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3.xml" ContentType="application/vnd.openxmlformats-officedocument.presentationml.notesSlide+xml"/>
  <Override PartName="/ppt/ink/ink10.xml" ContentType="application/inkml+xml"/>
  <Override PartName="/ppt/ink/ink11.xml" ContentType="application/inkml+xml"/>
  <Override PartName="/ppt/notesSlides/notesSlide4.xml" ContentType="application/vnd.openxmlformats-officedocument.presentationml.notesSlide+xml"/>
  <Override PartName="/ppt/ink/ink12.xml" ContentType="application/inkml+xml"/>
  <Override PartName="/ppt/ink/ink13.xml" ContentType="application/inkml+xml"/>
  <Override PartName="/ppt/notesSlides/notesSlide5.xml" ContentType="application/vnd.openxmlformats-officedocument.presentationml.notesSlide+xml"/>
  <Override PartName="/ppt/ink/ink14.xml" ContentType="application/inkml+xml"/>
  <Override PartName="/ppt/notesSlides/notesSlide6.xml" ContentType="application/vnd.openxmlformats-officedocument.presentationml.notesSlide+xml"/>
  <Override PartName="/ppt/ink/ink15.xml" ContentType="application/inkml+xml"/>
  <Override PartName="/ppt/ink/ink16.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7.xml" ContentType="application/inkml+xml"/>
  <Override PartName="/ppt/notesSlides/notesSlide9.xml" ContentType="application/vnd.openxmlformats-officedocument.presentationml.notesSlide+xml"/>
  <Override PartName="/ppt/ink/ink18.xml" ContentType="application/inkml+xml"/>
  <Override PartName="/ppt/notesSlides/notesSlide10.xml" ContentType="application/vnd.openxmlformats-officedocument.presentationml.notesSlide+xml"/>
  <Override PartName="/ppt/ink/ink19.xml" ContentType="application/inkml+xml"/>
  <Override PartName="/ppt/notesSlides/notesSlide11.xml" ContentType="application/vnd.openxmlformats-officedocument.presentationml.notesSlide+xml"/>
  <Override PartName="/ppt/ink/ink20.xml" ContentType="application/inkml+xml"/>
  <Override PartName="/ppt/ink/ink21.xml" ContentType="application/inkml+xml"/>
  <Override PartName="/ppt/notesSlides/notesSlide12.xml" ContentType="application/vnd.openxmlformats-officedocument.presentationml.notesSlide+xml"/>
  <Override PartName="/ppt/ink/ink22.xml" ContentType="application/inkml+xml"/>
  <Override PartName="/ppt/notesSlides/notesSlide13.xml" ContentType="application/vnd.openxmlformats-officedocument.presentationml.notesSlide+xml"/>
  <Override PartName="/ppt/ink/ink23.xml" ContentType="application/inkml+xml"/>
  <Override PartName="/ppt/notesSlides/notesSlide14.xml" ContentType="application/vnd.openxmlformats-officedocument.presentationml.notesSlide+xml"/>
  <Override PartName="/ppt/ink/ink24.xml" ContentType="application/inkml+xml"/>
  <Override PartName="/ppt/notesSlides/notesSlide15.xml" ContentType="application/vnd.openxmlformats-officedocument.presentationml.notesSlide+xml"/>
  <Override PartName="/ppt/ink/ink25.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26.xml" ContentType="application/inkml+xml"/>
  <Override PartName="/ppt/ink/ink27.xml" ContentType="application/inkml+xml"/>
  <Override PartName="/ppt/notesSlides/notesSlide22.xml" ContentType="application/vnd.openxmlformats-officedocument.presentationml.notesSlide+xml"/>
  <Override PartName="/ppt/ink/ink28.xml" ContentType="application/inkml+xml"/>
  <Override PartName="/ppt/ink/ink29.xml" ContentType="application/inkml+xml"/>
  <Override PartName="/ppt/notesSlides/notesSlide23.xml" ContentType="application/vnd.openxmlformats-officedocument.presentationml.notesSlide+xml"/>
  <Override PartName="/ppt/ink/ink30.xml" ContentType="application/inkml+xml"/>
  <Override PartName="/ppt/ink/ink31.xml" ContentType="application/inkml+xml"/>
  <Override PartName="/ppt/notesSlides/notesSlide24.xml" ContentType="application/vnd.openxmlformats-officedocument.presentationml.notesSlide+xml"/>
  <Override PartName="/ppt/ink/ink32.xml" ContentType="application/inkml+xml"/>
  <Override PartName="/ppt/ink/ink33.xml" ContentType="application/inkml+xml"/>
  <Override PartName="/ppt/notesSlides/notesSlide25.xml" ContentType="application/vnd.openxmlformats-officedocument.presentationml.notesSlide+xml"/>
  <Override PartName="/ppt/ink/ink34.xml" ContentType="application/inkml+xml"/>
  <Override PartName="/ppt/ink/ink35.xml" ContentType="application/inkml+xml"/>
  <Override PartName="/ppt/ink/ink36.xml" ContentType="application/inkml+xml"/>
  <Override PartName="/ppt/ink/ink37.xml" ContentType="application/inkml+xml"/>
  <Override PartName="/ppt/notesSlides/notesSlide26.xml" ContentType="application/vnd.openxmlformats-officedocument.presentationml.notesSlide+xml"/>
  <Override PartName="/ppt/ink/ink38.xml" ContentType="application/inkml+xml"/>
  <Override PartName="/ppt/notesSlides/notesSlide27.xml" ContentType="application/vnd.openxmlformats-officedocument.presentationml.notesSlide+xml"/>
  <Override PartName="/ppt/ink/ink39.xml" ContentType="application/inkml+xml"/>
  <Override PartName="/ppt/ink/ink40.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41.xml" ContentType="application/inkml+xml"/>
  <Override PartName="/ppt/ink/ink42.xml" ContentType="application/inkml+xml"/>
  <Override PartName="/ppt/notesSlides/notesSlide30.xml" ContentType="application/vnd.openxmlformats-officedocument.presentationml.notesSlide+xml"/>
  <Override PartName="/ppt/ink/ink43.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44.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45.xml" ContentType="application/inkml+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ink/ink46.xml" ContentType="application/inkml+xml"/>
  <Override PartName="/ppt/notesSlides/notesSlide38.xml" ContentType="application/vnd.openxmlformats-officedocument.presentationml.notesSlide+xml"/>
  <Override PartName="/ppt/ink/ink47.xml" ContentType="application/inkml+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ink/ink48.xml" ContentType="application/inkml+xml"/>
  <Override PartName="/ppt/notesSlides/notesSlide41.xml" ContentType="application/vnd.openxmlformats-officedocument.presentationml.notesSlide+xml"/>
  <Override PartName="/ppt/ink/ink49.xml" ContentType="application/inkml+xml"/>
  <Override PartName="/ppt/notesSlides/notesSlide42.xml" ContentType="application/vnd.openxmlformats-officedocument.presentationml.notesSlide+xml"/>
  <Override PartName="/ppt/ink/ink50.xml" ContentType="application/inkml+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ink/ink51.xml" ContentType="application/inkml+xml"/>
  <Override PartName="/ppt/notesSlides/notesSlide49.xml" ContentType="application/vnd.openxmlformats-officedocument.presentationml.notesSlide+xml"/>
  <Override PartName="/ppt/ink/ink52.xml" ContentType="application/inkml+xml"/>
  <Override PartName="/ppt/notesSlides/notesSlide50.xml" ContentType="application/vnd.openxmlformats-officedocument.presentationml.notesSlide+xml"/>
  <Override PartName="/ppt/ink/ink53.xml" ContentType="application/inkml+xml"/>
  <Override PartName="/ppt/notesSlides/notesSlide51.xml" ContentType="application/vnd.openxmlformats-officedocument.presentationml.notesSlide+xml"/>
  <Override PartName="/ppt/ink/ink54.xml" ContentType="application/inkml+xml"/>
  <Override PartName="/ppt/ink/ink55.xml" ContentType="application/inkml+xml"/>
  <Override PartName="/ppt/ink/ink56.xml" ContentType="application/inkml+xml"/>
  <Override PartName="/ppt/notesSlides/notesSlide52.xml" ContentType="application/vnd.openxmlformats-officedocument.presentationml.notesSlide+xml"/>
  <Override PartName="/ppt/ink/ink57.xml" ContentType="application/inkml+xml"/>
  <Override PartName="/ppt/ink/ink58.xml" ContentType="application/inkml+xml"/>
  <Override PartName="/ppt/notesSlides/notesSlide53.xml" ContentType="application/vnd.openxmlformats-officedocument.presentationml.notesSlide+xml"/>
  <Override PartName="/ppt/ink/ink59.xml" ContentType="application/inkml+xml"/>
  <Override PartName="/ppt/notesSlides/notesSlide54.xml" ContentType="application/vnd.openxmlformats-officedocument.presentationml.notesSlide+xml"/>
  <Override PartName="/ppt/ink/ink60.xml" ContentType="application/inkml+xml"/>
  <Override PartName="/ppt/ink/ink61.xml" ContentType="application/inkml+xml"/>
  <Override PartName="/ppt/notesSlides/notesSlide55.xml" ContentType="application/vnd.openxmlformats-officedocument.presentationml.notesSlide+xml"/>
  <Override PartName="/ppt/ink/ink62.xml" ContentType="application/inkml+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ink/ink63.xml" ContentType="application/inkml+xml"/>
  <Override PartName="/ppt/notesSlides/notesSlide60.xml" ContentType="application/vnd.openxmlformats-officedocument.presentationml.notesSlide+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notesSlides/notesSlide61.xml" ContentType="application/vnd.openxmlformats-officedocument.presentationml.notesSlide+xml"/>
  <Override PartName="/ppt/ink/ink73.xml" ContentType="application/inkml+xml"/>
  <Override PartName="/ppt/ink/ink74.xml" ContentType="application/inkml+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notesSlides/notesSlide64.xml" ContentType="application/vnd.openxmlformats-officedocument.presentationml.notesSlide+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5" r:id="rId1"/>
    <p:sldMasterId id="2147483943" r:id="rId2"/>
    <p:sldMasterId id="2147483955" r:id="rId3"/>
    <p:sldMasterId id="2147483967" r:id="rId4"/>
    <p:sldMasterId id="2147483979" r:id="rId5"/>
    <p:sldMasterId id="2147484107" r:id="rId6"/>
    <p:sldMasterId id="2147484119" r:id="rId7"/>
  </p:sldMasterIdLst>
  <p:notesMasterIdLst>
    <p:notesMasterId r:id="rId162"/>
  </p:notesMasterIdLst>
  <p:handoutMasterIdLst>
    <p:handoutMasterId r:id="rId163"/>
  </p:handoutMasterIdLst>
  <p:sldIdLst>
    <p:sldId id="304" r:id="rId8"/>
    <p:sldId id="257" r:id="rId9"/>
    <p:sldId id="662" r:id="rId10"/>
    <p:sldId id="365" r:id="rId11"/>
    <p:sldId id="389" r:id="rId12"/>
    <p:sldId id="390" r:id="rId13"/>
    <p:sldId id="391" r:id="rId14"/>
    <p:sldId id="392" r:id="rId15"/>
    <p:sldId id="393" r:id="rId16"/>
    <p:sldId id="394" r:id="rId17"/>
    <p:sldId id="395" r:id="rId18"/>
    <p:sldId id="396" r:id="rId19"/>
    <p:sldId id="397" r:id="rId20"/>
    <p:sldId id="398" r:id="rId21"/>
    <p:sldId id="443" r:id="rId22"/>
    <p:sldId id="444" r:id="rId23"/>
    <p:sldId id="446" r:id="rId24"/>
    <p:sldId id="408" r:id="rId25"/>
    <p:sldId id="409" r:id="rId26"/>
    <p:sldId id="447" r:id="rId27"/>
    <p:sldId id="448" r:id="rId28"/>
    <p:sldId id="508" r:id="rId29"/>
    <p:sldId id="327" r:id="rId30"/>
    <p:sldId id="517" r:id="rId31"/>
    <p:sldId id="467" r:id="rId32"/>
    <p:sldId id="468" r:id="rId33"/>
    <p:sldId id="471" r:id="rId34"/>
    <p:sldId id="472" r:id="rId35"/>
    <p:sldId id="479" r:id="rId36"/>
    <p:sldId id="663" r:id="rId37"/>
    <p:sldId id="509" r:id="rId38"/>
    <p:sldId id="510" r:id="rId39"/>
    <p:sldId id="511" r:id="rId40"/>
    <p:sldId id="271" r:id="rId41"/>
    <p:sldId id="295" r:id="rId42"/>
    <p:sldId id="297" r:id="rId43"/>
    <p:sldId id="512" r:id="rId44"/>
    <p:sldId id="513" r:id="rId45"/>
    <p:sldId id="514" r:id="rId46"/>
    <p:sldId id="664" r:id="rId47"/>
    <p:sldId id="273" r:id="rId48"/>
    <p:sldId id="277" r:id="rId49"/>
    <p:sldId id="284" r:id="rId50"/>
    <p:sldId id="285" r:id="rId51"/>
    <p:sldId id="286" r:id="rId52"/>
    <p:sldId id="288" r:id="rId53"/>
    <p:sldId id="289" r:id="rId54"/>
    <p:sldId id="290" r:id="rId55"/>
    <p:sldId id="321" r:id="rId56"/>
    <p:sldId id="322" r:id="rId57"/>
    <p:sldId id="291" r:id="rId58"/>
    <p:sldId id="292" r:id="rId59"/>
    <p:sldId id="665" r:id="rId60"/>
    <p:sldId id="379" r:id="rId61"/>
    <p:sldId id="521" r:id="rId62"/>
    <p:sldId id="506" r:id="rId63"/>
    <p:sldId id="522" r:id="rId64"/>
    <p:sldId id="526" r:id="rId65"/>
    <p:sldId id="527" r:id="rId66"/>
    <p:sldId id="515" r:id="rId67"/>
    <p:sldId id="531" r:id="rId68"/>
    <p:sldId id="532" r:id="rId69"/>
    <p:sldId id="615" r:id="rId70"/>
    <p:sldId id="616" r:id="rId71"/>
    <p:sldId id="617" r:id="rId72"/>
    <p:sldId id="618" r:id="rId73"/>
    <p:sldId id="619" r:id="rId74"/>
    <p:sldId id="620" r:id="rId75"/>
    <p:sldId id="621" r:id="rId76"/>
    <p:sldId id="613" r:id="rId77"/>
    <p:sldId id="534" r:id="rId78"/>
    <p:sldId id="543" r:id="rId79"/>
    <p:sldId id="544" r:id="rId80"/>
    <p:sldId id="545" r:id="rId81"/>
    <p:sldId id="546" r:id="rId82"/>
    <p:sldId id="547" r:id="rId83"/>
    <p:sldId id="548" r:id="rId84"/>
    <p:sldId id="549" r:id="rId85"/>
    <p:sldId id="550" r:id="rId86"/>
    <p:sldId id="551" r:id="rId87"/>
    <p:sldId id="552" r:id="rId88"/>
    <p:sldId id="553" r:id="rId89"/>
    <p:sldId id="554" r:id="rId90"/>
    <p:sldId id="555" r:id="rId91"/>
    <p:sldId id="556" r:id="rId92"/>
    <p:sldId id="558" r:id="rId93"/>
    <p:sldId id="559" r:id="rId94"/>
    <p:sldId id="560" r:id="rId95"/>
    <p:sldId id="561" r:id="rId96"/>
    <p:sldId id="562" r:id="rId97"/>
    <p:sldId id="563" r:id="rId98"/>
    <p:sldId id="567" r:id="rId99"/>
    <p:sldId id="568" r:id="rId100"/>
    <p:sldId id="569" r:id="rId101"/>
    <p:sldId id="570" r:id="rId102"/>
    <p:sldId id="571" r:id="rId103"/>
    <p:sldId id="572" r:id="rId104"/>
    <p:sldId id="573" r:id="rId105"/>
    <p:sldId id="574" r:id="rId106"/>
    <p:sldId id="642" r:id="rId107"/>
    <p:sldId id="643" r:id="rId108"/>
    <p:sldId id="644" r:id="rId109"/>
    <p:sldId id="645" r:id="rId110"/>
    <p:sldId id="646" r:id="rId111"/>
    <p:sldId id="647" r:id="rId112"/>
    <p:sldId id="648" r:id="rId113"/>
    <p:sldId id="649" r:id="rId114"/>
    <p:sldId id="650" r:id="rId115"/>
    <p:sldId id="651" r:id="rId116"/>
    <p:sldId id="652" r:id="rId117"/>
    <p:sldId id="653" r:id="rId118"/>
    <p:sldId id="654" r:id="rId119"/>
    <p:sldId id="655" r:id="rId120"/>
    <p:sldId id="575" r:id="rId121"/>
    <p:sldId id="576" r:id="rId122"/>
    <p:sldId id="614" r:id="rId123"/>
    <p:sldId id="577" r:id="rId124"/>
    <p:sldId id="578" r:id="rId125"/>
    <p:sldId id="579" r:id="rId126"/>
    <p:sldId id="580" r:id="rId127"/>
    <p:sldId id="581" r:id="rId128"/>
    <p:sldId id="582" r:id="rId129"/>
    <p:sldId id="584" r:id="rId130"/>
    <p:sldId id="585" r:id="rId131"/>
    <p:sldId id="587" r:id="rId132"/>
    <p:sldId id="588" r:id="rId133"/>
    <p:sldId id="589" r:id="rId134"/>
    <p:sldId id="591" r:id="rId135"/>
    <p:sldId id="592" r:id="rId136"/>
    <p:sldId id="593" r:id="rId137"/>
    <p:sldId id="594" r:id="rId138"/>
    <p:sldId id="595" r:id="rId139"/>
    <p:sldId id="596" r:id="rId140"/>
    <p:sldId id="597" r:id="rId141"/>
    <p:sldId id="598" r:id="rId142"/>
    <p:sldId id="599" r:id="rId143"/>
    <p:sldId id="657" r:id="rId144"/>
    <p:sldId id="658" r:id="rId145"/>
    <p:sldId id="340" r:id="rId146"/>
    <p:sldId id="341" r:id="rId147"/>
    <p:sldId id="319" r:id="rId148"/>
    <p:sldId id="320" r:id="rId149"/>
    <p:sldId id="666" r:id="rId150"/>
    <p:sldId id="667" r:id="rId151"/>
    <p:sldId id="323" r:id="rId152"/>
    <p:sldId id="476" r:id="rId153"/>
    <p:sldId id="324" r:id="rId154"/>
    <p:sldId id="344" r:id="rId155"/>
    <p:sldId id="326" r:id="rId156"/>
    <p:sldId id="668" r:id="rId157"/>
    <p:sldId id="328" r:id="rId158"/>
    <p:sldId id="329" r:id="rId159"/>
    <p:sldId id="336" r:id="rId160"/>
    <p:sldId id="491" r:id="rId161"/>
  </p:sldIdLst>
  <p:sldSz cx="9271000" cy="6946900"/>
  <p:notesSz cx="6797675" cy="9926638"/>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1" hangingPunct="1">
      <a:defRPr kern="1200">
        <a:solidFill>
          <a:schemeClr val="tx1"/>
        </a:solidFill>
        <a:latin typeface="Arial" panose="020B0604020202020204" pitchFamily="34" charset="0"/>
        <a:ea typeface="+mn-ea"/>
        <a:cs typeface="+mn-cs"/>
      </a:defRPr>
    </a:lvl6pPr>
    <a:lvl7pPr marL="2743200" algn="l" defTabSz="914400" rtl="0" eaLnBrk="1" latinLnBrk="1" hangingPunct="1">
      <a:defRPr kern="1200">
        <a:solidFill>
          <a:schemeClr val="tx1"/>
        </a:solidFill>
        <a:latin typeface="Arial" panose="020B0604020202020204" pitchFamily="34" charset="0"/>
        <a:ea typeface="+mn-ea"/>
        <a:cs typeface="+mn-cs"/>
      </a:defRPr>
    </a:lvl7pPr>
    <a:lvl8pPr marL="3200400" algn="l" defTabSz="914400" rtl="0" eaLnBrk="1" latinLnBrk="1" hangingPunct="1">
      <a:defRPr kern="1200">
        <a:solidFill>
          <a:schemeClr val="tx1"/>
        </a:solidFill>
        <a:latin typeface="Arial" panose="020B0604020202020204" pitchFamily="34" charset="0"/>
        <a:ea typeface="+mn-ea"/>
        <a:cs typeface="+mn-cs"/>
      </a:defRPr>
    </a:lvl8pPr>
    <a:lvl9pPr marL="3657600" algn="l" defTabSz="914400" rtl="0" eaLnBrk="1" latinLnBrk="1"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88">
          <p15:clr>
            <a:srgbClr val="A4A3A4"/>
          </p15:clr>
        </p15:guide>
        <p15:guide id="2" pos="29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648" autoAdjust="0"/>
    <p:restoredTop sz="94622" autoAdjust="0"/>
  </p:normalViewPr>
  <p:slideViewPr>
    <p:cSldViewPr snapToGrid="0">
      <p:cViewPr>
        <p:scale>
          <a:sx n="147" d="100"/>
          <a:sy n="147" d="100"/>
        </p:scale>
        <p:origin x="144" y="8"/>
      </p:cViewPr>
      <p:guideLst>
        <p:guide orient="horz" pos="2188"/>
        <p:guide pos="292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12152"/>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slide" Target="slides/slide131.xml"/><Relationship Id="rId159" Type="http://schemas.openxmlformats.org/officeDocument/2006/relationships/slide" Target="slides/slide152.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53" Type="http://schemas.openxmlformats.org/officeDocument/2006/relationships/slide" Target="slides/slide46.xml"/><Relationship Id="rId74" Type="http://schemas.openxmlformats.org/officeDocument/2006/relationships/slide" Target="slides/slide67.xml"/><Relationship Id="rId128" Type="http://schemas.openxmlformats.org/officeDocument/2006/relationships/slide" Target="slides/slide121.xml"/><Relationship Id="rId149" Type="http://schemas.openxmlformats.org/officeDocument/2006/relationships/slide" Target="slides/slide142.xml"/><Relationship Id="rId5" Type="http://schemas.openxmlformats.org/officeDocument/2006/relationships/slideMaster" Target="slideMasters/slideMaster5.xml"/><Relationship Id="rId95" Type="http://schemas.openxmlformats.org/officeDocument/2006/relationships/slide" Target="slides/slide88.xml"/><Relationship Id="rId160" Type="http://schemas.openxmlformats.org/officeDocument/2006/relationships/slide" Target="slides/slide153.xml"/><Relationship Id="rId22" Type="http://schemas.openxmlformats.org/officeDocument/2006/relationships/slide" Target="slides/slide15.xml"/><Relationship Id="rId43" Type="http://schemas.openxmlformats.org/officeDocument/2006/relationships/slide" Target="slides/slide36.xml"/><Relationship Id="rId64" Type="http://schemas.openxmlformats.org/officeDocument/2006/relationships/slide" Target="slides/slide57.xml"/><Relationship Id="rId118" Type="http://schemas.openxmlformats.org/officeDocument/2006/relationships/slide" Target="slides/slide111.xml"/><Relationship Id="rId139" Type="http://schemas.openxmlformats.org/officeDocument/2006/relationships/slide" Target="slides/slide132.xml"/><Relationship Id="rId85" Type="http://schemas.openxmlformats.org/officeDocument/2006/relationships/slide" Target="slides/slide78.xml"/><Relationship Id="rId150" Type="http://schemas.openxmlformats.org/officeDocument/2006/relationships/slide" Target="slides/slide143.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slide" Target="slides/slide117.xml"/><Relationship Id="rId129" Type="http://schemas.openxmlformats.org/officeDocument/2006/relationships/slide" Target="slides/slide122.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40" Type="http://schemas.openxmlformats.org/officeDocument/2006/relationships/slide" Target="slides/slide133.xml"/><Relationship Id="rId145" Type="http://schemas.openxmlformats.org/officeDocument/2006/relationships/slide" Target="slides/slide138.xml"/><Relationship Id="rId161" Type="http://schemas.openxmlformats.org/officeDocument/2006/relationships/slide" Target="slides/slide154.xml"/><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0" Type="http://schemas.openxmlformats.org/officeDocument/2006/relationships/slide" Target="slides/slide123.xml"/><Relationship Id="rId135" Type="http://schemas.openxmlformats.org/officeDocument/2006/relationships/slide" Target="slides/slide128.xml"/><Relationship Id="rId151" Type="http://schemas.openxmlformats.org/officeDocument/2006/relationships/slide" Target="slides/slide144.xml"/><Relationship Id="rId156" Type="http://schemas.openxmlformats.org/officeDocument/2006/relationships/slide" Target="slides/slide149.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slide" Target="slides/slide139.xml"/><Relationship Id="rId167"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16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157" Type="http://schemas.openxmlformats.org/officeDocument/2006/relationships/slide" Target="slides/slide150.xml"/><Relationship Id="rId61" Type="http://schemas.openxmlformats.org/officeDocument/2006/relationships/slide" Target="slides/slide54.xml"/><Relationship Id="rId82" Type="http://schemas.openxmlformats.org/officeDocument/2006/relationships/slide" Target="slides/slide75.xml"/><Relationship Id="rId152" Type="http://schemas.openxmlformats.org/officeDocument/2006/relationships/slide" Target="slides/slide14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163" Type="http://schemas.openxmlformats.org/officeDocument/2006/relationships/handoutMaster" Target="handoutMasters/handoutMaster1.xml"/><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slide" Target="slides/slide151.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48" Type="http://schemas.openxmlformats.org/officeDocument/2006/relationships/slide" Target="slides/slide141.xml"/><Relationship Id="rId16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slide" Target="slides/slide147.xml"/><Relationship Id="rId16" Type="http://schemas.openxmlformats.org/officeDocument/2006/relationships/slide" Target="slides/slide9.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slide" Target="slides/slide137.xml"/><Relationship Id="rId90" Type="http://schemas.openxmlformats.org/officeDocument/2006/relationships/slide" Target="slides/slide83.xml"/><Relationship Id="rId165" Type="http://schemas.openxmlformats.org/officeDocument/2006/relationships/viewProps" Target="viewProps.xml"/><Relationship Id="rId27" Type="http://schemas.openxmlformats.org/officeDocument/2006/relationships/slide" Target="slides/slide20.xml"/><Relationship Id="rId48" Type="http://schemas.openxmlformats.org/officeDocument/2006/relationships/slide" Target="slides/slide41.xml"/><Relationship Id="rId69" Type="http://schemas.openxmlformats.org/officeDocument/2006/relationships/slide" Target="slides/slide62.xml"/><Relationship Id="rId113" Type="http://schemas.openxmlformats.org/officeDocument/2006/relationships/slide" Target="slides/slide106.xml"/><Relationship Id="rId134" Type="http://schemas.openxmlformats.org/officeDocument/2006/relationships/slide" Target="slides/slide127.xml"/><Relationship Id="rId80" Type="http://schemas.openxmlformats.org/officeDocument/2006/relationships/slide" Target="slides/slide73.xml"/><Relationship Id="rId155" Type="http://schemas.openxmlformats.org/officeDocument/2006/relationships/slide" Target="slides/slide1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9:32:05.53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00FF"/>
    </inkml:brush>
  </inkml:definitions>
  <inkml:trace contextRef="#ctx0" brushRef="#br0">19703 11259 7533,'-7'0'449,"-5"-18"-359,11 13-449,-5-18 179,6 3-270,6-2 225,13-33 0,5-6 135,-2 7-744,4-1 1,-2 4 923,-11 26 420,0 11-510,1 7 90,-1 1-90,6 12 0,-4-5 90,10 23-90,-10-14 90,5 16 977,-7-13-977,7 13 90,-5-4-180,4 5 0,-11-8 90,9 1 0,-8-6-90,5 6 0,-2-13 0,-11 5 90,11-10-270,-11 4 90,11-6 90,-10 0 0,10 0 0,-5-6 90,6-8-90,1 0 0,-1-6 0,1 7 0,-7-7 0,6 5 0,-12 2 0,11 1 0,-11 4 90,5 1-90,-6 1 0,6 6 0,-4 0-270,4 0 90,0 0 0,-5 0 180,5 6 0,0-4 0,-4 4 0,3-6 0</inkml:trace>
  <inkml:trace contextRef="#ctx0" brushRef="#br0" timeOffset="6680">3206 18116 11833,'0'-7'2320,"0"1"-1098,0 6-2678,0-12 1823,0 9 1,6-15-1,1 11 1</inkml:trace>
  <inkml:trace contextRef="#ctx0" brushRef="#br0" timeOffset="6731">3219 18035 11260,'7'0'-898,"-1"0"448,-6 0 449,0 0 1,6 0 0,2 0 0</inkml:trace>
  <inkml:trace contextRef="#ctx0" brushRef="#br0" timeOffset="9277">20602 10386 7533,'-13'0'-360,"5"0"360,-4 0-180,10 0 0,-3 0-360,5 0 540,0 0-269,5 6 269,3-4 0,0 4 0,4-6 0,-5 0 0,7 0 0</inkml:trace>
  <inkml:trace contextRef="#ctx0" brushRef="#br0" timeOffset="11555">20455 10199 7533,'-14'0'-630,"1"0"630,6 0-90,1 6 270,0-5-540,4 11 450,-4-11-360,6 5 270,0-6-180,0 0 180,12 0 0,-9-6 0,9-1 0</inkml:trace>
  <inkml:trace contextRef="#ctx0" brushRef="#br0" timeOffset="13643">20468 10051 7533,'-7'-7'-630,"1"1"540,0 6-90,4 0 180,-4 0 0,6 0-539,0 0 539,6 0 0,2 0 0,5-6 0,0-2 0</inkml:trace>
  <inkml:trace contextRef="#ctx0" brushRef="#br0" timeOffset="18592">20535 10360 7353,'0'-8'0,"0"2"-90,0 6-990,0 0 901,0-6 179,6 5 0,-5-17 0,5 3 0</inkml:trace>
  <inkml:trace contextRef="#ctx0" brushRef="#br0" timeOffset="18750">20535 10306 7533,'-14'-6'180,"7"4"-270,1-3 270,6 5-1350,0 0 900,0 5 90,0 3 1,6-1-1,-4 5 180,3-10 0,1 4 0,2-6 0</inkml:trace>
  <inkml:trace contextRef="#ctx0" brushRef="#br0" timeOffset="23943">20709 10293 6543,'0'7'-90,"0"-1"90,0-6 0,0 0 0,0 6-90,0-5 90,0 6-90,0-7 270,0 0-180,0 5 0,0-3 0,0 4 0,0-6 0,0 0 0,-6 0 0,5 0 0,-5 0 0,6 0 2159,0 0-2069,0 6 90,0-5-90,0 11-180,0-10 90,0 4 90,0-6 90,0 0-90,0 6-90,0-5 90,0 5-90,0-6 809,0 0-719,0 6 0,0-5 90,0 5-90,0-6 360,0 0-450,0-6 0,0 5 0,0-5 0,0 6-450,0 0 540,0-6-180,0 5 90,-6-5 90,5 6-180,-5 0 90,6 0 0,0 0-90,0-6 90,0 4 0,0-4 0,0 6 0,0-6-90,0 5 90,0-5 0,0 6 0,0 0 0,0-6-90,0 4 180,0-3-90,0 5 90,0 0-90,-6-7 0,4 6 0,-4-5-90,6 6 90,0 0-90,0-6 90,0 4-90,0-3 180,0 5-630,0 0 450,0-6 90,0 4-89,0-4 89,0 6-540,0 0 540,6 0 0,-4 0 0,4-6 90,-6 5-90,0-6-90,0 7 0,0 0 0,0-5 90,0 3 0,0-4 0,0 6-90,0-6 90,0 5 0,0-5 0,0 6 0,6 0 0,-5 0 0,5 0 0,-6 0 0,0-6 0,0 4 90,0-4-90,0 6 0,0 0 0,0-6 0,0 5 0,0-5 0,0 6 0,0 0 180,0-6-90,0 5-90,0-5 0,0 6-450,0 0 270,0-6 360,0 4-180,0-4 0,0 6-90,0 0 90,0-6 0,0 5 0,0-5 0,0 6-90,0 0 90,0-6-90,0 4 90,0-3-270,0 5 0,0 0-89,0-7-91,0 6 270,0-5-629,6 6 809,1 0 0,1-6 0,-2-2 0</inkml:trace>
  <inkml:trace contextRef="#ctx0" brushRef="#br0" timeOffset="146299">12716 4415 8432,'0'7'540,"0"5"-450,0-4 0,-6 5 90,-2 0-360,-5 1 180,-19 11 270,-21 16-225,18-22 0,-1-1-498,-1 2 1,0-1 542,-23 0 0,8-12-510,4 5 330,-23-10-89,13 4-1,-1-12 180,-4-19-180,30 1-838,-18-15 1018,30 6-450,-10-25 450,15 6-45,5 13 0,3 0 45,2-16 0,-1-5-90,6 7 90,1-1 90,7-6-90,13 5 0,-5 1-90,16 8 90,-9 6 0,17 0-90,-11 5 135,10 3 0,5 2-430,7 2 475,-5 2 0,0 2 0,8 11-90,1 5 90,-6 3-90,4 5 90,-4 0-90,5 0-330,-5 5 419,-2 9-89,-5 7 0,-7 6 90,-1 5-90,-7 3 0,-5-1 180,4 11-180,-10-15 0,-1 20-90,-2-14 0,-11 10 90,6-6-719,-7 18 449,0-13 0,0 13 1109,-7-23-839,0-2 0,-19 0 0,-2 1 0</inkml:trace>
  <inkml:trace contextRef="#ctx0" brushRef="#br0" timeOffset="147971">7699 5220 7533,'-15'8'-270,"-3"-2"450,5 0 0,-2 1 0,-11 6-360,12 1 270,-12-1-90,-7 1-90,4-1 180,-16 0 0,17 1 89,-23-1-89,14 1-453,-33-7 543,25-1-90,-13-6 0,23-6 0,-3-1-149,10-7 149,-5 1 180,-6-7-180,9 0-450,-3-1 180,14-4 0,0-9 1,10 5 89,-3-28 0,18 26-270,1-20 180,7 17-360,11-18 450,-3 8 45,-1 12 0,3 0 135,12-5-150,0 5 0,10-4 0,-4 6-1436,23-5 1586,-4-3 0,-3 3 0,-12 22 621,-5 6-711,11 1-90,-15 12 404,14 7 136,-29 8 0,16 23-854,-16-6 494,5 20 90,-8 8-360,-6-14 90,-6-11 0,0 0 180,0-3-360,5 25 180,-11-27 0,5 4 90,-6 5 0,-6-4 0,-1 13 0</inkml:trace>
  <inkml:trace contextRef="#ctx0" brushRef="#br0" timeOffset="149126">14996 5220 7533,'0'8'0,"0"4"0,-6-11 629,-8 17-899,-1-15 181,2 15 89,-5-11-270,3 7 180,-12-1 180,0 0-180,6-5 180,-4 4-90,4-5 180,-5 7-90,-1-7-180,-6 5 269,-13-4-89,-9-1-180,12-9 1,1-2 178,-18-5-179,18-5 1,2-3-252,3-6 341,-8-9 359,12-7-359,11 9 180,2-9-90,14-11-90,6 11 90,0-19-270,12-6 270,3 17-1432,6-23 1253,5 28-1,0-28-90,3 24 135,-4 7 0,0 2 225,1 0-90,23-8-309,-27 24 399,29-4-180,-20 10 90,38-5-90,-36 13 0,17 1 179,-17 6-89,7 6 0,-4 1 360,15 19-360,-21-4 0,3 11-180,-8-6 180,-4 6-180,-1-5 180,6 11-90,-12-17 90,0 10 374,-2-18-464,-5 6 1181,0-1-1091,6 14-3225,-6-15 3135,1 12 89,-2-23 1,-6 13-90,0-6 0,0 0-90,0-8 180,0-6 3302,0 6-3392,0-5 0,0 5 0,0-6 0,0 0 0,0 6-179,0-4 268,0 4-178,0-6-249,0 0 1,-6-6 0,-1-2-1</inkml:trace>
  <inkml:trace contextRef="#ctx0" brushRef="#br0" timeOffset="151495">4761 5730 7533,'0'43'-180,"0"-1"0,0 34 90,0-42-796,0-1 796,0-6 0,0 12 180,0-10 500,0 16-590,0-22 386,0 14-206,0-3-90,0 2-90,0-3 90,0-8-270,0-4 450,0 12-180,0-11-180,0 4-90,0-19 270,0 5-270,0-5 90,0 1 90,0-2-90,6-6 90,2 0-90,0 0 90,4 0 90,-5 0 0,12 0 0,14-6-90,-9-2 90,31-5-90,-30 6-90,26 0 90,-23 2 0,5 3 0,0-4-90,13 6 90,3 0-584,23 0 584,-21 0 0,12 0 180,9 0-1215,-12 0 1125,-21 0 0,-1 0 0,16 0-90,-1 0 90,1 0-90,6-6 0,-5 5 0,11-5 90,-6 6-90,-18-3 0,1 0 45,-4 2 0,0 0-45,2-2 0,-2 0 89,27 3-89,-6 0 0,1-6 0,0 5 90,4-5-90,-10 6-90,11-6 90,-5 5 45,-19-5 0,1 0-45,29 4 0,-18-4 0,0 0-90,13 5 135,-21-3 0,-2 2-45,11 2 0,5 0-90,-1-6 90,-20 5 0,1 0 0,32-4 0,-20 4 0,-1 2-2855,8-1 2855,-17 0 0,-2 0 0,4 0-287,-4 0 1,1 0 196,13 0 172,18 0-172,-10 0 0,-1 0 180,-1 0-295,0 0 0,-2 0 205,-18 0 2155,12 0-2155,-9 5 486,22-3-486,-28 10 0,13-11 0,-21 5 90,21-6-90,-18 6 228,18-4-228,-21 4 0,3-6 1460,-5-6-1460,-6 4 678,5-4-768,0 0 362,-3 5-272,2-5 7,-12 0-7,1 4-90,-1-3 90,-6 5 90,11 0-90,-15 0 0,9 0 0,-6 0 0,-4 0 90,4 5-90,-6-3-90,0 4 180,0-6-90,0 0 179,6-6-179,-4-2 0,4 1 0,-6-5 0,0 10 0,0-27 0,0 17 90,0-20-270,0 13 91,0-2-181,-6-36 270,-2 23-90,0-23 90,-4 31-90,11 5 180,-5 1-180,0 7 180,4-6-180,-4 3 90,0-9-270,5 10 270,-5-10 0,6 10-90,-6-10 90,4 10 90,-9-4 0,3 11-90,1-4-90,-5 11 180,10-5-180,-9 6 90,3 0-90,-5 0 90,-1 0 0,1 0 0,-6 0 90,4 0-90,-5 0-90,1 0 630,-2 0-540,-6 0 0,0 0 90,1 0-90,-1 0 0,0 0 90,0 0-180,-12 6 180,3-5-270,-4 5 270,-5 0-90,-8 2 180,2-1-768,-7-1 588,12 0 0,4-5 180,-10 11 0,10-10-135,5 4 0,-2 0-45,-14-5-335,11 2 1,0 0 334,-7 3 90,-21-4 45,15 3 0,-1 1-645,14-2 1,-2 0 509,-17-1 0,1 1 90,-7 8-45,19-7 0,-1-2 0,9 0 0,0 1-135,-8 3 0,-2-2 135,-1-4 0,-1 0-45,-3 2 0,0 0-90,2 0 0,0 0 135,-2-3 0,1 1-45,1 2 0,2 0 0,7 0 0,0 0 135,-24-2 0,2-1-135,25 3 0,1 0 0,-24 1 0,2-2 269,-13 0-269,26 4 0,1 0 90,-7-5-90,-15 5 90,19-6-90,-14 0 106,5 6-106,5-4 90,-5 4-90,1-6 0,-15 0-323,11 0 413,-9 6-269,24-5-604,-4 5 783,10-6 90,-4 6-270,6-4-90,-12 9 270,9-9 755,-16 10-845,24-11-180,-4 11 1,12-10 462,0 4-643,6-6 1084,8 6-634,1-5 0,4 5 0,-5-6 0</inkml:trace>
  <inkml:trace contextRef="#ctx0" brushRef="#br0" timeOffset="157227">14231 6656 7263,'0'-7'-360,"0"1"450,0 6 450,0 0-630,0 6 180,0 1 0,-6 12-270,-1 2 180,-7 6 90,1 0-180,-1 0 0,1 0 90,-6 5-3482,-2 9 3482,-12 6 0,5-5-213,1-9 213,7-7 0,1-12 180,4 0-180,-4-3 180,5-3-180,1 0 3331,6 4-3331,1-11 94,0 5-4,4-6-90,-4 6 0,6-5-90,-6 5 90,5-6 0,-5 6 0,6-4 0,0 10 90,0-11 0,12 17-90,-9-9 90,27 17-90,-20-12 0,21 12 0,-10-11 90,17 16-90,-2-9-851,11 5 761,-13-1 90,5-6-270,-5 7 180,0 0-90,11 6-89,-15-11-16,3 3 106,-14-11 179,-6-1 0,7 1 0,0-1 0</inkml:trace>
  <inkml:trace contextRef="#ctx0" brushRef="#br0" timeOffset="158424">24640 6589 7533,'6'7'-630,"-5"0"270,11-2-89,7 15 359,4-4 180,9 10-90,-11-13-90,4 0 90,-10-5-90,11 4 90,-11-5-90,4 1 90,-5 3 0,-1-3 0,0-1 0,1 0 180,-1-2-1,0-3 1,1 4-180,-7 0 0,5-5 0,-4 11 0,5-10 180,0 16-180,1-16 0,-1 22 180,1-21-180,-1 15 0,-5-10 0,-2-1 0,0-1-90,-5 0-90,5 2 180,-6 5 0,-6 6 0,-7 2 0,-20 24-90,3-14 180,-21 26-643,28-27 553,-15 9 0,18-13 0,-7 1-74,6 0 74,1 0 360,1 0-630,10-12 180,-9 3 0,17-17-270,-11 5 360,10-6 0,-10 0 0,5 0 0</inkml:trace>
  <inkml:trace contextRef="#ctx0" brushRef="#br0" timeOffset="741962">4185 12185 7533,'-15'7'989,"-9"11"-809,21-15-90,-15 15 180,4-5-180,0-4-90,-29 27 90,17-24-442,-7 9 0,-2 1 82,-4-5 90,-1-1 1,-2-1 89,-10 0-1534,-14-2 1534,14-7 270,10-6-347,-4-12 167,6-3-90,-18-29 90,13 6-1271,15 10 1,2-2 1090,-6-11 180,1-12 154,6 12-244,12-6 450,-3 7 69,17 0-249,-5-1-180,6 1 125,6 0-35,13-12-270,3 15 2110,11-14-1930,0 22 0,-4-3 0,3 5 90,7 6 0,15-10-90,-4 14 0,14-8 0,-16 17 180,24 3-270,-20 5 360,12 0-270,-24 12 89,12 8 1,-3 27 0,-1-10-90,-9 13 90,-13-15-90,-4 5 0,-3 0-355,-5 1 265,-1 17 180,-6-19-360,-1 29 270,-6-36-450,0 12 270,0-17 798,0 0-618,-6 0 0,-1-1 0,-13 1 0,-1 0 0</inkml:trace>
  <inkml:trace contextRef="#ctx0" brushRef="#br0" timeOffset="742828">6331 12172 7533,'-61'41'0,"13"-8"0,3-8-2851,11-10 2851,-12 4-45,9-3 0,-4 0 0,-3-5 0,-2 1 45,-3 9 0,0-3 0,3-9 0,2-3 90,-18 6-65,-3-12 154,26-1 1,-1-4 0,-5-6 0,0-3-180,3 0 0,1-2 0,3-6 0,4-2 90,-12-17-135,20 7 0,0-1 135,-11-19-45,13 3 0,3 1 45,0-4 221,13 17 1,3-2-357,2-3 0,6 0 45,14-4 0,3 0-574,-8 0 1,3 1 573,12 1 0,3 6 0,4 2 45,0 4 0,2 2-45,18-3 0,-4 3 0,1 3 0,15 4 0,-27 10 0,1 1 204,19 5-159,-17 6 0,0 2-45,19 6 0,-20 1 0,1 4 0,-2 3 0,-2 2 0,21 13 0,-22-8 0,-2 1 90,11 11 0,-6 1-90,0 9 0,7 10 90,-12 3-90,4 2 0,-18-7-270,-2-10 180,-5 11 0,0-6 90,-7-9 0,-1 2 256,1 19-256,-2-11 0,-4 0 0,-7 4 0,-1 12 0</inkml:trace>
  <inkml:trace contextRef="#ctx0" brushRef="#br0" timeOffset="745846">8638 11366 7533,'0'15'-720,"-6"-3"540,5-6 0,-12 1 270,12 1 90,-11 4-180,4-5 0,1 12 0,-5 3-90,-1 16 90,-8 4 180,-12 12-180,11-7 90,-9 5 90,10-16-90,-6 9-90,6-23 0,-5 10 90,17-18-90,-14 6-180,20-7 270,-21 1-90,21-1 0,-15-5 0,17 4 0,-5-11 90,6 5-90,0 0 0,0-5-90,0 12 90,6-6 0,7 13 0,2-6 0,4 0 0,-5-2 90,5-5-90,2 6 0,0 1 0,4-1 90,-4 7-270,12 2 0,3 0 180,1 5-602,-2-1 1,-2-3 151,-6-7 181,0 9-1,-6-10 270,4 4 0,-4 1 0,6 1 0</inkml:trace>
  <inkml:trace contextRef="#ctx0" brushRef="#br0" timeOffset="746409">10435 11487 7533,'15'0'-540,"3"0"360,-10 0 0,11 0 180,-4 0 180,10 0 0,-4 0-90,6 0 0,-1 0-90,1 0 90,12 6 0,-9-5 0,3 5-270,-8-6 180,-10 6 90,4-4-180,7 10 90,-10-5-90,4 7 0,-8-1-90,-11 0 180,5 1-90,-6 17 90,0-7 0,0 9 0,0-2-90,0-9 90,-6 11-180,-8 12 180,5-8-1100,-15 16 1100,15-19-90,-10-1-98,6-1 188,-1 3-360,1 17 180,0-15 180,-1 8 0,-5-18 0,-2 0 0</inkml:trace>
  <inkml:trace contextRef="#ctx0" brushRef="#br0" timeOffset="747008">9027 11071 7533,'6'25'-1080,"2"4"631,5 11 449,-6 0 45,5 1 0,0 0 134,-1 10 136,1-3 0,1-2-135,-6-15-180,5 13 0,-5-24-450,1 1 270,-2-2 180,0-11 0,-5-2 0,5-6 0,-6-6 0,0-1 0</inkml:trace>
  <inkml:trace contextRef="#ctx0" brushRef="#br0" timeOffset="747334">9121 11165 7533,'50'-37'-810,"-13"7"990,-24 24 0,-12 4-180,5-3-90,-6 5 90,0 0 0,0 5 0,0 9 0,0 6 0,-6 2-360,5 3 90,-18 2 180,10-5 0,-16 9 1,10-16 268,2-1-89,1-2 90,5-11-90,-1 5 0,2-6-90,6 6-90,0-5 180,6 5 360,2 0-180,5 2-90,6-1 0,-4 5-1,4-10 1,1 10-270,1-11 0,6 5 180,-6-6-449,-2 0 89,0 0 180,-10 0-360,9 0 270,-16 0 0,10 0-90,-5 0 270,0-6 0,5-1 0,-4-7 0</inkml:trace>
  <inkml:trace contextRef="#ctx0" brushRef="#br0" timeOffset="747741">9470 11178 7533,'0'14'-180,"-6"-1"90,4 0 90,-4 7 90,6-5 0,0 10 0,0-4 0,0 0-90,0 10-90,0-14 0,0 8 90,6-12 90,-4-5-90,4 4 90,0-11-180,1 5-180,0-12 90,5-7-270,-10-8 360,4 0 90,-6 2-90,6 5 90,-5 1-90,5 5 90,-6-4-90,0 5 90,0 0-90,0-5 270,-6 10-270,5-10 90,-5 11 180,6-5 360,0 6-540,0 6 90,6 1 90,-5 12 0,11-3 180,-5 9-360,7-10 179,-7-2-89,5-1-629,-4-4 179,-1-1-270,5 5 181,-11-11 269,11 6 180,-10-14 0,4 6 0,-6-17 0,0 3 0</inkml:trace>
  <inkml:trace contextRef="#ctx0" brushRef="#br0" timeOffset="748019">9617 11218 7533,'7'29'-90,"5"-4"270,-10-12 0,4 1-1,-6-7 1,0 5 0,0-10-809,6 10 269,-4-11 0,4 5 270,-6-6 0,0 0 0,0-6 90,0-1 0,0-7 0,0 1-270,5-24 270,3 11 0,-1-7 0,-1 21 0,0 12 90,2 0-90,-1 0 180,-1 0-180,0 0 0,-5 7 180,5-6-180,-6 5 0,0 0 0,0-4 90,0 9 0,0-9-450,0 10 270,0-11-90,0 6 180,0-2 0,6 3 0,2 5 0</inkml:trace>
  <inkml:trace contextRef="#ctx0" brushRef="#br0" timeOffset="762819">9872 11178 7533,'-6'30'-360,"5"-6"270,-5-18 0,12 1 90,1 1-90,1-2 180,3-6 0,-3 0-90,-1 0 180,11 0-360,-15 0 90,15 0-90,-5-6 180,-4-8 0,9-7 0,-17-5 0,5-1 0</inkml:trace>
  <inkml:trace contextRef="#ctx0" brushRef="#br0" timeOffset="762985">9912 10789 7533,'0'19'359,"6"2"-89,-4 6 90,4 0-180,-1 0-180,3 6 450,5 19-360,-5-7-1049,3 25 959,-3-33-258,-1 8 78,5-25 144,-10 6-774,10-11 360,-11-2 270,5-7 291,-6-6 0,0-6 0,0-1 0</inkml:trace>
  <inkml:trace contextRef="#ctx0" brushRef="#br0" timeOffset="763280">10019 11125 7533,'29'35'-990,"-4"-3"990,-11-25 0,-1-1 810,0-6-271,1 6-179,-7-4-360,5 3 270,1-22-540,-4 6 180,3-20-90,-12 16 1,0-10-91,0-2 0,-12 10 180,9-1 0,-15 18 0,11 6 90,-6 2 90,-1 5 0,1 7-180,6-5 90,-5 4 180,10-6-180,-4 1-90,0-7 90,5 5-180,-5-10 180,6 3 0,0-5-203,0 0 1,6-5 0,1-3-1</inkml:trace>
  <inkml:trace contextRef="#ctx0" brushRef="#br0" timeOffset="763801">10193 11057 7533,'14'14'0,"-7"-1"180,-1-5 89,-6-2-179,0 0 90,0-5-90,0 11-90,0-10 270,0 10-540,6-11 180,-4 5 0,4-6-449,-6 6 359,0-5 180,6-1 0,-5-7 0,6-7 0,-1 1-180,-5-6-90,5 4 180,-6-5 90,0 1-90,6 10 90,-4-3 90,3 6 0,-5 5 0,0-5 0,0 12-90,0 1 0,6 7 0,-4-1 0,4 0 0,-6 1 180,0-1-180,6 1 0,-5-7 0,5 5 0,-6-10 0,0 4 0,0-6-90,0 0 270,0-6-180,0-2 0,0 1 0,0-5 0,6 4 90,-4 1-90,4-5 180,-6 10-180,5-9 0,-3 9 0,10-10 0,-5 5 0,1-1 0,-2 2 90,0 6-90,-5 0 0,5 0 179,-6 0-89,0 0 0,6 6-90,-5 2 90,5 5-90,-6 0-90,6 7 0,-4-5-359,4 4 179,-6-11 180,0 4-90,0-11 180,0 5 0,0-6 0,0 0 0</inkml:trace>
  <inkml:trace contextRef="#ctx0" brushRef="#br0" timeOffset="765878">10958 10708 7533,'-6'-7'-810,"5"1"540,-11 6 180,10-6 270,-3 5 0,5-5-90,-6 6-90,4 0 450,-10 0-360,5 0 0,-12 12 0,4-3 0,-5 16 0,7-10 0,-1 10 269,0 8-269,1-3 0,6 3 0,1-8-90,6-10 0,0 10 90,0-10-90,0 4 0,0-5 0,6-7-90,-5-1 0,11-6 180,-11 0-90,11 0-90,-4-6 0,6-1-449,-1-18 269,1 8 90,-7-8 0,5 5-360,-10 5 360,3-4 0,-5 12 270,0 1-180,0 6 270,0 0-360,-5 0 540,3 0 180,-4 0 90,6-6-540,0 4 179,6-10-179,1 11 0,1-5-180,4 6 180,-5 0 0,1 0 0,3 0-90,-9 6 90,4 1-90,0 7 0,-5-1 90,5 1 0,-6 5-90,0-4-90,0 16 90,0-14 0,0 8-360,0-12 180,0-5 0,0 4-449,-6-11 269,5 11-180,-5-11 181,6 5 359,0-12 0,0 5 0,0-17 0,0 3 0</inkml:trace>
  <inkml:trace contextRef="#ctx0" brushRef="#br0" timeOffset="766563">11025 10843 7533,'15'6'-360,"-2"1"450,-13 7 180,0 5-180,0 2 0,0-1 89,0 6 91,0-5-450,0 0 180,0-8-269,0-7 179,5-6-90,-3-12 0,4 3 90,-6-16 0,0 10 90,6-11-180,-5 12 180,5-6-90,-6 7 90,0 0 0,0-1 0,0 1-90,0-1 180,0 7-90,0 1-90,0 6 90,0 0 450,0 6-360,0 1 90,0 7 0,0-1-90,6 12 0,-4-8-1,10 14 1,-11-16-180,11 4 180,-11-5 0,11-7-180,-10 5 0,10-4 180,-5-1-90,0-1-179,5 0-1,-4-5 180,-1 5-270,5-6 270,-5 0-180,1-6 90,-2-1 90,-6-6-180,0-13 180,0 4-90,0-11 90,0 13 0,0-12-90,0 16 180,0-15-90,0-3 0,0 5-90,0-10 180,0 12-90,0 6 0,-6-4 0,4 10 0,-4-4 180,1 11 0,3 2 90,-4 6-90,6 6-90,0 2 0,6 23 179,-4-7-89,9 15 90,-3-13-360,5 19 180,1-19 0,-1 23-180,1-33 180,-6 9-270,3-11 270,-9-1 0,4-5-90,0 4-360,-5-11 270,5 5-180,-6 0 360,0-4-449,0 4 89,0-6 90,-6 0 90,-1 0-540,-6 0 271,-1 0 89,0 0 270,1-6 0,-1-2 0,1-5 0,-1-1 0,1 1 0,6-1 0,-5 1 0,10 5 0,-4-4 0,6 5 0,-6 0 359,5 1-89,-5 0-180,6 4 450,0-4-270,0 0-90,6 5 0,1-5 89,7 0-89,17-7-180,-13 4 0,19-9-359,-22 10 179,5 1 90,-13 1 90,5 6 0,-4-6 0,5-2 0</inkml:trace>
  <inkml:trace contextRef="#ctx0" brushRef="#br0" timeOffset="766813">11387 10924 7533,'21'7'0,"-2"-7"-360,-5-8 180,-7-5 90,5-1 0,-10 1 90,10-12 0,-10 8-270,4-14 270,-6 16-90,0 1 180,0 3-90,0 9 90,-6-3-90,-8 5 0,5 5 180,-9 3 90,10 11 180,-11 14-180,10-3-1,-3 2-179,12-6-180,0-5 180,0 5 450,18 7-450,-7-10-810,14-4 271,0-19 269,-8-7 180,14-13 0,-10-1 0,6-5 0</inkml:trace>
  <inkml:trace contextRef="#ctx0" brushRef="#br0" timeOffset="767589">11750 10615 7533,'0'-8'449,"0"2"-359,0 6-539,0 0 449,0 6 269,6 8-269,1 6 90,0 7 0,5 6 90,-10-4-90,10 9 90,-11-3-90,11-1-180,-11-1 180,5-7-270,0 7 180,2-10 90,-1-4-90,-1-13-360,-6-6 1,6 0-91,2-6 450,5-2-270,1 1 270,-7-5-90,5 11 0,-4-11 0,5 10 90,6-3-90,-4 5 90,4 0-90,-11 5-180,4-3 270,-5 4-90,1-6 0,4 0 180,-11 0-180,5 0 180,-6 0 90,0 0-180,6 0 90,-5 0 0,5-6-90,-6-2 270,0 1 0,0-5-180,0 4 0,0-5 0,0 5 90,0-4-360,0 11 270,0-11 0,0 11 0,0-5-90,0 6 90,0 0-90,-6-6 0,5 4 0,-5-4-90,0 6 0,5 0 180,-5 0-90,0 0 0,-2 0 0,1 0 90,1 0-990,0 0 900,4 6 0,-3-4 0,5 4 0</inkml:trace>
  <inkml:trace contextRef="#ctx0" brushRef="#br0" timeOffset="767977">12112 10735 7533,'7'15'180,"-1"9"-1,-6-9-89,0 18 270,0-11-360,0 4 180,0-19 0,6-1-360,-4 0 90,4-4 90,0 3 90,-5-5-360,11-5 180,-11-3 90,5-5-449,0-7 89,-4-7 270,4 5-90,-6-10 0,0 18 90,0-12 90,0 11-270,0-4 180,-6 6 0,4 5 270,-4 2-90,0 6 0,5 0-180,-5 0 270,6 0-90,-6 6 630,5 32-540,1-12-46,2 14 1,3 1 45,8-7-492,-5 23 491,4-30-89,-11-1 90,5 1-270,-6-6 270,6 10-90,-4-14-270,3 8 90,-5-11 90,0-7-47,-5-1-223,-3 0 270,1-4-90,-5 4 180,4-6-180,-11-12-539,4 3 89,-4-17 360,12 12 90,-5-6-90,10 7-179,-4-7 359,6-1 0,0-6 0,6 1 0,2-1 0</inkml:trace>
  <inkml:trace contextRef="#ctx0" brushRef="#br0" timeOffset="768133">12259 10655 7533,'29'-15'359,"-10"3"1,-7 12-720,-4-6 360,-1 4-809,5-3 359,-11 5 450,5-6 0,0 4 0,2-4 0</inkml:trace>
  <inkml:trace contextRef="#ctx0" brushRef="#br0" timeOffset="768243">12340 10749 7533,'0'35'-270,"0"-9"-180,0-20 0,0 0 91,6-5 359,-5 5 0,11-12 0,-4-1 0</inkml:trace>
  <inkml:trace contextRef="#ctx0" brushRef="#br0" timeOffset="768436">12420 10722 7533,'0'20'270,"0"0"-91,0 1 181,0-2-90,0-11-90,6 4-450,7-11-90,3 5 180,3-6 180,-5 0-449,5-6 179,-4-1-360,10-12 630,-16 10 0,15-9 0,-9 11 0</inkml:trace>
  <inkml:trace contextRef="#ctx0" brushRef="#br0" timeOffset="769749">11602 11702 7533,'7'0'-540,"17"-6"720,-13-2-180,20-5 90,-10-1-90,12 1 90,-11 5-360,9 2 180,-16 6 0,10 0 180,-10 0-450,5 0-90,-1 0 450,-4 0 0,5 0 0,-13 0 0,-1 0 0,0 6 0,1 2 0</inkml:trace>
  <inkml:trace contextRef="#ctx0" brushRef="#br0" timeOffset="769956">11642 11769 7533,'36'-8'-630,"2"2"360,-24 0-180,35-7 361,-22-2 89,18-4 0,-20 5 0,-4 1 0,6-1 0</inkml:trace>
  <inkml:trace contextRef="#ctx0" brushRef="#br0" timeOffset="770263">11736 11487 7533,'-13'6'0,"6"-5"0,-5 11 0,4-10 0,-5 10-540,5-5 270,-4 7 180,5-1-90,-7-5 180,1 9 0,-1-8 180,1 11 0,5-1 0,-3-4-180,9 4-90,-4-5 180,6-1-180,6 1-90,1-1 180,7 0 0,5 1 0,-4-7-90,5 5-360,11-10 181,-13 10 269,19-11 0,-16 5 0,6 0 0,-1 1 0</inkml:trace>
  <inkml:trace contextRef="#ctx0" brushRef="#br0" timeOffset="773288">12259 11460 7533,'12'37'0,"-3"-11"90,11 24-562,-13-21 562,11 4 302,-9 11-302,16-1 90,-10 11-270,-2-20 18,-7-2 162,0-23 0,-4 8-1349,4-9 1410,-6 0-331,-6-2 0,-8-24-449,-6-5 629,-1-11 0,2 1 0,11 6 0,2 0 0,0 1 0,5 5 90,-5-11-180,6 10 899,18-46-449,-2 44 0,11-24-180,-2 48-90,-10 0 0,-2 6 0,-1 1-180,-5 1 0,1 9 0,-2-1 0,-6 4 180,0 0-90,0-1-360,0 2 180,-6 0 180,-2-2-90,-5-5 90,0-7 0,-7-7 0,0-8 0</inkml:trace>
  <inkml:trace contextRef="#ctx0" brushRef="#br0" timeOffset="773671">12447 11232 7533,'7'56'719,"5"-5"-539,-4-18 0,0-5-720,4 5 360,-11-12 91,5 4-91,0-10 0,-5 11 180,5-12 0,0 6 90,-4-7 0,4-5-90,-6-2-630,0-6-269,0 0 809,0-6-90,-6-20 180,4 9 0,-4-15 90,6 19-90,0 0-90,0 5 180,0-4 0,0 11-90,0-11 179,6 10 91,-4-4-90,10 6 90,-5 0-270,1 6 90,3-4 90,-3 22-180,5-2 0,-5 6 90,-2 10 0,-6-22 0,0 15-540,0-22 180,0 3 90,0-6-90,0-5 91,0 5-91,0-6 270,0-11 0,-6-4 0,-2-12 0</inkml:trace>
  <inkml:trace contextRef="#ctx0" brushRef="#br0" timeOffset="773802">12595 11513 7533,'14'7'-720,"4"0"990,-10 1-90,5 3-540,-6-9 270,6 4-90,-6 0 0,7-4 180,-7 4 90,5-6 0,-4-6-90,-1 4 90,-1-10-90,0 5-450,-5-1 181,5-4 89,-6 11 180,0-11 0,0 4 0,0-5 0</inkml:trace>
  <inkml:trace contextRef="#ctx0" brushRef="#br0" timeOffset="773982">12742 11407 7533,'0'71'180,"0"-3"-180,0-39 179,0 10 181,0 1-180,-6-4-630,5-4 271,-5-12-361,6-7 360,0 1 90,0-7-135,0-1 0,-6-24 0,-1-4 1</inkml:trace>
  <inkml:trace contextRef="#ctx0" brushRef="#br0" timeOffset="774281">12863 11366 7533,'7'0'-1080,"-7"6"900,-1 2 180,-11 5 810,-2 12-450,5-2-270,-3-2-90,12-10 0,0-5 180,0-4-90,0 4-90,6-6 179,-4 6-358,10-5 89,-5 5 90,7 0 179,-1-4-268,-5 10 89,4-11 0,-11 11 0,5-10 89,-6 9-89,0-9 0,0 10-89,0 1-91,-6-4 180,5 9-180,-11-10 0,4-1 180,-5-1 0,-1 0-630,1-5 360,-1 5 270,1-12 0,0-7 0,-1-8 0</inkml:trace>
  <inkml:trace contextRef="#ctx0" brushRef="#br0" timeOffset="774417">12849 11286 7533,'33'-33'-270,"-4"10"-360,-8 4 180,-4 13 361,-15 6 89,10 0 0,-11-6 0,5-2 0</inkml:trace>
  <inkml:trace contextRef="#ctx0" brushRef="#br0" timeOffset="774557">12943 11379 7533,'8'36'-270,"-2"-4"360,0-13 0,-5-4 90,5 4-90,-6-11-810,0-3 360,6 2-179,-4-6 539,3 5 0,1-6 0,2 0 0</inkml:trace>
  <inkml:trace contextRef="#ctx0" brushRef="#br0" timeOffset="774799">13091 11326 7533,'-15'51'-360,"3"-2"270,12-34 180,0-2-180,0-7-90,0 0 270,6-5-90,1 5-540,7-6 360,0-6 180,-7 5-179,5-11-91,-5 11 270,1-11 0,4 4 0,-5-5 0,6 0 0</inkml:trace>
  <inkml:trace contextRef="#ctx0" brushRef="#br0" timeOffset="775148">13198 11326 7533,'-7'13'-270,"1"1"180,6 5 180,0-4 0,0 4-270,0-5 270,6-1-90,-5-5-360,11-2 90,-5-6 0,1 0 90,-2-6 180,0-2-89,-5-5 89,5-1-90,-6-5 90,0-8 0,0-1 0,0 1 0,0 7 0,0 7 0,0 0 0,0 5 0,0 3 0,0 5 359,-6 0-449,5 0 180,-5 0-90,6 5 540,0 9-180,0 1-90,0 4-180,0-6 0,6 1 269,1 5-628,1-10 269,-2 9-90,-1-16 180,-3 9-180,10-9-90,-11 4 180,5 0-90,1-5 0,-6 6 90,5-7 0,-6 0-90,0 0-630,0-7 271,0 0 449,0-6 0,0-1 0,0 0 0</inkml:trace>
  <inkml:trace contextRef="#ctx0" brushRef="#br0" timeOffset="775350">13265 11071 7533,'7'19'0,"6"2"270,-12 6-181,11 0 271,-10 12-450,10 2-90,-5 1-89,1-9 179,3-14 0,-9-11 180,4 4-360,-6-11 90,0 5-270,0-6 90,0 0 91,0-6 269,0-1 0,0-7 0,0 1 0</inkml:trace>
  <inkml:trace contextRef="#ctx0" brushRef="#br0" timeOffset="775533">13319 10977 7533,'15'57'180,"-3"-1"-90,-6-27-90,-5 9 269,11 3-269,-4-6 90,-1-2-360,5-8 181,-11-9-1,11 3 90,-10-12-630,4-1 360,-6 0 225,0-4 0,0-8 0,0-9 0</inkml:trace>
  <inkml:trace contextRef="#ctx0" brushRef="#br0" timeOffset="775707">13399 11218 7533,'28'51'-810,"-2"-8"810,-19-35-360,5 4-89,-4-11 449,-1 5 0,0-6 0,-7 0 0</inkml:trace>
  <inkml:trace contextRef="#ctx0" brushRef="#br0" timeOffset="775895">13534 11125 7533,'0'13'539,"0"6"-719,-6 14-89,4 15 179,-10-5-1472,11 2 1652,-11-18 386,4 11-476,-5-8 90,5 3-630,2-13 540,0-7 0,-1 0 0,-7 0 0</inkml:trace>
  <inkml:trace contextRef="#ctx0" brushRef="#br0" timeOffset="777377">14003 11004 7623,'-19'6'180,"10"7"-91,-9 2 1,10 28 0,1-17 90,-5 30-180,11-32 90,1 7-540,1-17 271,11-7-1,-5 0-90,1-7 90,4 0-90,-5-7 180,1 0 0,9-24 0,-14 13-90,15-19 180,-10 10 0,-1-2 0,-1-4 0,0 18 0,-5-3 0,5 17 0,0-5 0,-4 6 0,4 0 0,-6 0-449,0 6 539,6 2 359,-5 5-179,5 0 90,0 13-270,2-16 90,0 14-180,4-22 270,-5 4-90,0-6-91,5 0-89,-10-6 90,10-2 0,-11-5-180,11-1 0,-10 1 90,3-1-179,-5-11 89,0 9 90,0-10 0,0 19 0,0-5-90,0 11-90,-5-5 0,-3 6 90,1 6 90,-5-5 0,10 11 0,-15 1 0,14-4-90,-15 9-90,16-10 0,-4-1-270,6-1 181,0-6 269,0-6 0,0-1 0,0-7 0,6 1 0,2-1 0</inkml:trace>
  <inkml:trace contextRef="#ctx0" brushRef="#br0" timeOffset="777965">14151 10964 7533,'29'13'-540,"1"-6"450,-22-1 90,-1 0 270,11-4-180,-15 4 0,15-6 90,-11 0-360,7 0 270,-7 0-270,5 0 90,-10 0 90,10-6-90,-11 4 0,11-10-90,-10 11 180,4-11 0,-6 11 0,0-11-180,0 4 90,0-5 180,0 5 0,0 3-90,0 5 0,5 0 0,-3 0 0,4 0 0,0 0 270,1 0-90,7 5 90,-7 3-270,5 5 90,-11 0-90,11 1 90,-10-7 0,10 5-90,-11-10 90,5 4-1,-6-6 1,6 0-449,-5 0-1,5-6 0,-6-7 180,0-3 90,0-9 90,0 10 0,0-16-90,0 14 90,0-8 90,0 12-180,0-1 90,0 1 270,0-1-270,0 7 0,0 1 180,0 6 0,0 0-180,0-6 90,0 4 0,0-9-90,0 9-90,0-10 180,0 5-180,0-1 180,0-4-270,0 5 0,-6-1 180,5 2 0,-11 6 0,11 6 0,-5-4-90,6 10 90,0-5 180,0 19 0,0-10-90,0 9 0,6-11 0,1 5-90,0-4 180,5 5-180,-4-7-90,-1-5 180,5 3 0,-4-9-360,-1 4 180,0-6-90,-1 0 180,-5 0-270,11 0 180,-11 0-360,11 0 270,-10-6 90,4 4 1,0-4-91,-5 6 90,5 0 90,-6-5 0,6 3 0,1-10 0,7 4 0</inkml:trace>
  <inkml:trace contextRef="#ctx0" brushRef="#br0" timeOffset="778395">14607 10816 7623,'-8'13'0,"2"-5"-90,6 4 180,0-5-90,-6 12 0,5-10 90,-5 9-90,6-4 90,0-5-90,0 3-90,0-6-90,6-5 180,-5 5-360,11-6 360,-10-6-90,4-1 0,-1-7 0,3-5 0,-1 4 90,-1-4-90,-6 5 90,6 1-270,-4-1 270,4 1-90,-6-6 0,0 4 180,0-5-180,0 7 90,0-7-90,0 5 90,0-4-89,-6 6-181,-2-13 270,1 4 0,1-5 0,0 8 0,4 11 0,-3-4 0,5 11 0,-6-5 0,4 6 0,-4 0 180,6 0-90,0 6-1,0 1 271,0 1-180,0 10 720,18 44-720,-14-23-91,7 4 1,2 0 180,1-1-547,-6 0 97,10-9 90,-16-20 0,4-1-360,0-10-90,-5 10 540,5-17 0,0-3 0,2-12 0</inkml:trace>
  <inkml:trace contextRef="#ctx0" brushRef="#br0" timeOffset="778909">14915 10615 7533,'0'7'90,"0"-1"0,0-6 359,6-6-359,2 4 0,-1-3 0,5-1-360,-4-2-539,-1 1 359,5 1 180,-11 0 270,11 4 0,-10-10 0,4 5 0</inkml:trace>
  <inkml:trace contextRef="#ctx0" brushRef="#br0" timeOffset="779061">14969 10668 7533,'6'58'-90,"-5"-8"90,5-37 0,-6 0 180,0-5 0,0 4-91,0-11 91,0 5-539,6-6-271,-4 0 270,4 0-180,-6 0 495,0 0 0,0-6 0,0-1 1</inkml:trace>
  <inkml:trace contextRef="#ctx0" brushRef="#br0" timeOffset="779589">15062 10655 7533,'8'36'449,"4"-5"-718,-11-24 179,5 5 0,0-4 90,-5-1 270,5 11-181,1-15-358,-6 15 359,6-16-360,-7 4 180,0-6 90,0 0-90,0-6-180,0-2 0,0-12 180,0 0 0,0-1 90,0 2 0,0-1 90,0 11 90,0-9-180,0 17-90,0-5 90,0 6 0,0 0 0,6 0 180,-5 6 0,11-5 0,-11 11-90,5-4-90,0 5 0,-4 1 0,10-1 90,-11 0-90,5-5-90,-6-2 90,0 0 0,0-5 90,0 6-360,0-7 270,0 0-270,0-7 270,0 6 0,0-11 0,6-2-90,-5 5 180,11-9-90,-10 11 0,4 0 0,-6 1-90,6 0 90,-5 4 180,5-4 0,-6 6-90,0 0-90,6 0 90,-5 0-90,5 0 90,-6 0-90,0 0 180,6 6-180,-4-4 0,4 10-90,-6-5 90,6 0-180,-5 5 90,5-4 0,-6-1-360,0-1 0,0 0 360,0-4 1,0 4 89,0-6 0,6 0 0,1 0 0</inkml:trace>
  <inkml:trace contextRef="#ctx0" brushRef="#br0" timeOffset="779846">15277 10574 7533,'0'-13'-720,"0"5"990,0 2-90,6 12-90,-5 2 0,11 5 180,-4 19-91,5-9 91,7 34-270,-5-25-507,4 12 597,-5-17 143,-1 12-53,0-9-90,-5 2-450,-2-6 181,0-5 89,-5 0 180,5-2 415,-6-6-685,0-5-231,0 4 141,-6-11 90,5 5-180,-5-6 180,0 0 0,-2-6-90,-5-7 181,0-8-1,5-6-90,-4 0 180,5-17 0,-1 6-163,-3-14 0,3 6 0,-5-2 0</inkml:trace>
  <inkml:trace contextRef="#ctx0" brushRef="#br0" timeOffset="779987">15331 10440 7533,'30'27'270,"0"0"-1,-29 0-89,11-6 0,-11 4-360,5-4-269,-6-1 359,0 6 0,0-11-90,0 10 90,0-10 180,0 5-630,0-7 90,-6 0 91,5-5 359,-11-2 0,5-6 0,-7 0 0</inkml:trace>
  <inkml:trace contextRef="#ctx0" brushRef="#br0" timeOffset="780555">15371 10722 7533,'28'-13'-360,"-2"-1"450,-13 1 90,-6-1 0,5-5 0,-4 4-360,-1-11 90,5 6 0,-5-7 0,7-6 180,-6 11 0,-2-4-270,-6 7 0,0-2 0,0 0 90,0 8-90,0 1 270,0 5-630,-12-43 450,3 22-179,-11-29 269,7 36 0,-1-4 0,7 10 90,1 2 0,0 7 89,5 6 1,-5 0-180,6 6-90,-6 1 180,4 7 0,-4 5-90,6 2 0,0 6 180,0 0 90,0-1-90,6 1 0,-4 0-90,10 0 0,-11-6 0,11 4-360,1-4 180,-4 0-90,9-2 0,-11-5 180,7-7 0,0 5 90,-1-4-180,-5-1 0,4 5 0,1-5 0,-4 1 90,9-2 90,-17-6-180,11-6 90,-4-2 90,-1-17 0,5 3-90,-11-5 0,5 1 0,-6 12 0,0-12 0,0 11-180,0-4 90,-6 6 90,5 5 0,-5-4 0,0 11-90,-1-5 0,-1 6 90,-4 0 180,5 6-180,-1 1 0,-3 7 270,9 5-90,-4 2 0,6 11-180,0-3 450,0 16-360,0-15 0,0 8-90,6-17 179,-4-2-89,9-5-90,-9-7-269,10 5-1,-5-10 180,1 4 0,4-6 90,-5-18 0,6 7-450,1-14 270,-7 5-360,5 0 540,-11-1 0,11-10 0,-4 2 0</inkml:trace>
  <inkml:trace contextRef="#ctx0" brushRef="#br0" timeOffset="781790">15679 10333 7533,'0'34'90,"0"-7"90,0-8-1,0 1 91,0-6-360,6 12 540,-4-11-270,4 10 540,0 8-451,1-9 91,1 7-450,-2-23-1349,-6-2 1169,6-6 180,-4 0-449,4-12 359,-6 3-90,0-17-180,0-1 450,0 5-180,0-3 0,0 11 0,0-5 270,0 10 0,0-9-180,0 17 0,0-11 270,0 10 0,0-4 0,0 6-90,0 0 0,6 0 0,-5 0-90,5 6 90,0 2-90,-5 5 180,5 1-180,-6-7 90,0 5-90,6-5-90,-4 1 0,4 4 0,-6-11 90,0 11 0,0-10 0,0 4 0,0-6 90,0 0-90,0-6 90,0-2-90,0-5 0,0-1 0,6 1 450,7-12-181,-4 14-269,3-7 90,-6 18-90,-5 0 90,5 0 0,-6 6-90,6 2-90,-5-1 0,5 5 180,-6-4-450,0-1 181,0-1-1,0-6 180,6 6-360,-4-5 180,4 6 0,-6-7 450,0 0 0,6 0-90,1 0 359,7 0-359,-1 0 0,-6 0-270,6 0 270,-12 0-360,11 0 180,-10 0-90,4 0 180,0-7 0,-5 6-90,5-11 0,-6 5-180,0-7-90,0 1 91,0-1-1,0 1 0,0 0 0,0-1 90,-6 1 90,5-1 0,-11 7-180,10-5 360,-4 10-270,0-3 270,5 10 90,-12 15-180,12-4 179,-5 21-269,6-20 90,0 14-90,0-16-90,0 4 180,0-5 0,0-1-449,6 1 449,-5-7-1,5-1-89,1-6 0,-6 0-269,5 0-181,0-6 270,-4-1-90,10-7-90,-11-11 270,5 2 0,-6-9 1,6 11-1,-4 2 180,4 11-1,-6-4-89,0 11 90,0-5 0,0 6-90,5 0 0,-3 0 360,4 6 0,-6 1-270,6 7-90,-5-7 180,5 5-90,0-11-90,-4 5 90,4-6-180,-6 6 180,0-4 0,6 3-90,-5-5 90,5 0-90,-6 0-180,0 0 90,6 7 180,-5-6 0,17 35-90,-9-22 180,10 28-91,-5-32 1,-7 1-90,5-5-90,-10-4 1,10 4 89,-11-12 0,12-1-90,-12-7 0,11 1 90,-11-7-180,5 5 0,0-10 180,-4 10-90,4-10 90,-6 10-90,0-10 0,0-8 0,0 9 90,-6-14-90,4 24 0,-10-12 90,11 6-450,-11-19 450,11 9-90,-12-15 90,12 17-89,-6-17-1,2 21 359,3-13-269,-4 22 90,6 2 90,0 6-180,0 7 180,0 0-90,0 7 0,0 6 270,0 8-90,0 0 0,6 4-1,-4-4 1,10 6-180,-11 0 90,12 5 90,-12-3 0,11 4-90,-5-6-90,1-1 269,4 13-89,1 3-90,-4-6-360,3-5-269,-12-18 269,0-5 90,0-3-540,0-5-629,0 0 809,0-5-719,0-9 1169,0-1 0,-6-4 0,-2 6 0</inkml:trace>
  <inkml:trace contextRef="#ctx0" brushRef="#br0" timeOffset="781945">16028 10225 7533,'14'8'1619,"5"-2"-1439,2-6 90,6-6 89,6-2-179,-11-5-360,9 6 180,-10-5-1349,12 4 719,-11-5 630,9 5 0,-16-4 0,5 5 0</inkml:trace>
  <inkml:trace contextRef="#ctx0" brushRef="#br0" timeOffset="784072">12488 12131 7533,'0'8'-1619,"0"-3"3418,0 1-1709,0-4 89,6 10 1,1-11 0,0 6 0,5-7-360,2 0 360,1 0 0,4-7-360,-6 0 180,0-1 90,1-3-180,-7 3 0,-1 1 90,0-5 90,-4 4-450,4-5 270,-6-1-90,0 7-179,-6-5 179,4 11 0,-10-5-180,-1 6 90,-2 0 90,-4 0 0,5 6 360,7 1-180,-5 6-90,5 1 360,-7-1-270,7 1 90,1-1-180,6-5 270,-6 3-90,5-9-90,-5 10 270,6-11-90,0 11 0,0-10-90,6 10 90,-5-11 89,11 11-359,25-10 180,-22-2-90,26-8-179,-33-5 89,-1-1-90,5 1 180,-10-1-540,10 1 180,-11-6 90,5-2-89,-6 0 359,0-4 0,0 10 0,0-5 0,0 7 0,0-1 0,0 7 0,0-5 0,0 11 0,0-6-180,6 14 180,-5-6 449,5 11-179,1 2-180,-6 0 90,11 12 90,-10-11 0,10 4-90,-5 0 0,1-4-270,4 5 180,-5-7-180,0-5 0,5-3 180,-10-5 0,4 0-270,0 0 90,-5-12 90,11 4-180,-11-12 270,5 7-180,-6-1-90,6 1 180,-4-1-90,4 1-90,-6 0 0,0 5 90,0-4-90,6 11 270,1-5-180,1 6 90,3 6-90,-9 1 90,10 1-90,-11-2 450,11 0-180,-10-5-180,10 5 180,-11-6-90,12 0 0,-12-6-180,11 5 180,-5-17-90,1 9-180,-2-11 0,-6 13-180,0-17 1,0 8 269,0-11 0,0 14 90,-6 7 0,4 6 0,-10 0 0,5 0 0,0 0 90,1 6 0,6 1 0,0 6 269,-7 7-89,6-5 90,-5 16-180,12-15-90,-5 10 0,6-19 90,-1 5-180,-5-10 269,5 4-179,0-6-359,-5 0 179,11 0-270,-10 0 270,10-6-90,-11 4 90,11-10-270,-10 5-89,3-7 269,1 1 180,-4-1 0,4 1 0,0 0 0,1-1 0</inkml:trace>
  <inkml:trace contextRef="#ctx0" brushRef="#br0" timeOffset="784641">12983 11903 7533,'8'0'-1080,"-2"0"1530,0 6-180,-5 1 0,5 7-450,0-1 90,-4-6 0,4 6-180,-6 0 360,0 2-90,0-2 90,0-1 0,0-10-90,0 4-90,0-6-180,0 0 270,0-12 0,0 9 0,0-15 0,0 10 0,6-5 0,-5 0-180,5-1 180,0 1-90,-5-1 90,5 7-90,0-5 0,-4 11 90,4-5-90,-6 0 180,0 4-90,0-4-90,0 6 270,6 0 0,-5 0-90,11 6 270,-4 1-270,6 7 0,-1-7-90,-6-1 180,17 0-90,-13-4-360,14 4 0,-18-12-90,-1-2 90,-6-5 91,0-1 89,0 1 90,0-7 0,0 6 0,0-12 0,0 11 0,0-4 0,0 12-180,0 1 180,0 6 719,0 0-719,0 6 540,0 1-90,0 18-180,6-8-181,-4 14 91,9-10-90,-9 0 90,10 4 90,-11 8-90,5-9-180,-6 13 0,0-16 90,0 0-180,0-2 0,0 1 90,0 1-360,0-1 180,-6 0 90,-1-13 0,-7 5-89,7-10-1,-5 10 0,5-11 90,-7 5-90,1-12 180,0 5-90,5-11-90,2 4 180,6-5 90,0 5 0,0-3 0,0 3-90,0 1-360,12-11 360,15-3-90,3-2-450,2-8-102,-7 16 642,-3-4 0,4-1 0,2-1 0</inkml:trace>
  <inkml:trace contextRef="#ctx0" brushRef="#br0" timeOffset="784923">13788 11674 7533,'8'0'180,"-2"0"-450,-18 0 180,3 7 270,-10 6-90,5 2 0,1 4 89,5-11-179,3 4 270,-1 7-360,4-2 90,-4 8 90,0-12 0,5 1 0,-5-7 0,6 5 0,0-4-180,6-1 0,-5-1 180,5-6-180,0 0-90,-4 0 90,15-12-179,-8-3-91,11-5 180,-13 0 0,-1 7 0,0-7 180,-4 5-180,9-10-360,-9 4 540,4 0 0,-6-4 0,0 4 0</inkml:trace>
  <inkml:trace contextRef="#ctx0" brushRef="#br0" timeOffset="785085">13748 11487 7533,'0'13'180,"0"-5"-180,0 4 179,6-11 181,-4 23-180,4-13 0,0 20 90,-5-10 0,5 6-450,0 5 180,-4-3 180,9-3 0,-9 0 0,4-11-90,0 4 89,-5 0-1438,11-10 1259,-10 3 0,3-6 0,-5 2 0</inkml:trace>
  <inkml:trace contextRef="#ctx0" brushRef="#br0" timeOffset="785591">13842 11769 7533,'15'-8'-1080,"-3"-4"1440,-7 5-180,3-7 180,6-5-360,-7 4 90,5-4 0,-10 5-450,10 1 270,-11 0 90,5 5-180,-6-4-90,0 11 270,0-5-90,-6 0 90,5 4-180,-11-4-89,10 12 179,-10-4 90,5 10 179,-1-5 1,-4 18 180,10-8-180,-3 8-90,5-5 180,0 0 0,0 2-360,0 2 90,5-14 90,-3 1 0,10-11-360,-4 0 270,5 0-270,1-11 90,-7 8 0,5-21-180,-10 21-179,9-27 539,-3 20 0,-1-16 0,-1 13 0,0-1 0,-4 1 0,9-18 0,-3 13 0,-1-7 180,-1 13-1,-6 10 181,0-4-360,0 6 90,0 12 90,0-9-180,0 15 90,0-11 90,0 7-90,0-7-90,-6 5 90,5-4 0,-5-1-90,6 5 90,0-10 90,6 9 0,1-3-91,7 5-178,-7-5 178,5 3 1,-11-9-90,11 4-90,-10 0 90,10-4-179,-11 4 89,5 0 180,-6-5-270,0 5 0,0 0 90,0 1 0,-6 1 90,5-2 0,-11 0-450,4-5 180,1 5 0,-5-6 270,5 0 0,-7 0 0,1 0 0</inkml:trace>
  <inkml:trace contextRef="#ctx0" brushRef="#br0" timeOffset="785759">14124 11447 7533,'30'-22'-360,"-1"4"180,-27 18 180,4 0 0,0 0-450,-5-7 270,5 6-89,-6-5 269,0 6 0,0 0 0,0 0 0</inkml:trace>
  <inkml:trace contextRef="#ctx0" brushRef="#br0" timeOffset="785879">14177 11513 7533,'0'44'-630,"0"-7"90,0-23 360,0-1 1,0-6 179,0 5 0,0-10 0,0 4 0</inkml:trace>
  <inkml:trace contextRef="#ctx0" brushRef="#br0" timeOffset="786443">14231 11500 7533,'0'35'-360,"6"-9"270,-5-6 0,11-13 180,-10 5-90,4-10 180,0 10-180,-5-11-90,11 5 90,-4-12 0,-1-1-180,5-7 90,-10 1 0,10-1 90,-11 1-180,5 0 180,-6-7 0,0 6 0,0-6-90,0 7-90,0-1 180,0 1-269,0-1 269,0 1-90,-6 6 90,5 1 269,-5 6-269,6 0 720,0 6-540,0 1 360,0 6-271,6 1-89,-5 5 270,11 8-180,-10 1-90,4 5-90,-6-12 90,5 4 0,-3-10 89,4 5-448,-6-7 268,0 0-89,0 1 180,0-1-360,0 1 1,0 11-361,0-9 270,0 10 180,0-13-90,-12 12 0,3-2 0,-10 3-179,11-6 89,-4-12 0,11 4 270,-12-11 0,12 5-180,-11-6 360,11 0-90,-11-6 0,10-2 270,-4-17-270,6 9-1,0-10-89,0 7 90,0 4-90,0-4 90,0 0 0,0 3 0,6-3-360,-4 6 180,10-1-89,-5 1-361,0-1 180,6 7 180,-6-5-359,7 5 539,-1-7 0,1-5 0,-1-2 0</inkml:trace>
  <inkml:trace contextRef="#ctx0" brushRef="#br0" timeOffset="786833">14485 11433 7533,'14'0'-180,"-6"0"270,-2 0 0,-6 0 989,0 0-899,0 6 180,0 7-450,0 3 360,0 9-90,0-4-270,0-1 0,0 0 180,0-7-270,0 1 90,0-1 90,6 1-360,-5-7 180,5-1 0,-6-6-809,0 0 899,0-6-180,0 5 90,0-11 90,0 4 270,0-11-270,0 4 0,0-4 180,0 5-180,0 1 90,0-1 0,6 1 90,-4 0-180,4 5 720,6-10-181,-3 15-269,4-9 90,-1 12 0,-11 6-360,11 2 180,-10 5 90,9 1-180,-9-1-180,4 0 90,0 7 0,-5-6 90,5 6-180,-6-12 0,0 4-359,0-5 269,0 0 0,6-1 90,-4-6-719,4 0 899,-6-6 0,0-7 0,0-8 0</inkml:trace>
  <inkml:trace contextRef="#ctx0" brushRef="#br0" timeOffset="786942">14714 11487 7533,'22'7'449,"-4"-1"-718,-18-6 179,0 0 0,0 6 90,0-4-540,0 3 270,0-5 225,0 0 0,0-5 0,0-3 0</inkml:trace>
  <inkml:trace contextRef="#ctx0" brushRef="#br1" timeOffset="859610">19555 8588 8432,'0'-7'1439,"-5"1"-1259,3 6 90,-4 0 0,6 0-90,0 0-180,0 6 270,0 19-90,0-1-90,0 21-90,0-11 89,0 19-89,0-10-558,-6 27 648,5-32 0,-5 13-90,0-24 90,4 6 0,-4-5-180,1-1 270,3-8-989,-4-11 1457,6-2-918,0-12-1799,0-13 990,0 2-540,0-14 1619,0 10 0,0 0 0,0 2 0</inkml:trace>
  <inkml:trace contextRef="#ctx0" brushRef="#br1" timeOffset="859779">19690 8897 7533,'13'21'2158,"-5"-2"-1978,-2-11-1079,-6 4 809,0-11-450,0-1 270,0-1 270,0-11 0,0-2 0,0-6 0</inkml:trace>
  <inkml:trace contextRef="#ctx0" brushRef="#br1" timeOffset="866732">20187 8588 7892,'7'0'810,"5"0"-270,7 0-540,-2-5-90,2 3 90,-7-10 0,-5 11-90,1-6 180,-2 7-810,-1 0 540,-3 0-629,4 0 359,-6 0 337,0 0 1,-6 0 0,-1 0-1</inkml:trace>
  <inkml:trace contextRef="#ctx0" brushRef="#br1" timeOffset="866948">20240 8616 7533,'0'41'270,"0"-2"-91,0-12-269,0-1 450,0 13-540,0-9 180,6 9 90,-4-18 0,3 4 0,-5-10 90,0-2-360,6 5-539,-4-15 359,4 9 180,-6-12 90,6 0 90,-5-6 0,5-7 0,-6-8 0</inkml:trace>
  <inkml:trace contextRef="#ctx0" brushRef="#br1" timeOffset="867222">20589 8454 7353,'-6'21'989,"4"-2"-719,-10 1 180,5 13-270,-7-3-90,7 8-90,-5-11 180,-1 30-450,-8-11 360,0 20-180,8-26 180,1-7-90,-2-1-1619,6-9 719,-4-4 360,6-13 271,4-6 269,-4-6 0,12-1 0,2-6 0</inkml:trace>
  <inkml:trace contextRef="#ctx0" brushRef="#br1" timeOffset="867577">20696 8642 7533,'0'42'0,"-6"-3"180,5-13-1,-5-5-268,6 11 268,0-10 1,0 5 0,12-2-90,-4-16-270,6 3 180,4-12-539,21-30 359,-13 17 0,12-25 0,-26 25 90,-11 6 90,5-5-90,-6 10 90,0-10-90,0 11 270,-6-11-270,5 10 90,-11-9 90,4 9-90,-5-4 0,0 6 0,-7 0 270,11 0-90,-15 0 0,21 0-1,-21 12-179,21-9 90,-15 15-539,17-11-1,-11 7 450,11-7-270,-5 5 270,6-10 0,0 10 0,0-5 0</inkml:trace>
  <inkml:trace contextRef="#ctx0" brushRef="#br1" timeOffset="868011">21233 8777 8072,'13'0'810,"6"-7"-630,-4 6-540,5-5 270,-7 6 90,6-6-270,-4 4 270,28-3 270,-23 5-450,17 0-629,-29 0 359,-2 0 180,-6 0 270,0 0 0,-6-6 0,-2-2 0</inkml:trace>
  <inkml:trace contextRef="#ctx0" brushRef="#br1" timeOffset="868222">21299 8602 7533,'8'40'449,"-2"-12"-359,0 10-270,-5-10 91,5 6-631,0-1 630,-4-12 0,4-1-973,-6-1 0,0-4 0,0 4 1</inkml:trace>
  <inkml:trace contextRef="#ctx0" brushRef="#br1" timeOffset="868757">21782 8481 8162,'0'13'360,"0"7"-270,0 1 90,6 6 0,-5-1 180,12 13-450,-12-9 180,6 15-180,-7-17 0,0 5 90,0-12 90,0 4 0,0-10-180,0 5-360,0-13 270,0 5 0,0-5-270,0 7 181,0-1 89,0-5 0,0 3-90,0-3-270,0-1 91,6 5 179,-5-10 270,5 4 0,-6-12 0,0-1 0</inkml:trace>
  <inkml:trace contextRef="#ctx0" brushRef="#br1" timeOffset="869191">21795 8548 7533,'0'-13'0,"7"-1"180,-6 7-90,6 1 539,-1 0-539,1 5 90,0-11-270,5 10 270,-4-4-90,5 6-180,0 0 0,1 6 180,-7-4-540,-1 10 270,0-5 90,-4 6-90,3 1 180,-10 5-89,3-4 89,-10 4-180,5-5-90,-1-1 0,-3 1 180,3-1 180,-5 0-270,-1-5 630,7-2-450,1-6 180,6 0-180,0 0 0,6 0 0,-5 0 270,11 0-270,-4 0 89,-1 0-178,5 0 89,-5 0 0,7 0-90,-1 0 90,1 6 90,-7-5 89,5 11-179,-11-10 0,5 10 90,-6-5-90,0 18 0,0-8 0,0 8-90,-6-11 0,-1 5-269,-6-4 179,-1 5 0,7-13-180,-11 5 90,15-11 0,-15 5-89,11-6 359,-1 0 0,-4 0 0,5 0 0</inkml:trace>
  <inkml:trace contextRef="#ctx0" brushRef="#br1" timeOffset="869445">21983 8441 8162,'0'13'450,"0"7"-360,0 0 90,0 7-90,6 0 90,-4 18-90,4-14 180,-6 26-630,0-33 180,0 13 90,0-22-540,0 4 270,0-5 181,0-1-1,0 0 0,0-5 180,0 4 0,0-11 0,0 5 0,0-6 0</inkml:trace>
  <inkml:trace contextRef="#ctx0" brushRef="#br1" timeOffset="869653">22038 8857 7533,'14'0'0,"4"0"90,-16 0 179,10-6 1,1-31-719,8-2 449,-6-9-90,-4 17 359,-11 17-179,0 7-719,-6 1 269,-7 6 180,-2 6 180,-4-5 0,6 11-90,-1-4 0,1 5 90,0-5-450,-1 9 450,-5-8 0,4 11 0,-5-6 0</inkml:trace>
  <inkml:trace contextRef="#ctx0" brushRef="#br1" timeOffset="869915">22266 8575 7533,'-6'21'-270,"4"4"360,-10-4-90,11 6 180,-5-6-180,0-2 0,4-5 180,-4 5-180,6-10 0,6 9 0,-4-17 90,16 11-90,-9-10 89,16-2-268,-16-2-1,8-10 90,-9 5 90,5-6-360,1-1 180,-7 1-629,5-13 629,-11 4 180,11-5 0,-10 2 0,4 4 0</inkml:trace>
  <inkml:trace contextRef="#ctx0" brushRef="#br1" timeOffset="870124">22359 8280 7533,'0'27'719,"0"-1"-539,0 1 180,0 36 180,0 8-810,6 1 225,-6-30 0,1-3 225,11 4-90,-10-1 90,4-5-180,0-22 0,-5 4 90,5-6-90,-6-5 0,0 4 0,0-5 0</inkml:trace>
  <inkml:trace contextRef="#ctx0" brushRef="#br1" timeOffset="870384">22507 8561 7533,'-14'15'90,"1"3"-180,6-10 270,-5 5-270,4 1 270,1-1-1,-5 0-179,11 7 90,-5-5 0,6-2 0,0-1 0,0 2-360,6 0 1,1 0-91,6-2 270,1-11-90,-1 6 180,0-7 0,7-7 0,-5 0 0,4-6 0</inkml:trace>
  <inkml:trace contextRef="#ctx0" brushRef="#br1" timeOffset="870782">23017 8588 7533,'-36'0'449,"4"6"-359,25 2-90,-5 5-90,5 1 90,-7 11-90,7-9 90,1 16 90,6-5 0,0 7 0,0-6-90,0-3-90,6-11-269,13-7 359,-3-1-540,16-12 360,-18-1 90,6-12 90,-12-2-90,4 0 0,-11-5 90,11 6 0,-4-13 0,5-1 0</inkml:trace>
  <inkml:trace contextRef="#ctx0" brushRef="#br1" timeOffset="870973">23003 8334 7713,'0'13'359,"0"6"-269,0 8 270,6 13-180,-4-4 90,4 15-90,-6-21-628,0 14 628,0-15-450,0 4 402,0-7-222,6-5-720,-5 10 720,5-20 0,-6 13-809,0-23 855,0 6-226,0-7 270,0 0 0,0-7 0,0 0 0</inkml:trace>
  <inkml:trace contextRef="#ctx0" brushRef="#br1" timeOffset="871143">23137 8454 7533,'15'0'989,"3"0"-809,-17 6 0,11-4-1080,-10 4 361,3-6-361,-5 0 787,0 0 1,0 6 0,0 1 0</inkml:trace>
  <inkml:trace contextRef="#ctx0" brushRef="#br1" timeOffset="871264">23150 8561 7533,'-6'32'629,"5"-2"-899,-5 4 181,6-9 89,0-5-540,0-11 180,0 9 270,0-11-629,0 7 449,0-1 270,0 0 0,0-5 0,0 4 0,0-5 0</inkml:trace>
  <inkml:trace contextRef="#ctx0" brushRef="#br1" timeOffset="871676">23285 8602 7533,'-15'13'0,"-3"-5"0,11 21 449,-7-5-89,1 22-720,5-17 181,2-4-1,6-5 180,0-11-270,0 15 90,0-22 270,0 10-90,0-12-180,6 0 180,2 0 0,5-6 0,7-7-180,-5-2-90,4-16 270,-6 15-629,-5-22 629,-2 22 0,0-10 0,-5 13 0,5-1 0,-6 1-180,0 0 180,0-1 0,0 7 0,0 1 0,0 6 270,0 0 89,0 6-269,0 1 270,0 7-180,0 5 90,0-4-180,6 10 90,-5-4-540,11 6 180,-4-6 90,-1-2-540,5-11 361,-11-2 269,11 0 0,-4-5 0,5 5 0</inkml:trace>
  <inkml:trace contextRef="#ctx0" brushRef="#br1" timeOffset="872165">23513 8495 7533,'-21'43'-180,"2"0"180,11-28 180,2 10-90,6-10 90,0 4 179,0 1-179,0-5-809,0 4 539,0-11 0,6-3-90,-4-5 90,10 0 0,-11 0 180,11-5-540,-5-3 90,1-17 90,4 8 1,-11-8 269,5-18 0,-6 22 0,0-22 0,0 29 0,0 7 0,0 1 90,0 6 449,0 0-269,0 6-270,0 1 540,6 13-180,-5-5 269,11 22-449,-4-13 0,-1 15 90,-1-7-404,0-3 314,-4 9-180,3-9 0,-5 10 90,0-11 0,0 17-90,0-16 0,0 10-180,-5-18 180,-9 10-360,-1-14 180,-4 2 0,6-13 90,-1 0 224,1-4-224,0 4 90,-1-12 0,1-2 0,6-5-90,-6-7 90,12 0 90,-6-2-180,7-3 90,0-8-90,0 10 90,0-15 0,7 23-449,0-16 359,13 9-630,1-5 270,-1 8 450,0 5 0,-7-5 0,0-2 0</inkml:trace>
  <inkml:trace contextRef="#ctx0" brushRef="#br1" timeOffset="872811">23674 8495 7533,'0'71'359,"0"-8"-89,0-42-90,0 4-270,0 2 90,0-5 180,-6 10 0,4-18 180,-3 12-810,5-11 360,0-2 0,0-1 90,0-4-180,0-1 90,0-1 0,0-6-1169,0 0 989,0-6 180,5-14 0,-3 4 0,10-15 1,-5 10 178,7-6-178,-7 0 89,23-24 0,-18 25-90,13-18-90,-13 37 180,-5-5 0,1 11 0,3-12 0,-9 12 0,10-11 0,-10 11 0,4-5 0,-6 6 0,0 0 0,-6 0 90,4 6-90,-4-5 180,6 11-1,-6-4 91,4 5 0,-4 7-270,1-6 90,3 12 90,-4-11 90,6 10 0,-6 2-90,5 1-91,-5-1 91,6-8-90,0 1 0,0-5-90,12-14 0,-9-4 90,14-16-90,-15-1-270,10 6 90,-10-6-89,4 7-1,-6-13 180,6 10 0,-5-10 90,5 13 0,-6 0-90,0-1-90,-6 1-180,5 5 360,-5 8 270,6 20-90,0-4 0,6 27 180,1-13 89,7 17-449,-7-13 90,5-7-90,-5-2-180,1-10 270,4-2-719,-11-1 359,11-10-360,-10 3 630,9-10 0,-9-9 0,4-7 0</inkml:trace>
  <inkml:trace contextRef="#ctx0" brushRef="#br1" timeOffset="873376">23982 8561 7533,'0'27'1439,"0"30"-1259,0-22 0,0 15-360,0-30 270,0-7-90,0-6 180,0 5 359,0-10-1258,0 10 359,0-11 270,0 5-630,0-12 540,0 5-89,0-17 269,0 9-90,0-10 90,0-1-90,0 5 270,0-4-270,6 0 0,-5 3 360,5-3-180,0-6 719,8-4-539,-5 7-180,9 4 0,-16 24 0,4 2 180,-6 11-1,0 8-269,0-5 630,0 33-720,0-34-450,0 23 1,0-31 359,0-6 0,0 0 90,0-7-90,0 5 0,0-3 90,0 4-270,0-18-89,6-15 359,-5 3 0,11-25 0,-5 25 0,1-9 270,-2 14 90,0 5-180,-5 7 90,5 1-91,-6 6 91,0 0-180,6 0 90,-5 6 0,11 13 0,-4-8-180,-1 25 0,-1-26-359,-6 21 179,0-10 180,0 0 90,-6 11 0,-1-10 0,-7 11 0</inkml:trace>
  <inkml:trace contextRef="#ctx0" brushRef="#br1" timeOffset="875248">19382 9742 7533,'0'-7'-270,"0"-5"360,0 4 270,6-5-270,1 6 179,7-5-89,-1 10-270,-6-4 270,11 6-90,-9 0 90,16 0-270,-16 6 270,9 2-360,-16 5 270,3 12 0,-10-8-180,-3 20 180,-5-14-90,-1 9-360,1-5 180,-6 0-90,-2 0 270,0 0-89,2-7 89,11-6 0,-4-2 0,5-11-90,-1 11 0,-4-10 0,11 4 90,-5-6 539,6 0-179,0 0-90,0-6 360,12-2-360,-3-5-360,10-1 180,-5 7 89,11-11-269,-9 9 180,10-4 0,-13 7-719,0 0 359,1 4 0,5-10-540,-4 11 271,4-5 269,-5 6 0,-1-6 270,-5 5 0,4-17 0,-5 3 0</inkml:trace>
  <inkml:trace contextRef="#ctx0" brushRef="#br1" timeOffset="875387">19784 9850 7533,'0'13'539,"0"-5"-449,0-2-360,0-6 67,0 0 1,-6-6 0,-2-2 0</inkml:trace>
  <inkml:trace contextRef="#ctx0" brushRef="#br1" timeOffset="897802">20172 9555 9602,'14'0'-180,"0"0"360,5 0-360,8 0 180,-5 0-360,15 0 90,-14 0-180,3 0 180,-6 0 180,-12 0-89,4-6 89,-5 4 0,7-4-180,-7 6-270,-1 0 180,-6 0 202,0 0 1,-6-6 0,-1-1 0</inkml:trace>
  <inkml:trace contextRef="#ctx0" brushRef="#br1" timeOffset="898037">20280 9528 7533,'6'13'899,"-4"-5"-539,4 16-360,-6-8 270,0 11-90,0-2-270,5 2 90,-3 1-180,4 5 180,-6-12-90,0 4 270,0-10-540,0 4 0,0 1 270,0-5-809,0 4 719,0-11-180,0-2-90,0-6 270,0 0 0,0 0 1</inkml:trace>
  <inkml:trace contextRef="#ctx0" brushRef="#br1" timeOffset="898296">20441 9595 7533,'8'0'90,"4"0"179,-11 0 1,11 0-270,-5 0 450,7 0-180,5 0 0,-4 0-90,4 0-90,1 0 0,-5 0 89,4-6-358,-5 5-181,-1-5 270,1 6-540,-1-6 450,0 4 90,-5-4-90,4 6 90,-11 0 90,5 0-539,-6 0 179,0-6-180,0 5 91,-6-5 449,-1 6 0,-7 6 0,1 1 0</inkml:trace>
  <inkml:trace contextRef="#ctx0" brushRef="#br1" timeOffset="898536">20562 9582 6723,'0'7'0,"0"5"900,0-5-271,0 7 91,0 5-540,0 2 180,5 18-181,-3-10-268,4 10 89,-6-12 0,0-6-180,0 4 180,0-4-540,0 6 360,0-12 180,0 3-90,0-17 90,0 5-90,0-6-293,0 0 1,0-12 0,0-3 0</inkml:trace>
  <inkml:trace contextRef="#ctx0" brushRef="#br1" timeOffset="899536">21206 9407 6813,'-6'8'900,"-2"16"-810,-5-14-90,-1 21-90,1-10 269,-1 0-89,1 4 180,-6 8-180,-2-9-785,0 13 785,2-16 301,0 12-301,4-11 0,-5 9 0,7-16-630,-1 16 360,1-14-629,-1 14 359,7-16 934,-5 4-664,10-11 180,-3 4 0,5-11 0,0 5 0</inkml:trace>
  <inkml:trace contextRef="#ctx0" brushRef="#br1" timeOffset="903406">21447 9568 8162,'6'13'630,"-4"1"-360,4-1-90,-6 7-180,6-5 0,-5 4 90,5-11 90,-6 3-450,6 3 180,-4 1-270,9 10 360,-9-16 0,4 3-360,-6-6 180,0-5 0,0 5 90,0-6 0,0-6 1,6-1-91,-5-7 180,5 1-90,-6 6 0,0-5 0,0 4 90,0 1-90,0-5 180,6 10-90,-4-4 0,4 6 0,-6 0 0,0 0 270,5 0-1,3 18-269,-1-7 90,5 20-90,-4-16 0,5 4 0,-6-11 0,-1-3 0,1-5 90,-6 0-90,5 0 90,0 0 0,-4-5-90,4-3 0,-6-5-90,6-6 90,-5 3-90,11-15 90,-10 21-180,9-26 91,-9 26-1,4-10-90,-6 2 180,6 15-270,-5-8 90,5 11 0,-6 0 90,6 0-270,-4 0 90,4 0 270,-1 0 0,-3 0 0,10 6 0,-5 1 0</inkml:trace>
  <inkml:trace contextRef="#ctx0" brushRef="#br1" timeOffset="904308">21810 9582 7443,'-14'11'180,"6"-1"-180,2 9 180,0 0-91,5-4-178,-5 4 178,6-5 91,0-1-90,0-5 0,0 4 0,6-11 0,-5 5 0,5-6 0,-6 0-90,6 0 270,-5 0 180,18-6-180,-10-2-720,10-5 270,-11 0 90,-2-1-630,0 1 630,-5 0-359,5 5 179,-6-4 90,0 11 0,0-11 0,0 10-90,-6-10 90,5 5 270,-5 0 90,6 1 0,-6 6-180,4 0 270,-4 0-180,6 0 0,0 0 180,0 6-90,0-5-180,0 11 90,0-5-90,6 7 89,-4-7-268,4 5-91,0-10 360,-5 10-900,5-11 720,-6 5-180,6-6 90,-4 0 180,3-6 0,1-1 0,-4-7 0,4 1 0,-6-1 0,0 1 0,0-1 0,6 7 0,-5-5 0,5 11 90,0-5 1709,7 47-1529,2-30-180,-1 37-180,-8-47 360,0 11-180,-5-10 90,11 9-90,-11-9 0,11 4-180,-10-6 0,4 0 180,0 0-270,-4 0 90,10 0 0,-5 0 0,1-6 90,3-2 0,-9-5-270,10 0 90,-11-1-89,5-5 269,-6 10-90,0-9 90,0 17-540,0-5 270,0 0 0,0 4-90,0-4 270,0 6 90,0 0 0,0 6-89,0 1 538,0 7-359,0-1-90,0 1 180,0-7 0,6 5-90,-4-10 180,10 10-270,-5-11 270,0 5-1,5-6-179,-4 0-180,-1-6 180,5-7 0,-5-2-270,1-5 91,-2 1-181,-6 4 180,0-4-90,0 11 180,0-4 0,0 11 0,-6-5-270,-2 6 90,1 0 270,-11 6 0,9-5 0,-4 17-180,1-9 450,11 10-180,-11-5 0,10 5 179,-4-4-179,6 5 90,-6-1-270,5-4 360,-5 4-360,6-6 180,6 1-90,-5-1 90,17 1 0,-9-7-450,16 5 270,-10-10 0,4 3-720,1-5 540,1-5 0,-6 3-719,3-10 899,-11 5 0,13-12 0,1-2 0</inkml:trace>
  <inkml:trace contextRef="#ctx0" brushRef="#br1" timeOffset="904751">22372 9622 8379,'52'-14'-330,"-1"-1"0,-3 5 0,-11 1 240,-23 3-648,-7 0 378,-1-1 360,0-1 0,-5-4 0,5 5 0</inkml:trace>
  <inkml:trace contextRef="#ctx0" brushRef="#br1" timeOffset="905143">22560 9447 7533,'-6'-51'-900,"-1"2"1170,-1 34-90,-15-22-270,12 13 180,-14-8 0,12 12 180,5 7-180,-4 5 180,5-4-181,0 11 181,-5-5 180,10 18-180,-4-3-180,0 16 90,4-4 90,-4 6-90,6-6-91,0 10 1,6-8 0,-4 9 90,4 1-90,0-5 90,-4 11-536,10-5 446,-11 1 180,11 15-180,-11-18 90,5 12-90,-6-11 180,0 1-180,0 1-270,0-3 180,0-5 180,0-12-90,0 3-1,0-11-452,-6 1-177,5 4 90,-11-11 270,11 5 91,-11-6-91,10 0-180,-10 0 360,10 0-1439,-10 0 719,5 0 270,-1 0 91,2-6 359,6-7 0,-6-2 0,5-10 0,-5 4 0</inkml:trace>
  <inkml:trace contextRef="#ctx0" brushRef="#br1" timeOffset="905394">22453 9716 7533,'36'35'270,"-5"-3"539,-17-19-539,-7-5-90,11 3 0,-9-9 90,10 4-180,-12-6 89,6-6-358,-6-2 89,1-11 180,4-2-720,-11-6 540,5 6 0,-6 2-90,0 6 90,-6 5-90,-1-3 0,-1 3 90,-10 1 90,15 0-180,-15 7 91,11 0-1,-7 0 90,7 0-270,-5 0 0,5 7-180,-1 0 180,2 1 0,0 3 270,5-3 0,-5-1 0,0 5 0,-2-4 0</inkml:trace>
  <inkml:trace contextRef="#ctx0" brushRef="#br1" timeOffset="905678">22695 9582 7533,'7'39'539,"0"0"1,5 30-450,-12-36-90,0-5 180,0 11-270,0-17 90,0-2 0,0-8-450,0-11 360,0 5-270,0-6 450,0-6-359,0-2 448,0-11-268,0-2 358,0 1-179,0 0 90,0 1-180,0 4-360,6-5 91,-4 7 179,10-6-270,-11 4 90,11-5 90,-11 13-450,5-5 630,0 11 0,2-11 0,5 4 0</inkml:trace>
  <inkml:trace contextRef="#ctx0" brushRef="#br1" timeOffset="906226">22856 9582 7533,'6'35'1439,"-5"-3"-1259,5-19-90,-6 0 90,6 1-360,-4-7 180,4 5-90,-6-5-360,0 1 360,0 4 180,0-11-450,0 5 180,0-6-629,0 0 629,0-6 0,0-1 90,0-7 180,0 1 90,5 6-360,-3-5 540,4 4-270,-6-5 0,6 6-90,-5-5 180,5 4-180,0 1 0,-4-5 269,4 10-269,-1-10 0,-3 11 270,10-5-90,-11 6 270,17 6-360,-15 1 180,9 7-180,-12 5 90,0-4-270,0 17 180,0-16-270,0 9 90,0-18 0,0 5 180,0-10-540,0 4 180,0-6 0,0 0 180,0-6-359,6-7 359,-5-3-90,11-9 90,-4 4 360,0-5-90,4 11-1,-11-3-179,5 16 810,0-10-720,-4 11 540,9-5-361,-9 6 1,10 0-180,-11 6 180,11 1-90,-4 7-270,-1-1 270,-1 1-450,-6-7 180,6 5 90,-5-5-719,5 7 359,-6-1 270,0-5-90,-6 4-900,5-5 541,-5 0 539,0 5 0,-7-10 0,-8 4 0</inkml:trace>
  <inkml:trace contextRef="#ctx0" brushRef="#br1" timeOffset="907633">23405 9648 7533,'0'8'1169,"0"-2"-989,0-6 629,0 0-719,6 0-90,-5 0 180,12 0 0,-12 0 270,17-6-900,-9 5 90,23-6 360,-16 7 90,9-5-719,-12 3 359,-5-4 90,4 6 0,-11 0 180,11 0-90,-10 0-809,9 0 449,-9 0-90,10 0 360,-11 0-90,5 0 181,-6 0 89,0 0 0,-6-6 0,-1-1 0</inkml:trace>
  <inkml:trace contextRef="#ctx0" brushRef="#br1" timeOffset="907869">23499 9487 8072,'0'14'540,"0"11"180,6 22-990,2-9 270,-1 7 180,-1-13-720,-6-10 270,0 10 180,0-11-899,0-1 449,0-7 540,0-5 0,6-3 0,1-5 0</inkml:trace>
  <inkml:trace contextRef="#ctx0" brushRef="#br1" timeOffset="908357">23888 9461 8252,'-7'0'-90,"-5"0"90,5 6 90,-1 1-90,-4 13 0,5-6 0,-7 18-360,6-4 360,2 6-269,6-7 89,0-1 0,0-12-810,25 36 900,-13-30 90,19 30 0,-12-36 0,2 6 0</inkml:trace>
  <inkml:trace contextRef="#ctx0" brushRef="#br1" timeOffset="908977">24076 9648 8342,'8'0'270,"4"0"-270,-11 0-180,11 0 180,-5-5-90,7 3 270,-7-10-270,5 11-90,-5-11 270,7 10-90,-7-10 90,-1 11 0,0-5-450,-4 0 180,3 5 1,-5-5-361,0 0 360,0 4 90,-5-10-270,3 11 90,-10-5 90,5 6 1,-1 0 269,-4 0-90,5 0-90,-6 0 0,5 0 90,-4 6 0,5 1 629,-12 12-539,10-3 540,-3 3-270,6-6-180,5 1-1,-5 5 451,0-4-180,4 4-180,-4-11 0,6 4-270,0-5 269,0 6-628,0 1 359,0-7-90,6-1 90,2-6-90,-1 0-720,11 0 360,-9 0 270,10-6 1,-12-1 179,11-12 0,-9-3 0,10-4 0</inkml:trace>
  <inkml:trace contextRef="#ctx0" brushRef="#br1" timeOffset="909300">24223 9541 7533,'7'14'359,"-6"-7"-179,5 5 0,-6-5 0,0 7-450,0 5 180,0-4 90,0 11 90,0-12 90,0 0-90,0-2-180,0-11 90,0 11-809,0-10 809,6-2 0,-4-2-90,4-10 90,-6 5 0,6-13-90,-5 6 90,11-6-90,-10 7 0,9 5 270,-9-4-180,4 11 0,0-11 0,-5 11 270,5-5-180,0 6 89,-4 0 1,4 0-90,0 6 180,-5 1-270,5 0 90,0 5-90,-5-4 0,5 5 90,-6-5-90,0 9-90,0-8 180,0 5-90,0-2-630,0-5 271,0 1 179,-6 4 180,-1-5 0,-6 0 0,-1-1 0</inkml:trace>
  <inkml:trace contextRef="#ctx0" brushRef="#br1" timeOffset="909702">24505 9541 7263,'-6'8'180,"5"4"-180,-11-11 180,11 11-270,-11-5 90,10 7-90,-10-1 270,11 1-90,-5-1 89,0 7 1,5-6 90,-5 12-180,6-17-180,0 9 0,0-17 360,0 5-270,6 0 180,-5-5-90,5 5-540,6-6 270,-9 0 0,21-6 180,-21 5 0,14-5-90,-9 6 90,5 0 0,0-6 0,1 5 0,-7-11 0,-1 10 270,0-4-270,-4 0 0,4 5 90,-6-5-90,0 0-360,0-2 181,0 1-91,0-5-270,-6 11 180,4-11-89,-10 10 538,5-10-448,-7 11 629,1-5-181,6 6 1,-5 0-269,4 0-1,1 0 180,1 0 0,6 0 0,0 0 0,-6 6 0,-1 1 0</inkml:trace>
  <inkml:trace contextRef="#ctx0" brushRef="#br1" timeOffset="910037">24733 9541 7443,'-7'6'90,"-5"2"-90,11-1-90,-11 5-180,10-5 270,-10 7-90,11 5 180,-11-4 90,11 11-90,-5-12 0,6 6 90,0-7-90,0-5-1,0-2-178,0 0-1,0-5 180,6 5-180,-5-6 0,11 0 90,-5 0-90,7-6-90,-1-2 270,-6-5-90,5 6-180,-4-5 90,5 4 90,0 1-360,1-11 360,-1 15-360,-5-15 90,-3 11 91,1-7 89,-4 7 90,4-5 0,-6 4 0,0-5 0</inkml:trace>
  <inkml:trace contextRef="#ctx0" brushRef="#br1" timeOffset="910283">24773 9366 7533,'8'-14'-360,"-2"2"270,-6 12 720,0 0-540,0 6 89,0 13 361,0-2-180,0 14 0,0-10-270,0 6 539,0 18-449,0-14-360,0 8 180,0-14 180,0 2 0,0 1 270,0 5-270,0-12-1080,0-8 451,0-1 179,0-11 90,0 5 180,0-6 0,0-6 0,0-1 0</inkml:trace>
  <inkml:trace contextRef="#ctx0" brushRef="#br1" timeOffset="910668">24827 9528 9332,'6'-8'989,"-4"2"-809,10 6-180,-11-5-90,17 3 90,-15-4-270,15 6 180,-11 0 0,1-6-719,4 5 629,-5-6 90,1 7-630,-3 0 91,-5-6 359,6 5 0,-4-5 180,4 6 90,-6-6 0,-6 5 0,-2-5 0</inkml:trace>
  <inkml:trace contextRef="#ctx0" brushRef="#br1" timeOffset="910839">24854 9528 7533,'0'30'-270,"0"0"1169,0-23-269,0 6-270,0 1-450,0-1 90,0-5 90,0 4 0,0-5-360,0 1 180,0 3-90,0-9-180,0 10 270,0-11 90,0 11-629,0-10 269,0 4 180,0-6-540,0 0 451,0-6 269,0-2 0,6-5 0,2-1 0</inkml:trace>
  <inkml:trace contextRef="#ctx0" brushRef="#br1" timeOffset="911166">24948 9541 7533,'0'14'539,"0"-1"-359,0 0-90,0 7-90,6 7-180,-5 1 90,5-1-90,-6-14 360,0-1-90,0-10-270,0 4 270,0 0 90,0-5-540,0 5 181,0-6-1,0-6 0,0-2 0,6 1 180,-4-5 0,4 5 0,-1-13 0,-3 6 0,10-6 180,-11 7 0,5-1-90,0 1-90,-4 6-90,4-5 90,-6 10 0,6-4 449,-5 6-179,5 0-90,-6 0 0,0 0 90,6 6-180,-5 1-180,5 7-90,-6-1 270,0 1-450,0-7 180,0 5 0,0-4-539,0-1 269,0 5 180,0-10 90,0 3 180,0 1 0,0-4 0,0 4 0</inkml:trace>
  <inkml:trace contextRef="#ctx0" brushRef="#br1" timeOffset="911751">25189 9514 7533,'-7'21'180,"-5"-1"-1,10-7-89,-4 0 180,6 1-90,0-7-180,0 5 90,0-4 180,0-1-450,0-1 90,0-6 90,0 6-180,0-4 180,6 3 90,2-10-630,5-9 451,0 5-91,-5-15-90,4 15-90,-11-10 360,11 6-180,-10-1 180,4 1-180,-6 5 360,0-3 0,0 9-540,0-10 360,0 5-90,-6-1 90,4 2 90,-4 0-90,6 5 0,0-5-90,0 6 360,-6 0-180,5 0 180,-5 0 0,6 0-270,0 0 449,0 6-449,0 1 810,6 13-630,1-6 90,1 6 180,4-1-181,-11-4 91,6 10 0,-1 2-180,-5-4 180,11 20-91,-10-25-89,3 13 0,-5-18-450,0 1 180,-5-1 1,3 1-451,-10-1 360,4 0 0,-5-5 90,5 4-719,-4-11 179,-1 5 450,4-6-270,-9 0 270,11 0-89,-7 0-1,1-6 180,6-1-180,-5-7 630,10 7-270,-4-5 0,6 11 89,0-11-89,0 4-90,0-5 180,6 5-90,-4-4 180,10 5-270,-5-7 180,6 7-90,1-5 0,-1 5-540,0-7 270,1 7 0,-1-5 180,1 5-539,-1-1 179,-5-4-90,4 11 90,-5-11 91,1 10 269,4-4 0,-11 0 0,5-1 0</inkml:trace>
  <inkml:trace contextRef="#ctx0" brushRef="#br1" timeOffset="911997">25364 9313 7533,'35'14'1439,"-4"-1"-1349,-23 0 90,4 7 0,-10-6 179,10 12-179,-11-11 0,11 10 0,-10-10-180,4 11-90,-6-6 270,0 1-540,0 5 270,0 1 90,-6 1-90,4-1 180,-10-2 0,5-10-180,-7 10-1439,0-10 630,1 4 899,-6-5 0,-2-1 0,-6 0 0</inkml:trace>
  <inkml:trace contextRef="#ctx0" brushRef="#br1" timeOffset="912667">24424 9582 6363,'-7'0'-90,"1"0"180,6 0 0,-6 0-90,5 0 180,-11 0-90,10 0-90,-4 0 90,6 0 360,-6 0-360,5 6-180,-11-5 90,5 17-90,-1-3 180,2 6-90,6-2 90,0-11-810,0 3 450,0-9 1,6 10 89,2-11 180,5 5 0,0-6 0,7 0 0,0 0 0</inkml:trace>
  <inkml:trace contextRef="#ctx0" brushRef="#br1" timeOffset="914780">19422 10655 7533,'-7'0'809,"1"-12"-629,6 9 0,0-27 180,6 20-270,-5-16 90,11 19-180,-11-5 0,11 10 180,-4-4-270,-1 6 90,5 0-90,-11 0 90,5 0-180,0 0 270,-4 0 0,4 6-180,-6 2 90,0 5 90,0 1-90,0-1-90,0 1-90,-6 5-90,-2 2 90,-5 0 0,6-2 90,-5-5-90,4-1 0,1-6-89,-5 5 179,11-10 0,-11 10 0,10-11 90,-4 6-180,0-7 90,5 0 270,-5 0-180,6 0 270,0 0-1,6-7-269,1 0 180,7-1-180,-1-10 0,6 15 0,-4-15 90,4 17-90,-5-5 90,-1 0-90,0 5 90,1-11 0,11 10-90,-14-4 90,13 6-90,-16 0 90,-1 0 450,-1 18-540,-6-2 270,-6 11-90,-1-1-91,-7-12 1,0 12-269,-5-5 268,4 0 1,-10 4 0,10-4-90,-5 0 0,-5 4-269,9-10 179,-9-1 0,11-2 90,1-11-360,-1 5 180,7-6-360,-6 0 270,6 0 90,0 0 1,1-6-631,6-7 540,0-2 0,0-5 1,0 7 269,0-7 0,6 11 0,-5-9 0,17 11 0,-9-6 0,11-1 0</inkml:trace>
  <inkml:trace contextRef="#ctx0" brushRef="#br1" timeOffset="914955">19757 10856 7533,'13'14'1169,"-5"-7"-989,-2-1-180,-6-6 180,0 0 180,0 6-180,0-4-900,0 3 360,-6-5 270,4 0 90,-4-5 0,0-3 0,-1-6 0</inkml:trace>
  <inkml:trace contextRef="#ctx0" brushRef="#br1" timeOffset="961954">19489 11997 7533,'0'-8'-1709,"0"2"1709,0 6 90,6 0 0,-5 0-90,5 0-90,-6 0 539,0 0-449,0 6 0,0-4 0,0 4 0,0 0 90,0-5-90,0 6 0,0-7 630,0 0-630,0 5 0,0-3 90,0 4-90,0-6 1889,0 0-1979,6 0-90,1 6 90,7-5 180,5 11-270,2-5 180,1 1 0,-3 4-90,-6-11 90,1 11 0,-1-10 0,0 16 0,1-15 0,-7 8-90,-1-4 180,-6-6-90,0 5 0,0-6 180,0 0-180,-6 0 0,-1 0 90,-7 0-90,7 0 180,1 0 0,0 0-180,5 0 90,-11 6-90,10-4 0,-10 3 0,11-5 0,-11 0 0,10 0 90,-9 0-180,9 0 180,-10 0-180,11 0 90,-5 0 0,6 0 0,0 0 0,-7 0 0,6 0-90,-6 0 180,7 0 90,-5-5-180,-3 3 0,1-4-450,1 6 450,6 0 0,0 0-180,-6 0 0,4 0 180,-4 0-90,1 0 0,3 0 270,-4 0-270,6 6 360,0-4-90,0 3-180,0-5-630,0 0 900,-6 6-180,5-4 0,-5 10-90,6-11 90,-6 6-90,4-7 90,-4 0-90,6 0 270,0 0-180,0 5-360,0-3 90,0 4 90,0-6 180,0 0-180,-6 6 360,-1 7 0,-24 8-180,13 0-90,-7-2 180,13-11 179,4 4-269,1-11 0,0 5 0,7-6-1169,0 0 899,0-6 90,0 5 0,0-6 270,0 2-360,0 3 180,0-4 90,0 6-630,0 0 810,0-6-360,0 5 90,0-5 180,0 6-180,0 0 0,0-6 0,0 4 90,0-4-180,0 0 90,0 5 0,0-5 90,-6 0-90,-1-1 0,-6-1 0,-1 2 180,1 0-180,6 5 0,-5-5 0,10 6 0,-4 0 0,6 0-540,0 0 540,6 0 180,-4 0-180,4 0 0,-6 0 90,0 0-90,6 0 0,-5 0 90,5 0-90,-6 0 540,0 0-540,6 0 0,-5 0 90,5 0-90,-6 0-810,0 0 1,0 0-1</inkml:trace>
  <inkml:trace contextRef="#ctx0" brushRef="#br1" timeOffset="962609">19382 12225 7533,'0'-7'-990,"0"-5"720,0 10 1,0-4 89,0 6 180,0 0 0,0-6 0,0-1 0</inkml:trace>
  <inkml:trace contextRef="#ctx0" brushRef="#br1" timeOffset="962794">19382 12198 7533,'-14'-15'90,"7"4"179,0 11-1078,7 0-180,0 0 989,7 5 0,0-3 0,7 4 0</inkml:trace>
  <inkml:trace contextRef="#ctx0" brushRef="#br1" timeOffset="969461">20200 10454 7533,'7'-14'180,"-1"7"179,-6 0 271,0 7-180,0 7-270,0 0-180,0 13 449,0 12-269,0 4-90,0 4 90,0-7 0,0 0-270,0 7 180,0-4 0,0 3-270,0-19 90,0 18 180,0-20-899,0 19-541,0-16 541,0-6 359,0-3 180,0-12-539,0-12 809,0 3 0,0-16 0,-6 10 0,-1-5 0</inkml:trace>
  <inkml:trace contextRef="#ctx0" brushRef="#br1" timeOffset="970128">20159 10668 7533,'8'-28'90,"4"3"90,-5 11-1,1-5 271,10-2-270,-9 0 0,10 2 270,0 5-90,2 1-181,0 5-89,-2 3-90,-11 5 90,9 0-90,-14 0 180,15 5-630,-16 9 271,4 1 179,-6 10 0,0-4 0,-6 6 0,4-7 90,-10 6-720,5-11 360,-6 10 90,-1-10-360,1 10 271,-1-16 179,7 9 180,-5-16 179,11 4 451,-5-6-540,6 6 90,6-5-90,1 6 90,12-7-1,-4 5-179,5-3 90,-7 9-180,0-9 90,1 4 0,0 0 0,-1-4-270,-5 4 90,4-6 90,-5 0 0,0 6-539,-1-5 179,0 5 180,-4-6 0,4 0 0,0 0 180,-5 0-899,5-6 89,0-2 180,-5 1 181,11-5 449,-4 5 0,-1-1 0,-1-4 0,-6 11 0,6-5 0,-4 6 0,3 0 0,-5 0 0,0 0 180,0 6-1,0 1 91,6 13-90,-4-5 0,10 16 540,-5-15-271,7 10-89,-1-13 180,7 0-180,1-5-270,0-2 809,39-42-719,-36 21-492,31-34 402,-41 28-450,-6-12 360,-2 11-450,-6-15 360,0 20 90,0-8-90,-6 17 403,-8-4-403,-1 11-90,-11-5 180,12 6 0,-12 6 180,12 1-1,-6 7 1,-5 11-90,9-8 0,-10 14 0,13-16-90,5-2 90,-4-1-360,10-10 90,-3 9-719,5-9 449,0 4 270,0-6 0,0 0-629,5 0 269,3 0 180,0 0 360,10 0 0,-3-6 0,12-1 0</inkml:trace>
  <inkml:trace contextRef="#ctx0" brushRef="#br1" timeOffset="970379">20884 10454 7533,'7'0'1079,"-1"12"-359,-6 2-181,0 13-89,0 0-90,0 0 0,0 0-180,-6 5-90,5-3 359,-5 10-359,0-11 180,4 5-450,-4-13 270,1 12-720,3-16 451,-4 16-1,6-17-720,-6 4 361,5-11 359,-5 3-810,6-9 540,0 10 1,0-11 179,0 6-450,0-7 720,0-7 0,0-6 0,0-14 0,0-7 0</inkml:trace>
  <inkml:trace contextRef="#ctx0" brushRef="#br1" timeOffset="970693">20884 10561 7533,'13'18'1619,"6"22"-1439,-10-7 179,9 16-359,-16-34 0,4-2 90,0-1 90,-5-4-450,5-1 270,-6 0-89,6-2 268,-5-3-179,12 4 90,-12-6-629,11-6 179,-10-2 90,10-11 180,-11-2-360,5-6 180,0-6 91,-4-1 179,4-6-180,6-7 90,-10 12 629,10 2-269,-6 14-180,-4 11 90,10-4 360,-11 11-180,5-6-180,0 7 179,-5 0-179,11 7 90,-10 0-90,10 7 180,-11-1 179,11 12-898,-10-8 179,3 8 270,-5-11-90,0 5-1170,0 2 990,0-1 91,0 0-1261,-5-1 541,3-3 809,-10 3 0,5-6 0,-7 0 0</inkml:trace>
  <inkml:trace contextRef="#ctx0" brushRef="#br1" timeOffset="975696">21501 10306 9242,'0'25'539,"-6"-2"-359,4 10-90,-15 11 90,2-6-1043,-12 32 1043,6-25-45,5-11 0,1 1-315,-2 9 180,-8 2-90,5-13-142,0 0 52,-1-11 180,7 3-360,3-11 0,9-7 180,-4-1 180,6-6 0,0-12 0,0-3 0</inkml:trace>
  <inkml:trace contextRef="#ctx0" brushRef="#br1" timeOffset="976247">21608 10440 9691,'0'26'360,"0"-10"-180,0 15 450,0 20-630,0-17-434,0 23 434,0-30 180,0 0-270,0-1 90,0 1 106,0-6-16,0-2-719,0 1 449,0-5-1079,0 22 1079,0-19-180,0 19-270,0-22-89,0 4 269,0-11 148,-6-2 122,5-6 180,-6 0 0,7-6 0,-6-7 0,5-20 0,-5 3 0,6-15 0,-6 17 0,4-5 0,-3-6 0,5 10 449,5-10-179,-3 12-180,10 12 810,-4-3-181,5 11-449,1-7 180,-1 7-90,0-5-1,1 10 91,-1-4-180,1 0 90,-1 5-180,0-5-180,1 6 90,-1 0 90,-6 0-450,-1 0 270,-6 0-270,0 0 270,0 6 0,0 13 0,-6-2-90,5 14 180,-11-16-1080,-1 16 541,-2-9-181,-4 5 180,5-7 180,1-7 1,-1-5 269,-5-2 0,4-6 0,-5 0 0</inkml:trace>
  <inkml:trace contextRef="#ctx0" brushRef="#br1" timeOffset="976515">21890 10467 7533,'13'-8'719,"-5"3"-359,-3 5 0,-5 0 0,0 5-270,0 3 179,-5 5-89,3 7 90,-10 13-180,5-3 90,-7 8-464,1-5 284,6-5 180,-5 5-450,10-6 90,-10 12 270,5-16-269,0 9 89,1-19-90,-1 1 270,6-7-346,-6 5-284,7-11-90,0 5 181,0-6-721,0 0 721,0-6-399,0-7 0,0-8 0,0-5 0</inkml:trace>
  <inkml:trace contextRef="#ctx0" brushRef="#br1" timeOffset="976770">21916 10440 6543,'0'8'2519,"0"10"-2159,0-10-91,0 12-89,0-1 0,6 2-180,-4 0 180,4 5 0,0-6 180,-5 13-180,11-5 90,-10-1-540,4-2 180,0-4 270,-5 6-720,5 0 540,-6-6-899,0 4 809,0-10-720,0 10 450,0-16 90,0 3-539,0-6 809,-6-4 0,-1-2 0,-7-8 0</inkml:trace>
  <inkml:trace contextRef="#ctx0" brushRef="#br1" timeOffset="976928">21810 10789 7533,'13'0'1259,"0"-6"-989,1 4-180,-1-3 180,0 5-180,1-6 269,5-2-89,-4 1-90,4-5-630,-5 10 360,-1-10 90,0 11-1079,-5-11 269,10 5 721,-15-1 89,15 2 0,-16 0 0,4-1 0</inkml:trace>
  <inkml:trace contextRef="#ctx0" brushRef="#br1" timeOffset="977205">22104 10481 7533,'0'56'1349,"0"-5"-1079,0-24-270,0-1 0,0 1 180,0-6 0,0 4-1,0-4 91,0 0-360,0 11 0,0-22 180,0 20-90,0-27-90,0 9 90,0-12 360,0 6-90,0-5-180,6 5-180,2-6 270,5 0-90,0 0-630,7 0 450,-11 0-270,8 0 181,-9-6-1,12 5-810,-11-5 451,9 0 179,-17 4 90,11-4 270,-5 0 0,7-1 0,-1-6 0</inkml:trace>
  <inkml:trace contextRef="#ctx0" brushRef="#br1" timeOffset="977516">22560 10426 7533,'8'-7'1079,"-2"1"-899,-6 6 450,0 0-540,0 6 179,0 2-89,0 5 0,0 18 0,0-7-180,-12 39 0,3-24-756,-16 19 576,10-18 0,-16 12-630,8 3 721,-10-5-1,12-6-720,2-17 360,5-6 180,1-2 1,6-5-181,-5-1 180,10-5 270,-4-2 0,0-6 0,-1 0 0</inkml:trace>
  <inkml:trace contextRef="#ctx0" brushRef="#br1" timeOffset="977924">22721 10588 7533,'-7'56'989,"1"19"-989,6-30-858,0 20 768,0-29 90,0 2-360,0-24 458,0 6-188,0-7 232,0-5-52,0 4-810,0-11 271,0 5 617,0-6-348,0 0 180,0-18 0,0 8 0,0-15 0</inkml:trace>
  <inkml:trace contextRef="#ctx0" brushRef="#br1" timeOffset="978132">22668 10695 7533,'7'-21'-450,"5"2"990,-4 5-271,5 1 451,12 0-540,-9 5-90,10 2 90,-19 6 90,11 0 0,-9 0-360,11 6 180,-13 2-180,-1 11-180,-6 8 180,0-5 90,-11 15 0,1-20-540,-9 14 270,5-10-539,-5 0 359,4-2 180,-4-11 90,11-2 180,-4 0 0,5-5 0,-6 5 0</inkml:trace>
  <inkml:trace contextRef="#ctx0" brushRef="#br1" timeOffset="978427">22856 10615 8342,'7'5'630,"-1"9"-450,-6 1-90,0 22-90,0-7-270,6 10 360,1-19 180,1-3-180,4-16-90,-5 4-90,1-6 180,9 0-90,-8 0-630,17 0 450,-18 0 90,10 0-360,-10-6-89,11-2 539,-3 0 0,3-9 0,-6 2 0</inkml:trace>
  <inkml:trace contextRef="#ctx0" brushRef="#br1" timeOffset="978703">23231 10467 7533,'0'-8'1259,"0"3"-1079,0 5 0,0 0 0,0 5-90,0 3-180,0 5 180,-6 54-90,-7-4 90,6-22 0,-2 0-704,-10 16 344,12-30 90,-5-1 90,10 1-90,-10-6 0,5 10 270,0-14-180,1 8-359,0-17 792,4-2-522,-4 0-271,6-5 90,0 5 180,0-6-629,0-6 809,0-8 0,0 0 0,0-6 0</inkml:trace>
  <inkml:trace contextRef="#ctx0" brushRef="#br1" timeOffset="978987">23217 10561 8882,'8'0'540,"10"18"-91,3 4-269,1 7 90,4-4-360,-13-12 270,0 6-180,1-3-630,-7 9 630,-1-10-359,0-2 179,-5-1 90,5-4 0,-6-1-180,0 11 90,0-15-360,0 15 360,0-11-359,0 1 269,0 4 0,0-11 90,0 5-180,0 0 91,0-5 269,0 5 0,-6-6 0,-1 0 0</inkml:trace>
  <inkml:trace contextRef="#ctx0" brushRef="#br1" timeOffset="979158">23231 10803 8432,'14'-6'720,"-7"4"-540,5-4 719,7 0-719,-2 4 180,8-9-90,-12 9-1350,-5-3 541,4 5 539,-5 0 0,6-7 0,1 0 0</inkml:trace>
  <inkml:trace contextRef="#ctx0" brushRef="#br1" timeOffset="979959">23902 10346 7533,'7'0'-1619,"5"0"2518,-10 0-269,3 0 269,-5 0 540,0 0-1349,-5 6 180,3 7 90,-16 26-90,-3 11-270,-7 5-7,-5 4 1,-2 0-1703,-1-9 796,4 6 1,1-2 912,5-12 0,-2 0 0,1-3 0</inkml:trace>
  <inkml:trace contextRef="#ctx0" brushRef="#br1" timeOffset="981340">20079 11447 8882,'6'19'630,"-5"2"-451,5 6 1,0 0-90,-4 5 90,4-3-270,-6 21 0,0-24 90,0 17-90,0-28 0,0 4 180,0-5 0,0-1-539,0 1 359,0-7 0,0-1-90,0-6-90,0 0-270,0-6 270,0-1 270,0-7-269,0-5-91,0-14 180,6-9 90,-5 1 0,11 2 0,-11 12-90,17-18 90,-15 20 0,9-7 450,-6 26 90,-4 6-270,3 0 89,-5 0-89,7 0 90,-6 6-270,6-4 90,-1 10 0,-5-5 90,11 13-360,-11-6 360,5 18-180,-6-16-90,0 10 90,0-13-90,0 6 0,0-10 180,0 9-360,-6-10 90,5 5 180,-5-5 0,6 3-269,0-9 269,-6 4-90,5-6 0,-5 0 0,6 0-90,6-12 180,-5-3-90,11-12 270,-11 6 0,5-4-270,0 10 180,2-28-90,5 29 180,-5-21-1,-3 27-179,-5 1 0,0 1 180,0 6 90,0 0-180,6 0 90,-4 0 450,16 18-360,-9 10-360,4 2 90,-7 1 90,-6-12-1,0-3 1,0 3 0,0 1-180,0 6 0,0-3-89,0 2 269,0-18-1170,-6 5 900,4-4-719,-3-1 629,5-1 0,0-6-180,-6 0-179,4-6 629,-4-1 0,6-7 0,0 1 0,-6-1 0,-1 1 0</inkml:trace>
  <inkml:trace contextRef="#ctx0" brushRef="#br1" timeOffset="981676">20374 11500 7533,'15'-15'-90,"3"3"270,-16 12 0,4 12-1,0-3 271,1 29-180,0-15-90,5 16 0,-10-12 0,10 0 90,1 6-270,-4-11 90,9-2 179,-11-14-89,6-6 90,-5 0-180,4 0-810,-5-12 361,7 3 179,-1-17-360,1 5 90,-7-5 91,5 4 179,-10-3 0,4 16 0,-6-14 90,0 20-90,0-9 90,0 12 180,0 0 630,6 0-541,-5 0-89,5 5 270,-6 3-90,6 5-90,-4 7-180,4-5 90,0 4-90,-5 0 90,5-4-630,-6 5 270,6-7 180,-5-5 0,5 3-1079,0-3 899,-4 0-179,4 4 449,-6-11 0,6 5 0,1-6 0</inkml:trace>
  <inkml:trace contextRef="#ctx0" brushRef="#br1" timeOffset="981909">20911 11393 7533,'0'7'809,"0"6"-629,0-12 90,-12 23-90,9-14 0,-15 21 0,10-16 179,-5 17-179,0-10 0,-1 5 0,7-8 0,-5 0-270,11-3 90,-11 3 90,4 1-90,-6-6 90,7 0 90,-5-3-2609,10-3 1980,-10 0-811,11-2 900,-11-6 360,11 0 0,-11 0 0,4 0 0</inkml:trace>
  <inkml:trace contextRef="#ctx0" brushRef="#br1" timeOffset="982101">20669 11513 7533,'36'-14'359,"-5"2"1,-18 18-180,7 8-180,-5 6 90,5 1 90,-7-2-900,6 1 720,-10-5-269,9 4 179,-11-5 90,7-1-1080,-7 7 1080,5-12 0,-10 10 0,4-10 0</inkml:trace>
  <inkml:trace contextRef="#ctx0" brushRef="#br1" timeOffset="982411">21299 11352 7533,'8'0'1439,"-14"12"-1259,-3 4 270,-22 40-1,9-3-1706,-5 14 1437,7-15 0,1-12-360,10-6 569,-15 17-299,15-26-360,-10 18 270,11-28-90,-4 5-629,11-13 89,-5 5 1408,6-4-1677,-6-1 359,5-1 180,-5-6 360,6 0 0,6 0 0,1 0 0</inkml:trace>
  <inkml:trace contextRef="#ctx0" brushRef="#br1" timeOffset="983017">21810 11554 7533,'0'-8'270,"0"3"-91,0 5 271,0 0-450,-7 0 180,0 0 0,-1 0 0,-4 0-180,5 0 270,-19 17-90,10-6 0,-9 20-1,12-16 1,-1 10-360,1-10-179,-1 11 269,1 0 0,6-3 90,1 2 90,6-11-270,0-1 90,0-6 0,0 6 180,6-12-90,1 5 0,18-6 0,-8 0 90,8-6-1080,6-25 720,-1-13-539,4-11 359,-14 9-382,-8 13 473,-11 6 359,5 7 0,-6-12 0,0 10 0,0-5 0,-6 2 0,5 4 0,-11 0 449,11-5 203,-12 17-472,12-3 90,-6 12-270,7 0 1799,0 0-1709,0 7 360,7 6 89,-6 8-179,6 6 0,-1 0-180,-5 5 0,5 15 0,-6-10-548,-6 14 8,5-23 270,-5 11 180,-1-17-539,6 9 269,-12-10 90,12 0 90,-5-1-1170,6-7 541,0-5 816,0-3-456,0-5-1,0 0 0,6-12 0,1-3 0</inkml:trace>
  <inkml:trace contextRef="#ctx0" brushRef="#br1" timeOffset="983330">21916 11702 7533,'21'20'0,"-1"0"180,-7-13-1,7-1-89,-5-6 90,4 0 0,-11-6-90,3 5 0,-3-17 90,-1 9 0,-1-10 0,0 5-450,-4-5 180,10-2-180,-11 0 0,5 2 270,-6 5-270,-6-5 91,-1 4 448,-7 1-269,7 9-90,-5 5 90,5 0-89,-7 0-1,0 5 90,1 3 179,-1 5-89,7 1 0,-11 5 270,9 14-360,-10-9 90,6 13-270,5-22 270,-4 4-809,11-5 179,-5-7 270,6 5-270,0-10 181,0 4 179,6-6 180,1 0-848,7-6 0,-1-2 0,0-5 0</inkml:trace>
  <inkml:trace contextRef="#ctx0" brushRef="#br1" timeOffset="983878">21916 11742 7533,'-7'-7'-540,"1"1"630,6 6 180,-6 0-90,5 0-270,-5 0 0,6 6 270,0-5-90,0 5 0,0 0 0,0 1 89,0 7-89,0-1 90,6-6-180,-5 6 90,11-6 90,1 6-90,2-5 90,5-2-450,5-6 90,9 0-449,-4 0 269,8 0 180,-24 0-540,6 0 720,-1 0 0,2-6 0,5-2 0</inkml:trace>
  <inkml:trace contextRef="#ctx0" brushRef="#br1" timeOffset="984462">22413 11500 7533,'-15'8'629,"-3"9"-449,10-8 0,-5 11 0,0-1 0,5 2 90,-4 18-90,5-9-180,-1 14 90,3-21 90,5 2-540,0-11 270,0 5-360,0-10 270,0 3 0,5-6-90,3-4 180,-1 3-89,5-10 89,-4 3-90,5-10 180,0 5-90,1-7-270,-7 1 0,11-6 180,-15 9 180,16-7-180,-18 15 90,11-4 180,-11 0 0,5 4-180,-6-3-90,6 5 1,-4 0 89,4 0 359,-6 0 1,0 5-180,6-3 90,-5 4 90,11-6-180,-10 6 90,9-4-180,-3 4 180,5-6 90,1-6-360,-1-8 90,0-1 90,1-4 0,-7 5-270,5 1 270,-11-6 0,5-2 179,-12 6-269,-1 3 90,-6 12 0,-1 0 0,-5 6-90,4 1 90,-4 7-90,5-1 90,1-6 0,6 5-360,-5-10-539,10 10 359,-4-10 270,6 3-360,0-5 540,0 0 0,6 6 0,2 1 0</inkml:trace>
  <inkml:trace contextRef="#ctx0" brushRef="#br1" timeOffset="984768">22788 11541 7533,'-13'15'90,"-1"8"0,7-20 89,-5 15-89,-1 7 0,4-7-180,-3 20 0,12-24 180,0 0 0,0-2-270,0-5 270,0 1-90,6-2 90,-5-6-90,11 6 0,-4-5 90,-1 5-90,11-6-90,-15-6 0,15-1 90,-11-7 0,7 7 90,-7-11-90,6 9 0,-6-10 0,0 5-989,5 1 449,-10-6-179,10-8 719,-11 4 0,5-2 0,0 5 0,-4 6 0,4-12 0,-6 5 0</inkml:trace>
  <inkml:trace contextRef="#ctx0" brushRef="#br1" timeOffset="984959">22856 11286 7533,'-8'26'359,"2"1"-179,6 0 450,0 12-450,0-3 1439,0 40-1529,0-34 90,0 32-360,0-38 90,0 4 180,0-13-1079,0-8 539,0-11 180,0 4-540,0-5 91,0 0 539,0-1 180,0-6 0,0-6 0,0-1 0</inkml:trace>
  <inkml:trace contextRef="#ctx0" brushRef="#br1" timeOffset="985331">22909 11594 7533,'15'0'899,"9"0"-719,-21 0 0,15-6 180,-5 5-360,2-11 0,4 11 180,-11-11 0,4 10-270,-4-10-180,11-2 180,-10 0 0,9-6 0,-17 13 90,5-5-360,-6 5 0,0-7 180,0 7 90,-6 1-89,5 6 89,-11 0 0,4 0 0,-11 0 0,4 0 90,2 0-90,1 6 90,4 1-90,0 7 90,-4-1 450,5 12-270,0-2-180,1 3 0,6 0 0,0 1 539,0 1 1,11 5-270,-8-13-90,22 0-90,-16-7-360,4-5 90,5-2 270,-15-6-630,15 0 360,-17 0 0,11-6-989,-4-2 899,5-11 90,-6 4-90,-1-4 270,-6-1 0,6 0 0,2-7 0</inkml:trace>
  <inkml:trace contextRef="#ctx0" brushRef="#br1" timeOffset="985641">23164 11407 7533,'0'7'629,"0"-1"-449,6-6 90,-5 6-90,5 1-90,-6 1 90,6 10 0,-4-9 90,9 22-91,-9-9 1,4 11 0,0-6 90,-5-6-90,5 4 0,-6-4-810,0 12 1,0 1 359,0-6 180,0-2-270,-6-13 270,5 1 0,-11-7-450,10 5 271,-4-10 89,6 3-180,0-5 450,-5 0-90,3 0-90,-4-5-90,6-3 630,0 1-180,12-18 89,-9 15-179,15-21 90,-10 16-180,5-16-90,1 8 0,5-16-180,-4 17 90,-2-3 0,-1 11 180,-10 1-90,10 5-629,-5-3-361,0 9 990,-1-4 0,0 0 0,2-2 0</inkml:trace>
  <inkml:trace contextRef="#ctx0" brushRef="#br1" timeOffset="986331">23835 11205 7533,'7'0'1709,"-1"0"-1889,-18 6 270,-3 19-90,-6-1 180,2 15 0,-1-6-1,6 1-1227,-12 7 1048,12-1 270,-18 18-450,16-19 90,-16 17-90,18-28-360,-6 11 160,12-10 200,-3 3 39,3-5-489,-5-6 270,-1 4-90,1-4 968,6 0-518,1-7 0,0-3 0,-2-3 0</inkml:trace>
  <inkml:trace contextRef="#ctx0" brushRef="#br1" timeOffset="987004">24050 11352 7533,'0'-20'-1709,"0"6"1709,0 2 90,0 11-90,0-5-90,0 6 1619,0 0-1529,-6 0 270,-2 0 539,-12 24-539,11-12 0,-9 25 0,17-16-270,-5 6 0,0 0 180,4 0 0,-3-7-180,16 24-180,-2-31 90,5 23 0,-2-35 0,-5 5 90,7-6 0,0 0-540,-1 0 270,0-6 90,-5-1-359,4 0 179,-11-5 180,5 4-90,-6-5 90,0 5 90,0-4 270,0 11-180,-6-6-90,5 7-90,-11 0 90,10 0 0,-4 0 270,6 0 720,0 0-720,0-5 179,0 3 91,6-4-270,-4 0 180,10 5-180,-5-5 90,12 0-360,-4 4 270,4-10-90,-11 11-180,4-5 0,-5 6 270,7 0-180,-7 0-90,-1 0 180,-6 0-180,0 6 0,0 2 180,0 5-360,0 7 90,0-6 180,0 6-540,0-7 0,-6 6 361,4-4-91,-9 5 270,9-7 0,-4 6 0,0-4 0,-1 4 0</inkml:trace>
  <inkml:trace contextRef="#ctx0" brushRef="#br1" timeOffset="987780">24384 11433 7533,'-7'8'90,"-5"-2"269,11-6-89,-11 6-270,10-5 180,-10 11 0,11-11 0,-5 11-270,6 2 270,0 13-90,0-5-270,0 15 360,0-20-360,6 8 180,-5-11 0,11-1-270,-4-5 180,-1 3-90,5-9 180,-11 3 90,11-10-180,-10 3 90,10-9-270,-11 3-539,11-47 719,-10 31 0,3-37 0,-5 46 0,0-4 450,0 5-450,0 7 450,0 1-90,0 6-91,-5 0 91,3 0-270,-4 0 90,6 0 90,0 0-90,0 6 180,0 7-90,0 2-90,0 4 0,0-5-270,0-1 270,6-5 0,-4 3-540,10-3 360,-11 0 90,12 4 0,-12-11 0,11 5 90,-11 0-360,11-5-359,-4 5 359,-1-6 180,-1 6-180,0-4 180,-5 10 90,11-11 90,-10 5-270,10 0 270,-11-5-90,5 5-90,-6-6 90,6 0 0,-5 0 90,11 0-90,-10-6 0,4-1 90,0 0-180,-5-5 90,11 4 180,-10-5-270,9-7 180,3-24-90,1-7 0,-2-4-412,-6 10 412,-7 18 0,0 0 0,0 6 0,0-16 0,0 19 0,0-19 90,0 22 502,0-4-592,0 5 0,0 7 629,0-5-449,0 11 270,0-5-180,0 6 539,0 0-629,0 6-540,0 7 91,0 8 179,0 0 0,0 4 0,0 2-90,0 1 270,0 5-180,6-6 180,-5 6-180,5-5 90,-6 5 0,0-6 0,0 5 90,6-9 0,-4 8-180,4-16 180,-6 10-90,0-16 0,0 9 0,0-10 90,0-1-270,0-1-450,0-6-449,0 0-360,-12-12 1439,9 3 0,-21-10 0,8 6 0</inkml:trace>
  <inkml:trace contextRef="#ctx0" brushRef="#br1" timeOffset="987973">24505 11433 7533,'21'0'1349,"-2"-6"-899,-5 5-91,-1-5 451,6 6-450,-10 0-180,16-6-90,-22 5 179,15-5-808,-11 6 359,1 0 180,4 0-1169,-11-7 629,5 6 0,0-5 270,-5 6 180,5 0-269,-6 0 359,0 0 0,6-6 0,2-2 0</inkml:trace>
  <inkml:trace contextRef="#ctx0" brushRef="#br1" timeOffset="988398">24707 11447 7533,'49'15'-360,"-11"-4"450,-18-11 180,-7 0 89,1 0-359,5 0 90,-4-6 180,4 5-180,1-5 90,-5 0 0,-2 5-90,-1-5 0,-11 0-180,5-2 180,-6 1-360,0-5 180,-6 4 90,5 1-180,-11 1-90,4 0 270,-5 4-269,0-9 89,5 9 0,-4-4 180,5 6-90,-6 0 0,-1 0 180,7 0-180,-5 0 90,10 0 270,-10 6-180,10-4 90,-9 9 89,9-3-89,-10 5 0,11 1 0,-11 5-180,10-4 90,-4 5 90,6-1-90,-6-4 0,5 4 0,-5-5 90,12 11 0,7-9-180,2 10 0,-1-19 90,-3-1-1,3-6 1,1 0-90,5 0 90,-7 0-90,0 0-359,7-6 359,0-1-900,1-7 270,-1 1 1,-13-1 269,5 1 90,-11 5 270,5-3 0,0 3 0,2-6 0</inkml:trace>
  <inkml:trace contextRef="#ctx0" brushRef="#br1" timeOffset="988585">25109 11460 7533,'7'7'719,"-1"-1"-449,-6-6 1169,0 0-1259,-6 0 0,5 6 0,-5-4 0,0 4-360,5-6 90,-5 0 0,6 0-2339,-6 0 2429,4-6 0,-10-1 0,5-7 0</inkml:trace>
  <inkml:trace contextRef="#ctx0" brushRef="#br1" timeOffset="996510">7484 13245 7533,'-7'7'539,"1"0"-449,6-7 270,0 0 90,12 0-360,-3 0-90,4 0 0,5-7 90,-3 6-90,11-5 90,-4 6-90,3 0-90,-10 0 180,16 0-90,-8 0 90,9 0-90,13 0 0,-8 0-90,9 0 90,-7 0-517,1 0 517,2 0 0,10 0 90,14-6-90,-8-2-1016,14 1 1016,-19-5 0,7 11 0,-11-11 0,9 10 0,-10-4 0,11 6 0,-16-3 0,-1 0 90,19 2-90,-1-5 0,-2 0 0,-1 4-695,-13-1 1,1 0 694,15 3 45,-21-3 0,1 0-374,26 2 374,-16-2 0,1 0 0,-12 0 0,0 0-164,2 2 0,-1 1 119,26-6 0,-20 0 90,-6 4-90,1-4 0,-7 6 788,-1 0-788,-6 0 90,-1-6-90,1 5 1431,-6-5-1341,10 6 242,-8 0-512,3 0 1027,-12 0-757,-8 0-539,0 0 269,-4 0 90,3 0 90,-5 0-810,0 0 450,-5 0-539,-3 6 629,1-5 270,-5 5 0,-2-6 0,-7 0 0</inkml:trace>
  <inkml:trace contextRef="#ctx0" brushRef="#br1" timeOffset="997231">7686 13339 7533,'0'13'270,"0"-5"-91,0-3-89,-6-5 720,4 0-720,-4 0 90,6 0-180,0 0 360,6 0-270,2 0-1,5 0 91,0 0-270,13-5 180,-4 3 90,5-4-270,-2 6-90,-4-6 90,6 5 90,35-5 0,-20 6-511,2 0 1,0 0 330,7 0 90,14 0-441,-5 0 531,-21-3 0,1 0 0,32 1-694,-18-1 1,0 0 693,20 3 0,-32 0 0,0 0 90,24 0 0,-5 0-553,6 0 508,-4 0 0,1 0-45,-23 0 0,0 0 0,21 0 0,2 0 45,-14 0 0,-3 0 44,-7 0 1,1 0-45,7 0 0,2 0-45,0 3 0,-3 0 90,26-1-162,-30 1 1,-1 0 71,17-3 90,-5 0-90,0 0-90,-6 0-90,-2 0 180,-6 0 160,0 0-430,6 0 180,-10-6 1532,-3 4-1532,-8-4-1349,-10 0 1301,-2-1-402,-7-6 1184,-6 5-644,0-4 0,0-1 0,0-8 0</inkml:trace>
  <inkml:trace contextRef="#ctx0" brushRef="#br1" timeOffset="997385">10167 13245 7533,'0'21'449,"0"-8"91,0-7-630,0-6 90,0 0 0,6 0-180,-5 0 90,5 0 0,-6 0 360,6 0-180,-5 0 90,5 0-1169,-6 0 989,6-6 0,-4-1 0,4-6 0</inkml:trace>
  <inkml:trace contextRef="#ctx0" brushRef="#br1" timeOffset="1.00159E6">23942 10803 7533,'-14'0'-90,"7"0"0,1 0-90,0 0 270,5 0-90,-5 0 180,-6 6-90,9 1 0,-15 0-90,17 5 90,-11-10 0,4 16 89,1-15 91,-5 14-270,10-3 90,-10 7-90,10 6 90,-4-1-180,6 1 180,0-6 0,0-1-180,0-7-90,6-5 270,-4 3 0,16-3-90,-15-1 0,15 0-450,-10-2 1,5-3 359,0 4-270,1-12 180,-7 4-540,11-16 361,-15 10 359,15-12 0,-11 1 0,7-2 0</inkml:trace>
  <inkml:trace contextRef="#ctx0" brushRef="#br1" timeOffset="1.00187E6">24009 10816 7533,'7'0'180,"-1"0"-90,0 0-1,2 0 91,6 0 0,-7 0-90,5 0 0,-11 0-90,11 0 90,-10 0 90,10 0-180,-5 0-90,0 0 270,5 0-360,-10 0 90,4 0 0,0 0 180,-5 0-450,5 0 180,-6 0-719,0 0 269,-6 0 271,-1 0 359,-7 6 0,1-5 0,0 5 0,-1 0 0,1 2 0</inkml:trace>
  <inkml:trace contextRef="#ctx0" brushRef="#br1" timeOffset="1.00204E6">24022 10869 7533,'0'15'-180,"0"3"360,6-16-90,-4 4 90,10-6-1,-4 0-89,5 0 0,0 0 270,7 0-270,-6-6 90,6 4 0,-13-4-630,5 1 450,-5 3 90,1-4-630,4 6 271,-11 0 179,5 0-900,-6 0 361,0 0 359,-6 0 270,5 0 0,-11-6 0,4-2 0</inkml:trace>
  <inkml:trace contextRef="#ctx0" brushRef="#br1" timeOffset="1.00224E6">24063 10816 7623,'0'13'-90,"0"1"90,0-1 90,0 12-180,0-2 180,0 10 0,0-12 0,0 4 179,0 20-538,6-18 179,-5 10 0,5-25 90,-6-11-630,0 5 360,0-6-90,0 0 1,0-6 359,0-1 0,6-7 0,2 1 0</inkml:trace>
  <inkml:trace contextRef="#ctx0" brushRef="#br1" timeOffset="1.00244E6">24210 10803 7533,'15'6'629,"3"-5"-539,-16 5-90,10-6 0,-11 0 90,11 0 90,-10 0-450,9 0 180,-9 6 0,4-5-269,-6 5 179,6-6 0,-5 0 270,5 0-450,-6 0 202,0 0 1,-6 0 0,-1 0-1</inkml:trace>
  <inkml:trace contextRef="#ctx0" brushRef="#br1" timeOffset="1.00257E6">24237 10883 7533,'21'58'539,"-7"-15"-359,-8-37-809,-6-6 359,5 0-450,-3 0 450,4 0 90,-6 0 150,0 0 0,0 0 1</inkml:trace>
  <inkml:trace contextRef="#ctx0" brushRef="#br1" timeOffset="1.00291E6">24331 10896 6633,'0'-7'-270,"0"-5"630,0 10 360,0-22-630,0 14-630,0-15 270,0 18 180,0 1 0,0 0 90,0 4 0,0-4 90,0 6 90,0 0-180,6 0-90,-5 0 90,11 0 90,-10 0-90,4 6 0,0-4 0,-5 10 90,11-11 90,-11 11-90,17 1-90,-15 2 0,15 5 90,-10-7-90,5 0 0,-5 1 90,10 5-90,-15-4 0,15 4 0,-17-11 90,11 4-90,-11-11-270,5 5 0,-6-6-450,0 0 451,0-6 269,0-1 0,0-7 0,0 1 0</inkml:trace>
  <inkml:trace contextRef="#ctx0" brushRef="#br1" timeOffset="1.00309E6">24479 10803 7533,'1'21'359,"4"-2"-179,-17-6 0,4 1 270,-5 5-900,-7-4 360,5 10 90,-4-10-90,5 4 0,1-5 270,0 5-360,-1-4 90,7 5-89,-5-13-361,11-1 180,-5-6 270,6 0-719,0 0 809,0-6 0,0-1 0,6-13 0,1-1 0</inkml:trace>
  <inkml:trace contextRef="#ctx0" brushRef="#br1" timeOffset="1.00346E6">24452 10869 7533,'22'15'0,"2"-3"270,-23-12-1,11 0-89,-4 0-90,5 0 0,0 0 0,1 0 0,-1 0 0,-5 0 90,3 0-450,-3 0 180,-1-5-719,12-9 629,-10 5-90,4-9 180,-7 17 90,-6-11-180,0 10 0,0-4 0,0 0 90,-6 5-359,-2-5 269,-5 6 270,-1 0-90,7 0-90,-5 0 0,4 0 360,1 6-91,-5 1 1,5 7-90,-1-1 0,2 6-90,0-4 450,5 11-180,-5-12-270,6 0 0,0-2 0,0-5 180,6 1-360,-5-2 90,5-6 0,0 6 180,-4-5-630,10 5 360,-11-6 90,11 0-90,-5 0 90,7 6-89,-1 2 179,1 5-90,-1-6 0,1-1 90,-6 1 0,4-6 0,1 5 0,2-12 0,4-7 0,-6-8 0</inkml:trace>
  <inkml:trace contextRef="#ctx0" brushRef="#br1" timeOffset="1.00385E6">24787 10950 7533,'30'-66'-1260,"-6"17"1440,-24 37 180,0 11-450,0-5 180,0 6 0,0 0 0,-6 0-90,-2 0 90,-5 6 0,-1-5-90,7 11 90,-11 2 0,9-5 90,-10 14-180,11-14 0,2 5 0,0-2 0,5-5 0,-5 7-90,6-7-90,0 5 270,0-10-90,0 4-90,0-6 90,0 0 0,6 0 0,-5-6-180,11-2 0,-4-5 180,-1 5 0,5-4-360,-5-7 360,1 2-270,4-8 91,-11 12-1,11-6 90,-10 3 90,3 3 0,-5 1 0,0 5 0,0-7 0,0 7 0,0-5 0,0 10 449,0-4-359,0 0 0,0 5-90,0-5 0,0 6 1350,0 12-811,0 21-629,0-8 270,0 12-90,0-17-360,0 1 180,0-1-359,0 0 179,0-7 90,6-5 0,-4-2-90,4 0 90,-6-5 0,0 5 180,0-12 0,6-1 0,2-6 0</inkml:trace>
  <inkml:trace contextRef="#ctx0" brushRef="#br1" timeOffset="1.00436E6">24975 10547 7533,'0'29'809,"0"-4"-719,-6 13 270,4 11-270,-10 1 0,11 13-180,-11-33 90,10 3-90,-4-8 270,6-10-90,0-2 0,0-1-450,0-10 180,0 4 90,0 0 0,0-5-90,0 5 90,0-6-90,6-6 180,2 5-269,-1-11 89,5 4-90,-4-5-180,5-1 180,-6 1 0,5 0 91,-4-1-1,5 1 90,-6-1 90,6 1 0,-6 6 0,1-5 0,-2 10 0,0-4 0,-5 12 0,5-4 180,-6 10-1,6-5 181,-4 6-180,10 1 0,-11-7-90,5 5 90,-6-11-90,6 5 90,1-6-90,1 0 0,-2 0 0,0 0-180,-5 0 0,11-6 180,-11 5-180,5-17 0,-6 15 90,0-15-180,0 11 0,0-7 90,-6 1 90,5 5-90,-11 3 0,5 5 90,-1 0 0,-4 0-90,5 0 0,-6 5 0,5-3-90,2 4-89,6-6 269,-6 6 0,5-4 0,-5 4 0</inkml:trace>
  <inkml:trace contextRef="#ctx0" brushRef="#br1" timeOffset="1.00483E6">25283 10722 7533,'0'28'539,"0"-2"-1168,0-19 179,6 5 450,2-10 0,-1 4 0,5-6 90,-10 0-180,9-6 180,-9 4-90,4-16-450,0 3 450,-5 0-90,5-3 90,-6 11 0,0-1 0,0-9-90,0 14 90,0-15 90,0 16 90,0-4-180,0 6 270,-6 0 90,5 0-360,-5 0 180,6 6 90,0 2-181,-6 5 1,4 6 0,-3-4 0,5 5 0,-6-1 270,4 2-270,-4 6 90,6-6-360,0-2 270,0-5 0,0-1-180,0 0 270,-6 1-180,5-1-180,-5 1 270,6-7-90,-6 5-90,4-10-90,-4 4 270,1 0-180,3-5 90,-10 5 0,11 0 0,-12-5-180,12 5 90,-5-6-180,0 0 270,4 0-90,-4-6-89,6-1 89,0-7 0,6-11-270,2 3-90,11-17 90,8-13 360,2 13 0,-9-5 0,-2 24 0,-10 12 0,5 2 0</inkml:trace>
  <inkml:trace contextRef="#ctx0" brushRef="#br1" timeOffset="1.00496E6">25377 10708 7533,'7'-7'180,"-1"-5"-360,-6 11 90,0-5 90,6 0-360,-4 4 270,4-4-90,0 6 180,-5 0-360,5 0 360,-6 6 0,-6 7 0,-1 8 0</inkml:trace>
  <inkml:trace contextRef="#ctx0" brushRef="#br1" timeOffset="1.00509E6">25377 10776 7533,'0'28'-360,"0"-3"450,0-11-540,6 5 540,-5-10-720,5 3 361,-6-12 89,6 0 180,-4 0 0,10-6 0,-5-2 0</inkml:trace>
  <inkml:trace contextRef="#ctx0" brushRef="#br1" timeOffset="1.00528E6">25498 10749 7533,'-7'28'180,"-5"-3"-1,4-11-358,1-1 89,-5 1 270,10-1-91,-4-6 91,6 5-90,0-10-360,0 4 181,6-6-1,-4 6 90,10-4 179,-11 3-268,17-10-721,-15-3 360,15 0 270,-11-4 0,7-1 180,-7-2 0,5-10 0,-5 4 0</inkml:trace>
  <inkml:trace contextRef="#ctx0" brushRef="#br1" timeOffset="1.0055E6">25565 10561 7533,'22'15'449,"2"3"-539,-23-11 180,5 7 0,0 5 90,-4-4-360,4 10 90,0-10 90,1 10-90,1-4 1,-2 6 268,-6 6-269,-6-5-89,4 5 269,-10-12-1,5 5-268,-13 6 89,11-8-360,-14 13 0,8-16 180,-6 0 270,-4-2 0,4-5 0,-6 0 0</inkml:trace>
  <inkml:trace contextRef="#ctx0" brushRef="#br1" timeOffset="1.0077E6">19422 12547 8522,'0'7'360,"-12"17"-360,3-13 180,-4 14-90,1-11 90,4 5 0,-5-4-1,-1 4 1,7-5-270,-11 5 90,15-4-179,-15-2 89,17-1 90,-5-10 0,6 4 0,0-6 0,0 0 90,0 6-90,6-5 89,-5 5-178,17-6 268,9 0-269,-3 0 90,7 0 90,-11 0-180,-6 0 1,12 0 89,-12 0 0,6 0 89,-7 0-89,0-6-359,-5 5-91,-2-5 180,0 6-270,-5 0 271,5 0 269,-6-6-90,0 4-270,-6-4 270,-1 0-810,-7 5 900,1-11 0,0 5 0,-1-7 0</inkml:trace>
  <inkml:trace contextRef="#ctx0" brushRef="#br1" timeOffset="1.00797E6">19395 12507 8432,'6'19'810,"-4"-4"-630,4 10 0,0-4 179,-5 18-359,5-3 360,-6 22-360,0-15 90,0 21 90,0-26-762,0 6 582,0-17 189,0 0-99,0-6 90,0 4-810,0-16 360,0 3 180,0-12-956,0 0 1046,6-12 0,-5-3 0,5-11 0</inkml:trace>
  <inkml:trace contextRef="#ctx0" brushRef="#br1" timeOffset="1.00813E6">19677 12869 7443,'14'22'989,"-2"2"-449,-12-22 90,0 10-451,0-5 271,0 1-270,0-2-1259,0-6 359,0 0 720,0-6 0,-6-2 0,-1-5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2:49:54.250"/>
    </inkml:context>
    <inkml:brush xml:id="br0">
      <inkml:brushProperty name="width" value="0.05292" units="cm"/>
      <inkml:brushProperty name="height" value="0.05292" units="cm"/>
      <inkml:brushProperty name="color" value="#0000FF"/>
    </inkml:brush>
  </inkml:definitions>
  <inkml:trace contextRef="#ctx0" brushRef="#br0">20589 5717 7533,'-36'13'539,"-1"-6"-449,16 5 0,-6-10-180,-18 10 0,-4-11 270,-6 11 45,16-11 0,2 0-405,-9 5 270,-12-11 0,-2-2 0,0-2-45,-6-4 0,1 1-135,10 3-217,11-3 1,0 0 216,-5 3 0,-16-17 90,15 12 180,-2-6-180,18 7 0,1-1-137,0-11 137,5 9 360,1-28-181,14 20 1,6-20-270,7 15 90,0-27 90,7 17 0,-1 1 0,1 0 72,8-7-72,11-13-360,-12 24 90,23-23 90,-13 24 180,15-24-45,-4 22 0,4 0-45,-5 5 0,1-1 45,11-6 0,2 1 0,-2 6 0,-3 4-45,16-4 0,-24 13 0,1 1 45,0 2 0,0 3 45,22-4-1071,13-5 981,-17 7 270,-6 5-1,10 2-269,-9 6 90,-11 0 0,1 0 0,20 6-135,-17 0 0,-1 2 45,16 13 90,2 6-156,-13-6 246,7 22-180,-10-18 90,-10 5 0,-2 3-625,0 4 625,13 15 0,-23-5 0,-7-6-90,4 5 90,-16 0 0,4 2-90,-6 0 90,0 4-180,0-4-360,-12 6 271,3-7-181,-11-11 0,-4-1 0,-7 11 135,-5-2 0,-4 0-1340,-12 8 1250,14-16 0,-1-1 233,8-7 1,0-2 0,-5 1-1,-1 0 1,0 0 0,0 0 0</inkml:trace>
  <inkml:trace contextRef="#ctx0" brushRef="#br0" timeOffset="4099">20200 3717 7533,'13'-6'-1350,"13"-1"1171,-10-1 538,33-4-269,-24 11 0,38-5-90,-26 6-801,9 0 981,-1-6-180,-9 4 0,40-3 89,-22 5-561,-13 0 0,1 0 652,19 0 0,6 0-90,0 0 90,0 0 0,6 0-1,-18 2 1,1 1-135,-12-2 0,1 0-1392,10 2 1,6 0 1346,2-1 0,6 0 0,-7 0-749,-7-2 0,-1 1 779,9 3 0,7 1 0,-9-2-295,-16-2 1,-4 0 309,3 2 0,0 0 0,-3-3 0,0 0-45,2 3 0,-1 0 21,26-2-21,-28 5 0,-1 0 90,30-5-180,4 5 0,-6-6-45,-21 0 0,-1 0 1446,16 0-1401,-13 0 0,-2 0-539,-7 0 179,11 0 2210,-29 0-2300,-2 6 938,-5-4 1,-13 10 0,-2-5 0</inkml:trace>
  <inkml:trace contextRef="#ctx0" brushRef="#br0" timeOffset="4643">21193 2724 7533,'0'48'-90,"6"-2"270,-5 0-2151,5 20 2151,-6-2-90,0-16 0,0 1-180,0 16 225,0-16 0,0-2-135,0 5-496,0 12 585,0-24 668,6-5-1116,-5-2 269,5-13-270,-6 12 1293,0-10-933,0-1 470,0-3-1010,0-11 397,0 7 143,0-7 0,-6-1 0,-1-6 0</inkml:trace>
  <inkml:trace contextRef="#ctx0" brushRef="#br0" timeOffset="4970">21206 2778 7533,'-7'7'180,"1"-1"89,6-6-179,-7 6 270,0 7-180,-1 2-180,-4 5-90,11-7 270,-11 1-360,4 5 180,-5-4 90,0 10-450,-1-4 270,1-6-90,0 3 270,5-11-359,-4 7 89,5-7 0,-6 5-630,-1-10 630,1 4 180,-1-6 0,1 0 0,-1 0 0</inkml:trace>
  <inkml:trace contextRef="#ctx0" brushRef="#br0" timeOffset="5121">21246 2791 7533,'14'7'-270,"-1"6"270,0-6-90,1 13 0,-1 0 0,-6 1 90,5-2 0,-10 1 0,4 1 0</inkml:trace>
  <inkml:trace contextRef="#ctx0" brushRef="#br0" timeOffset="6321">18147 2201 7533,'-7'28'719,"1"4"-989,6-18 180,0 6 90,0-7 270,6 6-180,2-3 0,5-3-90,1-7 90,5-6-180,-4-6 270,4-7-90,-11-3-810,3-9 631,-9 10-91,4-4 180,-6 11 90,0-3-180,0 9-270,0-10 180,0 11 0,-6-11 0,4 10 270,-9-4-90,3 6-90,-5 0 0,5 0 90,-3 6-90,3-4 180,-5 10-180,-1-5 90,1 13-180,5-11 180,-4 8 0,10-15-359,-4 4 179,6-6 180,-6 0 0,5 0 0,-5 0 0</inkml:trace>
  <inkml:trace contextRef="#ctx0" brushRef="#br0" timeOffset="6544">18282 1960 7533,'0'46'1079,"5"7"-764,2-5 0,0 1-1966,0-11 1,1 0 1470,-2 6 0,1-3 91,5 4 345,-11-18-166,5 0-114,1-1-246,-6-5 180,5-1 0,0-13 1510,-4 5-1870,4-11 479,-6 5-388,0-12 359,-6-13 0,-2-3 0,-6-11 0</inkml:trace>
  <inkml:trace contextRef="#ctx0" brushRef="#br0" timeOffset="6838">18389 2134 7533,'8'0'90,"-2"0"90,0 0-270,1 0 180,0 0 89,11-6-358,-15 4-1,21-3 270,-21 5 0,15 0-1,-11 0 1,0 0-539,-1 0 179,0 0 180,-4 0-90,4 11 90,-6-2 90,0 11 0,0-1 0,-6-4 0,-2 4 180,-5-5 90,0 11-360,-1-3 90,-5 11 90,4-12-450,-4-1 270,12-7-90,-5 0-270,4 1 450,1-7 0,-5-1 0,10-12 0,-10-1 0,4-7 0</inkml:trace>
  <inkml:trace contextRef="#ctx0" brushRef="#br0" timeOffset="7140">18456 2187 7533,'13'29'359,"-5"2"-718,-2-16 359,-6 10 0,0-10-270,0 5 180,0-7 90,0 6-360,6-4 0,-5-1 360,5-9-359,-6-5 89,0 0 270,-6-5 0,5-3 0,-5-11 0,6 4 0,0-4 0,0 11 0,0-4 1259,0-1-1079,0 4 90,0-9 89,6 11-269,-5-7-269,11 1 268,-5-1 91,1 7-449,4-5 179,-5 10-630,7-15 360,-1 7 90,1-9-578,-6 6 0,3-7 0,-3 0 0</inkml:trace>
  <inkml:trace contextRef="#ctx0" brushRef="#br0" timeOffset="7293">18617 2053 7533,'-7'8'629,"1"4"-449,6-11 0,0 11 0,0 2 0,0 0-180,0 12 180,0-5 0,0 0 0,0-2 0,0-6-1,0 13-1438,-6 2 719,4 6-449,-4-7 359,6-14 271,-5-1 359,3-10 0,-16 4 0,3-6 0</inkml:trace>
  <inkml:trace contextRef="#ctx0" brushRef="#br0" timeOffset="7472">18469 2429 7533,'14'62'1079,"-1"-15"-1079,-6-28 360,5-7-360,-10-10-90,10 4 180,-5-12-990,1-2 181,4-17-181,-5 8 451,1-14 449,-2-2 0,-12 3 0,-1-9 0</inkml:trace>
  <inkml:trace contextRef="#ctx0" brushRef="#br0" timeOffset="7682">18577 2161 7533,'8'0'809,"9"0"-809,-14 0-90,15 0 90,-16 0 180,4 0 180,5 0-270,-8 6-180,15-5 360,-10 11-450,-1-4 90,5 5-90,-11 0 0,5 1 90,-6 5-539,0-4 89,0 4-809,-12 1 1349,-2-11 0,-7-3 0,7-8 0,3-16 0,3 4 0</inkml:trace>
  <inkml:trace contextRef="#ctx0" brushRef="#br0" timeOffset="7884">18644 2214 7533,'43'-36'-270,"-12"11"360,-19 19 0,-11 0 90,11 5-90,-4-5-90,0 6 179,-2 0 91,0 6-180,1-5 0,1 11 0,4 1 0,-11 9-360,5-2 180,-6 12 0,0-16 180,0 9-90,0-11 90,0-1-90,0 6-719,0-9 89,-6 7 0,5-9 630,-5-1 0,0-7 0,4-7 0,-4-6 0,6-7 0,0-1 0</inkml:trace>
  <inkml:trace contextRef="#ctx0" brushRef="#br0" timeOffset="8274">18858 1905 7533,'0'8'539,"0"-2"-449,0 0 90,0 2 90,0 11-180,0 2 90,6 0 0,2 16 0,-1-19 0,-1 19-180,0-4 180,-4-3-360,4 14 180,-6-3-450,0 0 180,0 0 270,0-8-180,0-13-629,0 6 179,0-12 360,0 6 90,0-13-90,0 0 180,0-7 90,0-12 0,0-27 0,0 12 0,5-16 0,3 29 0,-1 1 180,5-7 270,-4 6 90,5-6-360,-5 13 179,4-5-269,-10 10-359,9-10 269,-9 11 89,10-11-89,-11 10 0,5-10 0,-6 5 0</inkml:trace>
  <inkml:trace contextRef="#ctx0" brushRef="#br0" timeOffset="8522">19046 2094 7533,'21'0'90,"-8"0"359,-1 0-179,-4 0 0,5 0-180,-6 0 0,5 0 90,2 0-90,-5 5 90,9 3-270,-16 5 270,4 19-90,-12-8-450,-2 8 90,-11 6 180,3-21-899,-9 21 539,10-29 180,-4 9 0,6-11 90,-1 0-90,1-1-179,6-17 449,1-4 0,6-12 0,6 0 0,1 0 0</inkml:trace>
  <inkml:trace contextRef="#ctx0" brushRef="#br0" timeOffset="8633">19086 2201 7533,'72'-8'-90,"-15"2"0,-38 6 90,-5 0-90,-7 0 180,11 0 90,-15 0-720,15 6 360,-17-4 90,11 4 0,-11-6 90,11 12 0,-10-3 0,4 4 0,-6-7 0</inkml:trace>
  <inkml:trace contextRef="#ctx0" brushRef="#br0" timeOffset="8844">19314 1892 7533,'0'21'1709,"0"5"-1439,0-6-91,0 7 181,6 18-270,2-8 90,5 27-810,1-8-1336,-7-7 1876,5 1 90,-10-15-717,10 5 178,-11-6 269,11-1 344,-4-6 0,-1-6 0,-1-2 0</inkml:trace>
  <inkml:trace contextRef="#ctx0" brushRef="#br0" timeOffset="9605">19663 1905 7533,'0'60'1709,"6"-4"-1529,-4-3 0,10-1-91,-5-10 91,12 10-579,-10-16 579,9 3 0,-17-12-720,11 17 630,-10-18-829,10 11 289,-11-24 262,5 1 98,-6-7-270,0-1 90,0-6 68,0-6-68,0-1-90,-6-13 180,-1 0 1,-7-13-1,1 4-213,0-3 393,-1-1 0,7 4 0,-5-3 0,11 5 0,-11-6 0,10 5 0,-4 1 270,6 8 90,6-7-360,-4 10 630,16-15 32,-10 22-482,6-9 269,4 16 181,3 2-450,-5 7 90,8 13-180,-22 1-90,4 0 0,-6-2 180,0 1-90,0-6-360,-6 12 90,4-11-630,-10 10 540,4-16-89,1 9 269,-5-17-90,4 5-720,-5-6 451,6 0 449,-5 0 0,4-6 0,-5-1 0</inkml:trace>
  <inkml:trace contextRef="#ctx0" brushRef="#br0" timeOffset="10086">19838 2013 7533,'28'-7'809,"-3"1"-629,-12 6-90,1-6 90,5 4-180,-4-10 270,11 11-180,-17-5 90,9 6-90,-17 0-1530,11 0 1171,-10 0-271,4 0 360,-6 0-540,-6 0 361,-2-6 359,1 4-90,-5-3 90,10 5 0,-16-7 90,15 6-90,-15-5-90,16 6 90,-9 0 0,9 0 0,-4 6 270,6 1-91,0 7 361,0 5-270,0-4 90,0 10-90,0-4-1,0 0-89,0 5 0,0-12 90,0 6-180,0-1 270,0 2-270,0 6 180,0-6-180,0-2-630,0-5 270,0 5-180,0-4 90,-6 10 181,-1-10-361,-12 5 270,4-13 90,-5 5 90,13-11 0,-5 5-90,5-6 540,-7 0-270,7 0 0,-5 0 180,11 0-90,-5 0 0,6 0 449,0 0 1,12-12-360,-4 3-180,18-10-90,-6 6 0,1-1 90,-2 1-900,-5 5 360,-1-4 360,1 11-89,-1-11-91,1 10 270,-1-9 0,1 3 0,-1-5 0,1-1 0</inkml:trace>
  <inkml:trace contextRef="#ctx0" brushRef="#br0" timeOffset="10312">20294 1946 9422,'13'0'449,"0"0"-1078,7 0 539,-6 0-1080,0 0 271,-2 0 899,-10 0 0,10-6 0,-5-1 0</inkml:trace>
  <inkml:trace contextRef="#ctx0" brushRef="#br0" timeOffset="10530">20294 2026 7533,'-8'8'1079,"2"-2"-719,6-6 539,0 0-899,6 0 450,7 0-540,2 0 270,-1 0 270,3 0-720,-8 0 270,5 0-90,-2 0-360,-10 0 360,4 0 0,-6 0-90,0 6 1,0 7 89,-6 2-90,-2 5 180,-6-13-810,1 5 360,0-5 91,-1 7-811,-5-1 1170,4-5 0,-4-2 0,5-6 0</inkml:trace>
  <inkml:trace contextRef="#ctx0" brushRef="#br0" timeOffset="10651">20320 2080 7533,'36'0'899,"-10"0"-1079,-14 0 180,-5 0 0,7-6-449,-1 5 179,0-11-630,1 10 450,-1-10 271,-6 5 179,-1-1 0,0-4 0,2 5 0</inkml:trace>
  <inkml:trace contextRef="#ctx0" brushRef="#br0" timeOffset="10937">20481 1799 7533,'0'49'1169,"0"-5"-1349,0-23 180,0 5 0,0-12-809,0 18 719,0-16-810,0 15 720,0-16 0,0-1 180,0-9 0,0-5-449,0 0 449,0-5 359,0 3-179,6-10-90,-4 11 540,4-11-270,-6 10 89,6-16-269,-5 4 180,17-13-180,-15 6-450,15 2 180,-11 5 0,7 7-270,-1-5 181,1 4-631,-1 1 360,-5 1 450,4 6 0,-11-6 0,5-2 0</inkml:trace>
  <inkml:trace contextRef="#ctx0" brushRef="#br0" timeOffset="11265">20347 2241 7533,'51'-28'2069,"4"-3"-1890,-27 10 181,12 0-1259,-11 7 269,8 2 630,-20 11 0,2-5-180,-13 6 0,-6 0 270,0 0-90,0 6-90,-6-5 1080,-1 11-451,-1-4-179,-4 11-90,5-4 0,-7 5 0,1-7-1170,-13 6 271,10 2-181,-15 6 450,16-6 270,-4-8-90,5-1-1079,1-10 1259,0 4 0,5-18 0,2-3 0</inkml:trace>
  <inkml:trace contextRef="#ctx0" brushRef="#br0" timeOffset="11393">20521 2201 7533,'23'0'719,"0"0"-899,-15 0 270,6 0-360,-1 0 270,1 0 90,-1 0-629,1 0 269,-1 0 180,0-6 90,1 4 0,-1-10 0,0 5 0</inkml:trace>
  <inkml:trace contextRef="#ctx0" brushRef="#br0" timeOffset="11664">20763 1812 7533,'0'19'180,"0"-10"-90,-6 15-180,4-21 180,-4 15-1,0-11-268,5 7 179,-5 5 0,6-10 0,0 9 0,0-17 90,0 6-180,6-2 90,1-3 179,7 4 271,11-6-450,-14 0 90,13 0-270,-17 0 90,1 0 90,4 0 90,-11 0-90,5 0 0,-12 6 0,-1 1 0</inkml:trace>
  <inkml:trace contextRef="#ctx0" brushRef="#br0" timeOffset="11836">20683 2080 7533,'13'8'1619,"-6"-2"-1080,5-6-179,-4 0 180,11-6-540,-4 4 0,10-10 90,-10 5 90,5-1-720,-7-4 360,1 11 90,-1-11 90,-5 10 270,3-10-180,-9 11-1979,10-11 720,-11 11 1169,5-5 0,-12 0 0,-1-2 0</inkml:trace>
  <inkml:trace contextRef="#ctx0" brushRef="#br0" timeOffset="11989">20749 2107 7533,'0'21'899,"6"-2"-899,-4-5 0,10-1 360,-5 1-360,1-7 180,4-1 0,-4-6-630,5 0 360,0 0 90,1 0 270,5-18-90,-4 8-180,4-22 0,0 11 0,2-5 0</inkml:trace>
  <inkml:trace contextRef="#ctx0" brushRef="#br0" timeOffset="12451">21085 1892 9512,'13'-6'1349,"-5"5"-989,4-5-181,-5 6 1,1 0 0,3 0-360,-3 6 450,-1 7 0,5 2-90,-10 5-1169,4-7 179,-6 0 720,0 1-719,0-7-1,-6 5 270,4-10 180,-4 4-269,6-6 359,0 0 90,0-6 270,6-2-180,2-17-90,5 9 270,1-22-90,-1 22 0,1-22 0,-1 28 0,-5-14 450,3 23-90,-3-11-180,-1 10 89,-1-3-89,0 5 0,-4 0-90,3 0 450,1 5 359,-4 21-269,4 15-630,-6 3 270,0 6-540,0-21 270,0-2-180,0-8-450,0 0 271,0-4 89,0 5 180,0-13 0,-6 5-989,-1-11 1079,-1 6 0,-10-2 0,3 3 0</inkml:trace>
  <inkml:trace contextRef="#ctx0" brushRef="#br0" timeOffset="12609">21152 2107 7533,'0'21'1619,"6"-8"-1439,-5-1 0,11-4-1,-4 5 181,5-6 0,1-1-180,-1 0-630,1-4 270,-1 4 180,6-6 0,-4 0 0,5-6 0,-1-7 0,2-8 0</inkml:trace>
  <inkml:trace contextRef="#ctx0" brushRef="#br0" timeOffset="23976">21702 1771 9422,'7'0'359,"11"-5"-179,-9 3 90,4-4-90,-1 0-720,2-1 181,-5-1 269,9 2 0,-17 0 180,12 5-180,-12-5-1619,11 0 1349,-11 4 90,5-4-90,-6 6-269,0 0 629,-6 0 0,5 0 0,-11 0 0,4 0 0,1 0 0,-6 0 0,12 0 0,-11 0 0,5 6 0,-1-4 0,2 10 179,0-5-89,-1 7 360,0-7-180,-5 5-90,10-5 90,-4 7 0,0-1-91,5 1 91,-5 5-90,6-10-180,6 9 0,-5-11-90,11 1 0,-4-2 0,5-6-539,0 0 359,1 0 90,-1-6-270,1-2 270,-1-5 0,1-6 180,-1 4 0,1-11 0,-1 5 0</inkml:trace>
  <inkml:trace contextRef="#ctx0" brushRef="#br0" timeOffset="24599">21970 1597 6633,'0'13'-90,"-6"-5"630,5 4 180,-11-5-720,4 1 0,1 4 179,-5-11-179,5 17 180,-1-15-180,2 9 0,6-12 90,0 0-270,0 6 90,0-5 180,0 5-270,0-6 1,12 6 89,9-4 90,1 4-90,-3-6 90,-7-6-360,-4-2 180,0 1-180,4-5 360,-11 11-90,5-11 90,0 10-180,-4-4 180,4 6-90,-6-6 0,0 5 360,0-5-360,0 6 270,-6 0-270,4 6 90,-4 1 180,0 1-90,5 4-90,-11-5 90,10 6-90,-10 7 0,4-11-270,-5 14 270,6-14 0,-5 11-90,4-13-90,1 5 90,-11-4 90,15 5-89,-15 0 178,11-5-268,-7 4 179,1-5 0,-6 7-90,4-7 180,-11 5-180,11-4 90,2-1 0,1-1 90,4-6-90,1 6 0,-5-4 359,5 4-359,-1-6 0,2 0 270,6 0 450,0 0-450,6 0-180,2-6 89,5 4 1,0-10 90,13 5-180,-4-7 0,11 7 0,-6-5 90,-6 10-360,4-10 90,-4 11-270,12-11 180,-5 4 1,-1 1 179,-2 1-270,-10 0 90,5 5 0,-7-5 90,0 0-180,-5 4 180,4-3 90,-11 5-540,5 0 451,-6 0-1,0 0 90,-6 0 0,-1 5 0,-7-3 0,-5 10 0,4 1 0,-4 8 0</inkml:trace>
  <inkml:trace contextRef="#ctx0" brushRef="#br0" timeOffset="24836">21850 1946 7263,'7'0'90,"5"0"-90,-5 0 629,13 0-359,-5 0-270,4 0 0,0-6 90,-4 4-270,17-3 90,-16 5 0,10 0-179,-13 0 89,-6 0 0,-1 0 180,-6 0 0,0 0-360,-6 17 90,-1-12 180,-6 19 0,-1-17 0,0 1 0,1-2-269,-1-6 359,1 6 0,0-5 0,-1 5 0</inkml:trace>
  <inkml:trace contextRef="#ctx0" brushRef="#br0" timeOffset="25097">22158 1718 7533,'30'-8'539,"0"2"-449,-29 6 0,11 0-180,-10 0 0,10 0 180,-11 0-270,5 0 270,-6 0-180,0 0-359,0 6 89,-6 14 180,5-4-270,-11 21 360,10-20 0,-4 8 90,0-6 0,5 2 0,-5 6 0</inkml:trace>
  <inkml:trace contextRef="#ctx0" brushRef="#br0" timeOffset="25456">22332 1503 8072,'8'13'270,"-2"1"0,0 5 90,-5 8-180,5 2 0,-6 3 0,0-5-810,0 6 630,0-11-630,0 4 360,0-7 180,0-10-1079,0 9 899,0-17-359,0 6 629,0-7 0,0-7 90,0 0-90,0-13-90,0 6 449,0-6-269,0 7-180,0-1 90,0 7 540,12-11-360,-9 15 0,15-15-360,-17 17 90,11-5 90,-4 6-540,6 0 361,-7 0 89,5 0-90,-11 0 180,5 0 0,0 0 0,2 0 0</inkml:trace>
  <inkml:trace contextRef="#ctx0" brushRef="#br0" timeOffset="25710">22198 1960 8792,'6'-8'360,"-4"-4"-180,10 10 179,-5-9 91,13 3-360,-5-5-180,4 5 270,-6-4-450,7 5 90,-6-1 90,6-4-629,-7 11 89,0-5 450,-5 6 90,-2 0-90,-6 0-270,0 0 0,0 6 1,0 1-1</inkml:trace>
  <inkml:trace contextRef="#ctx0" brushRef="#br0" timeOffset="25932">22212 1973 8702,'21'-8'540,"-2"3"-720,-11 5 90,3 0 90,-3-7 180,5 6-720,7-5 540,-6 6-989,6-6 809,-7 4 0,0-9-270,-5 9 90,-2-10 180,-6 11 1,0-11 179,0 4 0,0-5 0,0-1 0</inkml:trace>
  <inkml:trace contextRef="#ctx0" brushRef="#br0" timeOffset="26138">22279 1905 7533,'-8'14'539,"3"0"-359,5-7-180,0 5 180,0 1 90,0 2-360,0-1 90,0-2 0,0-11 180,5 11 0,-3-11 0,10 5-720,-5 0 270,7-4 180,-1 4-90,0-12 0,1 4 180,-1-10 0,0-1 0,1-8 0,-1-5 0</inkml:trace>
  <inkml:trace contextRef="#ctx0" brushRef="#br0" timeOffset="26421">22480 1879 7533,'15'21'-270,"15"-8"270,-20-7 0,9-6 0,-1-12 180,-9 3 0,4-10-180,0 5-360,-12-11 360,11 9 0,-10-10-180,4 19 0,-6-5 180,0 4 0,0 1-90,-6-5 180,-2 11-180,-5 1 180,-1 7-180,7 1 90,-5 3-180,10-3 90,-10 5 90,11 1 0,-11-1-449,10 0 269,-9 1 180,9-1 0,-10 1 0,5-1 0</inkml:trace>
  <inkml:trace contextRef="#ctx0" brushRef="#br0" timeOffset="26737">22761 1476 7533,'0'-13'809,"0"5"-539,0 2 90,0 6-450,6 6 450,2 26-180,5-7 0,-5 26-348,4-23 348,-11 11-360,12-5 180,-6 6 0,0 0-90,5-5-90,-10 4 360,4 7-90,0-9 0,-5 8-296,5-18-243,-6-6-721,0-2 631,0-5 539,0-1 0,-6-6 0,-1-1 0</inkml:trace>
  <inkml:trace contextRef="#ctx0" brushRef="#br0" timeOffset="27129">22989 1597 7533,'14'-8'629,"-1"2"-449,1 6-270,5 0 180,-4 0-450,5 0 270,-13 0 1,5 0 268,-11 0-808,5 0 359,0 0 270,-4 6 0,-2 8 0,-8 7 0</inkml:trace>
  <inkml:trace contextRef="#ctx0" brushRef="#br0" timeOffset="27526">23030 1664 7533,'6'8'539,"2"-2"-359,-1-12-270,5 4 90,-5-10 180,1 11-540,4-5 360,-11 0-90,11 4 180,-11-4-539,11 6 269,-10 0-360,10 0 360,-11 0 0,5 0-179,-6 0 179,0 6 809,0 8-629,0 1-90,-6 10 90,5-4 720,-11 12-540,10-11 0,-4 3-90,6-11-90,0-1 90,0 0 89,0-5 1,0 4-90,0-11 90,6 5-90,-4-6 0,10 0-90,-11 0 0,11 0 90,-11-6 0,11 5-180,-10-11 270,10-1-450,-11-2 90,11-5 180,-10 7-270,3-1 90,-5 7-179,0-5 89,0 11 180,0-12 90,0 12-90,-5-5-90,3 6 90,-10 0-90,11 0-90,-11 0 90,10 0 91,-10 0-181,11 0 270,-11 0 0,11 0 0,-11-6 0,4-1 0</inkml:trace>
  <inkml:trace contextRef="#ctx0" brushRef="#br0" timeOffset="27855">23271 1369 7533,'0'-14'719,"0"7"-269,0 1-90,0 6 449,0 0-899,0 6 0,0 7 270,0 14-180,0 1 0,0 5 180,6-6-90,-4 0-360,4 0 180,0 6-89,-5 7 179,5-4 89,0 9-268,-4-17-91,4 5 90,-6-7 180,0 7-360,0-10 0,0 14 360,0-15-90,-6 11-1619,4-12 1709,-4-8 0,0-6 0,-1-7 0</inkml:trace>
  <inkml:trace contextRef="#ctx0" brushRef="#br0" timeOffset="27972">23338 1771 7533,'21'-22'719,"-2"-2"-179,-11 17-180,4-7-1440,1 1 541,-4-1-541,10 1 1080,-12 6 0,6-5 0,1 4 0</inkml:trace>
  <inkml:trace contextRef="#ctx0" brushRef="#br0" timeOffset="28239">23513 1530 7533,'19'-7'0,"-4"-5"270,4 10-181,-5-4 1,-1 6-180,7 0 180,-6 0-269,6 0 268,-6 0-89,-1 0 0,-6 0 90,-1 0-90,0 0 90,-4 6-180,4-4 0,-6 15-89,-6-14-1,4 15 180,-10-10 0,5-1 0,-6 5 0,-1-4-360,0 5-180,1-5 1,-1-3 539,7-5 0,-11 6 0,3 2 0</inkml:trace>
  <inkml:trace contextRef="#ctx0" brushRef="#br0" timeOffset="28605">23566 1597 7533,'0'43'180,"0"-6"629,0-17-359,0-5 180,0 10-181,-6-10-269,5 4-450,-17 1 180,15-5 360,-21 4-90,21-6-90,-15-5 90,11 4-2069,-12-11 1619,4 11-270,-11-10 361,17 4 358,-15-6-89,21 0-90,-9 0-90,12 0 990,-6 0-720,5 0 270,-5 0-181,6 0 91,0 0-270,6-6 360,19-7-360,-7 4 90,20-9-270,-5 10 0,-4 1 90,10-5-180,0 10 180,2-3 0,-5 5 0,7 0-450,-26 0-359,8 0 719,-12 5-270,-5-3 90,-2 4 90,-6-6-719,0 0 89,-6 0 271,-2 0 539,-5 0 0,0-6 0,-1-1 0</inkml:trace>
  <inkml:trace contextRef="#ctx0" brushRef="#br0" timeOffset="28915">23982 1221 10321,'0'8'90,"0"4"-90,0 1-360,0 2 270,6 4 90,-5 1 90,5-6-629,-6 12 179,0 1-2429,-6 31 2789,5-24 0,-11 21 0,5-34 0</inkml:trace>
  <inkml:trace contextRef="#ctx0" brushRef="#br0" timeOffset="29062">23995 1651 7533,'-7'15'1079,"1"-3"-1079,6-6-540,0-5 271,0 11 179,0-11 90,0 5 0,0-6 0,0 0 0</inkml:trace>
  <inkml:trace contextRef="#ctx0" brushRef="#br0" timeOffset="31369">15478 2214 7533,'-38'38'-360,"14"5"900,-1 6-181,19-8 1,6-1-270,6-5 0,7 40-90,2-45-90,4 3 180,-12-14-360,5-6 90,-4 6 90,5-9-449,0 8 179,-5-17 180,4 5-540,-4-6 451,5 0 269,1 0 0,-1-12 0,0-3 0</inkml:trace>
  <inkml:trace contextRef="#ctx0" brushRef="#br0" timeOffset="31842">15706 2241 7533,'20'-6'-900,"-11"5"810,9-6 0,-17 7 0,11 0 270,-10 0 360,10 0-450,-5 0 90,0 0 0,5 0-180,-10 0 90,10 0-90,-11 0 0,5 0 180,-6 0 179,0 0-179,0 7-90,0-6 0,-6 17-90,-1-9 0,-7 22 90,1-8 0,-6 10-360,-2-1 360,6-9-720,-9 8 451,21-16 89,-9-2 90,6-1-90,4-10 90,-4 4-720,6-6 270,0-6 1,0 4 449,0-10 0,0 5 0,6-18 0,2 8 0,5-8 0,-5 11 269,4 7-179,-4-5 0,5 10 0,-6-10 450,5 11-270,-4-5 449,17 6-629,-9 0 90,9 0-90,-17 0 180,4 6-180,-11-5-810,11 5 361,-10 0 269,9-4-900,-9 10 810,10-11 0,-11 5 1,5-6 179,-6 0 0,7 0 0,0 0 0</inkml:trace>
  <inkml:trace contextRef="#ctx0" brushRef="#br0" timeOffset="32024">15935 2201 7533,'7'7'-360,"-1"-1"360,-6 0 0,0 2 540,0 5-181,0 7-89,0-6-180,0 12 90,0-11-90,0 4 0,0 0-180,0-4-720,0 17 721,-6-16-1171,-1 21 1260,-1-20 0,-10 14 0,3-10 0</inkml:trace>
  <inkml:trace contextRef="#ctx0" brushRef="#br0" timeOffset="32198">15720 2549 7533,'6'21'-90,"2"-1"90,-1-12 0,5 4 0,-5-11-1260,7 11 991,-1-11 359,-6 11 359,5-10-269,-10 4-90,4-6-270,0 0 0,-5 0 90,5 0-179,0 0 269,-5 0 0,5 0 0,0-6 0,2-2 0</inkml:trace>
  <inkml:trace contextRef="#ctx0" brushRef="#br0" timeOffset="32515">15921 2402 7533,'21'36'449,"-7"-5"-269,-8-17-270,-6 5 270,0-4 180,0 16-630,0-14 270,0 8-90,0-12 90,-6 7 0,4-5-449,-10-2 269,5-7 90,-7-6-90,1 0-90,-1-6 180,6-1-90,-3-7 360,9 1-270,-10-1 0,11 1-90,-11 0 90,10 5 0,-4-4 0,6 11 540,0-6-180,0 7 360,0 0-900,6 0-450,14-5 450,-4-3-89,21-5 359,-20 0 0,14-7 0,-10-1 0</inkml:trace>
  <inkml:trace contextRef="#ctx0" brushRef="#br0" timeOffset="32940">16108 2255 7533,'0'13'-90,"-5"6"90,3-4 270,-4 28-180,12-23-1,-4 23-268,10-22 448,-5 0-179,1-8 0,-2-7 90,0-6-450,-5 0 270,5 0-90,-6 0 90,0 0 0,0-12 90,0 3-90,0-10 0,0-1-359,0 6 179,0-6 0,0 1 0,0 4 180,-6-10 0,5 10-90,-5-5 90,0 13 180,5-5-270,-5 10 90,6-3 180,6-1 0,-5-2 179,17 1-89,-9-5-270,10 10 0,-6-4 90,-5 6 0,4 0-180,1 6 180,-4 2 0,9 5-90,-17 1 0,11 5 90,-10-4-90,4 10 0,-6-4 90,0 12-180,0-11-90,0 10 0,0-18 180,-6 6-539,4-13 269,-4 5 90,6-10 0,-6 4-450,5-6 630,-17 0 0,9-12 0,-10-3 0</inkml:trace>
  <inkml:trace contextRef="#ctx0" brushRef="#br0" timeOffset="33458">16296 2174 7533,'8'6'90,"-2"2"-180,-6 11 449,0 2 181,0 17-360,6-8 90,1 21-450,7-21 360,0-3-270,-7-15 0,5-7 270,-5-3-450,1 4 180,4-6-90,-11-6-270,5-1 181,0-1 89,-5-4 0,5 5-450,-6-7 360,0 1 1,0-6 269,0-2 0,-6 6 0,-1-9 0,0 21 0,1-15 0,6 16 0,-6-3 0,4 5 449,-4 0-359,6 0 450,0 0-90,6-6-181,2 4 1,5-10-180,0 5-360,-5-1 91,4-4 89,-5 11 269,0-11-358,5 5-1,-4-7-180,-1 7 180,5-5 0,-10 4 0,9 1 0,-9-5 0,4 10 90,0-10 180,-5 11-180,5-11 1,-6 10-91,0-3 180,0 5 1439,0 5-1169,0-3-180,0 16 449,0 3-629,0 7 0,0-1 180,0-8 0,0-5-360,6-1 180,-4 1 1,4 5-361,-6-4 180,0 4 90,0-5-180,0-7 90,0 5 91,0-11 179,0 11 0,-6-4 0,-2 5 0</inkml:trace>
  <inkml:trace contextRef="#ctx0" brushRef="#br0" timeOffset="33657">16417 2402 8072,'0'-7'1350,"6"0"-991,-4 7 1,10-5-180,-5 3 0,0-4 0,5 0 90,-10 5-180,10-5-90,-5 6 180,7 0 179,-7 0-179,-1 0 0,-6 0-450,0 0 0,-6 12 0,-2 2 1</inkml:trace>
  <inkml:trace contextRef="#ctx0" brushRef="#br0" timeOffset="34020">16417 2496 7533,'-14'7'1439,"2"-1"-1079,12-6 629,6-6-809,1 5 90,18-17-270,-8 9 270,14-10-270,-16 5 0,10 7 180,-10-5-1,5 10 181,-1-3-270,-4 5-989,-2 0-361,-1 0 631,-10 0 179,3 0-90,-5 0 91,0 0 179,0 5 0,0 3-90,0-1-90,-5 11 630,3-9-270,-10 11 180,5-1-360,-1-10 91,2 9 89,0-11 449,5 13 1,-5-11 0,6 3-90,0-12 0,0 0-90,6 0-1,-5 0 1,11-6 90,-4-8-180,-1 0 0,5-6 90,-10 1 0,3 10-270,-5-9 0,0 16 0,0-4 180,0 6-270,0 0-180,-5 0-359,-3 0 539,1 0-180,-5 0 270,10 0 0,-4-6 90,0 5 0,5-11 0,-5 5 0</inkml:trace>
  <inkml:trace contextRef="#ctx0" brushRef="#br0" timeOffset="34473">16672 2214 7533,'0'8'-90,"-6"4"450,-1 1-360,-1-4 89,2 15 1,6-21 0,6 15 90,2-5-90,5-4 0,-6 9 0,5-17-270,-10 5 90,10-6 0,-11 0 90,11 0-180,-11 0 1,5-6 89,-6-1 0,0-6 0,0-1 0,0 1-90,0-7 90,0 6 90,0 0-90,0 2 90,-6 11 0,5-11 0,-5 10-180,6-4 540,-6 0-360,5 5 360,-5-5-270,6 6 89,0 0 271,6-6-450,-5-1 270,17-13-180,-9 5 180,11-4-180,-7 5-270,-5 7 0,-2 1 270,-6 6-450,0 0 450,6 0-180,-5 0 90,11 6 90,-5 19-90,7 5-180,-1 4 180,-6-2 0,-1-18 0,-6 6-180,0-7 180,0 1 0,0-7-629,6 5 359,-4-10 90,4 10-540,-6-11 361,0 5 359,0-6 0,-6 6 0,-2 1 0</inkml:trace>
  <inkml:trace contextRef="#ctx0" brushRef="#br0" timeOffset="34731">17008 2000 7533,'20'-23'719,"-6"6"-809,-8 17 720,-6 11-270,0 4 269,0 18-269,0-5-180,0-1 0,-6 5-90,-2 14 90,-5-14 0,5 18 90,-3-36-91,3 12-1078,1-11 539,-5 4 180,10-11-809,-9 4 539,9-11 180,-4 11 0,0-11 91,5 5-91,-12-6 180,12 0 90,-5-6 0,0-7 0,-2-8 0</inkml:trace>
  <inkml:trace contextRef="#ctx0" brushRef="#br0" timeOffset="35249">16981 2214 7533,'7'0'449,"5"6"-359,-10-4-180,9 10 0,-9-11 90,4 11 360,0-4-270,-5-1 0,11-1-180,-10 0 180,4-5-450,-6 11 1,0-10 359,0 10-810,0-11 630,0 5 0,0-6-359,0 0 449,0-6 0,0-1 629,0-7-179,0-5 0,11 4-180,-8-4 90,15 5 0,-10 1-1,-1 0-179,11-7-180,-9 5 180,11-4-539,-13 5 269,5 1 90,-10 0 0,10 5-450,-11-4 90,11-1 270,-11-2-179,11-10 359,-10 9 0,4-3 0,0 6 0,-5-1 0,5 7 0,-6 1 0,0 6 90,0-6-180,0 4 90,0-3 270,0 5 2878,0 0-2968,0 5 179,0 3-89,0 5 0,6 7-90,-4 1 180,9 18-180,-9-10 90,4 10-91,-6-12 1,0-6-1349,6 40 1079,-5-37 0,5 25-809,-6-43-451,0-6-539,0 0 1889,0-6 0,0-8 0,0-6 0</inkml:trace>
  <inkml:trace contextRef="#ctx0" brushRef="#br0" timeOffset="35674">17397 1799 7533,'13'7'1079,"6"11"-899,-4-9 270,4 16-90,1-4-181,-5 6-89,16 11-90,-14-2 270,4 1 0,1 2-1072,-4 15 846,-5-15 1,-1 0-224,-6 2 8,-12 22-368,4-30 269,-9 23 90,3-33-450,-5 8 1,-6-10 269,4 6 270,-5-6 90,-5-2 0,8-6 0,-8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6:00:24.692"/>
    </inkml:context>
    <inkml:brush xml:id="br0">
      <inkml:brushProperty name="width" value="0.05292" units="cm"/>
      <inkml:brushProperty name="height" value="0.05292" units="cm"/>
      <inkml:brushProperty name="color" value="#FF0000"/>
    </inkml:brush>
  </inkml:definitions>
  <inkml:trace contextRef="#ctx0" brushRef="#br0">9859 14627 7533,'-29'49'180,"9"-4"-180,8-18 359,5 12 91,-6-4-180,-1 0 270,1 2-450,6-21 90,1 4-91,6-8 91,0-5-449,0 7-451,0-7 450,0 5-1079,0 7 1079,0-2 90,0 8 180,0-11 0,-6-1 0,-2 0 0</inkml:trace>
  <inkml:trace contextRef="#ctx0" brushRef="#br0" timeOffset="307">9859 14573 7982,'0'27'90,"0"0"-90,0 6 720,-6-5-360,4 11 539,-10 31-1618,10-15-1433,-10 17 1972,11-27-907,-5-11 637,0 0 617,4-7-527,-4-13-179,0-3 359,5-9 1157,-11-2-977,11-8 476,-11-11 243,10 4-359,-4-16-270,6 9-90,0-5-90,0 7 180,0 7 0,0-7 539,6 5-359,2-4-270,11 0-90,-4 4 0,5-5 180,-7 7-1079,1-7 539,5 6 450,-4-6 0,10 7 0,-4-1 0</inkml:trace>
  <inkml:trace contextRef="#ctx0" brushRef="#br0" timeOffset="571">10087 14640 7533,'-29'36'-1260,"-8"8"1260,20-28 90,-14 21 1439,16-8-1349,2-7 90,7-4-90,6-12-360,6-5 360,1 5-90,12-6 0,-4 0 0,11 0 0,-11 0 90,4 0-450,7 0 360,-16 0 0,14 0-180,-23 0 180,11 0-90,-10 0 90,4 12-90,-12-3 90,-2 11-450,-11 5 270,4-3-360,-10 5 180,10-2 1,-17-4 179,10 0 0,1-8 90,3-7 0,11-6 0,-6-6 0,-1-1 0</inkml:trace>
  <inkml:trace contextRef="#ctx0" brushRef="#br0" timeOffset="812">10261 14640 7533,'-40'47'899,"11"-17"-719,4 1-450,5-6 270,12-8 0,-4 8 0,6-12-90,4 1 270,-4-1-90,6 6-90,6-3 180,-4 3-180,10-11 180,-5 3-90,6-9-90,1 4 0,-1-6 180,0 6-90,1-5-1170,5-1 631,-4-1 269,-1-11 0,-2 4 180,-5-5 0,7 0 0,-1-1 0</inkml:trace>
  <inkml:trace contextRef="#ctx0" brushRef="#br0" timeOffset="1237">10355 14640 7533,'0'42'0,"0"-3"180,0-12 89,0 6-89,0-5 0,0-1-90,0-2-450,0-10 180,0 5 91,0 5-1441,6-3 1530,-5 5 0,5-8 0,-6-5 0</inkml:trace>
  <inkml:trace contextRef="#ctx0" brushRef="#br0" timeOffset="1460">10476 14627 7533,'0'21'719,"0"16"-629,0-19 90,0 19 0,0-22 0,0 11-270,0-5 180,0-1 0,0 6-900,6-11 451,-5 4 179,5 6 90,-6-8 90,0 2 0,0-7 0,0-4 0</inkml:trace>
  <inkml:trace contextRef="#ctx0" brushRef="#br0" timeOffset="3873">10355 12225 7533,'-36'36'90,"16"-3"0,3 1 89,2-6 1,2 23-629,0-20 449,12-15-90,-5 10 270,6-19-90,6 5 89,7-10-269,3 4 90,27-18-179,-12-9 14,9-7 165,-15-5 90,-12 6-90,-5 0-630,4-6-197,-10-1 0,10 0 0,-5 1 0</inkml:trace>
  <inkml:trace contextRef="#ctx0" brushRef="#br0" timeOffset="4198">10421 11890 7533,'0'31'359,"0"-7"-179,0 20 180,-6-3-270,-1 0-572,0 0 662,1-3-360,6-9 180,0 3 0,-6 1 306,4-10-756,-4 8 360,6-10 110,0 6-380,0-6 180,0-8-90,0-7 427,0-6-337,0 0 90,0-6-90,0-7 180,0-14-270,12-20 0,-3 4-261,10-9 441,-5 24 360,6 2-90,-11 13-90,9 6 540,-5 12 89,2 34-539,-2-6 0,-7 18-180,-6-12 90,-6-10-180,5 4 0,-11-13 270,4 5 81,1-15-441,-5 14-359,11-22 179,-5 3 180,6-10-450,0-9 271,0-7 359,0 0 0,0-4 0,6 4 0,1-5 0</inkml:trace>
  <inkml:trace contextRef="#ctx0" brushRef="#br0" timeOffset="4478">10583 12212 7533,'14'6'-900,"-2"-5"900,-12 11 0,0-5 0,0 7 90,0 11 270,0-2-90,-6 3-90,5-6-90,-11-1 0,10-4 89,-3 5-268,5-13-1,0 5 180,0-11-1,0 5-178,5-6 89,3-12 89,5 3-268,1-34-1,-1 18-270,7-44 270,-11 42 0,3-22 180,-12 34-90,0 2 180,0 7-180,-6 6 0,-1 12 360,-7-3-90,0 22-180,7-9 270,-5 5-90,10-1-270,-4-12 90,6 6 90,0-13-90,0 0-90,0-7 90,12 0 0,-9-7-630,15 6 360,-10-11 270,0 4 0,9-11 0,-2-2 0</inkml:trace>
  <inkml:trace contextRef="#ctx0" brushRef="#br0" timeOffset="4660">10757 12144 7533,'0'42'270,"0"9"-181,0-15 91,-6 4 0,5-13 0,-11 4-270,10-15 180,-4 16-360,6-17 180,0-2 0,0-7 180,0-6-180,6 0 0,8-24 1,24-18-1,-6-14 90,12 2 0,-22 21-630,-3 14 360,-12 6 270,5 5 0,-4-4 0,5 5 0</inkml:trace>
  <inkml:trace contextRef="#ctx0" brushRef="#br0" timeOffset="9169">14271 15083 7533,'-13'-33'90,"5"5"-90,-4 1 0,5-28 0,-1 21 45,2-12 0,1-2-387,3 0 477,-1 7 0,0 0-45,3-8-90,0-6 0,0-3 90,0-16-760,-1 16 0,2-4 760,5-3 0,0 1-829,-2 6 0,1-1 604,4-14 1,1 0-929,-3 7 0,0 2 1018,-1 4 0,1-2 45,-2 12 0,-1-3 0,1 2-270,1-18 0,1-1-361,-3 18 0,1-1 0,0 2 541,4-14 0,1 0 47,-3-8 1,1 0 42,1 12 0,1-2 0,0 3 0,1-4 0,-1 4 0,2-5 0,0 1 0,-1 10 0,0-2 0,0 4 0,1 1 0,1 2 0,4-10 0,-1 2 0,-4 18 0,0 2 0,4-9 0,-1 2 630,5-8-720,-5 10 90,4 2-90,0-11 90,-4 14 2053,-2-15-2053,-1 17 0,-4-4 0,-1 11 944,5 1-854,-10 2 1734,4 10-1824,-6 2 492,0 1-402,0 10 594,0-4-504,0 6 186,0 18-276,-6-1 0,4 9 0,-10-6 0,5-1 0,-1-4-90,-10 16 0,10-14 90,-12 14-360,1-10 180,4 0 0,-4-2 90,0-5-180,4-1 0,-5-6 90,7-1-450,6-6 271,-6 0 269,6 0 0,-1-11 0,2-4 0</inkml:trace>
  <inkml:trace contextRef="#ctx0" brushRef="#br0" timeOffset="9270">14607 11634 7533,'64'-13'-90,"-8"6"180,-29 1-540,0 6 90,-6 0 180,-2 0-269,-12 0 449,5 6 0,-10-5 0,4 5 0</inkml:trace>
  <inkml:trace contextRef="#ctx0" brushRef="#br0" timeOffset="9616">13306 12024 7533,'-14'21'-540,"7"4"540,0-10 360,1 10-360,5-10 0,-5-1 90,6-3-270,6-9 0,2 4 180,-1-6-810,11 0 810,-9 0 0,5 6 0,-8 2 0</inkml:trace>
  <inkml:trace contextRef="#ctx0" brushRef="#br0" timeOffset="9920">13507 11943 7533,'7'-13'-540,"-1"5"360,-6 2 0,0 6 90,0 0 810,0 6-360,0 8 179,0 13-269,0 1-180,0 5 90,-6-7-90,5 1 0,-11 0 90,11 6-450,-12-5 180,6 23 180,-7-20-720,7 8 360,1-20 91,0-5-1,4-7-180,-4 0 90,6-7 90,-6-7 90,5-6 0,-5-8 0,6 0 270,0-4 630,0-14-720,6 14-90,1-13 90,1 31-90,4-5-180,-11 11 0,11-11 180,-4 10-720,-1-10 360,6 11 360,-6-11 0,6-1 0,1-8 0</inkml:trace>
  <inkml:trace contextRef="#ctx0" brushRef="#br0" timeOffset="10192">13614 11930 7533,'-8'21'-270,"2"-2"360,6-6 0,-5 7 0,3-5 269,-4 10-269,6-10 90,-6 10-180,5 2-180,-5-5 270,0 10 90,4-17-719,-4-2 269,6-1 180,0-10-180,0 4 0,0 0 360,0-11-90,6 4-90,-4-13 270,16-17 180,-9 13-180,10-13 0,-6 17-90,1 7 89,-1-5-89,-6 4-449,12 1 179,-10 1 0,4 0 270,-1 5-900,-10-5 810,9 6 0,-9 0 0,4 0 0</inkml:trace>
  <inkml:trace contextRef="#ctx0" brushRef="#br0" timeOffset="10832">13453 12319 7533,'0'15'809,"0"-3"-269,0-12-270,0 0 90,6-6-181,1 4 361,7-10-180,5 5-180,8-13-180,-4 6 0,2 0 180,-6 2-1080,-4 5 540,-2-1-359,-1-4 539,-4 11 0,-1-5 90,-1 6-809,-6 0-451,0 0 1350,-12 12-359,3-3 359,-16 10 0,10 1 0,-4-6 359,5 12-179,-5 6-180,4-2 0,2 3 90,7-13-180,6-7 990,0-5-181,6 3-539,1-9-90,7 4 0,5-12 90,2-2-540,0-11 180,4-2-539,8-30 359,-9 19-242,7-13 63,-17 20 81,-1 10 458,-6-5 0,-1 1 0,-6 4 0,0 2 0,0 7 418,0 6-418,-6 0 102,5 0-102,-11 0 0,10 6 0,-3 1 0,5 12 0,-6-3 269,4 15-179,-4-15 0,6 9 0,0-17-180,0 10 90,0-15 90,6 9-90,-4-12 0,4 6 90,-6-5-90,5 5 360,-3-6-180,4 0 0,0 0 0,7-6-180,-4-1 180,9-7 89,-5 1 1,2-1-1259,4 1 269,1-6 450,-5 4 91,4-5-1,-5 7 180,-7 0 0,5-1 0,-10 1 0,4 5 0,-6 3 90,0 5-90,0-7 0,-6 6 90,4-5 0,-10 6-1,11 0 181,-11 0-90,10 0 0,-10 0 180,5 6-270,-7-5 0,7 6 90,-5-7 0,10 0-90,-9 0-180,9 0-90,-4-7 270,6 0-900,0-7 720,0 1-90,0 0 180,0-1 0,6 1 0,1-1 0</inkml:trace>
  <inkml:trace contextRef="#ctx0" brushRef="#br0" timeOffset="11091">13950 11903 7533,'0'28'449,"-6"21"-269,-2-17-1110,-5 20 1110,5-6 0,-4-10-360,11 14 180,-11-20 0,10 15 390,-4-16-929,6 21 719,0-30-450,0 15 334,0-33-244,0 4 180,0-6-90,6-12 566,-4 3-386,10-16-90,-5-2 0,1 4 0,4-2 0,-11 12 0,11-1-360,-5 1 180,7-1 0,5 1-270,-4 0 181,-2-1 269,5 1 0,-9-1 0,4 1 0,-1-1 0,-4 1 0</inkml:trace>
  <inkml:trace contextRef="#ctx0" brushRef="#br0" timeOffset="11496">14097 12117 7533,'0'-7'-90,"0"1"270,0 6-180,0 0 180,0 6-1,0-4 181,0 10-90,0-5 630,-18 48-1260,8-25-543,-10 27 363,8-32 270,5-10 0,-1-2-269,2-1 269,0-10 0,5 4-270,-5-18 1084,6 9-724,6-21 90,1 15 90,1-4 0,4 1 0,-5 10 0,0-4 180,5 6-360,-4 0 629,-1 6-269,5 2-90,-10 11 0,4-4 360,0 10-360,-4-16-90,10 9 180,-11-16-90,5 4 180,0-18-180,-5 3-180,11-17 180,-10 6-1,16-19-178,-15 9-1,14-9 180,-9 12-270,5 7 180,-5 0 90,9-5 0,-8 8-90,5-8 0,-2 18 179,-11-5 1,11 10-90,-11-4-90,5 6 90,-6 6-90,0 1 90,0 13 1169,-6 49-1079,5-25-135,-2-6 0,0 0-674,-3 7 539,-1-15 90,-1 3-810,-4-14 360,11-5 181,-5-1 269,0 0 0,4-5 0,-4-3 0</inkml:trace>
  <inkml:trace contextRef="#ctx0" brushRef="#br0" timeOffset="12349">10100 9675 7533,'-6'32'449,"5"3"1,-11 1-90,10-10 0,-4-9-180,6-14 90,0 9-181,6-12 91,2 0-90,5 0 90,0 0 0,7-6 0,0-1-270,1-7-360,-2 7 270,1-5 180,-5 11-269,4-6 179,-11 7-90,4 0 270,-10 0-1619,3 0 1259,-5 0-720,0 7 541,-5 0 449,-3 6 0,-12 1 0,-1-1 0</inkml:trace>
  <inkml:trace contextRef="#ctx0" brushRef="#br0" timeOffset="12635">9992 9957 7533,'-35'15'1799,"9"-3"-1170,21-12-269,5 6 90,5-5 179,15 6-269,-4-7-90,15 0-90,-16 0 180,17 0-90,-16 0-1350,16 0-719,0 0 1170,-8 0-1,7 0-359,-18 0 359,-5 0 270,-2-7 0,-6 0 1,0-1 359,0-3 0,0 9-90,0-4 90,-6 6 0,4 0 0,-4 0-90,0 6 90,5 1 0,-11 7 719,11-1-269,-5 1-270,0-1-90,4 6 450,-4-3-271,0 9 91,5-10-90,-5 4-360,0 1 180,5-6-720,-5 6 271,0-7 269,4 1-360,-4-7 450,6-1 0,0-6 0,0 0 0</inkml:trace>
  <inkml:trace contextRef="#ctx0" brushRef="#br0" timeOffset="12906">10220 9903 7533,'35'-28'0,"-8"3"180,-8 17-1,-5-4 1,11 5-90,-9-1-360,3 2 91,-13 6-1,-6 6 270,0 2-90,0 5 0,0 1 0,0-1 0,-6 0-630,-1 13 360,-6-10 180,5 10 180,-4-7-90,11-10 450,-5 9-180,12-17-180,1 6 539,13-7-269,-6 0-90,12 0-90,-5-7 0,0 0 90,4-7-90,-4 1 89,0 0-179,-2-7 270,-6 11-180,1-9 90,-7 11-90,5 0-360,-10-5-1799,4 4 1979,-12 1 0,-2-5 0,-5 4 0</inkml:trace>
  <inkml:trace contextRef="#ctx0" brushRef="#br0" timeOffset="13098">10301 10051 7533,'0'13'1529,"0"-5"90,18 4-1259,-8-11-1,16-1-179,-13-7 90,0-1-90,1-4-450,-1 5 180,0-7 90,1 1-1169,6 0 539,1-12 450,-1 8-1349,6-8 630,-11 5 449,4 5-90,-6-10 540,1 4 0,-1-6 0,0 0 0</inkml:trace>
  <inkml:trace contextRef="#ctx0" brushRef="#br0" timeOffset="13580">10636 9689 7533,'-6'21'629,"5"4"-449,-5-4 270,6 6-90,0-1 0,-6 7-540,4-4 90,-4 3 180,6-11 0,0 5-270,-6-6 180,5 1-90,-5-7-990,6-2 900,0-11 1,0 5-181,0-12 90,0-7 180,0-2-90,6-11-90,-5-6 90,11 2 360,-10-3-270,16 2 90,-9 14-90,11-2 90,-7 7 810,6 11 179,-4-11-719,4 10-90,-5-4-90,-1 6 0,-6 0 0,-1 0-540,-6 6 360,0-4-629,0 10 359,0-11 180,0 5-180,0 0 90,0-4 0,0 9 91,-6-3 179,5 5 0,-11 7 0,5-5 0,-1 4 0,2-6 0,6-5 179,0 4 1,0-11-180,0 11 180,0-10 450,0 3-180,6-5-270,2-5 89,5-3 91,0-5-90,1-1-180,5-5-270,-4-2 180,5-6-360,-1-5 180,-4 9 90,4-2 0,-11 11-179,4 7 269,-11 1 269,5 6-89,-6 0-90,0 6-90,0 1-90,0 7 90,0-1 0,0 7-90,0-6 1710,0 30-1800,-6-19-720,5 14 540,-5-20 180,0-11-989,4 4 1169,-9-11 0,-3 11 0,-7-5 0</inkml:trace>
  <inkml:trace contextRef="#ctx0" brushRef="#br0" timeOffset="13695">10730 10024 7533,'0'36'629,"0"1"271,0-28-450,12 9-91,-3-10-269,16-1 180,20-7-90,-6-7-631,19-13 631,-18-1-180,-6-5 0,5-2 0,-4 2 0</inkml:trace>
  <inkml:trace contextRef="#ctx0" brushRef="#br0" timeOffset="15299">16323 9756 7533,'-15'34'1349,"3"17"-1439,6-26 90,5 12 90,-5-23-1080,12 5 901,-5-10-91,11 9 180,-4-16 0,5 3 0,1 1 0,0 2 0</inkml:trace>
  <inkml:trace contextRef="#ctx0" brushRef="#br0" timeOffset="15465">16457 9729 7533,'-7'28'90,"-5"-2"-90,11-7 269,-5-4-89,6 10-90,-6-10-90,4 4-359,-4-5 179,6-1 0,0 1 180,0-1-720,0 1 270,-6-1 181,5 0 269,-5 1 0,0-1 0,-1 1 0</inkml:trace>
  <inkml:trace contextRef="#ctx0" brushRef="#br0" timeOffset="15903">16337 9998 7533,'0'-21'0,"6"1"0,-4 13 0,4-5 180,0 10 89,1-10 271,6 5-360,1-1 0,-7-4-180,5 11 0,-11-5 90,11 6-450,-4 0 180,-1 0 90,-1 0-270,-6 0-89,0 0 89,0 6 180,-6-5 90,5 11 90,-23 8 0,14-4 0,-16 9 0,19-17 0,-5 4 0,11-5 0,-5 1 0,6-2 0,0 0 0,0-5 0,0 5 0,0-6 90,0 0 270,6 0 179,1 0-179,6-6-90,1 5 0,-1-11-180,0 10-450,1-3 90,-7 5 180,-1 0 0,-6 0-539,0 17 539,0-6 0,-6 14-90,-1-6 180,-7 2-180,-5 6-90,4-6-90,-4-2 91,6-5 269,-1 5 0,0-4-90,1 4 90,-1-11 899,7-2-449,1-6 629,18 0-539,-3 0-270,10 0 0,1-6-270,1-2 269,0-5-89,4 0-360,-4-7 91,5-1 178,-5 1-1078,17-18 989,-3-10 0,7-2 0,-3-9 0</inkml:trace>
  <inkml:trace contextRef="#ctx0" brushRef="#br0" timeOffset="16204">16632 9984 7533,'-8'51'1349,"2"-8"-1169,6-36 270,0-1-91,12-12-808,-3-1 359,11-12 90,-7 3 0,0-9-360,-5-2 180,4 5-720,-11-9 541,5 16-91,-12 1 270,5 2-270,-17 11 180,9-5 900,-10 6-450,5 0-180,1 0-90,5 0 1079,2 6-449,6-5-180,0 5 180,0-6-270,6 0 269,2 0 181,29-12-720,-11 3-990,30-10 810,-32 12 91,7 1-901,-23 6 450,4 0 271,-11 6-1,5-5 0,-6 11-90,0-5-360,0 7 361,-6-1 359,-1 1 0,-13-1 0,0 0 0</inkml:trace>
  <inkml:trace contextRef="#ctx0" brushRef="#br0" timeOffset="16438">16672 10078 7533,'7'7'-90,"5"-1"270,2-6-90,1-6 89,4-7 1,1-2-629,-5-10 269,10 4 0,-10-6 270,4 0-540,-6 0 180,1 0 90,-1 6-449,0-10 629,-5 15 0,-2-16 0,-6 23 0,0-8 0,0 15 0,0-4 0,0 6 0,-6 6 899,4 2-89,-9 17-630,3-3 449,1 11 1,-5 6-270,10-9-668,-4 8 308,6-11 90,0 0-1169,0 12-91,0-21 631,0 12 539,0-29 0,0-1 0,0-8 0</inkml:trace>
  <inkml:trace contextRef="#ctx0" brushRef="#br0" timeOffset="16751">16927 9823 7533,'42'-23'1619,"8"-6"-1619,-26 26 360,19-15-450,-26 16 270,2-4 89,-7 6-628,-10 0 269,4 0 90,-6 6-360,0-4 270,0 4 0,-12 0 0,3 1 0,-11 7-540,7-1 361,-7 7-1,6-6-270,-12 12 540,11-11-180,-4-2 450,12-1-90,1-11-90,6 5 270,0-6-91,0 0 451,6 0-360,1-6 539,24-7-719,-13-2 0,19-4 630,-10 11-541,-4 2 1,-4 0-2069,-7 5 540,-10-5 180,4 12 809,-6 1 270,-6 7 0,-8 5 0,-7 2 0</inkml:trace>
  <inkml:trace contextRef="#ctx0" brushRef="#br0" timeOffset="16917">16941 10011 7533,'-8'7'1529,"14"-1"-1439,3-6 0,16-6 0,2-7-180,1-2 180,-1-5 0,-2 13-270,-10 1 90,4 0 90,-5 5-360,0-6 0,-7 19 270,-1 3 0,-6 6 90,-6 5-360,-7 1 91,-2-5 89,-5 3-630,7-5 450,-1-12 360,1 4 0,6-17 0,1-3 0</inkml:trace>
  <inkml:trace contextRef="#ctx0" brushRef="#br0" timeOffset="17136">17235 9662 7533,'0'21'809,"0"22"-179,0-24-360,0 25 90,0-36-181,0 16 1,6-15-270,2 11 90,5-13 0,1 5-359,-7-10 179,5 4 90,-5-6 90,13-6 0,-5 4 0,-1-10 90,-2 11-540,-11-5 180,5 0 180,-6 4-989,0-4 179,-6 6 630,-1 0 270,-7 6 0,-6-4 0,-1 4 0</inkml:trace>
  <inkml:trace contextRef="#ctx0" brushRef="#br0" timeOffset="17363">17169 9917 7533,'-9'34'3508,"4"-13"-3059,19-9 361,23-12-1440,-12-6 360,20 4 270,-25-9-89,0 9-721,-1-10 810,-4 11-1709,-1-6 899,-8 7 181,-6 0 359,0 7 0,0 6-180,-6 8 181,-1 6 269,-7-6 899,0 4-359,1 8-540,5-9 1889,-4 13-1440,11-22-179,-5-2 90,12-7-90,1-6-720,13-6 450,-5-1 90,11-7-1619,0-11 1529,2 3 0,11-11 0,-5 6 0</inkml:trace>
  <inkml:trace contextRef="#ctx0" brushRef="#br0" timeOffset="17992">17731 9809 7533,'-35'29'989,"4"2"-809,23-16 0,2 4 270,6 1-360,6-5 90,2 4-1,5-11 1,0 3 270,7-9-270,-5 4 180,4-6-180,-5 0-270,-1-6 0,-5-8 270,-2 0-810,-6-6 180,0 1-269,0 4 269,0-5 90,0 1 180,0 4-180,0-10 1,-6 10-181,4 2 1080,-4 6-271,6 2-179,0 3 0,0-4 720,0 6-630,6 0 539,2 0-269,11-6-90,-4 5-270,4-11 0,-6 10-180,13-4-90,-10 6 180,9 0-1439,-17 0 899,-2 12-989,-12 3 1079,-2 6 90,1 5 360,-5-12 0,5 6-179,-1-7 89,-4 0 90,11-5 0,-11 4 0,10-11 0,-4 5-90,6 0 989,0-4-359,0 4-270,0-12 269,12-7-269,-9-3-630,21-15 181,-15 9 179,10-5-90,-5 2-1170,5 4 990,-9 0-89,13-4 359,-20 16 90,9-3 0,-12 12-270,0 0 1169,0 12-449,0-3-270,0 10-90,0-6 539,0 7-179,0 1-540,0-1 0,0 6 180,0-5 90,0 0-1260,0 4 360,0-4 91,0 6-1,0-7 540,-6 0 0,5-13 0,-5 0 0</inkml:trace>
  <inkml:trace contextRef="#ctx0" brushRef="#br0" timeOffset="18151">18094 9582 7533,'0'13'0,"0"30"0,0-10 0,-6 31 0,4-28-1001,-10 14 1001,11-20 1979,-5 15-810,6-17-539,0 5 52,0-6-232,6 0-270,-5-6 165,5-2-3673,0 0 2788,-4-10 540,4 3 0,0-6 0,1 1 0</inkml:trace>
  <inkml:trace contextRef="#ctx0" brushRef="#br0" timeOffset="18372">18175 9729 7533,'21'-7'899,"-2"1"271,0 6-991,-4 0 1,4 0 0,-11 0 0,3 0 0,-9 0 0,10 0 0,-11 0 90,5 0-540,-6 6 180,0 1 90,0 0 90,0 5-180,-6-4 90,-13 17 90,9-9-450,-20 16 270,21-17 0,-10 10-899,5-10 539,1 4 180,0-5-1079,5-1 629,2-5 271,0-3 449,4-5 0,-4 0 0,6 0 0</inkml:trace>
  <inkml:trace contextRef="#ctx0" brushRef="#br0" timeOffset="18653">18228 9836 7533,'0'36'1529,"0"-5"-1259,0-17-810,0-1 450,6-5-270,-4-3 90,9-16 360,-3 8-629,5-15 269,1 10 180,-7-11-450,11-8 360,-9 5 0,10-10 450,-12 18 90,6 0-180,-12 2 0,5 11-270,0-5 270,-4 6 0,4 0-90,-6 0 179,0 6 1,6 1 0,1 13-270,1-6 0,-2 6-90,-6-13 180,0-1-90,0 0 90,0-4-90,0 10 0,0-5 90,0 6-900,0 1 361,-6 5 179,-2-4-540,-5 11 810,5-12 0,-4 12 0,4-5 0</inkml:trace>
  <inkml:trace contextRef="#ctx0" brushRef="#br0" timeOffset="18822">18577 9582 7533,'0'34'2608,"-6"40"-2338,-2-31-180,5-6 0,-1 2 0,-8 25-1780,10-23 1690,-4 21 180,0-33-1153,5 3 973,-5 8 0,0-11 0,-2 10 0</inkml:trace>
  <inkml:trace contextRef="#ctx0" brushRef="#br0" timeOffset="22456">6908 10547 7533,'-21'14'90,"-10"-1"0,14-5-630,-26-2 270,1 0 270,-7-5 0,-21 5-706,25-6 616,-13-6 90,18 5 180,-6-11 89,-14-2-89,9-1-180,13-2 0,0-3 90,-7-4-315,8-3 1,-1-2 134,-13-15-158,21 19 0,0-3 113,0-7 0,2 0-555,-9-23 645,14 22 0,1-1 45,-5-29-90,7 5 90,0-6 0,2-5 135,12 24 0,0-1-626,-7-20 1,2 3 670,11 0-180,0 14 90,6 10-90,8-10 90,1 16-180,10-14 90,-4 14 90,6-17-561,0 18 471,5-10 396,3 11-216,23-13-180,-13 12-22,12 2 22,-16 8 0,-1 9 90,0-3-90,7 12 770,-6-5-770,11 10 90,-4-3-90,0 5 45,-10 8 0,0 1-45,15 2-294,-14 4 1,0 1 203,15 5-90,-7 6 180,6-7 0,-12 6 40,11-5-130,-10 6 430,4 5-340,-5-3 0,-7 9-90,-2-3 360,-5 11-180,0-4-45,-16-5 0,-1 2-45,10 14-265,-15-14 0,-3 0 265,4 15 0,-6-6 0,0 9 757,0-13-757,0 14 179,-6-5 91,-1-3-270,-13 8-568,5-11 478,-5 1 90,1-2 90,-2-5-810,-11-1 720,1-8 0,-2 0 0,-21 8 0,15-11 0,1-1 0</inkml:trace>
  <inkml:trace contextRef="#ctx0" brushRef="#br0" timeOffset="23126">3863 9474 7533,'6'-7'-90,"1"1"90,1 6 0,3 0 0,-9 0 180,10 0 0,-5 0-180,1 0 0,-2 6 0,-6 1 89,0 0 1,0 6 0,0 0-90,0 2 0,0-2 0,0-1 90,0-4-449,0 5 179,-6-5 0,4 4 180,-4-11-540,6 5 180,0 0 180,0-5 180,0 5 0,-6-12 0,-1-1 0</inkml:trace>
  <inkml:trace contextRef="#ctx0" brushRef="#br0" timeOffset="23363">4037 9340 7533,'8'27'629,"-2"0"-719,-6-1 90,0 1 0,0 0-269,-12 30 179,9-35 180,-9 20-360,6-42 180,5 0 0,-5 0 90,6-6-180,6-2 0,1-5 540,0 0-180,5-1 0,-4 1-180,5-1 269,0 1-269,1-6 0,-1 3 180,0-3-90,1 6 0,5-1-450,-4 1 181,5 6-1,-13-5 180,-1 10 90,0-4-90,-4 6 0,4 0 0,-12 0 0,-2 0 0</inkml:trace>
  <inkml:trace contextRef="#ctx0" brushRef="#br0" timeOffset="23594">4011 9582 7533,'0'7'809,"0"-1"-989,0-6 0,6 0 270,1-6 270,6 5-90,-5-11 0,10 10-180,-10-10 270,24 5-720,-16-1 0,9 8 270,-17 2 180,-2 10-90,-6-5 0,0 6 0,0 1 0,-6-1 0,-2 1-90,1-1 90,-5 1 0,4-1-360,-5 6 180,0-10-89,5 9 269,-4-16-630,11 4 180,-11-6 450,11 0 0,-11-6 0,4-2 0</inkml:trace>
  <inkml:trace contextRef="#ctx0" brushRef="#br0" timeOffset="23900">4198 9434 7533,'23'-7'180,"0"1"-90,-15 6 269,-1 0 91,5 0-360,-10 0 90,9 0 270,-9 0-270,4 0-1,0 0-179,-5 0-89,5 0 268,-6 6 1,0 7-90,0 2 90,-6 4-90,-1 1-450,-7-6 270,1 6 0,0-1 0,-1-4-1169,7-1 630,-5-2-271,5-11 270,-7 11 361,7-11 359,1 5-90,6-12-270,0 5 540,0-11-181,6 11 1,1-11-180,7 10 180,-1-10 0,0 11-90,13-17-90,-10 9 0,9-11-89,-6 1-1,-4 4 180,-1-10 0,4 4 0,-3-6 0</inkml:trace>
  <inkml:trace contextRef="#ctx0" brushRef="#br0" timeOffset="24077">4413 9286 7533,'0'21'270,"0"4"-91,0-4 1,0 6-360,0 6 90,0-5 1,0 11-1,-6-10 0,5-3 90,-5 6 180,6-16 89,0 3 1,0-13-180,0-12-90,6-1 90,-5-7 0,11 1-90,-5-7 90,7 6-1169,5-12 1079,-10 12 0,15-6 0,-10 7 0</inkml:trace>
  <inkml:trace contextRef="#ctx0" brushRef="#br0" timeOffset="25906">4681 9421 6633,'0'-8'1799,"6"2"-1619,-5 6 0,17-6 0,-15 5-540,15-5-90,-17 6 270,11 0 1,-10 0 89,4 0 0,-6 0 449,0 0-359,0 6 0,0 1-269,-6 12 269,4-4-360,-4-1 180,6-2-90,-6-11 270,5 11 0,-5-11 0,6 12-90,0-12-450,0 5 540,0-6 0,0 0 0,0 0 0</inkml:trace>
  <inkml:trace contextRef="#ctx0" brushRef="#br0" timeOffset="26191">4829 9205 7533,'7'7'-450,"-1"0"540,-6 19-90,0-4 90,-6 5-90,5-2 0,-5-4 90,6 0-90,-6 4 90,4-10 90,-4 4-180,6-5-540,0-7 360,0-1-90,0-6 90,0 0 630,0-6-270,6 5 90,-4-11-360,10 4 809,1-11-629,2 4 0,-2 2-90,-1 1-90,-5 10 180,1-9 0,4 9 0,-11-4-719,11 6 359,-10 0 90,4 0-810,-6 0 945,0 0 0,-6 0 0,-2 0 1</inkml:trace>
  <inkml:trace contextRef="#ctx0" brushRef="#br0" timeOffset="26451">4734 9582 7443,'8'0'989,"4"0"-449,-5-6-180,7 4-180,-6-10 269,9 5-269,-8-7 0,11 7 0,-7 1 0,-5 0-810,3 4-269,-3-4 809,-1 6-90,-1 0-90,0 0 540,-4 0-270,-2 6-90,-2 2 180,-10 5-90,5 1 0,-12 5-180,4 2 90,-5-6 90,7 3 0,6-11-630,-5 7 271,4-7 179,0-1-1169,-4-6 1349,11 0 0,-5 0 0,6 0 0</inkml:trace>
  <inkml:trace contextRef="#ctx0" brushRef="#br0" timeOffset="26572">4842 9568 7533,'21'-7'899,"-2"1"-89,-6 0-361,1 4-269,-1-4-449,-5 6 269,3 0-270,-3 0 180,6 0 0,-1 0 270,-5 0-1440,4 0 631,-11 0 629,11 0 0,-5-12 0,7-3 0</inkml:trace>
  <inkml:trace contextRef="#ctx0" brushRef="#br0" timeOffset="26916">5030 9366 7533,'6'8'989,"-5"-2"-719,11-6-90,-10 0 0,9 0 0,-3 0-180,-1 0 0,5 0-90,-10 6 360,4-4-810,-6 4 180,0-6 0,0 0-449,0 12 359,-6-3 270,-2 4-180,-5 5 90,0-15 181,5 9-181,-4-6 270,11-5 0,-5 5 0,6-6 180,-6 6-90,4-5-1,-3 5 361,5-6-270,0 0-90,0 7 90,0-6 360,0 11-181,5-5-89,-3 1-90,4 4-90,0-5 0,1 1 90,1 4 0,3-11 0,-9 5 0,10-6-270,-5 0-450,7 0 270,5-6-359,-4-8 89,22-12 540,-25-3 0,24 2 0,-21 8 0</inkml:trace>
  <inkml:trace contextRef="#ctx0" brushRef="#br0" timeOffset="27252">5271 9434 7533,'0'7'0,"0"5"539,0-10 91,0 4-810,6-6 90,-4-6 90,15-2-450,-8-5 181,11-1 179,-13 1-540,-1 0 180,0-1 270,-5 7 0,5-5 270,-18 10 90,4-4 0,-12 6-90,7 0 0,5 0 0,-3 0 180,9 0-180,-4 0-450,6 0 90,0-12 360,0 9-90,6-15 0,2 5 0,5-2 0,0-4 0</inkml:trace>
  <inkml:trace contextRef="#ctx0" brushRef="#br0" timeOffset="27391">5379 9192 7533,'7'21'719,"-1"5"-719,-6-6 360,-6 13-540,5 1 90,-5-5 180,6 2-360,0-22 90,0 15 90,0-21-719,0 15 449,0-17 180,0 5 180,0-6 0,6 6 0,1 2 0</inkml:trace>
  <inkml:trace contextRef="#ctx0" brushRef="#br0" timeOffset="27664">5338 9474 10411,'-6'20'270,"5"-6"-360,-11 6 360,-2 11 0,5-13-90,-8 13-1,9-17-2427,1-7 359,-5 5 989,4-4 451,1-1 449,1-1 0,0-6-90,5 0 90,-5 0 0,6 0 0,0 0 0,0-6 539,0-1-269,0-1-90,6 2 360,1-6-360,6 9 89,1-15-448,-1 11 179,6-7 90,-4 1-990,5 6 900,-13-5 0,5 4 0,-5-5 0</inkml:trace>
  <inkml:trace contextRef="#ctx0" brushRef="#br0" timeOffset="27910">5419 9474 7533,'7'-7'180,"-1"1"-90,-6 6 539,0 0-449,-6 6 0,5-5 0,-11 11-360,11-4 180,-5 5 0,0 7 180,-2-6-360,1 6 180,1-7 90,0 0-360,4 1 360,-4-1 0,6-5-90,0-2 180,0-6-720,0 0 540,6 0-180,2-6 180,11-7 0,-4-3-629,-2-3 359,-1 6 90,-4-7-540,5 6 271,-5-6 449,3 7 0,-3-7 0,5-1 0</inkml:trace>
  <inkml:trace contextRef="#ctx0" brushRef="#br0" timeOffset="28121">5499 9326 8252,'8'0'270,"-3"6"-540,-5-4 180,0 10 0,0-5 180,0 7-449,0-1 269,0 1-90,0-1 270,0 0 0,0 1-180,0-1 90,0-5 449,-5 4-269,3-11 90,-4 5-270,6-6-90,0 0-90,6 0 0,1-6-539,13-7 269,-5-2 450,4-5 0,-5 7 0,-1 0 0</inkml:trace>
  <inkml:trace contextRef="#ctx0" brushRef="#br0" timeOffset="28242">5647 9461 7533,'0'21'0,"0"-8"719,0 5-359,0-15-270,6 9 90,-5-12 0,5 0 0,-6 0-180,12-12 0,-3 3 0,10-11 0</inkml:trace>
  <inkml:trace contextRef="#ctx0" brushRef="#br0" timeOffset="31548">12018 17405 6723,'13'0'630,"13"0"-540,-4 6 0,35-5-90,-19 5 0,21 0 270,5-4-2330,-12 4 2150,19-6-90,-11 0 562,1 0-562,12 0-210,-13-2 0,10 0 1,-6 0-816,-12-2 0,0 0 815,17 1 0,7 1 1,-11 0 74,-24-2 0,-4 2 45,9 1 0,0 2-613,-2-1 0,-2 0 658,0 0 0,-1 0 0,2 0 0,0 0 45,-2 0 0,-1 0 0,34 0 0,-35 0 0,1 0 0,35-6 0,-22 5 0,3 0 75,0-5 1,0 0-76,0 6 0,-2-1 0,-4-5 0,-2 0 0,-2 3 0,-2-1 90,24-10 0,-29 7 0,-1 1 0,20-2 180,-15-4-679,16 11 499,-18-5 1155,6 0-1155,-13 4 1214,-2-3-1304,13-2 0,-25 6 1238,16-5-1418,-35 6 1291,5 0-1111,-6-6 402,0 4-582,-6-3 180,5 5-360,-11-6 360,4 4 0,-5-16 0,-1 3 0</inkml:trace>
  <inkml:trace contextRef="#ctx0" brushRef="#br0" timeOffset="31718">14741 17123 7533,'15'21'359,"3"-2"1,-5 7-899,2-10 359,-2 15 180,-1-16-90,-11 5-90,5-7 180,-6 6-90,0-4-90,0 10 270,0-9-90,-6-3-900,-7 5 900,-2-15 0,-10 15 0,4-11 0</inkml:trace>
  <inkml:trace contextRef="#ctx0" brushRef="#br0" timeOffset="32495">12165 17324 7533,'-13'14'-270,"-24"23"270,17-18-180,-17 25 180,23-30 0,1 6 0,0-7 0,5-5 0,-4 4 0,11-11 0,-11 11 0,10-11 0,-3 5 0,5 0-90,11 8 180,4 1-90,12 4 0,0-5 0,6 5 0,1 2 0</inkml:trace>
  <inkml:trace contextRef="#ctx0" brushRef="#br0" timeOffset="33994">12085 17928 7533,'8'0'809,"-2"0"-629,-6 0 360,0 0-180,0 6-180,0-4-91,-6 10 91,4-5 90,-10 12-90,5-4 0,-1 11-270,-10 0 0,9 3 270,-10 3-180,5-10-90,1 3 180,-1-10-450,-11 22 270,9-19-359,-3 7 89,1-13-270,9-4 270,-4-1 180,7-1-539,6-6-271,0 0 810,0-6 1,0 5 179,0-11 0,0 4 0,0 1 0,0-5 0,6-2 0,1 0 0,0 0 0,-1 2 0,0 5 0,-4-7 0,10 1 0,-11 5 0,5 2 0,-6 6 629,0 0-449,6 0 0,-4 0-90,3 0 0,-5 6 0,6 2 90,-4 11-90,10-4-90,-11 4-90,5-5 180,-6-7-270,0 5 90,6-10 0,-4 4 90,4-6-90,-1 0 90,-3 0 0,10-6 0,-11-2 0,11-5 0,-10-1 90,16-5-90,-10 4 0,12-4 0,-12 0 270,4 9-90,-5-7-90,7 9 89,-1 1 1,-6 1-90,5 6 0,-10 0 90,4 0-90,-6 0 0,6 0 0,-5 0 360,5 6-360,-6 1 90,0 12-90,-6 2 0,5 0-270,-11-1 180,4-7-90,1 0-450,-5 1 360,11-1-90,-11 1 180,10-7 180,-10-1-989,11-6-1,-5 0 361,6 0 539,0 0 0,-6 0 0,4-6 0,-4 5 0,6-5 0,0 6 0,6 0 0,2 0 449,5 0-269,-5 6 90,-2-5 0,0 5-90,1-6 0,0 0-90,5-6 90,-4 5-91,5-11-358,0 4 269,1-5-270,-1-1 180,0 1 90,1 0 0,-1 5-180,-5-4 90,3 11 90,-3-11 0,6 10 0,-6-10 0,-2 11 90,-6-5 90,0 6 180,0 0-360,0 6 359,0-5-89,0 5-90,0-6-180,0 0 0,0 6 0,0-4 0,0 4-270,0-6-1529,0 0 1350,0-12 449,0-3 0,11-24 0,4 3 0,6 2 0,-2 9 0,-11 17 0,-2-4 0,0 11 0,1-5 0,0 6 0,-1 0 0,-6 0 719,0 0-449,0 6-90,0-5 180,0 11-90,0-10-91,0 10-89,0-5 0,0 1 90,0 4 0,0-5 90,6 6 0,2 1-360,-1-1-180,-1-5 180,0 4 90,-5-11-360,11 5 180,-10-6 90,4 0 90,-6 0-269,0 0 179,6 0-90,-5-6 180,5-1-90,-6-1 0,0-9 90,0 8-270,0-11 0,0 1 180,0 10 0,0-9 0,0 10-90,0 1-179,-6 1 359,5 6 0,-5 0 0,6 0 0,0 0 0,-6 0 0,4 0 0,-10 0 0,5 0 0</inkml:trace>
  <inkml:trace contextRef="#ctx0" brushRef="#br0" timeOffset="34254">12581 17754 7533,'8'0'359,"-2"6"1,-6 1 0,0 12-630,0 2 180,0 6 90,0 24 180,5-12-805,-3 19 715,10-18-270,-11 1 90,5-7 0,-6-2 180,6-5-630,-4 6 360,4-5 0,-6 5 90,0-12-359,0 4 179,0-10 270,-6 5 0,4-7 0,-4 1 0</inkml:trace>
  <inkml:trace contextRef="#ctx0" brushRef="#br0" timeOffset="35098">12327 18035 7443,'0'-7'-270,"0"1"270,-6 6 90,4 0-180,-4 0 90,0 0 90,-1 0 0,-7 0 0,7 6 0,-5 1-180,4 7 180,0-1 0,-3 1 179,9 5-179,-4-4 0,6 10-90,0-10 90,0 5 0,0-1 0,6-10 180,8 15 0,1-21-270,10 9 0,-10-12 0,11 0 180,-12-6-270,12-2 0,-12-11 90,6 4 90,-7-4-630,0-1 270,-5-1 180,4 0-359,-11-4 179,5 10 90,-6-4 0,0 5 270,0 1-270,0 0 90,-6 5 270,-1 2-180,-18 6 90,-10 12-180,6-3 360,-2 10-180,17-5 180,7-7-540,1 0 360,6-2-90,-6-3 0,4 4-810,-3-6 271,5 0 359,5 0 180,-3 0 0,10-12 0,-5-3 0</inkml:trace>
  <inkml:trace contextRef="#ctx0" brushRef="#br0" timeOffset="35949">12890 17995 7533,'-7'36'0,"1"-5"0,6-11 180,0-5-1,0 4-358,0-6 89,6 1 0,-5-7 180,11-1 0,-5-6 89,25-12-89,-15-15-180,9 4 180,-21-9-180,-5 13 180,0 10-90,0-9-90,0 17 90,-5-6 0,-3 7-359,-11 0 179,4 0 90,2 0 90,1 7-90,4-6-270,1 5 180,1 0-90,0-4 180,5 3 0,-5-5 1,6-5-181,0 3 270,0-10 0,6 5 0,1-7 0</inkml:trace>
  <inkml:trace contextRef="#ctx0" brushRef="#br0" timeOffset="36467">13131 17727 7533,'0'7'180,"0"5"-1,0-4 1,0 5 90,0 0-270,0 19 90,0-8 0,0 14 180,0-17-180,0 5-270,0-11 90,0 16 270,0-15-360,0 16 180,0-18 0,0 6-180,0-7 0,0 7 270,0-5-360,0 16 270,-6-9-269,5 17 89,-5-16-90,6 2 270,-6-12-90,5-5 90,-5 4-90,6-11-450,0 5-89,0-6 629,0 0 0,0-6 0,0-1 0,0-7 0,0-11 0,0 9 0,0-10 0,0 13 0,0-1 0,6 1 0,-5 5 0,5-4 0,0 11 359,-5-5 91,5 0-270,0 5 360,2-11-450,5 4 0,-5-5 89,3-1 1,-3 7-90,5-5-899,0 4 719,-5-5-630,-2 6 360,0 0 181,-5 7-1,5-5 180,-6 3 0,6-4 0,2 6 0</inkml:trace>
  <inkml:trace contextRef="#ctx0" brushRef="#br0" timeOffset="36774">13333 18035 7533,'7'-13'629,"5"0"-1078,-11-1 359,11 7 90,-10-5-270,9 4 180,-9 1 0,4 1-90,0 6 270,-5 0 0,5 0-180,-6 6 180,6 1-90,-4 7 0,4-1 90,-6 1-90,0-1-90,0 0 270,0 1-180,0-7 90,6 0-270,-5-2 90,11-3 90,-11 4 90,23-12 0,-13-2-270,26-17-360,-20 8 270,8-8 90,-12 6 180,7-8 0,-11 5 0,14-10 0,-8 11 0</inkml:trace>
  <inkml:trace contextRef="#ctx0" brushRef="#br0" timeOffset="37312">13627 17807 7533,'8'0'809,"4"0"-629,-5 0-90,0 0 180,5 0-90,-4 0 0,0 0-270,4 0 180,-5 0-90,1 0 360,-2 6-630,-6-4 180,0 10 0,0-11 0,0 17-180,0-9 270,-6 10-989,-2 1 719,-6-5 0,1 4 180,-1-6 90,7-5-720,-5-2 720,11-6 0,-11 0 0,10 0 0,-4 0-629,6 0 629,6-6 0,2 5 359,5-11-179,0 4 360,7-5-360,-5 5 0,5 3 0,-7-2 0,6 6 0,-4-5-91,4 6-898,-11 0 719,-2 0-540,-6 6 361,0-5 89,0 11 180,-6-10 0,-2 10 0,-23 7 0,13-3 0,-13 10 0,17-13 0,7-5 0,1 4 90,0-11 1259,4 5-810,-4 0 181,6-4-180,0 3-180,6-5-1,-4 0-269,22-5 90,-14 3 0,16-10-989,-1 5 809,-9-1 0,10 2-180,-13 6 180,0 0-90,-5 0-90,-2 6-270,-6 2 270,0 11 0,0-4-90,0 4-269,-6 7 449,-2-10-90,1 15 0,-5-16-540,5 5 361,-7-13 359,7-1 0,1-6 0,6 0 0,-6-6 0,-1-2 0</inkml:trace>
  <inkml:trace contextRef="#ctx0" brushRef="#br0" timeOffset="37625">14003 17902 7533,'0'7'0,"0"-1"180,0-6-90,0 0-1,6-6 271,1-2-90,7 1-360,-1-5 0,0 10 0,-5-4 180,4 6-180,-11 0 90,5 6 90,-6 2-360,0 11 180,0-4-89,-6 4 268,5 1-89,-11-5 0,4 4-89,-5-5-541,0 5-180,-1-4 451,1-2 359,0-6 0,5-7 0,-4 0 0,5 0 0</inkml:trace>
  <inkml:trace contextRef="#ctx0" brushRef="#br0" timeOffset="37832">14204 17713 7533,'-7'6'0,"1"2"449,0 23 1,-2 5-180,1 6-450,1 8-90,6-14 270,0 4 0,0-1 90,0-17-90,0 10-1169,0-17 629,0-2 180,0-1 181,0-10-91,0 4 270,0-6 0,0 0 0,0-6 0,0-2 0</inkml:trace>
  <inkml:trace contextRef="#ctx0" brushRef="#br0" timeOffset="38315">13963 18224 7533,'0'-8'1259,"6"-4"-1079,-5 10 0,5-4-360,0 1 90,8-3 90,6 1-90,1 0-270,-8 7 180,-1 0 0,-10 0 270,4 7-449,-6 6 359,0 2 0,0 4 179,0-5 1,0-1-270,0-5 450,0 10-360,0-15 90,0 14-90,6-15 90,1 4-90,7-6 90,6 0 0,0-6-90,1-1 90,4-13-1439,-4 5 359,12-16 720,-11 15 270,4-16 0,-13 11 0,1-6 0</inkml:trace>
  <inkml:trace contextRef="#ctx0" brushRef="#br0" timeOffset="39514">14325 17915 7533,'14'0'1529,"-7"0"-989,5 0-1710,-5-12 900,1 9 180,-2-9-449,-6 12 269,0 0 180,-6 0-360,-2 6 450,-5 1 0,5 7-180,-3-1 270,3 0 90,-5 1-90,5 17 90,-4-13-270,11 20 90,-6-24 360,7 0-180,0-2 0,0-5 89,0 1-269,0 4 90,0-11 0,7 5-539,0-12 269,7 5 180,-1-17-630,1 9 270,-1-11 90,0 7 180,-5-7-89,-2 6 179,0-12 0,-5 5 0,5 0 0,0-16 0,-5 19 0,11-13 0,-10 24 0,4 0 90,-6 7 89,0 0-89,0 7 270,0 0-180,0 6 450,0 13-360,0-10-1,0 9-89,0-11-270,0 5 180,0-4 0,6 11-90,-5-12 90,5 0-90,-6-8 90,0-6 0,0 6-90,0-5 0,0 6 90,0-7 0,0 0-90,6-7 90,-5 6-180,11-11 0,-4-2 90,5 0 90,1-6 0,-7 1-90,6 4-1349,-6-5 629,6 7 1,1-6 449,-1 4 270,-5-5 0,-2 1 0,-6 4 0,0-4 0,0 11 0,0 2 0,0 6 0,0 0 90,0 12 539,0 3-449,0 6 360,0-2-270,0-5-90,5 5 89,-3-4-179,4 10 0,-6-4 90,0 0-90,0 5 180,0-12-450,0 6-90,0-13 180,0 5 0,0-10 180,0 4-90,0-6-539,0 0 89,0-6-90,6-8 540,1-18-90,13-22 180,-12 21 0,10-14-180,-16 43 180,10-8-180,-11 12 630,5 0-180,-6 0-1,0 0 91,6 6-360,-5 2-90,5 5-90,-6-5 180,0 4 0,0-11-630,0 5 450,0-6-89,0 0-91,6 0 450,-4 0-270,10-6 90,-11-1 180,5-7-1,0 7 91,2-5-90,0 4-90,3 1 270,-3-5-180,5 5-540,-5-1 180,4 2 90,-11 6 0,5 0-449,-6 0-541,0 0 630,0 6 450,0 2 0,-6 5 0,5 0 0,-11 1 0,10-7 180,-4 11 0,0-15-90,5 9-180,-5-12 450,12 0-90,-5-6-270,17-1-90,-15-7 180,21-11 0,-21 8 0,15-2 0,-17 7-810,5 11 540,-6-5 0,0 6 1530,0 0-721,0 6-449,0 1 90,0 7-90,0-1 90,0 0 0,0 7-91,0-5 181,0 4-1349,-6 7-360,5-10 719,-5 9 270,6-11 90,0-7-179,0 5 449,-6-10 0,4 3 0,-4-5 0,6 0 0,-6 0 0,5 6 0,-11 2 1349,11-1-540,-5 5-269,6-4 1079,0 5-1169,0-5-90,0 4-900,11-11 540,-2 5 0,5-6-1709,9-6-360,12-25 1799,-4 5 270,19-18 0,-28 17 0,11 0 0</inkml:trace>
  <inkml:trace contextRef="#ctx0" brushRef="#br0" timeOffset="39620">15170 17928 7533,'22'8'899,"-4"-2"-449,-18 0-450,0-5-90,0 11 180,0-11-990,-6 5 810,5-6 1,-11 0-991,10 0 1080,-10 0 0,5-12 0,-6-2 0</inkml:trace>
  <inkml:trace contextRef="#ctx0" brushRef="#br0" timeOffset="50283">21487 10426 7533,'-47'34'179,"-1"0"1,0-1 0,1 1 0,-3-1 0,3-2 0,-1-3-722,-21 8 0,1-8 721,12-13 1,5-6-180,-11-1 60,14-7 0,-8-1 0,6 0-150,10 0 0,2-1-419,-32-4 1,1-4 418,1-10-1416,-5-2 1326,6-6 180,33 9 0,1-3-452,-1 2 1,1-3 361,2-7 0,1-2 90,-1 1 0,2-1-90,1-2 0,2-1 135,2-2 0,0-1-135,1 0 0,0-1 90,3-1 0,0-2-254,2-2 0,2-1 209,1 1 0,3-2 45,4-2 0,2 0 0,3 3 0,0 0 0,3 4 0,0 0 45,2-3 0,2 1-45,2 4 0,2 0 0,4-2 0,3 0-45,1-1 0,2 3 45,7 0 0,2 1 0,-3 0 0,2 0 0,8-1 0,3 2-90,-3 5 0,1 1 45,4 0 0,2 1 45,4 1 0,2 2-254,1 1 0,0 2 119,2-1 0,1 2 45,4 1 0,2 1-45,15-1 0,1 2 135,-12 4 0,1 2-25,14 2 0,-3 3 25,-21 3 0,-3 4 0,2 5 0,-1 4 45,-6 1 0,-1 3-90,-2 3 0,-1 4 0,0 5 0,-1 4 431,5 10 1,-2 3-297,-8-2 0,-2 1 90,2 6 0,-4 0-45,-12-6 0,-3-1 0,-4-2 0,-1 1-91,0 5 1,-1 1-90,-5-6 1,-1 0 88,1-1 1,-2 5-205,-3 11 0,-4 8 0,-1-7 70,-1-10 0,0-1 60,1 10 0,0 6 0,-3-11 529,-16 0-409,3-2-1169,-4-6 629,-1 1 91,0-7 359,0-7 0,-6-2 0,-1-4 0</inkml:trace>
  <inkml:trace contextRef="#ctx0" brushRef="#br0" timeOffset="51618">15720 18411 7533,'21'15'-720,"-2"3"270,1-17 91,0 11 269,19-4 90,-3 0 180,28 3-180,-19-3-1207,19 5 2016,-17 1-1342,7-1 713,0 0-90,5 1 0,2-1-90,0-5 0,11 4-270,-9-5 225,-13 2 0,2 1 90,-8 1 0,-1-1-787,7 1 0,-1-1 652,-6 0 0,0 0 45,12 0 0,0-1-45,-11-1 0,2-1 45,15 0 0,-1-1 45,-21-2 0,-1-2 90,10-2 0,0 0-45,-7 0 0,2 0-98,24-2 0,2-2 188,-21 2 0,7-3-63,1-4 0,13-3 0,5-3 0,-3 1 0,-9 3-666,-7 2 0,-7 2 1,5-3 575,3-1 0,8-4 0,1 0 0,-3 1 0,-9 3 63,9-1 0,-7 2-45,3-3 0,-1 0-573,1-1 0,1 1 528,3-3 0,1-1-81,-5 3 1,-1 0 170,0-3 0,0 1-225,0 2 0,0 1 135,-1-3 0,1-1-90,-3 3 0,1 0 135,0-2 0,3-1 0,-10 1 0,4-1 0,-3-1-45,10-3 0,-1-3 33,-10 3 0,1-1 1,-3 0 11,5-1 0,-1-2 0,-4-1 0,3-3 0,-3 3 185,4 1 0,0 0-95,-6-1 0,3-3 0,-4 2 45,2 3 0,-4 0-90,1-2 0,-1-1 488,-2 3 1,2 0-399,17-13 0,-1-2-45,-18 10 0,-1-2-29,20-11 1,-1-1 28,-21 12 0,-3 1-45,0 0 0,0 1 90,1-1 0,-2 0 425,-4 0 0,-1-1-515,3-3 0,0 1-45,0-1 0,0 1-45,-3-4 0,1 0 90,1 1 0,1-2 45,4-17 0,-2 0-45,-7 11 0,0 0 217,5-12 1,-2 1-218,-7 17 0,-1 2 0,-3-4 0,0 1 0,3 0 0,-1-3-408,2-21 1,-2-4 497,-4 16 0,0-2 0,4-15 0,-1 1 52,-7 17 0,-1 0-157,1-3 0,0-5 0,0 2 15,1-9 0,-2 0-299,-1 4 0,0-3 0,-1 3 343,-1-6 1,-1 0 0,0-2 0,1-5 0,-1 3-400,-1 17 1,0 3 0,0-3 249,2-17 0,0-4 0,-2-3 37,-2 12 1,-1-2 0,0-2-1,-1 0-13,0 10 0,-1-1 0,0-1 0,0 0 1,-1 1-10,-1-15 0,-2 1 0,1-1 0,-2 0-85,2 12 1,0-2 0,-1 0 0,-1 4 0,0 7 219,-9-21 0,1 4-120,5 12 0,2-3 0,-1 5 30,-3-8 0,1 5 255,2 0 0,1 1-255,-1 1 0,0-3 0,3 9 0,-1-3 0,0 3 0,-2-7 0,1 0 0,3 9 0,1-3 0,-1 6 540,-3 5 1,0 2-496,3-17 0,-1 2-45,-9-13 45,6 26 0,0 3-45,0-6 1455,-11 5-1455,9 7 179,-10 7 1401,11 14-1490,-3 7 3312,9 0-3042,-4 4 284,6-4-824,-6 6 231,5 0-141,-5 0 180,6 6-540,0 1 270,0 13 90,0-5-360,-6 10 181,4-10-91,-4 22 0,0-13 0,5 15 90,-5-12-269,0 0 179,5-7 0,-5 6 90,6-17-719,0 9 449,0-17 180,0 11-359,0-10 719,0-2 0,0-8 0,0-5 0,6-13 0,1 10 719,12-15-179,2 22 629,0-3-629,-2 12 0,-5 0-181,-1 0-179,0 6 0,7-5 0,-6 5-989,6-6 449,-7 0 270,-5 0 180,4 0-90,-10 0 0,9 6 0,-3 1 0</inkml:trace>
  <inkml:trace contextRef="#ctx0" brushRef="#br0" timeOffset="52421">21568 10869 9332,'5'8'809,"9"10"-539,1-15 0,-1 15-360,-2-17 90,-11 6 0,11-2 180,-10-3-90,4 4 90,-1-6-90,-3 0-1170,4 0 451,-6 0-721,0 0 901,0 6-181,-12 1 180,9 1 450,-15-2-719,17-6 719,-5 0 0,6 0 0,0-12 0,0-3 0,12-18 90,-3 10-180,10-2 90,-12 12 719,11-6-269,-9 9-270,4-1 180,-1 11-90,-10 0-1,4 6-179,-6 1 90,0 6-90,0 7 270,0-5-270,0 10 0,-6 2 90,4-5-180,-4-2-90,6-8 180,-6-11 0,5 5-270,-5 0 0,6-5 540,12-7-90,9-14-180,1-3-1,15-2 451,-20 5-270,14 11-180,-4-9-180,-5 11 0,4 0 270,-13 1-1799,0 6 1439,-5 0 0,-2 0-1079,-6 6 1259,0 1 0,-12 12 0,-3 2 0</inkml:trace>
  <inkml:trace contextRef="#ctx0" brushRef="#br0" timeOffset="52637">21689 11098 7533,'-8'7'2428,"2"-1"-2248,12-6 0,-4 0 270,15-6-90,-8 5-1,17-11-269,-12 4-90,6 1 180,-1-5-270,-4 10 0,5-4 90,-7 6 90,-5 0-449,-2 6 269,-6-4 0,0 22-90,0-14 90,-12 21 180,3-10-1529,-23 18 899,16-15 270,-10 7-90,13-23 180,0 4-629,5-11 269,2 5-179,6-6 719,0-6 0,0-7 0,0-8 0</inkml:trace>
  <inkml:trace contextRef="#ctx0" brushRef="#br0" timeOffset="52874">21836 11057 7533,'29'-28'2069,"2"3"-1530,-16 11-89,10 1 90,-4-6-271,6 10-89,-6-9 0,-8 16-180,5-10 180,-9 11-90,4-5 90,-7 6 0,-6 0 180,0 0-180,0 6 0,0 1-180,0 7 179,-6 11-179,-1-9 90,-6 16 90,-1-17-90,0 10-540,1-4 271,-7 6 89,6-1 180,-6-4 0,7-3-1800,0 0-1438,-7-4 2429,11-1 179,-8-9 540,15-10 0,-10-3 0,5-6 0</inkml:trace>
  <inkml:trace contextRef="#ctx0" brushRef="#br0" timeOffset="52993">21930 11111 7533,'13'6'1169,"1"-4"-989,-1 4 0,-6-6-1260,12 0 901,-10 0-541,10-6 450,-5 4 90,-7-10 0,5 5 180,-5-7 0,7-5 0,-1-2 0</inkml:trace>
  <inkml:trace contextRef="#ctx0" brushRef="#br0" timeOffset="53214">22158 10735 7533,'0'27'989,"0"6"91,0 25-631,0-18-1573,0 29 1124,-6-33 269,4 10-3609,-10-12 3070,11 23 540,-5-30 474,6 16-924,0-35 180,0-3 0,0-5 270,12-17-270,-3 6 0,4-20 509,5 4-509,-9 5 0,11-10-989,-7 18 449,1-6 3572,5 7-4201,-4 5 449,4-4 360,-5 5 360,-1-1 0,6-4 0,2 5 0</inkml:trace>
  <inkml:trace contextRef="#ctx0" brushRef="#br0" timeOffset="53440">22427 11057 7533,'7'29'1529,"5"-10"-1349,-5-7 0,7-10 89,-1 4 91,0-6 90,1-6-270,-1-2 90,1-11-270,5-2 90,-4-6-540,-2 6 360,-7 2 90,-6 0-270,0 9 90,-6-13 180,-1 20-180,-19-9 180,10 18-90,-15 7-449,16 2 179,-4 4 180,5-5-899,1-1 449,6 7 270,1-6 360,6 0 0,-6-2 0,-2-4 0</inkml:trace>
  <inkml:trace contextRef="#ctx0" brushRef="#br0" timeOffset="53594">22681 10668 10771,'-7'34'180,"1"-1"-180,6 0 0,0-4 180,0 3-1350,0 1 631,0-4-348,0 9 707,-6-3 180,4-1 0,-3 5 0,5-5 0</inkml:trace>
  <inkml:trace contextRef="#ctx0" brushRef="#br0" timeOffset="53795">22587 11057 10861,'0'8'719,"0"10"-269,0-15 0,0 15-270,-6-11-720,-1 24 540,-7-7 90,1 15 180,-6 0-451,4-10 361,-5 10-3778,7-18 3598,-6 5 0,4-12 0,-4 6 0</inkml:trace>
  <inkml:trace contextRef="#ctx0" brushRef="#br0" timeOffset="53914">22427 11312 7533,'7'-6'2788,"5"5"-2428,-5-11 0,7 11-1,5-11-2247,-4 10 1040,16-10 0,-9 5 0,11-6 0</inkml:trace>
  <inkml:trace contextRef="#ctx0" brushRef="#br0" timeOffset="54077">22735 11085 7533,'-14'0'2608,"7"0"-2338,1 0-180,6 5 90,-6 9-450,-1 6 180,-1 7 0,-4 0 90,5 0-1349,-1-6 629,-3 4 271,3-4 269,-5 6 180,-7-6 0,5 4 0,-4-4 0</inkml:trace>
  <inkml:trace contextRef="#ctx0" brushRef="#br0" timeOffset="54191">22533 11379 7533,'-7'-7'0,"1"-5"0,12 5 719,-4-7 1,21-5-360,-12 4-450,20-5 90,-10 1 180,6 4-900,30-28-1259,-17 18 1979,12-14 0,-27 14 0,-11 4 0</inkml:trace>
  <inkml:trace contextRef="#ctx0" brushRef="#br0" timeOffset="54462">22896 10977 7533,'-15'34'0,"-3"-7"0,17-13 1349,-5-3-90,6-3-899,0 5-630,0-5 360,0-2-540,12-6 360,-3-6 90,10-2-809,-6-11 359,1-2 270,-1 0 0,0 2 0,1 0 1,-1 3-91,-6 3-90,-1 1 180,-6 11 0,0-5 2429,0 6-1889,0 0 1169,0 23-1169,0-10-1,0 24-179,0-16-719,-6 35-1,-1-16-360,0 19 541,1-33 89,6-6 270,0-13 0,0 5 0,0-4 0</inkml:trace>
  <inkml:trace contextRef="#ctx0" brushRef="#br0" timeOffset="54674">23030 11098 7533,'0'28'3238,"6"-3"-3238,-4-11-90,9-7 270,-3-1-450,17-6 270,-9-6 180,10-7-900,-13-2 360,0-5 91,1-5-91,-7 9 180,-1-10 0,-6 13-180,-6-6 270,5 10-90,-11-9 90,4 10-89,-11 1 89,4-5-90,-4 11-360,6-5 180,-1 6 360,7 0 0,-5 0 0,5 0 0</inkml:trace>
  <inkml:trace contextRef="#ctx0" brushRef="#br0" timeOffset="54960">23245 10695 7533,'-8'42'2069,"2"-3"-2069,0-13 449,5-4 91,-12 15-450,12-13-1080,-5 14 451,6-17 269,0 4-180,0-4 360,0 0-1349,0-1 719,0-13 361,0-1 359,0-6 0,0-6 0,0-1 0,0-13 0,0 5 0,6-10 0,-5 10 539,5-4-359,1-1 0,-6 11 540,11-8 89,2 9-539,1 0-630,-2-4 360,-1 11-90,-5-5 270,1 6 0,-2 0 90,-6 0-270,6 6 0,-5-5 0,5 5 0</inkml:trace>
  <inkml:trace contextRef="#ctx0" brushRef="#br0" timeOffset="55061">23204 11030 7533,'-21'21'1439,"8"5"-1079,7-17-1,6 9-89,0-17-90,0 11 0,0-10 0,6 4-270,7-6 180,2 0 0,11-6-1169,-6-2 629,7-11 450,6-8 0,-5-1 0,5-5 0</inkml:trace>
  <inkml:trace contextRef="#ctx0" brushRef="#br0" timeOffset="55447">23579 10789 10051,'8'0'1260,"10"6"-1530,-9-4 270,10 4 90,-11-6 0,4 6 89,-4-5 1,-1 5-899,5 0-1530,-11-5 1080,5 11 1169,-6-10 0,0 10 0,0-5 0</inkml:trace>
  <inkml:trace contextRef="#ctx0" brushRef="#br0" timeOffset="55680">23579 10896 7533,'-14'15'2698,"2"3"-2248,12-16-90,6 4-90,1-6-91,7 0 1,-1-6-90,7-2 90,-6 1 0,6 1 0,-6 6 0,-1 0 0,0 0 180,1 12-181,-7 9 91,-1 7-2249,-6 11 900,-6-11 449,5 5 271,-5-12-1,0 4-270,4-4 1889,-4 0-269,6-8-720,0-7-90,6-6 0,2-6-1,5-7-1438,0-8 630,1 0 359,-1-4-90,6-14 360,-10 8-659,3-20 659,-12 23 0,0-5 0,0 6 0</inkml:trace>
  <inkml:trace contextRef="#ctx0" brushRef="#br0" timeOffset="55893">23835 10763 7533,'7'0'1439,"-1"5"-1259,-6 9 90,0 6-180,-6 31-180,-1 0 270,-7 4-360,6-16 180,2-14 0,6-10-90,0 4 270,0-11-90,6-2-1,2-6 1,6-12-90,-1 3 90,7-10-359,-11 5 179,14-5-90,-14-2 270,16-12-90,-10 11 90,5-4-2069,-7 13 1979,-6 0 0,5-1 0,-4 1 0</inkml:trace>
  <inkml:trace contextRef="#ctx0" brushRef="#br0" timeOffset="56246">23714 11017 7533,'-6'28'989,"-1"10"-449,-7-16-270,1 5-90,5-8-270,-3-5 90,9-1 0,-4 7-450,0-6-90,5 0 450,-5-2-449,12-11-91,7-6 90,2-4 90,4-17 91,1 5 359,-6-6 0,6 0 0,-1 7 0,-4 0 1169,10 1-1169,-4 10 90,6-9-180,-6 17 90,-2-6 720,-5 7 899,-1 0-720,0 7-359,1-6-90,-7 11 179,5 2-449,-10 0 90,4 12-90,-6-11-540,0 4 360,-6 0 90,-2-4-1259,-5 11 539,-1-12 180,-11 12-359,3-17 809,-17 15 0,11-21 0,-5 9 0</inkml:trace>
  <inkml:trace contextRef="#ctx0" brushRef="#br0" timeOffset="56372">24156 11151 7533,'15'0'1889,"-3"0"-1620,-12 0-448,0 6-1,0-4 0,-6 4 90,-1 0 90,-13-5 0,6 11 0,-6-5 0</inkml:trace>
  <inkml:trace contextRef="#ctx0" brushRef="#br0" timeOffset="76189">11964 9582 7533,'-7'-8'-270,"7"2"0,19 0 90,3 5 0,23-5 720,-9 6-1160,10 0 800,-6-6-1,6 4-44,-8-1 0,2 0-135,27 3 90,-26 0 0,3 0 45,7 0 0,-1 0-1209,21 0 1074,-17 0 0,0 0 90,21 0 0,-1 0-90,-34 0 0,-1 0 90,36 0-45,-36 1 0,2-2-90,12-2 0,-1 0 0,-12 3 0,0-1 90,9-5 0,-1 0-585,13 4-98,-16-3 1,-1-1 457,12-2 0,-15 5 0,0-1 1,0-9-686,6 12 415,-13-11 125,17 5 325,-26-1-402,12-4 1,-17 5 0,1-6 0</inkml:trace>
  <inkml:trace contextRef="#ctx0" brushRef="#br0" timeOffset="76332">13909 9300 7533,'0'28'1889,"0"4"-1889,0-12 90,0-5 89,0 9-89,0-15 180,0 16-90,0-10-450,0-2 90,-6 0 180,-1-6-989,-1 6 989,-16-5 0,8 4 0,-17-5 0</inkml:trace>
  <inkml:trace contextRef="#ctx0" brushRef="#br0" timeOffset="76675">12112 9380 6903,'-19'6'540,"4"2"-270,-5 5-1,6 0-179,1 7 270,6-5-90,-5 10-90,10-10-180,-10 4 90,11-5 90,-5 5 0,6-4-270,0-1 270,0-2-90,0-5 89,6 6-448,1 1 179,25-1-810,-14 1 360,25-7 540,-21 5 0,11-5 0,-6 7 0</inkml:trace>
  <inkml:trace contextRef="#ctx0" brushRef="#br0" timeOffset="77625">11978 8978 7533,'28'-23'-990,"3"-6"1080,-16 20-180,11-11 90,-5 13 90,-7 0-90,10 2 0,-21 3 0,15 2 360,-17 2 0,5 10 179,-6-11-269,0 11 180,-6-4-270,-1 5 90,-6 6-90,5-4-270,-4 5 90,11-7 0,-11 6-180,5-4 180,-1 5-90,-4-7 90,5 7-90,-7-6-360,6 6 180,-4-13 90,11-1-629,-11 0 449,11-4 90,-5 4 270,0-6 0,4 0 0,-4 0 0</inkml:trace>
  <inkml:trace contextRef="#ctx0" brushRef="#br0" timeOffset="77799">12125 9085 7533,'0'7'-225,"0"0"0,6-14 0,2 0 0</inkml:trace>
  <inkml:trace contextRef="#ctx0" brushRef="#br0" timeOffset="77992">12152 9058 7533,'13'-7'-1439,"-5"-5"1169,-2 10 989,0-10-269,-5 11 180,11-11-630,-10 5 0,9-1 180,-9-4-180,10 11 179,-11-11 91,11 4-180,-4 1 90,-1 1 0,5 0-270,-4 4 180,0-3 0,-2 5 90,-6 5-90,5 3 0,-3-1-180,4 5 180,-6-4 90,0 5-90,-6 1-540,4 5 180,-9 2 90,3-1-539,0 0 359,-4-7 90,10-5-180,-9 4 180,9-11 270,-10 5 0,5-6 0,-7 0 0</inkml:trace>
  <inkml:trace contextRef="#ctx0" brushRef="#br0" timeOffset="78122">12152 9112 7533,'13'65'1889,"1"-9"-1530,-7-43-179,5-6 0,1 0 180,14-7-180,-4-12 0,8 3-1709,-16-11 539,11-5 990,-12 8 0,12-14 0,-6 10 0</inkml:trace>
  <inkml:trace contextRef="#ctx0" brushRef="#br0" timeOffset="78258">12460 8790 7533,'29'-14'0,"-10"7"359,-7-5-89,-4 10-90,5-3-809,-5-1 359,-3 4 90,1-4-90,-4 6 270,4 6 0,-6 8 0,0 7 0</inkml:trace>
  <inkml:trace contextRef="#ctx0" brushRef="#br0" timeOffset="78658">12407 8911 7533,'-8'0'989,"2"0"-359,6 0-91,6 0-179,2-6 0,5-2-90,0-5-630,13-1 360,-10 1-899,16 5 449,-23 2 270,9 6-540,-11 0 630,1 0-89,-3 12-181,-5 3-180,-5 24 360,-3-9 450,-5 21-360,-1-21 810,7 8-451,1-11-89,6-6-90,0-8 270,0-1-90,6-10 180,13 4-180,-2-12-91,14-8-89,-16-7-269,4-5 179,-6 5 0,-5-5-720,4 11 450,-11-10 90,5 10 180,-6-4-450,0 5 271,-6 1-1,-1 5 270,-7 3-180,1 5 0,-1 0-450,-5 0 900,10 0 269,-3 0 1,12 0-450,12-6 0,-3-2 90,16-11-90,-4 4-360,0-4 270,-1 11-540,-7-4 270,1 11 0,-1-5-180,-5 6 180,-2 6 1,-6 1-1351,0 7 1530,0-1 0,-6 6 0,-2 2 0</inkml:trace>
  <inkml:trace contextRef="#ctx0" brushRef="#br0" timeOffset="78761">12635 8978 8522,'6'-14'990,"1"1"-1260,7-7 270,-1 6 180,7-18-1620,-5 16 721,4-15 719,-6 22 0,1-9 0,-1 10 0</inkml:trace>
  <inkml:trace contextRef="#ctx0" brushRef="#br0" timeOffset="78972">12756 8911 7533,'-11'36'629,"-1"0"1,-5 32-180,17-47-180,0-1 89,6 0-179,1-7-90,12-5 180,-4-2-270,4-6 360,7-6-180,-10-2-540,3-5 180,-7-1 270,-10-5-630,4 4 360,-6-4-359,-6-1 269,-2 11-90,-5-9-90,-1 11 180,1 0 1,0 1 179,-1 6-90,7 0 0,-5 0 90,11 0-720,-5 0 451,6-6 359,-6 4 0,4-10 0,-4 5 0</inkml:trace>
  <inkml:trace contextRef="#ctx0" brushRef="#br0" timeOffset="79196">12836 8843 7533,'40'-26'1889,"-5"11"-1709,-8 3-270,-14 6 180,-1 4 89,-11-3-89,5 5 90,0 0 0,-4 5 0,3 3-90,-10 11 90,3-4-360,-16 16 360,9-14-180,-10 14-360,6-10 180,-7 0 180,5 4-899,-4-4 539,5 0-90,1 10 360,-1-20-989,1 12 539,6-15 540,1-1 0,0 0 0,-2-7 0</inkml:trace>
  <inkml:trace contextRef="#ctx0" brushRef="#br0" timeOffset="79419">12903 8911 7533,'21'13'0,"-7"-6"0,-3 5-1709,-3-10 1799,-1 4-90,5 0-90,-10-5 90,3 11 0,-5-10 0,0 4 0,0-6 0,0 0 0,0-6 0,0-2 0</inkml:trace>
  <inkml:trace contextRef="#ctx0" brushRef="#br0" timeOffset="79763">13010 8870 7533,'8'0'1259,"-2"6"-1079,-6-4 90,0 3-90,0 2-450,6-6 270,-5 5-90,5-6 180,0 0-630,-5-6 450,11 5 90,-10-11-360,4 4 180,-6 1 1,0-5-181,0-1 90,0-3 450,0-3-270,0 6 180,0-1 0,6 7-180,1-11 180,7 15-90,-6-15 0,9 11-180,-8-7 90,11 1 270,-13 5-270,5 2 90,-10 6 180,3 0 0,-5 0-180,0 0 809,0 12-719,0-3 450,-5 22-270,3-8-180,-4 4 90,0-2-630,5-4 270,-5 0 180,0 4-1080,4-10 271,-10 17 539,5-10 90,-6 11 180,-1-12 0,0-2 0,1-6 0</inkml:trace>
  <inkml:trace contextRef="#ctx0" brushRef="#br0" timeOffset="79928">13037 9044 7533,'-7'0'989,"1"0"-539,6-5 180,0 3-271,0-4 91,0 0-270,6 5 180,1-11-180,12 5 0,2-1-91,12-10-718,19 15 539,-25-9 180,15 12-540,-41 6 270,5 2 0,-6 5-90,0 6 1,-6 2-181,-7 6 0,-2-6 180,-10-2-90,10-5-269,-4-1 269,5-5 360,1-2 0,0-12 0,-1-2 0</inkml:trace>
  <inkml:trace contextRef="#ctx0" brushRef="#br0" timeOffset="80169">13292 8951 7533,'6'7'1529,"-4"-1"-1169,4-6 89,0 0 1,7-12-900,2 3 270,4-16 270,-5 10-539,-7-4 269,5 5 180,-11 1 0,5 5-630,-6 2 270,0 0 180,-6 5 1,-1-5-271,-12 6 270,4 6 270,-5 2 0,7 5-180,0-6-270,-1 5 90,1-4 0,-1 5 180,6 1 90,-3 5 0,3-4 0,-5 4 0</inkml:trace>
  <inkml:trace contextRef="#ctx0" brushRef="#br0" timeOffset="80330">13453 8736 7533,'13'14'899,"-6"5"-899,-1 2 0,-6 0 1529,0 4-629,0-4-361,0 0-1618,0 16 989,0-13 0,0 15 180,-6-18 0,5 4 90,-11-10-90,11 4-90,-11-5 0,4-1 0,-5 1 0</inkml:trace>
  <inkml:trace contextRef="#ctx0" brushRef="#br0" timeOffset="80439">13346 9072 7533,'21'35'2338,"-2"-9"-1978,0-20-450,-4-6 90,10 0-90,-10 6-1709,11-5 1799,7 5 0,-3-12 0,8-1 0</inkml:trace>
  <inkml:trace contextRef="#ctx0" brushRef="#br0" timeOffset="81158">12433 9769 7533,'-6'8'1169,"5"4"-899,-5-5 0,6 13-2171,-5 20 0,-2 6 2081,4 3-585,-2-1 0,-2-2 487,1-13-262,5-12-539,-11 4 359,11-16 0,-5 15 180,6-21 3095,-6 9-3095,4-12 895,-4-6-805,6-2 0,0-5-179,0 0 808,0-7-359,0 5-90,6-4-90,-4 5 450,10-5-270,-5 4 0,6-4-270,-5 5 180,10-5 0,-10 4-1,12-4-718,-7-1 359,1 5 180,0-10-90,-1 10 180,-6-4-90,5 5 90,-4 1-360,-1 5 181,-1-3 179,-6 9 0,0-4 269,0 6-89,0 0-90,0 6 810,0 8-541,0 6 91,-6 19 0,5-9-180,-5 15 90,6-17-630,0 11 270,0-11 0,-6 5 180,4-6-540,-4-7 270,6 6-1079,0 1 1169,0-5 0,-6 3 0,-1-11 0</inkml:trace>
  <inkml:trace contextRef="#ctx0" brushRef="#br0" timeOffset="81462">12635 9930 7533,'-23'49'629,"0"-10"-539,21-20 90,-4-5 0,6-1-180,0 1 0,0-7 270,0-1-90,6-6-450,1 0 180,7 0 0,-1-6-360,1-7 270,-1-8 90,-6 0 90,6-4 90,-12 10-90,6-11-90,-7 12-629,0-12 359,0 17 180,0-9 180,-7 17-90,6-5 0,-12 6 540,12 6-270,-11 1 360,5 13-360,-1-5 359,2 22-539,6-19 360,0 19-270,0-28 0,0 9 90,6-11-180,-4 1 0,10 4 0,-5-5 0</inkml:trace>
  <inkml:trace contextRef="#ctx0" brushRef="#br0" timeOffset="81769">12729 9970 7533,'0'51'-180,"0"-8"270,0-29-90,0-7-360,0 5 180,0-10 0,6 3 90,-5-5 90,5 0-90,-6-5 90,0-9-449,6-1 179,-4-4 270,4 0 0,0-2 0,-5-6 0,5 0 0,0 6 270,-5 2-91,11 5 1,-10 7-270,4 1 1080,0 0-361,-5 5-359,11-5 1439,1 30-809,9 17-1170,-2 10-307,-6-5 577,-8-15 90,-6-16-810,0 11 450,0-12 180,0 6-1169,0-1 630,0-10 846,-6 9-577,5-16 360,-12 4 0,6 0 0,-7 1 0</inkml:trace>
  <inkml:trace contextRef="#ctx0" brushRef="#br0" timeOffset="82080">13064 9930 7533,'-20'-7'1169,"6"7"180,-24 55-1169,27-24-1416,-13 32 1416,24-38 655,0-10-655,0 5 247,0-7-427,0-6 360,0 5-90,6-10 153,-5 4-423,11-6 0,-4-6 90,5-2-1259,0-11 629,1-2 180,-1 0-1349,-6-4 720,-1 4 449,0-6 540,-4 0 0,4 0 0,-6 0 0</inkml:trace>
  <inkml:trace contextRef="#ctx0" brushRef="#br0" timeOffset="82247">13050 9635 7533,'0'15'359,"0"3"271,0-11-270,0 7 539,0-1-269,0 0-360,0 7 90,0 1-1,6 12-179,-4 1 180,10 18-630,-11-9 270,5 4-1349,0 21-1169,-4-20 2518,4 11 0,-6-27 0,0-19 0</inkml:trace>
  <inkml:trace contextRef="#ctx0" brushRef="#br0" timeOffset="82725">12661 9917 7533,'7'61'899,"-6"-14"-899,11-7 0,-10-20 540,16 18-540,-9-27 0,10 19 0,-6-22 0</inkml:trace>
  <inkml:trace contextRef="#ctx0" brushRef="#br0" timeOffset="83615">13319 9903 7533,'-6'8'-1619,"-1"-2"2338,-1-6 1,-10 12-450,9-9-270,-10 15-90,5-11 270,1 1 89,-6 9-89,10-14 0,-3 15-90,12-16 270,-6 10-270,4-5-90,2 1 0,2-2 180,10-6 90,-5 0 0,18 0-181,-8 0-89,8 0 0,-11 0 90,-1 0-180,1 0 1,5 0-91,-10 0 270,3 0-90,-12 0-90,0 6 180,0 1-90,-6 0-90,4 5-90,-9 2 180,3 1 0,-5 4-360,5-11 90,-4 3 90,5-3-449,-7 5 179,6-5 180,-3-2 0,3-6 180,1 0 90,-5 0 0,4 0 0,-5 0 0</inkml:trace>
  <inkml:trace contextRef="#ctx0" brushRef="#br0" timeOffset="83969">13359 9662 7533,'0'26'1709,"0"-4"-1529,0 10 0,0-11 269,0 28-719,0-22 180,0 30-629,0-5 359,0 5 270,0-2 0,0-22-180,0-15 0,0-17 91,0 5-1,0-6 180,0 0-270,0-18 180,0 2 0,0-11 0,0 2 0,6 4 180,-4 6 0,9-3-180,-3 16 90,-1-9 0,5 9 90,-4-4-90,-1 6 270,5 6-90,-5-4 0,1 9-180,-2-3 90,0 11-180,-5-4 269,5 10-89,-6-9-90,0-3 90,0-1-449,0-5 179,0 1-90,-6 4 360,5-11-90,-5 5-90,0-6 90,4 0 0,-10 6 0,5 1 0</inkml:trace>
  <inkml:trace contextRef="#ctx0" brushRef="#br0" timeOffset="84319">13600 9877 7533,'-13'40'90,"6"-6"90,-5-1 179,10-6-179,-4-6 270,1 10-270,3-15 0,-4 10 0,6-13-360,0-5 270,0-3-90,0-5 180,6 0-360,1 0 180,1-5 0,4-3-360,-11-5 180,11-7 0,-4-7-360,-1 5 181,-1-9 179,-6 16-180,0-5 90,0 7 0,0-6 180,0 10-90,0-9 90,0 16-179,-6-4 179,4 6 989,-4 0-539,6 0-180,0 0 449,-5 6-269,3 2-180,-4 5 0,6 1 180,0 5-90,0-4 0,0 4-1,6 1-179,-4-5 270,3 4-180,1-6-1169,-4 1 629,4-7 90,-6 5 270,6-4-1259,-5-1 1259,5-1 0,0 0 0,2 1 0</inkml:trace>
  <inkml:trace contextRef="#ctx0" brushRef="#br0" timeOffset="84533">13695 9689 7533,'-7'26'899,"6"1"-449,-5 6-90,6 1 0,0 7-181,0-7 1,0 5 90,6-11-1169,1 29 899,7-25 90,-6 19 179,3-24-89,-9-6-1529,4-2 1349,-6-11 0,0 4 0,0-5 0</inkml:trace>
  <inkml:trace contextRef="#ctx0" brushRef="#br0" timeOffset="84719">13802 9850 7533,'-8'28'539,"-3"3"-89,3-10-90,1 6-90,-5-6-90,10 4 90,-4-10-91,0 10 1,5-9-989,-5 3 719,12-12-270,-5-1 90,23-6-629,-8-12 719,11 3 180,-8-16 0,-5 4 0,-1-5 0</inkml:trace>
  <inkml:trace contextRef="#ctx0" brushRef="#br0" timeOffset="84871">13882 9823 7533,'33'-6'-270,"-10"-2"0,-4 1 0,-7 1-270,-11 6 540,5 0 0,-6 0 0,0 0 0</inkml:trace>
  <inkml:trace contextRef="#ctx0" brushRef="#br0" timeOffset="85020">13909 9957 7533,'0'57'0,"0"-6"629,0-31 91,0 6-990,0-12 180,0 0 90,0-2-899,0-11 449,0 6 270,0-7-360,0 0 540,0-7 0,0-6 0,0-8 0</inkml:trace>
  <inkml:trace contextRef="#ctx0" brushRef="#br0" timeOffset="85297">13963 9943 7533,'7'51'629,"-1"-13"-629,-6-26-359,0-11 179,0 11 0,0-11 180,0 5-360,6-6 180,-4 0-90,4 0 180,-6 0 90,5-12-90,-3 3 90,4-10 90,0 0-180,-5 4 0,5-5 0,0 7 630,-4 6-270,10-5 539,-11 10-359,11-4-180,-11 6 0,11 0 90,-10 0-90,4 6 89,0 2-539,-5 5 360,11 13 180,-10-4-180,4 10 90,-6-10-540,0-3-899,0 0 629,0-10 180,0 9-719,0-10 449,-6-1 630,4-1 0,-10-6 0,5 0 0</inkml:trace>
  <inkml:trace contextRef="#ctx0" brushRef="#br0" timeOffset="85729">14244 9836 7533,'-21'50'1349,"8"-6"-989,1-23 89,11 5 91,-5-12-270,6 6 90,0-13-180,0 5-360,0-10 90,6 4-360,1-6 270,7 0 180,-7-6-899,11-8 449,-15-1 270,15-4 180,-17-1-540,5 6 271,-6-6-631,0-11 540,0 7 0,0-9 181,0-4 89,0 19 1079,-6-13-629,5 23-180,-5-4-180,6 11 270,0 13-360,6 4 0,1 23 1529,0 1 90,12 26-1733,-10-14 833,4 12-179,-1-24-90,-10 0-360,4-5 90,-6 4 90,0-11-630,0 5-424,0 18-26,-6-19-28,4 13 748,-10-25-284,-1-1-255,-2-10 359,1 2-90,2-11 638,-1-17-368,4-6 90,-9-11 484,16-5-574,-4 11 630,6-5-450,6-6-90,2 9-90,5-2 0,1 13 0,11-1-270,-3 11 450,6-3 0,3 6 0,-3-1 0</inkml:trace>
  <inkml:trace contextRef="#ctx0" brushRef="#br0" timeOffset="85834">14700 10078 7533,'8'0'3328,"-2"6"-2968,-6-5-1,-6 5-179,-2-6 90,1 6-1619,-5-4 1349,10 3 0,-10-5 0,5 0 0</inkml:trace>
  <inkml:trace contextRef="#ctx0" brushRef="#br0" timeOffset="88059">16672 8508 7533,'27'0'1169,"29"0"-1079,-15 0-406,23 0 496,-30 0-766,5 0 136,13 0 270,-13 0-540,17 0 338,-33 0 382,8 0 0,-10-6 0,6-1 0</inkml:trace>
  <inkml:trace contextRef="#ctx0" brushRef="#br0" timeOffset="88257">16766 8642 7533,'21'8'1979,"10"-2"-2069,-9-6 0,11 0 270,-6-6-90,6 4-450,-11-4 180,16 0-900,8-1 1080,-14-1 0,11-4 0,-29 5 0</inkml:trace>
  <inkml:trace contextRef="#ctx0" brushRef="#br0" timeOffset="88533">16712 8441 7533,'-49'43'-360,"4"0"540,19-22-755,5 6 485,2-6 360,-1 4 179,5-10 38,1 4 53,3 1-250,9-11-110,-4 9 0,12-11 89,2 7 91,35 5-450,-10-10 180,37 3-2551,-33-12 2461,14-6 0,-17-1 0,6-7 0</inkml:trace>
  <inkml:trace contextRef="#ctx0" brushRef="#br0" timeOffset="89049">17155 8199 7533,'6'30'0,"-4"0"989,16-28-899,-15 3 90,14-10 0,-9-3-360,5-11 90,0-2 0,-5 0-450,4-10 181,-11 8 179,5-10-180,-6 12-90,0 2 360,-6 6 270,5 5-270,-17 2-90,9 6 630,-10 0-270,-1 6-180,6 2-90,-6 5 0,7-6 360,-1 5-1260,0-4 721,7 0 269,1-8 0,18-14 0,3-7 0</inkml:trace>
  <inkml:trace contextRef="#ctx0" brushRef="#br0" timeOffset="89329">17262 7837 7533,'14'51'899,"-7"-2"-899,-1-34 180,-6 4-540,0-5 180,0-1 180,6 0-269,-5 7 179,5-11 180,-6 9-630,0-17 270,0 11 90,0-11 90,0 5-270,0-6 180,0 0 1,0-6 179,0-1 0,6-12 0,-4 4 90,10-10 89,-11 10 361,29-23-630,-18 20 270,20-13-180,-19 24 180,0 1 90,1 6-900,-7 0 630,5 0 0,-11 6 0,5 1 0</inkml:trace>
  <inkml:trace contextRef="#ctx0" brushRef="#br0" timeOffset="89450">17329 8025 7533,'8'7'989,"4"-1"-1798,-4-12 359,5-7 180,0-2-450,1-4 720,-1 5 0,0-5 0,1-2 0</inkml:trace>
  <inkml:trace contextRef="#ctx0" brushRef="#br0" timeOffset="89602">17463 7796 7533,'0'42'1439,"-6"27"-2113,5-35 584,-5 23 450,0-18-990,5-9 410,-5 2 130,6-12-906,0-1 366,0-10 630,6 9 0,-5-17 0,5 6 0</inkml:trace>
  <inkml:trace contextRef="#ctx0" brushRef="#br0" timeOffset="89845">17598 7676 7533,'0'41'899,"0"-1"-719,0-14-270,-6 1 180,4 0-90,-9-6 0,9 4 180,-4-10 270,6 4-360,0-5 180,0-7-91,0-1 1,0-6-539,6 0 359,7-6-450,2 5 270,5-11 0,-7 10-90,12-10 360,-9 11-540,16-11 91,-17 11-541,-2-5 450,-6 6 450,-7 0 0,-7 0 0,-1 0 0</inkml:trace>
  <inkml:trace contextRef="#ctx0" brushRef="#br0" timeOffset="89965">17558 7985 7533,'-8'22'0,"2"2"0,6-23 1169,6 11-629,2-10-91,5 4 181,18-18-450,-7-3 0,9-6 0,-8-5-1979,-10 12 1799,4-6 0,1 7 0,1-1 0</inkml:trace>
  <inkml:trace contextRef="#ctx0" brushRef="#br0" timeOffset="90063">17731 7985 7533,'-22'58'2788,"4"-3"-2698,18-40 0,0 4 90,0-5-630,6-7 270,8-1 180,19-12 90,-4-8-90,10-6 0,-6-13 0,1-1 0</inkml:trace>
  <inkml:trace contextRef="#ctx0" brushRef="#br0" timeOffset="90472">18255 7635 7533,'0'8'2698,"0"-2"-2608,0-6 0,0 0-1709,0 6 1259,0-4-899,0 9 539,0-9 720,0 10 0,0-5 0,0 7 0</inkml:trace>
  <inkml:trace contextRef="#ctx0" brushRef="#br0" timeOffset="90668">18201 7716 7533,'-7'8'1619,"1"-2"-1169,6-6-450,0 0 179,6 0 91,-4 0-450,9 0 180,-9 0 90,10 0-899,-5-6 449,1 4 270,3-4-90,-9 6 270,4 0-90,-6 6-180,0 1-180,0 19 360,-6-4 0,4 5 0,-3-13-90,5-9-359,0-5-1,5 0 360,-3-5 180,10-3-90,-5-11 0,1-2 0,-2-6 0</inkml:trace>
  <inkml:trace contextRef="#ctx0" brushRef="#br0" timeOffset="90937">18362 7542 7533,'0'49'899,"0"2"-899,0-23 90,0 5-90,0-6 90,0 0-90,0-1 90,0 1 0,0 0-180,0-6 90,0-8-540,0-7 270,0-6 181,6 0-91,-4 0 180,4 0 0,6-18 180,-9 8-1,20-22 631,-20 18-450,15-6-90,-10 7-1,5 5-179,0-4-269,7-1-1,-6-2 180,6 2-900,-7 1 720,-5 10 0,-2-4-989,-6 6 0,0 0 1169,-6 6 0,-2 2 0,-5 5 0</inkml:trace>
  <inkml:trace contextRef="#ctx0" brushRef="#br0" timeOffset="91433">18228 8012 8612,'25'-14'1169,"-2"-6"-1079,3 12 0,0-10-360,-11 16 181,-2-4-1,-1 6 180,-4 0-630,-1 0 270,-1 0 90,-6 6 90,0 2 540,0 11-180,0-4-180,0 10 1079,-6-4-270,5 6-719,-5-6 180,6-2 180,12-5-180,14-19-270,4-4 179,15-29-952,-17 8-576,11-15-1349,-11 10 2608,5 1 0,0 2 0,1 5 0</inkml:trace>
  <inkml:trace contextRef="#ctx0" brushRef="#br0" timeOffset="91665">18845 7810 7533,'0'15'2518,"0"3"-2338,6-17 0,1-1 90,7-1-90,-7-11-360,5 5 180,-4-7 0,-1 1-630,-1-7 270,-6 11 181,0-9-991,0 11 990,0 0-90,-6 1 450,4 6 0,-9 0-270,-3 0 360,-13 12-360,5-10 0,-9 16-90,10-10 90,0 5 90,-5 1 0,12-1 0,-6 0 0</inkml:trace>
  <inkml:trace contextRef="#ctx0" brushRef="#br0" timeOffset="91812">19020 7461 7533,'-11'43'1049,"1"-1"0,-1 1 1,3-4-1050,0 3 0,-4-8 180,10-3-1080,-4-9 361,6 4 269,0-5-630,0-1 361,6-7 539,-4 0 0,10 1 0,-5-1 0</inkml:trace>
  <inkml:trace contextRef="#ctx0" brushRef="#br0" timeOffset="92077">18832 7944 7533,'13'-7'3148,"0"1"-2698,1 6-270,-1 0-1,6-6 91,-4 4-90,5-4 0,-7 6-630,1 6 180,0-4 270,-1 10-899,-6-11 539,-1 11 270,-6-10 90,0 10-90,0-11 270,0 11-630,0-4 630,0 5 0,0-6-270,0 0 0,0-1 0,0-5 0,0 11-269,0-11 179,0 5 90,6-6-1709,8-12 1799,0-3 0,6-11 0,-7-1 0</inkml:trace>
  <inkml:trace contextRef="#ctx0" brushRef="#br0" timeOffset="92473">19341 7743 7533,'-13'22'539,"5"2"-359,2-22-90,6 3 90,0-5-360,0 0 0,0-5 90,0 3-179,6-16 89,2 9 90,5-10 180,-6 5-180,12-5 90,-16 4 270,15-4-1,-17 11-269,11-3 0,-10 9 1260,10-4-990,-5 6 539,0 0-359,5 0-180,-10 0 89,10 0-359,-11 0 90,5 0 90,0 6 0,-5-4-809,5 9 359,-6 9 450,0-4-270,0 9-1439,-6-11 629,5-1 270,-17 1 630,9-1 0,-10 7 0,6 0 0</inkml:trace>
  <inkml:trace contextRef="#ctx0" brushRef="#br0" timeOffset="92634">19234 7810 7533,'8'27'2788,"-2"-6"-2428,-1-2 0,-3-5-270,10 5-90,-11 2 0,11 0-900,-10-2 540,4-5 270,0-1-719,-5 0 449,5 1 180,-6-7 90,6-1-1169,-5-6 1259,5 0 0,0-6 0,2-1 0</inkml:trace>
  <inkml:trace contextRef="#ctx0" brushRef="#br0" timeOffset="92834">19369 7864 7533,'0'-8'0,"0"3"719,0 5 900,5 35-1529,-3-20-539,-2 34 359,-2-34 90,-10 11-990,5-6 271,-13 13 629,5-10 0,-4 2 180,6-17-360,-1-3 0,7-5 450,-5 0-270,10 0 270,-9-5 0,9-3-90,-4-5-180,12-7 270,2 5-1,5-4-89,0 0-719,1-2 359,5 0 90,-4 1 180,4 7 0,1-1 0,1 1 0</inkml:trace>
  <inkml:trace contextRef="#ctx0" brushRef="#br0" timeOffset="93122">19542 7796 7533,'8'-7'-180,"-3"1"180,-5 6 1439,0 0-90,-5 12-989,3-9 90,-10 15-90,-1 7-181,-14 11-628,5 6 269,-3-3 180,11-19 90,1 6-900,6-11 450,-5 4 181,4-11-271,1-2 180,1 0 0,6-5 0,-6 5-539,4-18-91,-3-3 810,10-12-90,-3 7 0,10-6 1,-11 11 628,11-4-359,-4 11-90,5-4 900,0 5-451,1 0-269,-1 1-90,6 6 0,2-6 0,0 4 90,-2-4-360,-5 6 90,-1-6 180,1 5-1169,0-11 1079,5 4 0,-4-5 0,4-1 0</inkml:trace>
  <inkml:trace contextRef="#ctx0" brushRef="#br0" timeOffset="93470">19757 7716 7533,'12'15'1439,"-9"-3"-1169,21-12 269,-9-18-359,6 8-270,-2-16 90,-6 7 90,1 4 90,-7-4 0,-1 5 0,-6 1 0,0 5-1709,0-4 719,0 11 360,-6-5 361,-1 6-91,-18 6 0,2 1 360,-10 13-90,6 1-270,0-1 180,1 6-90,-7-5 0,11 6 270,-3-6-90,17-8 90,-4-1 629,11-5-359,-5 1-270,6-3 90,0 2 629,0-6 90,6 5-269,1-6-270,7 6-90,-1-4-91,12 3-269,-3-5 90,11 0-269,-6 0 179,0 0 269,0 0-1438,-12 0 629,3-5 270,-11 3-1169,0-4 270,5 6 719,-10 0-809,4 6 1259,-12-4 0,-8 15 0,-6-1 0</inkml:trace>
  <inkml:trace contextRef="#ctx0" brushRef="#br0" timeOffset="93676">19677 7931 7533,'13'0'3148,"0"-6"-2698,1 4-181,-7-4 361,11 6-360,-9 0-90,10 0 0,-5 0-180,6 0 180,-11 0 0,8 0-1170,-15 0 540,4 0 360,-6 6-719,0-4 539,0 10 180,0-11-270,0 5 1,0 0 89,0-4 0,0 4 0,6-6 90,-5 0-90,11-6 90,-5-2-90,7-5 91,-1-1-1,6 1-810,-4 0 990,10-1 0,-3-5 0,5-2 0</inkml:trace>
  <inkml:trace contextRef="#ctx0" brushRef="#br0" timeOffset="94375">20052 7635 8612,'-6'29'1889,"5"-4"-1799,-11-11 180,11-1-180,-5 6 90,6-3 0,0 3-91,0 0 91,0-4-360,6 5 91,-5-13 178,17 5-988,-15-11 449,15-1 180,-11-7-629,6-6 269,-5-1 360,-2 1 1,0-1-271,-5-5 180,5 4 0,-6-5 270,0 13 90,0-11-269,0 15 89,6-21 90,-5 16 90,5-6 0,-6 2 270,0 11 1618,18 6-1078,-13 4-360,12 11-180,-10-7-1,-6 1 91,6-1 0,-7 0-360,0 1 0,0-7 270,0 5-180,0-10-270,0 10 270,0-11-810,0 5 360,0-6 271,0 0-1,0-6-630,6-1 360,-5-7 90,11 1-269,-11-1 269,5 1 0,0 0-180,2-7 270,-1 6-90,5 0 91,-10 8 628,3 6-269,-5 0 720,0 0-451,0 6-269,0 1-90,0 7 630,0 5-540,0-4-90,0-1 0,0-2 90,0-5-90,0 0-450,0 5 180,0-10 90,0 4-180,0-6 90,0 0-360,6-6 181,-4-7 179,4-3 0,0-3-450,-5 0 270,11-2 360,1-42-90,8 28 180,-6-16-90,3 33 0,-17 16 900,11-4-540,-10 12-90,10 2 2428,-10 23-2158,4-1-1,-6 10 271,0-7-360,0-6-91,0 0-718,0 12 359,0-9 90,-6 2-2249,4-12 2159,-4-1 0,6-4 0,0 4 0</inkml:trace>
  <inkml:trace contextRef="#ctx0" brushRef="#br0" timeOffset="94935">20844 7649 7533,'-15'49'2069,"-3"2"-1620,11-29-269,-1 10-270,2-18 180,6 0 0,0-8 90,0 0 0,0-5 0,6 6 0,2-7 179,11-7-89,-4 6 0,10-11-180,2 5-90,-5-7 90,9 7 0,-16-5-1079,5 10 539,-7-4 180,1 6-1259,-1 0 629,1 0 451,-7 0 89,5 0 360,-11 0 0,11 0 0,-4 0 0</inkml:trace>
  <inkml:trace contextRef="#ctx0" brushRef="#br0" timeOffset="95214">21085 7796 7533,'-13'21'1169,"-1"5"-989,1-11 90,0 4-90,-1 0 0,-5-3-180,4 3 0,-5-6 90,1 7 89,-2-6-179,-6 0-90,0-2 270,1-11 0,-1 12-989,-36-24 809,34 2-952,-33-18 503,48-6 179,0-1 90,2-6 360,11 0-270,-5-1 89,6 7-89,6-5 360,7-1-270,2 4 0,10-2 540,-4 16-181,18-3-89,-9 10 0,14 2-270,-15 7 180,3 6-270,-5 0 90,12 12 90,-15 3-270,7 11 90,-17 2 90,-1 4 0,-5-3 0,-2-3 951,-6 0-1940,0-11 540,0 4 449,0-6 0,0 1 0,0-1 0</inkml:trace>
  <inkml:trace contextRef="#ctx0" brushRef="#br0" timeOffset="95593">21179 7609 7533,'0'58'2158,"0"-3"-1798,0-34-180,0 0-540,0-2 180,0-5 1,0-7 269,0-1-1,6 0-89,-5-4-809,6 3 269,-7-5 1,0-12-1,0 4 270,0-12-90,0 1 180,0 4 90,0-10-449,0-8 809,0 3-181,6-9-89,-5 18 450,17-4-180,-15 10-180,15 2 360,-11 1-270,7 10-90,-1-4 89,0 12 271,1-4-180,-7 10 0,-1 1-180,-6 2 180,0 16-90,0-14-450,0 14 180,0-16 90,-6 4 90,-1-5-90,-13 11 0,5-3 0,-4 11 0</inkml:trace>
  <inkml:trace contextRef="#ctx0" brushRef="#br0" timeOffset="95813">21366 7461 7533,'4'40'899,"0"-1"1,2 30-1080,-12-42 180,4-1-720,-4 1 360,6-6 180,6-2-359,-4-11 269,10-2-90,-4-6 270,-1 0-90,5 0 90,-4-6-90,-1-2 91,5-5-1,-11 6-90,5-5 180,0 4 90,-4-5-90,10-1 0,-11 7-90,5-5 90,-6 5 0,0-1 0,6-4 0,1 5 0</inkml:trace>
  <inkml:trace contextRef="#ctx0" brushRef="#br0" timeOffset="95952">21313 7783 7533,'-21'59'2518,"8"-5"-2248,7-38 90,6 3-180,0-6 0,6-5-180,1-2-90,7-6 180,5 0 0,2 0-1979,24-12 1709,-14 3 67,14-16 0,-19 4 0,1-6 0</inkml:trace>
  <inkml:trace contextRef="#ctx0" brushRef="#br0" timeOffset="96120">21715 7515 7533,'34'0'2878,"-7"0"-2788,-7-6 0,-7 4-90,1-9-2519,-1 9 2519,-5-4 0,-2 6 0,-6 0 0</inkml:trace>
  <inkml:trace contextRef="#ctx0" brushRef="#br0" timeOffset="96339">21702 7649 7533,'15'8'1349,"3"-3"-1259,-11-10 360,6-3-270,1 1 89,-1-5-179,1 10-90,-7-4 90,6 6-360,-12 0 180,5 0-89,-6 6 538,-6 8-359,5 0 90,-12 6 0,6-7 90,-7 1-90,1 5-90,-1-4 0,1 4 90,-6 1-90,4-11-720,-4 9 181,-1-5 359,11-4-1079,-8 3 1259,9-12 0,1-6 0,1-2 0</inkml:trace>
  <inkml:trace contextRef="#ctx0" brushRef="#br0" timeOffset="96493">21755 7689 7533,'15'21'2698,"3"-2"-2158,-17-11-180,12 4-270,-12-5-90,6 7 179,-7-7 91,6-1-1709,-5 0 720,5-4 359,-6 3-1349,6-5 1259,-5 0 180,5 0-359,-6-5 359,0-3 270,0-11 0,6 4 0,2-4 0</inkml:trace>
  <inkml:trace contextRef="#ctx0" brushRef="#br0" timeOffset="96610">21850 7649 3015,'7'-7'0,"-1"0"2562,0 7-2202,-4 0 870,9 0-1051,-3 0 330,5 0-509,1 0 1567,-7 0-1657,5 0 180,-5-5 0,1 3-1260,4-4 451,-5 6 449,0 0 90,-1 0-540,-6 0 720,-6 0 0,-1 12 0,-6 3 0</inkml:trace>
  <inkml:trace contextRef="#ctx0" brushRef="#br0" timeOffset="96822">21903 7730 7533,'0'7'0,"0"-1"0,0-6 989,0 0 1,12 0-541,-3-6-89,10-2-180,-5-11-1079,-1 4 539,0-4 180,7-7-540,-5 4 360,-1-5-89,-3 8 179,-9 5 180,4 7 90,-6-5 0,0 11-90,0-5-270,0 12 2159,-6 7-1439,4 2 0,-3 22-90,5-19-91,0 20 271,0-18 540,0 7-361,0-6-269,0 4-1439,-6-4 539,4 6 540,-4-6 0,6-2-899,-6-11 899,5 4 0,-11-5 0,4 7 0</inkml:trace>
  <inkml:trace contextRef="#ctx0" brushRef="#br0" timeOffset="97135">22118 7555 7533,'7'-6'1259,"-1"5"-1079,-6-5 0,0 6-270,0-6-270,6 4 90,1-10 270,1 11 0,4-5-360,-11 0 180,5 4 270,-6-4 180,0 6-270,0 6 450,-6 2-180,-7 11-90,-2 2-90,-4 6 90,-1 18 179,6 4 181,-6 0-364,13 2 183,1-29 181,6 10-360,0-18 0,6 0-720,1-8 360,1-6 90,4 0 275,-5 0-1175,0-6 540,5-8 91,-4 0-991,-1-12 1350,5 5 0,-5-5 0,7-1 0</inkml:trace>
  <inkml:trace contextRef="#ctx0" brushRef="#br0" timeOffset="97307">22198 7528 7533,'0'50'2968,"0"-6"-2608,0-17 90,-6 0-91,4 0-179,-4 0 0,6-6-270,0 4 180,-5 2 0,3-5-630,-4 3 540,0-17 0,5-2-809,-5-6 719,6 0 90,0-6-450,12-8-539,-3-7 629,10-5-360,1-13 720,-5 9 0,10-9 0,-4 12 0</inkml:trace>
  <inkml:trace contextRef="#ctx0" brushRef="#br0" timeOffset="97493">22399 7488 7533,'-15'36'5037,"3"31"-4587,12-39-1440,0 29 990,0-36-360,0 4 270,0-10 270,0-2-2338,0-1 1888,-6-10-90,5 4-1079,-5-6 449,6 0 990,0 0 0,0-6 0,0-2 0</inkml:trace>
  <inkml:trace contextRef="#ctx0" brushRef="#br0" timeOffset="97868">22413 7555 7533,'8'-13'629,"-2"5"-449,-6 2 0,6 12 0,-5 2-90,5 11 90,-6-4 0,0 4-180,0 1 270,0-5-180,-6 4-90,5 1 0,-5-12-90,6 10 270,-6-10-810,4 5-629,-10-5 989,10-2 90,-10-6 0,5 0-90,-1 0-90,2 0-89,6-6 449,0 4 0,0-10 0,0 5 359,0-1-179,0 2-90,0 6 1799,0 0-1619,6 6 180,-4 14-180,4-4 629,-6 21-539,-6-20-180,4 14-90,-4-16-90,6 4 180,0-5 89,-6-1-359,5-5 270,-5-2-449,12-6 179,1-6 0,7-2-1170,5-11 1080,-4-2 1,5-6-721,-7 0 900,1 1 0,-1-7 0,0-2 0</inkml:trace>
  <inkml:trace contextRef="#ctx0" brushRef="#br0" timeOffset="98081">22600 7408 7533,'0'58'1769,"0"0"0,1-2 0,-2-8-1769,-5-19 180,5 3-1170,-5 1 630,0-5 180,-1 5 270,-1-6-809,2-6 449,0 4 90,5-10-360,-5 5 360,6-13 180,0-1-629,6-6 269,1-6-90,7-7 180,11-8 270,-8 0-179,14 2-541,-10 11 360,6-4 360,11 5 0,-8-1 0,8 2 0</inkml:trace>
  <inkml:trace contextRef="#ctx0" brushRef="#br0" timeOffset="98166">22936 7783 7533,'-21'0'3867,"2"0"-3507,11 6-360,-3-4 0,3 3 0,-5-5 0</inkml:trace>
  <inkml:trace contextRef="#ctx0" brushRef="#br0" timeOffset="99554">17933 8575 7533,'0'13'629,"6"7"-359,-5 1-180,6 6 810,-1 23-271,-5 1-2068,11 16 809,-10-31 451,4-13 179,-6-23 0,0 0 0,0 0 0</inkml:trace>
  <inkml:trace contextRef="#ctx0" brushRef="#br0" timeOffset="100260">18201 8548 7533,'0'7'2069,"0"-1"-2069,0-6 539,0 0-179,6 0-180,-4 0-630,10 0 450,-5 0 0,1 0 0,3 0-270,-9-6 180,10 5 180,-5-11-989,1 11 539,-2-5 0,-6 6-809,0 0 449,-12 0 540,3 6-89,-10 1 269,-1 7-90,-1 11 90,1-14 0,6 12 359,2-9 361,10-5-540,-4 3 450,6-12-271,6 0-179,2 0 0,6 0 540,5 0-360,-4 0-540,4 0 180,-5 0 180,-7 0-1,5 0-988,-11 0 449,11 0 180,-10 0-180,4 0 180,-6 0-89,0 12-271,-6-10 270,-2 16 0,-5-10 0,-6 5 91,4 1-1,-5-1 180,7-5 269,-7 3-179,5-9-180,2 4 1889,7-6-1439,6 0 360,0 0 539,6 0-180,13 0-719,-2 0-809,14-6 359,-10-1-1260,6-13 811,0 5 269,-7 2 180,6 1 90,-11-1 0,4-3 0,-5-3 0</inkml:trace>
  <inkml:trace contextRef="#ctx0" brushRef="#br0" timeOffset="100628">18429 8427 7533,'0'14'1439,"0"-1"-1079,0 7-1,0 0-359,0 2 180,0-3 0,0 0-180,-6-4 270,5 16-90,-5-8-810,6-2 361,0-3 269,0-11-1170,0 0 630,0-1 271,6-6-1,1 0 270,7 0-900,-1-12 541,0 3 359,1-16 0,-1 10 0,0-10 0,-5 10 0,-2-4-270,0 11 270,-5-4 0,5 11 449,-6-5-179,0 6 990,0 0-811,6 0-179,-4 0 0,4 0 450,0 0 89,1 0-449,1 0-360,4 0-1079,7 6 719,-8-5 90,12 5 90,-21-6 90,4 0-90,-6 0-1169,0-6 629,0 5 720,-6-5 0,-1 6 0,-7 0 0</inkml:trace>
  <inkml:trace contextRef="#ctx0" brushRef="#br0" timeOffset="100851">18469 8616 7533,'-13'20'1439,"6"-1"-1169,1-5-90,12-7 0,1-1 449,6-6 271,13-6-1080,-4-1 180,11-7 180,0-5-1170,-11 4 540,4 2 271,-13 1-991,-6 10 990,-1-4 0,-6 6-89,-6 12-1,-1 3 90,-6 12 989,-1 6-719,1-11 540,5 10-270,2-18-180,6 6-90,0-7 90,0-5-91,6-2-1618,26-12 1529,29-38 0,-2 16 0,-24 0 0,0 0 0</inkml:trace>
  <inkml:trace contextRef="#ctx0" brushRef="#br0" timeOffset="101489">19073 8441 7533,'-7'0'1079,"-5"0"-719,10 0 180,-4 0-271,6 0 91,0 6-270,-6-5 0,5 5 90,-5-6 0,6 6 180,-6 2-180,-1-1-180,-1 5 0,-4-5 90,5 1 89,-1 4 1,-3-5 0,3 7 0,-6-7-90,1 5 0,-1-4 0,1-1 90,5 5-180,3-10 0,-1 3 90,4 1-630,-4-4 270,6 4 180,0-6-449,0 0 449,6-6-1170,7-8 811,2 5 89,-1-9 0,-2 11 90,-11 0 270,11 1-90,-10 0-90,10 4 270,-10-4-90,9 0-180,-3 5 360,-1-5-90,11 6 270,-9 0-90,10 0-180,-5-6 90,-1 5-90,-6-5 90,5 6-1080,-10 0 540,4 0 90,-6 0-1259,0 0 1529,-6 0 0,-2 0 0,-5 6 0,0 1 0</inkml:trace>
  <inkml:trace contextRef="#ctx0" brushRef="#br0" timeOffset="101684">18952 8561 7533,'-13'14'989,"5"-1"-269,-4-5-360,11-2 89,-5 0 271,6-5-450,6 6-90,1-7 89,13 0-89,-5-7-270,16 6 360,-14-11-809,8 10 359,-12-4 270,1 6-900,-1 0 720,-6 12 90,-7-3-90,-1 11-270,-11-7 180,5 0-89,-7 1 179,1-1-360,0 1 180,-1-7-899,1 5 629,0-10 180,-1 3 360,6-5 0,-10 7 0,3 0 0</inkml:trace>
  <inkml:trace contextRef="#ctx0" brushRef="#br0" timeOffset="101779">18925 8750 7533,'8'22'1079,"10"2"-629,-3-23-90,6 5-180,-2-6 179,12-12-988,-13 3 449,19-16 90,-10 4 90,-4-6 0,2 0 0,-11 1 0</inkml:trace>
  <inkml:trace contextRef="#ctx0" brushRef="#br0" timeOffset="101954">19181 8521 9332,'6'8'1169,"1"-2"-899,1-6 629,21 6-449,-17 1-270,19 0 0,-17-1 0,-7 1-1260,5 0 631,-11 6 269,5-5-900,-6 4 541,-6-5 359,5 1-1169,-17 4 719,9-5 180,-4 1 450,1-2 0,5-12 0,-7-2 0</inkml:trace>
  <inkml:trace contextRef="#ctx0" brushRef="#br0" timeOffset="102182">19341 8468 7713,'0'13'1529,"0"0"-1259,0 1-91,0-1 1,0 7 90,0-5-540,0 4 180,0-6-89,0 7 89,0-5 90,0-2 0,0-1 359,6-10-89,-5 4 0,18-6 90,-10 0-180,10 0 0,-11-6-360,4 4 90,-5-10 90,0 5 180,5-7 179,-4-5-3147,-1 4 2428,-7-4-899,-7 11 539,-7 2 361,1 6 359,0 0 0,-1 0 0,1 0 0</inkml:trace>
  <inkml:trace contextRef="#ctx0" brushRef="#br0" timeOffset="102291">19301 8629 7533,'-22'65'1169,"4"3"-809,18-52 269,0 3-179,6-7-180,1-10 90,7 4 0,-1-6-270,0 0 359,13 0-269,-10 0 0,16-6 90,-17-2-3148,4-5 2878,-6-1 0,7-5 0,0-2 0</inkml:trace>
  <inkml:trace contextRef="#ctx0" brushRef="#br0" timeOffset="102409">19690 8682 7533,'15'29'3508,"-3"-4"-3688,-12-17 180,-18 21 0,2-17 0,-17 20 0</inkml:trace>
  <inkml:trace contextRef="#ctx0" brushRef="#br0" timeOffset="103145">20039 8427 8522,'-7'6'630,"1"8"-450,0 1-90,4 10 179,-4-4-179,6 0 0,0-2 270,0 1-450,0-12 270,0 10 180,6-10-270,-4-1 90,10 0 0,-5-7-630,0-7 360,5 0-1169,-4-7 539,5 1 450,0-6 0,-5 4 270,4-5 0,-5 1 0,6-2 0</inkml:trace>
  <inkml:trace contextRef="#ctx0" brushRef="#br0" timeOffset="103317">20172 8307 7533,'0'38'569,"0"1"1,0 4 0,0-4-390,0 4 0,0 4-540,0 3 360,0-18 180,0 7-450,0-20 180,0-12 0,0 5 180,0-10 0,0 3 90,7-16-720,0-4 360,7-12 0,-1 6 0,1-4-629,-1 4 359,0 0 450,1-4 0,-1 4 0,1-6 0</inkml:trace>
  <inkml:trace contextRef="#ctx0" brushRef="#br0" timeOffset="103548">20616 8320 7533,'0'36'2518,"0"1"-2428,0-22 0,0 4-450,0 1 91,0-5 269,0-2-90,0-1-1170,0-10 541,0 4 359,0-6 360,0 0 0,0 0 0</inkml:trace>
  <inkml:trace contextRef="#ctx0" brushRef="#br0" timeOffset="103769">20723 8239 7533,'7'29'1439,"-1"-4"-1709,-6-11 270,0 5 0,0-4 180,0 4-630,-6-5 180,5 5 180,-11-10 90,10 15-539,-16-15 359,16 4-270,-16-1 270,10-10-90,1 4 450,-5-6 540,5-12-630,-1 3-180,2-11 90,12 7 90,8-6-450,0 4 270,6-5 90,-7 7 0,0-1 0,1 1 0,-1 0 0</inkml:trace>
  <inkml:trace contextRef="#ctx0" brushRef="#br0" timeOffset="103995">20790 8253 7533,'0'36'0,"-6"-5"0,4-12 0,-4-3 270,6 3-91,0-6-269,0 1 90,0-7 360,0 5-630,0-10 180,0 3 90,0-5 0,0 0-89,6 0 89,-4-5-90,10-3 0,-4-5 90,5-1 269,0 1-89,1 5-180,-7-4 360,5 11 90,-10-11-360,9 11-360,-9-5-809,4 6 1079,-12 6 0,-2 1 0,-5 6 0</inkml:trace>
  <inkml:trace contextRef="#ctx0" brushRef="#br0" timeOffset="104427">20709 8481 7533,'-20'15'2608,"6"3"-1978,8-17 629,6 5-989,0-6 90,6 0 0,2 0-181,11 0 1,2 0-629,18-12 539,-10 3-90,4-10-1440,-7 6 631,-11-1 539,4 7 90,-6-5-1619,-5 10 270,3-9 989,-9 9 540,-2-4 0,-8 6 0,-5 0-270,-18 24 360,7-12-180,-8 25 1,12-22 988,12 10-449,-4-10-1,11 16 361,-5-20-360,6 13 0,0-23-450,12 11 179,-3-10 451,28-14-450,-19 1-2429,19-26 1799,-22 21 271,4-15-901,-5 15 271,-1-3 809,-5 6 0,-2 5 0,-6-4 0,6 11 90,-5-5-90,5 6 0,-6 0 0,0 6 1079,0 1-449,0 7 359,0-1-539,0 0-90,0-5-91,6-2 91,2 0 0,5-5 0,7-1-450,-11-1 90,9-11 0,-11 4-540,0-5 630,-1 0-630,-6-1 451,-6 7-91,-7 1 0,-2 6 90,-4 0-1080,5 0 541,1 0 179,5 0 450,-4 0 0,5 0 0,-7 0 0</inkml:trace>
  <inkml:trace contextRef="#ctx0" brushRef="#br0" timeOffset="104633">21138 8280 7533,'8'20'2518,"-2"0"-1978,-6-7-180,0 1-90,0 5-91,0-10 1,0 9-989,0-10 449,0 5 180,0 0-539,6-5 359,-5-2 180,5-6 0,0 0-720,-4 0 91,10-6 269,-5-2 180,1-5 1,4 0 449,-5-1-180,1 1 90,-2 5 0,0-4 0,-5 11 0,5-5 0,-6 6 0,0 0 0</inkml:trace>
  <inkml:trace contextRef="#ctx0" brushRef="#br0" timeOffset="104936">21152 8481 7533,'-8'22'2428,"-3"2"-1978,9-16 899,-4 5-629,0 1-270,5-1 1618,-17 12-1348,9 4-540,-4-1 270,-5 3-1979,15-16 899,-15 5 360,11-7 270,-1 1-720,-4-7 181,5 5 359,-1-5-2069,-4 1 1080,11-2 449,-6-6 181,7 0-451,-6 0 450,5 0 181,-5 0 359,6 0 0,0-6 0,0-2 0,6-5 629,-5 0-269,18-7-360,-10 5-270,4-4 90,-1 5 0,-4 7 1620,5-5-91,12 4-989,-8-5-91,14 0-89,-16 5-1259,16-9 449,-15 13 360,10-8 270,-13 7 0,1-3 0,-1-6 0</inkml:trace>
  <inkml:trace contextRef="#ctx0" brushRef="#br0" timeOffset="105157">21273 8508 8252,'0'15'1979,"-6"9"-1619,-1-15-180,-1 16 0,-4-10 0,5 10 89,-7-4-448,1 0 269,6-2-90,-6 1-630,0-5 720,4 4-90,-3-11-720,12-2 360,0-6 1,0 0-271,0-6 180,0-2 180,6-5-89,1-1 89,1 1 0,10-1 90,-9 1-180,10-6 180,-5 4 0,5-5 1,-4 7 179,16-7 0,-9 0 0,11-7 0</inkml:trace>
  <inkml:trace contextRef="#ctx0" brushRef="#br0" timeOffset="105433">21421 8441 7533,'-15'36'2518,"3"-11"-2338,12-19 0,0 0-180,12-5-360,-3-1 270,10-7 0,-6-7-539,1-5 359,-1 4 180,0-10-90,-5 10-90,4-4 180,-11 11-90,11-10 720,-10 15-360,4-9 0,-6 12 1169,0 0-629,0 12-271,0 3 91,0 6-180,0 10 0,0-8-1,0 4-538,0-2 89,0-4 90,0 6 180,0-1-1260,-6-5 630,4 5 360,-4-11-1798,0 4 898,5-6 540,-5 1 450,0-1 0,-2 1 0,-5-1 0</inkml:trace>
  <inkml:trace contextRef="#ctx0" brushRef="#br0" timeOffset="105685">21635 8441 7533,'25'-14'3148,"-14"7"-3148,7 1 180,-13 6-720,-3 6 360,4 1 180,-6 1-539,0 4 359,0-5 90,0 7 0,0-1 0,0 6 90,0-3 90,0 3 0,0-6-180,-6 1 270,4-7 0,-3-1-180,5-6 89,0 0-448,5 0 179,-3-6 0,10-1-1169,-11-7 629,11 1 720,-4-13 0,5 4 0,0-11 0</inkml:trace>
  <inkml:trace contextRef="#ctx0" brushRef="#br0" timeOffset="106133">21782 8253 7533,'0'21'2968,"0"10"-2248,0-2-361,-6 5 1,5 5-90,-11-5-570,10 0 750,-4 5-450,6 1 269,0-4-561,0-3 202,0-14 170,0-6 10,0-5-720,24-8 540,-12-13 0,14-2 153,-14-5-422,-5 7-91,13-13 360,-11 10-360,8-9 180,-15 11-90,10 1-989,-5-1 1079,1 7-89,3-5-91,-9 11 180,4-5-90,0 6-90,-5-6 271,5 4-1,-6-4 809,6 6-539,-4-6 0,4 5-360,-6-5 90,0 6 2429,0 0-1799,0 6-90,0-5 179,0 11-89,0-4-90,-6 11-360,4-4 180,-10 4 0,11-5-720,-5-1 360,0-6 90,-1 6-809,-1-12 359,-4 11 270,11-10-1079,-17 3 989,9-5 90,-10 0-89,5 0 359,1 0 449,-1 6-179,7 2-270,0-1 0,1 5 2789,5 14-721,7-3-1618,3 4-180,11-9 90,-7-16 0,13 3-1440,-10-10 540,15-3 450,-4-11-1259,7-2 190,6 0 1159,1-4 0,-1 4 0,0-6 0</inkml:trace>
  <inkml:trace contextRef="#ctx0" brushRef="#br0" timeOffset="106514">22346 8414 7533,'-15'43'1799,"3"-6"-1170,12-17-539,0-5 180,6 4 450,1-12-181,7-1-269,-1-6-90,0 0-90,1-6 180,-1 5-90,1-11-810,0 5 450,-7-7 180,5 1 0,-11-1-809,5 1 449,-6 6 180,0-5-270,0 10 1,-11-10 179,2 11-90,-23-5 180,16 6-450,-10 0 181,13 0 179,-1 0 0,1 0 270,0 0 0,5 0 0,2 0 0</inkml:trace>
  <inkml:trace contextRef="#ctx0" brushRef="#br0" timeOffset="106804">22440 8280 7533,'7'13'2428,"5"36"-1528,-10-14-361,4 23-449,-6-19 0,0-11 0,-6 5 180,4-6-1259,-4-1 539,6 1 270,0-6-1169,-6-2 1079,5-11 90,-5-2-90,6-6 0,0 0 180,0-6 1,6-7-91,-5-2-270,11-16 1259,-10 14-449,4-14-270,0 16 990,1-5-541,6 7-269,1-1 270,-1 7-270,1-5 89,-1 11-89,0-5 90,1 0-270,-7 4 90,11-4-1259,-15 6 539,15 0 360,-16 0-1799,10 0 1619,-11 0 0,5 0-449,-6 0 269,0 6 180,0-4 360,-6 10 0,5-5 0,-11 6 0,4 1 0</inkml:trace>
  <inkml:trace contextRef="#ctx0" brushRef="#br0" timeOffset="107153">22306 8722 7533,'7'0'3957,"5"0"-3507,-5 0 540,7 0-451,-1-5-89,0 3-90,1-4-180,-1 6 0,-5 0 0,4 0-91,-4 0 1,5 0 90,-6 0 0,5 0-270,-10 6 450,16 2-360,-15 5 90,14-5 90,-15 3-360,4-9 90,0 10 0,-5-11 180,5 11-180,-6-10 0,0 4 0,0 0 0,0 1 90,0 1 0,0-2-449,0-6-2340,0 0 810,6 6 1709,-4-5-989,3 5 540,1-6 269,-4 0 90,10 0 0,-5-6 360,1-2 0,9-5 0,-2 0 0</inkml:trace>
  <inkml:trace contextRef="#ctx0" brushRef="#br0" timeOffset="107690">22655 8454 7533,'7'-6'270,"5"5"-270,-11-5 0,11 6 3058,-10 0-2339,4 0-359,0 0 0,-5 0 0,5 0-180,-6 0 0,0 0-810,0 6 360,6 7 0,-5 2 180,5-1 0,0-2 180,-4-5 180,10 6-180,-11 1-90,11-7 0,-11 5 630,11-11-270,-10 5-181,4-6-269,0 7 90,-5-6 180,11 5 270,2-12-180,-5 5-1889,9-12 719,-17 6 541,5-6 89,-6-1-810,6 1 361,-4-1 269,4-5 0,-6 4-269,0-4 269,0 5 90,0 7 360,0 1-90,0 0-90,0 4 0,0-4 900,0 6 269,0 0-719,0 6-90,0-4-180,0 10 1349,0-10-629,0 9-180,0-9 449,0 10-269,6-11-810,1 5 180,1-6 0,-2 0 90,-1 0-630,-3 0 450,4 0-180,-6 0-720,0 0 631,6 0 89,-5 0 629,17-6-359,-9-1 450,10-7-360,-5 1 0,-1 0 0,-6-1 90,5 1 89,-4-1-179,0 1-90,-2 6 270,-6 1-270,0 6-3328,0 0 1619,-12 0 0,9 6 1619,-16 1 0,12 6 0,-6 1 0</inkml:trace>
  <inkml:trace contextRef="#ctx0" brushRef="#br0" timeOffset="107852">22869 8481 7533,'0'8'1619,"0"-2"-180,12-6-899,-3-6-181,4 4 1,-1-4-90,-4 0-900,5-1 451,-6-1 179,5-4-1799,-4 5 989,-1-1 360,5-3-809,-11 3 1259,5 0 0,-6-4 0,0 5 0</inkml:trace>
  <inkml:trace contextRef="#ctx0" brushRef="#br0" timeOffset="108035">23030 8159 7533,'8'0'2518,"-2"0"-1528,-6 12-451,0 3-3171,0 47 3082,-6-20-90,4 28 404,-10-23-405,11-12-179,-5 10 0,0-11-719,4 1 359,-4-3-900,0 7 631,4-9 359,-4 3 0,6-14 1277,0-11-2266,0 4 1130,-6-11-591,5 5 540,-5-6 0,0-6 0,-1-2 0</inkml:trace>
  <inkml:trace contextRef="#ctx0" brushRef="#br0" timeOffset="108591">23137 8347 7533,'39'-27'6026,"-15"12"-5936,1 3 450,-7 12-360,-15 0 0,9 0-900,-12 6 360,0 2 270,-6 5-359,5 0 269,-11 7 90,-2 1-900,-7 0 361,0 4 179,2-10 180,-1 4-809,6-5 449,-6-7 180,7 5 180,0-10-89,-1 4 269,7-6 90,1 0 0,6 0 0,0 0 809,6 0-449,7 0-360,2-6 900,4-2-361,1-5-89,0 5-270,1-4 719,4 5-449,-9-7 0,9 1-180,-10 5 90,5-4-181,-13 11 1,5-5-1079,-11 6 449,5-6-899,-6 5 809,0-5-89,-6 18-811,-1-9 541,-6 14 269,-7-9-89,-7 17 719,5-8 0,-4 8 359,13-12-359,-1-5-269,-5 4 269,10-5 2608,-3 1-1169,12-2-539,0-6-361,6 0 631,-4 0-541,10 0-179,-5 0-180,6 0 0,1 0 90,11-6-810,-8-2 360,2 1 90,-7 1 0,-4 6-540,-1-6 270,-1 5 270,-6-5-359,0 6 179,0 0-180,0 11-270,0-8 270,-6 15-89,-1-10-631,-7 11 631,1-10 89,5 9-450,-4-11 361,10 1 89,-9 4-810,-3-11 1170,-1 6 0,-4-2 0,6 3 0</inkml:trace>
  <inkml:trace contextRef="#ctx0" brushRef="#br0" timeOffset="108971">23057 8656 7533,'-8'28'449,"3"3"721,5-16 269,0 17-989,0-16-91,0 9-89,0-17 0,0-2-180,0 0 360,0-5-720,5 5 270,15-30 0,-10 6-450,20-21 450,-21 19-90,10 0 810,-12 7-270,5 5-270,-4-4 1259,5 11-1079,0-5-1,-5 6-89,4 0 270,-11 6-450,5 1-360,-6 7 180,0-1 90,0 1-1079,0-1 629,0 1 270,0-1 0,0-6-1709,-6 5 810,5-10 539,-11 10-1169,10-11 810,-9 5 359,9 0 90,-4-4 90,6 4 180,0-12 1,0 4 179,0-4 0,6 0 0,1 5 90,13-5-90,-5 0 0,5 4-180,-7-3 1619,1-2-810,-1 6-359,0-5 2339,1 6-1170,-7 0-540,5 0-449,-11 0 1619,5 0-1529,-6 0-180,0 0-2969,-6 0 2609,5 6 0,1-5 0,7 6 0</inkml:trace>
  <inkml:trace contextRef="#ctx0" brushRef="#br0" timeOffset="109590">23888 8454 7533,'-7'27'899,"1"-6"91,6 16 269,0-7-719,0 5-181,0-10 1,6-12 0,1 0 450,19-11-1170,-10-4 180,3-17 270,-7 4-90,-10-10-1529,4-2 1439,-6 5-90,0-4-900,-6 7 541,-2 4-1,-5 2 180,-6 1 0,4 10 91,-11-10 89,12 11 90,-12-5-90,11 6-270,-5 0 270,13 0 0,-5 6 180,11-5 0,1 5 0,7-6 0</inkml:trace>
  <inkml:trace contextRef="#ctx0" brushRef="#br0" timeOffset="109876">24009 8293 7533,'13'0'899,"-5"0"540,4 0-719,-4 6-180,-1-4-181,5 9 1,-11-9-180,5 10 0,-6-5-1169,6 1 539,-4 4 270,4-11 180,-6 5 0,0 0 180,0-4-1799,-6 10-1260,-14 7 2520,4-3 359,-10 4 0,19-8 0,-5-5 0,4 7 0,-5-7 719,5 5-359,3-5-270,5 1 809,0 4-539,0-11-90,0 5-90,0-6 90,0 0 0,5 0 89,3 0-359,18-12 0,-4 3 90,5-10-629,-8 6 269,-5-1 180,-7 7 90,5-5-1169,-11 10 179,5-9 361,-6 9 629,0-4 0,0 0 0,0-2 0</inkml:trace>
  <inkml:trace contextRef="#ctx0" brushRef="#br0" timeOffset="110552">23995 8253 7533,'0'42'899,"0"-4"-629,0-11-90,0 0 180,0 12-270,0-9-90,0 3 270,0-8-450,0 2 0,0-5 270,0 3-720,0-11 270,0 5 450,0-10 0,0 3-270,0-12-158,0 0 1,-6 0 0,-1 0 0</inkml:trace>
  <inkml:trace contextRef="#ctx0" brushRef="#br0" timeOffset="110824">24063 8199 7533,'0'14'1709,"0"29"-1349,0-4-181,0 2 1,0 1 0,0 10 0,6 7-270,-5-21 180,5-15 180,-6 20-90,6-25 0,-4 13-1080,4-6 630,-6-8-719,0 2 539,0-13 90,0-6 90,0 0 0,0-6 1,0-1-1</inkml:trace>
  <inkml:trace contextRef="#ctx0" brushRef="#br0" timeOffset="111268">24223 8454 7533,'29'-20'3598,"2"0"-3329,-16 7-89,-1 5 0,-2 2-1979,-5 6 1440,0 0-721,-1 0 450,-6 0 1,0 0 179,-6 6 270,-1 2 0,-12 5 0,4 0-269,-10 1 449,-8 11 629,9-14-359,-2 13-180,20-23 989,6 5-539,0-6 90,0 0-1,6 0-179,2 0 180,17 0-630,-8 0 180,14 0 90,-16 0-810,10 0 540,-16 0 90,9 6-1170,-17-5 721,5 11-1,-6-10-180,0 10 270,-6-5 0,-1 7 91,-12-1-811,-8 7 720,5-11-179,-4 8 269,13-9 180,-7 5 1079,11-5-449,-9 4-540,17-11 2068,-5 11-1708,12-11 90,1 5-90,7-6 89,11 0-1348,-8 0 449,8-6 270,-11-1-1529,5 0 809,-4-5 451,4 4 359,-6-5 0,1-7 0,-1-1 0</inkml:trace>
  <inkml:trace contextRef="#ctx0" brushRef="#br0" timeOffset="111487">24559 8226 7533,'0'20'2158,"-6"-6"-269,4 30-1439,-10-13 450,11 15-361,-5-7-179,6-5 0,-6 1-180,5 3 0,-5-9 0,6 3-810,0-5 450,0 0 180,0 0-989,0 6 899,0-11 90,0 4-1889,0-13 719,0-6 541,0 0 89,0-2-989,0-3 1529,0 4 0,-6-6 0,-2 0 0</inkml:trace>
  <inkml:trace contextRef="#ctx0" brushRef="#br0" timeOffset="111970">24680 8427 7533,'7'0'3058,"5"0"-2428,-10 0-91,10 0-179,-11 0 180,11 0-1440,-11 0 540,5 0 181,-6 6-451,0 2 270,0 5 0,-6 7 180,-1-5 1,0-2 89,-11 5 0,15-15-90,-15 15 90,17-17-180,-5 5 180,6-6-450,0 0 2429,0 6-360,6-5-1169,1 5 270,18-6-360,-9 0 269,10 0-89,-19 0 90,11 0-360,-15 0-900,15 12 630,-23-3-989,-2 17 629,-8-11 0,-4 4-539,5-6 359,-5 1 1,-8 11 539,5-8 90,3 2 1439,6-13-720,12-6-449,-5 0-180,6 0 810,0 6-541,0-4 1,6 4-180,1-6 720,7 0-451,0 0 1,-1-6-90,6 4 0,2-16-180,6 15-3868,-7-15 1889,6 11 1799,-11-1 0,10-4 0,-4 5 0</inkml:trace>
  <inkml:trace contextRef="#ctx0" brushRef="#br0" timeOffset="112085">25122 8750 7533,'8'13'5487,"-2"-6"-4408,-6 0-90,0-7-1551,0 0 0,6-12 0,1-3 0</inkml:trace>
  <inkml:trace contextRef="#ctx0" brushRef="#br0" timeOffset="121089">16753 7273 8612,'-14'54'810,"7"-6"-630,-6 10-180,12-21 449,-5 14-1078,6-23 269,0 11-450,0-17 181,0 4-271,0-13 900,0-5 0,0 3 0,0-3 0</inkml:trace>
  <inkml:trace contextRef="#ctx0" brushRef="#br0" timeOffset="121689">16565 7193 7533,'-6'27'899,"5"24"-989,-11-13-1205,10 26 1474,-10-22-3508,10 10 3599,-10 8-90,5-16 741,-1 13-1281,2-28 180,6 3 90,0-11-89,0 4 561,0-16-382,0 9 3428,0-10-3608,0-1 253,0-1-73,0-6 0,6 0 270,2 6-90,6-4-90,-1 10-90,1-11 0,5 11 90,-4-4-90,10 5-180,-10-6-90,10 5 360,-4-4-180,6-1 90,0-1 0,0 0 0,0-4 0,11 4 0,-2-12-90,4-2-90,-7-5 0,-12-1 91,-2-5-181,1 4 270,-11-4-90,3 5 180,-12 7-180,0-5 0,0 10 450,0-10-360,-6 11-90,4-11 449,-10 11-89,11-11-180,-11 10 180,10-10 0,-4 5-90,6-13-90,0 6-270,0-12 90,0 5 90,0-12-180,6-1-578,2-12 848,5 4-720,-5-4 169,0 6 1,1-2 100,0-21 180,5-10-90,-8 36 540,-6 24-270,0-1 0,0 7 540,-6 1-270,-2 6 381,-5 0-382,0-6-50,-13 4-129,10-4 90,-16 6 720,0 0-630,8 0 0,-13 0-270,22 0 89,-11-6 91,6 5-90,-1-5-180,-5 6 90,5 0 0,-6 0-269,1 0 179,5 6 0,-4 1-720,10 7-629,-16 11 1439,14-15 0,-8 14 0,11-16 0</inkml:trace>
  <inkml:trace contextRef="#ctx0" brushRef="#br0" timeOffset="122742">630 17364 7533,'21'-7'2608,"4"-5"-2428,-4 5 180,6-7 90,0 7-1170,-6 13 630,-8 3-629,-7 16 269,-12-10 270,-1 11 0,-6-6 0,5 7 180,-4-6-270,11-2 540,-11-5-180,11-7-180,-5 5 450,6-11-180,0 5-90,0-6 0,6 0 359,1 0-89,18 0-540,-8 0 90,14 0 180,-11 0 0,1-6-1169,4-1 449,-10 0 360,5 1-539,-7 0 359,1 4 450,-6-10 0,3 11 0,-3-5 0</inkml:trace>
  <inkml:trace contextRef="#ctx0" brushRef="#br0" timeOffset="122969">510 17230 7533,'0'41'0,"0"17"0,0-14-1194,0 20 1734,6-16-181,-5 6 578,11-6-937,-10 16 90,10-25-513,-11 11 153,5-23 270,-6-6-719,6 10 1386,-5-21-847,5 15-504,0-24 325,-4 5 245,4-6-65,-6 0 179,0-12 0,0-3 0,0-12 0</inkml:trace>
  <inkml:trace contextRef="#ctx0" brushRef="#br0" timeOffset="123259">496 17203 9062,'18'-19'1079,"22"-8"-899,-1 5 0,23-3-90,-32 11-737,15 7 287,-16-5 270,9 4 90,-4 1-629,19-11 359,-16 15 0,2-9-138,-8 12 228,-15 0 307,10 6 232,-19 7-269,5 8 90,-11 6-270,11-6 270,-10 10 0,4-8-180,-6 10 180,0-1-90,0 15 0,-6-10-879,4 13 430,-10-15 269,11-1-1080,-11-1 1170,5 0 0,-7 1 0,1 7 0</inkml:trace>
  <inkml:trace contextRef="#ctx0" brushRef="#br0" timeOffset="123384">644 17660 7533,'7'0'2518,"17"0"-2248,-14 0-900,22 0-221,25-18 1,-10 7 0,-8-1 0,-1-1 0</inkml:trace>
  <inkml:trace contextRef="#ctx0" brushRef="#br0" timeOffset="124036">1435 17244 9691,'13'-6'360,"1"-2"-90,-1-5 0,0 0-1170,7-13 811,-5 10-1,-1-4-630,-2 8 360,-11 11 180,5-5 0,-6 6 0,0 0 1,0 12-181,0-3 0,0 16 180,0-4 270,-6 24 0,5-14-441,-5 20 711,6-29-90,0 15-180,0-20 90,6 8-90,-5-17 90,11-2-540,-5-6 90,7 0 621,-1-12-621,1 3 90,-1-17 180,0-18 0,1-1 0,-1-21 0</inkml:trace>
  <inkml:trace contextRef="#ctx0" brushRef="#br0" timeOffset="124208">1663 17042 7533,'0'20'539,"0"-5"-539,0 10 180,0 2 0,0 7 0,6 18-180,-5-8-722,5 2 632,0-13 176,-4-6 93,4-7-269,-6-6 90,0-2 90,6-11 180,1-7 187,13-15-547,-5-1 90,4-3 90,-5 5 0,-1-1-90,0 1-1259,7-6 629,0 5 630,1 0 0,-1 2 0,-7 6 0</inkml:trace>
  <inkml:trace contextRef="#ctx0" brushRef="#br0" timeOffset="124438">1918 17069 8342,'7'20'1260,"0"-6"-1081,-7 6 91,6-7 0,-5 7-90,11-5-900,-10 4 361,9-5 269,-9-1-810,10-6-899,1 5 1799,2-10 0,4-2 0,-5-8 0</inkml:trace>
  <inkml:trace contextRef="#ctx0" brushRef="#br0" timeOffset="124967">2092 16989 7533,'0'7'-1170,"0"5"1170,0-4 270,0-1-270,0 5 0,-6-5-90,5 7 90,-5-1 0,6 1 0,0-1 180,-6 1 0,4 5-180,-4-4 540,0 4-270,5-11-91,-5-2 91,6-6-90,0 0-360,0-6-90,0-2 360,0 1-180,0-5 90,0 10-89,0-10 268,0 11-89,0-11-90,0 10 0,0-3 0,0 5 0,0 0-180,0 5 270,0 3-90,0 5 0,0 1 0,0 5 90,0-4-90,0 5 0,-6-7 0,-1 12 0,-1-8 0,-4 8 0,5-12 0,-6 1 0,5-7 0,-4 11 0,5-9 0,-1 11 90,2-13 540,6 5-450,0-11 90,0 11 0,6-10-180,-4 4-1,10 0 1,1-5 90,2 5-270,4-6 180,-5 0 180,5-12-810,2 4 271,-1-18 179,0 11 0,-6-4-900,-1-1 990,13-24 0,-10 11 0,9-18 0</inkml:trace>
  <inkml:trace contextRef="#ctx0" brushRef="#br0" timeOffset="125392">2227 17082 6993,'0'14'1169,"0"0"-809,0-1-90,0 0 180,0 1 89,0 11-898,0-9 179,0 10 180,5-13 90,-3 1-360,10-1 270,-11 1-90,5-7 180,0-1-630,-4-6 360,9 0-270,-3 0 181,-1-6 89,-1-1 0,-6-13-90,6 5 0,-4-4 90,4 0 90,-6 3-90,0-3 90,0 12 90,0-5-89,0 10-1,6-3 539,-5 5-269,5 0-180,-6 0 990,6 5-810,-4-3-1,4 10 91,-6-5-90,0 1-270,6 16 360,-4-14-180,3 9 90,1-13-900,-4-6 181,4 0 269,0 0 90,-5-6 0,5-1 90,-6-6-90,6-13 0,-4 10 90,4-10 630,0 1-270,-5 8 0,11-8 269,-5 12-269,1 5-90,-2 2 360,0 12-180,1 2-91,0 11 271,5 2-180,-10 6 0,10-6 0,-11 4-450,5-10 180,-6 22 89,6-19-1258,-5 14 989,5-19 90,-6 0-1349,0 1 629,0-7 181,0-1 359,0-6 180,0 0 0,0 0 0</inkml:trace>
  <inkml:trace contextRef="#ctx0" brushRef="#br0" timeOffset="126031">2521 17029 7533,'14'19'0,"-6"-4"0,-2 5 1889,0 5-1440,1-8-359,1 14 90,-3-16 0,-5 4-1259,0-5 629,0-1 270,0 6-360,0-4 360,0-1 91,0-3-541,0-9 360,0 4-180,0-6 540,0 0-180,-5 0-90,3-6-89,-4-8 718,6 0-359,0-6-90,0 7 90,0 0 270,0-1-90,6 1-180,-4-1 0,9 1 0,-9-1 180,10 1-270,-5 0 629,1-1-359,3 1 0,-3 5 90,-1-4-90,5 11 89,-10-5-179,4 6-360,-6 0 180,6 0 0,-5 0 180,5 0-630,-6 0 271,0 6 89,0 1-720,0 1 360,0 9 91,0-1-271,0-1 270,0 2-629,-6-9 989,5-1 359,-5-1-269,0-6-180,4 0 1170,-4 0-361,6-6-539,0 5-90,6-11 90,2 10-90,-1-10 270,5 11 270,-5-11 179,13 5-809,-6-1 90,6 2 90,-12 0 90,4 5-1260,-11-6 271,11 7-91,-10 0 360,4 0 181,-6 0-721,0 0 451,-6 7 269,-2-6 270,1 11 90,-5-4-90,4 5 90,0 6-180,2-10 90,6 9 0,0-16 1619,0 10-1260,0-11-179,0 5 360,6-6-180,2-6-90,6-1-720,-1-13 450,1 5 90,-1-4-720,0 6 181,-5-7 89,-2 5 180,-6 2 0,0 7 0,0 6 450,0 0-270,0 6 719,0 1-449,0 7 90,0 11-270,0-8-90,0 14-720,0-16 720,0 16 0,-6-15 0,-2 10 0</inkml:trace>
  <inkml:trace contextRef="#ctx0" brushRef="#br0" timeOffset="126133">2750 17298 7533,'6'43'1889,"1"-12"-1709,7-25-1,5-6 91,-4 0-630,10 0 360,-4-6 0,5-7 0,1-8 0,6-12 0,2-1 0</inkml:trace>
  <inkml:trace contextRef="#ctx0" brushRef="#br0" timeOffset="126649">3313 17110 7533,'0'50'1079,"5"-6"-629,3-31 90,-1 0-91,6-5 1,-6 4-630,7-11 450,23-12-90,-18-12-540,18-17 90,-29 11 270,-2-2-450,-6 16 181,0-4-1,0 5 450,-6 7-270,-2 1 90,-5 6 270,0 0-91,-7 0-89,0 12 0,-1 3-90,1 5 90,7 0-90,-1-1-90,1-4 0,5 10-989,-4-9 539,11 3 181,-5-6-811,6 1 1170,0-7 0,6-1 0,1-6 0</inkml:trace>
  <inkml:trace contextRef="#ctx0" brushRef="#br0" timeOffset="127167">3622 17029 7533,'6'36'-180,"-5"-11"1169,11-13-359,-5-10-270,7 4-180,-7-6-1,11 0 91,-15 0-90,21 0-360,-22 0 180,16-6 0,-10-2 180,0-11-360,4 4 180,-11-10-90,5 9 90,-6-3 180,0 6-450,-6 5 180,-1 3-89,-13-2-631,-19 18 630,14-2 180,-18 12-90,34 4 180,-9-4-90,11 6-90,-1 0-90,-3 5 180,9-3 810,-4 4-360,6-13-91,0 0 451,6-13-270,2-1-271,5 0 361,12-4-360,-9-2-90,16-8 0,-12-5-900,7-7 810,0 0-2159,-6-2 990,-1-3 1079,-1-2 0,-4-1 0,4-5 0</inkml:trace>
  <inkml:trace contextRef="#ctx0" brushRef="#br0" timeOffset="127537">3916 16962 7533,'8'0'1619,"3"0"-1080,3 0-359,-5 0 0,9 0 0,-16 0-450,10 0 90,-11 0-539,5 12 629,-6 3 180,0 6 0,-6-2 0,-1-6-180,-1-5 0,-3 4 90,9-5 450,-4 1-91,0-3 1,4-5-180,-4 0-90,6 0 0,6 0-90,8 0 180,1 0 0,-2 0-1260,5 0 990,-15 0-449,15 0 359,-17 0 0,5 7-360,-6 0 1,0 19 269,-12-10-270,9 9-270,-20-6 1170,14-3-270,-11 3-270,13-6 1440,-5-5-721,10-2-269,-4-6 450,6 0-360,0 0-91,6 0 1081,8 0-631,1 0 1,10 0-900,-4-6 90,0 4 180,-2-10-2069,0 5 1080,-4-1 899,4-4 0,1-1 0,1-8 0</inkml:trace>
  <inkml:trace contextRef="#ctx0" brushRef="#br0" timeOffset="128703">4386 16989 7533,'8'-8'0,"4"-4"1349,-11 11-450,17-23-719,-9 13 0,4-8-1709,-1 1 1259,-5 15-539,1-21 629,-2 22 0,-6-10-90,0 12 0,0 0 90,-6 0 900,-2 18-540,-5-2 449,6 11 91,-5 4 0,10-9-451,-4 5-89,6-7-360,0-7 91,0 0 89,0-5 179,0 4-89,6-11 90,-4 5 0,10 0-1079,-11-4 539,5 3 90,0-5 360,1 0-180,7 0 0,-1-5 450,0 3-90,1-10-270,-1 5-180,1-7 0,-1-5 180,1 4-630,-1-4 181,7-6 359,-5 2-360,4-4-270,-6-16 450,-5 24 1,-3-19 448,-5 25-89,0 5-90,0 2-90,0 6-89,0 0-1,-5 6 180,3 2 1529,-4 5-720,6 1-359,0-1-90,0 0 0,0 7-180,0-5 179,0 10-449,0-4 270,6 0 90,-4-2-540,9-11 180,-9 4 180,4-11-449,0 5 179,-5-6-540,23-24 720,-20 12-180,14-19-90,-12 18-179,-4-1 89,10 1-270,-5-1 360,7 1-269,0-1 359,-1 7 180,0-5 0,-5 11 180,4-11-180,-11 10 0,11-10-180,-10 11 1349,3-5-989,-5 6 629,6 0-539,-4 0-90,4 0 630,-6 0 1708,0 0-2248,0 6 540,0 7-630,0 2 89,0 10-808,-6 2 539,4 2-540,-4-3 360,1 0 270,3-11-90,-10 4-1349,11-5 629,-5-1 271,0-6-1171,4 5 811,-4-10 359,0 4-90,5-18 181,-5 3 359,6-10 0,0 5 90,0 1-90,0-1 0,6 1 0,1 0 2968,13-1-2698,-5 7 1799,4 0-1620,-6 7-359,0 0 0,1 0 90,-7 0 0,5 0-1169,-4 0 539,-1 7 360,5-6-1349,-4 5 809,-1-6 0,5-6-269,-4-1 899,-1-13 0,5 5 0,-4-4 0</inkml:trace>
  <inkml:trace contextRef="#ctx0" brushRef="#br0" timeOffset="128845">5043 16653 7533,'8'14'0,"3"-1"1799,-9 6-900,10 2-269,-11 6-180,11 6-91,-10 2 1,4-1-639,0 4-620,-5-4 539,5 19-1349,-6-16 900,0 8 359,0-18 450,0-7 0,-12 6 0,-3-5 0</inkml:trace>
  <inkml:trace contextRef="#ctx0" brushRef="#br0" timeOffset="129427">2978 16680 8432,'-8'0'540,"2"6"-270,12 13-90,8 4-90,1 16 89,10-5-227,-10 0 48,4-1 270,0 6-450,-4-15 90,4 7 212,-11-18-481,4 1 179,-11-7 180,5-1-540,-6-6 180,0 0 466,0-24-286,0 6 0,0-26-269,0 15-181,6-27 450,-4 17 29,4-19-29,0 24 0,2 1 0,5 0 450,6 10-360,20-20-90,4 26 180,-1-9 0,-11 20 0,-17 6 0</inkml:trace>
  <inkml:trace contextRef="#ctx0" brushRef="#br0" timeOffset="129795">2817 15916 7533,'0'19'1169,"0"2"-1079,6 18-180,-5-10 0,5 4 90,0-8 90,-5-4 90,5-6 90,0 9-180,-4-21-90,10 15 0,-11-16 90,11 3-180,-11-5 90,11 0 90,-4 0 0,17-5-90,-8 3-1080,20-10 361,-14 10 359,9-4 90,-11 6 270,4-6 0,-10-1 0,4-6 0</inkml:trace>
  <inkml:trace contextRef="#ctx0" brushRef="#br0" timeOffset="130130">3179 16090 7533,'-13'42'359,"-1"-4"-179,0-11-90,1 0 90,-1 0-90,-5-6 90,4 4-180,-10-10 0,10 4-180,-34 1 90,16-11 180,-19 3-315,10-50 0,3-14 135,1-6-284,4 6 1,5 0 553,17 2 43,12 36-223,6-12 0,8 11 90,18-12 0,4-1-90,-3 12-45,8-8 0,-3 6 45,-22 18 0,16 6 0,-17 7 614,4 2-614,-5 10-270,-1-3 270,0-2 0,1 6-449,-1-5 269,0 5 0,-5-11-360,4 3 270,-11-10-89,11-1 359,-11-1 0,11-6 0,-4 0 0</inkml:trace>
  <inkml:trace contextRef="#ctx0" brushRef="#br0" timeOffset="130466">3354 15916 7533,'0'14'1709,"0"-2"-1799,5-12 90,3-6 90,5-1 90,1-7 0,-1 1-1,-6-7 1,5 6-1349,-10-6 629,4 7 270,0 0 91,-5-1 179,-1 7 0,-1 1-540,-17 6 180,9 0 90,-16 0-180,10 12 181,-11-3 269,-7 34 0,3-24-356,-8 30 356,17-32 0,-4 14 180,10-16-90,-4 4 0,11-5 900,2-1-451,0 1-269,4-1 90,-4 0-270,12-5 535,2-2-85,6 0 629,17-5-899,-7 5-270,14-12 0,-11-1 180,6 0 0,-5-5-990,5 4-2068,12-29 2878,-20 17 0,12-23 0,-24 22 0</inkml:trace>
  <inkml:trace contextRef="#ctx0" brushRef="#br0" timeOffset="130583">3367 16077 7533,'-15'34'0,"2"-1"0,13-13 0,0 6 0,0-12 0,7 0 1709,6-2-1170,2-10-89,11 4-180,-6-12 90,19-20-360,-9 2 0,9-14 0,-12 11 0</inkml:trace>
  <inkml:trace contextRef="#ctx0" brushRef="#br0" timeOffset="132941">1099 18022 7533,'0'28'989,"0"4"-899,0-12 90,0 7 0,0 0-270,6 18 0,-4-20 360,10 13-180,-10-25-1709,4 6 719,-6-4 540,0-1-89,-6-9 449,4-5 0,-10 0 0,10 0 0,-4 0 0,0-5 0,5 3 0,-5-10 0,6 5 0,0-6 0,0-1 0,0 1 0,6-7 0,-5 5 270,11-4-91,-10-1 1,4 6-90,0-12 540,-4 11-270,10-4-90,-5 5-91,7 1 91,-7 0-90,5-1-90,-5 7 720,1-5-361,4 10-89,-11-4-360,5 6 0,-6 0 180,6 0 0,-4 0-630,3 6 270,-5 2 180,0 17-629,0-2 269,0 4 180,-5-2-180,-3-4 180,-5 6 0,-1-7-449,1 0 449,0-7 899,5-5-629,2-2 0,0-6 270,5 0-180,-5 0 0,6 0 0,6 0 450,37-6-541,-3 4-448,13-4 179,-21 6 180,-13 0-1349,-4 0 719,5 6 270,-7-4 90,-5 4-269,3-6 539,-9 0 0,4 0 0,-6 0 0,0 0 0,6 0 0,-5 0 0,5 0 269,-6 0 181,0 0-270,0 6 90,0-5 0,0 11 90,0-4-360,0 5 809,-12 12-539,3-8-360,-16 8 90,10-12 360,-16 7-360,9-5-90,-12 4 270,2-12-180,4-1 90,-11-6-180,16-6 90,-2-7 0,11-8 90,1 0-180,0-4 180,5 4-90,2-6-540,6 1 180,0-1 270,0 0-360,12-18 271,-3 14-181,29-32 270,-21 38-328,21-13 867,-23 25-179,10 6-180,-10 0 270,4 7-180,-11 7 90,3 0-1,-3 6 330,5 7-419,-5-5-1,4 16-358,-11-9 269,5 5-360,0 4 0,-4-8 270,4 4-90,-6-2-360,6-16 180,-4 15 180,4-21-90,-6 15-809,0-17 449,0 5 181,0 0 359,0-10 0,0 2 0,-6-17 0,-2-2 0</inkml:trace>
  <inkml:trace contextRef="#ctx0" brushRef="#br0" timeOffset="133317">1448 18116 7533,'21'-14'1259,"4"-5"-1079,-9 4 0,3-4-180,-5 5 0,-7 1 0,5 0 180,-5-1 0,1 7 89,4 1-89,-11 0-539,5 4-1440,-6-4 899,0 6 540,-6 6-89,-7 8 269,-8 7 180,0-1 0,2 6 269,5-11-179,0 4-90,7 0 0,-5-3 810,11 3-180,-5-6-540,6-5 359,0-3-179,6-5 0,-5 0 270,17 0-91,-9 0-179,16-5 180,-10-3-720,11 1 270,-11-5-719,10 10 449,-10-4 180,-2 6 0,-1 0-450,-10 0 360,4 6 0,-6 2 0,-6 11 1,-2-4-91,-5 11 90,0-12-630,-19 18 540,8-10-89,-9-1 359,8 3 0,10-15 899,-4 10-449,11-11-180,2-2-180,6-6 0,0 0-180,6 0 180,8 0 0,0-6 719,12-2 1,13-11-630,-8-2-1452,20-6 1092,-23 6 180,5-4 0,-6 4 0,0-6 0</inkml:trace>
  <inkml:trace contextRef="#ctx0" brushRef="#br0" timeOffset="134726">2173 18103 7533,'0'-8'2968,"0"-4"-2338,0 5-271,0-1 451,0-4-450,6 11 0,1-11-1,7 4-1168,-1-5 899,0 6-1170,1-5 721,-1 10 179,-5-10 180,3 11 0,-9-5-270,4 6 90,-6 0-1439,0 0 809,-6 12 810,4-3-180,-9 16 1,3-10 268,-5 22 1,-1-13-90,7 9 540,1 4-450,6-19 270,6 19-180,-4-22-3392,15 5 3212,-8-13 90,11-1-90,-7-6-270,0 0 90,1-6 90,-1-7 90,1-2-540,-6-11 270,3 6 90,-3-13-269,-1 4 179,-1-9-180,-6-3 270,0 6 3212,0-4-2852,0 24-180,0 3 90,0 12-270,0 0 270,0 12-180,-6-3 180,5 22-90,-5-8 360,6 15-270,0-9 90,0 3 360,0-11-360,0-1 269,0-13 91,0-1-450,0-6 0,0 0 180,6-6 0,1-1 179,13-19-629,-6 10 180,12-10 180,-6 7-809,7-2 269,0-6-719,0 1 539,-6 5 180,-2 1 180,-5 7 0,-7-1-90,5 1 1,-10 0 269,4 5 0,-1-9 0,-3 8 0,4-5 0,-6 8 0,0 6 0,0 0 0,6 0 0,-5 0 0,5 6 0,-6-4 539,0 9 181,6 3-540,-4 1 269,4 10-179,-6-4 0,6 0 90,-5 4 0,5-4-90,0 0-1,-5-2-448,5 1 179,0-5-720,-4 4 360,10-6 180,-11-5-629,5-2 449,0-6 90,-5-6 0,11-7 0,-10-3 180,4-9 90,0-19 0,-4 11 0,4-18 0,-6 24 0,6 0 0,-5 7 0,5-6 0,-6 17 0,6-9 0,-4 17 720,4-5 269,-6 6-89,0 0-720,6 12 180,-5-3-90,5 16 89,-6-4-179,0 6-719,0-1 449,0 1-765,1 13 1,-2 1 494,-5-7-90,-1 39 630,-7-59-90,7-7-180,-5-1 270,10-6-90,-10 0-90,10 0-90,-10-12 270,11 3 0,-5-10-90,6 0-450,0 3 270,0-9-90,0 4 270,0-6-1080,6-5 811,1 9-91,7-8 270,-6 10 0,4 0 0,-5-4 0,1 10 0,4-4 0,-11 5 0,11 1 0,-11 5 0,11-4 0,-10 11 0,4-5 0,-6 6 719,6 0-269,-5 0-180,11 6-90,-11 7 0,11 8 0,-10 6-1,4 0 1,-6-6 0,0-2-809,0 0 539,0-3 0,0-3-90,0-1 270,0-11-180,0 5 629,0-6-359,0 0 630,6-18-720,-5 8 0,11-16 90,-5 13-90,7 0-270,-7-1 450,11 1-810,-9-1 270,5 7 180,-2-5-90,-10 11-719,3-12 359,-5 12 270,0-5-359,0 6 629,-5 6 0,-3 2 0,-12 5 0,-1 0 0</inkml:trace>
  <inkml:trace contextRef="#ctx0" brushRef="#br0" timeOffset="135037">2777 18103 7533,'0'21'1889,"0"-2"-1260,0-12-269,0 5 90,0-10 359,0 3-269,6-5-270,1 0 90,6-11-1,1 2-179,5-16 0,-4 3-899,10 2 449,-10 0 180,4 1 180,-5 4-1979,-1-4 899,-5 11 541,4-4-1080,-10 11 539,3-11 450,-5 10 181,0-4 359,-5 6 0,-15 0 0,-14 24 0,9-6 0,-4 15 0,21-8 0,1-4 0,-5 0 0,11 4 90,-11-10 809,10 5 1,-4-1-631,6-4 361,0 4 539,12-5-989,-3-1 0,10-5-630,7-2 271,-10-6 89,15-6-1350,-16 4 811,5-10 179,-6-1-539,-1-20 989,0 9 0,1-19 0,-1 15 0</inkml:trace>
  <inkml:trace contextRef="#ctx0" brushRef="#br0" timeOffset="135220">3138 17928 7533,'8'36'2518,"-2"-5"-2248,-6-23-90,0-3 0,6-5 1079,8-17-2338,0-6 989,0-11 180,-8 7-1889,-6 8 899,0-1 541,0 6-721,0 0 540,-6 2 181,-2 11 359,-11-5 0,-2 12 0,-6 1 0</inkml:trace>
  <inkml:trace contextRef="#ctx0" brushRef="#br0" timeOffset="135358">3018 18076 7533,'6'41'0,"-5"-8"0,11-13 1169,-10-7-90,21 0-719,-12-5-270,14-2 90,-6-12 180,14-19-450,-9 1-303,14-21 393,-24 23-1440,6-16 811,-7 16 359,0-11 180,-5 6-1259,4 0 719,-11 7 630,5-6 0,-6 0 0,0-9 0</inkml:trace>
  <inkml:trace contextRef="#ctx0" brushRef="#br0" timeOffset="135968">3313 17767 7533,'0'8'629,"0"16"-449,0-14 450,5 27-450,-3-21 180,4 16-1,-6-11-179,0 5 0,0 1-450,0 0 180,6 0 180,-5-6-1349,5 10 1079,-6-8 180,0-3-540,0-2 181,0-16 269,0 4-90,0-12 0,0-2-90,0-5 180,0-6 180,0 4 0,0-11-360,0 5 180,0-5-90,0-1 90,0 6 90,0 1 540,0 7 719,0 0-539,7-1-90,0-5-361,7 4 901,5-4-810,-4 11 89,4 2-269,-11 6 0,4 0 0,-5 0 0,0 0 0,5 0-2249,-10 12 1709,4-3 90,-6 17 180,0-12-179,-6 12-1800,4-11 1079,-10 10 451,5-10 539,-18 10 90,14-16-1,-6 9-89,17-16-179,-6 3 808,4-5-449,-4 0 0,12 0 630,-4 0-271,10-5-179,-5 3-90,6-10 90,1 11-1,-1-11-179,0 4 0,1-5 0,-1-1 0,0 7 0,-5-5-1439,4 11 359,-5-17 810,1 15 0,-3-15-180,-5 10 1,0-5-451,0-1 180,0 1 181,0 0 89,7-1 270,-6 1 0,6 5 0,-7-10 629,6 15-359,-5-8-180,5 11 1259,-6 0-629,0 0-270,6 0-270,-4 0 719,3 0-359,-5 6-180,6 1 179,-4 18-359,4-8 0,-6 14-720,6-16 360,-5 10 270,5-4-1259,-6 18 629,0-9 181,0 8-1350,0-17 0,-6 11 1439,5-16 270,-11 9 0,-1-17 0,-9-2 0,-5-6 0</inkml:trace>
  <inkml:trace contextRef="#ctx0" brushRef="#br0" timeOffset="136081">3500 18156 7533,'6'36'2698,"2"-5"-2518,5-17 0,1-7 0,-1 5 0,7-10 0,1 4 0,6-6-1620,5-6 1350,-4-2-304,11-11-1675,-10 4 1080,4-17 989,-7 10 0,1-11 0,0 7 0</inkml:trace>
  <inkml:trace contextRef="#ctx0" brushRef="#br0" timeOffset="136692">4077 17915 7533,'4'44'1034,"0"0"1,8 29-856,-11-60 1,5-5 360,0 4-90,1-11-90,7 5-360,-1-6 0,1-6 179,6-7 1,-6-8-629,12-18 449,-11 9-720,-2-9 450,-7 18-180,-6-10 91,0 21 179,0-14 0,0 22 0,-6-9 270,-2 9-270,-17-4 360,9 12-270,-16 1 90,0 25 180,8-14-180,-8 13-180,19-18 180,6 1 0,-5-7 0,10 5-630,-4-10 270,6 3 91,0-5-901,0-5 721,0-3 449,6-5 0,-4-1 0,10 7 0,-11-11 0,11 9 0,-5-10 0</inkml:trace>
  <inkml:trace contextRef="#ctx0" brushRef="#br0" timeOffset="137507">4400 17821 7533,'0'28'-90,"0"-8"90,6-15 0,-5-5 719,11 6-269,-11-4 360,11 4-361,-4-12-89,5-2 0,0-5-180,1-6 0,-7 4 0,5-5-630,-5 7 270,1-1 180,-2 1 0,-6 0-360,0 5 180,0-4 180,0 11-359,-6-5 89,-2 6 180,-5 0-90,-6 0 0,4 6-90,-4 1 270,-1 7 90,6 5-180,-12 14 90,-1 32 270,10-23 0,0 25-270,17-50 450,0 8-181,5-12 1,3-5 180,5 4-180,1-11 0,0 6-180,11-7-90,-9-7 269,22-6-89,-22-2 0,9-4 0,-12 5-2069,1-5 1529,-1 4-719,1-5 180,-1-5 449,-5 9-270,-2-10 181,0 13 539,-5 0 0,5-1 0,-6 1 0,0 5 0,0-4 0,0 5 0,6 0 0,-4 1 0,10 6 0,-11-6 0,11 4 0,-10-4 0,9 6 359,-3 0 1,-1 0-90,5 0 629,-10 0-359,9 0-180,-9 0 270,10 0-181,-5 6-269,1-4-719,-2 10 449,0-5 90,-5 0-360,5 17 270,-6-13 90,0 14 0,-6-12-1799,-1 7 2428,-1-11-359,2 3-90,6-12 630,0-6-360,0 4-181,0-3-89,6-2 0,-4 6 0,10-11 90,-5 10-180,6-4-180,1 6 270,-7 0-1080,-1 0 541,-6 0 179,0 0 90,0 6-720,0 2 270,0 5 271,0 1-91,-6 5 90,-1-4 0,-7 10 90,1-4 1170,0 0-541,-1-2-359,7 1 720,-5-5-270,10 4-361,-4-11 1081,6 4-631,0-11-179,6 5 0,2-6 180,17-6-451,-3-2-898,6-5 539,-3 0 90,2-13-1439,-5 10 719,3-9 451,-11 11 89,-1 1-1170,-5-1-179,3-5 1260,-3 4 359,-1 2 0,-1 1 0,-6 5 0</inkml:trace>
  <inkml:trace contextRef="#ctx0" brushRef="#br0" timeOffset="138231">5218 18008 7533,'-14'0'3508,"7"0"-2789,-5 7-179,11-6-1440,-5 5 451,6-6-2789,0 0 2968,0-6-720,0-1 990,0-7 0,6-5 0,1-2 0</inkml:trace>
  <inkml:trace contextRef="#ctx0" brushRef="#br0" timeOffset="140001">5459 17445 7533,'6'15'719,"1"15"-269,1-20-90,-2 9 0,0-7-360,1-4 0,1-1 269,-3 5-1168,1-10 809,-4 4 180,10-6 0,-11 0 90,5 0-1619,-6-6 1439,0-2 0,0-5 0,0-1 0</inkml:trace>
  <inkml:trace contextRef="#ctx0" brushRef="#br0" timeOffset="140132">5593 17391 7533,'8'14'-270,"-2"-1"0,0-5 270,-5 3-90,5-3 0,-6 5 90,0 1-90,6-1 90,-4 1 0,9-1 0,-3 6 0,5 2 0</inkml:trace>
  <inkml:trace contextRef="#ctx0" brushRef="#br0" timeOffset="140582">5781 17593 8702,'14'-14'1079,"-1"1"-1079,0 5 90,1 2 90,-1 0 0,-5 5 180,3-11-1889,-3 10 809,-1-4 360,-1 6 181,-6 0-181,0 0-90,-6 6 180,-1 8-90,-7 1 270,1 4 180,-6 13 90,10-14-180,-9 19 90,17-22 360,-5 4-180,6-6 90,0 1-181,0-7 1,6 0-90,1-7-360,12-7 360,-4 0 0,4-7 0,-11 1 0,4-6 0,-5 4-1349,7-10 1259,-7 3 0,5-4 0,-5-1 0</inkml:trace>
  <inkml:trace contextRef="#ctx0" brushRef="#br0" timeOffset="140758">5928 17418 7533,'14'55'-180,"-1"15"180,-6-25 854,0 7 1,-1 2-585,-5 4-1354,11 14 544,-10-42 646,4-29-196,-6 11 193,0-10-13,0 3-90,0-10 0,6-3-90,7-17 90,-4 8-359,15-8 179,-15 6 90,10 4 90,-6-5 0,7 1 0,0-2 0</inkml:trace>
  <inkml:trace contextRef="#ctx0" brushRef="#br0" timeOffset="140983">6344 17472 7533,'0'27'1079,"0"-6"-1079,6 34 0,-5-33 0,11 33 0,-10-40 0,4 5 0,0-13-1529,-5 5 719,5-10 451,-6 3 359,0-5 0,6 0 0,2 0 0</inkml:trace>
  <inkml:trace contextRef="#ctx0" brushRef="#br0" timeOffset="141223">6438 17391 7533,'8'14'719,"4"-1"-359,-11 7 0,5-6-360,-6 12 0,6-11 180,-5 10 0,5-10-630,-6 22 540,-6-13 0,5 9-540,-5-14 270,0 1 90,5-5-719,-11 4 449,10-11 180,-10 3 0,5-9 180,-1 4-270,3-6 180,-1 0 990,4 0-810,-4 0 0,6-6-180,0-2 0,0-5 90,0-6 1259,12-26-2518,3 6 1169,6-13 8,-8 25 1,-1 2 0,-5 4 0</inkml:trace>
  <inkml:trace contextRef="#ctx0" brushRef="#br0" timeOffset="141475">6558 17351 7533,'0'42'1259,"0"-3"-1079,0-13 0,0 1 0,0 0 0,0-6-1260,0 5 540,0-12 361,0 6 89,0-7 0,0-5 180,0 4-90,0-11-810,0 5 360,0-6 270,0 0-89,0-6 538,0-2-179,0 1-180,6-5 900,-4 5-450,4-7-180,0 1 0,-5-1 449,5 1-269,1 0-90,0-1-270,7 7 90,-1-5 180,-5 4-180,3-5-540,-3 5 180,-1 3 270,-1-2 0,-6 12 0,0-3 0</inkml:trace>
  <inkml:trace contextRef="#ctx0" brushRef="#br0" timeOffset="141969">6438 17713 7533,'0'15'1619,"0"-2"-1619,0-13 180,6 0 0,2 0 269,5-7 181,6-6-540,-4-2 180,10-4-90,-10 5 0,10 7-630,-9-5-360,-3 4 450,-1 1 271,-4-5 89,-1 11 0,-1-5 179,-6 6-4136,0 0 3957,-6 0 0,-1 6 0,-7 1 0,1 6 449,-1 7-449,0-5 360,1 4-180,6-6-90,-5 1 0,10-1 360,-4 1-180,6-7-91,0 5 451,0-5-720,0 1 0,6-2 180,2-6-270,5-6 90,-5 5 90,3-5 90,-9 6-180,4 0 90,0 0-90,-5 0 90,12 0 0,-6 0 0,1 0 0,4 0 0,-5 0 90,1 0-90,9 6 0,-8-5 720,16 5-360,-4-6-90,6 0-540,-6 0 90,-2 0 90,1 0 180,-5 0-270,4-6 270,-11-2 0,-2-5 0,0 6-180,-5-5 180,5 4 0,-12-11 0,-1 4-90,-1-4 0,-4 11-90,5-4 90,-7 11 0,1-5-180,-1 6 0,1 0 90,-1 0 180,1 0-90,0 6 0,-1-5 0,7 5-810,1 0 91,0 2-181,5-1 451,-5-1 449,6-6 0,6 6 0,1 1 0</inkml:trace>
  <inkml:trace contextRef="#ctx0" brushRef="#br0" timeOffset="142200">6827 17499 7533,'6'28'899,"-4"4"-359,4-18 179,-6 12-988,6-11 269,-5 4 0,5-6-630,0-5 360,-5 4 180,11-11 0,-10 5 360,10-6-270,-5-6 450,7-1-180,-1-7-180,-6 1 0,5-1-180,-10 1 180,10 0 0,-11-1-1,11 1-358,-11 5 89,5-4 90,0 5-1439,-4-6 1349,4 5 180,-6 2 0,0 0 0,0-1 0</inkml:trace>
  <inkml:trace contextRef="#ctx0" brushRef="#br0" timeOffset="142512">6867 17673 7533,'0'15'3328,"0"3"-2878,0-4 89,-6 0-179,5 12 90,-11-6-270,11 7-450,-5-6 270,0 10 0,4-14-1259,-10 14 359,5-4 810,0-5 0,-6 10 180,12-23 0,-12 9-2519,6-17 1170,0-1 630,1-7 359,6-7 270,0 1 0,0-1 0,0 1 0,0-1 0,0 1 0,0 0 0,0 5 0,6-4 0,-5 11 899,11-5-269,-4 0-360,5 4 89,1-9-449,-1 3 270,-5-5-90,4 5-1079,-5-4 539,6 5 360,1-7 0,-1 1-180,-5-1 270,3-5 0,-3 4 0,5-4 0</inkml:trace>
  <inkml:trace contextRef="#ctx0" brushRef="#br0" timeOffset="142749">6988 17673 7533,'0'15'1439,"0"9"-1169,0-21 0,0 21-91,0-16 1,0 12 0,-6-7-719,4 1 269,-10 5 270,5 2-630,0 0 270,-5-2 270,4-5 0,-5 5 90,0-10 0,5 9-180,-4-16 270,11 4-90,-5-6-90,6 0 540,0 0 90,0-6-630,6-8-180,1-1 270,7-4 0,-1 5-1079,0-5 539,1 4 270,-1-10-269,0 10 269,7-10 270,-5 10 0,10-11 0,-4 5 0</inkml:trace>
  <inkml:trace contextRef="#ctx0" brushRef="#br0" timeOffset="143074">7175 17660 7533,'-13'28'1079,"6"-3"-449,1-11-181,6-7 91,0 0-360,0-2 0,0-3 0,0 4 0,0-6-630,0-6 270,6-2 270,-5-5-90,5-1 180,0 7-1979,-4-11 1259,3 9 270,-5-10 91,0 5-91,0 7 90,0 1 809,0 0-359,0 5-180,0-5 720,0 6-540,0-6-1,0 4 271,6-4-180,2 6-90,0 0 0,4 0-1,-5 0-89,7 0 180,-1 6-90,1-4-720,-7 10 360,5-5 180,-11 12-719,5-4 269,-6 5 360,0-1-90,0-4-720,0 10-269,-18 20-180,-10 0 449,4-4 810,-6-16 0,22-32 0,-5 0 0</inkml:trace>
  <inkml:trace contextRef="#ctx0" brushRef="#br0" timeOffset="143239">7363 17525 7533,'8'29'1529,"-2"-4"-1169,0-11-180,-5-1-1,5 0-269,-6 1-89,0-1 89,6-5-1619,-4 10 1709,4-15 0,-6 14 0,0-9 0</inkml:trace>
  <inkml:trace contextRef="#ctx0" brushRef="#br0" timeOffset="143399">7458 17432 7533,'7'28'2788,"-1"-9"-2608,-6-7-270,0 14-630,0-8 361,0 13 179,0-18 180,0 13 0,0-4 0,0 11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6:05:25.144"/>
    </inkml:context>
    <inkml:brush xml:id="br0">
      <inkml:brushProperty name="width" value="0.05292" units="cm"/>
      <inkml:brushProperty name="height" value="0.05292" units="cm"/>
      <inkml:brushProperty name="color" value="#FF0000"/>
    </inkml:brush>
  </inkml:definitions>
  <inkml:trace contextRef="#ctx0" brushRef="#br0">21246 15338 7533,'2'72'269,"-1"-1"1,1 1 0,-3-7 0,0-2 0,11-22-810,29-30 270,-9-9 270,32 4 0,-29-6 0,18 0 0</inkml:trace>
  <inkml:trace contextRef="#ctx0" brushRef="#br0" timeOffset="729">23741 15298 7533,'43'-7'539,"6"7"-269,-27 1 180,23 29-90,-21 0-270,7 12 0,-23 8 90,-2-20-835,-6 15 745,0-17 90,-6 5-90,-2 0-402,-5-5 42,-12 17 270,8-15-899,-14 8 449,16-17 450,-22 4 0,13-9 0,-15 3 0</inkml:trace>
  <inkml:trace contextRef="#ctx0" brushRef="#br0" timeOffset="2726">23097 14493 7533,'6'64'809,"-5"11"-449,5-32-720,0 17 90,-4-1 540,4-10-630,-6-3 360,0-19-719,0-1 539,0-12-360,-6 12-179,-8 13 719,5-8 0,-8 14 0,9-18 0</inkml:trace>
  <inkml:trace contextRef="#ctx0" brushRef="#br0" timeOffset="2915">23017 14949 7533,'0'36'1169,"0"7"-1349,6-21 90,-5 5 180,11-1-270,-4-12 180,5 0 0,0-8-360,18-6 360,-13 0 90,19-6-719,-16-8 89,18-12 540,-15 3 0,13-14 0,-16 9 0</inkml:trace>
  <inkml:trace contextRef="#ctx0" brushRef="#br0" timeOffset="3358">23446 14466 7533,'13'0'899,"1"0"-359,-1 0-90,-6 0-900,5 0 270,-10 0 270,10 0-90,-11 0-540,5 0 270,-6 0-809,0 12 629,0-9 180,0 15 1,0-11 269,0 1 0,-6 4 0,-1-5 0,-7 1 0,1 4 0,0-11 359,5 5-179,2-6-90,6 6 0,-6-5 1439,5 5-1259,-5-6 630,12 0 89,7 0-719,-4 0 90,9 0-180,-11 0-1,7 0 1,-7 0-180,-1 0 180,0 0-809,-5 0 449,5 0 90,-6 0 180,0 0-720,0 6 360,0 2 90,0 5-179,0 1 89,-6-1-360,-1 18 540,0-19 0,1 12 90,6-24-90,6-6 90,1-7-90,6-8 90,1-6-90,5-6 90,-4-1-90,-2 0-629,-1 1-91,-4 6 271,0 0 539,4 6 0,-11-4 0,5 10 0,-6-4 0,0 5 0</inkml:trace>
  <inkml:trace contextRef="#ctx0" brushRef="#br0" timeOffset="3572">23647 14345 7533,'-6'8'0,"5"4"539,-5-5-269,6 6 90,0-5-180,0 4 180,0 1-450,0 2 180,0 5-90,0-7 180,0 7-630,0-12 270,0 10 180,0-10-360,6-1 270,-5-1-90,5-6 270,-6 6-360,6-4 180,-4 4-179,9-12 269,-9 4 359,10-10-179,-11 5-90,11-7 180,2 1-90,0-1 0,6 1-180,-7 0 90,-6-1 180,11 1-90,-15-1-90,15 7 0,-16 1-1260,3 0 541,-5 5-181,0-5 270,0 6 540,0-6 0,-5 4 0,-3-4 0</inkml:trace>
  <inkml:trace contextRef="#ctx0" brushRef="#br0" timeOffset="3776">23661 14694 7533,'-6'21'719,"4"-8"-449,-4-7 0,6 0-630,0-4 360,0 4 0,6-6 450,-4-6-90,9-2-180,-3 1 0,-1-5-360,5 5 180,2-19 180,-6 10-360,10-9 180,-16 11 0,4 1-990,0-1 810,-5 7-269,5 1 179,-12 6 180,5 0-180,-11 0-180,4 0 90,-5 6 360,0 1 0,-1 7 0,1-1 0,0-5 0,-1 3 0,1-3 0</inkml:trace>
  <inkml:trace contextRef="#ctx0" brushRef="#br0" timeOffset="4026">23928 14305 8522,'8'0'1259,"-2"0"-1169,-6 0 0,0 0 0,0 6 360,0 1 90,0 19-270,0-4 89,-12 17-179,9-5-719,-15-6 269,11 10 270,-7-22-90,1 15-1709,-6-4 1529,4-4-1079,1-4 1349,2-7 0,4-10 0,-5 3 0</inkml:trace>
  <inkml:trace contextRef="#ctx0" brushRef="#br0" timeOffset="4500">23862 14466 7533,'35'-7'1709,"-9"0"-1529,-15 2 0,-3 3-91,-1-4 91,5 0-719,-4-1-1,-1-1 270,-1-4 90,0 5-809,-5-7 539,5 1 90,0 0 360,-4-7 0,4 6 0,-6-6 0,0 13 0,0 0-180,0 7 630,0 0-270,0 7 90,0 12 0,0 3 0,0 5-1,0-8 1,0 1-270,0-5 0,0-2 90,0-1 90,0-10-270,6 3 180,-5-5-90,11 0 90,-4-11 0,6 2-90,5-16 90,-4 9-90,-2-3-270,-1 6 90,-5-1 0,7 1-449,-7 5 89,5-3-719,-5 9 1259,-5 8 0,2 3 0,-21 28 0,8-13 0,-11 21-70,7-17 70,6 5 90,-5 0-180,10-5 990,-4-1-451,6-2 541,0-10-630,0-1-91,0-3 1,6-9 630,2-2-540,5-14 249,0 0-429,-5-12-540,4-6 450,-11 8 0,5-14 90,-6 24-450,0-6 90,0 13 180,0-5-1439,-12 10 629,3-4 360,-10 12 91,6 2-271,-1 5 180,1 0 180,0 1 270,-1 5 0,6-4 0,2 5 0</inkml:trace>
  <inkml:trace contextRef="#ctx0" brushRef="#br0" timeOffset="4793">24344 14466 7533,'21'15'359,"-2"-3"-269,-11-12-90,4-6 90,-11 4 270,11-21-180,-4 12-360,-1-14 90,0 6-90,-7 3 90,0-3 0,0 12 180,0-5-359,0 10 89,-7-4 0,0 12 0,-7-4 90,7 10-360,-11 1 180,15 2 0,-15 4 270,17-5 0,-11-1 0,4 0 0</inkml:trace>
  <inkml:trace contextRef="#ctx0" brushRef="#br0" timeOffset="4966">24545 14251 7533,'8'0'1349,"10"18"-1169,-9-2-360,4 23 0,-7-10 0,0 21-360,-5-12-377,5 8 557,-6-7-270,0-11 181,0 5 449,0-6 0,0-1 0,0 2 0</inkml:trace>
  <inkml:trace contextRef="#ctx0" brushRef="#br0" timeOffset="5483">24747 14332 7533,'0'28'1439,"0"-3"-1259,0-11 0,6-1-540,-5 19 630,5-14-270,-6 13 90,0-18 0,-6 1-360,5-1 270,-11 0 90,10-5 0,-4-2-540,6-6 270,0 0 0,0-12 0,0-3-270,0-12 1,6-5 89,8-15 540,0 10 0,6-8-180,-7 30 899,-5 3-719,-3 12 180,1 6-270,-4 8 90,4 1 539,-6 10-269,0-4-90,0 6-540,0 6 450,0-11-180,0 9-810,0-16 360,0 4 181,0 7-1081,0-16 631,0 14 179,0-22 450,0 10 0,-6-11 0,-2 5 0</inkml:trace>
  <inkml:trace contextRef="#ctx0" brushRef="#br0" timeOffset="5895">24921 14010 7533,'0'28'2338,"6"21"-2068,-4-23-410,3 24 410,-5-15 180,0 17-720,0-15 180,0 14 90,0-23 90,0 11-540,-5-11 270,3-1 344,-4-1-1333,6-6 1072,0 1-83,0-7-360,-6-8 1,5-6 522,-5 0-73,6 0-270,0-12 270,0 3-270,0-17 450,0 5-180,0-11-180,6 9 810,1-14 0,1 27-270,3-14-180,-3 22 0,-1-4 359,5 6-89,-10 0-90,9 0-180,-9 12 0,4-3 90,-6 16 0,0-3 89,0 10-538,-6-10 179,4 4 90,-9-7 0,3-4-270,1 4 90,-5-5 0,4-1-630,1 1 271,1-7 539,0 5 0,5-10 0,-5 3 0</inkml:trace>
  <inkml:trace contextRef="#ctx0" brushRef="#br0" timeOffset="6270">25015 14466 7533,'7'13'1709,"-1"1"-1529,0-7-90,-5-1 0,5 0-90,1-4-90,-6 4 90,6-6 179,-1 0-628,-5 0 359,5-6 180,0 4-810,-5-10 270,5-1 181,-6-2-631,0-10 720,0 16-180,0-9 91,0 10 89,6-5 180,-4 6 0,4-5-90,-6 10 90,0-4 0,0 6 0,0-6 539,0 5-269,0-5 90,0 0-180,0-2 0,0-5-90,0-1-540,0 1 270,0 0 90,0-13 90,0 10 90,0-15-989,0 16 899,6 1 0,-5 2 0,5 11 90,0-5-180,-5 6 90,5 0 809,-6 0 1,6 0-630,-4 0-1,4 0 451,-6 0 0,0 0-900,0 6 180,0 1 90,6 1-989,-5 4 989,5-5 0,-6 6 0,0 1 0</inkml:trace>
  <inkml:trace contextRef="#ctx0" brushRef="#br0" timeOffset="6709">25162 14426 7533,'8'7'1259,"4"-1"-629,-11-6-271,5 0-89,0 0-450,1-6 180,1-1 360,4-7-180,-11 1 90,11-1-180,-10 1-270,4 0 180,-6-7-1439,6-18 449,-5-12 631,6 1-454,-1 4 544,-5 19-772,5-13 591,-6 9 540,0-9-180,0 24 90,0-2 0,0 15 534,0-4-534,0 6 60,-6 0-60,5 0 0,-5 0 809,6 6-179,0 8-360,0 0 1259,0 24-1079,0-15-271,0 16 721,0-6-91,0 13-449,0-8 0,0 24-360,-7-31-144,6 14 324,-5-18-1169,0 6 989,4-11-1619,-10 10 809,11-18 271,-5 6-721,6-13 91,-6-1 1169,4-6 234,-9-12-234,9 3 0,-10-16 0,11-2 0,-5-7 0,6 0 179,0 1-89,0 12 0,0 7 2699,12-4-2519,-3 15 89,4-9-1708,-1 12 809,-5-5 540,1 3 0,10-4 0,-3 6 0</inkml:trace>
  <inkml:trace contextRef="#ctx0" brushRef="#br0" timeOffset="7143">25430 14278 7533,'6'8'2518,"2"-3"-2158,6-10-450,-1 3 270,7-16 540,-6 9-271,12-16-179,-17 10 0,8-4 0,-9 11-180,5-4 180,-5 5-630,-2-1 270,-6-3 180,0 9 0,0-10-540,0 11 270,0-11-1169,-18 4 1169,7 1 0,-14 1-539,12 6-91,-12 12 360,2 3-89,-4 5 179,1 0-180,12-1 270,-12-4-90,12 10 360,-12-4 0,11 0-89,-4 5 178,6-18-89,5 4-89,2-6 1348,6-4-1079,0 4 90,6 0-360,2-5 269,5 5 1171,1-6 449,5 0-1350,2-6 361,5 5-540,1-5 0,-12 6-540,9 0 270,-15 0 180,5 0-1350,-2 0 990,-11 0 180,5 0-1349,-6 0 630,0 0 179,-6 6 180,-1 1 360,-13 7 0,-1-1 0,-6 1 0</inkml:trace>
  <inkml:trace contextRef="#ctx0" brushRef="#br0" timeOffset="7328">25310 14466 7533,'30'8'1979,"0"-3"-1620,-23-5 1,0 0-180,5 6 0,-10 14 0,4-4 0,-6 9 90,0-11-270,0-1 0,0 1 90,0-1 89,0-5-269,0 4-179,6-11 179,1 5-1260,13-18 721,1-3 269,6-6 360,-1-4 0,1 4 0,0-6 0</inkml:trace>
  <inkml:trace contextRef="#ctx0" brushRef="#br0" timeOffset="8361">22856 15875 7533,'13'61'2518,"-5"-13"-2338,-2-9 0,-1-12-720,-3-6 360,4 4 1,0 2-181,-5-5 180,5 10 180,-6-24-90,0 10 0,0-16 90,0 10-1169,0-5 539,0 1 180,-6 4 180,-1-11-89,-7 5 359,7-6 0,-5 0 0,5 0 0,-7 6 0,1 1 0</inkml:trace>
  <inkml:trace contextRef="#ctx0" brushRef="#br0" timeOffset="8500">22801 16170 7533,'14'21'1259,"0"-1"-1079,-7-7 270,5 0-91,-4 1 1,5-1-270,0 1 0,1-7 0,-1 5 90,1-11-990,-1 5 541,0-6 179,7 0 90,-6-6 0,6-1 0,-1-6 0,3-1 0</inkml:trace>
  <inkml:trace contextRef="#ctx0" brushRef="#br0" timeOffset="9571">24251 15312 7533,'28'-8'-720,"-3"-4"720,-11 11 0,5-17 0,-4 15 0,4-15-630,-6-7 271,-5 1 359,-2-9 0,-12 13 0,-2 7 0,-5 5 0,0-3 0,-7 9 449,11-4-89,-14 6-270,20 0 450,-9 0-270,6 0 269,4 0-269,-3 6 180,5 8 90,0 1-181,0 4 91,0 0-90,5 8-90,-3-5-90,4 10-630,-6-17 360,0 10 180,0-10-90,0 10-1169,-6-4 1079,-1 0-1439,-13 5 1259,11-17 0,-9 8-360,11-15 1,-13-2 539,5-8 90,-4-17 0,5 8 0,7-8 0,1 12 0,6-1 0,0 1 359,0-1-89,6 1 0,-5 6-90,11-5 0,-4 10-180,11-10-90,-4 11-720,16-5 810,-14 6 0,14-6 0,-10-2 0</inkml:trace>
  <inkml:trace contextRef="#ctx0" brushRef="#br0" timeOffset="9960">24519 14882 7533,'-8'27'1349,"2"-6"-1169,6 10 0,-6-8 0,5 9-90,-5-5 359,6 18-269,-6-8-418,5 9-121,-5-19 371,0 4-12,4-14-719,-4 8 359,6-17 180,0-2-360,0 0 496,0-5-136,0 5 0,0-12-1079,6-43 989,2 25 270,-1-31 270,5 41-181,-5 1 451,7 0-180,-1-1-270,-6 7 0,5 1 539,-10 6-359,10 0 90,-11 6-270,5 1 0,-6 7-90,0 5 90,-6-4 90,5 10-90,-11-10-630,-1 16 450,-2-8-809,-5 10 539,7-18 90,0 3 90,5-17 180,-4 5 0,5-6 0,-6 0 0</inkml:trace>
  <inkml:trace contextRef="#ctx0" brushRef="#br0" timeOffset="10116">24653 15164 7533,'0'7'-1170,"6"11"1350,-4-15-180,4 9 0,0-6 0,1 1 0</inkml:trace>
  <inkml:trace contextRef="#ctx0" brushRef="#br0" timeOffset="10708">24640 15285 7533,'7'-21'-720,"5"7"630,-10 3 180,10 3-180,-5-5 90,0 5 0,5-10-180,-10 15 180,4-15 0,-6 17-90,0-5 90,0 0 90,0 5-90,0-5 360,0 6-180,0 0 180,0 11 0,0 4-271,0 12 1,0-6 90,0 5-180,0-12 360,0 6-90,0-7 180,0 6-810,0-10 270,0 9-90,0-16-719,0 4 449,0-6 180,0 0 270,0-6 0,0-7 0,0-8 0</inkml:trace>
  <inkml:trace contextRef="#ctx0" brushRef="#br0" timeOffset="10854">24707 15016 7533,'7'8'989,"-1"-2"-899,0-6 0,-5 0 360,11 0-270,-10 0-1170,10-6 451,-11 4 269,11-4 180,-11 6 90,5 0 0,0 0 0,2 0 0</inkml:trace>
  <inkml:trace contextRef="#ctx0" brushRef="#br0" timeOffset="11199">24787 15217 7533,'7'8'809,"5"-8"-539,-10-2-90,3-10 180,-5 5-180,6-6-270,2-13 180,6 4 90,-7-5-720,5 2 360,-10 10 90,10-4 90,-5-1-540,0 5 270,-1-10-359,-6 10 179,0-11 180,0 12 180,0 0 0,0 3-179,0 9 269,0-10 179,0 10-358,0-4 628,0 6-269,0 0-90,0 6 0,0 2 540,0 5-271,0 1-89,0 5 540,0 2-270,0 6-271,0 0 91,0 0-270,0-1 90,0 7 90,0 20-90,0-15-630,0 13 450,0-30 0,0-2-809,0-6 539,0-5-1170,0-2 811,0-6 269,0 0 0,-6 0 360,-1 0 0,-6-6 0,-1-1 0</inkml:trace>
  <inkml:trace contextRef="#ctx0" brushRef="#br0" timeOffset="11334">24787 15164 7533,'13'0'1799,"1"0"-1350,5-6-89,-4-2-630,11-11 270,-12 4 180,12-4-180,-11 5 0,-2 7 180,-1-5 0,-5 10 0,1-10-180,3 5 0,-3-6 0,5-1 0</inkml:trace>
  <inkml:trace contextRef="#ctx0" brushRef="#br0" timeOffset="11732">25056 15124 7533,'13'-6'-180,"0"-8"180,1-7 809,-1 1-89,0-12-360,7-8-360,-5 9-360,-2-7 270,-7 31 180,-6 1-450,0 6 90,0 0 90,-6 0-179,-7 12 269,-2-3-180,-5 16 90,1-10 0,4 4 0,-4 1 0,5 1 270,-5 12-180,4-11 450,-5 9 90,13-16-180,1 4-180,6-11 809,0 4 90,12-11-539,-3 5-180,10-6-450,7-6 450,-10-1-90,10-7-900,-13 1 361,6-7-631,2 0 720,0-7-899,-2 6 539,-6 2 630,-5 5 0,4 1 0,-5 0 0</inkml:trace>
  <inkml:trace contextRef="#ctx0" brushRef="#br0" timeOffset="12126">25229 14976 7533,'14'0'1799,"-1"0"-1619,-5 0-1,4 0 1,-10 0 0,9 0 0,-9 0 90,4 0-90,0 0-1080,-5 12 900,5-9-809,-12 15 539,5-11-90,-11 12 0,-1-3-89,-9 15 89,1-15-90,2 10 360,11-19 450,3-1-270,5-6-90,-6 0 989,10-18-89,3 8-450,2-10-181,9 9 1,-10 9-90,-1-4-90,6 6-90,-6 0 180,1 6-1169,-3 8 899,-5 0-90,-5 6-540,3-7 270,-10 6 91,4-3-91,-5 3-270,-7-6 361,11 1 448,-8-7-89,15-1-89,-4-6 448,6 0-269,-6 0-90,5 0 0,-5 0 1080,12 0-271,1 0-719,6 0 720,1 0-361,-1 0-89,1-6-180,5 4 90,-3-4 90,9 0-1530,-4-1 631,-1-6 359,0 5 180,-13-4-90,5 11-90,-11-11 180,5 11 0,0-5 0,2 6 0</inkml:trace>
  <inkml:trace contextRef="#ctx0" brushRef="#br0" timeOffset="12545">24036 15728 7533,'8'13'1799,"-2"0"-1170,0 7-1258,-5-5 539,11 10 90,-11-10 180,5-2 0,-6-1-2339,6-4 1799,-4-1 360,4-1 0,-6-6 0,0 0 0</inkml:trace>
  <inkml:trace contextRef="#ctx0" brushRef="#br0" timeOffset="12806">24237 15660 7533,'8'0'719,"4"12"-539,-11-3-90,5 17-90,-6-12 90,0 12 0,-6-5 0,-1 12-90,-7-5 180,1 11 180,-7 1-360,5-16 90,2 0-1979,1-18 1439,10-11-180,-10-2 360,11-8 1,-5-5 988,6 7-449,6 0-180,-5-1-90,11-5-90,-4 4 360,5-4-540,1 5 270,-7 1 90,-1 5-720,0-4 630,-5 5 0,12-1 0,-6 3 0</inkml:trace>
  <inkml:trace contextRef="#ctx0" brushRef="#br0" timeOffset="13118">24291 15539 7533,'0'8'719,"0"4"990,6 25-1349,-5 2-90,5 15 90,-6 2-990,0-24 450,0 13 180,0-19 0,0-5 180,0 5 0,0-12 0,0 6-1979,-6-13 360,5 5 1079,-5-10-270,6-2 271,0-8 718,0-5-269,0-7-180,0 0 540,0-1-270,6-5-360,1 11 180,1-4 0,4 6-90,-11-1 0,11 1-90,-11 5 180,11-4 0,-4 5 0,5-6 0</inkml:trace>
  <inkml:trace contextRef="#ctx0" brushRef="#br0" timeOffset="13563">24411 15660 7533,'8'0'1529,"10"-6"-1349,-9 5 0,10-5 0,-5 0 269,5 5-269,-10-5 0,9 6-630,-17 0-1349,5 6 900,-6-5 449,0 11 90,0-4-179,-6-1 539,5-1 0,-5-6 0,6 0 0,0 0 0,0-6 0,0-1 0,0-7 809,0 7-449,6-5-90,-5 10-180,11-10 90,-5 11 179,7-11 451,-1 10-180,-5-3-271,-2 5-628,-6 0 269,0 5 179,0 3-988,0 5 449,-12 13-719,3-10 539,-11 9 270,7-5 0,-6-6-179,4 6 449,-10-1 0,10-4 0,-5 5 0,13-13 0,-5-1 629,10-6-359,-4 0-180,6 0 899,0 0-269,6 0 180,2 0-361,5-6-89,1 5 90,11-17-360,-8 15-360,26-15 180,-26 16-270,9-3 180,-20 5 90,-6 5-990,0 9 721,0 7 179,-6 0-810,-2-2 1,-11 0-91,10-4 990,-15 5 0,15-7 0,-10 1 0</inkml:trace>
  <inkml:trace contextRef="#ctx0" brushRef="#br0" timeOffset="13793">24626 15607 7533,'7'22'1259,"0"2"-1169,-7-16 90,0 5-90,6 0 0,-5-5 90,11-3 0,-10 2-1,10-6 1,-5 5 0,0-6 0,5-6-180,2-1 90,0-7-90,0 7 180,-8-5 0,0 5-2249,-5-1 1529,-7 2 270,-3 12 270,-10 2 0,0 11 0,-2 1 0</inkml:trace>
  <inkml:trace contextRef="#ctx0" brushRef="#br0" timeOffset="14040">24612 15768 7533,'-15'22'0,"-2"2"0,15-23 1889,-4 5-1530,12-6 361,7-11-360,2 1-180,5-3 0,-7 1-1170,7 11 630,-5-5 180,4 6-269,-11 0 179,-2 6 180,-6 1-360,0 12 270,0 3 180,0 4 90,0-5-270,0-1 90,0-13 450,0-1-180,0 0 0,0-5-90,0 6 90,6-14 0,1 6-90,0-11-180,5 5 0,2-13 90,-5 11-1619,14-15 1259,-20 15 180,15-4-270,-16 1 450,16 5 0,-9-1 0,10 2 0,-5 0 0,-1-1 0</inkml:trace>
  <inkml:trace contextRef="#ctx0" brushRef="#br0" timeOffset="14375">24921 15647 7533,'6'7'1979,"1"-1"-1800,7-6 181,-1 0 0,1 0-180,-7 0 180,5 0-450,-5 0 180,1 0 0,-2 0 90,0 6-720,-5-4 360,5 4 180,-6 0-720,0-5 630,0 11-539,0-10 269,0 3 180,-6-5-90,5 7-269,-5-6 269,6 5 90,0-12 90,0-1-90,0-7 90,6 1 180,1 0 180,13-13-90,-5 16-90,10-14 449,-16 16-89,9 1-270,-17 1-90,5 6 90,0 0 180,-4 12-90,4-3 179,-12 16-1078,-2-10 359,1 5 180,-5-1-1169,5-4 539,-1 4 360,-4-5 360,5-1 0,-7 0 0,0 1 0</inkml:trace>
  <inkml:trace contextRef="#ctx0" brushRef="#br0" timeOffset="14550">25028 15755 7892,'0'7'2069,"0"5"-1079,0-11-271,0 11 1,-6 1-540,5 3 0,-11 15 90,4-15-1080,-11 22 450,4-22 270,-4 9 180,5-11-3148,1-1 2518,0-6 540,-1 5 0,1-10 0,0 4 0</inkml:trace>
  <inkml:trace contextRef="#ctx0" brushRef="#br0" timeOffset="14660">24934 15916 7533,'42'-15'2158,"-9"-3"-1438,-14 16-270,-5-4-90,-1 6-1,-5 0-808,10 0 449,-9 0 90,4 0 89,-1 0-2247,-5 0 988,1 6 1080,4-4 0,-5 4 0,6-6 0</inkml:trace>
  <inkml:trace contextRef="#ctx0" brushRef="#br0" timeOffset="14769">25243 15889 7533,'36'0'1169,"1"5"-1169,-16-3 0,0 10 3958,4-5-2969,-10 1-269,-2-2-360,-1-6-810,-11 6 540,5-5-3148,-12 5 3058,5 0 0,-17-4 0,3 4 0</inkml:trace>
  <inkml:trace contextRef="#ctx0" brushRef="#br0" timeOffset="37301">5178 13808 7533,'35'0'-90,"2"-6"0,14-1 270,-11 0-157,18 1 517,5 6-270,-23 0-225,3 3 0,2 0 45,7-2-315,-4 5 0,0 0 45,5-5-45,9 3 0,0-2 315,-2-2-1206,-12-3 1,-1 0 845,5 2-539,8-11 713,-10 11 0,9-11 0,-19 4 0</inkml:trace>
  <inkml:trace contextRef="#ctx0" brushRef="#br0" timeOffset="38206">10100 13755 7533,'-21'7'449,"2"5"-898,11-10 269,-4 4 90,11-6 450,-12 0-180,12 0 89,-5 0-269,6 0 180,0 0-90,6 0 270,2 0-270,5 0 180,19-6-180,-9 4 90,46-4-180,-29 0-359,9 5 1,2 1 538,-2-6-1137,-2 6 1,0 0 776,9-6-45,-2 5 0,2 1-4,-17-3 0,3 0 49,14 2 0,7 1 1,-6 1-593,-5-1 0,-1 0 637,23 0 0,-1 0-301,-24 0 1,-5 0 165,32 0 180,-36 0 0,-1 0 329,28 0-419,-6 0 0,5 0 0,-17 6 90,9-5 36,2 5-36,-10-6-180,9 0 270,-25 0 0,-1 6 0,-7 1 0</inkml:trace>
  <inkml:trace contextRef="#ctx0" brushRef="#br0" timeOffset="42204">10328 12574 8162,'0'7'270,"0"5"-90,-6-10-180,-7 28-90,-2-19-450,-10 27 450,16-23-449,-16 10 269,11-10 180,-2 4-360,-7-5-89,14-7 449,-11-1 0,13-6 90,1 0 0,0 0 90,5 0-180,-5 0 629,12 0-269,1-6-90,6 5 540,-5-11-361,10 4-89,-15 1-90,20-5 270,-14 10 180,17-15-361,-11 14-179,-1-9 270,-3 12-1079,-3 0 359,-1 0 180,-1 0-540,-6 0 271,0 0 269,0 6 0,-6 1-1079,-7 12 989,-2-4 270,-17 11 0,16-17 0,-16 15 0,24-16 0,-4 6 270,12-8-181,0-6-89,0 0 1170,6 0-990,1 0 0,6 0 359,1 0-89,-1-6-270,1 4 180,5-3-450,-3 5 90,3 0-360,-6 0 180,1 0 90,-7 0 0,-1 5 0,-6 3 0,0 5 0,0 1-539,-6 5 449,-1-4 90,-7 4-630,1-11 360,-1 4 181,1-11 179,-1 5 0,-5-6 0,-2 0 0</inkml:trace>
  <inkml:trace contextRef="#ctx0" brushRef="#br0" timeOffset="42342">10167 12950 7533,'0'15'449,"6"-3"-359,-5-12-90,5 0 270,-6 0-720,6 0 271,-5 0 179,11 0 0,-4-7 0,5 0 0,1-6 0</inkml:trace>
  <inkml:trace contextRef="#ctx0" brushRef="#br0" timeOffset="42543">10395 12789 7533,'-8'20'809,"-4"0"1,5-7-360,-6 1-181,-1 5 1,1-4 90,0 11-270,-1-12 0,1 6-630,-1-1 270,1 2 90,-1 0-1439,1-2 1350,-1-12 89,7 5-720,-5-10 900,10 4 0,-10-12 0,5-2 0</inkml:trace>
  <inkml:trace contextRef="#ctx0" brushRef="#br0" timeOffset="42655">10220 12977 7533,'33'-20'449,"-10"11"-269,2-3 540,-6 6-450,-4 5-450,5-11 90,-1 10 90,-4-4 90,4 6-1170,-6 0 541,-5-6 269,4 5-360,-4-5 630,-1 6 0,-1 0 0,-6 0 0</inkml:trace>
  <inkml:trace contextRef="#ctx0" brushRef="#br0" timeOffset="43139">10489 12721 7533,'15'0'1889,"3"0"-1350,-11 0-179,6-6 180,7-1-630,-5 0 90,4 1 0,-6 6-450,1 0 360,-7 0 180,5 0 0,-10 0 90,4 6 0,-6 1 0,0 7-1170,-6 5 451,-2 2 179,-5-1 180,-7 6-1709,-24 19 810,5-19 1079,-1 12 0,16-32 0,23-6 0,-5-6 0,6 4 0,0-10 0,12-1 0,-3-2 0,16-4 0,-10 5 359,22-5-269,-19 4 90,25-4 0,-27 5-180,10 7-180,-7-5-269,-4 4 269,-1 1 180,-2-11 0,-11 9 0,5-4 0,-6 1 0,0 4 0,0-5-90,0-1 180,0 7-90,0 1-90,0 6 1079,0 0-719,0 6 0,0 7-90,0 14-180,-6 1 90,5 5 179,-11 0-269,10-10-89,-4 2 178,6-18-89,0-1-89,0 0 538,6-4-269,2-2-90,11-14 0,-4-1-1079,22-16 629,-13 14 360,9-8 0,-14 18 0,1-5 0,0 4 0</inkml:trace>
  <inkml:trace contextRef="#ctx0" brushRef="#br0" timeOffset="43361">11066 12574 7533,'0'21'2248,"-6"4"-2248,4 2-989,-3 25 809,5-13-360,0 17 271,0-27-721,0-2 360,0-8 271,0-5 359,0-7 0,-7 5 0,-1-5 0</inkml:trace>
  <inkml:trace contextRef="#ctx0" brushRef="#br0" timeOffset="43565">11226 12695 7533,'0'15'989,"0"2"-719,6-15-90,-4 4 270,16-18-630,-9 3 90,11-16 90,-7 4-1080,0-6 451,-5 6 359,4 2 180,-11 5 0,5 1 90,-6 0 0,-6 5 0,-1 2 0</inkml:trace>
  <inkml:trace contextRef="#ctx0" brushRef="#br0" timeOffset="43800">11173 12681 7533,'-14'37'629,"0"-1"1,-6 37-180,14-56 719,24 14-809,10-22-810,8-3 360,3-13-1079,0-25 539,-15 8-149,13-14 689,-22 11-1274,10-12 1094,-16 15 270,9-25 0,-17 25 0,5-9-539,-6 20 539,0 1 0,0 5 1529,0-1-877,0 8 338,0 8-399,0 11 128,0 20-539,0-2-339,6 21 339,-5-16-1259,5 4 719,0-12 180,-4-1-643,10 6 823,-5-9 0,7 2 0,0-12 0</inkml:trace>
  <inkml:trace contextRef="#ctx0" brushRef="#br0" timeOffset="44176">11683 12574 7533,'0'21'1709,"-6"16"-1529,-2-13 539,-5 44-899,5-33-400,-4 21 490,10-35-38,-3 4 128,5-9 0,0 3 180,-6-6-1709,4 1 1349,-4-7-809,6-1 797,0-6 192,0 0 0,-6-6 0,-1-1 0</inkml:trace>
  <inkml:trace contextRef="#ctx0" brushRef="#br0" timeOffset="44429">11736 12494 7533,'0'34'-450,"0"16"450,0-13 663,0 10-33,0-8-361,0 7-269,-6-9 47,5 8 133,-5-24 0,0 4-21,5-10 21,-11 4-1439,4-5 449,-5-7 661,5-1 329,-4-6-90,5 0-180,-1 0 0,-4-6 360,10 5-180,-3-11 0,-1 4 359,4-11-179,-4 4 0,12-16-540,2 9 180,11-5 0,-4 7-629,17-5 269,-10 8 450,11-8 0,-7 6 0,1-2 0</inkml:trace>
  <inkml:trace contextRef="#ctx0" brushRef="#br0" timeOffset="44671">11991 12547 7533,'-14'14'-90,"-5"5"90,4-4 0,-4 4 90,6-5 180,-1 11-270,1-9 179,6 10-89,1-13-90,6-6 90,0-1 180,0 0-180,0-4 360,6 4-180,1-6 0,6 0-180,1 0-180,-1 0 90,0 0 0,7 0 90,-5 0-1,4 0 91,-12 0-719,-1 0 359,0 6 90,-4-5 0,4 11-270,-12-4 0,-8 17-179,-1-8-1,-10 14 180,10-22-270,-10 9 630,10-17 0,-4 11 0,6-5 0</inkml:trace>
  <inkml:trace contextRef="#ctx0" brushRef="#br0" timeOffset="44918">12152 12534 7533,'7'6'449,"-1"-5"-269,-12 11 90,-1-4-360,0 5 180,-11 12 90,15-2 0,-15 9 0,17-5-180,-11 12-90,10-15 90,-4 13 90,6-22 360,0 4-181,0-5 1,0-7-270,12 5 90,-3-10 180,4 4-630,-1-12 270,2-2 0,-5-5-1169,14 5 450,-14-15 629,10 12 180,-5-20 0,-1 10 0,1-6 0</inkml:trace>
  <inkml:trace contextRef="#ctx0" brushRef="#br0" timeOffset="45117">12313 12507 8252,'0'13'1080,"0"6"-900,-6 2-1,5 18 1,-5-3 180,6 22-720,0-21-50,0 8 410,0-24 79,0 4-889,0-10 361,0 5-271,0-7 450,6-6-179,-5-1 509,5-6 0,-6-11 1,0-4-1</inkml:trace>
  <inkml:trace contextRef="#ctx0" brushRef="#br0" timeOffset="45280">12420 12467 7533,'0'37'1439,"0"-6"-1079,0 15-90,0-7-91,0 7 1,6-8-90,-5 12-539,5-21 179,-6 3 180,0-5 0,0 0-720,0 6 630,0-11-899,0-2 1079,0-9 0,0-9 0,0 4 0</inkml:trace>
  <inkml:trace contextRef="#ctx0" brushRef="#br0" timeOffset="45600">12676 12494 7533,'-29'34'989,"-3"16"-719,17-18-90,2 12 0,7-17 90,0 12-90,5-15-1,-5 7 1,12-17 180,1-7-720,6 5 180,13-17 90,-10 4-719,10-12 449,-7-1 180,-4 1 90,5-1 0,-7 1-90,0 0 180,-5-1-1169,4 1 1169,-11-1 0,5 1 0,-6 0 0</inkml:trace>
  <inkml:trace contextRef="#ctx0" brushRef="#br0" timeOffset="45822">12756 12681 7533,'0'21'-270,"0"16"270,6-13 180,-5 9 0,11-14 0,-11-5-1,11-7 1,-4 5 0,-1-10 0,11 4 0,-9-12-180,4 4-90,-1-16 360,-4 3-540,5-11 0,-5-7-90,-2 10 1,-6-32 359,0 40-180,0-26 180,-6 39-90,5-4-90,-12 6 90,6 0 450,-1 6-180,-4 2-90,5 5-90,-7 0 179,1 1 1,6-1-180,-5 1-539,10-1 179,-10 1 270,11-1-90,-11 0 180,5 7 0,-7-6 0,1 6 0</inkml:trace>
  <inkml:trace contextRef="#ctx0" brushRef="#br0" timeOffset="46229">12970 12494 7533,'-7'38'719,"1"1"1,-2 9-540,2 8-90,6-31-180,0 2 90,0-4-810,0 2 271,0-11 269,0-1 0,0-6-360,0 5 270,0-10 360,0 4 0,0-6 0,0-12 0,0 3 0,0-17 0,0 0 0,0-3 0,0-9-363,0 9 363,6-3-40,2 5 40,-1 6 0,11-4 0,-15 16 450,15-3 179,-11 12 93,7 0-452,-7 0 221,5 6-401,-5-5 540,1 11-180,-2-4-91,-6 11-179,0-4-270,0 10 90,-6-4-719,4 6 449,-10-6 90,5-2 180,-6-5-1529,-1 5 1259,1-10 270,-6 3 0,4-12 0,-5 0 0</inkml:trace>
  <inkml:trace contextRef="#ctx0" brushRef="#br0" timeOffset="46355">13105 12547 7533,'20'-13'899,"0"5"-899,-7 2 0,6 0 0,-10 5 1170,9-5-811,-11 6-179,7 0-1889,-7 0 810,-1 0 359,-6 0 540,0 0 0,-6 6 0,-1 1 0</inkml:trace>
  <inkml:trace contextRef="#ctx0" brushRef="#br0" timeOffset="46481">13118 12601 7533,'0'22'0,"0"-4"1799,6-18-720,1 0-539,7 0-360,-1-6 0,12-8-1,-8 0-2067,8-6 988,-6 7 450,-10 5 450,9-4 0,-10 5 0,5-6 0</inkml:trace>
  <inkml:trace contextRef="#ctx0" brushRef="#br0" timeOffset="46626">13131 12574 7533,'-30'66'4047,"6"1"-3597,24-45-90,6 5-180,2-8-180,12-5 180,6-7-1080,2-1 361,17-6 539,-15 0-2609,3-6 1260,-8-1 629,-10-7 720,4-5 0,-5-2 0,-1-6 0</inkml:trace>
  <inkml:trace contextRef="#ctx0" brushRef="#br0" timeOffset="79198">24519 17177 7533,'-27'12'-630,"6"-3"1529,-37 22 1,-11 5-900,26-20 0,-1-1-1054,-4 4 1,-3 2 0,5-4 1098,5-9 0,6-5-495,-11-3 1219,10 0-814,-8-14 0,1-8-135,5-10-131,4 3 0,5-2 311,17-9-360,12 7-89,18-35 359,-2 25 45,5-8 0,3 2-45,12 2 180,-5 8 0,2 2-90,12 0-90,-11 13 0,2 3 0,7 6-287,9 3 1366,-18 12-539,5 12-180,-10-3 179,4 17 91,-1 12-450,-10-6 0,10 25 0,-18-22 1088,0 5-1178,-2-7 90,-11-6-717,5 18 357,-6-20 180,-6 18 0,-1-28 388,-13 17 0,6-16 1,-6 9-1</inkml:trace>
  <inkml:trace contextRef="#ctx0" brushRef="#br0" timeOffset="79528">23969 17418 7533,'0'35'0,"0"3"359,0 14-89,0 11-864,0 6 729,0-27 0,0-1-1252,0 17 1297,5 8-90,-3-14 0,4-4-107,0 0-73,-5-2-269,5 12 269,-6-19-90,0 23 270,0-32-90,0 3 90,0-14-1350,0-5 1287,0-7-207,-6-1 818,-1-6-638,-1 0 0,-9-12 0,2-3 0</inkml:trace>
  <inkml:trace contextRef="#ctx0" brushRef="#br0" timeOffset="79751">23902 17525 8702,'0'14'90,"0"-1"-90,0-5 0,-6 4 360,-2 1-90,1 2-630,-5 4 360,5-5-360,-7 11 180,-5-8 180,-2 14 0,0-16 0,-5 4 0,6-5 0</inkml:trace>
  <inkml:trace contextRef="#ctx0" brushRef="#br0" timeOffset="79885">23794 17539 7533,'50'0'3957,"6"6"-3597,-26 1 90,9 13-3238,-19-6 1258,0 0 721,-7-2-1,1-5 810,0 7 0,-1 5 0,0 2 0</inkml:trace>
  <inkml:trace contextRef="#ctx0" brushRef="#br0" timeOffset="80579">23539 18438 9152,'8'0'-90,"4"0"0,-5 0-180,1 0 90,3 0 90,-9 0-629,10 0 449,-5 0 180,1 0-900,-2 0 990,-6 0 0,0 6 0,0 1 0</inkml:trace>
  <inkml:trace contextRef="#ctx0" brushRef="#br0" timeOffset="80878">23526 18519 7533,'21'-6'1529,"-2"4"-1529,-11-4 0,3 6-270,-9-6 180,10 5 90,-11-6-450,5 7 180,0 7 270,-4-6-449,4 17 269,-6-15-180,0 15 180,0-11 0,-6 1-90,4-2 1,-10 0-1,11-5 270,-11 5 359,10-6-179,-4 0-90,6 0 450,0 0-270,0-6-90,0 5-90,6-5 269,2 0-179,5 5 360,1-11-180,-1 10-90,1-4-90,-6 6 0,3 0 89,-9 0-89,4 0-1349,-6 6 809,0 1 180,0 7-719,0-1-91,-18 13 990,1-16 0,-9 20 0,6-15 0</inkml:trace>
  <inkml:trace contextRef="#ctx0" brushRef="#br0" timeOffset="80994">23526 18666 7533,'0'8'1169,"12"-2"-809,-3-6 180,28-12-540,-19 9 0,13-15-270,-17 16 270,0-9-90,-1 9 180,-6-10-900,5 5 360,-4-7 270,5 7 180,0-11 0,1 9 0,-1-10 0</inkml:trace>
  <inkml:trace contextRef="#ctx0" brushRef="#br0" timeOffset="81153">23767 18398 7533,'0'13'2158,"0"18"-2158,6-6 180,-4 13 0,4-5 450,-6 13-270,0-9-1,-6 26-718,4-37 269,-4 17-990,6-22-449,0-1 720,0-6 809,0-14 0,-6-8 0,-1-5 0</inkml:trace>
  <inkml:trace contextRef="#ctx0" brushRef="#br0" timeOffset="81626">23781 18532 7533,'36'-28'1979,"-5"8"-1530,-17 9-359,-1 3 540,0-5-270,1 5-1,-1 2-179,0 0-360,1 5 91,-1-5-721,1 6 360,-7 6 360,-1-5-90,-6 11-269,0-4 269,0 5 90,0 7-1080,-12 0 901,3 1-361,-16 10 360,10-14-180,-4 2 271,5-7 538,1-11-359,6 12-270,-5-12 91,10 5-1,-4-6 1349,6 0-449,6 0-361,2-6 1260,11-1-809,14-13-900,-10 5 360,3 2-1170,-15 7 810,-9 6-539,10 0 269,-11 0 180,5 12 0,-6-3-180,0 10 181,0 0-91,0-4 180,-6 23-180,5-15 180,-5 11 720,6-15-361,0-6-179,0 1 720,6-1 89,7-5-719,2-3 180,17-10-90,-16-3 0,10-5 180,-19-7-361,5 5 181,-11-4-90,5 5 270,-6 1-1350,0 0 361,-6-1 89,-1 7 90,-6 1 270,-1 12-90,-11 7 90,8 2 1,-2 10-1,7-9 180,4 3-180,1-6 0,1-6-990,6 6 91,0-12 719,0 5 270,6-6 0,1-12 0,7-3 0</inkml:trace>
  <inkml:trace contextRef="#ctx0" brushRef="#br0" timeOffset="82730">24331 18478 7533,'0'29'-180,"0"14"270,6-25 270,-5 19-91,5-22-179,0-1 0,-4-3 0,4-9 270,6 10 540,-4-17-541,12 4-359,-13-13 0,5 1 450,2-12-270,-5 8 90,3-8-450,-12 11-360,0 1 270,0 0 180,0 5-359,0-4 269,-6 5-90,-2-1 180,-5 2 90,-1 1-90,1 3 180,-1-4-90,1 12-90,0-4 90,-1 9 180,-5 3-180,4 0-180,-4 12 180,6-5 0,5-6-540,2 3-629,6-17 1169,0 5 0,6-12 0,2-1 0</inkml:trace>
  <inkml:trace contextRef="#ctx0" brushRef="#br0" timeOffset="84035">24612 18546 7533,'0'13'-90,"0"-6"809,0 5-449,0-10-180,0 4 180,0-6-90,6 0 0,2 0-90,5 0 629,1-12-539,0 3 0,-1-17-180,-6 18 0,-1-10 90,-6 10 90,0-5-180,0 5 180,0-3-270,0 9 180,-6-4 0,5 0-180,-11 4 0,11-4 90,-11 6 0,4 0 90,1 0 0,-6 0-1709,6 0 1439,-1 0-810,2 0 361,6 0 629,0-6 0,0 5 0,0-5 0</inkml:trace>
  <inkml:trace contextRef="#ctx0" brushRef="#br0" timeOffset="84210">24707 18317 7533,'7'-7'899,"-1"1"-359,0 6-540,-5 0 90,5 0 90,-6 6 449,6 19-359,-4-1 270,10 39-270,-11-25-90,5 21-630,-6-7 180,0-15 270,0 8-1079,0-13 629,0-9 90,0 2 270,0-11 90,0-7 0,6-1 0,1-6 0</inkml:trace>
  <inkml:trace contextRef="#ctx0" brushRef="#br0" timeOffset="84743">24921 18344 7533,'15'0'899,"3"-6"-1079,-5 5 180,-4-11 0,9 10 90,-17-4-450,11 6 270,-10 0 90,4 0-269,-6 0-91,0 0 450,-6 0-90,4 6-90,-10-4 90,5 10-90,-1-5 90,3 7-90,-1-7-90,4 5 90,-4-5 180,0 1 90,5-2 180,-5 0-180,6-5 0,0 5 1259,6-6-1079,-5 0-1,11 0-269,-4 0 90,-1 0 0,5 0-270,-11 0 180,5 0 180,0 0-1170,-4 0 541,4 6-541,-6 7 540,-6 3 180,4 3-89,-10-6-811,5 1 720,-6-1 630,-1 1-270,7-1 0,-5-5-180,10 4-89,-4-11 89,1 5 180,3-6 0,-4 0 1709,6 0-180,6 0-720,1 0-359,7-6-90,-1-2-360,6-11-90,2 4-1169,6-16 629,-6 14 180,-1-20-719,-7 21 539,1-10 181,-7 13 449,-1 0 0,0-7 0,1-1 0</inkml:trace>
  <inkml:trace contextRef="#ctx0" brushRef="#br0" timeOffset="84849">25122 18317 7892,'0'8'720,"0"4"-180,-6 13-270,5-1-90,-5 9-1,6-8-628,0-10 359,-6 16-1170,5-14 631,-5 8 359,0-12 180,4 1 90,-4-1 0,0 1 0,-1-1 0</inkml:trace>
  <inkml:trace contextRef="#ctx0" brushRef="#br0" timeOffset="85074">25015 18586 7533,'6'15'1169,"-5"3"-809,5-17-810,0 5 450,-5-6 90,5 0 270,1 0-180,-6-6-360,6 5 0,-1-12 180,-5 6-90,5-6 180,0 5 0,-5 2 0,5 6 90,-6 0 90,0 0-91,6 0-179,-4 6 90,10 2-90,-11 11-90,5 2 180,-6 0 0,0-2-809,0 1 359,0-5 0,0 10 270,0-10-180,0 4 270,0-12 0,-6-1 0,-1-6 0</inkml:trace>
  <inkml:trace contextRef="#ctx0" brushRef="#br0" timeOffset="85208">25390 18505 7533,'29'8'4857,"-10"3"-4317,-7-9-3149,-10 10 1260,4-10 629,-6 10-89,-12-5 449,9 0 180,-16-1 180,12 0 0,-6-4 0,-1 4 0</inkml:trace>
  <inkml:trace contextRef="#ctx0" brushRef="#br0" timeOffset="86093">24854 18800 7533,'0'29'-180,"-6"-10"180,5-7 0,-5-5 0,6 7-720,0-7 91,0 5 1168,0-10-269,6 4 360,13-6-270,-2-6-91,32-14-179,-24 4 0,19-9-90,-17 5-449,6-1 269,-4 1 0,-3 0-810,0 1 810,-11 10 180,4-3 0,-12 6 0,-1-1 0</inkml:trace>
  <inkml:trace contextRef="#ctx0" brushRef="#br0" timeOffset="86203">25203 18800 7533,'7'15'0,"-1"-2"0,-6-8 1439,6-3-720,-5 4-179,11-6-360,-10-6-1079,4 4 539,-6-10 180,6 11 180,-5-11 0,6 4 0,-7-5 0,0-1 0</inkml:trace>
  <inkml:trace contextRef="#ctx0" brushRef="#br0" timeOffset="87361">24975 18639 8072,'-8'0'270,"-4"6"-630,5-4 181,-7 4 89,1 0 90,0 1 0,-1 1-90,7 3 90,-5-9 0,5 10 269,-1-10 271,2 10-360,6-11-450,-6 11 360,5-11 0,-5 5-270,6 0 0,0-4 270,0 4-629,0 6 449,-6-3-90,4 10 90,-4-6 450,6-5-181,0 4 1,-6-11 90,4 11-180,-4-10 90,6 10-90,0-11 0,0 5 90,0-6-90,0 0 0,6 6-90,-4-4 180,10 4 0,-4-6-90,5 0-1,-5 0-178,4 6 268,-5-5-179,6 5-179,7-6 89,-11 0-540,14 0 450,-14 0-899,28 0 989,-19 0 0,14 0-180,-19 0 0,1 0-180,-1 0-89,7 0 1798,-6 0-1169,0 0 90,-2-12-360,-11 3 90,5-4 90,0 1 0,-5 10-270,5-10 270,-6 11-180,0-23 90,0 13 180,0-26-90,0 21-90,0-15 0,0 10 90,0 0 0,0 7 0,0 3-90,0 3 270,0 1 0,0 0 90,0 7 0,0 0-180,0-6 90,-6 5-180,5-5 269,-5 6-179,6 0 90,0 0-90,-6 0 0,5 0-180,-11 6 90,4-5 0,-5 12-180,-6-6 180,-2 1 90,-6 9-90,0-14-180,-6 15-269,11-10-91,-9-1 270,16-1 270,-5-6 0,7 0 0,0 0 0</inkml:trace>
  <inkml:trace contextRef="#ctx0" brushRef="#br0" timeOffset="90406">22801 18626 7533,'14'0'1979,"6"0"-1800,1 0 91,0 0 90,4 0 809,-4 0-539,5 6-450,-11 1 0,3 1-990,-17 4 540,5-11 181,0 11-2250,-4 2 1080,-2-5 449,-2 9 360,-10-11 1,5 0 449,-12 5 0,-2-4 0,-6 5 0</inkml:trace>
  <inkml:trace contextRef="#ctx0" brushRef="#br0" timeOffset="90550">22816 18733 7533,'-8'0'0,"8"6"0,13 2 0,2-1 0,11-1 0,0-6 2069,-3 0-630,8 0-1619,-16 0 90,4 0 90,-6-6-1259,7-1 449,-5-1-809,-1-4 899,-8 5 720,-6-12 0,-6 10 0,-8-15 0,-7 9 0</inkml:trace>
  <inkml:trace contextRef="#ctx0" brushRef="#br0" timeOffset="90709">22989 18519 7533,'36'5'1709,"-4"3"-1260,-19 5 181,1 1 90,5 17-450,-4-13 179,-2 31-179,-7-31-90,-6 19 0,0-16 90,0 0-900,-6 5 450,-1-12 180,-7 6-1349,1-7 719,-6 1 361,4-7-1,-4-1-1529,-1-6 1799,-13-6 0,3-1 0,-8-6 0</inkml:trace>
  <inkml:trace contextRef="#ctx0" brushRef="#br0" timeOffset="91494">20360 18612 8252,'0'20'900,"6"13"-720,-4-9-90,10 13 0,-10-22 179,10 16-89,-11-15-90,5 10-809,-6-19 719,0 5-90,0-10-630,0 4 360,0-6 180,0 0-359,0-6-1,0-2 270,0-5-539,0-13 809,0 4 0,0-11 0,0 12 0,6-10 0,2 3 0</inkml:trace>
  <inkml:trace contextRef="#ctx0" brushRef="#br0" timeOffset="91712">20441 18586 7533,'14'-8'-1619,"-7"2"1619,-1 12 0,0 2 1709,-5 11-1350,5 2 91,-6 0-180,0-2 180,0 7-810,-6-4 270,5 5 180,-11-2-90,11-10-540,-11 11 360,10-12-449,-16 6 15,16-13 434,-16-1 0,16-6 0,-10 0 90,11-6 180,-5-1 0,0-7-270,4-5 794,-4 10-524,6-9 0,6 11-90,-4-7-270,10 1 270,-11 5 0,11-4 0,-4 5 90,-1-7-90,5 1 0,-5-7 0,7 0 0</inkml:trace>
  <inkml:trace contextRef="#ctx0" brushRef="#br0" timeOffset="91965">20521 18532 7533,'0'28'539,"0"10"-629,0-16 0,0 11 90,0-13 90,6 6 0,-4 1 0,4-5-90,0 4 90,-5-13-90,11 0-809,-10-5-91,4 4 451,-6-11 179,0 6 360,0-7-180,0 0 90,0-7 0,0 0 0,5-24 629,3 7-539,6-9 0,-7 13 360,5 7-180,-4 0-90,5-1 179,7 1-359,-12 5-359,10 2 89,-10 1 90,5 3 270,-6-4-810,-1 6 361,-6 6 359,-6-4 0,-7 9 0,-8-3 0</inkml:trace>
  <inkml:trace contextRef="#ctx0" brushRef="#br0" timeOffset="92299">20481 18828 7533,'-20'22'899,"6"-4"-89,8-12-450,6-5 629,18 5-449,-7-12-271,20-2-269,-16 1 360,22-11-90,-19 9-1259,25-10 899,-26 11-1080,14 2 451,-22 1 449,9 3 0,-17-4-629,5 6-91,-6 0 540,0 0 450,-24 0 0,12 0 0,-25 0 0,22 0 0,-10 0 0,16 6-269,-15-4 898,21 9-359,-15-3-90,10-1-90,1 5 540,1 2-361,6 1 181,0 4-180,0-6 0,0 1 0,0-1-90,6 1 269,7-1-269,2-5-450,17-3 180,-16-5-1259,28-23 1169,-27 5-143,15-21-667,-19 12 181,12-18 449,-14 14-469,12-14 0,-15 13 1,5-3-1</inkml:trace>
  <inkml:trace contextRef="#ctx0" brushRef="#br0" timeOffset="92639">20817 18586 7533,'0'28'359,"-6"-3"-269,5 1 90,-5-10 810,6 9-630,6-17-181,13-2-358,3-18 89,5 3 90,-8-10 90,-11-1 89,3 6 1,-9-6-90,4 13-90,-6-6 180,0 12-1349,-12-11 809,3 11 180,-16-5-719,10 6 359,-16 6 270,8 1 180,-15 12 90,9 2-90,2 0 0,2 5 450,10-11-180,-4 4-90,6-6 540,-1-5-181,7 10-179,-5-15 270,10 15-360,-4-17-90,12 11 539,2-10 1,17 3-270,-9-5 359,33 0-449,-23 0 180,24-12-270,-21 9-1260,-2-15 721,-8 11 179,-6 0 180,1-5-720,-1 10 360,-5-4-89,-2 6-991,-6 0 361,-6 0 539,-8 0 181,-7 6 359,1 2 0,-11 5 0,2 0 0</inkml:trace>
  <inkml:trace contextRef="#ctx0" brushRef="#br0" timeOffset="92831">20683 18854 7533,'0'8'1349,"0"4"-1349,0-11 360,17 5-180,-6-6 809,26 0-629,-14 0-90,3 0-450,-6 0-540,5 0 450,-8 0 270,2 0-809,-7 0 359,-11 0 180,5 6 180,-6-5-90,0 5 0,-6-6-359,5 0 269,-5 0-90,6-6-269,0-7 359,6-8 270,1 0 0,6-4 0,13-2 0,-10 5 0,16-16 0,-11 10 0</inkml:trace>
  <inkml:trace contextRef="#ctx0" brushRef="#br0" timeOffset="93223">21165 18546 7533,'0'-8'90,"0"2"90,-6 12 179,-7 7-179,-2 3 0,-4 8-3752,-6 10 3662,14-11 90,-13 9 0,23-19 0,-5-5-90,6 4-360,0-11 180,0 5 180,0-6 3302,0 0-3212,6 0 450,1 0-181,7 0-179,-7 0-90,5 0 0,-5-6-90,7 5 90,-1-5-810,-5 6 360,3-6 180,-9 4 0,10-4-539,-11 6 359,5 0 180,-6 0-989,0 0 449,-6 6-90,-1 1 271,-7 7 449,-11 5 0,9-4-90,-9 5 90,17-13 719,-4 5-449,11-5-90,-5 7 360,12-1-181,-5-5-179,11 4 630,2-11-270,0 5-271,6-6 91,-7 0-450,6 0 180,-4 0 90,5 0-1079,-13 0 449,0 0 270,-7 0-809,0 0 809,0 6 0,0-4-180,-7 4-360,-12 0 540,2-5 180,-2-1 0,13-8 0,6-11 0,6 4 0,1-4 0,7 5 0</inkml:trace>
  <inkml:trace contextRef="#ctx0" brushRef="#br0" timeOffset="93415">21313 18760 7533,'7'15'1619,"11"-3"-1439,-9-12 90,4 0-181,-1 0 181,-4-6 90,11-7-360,-3-2 0,-3-5 180,-7 7 0,0 6-1619,-5-5 719,5 10 360,-6-4-359,0 6 269,-6 0 270,-1 0-629,-12 6 809,3-4 0,-9 10 0,10-5 0,-4 0 0,5 5 0,7-10 0,-5 4 0,5-6 0,-7 0 0</inkml:trace>
  <inkml:trace contextRef="#ctx0" brushRef="#br0" timeOffset="93559">21434 18586 7533,'13'6'899,"-5"7"-539,-2 8 0,-6 18-180,0-15 359,0 19-539,0-27 180,-6 10 0,4-13-1169,-4 0 989,6 1-1709,0-1 809,0-5 900,-6-2 0,-1 0 0,-6 1 0</inkml:trace>
  <inkml:trace contextRef="#ctx0" brushRef="#br0" timeOffset="94044">21366 18828 10681,'0'13'360,"0"0"-180,0 0-1,-6 1-448,-1 5 179,-6-4-1080,-13 28 541,4-23-990,-11 23 809,13-28 360,6-2 1,2-7 449,11-6 0,-11 0 0,11 0 0,1-12 0,1 9 359,17-14-449,-15 9 810,21 1-270,-15-5-270,10 10 0,6-10-1,-9 5-808,21-7 359,-20 1 90,20 0 180,-20-1 0,8 1 0,-11-1-630,-7 7 361,5-5 269,-10 11 0,3-11 0,-5 10 0,0-4 180,0 6 1888,0 0-1348,6 0-180,-4 0-271,4 0 181,-6 0-450,-6 6-360,4 1 270,-9 7 180,-3 17-449,-1-7 179,-4 15-360,0-6 180,10-11 360,-3-3-180,12-13 90,12-30 0,-3 6-629,10-20 269,-6 11 270,7 0-90,-5 0 270,22-23 0,-26 17 0,25-24 0,-21 23 0</inkml:trace>
  <inkml:trace contextRef="#ctx0" brushRef="#br0" timeOffset="94219">21608 18626 7533,'0'-7'270,"-6"0"-1,5 7-89,-12 7-180,12 0 90,-5 6 180,6 7-90,0 1 360,0 12-720,0-11 90,0 3 90,0-11 180,6-1-450,-5-5 270,12 3-90,-12-9 0,5 4 0,0-6 180,-4 0-360,4 0 0,0 0 270,-5 0-989,5-6 719,-6 4-450,-6-4 361,5 6 359,-11 0 0,4 0 0,-6 0 0</inkml:trace>
  <inkml:trace contextRef="#ctx0" brushRef="#br0" timeOffset="94400">21541 18854 7533,'6'8'2069,"-5"4"-1800,11-11-89,-4 5-180,5-6 0,1 0 180,-7 0-1529,11 0 1079,-15 0 180,15 0 180,-16 0 0,4 6-90,-6-5-720,0 11 1,0-4 449,0 5 450,0-5-360,0-3-180,11-16 270,-2 2 0,11-16 90,-1 9 0,-4-9 0,16 4 0,-3-6 0</inkml:trace>
  <inkml:trace contextRef="#ctx0" brushRef="#br0" timeOffset="94917">21983 18680 11400,'-6'13'0,"-31"36"90,16-26-1439,-27 32 450,27-40-451,0 4 181,-5-6 809,11 1 360,2-7 0,1-7 0,10-7 0,-4-7 0,6 1 0,6 6 0,-4-5 0,10 4 0,-5 1 0,7-5-180,-1 10 270,1-4 180,-1 6 0,1 0-90,-1 0-180,6 6-90,2-4 360,6 10-180,-6-11 0,-2 6 0,-12-7-90,5-7 0,-4 0 0,6-7 0</inkml:trace>
  <inkml:trace contextRef="#ctx0" brushRef="#br0" timeOffset="95294">22064 18612 7533,'-21'14'-180,"2"11"270,5-2 90,1 9-450,5-10 180,-4-3 0,11 0 270,-11-4-180,11 4 539,-5-11-359,12-2 180,1-12-90,13-2-180,-5-5 0,4 0 90,-5 5 0,-1 2 0,0 0-1080,1 5 540,-1-5 180,-6 6-809,5 0 449,-10 0 270,4 0 1,-6 6 269,0-5 0,0 11 0,-6 7 0,-2-2 0,1 14 0,-5-16 0,11 4 0,-11 1 0,10-5 989,-4 4-359,6-5 449,0-7-539,0-1 89,12-12-629,-3-1 0,10-7 180,-5-5 0,-1 4-630,-6 2 271,-1 1 179,0 4-810,-4-5 720,4 5 0,-12 3-270,-2 5 1,-11 5 89,4-3-270,-10 10 360,10-5-360,-10 1 181,16-2 359,-3-6 0,12-12 0,6 3 0,2-10 0</inkml:trace>
  <inkml:trace contextRef="#ctx0" brushRef="#br0" timeOffset="96287">22171 18747 8342,'8'0'540,"-3"0"-450,1 0-90,-4 0-90,10 0 270,-10 0-1619,4 0 269,-6 6 900,0-5-89,0 5 359,0-6 0,-6 0 0,-2 6 0,-6-5 899,1 12-809,6-6-90,1 1 1079,6-3-449,-6-5 450,4 6-721,-4-4 91,6 4-90,0-6 0,6 0 269,2 0-539,5 0-540,7 0 450,-11 0-1079,9 0 629,-17-6-809,11 4 90,-10-4 899,4 6-360,-6 0 540,0 0 90,-6 6 90,-2 2 270,1 5-270,-5 1 360,10 5-180,-4-10-180,6 9 269,0-5-359,0-4 180,6 9-90,-4-16-540,10 3 181,-11-10 179,11-3-90,-10-5-630,10-13 630,-11 10 0,5-9-269,0 5 449,-4 6 0,4 0 0,-1 2 539,-3 11-269,4-6-90,0 7 0,-5 0 0,5 12 90,-6-9 0,0 15-91,0-10 1,0 5-270,0 7 180,0-5 0,0-2-360,0-7 181,0 0-91,0-5-90,0 5 0,0-12 270,6-1-360,13-30 540,4 11-90,-3-7 0,-8 21 270,-12 12 0,0 12-181,0-3-89,0 23 0,0-16-719,0 15 449,-6-15-180,5 3 360,-5-12-540,6-1 270,0-6 91,0 0 179,0-6 0,0-7 0,6-8 0,-5-6 0,5 6 0,0 2 0,-4 11 0,4-3 0,-6 9 0,0-4 0,0 12 1079,0 8-270,0 6 721,0 7-901,0-6 181,0 4-990,0-10 180,6-1 90,1-9 90,1-5-720,4 0 360,-4 0 180,11-11 180,-10 2 90,9-16-2339,-11 3 1080,1 2 989,-3-36 0,-5 28 0,0-23 0,0 32 0,0 6 0,0 5-1170,0-4 1620,0 11 629,0-5-89,0 23-720,0-6 449,0 32-449,0-19 270,0 15-720,0-12 270,0-6-810,0 10 361,0-15 269,0 10-1080,0-19 91,0 5 719,0-10 0,0 3 90,0-5 91,0-5 538,0-9-449,0-1 450,0-10-270,6 10-90,-4-4 630,10 5-360,-5 7-1,1-5-179,3 10 270,-3-4-180,-1 1-1799,5 3 1349,-10-4 90,4 12-269,-6 1 449,-6 1 0,-2 4 0,-5-4 0</inkml:trace>
  <inkml:trace contextRef="#ctx0" brushRef="#br0" timeOffset="96392">22520 18894 7533,'14'8'1259,"-1"-2"-989,0-6-810,1 0 180,-1 0 360,-6 0-90,6 0-899,-12 0 989,11 0 0,-10-6 0,4-2 0</inkml:trace>
  <inkml:trace contextRef="#ctx0" brushRef="#br0" timeOffset="101660">16042 11057 8522,'-14'39'-450,"7"-15"900,1 13-90,6-4-450,0 9 90,-6 11-90,5-11 0,-5 9 90,6-27-180,0 19 180,0-26 0,-6 2 90,4-7-90,-4-5-90,6 1 270,0 4-90,0-11-90,6 11 0,-4-10 90,15 4-90,-14-6-90,15 0 90,-4 0 90,0 0-90,12 0 90,7 0-90,2 0-535,12 5 355,-1 3 0,-4 0 180,16 9 0,-19-12 0,1-1-90,27 16 90,-8-13 0,1-1-2673,9 8 2673,-21-8 0,0 1-180,19 6-463,-18-3 1,-1 0 642,27 4-45,-18-4 0,1 0 45,13 3-135,-21-5 0,3-2-146,4-1 1,-1-3 235,-2-4 0,0-2 0,0 1 0,-3-3 45,21-13-90,-7-6 180,-14 2 90,7-4 0,-23 2 55,3 4-235,-15 6 2094,2-2-1644,-11 9 1148,-7 0-1418,-1 3 1384,-6 5-1204,0-6 12,-6-2-282,-1-5 0,-1-1 180,-4-5-360,5-2 0,-1 0 90,-3-4 90,9 10 0,-10-4 0,11 5 0,-12 1-630,6-1 270,-1 1 91,-4-1-181,5 7 180,-1-5-90,-9-1 270,8 4-180,-11-15 360,7 15 0,0-11-180,-1 7 90,-11-6-90,9 4 0,-28-10 0,15 9 0,-36-3-1259,15 6 989,-22-1-1609,11 7 1789,-6-5-270,-6 4 270,-2 1 45,35 3 0,-6 2-809,-15 4 1,-9 3 0,6 0 1257,4 2 1,-1 1-225,-13 0 0,-7 1 0,11 1-226,24 0 1,4 1 539,-22-1 1,1-1-315,-4 4-45,13-3 0,1 0 135,5-1-90,-20 2 222,39-11-492,-3 0 0,11 0-1079,2 0 3252,5-5-2083,7 3 0,7-10 0,7 5 0</inkml:trace>
  <inkml:trace contextRef="#ctx0" brushRef="#br0" timeOffset="102513">18403 11138 7533,'13'-7'1619,"0"1"-1349,1 6-270,-1 0 359,0 0-359,-5 0 90,-2 6-359,-6 7 179,0 2 359,0 10-179,-6-10-90,-2 4 90,1-5-1259,-5-1 539,5-5 271,-1-2-361,-4 0 360,5-5 90,0 5 90,1-12 1,6-1-1,0-7 360,0 1-180,11-7-180,-2 6 90,17-6 90,-12 7 0,6-1 0,-1 7 719,-4-5 361,28-1-811,-23 4-89,17-3 90,-29 12-360,3 6 0,-9 1 180,4 6 180,-6 7-180,0 1 90,-6 0-540,-1-2 180,-19 12 180,4-13-1079,-11 19-180,-12-10 774,14-4 485,-8 2 0,14-11 90,10-7-90,-4-1 630,11 0-270,2-5 809,6 6-629,0-7 304,6 0-484,2-7-1,5 6-269,7-11 270,-6 5 899,23-7-899,-7 1-270,22-1-90,-16 1-899,15-1 539,-21 1 270,2 6 90,-6-5-1439,-12 10 719,6-4 270,-6 6-989,5 0 900,-10 0 539,9 0 0,-17 0 0,5 0 0</inkml:trace>
  <inkml:trace contextRef="#ctx0" brushRef="#br0" timeOffset="102724">18845 11205 7803,'13'0'1439,"1"-6"-1259,-1-1-90,6-13 89,-4 11-1258,-1-9 539,-2 17 271,-11-5-361,5 6-180,-6 0 810,0 0 0,0 0 0</inkml:trace>
  <inkml:trace contextRef="#ctx0" brushRef="#br0" timeOffset="103013">18832 11232 7533,'-21'15'1979,"8"-3"-1620,7-12 1,6 6-180,0-5 0,0 5 270,6-6-91,1-6-179,6 5-899,7-11 449,-6 10 270,6-10 90,-7 5-90,6-1 360,-4-3-2069,5 3 180,-13 1 719,5 0-269,-10 2 1079,4 3 0,-18 2 0,-9 19 0,-14 4 0,7 10 0,3-12 989,12-2-269,5-6-91,-4 7-449,11-11 450,-5 9-1,6-17 91,18 5-450,-8-12 90,27-1-180,-20-7-810,20 1 450,-21 5-1349,16-4 809,-17 11 361,-2-5 89,-1 6-180,-10 0 180,4 0 270,-6 0 0,-12 12 0,-3 3 0</inkml:trace>
  <inkml:trace contextRef="#ctx0" brushRef="#br0" timeOffset="103154">18737 11460 7533,'-7'28'2428,"1"-8"-2248,6-15 0,12-5 0,15 0 90,9-11-90,10-4-693,-6-6 513,1-10 180,11 3-2159,-9-7 1079,3 8 900,-13 2 0,0 10 0,1-4 0</inkml:trace>
  <inkml:trace contextRef="#ctx0" brushRef="#br0" timeOffset="103990">19261 11085 7533,'-15'49'899,"-3"-5"-539,17-23-270,-11 5-360,10 0 360,-9-3 0,9 2-450,-4-12 90,6-5 90,0-2-269,0-6-91,0 0 450,0-6 90,6-2-90,-4-11-180,9 4 450,-9-10-90,10 10 450,-5-17-360,7 16 0,-1-9 359,0 17-269,-5 2-90,4 6-180,-5 0 90,0 0 0,-1 6-540,0 2 90,-4 5 270,4 1 90,-12-1 0,4 0-809,-16 1 629,15-1-90,-14-5 0,9 4-179,-11-5 359,10 6 539,-9-5-539,17-2 450,-5-6-180,6 0 360,0 0-450,6 0 90,1 0 269,7-6-179,-1-2-90,12-17-270,-9 9 270,10-16-90,-13 18-360,1-6 90,-1 7 90,-5-1 90,4 1 0,-5 6 90,1 1 90,-2 0 90,-6 4-270,0-4 270,6 12-180,-5 1 450,5 1-271,0 4 1,-5 1-90,5 2 180,-6 5-540,0-7 90,0 7 90,0-6-1259,-12 12 1079,4-11-450,-18 10 270,11-16-809,-10 9 809,16-17 1,-9 11 179,16-10 180,-4-2 269,24-14-269,-7-1 630,14-4-360,-5 0-90,1 4-90,-1-11 90,6 12-90,0-12 0,-3 11 1439,8 2-1169,-22 1-450,2 10 269,-4-4-89,-6 12 180,6 2-180,-7 5 180,-7 12-450,6-8 180,-11 14 0,10-16 0,-10 10-270,11-16 180,-5 9 0,6-10 90,0-1 0,0-1 90,0-6-1529,6-12 1079,1 3 180,7-10-899,-1-6 809,1 8 90,-6-14 0,3 10-89,-9 0 269,10-4 359,-11 10-179,11-5-180,-10 13-180,4-5 180,-6 11-179,0-5 1348,0 12-90,0 1-449,0 6 809,0 37-1709,-6-28 180,4 27 180,-4-29 90,6-5-1259,-6 4 539,5-12 360,-5 5-1079,6-4 269,0-1 990,0-1 0,0-6 0,0 0 0</inkml:trace>
  <inkml:trace contextRef="#ctx0" brushRef="#br0" timeOffset="104301">19824 11111 7533,'-20'36'1439,"0"1"-1169,6-22 90,7 4-91,-5-5-89,10-1 180,-10 1-180,11-1 0,-5-5 90,6-2-900,0-6 360,12-6-539,-3-2 359,10-17 360,-5 8-270,0-8 1080,5-6-360,-4 31-360,-2-9 719,-7 42-449,-6-5 270,0 11-1170,0-17 360,0 3 180,0-11-1619,6-1 1349,-5-5-809,5 4 539,-6-11 361,0 5 269,0-12 0,0-1 0,0-7 0</inkml:trace>
  <inkml:trace contextRef="#ctx0" brushRef="#br0" timeOffset="104445">19986 11030 7533,'7'21'2069,"-1"5"-1620,-6-5-179,0 12 360,-6 7-540,4-4 90,-3 2-1,5-11-1258,-7 6 539,6-11 271,-6 10 269,1-11 0,5-1 0,-5 0 0</inkml:trace>
  <inkml:trace contextRef="#ctx0" brushRef="#br0" timeOffset="105959">20213 11352 9691,'0'8'360,"0"-2"-1439,0-6 1079,0 0 0,-6 0 0,-1 0 0</inkml:trace>
  <inkml:trace contextRef="#ctx0" brushRef="#br0" timeOffset="120837">12756 16559 8162,'-6'8'360,"4"4"-270,-4-11 0,6 11-90,-6-10-90,5 10 270,-5-11-360,6 5 270,0 0-90,0-4 90,0 3 0,0-5 1349,0 0-1259,0-5-270,0-9 180,0-1-90,0-10-90,0 10 90,0-22-90,-6 7 180,5-10-90,-5 1 0,6 5 90,0-30-90,0 17 0,0-6 0,0 0 0,0 9 0,0-3 0,0 1 0,0 15 0,0-14 0,0 18 0,0-5 0,0 9 0,0-8 90,0 16-180,0-4 90,0 11 0,0-4 90,0 11-90,0-11 180,0 10 0,0-3-180,0 5 0,0-7 90,0 0 0,0-1-180,6-3 90,-5 9 0,5-4 0,-6 6 809,0 0-809,0-6 90,0 5-180,0-6-90,0 7 180,0-5 90,0 3-180,-6-10 0,5 11 180,-5-5-90,6 6 0,0-6 180,-6 4-180,4-4 0,-4 6 270,6 0-180,0 0-90,0 6 90,0-4 360,0 10-270,-6-5-90,5 7-90,-5-1 90,0-5-1,4 3-89,-10-3-89,-1 11 89,3-4-180,-7 10 90,9-15 0,-5 7-720,-1-9 360,1-1 181,6 5-631,-5-10 450,4 3-1169,-5-5 990,6 0-91,-5 0 360,10 0 0,-4-5 91,12-3 269,2-5 0,5-6 0,0-2 0,7 0-90,1-5 899,-1 18-359,6-10-360,-11 16 719,4-4-359,-5 6-180,-1 0 360,12 6-360,-14 2-91,19 5-179,-22 6 90,6-10 90,-8 15-180,0-15 0,-5 16 0,5-4 0</inkml:trace>
  <inkml:trace contextRef="#ctx0" brushRef="#br0" timeOffset="125841">13198 14694 7533,'-7'0'-360,"1"0"360,6 0 90,0 0 0,6-6 0,-5 5 0,11-11-90,-10 10 90,9-10-90,-3 5 180,11-19-180,-4 4-90,17-22 90,-16 13-253,15-13 73,-10 9 180,6 1 0,0-4 0,-1 9-90,-5-4 0,17-17 90,-15 11-1542,16-19 1542,-12 6-90,-8 16 0,1-1 0,10-29 45,-5 13 0,0-1-45,5-13 90,-11 27 0,1-5-30,4-17 0,3-10 0,-3 9-1298,-5 16 1,0 0 1327,6-19 0,2-9 0,-4 12-90,4-6-718,-7-4 808,6 6-458,-12 0 458,12 5 0,-15 18 0,-1-1 0,11-22 0,-11 24 0,-1 1 180,5-18-1,-7 13-179,5-11 810,-10 8-721,3 1 1,1-3-45,-2 11 0,0 0 655,0-11 0,-1-2-655,0-7 0,0 1-153,0 16 1,0-1 107,-2-14 0,0 0 45,2 13 0,-1 0-90,-1-13 0,-2 0 0,-1 12 0,-1-2 15,0-2 0,1-5 0,-1 5 30,-3 2 0,-1 1 0,1-14 0,-2 1 0,-1 17 0,-1 1-90,-2-18 0,-3 0 90,2 18 0,-2 1 0,-4-22 0,-1 1-45,3 24 0,0 2 45,0-6 0,-1-1 0,0 5 1,-2-2 44,-6-17 0,0-1-45,1 14 0,-1 1-698,-4-12 0,0 2 698,7 14 0,0 1-45,-9-16 0,0 0 158,10 14 1,-2-2-24,-4-4 0,-4-4 0,4 5-90,4 7 0,2 1 95,-11-16 1,1 0-96,12 20 0,0-1 45,-6-19 0,0-1-45,7 21 0,1-2 44,-8-23 1,1-7 45,1-7 0,2 1-180,9 20 0,1 0-63,-8-23 0,4 7 153,15 13-135,-2 13 1,0 0 1160,3-18-1026,-1 22 0,2-1 0,5-21 0,1 5-90,6-5 569,7 7-299,6-13-270,-3 16 225,1 14 0,1 1-135,0-2 90,3 11 0,1 2-90,1 1 90,21-14 0,-22 26 1066,16-18-1066,-22 26-270,2-15 1838,-12 16-1748,6-10 899,-4 11-899,-1-5 409,-8 6-319,-6 0 728,0 0-638,-6 0-450,-14 6 270,4 1-270,-15 1 181,10 4-91,-18-11 180,9 5 0,-15-6 0,17 0 0,2-6 90,6-1-270,1-19 270,10 4-90,-3-5-180,12 8 180,6 5 180,7 1-90,-4 5-90,15 2 90,-15 6 90,10 0-90,1 0 0,0 6 360,7 2-180,0-1 0,0 11 90,12-3-90,-9 6-1,2 4-179,-6-10 90,-5 5 180,5-1-360,2-4 270,-2 10 0,-11-10-989,3-1 719,-11-8-90,1-1 180,-2-3 0,-6-8 0,0-9 0</inkml:trace>
  <inkml:trace contextRef="#ctx0" brushRef="#br0" timeOffset="127122">14392 2000 7533,'-6'-29'0,"-1"10"0,-7 13 0,1 6-990,0 0 990,-19 6 0,2 7-449,-22 14 538,16 1-760,5-6 0,0 1 581,-8 13 0,-13 10 0,13-6 585,10-3 0,0 2-316,-11 17 1,-1 5 0,1 3-45,17-29 0,2 0-611,-9 20 1,0-1 430,7-20 0,0 1 45,-13 21 0,2 2 45,10-14 0,0 2-165,-8 7 0,-4 5 0,4-4-711,7-4 0,2-2 921,-12 17 0,0-2-715,14-18 1,2-3 624,2 1 0,0 2 90,-6 19 0,1 2-197,7-16 1,0 3 76,1 0 0,-2 5 0,2-4 75,-1-2 0,1-1-210,0 17 1,1 0 209,3-17 0,1-1-90,1-2 0,2 6 135,1 16 0,1 11 0,0-7-214,0-11 0,1-1 124,0 8 0,0 7 0,3-11 0,2-20 0,2-5 253,2 3 0,1-2-208,0-4 0,1 0-45,3 4 0,3 1 45,5 13 0,1-1-45,-5-16 0,2-1-95,10 20 0,2-2 5,7 0 90,-14-20 0,2 0 303,-1-6 1,0 1-349,-2 2 0,0 1 45,4-1 0,2 1 45,5 14 0,2 1 45,-3-12 0,2 0-60,-2 3 0,3 3 0,-2-5-75,-3-4 0,1-1 45,23 21 0,0 0 45,-22-21 0,-1-1 88,12 8 1,1-1-224,-10-9 0,0 0 135,12 9 0,1 0-90,-13-10 0,2 1 45,4 1 0,3 3 0,-4-3-45,-3-2 0,-3 0 0,8 3 0,0 1 92,-7-3 1,-2-1-48,18 14-45,-19-11 0,-1 0 45,19 11 0,-22-12 0,0 2 0,4 1 0,0-1 0,-5-4 0,0 0 0,5 7 0,-1-2 0,5 14 0,-9-10 0,1 2 0,-8-5 0,1 1 0,10 20 0,0-1 0,-11-19 0,0 1 45,8 20 0,-1-1-45,4 11 110,-12-22 1,-1 1-21,-3-10 0,-1 1-90,2 18 0,-1 0 90,-5-13 0,1 0-45,6 15 0,0 1-749,-10-5 1,-1-2 793,5-10 0,1 0-90,0 13 0,-1 1 96,1-2 1,1-2-97,-1-10 0,1 0 45,2 26 0,-1-1-90,-7-25 0,-1-1 90,5 9 0,0 0-45,-5-4 0,-1 1 0,1 10 0,0 1 0,-1-6 0,-1 0 0,-1 13 0,-2 0-53,1-22 1,0-1 52,0 9 0,0-1 45,0-8 0,0 0-45,0 2 0,0 0 284,1-3 1,-2 1-240,-1 14 0,-1 0 0,-1-14 0,0 0 0,1 23 0,-1-1 1311,-8 10-1401,11-30 0,0-1 45,-5 18 90,6-7 644,6-5-465,2-2-179,-1-6 1039,5 1-1308,-5-7 728,1-7-729,-2-14 1164,0-7-984,-4-12 360,-2-19-360,-8 1 0,-11-39 0,4 19-90,-1 8 0,1 0 593,-2-7-593,-20-14 90,15 33 163,-5-7-73,7 18-180,13-1 90,-11 1 0,15-1-270,-9 7 90,12-5 0,0 10 180,0-4 0,0 6 0,0 0-180,0 12 360,6-3 0,8 17-180,0-12-180,24 18 270,-20-16 0,19 4-90,-16-14 0,-1 0 0,18-5 0,-14 5-180,21-12 180,-23-1 0,9-13-630,-16 5 91,16-34 269,-15 22 157,10-29 1,-13 22-1,1-7 1</inkml:trace>
  <inkml:trace contextRef="#ctx0" brushRef="#br0" timeOffset="128188">14955 1744 7533,'21'-14'1169,"-1"-4"-719,-7 16-90,0-4-1,-5 0-89,4 5-90,-11-5 0,5 6-180,0 0 90,-5 6-90,5 1 0,-6 7 180,0 5-450,-6-4 180,-1 11 90,-6-6-899,-1 7 179,-5 12-899,-14 9 629,3-11 721,3-6 179,15-25 90,12-12 0,0-7 180,7-8-180,6 0 809,8-4-449,0 10-180,4-5 0,-10 7 359,10 6-179,-10-5-180,4 10 0,-5-4-630,-1 6 180,1 0-179,5 0 269,-10 0 270,9 0-900,-16 0 1,4-6 809,-6 5 0,6-11 0,1 5 0</inkml:trace>
  <inkml:trace contextRef="#ctx0" brushRef="#br0" timeOffset="128601">15157 1691 7533,'13'-14'449,"0"1"-269,1 6 180,-7 1 90,5 6-90,-5 0-180,7 0 989,5 0-989,-10 6 0,3 1-1799,-12 6 899,0-5 270,-6 4 270,-1-5-1079,-13 19 719,-1-4 361,7-1 179,-4-3 0,16-17 0,-10 6 89,11-7 91,-5 0 90,12 0 450,-5 0-270,11 0-271,-4 0 91,5-7 270,6 6-270,-4-5-900,10 0 630,-16 4-450,3 2 181,-12 2-91,0 16 180,-6-9 90,-1 16-90,-6-16-90,-7 21 180,5-14-180,-4 11 630,6-7-270,-1-7-90,7 6 900,-5-10-451,11 3-179,-5-12-90,6 6 360,6-4-270,1-8-90,6-3 89,7-11-1438,12-29-270,10-3 809,-6-11 395,-4 13 0,-19 17 0,0-1 1</inkml:trace>
  <inkml:trace contextRef="#ctx0" brushRef="#br0" timeOffset="128779">15398 1610 7803,'0'14'269,"0"5"-179,0-4 180,0 10-360,-6-4 180,5 6-630,-11 6 361,10-5-1,-4 5-90,6-12 0,0-8 540,0-7-90,0-12-90,0-1-270,6-12 180,-4 4-90,10-5 360,1-5-90,2 8 89,4-8-269,-6 12 180,7-1-90,-5 7-1709,4 1 1619,-5 6 0,-7 12 0,-1 3 0</inkml:trace>
  <inkml:trace contextRef="#ctx0" brushRef="#br0" timeOffset="128938">15398 1973 7533,'-7'15'1619,"12"-9"-1529,4-8 0,28-16-90,-19 15-90,26-15 0,-28 17-810,16-5 361,-23 6 269,2 6 0,-11 1-180,0 7-179,-5 5 359,-9-4 270,-1 5 0,-10-1 0,3 1 0</inkml:trace>
  <inkml:trace contextRef="#ctx0" brushRef="#br0" timeOffset="129236">15962 1583 7533,'-21'21'809,"1"-1"-1348,7-7 269,-1 1-360,-11 11 540,8-3-90,-2-1-90,7-3 180,11-17-89,-5 5 89,6-6-90,0 0 180,6-6 2428,7-7-1798,2-2 179,16-4-539,-8 12 270,3 1-990,0 0 180,-11 4-1259,4-4 900,-11 6 269,4 6 180,-11 1-540,5 7 361,-6-1 359,-6 1 0,-7-1 0,-8 0 0</inkml:trace>
  <inkml:trace contextRef="#ctx0" brushRef="#br0" timeOffset="129374">15921 1825 7533,'-37'37'3058,"7"-7"-2878,30-30 270,18 0-450,-2-6 0,17-1-90,-6-1-900,-12 2 540,3 6-539,-11 6 449,1 2-449,-2 11-90,-24 8 1079,7-4 0,-14-4 0,12-13 0</inkml:trace>
  <inkml:trace contextRef="#ctx0" brushRef="#br0" timeOffset="130088">16176 1557 7533,'21'0'0,"-8"0"0,-1 0 1799,-11 0-1440,5 0-1438,-6 0 899,0 0-90,0 6-719,0-5 449,0 11-269,-6 2 899,-1-6-180,-6 10 90,-1-10 359,-5 11-628,4-10 1618,2 9-720,7-16-269,0 4 1169,5-6-179,-5 0-271,12 0-629,-5 0 89,11 0 271,1 0-180,2-6-271,4 4-179,-5-4-719,-7 6 359,-1 0 180,-6 6-1349,0 1 1169,0 7-1709,0 5 1439,0-4-180,0 11 181,0-12-1,0 12 270,-6-17 0,5 9 90,-5-11 0,6 1 90,0-2 90,6-6-90,1-12 0,0 3-270,5-17-90,2 0 181,7-15 89,-1 5 0,-6 4 0,-2 6-360,-5 12 270,1-6 630,-2 12-540,-6 2 630,0 6-91,0 6-269,0 2-90,0 17-90,0-8-90,0 14 90,0-16 180,0 16-180,0-14 90,0 8-90,0-17-810,6 9 810,2-14 0,-1 10-269,5-8-91,-5-3 90,13-2 270,-6-2-180,6-16-90,-7 10 180,-6-6 0,5 2 90,-10 5-180,10-1 91,-11 2 358,5 0-449,-6 5 540,0 1 720,-12 37-990,3-10 809,-4 30-539,7-35 180,6 9-361,0-22 181,0 9 0,6-16 90,1 4-1080,7-6 360,5-13-989,-4-1 629,-2-13 630,-7 0 0,-6-6 0,0-1 0</inkml:trace>
  <inkml:trace contextRef="#ctx0" brushRef="#br0" timeOffset="130254">16753 1517 7533,'0'7'2878,"6"-1"-2608,-5-6-90,5 0-1709,-6 6 1349,6 1 180,-4 7 0,4-1 0,-6 0 0</inkml:trace>
  <inkml:trace contextRef="#ctx0" brushRef="#br0" timeOffset="130420">16712 1664 7533,'7'8'0,"6"-2"0,-12-6 3058,12 0-2159,-6 0-809,6 0 90,-5 0 0,4 0-2159,-11 0 1709,11 0 181,-11 0-1531,5 0 271,-6 0 1349,0 0 0,0 0 0</inkml:trace>
  <inkml:trace contextRef="#ctx0" brushRef="#br0" timeOffset="130640">16913 1503 7533,'8'6'1259,"-2"1"-539,-6 13-271,0 1 181,0 6-360,0-1 90,0 1-1080,0-6 450,6-2-359,1-11 359,13-2 270,-5-6-1080,10-12 990,-10 3-449,4-16 449,-5 10-180,-7-5 540,5 13-270,-11-5 90,5 5 90,0-1 89,-4 2-359,4 6 180,-6 0 0,0 6-90,0 2-809,0 11 629,0-4-989,-6 4 1169,4-11 0,-10 4 0,5-5 0</inkml:trace>
  <inkml:trace contextRef="#ctx0" brushRef="#br0" timeOffset="130765">16981 1704 7533,'-15'42'719,"3"-9"-359,12-14-180,0 1 899,6-5-719,-4 4-540,15-6 180,-8-5 0,11-2 180,-7-6-1439,0 0 449,12 0 810,-8-12 0,14 3 0,-10-10 0</inkml:trace>
  <inkml:trace contextRef="#ctx0" brushRef="#br0" timeOffset="131574">17759 1583 7533,'-14'-7'629,"1"1"-269,-1 6 0,1 0-180,-1 6 0,1 2 449,-6 11-449,4 2 180,-4 0-180,11-2 180,-4-6-180,11-5 89,-5 4 1,6-11 90,6 5 0,7-6-540,2 6 270,10-4 90,-16 4-900,9 0 360,-11-5 271,1 11-1620,-2-4 1349,-6 5 180,0 0-450,0 1 270,0-1-989,0 1 720,-6-7 629,-2 5 0,1-10 0,1 4 0,6-6-180,0-6 180,6-2-90,1-5 1709,13-1-1439,1 1 0,11-7-1,-3 0 1,-2-1 540,-2 1-270,-10 7-540,22-12 90,-25 8-810,12-8 720,-24 17-270,-6 2 270,-2 6-269,-11 0 718,4 0-179,-10 0-90,10 6 360,-4 2-270,5 5-90,1 7 450,0 0-181,5 2 181,2 9-360,6-15 0,0 9-90,0-11-450,6-1 270,-4-5 90,10-2 0,-5 0-1349,12-5 1169,-4 5 0,4-12 0,-11-1-90,4-1 270,-11-4-1169,11 5 90,-4-19 1079,-1 10 0,-1-9 0,-6 11 0,6 1 0,1-1 0,1 7 359,-2 1-179,0 6 1080,-5 0-631,12 0 1,-6 0-180,1 6-181,3 1 91,-9 7 0,10-1-990,-11 1 630,5-1-1079,-6 7 359,0-12 361,0 4-271,0-12 90,6-17 270,-4 6 91,9-20-1,-3 22 180,-1-9 539,5 17-179,-4-5 360,-1 6-360,5 0-181,-11 6 1,5 1-270,-6 12 180,0 2-1169,6 6 989,-4 0 90,4 0 0,0-6 0,1-2 0</inkml:trace>
  <inkml:trace contextRef="#ctx0" brushRef="#br0" timeOffset="131788">18348 1610 7533,'-15'6'1529,"-14"2"-1259,18 5-180,-14-5 179,18 4-89,-5-5-180,10 12-180,-9 2 270,9-6 180,8 3-90,3-17-270,10 5-90,-11-6-269,3 0 179,-3-6 180,5-1-1619,1-24 719,-1 13 990,-6-13 0,-1 5 0,-6-2 0</inkml:trace>
  <inkml:trace contextRef="#ctx0" brushRef="#br0" timeOffset="131951">18362 1261 7533,'0'27'2788,"0"6"-2338,0-4-90,-6 9 629,-1 14-539,-1-13-90,2 24 179,0-15-901,5-5 542,-5 8-1529,6-23 719,0-1 628,0-2-1708,0-4 1732,0 6 1,0-6 0,0-2-1</inkml:trace>
  <inkml:trace contextRef="#ctx0" brushRef="#br0" timeOffset="132228">18496 1543 7533,'21'-6'2518,"-2"5"-2428,-11-5 180,-2 6-540,-6 0-809,0 0 179,0 12 720,0-3 1,-6 16-181,-2-10 180,1 4 0,-5-5 270,10-1-270,-4-5 900,6-2-361,0-6 271,0 0-270,6 0-180,-4 0-90,10 0 629,1-12-359,2 9-180,11-21-180,-11 21 180,4-15-1080,-11 16 541,-2-10 179,-6 11 180,5-5-1260,-3 6 1260,-2 0 0,-13 12 0,-8 3 0</inkml:trace>
  <inkml:trace contextRef="#ctx0" brushRef="#br0" timeOffset="132547">18389 1771 7533,'21'8'3058,"4"-2"-2968,-4-12 360,12-8-270,-5 5 2248,11-9-1888,-17 11-2069,10 0 1439,-17 1-1799,4 6 989,-12 0 541,-1 0-1171,-6 0 91,-18 12 1079,8-3 91,-21 16 269,10-10 0,0 4 0,-11 1-90,16-11 1349,-9 15-719,17-22-360,2 16 1079,6-16-540,0 4-269,6 0 360,8-5-361,0 5-89,6-6 0,-1 0 0,2 0-90,1 0-720,-3 0 270,-12 0 180,5 0-3238,-10 12 809,27-9 2159,-5 3 270,16-13 0,-7-13 0,-6-1 0</inkml:trace>
  <inkml:trace contextRef="#ctx0" brushRef="#br0" timeOffset="132719">19126 1530 7533,'-14'43'4407,"2"1"-4047,12-30-90,0 12-1080,0 1 361,0 1 179,0-1 270,0-8-1709,0-11 269,6 9 1171,-5-8 269,5 5 0,-6-2 0,0-5 0</inkml:trace>
  <inkml:trace contextRef="#ctx0" brushRef="#br0" timeOffset="133106">19288 1583 7533,'41'-22'2608,"4"-8"-2248,-22 27 0,2-8-810,-18 11 90,5 0 180,-10 6 0,4 7 1,-12 8-1,-14 12 180,4-5-90,-9-7 0,11 3 90,-5-10-90,10 8 90,-9-9 0,16-7 0,-4 0 0,6-5 0,0 5 809,12-12-719,-3 5 540,23-5-540,-16 0 180,16 4-180,-24-4 0,10 6-270,-16 0 180,4 0-90,-6 0-90,0 6 0,0 8 180,0 1-540,-6 4 181,-2-6-451,-11 13-179,-8 2 809,5-6 809,2 2-449,14-22-180,6 4 0,12-6 1439,3 0-629,12 0-360,6 0-181,-5-6-538,11 4 179,-5-10 270,6 11-180,1-11 0,-1 4 0,0-5 0</inkml:trace>
  <inkml:trace contextRef="#ctx0" brushRef="#br0" timeOffset="133207">19878 1839 7533,'0'14'4137,"0"-2"-4137,0-12-2788,0 0 2788,6 0 0,1 0 0,6 0 0</inkml:trace>
  <inkml:trace contextRef="#ctx0" brushRef="#br0" timeOffset="141127">13882 16586 7533,'8'8'539,"-2"-3"-449,-6-5 180,0 0-180,0-5 540,6-3-360,-5-5 629,5 5-449,-6 2-360,0 6 270,0 0-1,0-6-179,0 5-450,0-5 360,0 0 90,0-13 0,0-4 180,0-21-180,0 14-1170,0-15-44,1-19 0,-2-2 1034,-5 2-180,6 11 0,0-10 0,-1 14-90,-5 7 0,0-33 360,4 46-308,-10-4 128,10 14 0,-9-1 180,9 11-180,-10-15 540,11 21-90,-5-15-270,6 17 578,-6-5-399,4 6-359,-4 0 0,6 0 360,0 0-90,0 6 0,0 13-180,0 4 180,0 10-90,-5-1-270,-3-3 0,-5 3 270,-1-5-809,1 6 269,6-11 270,-5 4-989,10-19 629,-4-1 540,0-12 0,5-7 0,-5-8 0</inkml:trace>
  <inkml:trace contextRef="#ctx0" brushRef="#br0" timeOffset="141238">13855 15755 7533,'21'0'1709,"-1"11"-1439,-7-8-91,1 15-628,-7-10 269,5-1-1349,1 11 1529,-4-15 0,15 15 0,-9-11 0</inkml:trace>
  <inkml:trace contextRef="#ctx0" brushRef="#br0" timeOffset="142865">13708 16908 8702,'-7'6'90,"-6"2"-90,6 5-90,-7 1 90,-5 5-90,4-4 90,-4 10 90,6-10 90,-1 4-180,7-11 90,1-2 90,6-6-90,6 0 0,1 0 90,18-6 89,-8 4-538,8-4 179,-18 6-540,5 0 360,-4 6 0,0 14 0,-2-4-89,-13 16-91,0-18 90,-1 6 90,-4-7 0,5-5 270,-12-2 0,4-6 0,1-6 0,8-8 0,6-7 0,0 1 0,0 0 0,0 1 0,12-2 180,-9 0 270,27-4 0,-20 16 179,28-9-449,-16 10 270,11 1-180,-12 1 0,-2 6-270,-5 0-90,-1 0 540,0 0-271,-5-6-898,4 4 179,-11-9 90,5 9 91,-6-10 89,0 11 90,0-6 0,-6 2-270,-1 3 360,-1-4-90,-3 6 180,3 12 360,1-3-270,-5 11 0,10-1 630,-9-4-271,9 10-269,-4-10 180,6 10-270,0-16 540,0 9-360,6-16-1,-4 3-988,9-5 449,-9 0-719,16-5 539,-9-3 0,10-5-90,-12-1 540,5 1 0,-10 0 0,4-1 0,-1 7 0,-3-5 0,4 10 0,-6-3-269,0 5 1348,0 0-899,6 0 0,-4 0 90,4 0-1,0 5-628,-5-3 269,5 4 180,0-6 179,-4 0-269,4 0 180,-6 0-809,0 0 1258,6 0-449,7 0-270,-4-6 270,9-2-270,-17 1 180,11-5-360,-10 10 90,4-4 180,-6 6-359,0 0-1,-6 13 270,4 1 0,-4 13 0,6-6 0,0-2 180,0-5-180,6-7-360,-4-1 1,9-12 449,-3-1 0,5-12 0,1-2 0</inkml:trace>
  <inkml:trace contextRef="#ctx0" brushRef="#br0" timeOffset="143330">14191 16908 7533,'-21'6'449,"8"-4"-449,1 10 90,4-5 360,-5 13-270,6-6 180,-5 18-180,10-16 0,-4 9 539,18-5-899,-9-17-359,15 1 359,-11-17 90,7-6-900,-7-2 451,5 0 179,-10-5 180,3 5-540,1 1 271,-4-6 449,4 6 0,-6-8 0,0 2 0</inkml:trace>
  <inkml:trace contextRef="#ctx0" brushRef="#br0" timeOffset="143464">14164 16613 7173,'0'13'899,"0"7"-449,0 1-360,0 5 360,6 25-360,-4-12 719,9 31-629,-3-27 180,-1 4-1080,5-15 451,-10-11-991,9 11 631,-9-16 629,10 9 0,-11-11 0,5-1 0</inkml:trace>
  <inkml:trace contextRef="#ctx0" brushRef="#br0" timeOffset="143717">14244 16921 7533,'21'-22'629,"-1"-2"-449,-13 17-630,5 0 271,-4 1-1,-1 0 90,5 4 90,-10-10 0,9 11-360,-9-5-809,4 6 1169,-6 0 0,-6 0 0,4 6 0,-9 1 269,-3 12-89,-1 3 630,-4 16-450,11-8-180,2 9 269,0-6-89,5-17-270,-5 8 90,12-17-90,7 1 90,-4-3-720,15-16 540,-9-10-899,6-1 359,-2-10-270,-5 5 451,-7-1 359,-1 1 0,-6 2 0,0 4 0</inkml:trace>
  <inkml:trace contextRef="#ctx0" brushRef="#br0" timeOffset="143882">14392 16855 7533,'0'13'719,"0"6"-629,0 2 0,6 18-540,1-15 271,7 7-271,-7-23 270,5-2 90,-11-6-90,5 0 0,-6 0 180,0 0 180,0-6-270,0 4-360,0-10 360,0 11 90,0-5-90,0 0 90,0 4 0,6-3 0,-4-2 0,4 0 0</inkml:trace>
  <inkml:trace contextRef="#ctx0" brushRef="#br0" timeOffset="144394">14419 16962 7533,'0'-8'1169,"-6"-3"-989,4 9 450,-4-10-451,6 5-628,0-1 539,0 2-900,0 0 360,0 5 181,6-11-361,-4 10-90,10-10 540,-11 11 180,11-11 0,-5 4 0,7-5 0</inkml:trace>
  <inkml:trace contextRef="#ctx0" brushRef="#br0" timeOffset="144703">14526 16908 8702,'8'0'630,"4"-6"-450,-11 5-1,11-11-448,-5 10 269,13-4 180,-5 6 269,4 0-269,-6 6 0,-5 2-810,-2 5 361,-6 1 179,0-1 180,0 7-180,0-6 90,0 12-180,-6-11 270,-2 4-810,1-6 360,-5 1 90,10-7 91,-3-1-901,5-6 1080,-6 0 0,4 0 0,-4 0 0</inkml:trace>
  <inkml:trace contextRef="#ctx0" brushRef="#br0" timeOffset="144970">14700 16667 7533,'14'23'2518,"-6"-5"-2338,3 21 0,-9-12-360,10 30 90,-11-17-658,5 24-62,-6-23 540,0-1 90,0 0-629,0 6 629,0-10 58,-6-3-58,5-14 888,-5-12-438,0-1-180,4-12 449,-3-1 434,5-6-1603,5-1 270,3-11 180,5 9-989,12-10 989,-2 13 180,15-1 0,-9 1 0,3-1 0</inkml:trace>
  <inkml:trace contextRef="#ctx0" brushRef="#br0" timeOffset="145233">15102 16881 9512,'8'0'1978,"10"0"-1618,-15-6-1799,21 5 1259,-15-5-1259,10 0 1169,-5 5-1259,-7-5 1529,-1 12 0,-6 1 0,0 6 0</inkml:trace>
  <inkml:trace contextRef="#ctx0" brushRef="#br0" timeOffset="145803">15130 16962 7533,'-7'7'1439,"-6"0"-1259,12-7 180,-6 0 269,7 0 271,13-7-990,-4 6 450,16-11-181,-10 5 271,10-1-270,-10 2 0,-2 6-720,-1 0 450,-10 6 0,4 2 270,-12 17-360,-2-3-89,-11 17-361,4-17 90,-10 10 360,16-24-1079,-9 10 539,11-16 361,0 4-811,1-6 721,-1-6 449,6-8 0,-6 0 0,14-6 0,0 7 0,1-1 0,4 1 0,-5 0 0,7 5 0,5-4 0,-10 11 1079,9-5-899,-11 6 719,0 0-539,-1 0-90,0 0-360,-4 0 450,4 0-90,-6 0 179,0 0-1438,6 0 89,-5 0 541,5 0 89,-6-6-720,6-2 631,-4 1 359,3-5 0,-5 10 719,0-9-359,6 9-180,-4-4-90,4 12 450,-6 2-91,6 11-89,-5 8-757,11-5 577,-10 3-720,4-11 270,-6-1 270,0 1-450,0-7 181,0-1 269,0-6 487,0 0-667,0-12 540,0 3-90,6-28-1,-4 19-269,10-13 0,-11 17 0,11-5 90,-10 4 0,9 2 90,-9 6 360,10 2-180,-11 3 359,11 8-449,-10 9 90,4 6-180,-6 4-360,0-10 270,0 17 180,0-16-1620,0 15 1171,0-16-541,0 5 270,0-7 270,-6-6-1169,4 0 1349,-4-7 0,0 0 0,-1 0 0</inkml:trace>
  <inkml:trace contextRef="#ctx0" brushRef="#br0" timeOffset="145979">15358 17042 7533,'7'-35'989,"11"-3"-629,-15 24-180,21-12 1529,14-6-1439,-17 14-360,21 0 90,-34 19 0,-1 17 180,-1-9-360,-6 16-720,-6 20 810,-1-12-90,-1 12-179,-4-20 89,10-4-990,-9 6 541,9-12-1,-10 2 720,11-15 0,-5 4 0,6-6 0</inkml:trace>
  <inkml:trace contextRef="#ctx0" brushRef="#br0" timeOffset="146192">15559 16828 7533,'-6'64'1709,"5"-8"-1349,-5-29-810,6 0 180,0 0 180,0-6-270,0-2 180,0-5-90,0-7 270,0 5-449,0-10 359,0 4 90,0-12 90,6-2 629,1-29-539,1 11-180,3-12 0,-9 12 0,10 0-899,-11-3 179,5-3 180,-6 17 540,0-3 0,0 16 0,0-4 0</inkml:trace>
  <inkml:trace contextRef="#ctx0" brushRef="#br0" timeOffset="146467">15546 17110 7533,'-8'34'719,"-4"-1"-359,11-12-180,-5-2-90,6-6-90,0-5 540,0-2-360,0-6-1,0-6-898,6-2 179,1-17 450,7 3-180,-1-11 180,-5 12-90,3 2 720,-3-1-360,-1 5-180,5 2 360,-10 7-180,10 6 359,-11 0-179,5 6 180,0 13-720,-5-3 630,5 22-360,-6-16-810,0 5 450,0-7-1349,0-1 810,0-4 809,0 4 0,0-11 0,0-2 0</inkml:trace>
  <inkml:trace contextRef="#ctx0" brushRef="#br0" timeOffset="146569">15774 17096 7533,'-6'15'2968,"-14"9"-2788,10-15-180,-20 4 0,21-1 0,-11-4 0</inkml:trace>
  <inkml:trace contextRef="#ctx0" brushRef="#br0" timeOffset="154191">13882 17807 9781,'14'0'1170,"11"0"-1080,-8 0 359,20 0-269,-21 0-450,27-6 270,-25 5-899,19-5 809,-22 6 90,5 0-1439,-7 0 719,-5 0 271,4 0-631,-11 0 451,5 0 629,0 0 0,-4 0 0,3 0 0,-10 0 0,-3-6 0,-5-1 0</inkml:trace>
  <inkml:trace contextRef="#ctx0" brushRef="#br0" timeOffset="154340">14137 17727 6633,'15'6'1709,"3"7"-1169,-16 2 90,3 16-271,-5-14 1,0 26-630,-5-25 270,-3 19-1169,-5-22 359,-1 4 720,1-11 1,0-2 178,-1-6-89,6-6 0,-10-13 0,3-9 0</inkml:trace>
  <inkml:trace contextRef="#ctx0" brushRef="#br0" timeOffset="155080">14848 17794 7533,'0'21'1259,"0"34"-1079,6-27 180,-5 35-90,5-29-91,-6 1 181,0 15 270,6 5-450,-4-10-1709,3 4 809,-5-34 450,-5-1 180,3-2-90,-4-11 180,0 5-90,5-18 450,-11-9-360,4-7 630,1-11-270,1 17-91,6-4 1,0 7-270,0 4 90,6-10 90,1 10-1619,19-17-4382,14 4 5372,-15 0 449,11 2 0,-28 7 0,5 4 0,-5-4 0,-2 5 0</inkml:trace>
  <inkml:trace contextRef="#ctx0" brushRef="#br0" timeOffset="155327">15036 17821 7533,'13'-6'719,"0"4"-719,-5-4 0,-2 6 180,0 0-270,-5 0 0,5 0 180,-6 0 90,0 0-1439,6 0 1079,-5 0-899,5 6 1079,-6-4 0,-6 4 0,5-6 0,-5 0 0,0 0 0,5 0 0,-11 12 0,10-3 0,-4 28 0,6-19 539,0 19-89,0-22-180,0 10 0,0-4 0,0 0-1,0 5-269,0-6 0,0 7-719,0-6 359,6-8 180,-4-1 90,4-10-360,-6 4 1,0-6 449,0-12 0,0-3 0,0-12 0</inkml:trace>
  <inkml:trace contextRef="#ctx0" brushRef="#br0" timeOffset="155605">15237 17834 7533,'-14'28'-1619,"1"4"2428,0-17-359,-1 10-90,1-10 89,0 16-269,5-20-180,2 6 0,6-17 90,6 0-180,2 0 90,11 0 180,-4-5-90,4 3-180,0-10 90,-4 11 90,10-11-180,-16 10 180,9-4 0,-16 6 90,4 6 0,-6 2-180,0 5 90,0 1-90,-6 5 180,-8 2-90,-1 6 0,-4-6-1080,0 4-539,-2-10 899,0-2 361,2-7 269,12-12 0,-5-13 0,4-9 0</inkml:trace>
  <inkml:trace contextRef="#ctx0" brushRef="#br0" timeOffset="155752">15290 17767 7533,'16'0'449,"-4"0"-808,-6 0 89,-5 0 180,11 0-90,-10 0 0,4 0 90,-6 6-360,5-4 91,-3 4 179,4-6 180,-6 6 0,0-5 0,0 5 0,0-6 0</inkml:trace>
  <inkml:trace contextRef="#ctx0" brushRef="#br0" timeOffset="156498">15345 17861 7533,'0'20'0,"0"0"0,0 7 359,0 6-359,0-5 360,0 5-270,0-12 90,0-2-810,0-5 630,0-7-1169,0-1 989,0-6-269,5 0 269,-3-6 90,4-1 90,-6-13 0,0 6 0,6-12 0,-5 11 0,5 2 0,-6 7 0,6 0 0,-4 4 449,4-4 1,0 6-180,1 0 270,0 0-360,5 0-1,-10 0-89,4 0 270,-6 6-270,0-4 0,0 10 90,0-5-360,0 1 90,0 4 90,0-5-90,0 6 0,0-5 180,0 4-180,0-11 0,0 6 0,6-2 90,-5-3 0,11 4-90,-5-6 90,7-12 0,-7 3-269,5-17 269,-5 12-450,1-12-719,-2 11 989,-6 2 180,0 7 0,6 12 0,-4-5 0,4 11 0,-6-10 0,6 4 0,-5-6 0,11-6 0,-10-7 0,10-3 0,-5-9 0,12 4 0,-10 6 719,3 3-179,-12 24-90,0 3-181,0 6 181,0 4-180,0-9 180,0 9-180,0-16-810,6 9 450,-4-17-450,10 5 540,-5-12-180,0-7-89,5 4 269,-10-15 0,4 15-180,-6-16 360,0 10-90,-6-11-90,4 17 539,-4-8-449,6 15 180,0-4-270,0 6 900,6 6-181,-4 8-89,10 12-450,-11-3-540,5 8 180,-6-4 180,-6 1-810,-1 5 541,-7-6-721,-5 6 540,10-11-89,-15 3 449,21-17-270,-14-3 540,15-10-270,-4-3 90,6-11-180,0 4 270,6-10-90,2 4-90,5-6-270,12-12 270,-3 15-359,17-25 179,-11 25 165,5-8 0,-6 0 0,0 4 0</inkml:trace>
  <inkml:trace contextRef="#ctx0" brushRef="#br0" timeOffset="156930">15827 17807 7533,'0'8'899,"0"-2"1620,12-6-2159,3 0-271,6-6-89,4 4 180,-10-4-2788,11 0 2158,-17 5 270,8-5-1259,-15 6 719,4 0 361,-6 0 359,0 6 0,-6-5 0,-1 11 0,-7-4 0,1 5 0,-7 1 0,5-1 719,-4-5-719,5 3 1889,7-9-1619,1 4 989,12-6-719,1 0-630,12-6 0,3-2 180,4-11-1529,2 4 539,-8-10 1,0 10-91,-13-5 721,-1 7 269,-12 6 0,5-5 0,-23 10 0,13-3 0,-26 10 0,20 3 0,-14 17 1169,16-3-90,-4 29-719,11-20 540,2 32-631,6-32 271,0 8-720,30 4-1439,-4-29 900,14 16 359,-9-36 90,-16-2-450,5-5 720,-13-1 0,5-5 0,-5-2 0</inkml:trace>
  <inkml:trace contextRef="#ctx0" brushRef="#br0" timeOffset="157174">16203 17781 7533,'-21'28'-810,"2"-3"1440,5-11-91,1 5-269,6-4 270,-6 16-360,12-14-180,-11 20 0,10-21 90,2 10 90,8-19 90,17-1-180,-8-6-1080,14-18 900,-10 2-1619,5-29 1349,-11 15 360,-4-6 0,-4-2 0,-5-4 0,4-28 0</inkml:trace>
  <inkml:trace contextRef="#ctx0" brushRef="#br0" timeOffset="157296">16216 17552 7533,'0'39'1259,"0"-3"-989,0 4 90,0-1 179,0 13-359,0-7-1979,6 25 1529,-5-33 90,11 14 180,-10-23 90,10-1-90,-11-8 0,5-5 0,-6-7 0,0 0 0</inkml:trace>
  <inkml:trace contextRef="#ctx0" brushRef="#br0" timeOffset="157708">16364 17794 7533,'-13'36'-450,"5"1"1259,-4-22-269,10 4-450,-4-5 270,6-1-180,0-5-90,6 4 0,-4-11-540,10 5 270,-10-12-629,15-13 449,-14 2 0,15-20-180,-16 15-89,4-11 629,-6 12 0,0 1 0,0 13 0,0-5 180,0 11-180,0-5 89,0 6 1800,6 23-1619,-5-5 990,11 33-991,-11-21 181,11 9-270,-10 11-630,4-17 270,-6 30 180,0-34-359,-6 10 179,-2-12 90,-5 0-450,0 0 180,-1-6 0,-11-2 450,8-11-359,-8-14 448,17-3-89,2-35-180,6 19 0,6-20 135,11 11 0,4 0-1124,11-9 463,-6 10 0,1 2 256,5-1 360,-11 17 0,4-4-2,-9 11 1,9-10 0,-4 3 0</inkml:trace>
  <inkml:trace contextRef="#ctx0" brushRef="#br0" timeOffset="158206">16632 17902 7533,'0'7'2608,"6"-1"-2338,-5-6 90,11-6-180,-4-2 0,5 1 629,6-11-359,-4 15-540,11-15 90,-11 17 0,4-6-270,-11 7 180,-2 0 180,-6 0-90,0 7 180,-6 12-180,-2 3-630,-23 29 630,13-26-675,-12 12 1,-1-1-1035,10-13 720,-16 26-271,25-42 811,10-1 449,-4-18 0,6-3 0,12-17 0,3 3 0,18-3 0,-5 17 0,5 3 0,-12 6 539,4 4-269,-10-4 450,5 6-360,-13 0 179,5 0-1348,-5 0 269,1-6 0,-2-1 91,-6-12 359,0 4 90,0-11 0,0 12 0,0-12 0,6 11 0,-5 2 0,5 7 0,-6 6 1259,0 0-90,0 12-269,0 3-271,0 11-269,0 1 90,0 6-900,0 13 540,0-8-540,0 18 271,0-26-1531,0 15 901,6-17-2943,-5-7 3752,5-3 0,-6-23 0,0 4 0</inkml:trace>
  <inkml:trace contextRef="#ctx0" brushRef="#br0" timeOffset="158556">16913 17847 7533,'0'71'1439,"0"-13"-1169,0-19-525,0 7 435,0-9 257,0 8-527,12-12 180,-3-11 402,17-3-312,-11-12-1,4-14 1,-5-6-1303,-1-8-47,0-18-89,1 9 629,-7-8 630,5-1 0,-11-3 0,5 0-359,-6 4 269,0 23 90,0-3 1259,0 16-450,6 14 181,-4 17-630,10 6 269,-11 22-989,5-2 360,-6-4-269,0 0 89,0-31-270,0-6 0,0-2 270,0-17-179,6-8 359,1-9-270,13-23 180,-5 15-270,5-3 90,-7 2 0,6 9-269,8-17 539,1 11 0,-1 1 0,-8 8 0</inkml:trace>
  <inkml:trace contextRef="#ctx0" brushRef="#br0" timeOffset="159107">17477 17928 7533,'-15'-22'-1619,"3"-2"1619,12 22 0,0-9 0,0 3 0,0-5 0,0 5 0,0 2 0,0 6 0,0 0 0,6 0 0,1 0 0</inkml:trace>
  <inkml:trace contextRef="#ctx0" brushRef="#br0" timeOffset="160084">17463 17847 7533,'0'21'-450,"-11"17"1080,8-3-361,-9 13-179,12-7 90,0-15 180,0-6-540,0-7 0,6-5 0,1-2 90,6-6 90,-5 0 180,4-12-90,-5 3-180,1-17-269,-2-6 89,-6 2 180,0-3-180,0 8 90,0 4 0,0 0 90,0 1 360,0 7-180,0 0-180,5 5 1259,-3 2-989,4 0 90,0 5-270,2-5 90,-1 6 0,5 0 809,-4 0 91,11 6-990,-4 1 0,4 7 360,-5 5-810,-7-4 360,5 4 90,-11-5-630,5-1 361,-6 0 89,0 7-90,-12 1 360,3 0-360,-10 4 270,6-10-1169,-1 4 449,1-11 270,-7 4-89,5-11 539,-4 11 0,5-10 0,7-8 0,1-9 0,6-12 0,6 0 0,1 6 0,7-4 0,0 4 0,-1-6 0,7 0 0,-5 7 0,16-12 0,-9 16 0,11-15 0,-13 15 0,0 3 179,-7 1 1,-6 11 0,-1-5-90,-6 6 180,0 0-90,0 6-270,0 1 0,-6 6 180,5-5-270,-11 4 270,11 1 0,-11 2-360,4 11 270,1-6 0,1 1 90,0-1-90,-1-1 0,-1-4 180,2 4-90,6-11-90,0 4 90,-6-11-360,5 5 360,-5-6-90,12 0 90,1-6 0,7-1-360,-1-7 180,0 1-90,1-1-90,5-5 0,-4-2-89,11-6 359,-17 7 0,9-6 629,-11-1-539,0 11 0,-1-2 270,-6 18-180,0 0 360,-6 12 809,-7 50-1169,4-29-360,-3 34 180,18-59 90,2 4-90,-1-11-90,5 5 180,-5-6-1080,7-6 810,-7-1-1259,-1-12 1169,0 4 270,-4-11 0,3 12-449,-5-12 449,0 17 0,0-9 0,0 17 0,0-11 0,0 10 270,6-4 719,2 6-809,-1 0 989,11 0-899,-15 0 90,15 0-270,-11 0 90,1 0-450,4 6 180,-11 2 90,6 11-450,-7-4 90,0 16 90,-7-14 91,0 14-91,-1-16-630,-4 4 451,5-5 179,-6-1 270,-13-5 0,10-3 0,-15 2 0,10 0 0</inkml:trace>
  <inkml:trace contextRef="#ctx0" brushRef="#br0" timeOffset="160203">17772 18035 7533,'8'14'899,"-2"-1"91,0 7-631,-5-5-269,17 4-90,-9-12 0,4 5 270,5-10-90,-9 4 0,10-12-1799,0-2 809,-4-5-629,17-18 900,-16 13 539,16-31 0,-17 25 0,4-15 0</inkml:trace>
  <inkml:trace contextRef="#ctx0" brushRef="#br0" timeOffset="160577">18120 17700 7533,'0'8'0,"0"-3"0,0-5 2248,0 0 91,0 6-1170,0-4 1,-6 10-900,5-5 269,-5 7-988,6-1 449,0 6 89,0 2 271,0 12-180,0-4-2968,-12 15 2248,9-20-180,-21 19 451,21-20-2790,-20 9 1800,14-11 1259,-10-1 0,5-13 0,7-13 0,1-3 0,6-28 0,6 13 0,1-15 0,7 18 0,-1 8-360,6 1 540,-10 11 990,15-5-631,-21 6-179,15 0 90,-17 0-180,11 0 179,-11 0-269,11 0 0,-10 0-630,10 0 450,-4 0-2698,11-18 2518,-10 7 180,9-20 0,-16 10 0,3-6 0</inkml:trace>
  <inkml:trace contextRef="#ctx0" brushRef="#br0" timeOffset="160706">18228 17713 7533,'0'29'359,"0"2"-179,0-10-180,0 6 1440,6 0-721,-4-1-179,4-5-180,-6 5-2429,0 1 989,0-5 541,0 3 179,0-11 180,0-1 180,0 0 0,0 1 0,0 0 0</inkml:trace>
  <inkml:trace contextRef="#ctx0" brushRef="#br0" timeOffset="160937">18242 17847 7533,'13'-20'180,"0"6"-1,1 2 1,-1 5 0,0-7 180,7 1-180,-5 0-180,-2 5 360,-1 3-180,-10 5 90,4 0-91,-6 0-179,0 5 90,0 9 90,0 1-90,-6 10 450,-2-10-270,1 10-90,-12-4-270,11 12 0,-12-11 90,7 3-1349,5-5 719,-3-11-1259,9 15 1169,-10-21 720,11 8 0,-5-16 0,6-3 0,6-11 0,1-2 0</inkml:trace>
  <inkml:trace contextRef="#ctx0" brushRef="#br0" timeOffset="161606">18348 17834 7533,'0'36'-1709,"7"1"2608,-6-28 91,5 15-631,-6-15-808,0 10 449,0-5-900,0-1 1,0-5 899,0-3 0,0-16 0,0 2 0,0-11 0,0 7 0,6 6 0,-4-5 270,4 10 179,-6-4-269,0 6 360,6 0-270,-5 0 179,11 0-359,-10 0 0,10 0-180,-5-6 540,12-7-270,-10-2-810,9-5-269,-11 7 269,1-6 450,-2 4-179,-6-5 179,0 7 270,0 6 0,0 1-180,0 6 90,0 0 0,6 0 359,-5 6 1,5-5-180,-6 11 180,0-5 180,0 13-450,0-5 89,0 4-179,0-6-269,0 7-1,-6-5 90,-1 10-630,-19 2 361,10-5 269,-9-2 180,18-15 0,-5-5 0,10 0 0,-4 0 0,6 0 0,0 0 0,0 7 0,0 0 0,0 1 2068,0 3-1528,0-3-360,0-1-180,0 0 90,0-7 90,6 0-1080,-4 0 361,4 0-1,0-7 90,1-12 180,0-3 270,5-11 0,-4 18-269,-1-3 359,-1 17-90,0 1 0,-5 7 0,11 12 1529,-10 14-810,4-3 91,-6 20-1170,0-25 270,0 18 360,0-21-1349,0-1 539,0-3-629,-6-11 1169,-2 1 0,-5-8 0,0-7 0</inkml:trace>
  <inkml:trace contextRef="#ctx0" brushRef="#br0" timeOffset="162173">18590 17807 7533,'-7'42'-1619,"1"-9"2788,0 4-539,5-25-181,-5 18-89,6-23-270,0 1-90,0-2-360,6-12 90,1-7 270,1-3 90,3-9-629,-9 4 359,4 1 180,-6 6 0,0 8 0,6 0-90,-5 5 540,5-6-271,-6 7-179,0 0 720,6 7 90,2 18-541,-1-7 1,5 19-989,-11-22 449,5 4 90,-6-11 90,0 4 270,0-11-180,0 11-1529,0-10 719,0 3 361,0-5 449,0-11 0,0 2 0,0-11 0,0 7 0,0-6 0,6-2 0,-4 0 0,10-5 0,-11 6 0,11-1 179,-5 1 1,7 13 360,-7 1-180,5 6 179,-11 12 451,11-3 89,-10 22-1079,4-8 0,-6 9 270,0-5-989,0 12 629,0-15 90,0 7-1170,0-18 541,0-5 359,0 4-90,0-11 0,0 11 360,0-10 0,0-8 0,0-9 0</inkml:trace>
  <inkml:trace contextRef="#ctx0" brushRef="#br0" timeOffset="162644">18885 17727 7533,'-6'15'1979,"5"9"-1800,-5-15 1,0 10 180,4 6-180,-10-8-90,11 20 0,-11-21 0,11 16-1439,-11-5 1169,4-5 180,1 3-810,-5-11 360,11-7 1,-5 5 269,0-10-989,4 3 1169,-4-5 0,6 0 0,0-17 0,0 6 0,0-20 0,12 10 0,-9 0 0,15 2 0,-17 11-180,11 3 629,-4 5 1,-1 5-270,5 3 90,-11 5 90,5-5-270,-6 4-90,6-5-90,-4 6-180,4-5 180,-6-2 0,0-6-540,0-6 91,0-2 359,0-5 180,6-6 0,-5 4 0,5-5 0,-6 13 0,6-5 0,-4 10 629,4-4-269,-1 6-180,-3 0-90,10 0 90,-11 0 0,17 0 629,-15 6-449,15-4 0,-16 10-270,10-5-180,-4 7-810,-1 5 541,-1 2 179,-6 6-720,-6-6 361,-1-2 359,-1-6 180,-4 1 0,4-7 0,-5 5 0,-1-4 0</inkml:trace>
  <inkml:trace contextRef="#ctx0" brushRef="#br0" timeOffset="163222">15505 18304 7533,'0'21'1709,"0"16"-1349,0-19-1,-6 19-179,-2-16-90,1 6 0,-11 0 90,9 0 0,-16-1-360,-2 19-150,-7-14 510,8-2 0,0-1-587,-11 2 587,-8 9-720,18-12 360,6-7-359,-10 12 269,15-16 270,-10 9-1349,19-11 1079,-6-7-605,12-1-205,-5-6 1793,12-6-713,-5-13 0,12-3 0,-12-5 0,12-5 0,-6 4 0</inkml:trace>
  <inkml:trace contextRef="#ctx0" brushRef="#br0" timeOffset="163396">15157 18612 7533,'-14'29'809,"1"2"-629,-1-16 0,7 4 180,-6 1 0,6-5-1,0 10-179,1-10 180,6 11-90,0-6-180,6 1-90,1-2 180,7-11-630,-1 4 360,7-11 180,7 5-180,1-6 270,4-6-90,1-1-2519,-4-7 2429,9-11 0,-9 3 0,4-11 0</inkml:trace>
  <inkml:trace contextRef="#ctx0" brushRef="#br0" timeOffset="167283">15143 16573 7083,'0'7'360,"0"-1"-270,0-6 989,0 0-809,0 6-90,0 2 90,0-1 0,-6 5-91,5-10 91,-5 3-90,6-5-180,0 0 90,0-12 0,0 4 90,0-24-450,0 16 90,0-21-90,0 8 1,0-17 269,0 10-900,6-20 720,-5 18-90,2 1 0,0-2-144,-3-13 324,0 10 0,0 1-90,0-10-89,0-19 359,0 33-90,-6-20 359,5 33-179,-5-13-180,0 4 90,5 15 270,-5-12-180,6 29 360,0-5-126,0 0-324,0 4 0,0-3-270,0 5 1889,0 0-1619,0 5 90,-7 3-180,6-1 269,-6 11-179,1-9-269,-1 16 268,0-9-898,-5 15 719,4-15 0,1 16 0,-5-18-90,5 6-1889,-1-13 2069,-4-1 0,5-12 0,-6-1 0</inkml:trace>
  <inkml:trace contextRef="#ctx0" brushRef="#br0" timeOffset="167395">15197 15741 7533,'26'12'-360,"-5"-3"180,-7 10 180,-3 0 0,-3-3 0,5 3 0</inkml:trace>
  <inkml:trace contextRef="#ctx0" brushRef="#br0" timeOffset="168096">15425 15982 7533,'13'-13'629,"-6"6"-359,5-5-270,8-8 180,-10 10-540,14-14 0,-16 17 360,-1-1-269,5 2 269,-10 6 0,4 0 0,-6 0 180,-6 12-270,-2-3 0,-5 22 90,-1-14-90,0 26 539,1-25-89,0 25-270,5-21 90,2 5-90,6-7-270,6-7 90,2-6 180,5-7 0,0-13-2069,25-43 1709,-25 20 45,7-2 1,-4 1 134,-14 13 90,10-19 0,-11 32 0,5-12 0,-6 21 0,0-4 0,0 12 0,0 14 1259,0 2 0,0 29-1259,6-20 360,-4 26-180,4-34 270,-6 15-180,6-23-1620,-5-2 990,11-7 1,-11-12 269,11-1-90,-4-19 360,-1 10-180,5-27-360,-5 25 0,13-31 360,-5 31-809,11-20 809,-12 24 0,6-6 0,-7 6 0</inkml:trace>
  <inkml:trace contextRef="#ctx0" brushRef="#br0" timeOffset="168523">15827 15875 7533,'7'0'270,"5"0"449,2 0-539,1-6 180,4-1-360,-5-7 180,-1-5 0,-5 10-1170,-2-15 990,-6 21-540,0-15 451,0 17-271,-12-5 90,3 6 90,-23 12 360,16 3-360,-21 17 90,20-3 0,-20 9 0,27-9 630,-14-2-270,23-8-90,-5-5 899,6 5-899,0-10 180,6 15-90,-5-21 89,17 9-89,-9-7-90,10-3 0,-6 4-990,1-6 271,-1 0 539,0 0-630,-5 0 450,-2 0-270,-6 0 181,0 0-1,-6 0-90,-2 0 90,1 0 810,-5-6-360,11-1 90,-5-7-91,18-5 181,2 4-180,7 1 90,-1 8-270,-13 6 90,5 0 90,-4 0-90,-1 6 0,-1 2 90,-6 11-180,0-4-180,0 5 0,-6-7 0,5 0 270,-12-5-90,12-2 90,-5 0-990,0-5 900,4-1 0,-4-13 0,6-8 0</inkml:trace>
  <inkml:trace contextRef="#ctx0" brushRef="#br0" timeOffset="168797">16123 15795 7533,'0'19'989,"0"-4"-809,0 10-180,0-4 450,-7 36 179,6-11-539,-6 14 180,7-22-899,-5-17-1170,3-1 1349,-4-13 270,6-1 270,0-18 360,0-3-181,0-12-89,0-5-270,0 9-179,6-8 269,-4 16 359,16-10-1258,-9 16 899,10-9 0,-5 10 0,-1-5 0</inkml:trace>
  <inkml:trace contextRef="#ctx0" brushRef="#br0" timeOffset="168946">16256 15755 7533,'0'7'1259,"0"-1"-989,0-6-90,0 6 0,0-5 0,0 5-1440,6-6 541,-4 0 719,4 0 0,-1 6 0,3 2 0</inkml:trace>
  <inkml:trace contextRef="#ctx0" brushRef="#br0" timeOffset="169037">16283 15902 7533,'-11'40'1124,"1"0"0,-3 28-1303,7-61 179,12-1-1440,1-12 1440,6-8 0,1 0 0,-1-6 0</inkml:trace>
  <inkml:trace contextRef="#ctx0" brushRef="#br0" timeOffset="169310">16497 15808 7533,'-20'19'1079,"0"-10"-899,13 9-270,-5-4 180,-1 7-90,4 5-90,-9-5 360,17 4-360,-5-15 90,6 7-180,0-15 90,6 4 270,1-6-90,0 0-90,5-6 809,-4-1-449,-1-1-90,5 2-180,-11 6 0,5 0 90,0 0-90,-4 0-90,4 6 90,-6 7-270,0 8 90,0 12 180,0-10-1349,-6 20 1079,-2-25-1170,-5 19 631,0-28 719,5 2 0,-4-4 0,5 0 0</inkml:trace>
  <inkml:trace contextRef="#ctx0" brushRef="#br0" timeOffset="169478">16484 15714 7533,'8'0'0,"-3"0"1439,1 0-630,2 0-449,6 0-450,-1 0 180,1 6-1709,-1-4 180,0 4 1439,-5-6 0,4-6 0,-5-2 0</inkml:trace>
  <inkml:trace contextRef="#ctx0" brushRef="#br0" timeOffset="169833">16552 15848 7533,'0'36'-450,"0"-5"630,0-23-180,0-2 270,0 0-180,0-5-270,0 5 270,0-6-720,0 0 180,6 0 270,-5 0 1,5 0-91,-6 0 270,0 0 180,0-6-90,0 5-180,6-17 180,-5 15 89,17-21 1,-15 15 0,15-10-180,-11-1-180,7 5 270,-7 2-270,-1 7 270,0 6-90,-4 0 450,4 6-180,-6 2 0,0 11 90,0 2-181,0-1 271,0 30-180,0-29-450,0 16 180,0-31 90,0-6-1439,0 0 899,5-6 180,-3-1 0,4-13 180,0 11-269,-5-9 359,5 11 0,0-1 0,-4-4 270,10 11-270,-5-17 0,7 3 0,0-12 0</inkml:trace>
  <inkml:trace contextRef="#ctx0" brushRef="#br0" timeOffset="170207">16860 15808 7533,'-14'49'1079,"7"-10"-89,1-8-541,6-14 91,0 8-270,0-18 90,0 5-181,6-10-1618,1-2 1080,1-7 269,4-7-630,-11 1-539,5-36 809,-6 20 810,0-22-270,0 32 0,0 12 719,0-5-359,0 10-90,0-4 539,0 6 1,6 6-451,1 2 271,7 23-540,-7-7-360,5 15 180,-10-7-90,4-3-450,-6 27 540,0-17 90,0 31-90,-6-33-719,-2 20 89,-5-27-126,-1 9 576,1-18-90,0-2 0,-6-11 90,10-3 450,-9-28-360,16-1-540,-4-40 361,6 19 134,10 6 0,4 2-60,10-2 105,3 9 0,4 3-2060,12 5 2150,10-9 0,-7 16 0,1-4 0</inkml:trace>
  <inkml:trace contextRef="#ctx0" brushRef="#br0" timeOffset="170679">17209 15982 7892,'7'0'540,"5"-6"-180,-5-1 0,19-18-1170,8-15 720,-10 8 180,6-11-90,-22 28-719,-1-4 179,-1 5 270,-6 7 0,0-5 180,0 10-359,-12-3 449,3 5 359,-23 11-179,16 4-90,-9 12 540,11 0-270,-5 0-270,10-7 89,-9 12 361,17-16 0,-11 22-360,10-22 90,-4 9-450,12-17 90,2-3 180,11-5-720,-4 0 360,4 0 90,-5-5-809,-1-3 449,0-5 180,1 0 360,-1-1 0,1-5 0,0-2 0</inkml:trace>
  <inkml:trace contextRef="#ctx0" brushRef="#br0" timeOffset="170916">17490 15835 7533,'8'0'-270,"3"-6"180,-3 4 0,-1-4-90,-1 6 90,-6 0 540,0 0-360,-6 0 270,-7 18-360,4-7 90,-9 20-1,11 2 1,-7-3 90,7 9 90,1-19 0,6 0-90,0-7 0,0 1-90,0-7 180,12-1-360,-9-6 90,33-24-720,-24 6 360,19-20 180,-17 11 0,-1 0-809,0 0 539,-5 0 450,4-6 0,-5 5 0,7-5 0</inkml:trace>
  <inkml:trace contextRef="#ctx0" brushRef="#br0" timeOffset="171079">17571 15446 8882,'0'19'989,"0"14"-719,6-3 270,-4 14-623,3-15 262,1 10 1,-4-5-360,10 30-899,-5-12 624,1 2-1254,-2-11 809,-6-26 922,0 2 0,0-7 1,0-5-1</inkml:trace>
  <inkml:trace contextRef="#ctx0" brushRef="#br0" timeOffset="171677">17826 15660 7533,'-21'35'719,"2"9"-359,11-20 0,-4 13 0,11-15-90,-11-2 179,11 6-809,-5-12 271,6 0 178,6-8-808,1-6 359,6-6 270,1-1-989,-1-19 989,0 4-90,-5-11-270,4 12 270,-11-4-90,5 4 180,-6-6-179,0 0 269,-6-6 899,5 17-269,-5 4 449,6 37-719,0 5 0,0 11-90,0-9 449,6 31-719,-5-27-775,5 26 775,-6-35 90,0 0-900,-6 0 450,-1-6 270,-1-2-809,-9 1 449,14-11-359,-21 3 864,15-12-324,-4-6 269,0-2 269,12-5-179,-6-13 90,7 4-90,7-11-180,0 12 0,13-10 180,-5 20 270,4-12-90,0 15-90,-4-5 0,10-1-630,-10 1 270,10 5 90,-10-4 90,5 11-270,-13-11 270,12 5-180,-16-7 180,9 1-269,-12-1 359,0 7-90,0-5 0,0 10 179,0-3-89,-6-1 90,4 4 630,-10-4-540,4 6-1,-5 6 91,-1 8-90,7 0-180,-5 18 0,10-10 90,-9 11 180,9 12-450,-4-20 90,6 18 0,0-28 90,0 5-270,6-7 90,-4-6 0,9-1 180,-3-6-720,5 0 270,-5 0-899,10-18 1259,-15 8 0,15-21 0,-10 10 0</inkml:trace>
  <inkml:trace contextRef="#ctx0" brushRef="#br0" timeOffset="172015">18067 15674 7533,'-7'36'1259,"1"1"-1349,6-22 90,0 4 90,0-5 0,0-1 540,0 6-181,0-10-1168,0 3 179,0-12 360,6 0 90,-5-6-90,11-1 0,-11-12 0,5 3-359,6-33 539,-9 28 0,9-28 0,-6 29-270,-5-2 270,5 9 809,-6 25-719,6 4 90,-4 11-225,7 19 0,0-1-314,-6-19-1,9 51-360,-12-77 1,0-18 719,0 8 0,6-21 0,2 10 0</inkml:trace>
  <inkml:trace contextRef="#ctx0" brushRef="#br0" timeOffset="172145">18215 15607 7533,'0'-8'0,"0"3"359,6 5 271,-5 5 180,5 9-181,0 19-449,-4-3-270,4 2 180,-6 5-1079,0-19 539,0 19 360,0-15 90,-6-2-1079,4 0 539,-4-7 540,6 1 0,-6-1 0,-1 1 0</inkml:trace>
  <inkml:trace contextRef="#ctx0" brushRef="#br0" timeOffset="172596">18443 15553 7533,'0'21'1079,"-6"4"-809,-2-10 90,1 4 0,-5 1 269,5 1-719,-7 0 90,1 4 90,-1-10 90,7 4 90,-6-5-90,6-1 0,0 1-1889,-5-1 90,-2 1 1619,5-7 90,-2-7-450,11-7 270,0-7-900,0 1 541,0-1 539,5 1-270,-3 5 180,16-4 719,-9 11-269,10-5-270,-5 12 360,-1 1-181,1 7-89,-7-1 90,5 1-90,-10-1 90,10 1-90,-11-7-360,11 5 180,-11-11-810,5 11 450,-6-10 180,0 3-270,6-5 90,-4 0 181,4-5-91,-6-9-270,6-6 360,-5-7 180,11 0-360,-11 12 1170,11-3 359,-10 16-630,4-3-269,0 5 0,-5 0-180,11 0 270,-5 0-630,1 5 180,4 3-360,-11 5-719,5 13 899,-6-10-720,-6 10 361,5-13 539,-11 0 0,4 1 0,-5-1 0</inkml:trace>
  <inkml:trace contextRef="#ctx0" brushRef="#br0" timeOffset="173115">17155 15473 7533,'-13'-27'1709,"5"6"-1529,2 1 0,0 7-900,-2-12 270,-5 2 270,0-4 0,-7 2 270,6 4-270,-12 1 630,11 0-180,-10 7 0,-8-13-180,3 10 0,-32-21-180,23 14-791,2 4 1,-2 0 790,-6-4-90,-19-2 90,23 17 90,-12 2-505,6 6 415,-7 0 90,1 0-90,-1 6 720,6-4-270,2 10 449,-18-5-539,24 7-90,-11-7 180,31-1-270,13-6 180,-5 6-181,11-4 361,-5 3 960,6-5-3838,12 0 2654,-4 0-1395,12 0 539,-7 0 270,1 0-90,-1 0 450,1 0 0,-1-12 0,1-3 0</inkml:trace>
  <inkml:trace contextRef="#ctx0" brushRef="#br0" timeOffset="173415">16203 14842 7533,'-8'-8'539,"2"3"-179,6 5-180,-6 0-180,-1 0 180,-6 5-360,-7 9 180,5 1 90,-10 22 0,4-19 180,-6 31-180,6-25 270,-4 21-1,16-17 1,-9-1-270,17-8-90,-5-5-90,12-1 270,1 0-90,13-5-450,6-2 270,2-6 90,11 0-539,-4-6 539,17-13 0,-9 2 0,9-8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6:08:45.585"/>
    </inkml:context>
    <inkml:brush xml:id="br0">
      <inkml:brushProperty name="width" value="0.05292" units="cm"/>
      <inkml:brushProperty name="height" value="0.05292" units="cm"/>
      <inkml:brushProperty name="color" value="#FF0000"/>
    </inkml:brush>
  </inkml:definitions>
  <inkml:trace contextRef="#ctx0" brushRef="#br0">1771 13473 7533,'0'21'989,"6"28"-1079,-5-16 0,5 25 0,-6 6-2153,0-18 2423,0 18-180,0-23 622,0-1-622,0 6-90,0-4 90,0-8 469,0-2-469,0-17 0,0-2-89,0-7 1240,0-6-1241,6 6 90,1-5 0,7 5 0,-1-6 0,0 0-719,19 0 539,-8 6 0,20-4 90,-9 4-214,5 0 214,6-5 270,-4 5-135,6 1 0,3-2-1280,21-2 1280,-18 3 0,2 0 0,0-5 0,-3-2-45,-10 1 0,2 0 0,28 0 0,2 0 0,-25 0 0,1 0 30,4 0 0,6 0 0,-5 0-165,-4 1 0,1-2 75,8 0 0,6-2 1,-5 1 59,-7 2 0,1-1-30,7-3 0,6-1 0,-4 2 30,1 1 0,-1 2-1051,0-2 1,5 0 0,-5 0 1005,4 2 0,-3 0 0,11 0 0,-3 0-321,-19 0 0,-3 0 411,2 0 0,-2 0-90,-4 0 0,0 0 45,3 1 0,3-2-45,15-2 0,-1 0 45,-15 3 0,-1-1-471,16-5 1,-2 0 515,-27 2 0,-2 0 45,5 1 0,1-1-149,-6-5 0,0 0-211,38 0 1649,-2-10-1379,-30 9 0,-1 0-90,18-11 135,-6 6 0,-3-3-135,-8-10 462,26 1-372,-42 2 90,-6 10 1723,-2-10-1903,-5 4 1840,-1-18-1750,-5 15 511,3-19-511,-9 27 1465,4-22-926,-12 16-269,4-5 0,-4 2-450,1 4 180,-3-18-270,-10 4 1,-1-1-1,-1-14-302,-4 6 1,-1 2 571,3 5-270,-11-4 90,6 10-225,-5 10 585,3 0-450,-16-4 450,3 10-90,1 2-220,-4 1 310,17 10-90,-11-4 89,5 0-179,-24 5 90,13-5-90,-1 5 0,-2 2 178,-13-1-178,2 0 0,-3 0-752,22 0 0,0 0 662,-9 0 0,-1 0 90,8 0 0,-1 0-439,-12 0 1,-1 0 438,6-1 0,-2 2 90,-1 0 0,-5 2 0,4-1 45,2-2 0,-1 1-75,-6 3 0,-5 1 0,4-2 75,7-2 0,1 0-698,-22 4 0,0 2 563,23-3 0,1-1 180,-7 1 0,0 0-45,6 2 0,0 0-45,-9-5 0,2-1-45,10 3 0,-1 0 44,-3-1 1,-3 0 0,2 0 45,-1 2 0,1 0 45,-21-1 0,0 1-672,23 2 1,3 0 535,4-5 1,-2-1-90,-18 6 1,0 0 44,23-5 0,-1 0 89,-29 5 1,3 0-90,6-5-45,17 5 0,2 0 135,-5-4 735,0 9-735,8-3-864,-11 5 324,26-5 667,-12-2-937,29-6 1085,2 0 0,18-6 1,3-1-1</inkml:trace>
  <inkml:trace contextRef="#ctx0" brushRef="#br0" timeOffset="957">3622 13285 8432,'0'21'810,"6"10"-810,-5-14 0,5 20 0,-6-20 180,0 14-360,0-16 180,0-2-90,0-1 0,0-11 180,0 5 0,0-6-180,0 0-90,0-6 180,0-1-270,0-18 180,0 8-360,0-20 270,0 20 1,0-14 89,0 16 90,0 2-90,0 7 0,0 0-90,0 5 90,0-5 90,0 6 809,0 0-539,0 6-90,0 1 90,0 7-180,0 5-90,0 8 90,6-5-360,-5 3 180,5-17 0,-6 4 0,0-11 90,0 5-90,0 0 0,0-4 0,0 10-90,0-11 90,0 5 90,0-6-449,0 0 449,0-6 0,0-1-180,0-25 180,0 8-180,0-20 270,0 15-90,0 2 270,0 8 0,0 12-180,0 1-1,6 6 181,-4 12 360,10-3-270,-11 16 179,5 8-359,-6-9-360,6 19-359,-5-27 269,5 15 270,-6-15 0,6 3 0,2-6 0</inkml:trace>
  <inkml:trace contextRef="#ctx0" brushRef="#br0" timeOffset="3897">6116 13581 7533,'0'28'2788,"6"21"-2608,-5-30 0,11 19 270,2-25-990,0 0-360,0-5 361,4 4-900,-15-11 1439,15-1 0,-10-13 0,5-8 0</inkml:trace>
  <inkml:trace contextRef="#ctx0" brushRef="#br0" timeOffset="4272">6224 13339 7533,'0'27'539,"6"5"-539,-5-3 270,5 10-360,-6-17 90,6 15 180,-4-21-360,4 16 90,-6-17 0,0 4 180,0-5-629,0-1 269,0 1 180,-6-1-270,4-6 180,-10 5-90,5-4 0,-1-1 181,-4-1-1,11 0-90,-5-4 360,0 4-90,4-6-180,-4 0 90,6 0 90,0 0 179,-6 0 1,4 0-180,-4 0 180,6 0 360,0 0-361,0 12-89,6 2-90,-4 7 0,4 4 0,-6-9 90,6 9-270,2-4 270,5 6-90,-5-12 0,4 3 0,-11-17-90,11 5 90,-5-6-270,7 0 270,-1 0 90,7-12-720,-6 3 180,12-28-719,-12 13 539,6-15 180,-13 12 360,5 0 0,-4 1 0,6-2 0</inkml:trace>
  <inkml:trace contextRef="#ctx0" brushRef="#br0" timeOffset="4923">6398 13581 7533,'0'49'1079,"0"-5"-899,6-23 90,-4-1 629,4-1-539,-6-4-180,0-2-450,5-1 270,-3-10 180,4 4 0,0-6 180,-5 0-1799,11 0-630,-4-24 1259,-1 6 450,-1-15 1,-6 8 449,6 4-180,-5 6 0,5-3 719,0 11-359,-4-1 630,10-4-541,-11 11 1,11-5-90,-11 6 270,11 0-540,-10 6 270,10-5-90,-11 5-360,11 0 180,-10-4 90,3 4-630,-5-6-270,0 0 630,6 0 90,-4 6 1,10 1-1,-11 0 0,12 11-90,-6-9 450,13 11-180,-11-7 89,14 1-358,-20-7 89,9-1 180,-6-6-270,-4 0 180,4 0 0,-6 0 180,0-6-180,0 4 269,0-3-269,0 5 0,0-6 0,0 4 0,0-4 90,0 0 630,11-19-450,-8 1-90,9-9-90,-12 14 0,0 5 0,0 7-180,0-5 359,0 10-89,0-9-899,0 9 719,0-4-450,0 6 360,0 0 90,6 0 90,-4 0 270,4 6-180,-6-4 0,0 9 89,6-9 1,-5 16-360,5-9 270,0 10-180,-5-5 180,5-1-630,-6 6 270,6-4 91,-4 5-451,4-7 270,-6-5-270,0 10 360,0-15 90,6 9-89,-5-12-631,5 0 270,-6-7 181,0 0 359,0-6 0,0-7 0,0 5 0,0-4 0</inkml:trace>
  <inkml:trace contextRef="#ctx0" brushRef="#br0" timeOffset="5332">6841 13406 7533,'0'31'629,"0"-13"-629,0 31 0,0-31 90,0 20-450,6-18 360,-5-5 0,5 3-179,0-16-1,-5 4 90,11-6 90,-4 0 0,5-6-90,-5-2 270,-2-5-180,-1 5-90,-3-4 270,10 5-180,-11-1-90,5 3-450,0-1 270,-4 4 90,4-4 90,-6 6 0,0 0 90,0 6 0,-6 2 0,-2 5 0</inkml:trace>
  <inkml:trace contextRef="#ctx0" brushRef="#br0" timeOffset="5604">6854 13647 7533,'-15'23'719,"3"1"1170,12-23-270,0 5-1169,6-6-90,2 0 0,5 0-180,0 0-630,13-12 270,-10 3-1619,15-10 989,-16 6-2608,4-1 3059,-11 7 359,-2 1 0,-6 6 359,-6 12-359,-2-3 1799,-5 22-1619,6-15 0,-5 16 720,10-18 539,-4 18-1439,12-16 270,8 3-810,7-13 450,11-12 90,-9-1-630,8-6 360,-16-7 91,10-1-1980,-4-5 2159,-6-1 0,3 6 0,-11 1 0</inkml:trace>
  <inkml:trace contextRef="#ctx0" brushRef="#br0" timeOffset="5936">7122 13554 7533,'13'0'2518,"7"0"-2158,-11 0-450,8 0 270,-15 5 90,10-3 449,-4 28-1348,-1-18-541,-1 19 1081,-6-17-901,0-1 540,0-6 270,0-1-719,0-6 539,0 0 0,0-6 450,0-1-90,0-6-359,0-13 718,0 10-269,0-16-90,6 18 360,-4 0-180,10 2-90,-11 11 1169,11-11-899,-10 10-180,9-4 360,-3 6-181,-1 6-179,5 8-180,-10 7 270,10 11-1079,-11-9 359,11 8 360,-11-16 0,5-2 0,-6-1 180,0-10-1889,0 3 1259,0-5 270,0-5-89,0-3 359,6-5 0,-4-6 0,10 3 0,-5-3 0</inkml:trace>
  <inkml:trace contextRef="#ctx0" brushRef="#br0" timeOffset="6119">7363 13594 7533,'8'0'0,"-2"0"-90,0 6 360,-5-5-91,5 11 271,0-10 360,2 16-271,0-16 181,4 10-450,-5-12-90,6-6 0,-5-1 90,4-12-630,1-14-450,2 9 540,-2-13 180,-7 28-539,-6-9 449,-6 16 0,-1-4-90,-7 6 0,1 6 90,0 8 270,-1 7 0,7-6-180,-5 9-359,5-10-1,-7 7 450,6-1 0,2-13 0,6-1 0</inkml:trace>
  <inkml:trace contextRef="#ctx0" brushRef="#br0" timeOffset="6287">7591 13245 7533,'4'53'899,"0"0"1,0-6-1,-2-5-989,-2-2 180,6-7-1169,-4-6 539,4 0 270,0-6-1169,-5 4 1439,5-10 0,0 5 0,2-7 0</inkml:trace>
  <inkml:trace contextRef="#ctx0" brushRef="#br0" timeOffset="6407">7605 13513 7533,'29'-22'809,"-4"-2"-539,-12 17-90,1-1 360,11-4-360,-15 11-180,14-5 0,-17 12 0,7 1 0</inkml:trace>
  <inkml:trace contextRef="#ctx0" brushRef="#br0" timeOffset="6524">7699 13634 7533,'-7'21'0,"1"-8"1079,6-7-89,11-12-541,-8-1-719,21-12 360,-15-2-180,10-6-1709,-5-6 951,5-7 0,2-2 0,6-4 0</inkml:trace>
  <inkml:trace contextRef="#ctx0" brushRef="#br0" timeOffset="6657">7900 13204 7533,'0'8'2428,"0"4"-1168,0 7-901,0-2-269,0 14 90,0-16 180,0 10-1529,0-4 629,6 0 540,-5 5 0,11-6 0,-4 7 0</inkml:trace>
  <inkml:trace contextRef="#ctx0" brushRef="#br0" timeOffset="6762">7954 13594 7533,'-8'43'809,"2"-12"-809,6-19 0,0-10 0,6-2 0,2-8 0</inkml:trace>
  <inkml:trace contextRef="#ctx0" brushRef="#br0" timeOffset="7264">8356 13232 7533,'0'7'1979,"0"5"-1620,0-5 811,0 31-811,6-13-269,-5 14 270,11-8-899,-10-14 359,10 8 270,-11-12-1170,5 1 271,0-7-271,-5-1 361,5-6-91,-6-12 181,0 3 629,0-16 0,0 10 0,0-4 0</inkml:trace>
  <inkml:trace contextRef="#ctx0" brushRef="#br0" timeOffset="7565">8409 13285 7533,'8'-7'449,"5"1"-269,-12 6 0,11 6-180,-11 1 270,5 19-360,-6-10 180,6 21 90,-4-21-540,4 16 270,-12-17 270,4 4-90,-10-5-810,-1-7 541,4-1-1,-10 0-90,18-5 270,-5 5-90,6-6-90,-6 12 180,5-3 180,-5 5-270,6-2 90,6-5 270,-5 7 0,5 5-270,0-10 719,-5 9-449,5-11 180,-6 7 269,0-1-449,0-6 90,7-1-450,-6-6 90,12 6 270,-12-4-360,11 4 90,-5-6-1439,13-6 809,-6-1 630,12-19 0,-11 4 0,4-11 0</inkml:trace>
  <inkml:trace contextRef="#ctx0" brushRef="#br0" timeOffset="7899">8584 13352 7533,'0'40'1619,"6"-5"-1349,-5-2-180,5-12 269,-6 10-808,6-15 359,2 10 90,-1-19-990,6-1 540,-12-6 271,5 0-451,0-12 450,2-3-180,-1-18 180,-1-1-269,-6 0 449,0 7 0,0 1 0,6 12 0,-5-6-90,11 1 90,-10 10 270,4-3-91,-6 12 91,6 0-180,-5 0 90,11 0-90,-11 0 180,5 0 90,0 6-180,2-5 179,5-1-179,0-1 0,-5-5 0,4 6 720,1 12-451,2 15-269,-1 3 0,-8 14-400,-6-15 580,0 9-180,0-9 90,0-3-900,0 6 360,6-16-1259,-5 10 810,5-19 719,-6-1 0,-6-12 0,-1-1 0</inkml:trace>
  <inkml:trace contextRef="#ctx0" brushRef="#br0" timeOffset="8057">8678 13567 7533,'0'42'3418,"0"-9"-2339,6-14-359,2-6-450,5 1 359,12-7-359,-2-1-630,21-6 0,-20 0-1618,20-18 1078,-28 8 540,15-15 180,-16 5 180,4 5 0,-5-16 0,-1 3 0</inkml:trace>
  <inkml:trace contextRef="#ctx0" brushRef="#br0" timeOffset="8284">8919 13339 7533,'14'0'2608,"-1"0"-2248,-5-6-450,3-1 90,-3-7 0,-1 1-450,5-1 180,-4 1-1978,-1 5 1798,-1 3 90,-6 5 360,0 0-90,0 5-90,-6 3 900,5 5-360,-11 6-360,10 8 539,-10 2-179,11 4-270,-5-13-540,12 0 271,-5-7-91,11-5 0,-4-2 90,5-6 180,7-18 0,-5 1 0,4-15 0</inkml:trace>
  <inkml:trace contextRef="#ctx0" brushRef="#br0" timeOffset="8432">9081 13204 7533,'0'28'2968,"0"22"-2428,0-17-91,0 18-89,6-31 0,-5 0-90,5-7-90,0-5 0,1 4 0,7-11-1,-1 5-1708,0-12 810,1-1 359,-1-18 180,0 8 270,1-8 90,0 5-180,-7 5 0,5-4 0,-4 6 0</inkml:trace>
  <inkml:trace contextRef="#ctx0" brushRef="#br0" timeOffset="8756">8705 13151 7533,'0'50'359,"0"0"1,-1 15 0,2-6-630,5-16 270,-5 25 0,11-41 0,-4 0 0,5 0 0</inkml:trace>
  <inkml:trace contextRef="#ctx0" brushRef="#br0" timeOffset="9378">9430 13097 7533,'0'14'3058,"6"-1"-2249,-5 18-1348,5-7 269,0 15 270,-5-6 0,11 1 0,-10 0 0,4-1 0</inkml:trace>
  <inkml:trace contextRef="#ctx0" brushRef="#br0" timeOffset="9497">9483 13486 7533,'0'8'629,"0"-2"-1618,6-6 989,-5-6 0,11-1 0,-4-7 0</inkml:trace>
  <inkml:trace contextRef="#ctx0" brushRef="#br0" timeOffset="35759">7779 17713 7533,'0'21'-270,"0"5"540,-6-11-90,5 4 179,-17 0-269,9-4 0,-10 5-180,-1-7 360,-24 30-270,5-16 90,-7 8 0,-2-1 0,-1-9-575,0 1 0,-2-3 395,-7-12 45,10 2 1,-1-2 133,-22-10 1,16 3 0,0-2 0,-17-8-135,29 3 0,1-2-45,-24-8 180,5-6-180,13-2 0,-1-3 90,12 3 0,0-3-90,-22-22 1,3-3-1,25 19 0,2-1 90,-17-28 0,4-2 90,4-1 0,14 17 0,3 0-90,-4-8-45,13 5 0,3 0 45,-6-10 224,12 2 1,6 0-45,6 4-135,2 18 0,3-3-315,10-15 0,3 2 135,-8 17 1,2 1 89,10-20 0,2 2-135,13-4-30,-6 23 0,7-3 0,-3 4 165,-4 3 0,1 2-881,5-2 0,6 0 1,-6 6 835,21 8 0,-5 7-273,3 18 453,-10 3-180,5 12-568,-7 5 927,1 3 1,-9 7 0,-1 4-180,-18-18 0,0 2-45,21 30 0,-2-1 135,-14-5-90,-5-7 0,-1 0-360,-3 5 135,-5-13 0,-3-1 723,-5 12-498,3 20-90,-12-31 0,0 35 0,-12-41 0,-3 17 0</inkml:trace>
  <inkml:trace contextRef="#ctx0" brushRef="#br0" timeOffset="40744">8369 17324 7533,'0'-7'-90,"0"1"0,0 0 450,0 4 179,0-10-359,0 11 0,0-5-90,6 6 0,-4 0-90,28 24-90,-12-12 180,21 37-270,-13-25-285,1 15 285,0-13 180,5 1-90,21 6 90,-9-11-997,0-5 1,1-2 816,8-1 45,0-3 0,1-2 135,14 4-180,-9-5 0,2-2 135,-21-2 0,1-1-45,26 1 0,0-2 90,-22-2 0,-2 0-90,9 0 0,0 0 90,-12 0 0,-1 0 0,0 1 0,2-2-90,18-4 0,0-2 45,-9 4 0,1-3-15,1-6 0,4-4 1,-4 1-31,-1 3 0,1-1 120,2-6 0,4-3 0,-5 0-75,0 1 0,-3-1 45,13-4 0,-2-2 0,-14 2 0,-2 0 0,-5 6 0,2-1 0,19-14 0,0-1 45,-16 11 0,0-2-15,1-1 0,3-4 0,-4 3 59,-1 0 1,-1-1-30,-3 0 0,3-4 0,-4 3-60,-2 1 0,-1 0 45,18-17 0,-1-1 0,-23 19 0,-1 0 90,20-16 0,-2 0 45,5-7-90,-19 20 0,-2 0-180,9-14-357,-13 16 0,-1 0 537,11-14 37,-9 9 1,1 1 142,12-15-270,-11 6 270,-6 11-90,-24 26 1207,0 6-1117,0 0 1108,-6 0-1468,4 0 422,-16 12-512,9-3 270,-10 11 0,6-7-270,-24 18 270,11-7-630,-30 15 450,26-18 0,-21 4 1,21-10-631,-9-1 270,19-8-89,-6-12 269,17-2 270,-3-12 0,12-6 0,0-9 0</inkml:trace>
  <inkml:trace contextRef="#ctx0" brushRef="#br0" timeOffset="40830">11763 16224 7533,'57'0'-270,"-7"0"270,-23 6-90,0-4 270,0 4-1080,5 0 810,-3 1 90,4 0 0,-6 5 0,0-4 0</inkml:trace>
  <inkml:trace contextRef="#ctx0" brushRef="#br0" timeOffset="41740">12782 15875 6273,'-7'0'180,"1"0"0,0 0 90,-7 6-270,4-4 90,-15 9-90,15-9 0,-16 10 0,10-5 90,-11 1-90,5 4-360,-41 1 360,20 2-771,-28 5 681,18-7-1130,9-6 1220,-15 5-90,10-10 90,-12 10-90,5-11 180,-10 5-1546,20-5 0,-1-2 1366,6 1 0,-1 0 90,-8 0 0,0 0-471,-24 0 471,0 0 135,31-5 0,-3-2-135,-16-2 0,-3-3-45,6-4 0,1-2-417,-1 4 0,3 0 597,15 2 0,3-2 45,-29-17 469,21 7-604,12-3 0,4-2-135,5-9 1973,-7-14-1793,17 12 375,1-6-645,6-14 180,1 3 724,5 16 1,2-1-725,5-16 45,-1 12 0,3 2-45,13-8 0,0 10 0,2 2-90,14-5 90,-3 7 0,3 0 180,13-1-180,-15 10 0,2 2-178,18-2 178,6 1 0,3 0 45,-27 14 0,2 1-375,13-5 0,6-3 1,-5 5 419,-9 7 0,-1 1-45,25-8 0,0 1-135,-22 7 0,0 1 135,24-3 0,1 1-90,-23 5 0,-1 0 0,12-2 0,0 0 45,-16 5 0,0 1-180,18-3 0,0 0 135,-18 2 0,-1 2 45,15 1 0,1 2-180,-5-1 0,-3 1 180,-12 3 0,0 0-635,14-1 1,-1 1 634,16 12 594,-6-3-594,-19-1 0,-1 1 90,13 6-90,-9-3 0,-2 1 180,-4 8 0,-3 1 0,8 8 0,-8-5-443,7 18 308,3-3 0,-5 0-45,-22-8 90,-6-5-90,-5 0 90,4 5 0,-11-5 976,5 7-1246,-12-1 270,-1 0-450,-25 12 180,3-9 343,-17 9-433,5-11 90,-5-1 90,-2 0 90,-5-5 0,-7 3 0,-1-3 0</inkml:trace>
  <inkml:trace contextRef="#ctx0" brushRef="#br0" timeOffset="47207">11642 15325 7533,'0'-7'359,"12"-17"1,-9 13-45,19-23 0,4-5-135,-5 2-972,9-12 1,2-2 881,-2-1 0,9-8-90,-6 10-939,7 2 669,-4-1 315,-8 14 0,0-1 45,4-14-180,-1 11 0,0 0-180,1-17 180,12-4 90,-5-5-90,-9 21 0,3-8 180,-8 19 0,-10 6-90,4 6-90,-5 2 270,-1 12 0,-6-5 1018,-1 10-928,-6-4 604,0 6-694,0 6-180,-6 1-90,5 7 180,-17 5-450,9-4 90,-16 11 270,10-6-809,-10 7 359,10 0 180,-11 0-270,5 0 540,-6 0 0,-5 5 0,-2 3 0</inkml:trace>
  <inkml:trace contextRef="#ctx0" brushRef="#br0" timeOffset="47437">11522 14829 7533,'0'35'1079,"0"14"-719,0-19-180,0 11-90,0-3 180,0-4-1,6 13-89,1-17 270,24 7-270,-7-22 0,15-2 0,-12-7-1212,5-12 852,3-1-3917,5-7 2838,12-23 629,-9 12 1081,10-26-451,-7-1 0,-11 7 0,4-13 0</inkml:trace>
  <inkml:trace contextRef="#ctx0" brushRef="#br0" timeOffset="47832">12595 13983 7533,'7'-6'1439,"11"-1"-1169,-9-1-810,4 2 540,-7 6-720,0 12 810,-5-3-359,-1 17 269,-1-12 89,-11 12-89,5-17-179,-1 9 718,-4-17-89,11 11-90,-5-11-90,6 5 0,12-6-1,-3 0 1,10 0-90,1-6-90,1 5 90,0-11 0,4 4-990,2-11 271,-5 10 269,3-9-990,-6 11 631,-10-1 179,3 2 450,-12 6 0,0-5 0,0-3 0</inkml:trace>
  <inkml:trace contextRef="#ctx0" brushRef="#br0" timeOffset="48014">12621 14117 7892,'6'8'3149,"20"-3"-2790,-2-5 181,15-5-990,-13-3 360,-5-5 180,4 5-1619,-10 2 540,10 0 899,-16 5-2249,3-5 2339,-12 6 0,-6 6 0,-1 1 0</inkml:trace>
  <inkml:trace contextRef="#ctx0" brushRef="#br0" timeOffset="48202">12661 14198 7533,'0'7'1259,"0"-1"-989,7-6 449,6 0-539,2 0 270,16 0-540,-8 0 270,9 0-360,-11 0 180,-2 6 0,-11 1 180,4 7-1349,-11 5 989,5-4-180,-6 5-90,0-7 360,0-5 270,0-3-270,0-5-90,0 0 180,6-12 0,8 4-3482,7-18 3482,18-7 0,-4 3 0,11-8 0</inkml:trace>
  <inkml:trace contextRef="#ctx0" brushRef="#br0" timeOffset="48420">13359 13795 7533,'0'42'2069,"6"-3"-1890,-4-6-89,4-5 90,-6 5 0,5-1 0,-3-3 180,10 15-180,-11-14-1170,11 9-629,-10-18 810,4-2 359,-6-5 450,0-7 0,6 5 0,1-4 0</inkml:trace>
  <inkml:trace contextRef="#ctx0" brushRef="#br0" timeOffset="48834">13479 13876 7533,'29'-14'1529,"-3"7"-1079,-13 1-720,6 6 270,-4 0-450,5 12 450,-7-4-810,-6 12 451,-1-7 89,-6 1 90,0-1 180,-6 1 0,-1 5 0,-1-10-540,-3 9-89,3-11 1168,1 1-359,1-2-90,6-6 630,0 0-540,6 0 179,1 0 91,12-6-270,-4 4 90,5-9-180,-7 9-180,7-4-90,-5 6-270,-2 0 270,-7 0 90,-6 6-899,-24 31 629,6-10 540,-15 18 0,14-20-270,11-16 0,2 3 0,1-6 90,33-4-90,-15-2 2069,26-2-990,-2-16-1078,-13 9-1171,21-16 631,-23 10 629,3-5 0,-5 13 0,1 1 0</inkml:trace>
  <inkml:trace contextRef="#ctx0" brushRef="#br0" timeOffset="52927">20213 18747 7533,'42'-8'270,"2"-4"404,5 8 1,2 1-495,12-4-270,-8 2 0,3 4 180,-2 6 0,-4 1-1266,15 4 1266,-9-4 0,3 1-405,-18-1 1,0 0-316,15 1 0,-1-1 405,-12-1 1,-2-1 89,0 2 0,-4 0 135,12 6 0,-26-9 0,12 9 0</inkml:trace>
  <inkml:trace contextRef="#ctx0" brushRef="#br0" timeOffset="54605">21729 16197 7533,'-8'15'0,"2"3"90,6-16 179,0 4 1,0-6 0,0-6-180,0-2-90,6-12 0,-4 6 90,4-6 0,-6 7 180,6-12-180,-5 2-270,5-10 90,-6 1 0,0 3 90,0-10-360,0-13 180,0 7 90,1 2 0,-2-1-404,-5-10 494,5 6 0,1 1-90,-6-6 0,6-17 270,0 35-1,0-10-268,0 22 268,0-2-179,0 12 270,0 5 0,0 2 270,0 6-450,0 0 315,-6 6-315,4-5 0,-10 17 0,11-15 89,-11 15-89,10-10 180,-9 5-180,9-5-180,-4 4 0,0-11-719,-1 11 359,-7-5 90,1 7-719,6-7 1079,-5-1 0,4-6 0,-6 0 0</inkml:trace>
  <inkml:trace contextRef="#ctx0" brushRef="#br0" timeOffset="54718">21675 15338 7533,'28'0'0,"10"0"0,-22 0 1529,15 6-1079,-22-4 89,16 10-359,-17-5-180,6 0 0,-2-1 0,-5-6 0</inkml:trace>
  <inkml:trace contextRef="#ctx0" brushRef="#br0" timeOffset="58370">21568 14077 7533,'0'-7'1259,"0"-5"-1079,0 10 0,0-10 90,5 5-180,-3-1 989,16-10-629,-9 15-91,17-21-179,-11 21 0,-2-9 0,-1 6-989,-11 5 539,5-5 90,-6 6 0,0 0 0,0 6-1529,-12 2 1259,3 5 270,-4 0 90,1 1-89,5-1-1,-7 1 629,1-1-269,5 0-180,-4 7 810,10 1-630,-3 0 359,10-2-539,3-11-89,6-3-1081,11-10 990,-8-9-90,8-13 91,-12-1-1,-5-5-720,-2 12 271,-6-4 629,0 10 0,0-10 0,0 4 0,0 6 0,0-3 0,0 17-270,0 1 1349,5 13-449,-3 8-271,4 0 271,-6 4 539,6 14-1169,-5-8 180,5 14-809,-6-24 449,0-2 90,0-11 90,0 3-630,0-9 360,0 10-449,0-11 449,0-1 0,0-7 0,0-7-90,6 1 181,-4 0 269,10-7-1,-5 5-89,6-10-89,-5 16 448,16-21-449,-14 25 450,16-18-180,-19 21-270,5-9 180,-10 9 0,10-4 0,-5 6 0,1-6-90,-3 4 90,-5-4 90,6 6-180,-4 0 90,4 0-90,-6 0 180,6 0 89,-5 0-179,11 0 0,-10 0 270,9 0-180,-3 0 0,-1 0 90,5 0-90,-10 0 90,10 0-91,-11 0-358,11-6 179,-11-1 89,11 0-538,-10-5 359,4 10-450,-6-10 360,0 11 90,0-5-90,0 6-269,-18 0 89,7 6 180,-14 1-90,0 7 180,9-1-90,-10 1 90,13-1 540,0 0-270,-1 1 629,1-1-449,6-5-180,1 4 90,6-5-270,0 1 270,6 4 270,1-5-181,6 0 1,1 5-540,5-4-180,-4 5 1,4 1 269,-11-7-270,-3-1 180,-5 0 0,0 1 90,0 1-180,0-2 90,-5-6-89,3 6 358,-10-5-178,11 5-91,-5-12 449,6-1-179,0-7-90,0 1 0,0 0 270,6 5-90,-5-4 270,23-1-270,-14 4 90,22-3-90,-24 12-180,10 0 90,-16 0-180,4 0 0,0 0 180,-4 0-270,4 0 0,-12 6 180,4 1-270,-10 19 180,4-16-90,-5 14 0,6-17 90,-5 7 90,10-7-539,-10 5-181,11-4 0,-5-1 720,6-1 0,0-12 0,0-1 0</inkml:trace>
  <inkml:trace contextRef="#ctx0" brushRef="#br0" timeOffset="58711">22279 13983 9602,'-8'8'809,"-3"3"-1349,3 3 450,-5 7-269,5-6-1,2 3 450,6-17 0,0 5-90,0-6 360,0 0-181,6 0 811,2 0-810,5 0 90,0 0-91,7 0 1,-5 0-270,-2 0 90,-1 6 360,-11-5-630,5 11 180,-6-4 270,0 5-539,0-5 89,-12 9-1259,-2-8 1079,-13 5 450,6-8-180,2-6 180,5-6 0,1-2 0,-1-5 0</inkml:trace>
  <inkml:trace contextRef="#ctx0" brushRef="#br0" timeOffset="59787">22266 13903 7533,'-15'11'1169,"3"-2"-1169,6 11 0,4-1 90,-4-4 0,6 4 180,0-5-540,0-1 270,0 1 90,0 5 0,0-4 180,0 4-270,0-11 90,0 4 0,0-11 0,0 5 269,6 0-179,-4-4 0,16 10-180,-15-11 90,20 5 90,-14-6 0,5 0-810,-3 0-1079,-3-18 1439,5 8-719,1-33 719,-7 25-90,-1-20 90,-6 24 1,0-6 89,0 7 180,0 5 0,-6-4 180,5 11-270,-5-5 180,6 6-180,0 0 0,0-6 180,0 4-180,0-4 90,0 6 0,0-6 90,0 5-180,0-5 629,0 6-89,0 12-450,0-3 0,6 16 720,-5-10-181,5 4-179,0-5-90,-5-1-360,11 1 270,-10-1-90,10 0-90,-5-5 180,1-2-450,4-6 180,-4 0 90,-1-6-270,-1-2-90,0-17 91,-5 9 89,5-10 0,-6 13 0,0-6 90,0 10 180,0-3-90,0 12 270,0 0 0,6 12-181,-4 3-89,4 5 0,0 6 1799,-5 6-1259,5-2-360,0 39 0,-4-41-356,3 27 356,-10-34 179,-3 12-1258,-5-11-270,-1 4 989,1-19 0,0 5-90,5-10 536,-4 4-356,4-12 810,1-2-360,1-5-181,0-7 1081,4-12-990,2 2-450,2-3 90,16 7 180,-9 12 180,11-6-900,-7 7 360,0 0 180,1-1 90,5 1 0,-4-1 0,10 1 0,-4 0 0</inkml:trace>
  <inkml:trace contextRef="#ctx0" brushRef="#br0" timeOffset="60683">22668 13903 7533,'7'0'809,"-1"0"-269,-6 0-360,-6 0 270,-1 6-450,-1 1 179,-3 12 271,3 8-270,1-5 0,1 4 0,6-7 0,0-4 0,0-1 0,0-2 89,0-11-448,6 11 89,-5-11-360,17 5 450,-15-12 0,15 5-1169,-11-11 269,7 4-269,-7-5 449,5 6 720,-11 1 0,5 6 0,-6 0 0,0 6 0,0-5 0,0 11-540,0-5 720,0 7-270,0 5 990,0-10-360,0 3-271,6-6 631,2-4-270,11-2-271,-4-8-179,-2-5 0,-1-6-90,-4 3-810,5-15 631,-5 15-721,-2-22 540,-6 16-180,0-17 91,0 11 269,0 1-180,0-4-360,-6-9 1080,5 2-360,-12 6 0,12 14-90,-6 16 539,7-4-359,0 6 540,0 0-360,-5 0-180,3 12 629,-4 15-449,6 3 270,-6 26-810,5-24 90,-5 24 270,6-32 179,6 19-269,-5-26-1709,5 8 1350,0-11-2250,8-7 2159,-5-1-90,9-6 540,-11-6-90,1 5 360,4-11-90,-5 10 180,1-4-270,-2 0-90,-6 5 269,5-5-269,-3 6-270,4 0 1,-6 0 268,0 0-89,-6 6 810,4 1-540,-3 1-90,5 4 90,-6-11-270,4 5 269,-4-6 1,6 0 90,0 0-270,6 0-270,-4 0 90,4 0-360,-1 0 181,-3 0-181,4 0 360,0 0-180,-5 0 180,5 0 0,-6 0 90,0 0-180,6 0 0,-4 0 450,4-6 0,-6 5-90,0-11 0,0 10-180,0-4 0,0 6-1259,0 0 1079,0-6-270,0 5 180,0-11 270,0 10 0,0-9 0,0 3 0</inkml:trace>
  <inkml:trace contextRef="#ctx0" brushRef="#br0" timeOffset="61295">22989 13929 7533,'-13'8'270,"6"-2"359,-5 6-449,10-9 0,-4 8-90,6-11 180,0 0-180,6 0 90,-4 0-360,10 0 270,-11 0-270,11 0 180,-11 0 90,11 0-90,-10 0 90,4 0-90,-6 0 0,0-11-180,0 1-90,0-9 270,0 12-360,0-5 180,-6 11 90,4-5 90,-4 6-90,0 0 180,-1 6 0,0 1 180,-5 6-90,4 6 0,1 3-180,-5-2 90,10 6-90,-3-17 270,5 9 0,0-17-181,0 11-898,5-10 629,3 4 180,11-6 0,-4-6-1079,4 4 1079,-5-10 0,-1 5 0,1-7 0</inkml:trace>
  <inkml:trace contextRef="#ctx0" brushRef="#br0" timeOffset="61779">23164 13876 7533,'0'13'539,"0"0"271,0 1-630,-6-1 180,4 1-180,-4-7-540,0 5 270,5-11 90,-5 5-540,6-6 180,0 0 360,0-6 90,0 5 180,6-17-270,-5 15-90,5-15 270,-6 17 0,0-5-180,0 0 180,0 5 180,0-5-630,0 6 90,0 0 270,6 6 0,-4 1 0,4 6-270,-6-5-360,0 10 450,0-15 180,0 8-450,0-5 360,0-4-539,0 4 359,0-6 180,0 0-810,12-24 360,-3 12 540,4-13-180,-1 19-89,-11 0 89,5 5 719,1-5-359,-6 6-90,5 0 1079,-6 6-1079,0-5 540,0 17-450,0-9-1,0 16-89,0-10 90,0 4-90,0-5-720,0 5 540,0-10-1439,0 9 1169,0-16-989,0 10 899,0-11 90,0 5-89,0-6 359,6-6 0,2-7 0,5-8 0</inkml:trace>
  <inkml:trace contextRef="#ctx0" brushRef="#br0" timeOffset="62194">23378 13782 7533,'0'7'1439,"0"-1"-1079,0 0 179,0 2 811,0 5-1081,0 0 541,-6 13-630,-1-10 0,-6 9-270,5-5 90,-4-5-720,5 10 360,-6-10 360,-1 4 0,7-11-629,-5 4-810,10-11 719,-4 5 90,6-12-179,0-1 359,0-1 270,0-3 180,0 9 810,6-4-450,-4 6-181,10 6-179,-11-4 0,5 9 0,0-3 720,-4 5 359,10-5-719,-11 4-270,11-11 90,-11 5 90,11-6-900,-10-6 360,10-1-539,-5-19-91,6-20 631,1 13 89,-7-10 90,-1 36-180,0 1 180,-5 6 2339,12 0-1890,-12 6 811,6 7-721,-1 2-89,-5 16-270,5-14 90,-6 14-1349,0-16 539,0 16 540,0-14 90,-6 14 0,-2-16 0,-6 4 0</inkml:trace>
  <inkml:trace contextRef="#ctx0" brushRef="#br0" timeOffset="63029">23875 13862 7533,'-7'0'270,"-5"6"-181,10-4 91,-16 10 450,-3 1-450,5-4 450,-8 9-451,22-17 1,-4 5-180,6 0-90,0-4 270,0 4 360,0-6-180,12 0-180,-3-6 90,23 4 89,-16-4-269,16 6 90,-23 0 0,2 0 0,-5 0-90,-4 6-1619,4 7 1079,-6-3 90,-6 13 180,-2-8-179,-11 6-1620,4-7 989,-4-2 451,11-11 539,-4 5 0,10-6-90,-4-6 0,12 5 90,8-17 0,1 15 0,11-15 989,-12 10-359,12-5-270,-11 0-91,4 5-538,-6-4 179,6 5 359,-10-1-89,9 2 0,-16 0-1079,4 5 449,-6-5 180,0 6 0,-12 0 180,9 0 360,-21 0-90,15 0 0,-10 6 540,5 7-361,7 2-89,-5 10 90,11-10 180,-5 11-270,6-12-91,0 6 1,0-7-180,0-5-90,6 4 90,1-11-539,6 5 269,-5-6 180,4-6 0,-5 5-810,1-11 361,3 4 179,-3-5-270,-1 0 271,5-1 359,-10-5 0,4 4 0,0-4-180,-5 11 180,5 2 0,-6 6 0,0 0 0,0 6 1439,6 7-450,-4 2-539,4 11-450,-6-12 270,0 6-90,0-7-360,0-5 180,6 4 180,-4-11-1170,4 5 720,-6-6-359,0-6 449,6-1-180,-5-7 180,5-5 180,0 4 90,-5-4-180,11 11 180,-10 2 90,4 6-180,0 6-360,-5 2 180,5-1 180,0 5 0,-5-4 0,5 5 0</inkml:trace>
  <inkml:trace contextRef="#ctx0" brushRef="#br0" timeOffset="63269">24210 13876 7533,'7'0'-900,"-1"0"1350,-6 0-180,0 0 90,-6 6-270,5-5 359,-17 35-359,15-23 180,-9 25-90,6-25-270,5-5 180,-5-3 0,6-5-90,6 0-90,1 0-90,7 0 0,-1-5 90,1-3-539,-1-5-1,1-7 450,-1 5-719,-5-10 899,-2 10 0,-6-11 0,0 12 0,0-18 0,0 10 0,0-11 0</inkml:trace>
  <inkml:trace contextRef="#ctx0" brushRef="#br0" timeOffset="63425">24264 13687 7533,'0'-7'-1709,"0"1"2878,0 6-449,0 0 629,0 18-809,0-7 179,0 38-179,0-24-90,0 26-91,0-23-359,0 5 270,0-6-90,0 0 0,0 0-1259,0 11 1079,0-14 0,0 7 90,0-17 89,0-1-4766,-6 1 4047,5-7 540,-5-7 0,6-13 0,0-8 0</inkml:trace>
  <inkml:trace contextRef="#ctx0" brushRef="#br0" timeOffset="63636">24318 13835 7533,'20'-7'1529,"-6"1"-1169,-2 6-180,-5 0-180,0 0 0,5 0-90,-10 18 0,4-8 90,-12 28-270,4-22 90,-10 21 90,5-20 0,0 20 180,-5-26 0,10 6 90,-4-17-90,6 0 0,12-6 0,-3-1 0,4-7-810,5-5 270,-9-2 90,17-6-719,-17 6 1079,9-4 0,-11 4 0,7-6 0</inkml:trace>
  <inkml:trace contextRef="#ctx0" brushRef="#br0" timeOffset="63823">24505 13715 7892,'0'19'1440,"0"2"-901,0 0-179,0 4 180,0 14-360,0-8 0,-6 32-180,5-26 359,-5 15-898,6-17 269,0-8-540,0-8 361,6-12 269,1-1 0,1-6-720,10-12 630,-9 3-899,10-22 809,-12 8 360,5-3 0,-5-6 0,7 4 0</inkml:trace>
  <inkml:trace contextRef="#ctx0" brushRef="#br0" timeOffset="64590">24800 13849 7533,'-15'49'2158,"3"13"-1888,12-36 180,0 17-90,0-28 269,18 10-449,-1-16 0,10 3-270,-8-12 270,7-12-360,-10-3 90,21-17 270,-27 3-1079,14-3 449,-22 10 180,4 3-180,-6 0 181,0 4 89,0-4 0,-12 5 180,3 1-360,-22 5 540,14 2-360,-8 6 90,12 0-180,-1 6 180,-5 2 0,4 5-809,-5 1 629,7-1 270,5 0 0,-4-5 0,5-2 0</inkml:trace>
  <inkml:trace contextRef="#ctx0" brushRef="#br0" timeOffset="65225">25069 13755 7173,'-21'34'0,"1"5"360,13-17 89,1 10 91,6-17 90,0 4-540,6-6 180,7-5-1,2-2-448,5-12 179,-1-2 179,2-17 1,0 9 0,-8-10-540,-1 1-269,-11 8 359,5-2 90,-6 7-540,-6 5 361,-1-1 179,-6 2 0,-1 6-630,-11 0 540,3 6 630,-17 14-360,16 2-270,-8 23 91,16-16 988,-4 10 270,11-18-269,2 4 0,6-10 179,6 5-719,2-13 180,17-1-271,-3-6-898,5-6 449,-1 5 180,-5-11-809,6 4 359,-7 1 90,0-5-90,-7 10-719,-6-10 989,-1 5 90,-6 0 180,6-5-90,-4 10 720,10-10-630,-11 11 900,11-5-361,-5 6-269,1 0-90,4 0 270,-5 0 179,1 0 1,-2 12-270,-6-3-360,-6 16 180,4-10 0,-10 4-720,5 1 360,-12 1-540,10-6 361,-9 3 89,10-17 180,1 5 0,1 0 270,6-5-270,0 5 0,0-6 0,6 0 1709,7-6-1259,-4-1 449,21 0-449,-20-5-180,22 4-90,-17 1 90,4 1 0,-5 6-1979,-1 0 1529,1 0 180,-7 0-180,-1 6 360,-6-5-2249,0 11 2159,0-10 0,-6 10 0,-1-5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6:08:32.385"/>
    </inkml:context>
    <inkml:brush xml:id="br0">
      <inkml:brushProperty name="width" value="0.05292" units="cm"/>
      <inkml:brushProperty name="height" value="0.05292" units="cm"/>
      <inkml:brushProperty name="color" value="#FF0000"/>
    </inkml:brush>
  </inkml:definitions>
  <inkml:trace contextRef="#ctx0" brushRef="#br0">17812 9434 7533,'-59'-8'134,"0"0"1,0-1 0,0 1 0,-14-6 0,2 0 0,28 15-45,37 25-90,0-6 90,5 13 180,1 13-180,7-8 0,7 5 0,3 0-270,7 0-551,-4 1 1,-1 0 820,2-1 45,-7-2 1,-3 1-495,-2 11 179,-10-5 0,-4 0 464,-5-2-1004,-28 16 360,22-39 90,-21 2 180,21-11 270,-22-1 0,28-6 906,-14-1-996,22-6 90,-4 6-90,12-4 89,2 10 1,12 7-90,-6-3 90,12 16-90,-12-17-450,18 22-112,-22-13 472,14 15 269,-17-7 1,1 3-180,3 5 90,-9 6-180,4 2 90,-6-4 0,0 1-90,0 12 90,0-8 0,0-4-90,0-14-90,0 31 90,0-43-90,0 18 90,0-23 0,0-1 0,6 0 0,1 1 0</inkml:trace>
  <inkml:trace contextRef="#ctx0" brushRef="#br0" timeOffset="941">24921 9260 8882,'25'11'-1709,"-8"4"1529,14 12-180,-4 12 180,-5-9-675,10 8 675,-17-11 1529,10 12-629,-16-9-180,9 14-271,-17-15-77,5-2-732,-6 4 367,-6-15-7,-7 22-269,-2-22 269,-4 3-90,5-7 360,1-4 117,-1-1-297,1 5 0,5-10-180,-4 21 270,11-12 0,-5 38-90,6-18 1260,0 33-990,0-20 404,8 11 1,2 2-135,0-2-441,0-6 1,0 1 440,2 9-1116,-11-8 846,5 8 180,-6 6-450,0-21 270,0 26-630,-6-27-299,5 3 570,-11-19-631,11-7 360,-5-7 398,6-5-1387,-7-2 1644,6-6 0,-6-6 1,7-1-1</inkml:trace>
  <inkml:trace contextRef="#ctx0" brushRef="#br0" timeOffset="1738">18778 11782 7533,'6'22'539,"8"-4"-629,0-18 270,6-5-180,5-27 0,-9 13 0,4-25-180,-9 18 90,-9 3 1,4-14 268,-6 21-179,-6-4 0,-1 14 270,-7 6-90,-11 0-180,9 0 0,-22 18 90,22-7-360,-9 14 0,11 0 270,0-8-719,7 2 359,1-7 180,6-10 180,6 10 0,1-17 0,7 4 0</inkml:trace>
  <inkml:trace contextRef="#ctx0" brushRef="#br0" timeOffset="1900">18993 11460 7533,'7'27'359,"-1"12"-359,-6-10 0,0 10 180,0-12-360,0 18 270,0-20 90,0 24-180,-6-32-1079,5 14 231,-5-16 0,6 4 0,0-5 0</inkml:trace>
  <inkml:trace contextRef="#ctx0" brushRef="#br0" timeOffset="2060">19221 11352 7533,'0'72'90,"0"-3"-90,6-41 359,-5-1-179,5-8-450,0 1-899,-4-5 1169,9-2 0,-3-7 0,5-6 0</inkml:trace>
  <inkml:trace contextRef="#ctx0" brushRef="#br0" timeOffset="2330">19435 11312 7533,'8'14'-450,"-2"-1"540,-6 7 0,0-6 180,-6 24-450,-2-14-360,-5 20 360,0-21-180,-7 8 270,5-16 90,-10 4 0,16-11 630,-9-2-360,16-6 90,-10-6 89,11-8-269,1 0 180,7-6-270,7 1 270,5-8-180,-4 11-180,17-14 90,-16 21 180,9-4-1350,-11 7 900,-1 6-629,-6 0 269,-1 0 270,-6 6 90,0 1-179,0 6 359,-6 6 0,-7 3 0,-8 4 0</inkml:trace>
  <inkml:trace contextRef="#ctx0" brushRef="#br0" timeOffset="2496">19288 11634 7533,'-8'21'719,"2"-7"-449,6-9-90,0 2 270,18-6-180,-8 5-90,58-18-270,-45 9 0,39-9-360,-53 12 180,2 6 270,-11 2-450,0 5 90,0 1 91,-6-1-271,-7 0 270,-2 1 90,-4-7-359,12 5 539,-5-10 0,4 4 0,-5-6 0</inkml:trace>
  <inkml:trace contextRef="#ctx0" brushRef="#br0" timeOffset="2643">19570 11366 7533,'0'44'359,"0"16"-179,0-40-629,0 29 269,0-32 90,0 8 90,0-18 0,-7 5 0,-1-4 0</inkml:trace>
  <inkml:trace contextRef="#ctx0" brushRef="#br0" timeOffset="2954">19690 11272 7533,'0'57'719,"0"-13"-1079,0-18 181,0-5 89,-6 12-180,5-11 90,-5 10-90,0-18-450,-2 6 720,1-7 90,-5-5-180,11-2 450,-11-6-270,10 0 540,-4 0-270,6 0 359,0 0-449,6-6-90,2-2 360,23-17-270,-13 8-810,25-14 540,-27 16-270,9-4 90,-17 5 90,4 7 0,-10 1-719,4 6-1,-12 6 810,-14 19 0,-8-1 0,-13 14 0</inkml:trace>
  <inkml:trace contextRef="#ctx0" brushRef="#br0" timeOffset="3111">19583 11648 7533,'15'-13'539,"9"-7"-449,-15 5 90,22-4 0,-15 5-270,15 7 90,-16 1-450,4 6 360,-11 6 180,-2 1-359,-6 13 179,0-5 0,-6 10 180,4-4-270,-15 6-720,8-7 900,-11 0 0,1-7 0,-2 1 0</inkml:trace>
  <inkml:trace contextRef="#ctx0" brushRef="#br0" timeOffset="3227">19596 11715 7533,'8'0'90,"10"6"269,-9-4-898,22 4-451,3-24 900,-4 7 90,7-20 0,-22 10 0,5-6 0</inkml:trace>
  <inkml:trace contextRef="#ctx0" brushRef="#br0" timeOffset="3362">19958 11554 7533,'7'15'629,"6"-3"-449,-6-18-90,7-2 360,-1-11-990,-5-2 360,4-6 180,-11 6-1349,5 2 1349,-12 12 0,-7-5 0,-8 4 0</inkml:trace>
  <inkml:trace contextRef="#ctx0" brushRef="#br0" timeOffset="3465">19931 11487 7533,'-27'42'359,"7"-4"1,0 1-90,13-15 90,-5 14-180,11-30 0,-5 10 269,12-16-269,7 4-539,20-24 449,-4 1-1979,22-33 1041,-27 18 0,14-24 0,-18 14 0</inkml:trace>
  <inkml:trace contextRef="#ctx0" brushRef="#br0" timeOffset="3563">20146 11420 7533,'-6'34'0,"-2"17"0,1-20 1169,-5 26-809,11-27-1080,-5 14 270,6-21 450,0 2 0,0-12 0,0 1 0</inkml:trace>
  <inkml:trace contextRef="#ctx0" brushRef="#br0" timeOffset="3965">20481 11312 7533,'6'-7'2968,"2"1"-2608,-1 6 90,5 0-91,-5 0 361,13 6-540,-5 1-1709,-2 25-270,-7-8 1439,-12 8 180,-1-12-899,-7-1 539,-5-4 90,4 5-359,-28-1 809,18-4 0,-26 10 180,29-16-360,-10 9 180,17-16 359,2 4-269,7-6 1889,18 0-1439,-3 0 1169,28-12-1979,-7 3 360,4-6 0,2-2-1169,4 1-41,11-4 940,-26 8-719,-4 11 539,-6-5-90,-3 18 270,-12 3-90,-12 48 540,3-22-1013,-10 29 1193,5-29 270,1-7-540,-1 17-90,7-20-360,1 19 450,6-27-180,0 2 0,6-11 0,1-1 0</inkml:trace>
  <inkml:trace contextRef="#ctx0" brushRef="#br0" timeOffset="4156">20857 11379 7533,'0'8'539,"0"4"-449,0-5-180,-6 7 0,-1-1-1169,-13 18 1259,-1-13 0,0 14 0,2-19 0</inkml:trace>
  <inkml:trace contextRef="#ctx0" brushRef="#br0" timeOffset="4644">20709 11568 7533,'-14'7'3867,"2"-1"-3507,12-6 540,6 0-540,1-6 179,12-8-269,2 0-90,0-6 0,-2 7-1889,7-1 809,-9 7 810,2 13-899,-13 21 539,-12 2 90,-8 16-1128,0-11 1218,-6 7-303,6 5 573,1-10-359,5 3 179,2-19 270,6-6-90,0-8 945,6-18-1035,2-3-233,5-18 53,7-7 180,-5 4 90,10-14-90,-16 25-90,9-18 180,-16 27-180,9-4 810,-9 15-90,4 5-451,-6 0 1531,0 0-1081,6 0 361,1 0-451,6 0-89,1 0-450,-1 0 90,1 0 180,-1 0 0,1 0 0,-7 0 180,5 0-90,-10 0-2969,4 0 1260,-6 0-630,-6 17 1709,-2-6-89,-17 38 449,8-24 0,-8 8 0,17-15 0,3-16 0,5 9 0,0-9 0,0 4 0,0-12 0,5-1 90,-3-7 0,10 1-90,-11 5 719,5-3-89,0 9-360,-4-4 449,4 6-359,-6 0 270,0 12-720,0-3-900,-6 28 451,4-19 539,-4 19 0,0-28 0,-1 3 0</inkml:trace>
  <inkml:trace contextRef="#ctx0" brushRef="#br0" timeOffset="4750">20937 11742 7533,'14'28'2698,"-1"-2"-2338,1-19 180,-1 5 359,13-10-1349,-10 3 450,21-10 0,-9-9 0,12-7 0</inkml:trace>
  <inkml:trace contextRef="#ctx0" brushRef="#br0" timeOffset="90360">15062 9326 7533,'0'14'90,"0"-1"0,-6-5 179,5 4-89,-11-5-90,5 7 0,-7-7 90,1 5-360,-6-5 90,4 1 270,-23 10-630,9-15 271,-18 15-1,-17-5-983,6-4 1163,-15 9-90,8-16-450,3 9 270,17-10 1,0 0 629,-22 5-271,21-6 1,2 0 90,-11 0-270,1-6 360,-10-8-270,25-6-90,-11-7-270,11-24 360,9 6-90,13 10 1,2-1-91,-5-19-85,16 16 1,1 0 354,-3-13-90,7 13 0,4 2-90,8-1 90,20-18 0,3 26-90,10-9 90,-6 13-89,6-1 89,-4 6 404,22-2 1,8 3-180,-21 12 0,2 2-489,-2-3 0,3-1 0,-1 5 444,16 9 0,-4 6-135,-21-1 0,0 2-180,23 8 0,0 1 135,-24-5 0,0 0 90,16 8 0,-1-1-45,-22-8 0,-1 0 0,5 2 0,-2 1 45,9 10-270,0 0 0,-13-6 180,-7 4 0,-2-4-90,-16 6 0,9 11-180,-17-8-89,-7 15 359,-3-23-900,-22 16 900,9-28 0,-11 14 0,7-17 0</inkml:trace>
  <inkml:trace contextRef="#ctx0" brushRef="#br0" timeOffset="90903">15102 8991 7623,'-6'-13'1079,"11"-19"-1079,-3 8 180,17-26 0,2 20-90,0-9 270,16 6-360,-13 11 90,33-15-1,-26 14 271,32-9-270,-32 11-1439,19-5 1079,-21 17 0,4-3 180,-12 12-180,4 0 270,-16 0-179,3 0-361,-12 0 180,0 0 270,-6 0 0,-1 6 90,-13 2 0,-1 5 0,-6 1 0</inkml:trace>
  <inkml:trace contextRef="#ctx0" brushRef="#br0" timeOffset="91088">15183 8682 7533,'-26'60'90,"11"-5"179,3-13 91,12-11-270,0-17 180,6-1 270,7 1-720,2-7 90,22-1 180,-13-6 180,27-18-270,-16 2 0,12-23 0,-7 5 0</inkml:trace>
  <inkml:trace contextRef="#ctx0" brushRef="#br0" timeOffset="91794">15666 8561 7533,'7'0'270,"11"7"-1,-3-6-89,12-1-90,-6-1-360,11-17 360,-16 9-270,15-16 270,-22 9-359,9-9 179,-17 10-990,5-16 541,-12 9 359,-1-5 180,-18-5 0,8 10 0,-14-5 0,16 14 0,-4 7 0,6 6 629,-1 17-269,6 6 719,2 29-539,6-14 90,0 24-360,0-30 89,12 30-89,-9-37-540,16 25 270,-18-34-809,11 15 719,-11-16 0,5 5-180,-12-13 180,5-1-539,-17 0 269,9-4-90,-16-2 540,9-8 90,-9-23 90,16 13-180,-3-14 899,12 13-809,6 4 270,8-10-450,0 10 270,12-4-990,1-7 630,1 10-989,11-15 539,-17 16 540,9-5 0,-10 7 0,6-1 0</inkml:trace>
  <inkml:trace contextRef="#ctx0" brushRef="#br0" timeOffset="92339">16068 8173 7533,'-13'41'629,"0"-2"-629,5-6-90,-4-5 90,5 23 0,0-20 450,-5 20-360,4-23-90,1-7-180,1-3 90,6-11 90,0 1-270,0-2 180,0-6-89,0 0 179,6-6 0,1-7 89,13-14-268,-6-2 89,6 3 90,-7 6-180,0 7 540,1 5-1,-1 2-179,1 6 90,-7 0 0,0 6-90,-7 2-90,0 5 360,0 24-271,-7-11-89,0 13 90,-7-20-989,-5 6 359,10-14-629,-15 12 629,21-21-90,-15 4 0,17-12 540,-5-8 0,6 0 0,6-12 0,1 11 0,7 2 0,5 1 0,-4 11 0,-2-5-359,-1 0 718,2 4-179,1-4 0,-2 6 90,5 0-180,-15 0 180,15 0-90,-17 0 0,11 6 0,-10 1 89,4 1-269,0 4 90,-5-11 0,5 11 0,0-10 0,-5 4 90,11-6-360,-4 0 90,-1 0 0,-1-6-629,0-7 629,-4 3-180,4-13 90,-6 14 180,0-11 0,-6 1 0,-2-2 0</inkml:trace>
  <inkml:trace contextRef="#ctx0" brushRef="#br0" timeOffset="92438">16243 8334 7533,'15'0'-180,"2"0"360,-9-6-90,-1 4 0,5-4 89,-10 6 181,10 0-1439,-11 0 1079,5 6 0,-6 1 0,0 7 0</inkml:trace>
  <inkml:trace contextRef="#ctx0" brushRef="#br0" timeOffset="92785">16310 8535 7533,'7'15'899,"-1"-4"-719,-6-4-90,6-6 0,-4 5 90,4-6 0,0 0 270,2-6-271,5-1 181,6-19-180,-4 10 0,4-10 90,-5 13-1350,-1-6-1438,6-32 1618,-4 5 365,-1-26 535,-9 31 0,-5 2 0,0 18 0,0-4 0,0 10 0,0 1 0,0 2 180,0 11 719,-5 7-719,3 2 1075,-10 24-895,11-10 270,-11 23-360,10-9 269,-4 22-449,6-21 270,0 20-180,0-27 90,0 8 0,0-5-990,0-10 270,-6 14 450,5-20-1709,-11 14 1439,5-22-1079,-7 9 1349,1-17 0,-6-1 0,-2-7 0</inkml:trace>
  <inkml:trace contextRef="#ctx0" brushRef="#br0" timeOffset="92882">16296 8508 7533,'14'-36'2069,"-1"11"-3149,31-5 450,-11 18 451,19-13 179,-26 19 0,-1 6 0,-4 0 0</inkml:trace>
  <inkml:trace contextRef="#ctx0" brushRef="#br0" timeOffset="93183">16712 8307 7533,'0'19'809,"0"-4"-359,0 10-90,0-4 0,0 0-181,0 5 451,-6 18-450,5-23 180,-5 21-1799,6-41 449,0 5 91,0-6 89,0-6 540,0-1 270,6-7 0,1-5 0,6-2 0</inkml:trace>
  <inkml:trace contextRef="#ctx0" brushRef="#br0" timeOffset="94059">16806 8266 7533,'15'6'0,"-3"-4"-90,-12 10-90,0-11 270,0 11 0,0-4 0,0 5 0,0 6 90,-6-10-91,5 21 1,-11-19 90,4 20-90,-5-16-180,0 16 180,5-14 0,-4 8 0,11-18 0,-11 5-1169,11-10 809,-12 4 0,12-12 270,-6-2-270,7-5 180,0 6 360,0-5-270,0 10 270,0-4-180,0 6 360,0 0-450,-6 6 180,5 1-180,-11 7 179,11-1-179,-5 1 90,6-1 180,-6 1 90,4 5-360,-4-10 90,6 9-90,0-17 180,6 6 0,2-7-180,11-12 90,-4 3 90,11-17-1080,-11 11 540,4 2 90,-12 1-539,5 10 89,-10-10 451,4 11 269,-6-11 0,0 11 0,0-5 0,0 6 359,0 0-269,6 0 450,1 6-450,0 1-180,-1 0 180,-6 5 270,0-4-270,6-1 0,-4-1 0,4-6-90,0 0-90,-5 0 90,11-6-180,-5-1 90,1-7 0,4 1 90,-11-1-450,11-11 270,-4 9 0,5-10-180,1 7 360,-6 4 180,3 2-270,-9 1 270,10 10 0,-11-4 270,11 12-90,-10-4-90,4 16-180,-6-9 359,0 16-179,0-10 180,0 10-270,0-10-540,0-1 180,0-2 180,0-11-450,0 5 360,0-6-629,0 0 179,0-12 360,11-9 90,-8-1 180,15-10-90,-10 18 270,-1 0-90,5 2-90,-5 5-90,1-1 0,4 2 630,-11 6-361,5 6 1,-6 2 0,0 5-180,0 1 180,0-1-540,0 0 180,0 1 0,0-7-540,0-1 181,0-6 269,0 6-360,0-4 360,0 4-359,0-12 539,0-2 0,6-11 0,1-2 0</inkml:trace>
  <inkml:trace contextRef="#ctx0" brushRef="#br0" timeOffset="94439">17155 8334 7533,'0'-8'-1439,"0"2"1169,0 6 2878,0 0-2248,6 0 0,-4 6 90,4 7-450,0 3 359,-5 3-449,11 0 0,-5-4-89,7-1-91,-7-9 180,-1-5 0,-6 0-1439,0 0 1079,-6 0-719,-7 0 1169,-2 0 0,-4 0 0,5 6 0,1 2 0,-1-1-180,6-1 1619,2 0-540,12-4-269,2 4 0,18-12-361,-10 4 91,15-10-899,-16 11 449,4-11 90,-5 10 90,-1-9-1080,-5 9 540,3-4 270,-9 6 1,4 0-361,-12 18 270,-1-8 270,-13 28-90,5-16-180,2 5 1080,7-8 269,0 1-899,5-12 90,7 4 180,14-24-5282,20-8 4832,-4-3 0,3-8 0,-12 10 0</inkml:trace>
  <inkml:trace contextRef="#ctx0" brushRef="#br0" timeOffset="94760">17517 8360 7533,'14'-7'1709,"5"-5"-1529,-4 11 0,4-5 179,-11 0 181,10 4-360,-15-4-360,9 6 90,-7 0 90,-3 0 180,4 6-720,-12 7-359,-1 3 269,-13 9 540,5-10-90,-4-2-90,6-1-1529,-1-10 1530,7 3 269,0-5 539,7 0-269,7-5-180,0 3-180,13-10 90,-5 5 90,4-7-90,0-5 0,-4 4 0,4-4 0</inkml:trace>
  <inkml:trace contextRef="#ctx0" brushRef="#br0" timeOffset="95226">17691 8280 7533,'-7'0'719,"1"0"-539,6 0 450,0 0-630,6 0 90,1 0 90,1 0-1170,4 0 900,-5 0-539,0 0 359,6 0 180,-12 0-360,6 6 270,-14 1 90,6 7-180,-12-1 91,6 0-91,-6 1 270,-7-1 0,6 1 180,0-7-1,8-1 721,6-12-720,0-1 0,6-1 359,8-10-269,-6 15-90,10-14 180,-4 9 90,7 0-270,-6 3-450,3 5-360,-17 0 270,5 5 90,-6 3 1,-6 5-1,-1 1 180,-7-1-180,1 1 180,-7 5 0,11-10 0,-9 9 0,11-16-90,0 3-90,-5 1 1,10-4 179,-4 4 719,6-6 1260,0 0-1169,6 0-270,2 0 179,11 0-269,-4 0-180,4-6 90,-5 4-90,-1-9-360,-5 9 180,4-4 360,-5 0-91,1 4-3507,-2-4 1709,-12 12 899,-2 2 630,-5 5 0,-7 1 0,-1-1 0</inkml:trace>
  <inkml:trace contextRef="#ctx0" brushRef="#br0" timeOffset="95392">17625 8508 7533,'-8'15'2248,"2"-3"-1798,12-12-90,2 0 90,5-6-91,6 4-89,-4-10 90,22 11-3392,-7-5 3302,5 6-810,-4 0 360,-16 6 90,-2 1 90,-7 13-90,-6-5-449,0 22 269,-6-13 90,-1 9-810,-7-8 181,-5 2 539,4-5 3392,2 4-3122,1-19 0,4 5 0,-6-4 0</inkml:trace>
  <inkml:trace contextRef="#ctx0" brushRef="#br0" timeOffset="95508">18107 8602 7533,'-13'21'180,"-7"-2"-90,6-11-90,-6-2 0,1 0 0,-2 1 0</inkml:trace>
  <inkml:trace contextRef="#ctx0" brushRef="#br0" timeOffset="107509">2910 17485 7533,'-7'-7'809,"1"1"-719,6 6 90,0 0 90,6 0-90,1 0-180,19 0 90,-10 0 90,16 0-450,0 0 270,4 0-90,4 0 180,17 0 0,-18 0-225,1 0 0,2 0-652,4 0 607,24 0 90,-22 0 90,5 0-1596,-3-3 0,1 0 1506,21 1 90,-21-3 0,1-2-600,-9 7 1,-3-1 599,26-11-324,-12 11 0,1 0 234,12-4 90,-10 4 0,-1 2-90,5-1 90,-4 0 0,-1 0 0,5 0-45,-4 0 0,0 0 135,4 0-135,-4 0 0,-1 0 135,-1 0-90,-2 0 0,0 0 0,1 0 0,-6 0 0,-1 0-90,5 0 225,-7 2 0,-2 1-135,3-1-17,-5 1 0,0 0 17,4-3 1834,31 0-1834,-31 6 0,13-5 0,-6 6 0,-15-7 0,26 0 0,-38 0 888,31 0-888,-33 0 978,28 0-978,-27-7 90,25 6-90,-31-5 0,25 6 0,-21-6 0,6 4 850,-9-3-850,-12 5 754,5 0-843,-10 0 593,4 0-54,-6 0-1029,0 0 489,6-6 360,-5-2-360,5-5 180,0-7-90,-5 5 0,11-4 0,-10 6 0,10-7 0,-5-13-180,0 10 180,-1-9-180,0 13 90,-4 4 0,4-10-89,-6 10-1,0-11 90,0 18 0,0-17 0,0 22 0,-6-14 0,-2 9 270,-5-5-90,6 5-180,-17-9 90,8 7 90,-17-9-90,12 12 0,2 1 0,5 6 0,1 0 0,-1 0-180,1 0 180,-7 0-180,0 0 0,-1 6 180,-10-5 0,8 5-180,-22 0 0,16-4 127,-16 4-37,11-6 90,-7 0 180,-17 0-270,8 0-604,5 3 0,0 0 694,-15-2 45,7 5 0,-1 0 135,-7-5-180,2 5 0,-1 0 90,-15 2-45,12-2 0,-2 1-45,25 0 0,0 0 270,-27-3 0,1-1-270,27 1 0,2-2 0,-14-1 0,-1-2 45,0 1 0,1 0-45,11 1 0,-1-2 45,-30-1 0,1-2-45,29 1 0,1-1 135,-16-2 0,3-2-45,-16-5-90,31 6 0,-3 0 89,-8 1 1,0-1-90,9 0 0,0 1 45,-21-2 0,1 2 45,-13-1-45,15 0 0,1 2-135,-4 3-421,18-1 0,-3 1 511,-6 1 0,2 2 0,-12-1 45,8 0 0,4 0-135,20 0 361,-2 0-451,6 0 180,12 0 0,-6-7 1282,13 6-1282,1-5 1000,6 6-1090,-6 0 90,5 0-270,-5 0 1,6 0-1,0 0 180,6 0 90,-5 0 0,5 0-90,0 0 90,1 0-90,1 0 270,-2 6-270,-6-5 270,0 17 0,0-3-180,0 24 0,0-9 0,0 9 0,0-13 0,0 7 0,0 7 0,0 2-90,-6 11 90,4-18-720,-4 10 540,6-17 90,0-1-359,0-8 449,-6 1 0,-1-11 0,-6 3 0</inkml:trace>
  <inkml:trace contextRef="#ctx0" brushRef="#br0" timeOffset="127396">17128 9326 7533,'-71'0'90,"8"0"269,48 0 1,-2 0 90,9 0-180,1 0 0,-6 0-360,12 0 180,-5 0-90,6 0 0,6 0 90,1 0-270,13-6 270,1 5-270,6-5 90,11 6 90,-2 0-45,6 0 0,4 0 45,10 0-665,1 0 0,0 0 755,8 0-45,-12 5 0,3 2-312,-5-3 0,1 1 267,6 5 0,0-1 45,-8-4 0,2-2-90,17 0 0,0-1 45,-19-1 0,-2-2 45,12-1 0,0-1-45,-10 3 0,-5-2-180,7-9-90,13 9 270,-8-4 0,-18 6-353,30 0 263,-44 0 0,18 0 90,-28 0 1282,5 0-1282,-13 0 787,-1 0-607,-24 0 148,8 0-148,-33 0-180,19 0-90,-21 0 180,10 0-90,-11 0 90,5 0-135,3 0 0,0 0-135,-10 0-446,10 0 1,0 0 535,-4 0-449,-10 0-1,-14 0 270,8 6 180,14-5 0,-1 0-321,-13 4 321,13-4 0,1-2-90,-14 1 315,13 0 0,0 0-45,-13 0-180,-8 0 449,-4 0-449,24-5 360,-30 3 360,3-10-360,7 5 0,7-1 89,21 2-179,29 6-90,-2 0 90,11 0 1206,6-12-1206,1 9-84,24-15-96,-7 17-179,33-11-1,-20 11-505,3-3 1,2 2 954,12 2-270,-14 0 0,3 0 44,3 0 1,-1 0-45,29 0-374,-10 0 0,-1 0 329,-23 0 0,1 0-1226,23 0 1,0 0 1315,-23 0 0,-2 0-180,9 0 0,1 0-294,-2-1 0,-3 2 159,23 5 135,-16-6 0,-1 1 45,8 5-269,2-6 180,-3 0-451,-26 6 438,20-5-168,-35 5 360,8-6 0,-16 0 0,5 0 0</inkml:trace>
  <inkml:trace contextRef="#ctx0" brushRef="#br0" timeOffset="159408">14942 11594 7533,'-21'21'539,"-16"10"-449,19-14 0,-14 8 540,-11 1-450,17-10-315,-25 3 0,-3-1-585,8-1-1069,-3-4 0,-2-1 1609,-4 1 90,-12 1-441,19-7 0,-1-1 351,-25 2 198,10-4 0,-5-2-198,3-10 1,2-2-479,9 3 0,0-3 613,-7-6 0,5-7 135,18-1 0,5-4 0,4 3 0,2 0-45,-9-7 0,3-2 665,-7-26-710,0 6 0,18 12 0,2 0 0,-3-18 45,9-5 0,5-1-45,10 5 0,11-3 0,9 4-180,17 14 90,0 9 0,4 4 314,-8 13 1,3 4-495,19-4 0,1 1 180,-14 5 1,2 1 89,26-1 0,1 1 0,-24 6 0,1 0 30,1 0 0,5 0 0,-4 3-438,5 3 0,-2 0 408,3-2 0,1 1 269,10 3 1,-1 3-225,-24 3 0,1 0 45,15-1 0,0 3-135,-20 3 0,-3 1 135,26 8-90,5 12 955,-17 7-685,3 2-1,-22-5 1,-2 2-90,5 8 0,-4 0 0,-3 0-90,-10 5-180,4 14 0,-14-2-270,-6-19 181,-6 13 275,-19-6-815,0-8 719,-19 2 0,9-8 0,-5-4 0</inkml:trace>
  <inkml:trace contextRef="#ctx0" brushRef="#br0" timeOffset="161160">11374 11352 7533,'-7'0'2518,"1"0"-1978,12-5 90,7-3-630,-4-5 0,9 5 90,-11-4-90,6 11 89,-5-11-178,10 11 89,-15-11-90,9 10 90,-12-4 0,0 6-90,0 0-630,0-6 360,0 5 180,0-5-449,0 6 269,0-6 180,0 4-90,0-3-270,0-2-269,0 6 449,0-11 0,0 10 360,-12-4 0,9 6 0,-15 0 0,10 0 0,-5 6 0,6 2-180,-11 29 180,15-11 630,-15 24-180,17-21 179,-11 9-359,10-15 180,-4 14-270,6-21 0,0 4 90,6-8-360,2-11 90,-1 11 0,5-10-360,-11 4 90,11-12 90,-4-2-629,5-17 629,0 2-270,-5-9 90,-2 5 180,0 0 0,-5 6-89,5-4 179,0 4 90,-4 6 90,4-9-90,0 21 180,-4-15-91,4 17-89,0-5 720,-5 12-360,11 7-180,-11 2 269,5 10-179,0-4 90,-4 6-180,4 0 360,-6 18-540,0-14-90,0 20-270,0-17 0,0-12 180,0-4-180,0-30 181,0-3-91,6-23 90,1 2 90,0-4-90,5 1 180,-4 10-180,5-9 360,-5 15-180,3 4 90,-9 7 0,10 11-90,-11-5 0,5 6 90,-6 0-90,0 0 0,6 6 0,-4-5 0,4 11-810,-6-11 540,0 11 270,0-10 0,0 10 0,0-5 0</inkml:trace>
  <inkml:trace contextRef="#ctx0" brushRef="#br0" timeOffset="161482">11830 11178 7533,'-8'21'-270,"2"5"360,6-12-90,-6 6 450,5 5-271,-11-9-89,11 10 0,-5-19-90,6-1-899,0 0 539,0-4 180,0 3-180,0-5 180,0 0-179,6-5 359,-5-3 0,5-5 0,0-6 0,1-2 0</inkml:trace>
  <inkml:trace contextRef="#ctx0" brushRef="#br0" timeOffset="161742">11911 11098 7533,'0'13'-540,"0"-5"360,0-2 0,0 0 90,0-5 450,0 11-180,0-5 90,0 7-180,0-1 90,0 7-180,0-6 180,-6 12-91,4-11-358,-4 4 179,6-11 90,0 4 0,0-11-270,0 11 90,0-11 0,0 11-180,-6-10 180,5 10 0,-5-11 180,-6 17 0,3-15 0,-5 15 0,2-16 0,5 3 0,-1-5 0,2 0 0,6 0 0,-6-5 0,-1-3 0</inkml:trace>
  <inkml:trace contextRef="#ctx0" brushRef="#br0" timeOffset="162072">11843 11299 7533,'8'-22'-1619,"4"4"2068,-11 12 1,6 4 0,-7-3-360,0 5 180,0 0-180,6 0 0,-5 5 89,5-3-358,-6 4 179,0 0-90,0-5 269,0 5-89,0 0 90,0 1-270,0 7-90,-6-1 91,5 1-181,-12 5 270,6-10 0,-7 9-180,7-10 180,-5 5 0,10 0 180,-10 1-90,5-7 0,0 11 89,-5-15-179,10 15 90,-4-5 0,6 2-90,-6 11 0,5-12 180,-5 6-360,12-12 270,1-2-270,1-6 180,10-6 0,-10-2 0,12-5 0,-7-7 0,1 6-359,5-18 359,2-8 0,0 2 0,-2-7 0</inkml:trace>
  <inkml:trace contextRef="#ctx0" brushRef="#br0" timeOffset="162462">11991 11218 7533,'0'8'-630,"0"10"1170,0-9 89,-6 16-449,4-10-90,-3 4 180,5 1-450,0 1 90,0-1 180,0-6 0,0-8 0,0-6 0,0 6-450,0-5-179,5 6 539,-3-14-90,10 0-270,-5-6-180,7-13 540,-1 10-180,-6-10-90,12 7 270,-16-2-90,15 6 90,-17 4-90,5 11 90,-6 0 360,0 0 90,6 11 449,-4 4-719,4 6 0,-6-8-809,6 5 269,-5-15-90,11 9 360,-11-6-180,5 2 90,-6-1 90,6 5 90,-4-4-89,4-1-91,0-1 90,-5-6 90,5 0 0,-6-6 0,0-2 0</inkml:trace>
  <inkml:trace contextRef="#ctx0" brushRef="#br0" timeOffset="162872">12139 11326 7533,'6'-14'-540,"-5"7"810,5-5-90,0 11 90,-5-5-450,5 6-270,0-6 0,2 4-89,5-10 359,-5 11 180,-3-11 0,-5 10 0,0-3 0</inkml:trace>
  <inkml:trace contextRef="#ctx0" brushRef="#br0" timeOffset="163068">12205 11085 7533,'0'13'719,"0"0"-449,0 0-450,0 1 180,0-1-90,-5 13 180,3-4 90,-4 11-270,6 5 0,0-13 180,6 18-809,-4-27 359,3 10 180,1-13-630,-4-6 810,4 6 0,-6-12 0,0 5 0</inkml:trace>
  <inkml:trace contextRef="#ctx0" brushRef="#br0" timeOffset="163285">12139 11407 7533,'0'7'1259,"0"5"-899,-6-5 179,-2 12-269,-5-3 90,0 15-270,-1-15-360,1 27 90,-1-25 180,6 14-1169,-4-19 629,11 1 270,-5-1 91,6-5-541,-6-3 720,5-5 0,-5 0 0,6 0 0</inkml:trace>
  <inkml:trace contextRef="#ctx0" brushRef="#br0" timeOffset="163403">12044 11527 7533,'14'0'1349,"-6"0"-899,10-6-270,-9 5-360,10-6-630,12 2 360,-13 3 91,19-10 359,-28 11 0,15-11 0,-9 4 0</inkml:trace>
  <inkml:trace contextRef="#ctx0" brushRef="#br0" timeOffset="163608">12287 11379 7533,'-37'29'629,"6"2"-449,17-10-180,1 6 180,0-6 0,-1-2 0,7-5 270,1-1-990,6 0 270,0-5 180,0 4 0,12-11 270,-3-1-180,16-13 90,-10-2-90,10-4 0,-10-1 90,5 6-90,5-12 90,-8 5 0,8 0-1529,-12 2 1439,1 5 0,-1 1 0,0-1 0</inkml:trace>
  <inkml:trace contextRef="#ctx0" brushRef="#br0" timeOffset="163852">12407 11312 6813,'7'-7'450,"11"-11"-180,-15 9-810,15-10 90,-17 11 90,5 3 360,-6 5-89,0 0-1,0 5 629,-6 15-449,-1 2-180,-13 17 0,12-11 1080,-10 11-720,16-17-91,-4-2-268,6-14 178,0-6-89,12 0-89,-3 0 268,16-18-988,-9 1 179,9-21 181,-10 9 449,-2 2 0,5 2 0,-3 4 0</inkml:trace>
  <inkml:trace contextRef="#ctx0" brushRef="#br0" timeOffset="163979">12554 11272 7533,'0'33'989,"6"13"-629,2-14-180,-1 5 0,5-24 90,-5-5-180,7 4-1080,5-11 900,-4 5-899,17-18 629,-16 3 90,10-10-719,-7-6 989,-4 14 0,-2-13 0,-1 17 0,-5-7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6:11:45.256"/>
    </inkml:context>
    <inkml:brush xml:id="br0">
      <inkml:brushProperty name="width" value="0.05292" units="cm"/>
      <inkml:brushProperty name="height" value="0.05292" units="cm"/>
      <inkml:brushProperty name="color" value="#FF0000"/>
    </inkml:brush>
  </inkml:definitions>
  <inkml:trace contextRef="#ctx0" brushRef="#br0">15519 18143 7533,'3'-14'449,"-6"7"-449,-18-5-269,1 11-91,1-11 270,10 10-900,-9-10 721,11 5 269,-1-1 0,2-4 0,6 5 0,0-1 0,6-10 0,2 3 0</inkml:trace>
  <inkml:trace contextRef="#ctx0" brushRef="#br0" timeOffset="360">15572 17968 7533,'8'29'719,"4"8"-899,-11-15 180,11 35 0,-10-24 270,10 18-720,-11-31 181,17 0-1,-15-13 180,15-1-180,-11-6 90,0-12-270,5-15 270,-10 4 1,4-15 89,-6 23 90,0-4-90,0 5 90,0 7 90,6-5 0,-5 11-90,5-5-90,-6 6 90,6 0 0,-4 0 180,10 0 179,-4 0-179,-1 0 180,11 0-270,-15 0 0,15 0 0,-17 0 270,5 0-270,0 0 0,-5 0 89,5 0-179,-6 0 0,0 0 0,6 0-1259,-4-6 1079,4 4 90,-6-3-539,0-2 629,0 6 0,0-5 0,0 0 0,0-2 0</inkml:trace>
  <inkml:trace contextRef="#ctx0" brushRef="#br0" timeOffset="881">15491 18008 7533,'-28'42'90,"9"3"-90,7-23 359,11 16-179,-5-22-90,6 22-180,0-22 270,6 3 0,1-7 0,6-10-90,-5 4-180,10-6 90,-9-6-90,16-20 180,-16 8-360,9-25 180,-16 27-180,4-15 270,-6 21 0,0-7-90,-6 9-89,-8-5 179,5 5 89,-21-4 1,20 11-90,-16-5 0,19 6 0,-5 0-449,11 0 179,-11 6-90,10 1 270,-4 1 90,12-2 0,2 0 0,5 1 0</inkml:trace>
  <inkml:trace contextRef="#ctx0" brushRef="#br0" timeOffset="1900">15774 18103 7533,'7'0'180,"-1"0"-90,0-6-90,-5 4 0,11-4 269,-4 0-538,-1 5 179,5-11 180,-11 4-720,11-5 450,-10-1-90,4-5 270,-6 10-180,-6-9-90,-2 5 270,1 4-90,-11-9 360,9 17-90,-10-5 0,6 12 90,5 7-180,-4 8 0,11 12-90,-5-11 540,6 15-451,0-14 1,0 4 90,0-8-90,0-6-360,6 1 360,-5-7-359,17-1 179,-15-6-720,21-24 90,-15-11 541,4-9 179,-1-6 0,-11 21 0,11-10 0,-4 23-90,-1-2 180,5 18 359,-10 0-269,9 6 0,-9 7 90,4 14 0,0 2-270,-5 3 629,5 1-449,-6-4 90,0-2-450,0 4 270,0-15-90,0 4-90,0-15 0,7-10 90,-6-3 0,11-11 0,-4 4-539,5-17 359,-5 16-810,9-9 541,-8 11 269,5 1 180,3-1 0,-8 1 0,11 0 0,-7-1 0</inkml:trace>
  <inkml:trace contextRef="#ctx0" brushRef="#br0" timeOffset="2301">16203 17955 7533,'-14'0'0,"1"0"270,-18 12-91,13-3 271,-20 22-180,23-15 90,-4 10-180,12-13-180,1 1 0,6-7 0,12-1 90,-4-6 90,18 0-90,-11 0 89,4 0-89,-11 0-449,4 0 179,-11 0-270,11 0 180,-10 0 180,4 0 0,-6 6-180,-18 19 180,7-7 0,-20 14-359,10-19-1,-6 0 270,0-5-180,1-2-89,5-6 179,2 0 270,5-12 0,1 9 0,5-15 0,2 5 0,6-8 0</inkml:trace>
  <inkml:trace contextRef="#ctx0" brushRef="#br0" timeOffset="2653">16243 17942 7533,'0'28'-1619,"0"-3"2248,-6-11-89,-2 5-90,1-4 89,-5 16-359,11-14 360,-11 20-90,10-21-90,-4 10-540,6-19 180,6 5-270,2-10 270,11-14-450,-4 1 180,4-20-90,-6 4 180,-5-1 91,-2-5-541,-6 0 360,0 11-180,0-16 360,0 22 450,0-3-180,0 13-90,-6 18 450,4-3-91,-3 28-359,5-13 0,0 14 180,0-5 180,5-10 90,-3 8-271,4-16-988,0 4 269,-5-11-629,5-3 449,-6 2 0,0-6 361,0 5 269,0-30 0,6 6 0,2-20 0</inkml:trace>
  <inkml:trace contextRef="#ctx0" brushRef="#br0" timeOffset="3123">16377 17902 7533,'8'26'719,"-2"1"-359,-6-6 360,0 22-540,0-24-1,0 25 1,0-29-539,0 10 179,0-10 180,0-2-720,0-1 450,0-10-90,0 3 181,0-5-181,0-5 270,0-9-270,0-19 270,6 10 270,-5-15-90,11 30 0,-11-10 90,11 16 90,-4-4-180,-1 6-1,5 12 1,-11-3 0,5 4 0,-6 5-90,0-9 180,0 16-540,0-9 270,0-3-89,0-1-1,0-11-180,0 11 270,0-10 0,0 3 0,0-10 0,0-9 180,0-1-180,0-16 90,0 9 90,0-5-180,6-5 270,2 16-180,5-3 360,-5 13 0,3 12-270,-9 1 89,4 7 91,0 5-270,-5-4 270,5 16-450,-6-14 180,0 8 90,0-12-1079,0-5 809,0 4-1079,0-11 1079,0 5 180,0-6 0,0-12 0,0 3 0,0-10 0</inkml:trace>
  <inkml:trace contextRef="#ctx0" brushRef="#br0" timeOffset="3767">16592 17888 7533,'15'28'719,"-4"-3"-269,-5 7-360,-4-2 360,4 22-180,-6-17-91,6 10-179,-5-4 0,5-6-89,-6 4-721,0 6-90,0-14 541,0 8 89,-6-25 90,5-8-90,-5-6-180,0 0 181,4 0 179,-9-12 90,3-15 0,1-3-90,-5-27 0,10 26 629,-4-20-179,6 17 270,6 0-91,2 1-359,5 12 360,0 1 450,13 7-990,-10 6 269,15 0-269,-22 14 180,9 0 0,-17 13 0,5-6-450,-6 24-449,0-15 179,-6 16 450,5-18-2249,-17 5 2069,15-17 270,-15 3 0,17-12 0,-5 0 0,6 0 0,0 0 0,12 0-359,-3 0 359,16 0 0,-16 0 989,10 0 180,0-7 720,9-6-1889,0-8 180,3-6 0,-22 0-450,9 0 270,-11 7-899,1-18 719,-2 21-1079,-12-21 899,-2 17 90,1 0-360,-11-10 361,9 15 1168,-10-10-809,6 19 450,-1 13-450,7 9 1169,1 18-989,6 1 539,0 12-449,0-10-90,6 9-180,-5-17 0,11-1-990,-4 4 810,-1-15 0,11 22 90,-15-28-2428,9 8 1708,-6-18 270,-5 0 450,5-12 0,-6 3 0,0-16 0,-6-2 0,-1-7 0</inkml:trace>
  <inkml:trace contextRef="#ctx0" brushRef="#br0" timeOffset="4685">16941 17942 7533,'7'7'1709,"11"-1"-1260,-15-6 631,15 0-900,-17 0-450,11 0 450,-4 0 359,-1-6-2697,-1 5 539,-6-5 1439,0 6-810,0 0 990,-6 0 0,-1 0 0,-7 0 0,1 6 0,5 13 0,2-3 0,6 10 0,0-1 0,0-9 450,0 10 90,0-1 179,0-9 631,6 16-1171,-4-23-538,4 9 89,0-17-900,-5 5 631,5-6 179,-6 0-719,6-24 1079,-4 0 0,4-10 0,-1 3 0,-3 22 0,10-9 0,-11 16 0,11 2 0,-10 8 719,4 5 91,-6 7-630,6-5 89,-5 4 1,5 0 0,-6-4 180,0 5-270,0-13-990,0 5 720,0-10-539,0 3 359,0-5 90,0-5-270,0-9 450,6 5-180,-5-9-90,5 17 181,-6-11 988,0 10-179,0-4-541,0 6 451,6-6-540,-4 5-360,10-5 450,-11 12-1259,11 1 989,-11 7-810,5-1 451,-6-5 449,0 4 0,0-11 0,6-48 0,2 21 0,1-12 0,2 2 0,4 13 0,4-2 0,-12 17 0,-1 2 179,-6 6 631,0 24-450,0-12 809,0 31-629,0-26-180,0 14-450,0-22 270,0 3-450,0-12 270,6 0 180,-4 0 0,10-6-1260,-11-2 540,5-5 1,-6 0-1,0 5 270,0-4 0,0 5 90,0-7 1,0 7 538,0 1-269,0 6 900,0 0-630,6 12-91,-4 3 91,9 23 90,-9-8 359,10 33-1258,-11-12 110,5-2 70,-6-12 179,0-23-270,0-1 90,-6-5 270,-1-2 0,-7-19-180,7 5 518,-5-30-428,11 15-89,-5-16 179,6 12-90,0 6-1350,0 2 1171,0 5 269,0 7 0,0 1 0,0 0 0,0-2 0</inkml:trace>
  <inkml:trace contextRef="#ctx0" brushRef="#br0" timeOffset="5200">13105 18250 8522,'19'-6'720,"2"5"-630,5-17 90,37-9-46,-31 7 1,1-2-1199,8 1 1,0 0 1153,-3 2 0,2 0-315,20-2 0,1 3 225,-21 5 0,2 2-1056,24-2 0,0 1 697,9 0 314,-33 8 0,2 0-495,18 0 0,0 1 225,-14 0 1,1 0 44,4 1 0,5 0 0,-5 0 95,-8 1 0,1 1 175,12-2 0,7-1 0,-7 2 0,-12 1 0,-2 0 0,21 0 0,-4 0 0,-1 0 0</inkml:trace>
  <inkml:trace contextRef="#ctx0" brushRef="#br0" timeOffset="6065">18040 18049 6633,'14'-8'630,"5"-3"-450,-4 3 449,28-5-449,-18-1-90,20 7 90,30-5-180,-24 10-314,-7-1 0,1 0-46,14 3-350,-14-3 1,1 0 664,-6 3 0,0-1 90,12-2 0,1 0 0,6 3 0,-2 0 0,-10 0 0,2 0-495,2 0 0,5 1 1,-4-2 314,-1-2 0,1 0-45,5 2 0,6 1 0,-6 0 135,-3-3 0,-2 0-45,17 2 0,3 2 405,1-1 0,-4 0-270,-17 0 0,2 0 224,-1-2 1,9-2 0,0 0 0,-8 2-180,4 0 0,1 1-758,13-2 1,9 0 0,-10 3 757,-17 3 0,-3 1 0,15 2 0,4 1-401,-15 3 1,2 1 0,-4 0 40,2 1 0,2 0 210,5 0 0,5 2 0,-7-2 60,-16-1 0,0-1-300,10 4 0,6 1 1,-6 0-241,-12-3 0,0 1 540,25 6 0,-2 1 0,-4 5 0,-1-4 0</inkml:trace>
  <inkml:trace contextRef="#ctx0" brushRef="#br0" timeOffset="25326">10865 17418 7533,'-72'0'0,"9"0"629,1 0-809,26 0 90,-39-6 540,21-1-1201,4-7 841,-14 1 180,22 1 0,0-1-180,-20-10-701,19 7 0,2-1 611,-5-9 90,12-1-270,-5-12 180,11 3-76,7 2 0,3-2-193,2-16 224,5-1 0,4-2 135,7-1-135,10 4 0,4 4-225,3 9 90,28-17 0,1 22 90,-2-1 0,20 2-180,-27 12 180,8 8-90,0 7 270,-8 6 0,21 12 180,-16-3-90,-2 16-90,11 8 90,-14 3 90,9 4-270,-7-1 0,-7-4 0,0 0-720,3 8 450,-1-5 0,-7-1 91,-18-9-473,3 5 652,-12-12 0,-6 4 0,-1-4 0</inkml:trace>
  <inkml:trace contextRef="#ctx0" brushRef="#br0" timeOffset="26727">9617 17620 7533,'-8'0'539,"-4"0"-179,11 0 0,-5 0-90,6 0-90,0 0 359,-6 0-539,4 0 90,-3 0-539,10-6 629,-3-2-270,10-5 180,1-1-180,-4 7 180,15-5-1,-15 10-268,11-4 269,-7 6-540,-5 0 270,3 0-90,-9 6 270,4 2-90,-6 5 0,-6 7 90,4-11-90,-9 9 270,9 1-270,-4-3 90,6 3-90,0-13 990,0 0-720,0-4 449,12 4-359,-3-6-360,22-12 90,-15 3-90,10-4 0,-7-5 0,-4 9-809,5-11 449,-7 13-360,-5-5 541,-2 10-451,-12-3 720,-8 17 0,-7-3 0,-6 10 0</inkml:trace>
  <inkml:trace contextRef="#ctx0" brushRef="#br0" timeOffset="26921">9630 17741 7533,'0'7'1079,"0"-1"-449,6-6-360,-4 0 1169,16 0-720,-9 0-269,10-6 450,6-2-631,-8-5-898,20-7-361,-9 5 990,13-4 90,-19 12-180,-4 1-3688,-18 12 2789,0 1 0,-6 7 989,-1-1 0,-13 0 0,-1 1 0,-6 0 0</inkml:trace>
  <inkml:trace contextRef="#ctx0" brushRef="#br0" timeOffset="27163">9644 17807 7533,'8'0'1259,"3"0"-1079,-3 0 629,11 0-629,2-6 0,0-1 180,-2-7-180,-6 7-90,7 1 0,-6 6-1529,12 0 1349,-17 6-450,3 13 360,-6 4 0,-4 10 630,4-7-540,-6-5 540,0-1-540,0-13 360,12-1-180,-3-6 269,22-18-1798,3-10 1169,-10-8-1079,11-3 1349,-32 12 0,15 1 0,-11-1 0</inkml:trace>
  <inkml:trace contextRef="#ctx0" brushRef="#br0" timeOffset="27716">9979 17660 6004,'0'7'0,"0"-1"1888,6-12-628,1 5-181,19-11-899,-10 10 90,16-10-270,-17 11 180,4-5-630,-12 6 360,5 0 90,-4 0-809,-1 0 359,5 0-450,-11 0 451,5 0-361,-6 0 450,0 0-89,-6 0 449,5 0 0,-5 0 0,0 6 0,5 1 0,-5 7 269,6-7 1530,0-1-1169,6 0-270,1-5 539,6-1-1169,1-1 270,-1-11-449,0 5 359,-5-7 0,4 7-720,-11 1-179,5 0 719,-6 5-180,0-5 360,-6 6-90,5 11 810,-5-1-180,6 3-270,0-1 89,6-11-179,-5 5 360,17-6-810,-9 0 1,11 0 359,-12 0-270,-3 0 0,1-6 180,-4 5-90,4-5 90,-6 6 180,-6 0-180,4 0 0,-4 0 180,6 0 0,0 0-90,6 0 0,-4 0 360,16 0-270,-15 0-90,9 0 90,-12 0-180,0-6 90,0 4 0,0-10-270,0 5-90,0-7 0,0 1 180,0 0 180,0 5 0,-6-4 0,-2 5 0</inkml:trace>
  <inkml:trace contextRef="#ctx0" brushRef="#br0" timeOffset="28266">10100 17633 7533,'0'-7'90,"6"1"90,-5 6 359,5 0 1,-6 0 0,0 0 269,6 6-719,-4-5 90,10 17 0,-11-15-360,5 15 180,0-5 0,1 8-90,1 6-270,-2-12-89,-6 20 179,0-22-180,-6 18 450,4-18-450,-10 1-90,11-7-179,-5-1-1,6-12 720,0-7 0,0-2 0,6-17 0,1 16 0,7-9 0</inkml:trace>
  <inkml:trace contextRef="#ctx0" brushRef="#br0" timeOffset="28526">10193 17727 9062,'14'0'899,"-1"-6"-719,1-2-450,5-5 270,-9 5 360,7-4-630,-15 11-2788,4-5 2518,-6 6 540,0 0 0,-6 6 0,-2 1 0</inkml:trace>
  <inkml:trace contextRef="#ctx0" brushRef="#br0" timeOffset="28634">10220 17767 7533,'-7'15'180,"1"-3"809,6-12-809,0 0 180,6-6 0,1 5-1,13-17-1258,-11 9 269,15-11 630,-21 7 0,15-1 0,-11 1 0</inkml:trace>
  <inkml:trace contextRef="#ctx0" brushRef="#br0" timeOffset="28875">10288 17459 7533,'0'13'989,"0"0"-269,0 6-360,0 3 269,0 22-539,0-13-90,6 20 180,1-5-270,1-8 540,3 30-180,-9-35-180,10 12-2429,-11-20 1529,5-16-1168,-6 3 1978,0-18 0,0-13 0,-6-10 0,-1-11 0</inkml:trace>
  <inkml:trace contextRef="#ctx0" brushRef="#br0" timeOffset="29499">10462 17499 8162,'0'13'0,"0"6"-449,0 2 179,-6 6-720,5 6 541,-11-5 449,4 11 0,0-17 0,-4 10 90,11-23-1,-11 3 811,11-12-180,-5-6-631,6-2 631,6-5-360,1-1 90,0 7 359,18-17-539,-9 20 270,17-20-810,-12 16-630,-2 1 91,-6 7 269,-5 7 360,-2 7-1349,-24 17 1169,8-13-269,-27 19 629,20-22 449,-2-1-359,1-2-449,15-11 3507,-10 5-2609,13-6 991,13-6-1171,2-2 541,12-11-540,-1 4-1,1-4-179,-6 5 0,-2 1-1889,-5 5 1080,-1-4 179,-6 11-989,-1-5 1169,-6 6-1709,-6 12 1169,-1-3 810,-18 22 0,2-14 0,-9 8 0,-1-6 0,10-3 0,4 3 360,7-6-90,10-6 630,-4-1-361,6-6 1530,19 0-1349,-3-6 89,29-7-449,-15 4-810,26-9 180,-30 17 180,17-5-989,-34 18 629,9 3-89,-17 18 359,5-11-360,-18 15-1979,-3-20 2160,-6 2 359,2-13 0,5-12 0,1-7 0,0-8 0</inkml:trace>
  <inkml:trace contextRef="#ctx0" brushRef="#br0" timeOffset="29681">10824 17472 7533,'7'0'0,"-1"0"0,-6 0 1259,0 0-539,6 0-361,-4 0-718,4 0 179,-6 0-90,6 0 180,2 0 90,-1 12 0,-1-3 0,-6 10 0</inkml:trace>
  <inkml:trace contextRef="#ctx0" brushRef="#br0" timeOffset="29904">10784 17620 7533,'-8'7'2698,"2"-1"-1978,12-6-271,2 0-89,5-6 0,6-2-540,-3-5 180,3 5 180,1-9 0,-5 14 270,-2-9-540,-7 12-540,-6 0 360,0 0 90,0 12 0,-18 14 180,8 4 0,-28 15-629,22-23-630,-16 16 899,17-28-90,2 14-270,7-22 271,6 4 89,0-6 0,0-6-270,0-2 630,6-5 0,1-1 0,7 1 0</inkml:trace>
  <inkml:trace contextRef="#ctx0" brushRef="#br0" timeOffset="30159">10837 17700 7533,'15'13'1349,"-2"1"-1169,-13-7 90,0 5-90,0-10-1,6 4-1078,-5-6 449,5 0 270,-6 0 90,6-6-179,1-2 448,13-35-179,-5 22 270,4-28-90,-6 34-90,-5-4 720,4 5-361,-5 7 361,6 1-450,-5 6 269,4 12-629,-11-4-359,5 24 179,-6-16 90,0 10 180,0-7-1260,0-4 91,-6 16 449,5-14-1079,-17 8 1260,15-17 449,-15 4 0,11-17 0,-1 10 0,-4-23 0,5 3 0</inkml:trace>
  <inkml:trace contextRef="#ctx0" brushRef="#br0" timeOffset="30600">10891 17741 8792,'8'0'810,"4"0"-361,-5 0-449,7 0 270,-7-7-90,5 6-2339,1-11 2159,2 4 0,4 1 0,-5 1 0</inkml:trace>
  <inkml:trace contextRef="#ctx0" brushRef="#br0" timeOffset="30898">11066 17633 7533,'7'0'2878,"5"-12"-2698,-10 9 90,10-15-90,-11 11-540,17-13 270,-9 11-2069,10-15 1889,-12 21-1079,5-9 719,-10 12 361,4 0 269,-6 0 0,-6 6 0,-2 2 0</inkml:trace>
  <inkml:trace contextRef="#ctx0" brushRef="#br0" timeOffset="31175">11146 17552 7533,'-22'57'1259,"-2"-6"-809,23-30 359,-5 4-989,6-10 180,0-2 180,6-6-1079,1-7 269,12-7-449,-10 0 449,9-13 90,-11 0 181,7-7 359,-7-18 0,-1 14 0,-6-14 269,0 24-269,0 8 0,0 7 2429,0 24-450,0 16-1529,0 3-900,12 38 450,-9-41 180,15 23 0,-17-36-90,5-2 180,-6-6-181,0-5 1,0-2 90,6-12-539,-4-2 179,3-17 180,-5 9-1260,6-10 181,2-5-450,0 13 1529,4-31 0,1 25 0,8-14 0</inkml:trace>
  <inkml:trace contextRef="#ctx0" brushRef="#br0" timeOffset="31364">11387 17432 7533,'-7'13'719,"1"0"-89,6 1-180,0-1-91,0 6 271,0 9-990,0 12 90,0-11 91,0 3 358,0-19-89,0 1-2698,0-1 2608,0-6 0,6-1 0,1-6 0</inkml:trace>
  <inkml:trace contextRef="#ctx0" brushRef="#br0" timeOffset="31668">11414 17459 8882,'7'5'450,"-1"3"-270,0 5 269,-4 6-269,4-3-1799,-6 21 1349,0-19-539,-6 19 359,-2-22-180,-5 4 361,0-5 269,-1-1 449,1-6 1,6 5 1169,-5-10-1079,10 10-270,-4-10 359,18 9-359,-9-9-360,27 10-90,-20-11-719,21 6 359,-15-7 360,-3 0 0,-1-7-1799,-4-12 1979,-1 2 0,-1-8 0,-6 12 0</inkml:trace>
  <inkml:trace contextRef="#ctx0" brushRef="#br0" timeOffset="32166">11454 17580 7533,'0'-8'539,"6"-4"91,2 10 359,17-16-809,-14 15 180,19-15-630,-27 11 270,14 0-899,-15 1 539,4 6-360,-6 6 361,0 1 89,-12 30 90,9-17 90,-15 29 90,17-33-90,-5 10 180,6-19-90,6-7 0,1-19-720,6-3 720,7-29 0,-11 25 0,8-11 0,-15 30 0,4 1 0,-6 24 0,0-2 180,0 11 1169,0 10-809,0-13 180,0 15 179,0-18-359,0-8-810,0-1 90,6-10 180,1 3 180,1-10 0,3-9 0,-9-1-990,10-4-359,-11 0 359,12 3 451,-12-3-541,6 6 900,-7-1-809,0 7 809,0 1 629,0 6-359,0 0-180,5 0 900,3 0-451,-1 0 91,5 0-450,-4 0 359,11 0-449,-4 0 90,-2 0-1979,-7 0 990,-6 6 89,0 13 450,0-2 90,-6 8 180,-1-6 0,-1-4 0,-4-2 0,11-7 0,-5-6 0,6-11 0,0-4 0</inkml:trace>
  <inkml:trace contextRef="#ctx0" brushRef="#br0" timeOffset="32300">11776 17499 7533,'8'0'0,"-2"12"0,-6 9 1529,0 7-180,0 16-989,0-14 0,0 9-180,0-18-1440,6-2 1350,-5-11-2069,11-14 1709,-5-3-719,7-16 989,5-8 0,-4-3 0,5-10 0</inkml:trace>
  <inkml:trace contextRef="#ctx0" brushRef="#br0" timeOffset="33698">10958 16680 7533,'21'-7'-270,"-2"1"360,-11 6 270,4 0-181,-5-6-628,7-2 539,-1-5 180,7-7-181,-5 0-89,10-7 0,2-6 180,-5 5-270,9-5 0,-10 0 180,6 5-359,6-17 359,-5 9-180,11-22-929,-17 21 1109,9-14-394,-14 11 1,-1-2 348,2 8 0,0-2-45,3-10 0,-2 0 0,8-18 270,-2-2-270,-10 8 45,-2-1 0,-1-2 45,-3-4-90,1 2 0,-2 1 90,-6 8 0,4-12 0,-1-4-656,-3-4 506,1 25 0,2-5 0,-1 5 105,0 5 0,0 1-90,-1-18 0,1 0 45,3 21 0,-2 1 0,-4-12 0,0-1 45,5 1 0,0 2-45,-5 7 0,-1-2 90,4-32 0,-2 1 0,-8 1-45,3 1 0,-1 2-45,-10 4 0,8 26 0,-1-3 90,-3-4 0,0 1-1,-5-22-89,6 22 0,-1-3 225,0 1 0,1 1-787,1 8 0,1 0 651,-3-8 1,0-3 0,-2-7 0,-1 2-90,6 14 0,-2 0-60,-5-7 0,-2-5 0,2 5 105,6 6 0,-1 3 0,-10-17 0,0-1-45,5 7 0,1 3 0,3 11 0,-2 0-45,-4-12 0,1 2 135,0-8-90,-10-4 90,10 5-270,-5-6-914,2 1 0,-1-3 1049,6 22 0,1-1 45,-4-10 0,-2-6 0,1 8-672,-11-20 672,12 18 0,-1 1 0,-10-13-45,8 9 0,-1-1 0,3 17 0,-1 0 45,-2-10 0,-1-1 90,-4 9 0,0 3-90,-13-15 0,13 19 0,-2 2 90,-31-16-90,13 12 179,8 14 1,-1 3-180,-7-3 382,-13 1-203,0 7-89,19 0-270,-30 5 270,32 3 412,-15 5-502,12 0 0,-1 0 0,1 5 270,-24 9-270,18 1 90,-4 2 0,0 3-90,1 4-90,1 3 0,2 2 0,1 3 90,1 2 0,0 0 180,3-1-135,-1 1 0,3 1-135,8-4 2504,-20 20-2504,29-29-89,-10 9 89,17-16 1209,-4 10-2108,6-3 809,-1-2-90,7-6-816,-5-2 1086,10-11 0,-9-1 0,3-8 0</inkml:trace>
  <inkml:trace contextRef="#ctx0" brushRef="#br0" timeOffset="33923">9282 11447 8162,'-6'19'270,"4"8"-270,-9 19 0,9-3 225,-1-4 0,0-2-135,3 3 270,12 29-180,-3-51-90,22 12-180,-9-28 269,5 3-718,4-17 269,-8-2 180,4-8 90,10-20 0,-19 16 0,13-19 0</inkml:trace>
  <inkml:trace contextRef="#ctx0" brushRef="#br0" timeOffset="34497">9121 12494 7533,'-36'35'0,"-1"2"270,16-22-1,-12 11-224,-4-1 0,-2 0-135,-12 4 180,-4 0 0,-1-3 90,8-17-427,4-2 0,0-2 517,-1-11 0,-2-8 0,0-4-90,-2-7-1,-5-16 1,2-4-90,11-5 0,4-2 0,5-3-1340,10 1 1385,11 17 0,2-2 134,3-26-1133,6 12 954,6-16-1592,20 9 1052,-3 9 270,4 13 0,3 0 0,13-6 0,5-9 270,-11 27 0,0 1 90,11-6-270,1 7 0,4 3 117,-12 14 1,1 6-73,9 4 0,0 7 135,-10 1 0,-1 8 180,17 28 0,-6 6-180,-25-24 0,-2 1-128,9 10 1,2 5 0,-4-4-232,7 18-424,-9-24 0,1 2 648,-6 2 0,-2-2-134,8 11 301,-13-11 1,-3 2-1022,-1 14 449,-5 2 450,-2 5 0,-12-18 0,-2-3 0</inkml:trace>
  <inkml:trace contextRef="#ctx0" brushRef="#br0" timeOffset="35125">8705 11674 7533,'0'8'629,"0"4"-179,-6-10 0,5-2-360,-11-26-90,10 3 360,-10-28-450,5 9 314,0-2 1,1-1-45,-2-18-90,5 24 0,0 0-989,-3-17 629,5 24-989,-5-24 629,6 32 630,0-19 0,0 26 0,0-8 0</inkml:trace>
  <inkml:trace contextRef="#ctx0" brushRef="#br0" timeOffset="35579">8597 10655 7533,'-13'0'-270,"-1"0"90,7 12 180,-5-3 0,11 10 809,-5 6-269,6-8-180,0 14 90,12-10-270,-3 0 539,16-8-539,-10-7 0,10-6 0,-9-6 90,3-1-90,-6-7 0,1 1-270,-1-7-540,0 6 450,-5-12 90,-2 11 90,-6 2 0,0 1-630,-6 5-269,-14-1 719,4 2-90,-9 6-269,-13 0 449,19 6-360,-24-4 270,28 4-989,-10-6 1169,16 0 0,-9-6 0,10-2 0</inkml:trace>
  <inkml:trace contextRef="#ctx0" brushRef="#br0" timeOffset="35866">8812 10722 7533,'36'30'539,"1"-1"-89,-22-33 270,10-4-720,-16-6 0,9-12-720,-10-18 270,-1 5 270,-1-7 270,-24 14 0,8 23 90,-27 3-360,14 14 270,-9 12-90,11-6 90,7 6-1079,2-7 809,10-6 0,-4 5 180,6-10 0,6-8 0,2-9 0</inkml:trace>
  <inkml:trace contextRef="#ctx0" brushRef="#br0" timeOffset="36037">9041 10320 7533,'3'38'569,"0"1"1,0 6 0,1-2-210,3 1 89,5 27-898,-10-34 449,16 26-1170,-16-38 361,16 12 809,-16-29 0,4 3 0,-6-3 0</inkml:trace>
  <inkml:trace contextRef="#ctx0" brushRef="#br0" timeOffset="36519">9255 10360 7533,'8'0'-270,"3"0"360,-9 0-90,10-6 90,-5 4-630,1-4 450,-2 6-90,-6 0 90,0 0 0,-6 12 90,4-3 360,-16 22 630,3-8-811,1 3-89,2-12 540,12-2-540,0-11 0,0 6 180,12-7 90,-3 0 89,22-7-898,-15 6 179,9-5-360,-11 6-90,-7 0 541,-1 6-91,-18 7-180,3 8 180,-10 0 0,6-1 360,-1-7-360,-11 18 1350,15-19-271,-14 24-629,22-33 720,-4 9-361,6-6-179,0-5-90,6 5 719,26-18-989,-7-3 360,31-17-1349,-26 3 539,9-3 270,-7-1-1529,-3 10 1709,4-14 0,-7 15 0,1-11 0</inkml:trace>
  <inkml:trace contextRef="#ctx0" brushRef="#br0" timeOffset="36690">9536 10252 7533,'6'42'1889,"-4"9"-1620,4-22 271,-6 10 0,0 0-360,0-9-990,0 9 450,0-12 360,0-7-1889,6 0 1530,-5-13 359,5-1 0,-6-6 0,0 0 0</inkml:trace>
  <inkml:trace contextRef="#ctx0" brushRef="#br0" timeOffset="36869">9590 10333 7533,'7'6'899,"5"1"-539,-10 7-90,10-1-90,-11 6 0,11-4 179,-10 17-269,4-10 180,-6 5-1709,0 22 1079,0-28 180,0 16-629,-6-25 359,4-10 450,-10 4 0,5-6 0,-7 0 0</inkml:trace>
  <inkml:trace contextRef="#ctx0" brushRef="#br0" timeOffset="37230">9658 10400 7533,'7'-6'1259,"11"4"-809,-15-10 359,20 11-539,-14-5 180,11 6-810,-7 0-989,-6 0 719,5 0-899,-10 12 989,-2-3 540,-14 22 0,-6-14 0,-1 14 0,2-16 0,11-2-180,2-7 180,6 0 900,0-4-450,0 4-180,6-12-1,2-2 541,23-29-450,-13 12-1080,13-20 450,-18 24-539,0-10 449,1 8 0,0-3 90,-7 12 270,-1 8 270,-6 6 0,0 0 450,-6 12-271,4-3 1080,-4 22-1259,6-14 360,0 26-450,0-19 270,0 15-271,0-13 1,0-5-2518,0 4 1978,0-9 360,-6 3 0,-7-6 0,-8 1 0</inkml:trace>
  <inkml:trace contextRef="#ctx0" brushRef="#br0" timeOffset="37362">9724 10628 7533,'0'28'2248,"12"3"-1618,-3-15-180,4-3-180,11-7-270,-14-6 180,22 0-810,-5-12 270,-4-3-2248,26-24 2068,-18 9 421,9-2 0,-9 12 1,-10 7-1</inkml:trace>
  <inkml:trace contextRef="#ctx0" brushRef="#br0" timeOffset="37437">10087 10547 7533,'7'6'1619,"-1"-4"-1169,-6 4 269,0 0-1438,0-5 719,0 5 0,6-6 0,1 0 0</inkml:trace>
  <inkml:trace contextRef="#ctx0" brushRef="#br0" timeOffset="44623">4547 13916 7533,'-51'24'0,"0"0"0,1 1 0,-19 1 0,-4-2 0,14-7 0,1-8-630,-17-5 0,2-2 900,24-3-90,1-5 0,2 0 450,7 4-91,-29-10-539,37 5 0,-14-7 180,18 1 0,0-1-450,0-5 180,0-2 90,1-6 180,-2 0-450,-10-11 360,8 2-180,4 1 0,1 0 90,1-5-439,5 5 1,1 1 438,3-2-90,-4-10 90,11 0 0,2 4-343,6 2 343,6 7-109,20-18 109,10 13-90,5-9 90,16 10 0,-26 20 0,38-14 0,-30 16-90,19-4 90,6 12 0,-18 1 377,-3 7 1,2 4-378,19 14 179,-20-6 1,-2 2-180,21 25 90,-26-17 0,-4 1-90,4 11 90,8-2-90,-6 5 90,-9-15 0,-4 8 0,-2 1 0,0 1-180,8 29 90,-25-32-180,-1 39 180,-6-35-315,-8 4 1,-2-1 134,0-6 135,-8 3 0,-2 1 45,-8-3 0,6 3 0,-2-1 0,-18 3 0,-4 16 0</inkml:trace>
  <inkml:trace contextRef="#ctx0" brushRef="#br0" timeOffset="45843">4694 13862 7533,'0'14'629,"0"5"-449,6-4 0,-4 4-90,10 0 90,-11 3-630,11 4 450,-11-5-539,5-1 449,-6-13-180,0-1 90,0-6-360,0-18 270,0 8 90,0-22 1,0 0-1,0 8 90,0-13 180,6 16 0,-4 0-90,10 1 0,-5 7 0,1 5 449,4 2 1,-4 6-180,-1 0 90,-1 0-360,-6 6-90,6-4 180,-5 4-90,5 0-180,-6 1 270,0 7-630,-6-1 180,-1 13 180,0-10-269,-12 21 359,16-20 90,-15 8 180,17-12 449,-5-5-449,6-2 180,0-6-270,6 0 450,1-6-1,13-2-269,-11-5-90,15 0 0,-15 5-900,10-4 720,-11 11-90,-3-5-719,-5 6 629,0 0 0,0 6-719,-5 7 899,3 8 0,-16 6 0,3 0 0</inkml:trace>
  <inkml:trace contextRef="#ctx0" brushRef="#br0" timeOffset="46605">4748 14104 6903,'-8'0'2519,"2"0"-1980,18-6-359,-2 4 0,9-10 180,1 11-360,-6-5-90,6 0-450,-7 5 1,-5-5 269,-3 6 180,-5 0-720,0 6 360,0-5 1,0 11-631,0 1 811,0-4-1,0 9 270,-5-16 0,3 3 0,-4-5 0,18-23 0,-3 11 270,16-25-181,-10 22 1,4-5 90,7 1-180,-16 4 90,20-4-90,-27 11 90,15-4-180,-16 11 90,4-5 90,-6 6 720,0 0-181,0 6-449,0 1 90,-6 18-90,4-8-270,-4 26 90,6-25 270,0 19-90,0-22-90,0 5-810,0-13 630,0-1-539,0-6-181,0 0 810,6 0-180,-4 0 90,4 0 0,-1 0 0,-3 0-90,4 0 450,0-6-180,-5 5-180,11-11 0,-10 10-90,9-4 270,-9 0-90,4-1 180,-6-7-90,0 1 0,0-1 270,6-5-180,-5 10 90,11-15-270,-4 21 180,5-14 449,-6 9-269,5 0 180,2 2-540,-5 6 180,15 0-180,-21 0-360,15 12 270,-17-9-630,5 21 360,-6-15 181,0 5-361,0-2 270,0-11 90,-6 5-449,5-6 359,-5 0 270,0-30 0,5 17 0,-5-36 0,6 26 0,6-4 0,1 8 0,0 12 0,-1 1 0,0 0 270,2 4-1,5 8 451,-5 3-450,3 16 269,-9 8 91,4 15-810,0-11 180,-5 0-270,5-23 90,-6-7 91,0-1-1,6-6 0,2 0-90,17-18 180,-9 2-540,16-17 180,-17 13 360,4 0 0,1 1 0,0-2 0</inkml:trace>
  <inkml:trace contextRef="#ctx0" brushRef="#br0" timeOffset="47026">5620 13889 7533,'0'8'2518,"-6"-2"-2338,5-6-270,-5 0 360,6 0 630,0 0-721,0 6 91,0-5 90,0 5 270,0 0-810,-6 1 270,4 12 90,-10-3 90,11 3 89,-11 6-179,4-2-1889,-5 16 1349,5-17-1259,-4 9 810,5-16 359,-1 4 0,2-11-1439,1 4 1889,3-11 0,-10 5 0,5-6 0</inkml:trace>
  <inkml:trace contextRef="#ctx0" brushRef="#br0" timeOffset="47175">5553 14010 7533,'21'6'1169,"-2"-5"-1079,-11 11 360,10-4-270,-15-1-90,14 5 89,-15-10 1,10 4-90,-11 0-1529,11-5 989,-4 5-719,-1-6 629,-1 0 540,-6 6 0,6-5 0,1 5 0</inkml:trace>
  <inkml:trace contextRef="#ctx0" brushRef="#br0" timeOffset="47559">4896 14225 7533,'20'14'449,"0"-2"-449,-7-6 0,1-4-269,5 4 89,-4-6-270,16-6 180,-8-2 270,9-5 0,-5-1 0,0 1 0</inkml:trace>
  <inkml:trace contextRef="#ctx0" brushRef="#br0" timeOffset="48221">5767 13782 7533,'8'49'2968,"-2"7"-2968,0-26 360,2 21-180,-1-21-1350,5 14 451,-11-15 269,11 4-809,-4-12 629,-1-2 630,-1-6 0,0 1 0,1-1 0</inkml:trace>
  <inkml:trace contextRef="#ctx0" brushRef="#br0" timeOffset="48535">5915 13916 7533,'6'-7'0,"-5"1"629,11 6-179,-4 0 629,5 0-539,1 0-360,-7 0 90,5 0-90,-10 0 180,4 0-91,-6 0 91,0 0-360,0 6 0,0-5 180,0 11-360,0-5 90,0 1 180,-6 10 0,4-15 0,-10 14-270,11-9-90,-12 5 1,12 7 358,-11-11-358,5 15-631,-1-15 91,2 4-1,0-7 360,5 0-179,-5-5-91,0 5 270,4 0 450,-9-4 0,9 10 0,-4-11 0,0 5 0,-1-6 0</inkml:trace>
  <inkml:trace contextRef="#ctx0" brushRef="#br0" timeOffset="48708">5942 13996 7533,'7'0'270,"17"6"-91,-19-4-89,19 10-180,-17-5-449,7 1 179,-1-2 0,0-6-180,-5 0 271,-2-6-579,0-2 0,-5-5 0,5-1 0</inkml:trace>
  <inkml:trace contextRef="#ctx0" brushRef="#br0" timeOffset="48927">6076 13768 7533,'0'14'359,"0"-1"91,0 12-270,0-2-90,0 10 270,0 5-540,0-14 90,0 13 270,0-28-900,6 9 630,-5-16 0,5 4 180,-6-6 0,0 0-90,6-6 720,-4-14-720,10 4 630,-11-15-540,11 22 269,-11-9 181,11 10-720,2-5 540,-5 6-1979,8 1 1349,-15 6-90,4 0 360,-6 6 0,0 7 0,0 8 0</inkml:trace>
  <inkml:trace contextRef="#ctx0" brushRef="#br0" timeOffset="49107">6076 14104 7533,'-7'7'2248,"1"-1"-2068,12-6 180,1 0-180,6 0 0,7-6 180,6-1-180,-3-1-720,14-4 450,-20 11-450,8-5 91,-12 6 359,1 0 90,-7 6-90,-1 13 0,-6-2-1439,-6 26 1079,-1-25 450,-7 13 0,1-12 0,0 2 0</inkml:trace>
  <inkml:trace contextRef="#ctx0" brushRef="#br0" timeOffset="49228">6425 14157 7533,'7'6'809,"-7"2"-719,-7-1-90,-1-1 0,-3 0 0,3 2 0</inkml:trace>
  <inkml:trace contextRef="#ctx0" brushRef="#br0" timeOffset="51792">7511 15446 9781,'-7'0'90,"-11"6"-270,9-5 91,-10 11-181,5-10 90,-17 10 90,7-5-90,-15 0 360,-17-1-180,21-6 90,-27 0 90,39 0-180,-2-6 90,5-7-90,6-2 0,-6-10 90,7-8 0,0 3-180,5-26-180,2 18 0,6-26 360,0 27-180,0-8 0,6 6 90,2 10 90,11-22-90,-4 27-90,4-14 90,-6 24-90,1-6 0,5 7 90,2 5 90,12 2-90,-4 6 0,21 18 0,-19-7 180,1 9 0,-1 3-180,0 1 180,14 27-180,-24-21 90,-8 8-90,-1-5-180,-5-5 0,1-1 180,-2-1 0,-12 18 0,4-17-1349,-10 16 1349,5-35 0,-6 4 0,-1-5 0</inkml:trace>
  <inkml:trace contextRef="#ctx0" brushRef="#br0" timeOffset="52895">7418 14439 7533,'0'28'-90,"0"-8"90,0-8 270,6-11-91,1 5 181,18-12-180,-14-1-180,18-19 90,-20 10-180,4-21 270,-7 20-90,-12-8-90,-1 18-90,-12 1 180,4 12 0,-4-5-90,-1 17 0,6-9-360,-6 16 270,6-10-629,1-1 179,5-2 270,2-11 270,6 5 0,0-12 0,0-2 0</inkml:trace>
  <inkml:trace contextRef="#ctx0" brushRef="#br0" timeOffset="53086">7591 14104 7533,'8'40'2158,"-2"18"-1798,-6-19 180,0 35-769,0-41 49,6 42 180,-4-48-1440,4 46 1350,-6-47-1034,6 25 584,-5-30 540,5-7 0,-12-3 0,-1-3 0</inkml:trace>
  <inkml:trace contextRef="#ctx0" brushRef="#br0" timeOffset="53449">7458 14613 8072,'7'0'1080,"5"0"-630,-11 0-91,11-5-179,-10 3-360,10-4 180,-5 6 180,6 0 90,1 0-90,-1 0-630,6-6 360,3 5 180,-2-5-90,0 6 90,-6-6 0,11 4-180,-9-10-90,15-1 0,-16-2 90,-2 2-359,-1 1 89,-10 10 270,4-4 90,-6 6-90,0 0-810,-12 24 990,3 0-90,-10 28-90,11-22 810,-4 13-630,11-32 270,-5 7-360,6-18 180,12-6-180,-3-2 0,10-11 180,0-14-360,-4 9-1349,11-25 1169,-11 25 251,4-15 1,1 12 0,0 0-1</inkml:trace>
  <inkml:trace contextRef="#ctx0" brushRef="#br0" timeOffset="54080">7913 14265 8792,'6'-14'630,"2"7"-540,-1-5-720,5 11 540,-5-11-540,1 10-179,4-10 719,-11 11 630,5 7-720,-12 3 809,-1 22-539,-7-9 270,7 17-90,-5-11 0,11 5-180,-5-18 0,6 3-360,0-17 90,0 5-270,6-12 180,1 5 180,6-17-90,1 3 1,-1-6 179,-5 2-900,4-1 450,-5 6-179,1-12 629,-2 17 359,-6-3 541,0 12-720,0 12 180,6-9-180,-4 15 179,4-4-359,-6-6 270,0 16-360,0-21 180,0 9 180,6-6-540,-5-4-270,5 4 361,-6-6-271,6-18 180,1 8 360,1-16-180,4 19 180,-11 0 0,5 7-180,-6 0 630,0 0-91,6 7-179,-5 0 90,5 1-180,-6 3-180,0-9 180,0 4-810,0-6 540,6-12 0,-4 3 90,16-28-539,-15 19-1,14-19 810,-9 28-180,5-3-180,-5 12 0,3 0 0,-9 0 719,10 12 541,-4 9-900,-1 1-360,-1 9 180,-6-10 0,0 0-360,0 4 180,0-16 90,0 9 0,-6-11 0,-2 7 0</inkml:trace>
  <inkml:trace contextRef="#ctx0" brushRef="#br0" timeOffset="54861">3581 15942 7173,'6'26'-180,"-4"2"990,16 30-361,-9-1-1610,3-7 1,1 3 1699,2 21-329,-5-19 0,1 9 0,-1-8-120,-5-16 0,0 0 0,3 19 0,1 8 0,-2-8 0,-3-20 0,-1-1 134,1 35 1,0 0-180,-1-31 0,0-2-90,-3 22 0,0-3 45,0 7 0,0-27 0,0-1 0,0 22 919,0-17-1639,0 14 540,0-33-1,0 7-359,0-17 360,0-7-719,0 5 1584,0-11-955,-6 5 270,4-6 0,-10 0 0,5 0 0</inkml:trace>
  <inkml:trace contextRef="#ctx0" brushRef="#br0" timeOffset="55045">3595 17405 7533,'13'70'0,"-5"-12"989,4-1-629,-5-25 180,6 25-271,1-35 181,11 4-630,-3-19 180,11 0 0,-6-14-719,0-6 449,6-8 180,-5-12-630,16-19 720,-20 1 0,20-8 0,-16 13 0</inkml:trace>
  <inkml:trace contextRef="#ctx0" brushRef="#br0" timeOffset="68787">13828 18787 7173,'-13'0'360,"6"0"-90,-5 6-181,10 1 1,-15 7-90,14-7-90,-21 5 180,15-10-629,-23 16 539,16-9-270,-28 10 270,21-6 0,-22 1-180,-1 5 180,-3-4 0,1 3 0,0 1-90,-8-1-518,0-1 1,0-2 787,2-8 0,-17-1-778,21-11 1,0-2 687,-10-2-45,0-5 0,1-3 45,7-6-90,11 4 0,0 0 90,-4-4-90,10 4 0,0 1-793,-2 2 793,-14-16-378,17 6 468,0-3-450,-5-22 180,23 20 180,-8-14-359,23 1 359,-5 12 1156,12-24-1515,37 2 269,-15 9 0,28 1 180,-11 18 1208,-7 12-1118,32-12-270,-26 11 192,0 2 0,0 1-102,10 3 0,17-9-90,-29 11 0,-2 0-90,16-7 135,-16 4 0,3 0 45,-1 3 0,-1 1 0,27-2-225,-6 2 0,2 0 225,6 5 45,-12 1 0,-3 0-45,-3 1 180,-4 10 0,-2 2-90,2 4 0,-9-2 0,-2 2 40,5 10-130,-2-6 90,5 10 0,-9-14-180,16 26 180,-22-25-90,-4 11 0,-3 3-90,-5 1 180,13 31-90,-23-22 0,-8 10-90,-2-16 90,-10 9-449,-7-11 269,3 0 0,-16-7 180,17-8 0,-17-5 0,4-1 0</inkml:trace>
  <inkml:trace contextRef="#ctx0" brushRef="#br0" timeOffset="74579">9510 18264 7533,'0'-8'809,"0"2"-449,0 6-180,0 12 0,0-3-180,0 64-90,6-28 45,-3 11 0,1 1-45,4-9 45,-5-7 0,-1-2-45,-2-7 0,0 19 180,0-17-450,0 0 0,0-1 271,0-12-181,0-2 180,0-6 0,0-5 0,6-2 0,-4-6-90,28 0 180,-13 0-180,34-6 180,-21 5-180,33-11 360,-25 10-225,3-1 0,0 0 45,5 3 90,-8-3 0,7 0-30,10 2 0,7 1 0,-4 0-783,-1-3 1,1 0 722,-3 1 0,7 0 0,-1 1 0,-8 0-708,-3 0 1,-4 0 617,11-2 0,2 1 90,5 1 0,0 2 0,-16-1 0,2 0-90,4-1 0,4 1 0,-4 1 45,-6-1 0,-1 0 0,30-1 0,-2 2 45,-32-2 0,-2 2-45,15-2 1,2 2 88,-4-1 1,-3 0-45,-11-1 0,1 2 45,24-1 0,-3 0-45,5-7 0,-6 4 0,-2-1 0,-3-4-267,-8 2 0,-2 1 267,-8 3 90,6-4-234,-11 0 144,-11 5 1101,4-6-1101,-13 1 1496,-6 5-1496,5-5 726,-10 6-726,4-6 395,-6-1-395,0-1 0,6-22 90,-5 19-90,5-33-180,-6 28 180,6-15-180,-5 10 180,5 0-270,-6-28 91,0 22 89,0-30-90,-6 11 180,-1 3 0,0 2 0,-5 22 0,-2 1 0,0 9 0,-6-4 180,-5 1-90,9 10 89,-28-10 1,20 11-180,-26-5 0,20 6 90,-33-6-1196,25-2 1106,-27 1 90,-6-5-180,11 5 45,-10 0 0,-3 0 45,36 3 0,-2 1 90,-22 3 0,-12 2 0,9 2 45,15 0 0,1 1-873,-11 1 0,-7 1 0,8-1 873,13-2 0,0 0 14,-5-1 1,-6 1 0,6 0-195,8 0 1,-1 0 73,-21 0 1,-11 0 0,8 1 15,14 2 0,-1 0 15,-9-3 0,-7 0 0,8 1-15,14 2 0,2 0-695,-25-1 0,2 1 695,31 0 0,0 0-550,-32 2 1,3 1 504,9-1-99,9-3 1,4-1 98,15 2 1629,-1-6-1629,17 5 1790,1-12-1790,12-1 0,2-13 0,13-1 0</inkml:trace>
  <inkml:trace contextRef="#ctx0" brushRef="#br0" timeOffset="75161">12072 18881 7533,'37'6'1529,"-12"-5"-1574,20 5 0,3 0-675,-10-4 405,4 1 1,-3 0-136,-17-3-180,3-6 181,-17 4 449,4-10 0,-17 11 0,4-5 0,-13 6 0</inkml:trace>
  <inkml:trace contextRef="#ctx0" brushRef="#br0" timeOffset="75325">12099 18975 7533,'20'6'1529,"6"-5"-1529,-12 6 0,24-7 0,-15 0-450,28 0 180,-27 0 0,25 0-989,-25 0 1259,9 0 0,-14-7 0,-6 0 0</inkml:trace>
  <inkml:trace contextRef="#ctx0" brushRef="#br0" timeOffset="82606">4440 15634 7533,'-14'0'-450,"7"0"720,-5 0 0,11 0-1,-11 0 91,10 0-270,-4-6 90,6 4 0,0-10-90,0 11 360,-6-5-270,5 0-90,-5 4 359,0-3-269,4 5-360,-10 0 180,-2 0 90,-1 0-270,-22-7 270,20 6-180,-32-11 90,19 10-90,-17-9-1101,-17-3 1191,6 5-225,5 0 0,-2 0 135,14 8 0,1 1-705,-13-3 0,2 0 705,-24 3 90,36 0 0,-1 0-90,-34 0 45,19 0 0,-1 0 0,16 0 0,-2 0 495,-9 0 0,-7 0 0,5 0-360,9 0 0,0 0-46,-32 0 1,0 0 45,36 0 0,1 0-135,-36 0 0,0 0 90,34 0 0,-1 0-45,-15-2 0,-9 0 0,9 0 90,-17 0-225,1-1 0,-4 0-1220,21 3 0,3 0 1355,1 0 0,2 0 0,0-1 0,5 2 0,4 5 0,-9 2 0,12 5 450,-14 7-360,18-6-180,1 12 90,12-11 90,-10 16-90,15-15 110,-16 16-290,17-17 1270,-4 10-1180,5-10 3482,1-2-3392,0-1-90,-1-4-269,-5-1 359,10-1 0,-9-6 0,17 0-90,-11 0-990,10 0 451,-9 0 269,9-6 360,-4-7 0,6-8 0,0-6 0</inkml:trace>
  <inkml:trace contextRef="#ctx0" brushRef="#br0" timeOffset="83595">4332 15620 7533,'7'6'-90,"12"-4"180,-10 4 180,10-6 89,6 0-269,-2 0 90,27-6 0,-19-2-450,14-5 180,-6-7 270,-9 6-540,3-6 270,4 1-89,-14 10-1,11-9 90,-15 16-90,-5-4 450,-7 6 629,-1 0-539,-6 0-360,0 0 180,-6-6 0,5 5 90,-5-5-91,6 6-89,0 0-90,-6 0 90,4 0-270,-4 0 180,0-6-89,4 5 178,-10-5-89,11 6-809,-17-6 539,9-2-360,-4 1 361,1 1-91,10 6 360,-10 0 0,5-6 0,-7-1 0</inkml:trace>
  <inkml:trace contextRef="#ctx0" brushRef="#br0" timeOffset="84767">268 16224 7533,'13'30'-90,"7"0"90,-11-29 180,9 5-180,-10-12 90,-1-1 0,5-19-1,-11 10-178,5-16 178,-6 18-178,0 0 89,-6 3-90,5 9 90,-11-4 90,5 6-90,-7 0 0,0 0-360,1 0 270,5 0 90,2 0-270,0 0 270,5 0 0,-11 0 0,5 0 0</inkml:trace>
  <inkml:trace contextRef="#ctx0" brushRef="#br0" timeOffset="84988">482 15916 7533,'0'26'2428,"0"13"-2428,0-3 180,0 28 0,0-13-90,6 8 180,2-1-90,6-14-810,-1 20-449,1-27 359,-1 8 630,-6-30-1079,-1 3 0,0-17 1169,-4 5 0,4-12 0,-6-2 0</inkml:trace>
  <inkml:trace contextRef="#ctx0" brushRef="#br0" timeOffset="85274">644 16157 7533,'28'-28'180,"3"2"-90,-22 13-1,10 6-358,-18 1 89,11 6 180,-11 11 0,5 4 0,-12 30-90,5-14 0,-11 20 360,5-11-180,-7-4 90,6 15-180,2-28 719,6 15-269,6-29 90,8 3-361,7-18-268,35-19-1,-22 0-495,-1 4 0,-3-2-439,-8-6 1024,4-3 0,-7 5 0,2 0 0</inkml:trace>
  <inkml:trace contextRef="#ctx0" brushRef="#br0" timeOffset="85645">979 16130 7533,'8'0'629,"3"0"-269,-9 0 90,10 0-270,-5-6 0,1 5 179,9-5-628,-14 6 359,21-6 89,-21 4 181,9-4-1709,-12 6 629,0 6 271,0 7 179,-6 9-720,-13 10 631,8-9 359,-12 2 0,21-17 180,-4 4 629,6-11-359,0 5 359,6-6-359,-4 0 90,21 0-180,-12 0 89,20-6-449,-16 5 360,11-5-630,-11 6-90,-2 29 1,-7-15-181,-24 53 90,7-46-89,-14 34 179,11-39 90,1 4 0,6-8 270,-5-11 0,4 11 0,-5-5 0</inkml:trace>
  <inkml:trace contextRef="#ctx0" brushRef="#br0" timeOffset="86651">1435 16022 9152,'7'0'-180,"-1"0"180,-6 0-450,0 0-90,0 7-629,0 0 1169,0 1 0,0 10 0,0-3 0</inkml:trace>
  <inkml:trace contextRef="#ctx0" brushRef="#br0" timeOffset="86950">1355 16130 7533,'7'7'1799,"-1"-1"-1440,-6-6 271,6 0-450,-4 0 90,9-6-900,-3 5 360,5-5 270,-5 6-359,-2 0 269,0 0 90,-5 0-630,5 0 0,0 18 450,-5-8 90,5 22 90,0 6 180,2-6 180,5 1-180,0-22-90,-5-4 90,4-6-180,-4 5 180,5-6 449,1-12-359,-7 3 360,-1-16-450,-6 4-810,-12 6 360,9 3 1,-21 12-541,15 0-90,-11 0 271,7 0 629,6 0 0,-5 0 0,4 0 0</inkml:trace>
  <inkml:trace contextRef="#ctx0" brushRef="#br0" timeOffset="87392">1610 15996 7533,'0'28'2338,"0"15"-2877,0-19-91,0 33 630,0-26 0,0 20-270,0-29 90,5 9 0,-3-15-89,4-3 89,-6-7-360,6-6 450,-5 0-180,11-6-90,-4-7 540,-1-8-180,5 0-270,-5-17 270,1 15-359,4-28 359,-5 21 0,0-3 0,6 2 0,-12 9 0,11-5 0,-10 8 0,4 11 449,-6 2-89,6 6 630,-5 6-541,5 2-179,-6 5 450,0 6-360,0-4 359,0 11-539,0-11 180,0-2-90,0-1-360,6-11 90,-4 5 0,10-6 0,-5 0-90,6 0 180,1 0-270,-1 0 90,-5-6-1709,3 5 1619,-9-5-1169,4 6 989,-6 0 360,-12 0 0,3 0 0,-10 0 0</inkml:trace>
  <inkml:trace contextRef="#ctx0" brushRef="#br0" timeOffset="87620">1730 16157 7533,'0'8'-90,"0"3"90,0-9 0,0 3 0,0-5 1169,6 0 540,8 0-1259,1-5-180,16-15-90,-15 4-1799,9-9 1439,-17 11-630,4 1 630,-11 6 90,5 1-539,-6 12 89,0 1 270,0 12 180,0 14-90,0-9 900,-6 25-360,5-31-91,-5 19 631,6-22-720,6 5 0,-5-13 359,17-1-269,-9-12-899,22-7 539,-14-8 90,20-30 0,-14 18 0,9-18 0</inkml:trace>
  <inkml:trace contextRef="#ctx0" brushRef="#br0" timeOffset="88166">2133 15929 7533,'0'7'0,"0"-1"0,0 0 180,0-4-1,0 16-89,0-9-90,0 10 0,0-6-90,0 13 360,0-10-90,0 9 90,0-11 0,0-7-180,0-1 0,0-6 0,6 0 180,-5 0-270,5 0 269,6-6-358,-9 5 178,15-11-89,-11 11-179,1-5 269,4 0-1,-11 4-268,11-4 179,-10 6 0,9 0-90,-3 0 0,-1 0 90,-1 0-450,-6 0-540,0 0 901,0 6-91,-6-5 270,-7 17-180,-2-9 0,-4 16 0,5-9 90,1 3-90,0 1 450,-1 0-270,7-5 629,1 3-449,0-11-180,4 1 809,-4-2-629,6-6 630,12 0-630,-3-6 89,17-2-89,-17-5-90,8 6-180,-3-11 90,1 15 90,4-15-990,-6 16 720,-5-9-539,3 9 179,-3-4 270,-1 6 0,-1 0-1439,0 0 1259,-4 0-539,4 0-1,-6 6 541,0-4 359,0 3 0,-6 1 0,-2 1 0</inkml:trace>
  <inkml:trace contextRef="#ctx0" brushRef="#br0" timeOffset="88467">2200 16278 7533,'0'30'1529,"0"-1"-720,0-15-449,0-5 180,0 9-1080,0-17 360,0 5-539,0-6 179,6 0 360,-5 0 0,5-6 180,0-8-90,-4 0 0,9-6 90,3 1 90,-5 4 270,20-10-180,-18 16 0,14-3 539,-5 12-449,-5 0-90,4 0 0,-11 0 0,4 12-270,-11-3 90,5 16 0,-6-10-90,-6 4 180,5-11-630,-11 4 181,4-5-1,-11 13-900,4-11-539,-11 9 1799,11-17 0,-4 5 0,6-6 0</inkml:trace>
  <inkml:trace contextRef="#ctx0" brushRef="#br0" timeOffset="88579">2428 16291 7533,'28'-7'0,"-3"1"1709,-6 6-1260,-10 0-179,3 0 540,-6 0-360,-4 0-271,4 0 181,-6 0-360,0-6 0,-6-2 0,-2-5 0</inkml:trace>
  <inkml:trace contextRef="#ctx0" brushRef="#br0" timeOffset="102537">4949 17821 8972,'0'19'360,"-6"44"-270,4-14-180,-1 10 0,1 1 180,2-3-405,0-6 0,0-2 225,0-10 0,0 5 0,0-24 0,0-7-180,5-5 180,-3-2 0,22-1 1,-13-3 268,20-2-269,-4-7 180,25-7-515,-13 7 425,17 0 270,2 7-180,1 12-315,-9-5 0,2 2-93,-16 1 0,1 0 363,26 4 0,1-2-673,-26-4 1,0-1 627,12 3 0,3-1-90,2-1 0,-1-2 45,-16-2 0,1-1 135,34 0 0,-1 0-90,4 3 0,-24-2 0,6 0 0,-6 2 45,-14 1 0,0 0 45,35 3 0,-3 0 180,-10 3-270,-22-6 0,1-1-782,33 2 782,-20-2 142,18-6-232,-4-12 180,-14 3-315,1-12 0,0-1 45,-3 2 90,-2-4 0,-2-1-180,-9 9 90,20-21 90,-33 20 1,8-14 178,-13 10 1,-10-6 132,9 0-222,-11 0 0,0-29 89,-1 16-89,-2-1 0,-2 0-179,0 2 1277,4-24-1188,-6 10 270,-6 2 0,-2 4 90,-17 16-91,3 16-179,-23-10 270,9 16 805,-4-9-985,-23 11-1,23-1-1050,-30-4 1050,28 11-178,-16-5-47,9 6 226,-1 1 0,-2-2-135,16-2 0,-4 0-600,-20 2 1,-10 1 0,7-1 689,9-2 0,0 0-15,-9 2 0,-6 2 0,7-1-30,13 0 0,3 0 45,-8 0 0,-2 0-443,6 0 0,2 0 218,-25 6-604,6 1 0,3 0 604,4 2-225,-6 5 1,2 1 280,21-4 124,2 0 0,2 3 0,9 6 0,-9 1 0</inkml:trace>
  <inkml:trace contextRef="#ctx0" brushRef="#br0" timeOffset="103590">4641 18989 7533,'-8'-51'-270,"2"-5"180,6 40 360,0-9 0,6 11 89,2 7-179,5 1 90,1 6-180,-1 0 0,0 0 0,7 12 0,-6-3 450,12 16-450,-11-10 539,22 16-1258,-19-14 269,25 8 180,-26-17 180,8-3-90,0-5-90,-8 0 0,8-5 90,1-3 90,-10 1-180,21-5 450,-15 10-90,17-4-180,-10 6 0,3 0 0,-5 0 0,0 0 180,-6 0-180,10 0 0,-9 6 0,11-4 270,0 3 90,7 2-270,2 0 89,22 1-89,-25-3 0,30-5-421,-38-5 151,13 3 270,-5-16-360,-3 9 180,4-4 0,11 1 0,-20 4 45,9 4 0,1 1 225,0-3-180,0 5 0,0 2 0,-4-1 45,4 6 0,-1 0-45,-4-3 0,26 15 0,-29-17 180,-5 5-90,17-6-45,-6-3 0,0 0-45,12 2 180,-4-2 0,-2 0-180,-8 3-90,9 0 180,11 6-1,-24 1-44,9 5 0,2 1-45,-2 4 0,28 8 90,-24-11-90,-4-1 90,16 1-270,-21-7 90,20-1 90,-27-6-179,14 0 179,-16 0 511,17-6-151,-3-1-180,12-7-180,-13 7 0,-2 1 90,0 0-90,-3 4 90,4-3-90,16 5 90,-17 0-45,-1 5 0,0 1-45,7-3 269,7 9-751,-13-12 482,-11 0 90,35-12-90,-29 9 90,35-20-270,-34 20 180,12-15 90,-7 10-90,0-5-180,-6 5 0,5-4 180,19 11 0,-18-5 135,4 5 0,-1 2-135,-9-1 90,9 0 0,1 0-90,-10 0 45,6 0 0,0 0 45,-7 0-225,10-3 0,1 0 135,-8 1-225,10-1 0,0 0 225,-12 3-270,35 6 181,-45 2 178,25 5-178,-25 1 89,14-7 89,-11 5 91,0-5-180,0 1-269,17 4 89,-12-11-1349,36 11 1079,-23-22-360,9 7 360,-15-23 1,-19 12 569,6-12 1,-12 5-1,6-5 1</inkml:trace>
  <inkml:trace contextRef="#ctx0" brushRef="#br0" timeOffset="106413">7712 17686 7533,'0'-7'1619,"0"1"-810,6 0-809,2-1 450,11-7-270,-4 7 90,-2 1-1080,-1 6 810,-10 0-449,3 0-1,-5 0-180,0 0 90,-11 12 181,-4 9 539,-6 1-91,8 10-89,7-18 450,6 12-90,0-11-180,0 4 180,0-6-360,6-5 0,1 4 90,6-11 0,1 5-1260,-1-12 900,0-1-539,7-24 629,-11 13 180,9-32 0,-16 27 0,4-16 0</inkml:trace>
  <inkml:trace contextRef="#ctx0" brushRef="#br0" timeOffset="106598">7860 17552 7533,'6'20'809,"-5"-6"-629,5 12 90,-6 1-90,0 1 180,0 11-180,0-17-810,0 22 630,0-33-360,0 25 270,0-33 0,0 9 180,0-12-180,12 0-90,3-12 0,12-3-179,-6-6 89,-2-4-540,0 4 540,-4 1 270,5-6 0,-6 11 0,-1-4 0</inkml:trace>
  <inkml:trace contextRef="#ctx0" brushRef="#br0" timeOffset="106880">8088 17660 7533,'6'22'1169,"1"-4"-989,1-18 0,4 0 270,1 0-181,2 0-628,10-6 269,-10-1 539,11-13-269,-18 5-989,11-4 359,-18 5-449,-1-5 629,-14 4 90,0 2 0,-18 13 180,16 1-360,-16 11 270,18-4 0,-6-1-270,7 5 360,0-5 0,5 1 0,2-2 0</inkml:trace>
  <inkml:trace contextRef="#ctx0" brushRef="#br0" timeOffset="107134">8249 17418 7533,'7'14'1349,"-1"11"-989,-6-3-450,0 29 180,0-26-360,0 19 0,-6-17 360,5-5-1799,-5 9 1259,6-22-89,0 3 449,0-12 90,6-18 0,-5 8 0,11-33 0,-4 18 0,-1-1 899,-1 8-629,-6 16 180,0-4-270,0 6-91,0 0-89,0-6 0,0 5 0,0-5 0</inkml:trace>
  <inkml:trace contextRef="#ctx0" brushRef="#br0" timeOffset="107280">8155 17700 7533,'-8'49'-1350,"2"-10"1350,0-14 0,5-16 0,-5 9 2609,6-17-1979,6 5-540,1-12-1260,7-1 631,-1-6 269,6-6 270,-3-3 0,3 2 0,-5 1 0</inkml:trace>
  <inkml:trace contextRef="#ctx0" brushRef="#br0" timeOffset="107465">8289 17512 7533,'6'19'0,"-4"2"0,3 6 899,1 0-269,2 12-630,-1-15 180,5 13-900,-10-28 360,9 9 180,-3-17-359,-1 6 269,-1-7 270,-6 0 0,6-13 0,2-2 0</inkml:trace>
  <inkml:trace contextRef="#ctx0" brushRef="#br0" timeOffset="107725">8383 17459 7533,'7'0'-180,"-1"5"1259,0 3-719,-5 5 0,5-5 0,-6 4-181,0-5 1,0 12 0,0-4-629,0 17-1,0-4 360,0 0-540,-12 10 360,10-22-179,-16 9 269,10-17-180,-5-2 90,5-6 540,3 0-90,5 0 0,0 0-90,0-6-90,0-2 269,5-17-448,-3 9-361,10-15-270,-5 15 810,1-3 0,4 6 0,-5 0 0</inkml:trace>
  <inkml:trace contextRef="#ctx0" brushRef="#br0" timeOffset="107962">8424 17445 7533,'0'21'989,"0"-2"-809,6 7-180,-5-4 360,5 11-630,-6-13 180,0 12 180,0-16 0,0 4 90,0-8-1260,0-11 541,0 11-1,0-11 90,6-6 360,-5 2 450,11-15 450,-10 10-361,4 1-89,6-11-90,-10 15-90,16-9 90,-16 6-810,10 4 270,-11-9 180,11 9 180,-11-3-180,5 5-1079,-6 0 1169,0 0 0,-6 0 0,-1 0 0</inkml:trace>
  <inkml:trace contextRef="#ctx0" brushRef="#br0" timeOffset="108138">8343 17767 7533,'0'15'809,"0"-3"-449,0-12 270,11 0-360,-2 0 269,17 0-359,-5-6-1169,12-2 899,-11-5 90,3 0 180,-11-1-1889,-7 7 861,-1-5 0,-6 10 0,0-4 0</inkml:trace>
  <inkml:trace contextRef="#ctx0" brushRef="#br0" timeOffset="108272">8396 17794 7533,'-15'43'-540,"3"1"1260,12-30 359,6 6-899,2-13 360,23-1-361,-13-12-1528,26-7 540,-28-8 359,9 0 180,-6-16 270,-10 19 0,9-19 0,-10 16 0</inkml:trace>
  <inkml:trace contextRef="#ctx0" brushRef="#br0" timeOffset="108541">8571 17512 7533,'0'7'-540,"0"5"360,0-4 1259,0 41-989,0-26 720,5 26-720,3-36 90,-1 1 90,5-7-90,-4-1-90,11-12-180,-9-7-270,7-14-90,-15-1 0,4-11 360,-6 16-449,0-8 269,-6 22 0,-1-9 270,-1 17-360,-10 1 270,15 1-180,-15 11 180,10-4 90,1 5 0,-5 0 0,5 1 0</inkml:trace>
  <inkml:trace contextRef="#ctx0" brushRef="#br0" timeOffset="108860">8665 17364 7533,'7'0'1529,"-1"6"-989,-6 2-181,0 12 181,6 12-360,-4-2-90,10 15 90,-11-5 180,5 2-181,-6-8-1168,0-9 989,0-11-1439,0-7-90,0-1 989,0-6-629,0-6 1528,0 5-269,6-17-269,-5 15 718,5-15-179,0 10-270,-4-5 360,10 0-91,-5-1-179,0 1 0,11-1 0,-15 1-989,9 0 179,-6-1 630,-4 7 0,3 1 0,-5 6 0</inkml:trace>
  <inkml:trace contextRef="#ctx0" brushRef="#br0" timeOffset="109374">8101 17727 7533,'0'7'449,"6"0"-179,-4 4-90,10 4 180,-5 6 270,6 4-450,1-10-1,11 11 91,-8-12 270,26 0-1619,-25-8-1260,19-18 1619,-22 3 720,-2-22 0,-1 8 0,-4-9 0</inkml:trace>
  <inkml:trace contextRef="#ctx0" brushRef="#br0" timeOffset="109745">8236 17539 7892,'13'-13'90,"-6"5"450,17-16-1889,-13 20 1349,20-20 0,-16 16 0,4-5 0</inkml:trace>
  <inkml:trace contextRef="#ctx0" brushRef="#br0" timeOffset="110826">8611 17754 8522,'0'7'990,"-6"17"-811,4-14 181,-10 22-450,11-11 270,-17 11 90,15-9 90,-15 2-2249,11-12 450,-7 1 539,7-7 361,1-1 539,0-12 0,5-1 0,-5-7 0,12-5 0,-5 10 179,17-9-179,-15 17 90,15-5 0,-11 0 90,1 4 900,3-9-721,-3 9-718,5-10 179,-5 11 180,-2-12 0,0 6 0,-5-6 0,6-1 0</inkml:trace>
  <inkml:trace contextRef="#ctx0" brushRef="#br0" timeOffset="111095">8718 17727 7443,'-6'13'1799,"-1"13"-1619,0-10-540,-5 15 180,10-22 270,-4 9-1349,0-4 989,5 0 90,-11 6-270,5-13 0,-1 0 630,2-7-270,6 0 360,0-7-90,6 0-90,2-1 720,5-10-541,0 15 271,12-27-360,-8 20-1349,8-15 989,-12 11 180,1-5 0,-1 4 0,0-4 0</inkml:trace>
  <inkml:trace contextRef="#ctx0" brushRef="#br0" timeOffset="111543">8853 17593 7533,'7'7'-90,"-1"-1"180,-6-6 629,12 0-719,-9 0 180,15 0-360,-17 0 0,11 0 270,-10 0-90,9 0-90,-9 0 180,4 0 0,-6-6-90,0 4 0,0-9 90,0 9-450,-6-16 270,4 15-269,-9-9-1,3 12 270,-5 0-360,-12 12 270,8-3 270,-14 23-180,22-10-90,-9 11 90,16-12 1260,-10-2-900,11-6 449,-5 1-449,6-7 90,12 0-180,-3-7-270,16 0 270,-10 0-90,11 0 180,-6 0-181,1 0-448,-2 0-901,-11-7 1260,10-6 0,-9-8 0,10-6 0</inkml:trace>
  <inkml:trace contextRef="#ctx0" brushRef="#br0" timeOffset="111726">9000 17499 7533,'0'15'270,"-6"8"-91,4-14 271,-4 11-90,6 5 0,0-8-180,0 8 0,0-12 89,0 1-628,0-1 359,0 1 90,0-7 449,6 5-1348,2-10 179,5-9 540,1-7-1799,6-25 1709,-12 15 180,10-14 0,-10 24 0,5-6 0</inkml:trace>
  <inkml:trace contextRef="#ctx0" brushRef="#br0" timeOffset="111877">9094 17485 7533,'0'8'270,"0"4"-1,0-5 451,0 25-540,0-15 180,0 33-180,0-27-1080,0 34 900,0-26-630,6 26 540,-5-33-1619,11 7 1709,-10-24 0,4-1 0,-6-6 0</inkml:trace>
  <inkml:trace contextRef="#ctx0" brushRef="#br0" timeOffset="112759">9081 16734 7533,'7'57'-23,"0"0"1,0 0-1,0 0 1,3 6-1,1 6 1,1 1-1,0-6 1,-2-10-1075,0 3 0,1-2 1119,1 1 1,4 8 0,-1-1-1,-3-12 68,-4-11 0,1-4 0,9 23 0,1-2 90,-3 6-90,9 3-899,0-8 629,-8-15 90,2 4 163,-7-3 1,-11-20-1,5 7 1</inkml:trace>
  <inkml:trace contextRef="#ctx0" brushRef="#br0" timeOffset="141306">12782 16130 7533,'-14'72'359,"8"2"91,19-44-630,8-3 270,0-15-90,-2-12 180,0-18-270,-10 7 90,4-26 0,-13 21-450,0-28 450,0 27 0,-13-21-89,4 29-1,-10-3 269,5 12-89,7 0-90,-5 6 0,5 2 0,-1 5 90,-4 13-449,11-16-1,-11 20-360,11-27 720,-5 15 0,6-11 0,0 7 0</inkml:trace>
  <inkml:trace contextRef="#ctx0" brushRef="#br0" timeOffset="141628">12997 15848 7533,'0'35'0,"0"3"0,0-9 809,0 9-899,6-15-809,1 8 809,1-22-720,4 9 540,-11-17 270,11 6 0,-11-13 0,5-2 0</inkml:trace>
  <inkml:trace contextRef="#ctx0" brushRef="#br0" timeOffset="141944">13105 15808 7533,'7'7'629,"-1"5"-449,-6-10-540,0 16 450,0-9 0,0 16-360,0-10 181,-6 4-1,5-5-450,-11-1 270,4 13 180,0-10-629,-10 15 719,15-22 89,-9 3-358,12-12 718,-6 0-179,5-12-180,-5 3 630,6-10-271,6 6 181,1-1 0,7-5-360,-1 10 449,7-15-539,-5 15-180,4-5 90,1 3 90,-11 9-1169,14-10 899,-20 11-1530,15-6 1171,-16 14 449,4 6 0,-18 8 0,-3 6 0</inkml:trace>
  <inkml:trace contextRef="#ctx0" brushRef="#br0" timeOffset="142139">13050 16077 7533,'0'7'1799,"12"-7"-1619,-2-8-90,9-5 89,-5 0 1,5-1 0,-4 1 180,4-1-180,-6 7-180,1 1 0,-1 6-180,-5 0 0,3 6 90,-9 7-360,4 14 271,-12-4-271,-2 14 270,1-21-90,-5 10-360,5-13 361,-1-5-181,-3-3 360,9-5-90,-4 0 180,6-5 0,-6-9 0,-1-7 0</inkml:trace>
  <inkml:trace contextRef="#ctx0" brushRef="#br0" timeOffset="142718">13278 15902 7533,'21'-8'-360,"-7"-3"360,-2 9 0,-10-4 2429,15 6-2070,-14 0-988,15-6 539,-16 5 90,4-6-1439,-6 7 1169,0 0 0,0 7-180,0-6 270,0 5-270,-6 0 181,-2-4 269,-5 9 0,-1-9 0,-5 10 719,4-5-269,2 1 1259,0 4-1259,12-11 899,-11 11-989,10-10 0,-3 4-181,10-6 1,-3 0 180,16 0-180,-9-6-90,11-2 0,-7 1 270,12-5-1080,-14 4 270,12 1-449,-21 1 179,10 6 540,-11 0-1259,5 0 1169,-6 0-539,0 0 359,-6 6 270,5-5 450,-5 17-270,6-9 360,-6 23-90,4-16-180,-3 15 0,5-22 0,5 9-1,-3-16 451,4 4 90,0-6-450,1 0-180,7-12 90,-7 3-540,5-29 360,-5 15-810,1-22 721,4 23-1,-11-4 0,11 7 0,-4 4-180,11 1 180,-4 8-90,5 6 2339,-7 6-360,6 14-1259,-4-4 270,10 27-541,-10-25-718,-1 19 629,-8-21 0,-6 9 90,0-10-1,0 4-179,0-5 0,-6-7 0,-2-1 0</inkml:trace>
  <inkml:trace contextRef="#ctx0" brushRef="#br0" timeOffset="144050">14352 15889 7353,'7'0'360,"11"-6"-450,-9-2 359,16-5-89,-10-1 90,23 1-360,-15 0 0,16 5 180,-6-4-135,3 5 0,4 1 225,34-9-1049,-30 8 0,0 0 599,26 2 0,-4-7 270,-8 9-90,4-9 0,1-1 0,4 5 90,-1 1 0,-1 0 0,1-5-468,7 11 558,-32-2 0,0 0-90,18 3 180,-7 0 0,0 0-90,13 0 45,-14 0 0,0 0-45,8 0 0,-8 0 0,-1 0-90,10 0 0,5 0 0,1 0 0,1 0-90,-1 3 0,-1 0-90,1-2 135,-27 2 0,1 0-45,2-2 0,-1-2-90,19 1 90,2 3 0,1 0 0,9-1 135,-11 1 0,-2-1-45,6-2-45,-18 0 0,1 0-1028,11 0 1118,-20 0 0,0 0-135,15 0 265,-1 0-175,-5 0 0,0 0 0,16 0 185,-7 0 1,-1 0-186,2 0 0,14 0-320,-7 0 410,-4 0 0,1 0 0,-22 3 0,2 1-1,31-4 1,-3 1 0,-17 5-90,-3-2 0,0-2 90,4 0-45,-1 1 0,1 0-45,1-3-135,13 0 0,0 0 45,-13 0-45,10 0 1,0 0 134,-12 0-135,6 0 0,2 0 135,3 0 45,5 2 0,-1 1-135,-10 5 225,-14-5 0,0 1-45,2 8 0,-4-4 469,1-2 1,1 1-560,7 7 45,-6-11 0,-2 1-45,-1 8 180,4-11 90,18 5-270,-18-6 0,1 0 0,0 0-90,1 0 45,-11 0 0,2 0-45,26 0-90,-7 0 180,8 0 90,4 6-180,-24 2 90,19-1-180,-2 5 180,-22-4 0,8-2 0,0 1 0,-6 1-149,-6-3 1,2 1 463,6 1 0,-2 0-315,15 2 45,-6 3 0,-2 0-31,-1-9 76,3 15 0,6-11-90,-19 0 90,18 5 341,-17-10-431,2 4 704,-2-6-524,34 0-90,-30 0-135,8 0 0,1 0 135,-11 0 44,-1 0 1,-2 0-135,-7 0 357,13 0-177,-7 0-180,-2 0 0,34 0 0,-30 0 90,35 0-180,-38 0 1341,10 0-1520,3 0 179,-19 0-90,20 0 90,-23 0-90,5 0 90,0 0 643,-5 0-643,-1 0 1,-2 0-271,2 0 90,-4 0-180,14 0 360,-27 0-450,8 0 271,-18 0-91,0 0-90,0-6-359,-18-7 809,8-3 0,-15-9 0,11 5 0</inkml:trace>
  <inkml:trace contextRef="#ctx0" brushRef="#br0" timeOffset="144232">22520 15808 7533,'15'7'809,"-3"5"-269,-6-10-180,-5 10-90,17 1-91,-9 2 181,4 11-270,0-12-90,-12 12 180,5-11-630,-6 4 181,0-12-811,-6 5 540,-1-10 1,-13-2 539,-1-2 0,-5-15 0,-1 2 0</inkml:trace>
  <inkml:trace contextRef="#ctx0" brushRef="#br0" timeOffset="144781">21810 15204 7533,'7'0'3688,"5"0"-3329,-5-6-359,7 5 90,-1-5 90,6 6-90,-4 0-1799,16 0 1529,-20 0-2518,18 0 2698,-26 0 0,3 6 0,-13 1 0</inkml:trace>
  <inkml:trace contextRef="#ctx0" brushRef="#br0" timeOffset="145316">21823 15271 7533,'13'0'2608,"1"-6"-2338,-1 5 180,6-11-90,-10 10-810,15-4 90,-15 6 180,4 6 90,-7 2-809,-6 5 719,0 1-360,0-1-90,-6 0 361,-1 1-541,-12-1 540,4 1 0,-10-7 91,16 5 179,-9-11 0,16 5 89,-4-12 1,6 5-90,6-5 90,2 0 360,5 5 0,12-11-270,-8 10 0,14-10-360,-16 11-360,10-5 360,-16 6-90,3 0 0,-12 6-89,-6 1 359,-8 7 0,5-1 0,-2-6 449,11-1-179,0-6 630,0 0-540,6 7-181,1 0 1,13 6 0,-11 1 270,15 11-270,-15-8-630,10 20-180,-12-27 361,-1 14-91,-6-16 360,0-1-90,6-1 360,-4-6-90,4-6-90,0-7-90,-5-8 0,5-6 179,-6 0 1,0 0-90,0 12 360,0-2-270,0 15 0,-12 14-90,3-1-450,-16 26 180,16-21 180,-9 9 0,17-11 0,-5-1 0</inkml:trace>
  <inkml:trace contextRef="#ctx0" brushRef="#br0" timeOffset="145739">22655 15956 7533,'-31'50'2158,"-5"6"-1978,28-40 0,-6 9 0,2-11 0,5-1 0,-1 1-180,-3-1 0,3-5 0,-5-3 0</inkml:trace>
  <inkml:trace contextRef="#ctx0" brushRef="#br0" timeOffset="146349">22279 15352 7533,'13'7'0,"-5"-1"989,39-24-449,-18-4-450,23-6-630,-27 2 270,-11 1-449,-7 8 359,-1-8 0,-6 6 90,0 4 0,-6-5 90,-7 1 1,-2 10 179,-17-9 0,10 17-90,-11-5 899,12 12-179,-4 1-91,16 7-179,-9-1-180,17 0 90,-5 1-90,6 5 180,0 8-360,0 2 449,6 33-628,1-27 89,7 33 180,-1-38-720,6 21 0,-10-28 270,3 3 91,-6-21-541,1-5 810,7-11 0,-1-4 0,1-12 0</inkml:trace>
  <inkml:trace contextRef="#ctx0" brushRef="#br0" timeOffset="146518">22547 15070 7533,'0'34'1079,"0"11"-449,0-15-360,0 15-360,0-23-450,0 15 270,0-20 90,6 8-1259,-5-18 1439,5 5 0,-6-10 0,0 4 0</inkml:trace>
  <inkml:trace contextRef="#ctx0" brushRef="#br0" timeOffset="146852">22655 15043 7533,'13'49'1259,"-6"-4"-719,-1-6-450,-6-9 269,0 20-269,0-26-899,0 13-1,-6-10-719,-1 2 1259,-1-9-179,-9-2 269,14-16 180,-15-2 180,16-14-180,-10-6 539,11-19-449,-6 9 0,14-9-180,0 19 270,7 0 1169,11 7-899,-9-1 180,16 1-810,-18 5 180,6 2 0,-7 6 450,0 18-271,-5-7-89,-2 38-180,-6-24 360,-12 32-270,3-33-2069,-10 7 1260,5-18 359,1-5 450,6-2 0,-11-6 0,3 0 0</inkml:trace>
  <inkml:trace contextRef="#ctx0" brushRef="#br0" timeOffset="146959">22628 15378 7713,'7'7'0,"-1"0"1259,0 6 900,25 19-2519,-6-20 360,20 12 0,-12-30 0,1-2 0,7-5 0</inkml:trace>
  <inkml:trace contextRef="#ctx0" brushRef="#br0" timeOffset="147321">23177 15070 7533,'-28'28'719,"3"-8"-539,11-9-809,1 3 718,6-5 721,7 9-720,7-17 270,24 5-450,-7-6 0,21-6 180,-17 5 0,-1-5 90,-2 6-180,-16 0 180,3 12-90,-12-3-90,-12 22-90,3-15 90,-16 16 179,-8-11-718,3 0 89,-15-2-360,23-6 361,-9-5 269,16-2-90,2-6 270,1-6 0,5-7 0,-7-8 0</inkml:trace>
  <inkml:trace contextRef="#ctx0" brushRef="#br0" timeOffset="147656">23352 15083 7533,'-18'36'1259,"0"0"0,-13 33-989,23-47-90,2 3-90,6-17 270,12-2-90,-3-12-720,11-8-540,-1-7-449,2-23 989,-1 18-539,0-35 629,-13 48-89,-1-29 898,-6 39-359,0-9-270,0 24 1709,-6 21-989,5-2 180,-5 20-450,6-29 269,0 15-1168,6-20 359,-5 2 180,5-1-810,-6-15 91,6 9-1,-5-12 810,5 0 0,-6 0 0,0 0 0</inkml:trace>
  <inkml:trace contextRef="#ctx0" brushRef="#br0" timeOffset="148152">23526 15030 7533,'7'43'359,"-1"0"91,-6-22-180,6 6-90,-4-6-90,4-2-90,-6 6 0,0-8 90,-6 14 90,4-22-630,-4 9 90,6-16-90,0-2 450,0-14-89,0-7-1,0-6 0,6-11 180,-4 14-90,10-13-90,-11 16 180,11 6-90,-4-3 0,-1 16 269,-1-4 1,0 6 0,1 0 0,7 6-270,-6 2 270,-2 17-360,-6-8 360,0 14-180,0-16-360,0 4 270,-6-5 90,4-7-630,-10 5 270,10-10 90,-4 3 0,6-5 270,0-5-180,0-3 270,6-5 0,-4-1-270,10-5 180,-10 4 90,10-5 90,-11 13 0,11-5-270,-10 10 90,4-3 0,-6 5 270,0 0 89,0 12-539,0-3 270,0 16-90,0-16-360,0 9-89,0-11-541,0 7 450,0-7 1,0 5-451,0-10 900,-6 3 0,-2-5 0,-5 0 0</inkml:trace>
  <inkml:trace contextRef="#ctx0" brushRef="#br0" timeOffset="148801">23701 14976 7533,'26'12'899,"-11"-3"1,-3 28-541,-6-13 811,-5 39-900,5-31 179,-6 25-89,0-17-180,0-4-825,0 9 555,0-17 90,0-1-537,0-1 177,0-6 360,0 1-450,0-2 270,0-5-89,-6-7 89,5-1-1170,-11-6 991,11 0 12,-17-12 167,15-2 0,-9-13-270,12-18 270,0 2 405,0 4 0,0 0-315,0-1 540,12-15-450,-9 40 90,15-5 1529,-5 7-1259,2 5 629,10 3-719,-16 5 0,9 0-360,-16 0 90,10 5 0,-11 3-720,5 11 630,-6 2-359,0 0 269,-6-1 90,5-7-1259,-17 7-450,9 0 1799,-11-5 0,13 3 0,1-11 0,6 7 0,12-1 0,-9-5 809,21-2-629,-15-12 360,16-2-270,-10-5-1,4-1 361,1-11-360,-11 3 0,14-17-90,-20 11-270,15-23 0,-16 20-630,4-32 450,-6 32-90,0-44 271,0 41 89,0-17-540,-6 26 450,4 10 809,-10-4-629,11 11 810,-17 20-630,9-1 539,-10 26-539,11-15 270,2 29-90,6-20-181,0 9 1,0 1-90,0 1-180,3-2 0,0 1-925,-1 3 925,10 2 90,-11-13-1709,11 18 1529,-10-31-180,9 22-1618,-9-40 1888,4-2 0,-6-14 0,0-7 0</inkml:trace>
  <inkml:trace contextRef="#ctx0" brushRef="#br0" timeOffset="148953">24009 15030 7533,'13'0'2428,"7"0"-2068,-5 0 0,10-6 90,-16 4-270,9-4-810,-11 0 360,1 5 180,4-5-1259,-11 0 719,5 5 630,-12-5 0,-1 6 0,-7 0 0</inkml:trace>
  <inkml:trace contextRef="#ctx0" brushRef="#br0" timeOffset="149087">24050 15070 7533,'0'34'-270,"0"-1"540,0 0-270,0-11-180,0 10 180,0-12 0,-6 1 0,4-1-450,-10-1 360,10-4 90,-4-2 0,0-1 0,-1-4 0</inkml:trace>
  <inkml:trace contextRef="#ctx0" brushRef="#br0" timeOffset="149422">24116 15110 7533,'0'21'0,"0"-2"180,0-5-90,0-1-1,0 1 181,0-1-360,0 1 360,0-1-180,0-5-1439,0-3 1349,6-17-270,2-14 270,-1 2-360,5-31 540,-11 35-180,5-11 90,-6 19 360,0 10-90,6-4 89,2 6-269,-1 6 180,5 8-180,-10 1 180,9 16-180,-9-8-540,4 9 90,-6-5-270,0-6 91,0 5 359,0-12 90,-6 6 0,-1-7 0,-7 1 0</inkml:trace>
  <inkml:trace contextRef="#ctx0" brushRef="#br0" timeOffset="149920">24411 14963 7533,'-21'21'-360,"-4"16"1259,16-19 1,-9 31-540,11-25 449,0 14 1,1-5-990,6-10 450,6 8 0,1-22 89,12 3-1168,-4-18 539,4-8-989,1-12 719,-5 3-360,4-26 541,-11 24-181,-2-38 450,-6 32 90,-6-14 0,-2 24-180,-5 2 810,5 11-91,2 8-359,6 14-90,0 13 1080,0 1 898,6 29-1618,2-25 90,-1 25-270,0-29-90,-7 5 179,0 0-359,0-5-629,0 11 179,-30 25 450,16-22-315,-9-9 0,-3-3-1933,-2-4 2248,5-11 719,0-3-359,15-18-180,1-1 450,1-19-271,6 4 1,12-17-270,-3 11 270,22-17-1349,-15 15 359,33-20-1259,-23 26 1889,24-13 0,-21 22 0,3-5 0</inkml:trace>
  <inkml:trace contextRef="#ctx0" brushRef="#br0" timeOffset="150037">24720 15151 7533,'28'13'3778,"-9"-6"-4048,-13-1 180,-6 0 90,0-4-1349,0 4 89,-11 0 451,2-5 809,-11 5 0,1-6 0,-2 0 0</inkml:trace>
  <inkml:trace contextRef="#ctx0" brushRef="#br0" timeOffset="153128">3675 5099 7533,'0'-7'2608,"6"1"-2428,1 6 0,13 0-270,-6 0 90,48 0 0,-27 0 0,35 0 90,1 6-444,-18 1 444,0 0 0,2 0-849,12 6 893,-10-3 1,1 0-1459,14 4 1369,-27-7 0,1 0 45,1 0 0,-3-2 180,23-4 44,2 0 1,-1-2-495,-1-6 135,-6 1 0,-2-2-1088,-9-5 773,9 6 181,-13 0-541,-10 7 360,2 0-558,-11 12 379,-6-3-181,-7 29 720,-9-15 0,-5 11 0,0-15 0</inkml:trace>
  <inkml:trace contextRef="#ctx0" brushRef="#br0" timeOffset="156569">24170 14533 7533,'26'-54'-1439,"8"-11"1439,-18 26 0,20-22 0,-26 43-180,22-37 180,-24 36 269,22-48-269,-25 40 90,24-42-555,-20 32 375,6 2 0,2-1 180,-1-14-45,6-3 0,-1-2-45,-3-3-180,4-9 0,-1-1-466,-4 9 871,-4 2 0,-1 1-315,-5 10 270,-1-23 0,0 16-90,-4 2-90,4 7 0,0 0 0,-5-10 134,5-12 1,1-5-225,-1 19 1,1 0 44,0-11 0,1-3 45,4-8 0,1 4 0,2-3 119,-8 23 1,-1-6 0,0 7-120,8-23 90,-7 9 0,-1 0 0,1-3-90,0 28 0,-2-2 45,-4 1 0,0 1 45,11-28 0,-8 15 0,-1-1 0,5-19-45,-3 16 0,1 1-135,2-7 135,1 4 0,2 2-45,4 0 45,-3-10 0,1-1-45,2 6 45,-3-11 0,1 0-225,2 13 225,-2-1 0,-1-1-45,3 0 0,-5 20 0,-1-3 45,1 0 0,0 1-225,5-31-173,-6 28 0,1-1 308,0-3 0,0 1 45,5-27-45,0 12 0,1-1 135,-6 25 0,2-2 0,4-10 0,2-5 0,-1 5 0,-4 10 0,-1 0-90,11-32 0,-3 3 90,-4 10-46,-3 10 1,-1-1 45,-3-9-45,0 19 0,-1-1 0,-3 4 0,-2-3-105,1-10 0,0-6 0,1 4-304,2 0 1,0-2 213,-2-16 0,-1-10 0,0 11-180,0 25 1,-1 1 299,2-9 0,-1-6 1,-1 7 73,-2 10 1,0 3-90,5-12 1,0-1-1,-5 2 0,-1 2 134,3 8 1,0-1-90,-5-16 0,-2 0 360,3-15-225,-8 20 0,0 1-135,0-20 45,-9 2 0,-1-1-45,10 30 0,0-1 60,-4-14 0,-3-8 0,2 7-60,2 15 0,1 1 30,1-8 0,-1-6 0,0 6-30,-3 7 0,1 1-135,2-8 0,1-2 45,-6-5 0,1 1 90,4 14 0,-1-2 0,-10-28 0,-1 0 0,9 25 0,-1 2-360,-7-12 1,-1 0 44,-3 1 0,0 3 270,8 11 0,-3 0-45,-22-21 0,0 1 0,22 23 0,0 1 330,-10-2 0,-5-2 0,3 3-240,7 1 0,-2-1 209,-11-10 1,-6-4 0,4 4-120,8 7 0,1 0-60,-7-9 0,-4-4 0,6 4-288,6 8 1,3 2 257,-6-12 0,-3-2 0,5 9 0,-2-1 0,-2-1-890,-4-5 1,-3 0-1,1 0 890,2 3 0,1 2 0,-4-3 22,-1-1 1,-4-3 0,1 1-1,6 8-67,0 2 0,0 1-98,-4-3 0,-8-6 0,0 0 0,6 7 143,-2-1 0,1 2-96,7 6 1,-5-4 0,1-1 0,5 6 95,-3-5 0,0-1 37,2 3 0,-6-5 0,1 0 1,5 5-218,-2-4 0,0 0 90,1 3 0,-7-6 0,1 0 0,7 6 484,2-3 0,2 1-574,-9-4 0,-6-4 1,5 3 89,10 6 0,-3-2 67,-4 3 1,-7-5-1,-3 0 1,4 3 52,2 2 0,1 2 0,-1-1 149,-10-6 0,-1-2 0,1 2-209,11 11 0,1 2 0,-2 0 30,-10-4 0,-4 0 0,4 2 0,13 9 0,2 1 0,-4-2 67,-9-3 0,-8-4 1,1 1-1,7 3-67,-7-2 0,0 2 0,13 8 0,-7-2 0,1 1 0,5 1-136,-14-6 0,2 1 136,8 6 0,-2-1 0,0 1-30,-1-1 0,-1 0 0,3 2-60,-7-1 0,-2-1 45,10 4 0,-7-3 0,0 1 0,7 2-45,-9 0 0,-2 1 72,12 3 0,-9-1 0,-4-1 0,3 1 0,8 2-27,-16-2 0,-2 1 9,17 5 0,-9-2 0,-3 1 0,3 1 0,7 1-9,5 0 1,5 2 0,-5 1 44,-10 0 0,-8 2 0,0-1 0,6 0 14,7-2 1,5 0-1,-3 0-14,-15 3 0,-5 1 0,1 0 30,3-2 0,1-1 0,1 2 84,12 0 0,1 1 0,-6 1-25,-2-1 1,-8 2 0,-3-1 0,0 0 0,6 1-147,4-1 1,2 1-1,2 0 1,-3 0 56,4-1 0,-1 0 0,-1 1 0,0-1 0,2 1 0,-13 2 0,-1 1 0,4 0 0,4-1 16,7-1 1,4 0 0,-2 0-47,-10 3 0,-3 1 1,-3 0 73,1-1 1,-5 1 0,2 0 0,6-2-105,13-1 0,5-1 1,-7 1-42,-5 1 1,-10 2 0,-2 0 0,3-1 0,10-2 130,9-2 0,7-2 0,-7 1 6,-7 4 0,-9 1 0,-4 1 0,3 0 0,8-2-36,2-3 0,7-2 0,-9 2 15,4 3 0,-8 2 0,-6 1 0,1 1 0,4-2 0,10-1 26,-4-1 0,7-3 0,-4 3-59,-1 2 0,-8 2 0,-1 1 0,2 0 0,9-2-12,5-3 0,5 0 0,-3 1-15,-8 3 0,-7 3 0,1 0 0,6-2 45,7-2 0,4-1 0,-4 2 0,-8 2 0,-6 3 0,1 0 0,5-2-30,7-2 0,4-1 0,-1 1 30,-12 3 0,-2 0 0,-1 0-30,-1 2 0,-1 0 0,3 0 102,-6 3 0,-2 1-27,12-4 0,-7 0 0,0 0 0,7-1-4,9-2 0,4-1 1,-1 1-42,-12 3 0,-3 0 0,0 0 90,-1-1 0,-1-1 0,4 0 26,-7 4 1,-3 2-81,18-5 0,-7 3 0,-2 0 0,1 0 0,7-2 154,-1 0 1,6-2-1,-5 2-100,1 3 0,-7 3 0,-2 1 0,4-1 0,7-3-45,-15 5 0,0 1-27,15-5 0,-8 3 0,-3 2 0,4-2 0,7-3-18,-14 3 0,0 0-18,14-3 0,-10 3 0,-2 1 0,4-1 0,8-3 63,-8 1 0,2 0-68,4-1 1,-8 3-1,0-1 1,8-1 67,-7 2 0,0 1-63,7-3 0,-8 4 0,-4 2 0,1-1 0,7-3-171,-3 1 0,5-2 1,-4 2 165,-3 4 1,-6 2-1,2 0 1,7-5 428,-9 1 1,5-2-467,15-4 0,-1 1 0,3-2 60,-4 0 0,-2 1 45,0 2 0,-7 4 0,0 1 0,6-4-28,-7 3 1,0 1 49,7-1 1,-6 6-1,1-1 1,7-4 22,0-3 0,-1 1-90,4 2 0,-8 5 0,1-1 0,6-5 0,-4-2 0,0-1 29,-9 10 1,-6 4 0,8-6-30,15-13 0,3-1 90,-24 18 0,1 1-135,28-20 0,1 1-45,-10 6 0,-4 3 1,6-3 89,-17 4 59,15-4 1,-7 2 0,8-2 120,-6 3-90,-2 0 0,2 0 987,13-2-1122,2-3 0,0-3-135,4-6 180,-12 13-90,20-23 0,10 5 1921,-4-6-2191,11 0 632,-9-18 0,2 1 1,-12-16-1</inkml:trace>
  <inkml:trace contextRef="#ctx0" brushRef="#br0" timeOffset="156791">5861 4696 7533,'8'0'1169,"-2"0"-1079,-6 7 360,0 0-270,0 7-270,-6 5 449,-2 8-269,-5 1 180,0 35-90,5-29 180,2 35-810,12-46 180,2 9 180,5-19-539,6-5 179,14-2 0,3-18 90,16-3 180,-19-8 1,0-5 0,1 4 0,2-2 0,7-11 0,0 0 0</inkml:trace>
  <inkml:trace contextRef="#ctx0" brushRef="#br0" timeOffset="157434">7873 4415 7533,'14'0'180,"-1"-6"-540,12-8 90,3-6 180,1-1 90,-4 1 0,-11 13 0,0 1 0</inkml:trace>
  <inkml:trace contextRef="#ctx0" brushRef="#br0" timeOffset="157674">7833 4482 7533,'6'7'1079,"2"-1"-809,5-6 1259,0 0-1259,1 0 0,-1-6-90,0 5 0,1-5-1,-7 6-358,5 0 179,-5 0 89,1 6 271,4-5-90,-11 5-810,5 6 540,-12-9-539,-7 27 359,-2-19-270,-4 14 0,5-6 360,1-4-629,0-1-1,-7 4 360,12-15-1349,-10 8 1382,10-5 0,-5-10 0,-1 2 1</inkml:trace>
  <inkml:trace contextRef="#ctx0" brushRef="#br0" timeOffset="157800">7927 4535 7533,'13'8'359,"0"4"-89,1-10-270,-7 3-180,5-5 1,-4-5 179,5 3 0,1-16 0,6 9 0,0-10 0</inkml:trace>
  <inkml:trace contextRef="#ctx0" brushRef="#br0" timeOffset="158007">8128 4200 7533,'7'48'1259,"-7"22"-1079,-7-24 0,1-5 0,-1 0-4367,-7 4 4098,7 13 180,1 1-271,6-27 552,0 5-282,18-49 90,-8-4-180,21-29 180,-16 21-90,5-13 0,-1 5-90,-4 7 2258,5-6-2258,-1 6 0,-4 8 0,4-8 0</inkml:trace>
  <inkml:trace contextRef="#ctx0" brushRef="#br0" timeOffset="158216">8356 4240 7533,'21'-7'2338,"-8"1"-1618,5 6-540,-15 0 0,16 0-270,-12 0 0,0 0 360,5 12-90,-10-3-1620,4 22 541,-12-14-630,-8 14 809,-1-22 720,-16 9 0,14-17 0,-8 5 0,12-6 0,-1 0 0</inkml:trace>
  <inkml:trace contextRef="#ctx0" brushRef="#br0" timeOffset="158423">8329 4334 7533,'15'-7'1079,"-3"13"-1079,-12 9 450,0 24-810,-6-10 0,-1 10 270,-1-24 90,2 3 180,6-17-90,0 5 360,0-12-270,0 5 449,18-17-359,-8 15 0,22-21-360,-11 21 270,0-15 0,-2 11-1080,-5-1 271,-1-3 539,0 9-1079,-5-4 1169,-2 6 0,-18 6 0,-3 1 0</inkml:trace>
  <inkml:trace contextRef="#ctx0" brushRef="#br0" timeOffset="158590">8343 4522 7533,'-8'8'1979,"2"-3"-1620,12-5-179,2 0 180,5 0-90,6 0-90,-4-5 0,11 3-540,-11-4 270,4 6-630,-5 0 1,-7 6 449,-1 2 0,-6 17 180,-6-8 0,-1 8-270,-7-6-359,1-10 269,-1 9 450,7-17 0,-6-6 0,6-10 0</inkml:trace>
  <inkml:trace contextRef="#ctx0" brushRef="#br0" timeOffset="158759">8597 4160 7533,'14'0'2968,"5"0"-2608,-9 0-810,7-6 270,-15 5 270,16-5 0,-15 6-2429,9 0 2001,-12 0 1,-12 6 0,-3 1 0</inkml:trace>
  <inkml:trace contextRef="#ctx0" brushRef="#br0" timeOffset="158966">8571 4281 7533,'-8'15'-810,"2"3"810,6-17 3238,12-1-2248,-9-1-91,21-11-539,-15 4 90,4 1 179,0 1-629,-6 6 0,1 0 360,3 0-360,-9 0 180,4 0 180,-6 0-180,0 6 0,-6 13-270,-1-3 90,-7 22-900,0-22 451,-5 16-1530,-2 0 1079,0-8 360,2 8-1259,0-13 900,4-10 899,1 2 0,2-11 0,5 0 0</inkml:trace>
  <inkml:trace contextRef="#ctx0" brushRef="#br0" timeOffset="159075">8597 4348 7533,'8'-14'1169,"10"7"-719,-15 1 0,15 6-720,-10 0 90,-1 0-810,5 0 900,-5 6 90,1-5 0,4 5 0,-5-6 0</inkml:trace>
  <inkml:trace contextRef="#ctx0" brushRef="#br0" timeOffset="159306">8785 4066 7533,'0'42'1259,"0"3"-90,0 7-899,0-14-270,0 37-90,0-42-1322,0 17 1142,0-17 345,0-10-165,0 2 180,6-11-90,-4-7-450,3-1 540,8-30 0,-4 6 90,4-21 389,-7 19-209,6-18-360,-9 14-1799,21-27 1709,-15 22 90,4-4 0,-1 8 0,-5 4 0</inkml:trace>
  <inkml:trace contextRef="#ctx0" brushRef="#br0" timeOffset="159470">8973 4052 7533,'15'0'1889,"3"0"-1620,-17 0 91,11 0 180,-4 6-270,6-4-90,-1 16 0,-6-9-1440,-1 16 1170,-12-10-1349,5 4 450,-17 7 809,9-16-630,-11 14 810,1-23 0,4 5 0,-4-6 0,5 0 0</inkml:trace>
  <inkml:trace contextRef="#ctx0" brushRef="#br0" timeOffset="159694">8919 4187 7533,'0'-15'989,"0"21"-809,0 10 0,0 17 270,0-6-1170,-5-6 450,3 4 180,-4-10 450,0-2 450,5-7 179,-5-6-269,12 0 89,13-6-899,-3-1 90,15 0 270,-3-11-270,-6 9 180,21-17 0,-25 17-1080,13-8 361,-23 15-990,4-10 179,-11 11 901,5-6-451,-6 7 360,-6 7 181,-1 0 359,-13 6 0,0 7 0,-7 1 0</inkml:trace>
  <inkml:trace contextRef="#ctx0" brushRef="#br0" timeOffset="159842">8893 4442 7263,'13'0'1979,"0"0"-720,25-6-899,-7 4-180,15-3 90,-7-2-270,-16 12-450,-4 2 360,-13 8 90,-6 4-990,0 7 451,-6-4 269,4 5 270,-16-7 0,10-7 0,-12 1 0</inkml:trace>
  <inkml:trace contextRef="#ctx0" brushRef="#br0" timeOffset="160413">9550 4026 7533,'0'-8'2788,"-6"2"-2518,4 12 90,-9 2 269,3 11-449,-5 2 180,5 6 1349,-4 41-1529,17-36-270,-10 29 90,17-48-540,-10-5 450,10-2 0,-5-6-989,1 0 180,3-6-1,-3 4-359,-1-10 0,-1 5 179,-6-1 810,0-3 270,0 3 0,0-5 0,6-7 0,-4-1 0,4-5 0</inkml:trace>
  <inkml:trace contextRef="#ctx0" brushRef="#br0" timeOffset="160575">9590 4107 7533,'22'-44'1439,"2"13"-989,-16 25 449,5 0-629,-5 4 90,4-4-180,-11 6-90,11 0-90,-10 0 359,9 0-179,-9 0-629,10 6 179,-11 2-720,5 23-629,-6-1 1169,-6 4 91,5-9 359,-11-5 0,5 1 0,-7 5 0</inkml:trace>
  <inkml:trace contextRef="#ctx0" brushRef="#br0" timeOffset="161027">9603 4281 11041,'14'0'1169,"5"-12"-989,-4 9 0,5-15 719,-1 10-539,-4-5-900,4 6 630,-11 0 360,-2 7-270,-6 0-3868,0 7 2969,-6-6-451,-14 23 810,4-14-719,-15 22 719,16-17 450,-5 4-270,7-12 990,5 5-360,2-10-271,6 4 3509,0-6-539,12 0-2610,-3 0 721,23 0-901,-16-6-539,10 4 90,-19-4-1169,11 6 1169,-15 0-2608,15 18 2248,-17-7-719,11 14 899,-11-12-90,5-5-90,-6 4 270,0-11 1350,6 6-1080,-4-7-180,4-7 1439,0 0-989,-5-13-270,11 0-90,-11-1 270,5 1-1710,-6 1 1171,0 4-721,-6-4 450,5 11-1079,-23 3 1260,14 5 359,-15 5 0,11 9 0,1 7 0</inkml:trace>
  <inkml:trace contextRef="#ctx0" brushRef="#br0" timeOffset="161528">9912 3946 7533,'-6'7'539,"5"4"181,-11 3-630,10 1 719,-4 10-539,6-10 0,6 16 0,-4-14 0,22 8-90,-14-17 629,15-2-539,-11-6-90,-1-6 270,0 4-360,-5-10 539,4 5-449,-11-1-1349,5 2 1079,-6 6-2249,0 0 630,-18 0 990,8 6 89,-33 14 450,25-4 1170,-13 9-451,17-11 1170,1 5 0,6-10-809,7 3 179,13-12-629,2 0 0,10-6-630,-4-1 0,6-7 270,-1-5-1619,-5 10-360,-1-9 1439,-13 17-629,-7 7 719,-7 8 630,-13 37 0,5-18 629,2 18-539,7-30-270,6-2 90,0-12-180,0-1 449,18-12-269,-8-1 0,16-12 90,-7-2-2159,-4-6 900,5 6-1,-1-16 990,-10 13 0,9-15 0,-11 13 0</inkml:trace>
  <inkml:trace contextRef="#ctx0" brushRef="#br0" timeOffset="161969">10113 4039 9691,'20'0'1080,"-6"-6"-990,0 5-1349,-2-5 1169,-11 6-90,5 0 0,-6 12 180,-6 3-90,-1 23-180,-7-8 1439,7 21-899,1-27 180,6 7-360,0-23-360,6-3 270,1-10-810,7-3 271,11-17 449,-9 2-270,16-15 360,-23 9-1619,9-9 809,-11 9 810,1-4 0,-2 18 450,-6 4-360,-6 17 2519,-7 31-2429,4-10 719,-3 41-539,12-36 629,0 12-629,0-29-900,6 3 630,1-16-90,6 3-1529,13-10 1349,-10-3-1979,21-11 1260,-15 4 629,5 1 450,-14 8 0,-1 6-270,-10 0 720,10 0-630,-10 0 2068,16 0-1618,-15 0 180,27-6-270,-26 5-1710,20-11 811,-17 11 539,1-11 0,3 4 0,-3-5 0</inkml:trace>
  <inkml:trace contextRef="#ctx0" brushRef="#br0" timeOffset="179412">14124 3851 7533,'-7'8'989,"1"4"-269,-18 13-540,6-7 269,-39 31-449,20-25-1097,-9 9 1277,7-14-90,5-3 0,-2 0 90,-20 7-45,6-6 0,-1-1 45,-1 3-315,5-14 0,0-2-3528,-1 3 3573,-8-18 0,0-6 90,6-7-403,1-16 1,4-6 223,8-14 29,19 16 0,0-7 0,3 4 150,3 8 0,2 0 314,-1-28 1,2 3-45,3 7-315,15 9 0,6 4 45,9 3 45,15-6 0,4 3-622,1 17 532,-1-1 0,0 3 135,-6 11 1989,21-4-1944,-17 11 0,1 2-135,27-1 396,-21 3 0,1 2-396,18 2-90,0 0 0,-10 5 0,1 2 180,9 2-45,-9 7 0,-4 5 45,-17 9-90,8 16 179,-18 6 91,-13-9-270,-2 16-639,-12 6 729,0-12-225,-10-3 0,-4-1-45,3 1 90,-15 1 1,-3-3 89,3-13 0,-19 20-1620,18-40 1620,1 4 0,-1-5 0,0-1 0</inkml:trace>
  <inkml:trace contextRef="#ctx0" brushRef="#br0" timeOffset="181626">3111 14802 7533,'-6'15'2248,"5"-3"-2068,-11-7 270,-1 3-810,-2-1 270,-22 17-90,13-13 45,-9 6 1,-3 3 44,-4 2-434,0-8 1,-2-1 703,-3 6 45,-4-13 0,-1-4-45,-1 4-90,-5-13 0,0-4 0,9-5-45,4-5 0,3-3-135,3-12 180,-2-10-90,21 6 0,5-2 90,3-9-135,2-8 0,4 0 135,11 10-265,4-3 0,3-2-94,15-11 269,-7 21 0,2 1 0,12-12 0,-8 25 0,0 3-90,4-2 135,7 5 0,2 3-45,1 5 89,9 8 1,4 9 270,-12 19 0,-1 5-574,1-9 0,-1 2 393,4 19 1,-4 1-1252,1-1 1252,3 10 0,-1 9 208,-15-17-433,-10-1 1,-2 0-226,3 1 180,-1 17 0,-7-4-933,-6-13 34,-1 30 989,-6-32 0,0 9 0,0-13 0</inkml:trace>
  <inkml:trace contextRef="#ctx0" brushRef="#br0" timeOffset="185608">3876 15298 7173,'-7'6'-90,"1"-4"360,6 10 0,0-11-180,0 11 269,-6-5-179,4 1-90,-10 4 0,5-5 0,-6 7 0,-18 17 0,12-7 90,-30 21-90,25-23 0,-20 9-180,-2-10 180,2 0-45,4-13 0,-1-3-45,-7 2 0,-3-19 0,2-6 90,1-8-941,6-4 0,2-4 941,3-9 45,10 8 0,3-1-135,2-8 0,8 6 0,2 0 0,5-7 0,3 1 0,2 0 0,2 2 0,7 1 0,4 2 0,5 8 180,35-20-90,4 11-90,2 10 0,-13 9 0,0 4 90,3 8-135,-3 0 0,0 1-1199,1 6 1244,7-4 318,-1 12-318,-20-4 0,20 10-468,-17 1 468,0 2 0,-1 10 0,-12-4-558,4 18 468,-10-15-270,-1 19 180,-9-26 15,-5 20-195,0-21 561,-5 3 0,-3-7 0,-5-4 1</inkml:trace>
  <inkml:trace contextRef="#ctx0" brushRef="#br0" timeOffset="188310">14217 6870 7533,'-14'14'1259,"2"0"-989,12-7 180,18-1 179,10-6-44,17 0 0,5 0-136,22 0-719,-19-3 0,3 0 450,-4 2 0,-1 0-1,25-4-539,-23 4 1,8 1-1,-7 1 315,-12-1 0,-1 0-566,29 0 0,-1 0 521,-1 0-532,-28 0 1,-1 0 621,30 0-360,-30-3 1,1 0-1,35 1 90,-1-10-855,-16 0 1,-1-1 1124,-18 5 0,-1-2 0,20-11 0,-1-1 0,-20 8 0,0 0 0</inkml:trace>
  <inkml:trace contextRef="#ctx0" brushRef="#br0" timeOffset="189410">16163 6562 7263,'7'-13'450,"5"5"-271,-11 2-179,11 0 360,-10 5-450,10-11 180,-11 10-180,11-4 270,-11 0-90,11 5-90,-10-11 90,4 11-90,0-5 90,-5 0 0,5 4-90,-6-4-90,0 6-630,0 0 451,-6 6 179,5 2-180,-11 23 180,4-7 90,1 15 180,1-13-90,6 1-180,0 0 450,0 6-91,0-17 181,6 14-360,-5-27-90,11 9 90,-4-12 0,-1-6 90,5-8-90,-10 0-1080,9-30 811,-9 25-91,10-18 180,-11 23 0,5 1 1079,6-7-809,-9 11 810,21-8-811,-21 15 361,21-4-180,-15 6-90,11 0 0,-7 0-1,0 0-179,7 0-180,-6 6-629,6 20 719,-13-9-990,-7 39 811,-1-31-901,-11 20 630,4-25-179,1 0 629,1-13 0,6-7 0,0-7 0</inkml:trace>
  <inkml:trace contextRef="#ctx0" brushRef="#br0" timeOffset="189626">16712 6321 7533,'0'28'3058,"0"-3"-2788,0-5 90,0 1 179,0 35-89,0-21-360,-1 5 0,2 0-990,5-7 361,-5 17 449,5-29-1080,1-1 181,-6-7-180,6-5 1169,-7-2 0,0-18 0,0-4 0</inkml:trace>
  <inkml:trace contextRef="#ctx0" brushRef="#br0" timeOffset="190237">16820 6415 7533,'28'-16'1709,"3"-1"-1260,-16 9-269,4 1-719,1 1 449,-5 6-450,-1 6 450,-9 1-809,-5 13 719,0-12 0,-5 10 90,-3-16 719,-12 10 91,5-11-540,-4 6 90,11-7-180,3 0 90,5 0 90,0 5-181,0-3 1,0 4 0,0-6 0,0 0-90,5 0 90,-3 0 0,4 0-270,-6 0 180,0 0-270,6 12 270,-5-9-269,11 20 269,-10-20-90,4 15-180,-6-16 270,0 4 0,0 0-90,6-5 0,-5 5 270,6-6-180,-7 0 360,6-6-180,-5-1-180,11-6-270,-10 5 90,3-4 270,1 5-360,-4-7 270,10 1-450,-11-7 450,5 12-90,-6-10-90,0 10 90,0 1 270,-6-5-270,5 10-270,-17-10 360,15 11 0,-21-5-89,21 6-91,-33 6 180,30 1-450,-24 18 270,29-8-90,-5 14 270,6-22 0,0 9 0,0-16 0,0 4 0</inkml:trace>
  <inkml:trace contextRef="#ctx0" brushRef="#br0" timeOffset="190425">17061 6254 7533,'0'20'3688,"0"0"-2789,0 11-719,0-7-540,0 21 90,0-17 270,0 5-1799,0-7 990,0 1 809,0 6 0,0-4 0,0 4 0</inkml:trace>
  <inkml:trace contextRef="#ctx0" brushRef="#br0" timeOffset="190606">16941 6616 8972,'0'-8'1889,"0"3"-1260,0 5-89,12 0-270,-3 0-540,16 0 90,-10 5-270,10 21 450,-10-8-179,-2 13 179,-1-24 0,1 5 90,2-10-810,17-14 270,-16-5 450,13-15 0,3-4 0,2-6 0,-2 7 0,0 0 0</inkml:trace>
  <inkml:trace contextRef="#ctx0" brushRef="#br0" timeOffset="191537">17558 6401 10951,'13'0'270,"6"-6"-180,8-1 89,-5-1-1348,15-4 1169,-20 11 180,2-5 0,-13 6-1349,-6 0-91,0 12 1170,-6-9-449,-19 26 359,7-18 270,-25 20 539,33-22-179,-14 3-270,22-12-90,-4 6 90,6-4-90,0 4-450,6-6 90,8-6-90,1-2 1,10-5 269,-10-1 269,10 1-268,-16-1 718,9 7-179,-11-5-450,0 5 0,6-1 0,-12 2 809,6 6-1348,-7 0 179,0 0-360,-7 6 361,6 2 89,-12 11-270,6-4 0,-18 16 360,3-8 990,-11 15-720,12-9-450,-10 9 270,21-21 3418,-8 7-2698,12-23 1079,10 5-1349,4-18 90,30-15-1890,17-14 1260,-4-1 180,0 9-2968,-18 8 2428,-5 10-629,-1-5 629,-8 13 540,-6-5 0,-5 5 0,-2-7 0</inkml:trace>
  <inkml:trace contextRef="#ctx0" brushRef="#br0" timeOffset="192296">17866 6294 7533,'6'-8'1439,"-5"3"-1259,5-2 180,0 6 179,-4-5 181,4 6-180,-6 0-91,5 6 181,-3 7-810,4 2 450,0 17-1260,-5-16 541,5 21 449,-6-21 0,-12 28-2339,3-26 180,-22 25 1620,15-27 539,-15 10 0,10-13 179,0 0-179,2-5-179,5 4-1,7-11 180,0 6 2518,7-7 181,13-7-1440,13-12-1529,-1 8 450,24-12-990,-32 21 451,15-4 449,-25 6-450,-1 18 180,-6-1 270,0 9-180,-12 6-90,9-16 0,-9 3 90,12-13-270,0-12 360,6-7-719,7-20 449,9 3 270,4-14-1169,7 3 899,-4 5-720,3-2 631,-11 23 359,-2-3 0,-5 17 0,-1-6 269,-6 7-538,-1 0 1708,-6 0-1169,0 0-91,6 0 631,-4-5-270,4 3-180,0-10-271,2-1 271,-1 4-720,5-15 181,-10 21 179,4-9 90,-6 6-90,0 5-630,-6-5 360,4 6 810,-22 18-360,14-8 629,-28 33-719,22-19 540,-9 15-360,17-24-900,2 9 630,6-21-180,12 9 90,-3-12 180,10 0-540,-5-6 180,-1-2-539,6-5 449,-3 5 180,-3 3 540,-7 5-270,-6 0-90,0 5 630,0 9-540,0 1-90,-12 16 0,9-15 90,-15 10-450,10-1 180,-5-14 90,6 12-90,-5-21 180,10 4 630,-4-12-450,6-2-270,0-5 0,6-1 0,2 1 1799,5-6-1260,0 10 181,7-9-180,-5 11-270,5-1-3778,17-10 3598,-12 9 0,20-10 0,-19 6 0</inkml:trace>
  <inkml:trace contextRef="#ctx0" brushRef="#br0" timeOffset="192641">18523 6254 7533,'0'15'0,"0"2"0,0-15 719,0 16-359,0-15 90,0 20-180,0-13 89,0 15-269,0-10 180,0-2-360,0-1 180,0-10-90,0 4 0,0-6 90,12-18-90,-9 1 90,15-10 0,-11 2-540,1 4 270,4-6-449,-10-5 359,9 9 90,-9-2 360,4 17-360,-6 2 1259,6 6-629,-5 0-180,5 6 90,0 8-90,-4 7-180,4-1 269,-1 12-808,-3-16 269,4 15-990,-6-15 541,0 9 179,-6-4-1079,-1-1 1529,-7-6 0,-5-2 0,-2-4 0</inkml:trace>
  <inkml:trace contextRef="#ctx0" brushRef="#br0" timeOffset="192780">18483 6415 7533,'0'20'3058,"0"0"-2608,0-7-270,0 1 269,0-1-179,0 1-1079,0-7 359,0 5-1079,6-11 719,-5 5 91,11-6 719,-11 0 0,11-6 0,-4-1 0</inkml:trace>
  <inkml:trace contextRef="#ctx0" brushRef="#br0" timeOffset="193150">18564 6361 7533,'13'13'1709,"-5"1"-1439,-3 5 179,-5 2-269,0 6 90,0-6-90,0 10-90,-5-15-270,-3 16 90,1-18-180,-12 0 180,16-2-449,-15-11 449,17 6-360,-5-19 270,6 3-90,0-5 90,12-4 90,-3 9 0,10-10-719,-5 6 359,-1-1-180,7 1 271,-11-1 359,8 7-90,-9-5 90,-1 10 539,-1-3-269,-6 5-270,0 5 630,0 3 179,-6 11-629,5-4 90,-5-2 0,6-1-90,6-10-90,13 4-90,-9-12-540,20-7 180,-21-9 270,10 2-1259,-5-12 1079,0 16-89,-1-21 89,1 20 270,-7-14 0,5 10 0,-5-5 0</inkml:trace>
  <inkml:trace contextRef="#ctx0" brushRef="#br0" timeOffset="193360">18832 6200 7533,'7'21'1349,"-1"4"-1349,-6-10 270,0 16-90,0-14 0,0 8 179,0-6-1618,-6-4 360,-1-1 809,-7-2-1619,-5-11 1709,4-1 0,2-1 0,7-6 0,6 7 0,0 0 1079,6 7 0,13-6-2312,21 5 1593,-3-6-720,2 0 450,4 0-90,-23 0 0,23-6 0,-22-2 0</inkml:trace>
  <inkml:trace contextRef="#ctx0" brushRef="#br0" timeOffset="193957">14271 7434 7533,'-13'0'1259,"5"0"-719,2 0 1169,36-6-1529,1 5 359,23-5-2061,-2 5 0,2 2 1702,19-1-60,-20-2 0,8 0 0,-5 0 15,-6 1 0,-2 1 45,16-3 0,2 0 179,5 2 1,-2 2-121,-20-1 0,2 0-209,17 0 0,9 0 0,-9 0-570,-15 0 1,0 0 359,2 0 0,8 0 0,1 0 0,-11 0-630,-5 0 1,-2 0 43,11 0 0,6 0 0,-9 0 406,14 0 360,3-6 0,-20-2 0,-10-5 0</inkml:trace>
  <inkml:trace contextRef="#ctx0" brushRef="#br0" timeOffset="195529">16524 7220 7533,'26'-26'2428,"2"10"-2338,7-4 0,-9 14 90,-6 6-630,5 0 181,-9 6-631,10 14 810,-19-4-540,0 16 181,-7-12-1,-19 13 270,3-5-90,-11-1 90,2-1 180,-44 1 450,42-11 90,-33 2-180,60-18 359,0 0 1,12 0-360,-2-6 179,27-7-449,-13-2 180,14-5 90,-5-5-180,-5 8-2339,11-14 1709,-10 22 450,4-9 0,-13 11 0,0-6 0</inkml:trace>
  <inkml:trace contextRef="#ctx0" brushRef="#br0" timeOffset="195695">16900 7072 7533,'7'57'1169,"-1"5"-989,-6-32 90,0 3-90,0-14-90,0-11-270,6-2-1349,-4 0 1079,10-5 450,-11 5 0,12-6 0,-6 0 0</inkml:trace>
  <inkml:trace contextRef="#ctx0" brushRef="#br0" timeOffset="196099">17008 7045 7533,'7'29'1079,"-1"-10"-1079,-6-7 270,0 1 0,6 2 90,-5 16-810,5-14-270,-6 26 450,0-25-359,0 19 449,0-28-450,-6 3 450,5-12-269,-17 0 269,9 0 180,-10-6 0,5 5 0,7-5 0,1 6 359,0-12 181,11 3-360,-10-4-180,17 7 90,-10 0 0,3 4 0,-5-4 0,0 18 0,0-3 90,0 22 179,0-14 1,0 8 90,0-5-360,0-6-90,6 12 180,2-11-90,-1-2 90,11-7 0,-3-6 0,12-18-91,-1 8-1888,7-34 1799,-10 27 0,-4-21 0,-13 17 0</inkml:trace>
  <inkml:trace contextRef="#ctx0" brushRef="#br0" timeOffset="196485">17114 7193 7533,'8'0'1079,"4"-6"-719,-4 4 0,-1-4-180,5 1-1,-4 3-718,11-10-451,-4 10 631,-2-10-1,-7 11 360,-6-5-540,0 12 360,-6-5-90,5 11 810,-17 8-450,15-4 540,-15 22-540,17-16 179,-5 11-89,6-18-90,0 3-360,6-17 1,-5 5-1,17-6 180,-9-6-720,16-25 450,-16 11 360,9-41 0,-17 42 0,5-24 0,-6 27 0,0 3 270,0 13-90,0 8 360,0 23-360,0-7 629,6 20-359,-4-21-180,4 8 0,-1-16-90,-3-1 179,10-9-89,-11-5-450,11 0-899,-4 0 539,-1 0-89,11-18 629,3 8 0,8-15 0,3 12 0</inkml:trace>
  <inkml:trace contextRef="#ctx0" brushRef="#br0" timeOffset="196760">17598 7179 7533,'-8'73'989,"8"-5"-899,8-54 0,5 0 270,1-8 0,5-6-270,-4-6-540,-2-8 270,-1 0 90,-11-12 0,5 11-720,-6-10 721,0 10-271,-12-11 360,4 18 90,-18-4-180,11 12 0,-4 0-270,-6 6 720,9 7-360,-4-4 0,8 15 0,11-15 0,-6 10 0</inkml:trace>
  <inkml:trace contextRef="#ctx0" brushRef="#br0" timeOffset="196960">17665 6991 7533,'0'8'1169,"0"4"0,6 2-899,-5 0-180,5 6 270,0-1-990,-5-4 450,5 4-1259,0 7 810,-4-10-631,4 9 811,-6-11 449,0-7 0,0-1 0,0-6 0</inkml:trace>
  <inkml:trace contextRef="#ctx0" brushRef="#br0" timeOffset="197065">17691 7179 7533,'-1'-15'629,"-4"-3"-449,17 17-180,-4-11 0,5 11 360,7-11-180,-5 4 360,10 1-1980,-16 1 1440,3 6 0,-12 0 0,0 0 0</inkml:trace>
  <inkml:trace contextRef="#ctx0" brushRef="#br0" timeOffset="197233">17718 7206 7803,'7'0'1439,"-1"0"-1259,1 0 0,-6 0-1,12 0-89,-12 0 0,11 0-1259,-5 0 449,7-6 720,-1-1 0,0-7 0,1 1 0</inkml:trace>
  <inkml:trace contextRef="#ctx0" brushRef="#br0" timeOffset="197430">17826 6938 7533,'0'7'0,"0"-1"0,0 0 989,0 7-269,0 9-360,0 4-91,0 1-89,6 6 0,-5-5-270,11 23 0,-5-20-899,7 38 899,-7-42-900,-1 22 451,-6-40 179,6 9 360,-4-17 0,4 11 0,-6-4 0</inkml:trace>
  <inkml:trace contextRef="#ctx0" brushRef="#br0" timeOffset="197813">17974 7045 7533,'13'0'1349,"0"-6"-1169,-5-1 449,3-1-629,-9-4-1619,10 17 1439,-11-4 91,5 13 178,-6-1-898,-6 1-1,5-1 1350,-11 0-360,5 1-90,-7-1 1079,7 1-899,-5-1 90,10 1-180,-3-7 90,5 5 0,0-10-91,5 9 91,3-9 360,17 4-1080,-3-18 90,11 3 270,-18-10-719,3 5 449,-17 7 90,5 1 90,-6 6-449,-6 0-361,-1 6 990,-7 1 0,-5 7 0,-2-1 0</inkml:trace>
  <inkml:trace contextRef="#ctx0" brushRef="#br0" timeOffset="197968">17933 7247 9781,'13'0'2069,"7"0"-1529,-5 0-180,4-6-630,6-2 90,-2 1 180,9-5 180,-11 4 450,4-5-3509,-16 5 2879,3 2 0,-24 12 0,-3 2 0</inkml:trace>
  <inkml:trace contextRef="#ctx0" brushRef="#br0" timeOffset="198146">17974 7287 7353,'32'-6'2428,"-10"4"-2068,4-10-180,-13 11-450,0-5 450,1 6 0,-1 0-90,-6 24-450,-1-12-179,-6 19 269,0-23-990,25-15 631,-13-7 629,25-13 0,-10-12 0,7-3 0</inkml:trace>
  <inkml:trace contextRef="#ctx0" brushRef="#br0" timeOffset="198502">18429 6817 7533,'0'49'2698,"6"20"-2518,2-31-665,-2 3 0,1 1 574,0-2-553,5 35 554,-4-44-1480,5 13 1120,-6-22 270,-1-9 0,-6-7 0,0-6 0</inkml:trace>
  <inkml:trace contextRef="#ctx0" brushRef="#br0" timeOffset="198919">18644 6911 7533,'13'0'1619,"-5"0"-1709,4 0 270,-11 0-450,5 0 90,-6 0-180,6 6 180,-5 1 90,5 7 180,-6-1-90,0 1 90,-6 11-1079,-1-15 719,-6 14 540,5-16-90,2-1-270,6-1 0,0-6 1079,0 0-449,12-6-270,-9 5 0,15-5 179,-5 6-1078,2 0 359,4-6-540,-5 4 361,-6-4 269,-2 6 0,-6 0-270,0 6-90,0 2 91,-18 11 449,7-4 0,-8 4 0,1 1 989,15-11-89,-9 9-181,12-17-179,0 5 0,6-6-540,1 0 359,13-12-1438,1 3 449,6-16 630,-6 10-539,4-4 539,-10 5 0,10 1 0,-4-1 0</inkml:trace>
  <inkml:trace contextRef="#ctx0" brushRef="#br0" timeOffset="199385">18993 6857 7533,'0'36'0,"0"-5"0,0-17 0,0-1 1349,0 1-899,0-1-180,0-6-91,0 5-898,0-10 449,6 4 180,-5-6-630,11 0 541,-10 0-361,4-12 540,-6 3-450,0-22 360,0 14 0,-6-14 0,4 16 360,-4-4-180,6 5 450,0 7-180,12-5-181,-3 5-89,16-7-90,-10 7 900,10-5-720,-10 10 180,-2-4-181,-7 6-538,-6 12 179,0-3 90,0 11-540,-11 11-179,-4 5 539,-6-7-720,2 1 990,11-28 0,-4 10 0,5-5 0</inkml:trace>
  <inkml:trace contextRef="#ctx0" brushRef="#br0" timeOffset="199635">19140 6737 7533,'7'0'1979,"-1"5"-1620,0 3-539,-4 17 180,4-2-269,-6 10 179,0-13-90,6 0 270,-4-1-1260,4-4 901,-6 4-811,0-5 720,0-7 900,0-1-540,0-6-540,-6 0 450,4 0 1709,-4-6-359,6-7-990,6-2 269,2-16-359,5 14-540,6-20-1439,2 15 990,-6-5 449,-3 13 360,-12 9 0,0-2 0,0 0 0</inkml:trace>
  <inkml:trace contextRef="#ctx0" brushRef="#br0" timeOffset="199769">19126 6938 7533,'-7'49'539,"1"-10"-179,6-8-180,0-14 360,0 8-180,6-18-181,1-1 1,7-6-180,5-6 180,-4-1 90,17-18-1439,-10 2 1169,23-33 0,-16 23 0,10-18 0</inkml:trace>
  <inkml:trace contextRef="#ctx0" brushRef="#br0" timeOffset="200331">19341 6723 7533,'12'-7'1799,"-9"-5"-1619,15 10-1080,-4-10 810,1 11-1169,-2-5 629,-13 6 91,-13 12 539,-8 3-180,0 5 989,-5 12-809,17-22 810,-9 20-630,17-27 1079,-5 9-989,6-12 359,12 0-359,-3 0-360,10 0 180,1-6 90,-5 5 0,4-11 180,-5 10-630,-1-4-450,-6 6 271,-1-6-271,-6 5 0,0-5 541,0 12-1261,-6 7 1081,-1 2 359,-6 5 0,-13 5 0,10-9 0,-16 16 0,17-18 0,-4 12 2068,6-11-808,5-2-451,2-7-359,6-6 809,12 0-899,3-6-720,6-1 450,10-13-90,-8 5 180,4-4 270,4-1-270,-21 6-4858,14-6 3869,-17 13 809,1 7 0,-8 7 0,-2 7 0,-10 5 0,5-4 0,-6 10-540,5-4 810,-4 6-180,11 0 1799,-11 6-1529,11-11 809,1 9-629,13-22-181,8-3-179,5-13-2428,1-18 1888,-6 2-1259,-2-10 1619,-5 7 0,-7-1 0,0 0 0</inkml:trace>
  <inkml:trace contextRef="#ctx0" brushRef="#br0" timeOffset="200595">19529 6750 7533,'15'0'1079,"3"-6"-989,-11 4-90,1-9-360,10 3 360,-15-5 90,15-1-270,-17 7 90,11 1 0,-10 0-359,4 4 179,-6-4 180,0 6-90,-6 12-90,4 3 990,-10 18-271,5-5-269,-1-1 810,2 5-810,6-16 179,0 15-269,0-16 0,6-1-90,-4-8-359,10-12 89,-5-2-990,13-29 631,-12 17 629,10-29 0,-16 27 0,4-11 0</inkml:trace>
  <inkml:trace contextRef="#ctx0" brushRef="#br0" timeOffset="200716">19690 6669 7533,'0'29'0,"0"2"2878,0 2-2878,6-3 180,1 3-990,7-14 810,-1-12 0,0-1 180,1-6-90,-1 0-90,7-6 0,-5-7 0,4-8 0</inkml:trace>
  <inkml:trace contextRef="#ctx0" brushRef="#br0" timeOffset="200822">19986 6817 9062,'0'7'1709,"5"-1"-1349,-3-6-180,4 0-1,-6 0-628,6 0 269,-5 0 90,11 0 90,-10 0 0,4 0 0,-6 0 0</inkml:trace>
  <inkml:trace contextRef="#ctx0" brushRef="#br0" timeOffset="206319">13373 10829 7533,'-27'43'719,"-24"7"-899,18-40-719,-35 14 809,37-22 0,-38 4 450,36-6-90,-36-6-270,38-8-322,-13-1 502,17-4 0,0-1-180,0 0 180,6-7 0,-4 0 132,10 0-312,-4-42 179,11 32-44,4-21 0,2 0-45,2 19-539,5-7 0,2 0 539,2 8-180,10-8-665,7 7 845,-4 11 21,5 1-201,16 2-270,24-8 90,-6 9-276,-16 10 1,-2 3 545,1 5-90,2 6 462,4 12-192,-24-3-270,29 28 0,-31-13 0,20 27 90,-22-22 750,4 16-840,-13 7 0,1-13 180,-9 6 0,-3 2 0,5 9-315,-7 17 225,-7-28-180,-12 5 180,2-23 0,-20 28 0,15-33 0,-11 11 0</inkml:trace>
  <inkml:trace contextRef="#ctx0" brushRef="#br0" timeOffset="207223">13936 10869 8072,'21'0'720,"10"0"-720,-9 0 270,47 6-360,-27-4 180,19 1 0,2 0-436,-10-3 375,-4 2 1,10 0 0,-7 0-556,16 0 571,4 1 0,1-1-135,-6-2 90,4 0 0,1 0 90,-4 0-448,-9 0 0,2 0 448,-17 0 0,-4 0-90,27 0 225,5-2 0,-1-1-135,-2 1 0,-19-1 0,7-1 0,-9-1 0,5-2-315,-2 3 0,-4 0 45,-22-2 0,12 6-1799,-23 0 1619,-7 0 292,-1 0 1,-24 0 0,-4 0 0</inkml:trace>
  <inkml:trace contextRef="#ctx0" brushRef="#br0" timeOffset="208133">16068 10494 8432,'8'-6'1170,"4"4"-811,-5-10 91,13 11-450,-5-11-90,4 5 450,7-1-630,-10-4 270,15 5 180,-22-1 360,9-4-1440,-17 11 181,5-5 359,-6 6 180,0-6-180,-6 4 90,-1-4 0,-7 6 1,-11 0 179,3 12 180,-5-3-90,8 35 89,12-25-178,-6 36 448,12-37 1,-6 25-360,7-32 270,13 19-180,-4-27-540,22 2-269,-14-12 179,14-13 360,-16 0-180,10-25 360,-16 8 0,8-10 0,-9 14 0</inkml:trace>
  <inkml:trace contextRef="#ctx0" brushRef="#br0" timeOffset="208292">16337 10320 7533,'8'49'1079,"-2"7"-1079,-6-26 90,0 9 90,0-18 0,0-2-360,0-5 180,0-1 90,0 0 180,6-5-90,1-8-1080,0-8 270,11-17-629,3-9 989,1-2-89,9-3 359,-16 12 0,5 6 0,-7 2 0,0 6 0</inkml:trace>
  <inkml:trace contextRef="#ctx0" brushRef="#br0" timeOffset="208532">16538 10333 7533,'8'0'1529,"-2"12"-1349,-6-3 719,-6 28-629,-2-19-180,-5 25 0,-1-21-90,6 5-180,-9-2 0,14-15 180,-15 7-90,16-15-1439,-10 4 989,11-18-989,-5-3 1080,12-6 179,7-4 270,2 10 449,10-4-269,-9 11 180,15-4-180,-14 11-180,14-11-180,-16 10 360,10-16-180,-10 4 0,4-13 0,-6 0 0</inkml:trace>
  <inkml:trace contextRef="#ctx0" brushRef="#br0" timeOffset="208655">16699 10239 7982,'6'25'1530,"-5"-2"-631,5 9-449,0 25-360,-5-17-1120,6-1 1,-1-2 219,-5 1 802,6 24 0,-1-36 0,1 11 0</inkml:trace>
  <inkml:trace contextRef="#ctx0" brushRef="#br0" timeOffset="209786">17101 10293 7533,'-7'35'539,"1"2"-179,6-10-180,0 2 270,6-3 90,1 0-271,0-11-89,5-2 180,-4-7-360,6-6 360,11-12-180,-14-3-360,18-29-90,-26 18-270,9-29 450,-12 43-179,-6-23-1,-1 32 270,-7-9 90,-5 12-180,10 0 0,-15 5 90,15 3-90,-11 5 270,1 7-180,4-5 0,-4 10-540,12-16-989,-5 9 899,10-17 630,-4 5 0,12-6 0,2 0 0</inkml:trace>
  <inkml:trace contextRef="#ctx0" brushRef="#br0" timeOffset="210201">17316 10252 7533,'6'15'180,"-5"3"179,17-10 181,-15-1 90,21-1-360,-15-6-91,11 0 1,-7-6 0,0-1-540,7-19-179,-5 4 449,4-11-90,-12 12-90,-7 2 270,-1 5 0,-11 7-180,-7 1 90,2 12 0,-14 1 0,4 19 270,5-4 90,-21 29 180,18-2-360,-1-6 0,14 0 0,12-28-90,0-1 90,6-2-90,1-11 90,7 5 89,5-6-89,-4-6-809,28-19-1,-23 7 91,23-19 449,-28 22 180,4-16 0,-6 14 0,1-9 0</inkml:trace>
  <inkml:trace contextRef="#ctx0" brushRef="#br0" timeOffset="210560">17504 10212 8252,'7'0'540,"5"6"-360,-11-5 0,12 5-90,-6-6 90,1 6-720,4 2 630,-11 5-450,5 7 270,-6-6 90,0 6-360,0-7 270,-6 1 0,5-1-269,-5-5 359,6-2 1079,6-12-719,-5 4 90,17-10-271,-15 11-179,21-11 0,-21 10 0,14-3 90,-15 5 0,4 0 0,-6 0-1079,0 0 359,-6 5 91,-7 15 269,-2-4 0,-5 15-270,-5-4 540,8-4-270,-8 8 180,17-22 1530,8 9-991,8-17 721,17 5-721,-2-12-179,10-1-720,5-13 450,-8 0-1079,21-7 539,-27 6 540,31-16 0,-30 19 0,20-13 0</inkml:trace>
  <inkml:trace contextRef="#ctx0" brushRef="#br0" timeOffset="210671">17947 10346 7533,'0'27'3598,"0"-12"-3418,0-3 719,0-12-1057,0 0 1,-7-6 0,0-2-1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6:12:07.982"/>
    </inkml:context>
    <inkml:brush xml:id="br0">
      <inkml:brushProperty name="width" value="0.05292" units="cm"/>
      <inkml:brushProperty name="height" value="0.05292" units="cm"/>
      <inkml:brushProperty name="color" value="#FF0000"/>
    </inkml:brush>
  </inkml:definitions>
  <inkml:trace contextRef="#ctx0" brushRef="#br0">10891 17244 4465,'-40'-57'18,"0"0"0,-1 0 0,1 0 0,-1 0 0,1 0 0,-8-5 0,-5-4 0,4 4 0,15 12 0,25 20-108,60 24 0,-14 18 1560,9 3-1560,5 30 225,-26-4 0,-1 3-180,1-3 0,-1 0 45,-3 6 0,-3-1 0,1 24-309,-12-39 39,-1 12 313,0-16-313,-4-5 920,4-2-650,-6-8 0,0-11 0,0 5 0</inkml:trace>
  <inkml:trace contextRef="#ctx0" brushRef="#br0" timeOffset="77084">4922 17847 7533,'7'66'-79,"1"0"0,-1-1 0,0 1 1,0 0-1,2 12 0,0 5 1,2-14-1,4-31 169,7-37-90,22 5 0,-14-6 90,39 0 180,-35 0-270,18 0 0,1 0-90,-9 0 45,20 0 0,2 0-45,-8 0 90,8 1 0,-1-2 0,-8-5-45,5 4 0,-1-3-1076,-4-8 1211,-3 5 0,-1 2-810,0-1 720,16-5-90,-3 4 90,-14 1-90,-10 0 0,-2 2 90,-1 3 0,18-9 9,-29 9 81,5-4-182,11 6 2,-18 0 90,23 0 0,-32 0 316,14 0-46,-16 6 657,-2-4-567,-1 9 209,-11-9-479,5 10-158,-6-10-112,0 4 180,0-6 180,0 0-180,-6-6 0,5-2 0,-17-12 0,3-1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6:16:48.183"/>
    </inkml:context>
    <inkml:brush xml:id="br0">
      <inkml:brushProperty name="width" value="0.05292" units="cm"/>
      <inkml:brushProperty name="height" value="0.05292" units="cm"/>
      <inkml:brushProperty name="color" value="#FF0000"/>
    </inkml:brush>
  </inkml:definitions>
  <inkml:trace contextRef="#ctx0" brushRef="#br0">2616 14104 8342,'-17'51'899,"0"0"1,0 1 0,-6 21-1,3-12-809,6-33 0,0 11 0,1-11-450,0 5 270,-1-6 0,1-6-180,6-2 91,-5-6 89,10 1-720,-10-7 450,11-1 180,-5-6-89,6 0-811,0 0 451,0-6 179,0-1-360,0-13 810,0-7 0,6-1 0,-5-5 0,11 6 0,-10 1 0,10 5 0,-5 1 0,0 7 0,5-1-719,-10 7 719,4-5 0,0 11 0,-5-5 539,5 6-269,0 0 630,1 6-451,7 1-179,-7 6 0,5-5 90,-4 10-90,0-15-180,4 21-180,-5-15 360,1 4-180,3-1-450,-9-10 180,4 9-900,0-9 541,-5 4 179,5-6-270,-6 0 630,0 6 0,0-5 0,0 5 0,0-6 0,0-6 0,0 5 0,0-5 0,0 6 0,0-6-359,0-2 449,0 1-90,0-5 89,0 11 91,0-17 540,0 9-180,0-11-271,6 7-89,2-1 0,-1 1 0,5 0-90,-5-1 90,1-5-90,4 4 90,-11-4-270,17-1-90,-15 11 90,15-9 180,-17 11-360,5 0 180,0-5 0,-5 10-90,5-10 180,-6 11 0,0-5 0,0 6 900,0 0-720,6 0-90,-4 0 90,4 6-90,-6 1-90,0 6 269,6 1-89,-4 5-360,4-4 90,-6 5 1,0-7-721,6 18 720,-5-13 90,5 19-899,-6-21 449,-6 3 450,5-6 0,-17 7 0,2 0 0</inkml:trace>
  <inkml:trace contextRef="#ctx0" brushRef="#br0" timeOffset="247">2575 14573 7533,'8'-6'0,"4"5"0,-11-11 0,11 11 1169,-10-11-539,9 10-181,-9-4-808,10 6 179,-5 0 90,7 6 180,-1 1-450,0 7 180,-5-1 90,4 1 0,-11 5 90,11-4 270,-11 11 0,5-18-270,0 10 270,-4-16-180,4 4-90,0-12-90,2-2 90,5-5 180,1 0-1350,-7-7 1170,23-30 0,-18 15 0,19-22 0</inkml:trace>
  <inkml:trace contextRef="#ctx0" brushRef="#br0" timeOffset="850">2830 14305 7533,'7'8'2248,"5"-3"-1708,-10-10 90,10 3-270,-5-10-181,6 11 1,1-6-539,-7 7 179,5 0 180,-4 0 0,-1 0-630,5 0 360,-10 0 90,4 0 90,0 0 180,-4 0-180,3 0-269,-5 0-1,0 7-180,0 0 450,0 6 0,0-5 0,0 4-360,0-11 271,-5 5-91,3-6 180,-4 0-720,6 6 360,0-4 630,0 4-270,0-6 90,12-6-179,-9 4 898,9-4-359,-6 0-180,-5 5 0,11-11 269,-10 4 181,4-5-900,0 6 180,-5-5 90,5 10 90,-6-4 0,0 6-2608,0 0 2518,0 6 0,0 2 0,0 5 0,0 7 0,0-6 0,0 6 0,0-7 90,0 0 0,0 1 1169,0-7-1079,0 5 90,0-10 269,0 4 181,0-6-360,6 0-180,1-6 89,7-2-89,-7-5 0,5-1-360,-5-5 90,7-2 270,-1 1-899,-6 0 359,-1 13-540,0-11 541,-4 15 89,4-15 90,-6 16 0,0-4-90,0 6 450,0 0 629,6 0-539,-5 6 180,11-4-90,-10 10-180,4-5 90,-6 7-90,6-1-1,-4 0-89,4 1-719,-6-1 359,0 1 180,0 5 0,0-10-270,0 15 0,-6-15 180,4 4 180,-4-7 0,0 0 0,-2 1 0</inkml:trace>
  <inkml:trace contextRef="#ctx0" brushRef="#br0" timeOffset="1041">3192 14077 9242,'8'6'629,"-2"1"-629,-6 13 270,6 1 270,1 17-810,0-8 180,5 3 90,-10-2-1259,10 15 1079,-11-13-810,11 10 990,-10-29 0,9-1 0,-3 1 0</inkml:trace>
  <inkml:trace contextRef="#ctx0" brushRef="#br0" timeOffset="1849">3527 14090 8432,'0'14'720,"6"11"-630,-4-9 90,3 16 0,2-18-1,-6 6-89,6-1-180,-7-10 180,0 9-90,0-10-809,6-1 449,-5-1 270,5-6-90,-6 6-360,0-4 271,0 3-1,0-5-90,0-5 90,0-3 0,-6-11 90,5-8 270,-5-19-90,6 14-90,0 1 1080,6 13-810,1 9-90,7-4 629,-7 7-89,11 0-630,-15 5 180,15-5-90,-5 6-90,-4 6 0,3-5 180,-12 17-90,0-9 0,0 16-1350,0-10 631,0 11 179,-6-12-719,-2 24 1169,-5-20 0,0 13-180,5-18 180,-4-5 0,11 4 0,-11-11 719,10 5-359,-4-6-270,6 0 1529,0 0-1439,0-6 450,6 5-361,2-11 541,5-2-720,1-1 90,-1 2 0,0 1-360,-5 11 90,4-11 90,-11 10 270,11-4-810,-11 6 360,11 0-180,-10 0 270,4 6 0,-6 1-89,0 13-1,0 7 0,0 1 180,-6-1-630,4-2 360,-10-10 270,11 4 0,-5-11 0,-6 4 0,-3-5 0</inkml:trace>
  <inkml:trace contextRef="#ctx0" brushRef="#br0" timeOffset="2011">3540 14452 7533,'14'29'2069,"0"-4"-1800,-6-17 91,9-2-270,-8-6 90,11 0-270,5-12 180,-3-3-1349,17-30 269,-11 2 990,-1-5 0,-1 4 0,-6 9 0</inkml:trace>
  <inkml:trace contextRef="#ctx0" brushRef="#br0" timeOffset="2265">3849 14077 7533,'8'0'1799,"4"0"-1350,-11 0-269,11-6-90,-10 5 180,9-5-90,-9 6 180,10 0-180,-5 0-900,1 0 360,3 0 270,-9 0 90,4 6 0,-6 1 90,0 0 0,0 5 540,0 2-360,0 1-180,0 4 180,-6-6 179,-1 13-359,-7-10 180,7 9-90,-5-11-990,10-1 451,-9 1 269,9-7-1170,-4 5 631,0-10 359,5 3-1169,-5-5 719,6 0 270,-6 0 450,4-5 0,-4-3 0,6-5 0</inkml:trace>
  <inkml:trace contextRef="#ctx0" brushRef="#br0" timeOffset="2546">3916 14157 7533,'6'32'719,"2"-20"-539,-1 18-180,-1-23-90,-6 0 90,0-1 90,0-6-360,0 0 0,6 0 181,-4 0 89,10-6 89,-10 5-89,9-11-89,-9 4-1,10 1 90,-11-5 0,11 11 0,-10-11-90,10 4 90,-5-5 0,0-1 0,-1 7 0,0-5 0,-4 5 0,4-1 0,-6 2 90,0 6-90,6 0 0,-5 0 359,5 6-179,-6 2 0,6 5 360,-5 7-720,5-6 270,-6 6 0,6-7-810,-4 0 360,4 1 181,-6-7-1,0 5 90,0-10 90,0 4 0,0-6 0,0 0 0</inkml:trace>
  <inkml:trace contextRef="#ctx0" brushRef="#br0" timeOffset="2725">4104 13849 9332,'6'31'3238,"1"-1"-3508,1 10-317,4-1 677,-11-11 0,5 5 253,0 0 17,-4 7-2699,10 8 1170,-10-7 1097,4-7 1,0-9-1,1-5 1</inkml:trace>
  <inkml:trace contextRef="#ctx0" brushRef="#br0" timeOffset="3202">4869 13956 8522,'25'-6'2519,"-9"-1"-2160,10-7-808,-7 7 359,-4-5 180,5 11-1080,-1-11 631,-10 10 179,9-4-810,-11 6 540,1 0 91,-2 0 179,-6 0-90,-6 0 270,-2 6 0,-11 7 0,-2 8 0</inkml:trace>
  <inkml:trace contextRef="#ctx0" brushRef="#br0" timeOffset="3352">4896 14023 7533,'0'8'989,"0"-2"-719,0-6-360,5 0 270,3 0-90,5 0 180,-5 0 0,3 0-1,-3 0-89,12-6-90,-6-2 90,6-5 0,-7-7-630,1 5-899,-1-4 719,-5 0 361,3 4-451,-9-5 90,4-5 361,-6 9-1,-6-4 270,-1 8 0,-13 5 0,0-7 0</inkml:trace>
  <inkml:trace contextRef="#ctx0" brushRef="#br0" timeOffset="3476">4962 13835 7533,'-29'57'1439,"-1"-6"-1259,28-24 629,-3 11-449,5-2-547,0-2 457,0-2 150,0-11-240,0-1-1004,11 0 824,-8-7 0,15-5-450,-10-2 591,5-6-51,1 0-1439,-1-6 629,1-2 720,11-17 0,-9 2 0,10-9 0</inkml:trace>
  <inkml:trace contextRef="#ctx0" brushRef="#br0" timeOffset="3783">5231 13862 7533,'0'21'719,"0"4"-179,0 8-630,0-9 180,0 14-90,0-18 180,0 1 270,0-2-91,0-5-898,6-7 359,1-1-450,13-6 450,-5-6 90,-2-1-359,-1-12 179,-11-2 90,5-12-90,-6 4 0,0 2 90,0 2 270,0 10-270,0-4 0,0 12 90,0 1 1170,-6 6-990,5 0 0,-5 6 449,6 7-179,0 2-90,0 10 180,0 8-180,0-9-90,6 13-810,-5-22 360,11 4 270,-10-11-1619,15 4 1349,-8-11 90,11 5 180,-12-6 0,4-6 0,-5-1 0</inkml:trace>
  <inkml:trace contextRef="#ctx0" brushRef="#br0" timeOffset="4025">5459 13808 7533,'-13'29'359,"-1"8"-89,7-20 90,1 2-180,0-7 0,5-11 0,-5 11 0,12-4 0,1-1 269,18-1-179,-8-6-720,8 0 361,-18 0 89,5 0 0,-10 0-630,-8 30 450,-3-11 90,-11 20 90,7-8-90,0-14 90,5 2-1439,2-7 1439,0-10 0,5 3 0,-5-5 0</inkml:trace>
  <inkml:trace contextRef="#ctx0" brushRef="#br0" timeOffset="4416">5512 13862 7533,'14'8'1439,"-1"10"-1079,-5-9-1,3 10-538,-9-6 179,10 1-90,-10-7-450,10 5 270,-11-11-719,23 5 899,-19-6-180,13-6 90,-13-7 90,-3-2-180,4-4-90,-6 5 180,0 1 91,0-7-1,0 6 0,0-6 90,0 13 180,0-5-91,0 5-89,0-1 0,0 2 450,0 6 90,0 0-540,6 12 90,1 9 1169,7 7-629,-1 5-91,0-6-179,-5 0 0,4 0 0,-11 5-540,11 8 90,-11-4 90,5 3 90,-6-12-990,0 12 721,-6-15-271,5 13 180,-11-22 90,5 4 0,-7-11 180,1 4-180,0-11 90,-1 5 360,1-12-90,-1-1-180,7-13 360,-5 5-180,11-10-90,-5 4 0,0-6-540,4 0 180,-4 1-1169,18-13 1439,-3 9 0,10-9 0,-5 12 0</inkml:trace>
  <inkml:trace contextRef="#ctx0" brushRef="#br0" timeOffset="4895">6143 13956 7533,'0'36'-1350,"0"1"1350,0-22 0,6 10 0,1-4 0</inkml:trace>
  <inkml:trace contextRef="#ctx0" brushRef="#br0" timeOffset="5361">6706 13701 7533,'-35'20'539,"4"-6"-359,11 18 270,5 8 0,-4-3-531,11 8 261,2-24 86,6-2-86,0-5 0,6-1-180,-5 1-180,17-7 90,-9-1 270,17-6 264,-11 0-444,16-18-899,-15 2 539,10-17-1079,-7-6 719,-4 9 720,4-8 0,-5 5 0,0-1 0</inkml:trace>
  <inkml:trace contextRef="#ctx0" brushRef="#br0" timeOffset="5692">6760 13379 8432,'6'31'1080,"13"23"-901,-2-2-1254,8 6 1075,-17-25 180,4 0 345,-11-5-1245,11 23 631,-11-20-271,5 14 180,-6-24 267,0 5-177,0-12 0,0 0 90,0-8 463,0-6-643,0-6 180,0-8-180,0 0 90,-6-12 90,5 5-89,-5 0-1,6 2 0,0 5 270,6 1-1,1 5-89,7 3-180,-1 5 270,-5 0 0,3 0-90,-9 5 0,10-3 0,-11 10-90,5-5 90,-6 7-90,0-1 180,0 1-180,0-1-630,0 1 270,0-1 181,-6-6-1261,5 5 1440,-5-10 0,0 4 0,-1-6 0</inkml:trace>
  <inkml:trace contextRef="#ctx0" brushRef="#br0" timeOffset="6033">7029 13607 7533,'7'6'0,"-1"2"359,-6 11-179,0-4 270,-6 22 180,4-7-270,-3 10 89,5-7-89,0-12-90,0-2 0,0 1-90,0-11-360,0 9 180,0-17 90,0 5 90,5-6-360,-3 0 180,10 0 0,-11-6-720,11-8 540,-10-6 0,10-7 90,-11 6-899,5-10 539,-6 9 90,0-5-179,0 1 269,0 11 0,0-4-90,0 6 90,0 5 270,0-4-90,0 11 900,0-5-630,0 6 0,0 0 449,0 6-269,6 1-270,-5 7 450,17 11-270,-15-9 0,15 10-360,-11-13 0,7 0 180,-7 1-1889,11 23 270,-15-24 1259,9 17 270,-12-30 0,6 0 0,2 0 0</inkml:trace>
  <inkml:trace contextRef="#ctx0" brushRef="#br0" timeOffset="6125">7203 13835 6633,'0'-7'-629,"6"-5"629,-5 5 0,5-13 989,0 5-179,-4-10-451,10 10-449,-11-11 90,5 12-90,-6-12-809,6-1 809,-4-1 0,3-5-540,-5 7 630,0 5 0,-5-11 0,-3 4 0</inkml:trace>
  <inkml:trace contextRef="#ctx0" brushRef="#br0" timeOffset="6275">7203 13352 7533,'0'35'989,"0"-3"-809,0-5-180,6 0 180,-5 6 90,11-5 0,-4 17-90,-1-15-1,5 9 271,-4-13-540,-1-5-1169,-1-1 629,0-7-449,-5-6 1079,5 0 0,0-7 0,2 0 0</inkml:trace>
  <inkml:trace contextRef="#ctx0" brushRef="#br0" timeOffset="6468">7283 13365 7533,'0'21'719,"0"5"-719,6-5 0,-4 0 990,10 4-361,-11-4-179,11 6-90,-11 0-630,11-1 270,-10 1 0,10 0-989,-11-6 539,5 4 270,0-10 90,-5 5-1439,5-1 1169,-6-10 360,0 9 0,0-17 0,0 5 0</inkml:trace>
  <inkml:trace contextRef="#ctx0" brushRef="#br0" timeOffset="6750">7377 13674 7533,'21'-21'1709,"-1"2"-1529,-7 6 0,0-1-1,1 1-898,-1-7 809,-6 6-90,-1 0-1170,-6 2 631,0 5 269,0-1 180,0 2-360,-6 0 270,-1 5-90,0-5 1,-5 6 538,-2 0-269,5 6-269,-8 1 718,9 18-449,0-8 810,2 14-540,0-10 179,5 18 1,-5-9 0,12 2-270,-5-6-180,11-11 90,-4 4-270,6 0 180,-7-9-90,5 7 180,-11-15-90,11 4 90,-4-12-450,-1-1-719,5-13 539,-11 5 540,5-10 0,-6 4 0,0-6 0</inkml:trace>
  <inkml:trace contextRef="#ctx0" brushRef="#br0" timeOffset="6982">7498 13554 7533,'7'0'899,"5"17"-539,-11-6 0,5 20-360,0-16 90,-4 5 90,4-7-180,-6 0-270,0 1 180,6-1 0,-5-5-810,5-2 451,-6-6 179,0 0 0,6 0 0,-4 0 0,3-6 180,-5-8-90,0-1-179,0-16 269,0 15 270,0-10-180,0 13-90,0-1 989,0 7-449,0 1-180,0 6 359,0 0-269,6 0-180,-4 0 90,4 12-90,0-9 0,-5 15-1080,5-11 360,-6 12 540,0-3-539,0 3 269,0-12 270,0-1 0,0 0 0,0 1 0</inkml:trace>
  <inkml:trace contextRef="#ctx0" brushRef="#br0" timeOffset="7366">7752 13486 7533,'-6'14'449,"5"11"91,-5-9-180,6 10 90,0-19-270,0 5-1,0-10-538,0 10 89,0-11 270,0 5-90,6-6 270,-5 0-90,5 0-810,0-12 270,-4 3 270,4-10 1,-6-1-181,0 6 90,0-12 0,0 11 360,0-4-360,-6 6 180,4 5 900,-4 2-450,6 6-181,0 0-89,0 6 360,0 7-180,0 8-90,6 6 629,-4 0-359,10 6-180,-5-5 90,1 5-90,-3 0-90,1-5-360,-4 17 0,4-15 270,-6 9-90,0-13-540,0-5 270,0-1 90,0-1 90,-6-4-90,-2-2 180,1-7-449,-5-6-451,-7-12 990,8 3 0,-12-10-180,21-1-450,-4-12 451,6 2-1,0-9-450,0 12 180,6 1 0,2-1-89,5 0 449,0 6 0,1-10 0,-1 3 0</inkml:trace>
  <inkml:trace contextRef="#ctx0" brushRef="#br0" timeOffset="7503">7887 13433 10591,'7'-6'809,"5"4"-1258,-11-3 359,11 5-1709,-10-7 899,10 6 451,-11-5 179,5 6 270,-6 0 0,0 0 0,0 0 0</inkml:trace>
  <inkml:trace contextRef="#ctx0" brushRef="#br0" timeOffset="7617">7927 13513 7533,'7'49'809,"5"2"-359,-10-23 0,9 17-900,-9-21 270,4 7 90,-6-23 90,0-2-1889,6-6 1619,-5 0 270,5-6 0,-6-2 0,0-5 0</inkml:trace>
  <inkml:trace contextRef="#ctx0" brushRef="#br0" timeOffset="7862">8007 13473 7713,'6'19'539,"-4"-4"-269,10 11-270,-10-12 90,4 6 0,-6-7 0,0 1-90,6-7-90,-5 5 180,5-10-810,-6 4 361,0-6-181,0 0 450,0-6 180,6-8-270,-5 5 180,5-2-180,-6 4 90,0 6-90,0-5 90,0 6 1260,6 0-541,-4 0-269,4 6 0,0 1-90,-5 1 0,5 4-91,-6-5-628,0 1 179,0 10-810,6-16 541,-5 10 269,5-12-450,-6 0 720,0-6 0,0-1 0,0-6 0</inkml:trace>
  <inkml:trace contextRef="#ctx0" brushRef="#br0" timeOffset="8272">8249 13393 7533,'13'0'449,"-5"12"91,-2-4-270,-6 12 180,0-7-270,0 1 89,0-1 91,0 1-180,0-7-180,0 5 90,0-11 0,0 11 180,0-10-990,0 3 450,0-5 270,0 0-449,0-5 179,0 3-540,0-16 361,0 9 179,6-10 90,-5 0-180,5 4 270,-6-5-90,0 1 180,0 4-180,0-4 90,-6 5 450,5 7-180,-5 1-90,6 0 540,0 4-91,0-4 1,0 18-270,6 3 180,1 24-1,6-3-745,1 10 566,-1-6 719,1 1-359,-1-7-270,-6 5 90,5-5-742,-10 0 472,4-1 0,-6 0-989,0-5 449,0 5 360,0-6-1080,0-7 1087,-6-6-457,4-2 312,-10-10-132,5 4 0,-1-12 270,-3-8-360,3-7 180,1-6 0,-5 1 900,10-1-450,-4 6-90,6-5 449,0 6-449,6-1 0,2 1-450,-1 7 180,5 5 90,-4 2 0,-1 6-1889,5 0 1889,-11-6 0,11 5 0,-4-5 0</inkml:trace>
  <inkml:trace contextRef="#ctx0" brushRef="#br0" timeOffset="9219">1610 14426 7533,'0'34'-180,"0"-1"360,0 5-90,0-13 0,0 24 179,0-31-89,5 13 0,-3-24-360,4 5 90,-6-10 180,6 4 0,-5-6-90,17-6 90,-9-2 0,4-5-180,5 0 90,-9-1 0,11 1 90,-1 5-90,-4 2 0,5 6 180,-7 6-90,0 2 90,-5 11-90,4 2 0,-11 12-90,5-11 90,-6 3-90,-6-5 90,5-5-720,-11 4 180,-2 1-719,0-11 539,-12 3 630,5-12 0,-6-12 0,0-3 0</inkml:trace>
  <inkml:trace contextRef="#ctx0" brushRef="#br0" timeOffset="9335">1583 14613 7533,'7'-22'1169,"11"-8"-1079,-9 28-90,10-16 180,-5 16 90,-1-10-90,6 11 0,-4-5-1,5 6 1,-7-6-1439,1 4 629,5-4 361,-4 0-811,4 5 1080,-11-11 0,4 4 0,-5-5 0</inkml:trace>
  <inkml:trace contextRef="#ctx0" brushRef="#br0" timeOffset="9660">2012 14748 7533,'-21'37'809,"-10"5"-1169,8-33 181,-9 10 179,-7-5-90,9-1 0,-9-6-90,7-1-90,-9-12 270,11-1-180,-7-12 180,16-2-90,-17-30-1070,8 12 1160,-3-25-90,8 22 180,9 2-90,-3 1-461,12 11 641,-5-5-164,10 6-16,-4 1 359,6-7-89,0 10 0,12-14-180,3 21 0,12-16 0,-6 18 0,17-12 90,-15 17-90,22-3-270,-17 12 270,11 0 0,-11 12-90,11 3-90,-11 18 180,23 13-180,-26-3-440,19 9 530,-30-17 0,6-2-629,-7 0 269,1-5 180,-7 5 416,-1-13 1,0 6-1,2-5 1</inkml:trace>
  <inkml:trace contextRef="#ctx0" brushRef="#br0" timeOffset="12128">5311 13285 8342,'-7'6'0,"-5"14"90,5 2-180,-7 5 0,-5 10-90,10-13 90,-9 15 90,11-18 0,-1 4 540,-4-4-540,11-6 0,-5-3 540,6-12-180,6 0-180,7 0 359,8-6-449,0-2 90,-2 1-720,0-11 360,-4 9 91,5-10 178,-7-1 1,0 5 0,1-10-1349,-6 10-180,-2-5 629,-6 7 810,0-6 0,0 4 0,0-5 0</inkml:trace>
  <inkml:trace contextRef="#ctx0" brushRef="#br0" timeOffset="12476">5338 13299 7533,'0'21'270,"0"-2"-91,6-6-179,-5 7-90,11-6 180,-10 6 90,4-1 0,0-4-90,-4 10 90,10-4-90,-11 6 90,5-6-810,-6-1 270,0-7 271,0 0 89,0 1 89,0-1-89,0-5-629,-6-2-1,-1 0 270,-7-5 91,0 5 89,-5-6 180,-20 6 0,2 7 0,-9 2 0,19 5 0,8-13 0,-1 5 359,5-10-89,-4 4-180,12-12 180,-5-2-180,10-11 180,-4-26-360,6 0-461,0-14 640,0 6 1,6 12 0,2-6 90,5 7-90,0 6-270,7-11 270,-5 21-309,16-7 219,-14 24 0,14 0 360,-16 19 180,10 4-270,-10 4 0,10 18-270,-4-15 180,0 22-91,-1-16-177,-1 3-361,-10-5 269,9 0 789,-11-6-1149,1-2 407,4 1 133,-5-6 0,6 0 0,1-8 0</inkml:trace>
  <inkml:trace contextRef="#ctx0" brushRef="#br0" timeOffset="13022">7042 13043 7533,'6'8'1799,"1"4"-1619,7-5-270,5 1 90,-4 4-90,10-11 360,-10 5-181,4-6 181,-6 0-90,1 0-630,-6 6 1,4-4 359,-11 4 0,5 0-360,-6 1 270,0 6 90,-6 1-360,-1 0 271,-7-1-1,0 6-180,-5-4 90,4 4 0,-4-5 90,6-7-90,-1 0 1,-5-2 269,10-9 0,-3 2 0,12-17-90,0-8 90,0-1 0,6-5 180,2-6-90,5 9-1,0-3 1,7 8 90,-6 10-180,6-10 0,-1 10 90,2-4-90,0 11 0,-1 2 0,-7 0 0,0-1 0</inkml:trace>
  <inkml:trace contextRef="#ctx0" brushRef="#br0" timeOffset="13354">7363 13070 7533,'0'50'0,"0"-11"0,0-14 0,0-4 629,0 6 1,-6 5-630,-1-9 90,-6 2 0,-1-11 0,1-7 0,0 5 90,-7-11-90,-1 5 0,1-12-990,-6-1 450,5-6 180,-12-7-243,5-7 333,-5-1-519,7-11 699,-1 5-180,0-6 90,0-1 0,6 7 360,2 1-180,5 6 0,7 0-90,1 7 360,6-6-91,0 12 1,18-18 90,-8 16-90,22-10-90,-12 13-90,13-1 0,-4 1 180,27 5-91,-17 3-8,13 5 9,-13 0-810,1 17 630,-4-6-90,2 20 90,-16-10 0,-3 6 90,-11 0 405,4 0-1395,-11-1 360,5 1 270,-6-6-539,0 4 359,-6-10-334,-1 5 1,-13-7-1,-1 1 1</inkml:trace>
  <inkml:trace contextRef="#ctx0" brushRef="#br0" timeOffset="14076">993 14613 7533,'-21'21'90,"1"-1"179,1 5-89,10-14 0,-3 13 90,12-23 90,0 5-180,0 0 0,0-5 0,6 5-90,1-6 359,7 0-269,-1 0 0,1 0 0,-1 0-180,6 0-90,-4-6 0,-1 5-629,-3-11 359,-3 11 180,5-11 90,-5 10 0,4-10 0,-11 5 180,11-7-1349,-11 1 179,5 0 1080,-6-7 0,6-1 0,2-6 0</inkml:trace>
  <inkml:trace contextRef="#ctx0" brushRef="#br0" timeOffset="14204">1059 14520 7533,'-3'44'419,"-1"0"1,2 3 0,4-9-240,5-22 0,1 9 0,4-5 0,-11-5-1530,11 4 721,-11-11 359,11-2 270,-4-1 0,0-3 0,-2 4 0</inkml:trace>
  <inkml:trace contextRef="#ctx0" brushRef="#br0" timeOffset="14476">1180 14761 7533,'0'21'0,"0"-1"180,-6-1-360,5-4 180,-11 4 0,-1-5 180,-2-1-1,-5 1 1,0-7 0,6 5-540,-12-10 271,6 3-1,-1-5 180,2-5-180,5-3 0,-5-11 180,4-2 89,-5-24-268,7 8 178,5-22-89,2 18 0,6 0 180,0 3 0,0 3-90,0 7 90,6 3 180,14 11-270,2 7 0,5 1-180,-7 12 180,-7 1 0,0 7 0,1-1-90,-1 0 0,0 1 90,1 5 0,-7-4-450,5 11 270,-5-12-1079,7 24 899,0-15 180,-7 11 90,5-15 0,-10-6 0,4 0 0</inkml:trace>
  <inkml:trace contextRef="#ctx0" brushRef="#br0" timeOffset="14585">1328 14774 7533,'43'29'809,"-6"-4"-449,-23-11-360,-1-1 0,-6 1 180,5-1 0,-10 1-1619,4-7 1439,-6 5 0,6-5 0,1 7 0</inkml:trace>
  <inkml:trace contextRef="#ctx0" brushRef="#br0" timeOffset="18561">1006 13138 7263,'19'-27'1439,"-4"12"-1439,4 3 180,1 6-90,-12 10 0,4-2-360,-12 11 180,0 1 90,0 5-270,0-4 180,0 10-90,0-10-90,-6 16 91,-1-14-1,0 8 0,-5-11 0,4-1 90,1-5 0,1-2-90,0-6 990,4 0-541,-3 0-179,5 0 90,0-6-180,5-2 90,3-5 0,-1-1-90,5 7 0,2-5 90,0 4-90,6 1 90,-6 1-90,-1 6 90,1-6-180,-1 5 90,-6-6 90,5 7-90,-10 7 90,4-6 0,-6 11-180,0 2-90,0 6 270,0 1-90,-6-1-180,4-7-90,-10 6 270,5-4-539,-6 5 89,-7-1 180,5-10 270,-5 9 0,13-17 0,-11 6 0,3-7 0</inkml:trace>
  <inkml:trace contextRef="#ctx0" brushRef="#br0" timeOffset="18941">1301 13204 7533,'13'29'899,"-5"14"-629,-2-19-90,-6 9 0,-6-8 0,4-10 0,-10 11 0,5-12-180,-7 6-270,-5-1 180,4-4-90,-10 5 90,10-13 90,-10 5 90,4-11-360,-6 5 90,0-6 0,-12-6 270,15-1-180,-13-12 90,17-2-450,-7-12 181,6 4-193,1-9 282,7 9 180,-1-9-90,1 4 90,-1-19 90,7 10-180,1-9 0,12 17 90,1-4-90,13 5 0,-5 6 270,10-4-133,20-6-47,0 19 90,2-5 269,-9 31-269,-17 7 180,0 5-90,4 2 0,-4 17 0,0-2-270,-2 4 180,-6-7-360,1 6 90,-1-15 0,-6 13 270,-1-22-90,0 11 281,-4-12-281,4 6 11,-6-7 0,0 1 0,0-1 0</inkml:trace>
  <inkml:trace contextRef="#ctx0" brushRef="#br0" timeOffset="19155">1623 13232 7533,'7'28'359,"-1"-9"-269,0-7-539,-4-4 89,4 5 360,-6-6 0,5 5 0,3-4 0</inkml:trace>
  <inkml:trace contextRef="#ctx0" brushRef="#br0" timeOffset="20033">2414 12655 7533,'0'7'1709,"0"-1"-1260,0-6 1,0 0-270,6 0-90,2 0-270,5 0 180,0-6 0,1-2 90,-1 1-360,0-5 180,1 10-899,0-15 539,-1 14 270,-5-9-90,4 6-719,-11 4 449,5-4 540,-6 6 0,-6-6 0,-1-1 0</inkml:trace>
  <inkml:trace contextRef="#ctx0" brushRef="#br0" timeOffset="20399">2454 12601 7533,'0'20'449,"0"6"-89,0-5 0,0 0-180,0 4 0,0-4 0,0 0 0,0-2-810,0 1 450,0-6 90,0 6 90,0-7 90,0-5 90,0 4-1619,6-5 1169,-4 0 180,4-1-360,0-12 180,-5-7 1,5-2 89,0-10 180,-5 4 0,11 0 0,-10 2 180,10 5-90,-4 1-90,5 0 359,1 5-179,-7 2 0,5 6 0,-10 0-180,9 6 0,-9 2 90,4 5-90,-6 0 90,0 1 0,0-1-180,0 1 0,0 5 180,-12 2-270,-3 6 180,-6-6 0,2-2 0,-1 6-90,5-8 90,-4 8 810,11-12-451,-4 1-179,11-7 90,-5-1-180,12-6 810,7 0-631,2-6 1,10-1-270,-3-13 270,4 0-311,1-7 221,0-6-900,0 5 270,6-17-899,-11 15 180,15-20 1098,-20 20 1,8-15-1,-11 11 1</inkml:trace>
  <inkml:trace contextRef="#ctx0" brushRef="#br0" timeOffset="20780">2709 12346 7713,'13'31'1169,"-5"-7"-539,4 15-735,-4-7 555,-1 3-181,5 5-89,-10-6 0,10 5-809,-5-4 359,0-1 270,5 16-900,-10-18 540,10 6 333,-11-18-153,5-7 257,-6 1-77,0-7 0,0-1-719,0-6 504,0 0-415,0-12 630,0 3 0,0-10-180,0 5 540,0-5-180,0 4-180,0-4 180,0-1 0,6 0 0,1-7-90,1 6-450,4-5 180,-5 6 0,6-7 180,1 0-360,-1 0-89,1 0 179,-7 0 270,5 13 0,-10-4 0,4 16 0,0-10 0,-4 11 0,3-6 270,-5 7 899,0 0-1079,0 7 180,0-6-1,0 5 1,0-6 90,6-6-180,-4 5 0,10-6-990,-11 7 361,5 0 359,0 0 0,-4 0-720,4 0 810,-6 0 0,0 7 0,0 0 0</inkml:trace>
  <inkml:trace contextRef="#ctx0" brushRef="#br0" timeOffset="21482">2910 12574 7533,'0'7'1079,"0"5"-449,0-10-181,0 4 181,0-6-270,0 0 90,0-6-270,6 4-180,2-4 89,-1 0 271,11-1-180,-9-1 0,11 2 0,-7 6-1979,1 0 1619,-1 0 90,-6 0-539,5 6 359,-10 2 0,4 11-360,-6 20 990,6-13-180,-5 5 90,5-19-180,-6-11 90,12 5-1,-9-12-89,21-13-359,-16 2 179,6-14 0,-8 16-270,-6-4 180,0 5-90,0 7 270,0-5-270,-6 10 90,-2-10 0,-5 11 1,6-5 269,-5 6-1,4 0-178,-5 0 89,0 0-180,-1 6 90,7-5 539,1 5-269,6-6 360,0 0-450,0-6 0,6 5 450,1-11-1,13 5-269,-6-7 270,6 1-180,-7-1-1,0 7-449,1-5 1,-7 10 178,5-3 91,-4 5-449,0 0 179,4 0 90,-11 0-1260,11 0 541,-11 0 449,5 0 90,-6 5-989,0 3 359,0 5 450,0-5-89,0 4 449,0-5 0,0 7 179,-6 5-179,5-10-89,-5 9 628,6-17-359,0 5-270,0-6 3148,0 0-2698,6 0-180,1-6-540,1-1 180,4-6 270,-5-1-90,6 1-629,1 5 179,-1-4 360,-5 5-90,3-1-90,-9 3-90,10 5 360,-11 11-179,5-2 628,-6 23-179,0-10-90,0 17-90,6-11 360,-4 5-180,4-12-1,-1 4 1,-3-10 0,4 4-90,0-5-90,2-7-90,5 5 90,-5-10-90,4 4 180,-5-18-90,7 3 0,-7-17-270,5 6 180,-5-7-180,1 6 270,-2-5-540,-6 12 270,0 0 0,0 2-269,0 11 269,0-11-90,0 10 180,-6-4-360,-2 6 180,-5 0 0,0 6-269,-19 2 539,8 5 0,-9-5 0,14-2 0</inkml:trace>
  <inkml:trace contextRef="#ctx0" brushRef="#br0" timeOffset="22062">3675 12359 7533,'7'21'1709,"5"-1"-1529,-10-7 179,16 12-179,-16-9-360,16 10 180,-16-13 90,4 13-90,0-16-90,-4 14 270,4-16-90,-6-1-450,0-1 181,0-6-451,0 0 540,0-6-360,0-7-89,0-14 269,-6-2 0,4-9 180,-4 9-180,6-16-90,6 10 990,2-6-360,5 20-90,-5 9 179,-2 12 1,0 0-180,1 7 360,0 12-360,-1 3 0,-6 11-360,0-12 90,0 4 90,0-10-630,0 5 360,0-7 0,0 0-269,0-5 269,0 4 0,0-11 270,0 6 0,0-14 0,0 0 0</inkml:trace>
  <inkml:trace contextRef="#ctx0" brushRef="#br0" timeOffset="22315">3863 12198 7533,'7'0'-630,"-1"6"630,0 7 360,-4 3-90,9 3-90,-9 0-270,4 2 180,0 0 0,-5-2-1,11 1-178,-10-5 89,9 4 0,-9-12 0,4 5 89,0-10 181,-4 4-270,4-12 90,0-7 0,1-14 0,1 4-90,4-2 90,-11 5-90,11 6-3302,-10-12 3032,10 11 180,-11 2 0,5 1-90,-6 11 1,0-11 179,0 10-90,0-4 90,0 6 3302,0 0-4652,-6 0 1350,5 0 0,-17 12 0,3 3 0</inkml:trace>
  <inkml:trace contextRef="#ctx0" brushRef="#br0" timeOffset="22434">3889 12494 7533,'-7'43'1529,"1"0"-1169,6-28-1,0-2-89,0-7-90,0-6 0,6 0-450,1 0 270,13 0 90,-5-6-90,10-7-1439,-10-8 809,11-6 630,-11 0 0,10 0 0,-4 1 0</inkml:trace>
  <inkml:trace contextRef="#ctx0" brushRef="#br0" timeOffset="22820">4064 12172 7533,'0'7'1169,"0"-1"-989,0-6-90,6 0 90,-5-6-180,11-2 0,-4-5 270,5-1-1,0 1-179,1 0-1709,5-13 1349,-10 16 91,10-14-1,-18 23 90,5-5 0,-6 6-1259,0 0 1349,-6 6 0,-14 13 0,10-3-90,-14 16 90,16-12-90,-5 7 90,0-6 0,5-1 1169,2-13-449,6 5-1,-6-5-449,5 1 0,-5-2-180,6 0 180,0-5-90,6 5-1,-5-6 1,11 0 0,-4 0 0,5 0 0,-6 0-270,18 0 180,-15 0 0,16 0-180,-1-6 180,-9-1 0,9-7-630,-11 7-359,5-11 539,-10 15 180,3-15 0,-12 17 90,0-5-180,0 6-809,-6 0 1079,-2 0 0,-11 12 0,-2 3 0</inkml:trace>
  <inkml:trace contextRef="#ctx0" brushRef="#br0" timeOffset="23009">4104 12426 7533,'0'8'2518,"6"-3"-1978,-5-5-90,11 0-91,-10-5-179,16 3 810,-9-10-361,17 5 1,0-12-450,-3 10 0,8-9 90,-10 10-450,-1-5 180,0-1 0,-7 1-1080,0 5 631,1-3 359,0 3 90,-7 1-2969,5-5 2430,-10 10-1080,4-4 719,-6 0 361,0 5 539,0-5 0,0 0 0,0-2 0</inkml:trace>
  <inkml:trace contextRef="#ctx0" brushRef="#br0" timeOffset="23421">4198 12520 7533,'14'-6'539,"17"-7"-719,-13 4 180,13-3-89,-18 18 268,-5 1-179,3 7-90,-9 5 270,4-4 0,-6 5-180,0-7-90,0 0 990,0-5-91,0 4-809,0-11 90,0 5 0,6-6-270,8-12 0,1 3-1708,10-22 898,-10 15 990,4-16 0,-5 17 0,-1-4 0</inkml:trace>
  <inkml:trace contextRef="#ctx0" brushRef="#br0" timeOffset="23604">4493 12346 7533,'8'0'1709,"-3"0"-1349,-5 0 89,6 0-179,-4 0-90,10 0 180,-11 0-180,11 0 0,-10 0-1,9 0-1168,-9 0 539,10 0 270,-10 6-1079,10 13 989,-11-3-899,5 10 899,-6-13-360,0 1 630,0-7 0,-6-1 0,-1 0 0,-7 2 0</inkml:trace>
  <inkml:trace contextRef="#ctx0" brushRef="#br0" timeOffset="23777">4641 12024 7533,'7'-8'1799,"-1"3"-1170,0 5-269,-4 5 0,9 9 449,-3 36-539,-1-3-1439,-1 18 764,-3-26 0,0-2-507,-1 5 822,10 32 180,-11-43-159,5 7-920,-6-11 989,0 0 0,0-6 0,0-2 0</inkml:trace>
  <inkml:trace contextRef="#ctx0" brushRef="#br0" timeOffset="24408">563 11970 7533,'6'20'1439,"2"30"-1704,-1-15 535,-1 27 270,0-22-1080,-4-10 360,9 7 180,-9-22-1079,10 5 800,-11-7 99,5 0 133,-6-5-852,0-2 899,0-6 0,0 0 0,0 0 0</inkml:trace>
  <inkml:trace contextRef="#ctx0" brushRef="#br0" timeOffset="24727">725 12158 7533,'0'36'539,"0"-5"-269,-6-12 90,-2-4-180,-6 11 180,1-12-180,-1 6 0,1-7-180,0 1 0,-1-1 89,1-5 91,-1-2-719,-5-6 359,-8 0-270,5 0 270,-9-6 180,16-2-90,-5-11-180,7-2 90,-1-12 1,1-1 89,0-6-270,5 0 180,2-1-450,6-23 540,12 6-579,-3 2 759,10 19 539,1 24-539,-5 6 0,4 1-90,-5 6 0,-1 0 90,1 6 940,-1 7-401,0 2 1,1 16-360,-1-8 0,-5 3-91,-3 0 91,1-11-809,-4 10 269,4 2-1349,-6-5 1619,0 10 0,6-18 0,1 6 0</inkml:trace>
  <inkml:trace contextRef="#ctx0" brushRef="#br0" timeOffset="24842">831 12144 7533,'8'14'-630,"4"-1"-90,-5 1 541,1-1 179,-2 1 0,-6-7 0,0-1 0,0-6 0,5 0 0,3 0 0</inkml:trace>
  <inkml:trace contextRef="#ctx0" brushRef="#br0" timeOffset="25160">1167 11916 7533,'7'0'809,"5"0"-269,-10 0 180,10 0-810,-5 0 90,1 0 0,3 6-90,-9 2 180,4 5 89,-6 1-538,0-1 269,-6 0-360,-2 13 360,-11-10-90,4 9 270,-4-11-360,6-1 270,-1-5-90,1 4 450,5-11-270,-4 5 90,10-6-270,-4 0 90,6 0 0,0 0-360,6 0 90,2 0 90,6-6-1079,17-1 1259,5-12 0,5 3 0,-2-3 0</inkml:trace>
  <inkml:trace contextRef="#ctx0" brushRef="#br0" timeOffset="25426">1342 11997 7533,'7'21'539,"-1"4"181,-6 2-540,0 1 270,0-1-270,0-8-1,0 1-89,0-5 90,-6 4 0,-2-5 0,-5-1-540,-1 0 270,1 1 180,-1-1-719,-5-5 269,-8-3 270,-1-5 270,-5 0-270,7-5 0,-1-9-90,6-13-360,1-7-681,7-6 1041,-1 6-90,1-5 360,5 5-360,3-13 540,5 12-180,0 2 0,5 13-180,3 7 540,5-1-180,7 1 681,1 5-591,17 3-360,-7 5 90,1 0-180,-7 5 0,-4 3 90,6 5 90,-6 1 90,10 11-1080,-20 3 631,7 1 89,-18-4 180,0-11 0,-6 5 0,-1 2 0</inkml:trace>
  <inkml:trace contextRef="#ctx0" brushRef="#br0" timeOffset="27577">2065 11661 7533,'21'-21'809,"5"2"-809,-11 6 270,4 5-180,-5 2 90,-7 0 90,5 5 180,-5-5-271,1 6 271,4 0-270,-11 6 989,5 19-899,-6-1-90,0 9 0,0-14 0,-6 1 0,5-6 0,-11 6-1080,4-1 540,1-4 270,-11 10 90,15-16 0,-15 9-179,11-16-1351,-1 4-538,-4 0 2068,10-5 0,-10-1 0,5-7 0</inkml:trace>
  <inkml:trace contextRef="#ctx0" brushRef="#br0" timeOffset="27713">2146 11742 7533,'34'-27'180,"-1"0"-180,-12 12 0,-2-2 1439,-5 9-630,-1 0-269,0-4-270,1 11 359,-1-5-449,1 6 0,-6 0 0,-3 0 0,-5 6 0,0 2-3508,0 5 3328,0 0 0,-12 7 0,-3 1 0</inkml:trace>
  <inkml:trace contextRef="#ctx0" brushRef="#br0" timeOffset="28008">2240 11782 7533,'-14'14'0,"1"-1"989,6 0 990,-11 1-1529,15-7-270,-9-1 269,12-6-269,6 0 0,7 0 0,2-6 180,16-7-180,-14-2-900,14 2 450,-16 0 180,4 12 180,-5-11-1079,5 17 809,-4-4 0,5 13 180,-13-1-90,-1 12 90,-6-8 90,6 8-90,-5-6 630,5-3-360,-6-3-91,6-7 1,-4-6 0,10 0 0,-5-6 90,12-14-540,-4-2 180,-2-17-359,-1 11-361,-10-11 450,10 17 0,-11-10-179,5 18 269,-6-6 0,-6 13 270,5 0-270,-11 7 360,-2 7-360,0 0 810,-6 13-450,7-6 0,-6 12-90,4-11 90,-4 4 0,5-5-90,7-1-630,-5-5 270,10 3 180,-4-9 90,6 4-1169,0-6 1259,0-6 0,6-8 0,2-7 0</inkml:trace>
  <inkml:trace contextRef="#ctx0" brushRef="#br0" timeOffset="28465">2549 11581 7533,'0'28'989,"0"3"-629,0-16-90,0 5-180,0-13 90,6-1-180,1 0 0,6-4 90,1 4-810,-1-6 360,1 0 180,-7-6-90,5 4 91,-5-10-1,1 5 180,4-7-90,-11 1 0,5 0 0,-6-1 180,0 1-90,0-1-90,0 1 0,0-7-90,0 12 180,0-10-90,0 16 900,0-4-1,-6 12-629,5 8 0,-5 0 90,6 6 0,0-7-180,0 1 89,0 5-628,0-4 269,0 11 90,-6-6-360,-2 7 180,-5 6 180,0-11-90,5 9-89,-4-16 269,5-1 359,-7-2-269,7-5-180,-5 1 900,11-2-450,-5-6-180,6 0 899,0 0-719,6 0-90,1-6-1,6-8 1,7 0-90,-5-12 270,16-7-2519,-3-9 1080,0 1-66,4 2 696,-17 12-1081,4 0 1414,-5 6 0,-1-4 0,0 4 0</inkml:trace>
  <inkml:trace contextRef="#ctx0" brushRef="#br0" timeOffset="29048">2803 11433 8702,'27'-6'2519,"-12"5"-2609,3-5 180,-17 6 0,11 0 179,-11 0-2068,11 0 1620,-10 0 179,4 0 89,-6 0 1,0 0-269,-6 12-1890,-2-3 1079,-5 10 451,0-5 1078,-7 5-269,12-4-270,-10 4 1799,16-5-809,-4-1 898,6 0-1078,0-5-360,0 4-90,6-11-181,2 5 1,5-6 0,0 0-540,1 0 270,5 0 90,-10 0-1169,9 0 629,-17 0 361,5 0 89,0 0-1350,-4 0 631,3 0 359,-5 0-180,0 0-449,-11 0 899,8-6 0,-9-1 0,6-13 90,4 6 180,-4-12-180,6 5 1,6 0 358,2 2-269,-1 6-90,5 5 180,-4-4 990,23 5-91,-13 5-719,14 4-360,-25 11 90,-1 6 180,-6-3 0,0 9-360,0-4 90,0-1 270,0 6-3842,0-11 3572,0 4 0,0-5 0,0-7 270,0-1 90,0 0-270,0-5-90,0 5 4022,0-12-3572,6 5-91,-5-11-89,11 5-180,-4-19-90,5 10 180,0-9-989,-5 11 449,4 1 180,-11 5-629,5 2 449,-6 6 180,0 0-90,0 6 1710,-6 2-1261,5 5 991,-5 1-540,6-7-181,6 5-89,1-10 90,6 4-270,1-6-720,-1 0 271,7-6 359,-11 4 0,9-10 0,-17-2 0,5-7 0</inkml:trace>
  <inkml:trace contextRef="#ctx0" brushRef="#br0" timeOffset="29450">2669 11487 7533,'-6'13'1079,"-1"1"-1169,-13-7 0,-12-1 180,2-6 0,-3 0 0,8 0-630,9 0 360,-9 0 1,10 0 89,-4-6 90,6 5 1259,-7-29-1079,11 18 0,-2-25 0,11 16-180,6-12-180,1 10 270,6-2 90,1 12-180,-1-1-90,0 7 180,7 1-1,0 6-89,2 6 0,3 7 90,-10 8-180,4 6 180,-5 0-180,-1 6 180,1-5-449,-1 5 179,-6-6 90,-1 0-810,-6-7 451,0 6 449,0-11 0,0 4 0,0-6 0</inkml:trace>
  <inkml:trace contextRef="#ctx0" brushRef="#br0" timeOffset="30292">3474 11339 7533,'6'-13'2069,"-5"5"-1620,11-4-89,-5 5-180,7-7 180,5 7-180,-4 1 0,11 6-180,-11 0-90,4 0 359,-5 6-89,-7-4 0,5 10 0,-11-5 0,11 6-270,-10 1 270,4-1-270,-6 1-450,-6 11 270,-2-3 181,-5 11-991,0-6 540,-7 0 271,5-6 89,-4-2-1259,5 1 629,1-11 810,5 9 0,-10-11 0,3 6 0</inkml:trace>
  <inkml:trace contextRef="#ctx0" brushRef="#br0" timeOffset="30585">3474 11447 7533,'7'-6'1619,"5"4"-1259,-11-4 1169,23-6-1259,-7 3-1,10-10-89,-2 6 0,-10-1 0,11-5 0,-12 4-900,6-5 540,-1 13-1169,8-11-540,-5 15 810,4-15 449,-13 17 181,1-11 449,-7 10 0,5-10 0,-11 5-180,5-7 180,-6 7 270,0-5-181,0 11-89,0-6-89,0 7 1438,0 0-630,0 7-179,0 0 90,0 6 179,0 7-539,0 1 90,0 5 0,0-4-180,-6 3 89,5-4 91,-5 11-180,6-9 0,-6 2 0,5-11-450,-5-1-1439,0 1 899,4-1 361,-10 0 449,-1 1 0,-2-1 0,-5 1 0</inkml:trace>
  <inkml:trace contextRef="#ctx0" brushRef="#br0" timeOffset="30714">3648 11581 7533,'0'13'2608,"6"24"-2248,-4-17 90,4 11-1,0-25-179,1-6 0,6 0 360,13-12-1350,-4-9 540,11-7 180,-6-11-861,0 5-1118,-1-6 1979,7-12 0,-5 14 0,5-7 0</inkml:trace>
  <inkml:trace contextRef="#ctx0" brushRef="#br0" timeOffset="31209">4037 11085 7533,'0'7'2878,"0"-1"-2248,0-6 449,0 0-449,0 6-181,0-5-89,0 11-450,0-5 180,0 25-450,0-8 271,-6 20 178,-1-15-538,0 3 359,-5-5 90,4-6-360,-11 5 270,4-5-90,-5-1 0,7 6-2788,-7-5 2068,5-6 451,2-10-631,13-24 810,7-3 1,7-5 269,-1 1 0,1 12 0,-1-6 0,1 7 0,-1-1 0,1 7-90,-1 1 90,-5 6 0,4 0 809,-11 0-359,5 0-270,0 6 0,-5 1 449,5 1-179,-6 4-180,0-11-450,0 11 360,0-10 0,0 3-450,0-5 90,0 0 0,6 0 90,-4 0 0,10 0 90,-5-5-359,6-3 269,-5-5-180,4-1 450,-11 1-90,11-6 0,-5 10 179,7-9 1,-7 16-90,-1-3 90,-6 5-270,0 0 90,6 0 90,-4 0-90,4 5 0,-6-3 0,0 10-270,6-5 90,-4 6-630,4 7 540,-6-5 90,0 4-629,0-11 269,0-3 90,0-5 90,0 0-89,6 0 359,-5 0 0,11-5 0,-5-3 0</inkml:trace>
  <inkml:trace contextRef="#ctx0" brushRef="#br0" timeOffset="31348">4265 11111 7533,'8'-15'1619,"-2"4"-720,-6 11-359,5 11-90,-3-2 89,4 28 361,-6-19-360,0 20-181,0-18-898,0 7 269,0-6 360,6 11-1979,-5-16 1079,5 9 810,-6-11 0,0-1 0,0 0 0</inkml:trace>
  <inkml:trace contextRef="#ctx0" brushRef="#br0" timeOffset="31612">4077 11473 7533,'8'36'1169,"4"-4"-809,-11-25 0,5-1-91,-6-6-89,0 0 90,6 0-90,-5 0-270,5 0 90,-6 0-540,0 0 451,6 0 89,-4 0 269,4 0-179,-6 0 0,6 6-90,-5-4 90,11 10 0,-10-11-360,10 5 0,-10-6 360,4 0-539,0 0-1,-5-12-360,5 3-89,-6-22 719,0 14-540,0-8 720,0 12 0,-6-1 0,-1 1 0</inkml:trace>
  <inkml:trace contextRef="#ctx0" brushRef="#br0" timeOffset="31871">4265 11272 9242,'8'8'1259,"3"9"-1079,-3-7 0,-1 9-90,5-6 0,-10 1 180,4-1-2069,-6 13 1619,0-10-1170,0 15 631,-6-16 269,4 5 90,-10-13-89,5 5 449,-1-11 0,-9 11 0,2-5 0</inkml:trace>
  <inkml:trace contextRef="#ctx0" brushRef="#br0" timeOffset="31989">4172 11513 8702,'6'-25'900,"7"3"-631,2-5-1438,-2 8 629,-1 12 540,-5 1 0,13-1 0,1 0 0</inkml:trace>
  <inkml:trace contextRef="#ctx0" brushRef="#br0" timeOffset="32570">4614 11057 7533,'-7'36'1079,"1"8"-1169,6-28 90,0 9-450,0-11-989,6-1 630,1-5 809,1-3 0,-3-5 270,-5 0-181,0-5-178,0-3 538,0-5-179,0-1-180,0-5 270,0-2-180,0 0 180,0-10-181,6 14 91,2-8 270,11 6-360,-10 4-270,9 1 0,-11 8 360,7 6-180,-7 0 90,-1 0-180,-6 6 180,0 2-630,0 5 180,0 7 180,0 0-540,-6 7 271,5-6 89,-11 4 180,4-4-360,-5 0 90,0 5 90,-1-12 540,7 6-180,-5-13-90,10 5-90,-9-10 990,9 4-451,-4-6-269,6 0 1889,0 0-1799,6 0 90,1-6 0,7-2-91,-1-5 181,12-13-270,16-2-540,-10 6 180,1 4 270,-20 18-359,-5 0 89,0 12 0,-1-3 270,-6 16-180,-6 2-270,5-5 90,-11 4 90,5-7-1439,-13 2 1259,5 0-1079,-11-2 1439,12-11 0,-6 4 0,7-5 0</inkml:trace>
  <inkml:trace contextRef="#ctx0" brushRef="#br0" timeOffset="32688">4614 11407 7533,'8'20'0,"9"0"0,-8-7 359,16-6 1081,-10 5-91,16-10-989,-8-2-1260,10-7 540,-12-7 91,10-11 269,-14 2 0,14-9 0,-10 4 0</inkml:trace>
  <inkml:trace contextRef="#ctx0" brushRef="#br0" timeOffset="32968">4922 10964 7533,'14'1'3148,"-1"-3"-1889,1-11-539,-1 0-360,1 5-181,-1-4 1,0 11-270,1-11-89,-1 10 268,-5-4 1,3 6 90,-9 6 450,4 8-270,-6 7-90,0 0-91,-6 4 181,-1-4 0,-1 6-180,-4 5-450,-1-3 180,4 3 0,-15-5 360,15 0-1169,-10 6 539,11-16 180,2 6 90,6-21 0,-6 4 0,4 0-2608,-3-5 1079,5 5 179,5-18 181,-3 3 411,10-10 0,-11-1 0,5-1 0</inkml:trace>
  <inkml:trace contextRef="#ctx0" brushRef="#br0" timeOffset="33230">4990 11111 7533,'7'13'1349,"11"7"-899,-9-5-91,4 4 1,-1-11-180,-4 4-180,-1-11 360,11 5-90,-15-6-540,15 0 360,-17 0-90,11-6-180,-11-1 90,5-13 180,-6-1 90,0 0-180,6 2-540,-4-6 270,4 8 90,-6-8 1,0 12 89,6 5 90,-5-4 539,11 11-269,-10-5-90,10 6-90,-11 0 360,6 0-180,-1 0 89,-5 6-359,11 1 90,-11 7 90,5-1-270,0 12 0,-4-2 90,4 4 90,-6-2-1439,0 2 1169,0-5-90,0 3-989,0-17 629,-6 4 91,4-11 539,-4 6 0,0-7 0,-1 0 0</inkml:trace>
  <inkml:trace contextRef="#ctx0" brushRef="#br0" timeOffset="33434">5204 10735 7533,'8'-15'3058,"-2"3"-1979,0 12-719,-5 12 90,11-3 1079,-5 35-270,13 5-944,-13-13 0,1 2-795,5 3 0,-1-1 210,-3 23-1012,9-5 1372,-17-24-1709,11-1 809,-11-6-1079,11 11 1080,-10-14 809,4 13 0,-6-21 0,0 3 0</inkml:trace>
  <inkml:trace contextRef="#ctx0" brushRef="#br0" timeOffset="33560">5714 11125 7533,'0'7'-630,"0"-1"630,0-6 0,-6 0 0,-2 0 0</inkml:trace>
  <inkml:trace contextRef="#ctx0" brushRef="#br0" timeOffset="34665">644 10937 7533,'-21'0'-180,"1"0"360,1 12-360,4-3 180,-4 10 0,6 0 360,-1 2-270,-5 12 89,4-5 91,-17 29-1165,16-18 1075,-9 25-270,5-11 0,6 3 180,-12 15 0,19-34 0,-1 1-180,-4 7 0,-1 4 0,2 24 0,1 3 135,-1-17 0,1 1-908,2-5 1,2 3 0,0-4 817,2 6 0,1-3 90,0 3 0,0 0-490,3-4 0,0 1 595,0-6 0,0 2 0,0-1-150,0 10 0,0 1-648,2-10 0,0 3 0,0-2 693,1 7 0,1-2-45,3 5 0,0-1-465,-1-2 0,1 6 510,-1-8 0,1 7 0,0 1 0,-1-5-127,-1-6 1,0-4-1,1 4 127,1 5 0,0 6 0,2 0 0,0-3-45,3 4 0,2-3 0,-2-2-143,-1-9 1,-1-2 0,1 2 172,3 10 0,1 0 0,0-2 15,2 12 0,-1-3-135,1-9 0,0-1 45,3 6 0,1-1 45,-5-9 0,2 1-120,1-5 0,3 2 1,0-2 224,0 4 0,2-1-195,-3-11 0,3 0 0,2 1-152,6 3 0,1 1 1,-2-4 241,-2-5 0,0 1 0,0 1 0,2 5 0,-3-6 0,-4-7 0,-2-3 0,2 1 0,0 1 0</inkml:trace>
  <inkml:trace contextRef="#ctx0" brushRef="#br0" timeOffset="35400">7940 10011 7533,'27'21'719,"-6"-2"-989,28 12 1,-16-1-440,-2-7 0,2 1 619,21 16-849,1 12 1118,-7-11 1,-1 3 90,-15-8 0,-1 2-30,7 5 0,5 4 0,-5-4-738,-3-2 0,-3 0 633,9 14 0,3 6 44,-4-3 1,2 4 0,-5-4-180,-5 0 0,-1 0 60,4 3 0,5 4 0,-4-1 30,-7-13 0,-4-1 0,-1-2 0,1 8 0,-1 1-741,3-4 0,2 2 1,-4-4 695,-6-1 0,-2-3-90,6 9 0,0 0-12,-3-3 0,0 2-33,-1-9 0,2 4 0,-3-2-193,2 16 1,-1 0 327,7 3 0,-1-1-135,-11-12 0,-1 3 60,-4-5 0,0 3 0,-1-2 30,4 12 0,-3 0-60,-3-5 0,-2 4 0,0-2 0,-2-2 0,0-1 0,-1-2 60,0-4 0,-1-1 0,-1 1-161,1 7 0,0 1 0,0-3 116,1 13 0,-2-3 45,-1-1 0,-1-1 87,-1-7 0,0 0-132,1 7 1,-1-1-105,-2-16 1,0-1 148,2 2 0,0-2 180,-9 27 0,-6-2-91,3-27 1,-1-1 180,-13 22-270,8-27 0,-1-3 90,-5 4 775,-17-3-1315,-20-3 180,11-13 180,15-11 0,2-4 1283,1-7-1462,-3 0-1,12-6 270,1-1 0,-7-7 0,-1 1 0</inkml:trace>
  <inkml:trace contextRef="#ctx0" brushRef="#br0" timeOffset="35949">2213 9998 7951,'27'-14'1349,"0"0"-253,-1-5-691,8 0 0,1-1-1664,8-5-72,21-6 1151,-33 25-1145,-9 6 425,-2 0 1021,-6 6 1,-2 7 0,-5 8-1</inkml:trace>
  <inkml:trace contextRef="#ctx0" brushRef="#br0" timeOffset="36099">2267 10265 7533,'0'8'1709,"17"-2"-1619,0-6 180,34-18-3802,-26 8 3891,24-21 1,-27 15-580,11-9-319,-12 10 359,4-10-1529,2-2 1709,-4 5 0,2-9 0,-11 10 0</inkml:trace>
  <inkml:trace contextRef="#ctx0" brushRef="#br0" timeOffset="36261">2428 9917 7533,'-8'54'929,"1"1"1,-3 0-1,2-6-479,7-13-784,-5 16 424,6-4-654,0-1 744,0 6-630,0-12 228,0 11 312,0-16-1169,0 3 719,0-18 180,6-8-1118,1-1 1298,6-16 0,1-10 0,-1-14 0</inkml:trace>
  <inkml:trace contextRef="#ctx0" brushRef="#br0" timeOffset="36704">2777 9903 7533,'14'0'1979,"10"-6"-1530,-9-1-89,6-7 270,10-5-1440,-15 4 810,4 2-90,-9 1-1079,-9 10 629,10-4 180,-10 6 1,4 0 89,-6 0-450,0 0 270,-12 0 540,3 0-180,-11 6 1,7 2-181,-1 5 450,1 1-90,6-1-90,-5 0-90,10 7 899,-4-5-449,6 4-90,0 1-180,0-6 180,6 24 719,-4-15-449,10 17-181,-11-14-89,11 1 90,-11 0 90,5 6-1170,-6-5 450,0 5 180,0-12-539,-11 16 269,2-7 180,-11 4 90,1-3-90,4-16 90,-4 5 90,0-7 270,3 1-90,-3-7-180,5-1-270,1 0 1350,6-5-451,1 6-269,6-7 1439,6-12-1439,1 3-90,13-11-1710,30-17 1351,8-1-235,5-3 324,-6 3 0,-23 18 0,6-7 0</inkml:trace>
  <inkml:trace contextRef="#ctx0" brushRef="#br0" timeOffset="36917">3152 9850 8432,'8'12'1439,"4"-3"-629,-11 16-360,5-4-91,0 6 1,-5 5-180,11-3 90,-10 3-540,4 13 180,-6-13 90,0 6 0,0-12-809,0-11 539,0 4 180,0-6-1529,0 1 899,-6-1 180,4-5 91,-4-3 449,0 2 0,-1-6 0,-6 5 0</inkml:trace>
  <inkml:trace contextRef="#ctx0" brushRef="#br0" timeOffset="37176">3179 9836 7533,'14'42'509,"0"0"1,3-5 0,-3-3 209,-5 13 541,15 5-721,-15-15-179,10 14 0,-5-29 90,11 9-270,-8-16 0,8-1-360,-11-9 180,5-10 180,-4-3-360,4-11 180,-6-2 90,1-12 89,-1 5-358,-6-11 89,-1 5 90,-6 0-1530,0-11 721,0 15 359,-6-9 90,-1 18-899,-6 2 629,5 12-89,-4-5 179,5 10 270,0-4-179,-5 6 449,10 0 0,-10-6 0,5-1 0</inkml:trace>
  <inkml:trace contextRef="#ctx0" brushRef="#br0" timeOffset="37396">3809 9662 7533,'0'15'1079,"0"9"-449,-6-15 629,-1 28-719,0-7-181,1 10 91,-6 29-630,3-22 270,-5 19-425,8-28 604,6-10-1618,-6-2 1169,4-5 270,-4-7-3148,6-3 3058,0-9 0,0 4 0,0-6 0</inkml:trace>
  <inkml:trace contextRef="#ctx0" brushRef="#br0" timeOffset="37696">3823 9675 7533,'0'14'2069,"0"5"-1710,6-4 1,-5 4 270,11-5-181,-11 5-179,11 2 90,-4 6 180,-1 6-90,5 1-91,-5 6-808,1-5 359,4 21 90,-11-17-1350,5 13 448,-6-19 632,0 0-1529,-6-5 900,5 5 359,-11-6 180,4-7-89,-5 0 179,0-7 270,-7-5-360,6-2 360,-6-6 273,7-6 446,0-2-449,-1-5-270,1 0 0,-1-7 1259,6 5-629,2-4-270,6 0 359,6-8-449,2 4 90,6-8-990,5 16 450,2-10 270,6 10-1079,-7 1 629,6 2 360,-11 11 0,10-11 0,-4 5 0</inkml:trace>
  <inkml:trace contextRef="#ctx0" brushRef="#br0" timeOffset="37903">4064 9796 7533,'7'21'0,"5"10"1709,-10-2-720,4 5-449,-6-1-90,0-1-450,6-3 269,-5 16-538,11-15 179,-11 8 90,11-17 180,-10-2-810,4-5 180,6-1-269,-3-5 359,17-2 90,0-18 90,8 3-270,7-17 90,-1 12-632,0-12 992,6 11 0,2-4 0,5 5 0</inkml:trace>
  <inkml:trace contextRef="#ctx0" brushRef="#br0" timeOffset="38012">4815 10078 7533,'0'13'4497,"0"-5"-4227,-17 4-720,12-11 270,-13 5 180,18-12 0,0-7 0,0-8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2:52:57.555"/>
    </inkml:context>
    <inkml:brush xml:id="br0">
      <inkml:brushProperty name="width" value="0.05292" units="cm"/>
      <inkml:brushProperty name="height" value="0.05292" units="cm"/>
      <inkml:brushProperty name="color" value="#0000FF"/>
    </inkml:brush>
  </inkml:definitions>
  <inkml:trace contextRef="#ctx0" brushRef="#br0">18335 4576 7533,'-4'54'449,"1"1"1,2 17 0,1 8 0,1-14-3986,0-3 3566,1-11 0,0 9 0,0-8 150,-2 19-337,0-7 202,0-25 0,0-1-135,6 21 90,-5 0 0,5-5 180,-6 10-90,0-10-2,3-7 1,1 0-89,-3 15 0,2-12 0,0-1 90,-3 7-45,3-4 0,0 1 45,-1 16-135,1-1 0,0 1 90,-3-32 0,0 0 0,3 22 0,0 1-135,-2 10-384,2-31 1,0-1 563,3 21-270,-4-12 1474,10 4-1294,-11-11-90,4 0 0,2 0 287,0 8-197,-3-8 0,0 1-90,8 11 180,-11-3 48,7-8 0,2 3-138,-1 29 0,-3-24 0,1 0 308,5 18-218,-11-4-90,5-16 0,-6 6 0,0-1 0,0 7 0,0-11 0,0 4 90,0-7-90,0 1 0,0-9 0,0 2 90,0 25-90,0-13 0,0-1 0,0 15 0,0-27 0,0-1 0,0 16-135,0 10 0,0 3 135,3-21 0,0-1 0,-2 20 0,0 0-45,5-19 0,0-4 45,-5 10 0,11 14 0,-10-20 0,10 12 0,-11-7-90,12 8 90,-12-6 0,11 12 0,-5-12 0,0-12 0,0 0 0,0 3 0,5 14 0,-10-23 90,9-3-90,-9-5 0,10 0 0,-11 0 917,11 0-917,-4-6 464,-1 4-284,5-10-180,-5 10 0,1-10 0,4 11 916,1-6-916,2 7-90,10-6 180,-9-2-90,3-5-90,0-1 90,-4-5 0,10 4 270,2-5-270,1 6 0,17 1 90,-15-1-90,9 1 180,5 5 0,6-4 0,5-2-1293,-3-1 1113,-12-10 179,24 4-44,-6-3 0,2 0-399,-16 1 1,0-1 353,32 1 0,-3 0-1240,-6 1 1150,-21-4 0,-1-2 179,16 1-134,-14 0 0,1 0 254,21 0-254,-6 0 0,1 0 45,10 0-636,-25 0 1,-1 0 455,19 0 135,-19 0 0,1 0-34,25 0-146,-10 0 0,-1 0 45,12 7-140,-23-7 1,-1 1 139,17 5 90,-16-2 0,-1-2-90,24 0 90,-12 1 0,1-1 0,4-2 0,-20 3 0,-1 0 335,8-1-425,-11 1 0,2 0 90,20-3 0,-14-1 0,0 2 0,6 5 290,12-5-380,-29 6 90,6-7 446,-7 0-446,0 0-180,6-7 180,-10 6-90,3-5 90,-12 6 1584,-6 0-1674,-2-6 443,0 4-353,2-9 1213,-6 9-1303,3-10 261,-11 5-171,1-1-90,4-4-90,-11 5-90,11-12 360,-11 3 0,11-21 90,-10 19-180,4-13 0,-6 12 90,0-2 90,0-6-180,0 0 0,0-6 0,0-1-307,0-6 307,0 0-180,0-18 270,0 13-135,-1 4 0,2 0 45,5-5 0,-5-25 90,5 30-90,-3 3 0,0 0 0,5-16 90,0-18-90,-2 26 90,0 0-1098,-5-2 1008,5-5 0,-6-1 90,6-6 0,-5-1-90,3 16 0,-2-1 90,-2-21-1025,0 22 0,0 1 935,6-12 90,-4-3-654,4 5 654,-6-5-90,0 19 0,0 0 90,0-25-45,-3-1 0,0 1-45,1-3-30,-1 14 0,-2-9 0,1 8 30,3-22-587,-2 13 1,0 2 676,-3 1-135,2 13 0,1 0 397,-5-14-172,2 2 0,0 0 0,-2-1-29,5 19 0,-1 1 119,-8-13-330,8 5 0,0-3-30,-2 10 0,-1 0 135,3-10 0,1-2 0,-4 5 0,2 3 45,3-20-45,-4 24 0,0-1-225,5-18 90,-5 2-90,0 5 90,4 0 90,-3-6 0,-1 5-90,4-4 90,-4-1 0,0 5 0,5-5 731,-5 1-821,6 3 90,0-3 0,-6-13 0,4 14-398,-3-8 308,-1 14 90,4 5 601,-4-1-601,0-4-90,5-20 90,-5 18 120,6-16-210,-6 30 90,4-6 325,-4-2-415,6 0 0,0-22 0,0 24 111,0-24-21,0 28-89,0-4 414,0 6-145,0-1-270,0 7 90,-6-5 90,5 11 740,-5-5-830,0 7 0,4-1 0,-10 0 380,10-6-200,-9-2-90,-3-5-270,5 6 180,-9 1 0,11 13 0,-6-12 180,-7 4 90,6-1-270,-6 10 1130,7 7-1130,0 11 411,-1-11-411,-11 4-360,-10-5 180,-1 5 1,-14 2 179,20 6 0,-9-5-90,12 3 90,-6-4 90,5 6-90,-4-6-90,-1 4 90,-2-4 90,1 6-90,-5 0-90,5-6 90,-6 5 90,6-5-90,-5 6 89,-31-6-89,21 5 0,11-2 0,0 0 180,-20 3-180,6 0 0,-1 0-220,14 0 1,-1 0 264,-24 3 0,3 0-1110,9-2 1065,-18 11 90,28-11 0,-4 5-174,0-6 128,5 3 1,-1 0-45,-16 5-384,14-4 1,1 0 383,1 1 20,-22 1-20,13-4 90,-2 4-90,2-6-90,15 0-1749,-10 0 1839,-12 0 270,19 0-320,-7 0 0,-1 0 140,4 0-90,5 3 0,0 0 90,4-2 250,-23 6-340,19-7 0,0 2 0,0 1 90,-7-1-90,-13 4 90,18 0 0,-18-5-270,13 5 135,7-3 0,0 0 45,-7-1 0,-19 4 0,22-6 0,-22 6 180,20-5-45,6 5 0,0 0-45,-13-5-283,-9 5 283,14 0 2344,-12-4-2344,13 4-90,-7 0 90,13-5-90,5 5 0,-6-6 90,5 0 225,-21 0-225,23 0-90,-17 0 0,17 0 89,4 0-89,2 0 0,2 0 453,-2 0-453,-1 0 681,1 0-681,8 0 691,6 0-691,-1 0 184,7 0-184,-5 0-1439,10 0 269,-3 6 322,5 2 0,5 11 0,3 2 0</inkml:trace>
  <inkml:trace contextRef="#ctx0" brushRef="#br0" timeOffset="70361">22252 2684 7533,'8'-7'449,"-2"0"-89,-6 7 1529,0 0-1889,0 7 180,-12 47-90,9-16-401,-6 0 1,0 0 220,1 2 90,-11 0-270,-2 12 180,0-8 90,-5 8 0,12-18-180,-6-1-180,7-18 180,6 3 1,-5-17-271,4 11 621,1-10-261,1 4-629,6-6 359,-6 0 0,4 0-269,-3-6 629,5-2 0,-6-5 0,-2-1 0</inkml:trace>
  <inkml:trace contextRef="#ctx0" brushRef="#br0" timeOffset="70630">22051 2791 7533,'28'0'270,"-9"6"-270,-1 2-90,-15 5 180,27 7-1,-20 0 91,15 1 0,-11-2-360,6 1 0,-5-5 91,4-2-1,-6-1 90,-5-10 90,4 10-180,-11-11-990,11 5 720,-10 0 91,4-4 269,-6 3 0,5 1 0,3 2 0</inkml:trace>
  <inkml:trace contextRef="#ctx0" brushRef="#br0" timeOffset="70975">22386 2872 7533,'13'0'449,"1"0"1,0 0-270,5 0 0,-4 0-360,4 0 270,-6-6-90,7 4 180,-5-10 0,4 11 90,0-5-90,-4 0-900,5 4 540,-7-9 180,1 9-360,-7-4 90,5 6 91,-10 0-271,4 0 270,-6 0-630,0 0 720,-6 0 90,4 0 0,-16 0 0,3 0 0</inkml:trace>
  <inkml:trace contextRef="#ctx0" brushRef="#br0" timeOffset="71180">22520 2711 7533,'14'35'539,"-7"3"-359,-1-23-629,0 10 179,-5-4 180,11-1-450,-10 6 270,4-11 90,-6 4 180,0-5 0,6-1 0,1 0 0</inkml:trace>
  <inkml:trace contextRef="#ctx0" brushRef="#br0" timeOffset="71662">22775 2630 7533,'13'0'1439,"1"-6"-1259,-1 5-180,1-5 0,-1 0 180,7 5-270,6-11 0,-3 4 0,2-5-3572,-12 5 3572,1-4-312,-1 11 492,-6-6-899,5 2 359,-10 3 180,10-4 270,-10 6 0,4 0 0,-6 0 0</inkml:trace>
  <inkml:trace contextRef="#ctx0" brushRef="#br0" timeOffset="71952">22989 2791 7533,'-28'64'899,"9"-13"-1528,7-26 269,10-4-360,-9 6 540,9-12 180,-10 9 0,5-15 0,-6 10 0</inkml:trace>
  <inkml:trace contextRef="#ctx0" brushRef="#br0" timeOffset="72227">22869 2791 7533,'28'21'270,"-2"-2"-91,-13-5 91,0-1-360,7 1 180,-6-1-90,6 0-90,-7 1 90,1-1 90,0 1-809,5-1 269,-10 1 450,9-1 0,-11 0 0,6 1 0</inkml:trace>
  <inkml:trace contextRef="#ctx0" brushRef="#br0" timeOffset="645544">5968 12587 7533,'-7'0'0,"1"0"-180,6 6 90,0 2 0,0-1 180,6 5 0,-5-10 180,5 9-90,1-3 89,0 5-179,1 1 0,4-1 0,-11-5 90,17 16-90,-9-14 0,10 21 0,-5-10 90,-7 6-90,5-12-270,-11 3 270,5-17-90,-6 5-90,0-6-90,0 0 180,0-6-90,0-1 0,-12-13 0,9 0 0,-14-1 90,9-5-90,-11-7 0,4-2 0,-4-6 90,11 15-90,-4 6 90,11 7 0,-12-6-90,12 10 180,-11-9-90,11 16 0,-5-4 0,6 6 180,0 0-180,0 6 270,0-4-270,0 10 0,6-5 270,-5 7-270,5-1 180,6 12-90,-3-9-90,5 10 0,-2-13 0,-11-5 90,5 4 90,0-11-90,-4 11-90,3-10 0,1 10 90,-4-5 0,4 0 0,0 5-90,-5-10-90,5 10 90,-6-11 90,0 5-90,6-6-180,-4 6 90,4-4 0,-6 4 90,0-6-540,0 0-449,-6-6 809,-2-2 180,-5-5 0,0 0 0,-1-1 0</inkml:trace>
  <inkml:trace contextRef="#ctx0" brushRef="#br0" timeOffset="669886">3769 11366 7533,'0'-7'-180,"0"0"270,0 7 989,0 0-899,-6 0 0,5 0 0,-5 0-90,6 0 0,0 0 90,-6 0-90,4 0 0,-10 7 89,10-6-89,-10 11 90,5-4-270,0 5 0,-11 6 180,15-4 90,-15 5-90,11-7 0,-13 12 0,6-2 90,-6 21 0,7-14-305,0 15 215,-1-17-90,0 17 90,1-15 0,5 9-45,1 14 0,2 4-1501,4 3 1411,-3 0 0,2-1-45,8-13-92,-5-6 182,11 1 0,-4 11 0,-1-15 0,6 8 89,-12-18 91,11 11-180,-4-14 90,5 14-90,-6-24 90,-1 6 0,0-13 0,-4 5 0,10-10 1365,-11 4-1545,5-6 308,-6 0-128,0 0-90,0-6 0,0 4-90,0-10 90,-6 5 0,-1-7-90,-7-5 90,1 4-179,0-10 179,-1 10 0,0-4-270,1 5 90,5 1 90,-4-1 90,5 1-180,-7-1 0,1 1 450,0 6-180,5 0 0,-4 2-180,11 3 0,-5-4 270,6 6-540,0 0 270,6 6 180,-5-4-180,17 15 0,-9-14 180,10 22-90,-5-22 0,-1 14 90,1-9-90,-1 5 90,1 1-90,5 5 0,-10-4 0,9-2 0,-10-1 90,5-4-180,-6-1 180,-1-1-180,-6-6 90,0 0 180,0 6 0,6-4-90,-4 4-90,4-6 0,-6 0 449,0 0-269,0-6 0,6-8-90,-5-1 180,5-16-180,-6 15 360,12-40-270,-3 35-360,10-22 180,-12 30 0,5 5-90,-10 2 0,4 0 180,-6 5-90,6-5-180,-4 6-270,4 0 270,-6 0-3508,0 0 3688,-6-6 0,-2-1 0,-6-7 0</inkml:trace>
  <inkml:trace contextRef="#ctx0" brushRef="#br0" timeOffset="674705">5178 11420 7443,'0'7'270,"0"-1"-180,0-6-180,0 0 269,6 0-89,-5 6 0,11-4 90,1 16-180,2-9 180,16 22-90,-8-15 0,9 16-125,-5-6 215,0 3-3411,6 9 3321,-4-9 0,0 1-90,11 16-373,-3-7 1,1-2 372,-1 0 0,-11-8 0,0-1 0,14 7 89,-12 0 1,4-4-90,-5-10 0,-5 6 180,9 1 0,-1 1-2040,-7-1 1905,5 1 0,-1-3-45,-12-11 2076,10 4-2256,-16-11 1123,9 4-853,-16-11-180,3 5 0,-5-6 2673,0 0-2853,0-6 90,-5 5-450,3-11 361,-10 10-1,11-10 0,-11 11 270,-2-17 0,-7 9 0,-6-10 0</inkml:trace>
  <inkml:trace contextRef="#ctx0" brushRef="#br0" timeOffset="678838">5204 14734 7533,'0'8'539,"0"4"1,0-5-270,0 1-90,0 4-810,12-5 270,-9 1 270,15 10 0,-11-10 90,13 12 180,-5-7-90,10 6-90,8 20 90,3-7-180,4 19 225,-6-20 0,0 2-45,8 20-857,-9-20 0,-2 0 767,2 12 90,-6-17-1193,11 16 1193,-8-14-570,9 15 570,-12-16-90,-6-3-90,-2-6 1489,1 5-1489,-11-9 1415,8 4-1325,-9-8 753,-1-11-843,-1 11 90,0-10 0,-4 10 0,3-11 0,-5 5 0,0-6-1799,0 0 1529,0-12 270,-5 3 0,-3-16 0,-5 4 0</inkml:trace>
  <inkml:trace contextRef="#ctx0" brushRef="#br0" timeOffset="679754">5566 13097 7533,'-8'0'-450,"3"0"540,5 0 270,-6 0-90,4 0 89,-4 0-269,0 0 0,5 0 90,-5 6-90,6-4 0,-6 4 180,4 0-180,-4-5 629,-5 29-629,2-18 0,-5 19 0,3-17 90,3 11-90,-5-3 180,-1 23-180,7-15-180,1 15 180,0-11 0,5 6-90,-5 18 90,6-13-587,0 7 767,0-13-270,6-5 180,1 1-360,12 21 270,-4-17-668,10 31 668,-10-33 0,4 8 0,-5-18-180,-1 0 180,7 5-180,-5-9 180,10 8-90,-10-16 90,-1 5-90,-3-7 540,-9 0-450,10-5-180,-11 4 0,11-11 894,-10 11-714,4-10-90,-6 4-539,0-6-3329,0 0 2339,-6-18 1529,-2 7 0,-5-14 0,-1 12 0,1-1 0</inkml:trace>
  <inkml:trace contextRef="#ctx0" brushRef="#br0" timeOffset="680010">5472 14050 7533,'8'42'1709,"4"-9"-1529,-5-14 0,6-6-91,13 7 91,-10-6 180,10 6-180,-13-12-90,1-2-270,-7-6 90,5 0 270,-5 0-270,7-6 90,-1-2 90,1-5-90,-1-1 0,12-23-630,-9 12 271,10-14 359,-1-16 0,-2 15 0,-7 4 0,1 0 0</inkml:trace>
  <inkml:trace contextRef="#ctx0" brushRef="#br0" timeOffset="682629">1569 14399 7533,'-4'43'314,"0"0"1,-1 10-225,18 2 180,7-34-360,-5-7 0,4-2 90,-6-12-90,1 0 180,-1-5 0,-6-3-270,5-17 270,-4 8-3842,-1-20 3842,-1 15-200,-6-11 110,-6 12 0,5 2-360,-11 5 360,4 7 90,-5 1 3427,0 6-3517,5 0 345,-4 0-345,5 6 90,-6 1 0,5 7-90,-4-1 90,11-5-90,-11 3-899,4-3 899,-5-1 0,6-7 0,1-7 0</inkml:trace>
  <inkml:trace contextRef="#ctx0" brushRef="#br0" timeOffset="683238">4131 14117 7533,'0'-15'1169,"-6"-3"-629,4 11-1,-4-7 91,12 7-450,2 1 0,5 6 90,1 6-270,0 7 180,5 8-1,-4 6 1,4 0-809,6 18 539,-8-14-2021,8 20 1391,-18-23 650,11 17 1,-9-16 0,10 10-1</inkml:trace>
  <inkml:trace contextRef="#ctx0" brushRef="#br0" timeOffset="697150">16605 14171 7533,'-22'-8'-810,"-2"-3"540,17 9 90,-1-4 1,-4 6 89,10 0 90,-10 0 0,5-6 0,-6 5 0,-1-6 0,7 7 0,-5 0 0,4 0 0,-5 0 0</inkml:trace>
  <inkml:trace contextRef="#ctx0" brushRef="#br0" timeOffset="697534">16444 14104 7533,'13'0'-630,"-5"0"630,-2 0-180,0 6 0,1 1 270,1 1 0,3 4 0,-9-11 0,10 11 90,-11-5-90,5 1 0,-6 10 270,0-3-180,-24 24-91,13-16 1,-38 20 0,19-20 90,-28 16-90,20-11-590,-12-1 590,15-8-9,-16 1-81,13-12 0,-18 4 90,26-17-90,-3-9 90,14-7-180,5-5 0,7-19-90,1 8 90,12-34 90,1 27-45,5 5 0,1 2-324,10-8 189,9-13 742,1 23-652,8-4-90,0 11-261,-1 1 441,-1 8 0,-11 6-89,11 5 89,-10 2-270,21 12 270,-18 8-295,6 1 295,-18 10-450,-7-4-90,1 18 271,-1-10 458,-5 16-279,-2-17 90,-6-1 0,0-7 0,0-7 0,0 0 0,0 1 0</inkml:trace>
  <inkml:trace contextRef="#ctx0" brushRef="#br0" timeOffset="697640">16605 14225 7533,'15'0'-720,"-3"0"450,-12 0 90,0 0 180,0-6 0,6-8 0,1-7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3:05:59.191"/>
    </inkml:context>
    <inkml:brush xml:id="br0">
      <inkml:brushProperty name="width" value="0.05292" units="cm"/>
      <inkml:brushProperty name="height" value="0.05292" units="cm"/>
      <inkml:brushProperty name="color" value="#0000FF"/>
    </inkml:brush>
  </inkml:definitions>
  <inkml:trace contextRef="#ctx0" brushRef="#br0">15559 11755 7533,'28'-36'1529,"3"-1"-1290,9 3 1,10-7 0,-5 6-195,-16 11 0,3-1 9,14-7 0,14-8 0,6-2 0,-4 3 0,-12 10-2160,-5 6 0,-3 3 2106,14-9 0,8-3 0,2 0 67,-8 6 1,4 1-1,-3 0 1,-5 3-68,1-3 0,4-1 64,-9 5 0,12-5 0,7-2 1,3-1-1,-2 1 0,-6 3 0,-11 4-64,17-5 0,2 0 0,-14 6 0,13-5 0,8-2 0,3-1 0,-3 1 0,-8 3 0,-12 5 0,-7 3 0,-9 3 0,10-1 0,3 0 0,13-4 0,8-1 0,1 0 0,-2 1 0,-7 2 0,-13 4-887,15-3 1,-5 3 886,-6 1 0,7-1 0,3 1 0,-1 2 45,6 3 0,1 3 0,-2 1 0,-8-1-384,6-1 1,-1 1 315,-5 0 1,8 1-1,3 0 1,-3 3-155,-4 3 1,0 2 0,-3 1 0,-8 0 266,4 1 0,0 2 71,-6-3 1,8 1 0,1 2 0,-2 3-140,-4 6 1,0 5-1,-3-1 1,-6-2-68,4-1 0,3 1 75,-5 0 0,14 4 0,5 3 0,1-1 0,-7-2 0,-12-4 5,3 0 1,-3 0-59,-3-1 1,7 2 0,1 3 0,-5 0 22,6 8 0,-3 1 0,-5-1 725,-1 2 1,2 4-672,-7-5 0,8 5 0,3 2 0,-3-1 0,-10-6-54,0 5 0,0 0-72,0-5 0,10 7 0,2 1 0,-3-2 0,-11-8-18,-7-1 0,-2-3 863,15 5 0,7 3 0,-4 0-998,5 13 0,-7-5 225,2-9-150,-10 0 0,5 7 1,-11-10 59,-14-11 286,21 22-16,-28-17-270,0-16 2906,0 14-2816,-8-22 316,-6 10-46,0-11-270,0 5 270,0-6-180,0-6-90,0 5 90,0-5-630,0-6 360,0 9 180,0-9-1169,0 0 809,-6 3 90,4-5-1169,-16-22 1169,10 23 0,-12-48 360,13 42-90,1-13 360,0-4-90,4 23-90,-3-24 1259,5 17-899,0 12 899,0-4-1080,0 12-179,0 0 1170,17 41-1170,-6-24-180,14 38 269,6 8-89,-13-32-180,7 36 180,-7-4-90,-9-32 0,5 30 810,-8-48-721,-6 1-179,-6-7 180,-2 0-719,-41-2 449,21-3-900,-29 4 990,11-6 0,0 0 0,-3 0 0,-1 0 0,0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3:05:55.834"/>
    </inkml:context>
    <inkml:brush xml:id="br0">
      <inkml:brushProperty name="width" value="0.05292" units="cm"/>
      <inkml:brushProperty name="height" value="0.05292" units="cm"/>
      <inkml:brushProperty name="color" value="#0000FF"/>
    </inkml:brush>
  </inkml:definitions>
  <inkml:trace contextRef="#ctx0" brushRef="#br0">16068 11648 6683,'42'-53'389,"-1"1"1,1-1 0,-1 0 0,1 0 0,-1 3 0,3-3-1,-1 3 1,-2 6 0,-4 10-137,6 6 0,0 7-208,5-5 0,8-2 179,4 1 1,10-5 0,2 1 0,-9 3-1525,-13 8 1,-5 2 0,5-2 1321,14-5 1,9-4-1,-1 1 1,-5 4-53,-8 5 0,-4 2 0,-4 3 144,5-2 0,3 0-182,0 0 1,8-2-1,2-1 1,-8 4-535,8-2 0,-1 1 512,-9 2 0,6-1 0,0 0 0,-8 2-809,7 1 1,-4 2 868,-9 1 0,3 0 0,-4 1-15,-1 1 0,-2 1 315,15-1 1,-1 1-226,-16-1 0,2 0-272,10 0 0,5 1 0,-3 0 317,-1 1 0,0 1-30,-2-2 0,5-1 0,-5 2 85,2 1 0,-1 1-55,-4 0 0,3 0 0,-3 1-45,6-1 0,1 0-105,4 3 0,5 0 0,-6 0 254,-9-3 1,-3 0-150,18 3 0,-2-1-45,-23-2 0,-2 0 287,2 3 0,-1 0-197,33 0-315,-16 0 0,1 0 90,-22 0 0,-1 0 45,14-1 1,-1 2-451,14 5 315,-25-3 0,-1 1 45,33 3 0,1 5 180,-21-10 1651,-6 10-1741,-10-5-90,27 7 0,-31-7-269,13 5 857,-20-10-948,2 4-179,-5-6 719,4 0 0,-12 0 0,-1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3:06:42.443"/>
    </inkml:context>
    <inkml:brush xml:id="br0">
      <inkml:brushProperty name="width" value="0.05292" units="cm"/>
      <inkml:brushProperty name="height" value="0.05292" units="cm"/>
      <inkml:brushProperty name="color" value="#0000FF"/>
    </inkml:brush>
  </inkml:definitions>
  <inkml:trace contextRef="#ctx0" brushRef="#br0">5164 7166 7533,'-6'-8'1259,"4"2"-989,-4 18-360,0 3 180,5 48-90,-5-27 180,6 32 0,0-10-90,0-11-90,3-4 0,0 2-121,-2 7 210,5-11 1,0 1-1250,-4 15 1160,4 3-75,-6-22 0,0 0 165,0 21-90,0 3 90,-6-25-90,4-24 97,-4 1-7,6-7 996,0-1-1176,0 0 248,0-5-158,0 5-90,0-6 90,6 0 0,-4-6 90,10 5-90,-11-5 0,12 0 90,-6 5-270,6-5 1,1 0 179,5 4-90,2-10 90,11 11-90,-3-11 90,10 11 0,-11-5 0,47 6-90,-32 0-651,3 0 0,2 0 921,2 0-91,-8 2 1,0 2-1105,10-3 1015,18 11 90,-22-11-90,11 5 0,-4 0 0,11-4-335,-17 10 380,-5-9 0,0 1-45,11 10-570,-14-7 0,2-1 570,16 2 45,-14 1 0,1-1 817,29-5-862,-12 6 0,1 0 270,10-7-135,-11 1 0,1 0-90,-25-3 0,2 0 45,11 1 0,8 1 0,-2 0-90,17 2 0,0 0 41,-22-1 0,1-1 0,-1 0-41,2 1 0,-1-1 0,-5 0 0,-9-2 0,0 0 0,30 0 0,-1 0-45,-31 0 0,1 0 135,37 0 0,-1 0-45,-36 0 0,0 0-45,35 0 0,2 0 135,-31 0 0,0 0 0,28-3 0,1-1-45,-30 4 0,0-1-45,28-2 0,1 0 0,-28 2 0,-1 2-541,12-1 0,0 0 541,-13 0 0,-2 0 45,28 0 655,4 0-790,-7 3 0,1 0 0,-23-2 0,1-1-353,10 2 0,6 1 0,-7-1 398,-12-2 0,-2 0-45,15 0 0,-1 0-359,14 0 404,-25 0 0,-1 0 0,29 0 0,-29 0 0,0 0 0,27 0 45,-15 0 0,0 0-45,-12 0 0,-1 0 0,14 0 0,0 0 0,20 0 0,-36 0 0,1 0 632,28 0-632,5 0-90,-25 0 0,1 0 90,25 0-45,-10-1 0,-1 2 45,11 5-255,-25-6 0,0 1 165,17 5 90,2-6 0,-23 0 0,1 0 90,26 0-45,-26 0 0,0 0-45,20 0 44,9-2 1,1-2 0,-35 0 0,0 0-45,35 1 0,-3-1 90,-18-8-135,-10 8 0,0 1 45,16-5-45,-5 2 0,1 0 45,10 5 45,-9-5 0,-1 0 135,4 4-180,-20 0 0,0-2 0,13-1 1066,1 3-1066,4-4 0,-5 6 45,-1 0 0,1 0-45,7 0 44,6 0 1,2 0 658,-29 0 0,-1 0-703,17 0 0,7 0 0,0 0 0,4 0 0,-5 0-220,-3 0 0,-1 0 220,-4 0 0,3 0 0,-6 0 0,-4 0 0,-4 0 865,24 0-865,-13 3 0,0 0 0,12-1-58,-23 1 1,-3-1 57,10-2 0,5 0 0,1 0 0,5 0 45,8 3 0,0 0-45,-8-1 0,-7 1 0,-1 0-2395,1-3 2395,22 0 0,-29 0 500,7 0-500,0 0 90,-7 6-90,5-5-90,-8 2 0,2 0-90,30-3 180,-30 0 0,0 0 45,-3 0 0,-4 0-135,8 0 90,-3 0 0,-1 0 0,4 0 0,-6 0 0,0 0 0,3 0 0,32 0 0,-31 0 90,13 0 238,-23 0-418,21 0 90,-23 0 90,41 0-270,-41-6 90,24 5 90,-29-5 484,11 6-664,1 0 180,-4 0 2643,3 0-2643,-13 0-90,7 0 90,-4 0 754,3 0-844,-11 0 281,4 0-101,8 6-90,-3-5 90,3 5 89,-8-6-179,-4 0 0,6 0 90,12 6-90,-9-4-90,3 4 567,-8-6-477,7 5 0,-2-3 90,9 4-90,-12-6-179,-6 0 116,4 0 63,-4 0 0,6 0-180,-6 0 180,4 0-180,14 0 90,-14 0 90,13 0 180,-19-6-270,-4 4 90,4-3 0,-6 5 180,1 0 0,-1 0-180,6-6 90,-4 4 90,10-4-180,-9 6 359,15 0-269,-14 0-90,8-6-90,-12 5 90,1-5 90,-1 6-180,0 0 0,1 0 90,11-6-179,-9 4-181,16-9 270,-23 3 90,9-5-90,-11-1 90,7 1-270,-7-13 90,5 4 270,-5-5 90,1 8-360,-2-1 180,-6 0 0,0-7-90,0 6 270,0-17-180,0 15 0,0-16-90,0 0 180,6 3-720,-5-22 450,5 21 90,-6-8 90,0 24-179,0-4-1,0-8 90,0 3-90,0-3 270,-18-40-90,8 40 0,-9-35 0,7 31 0,10 19-90,-4-13 90,0 17-90,5 1 270,-11-1-90,11 1 90,-12-1-180,12 1 0,-12 5 0,6-3 0,-6 9 90,-1-4-270,7 6 180,-17 0 0,14 0 0,-27 0-180,14 0 0,-21 0 180,14 0 0,-9 0 0,12 0 0,-30 0 0,17 0 0,-1-3 0,0 0-90,-3 2 135,6-3 0,-1 2-45,-11 2-443,-10 0 443,8 0 0,-2 0 0,16-3 0,-2 0 0,-32 1-928,18-1 1,-1 0 927,15 3 0,1 0 45,-5 0 0,-4 0-469,-10 2 1,-8 0 0,3 0 423,-11 2 0,0 0 90,7-2 0,-4 0 0,3 1 0,6 1 0,2 0 0,5 0-90,1 0 0,3 0 90,-17-1 0,0 1-90,22 2 0,-1 0-1135,-21-2 0,0-1 1179,16 1 1,0 0 0,-17 2 0,2 0-210,19-5 1,2-1 119,2 3 0,0 0 45,1-3 0,0 0 45,-1 3 0,1 0 50,3-2 0,-1 0-140,-9 2 0,1 0 45,7-3 0,1 0 0,-3 0 0,1 0 0,0 3 0,1 0 0,-34-2 0,30 2 0,0 0 0,-30-3-45,16 0 0,-1 0 45,19 0 0,1 0 0,-21 0 0,1 0 0,-15 0 0,34 0 0,-1 0 0,3 0 0,0 0-45,2 0 0,0 0 45,-5 3 0,1 0 0,-32-2 0,30 2 0,1 0-90,-27-3 90,19 2 0,-7 0 0,6 0-45,8-1 0,0 0 45,-5 1 0,-5 1 0,5-2 0,8-1 0,3 0 90,-2 0 0,-1 0 90,-34 0-180,33 0 0,-1 0 134,-15 0 1,0 0-135,16 0 0,-1 0 30,-10 0 0,-5 0 0,6 0-30,9 0 0,1 0 30,-9 0 0,-4 0 0,3 0-75,4 0 0,1 0 0,-16 0 0,2 0 45,21 0 0,-2 0 231,-13 2 0,-8 0 0,1 0-231,3-1 0,-1-1 0,-3 1 44,-4 1 1,-6 1 0,0 1 0,6-2-45,0-1 0,5-1 0,0 1 0,2 1 0,1 0 0,7 0 90,11-2 0,0 0-176,-15 1 0,-6 2 0,5-1 131,12-2 0,-1 1-45,-12 1 0,-7 1 0,8-2 45,17 0 0,2-2 0,-25 1 0,-2 0-45,21 0 0,-1 0-30,-6 0 0,-5 0 0,5 0 75,8 0 0,1 0-75,-8 0 0,-6 0 0,6 0-15,7 3 0,2 0 45,-13-2 0,-2 0-90,-3 2 0,3 0 90,15-3 0,-2 0 0,-30 0 0,0 0 0,32 0 0,1 0 0,-12 0 0,1 0 597,-16 0-507,1-3 0,-1 0-90,25 2 0,0 0-192,-25-2 0,2 0 192,-2 3 0,0 0 180,0 0-90,0 0-46,16 0 1,-1 0-134,-18 0 133,4 3 1,1 0-45,-4-1-45,22 1 1,-3 0 88,1-3 1,1 0-314,-20 6 269,19-6 0,2 1 90,-8 5-90,-10-6 0,3 0-90,8 0 90,-11 0-180,-7 0 180,5 0 0,25 0 0,1 0-90,-8 0 2191,-9 0-2161,8-2 0,-9 0 0,7 0 60,-24 1 178,22-1 0,-8-1 0,13 2-268,7 1 180,-28-6-242,24 4 152,-18-4 0,5 6 0,15 0 225,6 0 0,0 0-45,-7 0 0,-13 6 0,-12 2-1,22-1-89,-16-1 942,31-6-673,-6 6-31,10-4-148,-16 10 1171,23-11-1261,-4 5 318,13-6-228,5 0-360,-4 0 180,11 0-90,-5 0-2429,6 6 2070,0-5 89,6 5 360,1 0 0,13 2 0,1 5 0</inkml:trace>
  <inkml:trace contextRef="#ctx0" brushRef="#br0" timeOffset="1041">18282 7555 7533,'-6'51'719,"4"-24"-359,-4 10-450,12-25 270,2-11 90,5 5-90,0-12-990,7-13 720,1-3-629,6-23 629,-12 15 0,3-15-540,-17 11 450,11 6 180,-11 2 450,5 19-270,-6-5-90,-6 11 899,5-5-449,-11 6-270,5 0 539,-19 11-359,15-8 180,-19 21-270,22-15-1,-12 11-629,13-7 91,-5-5 269,10-3-1350,-3-5 631,5 6-1440,0-4 2069,0 4 0,0-12 0,0-2 0</inkml:trace>
  <inkml:trace contextRef="#ctx0" brushRef="#br0" timeOffset="1283">18496 7152 7533,'7'6'2069,"-1"2"-1620,-6 12-179,0-6 270,0 12 179,0 6-269,0-2-90,-6 9-180,5-12 0,-5 6-540,6-5 270,0 5-3302,0-6 3482,0-1-657,0-5 297,0 5 360,0-11-1529,0 4 719,0-6 91,0-5-810,0 4 539,0-11 1744,0 5 1,0-6 0,0 0 0</inkml:trace>
  <inkml:trace contextRef="#ctx0" brushRef="#br0" timeOffset="1746">18564 7340 7533,'7'0'2698,"5"0"-2518,-5 0-360,7 6-90,-1-4 360,6 10 90,-4-5 0,-1 1 90,-2 4-990,-11-5 450,5 12 181,-6-3 358,0 9-718,0-10-91,-6 4 0,-1-6 180,-7-5 181,7 4-91,-5-11 90,10 5-90,-9-6 450,9-6 0,-4-1-270,6-7-90,0-5 180,6-2 540,2 0-271,-1 2 181,17 0-450,-20 4 0,26-5 0,-27 13 90,15-5-180,-11 10 90,0-4 90,5 6 360,-4 0-360,0 12 0,4-3-180,-11 11 180,5-1 0,-6-4-270,0 10 180,0-10 90,0 5-360,0-1 0,0 2 270,0 0 0,-6-2-90,5-11 90,-5 4-809,6-11 89,0 11 90,0-11 181,0 5 449,0-12 0,0-1 0,0-6 0</inkml:trace>
  <inkml:trace contextRef="#ctx0" brushRef="#br0" timeOffset="2002">18832 7112 7533,'-8'0'1889,"2"0"-1889,6 0 180,0 6 449,0 7 181,0 21-540,6 7-1,-4 7-89,4 10 0,-6-15-1155,6 10 975,-5-7 180,5-10-203,-6 8 293,0-9-180,0-1 90,0-1 0,0-7-1439,0 1 359,0 0 720,0-6-1439,0-8 1619,0-7 0,6 0 0,1 2 0</inkml:trace>
  <inkml:trace contextRef="#ctx0" brushRef="#br0" timeOffset="3026">19221 7381 7533,'-14'0'2069,"7"0"-1710,1 0-179,6 0 90,6 0-90,1-6 0,7 4 0,-1-10-90,1 11 0,-1-11-360,12 10 90,-9-9 270,10 9-90,-13-4-630,-6 6 180,6 0 271,-12 0 89,6 0-540,-7 0-899,0 0 1439,-7 0-90,0 6 270,-7 1-90,1 7 0,-1-1 540,1 1-450,0-1 89,5-5 181,2 4-360,6-11 90,0 5-90,0 0 180,0-5-360,6 5 90,2-12-180,5-1 91,0-7-91,13-5-180,-10 4 180,10-10 90,-13 10-629,13-10 809,-16 9 0,14 3 0,-23 7 539,5 6-179,-6 0-180,0 0 0,-6 6 270,5-4 89,-11 16-359,10-9 0,-10 10-90,11-6 90,-5 1 180,0-1-180,5-5-180,-5-2 0,6 0 0,0-5-90,6 5 270,1-6-270,0 0 180,5 0 0,-4 0-180,17-6 90,-15 5-90,20-11 90,-21 10 0,10-10-90,-11 11 0,-3-5 90,2 6 0,-6 0 0,6 0 0,-7 12 90,0-9-90,-13 27 0,4-14-450,-16 11 180,10-2 90,-10-4-90,4 0 91,-6 4-181,-5-4 720,9 0-181,-2-2 451,11-11-360,7 4-180,1-11 0,0 5 1619,16-12-1259,-7 5 89,23-17-1258,-5 3 449,12-12 270,-5 6-1889,10-10 1619,-15 14-180,14-14 180,-21 16 270,4-4 0,-8 5 0,-5 1 0</inkml:trace>
  <inkml:trace contextRef="#ctx0" brushRef="#br0" timeOffset="3303">19663 7287 7533,'28'-6'3418,"4"-2"-3238,-18-5-1080,12 6 540,-17-5 180,9 10-1619,-10-10 1440,-1 11 179,-1-11 0,-6 10 90,0 2 0,-6 2-270,-1 10-269,-19 7 1438,10-3-539,-10 10 1709,-5 11-810,19-12-809,-12 8 0,24-21-540,12-6 180,-3-4 0,22-2-90,-14-2-1349,20-16 629,-21 3 360,16-5 450,-17 0 0,4 1 0,-6-2 0</inkml:trace>
  <inkml:trace contextRef="#ctx0" brushRef="#br0" timeOffset="3624">19904 6978 9062,'0'7'1079,"0"-1"-629,0 0-90,0 2 629,0 17-629,0-8 450,0 26-451,0-13 1,0 28-450,0-21 270,6 37-1079,-4-33 719,1-3 0,0 0-991,-3 5 811,0 4 91,0-15-1440,0 1 719,0-11-179,0 4 719,0-19-180,0-1 720,0-24 181,0 2-361,0-11-89,0 2 898,6-8-809,-5 3-90,11-15 0,-4 23-89,-1-3 1348,5 5-629,-11 6-1,12-6-1258,-6 7 539,7-1 270,-7 1 0,5-1 0,-4 1 0</inkml:trace>
  <inkml:trace contextRef="#ctx0" brushRef="#br0" timeOffset="3894">20079 7126 7533,'30'-15'1439,"-7"3"-1169,-17 12-450,-4 6 90,4 1 90,-12 19-180,4-10 0,-4 16 180,0-18 720,5 6-450,-5-13-91,6 5 991,0-10-810,0 10 89,6-11-269,1 5 180,7-6-540,-1-6 180,1-2 0,5-5 180,-4 0-1259,5 5 629,-7-4 270,-5 11-2249,3-17 1710,-9 15-271,4-9 541,-6 12 449,-6 0 0,-2 0 0,-5 0 0</inkml:trace>
  <inkml:trace contextRef="#ctx0" brushRef="#br0" timeOffset="4047">20066 7287 7533,'-8'21'1349,"-4"-8"-809,11-7-181,-5 0 1,12-4 630,7 3-451,2-5 91,16 0-450,-9 0 90,12-5-90,-14-3-540,18-11-630,-14 10 451,8-9 269,-18 16-2698,-8-10 2428,-6 11 540,0-5 0,0 0 0,0-1 0</inkml:trace>
  <inkml:trace contextRef="#ctx0" brushRef="#br0" timeOffset="4195">20146 7354 7533,'-15'36'1709,"-3"-5"-1080,17-12-179,-5-4 629,6 11-629,6-12-90,1 0-90,6-2-360,7-11 270,7 5-1439,7-6 539,12-6 810,-4-1-3508,22-24 3250,-19 7 0,19-15 0,-17 12 1</inkml:trace>
  <inkml:trace contextRef="#ctx0" brushRef="#br0" timeOffset="4594">20804 7072 7533,'0'34'2158,"0"-1"-628,12 30-1800,-4-22 90,6 23 180,-2-31 180,-5-12 180,6-1-2699,1-13 1170,-7-1 539,-1-6-180,0 0 810,-4-6 0,9-8 0,-3-6 0</inkml:trace>
  <inkml:trace contextRef="#ctx0" brushRef="#br0" timeOffset="4832">21005 7032 7533,'7'34'1619,"-1"-7"-1349,-6 4 359,0-9-269,0 11 180,0 12-360,-6-13 0,5 12 89,-11-17-538,4-6 269,1-2 0,-6 1-540,12-11 360,-11 14 90,5-20-720,-7 9 631,1-12-1,5 0 0,-3 0 90,9-6 0,-4-1 180,6-7 0,0 1-360,6-30 180,1 10-360,7-19-89,5 25 539,-4 1 0,-2 12 0,6-12 0,-4 5 0</inkml:trace>
  <inkml:trace contextRef="#ctx0" brushRef="#br0" timeOffset="5109">21125 6911 7533,'0'42'3058,"0"-3"-2698,0-7-90,0-3 89,0 3 1,0 13-540,0-14 180,-6 26 90,5-27-899,-5 3 539,6-14 180,-6-5-360,4-7 270,-4-1 90,6-6 630,0 0-180,6-6-180,2-7-180,-1-3-180,5-3 180,-10 0 1709,33-26-1889,-27 18 180,28-16-1529,-29 30 449,7-7 811,-1 11-1530,-5-8 719,-3 9 1080,-5 0 0,6 3 0,2 5 0</inkml:trace>
  <inkml:trace contextRef="#ctx0" brushRef="#br0" timeOffset="5348">21193 7327 7533,'-8'64'1529,"2"-7"-1079,6-36-91,0-2-89,0-6 180,6 1-270,1-7 360,7-1 359,5-18-449,-4 4-90,5-18-720,-7 5 270,0-6 270,6-5-1170,-10 3 541,9-4-91,-16 13 270,4 0 90,-6 13 0,-6 1 270,-2 6 90,-5 0-360,0 0 90,-1 0 90,-5 0-90,4 6-90,-16 7 180,14-4-3058,-26 27 2428,31-30 630,-12 18 0,24-24 0,0 0 0</inkml:trace>
  <inkml:trace contextRef="#ctx0" brushRef="#br0" timeOffset="5539">21353 6978 7533,'0'19'0,"0"-4"1979,0 11-900,0-5-90,6 17-629,-5-8 90,11 15-1529,-10-17 629,10-1 270,-10-2 90,10-9-2249,-11 3 1890,11-6-631,-10-5 1080,4-3 0,0-5 0,1 0 0</inkml:trace>
  <inkml:trace contextRef="#ctx0" brushRef="#br0" timeOffset="5897">21501 6978 7533,'7'51'2158,"-1"-2"-2158,-6-34 270,0 10-989,0-10 449,0 5 180,0-1 90,0-4-540,0 4 360,0-5 90,0-1-719,0-5 359,0 4 0,-6-11 270,-1 11 180,-7-11 0,7 5 810,-5-12-720,11-1-90,-5-7 90,6-5 989,12-2-449,-3-6-450,16-6-270,-4 5 180,-1 1 90,0 8-900,-1 6 450,-4 5 90,-1-4 90,-2 11-269,-5-5 179,6 6 899,-5 0-89,-2 29 180,-18 15-361,9 0 1,-15 6-270,11-36-900,-1 6 361,-4-1 269,5-3 90,-1 3 0,-4-12 0,5 5 0,-7-5 0</inkml:trace>
  <inkml:trace contextRef="#ctx0" brushRef="#br0" timeOffset="6047">21421 7247 7533,'0'35'1259,"0"3"-899,0-24 0,0 12-270,0-12 179,0 12-359,0-11 90,6 4 90,-5-5 90,11-7-1709,-5 5 1349,7-10 180,-1 3 0,-5-10 0,3-3 0,-3-5 0</inkml:trace>
  <inkml:trace contextRef="#ctx0" brushRef="#br0" timeOffset="6333">21608 7139 7533,'15'42'3328,"-3"-10"-3058,-12-6 269,0-5-179,0 6 180,0 5-540,0-9 0,-6 8-630,-1-4 450,-1-5 180,-4 10-989,5-17 539,-13 4 0,5-6 181,-4-5-1,11-2 0,-3-6-180,-3 0 180,5 0 540,-3 0 809,7-6-539,3-2-270,-4 1 180,6-11-180,0 9-91,6-10 91,1 5-1079,7 1 359,5-6-899,2 4 629,0-11 270,4 12 271,-10-6-901,11 1 1080,-11 3 0,10-8 0,-4 3 0</inkml:trace>
  <inkml:trace contextRef="#ctx0" brushRef="#br0" timeOffset="6586">21836 7193 7533,'-10'47'674,"-1"0"1,-2 27-495,6-54 90,7-13 899,0 5 0,7-10-899,0 4 90,7-6-180,5-6 0,-10-2 0,15-12 0,-21 0 89,21-13-1888,-21 5 360,8-11 899,-11 17 270,0-4-180,0 13 181,0-1-271,-11 1 180,8 5-180,-21 2 180,15 6-90,-10 0 360,5 6-180,7 2 90,-5 0 0,11 3-90,-12-9 180,12 10-90,-6-11 0,1 11 0,-1-4 0</inkml:trace>
  <inkml:trace contextRef="#ctx0" brushRef="#br0" timeOffset="6772">21970 6965 7533,'7'21'4407,"-1"4"-3957,-6-4-90,0 11 0,0-3-1,0 21-179,0-12-1169,0 20 989,0-22 0,0-3-630,0-8 450,-6-4-2248,5-1 1168,-5 0 1260,6-12 0,-6 4 0,-1-5 0</inkml:trace>
  <inkml:trace contextRef="#ctx0" brushRef="#br0" timeOffset="6915">21863 7394 7533,'0'36'1979,"6"-5"-1440,1-17-179,1-7 0,4 5-90,1-10-90,-4 3-1080,9-5 91,13-23 899,-5 11-388,13-25 298,-20 21 0,-6-9 0,1 4 0</inkml:trace>
  <inkml:trace contextRef="#ctx0" brushRef="#br0" timeOffset="7292">22104 7179 7533,'14'-21'899,"-7"8"360,11 1-989,-15 11 810,21-5-631,-21 12-539,14 1 180,-15 0-90,4 5 270,-6-4-630,0 12 271,0-6 89,0 6 89,0-7 91,0 0 270,-12 13-2249,9-10 270,-15 10 1259,17-13-90,-11-5 91,10-3-91,-4-5 809,6 0-269,0 0 90,6-12-90,2 4-540,11-24 90,-4 10 181,-1-11-271,4 0 90,-3-1 0,0 6-90,8 2 180,-20 13 720,9 6-360,-6 1-90,-4 6-90,4 0 1169,-6 0-539,0 0 719,5 23-809,-3-5 179,4 33-269,-6-21-270,0 8 180,0 1-720,0-9 270,-6 9 90,4-19-989,-3 6 539,5-11 360,-6 4-2249,4-5 1890,-4-7 449,0-1 0,5-18 0,-5-3 0</inkml:trace>
  <inkml:trace contextRef="#ctx0" brushRef="#br0" timeOffset="7558">22413 7139 7533,'0'43'-270,"0"-5"270,0-19 0,0 2 2339,6-6-1170,2-3-450,-1-12-629,5 0 90,-5-6 0,7-2 0,-1-5-1259,6-19 989,-4 15 90,-1-15 90,-9 19 90,-5 0-1,0-1-1348,0 1 540,0 5 269,0-4 0,-5 11 630,-3-5-270,-11 12 270,4-5-90,-4 11-91,5-4-89,1 5-449,0-6 269,-1 5 0,0-4 270,1 5-1349,5-5 539,-4 4 720,5-11 0,-6 11 0,-1-4 0</inkml:trace>
  <inkml:trace contextRef="#ctx0" brushRef="#br0" timeOffset="7951">22547 6709 7533,'0'39'1529,"0"0"0,0 37-899,0-10-1228,0-14 643,0-7 0,0-2 225,0-2-180,0 21-899,6-34 359,-5 23-540,5-20 181,-6 26 719,0-27-419,0 3 149,0-14 161,0-12-521,0-1 270,-6-6 91,5 0 751,-11-12-392,10 3 104,-4-28-104,6 1 314,16-13 1,4-3 1664,7-2-1934,-4 14 0,1 6 45,1 22 90,-18 12-1979,-7 6 1799,-1 1 0,-11 12 0,5 2 0</inkml:trace>
  <inkml:trace contextRef="#ctx0" brushRef="#br0" timeOffset="8074">22520 7273 7533,'27'0'3238,"-6"0"-2878,4 0-91,-10 0 1,23-6-360,-15-1 360,16 0-90,-18-5-630,-2 4 450,6-5 90,-8 5-90,8 2 0,-11 0 0,-1-1 0</inkml:trace>
  <inkml:trace contextRef="#ctx0" brushRef="#br0" timeOffset="8228">22949 7247 7533,'6'13'2428,"-4"0"-2428,4 1 270,-12 17-180,-2-13 0,1 13-1799,-5-17 1709,5-7 0,-7 5 0,1-4 0</inkml:trace>
  <inkml:trace contextRef="#ctx0" brushRef="#br0" timeOffset="9225">19555 8038 7533,'16'8'899,"2"-2"-359,-10-6-90,5-6-181,6-2 1,-4-5-90,4-1-719,1 1 359,-12 5 90,10-3 90,-10 9 180,-1-10-1,5 11 1,-11-5-1619,5 6 810,-6 0 269,0 0-720,-6 0 631,-1 0 449,-6 0 0,-1 6 0,1 7 0,0 2 0,-1 4 809,1 1-179,0 7-450,-1 1 1169,7 5-989,1-18 89,6 2-269,0-15 0,0 4 0,12-6-270,-3-6-719,16-8 449,-4-6 90,5-13-1079,1 5 334,-6 1 566,-2 2 449,-5 10 0,0-11 0,-1 5 0</inkml:trace>
  <inkml:trace contextRef="#ctx0" brushRef="#br0" timeOffset="9483">19878 7783 7533,'0'28'1799,"0"4"-1619,0-17-1,0 10 1,0-4 0,0 6-360,0 6 180,0-11-90,0 9-809,0-16 539,0-1 180,0-2 180,0-5-629,0 0 359,0-1-180,0-6 360,0-6-90,0-1-90,0 0 1080,0-5-360,0-2-450,0-1 629,6-4-539,1 6 450,1-1 0,9 1-271,-8-1-808,16 1 449,-9-1-1080,-3 7 541,-1-5 179,-4 11 450,-1-11 0,5 10 0,-4-4 0</inkml:trace>
  <inkml:trace contextRef="#ctx0" brushRef="#br0" timeOffset="10054">19677 8226 7533,'0'7'2069,"0"-1"-1620,6-6-89,1-6-180,6-1 360,18-18-360,-6 8-277,13-14 277,-11 16-1,6-4 91,-5 5-90,-1 1 0,-2 5-899,-4-4 449,0 5 180,-1-6-900,-7 5 810,-5 2 1,-2 6-271,-6 0 367,0 0-97,0 6-360,-6 2 270,-2 5 0,-5 6-89,-1-4 179,-5 5-270,-8 17 180,4-17-359,-2 22 359,6-26 270,-8 3 0,5-6 270,-16 1-270,22-1-90,-10-5 1439,19-2-630,1-6-359,6 0 630,0 0 359,6-6-630,1-2-269,13-5-270,7-7 90,1 6-90,-1-6-1350,4 1 1170,-14 4-1439,14-5 630,-16 7 359,-2 5-899,-1 3 539,-11-1 361,5 4 449,-6-4 0,-6 6 0,-1 6 0,-6 2 0,-13 11 0,4-4 0,-11 16-90,7-14 0,5 8 1169,8-12-449,1 7-91,4 1-89,0-6 270,2 8 269,6-20-359,6 9-270,2-12-271,17 0 91,-2 0 0,9-12-989,1-8 809,-5-3 0,-1-8-1619,-1 16 809,-11-10 270,4 9 540,6-38 0,-14 25 0,7-28 0</inkml:trace>
  <inkml:trace contextRef="#ctx0" brushRef="#br0" timeOffset="10491">20079 7917 7533,'7'0'1979,"5"0"-1889,-10-6 179,10 5-89,-5-5 990,12 0-811,-10 5-89,9-5-450,-10 6 180,-1 0 0,0 0-1169,-7 0 719,0 0 180,0 6 270,0 1-809,0 6 179,-13 1 270,4 5-269,-22 2 539,9 6 90,-5-6-180,8-2-90,5-5 1349,-5-1-539,10-6-180,-9 5-180,17-10 180,-5 4 1259,12-6-720,1 0-359,13-6-720,-6-1 180,6-13-90,17-7 270,-6-7-1439,3 11 269,-9 0 181,-24 21-91,5-4 540,-12 12 181,-8 8-1,-1 0 449,-4 6-179,-1 5-449,6-2 179,-6 4 90,13-8 1889,-5 6-1529,11-8-90,-5 2-1,6-13 91,6 0-90,1-5 630,12 6-540,-4-7-1080,10-7 810,-10 0-1259,11-13 629,-5 0-449,0-7 629,-2 0-180,0 0 181,-10 0 449,9 7 0,-11-6 0,7 5 0</inkml:trace>
  <inkml:trace contextRef="#ctx0" brushRef="#br0" timeOffset="10676">20320 7796 7533,'0'-7'2069,"0"1"-1620,0 18 990,0 9-989,0 7 270,0 23-450,6-20-423,-4 14-117,4-12 270,-6-5 15,6 5 165,-5 0-450,11 31-2248,-11-16 1978,5 4-1439,-6-28 900,0-23 765,0 11 314,0-10 0,0-2 0,0-8 0</inkml:trace>
  <inkml:trace contextRef="#ctx0" brushRef="#br0" timeOffset="11114">20589 7998 7533,'0'49'1709,"0"-10"-1709,0-25-270,0-9 90,0-5 0,0 0 90,6 0 0,-5-12 90,11 3-90,-10-10 90,4 6 90,0-7-360,-5-1 90,11 1 630,-10 0-180,10 7 0,-11-1-180,17 7 90,-9-5-180,10 10-180,-6-10 90,1 11 90,-1-5 90,-6 6 0,5 0-90,-10 0-360,4 12 270,-6-3-90,0 10 180,-6-5-90,4-1-180,-15 1 180,8-1-179,-11 0 89,7 1-90,-6 5-720,4 2 541,-4 0 449,11-7 0,2-9 0,6-10 0,0-9 0,0-7 0</inkml:trace>
  <inkml:trace contextRef="#ctx0" brushRef="#br0" timeOffset="11450">20804 7716 7533,'14'42'2968,"-2"-9"-2698,-12-8 0,0-10-360,0 10 180,0 2-900,0-5 540,0 10 180,0-17 180,0-2-899,0-1 539,0-4 180,0-1-90,0 5-989,0-11 539,0 6-359,0-7 989,0 0 0,0-7 359,0 6-269,0-11-180,0 10 1170,0-9-91,12-9-539,3 4-90,6-10 0,4 13-91,-10 0-1258,4-1 989,-5 7 0,-7-5-899,-1 10 449,0-3 180,-5 5-270,5 0 180,-6 0 360,-6 5 0,5 3 0,-11 11 0,5-4 0,-1 4 0,-4-5 0,-1-1 0,-8 1 0</inkml:trace>
  <inkml:trace contextRef="#ctx0" brushRef="#br0" timeOffset="11965">20709 8132 7533,'0'15'3867,"0"-3"-3687,0-18 360,6-1-270,8-13 90,6 6-180,7-12 0,0 11 269,12-10-539,-9 10 90,9 2 90,-19 7-1079,12 6-1,-22 6 721,9 1-181,-19 12 360,0-4 0,-7 5-90,0-7-270,-7 7-179,-5 0-271,4 1-89,-16 4 629,14-9-360,-20 3 540,21-12 1,-9 5 448,17-11-179,-4 5-180,10-6 1440,-4 0-721,0 0-359,5 0 1349,-5 0-809,6 0-271,0-6 271,0-1-360,6 0-91,1-5 1,7 4-180,0-5 0,-1-1 0,0 1-810,13-7 360,-10 6-1259,15-12 720,-16 17 449,-2-9 0,-1 17-1079,-10-11 540,4 11 269,-6-5 180,0 6-269,-6 6 539,-2-5 719,-5 11-449,5-4-90,-3 5 0,3 0 360,-5 7-270,-1-6-90,7 12 1349,-5-11 1170,5 22-1350,-1-19-1169,8 8 450,8-21-360,5-5 180,0-5-90,1-3-900,-1-5-809,0-7 1259,1 5-2338,5-10 2068,-4 10-629,5-16 899,-7 14 270,-5-8 0,10 6 0,-3-2 0</inkml:trace>
  <inkml:trace contextRef="#ctx0" brushRef="#br0" timeOffset="12458">21098 7783 7533,'21'0'270,"-7"0"1169,-3 0-630,-3 0-359,-1 6-720,5-4 270,-10 3-1529,4 2 719,-6-6 451,0 11-631,0-10 990,-12 15 0,9-8-90,-39 29 270,29-20 630,-24 7-540,29-13 89,2-11 1440,6 5-270,0-6-629,0 0-360,6 0-181,2 0 91,5-6-360,0-1 180,-5-1-90,10-4-900,-9 5 361,4 0-811,-1-5 810,-11 10 91,11-4 179,-10 6-450,4 0 0,-6 6 270,-6 7-269,4 9 179,-10 4 450,5 13-270,-1-15 0,2 19 360,6-26-90,0 14 270,0-10-180,0-1-90,0 0 179,0-13 1,6 0-90,2-14 0,-1 6-180,5-17 180,-4 9 0,-1-16-180,6 10 0,-12-10 0,5 9-90,-6 3-90,0 1 90,-6 5 90,-2-7 0,1 7-1079,-11-5 629,9 10 180,-5-9-899,3 9 449,3-4 1,-5 6 719,-1-6 0,1 5 0,-6-5 0,-2 6 0</inkml:trace>
  <inkml:trace contextRef="#ctx0" brushRef="#br0" timeOffset="12797">21206 7730 10321,'0'21'1619,"6"16"-1439,1-13 0,7 20 0,-7-15-180,11 33 0,-15-28-1169,9 35 539,-12-45-809,0 19 809,0-26 270,0 8 0,0-18-179,0 0 89,0-7 90,0 0 540,-6 0-270,4-7-90,-4 0 450,6-18-270,0 2-180,0-4 1080,0 2-181,6-2-449,2 5 180,11-10-180,-4 18-1530,10-12 1081,-16 17-811,9-9 990,-11 17 0,7-11 0,0 5 0</inkml:trace>
  <inkml:trace contextRef="#ctx0" brushRef="#br0" timeOffset="13131">21380 7864 7533,'0'43'2248,"6"-6"-2158,-4-17 180,4-6 270,-6 18-720,0-22 90,0 20-899,6-27 899,-5 15 90,5-17 180,-6 5-630,6-24 0,-4 8 0,10-27 450,-5 21-90,0-10-90,5 7 91,-10 4 538,10-10-269,-5 9 900,6 3-901,1 1 541,-1 11-450,-5-5 270,3 18-450,-9-3 269,4 10-269,-6-6-180,0 1 90,0 11 180,-6-8-719,4 8 359,-9-6 90,9-4 0,-10 5-1259,5-13 719,-1 5-90,-3-4 360,3 5 91,-5-5-811,5-3 541,-4-5 539,11 0 0,-11-5 0,5-3 0</inkml:trace>
  <inkml:trace contextRef="#ctx0" brushRef="#br0" timeOffset="13248">21487 7931 7533,'43'-43'1619,"-5"5"-1619,-25 31 270,1-5-90,-7 10 179,5-4-1618,-10 6 719,4 0 270,-6 0-809,0 0 1079,0 6 0,0 2 0,0 6 0</inkml:trace>
  <inkml:trace contextRef="#ctx0" brushRef="#br0" timeOffset="13365">21541 7958 7533,'0'7'719,"0"-1"-539,0-6 90,0 0-1080,6-12 810,1-3 0,7-6-1079,-7 2 539,5 0 271,-4 4 269,-1-5 0,11 1 0,-3-2 0</inkml:trace>
  <inkml:trace contextRef="#ctx0" brushRef="#br0" timeOffset="13501">21662 7756 7533,'7'27'1259,"-1"0"-90,-6 0-449,0 0-270,-6 0-450,5 0 539,-11 23 91,10-5-1440,-3 9-89,-1-22 359,4-6-1529,-10-17 270,5 8 1799,-7-15 0,1 4 0,-1-6 0</inkml:trace>
  <inkml:trace contextRef="#ctx0" brushRef="#br0" timeOffset="13636">21528 8146 7533,'0'21'0,"0"-2"0,0-12 0,0 5 2698,0-4-1259,5 5-629,3-6-360,-1 5-91,5-10 1,1 4-1079,3-6 359,3-6 360,-5 4 90,-1-10 90,12-1 90,-8-2-270,8-4 0,-6 0 0,2-2 0</inkml:trace>
  <inkml:trace contextRef="#ctx0" brushRef="#br0" timeOffset="13746">21876 8105 7533,'14'8'3867,"-7"4"-3687,-1-11 180,-6 5-720,0-6-157,0 0 0,-6-6 0,-1-1 0</inkml:trace>
  <inkml:trace contextRef="#ctx0" brushRef="#br0" timeOffset="124716">10810 18559 7533,'0'7'1169,"-6"-7"-989,5-1 0,-5-5 360,0 0-271,5 5-89,-5-5-90,6 6 90,-6 0 0,4 0-270,-10 0 450,-1 0-180,-2 0 0,-10 0-90,4 6-90,-6-5 0,0 11-90,0-11 180,-5 11 269,-14-10-269,2 4-90,-26 0-930,14-5 1020,-5 5-1619,-4 0 1529,11-5-89,-20 12-701,13-9 1,-11 0 0,6 1 654,7 2 0,0 1 105,-11-3 0,-8-1 1,7 0-348,2 2 0,7 0 557,8-2 0,-1 0-60,1-2 0,-4 1 0,5-1-302,0 1 0,2 0 137,-14-3 0,1 0-133,16 0 0,2 0 223,-1-3 0,0 0-45,0 0 0,0-1 704,1-2 0,-1-2-659,-18-4 0,0-1 90,13 2 0,1-1-347,-9-1 0,2-1 257,14 2 0,3 0-1,3 1 1,1 0 470,-31-15-425,-4 5-90,11-5 225,22 10 0,0 0-135,-20-14 44,20 7 1,2 1 1431,0-6-1386,-2-5-180,20-6 89,11 9 1,2-8 8,18 5-278,-3 4 180,23-9-90,-4 9 135,5 1 0,4 0-45,23-5-295,-4 0 0,2 3 205,-17 17 0,-1 2 90,12-8 0,0 1-95,-8 10 0,-1 1 50,2-3 0,3 1 135,26 1 0,1 2-135,-16-1 0,2 1 45,6 3 0,6 1 0,-4 0-918,-2-5 0,-2 2 858,-9 3 0,3 2 1,-4 0-697,10-3 1,-3 0 755,-2 0 0,0 0-90,4 2 0,-1 1 77,-2-4 0,0 2 13,6 1 0,-1 2 0,-12-1 0,2 0-280,0-1 1,4 0-1,2 3 340,6 4 0,1 3 0,-1-1-206,-6-2 0,-1-1 1,0 2 204,2 3 1,1 1 0,-8 1 212,-10 4 0,-5-1-272,-4-4 0,0 1 0,-3 6 0,-1 3 539,26 13-269,-11 0 483,-2 5-483,-5-4-90,-7 11-90,-1 13 90,-19-8-45,-6-13 0,-4 0-45,-4 12-450,-6 10 180,-7-8 90,-8-10-1439,-11 11 1673,-9-6-594,-6 1-765,6-13 1,-2 0 1214,10-12 0,-1 0 0,-14 10 0,-1-1 0,12-12 0,0 0 0</inkml:trace>
  <inkml:trace contextRef="#ctx0" brushRef="#br0" timeOffset="125228">10248 17525 7533,'-14'56'449,"10"-18"1,0 0 0,-8 2-270,11 17-630,-5-24 450,6-11 0,0-3-1169,0-7 899,0-4-899,6-1 1169,-5-1 0,5-18 0,-6-3 0</inkml:trace>
  <inkml:trace contextRef="#ctx0" brushRef="#br0" timeOffset="125588">10328 17741 7533,'0'20'629,"0"-6"91,0-8-540,0 0 360,0 1-361,-6 0 631,-25 11-630,-13-9 0,1 4-270,0-7 0,28-6 270,-10-6-450,10-7 180,-4-8-270,5-6 180,7 1 0,1-13 0,6 9 91,6-9 89,-5 12-90,17-5 0,-9 3 180,16-3 0,-10 10-180,16 9 449,-14 7-179,8 6-90,-6 0 630,8 0-540,2 0 269,15 6-359,-14 2-270,9 17 91,-19-2 89,6 21-270,-17-14 0,3 15 270,-18-17 0,-7 17 0,-2-16 0,-5 10 0</inkml:trace>
  <inkml:trace contextRef="#ctx0" brushRef="#br0" timeOffset="127465">15653 18612 9062,'-20'0'629,"11"0"-449,-8 0-270,3 7 90,-7-6 0,-12 11 90,11-5-449,-21 1 179,13-2-549,-10-6 819,-5 0-135,-1 0 0,-3 0-135,-12 0-446,7-3 1,2 0 535,4 1 270,-5-9-692,5 3 512,-10-5 0,14 5 225,1-1 0,-2 0-225,-10 0 135,-4-4 0,-1 1-45,-3 3-45,1-3 0,-1 0-45,1 3 90,-1 0 0,1-1 179,-1-4-134,18 8 0,1-1-45,-10-6 540,-12-7-450,16-1 269,-20-6-179,32 7 180,-18-12-270,26 16 90,-21-21-270,27 20 0,-7-8 90,18 11 0,-1 1 628,1-7-538,6 6 972,1-12-1152,6 11 711,0-10-1161,6 10 270,13-16 1,3 8-91,29-21 180,-14 14-758,0 4 1,2 1 847,7 1-45,-8 2 1,0 1-822,17 5 866,7-15 45,-12 17 0,1 1-135,19-16 90,-15 14 0,9 0 0,-2 1 0,5-2 0,-1 2-554,-12 4 1,2 1-1,-3 1 509,14-2 0,-6 2-45,-19 4 0,-2 0 90,2 1 0,2-1-180,17-2 0,1 0 180,-15 2 0,2 1-30,3 0 0,4 1 0,-4-1-15,3 0 0,-3 1 0,8 1 1,0 2 44,-13-1 0,-2 0-45,-2-4 0,0 1-418,1 3 1,0-1 417,0-2 0,0 0-45,-1 2 0,1 2 45,-1-1 0,0 0 45,-2-1 0,0 2 45,7 2 0,3 0-90,8-2 0,1-1 0,-8 3 0,3 1 75,-3-3 0,4 1 0,-5 0-75,-1 2 0,-3 0 14,19-1 1,-3 1 75,-24 2 0,-2 0-1,4-5 1,2 0-90,7 4 1,-1 2 44,25 0 0,-11-1 0,0 1 269,5 7-89,-5-7 0,1-1-270,4 1 135,-20-1 0,0 0-45,13 2 0,0 5-98,-17 0 1,2 0 97,20 3 182,-14 2 0,-1 1-272,13 4 90,-21-4 0,-2 1 90,9 8-90,8 5 0,-23-7 391,9 13-481,-14-9 180,9 21-90,-18-22 0,-2 10 90,-6 6-90,-5-14 0,4 14 1078,-11-12-1168,5-5-90,-6 11 180,-6-11 0,5 5 0,-17-6 0,9-6-90,-28 16 90,13-19 90,-33 31-90,20-31 627,-15 19-717,12-22 1342,0 5-1252,-30 5 359,-2-2-537,34-10 0,0 1 178,-32 5 0,-2-6 0,13 1-45,3-10 0,-1-1 45,-12 3-538,21-2 1,-1-2 807,-24 0-90,4 3-220,17-4 0,-4-2-140,-2 2 1,-2-2 134,-2-1 0,-1-1-700,0 2 0,2 0 655,16-5 0,2 0 0,-3 2 0,0 1 45,5-1 0,0 0 45,-2-2 0,-1 0 0,-11-1 0,0 1 45,17 2 0,0-1-45,-11-4 0,3 0 569,-8 1-1468,-6-5 449,11 5 1360,3-3-2439,7 9 809,17-10 918,-3 11 0,12-11 0,-1 4 1</inkml:trace>
  <inkml:trace contextRef="#ctx0" brushRef="#br0" timeOffset="128194">17731 17646 7533,'0'-7'0,"7"-5"0,0 4 449,7 1 91,-1-5-450,1 10 0,-1-3-90,-6 5 270,11 0-90,-9 12 0,5-3-270,-9 4 0,-5-1 180,-5-5-90,-3 7-270,-11-1 180,-2 1 0,-6-1-90,6-5 180,2 3-90,5-9 90,1 4 0,5-6 180,-4 0 0,11 0 270,-5 0-1,6 0-359,0 0 720,12-6-450,-3 4-270,10-4 0,-5 1 179,11 3-269,-8-4 180,8 6 0,-12-6-1259,1 4 629,-7-4-1169,11 6 809,-15 0 361,15 0 179,-11 0-630,1 0 900,3 0 0,-3-6 0,5-1 0</inkml:trace>
  <inkml:trace contextRef="#ctx0" brushRef="#br0" timeOffset="128566">17960 17700 7533,'8'8'-90,"-2"3"360,-6-9-1,-6 4 181,-2 0-360,-6 1 450,-5 7-450,-2-1 270,-12 0-360,5 1 359,-11-1-179,11 1-360,-5-7 180,6-1 90,0-6-270,-5 0 90,3-6 180,3-1-90,-5-12 0,14 3 90,-8-3-90,11 6 90,6-13 90,3 10-90,5-21-90,5 20 450,9-20-360,1 21 0,17-16 0,-16 18-90,21-12 0,-15 11 0,17-4 90,-17 5 0,10 7-90,-17 1 180,16 6-91,-14 6 91,14 13-90,-11 3-90,-5 11-270,3-6-359,1 36 269,-2-22-90,2 24 1,-12-38 179,-7-8-990,0-6 1260,0 1 0,-7-1 0,0 0 0</inkml:trace>
  <inkml:trace contextRef="#ctx0" brushRef="#br0" timeOffset="1.52986E6">20039 2952 7533,'-7'35'809,"-5"3"-3504,5-1 0,0 2 2875,-2 18-90,3-12 0,1 0 1498,-2 2-1678,6 17 180,-6-19 407,7 13-407,0-17 179,0 5-448,7-10 86,-6 2-177,11-17 3345,-10-8-3255,4-1 180,-6-10-629,0 4 767,0-6-947,0-12 273,0 3 357,0-17 179,0 6 0,-6-7 0,-1 0 0</inkml:trace>
  <inkml:trace contextRef="#ctx0" brushRef="#br0" timeOffset="1.53012E6">20052 2965 7533,'0'-7'1259,"0"1"-1259,0 6 90,0 6 450,6 8-91,2 6-269,5 7 0,0 6 0,-5-5 180,10 35-270,-10-23 0,4 1 0,2 0 180,1-2-91,-5-1 1,-1-1-351,5-4 351,-7 23-1619,5-16 1259,-10-4-990,4 3 631,-6-12 89,-6 5 180,4-9-270,-16 8 540,9-22 0,-16 3 0,4-12 0</inkml:trace>
  <inkml:trace contextRef="#ctx0" brushRef="#br0" timeOffset="1.53024E6">19999 3448 7533,'21'-20'1709,"-2"0"-1529,-12 13-990,17-5-359,-14 5 1169,22-1 0,-18-4 0,6 5 0</inkml:trace>
  <inkml:trace contextRef="#ctx0" brushRef="#br0" timeOffset="1.53042E6">20360 3355 7533,'14'-8'0,"0"3"0,5 5 989,-4-7-629,10 6 0,2-11-720,-5 5 360,15-7 0,-14 1 270,4 5 0,-2-10-1080,-10 15 810,5-9 0,-13 6 0,-1-1 0</inkml:trace>
  <inkml:trace contextRef="#ctx0" brushRef="#br0" timeOffset="1.53062E6">20521 3113 7533,'0'70'449,"0"-12"-808,0-7 269,-5-13 360,3 20-181,-4-22-898,6 8 809,0-21 0,6 8 0,1-10 0</inkml:trace>
  <inkml:trace contextRef="#ctx0" brushRef="#br0" timeOffset="1.53088E6">20977 2845 7533,'-6'64'779,"-1"0"1,0 5-1,1-7-599,-2-4-1496,2-16 1,0 0 1315,5 9-539,-5 1 402,6-13-43,0-11 542,0 5-902,0 5 360,0-14 180,0 8-899,0-19 1506,6-6-607,-5-1 0,5-6 0,-6 0 0</inkml:trace>
  <inkml:trace contextRef="#ctx0" brushRef="#br0" timeOffset="1.53113E6">21032 2885 7533,'0'13'90,"6"13"359,1-4-179,0 11 180,5-6 0,-4 0-270,5 6-393,0-5 483,-5 11-90,4-11 0,-5 5 0,6 0 180,1 13-91,-7-3-359,5 15 180,-10-22-2256,4 15 907,-6-22 1259,-6 16 0,-2-17 0,-5 5 0</inkml:trace>
  <inkml:trace contextRef="#ctx0" brushRef="#br0" timeOffset="1.53127E6">20964 3314 7533,'21'-22'449,"-7"-2"-449,-2 23 270,-5-5-180,1 6-90,15-6 0,-12-2 0,14-5 0</inkml:trace>
  <inkml:trace contextRef="#ctx0" brushRef="#br0" timeOffset="1.53146E6">21340 2765 7533,'0'20'0,"0"0"0,0-1 0,-6 2 359,-2 6 181,-5 11-1259,0-7 269,5 13 270,2-16 180,0-1 0,-1-8 0,-7-5 0</inkml:trace>
  <inkml:trace contextRef="#ctx0" brushRef="#br0" timeOffset="1.5317E6">21461 3140 7533,'15'0'0,"-4"0"90,-5 0-90,2 0 0,-1 0 180,11 0 89,-9 0-179,16 0 0,-10 0 0,5 0-450,-7 0 91,1 6 89,-1-4-630,0 3 360,1-5 450,-1 0 0,1 0 0,-1 0 0</inkml:trace>
  <inkml:trace contextRef="#ctx0" brushRef="#br0" timeOffset="1.5319E6">21474 3287 7533,'6'8'270,"1"-2"-181,13-6 1,1 0-90,5-6 90,19 5 0,-14-6 270,26 7-270,-21 0-1799,16 7 1709,-16-6 0,9 11 0,-11-5 0</inkml:trace>
  <inkml:trace contextRef="#ctx0" brushRef="#br0" timeOffset="1.53278E6">22091 2858 7892,'0'20'90,"6"12"0,-5 4-180,5 34 90,-6-17-928,0-12 1,0 1 1107,0 9-900,6 7-231,-4-24 951,4-1 0,0-6 0,1 0 0</inkml:trace>
  <inkml:trace contextRef="#ctx0" brushRef="#br0" timeOffset="1.53339E6">22493 3086 7533,'0'15'809,"0"-3"-1079,6-12 180,2 0 0,5-6 450,12-13-360,-8 2-539,20-20 359,-20 21 180,8-16 0,-17 18 0,3-6 90,-9 7-540,4-1-90,-12 1 1,-7 6 539,-20 12 0,-15 16 0,5 8 0,4 3 0,2 7 0,19-15 0,-14 19 179,25-20 1,-5 15 450,10-15-90,-4 8-91,12-16 91,2 4-360,5-5 450,7-1-361,-5-5-269,10-3 0,-4-5-89,24-17-1441,-20 6 811,12-20 719,-17 4 0,-5-7 0,4-7 0</inkml:trace>
  <inkml:trace contextRef="#ctx0" brushRef="#br0" timeOffset="1.53355E6">22829 2765 6903,'-7'56'2159,"1"1"-1979,6-23 90,0 12-1,0-7 1,0 0-540,0 10-315,0-8 1,0-2 404,0-9-1529,0 15 1709,0-23 0,6 4 0,1-13 0</inkml:trace>
  <inkml:trace contextRef="#ctx0" brushRef="#br0" timeOffset="1.53396E6">23231 2711 9871,'14'0'-269,"5"0"448,2 0 181,12 0-630,-11 0 180,9 0 270,-16 0 90,10 0-90,-16 0-630,4 6 91,-13 1 269,0 7-180,-7 11 270,0-9-810,-19 21 630,10-20-539,-9 8 359,17-11-180,-4-7 360,5 5 180,0-10 0,-5-2 0,4-8 0</inkml:trace>
  <inkml:trace contextRef="#ctx0" brushRef="#br0" timeOffset="1.53415E6">23392 2765 7533,'0'-8'-810,"0"14"720,0-3-180,0 21 360,0-15-90,0 4 540,-6 5-360,4-9-90,-4 16-90,6-16 0,0 9-450,0-11 270,0 1 0,0-2-90,-6-6 270,5 6 0,-17-5 0,3 5 0</inkml:trace>
  <inkml:trace contextRef="#ctx0" brushRef="#br0" timeOffset="1.53483E6">23418 2791 7533,'0'-7'539,"25"-11"-629,-14 15 270,33-21 0,-28 21 90,9-9-270,-11 12-180,-1 0 180,-5 0-90,3 0-270,-3 0 270,-1 0-89,-1 0 179,-6 6 179,0 2-179,0 5 0,-6 0 0,-1 7 90,-6-5-449,-7 10 89,5-10 90,2 10 0,1-10 180,-1 10 0,-2-9 0,-4 3 0</inkml:trace>
  <inkml:trace contextRef="#ctx0" brushRef="#br0" timeOffset="1.53521E6">23433 2899 7533,'-13'37'1079,"4"-18"-1079,-10 30-90,5-32 180,1 8-180,6-12-719,-11 7-271,3-5 900,-6-2 0,2-7 180,6 0-269,-1-4 89,1 3 180,-1-5 180,1 0-180,5 0 269,-10 0-179,15 0-90,-15 0 720,17 0-90,-5 0-271,6 0 1,0-5-90,0 3 0,0-4-270,18 0 90,-8 5 90,33-11-270,-19 10 270,15-4-90,-12 0 0,0 5 0,-1-5-1,1 6-358,0 0 89,6-6-180,-11 5 0,10-5 360,-18 0 0,6 4 0,-7-4 0,-5 6-90,-3 0-989,1 0 359,-4 0 360,4 0 1,-6 0 359,0 0 0,-6 0 0,-1 6 0,-7 2 0</inkml:trace>
  <inkml:trace contextRef="#ctx0" brushRef="#br0" timeOffset="1.53552E6">23245 3247 7533,'-8'0'1529,"2"0"-1979,6 0 270,0 0 360,6 0 90,2 0-180,11-6 0,2 5 0,6-5 90,-7 0-90,6 5 0,-12-5 0,6 6-1,-7 0-898,1 0 359,-1 6 270,-5-5 0,4 11-89,-11 1 269,5-4-90,-6 15 0,0-21 0,0 15 270,6-4-270,-4-5 359,10 3 91,1-12-450,2 0 90,4 0 0,0-7 90,2 0-1169,12-13 899,-10 6 0,8-6 180,-16 7 0,4-6 0,-5-2 0</inkml:trace>
  <inkml:trace contextRef="#ctx0" brushRef="#br0" timeOffset="1.53578E6">23835 2778 7533,'7'0'-90,"5"0"270,-10 0-450,4 0 270,-6 0-90,0 6 270,6-5 0,-5 17 0,5-3 449,-6 12-269,-6 11-270,5-13 90,-5 6-360,6-18 180,6-5 90,-5 4-630,11-11 270,-5 5 180,7-6 0,-7 0 90,11 0 0,-9-6 0,10-2 0</inkml:trace>
  <inkml:trace contextRef="#ctx0" brushRef="#br0" timeOffset="1.5359E6">23915 3247 7533,'-6'8'359,"5"-2"-179,-5-6 0,6 0-180,0 0 0,-6 6 0,-2 1 0</inkml:trace>
  <inkml:trace contextRef="#ctx0" brushRef="#br0" timeOffset="1.53683E6">20092 4147 7533,'-14'-23'-90,"-4"-1"270,16 23 0,-4-5-360,0 6 180,5 0 180,-5 0-270,6 0 180,0 0-90,6 0 89,1 0 1,13-6 0,0 4-90,7-4 0,18 6 90,22-5 270,5-3-1767,-10 1 1,2 1 1451,-22 1 0,0 2 0,14-1 0,4 2-921,8 2 1,-2 0 740,-17 0 0,2 0 75,11-1 0,7-1 0,-5-1 105,-4 0 0,0-1-135,-5 0 0,3-1 0,-3 0 0,6-1 0,0-1 30,-3 1 0,5-1 0,-4 1 60,8-2 0,0 1 0,-10 1 0,2-1 0,0 0-597,2-1 0,-1-1 1,-1 1 551,11 0 0,2-1 22,-16 1 1,6-2-1,-1 0 1,-5 1 67,16 1 0,-3 0-421,-14 0 0,3-2 0,-3 2 376,9 1 0,-3 1 418,-11 2 1,4 0-532,0 1 1,7 0 0,3 0 0,-6 1-38,-3-1 0,-3 0 0,2 1 305,20 0 1,3 0 0,0-1-216,-6-3 0,-1 0 0,-4 0 167,6 1 0,-1 1-107,-9-2 0,2-2 0,-5 3 0,0 1 0,-5 0 0,-7-2 0,-3 0 0,31-1 0</inkml:trace>
  <inkml:trace contextRef="#ctx0" brushRef="#br0" timeOffset="1.53837E6">20092 4562 6813,'14'0'1349,"11"0"-1169,-9 0-90,10-5 180,-1 3-360,-2-4 0,4 6 180,-8-6-810,-6 5 720,24-6 0,-17 2 0,17-3 0</inkml:trace>
  <inkml:trace contextRef="#ctx0" brushRef="#br0" timeOffset="1.5402E6">20267 4683 7533,'0'21'90,"0"5"-270,0 30 180,0-20-826,0 27 556,6-43 350,-5 12-529,5-16 429,-6 10 20,6-7 0,-4-10 0,4 3 0</inkml:trace>
  <inkml:trace contextRef="#ctx0" brushRef="#br0" timeOffset="1.54123E6">20374 4549 7173,'0'14'-180,"0"-7"270,0 5 90,0 13-180,0-7 90,0 19 90,0-4-180,0-3 180,6 21-180,-4-21-90,4 20 90,-6-20-90,0 15 90,0-23 90,0 4-270,0-13 0,0 0 180,0 1-90,0-1 90,0 1 0,0-7-90,0-1 90,0 0 0,0-4 0,6 4 0,-5-6 180,5 0-180,-6 0 629,0 0-629,6 0 0,-4 0 0,21 0 0,0 0-179,5 0 179,9-6 0,-21 4 0,16-4 0,-17 6 0,4-6 0,-5 4-90,-1-3 90,1 5 0,-7 0 0,11 0-90,-15 0 180,15 0-180,-11 0 180,0 0-90,-1 0 0,-6 0 90,0 0-90,0-6-180,6-2 180,-4-5 0,4-13-90,-6 10 90,0-15-90,0 16 270,0-11-180,0-6-90,0-4 90,-6-22 0,4 15-180,-10-28-793,11 33 883,-5-19-90,0 17 270,5-2-180,-5 14 270,6 10-270,0 18 359,0 0-269,0 6 794,0-5-704,0 5 0,6-6-90,-5 0 0,17 0 0,-9 0 0,16 0 90,-10 0-90,4 0-270,-5 0 90,6 0 0,0 6 180,1-4-90,10 4 0,-14-6-90,26 6 270,-25-5-180,25 5 90,-32-6 0,13 0 0,-17 0-90,0 0 0,5 0 90,-10 0 0,4-6 0,-6-2 0,-6-5 0,-2 0 0</inkml:trace>
  <inkml:trace contextRef="#ctx0" brushRef="#br0" timeOffset="1.54194E6">20548 4751 5914,'-6'19'1619,"5"14"-1619,-5 8 90,6-5 0,0 1 89,6-28-448,1 3 359,1-12-90,10 0-180,-15 0 180,15-12-180,-11 3 180,1-10 0,-2 6 0,0 5 0,-5-10-180,5 10 0,-6-6 0,0 2 180,0 10-180,-6-10 90,5 5 90,-11 0 90,4 1-180,1 6 90,1 0-90,0 0 90,4 0 90,-10 0-90,10 6-180,-9-5 180,9 5 0,-4 0 0,6-5 0,0 5 0,0-6 0</inkml:trace>
  <inkml:trace contextRef="#ctx0" brushRef="#br0" timeOffset="1.54219E6">20937 4656 7533,'0'14'0,"0"6"0,0 0-90,0 1 270,0 4 0,0-4 89,0 12-89,0-5-989,0 11 719,0-11 90,0 0 0,6-4 0,2-3 0</inkml:trace>
  <inkml:trace contextRef="#ctx0" brushRef="#br0" timeOffset="1.54372E6">21689 4495 7533,'-30'36'90,"0"-4"90,23-19 89,-1 0 91,2 7-450,0 1 270,5-6-360,7 2 90,2-15 180,18-2-270,-11-7 90,4-7 90,-5 1-449,-1-1 89,0-5 270,-5-2-90,-2 6 180,-6-3-90,0 11 0,0-7-90,0-5 90,0 10 450,0-9-450,0 17 360,-6-5-90,4 6 270,-4 0-181,6 6-89,0 1-90,0 7 90,0 5 90,0-4 0,0 16-180,0-9 90,0 11-180,0 12-90,0-14 180,-6 14-450,-1-12 180,-6-5-90,-1-1 180,7-8-90,-5-5 90,-1-1-90,-2-5 360,1-8-180,2-8-90,11-11 90,-6-2 0,7-12-90,7-7 180,0 4-90,7-3-359,11 6 179,-9 11-90,16-3 270,-18 18-720,12-6 720,0 12 0,-3-5 0,3 6 0</inkml:trace>
  <inkml:trace contextRef="#ctx0" brushRef="#br0" timeOffset="1.54403E6">21903 4696 7533,'0'21'270,"0"-7"-91,0-8 1,0-6 0,0 0 180,6 0-180,-4 0 270,15-12-270,-8-3-1,11-12 91,-7 1-90,0-7-989,7-13 269,7-10 540,-11 7-246,8 4 156,-16 18 90,-1-5-540,-1 3-90,0-4-269,-5-23 629,-1 27 0,-7-25 0,-6 38 270,-1 3 540,1 7-180,0 12-270,5 1 516,-4 19-516,4-4 450,1 35-271,-5-18-1331,10 13 1152,-4-7 0,6-16 90,0 28-270,6-26 90,2 26-270,0-33 91,4 13 179,-5-22-540,1-2 270,-2-7 1242,-1-6-1961,3-6 989,-1-7 0,5-8 0,-4-5 0</inkml:trace>
  <inkml:trace contextRef="#ctx0" brushRef="#br0" timeOffset="1.54415E6">22158 4388 7533,'7'-7'180,"-1"0"179,-6 7 181,0 0-1799,0 7 1259,0-6 0,0 11 0,0-5 0</inkml:trace>
  <inkml:trace contextRef="#ctx0" brushRef="#br0" timeOffset="1.54427E6">22212 4562 7533,'0'36'-720,"0"-10"1350,0-14-181,0-11-898,0 5 179,0-6-809,0 0 1079,0-6 0,6-1 0,1-7 0</inkml:trace>
  <inkml:trace contextRef="#ctx0" brushRef="#br0" timeOffset="1.54446E6">22332 4455 7533,'-20'36'-1619,"6"-5"1619,2-17 0,11-1 1978,-5 13-1618,12-16-809,1 14 359,7-23-540,-1 5 270,0-6 180,1 0 180,-1-6 0,0-1 0,1-6 0</inkml:trace>
  <inkml:trace contextRef="#ctx0" brushRef="#br0" timeOffset="1.54506E6">22359 4670 7533,'0'15'-990,"0"-4"1260,0-11 270,0 0-90,6 0-271,1 0 1,7-11 0,-7-4-270,11-18 0,-15 11-359,16-15 269,-18 14 90,5-16 90,-6 11 0,0-5 90,0 6-810,0 0 1,0-11 449,0 8 270,0-21 0,0 15 0,-6 2 0,5 9 0,-5 17 0,6 2 90,0 6 0,0 0 89,0 6-89,0 2 0,0 5 270,0 7-180,0 0 180,0 13-90,0 2-270,0-7 90,0 3-90,0-10 269,0 18-179,0-15-269,0 19 89,0-27 180,0 16-1,0-18 1,0 6-90,0-7-809,-6 1 359,4-1 180,-4-5 270,6 4 0,-6-5 0,-2 6 0</inkml:trace>
  <inkml:trace contextRef="#ctx0" brushRef="#br0" timeOffset="1.5452E6">22332 4603 7533,'-7'-15'270,"1"-3"89,6 16-179,0-9 0,6 3-180,-5 1 0,11-5 270,-10 10-450,27-16-629,-16 15 359,18-15-270,-11 17 720,-11-5 0,8 0 0,-9-1 0</inkml:trace>
  <inkml:trace contextRef="#ctx0" brushRef="#br0" timeOffset="1.54542E6">22614 4388 7533,'-21'20'989,"2"0"-899,5 7 270,7 0-180,-5-6 0,10-2 269,-4 1-628,12-6 179,-4 0-450,16-2 270,-9-11 180,10 6-90,-5-7-540,-1 0 270,1 0 181,-1-7-271,12-18 450,-14 7 0,13-19 0,-17 16 0</inkml:trace>
  <inkml:trace contextRef="#ctx0" brushRef="#br0" timeOffset="1.54571E6">22761 4173 7263,'-7'32'719,"1"-8"-539,6 20 630,-6 15-630,5-13-90,-5 24 90,6-40-90,0 13-180,0-27-540,0 16 360,0-23 180,0 3 90,6-12-540,-5-7 361,11 0-181,-5-30 360,7 11-270,-7-13 90,-1 14-90,0 10 540,-4-4 180,10 11-270,-5 2-180,1 12 180,4 8-1,-11 7-179,5 12-179,-6-5 179,0 23-180,0-14-450,0 3 270,0-14 360,-6-13 0,-1 0 0,-6 0 0</inkml:trace>
  <inkml:trace contextRef="#ctx0" brushRef="#br0" timeOffset="1.54602E6">21501 4670 7533,'21'0'-90,"10"0"90,-9 0-45,34-10 0,11-4 270,-14 3 0,2-2-1763,-6 0 1,2-1 0,-2 1 1672,14-1 0,-5 1-90,-19 3 0,-2 1-282,6 1 0,0 2 282,-3 2 0,1 1-372,17-3 0,0 0 237,-17 5 0,2 0-537,24-2 0,-2 0 267,2 9 45,-15-5 0,-2 0 315,-4 5 0,11 0 0,-31 1 0</inkml:trace>
  <inkml:trace contextRef="#ctx0" brushRef="#br0" timeOffset="1.54634E6">21782 4710 7533,'50'-7'0,"0"0"359,-10 2-2666,14-3 2487,7-5 45,-13 6 0,1 1-135,20-8 45,-22 7 0,1 1-585,-1-1 0,-3 0 360,24 0 90,-10 3 0,-2 2 0,3 2 0,13 0 0,-26 0 0</inkml:trace>
  <inkml:trace contextRef="#ctx0" brushRef="#br0" timeOffset="1.54709E6">21461 5113 7533,'-14'13'-990,"-5"1"1440,4-1-90,-4 7-540,5-6 90,-6 6 90,6-7 0,-6 0 360,7 1-270,5-1 90,-3 1-90,9-7 89,-4-1 1,18 0 0,-3-4 90,10 3 0,6-5-360,-8 0 90,14 0 90,-15 0 0,9 0-450,-10 0 270,4 0-180,-11 7 180,-3 0-90,-5 6 180,-5 13-90,-3-4 90,-5 5-899,-7-2 449,6-10 450,-12 11 0,11-12 0,-5 6 0</inkml:trace>
  <inkml:trace contextRef="#ctx0" brushRef="#br0" timeOffset="1.54745E6">21447 5489 7533,'51'-44'584,"-22"15"1,-3 3-495,-4 8 180,17-31-270,-10 25 180,-3-9-900,0 2 720,-12 15 0,6-10 90,-13 13 180,5-7-1170,-5 6 181,1-6-450,4-5 899,-11 8 270,5-8 0,-6 5 0,0 6 90,0-6 0,0 7-180,0 6 539,-6 0-89,5 7-180,-5 0 90,6 0-90,0 0 0,0 7-90,-6 0 0,4 6 269,-4 13-269,6-4 90,0 17-90,0-17 0,6 10 0,-4-12-180,4 1 270,-6 11-90,0-16 180,6 15-180,-5-16-990,5 11 720,-6-12-629,-6 6 449,-1-13-449,-7 5 809,1-10 0,-6 4 0,-2-6 0</inkml:trace>
  <inkml:trace contextRef="#ctx0" brushRef="#br0" timeOffset="1.54757E6">21662 5314 6633,'-21'-43'1529,"8"5"-1439,7 25 90,12 0-360,13-13 360,-3 10-540,10-9 91,-1 11-451,-9 1 270,15 5 90,-10-4 360,6 11 0,-11-5 0,1 0 0,-9-1 0</inkml:trace>
  <inkml:trace contextRef="#ctx0" brushRef="#br0" timeOffset="1.54817E6">21863 5126 7533,'-6'49'-360,"-1"2"720,-1-23 269,2 11-449,6-17 0,0 10-180,0-23 180,0 9 90,0-17-450,0 5 270,6-6-540,2-12 450,11-9-629,-10-1-1,9-15 540,-11 20-180,1-14 90,-3 22-90,1-9 180,-4 11-89,4-1 358,-6 2 1,0 6 450,0 12-360,0-3 180,0 22-91,0-8-179,6 4-360,-5-8 180,11-6-90,-4-5 180,5-2 0,0-6-360,1-12 180,-1-3-269,1-6-91,5-16 270,-10 13-270,9-21 270,-16 17 90,4 1 1,0 2-1,-5 10 0,5-5 90,-6-5 0,0 3 90,0-5 449,0 14-269,0 6-180,0 7 360,0 0-270,0 7-90,0 0 0,0 6 539,0 13-449,0-4 180,6 29-180,-5-26-90,5 30-180,0-37 180,-4 19-270,10-21 90,-11 3 0,5-6 180,-6 1-720,0-7 270,0 5 1,0-5-91,0 7 90,0-7-449,-18 5 809,2-10 0,-11 4 0,8-6 0,6 0 0,-1-6 359,0-2-89,1-5-90,5-1 270,2-5-270,6 4 0,0-4-270,6 0 270,8-3 89,1 2 91,28-12-360,-18 16-809,26-9 719,-29 17-720,3-4 810,-11 11 0,0-11 0,-1 4 0</inkml:trace>
  <inkml:trace contextRef="#ctx0" brushRef="#br0" timeOffset="1.54831E6">22266 5059 7533,'0'-13'899,"0"5"-809,5 2-1799,-3 6 1349,10 0 360,-11 0 0,5 0 0,-6 0 0</inkml:trace>
  <inkml:trace contextRef="#ctx0" brushRef="#br0" timeOffset="1.5484E6">22292 5113 7533,'-7'36'0,"1"1"0,6-23-450,0 6 270,0-7 0,0 1 180,0-7 0,6 5 0,1-4 0</inkml:trace>
  <inkml:trace contextRef="#ctx0" brushRef="#br0" timeOffset="1.54861E6">22453 5073 7533,'-28'35'719,"8"-3"-539,8-13 0,11 2 90,-5 24-630,30-8-180,-12-3 361,25-16-721,-10-24 450,1-1 450,5-7 0,0-5 0,1-2 0</inkml:trace>
  <inkml:trace contextRef="#ctx0" brushRef="#br0" timeOffset="1.54892E6">22883 4898 9602,'0'13'359,"0"19"-359,0-8 0,0 14 450,0 1-360,5-15-810,-3 25 361,10-31 179,-11 13 180,5-17 0,-6-1-90,0 1 90,0-7 0,6 5 0,2-4 0</inkml:trace>
  <inkml:trace contextRef="#ctx0" brushRef="#br0" timeOffset="1.5491E6">23070 5046 7533,'36'-8'-1170,"1"2"195,-28 0 0,15 5 0,-10-5 0</inkml:trace>
  <inkml:trace contextRef="#ctx0" brushRef="#br0" timeOffset="1.54977E6">23285 4670 7533,'0'15'0,"0"8"359,0 4-89,0 3 90,6 27-450,-5-14 180,5 5-180,-6 9 0,0-26 270,0 25-90,0-32 90,0 14 0,0-29-990,0 9 1,-6-17 449,5 5 0,-5-6 0,6 0 360,0-12 0,0 3-449,0-22 449,0 14 809,0-8-449,0 5-180,0 6-90,0-6 719,0 7-359,6 0-90,-5 5-180,11-4 180,-10 5-180,10-7-360,-5 1 90,6 6 180,-5-5-990,10 4 450,-15 0-539,14-3 539,-9 9 90,-1-10 91,5 5 269,-11-1 0,12-10 0,-12 9 0,6-10 0,-7 6 449,0-7-89,0 11 180,0-2 179,0 11-449,0 11 180,0 4-270,0 12 90,0 0-90,0-6 0,0 4-180,0-4 89,6 6 1,-5 0 90,5 0-899,-6 5 629,0-3-720,0 3 720,0-10-629,0-3 359,0-6 180,-6-6-90,5 6-180,-5-12 450,6 5 0,0-6 0,-7-6 0,-1-2 0</inkml:trace>
  <inkml:trace contextRef="#ctx0" brushRef="#br0" timeOffset="1.55021E6">23634 4952 7533,'0'-22'359,"0"4"-269,0 18-90,-6 0 90,-8 11 180,-1-1-90,-10 21-90,10-15 270,-5 21-270,13-14 0,1 9 0,0-5-180,5-6 270,-5-8-90,6 0-360,6-12 90,-5 5 90,11-6 90,-5 0-450,1-6 270,4-1 0,-5-7-449,7 1 359,-7-1-270,5-11 180,-11 2 360,11-9 0,-10 11 0,4-4 0,-6 16-449,0-9 449,0 16 0,0-4 359,0 12-269,0 2 1260,0 29-721,0 6-539,6 1 90,-4-1 0,4-28-90,-6 4 180,6-6-90,-5 1-990,5-1 450,-6-5 270,6 4 0,-4-11 90,4 5 0,-1-6 0,3 0 0</inkml:trace>
  <inkml:trace contextRef="#ctx0" brushRef="#br0" timeOffset="1.55044E6">23821 4898 7533,'15'-8'-270,"-3"3"180,-12 10 180,0 3 90,0 5-90,-6 7-3392,-1-5 3482,-7 10-270,0-4 180,1 12 89,0-11 1,-1 15-90,7-20 0,1 8 3212,6-11-3302,0-1 270,0 0-1349,36-17 1079,-9-17 0,19-3 0,-21-7 0</inkml:trace>
  <inkml:trace contextRef="#ctx0" brushRef="#br0" timeOffset="1.55063E6">23674 5019 7533,'7'6'1439,"5"-5"-1169,-10 5-450,10-6 180,-5 0-90,6 6 0,1-4 270,-1 4-720,0-6 180,1 5-899,-1-3 1259,0 4 0,1-6 0,0 0 0</inkml:trace>
  <inkml:trace contextRef="#ctx0" brushRef="#br0" timeOffset="1.55121E6">23995 4912 7533,'-7'6'-630,"-11"7"990,9 2 180,-10 16-361,11-8 181,-3 9-180,9-11 0,-4 4-90,6-9 180,0 3-270,0-12-90,0-1 90,0-6 0,6 0 0,1 0-450,7-6 180,-1-7 180,1-2-629,-7-5 359,5 7 90,-11-7-90,5 0 180,-6-1-269,6 2 449,-4 11 0,4-4 359,-6 11 901,0 1-1170,0 7 719,0 7-449,6-7 0,-5 5-360,5-5 180,0 7-630,-4-1-450,10 1 811,-10-7-1,4-1-540,-6-6 270,0 0-180,6-12 181,-5 3 359,5-16 0,-6 10 0,0-4 0,6 5 0,-5 7 90,5 1-90,0 0 0,-4 4 0,4-4 0,-6 6 899,6 12-359,-5-3-90,5 11-1,-6-1-179,0-4-180,0 10-90,0-10 180,0 4-450,0-11 0,0-2 90,0-6 90,6 0 90,-5-6-90,11 5 1,-4-17 89,5 9-270,0-11 90,1 13-810,5-17 990,-4 13 0,5-14 0,-7 12 0</inkml:trace>
  <inkml:trace contextRef="#ctx0" brushRef="#br0" timeOffset="1.55143E6">24439 4817 7173,'-14'6'0,"0"-4"0,1 10 719,-7-5-269,0 7 180,-1 11-540,2-8 180,11 20-360,-4-21 90,11 10 0,-5-13 90,6-5-270,6 3 270,1-3-360,1-1 90,4-1 0,-5-6 180,6 0-899,7-12 629,-12 4 0,16-18 90,-15 11-360,11-16 181,-13 14 359,6-20 0,-6 15 0,6-11 0</inkml:trace>
  <inkml:trace contextRef="#ctx0" brushRef="#br0" timeOffset="1.55162E6">24411 4576 7533,'0'-8'-540,"0"2"900,0 6 269,0 0-89,0 6-360,0-4 360,0 28-180,0-12-181,0 15-179,6-2 0,-4-9 450,3 23-810,-5-15 270,0 21-539,0-28 269,0 26 270,0-31-899,0 19 359,-5-21 630,3 3 0,-10 1 0,5 0 0</inkml:trace>
  <inkml:trace contextRef="#ctx0" brushRef="#br0" timeOffset="1.55267E6">24680 4844 7533,'22'-22'719,"8"-2"-629,-21 23 180,10-11-90,-6 10 0,1-4-450,-1 6 90,1 0 90,-7 0 0,5 0 270,-10 0-540,4 0 450,-6 6-180,0-4-90,0 16 180,0-9-629,-6 16 359,-2-16 270,0 9-180,-3-11-90,9 1-180,-4 3 181,6-9 269,0 10 0,0-10 0,-6 4 0,-1-6 0</inkml:trace>
  <inkml:trace contextRef="#ctx0" brushRef="#br0" timeOffset="1.55303E6">24961 4509 7982,'8'7'810,"-2"-1"-810,-6 0 810,0 2-271,0 11 181,0 8-900,0 1 180,0 5 90,-6-6-180,4 0 270,-10 11 0,11-8-1350,-11 21 1080,4-21 0,1 14-89,-5-21-1890,11-4 1619,-5-13 0,6-18 270,6-3 360,1-17-90,6 9-90,1-20 0,-1 25 0,6-25-90,-4 27-90,-1-10 90,-2 13 90,-5-1-179,7 1-91,-1 0 270,-5-1 0,4 7 0,-11-5 0,5 4 0,0-5 0,-4-1 0,4 1 0</inkml:trace>
  <inkml:trace contextRef="#ctx0" brushRef="#br0" timeOffset="1.5532E6">25082 4603 7533,'-7'13'270,"1"6"-91,6-9-89,0 13 180,6-8 450,7 6-540,2-7 0,4-8 0,-11-6-1,4-6-538,7-2 359,-9 1-1260,14-5 1080,-17 10-1349,1-4 1259,-2 6 1,-6 0 269,-12 6 0,-3 2 0,-12 5 0,1 1 0</inkml:trace>
  <inkml:trace contextRef="#ctx0" brushRef="#br0" timeOffset="1.55354E6">25015 4817 7533,'-8'0'2248,"20"-6"-1888,11-1-270,11 0-270,5-5 90,-17 10-719,9-4 449,-22 0 270,9 5-1079,-16-5 719,4 6 180,-6 0 0,0 6 0,0 1 91,-6 7-1,4-1 90,-10 6 90,11-4 0,-11 11 0,4-5 270,1 5-181,1 1-268,0-6-1,5 4 1709,1-16-630,7 3-449,0-12-90,11-5 269,-3-9-269,6-1 90,-2-10-270,-5 10 0,-1-5-180,-5 7 90,-2 0-90,-6-1 0,0 7-270,0-5 0,-6 10 270,-2-4-180,-5 6-629,-1 0 359,1 0-719,-1 6 719,7-4-180,-5 10 1,11-5 629,-5 1 0,6 3 0,0-3 0</inkml:trace>
  <inkml:trace contextRef="#ctx0" brushRef="#br0" timeOffset="1.55365E6">25404 4857 7533,'7'0'1079,"5"0"-449,-11 0-181,5 0-179,-6 0-2518,0 0 2248,-6 0 0,-7 7 0,-8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3:33:02.261"/>
    </inkml:context>
    <inkml:brush xml:id="br0">
      <inkml:brushProperty name="width" value="0.05292" units="cm"/>
      <inkml:brushProperty name="height" value="0.05292" units="cm"/>
      <inkml:brushProperty name="color" value="#0000FF"/>
    </inkml:brush>
  </inkml:definitions>
  <inkml:trace contextRef="#ctx0" brushRef="#br0">19650 4751 7533,'-7'0'1169,"1"6"-1259,6-5 0,0 5 360,0-6-90,6 0-90,1 0 0,6 0 270,7 0-91,6 0-89,9-6 270,29-2-270,-12 1-891,20-5 621,-25 10 1,6-3 178,-12-1 91,5 4-360,-5-4 91,-1 6 89,-6 0 89,5 0-358,1 6 89,-11-4 90,3 4-90,-24-6 0,4 0 180,-11 0-90,5 0 360,-6 0 1880,0 0-1971,-6 0-89,5 0-269,-5 0-1,6 0 270,0 0-180,0-6 0,0-2-90,0-11 90,-6 4 90,4-28-90,-4 11-90,0-38-561,4 26 292,-4-21-1,0 0 180,-1 7 180,0-8 0,1 20 0,0-12 90,4 25-180,-10-22 90,11 38-89,-5-8 538,6 18-179,0 1-180,0 6 1280,0 0-1190,0 6-90,0-5 90,6 5-90,-5 0 0,5-5 90,0 11-90,2-10 0,-1 10 0,-1-11 0,0 5-90,-5 0 90,11-5 90,-10 5-270,4-6 270,-6 6-90,6-4 0,-4 4-90,4-6 90,-6 0-90,6 6 90,-5-4 0,5 3 180,-6-5-180,0 6 0,0-4 0,0 10 90,6 1-90,-4 2 0,4 4 90,-6-5-90,0-1-90,6 1 180,-5-1-90,5 7 0,-6 6 90,0-3 90,0 20-180,0-19 0,0 15 0,0-13 0,0 1 0,0 0 90,0-6 90,0 4-180,0 2 90,0 2-90,0 3 90,0-11-270,0 11 270,0-22-90,0 14 90,0-5 0,0 4-90,0 3 0,0-6 0,0-13-180,0 5 270,0-10-270,0 4 180,0-6 270,0 0-180,6 0-90,-5-6 0,5 4 0,0-4 0,-4 0 90,4 5-90,0-5-90,-5 0 180,23-2-180,-14 1 90,27-5 0,-14 10-180,10-9 180,-6 9 0,0-4 0,-1 6 0,7 0 0,13 0 180,-9 0-90,14 0-270,-5 0-167,-9 0 347,8 0 89,-18 0-178,-6 0 89,10 0 89,-14 0-89,14 0 0,-16 0-269,4 0 436,-11 0-257,-3 0 0,-5 0-1619,0 0 1439,-5 0-899,-3 0 1169,-5 0 0,-1 0 0,1 0 0</inkml:trace>
  <inkml:trace contextRef="#ctx0" brushRef="#br0" timeOffset="637">19770 4603 7533,'12'37'584,"0"0"1,0 7-495,26-14 90,-24-30-90,12-6-90,-6-2 90,7-17 0,-6 8-270,5-20 270,-17 21-630,3-16 450,-12 17-90,0-10 90,0 16 0,-12-9 90,3 17-90,-23-6 0,10 7 0,-17 7 90,17 0 0,-3 1 0,11 3 0,7-9 90,-5 10-90,11-5-989,-5 1 989,6-2 0,12-6 0,2 0 0</inkml:trace>
  <inkml:trace contextRef="#ctx0" brushRef="#br0" timeOffset="997">20334 3516 7803,'-8'19'89,"2"14"1,6 3-180,0 4 1,0-7-1,6-6-540,-4 0 630,21 11 0,-12-14 0,15 8 0</inkml:trace>
  <inkml:trace contextRef="#ctx0" brushRef="#br0" timeOffset="1485">20709 4334 7533,'0'-7'-720,"-6"1"1170,5 6-180,-5 6 0,0 1 89,5 7-269,-5 5 180,6 8-90,0 1 90,0 5-180,0-12-90,12-1 180,-4-13-270,12-1-90,-7-6 270,0 0-270,13 0 90,-10-6-360,16-7 270,-17-3 0,-2-3 90,-7 6 90,-6-1-89,0 1-1,0-1 90,-6-5-90,-1 4 90,-13 2 0,-1 1-90,0 10 270,2-4-450,-12 6 90,19 6 180,-18-4 0,29 4 0,-11 0 0,4 1 0</inkml:trace>
  <inkml:trace contextRef="#ctx0" brushRef="#br0" timeOffset="2425">21273 4978 7533,'-36'36'359,"-13"2"-89,31-23 90,-37 16-270,24-15-45,-5 3 0,-5-1 135,-4-6 0,-3-1-315,-10 6 0,-2-1-702,4-8 0,2-1 837,5 2 0,1 0 45,-4-8 0,1-1 0,7 3 0,0 0 0,-12-3 0,0 0-667,15 0 1,2 0 621,-4-2 0,1-2 45,4-2 0,-1-1-663,-1 0 1,0-1 527,1-6 1,-1-4-1,-15-6 0,0-4 90,16 3 0,1-2-620,-17-11 1,2-2 619,21 11 0,3-3-180,-11-21 1,1-3 179,10 19 0,0-3 0,3-6 0,-1-6 0,4 5-45,3 10 0,3-2 135,-8-32 0,5-2-1,11 28 1,3 0-117,1-6 1,0-6-1,3 6 117,4 5 0,2 0-30,1-5 0,2-5 0,1 7 75,1 10 0,4 1 45,14-33 0,3 3-135,-12 33 0,2 1-45,22-24 0,4 3 45,-16 27 0,0 2-225,9-10 0,1 2 90,-7 12 0,0 4-90,27-16 90,-15 13 0,1 3 135,-10 6 0,1 2-45,21-7 0,-1 2-90,10 6 45,-10 5 0,-1 2 135,11 10-135,-6 9 0,-1 3 0,-22-8 0,-1 1 135,12 12 0,-1 1 96,13 9-186,-29-17 0,1 4-90,10 15 0,-1 2 90,-12-13 0,1 3 0,11 15 0,4 9 0,-4-1-394,-12-9 1,-4 0 0,1 1 333,6 2 0,0 1 0,-3 0 15,4 15 0,-5-3 86,-15-22 0,-2-1-41,9 32 176,-1 5-176,-13-11 90,-1 3-135,-5-26 0,-2 1 269,-1 2 1,-2-1-225,1-2 0,-1-2 45,-5 6 0,-2-4-45,-10 6 652,-11 19-921,9-28 179,-8 3 2275,16-18-3174,-16 4 2613,14-10-1624,-14-2 0,16 0 0,-5-6 0</inkml:trace>
  <inkml:trace contextRef="#ctx0" brushRef="#br0" timeOffset="2920">21528 4321 8432,'14'-7'630,"4"1"-720,2 6 0,-4 0-180,10-6 90,-7 4 90,-4-4 90,4 0-180,1 5 90,-6-5-719,12 6 179,-12 0 360,0 0-89,-8 0 179,-6 0 180,0 0 0,-12 12 0,-3 3 0</inkml:trace>
  <inkml:trace contextRef="#ctx0" brushRef="#br0" timeOffset="3104">21501 4455 8612,'13'0'540,"6"0"179,14-6-629,9-1 180,0-1-630,8-4 270,-20 11-899,15-5 539,-17 6 0,-1-6 450,-7 4 0,-19-4 0,-2 6 0</inkml:trace>
  <inkml:trace contextRef="#ctx0" brushRef="#br0" timeOffset="3283">21568 4133 7533,'0'8'-450,"0"-2"360,0-6-180,0 0 90,5 0 90,3 0-90,-1 6 180,6 1 0,-6 6 0,7 1 0</inkml:trace>
  <inkml:trace contextRef="#ctx0" brushRef="#br0" timeOffset="3433">21782 4522 7533,'0'8'1439,"0"4"-1619,0-11 180,0 5-810,0-6 451,0 6 359,0-4 0,0 3 0,0-5 0</inkml:trace>
  <inkml:trace contextRef="#ctx0" brushRef="#br0" timeOffset="4242">22266 4213 7533,'-8'29'629,"2"8"-449,6-14 0,0 9 0,0-11 0,0 5 270,0 0-270,6-3-1,1-4-89,1-7 270,16-10-180,-8 4-90,23-18 90,-17 3-810,27-47 271,-35 34 89,16-27-90,-30 30 270,0 4-180,-6-5 180,-2 13 0,-17 1 0,2 6 360,-16 6-360,11-5 180,2 11 90,6-10-270,7 10 90,-6-5 90,10 1-1619,-3-2 1529,12-6 0,6 6 0,1 1 0</inkml:trace>
  <inkml:trace contextRef="#ctx0" brushRef="#br0" timeOffset="4739">22829 4173 7533,'-21'30'90,"7"6"-90,8-27 359,0 16 1,5-4-180,-5 0 0,6-2-180,6-5 0,-5-1 360,11 1-180,-4-7 180,11-1-540,-4-6 90,5-6-270,-7-7 180,-5-8 90,-2-18-180,-6 9-90,0-14 270,-6 15 0,-8-4 90,5 18-89,-9-2 538,-7 21-359,13-8 180,-18 21-270,22-7 90,1 9-360,1-6 180,6 1 0,0-7 90,0 5-719,0-5 89,6 1 630,1 4 0,13-11 0,0 6 0</inkml:trace>
  <inkml:trace contextRef="#ctx0" brushRef="#br0" timeOffset="4934">22949 4012 7533,'0'14'2338,"0"11"-1528,6 9-1,-4 26-719,4-15-270,0 23-355,-5-36-364,11 12 539,-11-23 287,5 5 73,-6-12-1169,0 6 539,6-7 361,-4 1-541,4-7 696,-6 5 114,0-10 0,0-2 0,0-8 0</inkml:trace>
  <inkml:trace contextRef="#ctx0" brushRef="#br0" timeOffset="5289">23044 4133 7533,'7'58'1349,"-1"9"-809,0-43-360,1 15-270,7-24 539,-1 3-269,-6-17 0,5 5 90,-10-12-360,10 5-270,-11-11 180,5 4 90,-6-11 0,0 4 90,0-10 0,0 10-719,-6-17 269,5 16 270,-11-9 270,10 11-180,-4 7 0,0-5 90,5 11 180,-5-5-90,6 6 0,0 0 180,0-6 90,6-2-90,13-5-270,9-1 89,1 7 1,-4 1-180,-18 6 180,11 6 0,-9 1-90,5 13 0,-2 0 0,-10 2 90,3 3 0,-5-4-90,0 5 90,-5-5-90,3 5 90,-4-6-90,0 2-2428,-1 3 1978,-1-16 450,-4 2 0,5-11 0,-7 0 0</inkml:trace>
  <inkml:trace contextRef="#ctx0" brushRef="#br0" timeOffset="5538">23271 4120 7533,'6'38'629,"-4"-14"-449,10 8 0,-5-19 0,1 0 90,-2-5-90,0 4-90,7-5 0,2 1-180,4-2 0,-12-12 360,5-8-1080,-4-12 720,-1 3-360,-1-8 360,-6 16-179,-6-5 269,-1 7-90,-1 0 180,-9 5-90,8 3-180,-11 5 180,7 0-90,0 0-540,5 0 270,-4 0 360,11 0 0,-5 5 0,6 3 0</inkml:trace>
  <inkml:trace contextRef="#ctx0" brushRef="#br0" timeOffset="5788">23433 3825 8882,'7'40'1349,"5"-6"-989,-8 10 0,-1 4 269,11 18-539,-7-18 0,-1 2-270,-2-6 0,-1-6-1878,3 3 799,-6 10 719,6-26 751,-4-4-1650,4-7 530,-6 4 909,-6-16 0,-2-2 0,-5-8 0</inkml:trace>
  <inkml:trace contextRef="#ctx0" brushRef="#br0" timeOffset="5900">23486 4120 7533,'21'-21'719,"-2"1"-449,-12 13-90,5 1-900,2 0 361,1 4 179,-2-4-270,-1 6 180,-11 0 180,5 6 90,-6-4 0,0 16 0,0-3 0</inkml:trace>
  <inkml:trace contextRef="#ctx0" brushRef="#br0" timeOffset="6016">23553 4254 7533,'12'15'2158,"-3"-3"-1798,16-18-1799,20-20 1439,-18 9 0,16-21 0,-30 17 0</inkml:trace>
  <inkml:trace contextRef="#ctx0" brushRef="#br0" timeOffset="6249">23995 3865 7533,'8'0'2248,"4"0"-1978,-5 0-90,1 0 180,4 0-180,-10 0-1080,4 0-899,0 6 1440,-5-5 359,-1 17 0,-7-9 0,-7 10 0</inkml:trace>
  <inkml:trace contextRef="#ctx0" brushRef="#br0" timeOffset="6562">23982 3986 7533,'-15'14'1259,"3"-2"-449,12-12-361,0 6-89,0-4 0,0 4-180,0-6 359,6 0-179,-4-6-180,9 4-360,-3-4 90,-1 0 90,5 5 180,-4-5-720,5 0 361,1 5 179,-6-5 0,4 6 0,-5 0-90,0 0-900,-1 0 540,-6 6 91,0 1 89,0 6 360,0 1-180,-6 5-90,5-4 450,-5 11-90,0-12-180,5 12 180,-11-11-90,10 4-1,-4-12 91,6-1-90,0 0 0,6-4-90,2 4 90,5-6-90,0-6 90,1-2-270,11-17 270,-15 9-90,14-10-3392,-23 7 3122,5 4 180,-6-4-89,-6 11 179,-1-4-90,-6 11-630,-1-5 90,-5 6 3752,10 0-3301,-9 6 89,17-5 90,-5 5 0,0-6 0,-1 0 0</inkml:trace>
  <inkml:trace contextRef="#ctx0" brushRef="#br0" timeOffset="6833">24210 3851 7533,'7'0'2608,"-1"6"-2338,-6 2 90,0 17-180,0-2-450,0 9 360,0-5-180,0 0 360,0 0-630,0 0 270,0-7 90,0 0-1349,0-7 629,0 1 360,0-1-809,0-5 539,0-2 181,7-6 449,-6 0 359,5-6-359,-6-2 0,6-17 0,-4 14 720,4-12 359,0 9-269,-5-1-450,11-4 90,-4 5-91,-1 7-1078,11-5 809,-15 4-1440,15 1 631,-17 1 359,11 6 90,-11 0 270,5-6 0,0 4 0,2-3 0</inkml:trace>
  <inkml:trace contextRef="#ctx0" brushRef="#br0" timeOffset="7287">24090 4268 7533,'0'7'1349,"0"-1"-719,6-6-181,-5 0-89,11-6-90,-11 4 539,11-10-269,-4 11-180,5-5 180,0 0 269,13-2-449,2-5-90,1 6-180,-10-6-360,-7 12 180,-4-5 180,5 6 180,0 0 90,1 0-2069,-7 0 719,-1 0 540,0 0-89,-5 0-1,5 0 270,-6 6-90,-6 2 91,5 5 89,-11 0 0,5-5 90,-7 4-90,1-5 180,0 7-90,-1-1 0,1 0 0,5 1 270,-4-7-180,5 5 450,-13 2-270,11-5-1,-9 9-268,11-11 89,-1 1 0,2 3 359,6-9-89,0 4 0,0-6-90,0 0 90,0 6-90,0-5-90,6 6-180,2-7 90,17 0-450,-8 0 180,20-7 90,-20 6-1529,14-11 1349,-10 10 90,-1-9-539,0 3 809,-7-5 0,6-1 0,2 1 0</inkml:trace>
  <inkml:trace contextRef="#ctx0" brushRef="#br0" timeOffset="7725">24626 3972 7533,'0'8'2069,"0"-2"-1890,6-12 271,1 4 90,13-4-270,-5 0-180,4 4 90,-11-3-1,4 5-358,-5 0 179,0 5-270,5-3 180,-10 10 90,4-5-90,-6 7-360,-6-1 270,-2 1 90,-5-1-90,0 1 90,-1-1-90,7 0-899,-11 7 449,15-6-179,-15 0 179,17-2 630,1-17 450,1 10-270,17-23-90,-9 9-180,4-10 0,-1 5 180,-4 1-180,5-6 270,-6 4-90,5 1 0,-4 2-90,5 5 90,0-7 90,-5 7-1,-2 1-179,0 6 450,-5 0-180,5 6-90,-6 1 90,0 7-270,0-1 270,0 7-90,0-5-90,0 4-450,0-6 270,0 1 0,0-1 180,0-5-1080,0 4 451,0-11 179,0 11 360,0-10 0,6 10 0,1-5 0</inkml:trace>
  <inkml:trace contextRef="#ctx0" brushRef="#br0" timeOffset="7974">24934 3704 7533,'-7'-8'1619,"-5"2"-1709,11 12 180,-5-4-90,6 16 180,0-9 269,0 16-89,0-4 0,6 24-180,-5-8 180,5 27-720,-6-21 360,0 27-1015,0-25 206,0 13 449,0-24 90,0 5 0,0 1 360,0-4-90,-6 9 0,-1-17 0,-7 5 0</inkml:trace>
  <inkml:trace contextRef="#ctx0" brushRef="#br0" timeOffset="8929">21876 5099 8342,'8'-6'1349,"4"-1"-1169,-11 0 0,11-5 90,1-2-180,2-1 90,5 2 0,-7 1-450,0 10 180,7-4-180,-5 6 90,-1 0 270,-3 0-90,-3 0-719,-1 0 449,-1 0-90,0 0 540,-4 0-270,4 0 0,-6 6-450,-18 14 1170,-5 2 359,-5 5-539,2-8-180,13-5 0,-6-1 270,-2 1-271,0-1-1258,8-5 629,1 3 180,4-9 180,1 4-1529,1-6 1529,6 0 0,-6-6 0,-1-2 0</inkml:trace>
  <inkml:trace contextRef="#ctx0" brushRef="#br0" timeOffset="9041">21943 5086 7533,'8'7'0,"4"5"0,-11-10 0,11 10 0,-11-11 0,11 11 629,-4-4-719,5-1 0,1-1 90,0-6 0,-1 0 0,0 0 0</inkml:trace>
  <inkml:trace contextRef="#ctx0" brushRef="#br0" timeOffset="9321">22104 4804 7533,'8'49'1799,"-2"2"-1889,-6-5 0,0-9 90,0 8 90,0-18-1619,0 12 989,0-15 270,0 1 0,0-19 270,0 0-270,0-4 90,6 3 180,-5-10 360,5-9-360,-6 5 810,0-9-360,6 11-271,-5-7 1,11 1 0,-4-1 0,5 1 0,-5 0 90,10-1-180,-15 1 270,15-1-450,-5 1 90,2 0 0,-1 5 0,-3-4 0,-3 5 0</inkml:trace>
  <inkml:trace contextRef="#ctx0" brushRef="#br0" timeOffset="9681">21957 5180 7533,'0'49'-1619,"6"-10"1619,-5-14 0,5-4 1709,0 0-630,-5 4-449,5-10-450,0 5-360,2-7 90,0-6-540,-2-1 360,-6 0 90,6-4 90,-5 4-179,5-6 89,0-6 90,-4-2-270,9-11 0,-9-8 0,4-1 630,0 1-180,-5 2 0,5 4-180,-6 0 180,6 1 90,2 7-180,-1 6 360,5 1-180,-5 0 179,7 4-269,-1-4-90,0 6 180,1 0-180,-1 6 180,0-4-90,1 4 180,0 6-180,-7-9-450,-1 27 270,-12-26-719,-13 38 89,-10-18 540,1 10-270,3-9 450,11-11 0,1-1 0,0 0 0</inkml:trace>
  <inkml:trace contextRef="#ctx0" brushRef="#br0" timeOffset="9879">22372 5005 7533,'-13'21'1889,"6"-1"-1709,-5-7 179,10 0-179,-10 1 180,5 11-1349,-6-3 449,-1 17 540,1-16 0,5 2 180,-3-12-180,9-5 0,-10-2 0,5-6 0</inkml:trace>
  <inkml:trace contextRef="#ctx0" brushRef="#br0" timeOffset="9988">22266 5166 7533,'20'-7'809,"0"1"-899,-7 6 270,0 0 0,1 0 0,5 6-180,-4-4 0,10 9-450,-10-3 180,11-1 270,-17-1-1079,9-6 1079,-17 0 0,11-6 0,-5-1 0</inkml:trace>
  <inkml:trace contextRef="#ctx0" brushRef="#br0" timeOffset="10193">22493 4831 7533,'15'27'2248,"3"5"-1438,-16 9-450,9 0 179,-3 18-718,-1-16 268,5 15-1078,-10-22-1260,4 32 689,-6-39 1560,0 20 0,0-36 0,0 1 0</inkml:trace>
  <inkml:trace contextRef="#ctx0" brushRef="#br0" timeOffset="10911">22883 4885 5914,'-8'7'2428,"-4"29"-2068,5-11-90,-1 22-90,2-9 180,6 8-360,0-8 90,0 24-540,0-36 180,6 23 360,-4-33-1259,10 10 989,-5-19-900,12-1 1080,-4-12 0,5-7 0,-7-8 0</inkml:trace>
  <inkml:trace contextRef="#ctx0" brushRef="#br0" timeOffset="11163">22976 5019 7533,'6'-14'1169,"-5"7"-899,11-5-990,-4 11 360,5-12 271,-5 12 1078,4-5-359,-10 0-361,9 5-988,-3-5 719,-1 6 180,-1 0 0,-6 0 539,0 6-449,0 1-90,0 7 0,0-1 0,-6 0 180,-7 13-270,4-10-1350,-15 15 1080,15-22-1169,-11 9 1169,13-10 0,-5-1-1079,11-1 1259,-5-6 0,0-6 0,-2-1 0</inkml:trace>
  <inkml:trace contextRef="#ctx0" brushRef="#br0" timeOffset="11259">22963 5059 7533,'28'0'-1619,"-8"0"3148,4-6-1169,-20 4-360,20-9 0,-17 9 179,7-10 1,-7 5-90,5-1 90,-5-3-180,1 9 0,4-10 0,-5 4 0</inkml:trace>
  <inkml:trace contextRef="#ctx0" brushRef="#br0" timeOffset="11542">23137 4804 7533,'7'0'899,"-1"0"-449,0 12-270,-4-3-90,4 22 0,-6-14 90,0 26-630,6-25 360,-5 19 90,5-22 0,-6 4 270,0 1-720,0-6-1079,0 6 719,-6-12 541,5-2-1,-5-6 270,6 0 0,-6-6 180,4-2 449,-4-5-359,6-1 180,18-11-90,-7 8-270,14-8-1,-18 18 1,6-5 270,-6 4-270,7 1-1439,-7-5 629,5 11 720,-10-5 0,3 6 0,-5 0 0</inkml:trace>
  <inkml:trace contextRef="#ctx0" brushRef="#br0" timeOffset="11904">22976 5220 7533,'0'8'2248,"6"-2"-2068,-5-6 0,18-6-90,-10 4 270,16-16-180,-4 9 0,17-16-450,-8 10 0,3 2-719,-14 6 539,-11 7 0,3 0 90,-9 0 90,4 0 1,-6 7 179,-6 6 90,4 8-360,-9 6 180,3-6-180,1 4 1080,1-10-450,6-2-90,0-7 179,0 0 1,0-4-90,0 3-90,12-10-90,-3 3 0,16-10-720,-10-1 360,5-2 90,-1-5-809,-4 1 989,10-8 0,-4-7 0,6-6 0</inkml:trace>
  <inkml:trace contextRef="#ctx0" brushRef="#br0" timeOffset="12471">23405 4804 7533,'-7'36'1799,"1"-5"-2249,6-23 180,6 10 180,-5-10-809,5 12 719,-6-13-270,0 5 270,0-10-90,0 4 180,0 0 0,0-5 90,0 5 0,0-6 0,0 0 0,0-6-449,0-1 539,0-7-180,0 1 0,0-1 629,0 1-269,0 5-180,0-3 0,0 3 180,6 1-90,-5-5 0,12 10 90,-6-9-1,1 9-269,-2-4-90,0 6 90,-5 0 90,5 6-180,-6-4 1,0 9 178,0-9-89,0 10-89,0-5-1,-6 13 0,5-6 180,-11 6-180,11-7 180,-5-5-630,-1 4 270,6-11 90,-6 11 0,7-11-269,-6 5 179,5-6 270,1 0 359,8 0-179,-1 0-90,6 0 630,-6-6-360,0 5-1,5-5-179,-4 6 90,-1 6-90,-1-5-180,-6 12 180,0-6-450,0 6 90,-6 7 270,-1-6-629,-7 0 269,1-2 180,-1-10 0,1 10-90,-1-5 90,1 0 90,5-1-180,-4-6 180,11 0 180,-5 6 629,6-4-449,0 4-90,0-6 180,0 0-180,6-6 0,1 4-91,7-4-268,-1 0-1,7-1 180,-5 0-900,16-11 360,-9 15 90,17-15 270,-17 10-89,4 1 179,-13 1 0,7 0 0,1-2 0</inkml:trace>
  <inkml:trace contextRef="#ctx0" brushRef="#br0" timeOffset="12628">23647 5005 7533,'-12'21'1619,"9"-1"-1439,-15-13 0,16 5 179,-10-5-179,5 7 0,-6-1 0,-7 13 0,-1-4 270,-5 17-270,5-17-360,-4 15-1170,10-26 721,2 13 269,7-23 180,-1 5-180,6-6 90,-6-6 270,7-1 0,0-12 0,0-2 0</inkml:trace>
  <inkml:trace contextRef="#ctx0" brushRef="#br0" timeOffset="12726">23459 5166 7533,'14'-13'-1350,"5"0"1171,-10 5 2967,21 2-2428,-20 6 0,15 0-91,-11 0-89,-1 0 0,0 0-899,1 6 539,-1 2-630,7-1 540,-5 5 270,-2-10 0,5 3 0,-3-5 0</inkml:trace>
  <inkml:trace contextRef="#ctx0" brushRef="#br0" timeOffset="13174">23727 4791 7533,'8'0'809,"4"6"91,1 1-361,14 12-629,1 2 90,5 18-89,-6-9 89,-6 21 179,-2-21-718,-11 8 359,-3-17 90,-5 4-720,0 8 361,0-3-721,-5 15 1170,-3-23 0,-11 3 0,-2-11 0</inkml:trace>
  <inkml:trace contextRef="#ctx0" brushRef="#br0" timeOffset="13490">24210 4737 7533,'0'13'1079,"0"7"-539,0-5-180,0 10-1,0-4 91,0 18-810,0-10 270,0 22 90,0-27-269,0 14 269,0-24-90,0 12-1170,0 1 1080,0-5-1169,0 9 1349,0-22 0,-6 9 0,-2-11 0</inkml:trace>
  <inkml:trace contextRef="#ctx0" brushRef="#br0" timeOffset="13762">24318 4952 7533,'20'28'-450,"-6"-8"540,4-15-90,-10-5 360,12 0-1,-1 0-269,-4-5 0,5-3 0,-13-5-360,5-7-629,-4-1 809,-1 0-360,-1 2 91,-12-1 179,-1 12 180,-7-10 0,1 16-90,-1-4 180,1 6-180,-1 0 90,7 6 359,-5-4-179,4 10-90,-5-5 90,6 7-450,-5-1 90,10 0 180,-10-5 0,5 4 0,-6-5 0</inkml:trace>
  <inkml:trace contextRef="#ctx0" brushRef="#br0" timeOffset="13980">24532 4683 7533,'15'35'1259,"3"-3"-629,-11 7-450,1-9-1,-2 27-89,-6-26-270,0 26 91,0-27 178,0 8-89,0-11-629,0-6 359,0 4 180,0-16 0,0 9-1169,0-17 1259,0 5 0,0-6 0,0 0 0</inkml:trace>
  <inkml:trace contextRef="#ctx0" brushRef="#br0" timeOffset="14502">24760 4710 7533,'31'-12'1439,"-13"4"-1259,8-6 0,-14 8-900,-11 6 270,5 0 91,-6 0-181,0 0 0,-6 0 180,-1 0 91,-7 0-1,1 6 270,-1 1 0,-5 13 0,4 1 0,-10 11 0,10-9 0,-4 8 0,5-16 0,7-1 180,1-9-180,6-5 809,6 0-719,1 0 180,7 0 270,-1 0-181,0-5 181,7 3-360,-6-4 180,6 6-90,-7 0 89,1 0-359,-7 0-539,-1 0 359,-6 6 90,0-4-1439,-24 33 1079,12-27 270,-13 28 270,13-35-90,5 11-90,-1-11 0,2 5 540,6 0-270,-6-4-180,5 4 90,-5-6 1529,6 0-1259,0 0 539,6 0-359,-5 0 269,17 0-1079,-9-6 181,22-7-1081,-14-3 451,14-15 719,-16 15-1350,5-10 631,-7 7 269,0 4 450,1-16 0,-1 8 0,0-9 0</inkml:trace>
  <inkml:trace contextRef="#ctx0" brushRef="#br0" timeOffset="14653">24961 4630 8072,'0'13'1260,"0"6"-1080,0-4 539,0 17-269,0-16 90,0 21-361,0-14 1,0 4-1259,0-8 629,0-6-1349,-6 7 951,-1-6 0,-7 6 0,1-6 0</inkml:trace>
  <inkml:trace contextRef="#ctx0" brushRef="#br0" timeOffset="14959">24813 4925 7533,'0'21'1439,"0"4"-1259,0-10 0,0 4-450,0-5 270,0-1-450,0 7 360,0-5 90,0 4 0,0-12-540,0-1 271,0 0 179,0-4-90,0 4-180,0-6 180,0 0-270,6-12 360,-4 3-90,4-4 91,0 1 178,-4 4 1,10-5-269,-11-1 898,11 7-359,-4-5-180,5 10-90,0-9 539,7 3-359,-5-5-90,4-1-360,0 7 180,-4-5-270,28-1 270,-17 3-90,7-1 90,-15 11-90,-17 0 1,5 6 178,-12 1 1,-7 18-180,-8-8 90,-12 20-629,4-15 629,-9 17 0,9-17 0,-3 4 0</inkml:trace>
  <inkml:trace contextRef="#ctx0" brushRef="#br0" timeOffset="15088">25162 4978 7533,'0'-7'359,"-6"1"1,-1 0 0,-6-1 0</inkml:trace>
  <inkml:trace contextRef="#ctx0" brushRef="#br0" timeOffset="15979">19194 6361 7533,'0'7'1169,"0"-1"-899,0-6-450,0 0 360,12 0 0,-3 0-180,16 0 180,-10 0 0,16 0-540,-15 0 180,16 0-630,12 0 720,-11-6 90,6 5-90,-21-5-719,-17 6 179,5-6 630,-6 4 0,-6-10 0,-1 5 0</inkml:trace>
  <inkml:trace contextRef="#ctx0" brushRef="#br0" timeOffset="16148">19288 6455 8792,'13'0'540,"-6"0"-360,5 0 269,2 0-539,1-6 180,10 4 90,-10-3 180,11-2-180,-12 6-1709,6-11 719,-13 10 360,5-3 450,-11-1 0,11-2 0,-4-6 0</inkml:trace>
  <inkml:trace contextRef="#ctx0" brushRef="#br0" timeOffset="16328">19475 6240 7533,'21'0'1259,"-2"0"-1079,-5 6 90,-7 1 90,5 7 89,-10 5-449,10 2 0,-11 6 180,6 0-540,-7 0 270,-7 5 90,0-3-1799,-19 28 1799,4-25 0,-11 25 0,7-23 0</inkml:trace>
  <inkml:trace contextRef="#ctx0" brushRef="#br0" timeOffset="17939">19971 6186 7533,'-11'46'179,"0"1"1,-8 17 0,2-4-90,7-10 315,-8 10 0,-1-2-225,8-21-270,-2 2 0,3-5 180,8-23-450,-4 13 180,6-23 90,0 5 270,0-6-180,0 0-90,0-6-809,0-1 179,0-7 720,0 1 0,6 0 0,2-1 0</inkml:trace>
  <inkml:trace contextRef="#ctx0" brushRef="#br0" timeOffset="18211">19986 6173 7533,'7'0'629,"5"6"-269,-11-5 0,5 11 180,0 8-181,2 2-89,-1 11-90,5-6-270,-11-1 90,5 7 180,-6-4-360,6 4 180,-4-1 90,4-9 0,-6 8-270,0-4 90,0-5-899,0 10 899,0-23-90,0 8-630,0-15 271,0 10-1,-6-11 540,-2 5 0,-11-6 0,-2 0 0</inkml:trace>
  <inkml:trace contextRef="#ctx0" brushRef="#br0" timeOffset="18339">19904 6522 7533,'0'-8'899,"0"-4"-719,0 5-180,12-6 180,-9 5 0,15-4-720,-10 5 270,5-1 270,7-4 0,-5 5 0,4-6 0</inkml:trace>
  <inkml:trace contextRef="#ctx0" brushRef="#br0" timeOffset="18464">20146 6401 7533,'0'15'539,"0"-3"-269,0-12-563,0 0 1,0-6 0,0-1 0</inkml:trace>
  <inkml:trace contextRef="#ctx0" brushRef="#br0" timeOffset="18724">20428 6106 6723,'-7'13'-809,"-5"1"2158,10 5-180,-10 14-449,5 20-540,-7-2 0,0 7-180,1 0 269,0-13-359,-1 19 90,1-28-539,-6 9 359,4-23 0,-5 9-180,7-15 0,0-3-269,5-7 359,2-6 0,0 0-180,5 0 450,-5-12 0,6-3 0,0-12 0</inkml:trace>
  <inkml:trace contextRef="#ctx0" brushRef="#br0" timeOffset="18980">20360 6146 7533,'0'-8'270,"0"3"89,6 5-179,-4 5 0,10 3 0,-10 5-90,10 7 270,-5 13-180,7-3 359,-1 20-359,-6-20-180,5 21 90,-10-21-180,10 8-180,-11-11 270,5 12-629,-6-15 359,0 7 180,0-18-810,-6 1 451,5-7-361,-11 0 540,10-7 270,-16 0 0,10-12 0,-12-3 0</inkml:trace>
  <inkml:trace contextRef="#ctx0" brushRef="#br0" timeOffset="19099">20334 6428 7533,'-8'-15'1889,"2"3"-1709,6 12-1,0 0-718,6 0 539,-4 0-270,10 0 270,7-6 90,-2 5 0,8-11-90,-11 4 0,5-5 0,2-1 0</inkml:trace>
  <inkml:trace contextRef="#ctx0" brushRef="#br0" timeOffset="19283">20629 6039 7533,'0'-8'809,"0"2"-989,0 18 90,0 9 180,0 1-449,0 10 179,-6-18 0,5 6-810,-11 5 810,4-8 180,1 2 0,-5-7 0,4-5 0</inkml:trace>
  <inkml:trace contextRef="#ctx0" brushRef="#br0" timeOffset="19606">20776 6361 9781,'14'0'540,"0"0"-360,29 6-1529,-5-5 1079,10 5-1079,-17-6 1079,-24 0-180,-1-6 180,-6 5 270,0-11 0,-12 5 0,-2-7 0</inkml:trace>
  <inkml:trace contextRef="#ctx0" brushRef="#br0" timeOffset="19761">20763 6455 7533,'0'7'0,"0"-1"629,0-6-269,0 6 90,6-4-540,1 4 450,13-6-630,-5 0 180,4-6 90,-5 4 0,17-10 0,-13 5 0,13-6 0</inkml:trace>
  <inkml:trace contextRef="#ctx0" brushRef="#br0" timeOffset="20980">21165 6226 7533,'0'14'899,"0"-1"-539,0 7 180,6 19-270,-4-8-91,10 20 1,-5-23 0,7-1 0,5-2 0,-4-16 90,5 9-450,-7-17 270,12 5 90,-9-18-900,10 3 360,-13-10 181,0 0-451,1-2 90,-6-12 360,-2 5-180,-6-5 181,0 12-271,-6-4 450,-2 10-90,-12-5 450,-30 25 89,22-2 91,-27 22-360,40-10 0,-5 4-90,13-5-1080,-5 0 811,10-1 179,-10-6 0,11 5 0,-5-5 0</inkml:trace>
  <inkml:trace contextRef="#ctx0" brushRef="#br0" timeOffset="21444">19851 6951 7533,'-15'14'90,"3"-7"179,12-1-179,0-6 180,0 0-270,6 0 180,14 0 360,2 0-270,10 0-90,-5-6-90,6 5-456,1-11 276,13 10 90,10-1 0,5 0-45,-21 0 0,2 0-871,29 3 1,1-1 825,-27-5 0,-4 0 45,5 2 0,0 0 45,3-2 0,0-1 0,-4 0 0,4 1 0,-2 1 0,5 1 0,-1-1-90,23-5 0,-1 1 90,-24 5 0,1 2 0,0-1 0,7-3 0,1-1 0,-6 2-315,-10 4 1,-1 0 134,13-1 0,-1-2-709,5-2 619,-5 5-359,-13-5 21,16 0 1,-31-1-1,11-7 1</inkml:trace>
  <inkml:trace contextRef="#ctx0" brushRef="#br0" timeOffset="22564">22131 6415 7533,'-15'35'539,"-3"9"-449,17-28 0,-5 9 90,6-11 0,0-7-180,0 5 90,0-5 180,0 1-180,6-2 90,-5-6-90,11 0-90,2 0 90,6-6 0,7-14 89,-6-2-179,-1-5 90,-7 8-809,1 0 359,-7 4 180,-1-5 0,-6 13-180,0-5-179,0 4 269,-18 1 360,8 1 0,-22 12 90,17 1-90,-4 1-90,5 4-90,1-5-90,0 1 90,5 4 90,2-5-630,6 1 630,0-2 0,0 0 0,0 1 0</inkml:trace>
  <inkml:trace contextRef="#ctx0" brushRef="#br0" timeOffset="22868">22386 6361 7533,'0'51'0,"0"-2"270,0-34-181,0 4 181,6-5 90,-5-7-270,11-1-180,-4-6 90,12-12-270,-6-3 0,6-12 180,-13-6 180,-1 11-180,-6-3-89,0 11 179,0 7-90,0-5 90,-6 10 0,-1-4-90,-1 6 90,-4 0-90,11 0 90,-11 0-270,5 0 90,-1 6 90,-4 2 90,4 5-90,1 1 90,-5-1 0,10 0 0,-4 1 0</inkml:trace>
  <inkml:trace contextRef="#ctx0" brushRef="#br0" timeOffset="23049">22507 6200 7533,'15'42'2248,"-4"14"-2607,-11 6 269,0-11 180,0 6-1170,0-24 541,0-5 539,0 11 0,0-16 0,0 2 0</inkml:trace>
  <inkml:trace contextRef="#ctx0" brushRef="#br0" timeOffset="23450">22748 6347 7533,'-7'36'2069,"1"7"-2069,6-26 0,0 2 179,0-7 181,6-10-810,1-2-179,6-14 359,1-1 180,-7-10-90,-1 4-270,-6 0 181,0-4-91,0-8 270,0 9 0,0-7-90,0 17 630,0 1-270,0 6-180,0-6 269,6 12-89,-4-5 0,3 6 270,2 0-270,0 6 270,7 13-91,-7-2-179,5 14 90,-10-10-540,4 0 90,-6 16 360,0-13-1079,-6 21 809,4-17-360,-15 11 180,14-17-899,-22 4 629,16-19 540,-4 5 0,1-10 0,4 4 0</inkml:trace>
  <inkml:trace contextRef="#ctx0" brushRef="#br0" timeOffset="23691">22896 6387 7533,'28'15'1169,"3"3"-1259,-10-22 180,6-4 0,-6-6 90,-1-18-630,-13 22 270,-1-14-90,-6 16-179,0 1 179,0 1-90,0 6 450,-6 0-180,-1 0 0,-7 0 720,-5 12-630,4-9 90,-11 27-180,11-20 90,2 16-450,1-7 270,5-4 180,-1-2 0,-4-1 0,5-4 0</inkml:trace>
  <inkml:trace contextRef="#ctx0" brushRef="#br0" timeOffset="23888">23030 6065 7533,'21'21'359,"-2"23"811,-5-19 269,-1 50-2428,-6-41 269,-1 29-899,-6-23 1259,0-10 360,0 7 0,-6-22 0,-1 4 0</inkml:trace>
  <inkml:trace contextRef="#ctx0" brushRef="#br0" timeOffset="24028">23070 6334 7533,'36'-22'1259,"1"-2"-1799,-28 22 360,9-3 270,-11 5 270,1 0-360,-3 0 0,-5 0 0</inkml:trace>
  <inkml:trace contextRef="#ctx0" brushRef="#br0" timeOffset="24132">23110 6374 7533,'0'20'719,"0"-12"-359,0 5-90,6-13-90,2 5 0,5-3 0,0 4-990,7-18 810,0 3 0,2-10 0,3 5 0,-10-5 0,4-2 0</inkml:trace>
  <inkml:trace contextRef="#ctx0" brushRef="#br0" timeOffset="24301">23446 6079 7533,'13'0'2248,"1"-6"-2427,-1 4-1,0-4-1350,-5 6 1530,-2 0 0,-12 6 0,-2 2 0</inkml:trace>
  <inkml:trace contextRef="#ctx0" brushRef="#br0" timeOffset="24553">23418 6226 7533,'0'8'2878,"0"-2"-2428,0-6-270,0 0-360,7 0 360,6 0-540,2-6 0,11 5 360,-12-6-540,6 7 361,-7 7-451,-6 0 270,-1 6 90,0 1 0,-4-1 450,4 1-719,-6 5 359,0-10-270,0 3 1799,0-12-179,0 0-1170,0-6 0,0-2-360,0-11 90,0 4 180,0 2-900,0-5 451,0 15-451,0-15 990,0 17 0,-6-17 0,-2 3 0</inkml:trace>
  <inkml:trace contextRef="#ctx0" brushRef="#br0" timeOffset="24822">23593 6012 7533,'15'36'2878,"-3"13"-2698,-12-25-450,-6 26 180,4-20-809,-4 15 539,6-23 270,0 4-720,0-19 271,0-1 359,0-6-360,6 0 270,-4 0 990,10-6-450,-10-1-270,4-1 899,0-9-449,1 8-90,1-11-180,3 7 179,-3-7-1078,-1 5 449,5-4 180,-4 12 0,5-6-719,0 6 719,-5-1 90,10-3 0,-10 9 0,12-4 0</inkml:trace>
  <inkml:trace contextRef="#ctx0" brushRef="#br0" timeOffset="25194">23513 6482 6183,'7'0'-179,"5"-6"179,-5-2 1259,7 1 180,-1-5-1349,1 4 0,-7-5 90,5-1 0,-5 7 180,7-5-181,-1 11 1,-5-11-1619,-2 10 1349,-6-4 180,0 12-180,0 2 90,0 5 90,0 0 90,0 7 0,0-5 90,0 4-180,0-5-450,12-7 450,-3-1 0,10-6-1080,1-6 541,-6-1 449,18-25 0,-16 8 0,9-15 0</inkml:trace>
  <inkml:trace contextRef="#ctx0" brushRef="#br0" timeOffset="25537">23888 6133 8612,'8'5'630,"4"-3"-630,-11 4 90,11-6-900,-10 6 450,3-5-269,-5 6 449,0-7-450,0 0 360,6 0 0,-4 0 181,4-7-91,0 6 719,1-11-179,7-2-270,-1-6 360,6-7-360,-4 6 0,11 2 90,-11 5-180,-2 7 269,-1 1-89,-4 6 90,11 0-360,-10 6 270,9 7 0,-17 2-90,5 10 0,-6-4-720,-6 0 270,5 5-719,-11-6 539,4 2 540,1-3 0,-5-6 0,5 0 0</inkml:trace>
  <inkml:trace contextRef="#ctx0" brushRef="#br0" timeOffset="25784">24036 6240 7533,'0'8'2968,"0"-2"-2608,0-6 179,0 0-89,0 5 360,0 3-450,0 5-1,0 1-179,-6 5 90,4-4-180,-10 5 180,11-1-360,-11-4 180,10 4 0,-10-6-450,5 13 180,-6-10 270,-1 4-1349,7-8 719,-5-5 270,10 0 90,-9 5-1888,3-10 269,-5 10 1799,5-11 0,-9 5 0,2-6 0</inkml:trace>
  <inkml:trace contextRef="#ctx0" brushRef="#br0" timeOffset="25908">23942 6442 7533,'15'0'719,"2"-7"-719,-9 6 1529,5-11-719,7 10-360,-5-9-2069,11 9 1619,0-10 0,-4 11 0,4-6 0</inkml:trace>
  <inkml:trace contextRef="#ctx0" brushRef="#br0" timeOffset="26230">24358 6294 7533,'6'13'0,"1"-5"0,0-2 899,5-6 91,8-6-1170,-4-2 180,10-11 90,-13 4 90,7-5-1800,0-5 1351,-5 9 179,3-10-990,-17 13 1080,5 6 0,-12 1-359,-1 6 179,-6 6 449,-7 1-89,6 6-180,-6 1 720,1-7-180,-2 11-360,0-15-630,1 15 450,13-16 0,-5 4 0,11-12 0,-5-2 0</inkml:trace>
  <inkml:trace contextRef="#ctx0" brushRef="#br0" timeOffset="26473">24653 5918 8792,'8'6'989,"-2"1"-719,-6 18-180,6 10 0,-5 7 135,5-5 0,0 2 225,-5 15-1574,11 17 1034,-10-31 255,4-7-75,-6-12-180,0 10 90,0-8 0,0 15 0,0-15 0,0 2 0</inkml:trace>
  <inkml:trace contextRef="#ctx0" brushRef="#br0" timeOffset="29773">20026 7421 7533,'-8'15'1169,"-4"3"-629,5 13-180,-1 6-271,-4 11 181,5 21-90,-1-29 0,2-2 0,0 0-900,-1 5 630,-1 3-179,2-19 179,0-2 0,5-9 90,-11-3-180,10-1 90,-4-11 0,6 5-450,0-6 270,-5 0-269,3 0 269,-4 0 90,6 0-90,0-6 0,0-1-90,0-7 181,0 1 179,0 6 0,6-11 0,1 3 0</inkml:trace>
  <inkml:trace contextRef="#ctx0" brushRef="#br0" timeOffset="30063">20012 7461 7443,'0'14'2069,"0"5"-1620,0-4-269,0 4 0,6 1 270,2 7-270,-1-5-90,5 9 90,-5-16-1,1 11 1,4-6-449,-5 1 269,6 10 89,1-14-358,-7 14 179,5-10 0,-5 0 180,1-2-180,-2-5 90,-6-1-540,0-5 270,0-2-899,0 0 989,0-5-809,0 5 629,0-6 0,0 0 0,-6 0-269,-2-6 629,-5 5 0,0-17 0,-1 3 0</inkml:trace>
  <inkml:trace contextRef="#ctx0" brushRef="#br0" timeOffset="30231">19971 7770 7533,'-7'0'989,"1"0"-89,6 0-271,0 0-449,6 0 0,2 0-360,11 0 180,-4 0 180,5 0-1169,-7 0 539,6-6-989,2 4 809,0-4 180,-2 0 450,-6 5 0,1-11 0,-1 5 0</inkml:trace>
  <inkml:trace contextRef="#ctx0" brushRef="#br0" timeOffset="30406">20227 7649 7533,'15'0'809,"8"0"-629,-14 0 0,10 0-180,-5 0 180,-1 0 180,19-6-270,-14 5 0,13-6-990,-17 2 810,-1 3-899,0-10 539,-5 11 270,-2-5-450,-6 6 630,0 0 0,0 0 0</inkml:trace>
  <inkml:trace contextRef="#ctx0" brushRef="#br0" timeOffset="30552">20267 7783 7533,'6'8'1439,"7"-3"-1259,2-5-180,10-5 270,-10 3-180,11-10 179,-11 5-1168,10-1 449,2-10 450,-5 9 0,9-10 0,-10 6 0</inkml:trace>
  <inkml:trace contextRef="#ctx0" brushRef="#br0" timeOffset="30811">20723 7421 7533,'0'19'1799,"-6"8"-1889,4-5 270,-4 46 179,6-33-224,-2 3 0,-2 0-225,3 4-539,-17 28-91,15-35 360,-15 8 180,17-37 90,-5-6-1259,0 0 1079,-1 0 270,-1 0 0,-4-6 0,5-1 0</inkml:trace>
  <inkml:trace contextRef="#ctx0" brushRef="#br0" timeOffset="31070">20736 7421 7533,'7'-7'2608,"-1"1"-2428,0 6 90,-4 0-90,4 6 0,0 7 90,-5 2-270,11 10 179,-4 8-179,0-3 90,10 21 90,-16-21-629,10 8 359,-12-11 90,6-6-180,-4 4-990,4-4 991,-6 0-1,0-8 0,-6-1 0,4-10-1439,-10 3 719,5-5 900,-6 0 0,-1-5 0,0-3 0</inkml:trace>
  <inkml:trace contextRef="#ctx0" brushRef="#br0" timeOffset="31186">20709 7730 7533,'12'-8'1529,"-3"2"-1619,10 0 450,1-1-1170,-5-7 180,11-5 451,-18 4-811,10-4 990,-10 5 0,5-5 0,0-2 0</inkml:trace>
  <inkml:trace contextRef="#ctx0" brushRef="#br0" timeOffset="31368">21005 7273 7533,'0'-7'2069,"0"1"-1710,0 18-179,0-3 0,0 10-450,0-5 270,0-1-989,-6 12 629,4-8 180,-10 14-1259,11-16 1439,-6 4 0,1-5 0,-1-1 0</inkml:trace>
  <inkml:trace contextRef="#ctx0" brushRef="#br0" timeOffset="31640">21098 7582 9152,'14'0'809,"-1"0"-359,0-6-270,-5 5 0,10-17 90,-15 15-90,21-15-1,-21 16 181,21-10-180,-15 11-1799,10-5 450,-11 6 1079,3 0-540,-9 6 270,4-5 1,-6 5 269,0 0-810,0-4 900,-6 10 0,-1-5 0,-7 7 0</inkml:trace>
  <inkml:trace contextRef="#ctx0" brushRef="#br0" timeOffset="31783">21138 7689 7533,'21'0'359,"5"0"-448,-11 0-1,16 0-1080,-8 0 900,9 0 270,-11-6 0,-2-1 0,-5-7 0</inkml:trace>
  <inkml:trace contextRef="#ctx0" brushRef="#br0" timeOffset="32041">21501 7327 9062,'0'13'989,"0"19"-809,6-9 90,-5 16-715,11-6-5,-10 1 360,9 13 90,-9-12 180,10 28 0,-11-30-90,5 24-2249,-6-29 2210,0-1 0,6-2 0,2-4 0</inkml:trace>
  <inkml:trace contextRef="#ctx0" brushRef="#br0" timeOffset="32660">21930 7501 7533,'-8'44'719,"2"-7"-629,6-24-90,0 1 90,0-7 90,6 5 0,2-10 0,5 3 0,1-10 90,-1-3-450,7-11 270,-5 4-90,4-10 180,-11 10-630,3-11 270,-9 12-180,10-6 180,-11 7 0,5 5 270,-12-4-90,5 11-90,-11-5 0,5 6-90,-7 0 180,0 0-89,1 0 178,-1 0-268,-5 6 179,4-5-450,2 5 270,1 0-450,10-4 360,-4 3 1,6-5 269,0 0 0,-5 7 0,-3 0 0</inkml:trace>
  <inkml:trace contextRef="#ctx0" brushRef="#br0" timeOffset="32890">22144 7193 7533,'8'6'1259,"-2"13"-719,-6 4-181,0 9-89,0-5-90,0 0 0,0 0 0,0 0-450,0 6 90,0-11 180,0 9 0,6-16-899,-5 4 539,5-5 180,-6-1-899,0-5 539,0 4 180,-6-11 360,5 11 0,-11-10 0,4 4 0</inkml:trace>
  <inkml:trace contextRef="#ctx0" brushRef="#br0" timeOffset="33124">21943 7649 7533,'0'45'2428,"12"-3"-2248,-9-41-90,15 5 0,-11 0 90,7-5 0,5 5 0,3-12 180,10-7-1800,-4-2 721,-1-4-3033,-2 5 2313,2-5 1439,2 4 0,4-10 0,-6 4 0</inkml:trace>
  <inkml:trace contextRef="#ctx0" brushRef="#br0" timeOffset="33512">22332 7327 8792,'8'6'1979,"4"-4"-1799,-11 9-450,5-9 180,0 10 90,-5-5-630,5 7 450,-6-1 90,0 0-89,0 1 269,0-1-1,0 1-988,0-1 269,0 1 271,0-1 179,0-5 270,-6-3-180,5 1-180,-5-4 630,6 4-181,0-6-179,0 0 450,6-12-360,-5 3 0,11-10-270,-10 5 180,10 1 0,-11-1-180,11 1 180,-4-1 90,6 1-180,-1 0 0,-6 5 360,5 2-90,-10 6-180,10 12-90,-11-3 180,5 22 180,-6-8 0,0 4-90,0-2 0,0-4-90,0 0 0,0-8-1260,0-1 1170,0-5 0,-6 7 0,-1-1 0</inkml:trace>
  <inkml:trace contextRef="#ctx0" brushRef="#br0" timeOffset="33749">22493 7434 7533,'8'29'1079,"-2"-4"-809,-6-17 90,6 3 0,-5-9-181,11 4 1,7-12-90,-2-2 360,20-11-360,-20 4 180,8-4-360,-6 5-630,-10 1 450,9-1 180,-16 7-719,4-5 179,-6 11 450,0-5-89,-12 6 269,3 0 0,-16 0-90,10 6 0,-11 1-180,11 1-90,-4 4 270,5-5-180,7 0 0,-5-1 270,10 0 0,-9-4 0,3 4 0</inkml:trace>
  <inkml:trace contextRef="#ctx0" brushRef="#br0" timeOffset="34002">22695 7112 7533,'0'-7'3238,"6"19"-2788,1 4-181,0 23-269,5-11 180,-10 5 0,10 0 0,-11 1-720,5 18 630,-6-14-90,6 12 180,-5-22 0,5 5 90,-6-6-1979,0 0 810,0-6 359,0-2 270,0-5-90,0-1-359,0-5 719,0-3 0,-6-5 0,-1 0 0</inkml:trace>
  <inkml:trace contextRef="#ctx0" brushRef="#br0" timeOffset="34132">22816 7367 7533,'37'-7'539,"-2"-5"-629,-33 10 0,4-4-539,0 6 269,-5 0 180,5 0 180,-6 0 0,-6 6 0,-1 2 0</inkml:trace>
  <inkml:trace contextRef="#ctx0" brushRef="#br0" timeOffset="34256">22816 7461 7533,'0'21'1709,"6"-2"-630,1-11-359,6-2-540,1 0 269,5-5-1438,-4 5 539,4-12 450,-5-1 0,5-13 0,2 0 0,5-7 0</inkml:trace>
  <inkml:trace contextRef="#ctx0" brushRef="#br0" timeOffset="34739">23392 7313 9961,'13'-5'90,"-6"3"-90,6-10 0,-6 11 180,7-5 0,-7 0 360,11 4-1170,-9-10 360,4 11 180,-7-5-180,0 6 181,-4 0-1,4 0 449,-6 0-89,0 0-270,6 0 90,-5 6 450,5-5-270,-6 5-90,0 0-90,0 2-1,0 5 181,-12 7-180,3-6 0,-10 12-360,6-12-359,-7 12 359,5-11 90,-4 4-989,5 1 179,-5 1 720,4-1 270,-4-6 0,5-2 0,1-5 0</inkml:trace>
  <inkml:trace contextRef="#ctx0" brushRef="#br0" timeOffset="34874">23446 7354 7533,'28'15'1259,"-3"9"-1259,-11-21 360,5 20-90,-4-20-2159,-2 9 1889,-7-12 0,0 0 0,1 0 0</inkml:trace>
  <inkml:trace contextRef="#ctx0" brushRef="#br0" timeOffset="35148">23606 7139 7533,'8'58'1799,"-2"9"-1619,-6-43-270,0 15 180,0-18 179,-6 10-1168,4-8 359,-4 9 90,6-17 91,-6 3 359,5-16 449,-5 3-359,6-5-180,6 0 0,-5-5 1350,11-3-541,-10 1-269,10-5-90,-10 4 0,10-5-180,-5-1-1799,7-11 1439,-1 14-1350,-6-18 811,5 20 719,-10-10 0,4 5 0,-6 1 0</inkml:trace>
  <inkml:trace contextRef="#ctx0" brushRef="#br0" timeOffset="35494">23486 7555 7533,'0'66'2158,"0"-11"-1978,0-48 90,6 5 0,-5-10-90,5 10-90,-6-11-90,0 5 0,6-6-450,2-12 360,5 3-449,0-22 359,1 9 90,-1-5-270,1 2 0,-1-2 180,0-2 90,-5 3 0,4 0-90,-5 17 90,7-9-89,-6 17 89,3-5 0,-3 6 359,-1 0-89,-1 0 90,0 12-270,-4-3 90,4 10 270,-6 7-90,0-10-90,0 15-90,0-16 0,-6 10 0,-2-10-1080,-5 5 810,0-7-989,-1-5 629,7-3 540,-5-5 0,4 0 0,-6 0 0</inkml:trace>
  <inkml:trace contextRef="#ctx0" brushRef="#br0" timeOffset="35769">23888 7206 8882,'8'8'1979,"-2"4"-1799,-6-11 0,0 11 1529,0-5-900,0 7 91,0 5-541,0-4 451,-6 11-540,-2-12 0,-5 12-90,0-5-1710,-1 0 901,-5 4 449,10-10 90,-9 10-3058,4-4 2428,5 0-629,-9-8 629,17-7 271,-11 0 89,11-4 360,-5-2 0,0-8 0,-2-5 0</inkml:trace>
  <inkml:trace contextRef="#ctx0" brushRef="#br0" timeOffset="35896">23781 7354 7533,'19'0'629,"-4"0"-269,5 0 90,-7 6-90,13 1 179,8 13-2068,1-5 1259,-8-2 270,-9-7-1259,-17-6 1259,5 0 0,0 0 0,2 0 0</inkml:trace>
  <inkml:trace contextRef="#ctx0" brushRef="#br0" timeOffset="36070">24009 7193 7533,'0'13'1709,"0"1"-1260,6 5-89,-5 14-360,11-3 180,-10 2 0,4-6-1079,-6-5 539,0 0 270,0 4 90,0-10-1979,0 16 1979,0-15 0,0 10 0,0-13 0</inkml:trace>
  <inkml:trace contextRef="#ctx0" brushRef="#br0" timeOffset="36324">24103 7340 7533,'50'-43'2788,"-6"6"-2608,-31 30 180,12 1-540,-14 6 270,13 0 90,-22 6-720,9 13 630,-9 9-810,4 0-89,-12 10 719,4-22-180,-9 15 180,9-15-629,-10 3 179,11-12 270,-5 5 270,0-10 0,4 10 0,-4-5 0</inkml:trace>
  <inkml:trace contextRef="#ctx0" brushRef="#br0" timeOffset="36555">24304 7032 7533,'8'32'989,"-2"-3"-449,-6 10-180,6-11 269,-5 29-449,5-19-450,0 32-681,-5-26 951,5 8 0,-6-18-1349,0-1 998,0-6 81,0-6-577,0 4 847,0-16 0,6 9 0,2-11 0</inkml:trace>
  <inkml:trace contextRef="#ctx0" brushRef="#br0" timeOffset="36675">24371 7448 7533,'19'-34'2158,"-10"7"-2158,9 13 180,-10 2 0,5 5 0,1-1 0,11-10 0,-8 10-1169,2-6 629,-7 8 180,-11 0-1259,5 5 1439,-6-5 0,0 0 0,0-2 0</inkml:trace>
  <inkml:trace contextRef="#ctx0" brushRef="#br0" timeOffset="36889">24251 7542 7533,'10'43'1319,"1"0"0,-2 1 0,1-7-1049,3-15-90,7-3 180,0-1-90,1-15-630,4 9 270,-10-12 180,5-6-1439,-1-1 719,-4-7 360,5 1 90,-1-1-1709,-4 1 900,4 0 0,0-7 989,-10 6 0,9-12 0,-10 5 0</inkml:trace>
  <inkml:trace contextRef="#ctx0" brushRef="#br0" timeOffset="37031">24760 7528 7982,'19'0'2519,"-10"0"-2069,3 0-180,-12 0 89,0 6-179,6-4-719,-4 4 269,3-6 270,-5 0-540,0 0 0,-11 0 1,-4 0-1</inkml:trace>
  <inkml:trace contextRef="#ctx0" brushRef="#br0" timeOffset="42803">8128 9058 7533,'-7'8'449,"1"15"-179,6-12-90,0 26-90,0-15-180,0 11 180,0 0 0,0 20-90,0-15 180,0 25-90,0-34 0,0 16-360,0-11 360,0 1-90,0-9 0,0-6 0,0-7 0,0-5-180,0 4 180,0-5 90,0 7-90,6-7-90,1-1 90,6-6 0,7 0 0,-5 0 0,4 0 0,-5 0 0,5 0-90,14 0 90,-9 0-90,31 0 90,-30 0 0,20 0 90,-18 0-90,0 0 0,17 6 0,-7-4 0,33 3 90,-31-5-90,24 0 0,-25 3 0,1 1 0,1-4 0,1 1-551,15 5 1,0 0 550,19-4 0,-9 3 0,-14-5 0,20 0 0,-18 0 0,-5 0 0,1 0 0,10 0-45,-12-2 0,1-1 45,15 1-45,-19-4 0,-1 0 45,15 5 0,6-6 0,-13 7 0,-10-5-622,28 3 622,-18-4 0,-10 6 0,0 0-90,8 0 180,26 0-90,-31 0 0,-7 0 0,0 0 0,7 0 0,31 0 0,-26 0 0,22 6 0,-17-4 0,11 3 0,-17-5 0,3 0 0,-12 0 180,-5 7-257,15-6 77,-13 5 180,33-6-180,-25 6 90,25-4 0,-27 3 0,9-5-740,-11 0 650,-1 0 1080,12 0-990,21 0-90,-22 0 0,0 0-6,-10 0 1,-2 0-85,0 0 0,-2 0 0,8 0 90,-9 0 0,10 0 0,-12 0 0,5 0 349,13-5-169,-13 3-90,29-4 0,-30 6-90,13 0 0,-10 0-450,-1 0 450,12 0 0,-14 0 90,24 0-90,-36 0 0,29 0 0,-37 0 613,19 0-973,-22-6 90,10 5 91,-4-6 968,0 2-879,-2 3 419,-5-4-419,-1 6 20,1 0 340,-1 0-180,-6 0 0,5 0 0,-4 0 90,5 0-90,0 0-90,-5 0 90,4 6 0,-5-4 0,6 3-90,1-5-90,-7 7 0,5-6 90,-4 5 90,11-6 0,14-6-90,-9-1 0,1-1 0,-13 2 0,-4 6 0,5-6 359,6 5-359,-4-11 0,4 10 0,7-10 0,-10 5-90,16 0 90,-5-5 0,1 10 90,22-10-90,-12 11 90,26-11-90,-21 10 0,21-4-259,-21 6 438,4 0-179,-9 0 0,-9 0-89,3 0 89,-5 0-360,6 0 90,-5 0 90,-1 0 180,-7 0-180,-7 0-90,6 0 450,-10-6-270,15 5 440,-21-11-170,15 10-270,-11-4 0,1 1 0,-2-3 90,-6 1 540,0-6 89,0-6-809,0-3 270,0-11 0,0 6-360,-6-11 270,-2 2 0,1-4 0,-5-35-629,4 8 539,5 26 0,-1 0 180,-8-23-180,11 35 270,-5-2-90,0 22 180,4-9-181,-4 17 1,1-6-90,3 7 90,-10 0 0,11 0-180,-5 0 90,0 7 0,-2-6 0,1 11 0,-11-10 0,15 4 90,-21-1-180,15 3 90,-11-1 0,-5 0 0,9-2 90,-21-3-180,14 10-90,-15-11 180,9 5-89,-33 0-1,27-4-356,-27 4 626,27 0-270,-17-5 180,9 5-90,5-5 0,0-2-90,-8 1 270,-18 0-180,18 0 0,-26 0 0,19-6 0,2 5 0,2 1 270,1-6-181,11 2 1,-2 2 45,-6 1 0,0 0-982,-19-11 847,16 11 0,1 1-90,-6-6 90,-1 6 180,-18 0-180,14 0 90,-7 0-90,12 0 0,6 0 180,-25 0-180,8 0 0,19 0 0,-1 0 0,-18 0 0,16 0 0,1 0 0,-19-6 90,-7 4-180,15-3-90,10 5 270,-11-7-455,9 6 455,7-2 0,-2 0-90,-10 3 0,2 0 0,-1 0-560,-5 0 560,16 0 0,2 0 0,-8 0 0,-9 0 45,19 0 0,0 0-45,-16 0 0,11-3 0,0 0 0,1 1 0,-15-3 0,10-1 0,-5 4 0,5-4 0,-4 0 0,4 5-346,-6-11 436,-17 4-90,13 1 0,10 0 0,0 2 0,-6 3 0,5-1 0,-1 0 0,-4 3 68,-17 0-68,18 0 90,6 0-133,9-3 0,-2 0 43,-19 2-507,7-3 1,-10 0-1,9 0 507,-17 3 90,16-1 0,-7-1 0,10 2-208,-2 1 163,13 0 0,2 0-45,-10 0 0,-4 6 90,-14 1-180,14 0 180,-12 5-90,18-10 90,5 10-90,-12-5 90,12 7-135,-1-5 0,1 1 45,-2 5 0,-31-2-989,45-1 706,-9-10 283,-2 10 0,16-17 0,0 4 0</inkml:trace>
  <inkml:trace contextRef="#ctx0" brushRef="#br0" timeOffset="42938">8973 8763 7533,'57'7'-1529,"-12"0"1529,-20-7 0,-10 0 0,4 0 0</inkml:trace>
  <inkml:trace contextRef="#ctx0" brushRef="#br0" timeOffset="44608">14258 9165 7533,'-8'50'1169,"2"1"-989,12-11-1305,-4 7 1305,10 7 269,-5-6-179,-1 7 0,2 2-270,5-1-486,-9-1 0,0-4 216,8-17 360,-11 5 249,5-11-159,0 5-720,-4-6 180,4 0-359,-1 18 359,3-20 753,-1 12-573,-1-29 1101,-6 4-1281,0-11-185,0 5 96,0-6 449,0-6 0,0-7 0,0-8 0</inkml:trace>
  <inkml:trace contextRef="#ctx0" brushRef="#br0" timeOffset="44817">14258 9407 7533,'32'-23'944,"1"1"1,17-14-676,-38 36 91,-5 6-270,0 2 90,5 23 0,-10-7-180,4 15 270,-6-12-450,0 0 180,0-7 0,0 6-810,-6 6-629,-19 10 1259,1-12-1259,-15 0 1079,18-28 360,2 3 0,-1-10 0,-1-3 0</inkml:trace>
  <inkml:trace contextRef="#ctx0" brushRef="#br0" timeOffset="45104">14445 9407 7533,'22'42'60,"0"1"0,2 2 0,-5-2 479,-10 0 91,15 15 629,-9-16-1079,6-14 90,-2-10-90,-6-18 180,7-18-180,-6 2-450,6-35 90,-7 20 180,-5-20-630,-2 29 360,-6-10 90,0 6-269,0 3-271,-42-8 990,14 34-360,-30-6 0,25 29 90,12-12 0,2 6-90,12-7 180,-6 1-90,12-7-1529,-6 5 1529,7-10 0,0 4 0,0-6 0</inkml:trace>
  <inkml:trace contextRef="#ctx0" brushRef="#br0" timeOffset="45407">14915 9273 7533,'-21'21'0,"1"4"270,7-4 179,0 0 91,-7 16-450,12-19 90,-10 19-90,16-22 90,-10 5-90,11-7 90,-5 0-360,12 1 90,1-7 539,30-1-269,-11 0-90,13-4-180,-14 4 180,-16-6-90,9 6 90,-10-5-180,-1 11 90,-1-5 270,-6 7-180,0 5 0,0-4-270,-6 11 90,-1-12 0,-7 6 90,1-7 0,-1 0-1259,-5 1 539,3-7 720,-3-1 0,6-6 0,-1 0 0</inkml:trace>
  <inkml:trace contextRef="#ctx0" brushRef="#br0" timeOffset="45687">15277 9541 8342,'13'-7'90,"1"1"90,5 0 0,-3 4-1169,9-4 269,-4 1 630,5 3 90,-5-4 0,-2 0 0,-5-2 0</inkml:trace>
  <inkml:trace contextRef="#ctx0" brushRef="#br0" timeOffset="46023">15478 9260 7533,'-13'-29'-1080,"-7"4"990,12 11 180,-22-11 0,19 15 540,-20-14-450,22 16-90,-8 1 180,9 1-1,1 6 1,-5 0-90,10 0 0,-10 0 0,10 6 0,-4 1 180,6 19-270,0-4 359,0 11-269,0-6 0,6 6 0,2 13-90,0-9 90,4 13-724,-5-21 634,1 10 90,-2-11-1,-6 5-358,5 12 358,-3-14-179,4 37 90,-6-35-809,-6 24 539,4-35 90,-3 3-720,-1-11 905,4-7-365,-4-1-719,0-6 359,5 0-90,-11 0 271,10-12 449,-4 4 0,6-18 0,0 5 0</inkml:trace>
  <inkml:trace contextRef="#ctx0" brushRef="#br0" timeOffset="46224">15398 9675 7533,'31'20'-1170,"-13"-11"1170,13 9 990,-18-17-361,1 5-179,0-6 360,5-6-630,-4 5 0,-1-17-1,-3 9-89,-9-11 180,10-5-270,-11 9-90,11-10 270,-10 13 0,4 6-540,-6-5 360,-6 4-270,4 1 180,-4-5 90,-6 10-359,3-4 179,-10 6 90,6 0-720,-1 0 361,7 0-91,-11 0 540,9 0 0,-11 6 0,7 2 0</inkml:trace>
  <inkml:trace contextRef="#ctx0" brushRef="#br0" timeOffset="46494">15693 9394 7533,'7'64'1349,"-1"-2"-1349,-6-33 0,0 3 1349,0 13-989,0-14-540,0 26 0,0-33 180,0 7-629,0-17 539,0-7 0,0-1 359,0-6 1,0 0-270,6-12 90,-4-3-180,10-12 630,-10 0-90,10-5-360,-11 4 180,5 1-270,0 7 269,-5 7 271,11-6-180,-10 4-360,10-5 0,-5 1 0,6-2 0</inkml:trace>
  <inkml:trace contextRef="#ctx0" brushRef="#br0" timeOffset="46962">15907 9447 7533,'4'58'809,"0"1"1,0-5-1,-2-10-719,-2-23 90,0-2-630,0 0 271,0-10-451,0 3 360,0-12 90,6 0 90,-4-6 0,4-1 90,0-7-180,-5-5 90,5-2-90,0-17 450,-4 2-90,9-5-180,-9 21 270,4 2-90,0 10 270,1 1-270,7 1 0,-1 6-1,-6 0-89,5 6 90,-4 1-450,-1 7 180,-1-1 1,-6 1 178,0-1-448,0 12 179,0-8-540,0 14 540,-6-16-269,5-1 269,-5-9 0,6-5-90,0 0-90,0-17 720,0-6-270,6-11 539,1-5-539,0 17 90,5-4 360,-10 19-270,10-5 449,-5 11-449,7-6 270,5 19-450,-10-3 270,9 23-540,-10-16 270,-1 15-90,-1-15 180,-6 9-1440,0-4 991,0 5 269,0 1 0,-12-6 0,-3-2 0</inkml:trace>
  <inkml:trace contextRef="#ctx0" brushRef="#br0" timeOffset="52910">16457 9555 7533,'-13'0'180,"0"0"89,5 0 1,-4 0 360,11 6-540,-11 1 629,11 24 91,1 11-540,1 1 0,5-4 89,0-14-359,1-10 180,1-1 0,-2-2-90,0-11 270,-5-1-630,11-7 180,-11-7 90,5 1-1079,0-18 899,-4 13 0,4-20-270,-6 24 180,0-12-179,0 5 269,0 0-90,0-4 360,0 16-180,0-9-270,0 17 720,0-5-180,0 6 539,0 0-449,6 0 0,-5 0 0,11 6 0,-10-5-360,9 11 180,3 8 0,-5-10 180,9 20-720,-16-21-90,4 10 270,-6-5 90,0-7-629,0 5 359,0-5-90,0 1 1,0 4 89,0-11-270,0 5 361,-6-6 359,4 0 0,-10-36 0,10 10 0,-4-32 0</inkml:trace>
  <inkml:trace contextRef="#ctx0" brushRef="#br0" timeOffset="53067">16538 9326 7533,'29'12'3148,"-4"15"-2968,-18 3 0,-1 15 0,-6-17 629,0 5-359,0 0 180,6 1-720,-4 0 90,3-1-900,-5-6 450,0-6 360,0-2 90,0-6-1619,0-5 720,0 4 449,0-11 450,0 5 0,0-12 0,0-1 0</inkml:trace>
  <inkml:trace contextRef="#ctx0" brushRef="#br0" timeOffset="53700">16753 9366 7533,'7'0'2608,"-1"7"-1528,-6 12-631,-6-2-359,-1 26 0,-7-19 90,1 26 90,-1-20-90,7 9 0,-5-18-1170,-2 10 91,5-15 359,-2 4 270,11-14 90,0-6-1169,0 0 989,0-6 1,0-2-1,0 1-180,5-11 630,3 9-90,5-4-180,1 1 270,-1 10-90,1-4 0,-1 6 630,1 0-360,-7 0-180,5 0 449,-4 0-269,5 0 90,-6 0-450,-1 0 0,-6 0-1079,0 0 809,0-6 90,-6 5 0,5-5 630,-5-6-360,12 9 809,1-15-449,1 11-90,4-1 0,-5-4-90,0 5 360,5-13-990,-4 0 270,-1-2 90,5 3-180,-5 6 180,1-6 0,-2 4-539,0-11 179,-5 12 270,5-6-360,0 7 360,-4-1 360,4 1 0,-6-1-180,0 1 810,0-1-361,0 7-269,0 1 360,0 0 90,0 4-360,0-3 359,0 5 900,0 0-1349,0 5 360,6 21-360,-5-2 0,12 15-90,-12-7 90,11-3-1,-10 15 271,9 4-270,-3 1 0,-1 15 0,-1-20 180,0 14-1537,-4-23 817,4-2 180,-6-13-3148,5-1 3328,-3-10 0,4-3 0,-6-14 0</inkml:trace>
  <inkml:trace contextRef="#ctx0" brushRef="#br0" timeOffset="53839">17155 9635 7533,'14'0'4497,"-7"0"-4137,-1 0-450,-6 0-607,0 0 0,6-6 0,1-1 0</inkml:trace>
  <inkml:trace contextRef="#ctx0" brushRef="#br0" timeOffset="61589">10810 13393 7533,'8'0'-450,"-2"5"900,-6 3-540,0 5 0,-6 7 180,4-5 0,-10 4 0,5-5-90,-6 5 539,-42 26-449,25-19-266,-33 18 266,36-37 180,-29 5-90,16-11-90,-30 5 0,34-18 90,-3 3-90,12-22-180,1-9 0,-1-15 135,13 13 0,1-1-568,-1 7 0,1 0 433,2-5 0,1-3 90,-1-2 0,2 1 0,2-16 0,3 22 0,2 2 0,2-9-445,0-2 355,6 7-190,7-4 101,2 22 402,5-2-223,-1 5 823,-3 12-823,3-4 780,-6 6-690,12 4 120,-2-4-210,21 12 0,-14-4 0,9 10 0,12 7 0,-19 4-1098,25 9 1098,-29 1 179,17 19-179,-15-7 0,-8-7 0,1 0 0,5 7 0,-11-5 0,-2 2-269,0 4-67,-4 4 0,-4 0 66,-5-1 180,4 15-90,-6-38-90,0-13 90,0-6 180,0-1 0,-6 0 0,-2 2 0</inkml:trace>
  <inkml:trace contextRef="#ctx0" brushRef="#br0" timeOffset="62405">13762 13420 7533,'0'29'629,"0"1"-629,-6-17 180,-2 2 90,-5 5-90,-6-7-90,3 1 180,-3-1-450,-1-6 90,0 5 90,-7-10 0,-24 4-90,12-6-180,-30-6 157,31-2 203,-6-5-359,-1-13 269,8 4-90,-10-11-505,15 7 595,5-7 0,0-2 180,6-11-180,2-13 0,12 8 450,7-25-270,7 37-270,6-17 0,13 27 180,2-22-270,12 20 0,-6-14 180,11 12 90,-15 11-90,14-3 0,-15 11-450,3 1 180,-5 5 91,0-3-1,0 9 180,12-4 269,14 36-179,-2 7 144,1 12-54,-34-14 0,-3-1-180,6 5 45,-7-1 0,-3 0-45,-2 1-180,1-2 0,-2 0 180,-6-4 0,3 24-719,-5-29 719,6 17 0,-4-9 0,4 10 0</inkml:trace>
  <inkml:trace contextRef="#ctx0" brushRef="#br0" timeOffset="62600">13923 13473 7533,'7'0'1439,"-1"0"-540,-6 0-1348,0 0-271,-6-6 720,5-1 0,-11-7 0,4 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5:09:44.613"/>
    </inkml:context>
    <inkml:brush xml:id="br0">
      <inkml:brushProperty name="width" value="0.05292" units="cm"/>
      <inkml:brushProperty name="height" value="0.05292" units="cm"/>
      <inkml:brushProperty name="color" value="#FF0000"/>
    </inkml:brush>
  </inkml:definitions>
  <inkml:trace contextRef="#ctx0" brushRef="#br0">20388 10763 7533,'20'35'494,"0"1"1,-14-18-945,25 22 1,3-8-1,-23-32 180,8-7 270,5-6 0,-14-2 0,16-5 0</inkml:trace>
  <inkml:trace contextRef="#ctx0" brushRef="#br0" timeOffset="464">20683 10467 7533,'0'-15'0,"0"3"-90,0 12 539,0 0-359,0 6-629,0 8 359,0-5 0,0 8 180,0-15-180,0 10-90,-6-11 360,4 5 0,-4 0 90,6 7-90,0 3 360,0 21-270,0-13 89,0 38-269,0-29 900,0 36-810,0-38 180,0 20-360,0-29-90,0 3 270,0 7-180,0-14-270,0 25 360,0-27 0,0 10-90,-6-19 90,5 5-180,-5-10-539,6 3 449,0-5-810,0-17 721,0 6 359,0-20 0,6 10 0,1-6 0</inkml:trace>
  <inkml:trace contextRef="#ctx0" brushRef="#br0" timeOffset="755">20669 10816 7533,'8'0'-360,"-2"0"540,-6 0 899,6-6-899,1 5 810,6-11-1080,1 10-90,11-10 0,-15 10-540,20-3 360,-27 5 1,16 0 89,-18 0 270,5 0 0,-6-6 0,0-1 0</inkml:trace>
  <inkml:trace contextRef="#ctx0" brushRef="#br0" timeOffset="1038">20374 10776 7533,'8'0'629,"16"-12"-539,-14 9 90,39-15-270,-30 16-539,24-4 269,-28 6 270,-1 0 90,-3 0 0,-3 0 0,6 0 0</inkml:trace>
  <inkml:trace contextRef="#ctx0" brushRef="#br0" timeOffset="1616">20951 10628 7533,'-8'-8'0,"-4"3"0,11 5-810,-5 0 2429,6-6-1439,6-2 720,7-11-541,2 4-179,5 1 180,-1-3-540,-4 14 540,11-9-900,-18 12 450,4 0-809,-12 18 719,0-8-989,-23 51 989,11-33 90,-10 7 0,0-1-90,12-10 90,-14 7 360,22-11 0,-4-11 359,6 3-449,0-12-90,6 0 720,14-12-630,-4 3-270,16-5-180,-5-4 90,-11 15 90,8-15 90,-17 17 0,0-5-1259,-1 6 359,-12 0 900,-1 6 0,-12 1 0,-2 7 0</inkml:trace>
  <inkml:trace contextRef="#ctx0" brushRef="#br0" timeOffset="1801">20830 10896 7533,'8'21'2248,"4"-7"-1888,7-8-180,-3-12 630,15 4-1,2-16-989,-3 10 180,9-12 90,0 1 180,-15 10-90,13-9-1619,-11 10 539,-3 1-179,2-5 989,-17 11 90,-2-11 0,-6 10 0,0-4 0</inkml:trace>
  <inkml:trace contextRef="#ctx0" brushRef="#br0" timeOffset="2000">20992 10869 7533,'-8'38'1439,"1"-2"-1079,7-23 179,7 8 1,6 0-450,2-2-3122,28-12 3032,-23-1-765,15-16 1,3-9-1755,-4-19 2519,18-11 0,-26 5 0,-13 17 0</inkml:trace>
  <inkml:trace contextRef="#ctx0" brushRef="#br0" timeOffset="2920">20012 10896 7533,'-7'15'-180,"-5"3"899,4-16 91,1 10-630,0-11 360,7-1-361,7-7 181,12-25-180,-2 15-585,10-16 1,1-2-136,-2 1 0,19-12 360,-32 28 180,-7 18-270,-6 0 450,0 0-90,-6 6-180,5 8 180,-11 6-90,10 1 0,-4 22 0,6-23 0,0 23 0,0-22 0,0-1 0,0 0 0,0-1 180,0-10-90,0 3-270,-6-12 0,5 0-449,-17-18 359,9 2 0,-22-23 180,15 17 90,-9-9-180,17 16 630,-4 1-450,11 8 719,-5 6-359,6 0 180,12 0-270,-3 0-90,16 0-90,2 0 269,13 6-269,-11-4-719,21 16 539,-38-9-90,12 4 180,-30-7 0,-20 0 0,2-4-360,-21 9 270,11-3 0,0 5 450,13-5-450,4-2 0,15-6-90,-4 0 180,6-6 0,6-8 0,2-7 0</inkml:trace>
  <inkml:trace contextRef="#ctx0" brushRef="#br0" timeOffset="3167">21810 10695 5914,'-8'0'0,"-5"0"0,12-6 0,-5-1 0</inkml:trace>
  <inkml:trace contextRef="#ctx0" brushRef="#br0" timeOffset="3486">21380 10588 7083,'14'-6'630,"-1"4"-361,1-10 271,29-1-450,-17-2 0,19 2 270,-2 7-180,-23 6-180,23 0 90,-16 12 0,-11 3 0,2 5-360,-18 12 360,-6-16-90,-1 9-900,-19 1 720,10-10-1439,-27 15 1349,19-16-578,-15 5 0,12-13 0,0 0 0</inkml:trace>
  <inkml:trace contextRef="#ctx0" brushRef="#br0" timeOffset="3653">21421 10735 7533,'6'-13'899,"7"0"-629,2-1 270,28-5-270,-24 4-91,24-5 361,-10 7-360,-3 5 90,3 3-1260,-14 5 990,-5 0-809,-1 0 179,-6 0 540,-1 0-539,0 0-271,-10 5 900,2 3 0,-17 5 0,-2 1 0</inkml:trace>
  <inkml:trace contextRef="#ctx0" brushRef="#br0" timeOffset="3842">21421 10803 7533,'13'7'989,"18"-1"-359,-7-12-180,15-2 449,5-5-539,-12 0 0,13 5-91,-19-4-538,19 5-631,-8-7-449,3 7 719,-14 1-89,-19 6-181,-1 0 900,-12-6 0,-7 4 0,-9-4 0</inkml:trace>
  <inkml:trace contextRef="#ctx0" brushRef="#br0" timeOffset="4036">21554 10803 7533,'6'21'719,"2"10"-539,-1-9 0,-1 11-270,0 5-90,2-20 360,-1 12-899,-1-28 629,-6 4 180,0-6-720,0 0 630,0-6 0,6-7 0,2-8 0</inkml:trace>
  <inkml:trace contextRef="#ctx0" brushRef="#br0" timeOffset="4230">21702 10763 8252,'0'26'450,"0"-5"-90,6 10-270,-5-14 0,5 8-180,-6 0 0,6-8 0,-4 8 540,4-6-1620,-6-10 1,0 9 1124,0-22 0,0-10 0,0-14 0</inkml:trace>
  <inkml:trace contextRef="#ctx0" brushRef="#br0" timeOffset="4462">21863 10507 7533,'0'21'989,"6"22"-809,1-6 0,1 5-90,4 13-180,-5-29-989,12 24 449,-10-33-719,9-5 1349,-16-20 0,4-11 0,-6-1 0</inkml:trace>
  <inkml:trace contextRef="#ctx0" brushRef="#br0" timeOffset="4769">21997 10534 7533,'22'-1'809,"-3"8"-539,-14 14 270,-3 18-4702,4 14 4342,-12-14 50,-1 11-230,-7-30-270,7 1 90,-5-7 0,-2-2-359,-1-11 269,2 5 3032,-5-6-2942,9 0 540,-5-6-270,3-2 360,9-5-90,-4-7-271,6 12 631,24-28-450,-6 30-180,27-30-90,-17 27 90,-1-4-990,4 1 720,-21 10-719,20 2 449,-27 8 450,9 5 0,-18 1 0,-1-1 0</inkml:trace>
  <inkml:trace contextRef="#ctx0" brushRef="#br0" timeOffset="4958">21903 10910 7533,'14'44'4497,"11"-8"-4317,-3-42-810,23-7 361,-21-2-1171,37-16 271,-28 14 539,25-14 630,-30 16 0,4-4 0,-11 5 0</inkml:trace>
  <inkml:trace contextRef="#ctx0" brushRef="#br0" timeOffset="5453">22332 10561 7533,'28'-36'2878,"16"-7"-2698,-32 32-270,24-6 90,-27 17-630,4 5 540,-7-3-719,-6 28 539,-6-18-90,-1 25-179,-7-16 359,1 0 0,0-2 0,5-5 90,-10 5 0,15-10 450,-9 9-270,12-17-90,0 5 719,0-6-449,12 0-90,3 0 90,12 0 90,0 0-360,-6 0-270,-8 0-270,5 0 270,-15 0 180,8 0-539,-11 12 449,-5-9-1169,-38 39 1349,20-29 0,-32 25 179,28-19 1,5 2-180,2-6 990,14-3-451,12-12 1350,26 0-1889,-7 0-90,26-6 540,1-7-1529,-8-9 400,-3 7 1,0-2-1,6-12 1,17-4 0</inkml:trace>
  <inkml:trace contextRef="#ctx0" brushRef="#br0" timeOffset="5838">22976 10547 7533,'13'-21'3148,"19"-4"-3418,-8 10-539,21-4 629,-29 6 180,8 5 0,-23 2-2339,5 6 1709,-6 0 91,-18 18 539,8-7 629,-21 38-629,22-24 90,-3 20-270,12 0 360,0-20 1619,12 30-1619,-9-43 90,15 18-450,1-29-90,-9 6 180,14-7-1529,-17-13 1259,1 5 360,-2-18 0,-12 11 0,-2-4 0</inkml:trace>
  <inkml:trace contextRef="#ctx0" brushRef="#br0" timeOffset="5959">23137 10628 7533,'0'-15'899,"0"-3"91,6 11-451,7-7-539,2 7-90,4 1-90,13-6 91,-14 9 89,19-15 179,-22 11 181,5-1-360,-7-4 0,-6 5 0,-1-6 0</inkml:trace>
  <inkml:trace contextRef="#ctx0" brushRef="#br0" timeOffset="6086">23338 10454 7533,'0'13'270,"0"12"-1,0-2-89,-12 33-90,9-29-899,-20 34 719,20-49-630,-15 18 720,16-22 0,-9 11 0,3 2 0</inkml:trace>
  <inkml:trace contextRef="#ctx0" brushRef="#br0" timeOffset="6303">23084 10803 7533,'0'7'1709,"0"-1"-1439,6-6 89,13 0-89,3-6 90,11 5 0,18-17-180,-25 15 0,24-15-900,-23 10 630,-5 1 90,3-5 270,-18 10-360,-1-10-4587,-17 11 4677,2-5 0,-11 6 0,1 0 0,-2 0 0</inkml:trace>
  <inkml:trace contextRef="#ctx0" brushRef="#br0" timeOffset="6445">23231 10749 7533,'-7'28'-90,"-6"3"270,12-15 0,-5 9 269,6-10-449,0 4 180,0-6 270,-6 1-630,4-1 270,-4-5 180,6 4-810,0-11-1439,-5 11 1979,3-10 0,-4-8 0,6-9 0</inkml:trace>
  <inkml:trace contextRef="#ctx0" brushRef="#br0" timeOffset="6753">23258 10776 7533,'14'0'809,"-7"0"-719,5 5 180,-11 3 90,5 5-180,-6-5 0,0 4 0,0 1-180,0 2-1350,-6 10 1170,-1-10 180,-6 5-1079,-7-7 809,5 1 0,-4-1-179,-13 0 539,14-5-90,-13 4 0,24-11 0,1 5 2788,6-6-2338,0 0 809,23-12-1079,-11 3-990,32-10 900,-22 6-719,5 5 179,10-15 270,-19 12-2249,31-20 2429,-37 16 0,24-5 0,-22 7 0</inkml:trace>
  <inkml:trace contextRef="#ctx0" brushRef="#br0" timeOffset="7153">23499 10708 7533,'-7'42'-1619,"-5"-9"4407,17-2-2338,-10-20-360,17 7 180,1-18-1,2 0-538,10-12 359,-10 3-1170,-1-16 450,-9 4 541,-5 0-361,0-5-450,-11-6 1440,-10 2-450,5 3 1169,-8 15-989,22 12-90,-4 0 899,6 0-359,0 0-810,12-6 270,-3 4-450,16-9 90,-10 3 90,5 1 0,-1-5-719,-4 10-361,4-4 811,-5 12 538,0 8-268,-7 0 358,-1 24-628,-6-14 179,0 9-450,0 16 450,0-28 180,-6 34 0,-1-39 0,-7 9 0</inkml:trace>
  <inkml:trace contextRef="#ctx0" brushRef="#br0" timeOffset="7376">23767 10454 7533,'6'34'-810,"-4"-7"3329,4 22-1890,-6-28-719,0 28-179,6-16-1,1-9 270,1 7 0,-3-11-1260,1-6 1081,-4 6-1,4-13 270,0 5-90,-4-10 0,4 4 0,-6-6 0</inkml:trace>
  <inkml:trace contextRef="#ctx0" brushRef="#br0" timeOffset="7597">23955 10440 7533,'8'36'1619,"-2"-5"-1080,5 0-359,-8-6 180,15 7 0,-10 6-180,-1-21-180,-1 20 360,-6-3-180,0-11-3239,-18 21 2699,14-28 360,-26 3 0,15-13 0,-12-6 0</inkml:trace>
  <inkml:trace contextRef="#ctx0" brushRef="#br0" timeOffset="7737">23862 10776 7533,'0'-14'1619,"18"-5"-1439,-8 4 179,33-10-179,-25 9-449,25-8 358,-26 14-718,2-1 269,-1 4 270,-15 6 90,15-11 0,-17 10 0,5-3 0</inkml:trace>
  <inkml:trace contextRef="#ctx0" brushRef="#br0" timeOffset="7999">24090 10507 7533,'7'0'-270,"-1"0"1529,-6-6-899,0 5 0,0-5 449,0 6-809,0 0 450,0 18-450,0-2 90,0 17 270,0 12-450,0-14 90,6 20-360,1 7 270,1-18-630,-2 23 451,-6-35 179,6-1-360,-5-2-90,5-16-989,-6-3 989,-6-13 540,5-13 0,-11-1 0,4-6 0</inkml:trace>
  <inkml:trace contextRef="#ctx0" brushRef="#br0" timeOffset="8253">24116 10668 7533,'21'-15'719,"-2"-3"181,1 11-361,7-6-359,-5 5-360,4 2 91,-19 6 178,5 0 1,-10 0-180,4 12 270,-6-3-719,0 28 449,0-19 90,0 14-90,-6-19 180,4 0-90,-4-5 0,6 4 0,0-11 90,0 6-90,6-7 0,-4-7-90,15-6-540,-8-2 630,11-16 0,-7 8 0,0-9 0</inkml:trace>
  <inkml:trace contextRef="#ctx0" brushRef="#br0" timeOffset="8420">24439 10467 6363,'0'28'3418,"0"3"-2248,0 14-990,0-12-1,0 8 1,0-2 0,0-10-1079,-7 32 809,6-44 180,-11 2-3418,4-7 3328,1-11 0,-5 5 0,4-6 0</inkml:trace>
  <inkml:trace contextRef="#ctx0" brushRef="#br0" timeOffset="8586">24291 10789 7533,'0'34'1979,"0"-7"-1170,6-2-89,7 2-1,8-4-539,0-4 450,16-13-450,-19-12-1260,19-8-2068,-22-12 2698,5 3-398,-13-8 0,5 10 0,-5-5 0</inkml:trace>
  <inkml:trace contextRef="#ctx0" brushRef="#br0" timeOffset="8854">24532 10708 7533,'19'-6'1169,"-4"-7"-1169,4 4-360,1-15 270,-5 21-899,10-20 359,-15 14 1,-4 1 629,-14 10 0,-11 29 0,10-13 0,-10 13 0,12-6 0,-1-8 1079,3 20-809,5-20-90,0 2 179,0-13-89,5-6-90,3 0 1080,23-12-991,-13 9-1978,26-21 1080,-34 15 629,20-4 0,-21 1 0,10 4 0</inkml:trace>
  <inkml:trace contextRef="#ctx0" brushRef="#br0" timeOffset="9191">24854 10306 7533,'0'27'2878,"6"12"-2473,-5-2 0,0 3 44,5 29-269,-6-21 0,0 1-720,0 18-899,0-12 360,0-3 89,0-24-359,-6-8 1169,4-14 990,-4-6-270,12-6-361,-4-2 1,16-11-90,-10 10-270,12-9 2879,5-1-2070,-9 2-179,10-2-90,-13 7 180,6-1-540,-4 4 0,5-9 0,-6 10 0</inkml:trace>
  <inkml:trace contextRef="#ctx0" brushRef="#br0" timeOffset="9314">25203 10829 7533,'7'8'-360,"-1"-2"360,-6-6 0,-6-6 0,-1-2 0</inkml:trace>
  <inkml:trace contextRef="#ctx0" brushRef="#br0" timeOffset="10931">20334 11822 7533,'20'-5'809,"12"-15"-899,-22 4-90,15-10 270,-18-5-90,6 13-180,-5-13 1,-8 23-361,-20 14 270,-2 9 270,-11 6-989,-12 22 809,20-23 77,-18 23 0,28-28 0,-4 4 0</inkml:trace>
  <inkml:trace contextRef="#ctx0" brushRef="#br0" timeOffset="11088">20172 11916 7533,'0'22'1169,"7"3"-989,0-24 1079,31 11-1079,-13-10 899,50-14-899,-41 7-706,23-19 526,-31 17-899,13-12 809,-15 3-630,13-3 540,-28 6-1979,3-1 1530,-18 1 629,-2 5 0,-5 2 0,-1 6 0</inkml:trace>
  <inkml:trace contextRef="#ctx0" brushRef="#br0" timeOffset="11237">20401 11930 7533,'-7'36'449,"-5"7"-269,10-27-270,-4 9 90,6-11-269,0-1 89,0 1-540,0-1 450,6-5-180,-4-3 450,4-10 0,-6-3 0,6-11 0,1-2 0</inkml:trace>
  <inkml:trace contextRef="#ctx0" brushRef="#br0" timeOffset="11404">20455 11863 7533,'7'5'449,"-1"21"-269,-6-2 0,0 9 270,6 4-540,-5-7 450,5 22-900,-6-22 360,0 1-1349,0-18 1349,0-5 180,0-8 0,6-14 0,2-7 0</inkml:trace>
  <inkml:trace contextRef="#ctx0" brushRef="#br0" timeOffset="11690">20656 11849 7533,'7'14'-900,"11"5"1440,-9-10-90,10 3-1,1-12-269,-6 0 270,12-18-270,-11 1-360,5-21 180,-13 9-540,-1 9 1,-6-4 449,0 15 0,-18-4 90,13 13 180,-31 13-180,26 8 0,-21 0 269,4 10-269,11-15 180,-14 16-1529,27-17 1349,-9-8 0,18-14 0,2-14 0</inkml:trace>
  <inkml:trace contextRef="#ctx0" brushRef="#br0" timeOffset="11905">20844 11581 8792,'0'34'720,"0"11"-541,0-15 91,0 8 90,0 1-1079,6-3-631,-5 16 1260,5-22 0,0 1-1439,-4-11 1349,3-11-269,-5 2 449,0-11 0,-5 7 0,-3 0 0</inkml:trace>
  <inkml:trace contextRef="#ctx0" brushRef="#br0" timeOffset="12148">20709 11997 7533,'14'0'719,"-7"0"-629,11 0 0,-9 0 90,16 6-180,-16 1 270,16 13-630,-23-5 270,16-2-360,2-1 271,-4-11-91,21-1 180,-21-7-720,16-24 720,-17 13 90,4-20 0,-5 18 0,-1-7 0</inkml:trace>
  <inkml:trace contextRef="#ctx0" brushRef="#br0" timeOffset="12647">21045 11674 7533,'0'8'0,"6"-2"1439,7-6-1169,-4 0 90,21 0-810,-26 0 180,20 0 540,-17 0-1889,1 12 180,-8-3 1439,-13 16 0,4-16 0,-9 9 0,4-5 989,6-3-90,-10 8-719,16-17 900,-4 11 449,6-10-1169,0 3-1,6-5-179,2 0 0,5 0 180,0-5-540,1-3 90,-1 1-629,0-6 179,1 6-809,-7 0 89,-7 25 1080,-1 0-89,-11 38 89,10-30 360,-9 23 0,9-33 179,2 9-269,2-17 180,9-2 90,3-12-90,1-2-90,4-5 90,1-6-181,-5-2 1,4 0 90,-5-10-180,-7 14 180,5-8 0,-11 17-1709,-1 2 1349,-1 6-450,-11 0-269,-1 12 359,-2-9 180,-5 9 360,7-6 0,-1-4 0,1 4 0</inkml:trace>
  <inkml:trace contextRef="#ctx0" brushRef="#br0" timeOffset="12959">21299 11460 7533,'14'14'1799,"-7"-1"-990,5 24-899,-4-5 90,-4 5 0,-1 2-180,3 7 315,-6-5 0,0 0 45,0-2-540,0 23-899,0-38 629,0 7-719,0-17 1079,0-7 810,0 5-360,0-16 270,0 2 89,12-29-359,-3 13 540,22-25-540,-14 26-450,20-20-270,-15 15 0,5-5 361,-13 14-721,-8 1 900,-6 10 0,-6-10 0,-2 5 0</inkml:trace>
  <inkml:trace contextRef="#ctx0" brushRef="#br0" timeOffset="13105">21286 11890 7533,'-7'58'2069,"7"15"-1710,1-54 1,11 18 180,19-17-360,-5-11-1620,16-15 1,2-6 1439,0-2 0,-4-9 0,1-3 0,7-2 0</inkml:trace>
  <inkml:trace contextRef="#ctx0" brushRef="#br0" timeOffset="13430">21850 11568 7533,'6'7'2158,"1"5"-1618,12-11-360,-10 5 0,9-6-1080,-10 0 721,5 6 179,-6 2 0,-7 5 0,-7 0 0</inkml:trace>
  <inkml:trace contextRef="#ctx0" brushRef="#br0" timeOffset="13770">21810 11715 7533,'0'8'2069,"6"-2"-2069,1-6 359,18-12-359,-8 3 270,8-11-630,0 13 450,-9 0 270,10 14-900,-13 12-89,-6 3-1,-1 41 630,-6-35-90,0 28 180,0-36-90,6 2 270,2-9-180,5-7-90,-5-12 450,10-20-270,-15 2 89,15-20-269,-17 15 90,5 2 0,-6-4-180,0 21-269,-12-20 179,3 27-540,-22-9 90,15 12-449,-16 0 719,17 0 90,2 0 1,1 0 269,10 0 0,-4 0 0,6 0 0</inkml:trace>
  <inkml:trace contextRef="#ctx0" brushRef="#br0" timeOffset="14107">22038 11634 7533,'14'29'719,"4"2"1,-10 2-540,5-9 359,-6 13-359,5-22-180,-10-1 0,4-9-269,0-5 358,1 0-268,6-23 269,1 5-810,-1-39 540,0 26-90,1-14 360,-6 24-90,-2 2 360,-6 11-270,0 2-90,0 6 270,0 0 90,0 30-181,6-11 1,-2 20 0,-1 3-360,5-6 90,-2 26-539,-6 1 629,0-27-810,0 32 540,0-51-269,0 1 539,0-18-1260,-6-18 1260,4 1 0,-4-15 0,6 5 0</inkml:trace>
  <inkml:trace contextRef="#ctx0" brushRef="#br0" timeOffset="14398">22252 11729 7533,'21'-23'-1080,"10"-7"2699,-15 27-179,10-9-721,-7 12-539,-4 0 0,-2 0-360,-1 12 180,-4-3 0,0 11 180,-2-7 450,-6 18-1890,0-13 91,-6 25 989,-2-26 0,0 2-2428,-10-7 2608,15-16 0,-9 2 0,12-23 0,6 8 0,8-26 0,1 25 989,17-25-809,-16 27 270,15-16-270,-16 17-900,4 2 720,-11 7 0,-3 0 0,-5-1 0</inkml:trace>
  <inkml:trace contextRef="#ctx0" brushRef="#br0" timeOffset="14544">22427 11769 7533,'7'7'809,"-1"-1"-719,0-6 90,1 0 0,1-6-630,10-13-269,-9 2-1,16-20 720,-10 15 0,4-11 0,-6 6 0</inkml:trace>
  <inkml:trace contextRef="#ctx0" brushRef="#br0" timeOffset="14710">22587 11473 7533,'-7'21'1169,"1"-1"-989,6-1 0,0-4 0,0 10 269,0 14-269,0-8-719,0 38 449,6-42 450,-5 34-1980,5-49 1620,-6 24 0,0-33 0,0 9 0</inkml:trace>
  <inkml:trace contextRef="#ctx0" brushRef="#br0" timeOffset="15013">22386 11916 8702,'15'-13'-360,"15"6"90,-20 1 270,16 17-269,-13-1 89,-5 9 180,9 6 90,-14-14-360,9 12 899,-6-21-449,-4 10-90,9-11 90,-3 6-90,-1-14 270,11-12-360,-9 2-990,11-14 990,-7 4 0,1-1 0,-1-5 0</inkml:trace>
  <inkml:trace contextRef="#ctx0" brushRef="#br0" timeOffset="15160">22788 11554 7533,'14'0'1619,"-7"0"-1709,12 0 180,-11-6 0,6 4 539,-2-3-1888,-11 5 1259,5 0 0,0 0 0,2 0 0</inkml:trace>
  <inkml:trace contextRef="#ctx0" brushRef="#br0" timeOffset="15396">22801 11634 7533,'-7'15'1259,"-5"3"-989,11-16 180,-5 3-271,6 2 271,0-6-270,0 5 180,6-6-270,13-6 0,-2 5 180,8-6-900,-5 7 90,-5 0 270,-2 0-269,-1 0 1258,-17 18-539,4-7-180,-13 14 720,-11 1-540,9-4-630,-10 5 180,1-1-989,14-12 629,-13 0 630,17-3 0,-6-9 0,-1 4 0</inkml:trace>
  <inkml:trace contextRef="#ctx0" brushRef="#br0" timeOffset="15541">22842 11769 8522,'8'0'360,"4"0"0,-11 0-90,5 0-900,0 0 540,1 0 90,7-12 0,-1 3 0,1-10 0</inkml:trace>
  <inkml:trace contextRef="#ctx0" brushRef="#br0" timeOffset="16059">22949 11554 7533,'0'27'989,"0"24"-989,0-19 180,0 19-360,0-18 180,6-5 180,-4-1-900,4-1 720,-6-12-629,0 0 89,6-8 540,-5-6-360,5-18 180,-6 1 810,6-22-720,-5 11 900,11-11-720,-4 17 269,11-15-449,-3 20 90,-3-8 0,11 6-90,-20 10 90,14-9-359,-12 17-1,-5 18 180,-1 19 180,-1 7-90,-11 2 0,-1 0-540,-2-14 630,-4 14 0,11-30-359,2-3 359,6-12 629,6-12-449,2 9 630,17-15-630,-15 16 179,26-4-269,-32 6 0,26 6 180,-15 8-360,0 7-90,-4 12 270,-11-11-90,0 3 90,0-11 0,-11 5-1439,2-4 1349,-11-2 0,1-6 0,-2-7 0</inkml:trace>
  <inkml:trace contextRef="#ctx0" brushRef="#br0" timeOffset="16492">23325 11621 7533,'13'0'1169,"-5"0"-989,15-6-90,-12-1 719,26-19-629,-26 10 360,7-16-360,-18 18-2429,0-12 1889,-6 17-539,-14 3 539,-2 14-180,-23 29 271,15-12 89,-2 20 180,1-6 0,20-15 629,-7 7 810,12-5-809,5-16 1259,12 20-180,18-21-1349,7 4-270,-4-7 450,18-6-540,-24-6-270,37-7 180,-39 4-1170,13-15 541,-22 15 449,-2-10-2159,-7-1 1890,-6 11 179,-6-8 360,-1 15 0,-7-10 0,1 4 0</inkml:trace>
  <inkml:trace contextRef="#ctx0" brushRef="#br0" timeOffset="16651">23405 11795 7533,'0'44'1259,"0"-1"-629,0-28 449,6 16-629,-5-14-270,12 2 539,0-7-539,8-10-810,0 3 451,16-10 358,-1-9-381,18-7 0,-13-6 0,-2 1 1</inkml:trace>
  <inkml:trace contextRef="#ctx0" brushRef="#br0" timeOffset="16990">24318 11487 7533,'-14'15'629,"7"3"-269,-5-11 180,-1 19-1,-12 2 1,-1 2-360,-3 11 225,-6 3 0,3-1-495,20-10-900,-17 11-629,15-18 1079,5-17-899,-15 8 1439,21-15 0,-21 4 0,9-6 0</inkml:trace>
  <inkml:trace contextRef="#ctx0" brushRef="#br0" timeOffset="17254">23969 11460 7533,'13'15'1529,"0"9"-1169,1-15-270,5 10 539,11 9 1,3 0-360,4-5-270,8 17 0,-3-1-360,-17-19-719,30 29 449,-43-39-90,18 14 450,-29-23 270,5 12 0,-6-12 0,0 5 0</inkml:trace>
  <inkml:trace contextRef="#ctx0" brushRef="#br0" timeOffset="17438">24599 11742 8432,'-13'13'0</inkml:trace>
  <inkml:trace contextRef="#ctx0" brushRef="#br0" timeOffset="19126">20052 13393 7533,'-7'7'1709,"7"-19"-1619,7-4-540,24-35-90,-13 20 270,7-8-269,-7 7 179,-15 16 180,15-9 180,-16 17 90,3 2-90,-5 6 450,-5 0-270,-3 6-90,1 8 719,-5 19-809,10-10 180,-10 39-360,11-42 450,-5 30-270,6-41 90,0 3-990,0-7 810,0-3-539,-6 4 359,-1-12 0,-1 4-90,-10-21 270,10 12-179,-12-26 808,13 21-89,-5-10-270,11 19 360,-5-11-361,12 15 271,1-9-360,6 12 0,13 0 0,-10 0-90,27 12 0,-25-9 90,19 15-270,-16-11-270,0 7 450,-2-7-90,-11-1 0,-2 0 90,-12-5-179,-7 17 179,-2-15 0,-23 15 0,20-16 0,-13 3 0,6-5 0,8 0-270,-14-11 270,22 8 0,-3-15 0,6 11 0,-1-7 0</inkml:trace>
  <inkml:trace contextRef="#ctx0" brushRef="#br0" timeOffset="19610">20575 12963 8342,'8'0'1529,"4"6"-1529,-11-5 0,11 6 630,-4-1-450,-1 1-3148,-1 12 2698,-6-10 270,-6 9 0,-1-10 0,-7 5 0</inkml:trace>
  <inkml:trace contextRef="#ctx0" brushRef="#br0" timeOffset="19998">20575 13070 7533,'-15'8'809,"3"-2"-449,6 0 180,5-5-91,-5 5-89,12-6 270,13-12-540,-2 9 180,20-15-90,-20 17-180,20-5 0,-21 6-720,15 0 630,-22 0 90,9 0-270,-17 6-899,5 8 629,-17 12 270,2-3 990,-17 32-540,12-34 90,-6 40-90,13-49 269,1 23-269,6-32 360,6 9-450,1-18 180,13-7-180,0-8 0,1 0-540,11-16 450,-16 25-540,10-30 450,-19 38 0,-1-26 0,-6 27 0,-12-15-179,3 17 179,-22-5-360,14 6 180,-8 0-899,5 0 719,12 0 450,-10 0 0,16-6 0,-4-2 0</inkml:trace>
  <inkml:trace contextRef="#ctx0" brushRef="#br0" timeOffset="20283">20897 12829 7533,'0'19'1619,"0"20"-1439,0-8-180,-6 38 180,5-24-1260,-5 20 990,6-29 180,0 1-899,0-22 359,0-1-180,0-9 630,0-5 90,0 0-270,0-5 1080,6-9-810,-5-7 90,11 0 539,-5-16-539,7 19 0,-1-13 180,7 6-180,1 8-270,0-8-720,10 5 630,-20 6 180,6 0 0,-17 8 0,0 6 0</inkml:trace>
  <inkml:trace contextRef="#ctx0" brushRef="#br0" timeOffset="20454">20830 13218 7533,'0'42'359,"0"-9"451,0-2-630,6-15 90,8 4 90,12-15-181,-3-10-268,20-33-901,-13 6 270,10-27 720,-13 25 0,-8 1 0,-5 7 0</inkml:trace>
  <inkml:trace contextRef="#ctx0" brushRef="#br0" timeOffset="20599">21152 12909 7533,'7'-6'-630,"5"5"1619,-10-11 361,22-1-1350,-14 4 360,16-9-900,-13 16-450,-5-4 990,-3 12 0,-10 2 0,-3 5 0</inkml:trace>
  <inkml:trace contextRef="#ctx0" brushRef="#br0" timeOffset="20834">21138 12990 7533,'-7'13'629,"1"-5"1,6-2-720,6-6 450,7-12-360,2 3 180,17-17-180,-16 18 270,22-10-180,-28 16 89,8-4-89,-18 12 1260,-12 26-1260,3-13-90,-22 36-180,14-37 270,-8 13-1799,-1-5-180,4-10 1889,-5 10 0,8-19 0,6-1 0</inkml:trace>
  <inkml:trace contextRef="#ctx0" brushRef="#br0" timeOffset="20979">21219 12990 7533,'15'6'0,"3"-5"359,-5 17-179,-4-15 0,9 15-540,-10-10 450,-1 5-449,11-6-451,-15-1 180,15-6 630,-17 0 0,5-6 0,-6-1 0</inkml:trace>
  <inkml:trace contextRef="#ctx0" brushRef="#br0" timeOffset="21269">21366 12816 7533,'8'0'359,"-2"18"-179,-6-8 0,0 15-540,0 0 271,0-2-271,0 10 90,0-7 360,0 1-450,0 0 270,0-6-90,6-8 540,-4-7-270,4-6 360,0-6-270,1-1-1,7-6 91,5-13-270,-4 10 180,4-16-450,0 0 360,-4 8-1439,4-13 1349,-11 28 0,-2-9 0,-6 10 0</inkml:trace>
  <inkml:trace contextRef="#ctx0" brushRef="#br0" timeOffset="21633">21233 13232 7533,'0'26'539,"6"-5"271,1 22-900,1-23 180,-3 17-360,1-17 180,-4-11-540,4 3 451,0-12-451,-5-7 630,5-6 0,-6-2-270,6-28 180,2 17 0,-1-12-90,11 0 900,-15 21-360,15-15 539,1 13-719,-2 4 90,20-5-180,-20 13-270,8 1 180,-12 6-360,-5 6 180,-3 1-180,-10 25 271,-3-8-181,-17 26 180,9-20-180,-4 3-180,-4-8 450,20-10 0,-21-1 0,18-9 0</inkml:trace>
  <inkml:trace contextRef="#ctx0" brushRef="#br0" timeOffset="22030">21742 13097 6183,'6'-13'4048,"13"-7"-3868,-2 11 270,14-9-270,-10 17-360,0 1 90,-7 1-180,-9 23 270,-5-13-540,-5 32 450,3-25-1079,-16 19 989,9-22-629,-10 5 629,5-13-810,1-1 990,5-6 0,-4 0 0,5 0 0</inkml:trace>
  <inkml:trace contextRef="#ctx0" brushRef="#br0" timeOffset="22246">21903 12842 7533,'14'6'2069,"-7"2"-1890,-1 11 1,0 2 720,1 47-720,1-18-90,-5 3 0,0 1-450,3-6-90,-6 5 0,1-2-89,5-20 269,-6 37-900,0-59 451,0 3 719,0-12 0,0-12 0,0-4 0</inkml:trace>
  <inkml:trace contextRef="#ctx0" brushRef="#br0" timeOffset="22548">22064 13017 7533,'28'-8'719,"-8"-4"91,-2 11-990,-10-11 180,12 11 180,-7-12-270,-5 6 90,3-1-720,-9-3 630,4 9 270,-6-4-90,-6 6-809,-2 6 179,-11 20 630,4-9 180,-4 38-90,6-29 539,5 30-449,2-31-90,6 6 270,0-12-360,6-10 90,-4 3-270,10-6 269,-5-4-628,6 4 359,1-12-900,5-14 541,-4-2-1,5-17 450,-13 11 0,5-5 0,-4 6 0</inkml:trace>
  <inkml:trace contextRef="#ctx0" brushRef="#br0" timeOffset="22867">22279 12775 9062,'6'43'1799,"0"-1"0,-3 1-1844,6 13 0,-1 0 45,-6-13-360,1 4 0,0 0-719,-3-2 134,-3 0 1,0-4 404,1-16-989,-9 6 1349,9-24-270,-4-13 271,6-3 448,0-16 361,0-14-360,6 2 0,2-15-90,5 24-270,6-10-90,-4 22 180,4-10-360,1 7 180,-5 4-90,5 2 270,-7 1 0,0 4 0,1-5 0</inkml:trace>
  <inkml:trace contextRef="#ctx0" brushRef="#br0" timeOffset="23143">22480 12869 7533,'15'-7'270,"3"1"-91,1 6-179,-9 0 90,14 6 540,-16 1-360,-1 7-180,-1-1-360,-6 12 360,0-2-270,0 21 270,-6-20 180,5 13 180,-5-16-360,6 0-90,0-7 179,0-2-89,0-11-90,18-1-539,-8-7 89,28-19-809,-22 10 1259,9-15 0,-5 4 0,0-7 0</inkml:trace>
  <inkml:trace contextRef="#ctx0" brushRef="#br0" timeOffset="23322">22829 12695 7533,'-6'13'0,"5"1"1979,-12 23-1710,12-12 451,-6 49-540,7-33-135,0 0 0,0 0-135,7-8-810,0 28 541,1-43-2160,-2 19 2519,-6-28 0,0 3 0,0-12 0</inkml:trace>
  <inkml:trace contextRef="#ctx0" brushRef="#br0" timeOffset="23728">22869 12789 7533,'8'43'1889,"3"13"-1709,-9-3-1,4 8 1,-6-45-270,6 21 0,-5-26-809,5 13 179,-6-23 271,0 5 89,0-6 90,0 0 180,0-6 0,0-1 90,0-13 90,0 5-180,0-10 90,0-8-90,0 3 90,0-8-270,6 5 270,-4 5 0,4 1 0,-1 7-180,3 7 810,5 5 180,-5 15-361,4 7-269,-11 13 810,5 24-721,-6-18-358,0 17 538,-6-11-269,5-15-720,-5 14 361,0-18-721,4 1 450,-4-7 91,0-2-721,5-11 1080,-11 5 0,5-6 0,-7 0 0</inkml:trace>
  <inkml:trace contextRef="#ctx0" brushRef="#br0" timeOffset="23866">22976 12936 7533,'15'-20'809,"21"-12"-989,-24 16 450,37-16-270,-31 23-629,19-2 179,-28 11 270,3 0 180,-12 0 0,0 0 0</inkml:trace>
  <inkml:trace contextRef="#ctx0" brushRef="#br0" timeOffset="24007">23044 12990 7533,'7'0'1439,"-1"0"-899,6-6-540,-3-2-630,16-23 540,-4-5-2069,-1-23 2043,0 22 0,-7-7 0,0 23 0</inkml:trace>
  <inkml:trace contextRef="#ctx0" brushRef="#br0" timeOffset="24175">23177 12574 7533,'0'13'1169,"6"19"-809,-4-3-90,3 12 269,-5 21-359,0-28-360,0 10 0,0-1 360,0-9 360,0 35-1979,0-45 1439,0 13 0,-11-22 0,-4 4 0</inkml:trace>
  <inkml:trace contextRef="#ctx0" brushRef="#br0" timeOffset="24337">23044 13097 7533,'0'29'0,"0"-4"1979,5-6-1530,-3-4 271,16 5-1,20-1-719,-5-10-765,24-10 1,2-4 764,-10-6-312,2-3 0,-2-3 1,-8-4-1,-1-5 1</inkml:trace>
  <inkml:trace contextRef="#ctx0" brushRef="#br0" timeOffset="24760">23579 12829 7533,'14'-6'2338,"-1"4"-2068,7-15-90,-5 8 360,16-17-360,-14 17 90,2-3-630,-1 12 180,-15 6 180,9 2-450,-12 29 270,-6-12 0,-8 32-539,0-27-181,-18 20 1,16-26-540,-16 20 1439,23-34 0,-9 14 0,11-17 0</inkml:trace>
  <inkml:trace contextRef="#ctx0" brushRef="#br0" timeOffset="24869">23661 12909 7533,'41'-36'539,"10"-7"-359,-22 27-360,4-9 90,-13 11 270,-7 7-1169,-5-5 989,-2 10 0,-6-10 0,0 5 0</inkml:trace>
  <inkml:trace contextRef="#ctx0" brushRef="#br0" timeOffset="25027">23701 12923 7533,'7'7'1529,"17"-7"-1709,-20-7-540,32-19 450,-26 10 181,15-9-811,-5-7 720,-5 15 180,-1-15 0,-2 13 0,-5-2 0</inkml:trace>
  <inkml:trace contextRef="#ctx0" brushRef="#br0" timeOffset="25206">23835 12614 7533,'0'8'539,"0"3"361,0 27-720,0-12-180,6 49-180,-5-42-135,3 8 0,-2-1 405,-2-12-1619,0 33 1529,0-45 0,0 10 0,0-13 0</inkml:trace>
  <inkml:trace contextRef="#ctx0" brushRef="#br0" timeOffset="25572">23593 13151 7533,'13'0'0,"1"0"1619,5-12-1080,14 9-359,-9-9-539,7 12 179,-17 0 0,-1 0 90,-6 6 630,5 14-271,-10-4-179,4 9 720,-6 0-720,0-8 539,12 14-539,3-22-899,0 3-1260,21-30 2069,-7-22 0,7 1 0,-5-11 0</inkml:trace>
  <inkml:trace contextRef="#ctx0" brushRef="#br0" timeOffset="26179">24009 12789 7533,'6'-8'1889,"1"-4"-720,13 5-989,-5-7 539,10 7-629,-10 1-270,10 6 360,-16 6-719,9-5 269,-17 17 360,5-9-90,-6 23-990,-6-16 451,-1 9-631,-18 1 631,9-10 269,-10 9-90,7-5 1170,-2-11-721,6 3-89,3-12 720,12 0 719,0 0-1079,6 0-540,7-6 180,2-2-90,5-5 0,-7 5 270,1 2 0,-1 6-180,0 0 180,-5 0-180,10 0-90,-15 0 270,14 0-720,-9 6-1529,-13 31 1440,2-16-181,-22 28 540,10-33 1,-4 3 2247,-24 12-988,28-19-450,-21 12 179,42-24-449,1-6-360,13-1 0,19-7 0,-8 1-450,7 5 1,-12 2 179,-11 6-180,4 12 630,-12-3-90,-1 11-180,-6-1 90,-6-4 0,5 10-90,-23 8 270,8-3-90,-23 20 0,11-20 0,-5 9 0</inkml:trace>
  <inkml:trace contextRef="#ctx0" brushRef="#br0" timeOffset="27373">20307 13943 7533,'-14'28'1259,"7"4"-1079,-5 12-90,11-17-90,-5 28 540,12-27-361,1 1-358,1-4-181,15-12 450,-6-5-450,16-14 180,-18 3 0,3-15 0,-11-1 90,7 2-539,-7-14-271,5-2 540,-11 9 180,5-13-89,0 16 89,-4 6 180,4 3 359,-6 12-269,0 0-180,6 0-179,-5 18 1438,5-1 360,0 40-1259,-5-25-180,5 19 180,-6-24-540,0-6 180,0-8-90,0-7 0,0 0 90,0-5-90,0-7 180,0-9-270,0-5 91,0-6-361,12-18 540,-9 5-135,9 0 0,0 2 135,-9 4 90,15-22-180,-11 38-90,1-2 90,-2 13 1349,-6 6-629,5 12 180,-3 27-541,4-6-44,-5 7 0,-2 0-225,1-12 180,0 28-630,6-30 450,-4-3-539,4 8-451,-6-22-89,0 3 179,0-12 900,0 0 0,-6-6 0,-2-1 0</inkml:trace>
  <inkml:trace contextRef="#ctx0" brushRef="#br0" timeOffset="27571">20602 14090 7533,'21'-35'0,"-7"3"539,9 13-539,-12 10 630,20-3-540,-16 12 360,4 12-270,-12 3 89,5 23-89,-10-20-270,4 36 270,-6-41-809,-6 31-91,4-35 270,-4 9-719,0-17 629,5 5 540,-5-6 0,0 0 0,-1 0 0</inkml:trace>
  <inkml:trace contextRef="#ctx0" brushRef="#br0" timeOffset="27889">20857 13755 7533,'8'64'1889,"-5"-14"0,-1-2-1889,-2-4 89,0 26 451,0 4-360,0-30-855,-2 3 1,-1 0-226,1-15 451,-4 18-1530,0-36 1619,5 6-180,-11-19 360,10-2-359,-4-31 1258,6 9-269,12-34 0,-9 32-630,33-31 0,-24 39 0,25-15 180,-10 7 0,1 8 0,5-8 0</inkml:trace>
  <inkml:trace contextRef="#ctx0" brushRef="#br0" timeOffset="28552">21125 13943 7533,'0'13'1079,"12"6"-1079,-9-10 540,21 3-360,-15-17-90,16-15-90,-15 4-450,7-22 450,-15 22-270,-2-9 0,-2 11 0,-22 7 90,14 7-179,-22 13 89,6 14 180,3-5 0,-2 9 0,0 3 0,8-11-180,-14 21 810,22-34 89,-9 14-359,17-23 540,1 5-540,7-6 90,7 0 89,17 0-359,-13 0 180,37 0-90,-36 0-360,30 0 360,-38 0 90,13 12-900,-23-9-899,-6 27 989,2-20-359,-27 22 989,25-18-630,-25 0 450,27-2 1080,-15-10-811,17 4 721,13-24-810,-2 13 180,33-30-810,-25 30-180,32-31 451,-33 26 179,15-21-360,-7 4 270,-15 4 270,14-2-90,-17 5 270,13 0-90,-11-2 180,3 9 449,-12 7-539,0 6 180,0 18-270,0-7 179,0 38-179,0-24-719,-6 44 539,-1-43-1260,-7 42 990,0-49 270,-5 24 0,4-28 0,-4 4 0</inkml:trace>
  <inkml:trace contextRef="#ctx0" brushRef="#br0" timeOffset="28699">21259 14291 7533,'0'8'1349,"6"-2"-1169,2-6 270,5 0-181,6-6-359,-4-1-179,16-19 89,-14 10-900,20-27 451,-26 25 629,7-14 0,-12 13 0,1-2 0</inkml:trace>
  <inkml:trace contextRef="#ctx0" brushRef="#br0" timeOffset="29166">21514 13889 7533,'13'0'809,"-5"0"-629,16 0-90,-20 0-810,20 0 720,-16 0-629,-1 0 359,-1 6-180,-18 7 180,9 2 270,-27 10-90,20-15 270,-10 7 1619,9-9-1529,9 0-90,-10-3 1799,11-5-1619,-5 0 359,18-5-449,-3-3 90,10 0-360,0-16 0,-4 14-989,11-15-1,-12 18 540,0 24 360,-8 1 0,-18 45 1,9-30 538,-15 29-179,17-32 90,-6 9-270,7-19 90,7 0-270,-6-12 90,17-8 90,-9-8-270,10-17 90,-11 14 270,-2-24-180,-6 30 90,0-19-90,-6 17-540,-2-1-899,-11-10 899,10 15 180,-3-14-899,6 15 1259,5-4 0,-6 0 0,7-1 0</inkml:trace>
  <inkml:trace contextRef="#ctx0" brushRef="#br0" timeOffset="29496">21742 13768 7803,'0'19'3058,"6"3"-2698,-5-2 449,17 36-629,-15-22-270,9 30 360,-12 0-90,0-23-1889,0 33 539,0-49-89,-6 24 719,5-32-89,-11 2 269,10-13 180,-4-6 270,6-6 540,0-7-181,6-20-269,2 3-180,5-2-1079,19-12 899,-14 25-135,9-8 0,1-2 175,-3 6 0,20-16 1,-19 12-1</inkml:trace>
  <inkml:trace contextRef="#ctx0" brushRef="#br0" timeOffset="29730">22024 13822 7533,'-14'42'1259,"1"3"-1079,5-23-180,-4 3 540,11 0-630,-5-14 359,12 13-89,1-23-449,13-7-1,-5 3-360,10-27 540,-10 26-899,5-20 809,-13 23-1080,-1-5 1260,-12 6 0,-1 0 0,-7 0 0</inkml:trace>
  <inkml:trace contextRef="#ctx0" brushRef="#br0" timeOffset="29896">21943 14050 7533,'0'28'2878,"18"-2"-2518,-14-19 180,38-1-271,-24-6 181,21-6-270,12-7-450,-19-2-809,25-10 629,-34 16 270,2-3-1709,-17 12 900,-2 0 989,-6 0 0,-6 0 0,-2 0 0</inkml:trace>
  <inkml:trace contextRef="#ctx0" brushRef="#br0" timeOffset="30036">22064 14171 7533,'0'50'359,"0"-6"-359,6-19 1080,2-9-361,-1 10-269,17-13-1079,4-5 179,2-2 180,1-12 270,1-13 0,-8-4 0,14-10 0</inkml:trace>
  <inkml:trace contextRef="#ctx0" brushRef="#br0" timeOffset="30609">22547 13996 7533,'31'-37'1349,"-13"18"-1079,20-19-90,-23 31-1350,16 19 990,-27 4 180,7 11-359,-43 22 269,15-22-630,-6 7 1,2 1 719,11-10 0,-14 12 0,16-23 0</inkml:trace>
  <inkml:trace contextRef="#ctx0" brushRef="#br0" timeOffset="30877">22748 13808 7533,'7'-7'-360,"-1"1"1979,-6 30-1259,0-6-90,-6 50-180,5-27-360,-2-3 0,0 0 0,3-7-450,0 12 810,6-34 180,1-9 270,7-9 269,5-34-629,-10 18 90,22-32 0,-15 21-810,17 2 540,-13 9-1889,-6 17 720,-8 2 1169,-6 6 0,-6 0 0,-2 0 0</inkml:trace>
  <inkml:trace contextRef="#ctx0" brushRef="#br0" timeOffset="31080">22533 14171 7533,'0'40'1439,"6"-6"-1619,-4-1 270,10-12-540,-11-7 270,11-3-90,-10-9-449,10 4 719,7-18 0,-2 3 0,8-11 0</inkml:trace>
  <inkml:trace contextRef="#ctx0" brushRef="#br0" timeOffset="31347">22708 14010 7533,'15'20'1169,"3"6"-539,-11 13-630,0-8 0,-1 32 0,-6-38-630,0 30 540,0-37 360,-11 20-900,2-24 450,-17 0 450,17-8 450,-8-12-540,15-2-270,-10-17 270,17 8-1530,2-26 451,14 20 899,6-22 0,-7 22 0,0-2 0</inkml:trace>
  <inkml:trace contextRef="#ctx0" brushRef="#br0" timeOffset="31553">22923 14010 7623,'0'13'2788,"-6"7"-1799,4 0-629,-16 19-270,15-15-719,-14 25 359,9-25 180,1 9-2159,-5 4 1799,4-19 450,-5 13 0,6-23 0,1-2 0</inkml:trace>
  <inkml:trace contextRef="#ctx0" brushRef="#br0" timeOffset="31685">22816 14251 7533,'7'-15'539,"5"-2"-89,1 3-450,2 5-270,22-9 180,-19 11 180,25-13 0,-27 11-1349,22-21 989,-28 26 270,9-20 0,-14 11 0,3-8 0</inkml:trace>
  <inkml:trace contextRef="#ctx0" brushRef="#br0" timeOffset="32054">23110 13929 7533,'6'21'899,"2"4"-539,-1-10 90,5-1 449,1-8-719,2-6 0,4-6 180,-5-8-450,0-1 90,-7-10-450,5-14 0,-10 2 181,-2-3-811,-14 15 990,-1 17-1259,-34 26 1259,28 0-90,-7 8 0,1 4 540,11 8-270,-9 8 719,17 11-449,2-31 1079,6 36-1169,6-45 900,7 9-901,2-20 451,11-6-450,-6 0-540,13-24 450,-11 18-2339,9-42 810,-15 36-270,3-37 719,-11 31 900,-2-13 0,0 12 0,1-2 0</inkml:trace>
  <inkml:trace contextRef="#ctx0" brushRef="#br0" timeOffset="32467">23258 13862 7533,'14'0'1349,"5"0"-1259,-10-6 0,9 5 180,-17-5 269,17 6-269,-15 0-989,15 17 449,-17-6 180,5 26-90,-6-20-180,-6 14 270,5-16-90,-11 4 90,4-11 540,1-2-270,1-6 0,12-6-180,1 4 270,24-22 449,-13 20-359,14-20-90,-19 17 0,13-13-90,-16 11 0,20 4-90,-27 12-630,3 42 540,-14-21-450,-3 16 0,-3-1 270,-2-15-359,-16 33 989,17-38 269,2 4-629,7-14 90,6-7 719,0 0-719,0-5 270,18-7-180,-8-3-2519,34-34 2159,-26 24 90,25-24 0,-27 22 0,9-6 0</inkml:trace>
  <inkml:trace contextRef="#ctx0" brushRef="#br0" timeOffset="32822">23835 13943 7533,'0'-21'2158,"24"-10"-1708,-6 14 180,32-8-540,-26 11 0,7 7 0,-5 1 0,-10 6-900,16 0 450,-24 0-89,4 18-1,-12-8-270,-12 22 91,4-17 629,-18 22 0,5-19 0,-6 13 0</inkml:trace>
  <inkml:trace contextRef="#ctx0" brushRef="#br0" timeOffset="33327">24156 13647 7533,'0'21'2878,"6"23"-2608,-4-19 45,1 22 0,0 4-1035,-3-4 540,0 6 0,0-1 360,0-13 0,0 6-2159,0-14 1080,0-21 269,0 15-359,0-30 989,0-2-270,0-8 719,0-35-269,0 24 540,12-37-360,-3 39-1,10-19-359,6 15-269,-8 5 269,9-1-1260,-13 17 991,-6-1 269,-1 2 0,-6 6 0,0 24 0,0-12 539,0 37-89,0-31 90,6 14 179,2-13-449,5-10 180,6 3-810,-4-12-629,16-18 449,-14 8 180,8-28-180,-17 22 540,4-16 0,-5 12 0,7-7 0</inkml:trace>
  <inkml:trace contextRef="#ctx0" brushRef="#br0" timeOffset="33512">24492 13607 7533,'7'-7'899,"-1"1"-89,-6 6-450,0 0 1618,6 30-989,-5 10 1,0 5-720,11 22-540,-11-18 0,-1 2 180,6-11 1,0-4-631,-5 7 540,5 25-360,-6-23 270,0-20-2698,0 19 2428,0-35 540,0 3 0,0-12 0,0 0 0</inkml:trace>
  <inkml:trace contextRef="#ctx0" brushRef="#br0" timeOffset="33663">24720 13956 7533,'7'21'1619,"-1"16"-1709,-6-19 90,0 13-900,-6-11 900,5-5 0,-17 4 0,3-6 0</inkml:trace>
  <inkml:trace contextRef="#ctx0" brushRef="#br0" timeOffset="34615">20307 14815 7533,'0'28'1709,"0"-2"-1080,0 23-539,0-27-270,0 39 270,0-50 540,12 7-630,-3-18 540,22-12-630,-8 3 0,27-16 0,-24 16-1169,17-9 1079,-34 16-1439,2-4 1169,-11 6 180,0 0 270,-11 6 0,-4 2 0,-12 5 0</inkml:trace>
  <inkml:trace contextRef="#ctx0" brushRef="#br0" timeOffset="34776">20294 15177 7533,'7'21'2698,"5"-8"-2518,-11-1 1259,17-10-1079,-9-2 180,23-13-1260,-10-8 360,11 0 360,0-10 180,-11 20-180,15-13 0,-21 11 0,10-8 0</inkml:trace>
  <inkml:trace contextRef="#ctx0" brushRef="#br0" timeOffset="34936">20589 14869 7533,'0'7'180,"0"-1"-990,0 0 270,0-5 540,0 5 0,0-6 0,0 0 0</inkml:trace>
  <inkml:trace contextRef="#ctx0" brushRef="#br0" timeOffset="35902">20643 14882 7173,'0'-7'3148,"0"1"-1889,11 0-809,-2-2-720,17 1-989,12-5 449,-12 22 631,-1-7-721,-32 35 540,-9-21 0,-3 15 91,-6-1 269,9-13 1169,-10 25-1169,13-26 1439,6 8-809,1-17 269,29 3-719,-11-9-180,31 4-180,-26-6 180,8-6-1709,0-14 1529,-8 4-989,8-9-810,-5-12 1529,-11 17 91,2-23 359,-5 4 0,-4 14 0,4-31 0,-6 44 0,6-23 0,-5 32 0,5-9 2878,-6 12-1619,0 12-629,6-3-180,-4 16 719,15 14-989,-14-2-45,6 1 0,0 0 45,-1 8-450,-1 12-810,-1-1 721,-6-30 179,0 22-2339,0-34 1979,0 5-539,-18-13 719,8-7 360,-16-2 0,7-15 0,-2 2 0</inkml:trace>
  <inkml:trace contextRef="#ctx0" brushRef="#br0" timeOffset="36031">20804 15191 7533,'0'7'1079,"6"17"-629,1-19-180,6 18 449,19-15-359,-9 5-630,34-5-90,-26-8 360,8-8-2518,-2-11 2068,-13 4 450,9-4 0,-14-1 0,-6-1 0</inkml:trace>
  <inkml:trace contextRef="#ctx0" brushRef="#br0" timeOffset="36313">21501 14895 8522,'13'0'2519,"12"0"-2160,-8 0 541,26 6-1080,-19-4-90,15 4 270,-18 0 0,-2-4-360,-12 3 270,-1-5-269,-12 18-361,-1-7-359,-24 32 269,7-19-502,-15 15 952,12-13-449,-18 13 809,14-15 0,-13 13 0,17-16 0</inkml:trace>
  <inkml:trace contextRef="#ctx0" brushRef="#br0" timeOffset="36508">21407 15016 7533,'21'0'1799,"-2"0"-900,24-12-719,-22 3-360,46-10 270,-47 11 360,35-3 0,-37 9-3599,13 2 1980,-24 2 1169,-1 9 0,-18 3 0,-2 7 0</inkml:trace>
  <inkml:trace contextRef="#ctx0" brushRef="#br0" timeOffset="36683">21421 15204 7533,'0'15'2788,"6"-3"-1529,7-6-719,8-4-180,5 3 359,31-22-449,-23 6-900,1-7 1,-1-1 809,-4 9-3688,8-14 1799,-17 22 1709,-2-10 0,-11 10 0,-2-3 0</inkml:trace>
  <inkml:trace contextRef="#ctx0" brushRef="#br0" timeOffset="37064">21514 15352 7533,'8'-14'1529,"-2"7"-900,17-17-629,-17 20-89,30-20 268,-27 22 1,11-4-539,-7 18-1,-5-3 180,-2 10 270,-1 7-270,-3-16 540,10 20-360,-11-27 90,11 15 90,7-16-810,4-9-180,9-13 540,-11-9 270,-1 2 0,-7-4 0,1 3 0</inkml:trace>
  <inkml:trace contextRef="#ctx0" brushRef="#br0" timeOffset="37331">21823 14963 7533,'7'7'2069,"5"-1"-900,2-12-899,-5 4 359,14-9-449,-14 9-270,11 8 270,-13 9-899,-1 6-91,-6 22 720,0-17-90,0 12-180,6-12 360,-5-17-269,5 9 269,0-17 0,-4 5-270,21-24-180,-12 8-1169,14-40 989,-11 31 630,-6-36 0,-2 25 0,-6-16 0</inkml:trace>
  <inkml:trace contextRef="#ctx0" brushRef="#br0" timeOffset="37479">22038 14774 7533,'13'36'2608,"-6"-15"-2068,-1 54-360,0-42-1080,-4 41 900,4-47-2518,-6 28 1708,0-44 810,0 7 0,6-18 0,1 0 0</inkml:trace>
  <inkml:trace contextRef="#ctx0" brushRef="#br0" timeOffset="37647">22091 15030 6903,'0'-8'-90,"0"-4"180,0 11 1349,6-17-1259,-5 9 90,17-10-180,-15 5-90,15 1 180,-17-1-360,11 7 270,8-17-1170,-10 20 1080,8-14 0,-12 12 0,2-2 0</inkml:trace>
  <inkml:trace contextRef="#ctx0" brushRef="#br0" timeOffset="38101">21997 15191 7533,'-8'15'1079,"2"-4"-629,6-11 90,0 0-361,6 0 721,14-18-720,-4 8-180,10-15 270,5 6-270,-13 4 90,25 1-180,-27 8 270,4 12-91,-15 2 1,-5 5-90,0 18-359,0-7 269,0 9-1170,-11-2 1081,8-14-1980,-15 2 2159,10-13 0,-5-6 0,0 0 0</inkml:trace>
  <inkml:trace contextRef="#ctx0" brushRef="#br0" timeOffset="38549">22252 14936 7533,'21'20'1529,"-2"-6"-540,6-8-809,-8-6 810,14-18-631,-16 8 1,4-16-360,-5 7 540,6-14-360,-11 9-1529,2-13 989,-11 22-540,-17 2 451,6 6-811,-50 31 810,38-6 45,-16 18 1,0 3 44,11-3 180,6-5 0,0 0 90,-4 8 1170,17-3-900,-3-7-180,12-6 2248,6-15-898,2-1 269,29 5-1259,-5-10 269,8-13 1,2-2-360,-1-1-180,-7-6 0,1-3-270,17-4 360,-13 5-1800,23-9-358,-38 22 898,2-9-269,-14 16 1349,-11-4 0,-7 12 0,-9 2 0</inkml:trace>
  <inkml:trace contextRef="#ctx0" brushRef="#br0" timeOffset="38770">22386 15177 7533,'28'-15'809,"16"-8"-719,-32 20 180,23-4-90,-26 15 0,5 29-90,-9-17 0,-5 17 809,0-17-719,6-12 360,8 10-1350,1-22 271,22-22 449,-13 1-12,15-20 1,-6 18-1,1 1 1</inkml:trace>
  <inkml:trace contextRef="#ctx0" brushRef="#br0" timeOffset="39136">23110 14748 7533,'8'0'4317,"-8"6"-4137,-8 7 540,-35 44-2070,22-21 900,-9 10 1,-1 0 359,7-12 90,2 2 0,0-3 0,-1-9 0,-2 7 0</inkml:trace>
  <inkml:trace contextRef="#ctx0" brushRef="#br0" timeOffset="39239">22923 15003 7533,'50'-28'359,"-1"2"-988,-10-5 359,-13 13 270,11-13 0,-18 11 0,2 0 0</inkml:trace>
  <inkml:trace contextRef="#ctx0" brushRef="#br0" timeOffset="39533">23298 14748 7533,'-27'21'1709,"-6"16"-1529,11-13 0,-4 15 179,1 5-359,9-12 270,-15 24-1169,22-32 269,-9 8-90,17-25 361,-5-1-631,6-6 720,0 0 810,6-12-540,7-3-90,8-12 1080,-1 6-541,0 2 451,17-12-630,-11 13-360,24-25 0,-27 32-1709,8-13 899,-22 23 900,3 1 0,-18 7 0,-2 7 0</inkml:trace>
  <inkml:trace contextRef="#ctx0" brushRef="#br0" timeOffset="39693">23057 15164 7533,'6'7'1799,"1"-1"0,30-18-900,-11 3-270,10-8 1,2-3-1169,-4-4-721,4-1 1,-1 0-450,0-5 1709,9-3 0,-19 7 0,-7 6 0</inkml:trace>
  <inkml:trace contextRef="#ctx0" brushRef="#br0" timeOffset="40142">23459 14788 7533,'8'29'1799,"4"20"-1619,-11-30-1,5 18 271,-6-11-270,0-10-1349,-6 15 1349,5-22-900,-5 3 180,6-12-269,0-18 719,0 8 90,0-33 0,0 19-90,0-9 810,6 8-451,-5 10 91,11-5-180,-5 13-180,1 1 180,-2 12-90,0 1 0,-5 7-180,5 17 180,-6-13-810,0 31 630,0-31 180,-6 7-1079,5-12 449,-5-6-359,6-12 899,0 2 0,6-16 0,7-6 0,-4 8 629,15-20 271,-21 21 89,20-16-719,-14 23-360,17-20 90,-11 24 0,-1-19 0,-3 17 0,-3-7 0</inkml:trace>
  <inkml:trace contextRef="#ctx0" brushRef="#br0" timeOffset="40404">23606 14882 7533,'0'7'0,"0"-1"1349,12-12-1439,-8-1 450,26-30-180,-20 18-3059,21-31 2609,-22 34 270,9-10 0,-17 19 0,5 7-89,0 7-91,-4 7 2608,16 23-899,-10-12-854,2 12 0,0 1-496,-3-4 1,-1 29 720,0-11-720,-4-13-2789,-2 30 720,-8-44 1889,-11 12 0,4-23 0,-4-1 0</inkml:trace>
  <inkml:trace contextRef="#ctx0" brushRef="#br0" timeOffset="40534">23620 15151 7533,'13'21'3688,"19"4"-3329,4-10-2248,35-2 1620,-19-13 269,6-7 0,-19-13 0,-5-1 0</inkml:trace>
  <inkml:trace contextRef="#ctx0" brushRef="#br0" timeOffset="41096">24076 14774 11311,'28'-5'2158,"16"-9"-1798,-21-1 0,10 2-1529,4-5 1079,-19 9-2069,14-4 1619,-19 7-1888,-17 6 2068,1 6-360,-22 7 720,-14 26 0,1-8-225,9-2 0,0-1 315,-1-4 1080,-13 7-631,33-24 1530,-8 5-1619,18-10 629,30-8-1169,-11 3 360,38-15-360,-28 11-1259,10-1 1079,-24 2-1349,-3 12 1169,-18 2-359,-7 11-450,-20 8 1349,9-5-90,-19 16 899,32-28-359,-6 8 539,34-42-809,-6 6 314,18-12 1,3-2-2744,-10-1 1611,34-18 0,-35 24 1,5 0-1</inkml:trace>
  <inkml:trace contextRef="#ctx0" brushRef="#br0" timeOffset="41197">24411 14681 7533,'8'6'719,"-3"1"810,-10 30-1529,3-11-719,-22 36 359,14-30 270,-11 2 0,-1 0 90,4-7 0,-19 22 0,16-28 0</inkml:trace>
  <inkml:trace contextRef="#ctx0" brushRef="#br0" timeOffset="41352">24196 15056 7533,'0'14'0,"0"-1"0,6 1 2788,14 5-2518,3-10-90,4 3 0,-8-18-720,18-19-629,-18 1 89,37-27-179,-39 21 1259,9-2 0,-14 6 0,-5 5 0</inkml:trace>
  <inkml:trace contextRef="#ctx0" brushRef="#br0" timeOffset="41654">24492 14815 7533,'0'-8'809,"0"3"-449,0-8-450,0 5-90,6-18 180,-5 17 90,5-3-360,-6 12 360,0 6-450,0 20 540,-6-2 540,-1 32-450,0-30 90,-5 11-450,10-29 539,-4-8-269,12-8-1529,8-11-720,6-14 2069,7 3 0,-6 3 180,-8 15-90,-7 12 1709,-6 18-1529,0-13 719,6 24-1438,-4-26 359,21 9-990,-18-12 630,19 0 450,-11 0 0,3 0 0,3 0 0</inkml:trace>
  <inkml:trace contextRef="#ctx0" brushRef="#br0" timeOffset="41751">24787 14882 7533,'0'21'2878,"-24"-2"-2698,18-11-180,-29-2 0,26-6 0,-11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4:47:21.750"/>
    </inkml:context>
    <inkml:brush xml:id="br0">
      <inkml:brushProperty name="width" value="0.05292" units="cm"/>
      <inkml:brushProperty name="height" value="0.05292" units="cm"/>
      <inkml:brushProperty name="color" value="#0000FF"/>
    </inkml:brush>
  </inkml:definitions>
  <inkml:trace contextRef="#ctx0" brushRef="#br0">18201 8521 7533,'14'0'-1619,"-7"0"3597,-1 0-1618,-6 0-809,0 0 269,-6 0-270,5-6-540,-5-1 990,0 0 0,-2-5 0,-5 4 0</inkml:trace>
  <inkml:trace contextRef="#ctx0" brushRef="#br0" timeOffset="596">18014 8427 7533,'-8'-7'1439,"2"1"-1079,6 6 359,-6 0-539,5 0 450,-5 0-360,6 0 3957,0 0-4317,6 0-90,1 0-89,24 0 358,-7 0-178,33 0 89,-20 0-90,14 1 0,4-2-47,-14-2 0,1 0 406,21 3 1,0-2-360,-21-4 0,-2 0 45,3 5 0,-3 1 135,11-6-180,7 6 0,0 6-89,-13-5 179,7 5 0,4-6 90,-23 0-180,18 0 90,-12 0 90,-10 0 89,10 0-179,-6-6 0,-16 5-179,6-5 902,-21 6-723,4 0 540,-6 0-180,0 0-360,-6 0-270,-2 0 270,-5 0-3328,-7 0 2968,5 0-2428,-16 0 2428,15 0 360,-22 0 0,16 6 0,-10 1 0</inkml:trace>
  <inkml:trace contextRef="#ctx0" brushRef="#br0" timeOffset="1128">18242 8320 7533,'-14'-8'539,"7"3"-179,-5 5-90,10 0 270,-9 0-180,3 0-181,1 0-269,-5 0 270,4 0-180,-5 0 0,5 0-90,-4 5-179,-2 3 269,0 5 179,-23 13-179,19-10 360,-25 16-360,26-18 180,-20 6-270,26-13 270,-19 5-90,27-10 0,-14 4-180,15-6 0,-4 0-90,6 6 540,12 1-180,3 1 270,30 16-360,-14-20-90,6 13 0,1 2 90,-4-9-315,4 5 0,-2 2 45,-10-3-2069,29 12 1889,-43-11 360,17-2 0,-21-1 0,5-5 0</inkml:trace>
  <inkml:trace contextRef="#ctx0" brushRef="#br0" timeOffset="1964">18778 8763 7533,'6'7'1979,"2"5"-1979,-1-10 179,5 4 1,-11-6-270,11 0 90,-10 0-1169,10 0 629,-11 0-809,5 0 1349,-6 0 0,0 6 0,0 1 0</inkml:trace>
  <inkml:trace contextRef="#ctx0" brushRef="#br0" timeOffset="2288">18765 8843 7533,'-8'15'809,"-4"-3"91,10-6-540,-4-4-181,6 3 361,6-22 0,2 12-90,6-13 179,-1 6-449,1 10 180,5-22-630,-4 21 180,-2-9 270,-1 6-720,-5 4-89,1 2 539,-2 2-630,-12 22 450,4-14-90,-10 27 271,11-14-181,-11 21 270,11-20-90,-5 8 360,12-19-360,1 1 0,6-7 0,1-1 90,-1-6 180,1 0 899,5-6-809,-10-1-90,3-7 180,-6 1-181,-5 5-269,5 2 270,-12 0-90,5 5 180,-11-11-1709,4 10 719,-5-3-179,0-7 629,5 3-1439,-4-17 1709,11 5 0,1 0 0,7 2 0</inkml:trace>
  <inkml:trace contextRef="#ctx0" brushRef="#br0" timeOffset="2594">18939 8722 7533,'15'-7'1079,"-3"1"-269,-12 12-451,0 2 181,0 29-360,0-18 0,0 24 180,0-16-270,0 2 179,0 3-89,0-5-2518,6-6 1348,-4-7-179,3-2 719,-5-11 1080,0-1-180,0-1-450,0-5 0,0 6 2788,6-12-2248,2 3 449,-1-11-629,23-11-1260,-18 13 451,25-19 539,-22 22-90,4-5-90,0 7-720,-3 6-1888,3-5 2158,-11 10-359,-2-3 719,-6 10 180,-6 9 0,-2 1 0,0 4 0,-10 0 0,3 2 0</inkml:trace>
  <inkml:trace contextRef="#ctx0" brushRef="#br0" timeOffset="2878">18872 9139 7533,'6'7'3508,"7"-13"-3238,2 3 269,22-21-359,-19 15-2608,26-4 2158,-22 7 360,5 12 90,-14 7-91,-7 2-898,-6 5 1349,6-1-540,-5-4 899,11 4-719,-10-11-270,22-20-1169,-14 1 359,21-32 720,-16 19-629,5-14 809,-12 11 0,9 0 0,-2 0 0</inkml:trace>
  <inkml:trace contextRef="#ctx0" brushRef="#br0" timeOffset="3031">19221 8790 7533,'-8'0'899,"2"6"91,6 1-631,0 6 181,0 7-450,0-5-360,0 16 0,0-20-989,6 24 719,-4-24-899,10 8 1439,-5-13 0,1-6 0,-2 0 0</inkml:trace>
  <inkml:trace contextRef="#ctx0" brushRef="#br0" timeOffset="3282">19274 8790 7533,'14'6'1529,"-7"13"-1259,-1 3 539,-6 29-359,0-20-90,-6 32-180,5-32-450,-11 8 90,10-19 180,-4-13-630,6-1 540,0-6 90,0 0 180,-6-6-180,5-1 180,-5-7-270,0 1 90,4-1 0,-3-11 270,5 3-630,0-17 180,0 10-899,5 3 179,-3 6 631,10 7 269,1-6 0,2-2 0,4-6 0</inkml:trace>
  <inkml:trace contextRef="#ctx0" brushRef="#br0" timeOffset="3536">19369 8669 8432,'7'19'900,"-1"-4"-91,-6 16-449,6-8-630,-5 28 270,5-20-360,-6 26 450,0-34-270,0 9 90,0-19 270,0-5 450,0 4-450,0-11-90,0 5 0,0-6 1079,0-18-899,6 8-1979,8-34 450,0 21-181,12-22 271,-12 23 1169,12-10 0,-11 17 0,4-4 0</inkml:trace>
  <inkml:trace contextRef="#ctx0" brushRef="#br0" timeOffset="3826">19529 8763 7533,'0'34'-450,"0"-1"180,0 12 1170,0-20 359,0 24-899,6-38 269,1 13-449,1-23 0,-3-1 450,8-31-540,-10 5-540,9-24 360,-12 27-540,0-8 181,0 10 269,0 0 360,0 8 0,0 7-180,0 6 989,0 0-719,6 0-90,-4 0-90,9 6 179,-3 7-269,5 2-89,-5 4-271,-2 7 180,0-10-630,-5 28 451,5-27-541,-12 27 540,5-34-359,-11 14 269,10-23-180,-10 5 450,11-6 180,-5-6 0,0-7 0,-2-8 0</inkml:trace>
  <inkml:trace contextRef="#ctx0" brushRef="#br0" timeOffset="4100">19730 8561 7533,'13'0'2248,"-5"0"-1978,-2 0 1169,-6 0-809,0 0 180,0 12-630,6-3 179,-5 17 271,11 13-450,-10-8 90,4 20 269,0-5-808,2-3 313,-2-5 1,1 0-224,0 2 224,0 1 0,-2-1-765,-3-7-899,10 23 1079,-11-33-539,5 2 989,-6-18-2699,0-1 2160,0-6 629,0-18 0,0 2 0,0-16 0</inkml:trace>
  <inkml:trace contextRef="#ctx0" brushRef="#br0" timeOffset="7169">16296 7944 7533,'0'20'-180,"0"-6"270,-6 36-180,5-23 270,-5 41-180,6-30 180,0 8-90,0 17-90,0-30 0,0 30-180,0-34 270,0-3 89,0 0-179,0-11 90,6-2-90,-5 5 90,5-9 90,-6 16 0,0-10-90,6-2-90,-4 5-90,4-15-180,0 15 180,-5-16 0,11 4 90,-4-6 90,12 0-180,-6 0 90,6 0 90,-1 0-90,2 0 0,-1 0 0,12 0 0,-10 0 90,11 0-90,12 0 90,-14 0-135,11-3 0,2 0 45,0 1 0,20-4 0,2 1 180,-13 3-135,20-1 0,2 0-112,-16 3 97,-10 0 0,7 0 0,-6 0-30,23 0 0,-21 0 0,6 0 0,-5 0 45,-14 0 0,0 0-15,14 0 0,5 0 0,-6 0-30,21 0-1043,-4 1 0,-1-2 1043,-1-5 0,-21 5 0,-1 1 90,16-7-180,-1 7-130,0 0 175,-21-2 0,0-2 45,27 3 45,-15-1 0,-1-2 45,10-2-90,-22 6 0,1-1 0,1-2 0,-2 0 0,21 3 45,-8 0 0,0 0 45,3 0 0,-18 0 0,4 0-46,5 0 1,-1 0-45,14 0-292,-1 0 1,-2 0 381,-9 0-90,24 0 90,-10 6-90,-9-5 0,7 5-270,6 0 2324,-18-5-2054,4 5 0,0 1 0,-7 0 180,13 0 0,-2-1 0,-17 2-1,16-1 1,-1-2-90,-16-4 45,4 3 0,0-1-202,-9-3 157,20 0 0,-5 0 0,-3 5-270,4-3 1,3 4 268,-12-6-358,8 0-91,-1 0 360,-16 0 0,4-6-143,-2 4 323,-9-3 864,23-2-864,-21 6-180,20-5 0,-28 0 90,9 4 0,-12-9 277,1 9-277,-7-4-119,-1 6 119,0-6-90,-4 5 0,4-17 0,-6 9 0,0-23 0,0 10 0,6-29 0,-5 20-90,11-31 90,-11 30-180,5-24-90,-6 26 270,0-9-180,0 0 90,0 9 90,0-8 0,-6 5 0,5 5-180,-17-11 180,15 16 540,-21-8-540,21 16 450,-20-10-540,20 10 180,-21-5-90,15 13-90,-10 1 180,5 0-90,-5 4-180,4-4 0,-16 6 180,8 0 0,-22 0-90,16 0-90,-10 0 270,-24 0 0,28 0-90,-8 0 0,-1 0 180,-1 0-45,7 0 0,-1 0-985,-18 6 1120,-2-4 90,-11 4-540,17-6 270,6 0 0,-1 0 0,-11 0-1,20 0 1,0 0-45,0 0 0,1 0 45,-22 0-180,-8-3 0,-1 0 360,0 1-240,15-1 0,-10-1 0,10 0-120,-15-4 150,14 5 0,-8 1 0,8 0-60,-20-5 60,20 5 0,-8 0 0,7 1-60,15 0 0,2 0 90,-34-2 0,1 0 180,-1 3-225,29 0 0,-3 0 45,-14 0 0,1 0-90,21 0 0,-2 0 134,-32 0 1,1 0-45,-1 0-45,32 0 0,-3 0 135,-10 3 0,1 0-90,-19-1 45,-3 1 0,0-1-45,3-2 0,-3 0 0,1 0-90,15 0 135,-9 0 0,0 0-135,11 0 90,-2 0 0,-1 0 0,5 0 44,1 3 1,3 1-45,9-3 0,-21 5-161,24 0 161,10-4 180,-22 9-270,21-9-90,-9 4 0,25-6-360,-4 0 450,16 0-1593,-4 0 64,6 0-4,12 0 3,-3 0 1530,16 0 0,-4 0 0,6 0 0</inkml:trace>
  <inkml:trace contextRef="#ctx0" brushRef="#br0" timeOffset="10420">9952 10829 7713,'6'8'989,"-4"-2"-899,4 0 180,-1 1 90,3 7-360,5-1 269,1 0-89,-7 1-90,5-7 270,-4 5-810,-1-4 360,5-1-89,-4-1-1,5-6 180,-5 0-90,4 0 180,-11-6-180,11 5 0,-5-11 0,1 10-270,4-10 360,-11 5 0,5-1-180,0 2 180,-5 1 180,11 3-270,-4-10 0,-1 10 90,5-10-90,-5 11 180,7-11 180,5 5-180,-4-1 180,11-4-270,-17 11 180,15-5-180,-15 6 90,10 6 0,-6-5-1,7 11-89,-12-4 90,16-1-90,-15-1 0,10-6 0,-5 0 0,0-6 0,-1 5 90,-5-5-180,4 6 270,-11 6-90,11-5 0,-5 17-180,1-15 180,10 15 0,-9-16-90,16 3 0,-10-5 0,4-5 90,-6 3 0,7-10-90,-11 10 0,15-4 0,-21 6 0,15 0 0,-11 0-360,1 0 0,4 6 360,-5-4-989,6 4-360,-5-6 1349,-2 0 0,-6 0 0,0 0 0</inkml:trace>
  <inkml:trace contextRef="#ctx0" brushRef="#br0" timeOffset="18584">9939 10816 9422,'7'0'539,"-1"6"-539,0-5 90,-4 11 90,9-10-180,-9 10 0,10-11 180,-5 17-90,1-9 180,9 10-360,-14-11-270,16 4 270,-12-11 0,7-1 0,-1-1 0,1-17 90,-7 15-90,5-15 90,-11 11 0,11-7-90,-10 7 90,4-5 0,0 10 0,-5-10 0,11 11 360,-5-5-360,7 6 180,-1 0 90,0 0-270,1 0 270,5 6-180,-10-5 0,10 5 180,0-6-181,-3 0 1,10 6 0,-13-4-180,-6 10 0,11-5 90,-15 0 0,15-1-179,-5 0-1,-4-4 0,15 4 180,-15-6 0,17 0-90,-17 0 270,15-6-180,-16-1 180,18-1-180,-11 2 269,4 6-269,-6 0 90,6 0-90,-4 0 90,11 0 180,-11 0 180,28 0-450,-23 0-180,40-6 270,-34 5-270,19-11 90,-25 10-90,0-10 180,-7 11 180,1-5-90,-7 6 0,11 0 180,-15 0-180,21 0 90,-21 6 0,20 1-180,-14 1 0,17 4 0,-17-11 90,9 5-90,-11-6 0,7 0 90,5 0-90,-4 0 0,4 0 0,-5-6 0,-1 5 0,6-5 0,-10 0-90,9 4 90,-11-4-180,1 6 180,4 0-90,1-6 90,-4 5 0,15-11 0,-21 11 360,27-5-360,-19 6 179,14 0 1,-12 0 0,7 0-180,-12 0 180,22 0-90,-25 0-270,24 0 270,-19 0-450,9 0 360,-5 0-90,-1 0 90,-6 0 0,-1 0-90,6 0 1,-9 0-1,15 0 90,-17 0 0,11 0 90,-4 0-90,-1 0 0,5 0 179,-10 0 1,9 0-180,-3 0 270,11 6-270,-10 1 180,9 0-90,-4 5 0,1-10-90,16 4 0,-20-6 90,18 0-270,-20 0-180,16 0 180,-10 0 90,4 0 90,-5-6-180,-1 4 180,1-4-89,-1 0 268,1 5-89,-7-5 180,11 6-180,-15 0 0,15 0 90,-11 0-180,7 0 0,-1 0 180,0 0-180,1 6 90,-1-5 90,7 5-360,-6-6 90,6 0 90,-6 0-90,-7 0 90,11 0-90,-15 0 90,21 0 0,-15 0 0,10 0 0,-6 0-180,-5 0 180,4 0 0,-11 0 0,17 0 90,-15 0-180,21 0 270,-15 6 90,10-4-90,-5 10-180,-6-11 90,3 5-90,-9-6-90,10 0 180,-5 6-180,7-5 180,-7 5 0,11-6-90,-15 0 0,21 0-90,-16 0 0,12-6 90,-7 5 0,0-5 0,-5 6 90,4 0-90,-5 0 0,1 0 90,10 0-90,-9 0 0,16 0 0,-10 0 90,10 0-90,-10 0-90,4 0 90,-11 0 90,4 0 0,1 0-90,-4 0 89,9 0-89,-10 0 0,5 0 0,1 0 0,-7 0 0,5 0 0,-4 0-179,-1 0 179,5 0-180,-5-6 90,1 5 0,10-5 90,-15 6 0,14 0 0,-9-6 180,-1 4-270,5-4 360,-5 6-270,7 0 359,5 6-89,-4 2-90,17 11-90,-16-10 270,21 9-450,-20-16-90,14 9 270,-16-9 0,10 4-360,-10-6 0,10-6 180,-16 4-90,15-16 90,-15 15-89,11-15 179,-7 11-270,0 0 270,1 1-180,-1 0 90,0 4 540,1-4-91,5 6-89,-4 0 0,17 0-180,-16 0 0,21 0-180,-20 0 270,20 0-360,-21 0 90,15-6 90,-10 5-270,6-11 90,-6 11-90,5-5 270,-11 0 0,10 4 0,-10-4-269,10 6 269,-10-6-180,4 4 180,-12-3 0,5-1 0,-4 4-90,5-3 90,1 5 90,0 0-90,-1 0 360,6 0-360,-4 0 539,10 0-359,-10 5 0,4-3 90,1 9-180,-5-9 450,10 4-451,-10 0 91,23-4-90,-21 4-539,32-12 539,-37-2-450,36-5 180,-42 5-90,36-4 360,-32 11-270,22-11 180,-17 10-450,10-4 270,-16 6-89,8 0 269,-15 0-1530,4 0 721,-6 0-2159,0 0 899,-12 0 1259,3-6 810,-10-1 0,0-6 0,-2-1 0</inkml:trace>
  <inkml:trace contextRef="#ctx0" brushRef="#br0" timeOffset="19796">9724 10695 7533,'15'0'-1529,"3"0"1529,-17 0 90,11 0-1,-10 0 721,4 6-630,-6-5 0,0 11 0,0-4-180,-6 5 270,-2 1-181,-5-1-178,-18 13-1,13-16 179,-14 8 1,-3 0-90,1-8 45,-18 3 0,-2 0 135,3-6-135,8-3 0,-2-2 0,2-4 0,3-2-45,-23-3 45,21-1 0,1-4 585,-18-21-360,16 3-225,8-9 0,0-2 45,-3-2 89,11-10 1,3 0-270,3 5 225,12-1 0,5-2-135,4 4 45,10 5 0,5 1-269,9-2 89,-1 11 0,4 0-45,27-17 0,-3 2 180,-5 22 0,2 5 0,1 3 0,9 11 0,1 6 0,-2 15 45,7 6 0,-3 3-45,-10 7 45,3 6 0,-4 1-45,-16-4 45,0 3 0,-5 1-45,-13-7 0,8 20-180,-16 13-269,-1-17 179,-9 4 0,-2-2-270,1-7 352,-15 21 0,5-30 1,-8 1-1</inkml:trace>
  <inkml:trace contextRef="#ctx0" brushRef="#br0" timeOffset="115696">12742 13916 7533,'8'-7'1079,"-2"1"-539,11 17-360,0-2-90,10 11 539,10 17-359,-19-12 0,25 26-180,-26-23-360,8-1 270,0 4 90,-9-14-540,10 14 180,-1-10-89,-3 0 179,5-2-90,5 1 0,-16-5 90,15-2 180,-10-1-90,0-10 0,-2 9 90,-5-9-90,-1 4 0,1-6 180,-7-6 0,11-14-90,-9 4 0,22-33 0,-8 30 135,1-14 0,2-1-135,6 7 45,-1-11 0,0 1-45,-5 10 0,17-22 90,-17 22 0,3 5-360,21-22 270,-18 27-450,30-21-89,-36 23-181,17 2 0,-34 7 720,3 6 0,-12 0 0,0 0 0</inkml:trace>
  <inkml:trace contextRef="#ctx0" brushRef="#br0" timeOffset="116865">12528 14654 7623,'19'0'1169,"-4"-6"-989,4 4-360,0-9 90,-4 9 0,5-10-360,-7 11 180,1-6 181,-7 7-1,5 0 180,-10-5-90,4 3-1170,-6-4 810,0 6 360,0 0 0,-6 0 0,-8 0 0,5 0 0,-15 0 0,21 6 180,-15-4-90,17 10 90,-5-5 0,0 7-180,4-1 540,-9 0-1,9 7-359,-4-11 270,6 15-540,0-21 450,0 8-360,0-5 180,18-4-180,-14-2 90,26-8-180,-21 1 180,11-5 90,-7 5-810,1-7 270,-1 1-719,1-1 899,-7 1 180,-1 5 0,-12 2 0,-1 6 0</inkml:trace>
  <inkml:trace contextRef="#ctx0" brushRef="#br0" timeOffset="117064">12541 14895 7533,'21'-7'899,"-2"-5"-269,-6 5 89,1-7-809,-1 1 180,1 5-989,5 3 449,-10-2 270,15 6-629,-15-5-91,17 0 900,-18-1 0,4-7 0,-12 0 0</inkml:trace>
  <inkml:trace contextRef="#ctx0" brushRef="#br0" timeOffset="117238">12702 14829 7533,'0'20'989,"0"5"-989,0-9 270,0 9-270,0-16 180,0 9-630,0-17 180,0 5 180,0-6-1079,0 6 899,0-4 90,6 4 180,-4-6 0,4-6 0,-6-2 0</inkml:trace>
  <inkml:trace contextRef="#ctx0" brushRef="#br0" timeOffset="117734">12621 15003 7533,'21'-14'539,"-8"7"-179,0-5-180,-6 10-540,1-3 270,-2 5-180,0 0 181,-5 0-91,5 0 270,-6 0-270,0 5 90,0-3 90,0 16 0,0-9-90,0 16 450,0-10 179,0 5-359,0-7-90,0-5 270,6 3-270,2-9 0,17 4 0,-9-12-990,27-14 720,-25-2 180,25-29 0,-26 20 0,8-14 0</inkml:trace>
  <inkml:trace contextRef="#ctx0" brushRef="#br0" timeOffset="118064">12917 14748 9691,'6'-14'-1259,"1"1"989,7 6-1349,-1-5 1349,0 4 270,-5 1 0,-3 1 0,-10 18-179,3-3 988,-16 22-449,9-15 449,-4 22-449,7-22 90,6 15-450,0-22-270,6 9 180,2-16-180,11-8 270,-4 3-1349,10-27 1079,-16 20-180,9-22 181,-17 17 269,5 2 0,-6 1 0,6-1 0,1-8 0</inkml:trace>
  <inkml:trace contextRef="#ctx0" brushRef="#br0" timeOffset="118278">13037 14640 7533,'0'-15'0,"0"-2"-180,6 15 180,-5-4 629,11 6-449,-10 0 360,10 24-360,-11-6 270,5 50-270,-6-33 179,0 39-359,0-48-539,0 11 449,0-30-360,6-1 450,2-12-450,12-19 450,-12 7-1169,22-25 989,-25 21 180,30-17 0,-24 17 0,20-4 0,-10 13 0</inkml:trace>
  <inkml:trace contextRef="#ctx0" brushRef="#br0" timeOffset="118584">13373 14708 7533,'0'13'989,"0"0"-1259,0 1 450,5 5 0,3-10 0,-1 9 90,11-16-90,-9 4 0,10-6-270,-5 0 90,-1 0 90,1 0 0,-7-13-180,6 5 90,-6-12 0,0 7-90,5-1-450,-10-11 450,4 9-450,-6-21 450,0 20 270,-12-8-90,3 17-270,-29 2 270,26 12-90,-35 20-90,41-9 90,-24 15-719,23-19 269,-1 1 180,-4-1 270,11 0 0,-5-5 0,6-2 0</inkml:trace>
  <inkml:trace contextRef="#ctx0" brushRef="#br0" timeOffset="119002">13735 14613 7533,'0'29'539,"0"-4"91,0-11-360,0-7 90,0-1-1,6 0-179,-5-4 90,11 4-720,2-18 450,-5 3-539,2-5 179,-5-4 0,-4 15-90,4-21 91,-6 16-1,0-6 270,0 2 180,0 11-180,-6-11 0,-2 10-90,-5-10 90,0 11 180,5-5 0,-4 6-270,5 0 180,-1 6-90,-3 7-360,9-4 271,-4 9 179,6-10 0,6-1 0,2-1 0</inkml:trace>
  <inkml:trace contextRef="#ctx0" brushRef="#br0" timeOffset="119206">13896 14372 7533,'0'28'0,"0"-2"539,0-1-269,0-9 90,0 28-540,0-26 90,0 19-539,12-4 539,-9-9-90,9 13 270,-6-28-90,-5 9-900,5-11 900,-6 1 0,0 4 0,0-5 0</inkml:trace>
  <inkml:trace contextRef="#ctx0" brushRef="#br0" timeOffset="119649">13722 14869 7533,'13'-8'0,"0"-10"359,1 9-269,5-10 0,-10 11 90,9-3-629,-11 9 269,1-4 270,3 6-360,-9 0 270,4 0 90,-6 18-90,0 5 270,0 17-91,6-12 1,1-3 0,1-11 90,10-7-540,-9-1 270,10-6 0,-5-12 90,-1 4-90,0-12-1259,1 1 1259,-1 10 0,1-15 0,-1 9 0</inkml:trace>
  <inkml:trace contextRef="#ctx0" brushRef="#br0" timeOffset="120001">14097 14573 7533,'14'0'270,"-7"-6"89,5 5-179,-11-11-270,11 11 90,-10-11 90,10 10-629,-11-10 269,5 11-90,0-5 0,-4 6 360,3 0 0,-5 0-270,-5 12 630,3-9-270,-10 15 0,5-5-90,-1 2 0,2 16 630,0-15 359,5 16-809,-5-17 180,12-2-720,-5-1 180,5-10 180,6 4 0,-9-6 90,15-6-90,-11-2-2429,1-17 2429,4 9 0,-11-10 0,11 7 0,-5-2 0</inkml:trace>
  <inkml:trace contextRef="#ctx0" brushRef="#br0" timeOffset="120648">14217 14560 7533,'8'-15'-720,"-2"3"1080,-6 12 989,0 0-1169,0 6-180,6-4 270,-5 10-540,5-5 270,-6 6 90,6 1-450,-4-1 180,4 1 90,0-7-180,-5-1-89,5 0 269,-6-4-90,0 3-90,0-5 90,6 0-90,-5-5-269,12-9 539,-12-1 0,5-4 0,-6 11 0,6-4 0,-4 11 0,4-11 90,-6 11-90,0-5 0,0 6-90,6 0 90,-5 6-90,5-5 1979,-6 11-1440,6-5-359,-4 13 90,4-11-630,-1 9 181,-3-11 89,4 1 0,-6-3 180,0-5-270,6-5 180,-5 3 0,5-10-180,-6-7 270,0 2-360,6-20 270,-4 21 0,4-10 90,-6 13-179,0-7 358,0 11-89,0-8 180,0 9-360,0-5 90,0-1 90,0 7-90,0 1 90,0 6 0,0 0-90,6 0 450,-5 0 0,5 0-181,-6 0-89,0 0 540,0 6-450,6 7 0,-5 14 0,11-5-270,-10 16 179,10-16-179,-11 11 0,11 6 0,-5-15-90,1 13 270,4-10-360,-11-5 270,5 3 0,-6-5 0,0-5 0,0-2 0,0-1 0,0-10-989,0 4 539,0-6-600,0 0 1,0 0 0</inkml:trace>
  <inkml:trace contextRef="#ctx0" brushRef="#br0" timeOffset="130057">14996 14372 7533,'-14'8'90,"7"-2"-90,-11 0 0,9 1 90,-10 6 179,-1 19-359,11-20 540,-9 23-270,16-32 0,-4 9 90,6-6-180,0-4 0,0 4 449,12 0-359,-2-5-90,9 5 270,1-6-270,-5 0-270,16 0-180,-21 0 91,14 0 179,-23 0-540,5 0 180,-6 6-269,0-4 359,0 10-180,0-5 90,-6 6 91,5-5 359,-11 4 0,11-5 0,-5 1 0,6 4 0,0-11 0,0 11-90,0-10 90,6 3 90,1-5 989,6 0-899,1 0 90,-1 0 629,6-12-629,-4 4 0,5-6 449,-7-4-629,1 9 180,-7-10 270,11-6-990,-9 8 270,10-14-539,-11 10 359,-2 0 180,-6-4 0,0 4 90,0 0-90,0-4-449,0 10 269,0 1-180,0-4 360,0 15 0,0-9 180,0 7 0,0 3 0,0-4-90,0 6 900,0 12-720,0-3 719,0 28-539,0-13 0,12 39-180,-9-30 900,14 35-901,-15-42 451,10 23-1799,-11-33 1259,5 10 0,-6-19 0,0-1 0</inkml:trace>
  <inkml:trace contextRef="#ctx0" brushRef="#br0" timeOffset="130211">15157 14520 7533,'20'-15'1079,"-6"-3"-1259,-2 10 180,-5 1-90,0 1-180,11 0 180,-9-1 90,11-1 0,-7-4 0,0 5 0</inkml:trace>
  <inkml:trace contextRef="#ctx0" brushRef="#br0" timeOffset="130759">15345 14547 7533,'-15'43'989,"3"0"-1079,12-34 90,0 3 180,0-12 90,0 0 0,6-12-180,1 3-1529,7-22 1259,-7 8-1439,5-15 1619,-11 15-180,5 4 180,-6 13 0,0 6 0,0 6 1259,0 13-1169,6-2 899,2 20-719,-1-27-90,11 20 0,-9-27-540,10 9 270,-12-12-360,11-6 450,-15-1-179,9-13 179,-12 5-450,6-16 360,-4 9 90,3-5-90,-5-5 90,0 10-540,0-23 540,0 22 0,0-20-90,0 26 0,0-2 90,-5 12 360,3 2-90,-4 3 360,6 2-450,0 14-1,0 6 361,0 13-270,6-4 180,1 21-360,7-18-180,0 12 180,-1-23 0,-5-2 269,4 1-359,-5-5 180,1-2-90,-3-1-90,-5-10-90,0 10-90,0-11-629,0 5 809,0 0 0,-5-4 0,-3 3 0</inkml:trace>
  <inkml:trace contextRef="#ctx0" brushRef="#br0" timeOffset="130910">15451 14587 8522,'-7'0'900,"1"-6"-541,12-2-179,1-5 90,7-6-90,-1-2 0,0 0-2339,13-11 1799,-9 16 360,8-21 0,-11 20 0,-1-8 0</inkml:trace>
  <inkml:trace contextRef="#ctx0" brushRef="#br0" timeOffset="131172">15599 14318 7533,'21'0'989,"-2"-5"-809,-11 3 360,4-4-360,-11 0-1799,5 5 1349,-6-6-900,0 7 990,0 0 180,0 12 0,0-9 0,0 33 0,0-24 360,0 31-270,6-20 1259,-5 16-1259,5-17 180,-6 3 0,6-11-90,-4-7-1799,4 11 1439,-6-15 180,0 9 0,6-6 0,1 1 0</inkml:trace>
  <inkml:trace contextRef="#ctx0" brushRef="#br0" timeOffset="131407">15880 14386 7533,'-7'21'1619,"-5"-8"-1349,5 5-90,-1-15-1,2 15 1,0-11 180,5 13 270,-5-6-450,6 6-720,12 5 540,-9-15 540,27 8-810,-20-18-2429,27-12 2340,-20 3 359,14-22 0,-10 15 0,6-10 0</inkml:trace>
  <inkml:trace contextRef="#ctx0" brushRef="#br0" timeOffset="131662">16149 14225 9871,'6'32'450,"-4"-4"-270,10 5 0,-11-12 0,5 5 0,0-6 0,-5 8-1260,5-2 630,0-5 271,-4 5-541,4-12 360,-6 6 180,0-7 180,0 0 0,6 1 0,1-1 0</inkml:trace>
  <inkml:trace contextRef="#ctx0" brushRef="#br0" timeOffset="132175">16391 14305 7533,'0'15'719,"0"15"-449,6-8-90,-5 18-900,5-11 361,-6 2-1,0-10 360,0-6 0,0 3 0,6-11 0,-5 6 0,5 1 0</inkml:trace>
  <inkml:trace contextRef="#ctx0" brushRef="#br0" timeOffset="132306">16404 14520 7533,'0'-14'0,"0"7"0,0-11 0,0 15 899,6-21-449,1 15-450,1-10 360,10 5-180,-15 1-720,14-1 270,-9-5-629,5 4 539,-5-4-630,9-1 631,-14 11 359,9-8 0,-12 9 0,0-5 0</inkml:trace>
  <inkml:trace contextRef="#ctx0" brushRef="#br0" timeOffset="132457">16497 14225 7533,'0'19'719,"0"-4"91,6 28-540,-4-18-90,4 20 179,-6 0-269,6-14 90,-5 20 0,5-29 0,0 3 180,-4-11-2159,4-1 899,-6-5 900,6-2 0,-4-6 0,4 0 0</inkml:trace>
  <inkml:trace contextRef="#ctx0" brushRef="#br0" timeOffset="132738">16565 14345 7533,'22'-22'180,"2"-2"179,-11 23-269,-4-11-180,9 10 540,-10-4-270,-1 6 270,5 0-990,-11 0 360,5 0 180,-6 12-180,0-3 0,0 28 180,-6-19 180,5 31 0,-5-31 180,6 20-270,0-24 90,0 6-90,6-13-360,7-7 180,-4-7-1349,15-13 1349,-15 11-1349,11-21 1439,-13 20 0,5-15 0,-4 11 0,5 1 0</inkml:trace>
  <inkml:trace contextRef="#ctx0" brushRef="#br0" timeOffset="133164">16833 14291 7533,'0'8'-90,"-6"-2"360,5 0-91,-11 1 181,10 7-90,-4 5-180,0-4 90,5 4 0,-5 1-180,6-5 360,0 10-270,0-10-270,0 4 180,6-11-90,-5 4 0,11-11 0,-4 5-270,-1-12 0,5-7 270,-5-14 90,1 5-899,4-9 359,-11 15 180,5-3-89,-6 0 449,6 4 0,-4 1 0,4-4 0,-6 15-90,0-14 90,0 15 539,0-4-449,0 6 810,0 0-810,5 6 0,-3-4 90,10 10-1,-11-5-179,11 6 90,-10 1 180,16-1-180,-9 1 0,10-1-540,-11-5 181,4 4-451,-11-11 450,5 5 270,0-6 0,-4-6 0,4-1 0</inkml:trace>
  <inkml:trace contextRef="#ctx0" brushRef="#br0" timeOffset="133859">16659 14372 7353,'-8'0'90,"-4"0"-90,5 0-180,-7 6 270,7 1 0,-5 7 180,11 11-270,-5-15 90,6 26-90,0-31 89,0 19 91,0-17-90,6 7-90,-5-7 90,11-1-270,-5-6 270,7-6 0,-1-13-450,-5 3-269,3-10 89,-9 1 270,4 8-269,-6-14 629,0 22-90,0-9 0,0 17 0,0-5 449,0 6-179,0 0 360,0 6-360,0-5-90,6 23-180,-5-20-540,11 26 180,-4-27 180,-1 15 180,5-16 0,-4 3 0,6-5 0</inkml:trace>
  <inkml:trace contextRef="#ctx0" brushRef="#br0" timeOffset="134475">17048 14278 7263,'0'8'0,"0"4"0,0-5 270,0 1 89,0 9-808,0-14-1,0 21 450,0-21-180,0 9 90,0-12 180,0 0 90,-6 0-270,4-6 180,-4-1 90,6-1-360,6-10 270,-4 10-630,15-12 360,-8 7-359,23-7 539,-16 5 0,4 2 0,-8 1 0,-5 5 0</inkml:trace>
  <inkml:trace contextRef="#ctx0" brushRef="#br0" timeOffset="134689">17182 14211 7533,'15'-7'-720,"-3"1"1350,-12 6-1,0 0-629,0 6 450,-6 1-270,4 6-540,-10 19 360,11-14 0,-5 19 90,6-22 90,0 4-90,0-11 0,0-2 0,6-6-90,-5 0-270,11-12 270,-4 3-630,-1-11 91,5 1 359,-10 4-540,3-4 1,-5-7 719,0 10 0,0-9 0,0 11 0,0 1 0</inkml:trace>
  <inkml:trace contextRef="#ctx0" brushRef="#br0" timeOffset="134859">17222 14090 7533,'-7'-15'-1619,"1"4"2698,6 5-719,0 4 0,0-4 179,0 6-629,0 0 180,0 6 0,0 1 180,0 13 0,6 1 90,-5 29-360,11-17-270,-5 42 90,1-49-630,-2 36 451,-6-44 359,6 19 0,-5-22 0,5 4 0</inkml:trace>
  <inkml:trace contextRef="#ctx0" brushRef="#br0" timeOffset="136030">13158 15258 6993,'-7'0'899,"1"6"-719,6 1-90,0 7-180,0-1 180,0 0-180,0 1 180,0-7 0,12-1-90,-9-6 0,20-18-270,-14 14 1,16-32-451,-10 26 720,5-22 0,-7 18 0,0-6 0</inkml:trace>
  <inkml:trace contextRef="#ctx0" brushRef="#br0" timeOffset="136305">13292 15097 7173,'6'25'450,"-4"-2"-810,4 4 270,-6-2 0,0-10 180,6 16 0,-5-20 0,5 12-900,-6-15 540,0-1-179,0-1 449,0-24 0,0 8 90,0-16 0,0 13 0,0 5 89,0-4-179,6 11 180,1-17-90,7 15 0,-1-15 0,1 17-719,-1-5 629,-6 6 0,5 0 0,-4 0 0</inkml:trace>
  <inkml:trace contextRef="#ctx0" brushRef="#br0" timeOffset="136673">13198 15473 8252,'8'0'270,"3"-6"-180,-3-8 90,5-1-540,1-4 270,-1 5 90,-6 7-90,6-5-359,-6 11-91,13-6 450,-11 7 0,8 0-90,-15 7 90,4 0 90,-6 6 270,0 13 0,-6-10 90,4 9-91,-3-11-179,5-7-180,0-1 180,0-6 0,11 0-270,-2-6 1,17-13 268,-12 9-89,6-14 0,-1 10 0,-4-7 0,4-6 0</inkml:trace>
  <inkml:trace contextRef="#ctx0" brushRef="#br0" timeOffset="136874">13667 15137 7533,'0'49'449,"6"-4"-539,-4-24-89,10 4 89,-10-16 359,10 9-179,-5-16-90,1 4 0,3-12 0,-3-2 0</inkml:trace>
  <inkml:trace contextRef="#ctx0" brushRef="#br0" timeOffset="137225">13762 15151 7533,'0'65'-450,"0"-10"630,0-41 90,0-1-180,0 0 179,0-5-448,0-2-541,0-6-90,-6-6 810,4-2 360,-4-11-360,6 4 270,0-4 90,0-1-270,0 6 90,12-12-360,-9 17 0,21-15 90,-15 21-180,16-8 90,-16 11 450,9 0-360,-17 6 90,5-5-90,-6 17 0,0-9 180,0 10 360,0-5-360,0-1-360,0 0 180,-6 13-360,5-10 450,-11 9 0,4-5 0,-5 1 0</inkml:trace>
  <inkml:trace contextRef="#ctx0" brushRef="#br0" timeOffset="137373">13788 15365 7533,'0'21'-90,"0"-2"180,0-11-90,0 4 180,0-5-1,0 1 181,6 4-180,-4-11-1529,4 11 989,0-10 0,-5 4 360,5-12 0,0-2 0,1-5 0</inkml:trace>
  <inkml:trace contextRef="#ctx0" brushRef="#br0" timeOffset="137624">13882 15271 7533,'15'14'0,"3"11"-810,-16-9 2699,10 28-1529,-5-26 270,1 25-1260,-2-27 270,-6 9 540,0-17-540,-6 4-180,4-11-89,-16-7 449,15-3 630,-15-10-360,17 6-270,-5-7 180,6 6-720,12-12 720,-3 11 0,10-4 0,-5 5 0</inkml:trace>
  <inkml:trace contextRef="#ctx0" brushRef="#br0" timeOffset="137809">14244 15097 7533,'0'7'539,"0"-1"-449,6 0 0,-4-4-1439,4 9 629,-6-9 720,0 10 0,6-5 0,1 7 0</inkml:trace>
  <inkml:trace contextRef="#ctx0" brushRef="#br0" timeOffset="138100">14231 15204 7533,'0'7'629,"0"-1"-269,-6 0-180,4-4 0,-4 4 809,6-6-89,0 0-720,6-6-180,-4 4 270,16-10-91,-9 5 1,4-6-270,-1 5-629,-4-4 269,-1 11 90,-1-5 180,-6 6-89,0 0 89,6 0 0,-4 6 0,4 1-90,-6 7 0,0-1 0,0 7 0,6 0 91,-5 1 89,5-1 270,-6-7-91,6 0-89,-4 1-89,4-7 898,-6-1-719,5-6 90,-3-6 0,4 5-180,-6-11 180,0 4-180,0-5 270,6 0 89,-5-1-1978,5 1 270,-6-1 1349,0 1 0,-6 0 0,-1-1 0</inkml:trace>
  <inkml:trace contextRef="#ctx0" brushRef="#br0" timeOffset="138347">14352 15097 7533,'7'13'1169,"-1"1"-989,0 5-90,-4-4 0,10 16-90,-11-14 90,5 8-360,6 0 450,-9-8 270,15 14-1440,-17-22-1169,5 3 2069,-6-12 90,0-6 0,0 5 270,0-17-360,0 9 90,6-17 360,-5 12 180,5-6 89,0 1-808,2 4 179,-1-5-900,5 1 720,-10 4 180,10-4 0,-17 11 0,3 2 0</inkml:trace>
  <inkml:trace contextRef="#ctx0" brushRef="#br0" timeOffset="138508">14405 15338 7533,'8'38'270,"-2"-3"-91,0-33 271,-5 4-270,11-6-90,-11 0-270,11-6 270,-4-2-1259,5-11 989,1 4 0,-1-4-809,1 5 989,-7 1 0,11-1 0,-3 1 0</inkml:trace>
  <inkml:trace contextRef="#ctx0" brushRef="#br0" timeOffset="138643">14593 15231 7533,'8'-21'180,"3"-10"-90,-9 21-1,10-26-178,-11 25-541,5-20 360,-6 22-270,0-9 360,0 16 180,0-4 0,0 6 0,0 0 0</inkml:trace>
  <inkml:trace contextRef="#ctx0" brushRef="#br0" timeOffset="138911">14633 15056 7533,'-7'64'-540,"1"-12"990,6-15-270,0-19 89,6 13-89,-5-24-90,11-1-270,-10-6 180,10 0 90,-11 0-270,11-6 91,-11-1-181,11-13 90,-10 11 0,4-9-180,0-7 360,-5 13-270,11-23 540,-10 26-90,16-5-180,-15 8-90,15 6 720,-11 6-181,1 2 91,9 11-450,-14-10 180,9 15-180,-12-15 90,0 4-630,0-1 180,0-4 180,0 5-809,0 0 449,0 1 180,0-7 270,0-1 0,0 0 0,0 2 0</inkml:trace>
  <inkml:trace contextRef="#ctx0" brushRef="#br0" timeOffset="139182">14808 14936 7533,'6'25'809,"-5"-8"91,11 20-720,-11-15 359,17 41-359,-15-29 0,15 23 180,-11-24-180,1-5-180,4 5 180,-11-7-540,5-4-90,1-3 180,-6-6-449,5-6 359,-6-1-989,0-6 966,0 0 1,-6 0 0,-2 0 0</inkml:trace>
  <inkml:trace contextRef="#ctx0" brushRef="#br0" timeOffset="139383">15036 15285 7533,'7'0'180,"5"0"-1,-11 0-538,5 6-541,-6 1 900,0 6 0,-6 7 0,-1 1 0</inkml:trace>
  <inkml:trace contextRef="#ctx0" brushRef="#br0" timeOffset="140559">16015 13835 7533,'-15'21'-1350,"3"-7"2070,6-8-540,5 0-90,-11-5 0,5 5 0,-1-6 0,-4 6 0,5-4-90,-7 4-90,-11 0 180,8 1 0,-14 0-360,-8 11 90,8-15 0,-20 15 450,11-10-270,-2-1 629,-22-1-449,25-6-90,-1-5 0,0-2 0,6-2 45,-7-8 0,1-3-45,7 2 90,-1-6 0,0-1-90,3 1-315,-2-9 0,3-3 45,5 2 45,-1-12 0,2-1 45,8 12 135,5-12 0,3 1-45,2 18-90,12-39 90,7 43-90,2-15 180,16 0-90,-8 9 0,10-2 360,17-12-360,-17 19 45,-2 0 0,0 0-528,5 2 573,5-2-359,9 5 269,-19 5 90,14-4-90,12 6 0,-17 5 89,4 2 1,0 0 90,-4 5-45,3-5 0,1 0-135,-4 5 180,1-3 0,0 2-180,-2 2 90,29 6-180,-36 1 90,6 6 0,-12 6 0,-11-3 0,10 27 0,-10-18 180,10 38-180,-16-32 180,1 6 0,-2 1-180,-7-4-45,2 12 0,0 1 135,-3-12 0,0 12 0,0-1-360,0-12 0,-6 40-180,-1-42-449,-12 24 629,4-32-180,-11 13-180,6-21 181,-1 3 449,-5-12 0,5 5 0,-6-4 0</inkml:trace>
  <inkml:trace contextRef="#ctx0" brushRef="#br0" timeOffset="141924">16323 13687 7533,'21'-7'-810,"17"-5"720,-15 5-90,10-1 0,4-4 180,-13 11 540,27-11-360,-15 5-180,4-7 360,29-5-540,-28 4-302,6 4 0,0 3 572,-1 0-135,-2 2 0,0 0 45,8-1-90,20-1 90,-1-4 0,-12 11 45,-14-5 0,-1 0-45,8 4 0,18-4 0,-10 6-90,-15-6 0,11 5-272,-10-5 362,-8 6 0,6 6 90,-5 2-180,-9 5 0,9 0 90,-1 7 90,-14-6-90,7 6-90,-11-1 270,-5 2-180,4 0 180,-5 10-180,-1-8 270,-5 33 0,3-17-180,-9 2 0,-2 0-90,6-1 135,-5 6 0,-2 1-45,1 1-135,3 5 0,0 1 135,-2 1-135,5-2 0,0 0 45,-4 1 0,10 17 0,-5-12 0,0-22 0,0 6 0,-2 0 0,-3-6 0,6 13 0,2-1-90,-7-15 135,6 7 0,-1-1-45,-6-14 1012,10 36-1012,-11-50 493,5 18-493,-6-29 90,0 5-90,0-6 90,-12-12-90,3 3-1349,-22-17 1169,15 12-720,-27-24 811,25 21 89,-25-15-90,33 19 0,-20 5 449,26 3 91,-8 5-270,12 0 90,0 11-90,0-8-270,6 21 90,-4-21 0,16 21 90,-9-15 360,22 17-361,-14-18 361,14 10-360,-16-10 540,16-1-360,-15-1 359,22-12-449,-22-1 270,22-19-450,-22 16-540,15-20 270,-16 27-719,4-15 539,-11 17-1169,-2-11 1619,-6 10 0,5-10 0,3 5 0</inkml:trace>
  <inkml:trace contextRef="#ctx0" brushRef="#br0" timeOffset="142748">17611 15285 7533,'0'28'0,"0"-3"90,6-11-90,2-7 180,5-1-91,0-6 271,1-18-270,-1 8 90,0-21-180,-5 10 90,4 0-720,-11-5 271,5 17 179,-6-9-90,0 17 90,-6-5 180,5 6 90,-17 0-90,9 6 0,-10 2 270,5 5-270,1 0 0,5 1 90,-3-1-90,9-5-270,-10-2 0,11-6 270,-5 0-540,6 0 405,0 0 0,0-6 0,0-2 1</inkml:trace>
  <inkml:trace contextRef="#ctx0" brushRef="#br0" timeOffset="143095">17718 14976 7533,'0'28'-1350,"0"3"1350,0-3 0,0 0 0,0 16 810,0-19-90,0 12-1,0-10-809,6-5 90,-5 9-1169,5-10 539,-6 0 360,0-2-89,0-11 359,0 4 0,0-11 0,0 5 0,0-12 0,0 5 0,0-17 0,0 9 0,0-22 0,7 14 809,-6-14-539,12 16 180,-6-10-630,0 16 180,11-9-90,-15 16 90,15-10-450,-17 11-179,5 1 359,-12 7 270,-1 7 0,0 5 0,-11 2 0,3 6 0</inkml:trace>
  <inkml:trace contextRef="#ctx0" brushRef="#br0" timeOffset="143212">17731 15338 7533,'16'2'-90,"2"-4"450,-5-17-630,2-2 180,4 0 180,1-10-900,-11 14 181,8-14 449,-15 16 180,4-4 0,-6 5 0,0 1 0,0 0 0</inkml:trace>
  <inkml:trace contextRef="#ctx0" brushRef="#br0" timeOffset="143445">17839 15056 7533,'0'8'899,"0"10"-719,0-9 450,0 28-540,0-13 90,6 33-90,-4-26-720,9 25 360,-9-31 180,4 6-630,-6-12 451,0-4 89,0-1-810,0-9 720,0-5 225,0 0 0,-6 0 0,-2 0 1</inkml:trace>
  <inkml:trace contextRef="#ctx0" brushRef="#br0" timeOffset="143695">17893 15271 7533,'28'-15'809,"-9"-2"-449,-6 15-270,-6-4-90,6 0 360,1 4-540,-7-4 90,5 6-90,-4 0 90,-1 6 180,-1 2-360,-6 5 90,0 13 180,0-10-539,0 15 269,0-15-270,-6 3 540,4-6-1079,-9-6 1079,9-1 0,-4-6 0,0-6 0,-1-1 0</inkml:trace>
  <inkml:trace contextRef="#ctx0" brushRef="#br0" timeOffset="143964">18080 15016 7533,'0'51'1349,"6"4"-1259,-4-32 90,4 9 0,-6-11 179,6 17-89,-5-15 90,11 22-990,-11-23 361,5 4 179,-6-7-900,0-4 540,0 4-89,0-5-361,0-1 900,0-5 0,0-2 0,0-6 0,-6-6 0,-1-1 0</inkml:trace>
  <inkml:trace contextRef="#ctx0" brushRef="#br0" timeOffset="144047">18120 15405 7533,'15'-35'0,"9"-2"90,-21 21-540,16-3 180,-12 0 180,1 4 90,3 1 0,-3 3 0,5 3 0</inkml:trace>
  <inkml:trace contextRef="#ctx0" brushRef="#br0" timeOffset="144620">18362 15164 7533,'35'-36'719,"-9"11"-1348,-6 19 359,-7 6 180,0 0-180,1 0 90,-7 0 180,5 6 0,-11 7 0,5 2 270,-6 4-360,-6-5 180,5-1-90,-17 7 0,9-5-90,-10 4 90,6-6-630,-1 1 361,7-1 269,-11 1 0,9-7 0,-10-1 0</inkml:trace>
  <inkml:trace contextRef="#ctx0" brushRef="#br0" timeOffset="144777">18456 15204 7533,'21'0'359,"-2"0"-448,-12 0 89,5 0-450,-10 0 360,10 0 90,-5 0-450,7 6 360,-1-5 90,1 11 0,-1-10 0,-5-2 0,-2-8 0</inkml:trace>
  <inkml:trace contextRef="#ctx0" brushRef="#br0" timeOffset="145211">18644 15003 7533,'7'64'-180,"-1"-7"360,-6-36-450,0-2 90,0 0 270,0-10 0,0 9 90,0-10-1080,0-1 451,0-1 449,0-6 0,0 0 0,0-6 0,0-1 0,0-13 0,0 5 0,0-16 0,6 15 0,8-16 0,0 18 0,12-12 0,-12 11 629,18-4-449,-22 11 180,20 2-90,-27 6 89,15 0-89,-16 6 270,4 14-450,-6-10 90,-6 26-270,4-26 360,-10 28-180,5-22-1260,-6 15 451,-1-16 359,7 5-450,-11-1 541,9-10 269,-5 9 0,2-17 0,5 5 0</inkml:trace>
  <inkml:trace contextRef="#ctx0" brushRef="#br0" timeOffset="145360">18711 15124 7533,'20'-21'0,"0"1"180,-6 1-1,5 4 721,8-10-1080,-11 16 270,14-9-720,-21 17 271,4-5-451,-1 6 360,-10 0-179,-2 18 629,-2-14 0,-4 20 0,-6-11 0,-3 8 0</inkml:trace>
  <inkml:trace contextRef="#ctx0" brushRef="#br0" timeOffset="145585">18832 15151 7533,'0'7'-1619,"0"-1"1619,0-6 0,0-6 719,0-2-89,12-23-720,-9 7 90,14-14-630,-9 11 360,-1 6-179,5-4 449,-10 10 90,4 1-180,-6 14 1619,0 20-1259,0-4 719,0 33-809,0-30 270,5 43-180,-3-43-1080,4 24 810,-6-28-989,0 5 89,0-7 360,0-5 540,0-3 0,-6-10 0,-1-3 0</inkml:trace>
  <inkml:trace contextRef="#ctx0" brushRef="#br0" timeOffset="146243">18912 15056 7533,'13'-21'1079,"7"-10"-899,-5 15 360,10-9-360,-10 11-360,5 7 180,-7 1 270,0 6-630,-5 0 360,-2 12-450,-6-4-629,0 24 629,0-16 0,-6 10 180,-2-13 180,1-6 90,-11 5 0,15-10 0,-15-2 0,17-7 0,-5-1 0,6 2 0,0 0 90,6 5 90,-5-5-90,11 0 989,-4-2-809,-1 1-90,-1-5 540,6 4-1260,-9-5 540,15 5-719,-17 3 269,5 5-270,-6 0 270,0 0 450,-6 5 0,-1 3 0,-13 11 0,6-3 0,0 3 0,2-6 0,11 1 900,-5-1-720,6-5 809,0-3-719,0-5 0,6 0 899,7-12-989,2 4 450,16-12-1080,-20 13 540,18 1-360,-26 6-90,15 12 181,-17-3-721,5 16 540,-6-10-1349,-6 10 1349,5-10 360,-11-1 0,11-8 0,-5-6 0,6 0 2069,0 0-1529,0-6-270,6 4 899,7-16-989,-4 9 450,15-16-1350,-15 16 540,17-21-1619,-17 20 900,8-16-1,-9 7 271,-1-2 629,5 0 0,-10-4 0,9 10 0,-9-10 0,4 4 0</inkml:trace>
  <inkml:trace contextRef="#ctx0" brushRef="#br0" timeOffset="146430">19288 14788 7713,'0'20'989,"0"0"-719,0 7-270,0 6 90,0-4 0,6 21-90,-5-19 360,5 32-270,0-38-540,-5 31 360,5-38-720,-6 25 630,0-33-1529,0 14 1529,0-22 180,0 3 0,0-17 0,0-3 0</inkml:trace>
  <inkml:trace contextRef="#ctx0" brushRef="#br0" timeOffset="146573">19409 15070 7533,'7'0'1799,"-1"0"-1619,-6 0-1057,0 0 0,0-6 0,0-2 0</inkml:trace>
  <inkml:trace contextRef="#ctx0" brushRef="#br0" timeOffset="155791">9349 18210 7533,'-30'15'-990,"-6"-3"361,21-6 539,-5-5 360,0 5 359,-5-6-629,8 0 0,-38 12 0,34-9 0,-40 21 90,37-21-180,-21 15 90,-1-4 0,9 0 180,-14 0-180,-1 4 180,8-10 0,-8 6-180,-11 4-897,23-15 1077,-25 15-90,25-17-750,-24 11 750,12-11-135,-4 5 0,-1 0 135,-7-4-90,7 1 0,0 0-90,-1-3 90,-13 0 0,28 3 0,2 0 90,-14-1-135,11 1 0,0-1 225,-17-2-90,-2 0-90,-2-5 0,-1-3 90,16-5-270,-8-1 270,5-11-90,10 2 90,-3-9 0,1-1-270,9 4 180,-16-21 0,17 18-45,11-4 0,3-2 135,-1 3-90,7-2 0,4 0 0,4 6 0,1-14 90,6 0-90,0 14 0,6-14 0,13 1 0,-2 6 988,14-2-1033,-6 9 0,1 1 45,14-5 0,6-5 0,2-2 0,-1 4 0,8 2 0,2 3 0,0 8-45,8-7 0,1 3 378,-2 9-288,-2-5 0,1 1-1105,4 8 1105,-25 0 0,1 0-45,3 5 0,-2 2 90,23-13-90,-26 13 0,3-1 45,7 0 0,-1 1-45,20-6 45,-21 6 0,5-1-45,7-4 0,-2 2-45,-19 7 0,1 0 45,18-6 0,9-3 0,-9 3 0,-17 6 0,0 0-30,10-5 0,6-2 0,-6 2 30,-10 6 0,-3-1 0,8-4 0,4 0 0,19 2 0,-1 1 0,-29 2 0,3-1 0,22-1 0,9-1 0,-9 2 0,-22 4 0,-1 1 30,14-2 0,7 0 0,-8-1-30,-12 0 0,-3 1 0,14 1 0,2 0 0,0-2 0,-2 0 0,-10 0 0,0 0-90,7 3 0,3-1 90,1-5 0,-2 0 0,-16 5 0,2 0-60,13-1 0,7 0 0,-7 0 150,-15 2 0,2 0-90,20 0 0,9-1 0,-10 2 180,11 5-90,-12-2 0,9 0 0,-10 2-90,13 9 60,-17-6 0,9-1 0,-7 0-60,19 1-30,-22-2 0,8 2 0,-7-1-15,-12-4 0,-1 1-45,29 7 0,-3 1 90,-5 2 0,-13-3 0,-1 1-280,1 8 190,-6-8 0,0 1 0,-3 13 90,3-5 0,-1 1 0,-6 2-180,4 8 0,-1 1 180,-6-7-45,-7 4 0,-3 1-134,-6-2 179,2 8-90,-9 7 180,-1-14-90,-1 44 89,-12-41-44,1 7 0,-3-1-45,-7-8 0,-10 31 270,10-33-270,-4 3 180,-25 10-180,17-18 90,-23 14-487,17-20 397,5 1 90,-23 1 0,20 5-90,-14-5 180,0 5-360,8-6 270,-33 7 249,25-6-429,4-10 1,0-2 89,-11-2 89,-20 5-44,18-5 0,1 0 135,-8 7-210,8-5 0,-10 0 0,8-1 30,-15 7-296,18-5 1,-7 1 0,7-1 205,13-2 0,2 0 135,-14 2 0,-1 0-375,3-1 1,1-1 329,-26 1 90,24 1 0,-6 2 0,5-2 0,10-5 0,1 0-90,-23 7 0,-1 0 90,14-7 0,3-2-90,-28 4 44,14-3 1,-4-2 0,9-1 0,1-2 45,7-2 0,-3 0-120,-3 1 0,-3 0 0,7-1 120,-20-11-150,16 9 0,-7 1 0,9 0 60,-14-3-495,3 3 1,1 2 44,8 2 455,9 0 1,2 0-1,5-6 1,-13-2 0</inkml:trace>
  <inkml:trace contextRef="#ctx0" brushRef="#br0" timeOffset="158058">12367 17593 7533,'-15'0'-1439,"3"0"1528,12 0-268,0 0 448,0-6-179,6-2-270,7-17 91,2 14 628,10-25-359,-4 26-270,0-15 630,10 0-360,-8 8-90,33-32 0,-17 29-90,4-10 0,2 0 0,9 4 45,2-2 0,1 0-532,0 3 487,-1 6 0,0 1 0,-9 3-45,11-1 0,2 1-135,-2 4 90,1-4 0,1 1-296,6 11 341,-15-6 0,0 0 45,9 7 0,2-4 0,0 0 0,3 5 179,10-5 1,1 0-180,-4 5-743,-6-5 0,-1 0 833,-4 4 0,7-3 0,1-2 90,-2 0-180,-14 2 0,8 1 0,-8-1 89,16-2-179,-1 0 1,0 2 179,-2 3-135,-27-1 0,1 0-361,3 3 0,-2 0 406,12 0-45,-3 0 0,0 0 45,4 0 180,17 0-180,5 6 0,-28-4 90,-10 4 0,0 0 0,4-5-90,4 6 90,0-2-605,26 3 605,-13 5-135,1-3 0,0-1 135,-2 7-135,1-4 0,-1 1 45,-10 2 0,-11-8 0,2-1-90,27 12 90,-14-9-41,12 4 41,0 5 0,-12-9-90,14 5-90,3 4 180,-22-15 0,17 14 0,0-9 305,-12 5-305,20 1 0,-27-7 0,-1-1 0,13 2-45,2-5 0,-1 0 45,-14-3 90,11 0 0,0 0-90,-12 0 253,10-3 1,0 0-254,-5-5 90,-4-1 0,0-1-90,-6 1 769,19-9-680,1 11-89,-18-1 90,7-2 0,-1 2-90,-10 5-77,4-9 0,0 0-13,-9 9-90,14-15-89,18-1 179,-28 8-45,9-4 0,-1 1 45,-10 5 180,29-11 958,-38 13-1048,14 1 708,-6 6-708,-8 6 450,25 1-450,-31 1 514,25 10-424,-26-15 120,8 15-210,0-11 90,-8 1-90,8 3 0,6 3 0,-13 1 0,19 10 0,-21-10 0,9 22 90,-10-19-90,16 38 0,-21-37 0,14 30 0,-16-33 0,-1 10-90,5-7 90,-11-4 0,5 16 0,-6-20 0,6 19 0,-4-21 0,4 4 0,-6-1 0,0-11 0,0 5 0,0-6 90,0 0-180,-6-6 90,4 5 0,-4-5-90,6 0 90,-6 4 0,5-4 0,-11 0 0,5-1 0,-1 0 0,-4-5 180,5 4-180,-1 1 90,-4 1 0,11 6-180,-11 0 90,11 0 90,-5 0-90,6 0-450,0 0 360,6 0 0,-5 0 270,11 6-90,-5 1 90,7 12-180,-7-9 90,11 13-90,-15-20 360,21 9-360,-15-12 90,16 0-90,-10 0-90,11-18 180,-11 8-90,4-21-90,12-2 90,-13 9-270,19-13 180,-28 28 90,3-3-90,-12 12-1079,0 0 539,6-6 630,-5-1 0,5-13 0,-6-1 0</inkml:trace>
  <inkml:trace contextRef="#ctx0" brushRef="#br0" timeOffset="159886">18858 16734 7533,'0'7'-360,"-6"-1"270,5-6 180,-11 6 90,11 2 359,-5 5-359,6-5 450,-6-3-450,4-5 0,-4 0 90,6 0 179,6-5-359,2 3-180,11-16 180,-4 15-90,-2-15 0,-1 17 90,-4-11-360,-1 10 1,5-10 269,-11 11-720,11-5 450,-10 6 450,4 0-270,-6 0 0,0 0 0,6 0 180,-5 0 270,5 6-270,-6-5 0,0 5 0,0 0 0,0 2-90,0 5 0,0-5 90,-6 15-90,5-6 0,-11 16 0,4-7 0,-11 14 0,10-17 90,-9 9-360,17-19 360,-11-6-1889,10 5 1529,-4-10-809,6-8 899,0-3 180,6-23 0,2 16 0,-1-9 0,5 6 0,-4 10 270,5-9-181,0 10-89,1 1 90,-7 1 900,11 6-810,-15 0 90,15 0 449,-4 0-539,1 0-540,4 0 270,-12 0-629,11-6 269,-15-2-629,15-17 1079,-17 8 0,5-26 0,-6 32 0,6-19 0,-4 22 0,4 1 0,-6 1 719,0 6-539,6 0 630,-5 0-630,5 0 89,-6 6 721,0 7-630,0 8-1,0 0-538,0 4 448,0-4-628,0 0 269,0 28 0,0-28-1260,-6 22 181,-1-23 809,-1-12-89,-4 17 449,5-22 90,0 9-90,-5-12-90,10 5 1349,-4-3-1079,6 4-90,0-6 449,0 0-359,6 0 180,-4-6 180,16-2-360,-10 1 0,18-5 179,-6 5-89,2-1-809,-3 2 179,1 6-90,-5 0 90,4 0 270,-6 6-360,-5 8 181,-2 0-181,-12 12 360,4-17-360,-16 9 360,15-17-180,-20 5 180,20-6 90,-22-6 0,16-1 0,-10-7 0</inkml:trace>
  <inkml:trace contextRef="#ctx0" brushRef="#br0" timeOffset="160620">19207 16774 7533,'15'-15'0,"3"-3"629,-10 11-629,-1-7 450,11-5-270,-9 10-540,10-15 360,-6 21 90,-5-9 180,4 6-90,-5 5 0,0-5-1080,-1 6 900,-6 0-629,0 0 539,0 6 180,0 7-180,0 2 90,0 4 359,0 1-179,-6-5-180,5 10 90,-11-10-90,11-1 360,-5 3-360,0-8 0,4 11-270,-10-7 90,11 0-539,-11 1 359,11-7 180,-5-1-360,0 0 271,4-4 179,-4 4 90,6-12 0,0 4 0,0-16 0,0 9 0,0-10 0,6 12 269,-4 1-179,10 0 180,-11 4 360,11-3-360,-11 5 359,11 0-359,-10 0-450,10 0 180,-11 0-90,11 0 0,-11-7-269,12-6 269,-6 4 0,7-15-90,-1 15-90,1-16 270,-1 10-90,0 2 0,1 1 90,-7 10-90,5-4 0,-11 6 0,5 0 540,0 0-90,-4 0-90,10 0 89,-11 12-179,5-9-360,-6 21 90,0-15-899,0 10 899,0-5-90,-6-1-359,-1 1 359,-1-7 180,-9 5 0,8-11 0,-5 6 0,8-7 0,0 0 0,5 0 0,-5 11 0,6-2 0,0 23 0,0-16 359,0 9 451,0-5-630,0-12 449,6 17-898,-5-17-271,11 6 360,-10-8-360,10-6 271,-11-6 89,11 4 180,-11-15 0,5 8 0,-6-11 0</inkml:trace>
  <inkml:trace contextRef="#ctx0" brushRef="#br0" timeOffset="160884">19555 16760 7533,'16'29'90,"2"8"269,-16-14-449,3 15 270,-5-9-809,-5 15 449,-9-8-180,-7 4 360,6-19-180,-3-9 0,16-12 540,-9-6-270,9-1 630,-4-12-541,6 3-89,18-15-180,-14 21 90,26-20 90,-21 21 0,5-10 0,-2 5-1169,-10 1 1079,3-6 0,-5 3 0,0-3 0</inkml:trace>
  <inkml:trace contextRef="#ctx0" brushRef="#br0" timeOffset="163270">20240 13849 7533,'0'67'-293,"0"1"1,-1-6 0,-1 2-1,-1-11 293,-4 4-180,3 10 1,0-6 179,-2-32 0,0 26-90,5-34 359,-5-7-89,6-2-90,0-12 270,18 0-360,-8 0 0,33 0 90,-19 0 0,27 0-90,-21 0 0,9 0 540,23 0-540,-20 0 90,10 0 0,1 0-90,-9 0 89,10 0 1,2 0-90,-7 0 135,5 1 0,0-2-405,-1-4 90,-5 4 1,-2 0-1,-12-5 180,39 0 0,-53 5-180,29-11 180,-33 4 90,10-5 0,-19-1-90,5-17 90,-11 7 90,5-38-180,0 23 45,-5-5 0,0 0 45,5-4-90,-6 1 0,0 0-270,0 7 0,-6-23 270,4 35 90,-4 1-90,0-10 180,5 25 0,-5-18-90,0 23 179,-1-1-269,-1 2 180,-10 6-270,9 0 90,-22 0 90,15 0-629,-33 0 449,23 0-270,-48-6 360,39-1-45,-5 3 0,0 1-661,1-3 616,-19 6 270,0 0-180,7 0 0,-2 0 90,-10 0-90,24 0 180,-31 6-90,33-5 0,-26 11-180,38-11-75,-25 11 255,34-10-540,-3 4 270,13-6-180,6 0 180,0 0 331,6 0 1,7 0-1,8 0 1</inkml:trace>
  <inkml:trace contextRef="#ctx0" brushRef="#br0" timeOffset="164339">21394 14211 6723,'13'0'-719,"7"0"809,-6 0 539,23-6-449,-19 5 0,37-5-90,-35 6-90,41 0 90,-36 0-720,32 6 630,-33 1-90,13 18 90,-22-2 90,10 33 180,-15-23-135,-1 13 0,-1 1 135,0-4-46,-1 18 1,-1 2-135,2-11 45,-2 15 0,-1 2-45,-3-11-90,1 13 0,0 1-591,-3 0 561,0-21 0,0 8 0,0-7-60,0 22 90,-2-20 0,0 6 0,0-6 0,0 18 90,-4 4 0,1-1-90,3-5 90,-1-7 0,0-1-90,3 0 89,0-3 1,0 1-180,0 3 135,0 0 0,0-1-135,0-5 135,-1-1 0,2-1-224,5-7 179,-5-4 0,0 0 0,4-5-180,1 29 180,-4-36 0,10 36 0,-11-35-90,11 24 90,-10-35 123,9 9-393,-3-4 270,-1-10 90,-1 12-180,-6-26 90,0 9 378,0-12 72,0 0-450,6 0 0,-4 0 360,4 0-360,-6 0-270,0 0 180,-6-6-180,4 5 1,-10-11 179,5 10 0,-6-3-90,-13 5 180,10 0 0,-21 0 0,14 0 90,-4 0-180,-10 5 90,13-3 0,-14 4 0,-19-6 0,17 0-690,-4 0 1,0 0 689,-2 0 0,-18 0 0,-6 0 0,16 6 0,16-6 0,-2 1 0,-2 8 0,1 0 0,-15-6-45,14 6 0,-3 0 180,-5-5 0,3-1-135,-19 5 134,-6-4 1,2-2-135,18-2-45,-12-1 0,-1 2-45,14 5-307,-5-5 1,1-1 486,7 6-100,4-5 0,0-2 10,-1 1 0,-13 0 0,24 0 1253,7 0-1253,14 0 644,1 0-824,10 0 26,-3 0 154,5 0-630,5 0 360,-3 0 91,10 0 179,-11 0 0,11 0 0,-4 0 0</inkml:trace>
  <inkml:trace contextRef="#ctx0" brushRef="#br0" timeOffset="164742">20374 16921 7533,'-6'8'989,"-2"-2"-1619,-5-6-89,-6 0 449,4 0 450,-22 6-180,19 2 180,-19 5 0,28-6 0,-9 0-180,17-2 0,-12-3 180,12 4-1,-6 0-179,7-5 180,-5 11-90,3-10-180,-4 4 90,6 6 0,0-9 0,6 14 90,2-9-90,5 5 90,1 1-90,5-1 90,2-5-90,0 3 0,4-9-90,-4 10 180,0-11-180,4 6 90,-10-2 0,10-3-629,-3 4 359,-2-6 270,18-6 0,-15-2 0,16-5 0</inkml:trace>
  <inkml:trace contextRef="#ctx0" brushRef="#br0" timeOffset="165547">22078 16626 7533,'0'41'389,"0"-1"1,0 3 0,0-7-750,0-19-449,6 8 629,-5-18 90,5-1 270,-6-6-450,0 0 0,6 0 0,-5-6 270,11-1-180,-10-13 90,4 6 360,-6-12-90,0 5 90,6 0-90,-5-4-180,11 4 270,-11 6-180,11-3 0,-4 11 0,5-1-90,-5 2 179,10 6-179,-15 0 90,15 6-180,-11 14 180,1-4 0,4 9-360,-11 1 360,5-10 0,-6 16-180,0-18-1079,-6 12 989,-1-17-180,-1 9 360,-4-11 0,5 1 0,-7-2 0,0-6 0</inkml:trace>
  <inkml:trace contextRef="#ctx0" brushRef="#br0" timeOffset="165845">22306 16452 7533,'0'47'-150,"0"0"0,0 3 0,0-8 150,0-18 0,0 13-90,0-16-90,0 0 180,0-7-90,0-2 0,0-11 90,0 5 0,0-6-450,5 0 91,-3-6 359,4-7 0,0 4 0,-5-9 449,11 5-89,-4-3-270,-1 3 450,11-5-360,-9 9 90,10-10 179,7-1-269,-10 6 360,16-12-270,-23 17-1799,2-3 1484,-11 12 0,-17 18 0,-6 4 0</inkml:trace>
  <inkml:trace contextRef="#ctx0" brushRef="#br0" timeOffset="166057">22306 16855 7533,'13'0'180,"0"-6"-180,1-2 449,17-17-269,-13 9 0,26-16 0,-28 17-720,9 2 720,-12 7-90,-5 24-360,-2-8 90,-12 22-269,-2-18-1,-5 12 0,6-11 450,-5-2 0,4-7 0,-5-6 0</inkml:trace>
  <inkml:trace contextRef="#ctx0" brushRef="#br0" timeOffset="166309">22574 16479 7533,'7'-7'629,"-1"0"-179,-6 14-450,0 0-90,0 6 180,0 1 90,-6 5-270,5-4-90,-5 4 90,12-5 180,1-1-90,13-5 0,-5-3 90,22-5-90,-19 0 180,25 0-90,-33 0-900,20-5 720,-27 3-1079,15-10 899,-17 11 270,5-5 0,-12 0 0,-1-2 0</inkml:trace>
  <inkml:trace contextRef="#ctx0" brushRef="#br0" timeOffset="166608">22574 16694 7533,'7'7'0,"5"-1"0,-11-6 0,12 6 0,-6-5 1169,7 5 0,5-12-1169,-4 5 0,10-11 180,-10 11 0,4-11-1079,-5 4 449,-7 1 360,5-5 0,-5 10-540,1-10 361,-2 11-901,-6-11 631,0 10 539,0-9 0,-6 9 0,-2-4 0,-5 12 179,0 8 181,5 0-90,-4 18-180,11-10 1169,1 11-899,1-12-270,17-8 0,-9-7-1259,16-12 1169,-16-1 0,15-13 0,-21-7 0,10-7 0</inkml:trace>
  <inkml:trace contextRef="#ctx0" brushRef="#br0" timeOffset="166954">22856 16439 7533,'21'-8'-630,"-8"2"630,5 0 0,-15 5-180,14-11-90,-9 11 90,-1-5 90,5 6 1,-10 0-1,4 0 0,-6 0 629,0 0-539,-6 0 0,4 0 90,-4 0-90,6 0 90,-12 11-360,9-8 360,-14 21 90,9-15-180,1 22 0,-5-14 360,10 20-90,-3-20-180,5 14 360,0-10-361,0-7 1,0 4-90,5-10 180,3-1-539,11-1 179,-4-12-450,-2-1 90,5-13 360,-15 0 180,15-1 0,-11-4 0,7 4 0</inkml:trace>
  <inkml:trace contextRef="#ctx0" brushRef="#br0" timeOffset="167207">23044 16264 7533,'7'-7'449,"-1"13"-269,-6 9 270,0 17-270,0-3 360,0 27-630,0-29-450,0 40 90,6-41 90,-5 13 271,5-26 89,-6-1 89,0-11 1,0 5 90,0-6-180,6-12 0,-4 3-90,15-16 180,-14 10-1169,21-16 809,-15 20 270,10-12 0,-5 15 0,-1-5 0</inkml:trace>
  <inkml:trace contextRef="#ctx0" brushRef="#br0" timeOffset="167334">23325 16506 7533,'7'0'989,"-1"0"-449,-6 0-540,0 0-630,-6 0 360,5 0 180,-5 0 90,0 0 0,-1 0 0,-7 0 0</inkml:trace>
  <inkml:trace contextRef="#ctx0" brushRef="#br0" timeOffset="169727">16391 15433 8072,'0'19'540,"0"-4"-540,0 10 90,0 2 90,0-5 0,0 4-990,0-1 720,6-15 0,-5 14-1079,5-22 899,-6 4 270,6-6 0,-5-6 0,5-2 0</inkml:trace>
  <inkml:trace contextRef="#ctx0" brushRef="#br0" timeOffset="170041">16524 15486 7533,'8'13'-810,"-2"1"810,-12-1 720,-7 7-630,-3-6 180,-21 18-181,20-22 181,-32 20-360,31-27 90,-13 9 90,17-12 0,0-6 90,7-2-540,1-11 91,0-8 179,4-1 90,8-11 90,3 17-180,17-9 90,-11 16 179,10-5 1,-10 13-180,10 1 90,-10 12-539,10 13 269,-10 4 180,5 15 0,-13-15 0,-1 2 0,0-11 0,1-1 0</inkml:trace>
  <inkml:trace contextRef="#ctx0" brushRef="#br0" timeOffset="171591">11535 16238 7533,'0'-15'809,"6"-3"-719,1 10 0,1-5-90,16-1-90,-8 7 0,11 1 180,-8 6-270,-12 0-90,6 0-89,-12 0 269,6 6-90,-7 1 0,0 7-90,0 5 270,0-10-180,-7 9 0,6-11 360,-6 7-90,1-7-180,5 5 360,-5-10 0,6 4-180,0-6 180,6 0-270,2 0 269,5-12-988,1 9 269,-1-21 0,1 15 450,5-17 0,-4 12 0,4-6 0,0 7 0,2-1 0</inkml:trace>
  <inkml:trace contextRef="#ctx0" brushRef="#br0" timeOffset="171887">11871 16130 7533,'7'28'0,"-1"4"359,-6-18-359,-6 24 180,-2-20-270,-5 13 90,-7-11-90,5 0 180,-22 13-269,14-16-1,-28 7 270,27-23-180,-25-7 90,31-3 0,-19-22-90,28 14 0,-9-32 90,16 30 270,-4-37-270,6 39 0,18-27 0,-13 28 359,36-15-269,-29 16 90,37-5-90,-31 13-450,26 1 360,-28 6 90,9 0-539,-5 12 269,-6-3 180,6 16-90,-7 14 90,-5-14 0,4 19 0,-4-23 0</inkml:trace>
  <inkml:trace contextRef="#ctx0" brushRef="#br0" timeOffset="174328">15586 17445 7803,'7'0'629,"5"0"-269,-4-6-90,17 4 0,-3-9-180,11 9 0,-18-4-540,-3 6 180,-12 0 180,0 0-720,0 6 721,-6 2-811,-7 17 630,-3-9 360,-9 22-180,10-22-360,2 3 271,7-7-1,6-10 809,0 4 541,12-12-990,-3 4 89,22-10-269,-14 11 0,14-5 0,-22 6 0,9 0 90,-17 6-180,5 1 90,-6 7-359,0-1 359,-6-5-360,-1-2 180,0-1-630,-5-3 541,4 10 269,-6-10 0,1 10 0,-1-5 0</inkml:trace>
  <inkml:trace contextRef="#ctx0" brushRef="#br0" timeOffset="174662">15787 17566 7533,'30'0'0,"-1"6"180,-27-5-180,4 6 179,-6-2 1,0 3-90,-6 11 0,-2-4-270,-23 16 270,8-21 270,-28 14-720,21-22 90,-21-2 91,27-7 89,-13-25 90,22 8 90,2-38 0,7 35 359,6-34-449,6 43 90,2-20-90,5 30 90,0-10 0,6 10 0,-4 1-270,11-5 270,-12 10-720,24 14 451,-26 5-541,24 27 540,-27-14 90,10 9 90,-6 0 0,1-3 0,-1 10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4:51:03.199"/>
    </inkml:context>
    <inkml:brush xml:id="br0">
      <inkml:brushProperty name="width" value="0.05292" units="cm"/>
      <inkml:brushProperty name="height" value="0.05292" units="cm"/>
      <inkml:brushProperty name="color" value="#0000FF"/>
    </inkml:brush>
  </inkml:definitions>
  <inkml:trace contextRef="#ctx0" brushRef="#br0">19542 1852 7533,'-7'0'899,"1"0"-539,6 0-270,0 0-90,6 0 0,1 0 0,7 0 90,-1 0 0,1 0 0,0 0-180,-1 0 90,6 0 90,-4 0 0,22 6 180,-13 1-1,21 7-589,-11-1 500,6-5 89,0 4-179,0-5 90,19 13-90,-15-6 0,15 12 270,-1-5 0,-13 0-1185,13-2 645,-24-6 90,4 1-14,-9-1 194,4 1 0,5-1 0,-8 0 0,9 1 0,-18-7 0,-2 5-90,-6-10 188,1 10-278,5-11 1122,-4 11-942,-1-11 119,-8 5-209,0-6-180,-5 0 90,5 0-90,-6 0 1,0 0 179,-6 0-3239,-7 6 2160,4-4 1079,-9 10 0,4-5 0,-7 6 0</inkml:trace>
  <inkml:trace contextRef="#ctx0" brushRef="#br0" timeOffset="458">19369 2670 6453,'0'-7'360,"11"-5"-90,-2 11-90,11-5-90,-7 0-90,6 4 90,2-10 90,6 5-180,12-7 0,-4 1 0,24-12 180,-10 8-806,4-14 896,-1 16 0,2-16-180,1 14-90,11-14 0,-27 15 0,1-1-180,25-12-301,-25 9 1,-2 1 570,15-2-135,-5 1 0,0 2-45,10 7 90,-12-5 0,-4 2 0,-8 6-4,-1 1 4,-6-5 0,0 10 0,0-10 0,-6 11 985,4-5-626,-4 0 782,-7 5-1141,4-5 95,-16 6-5,4 0-90,-6 0 270,0 0-1170,-6-6 1,-2 4 899,-5-4 0,0 6 0,-1 0 0</inkml:trace>
  <inkml:trace contextRef="#ctx0" brushRef="#br0" timeOffset="1158">19354 3328 7533,'7'7'0,"-6"0"180,6-7-180,-2 0 179,-3 0 1,10-7-180,-11 6 180,11-5 0,-10 6-90,10-6 180,-5-1-180,6-1 90,1-4-90,-1 5 0,0-7 0,7-5-360,0 4 180,19-28 0,-3 17-544,-7-4 1,0-2 723,20-12-270,5-3 90,-2 2 0,8-1 90,-3 3 0,-19 11 0,1 0 0,18-12-90,2-2 90,-12 8-180,-7 3-179,0-5 179,0 5-386,0-9 476,13-10 0,-16 9-871,8-5 871,-19 23 0,1 0-70,-6 6 250,4-4 0,-4 10-180,-6-4 1272,3 11-1092,-10-4 211,-1 11-391,-1-6 1468,0 2-1108,-4 3 92,4-4-182,-6 6 270,0 0-630,6 0 90,-5 0 0,5 0 90,-6 0-899,0 0 719,-6 0 0,5 0-360,-5 0 540,6 0 0,-6 0 0,-2 0 0</inkml:trace>
  <inkml:trace contextRef="#ctx0" brushRef="#br0" timeOffset="1860">20643 3583 7533,'7'7'0,"-1"-1"0,-6-6 1529,0 0-1349,0-6-90,0 5-180,6-23 180,-5 14 0,5-22 0,-6 17 89,6-10-268,-4-8-181,4 4 180,-6-16-548,6 16 638,-5-15 0,5-4-540,0-7 180,-5 7 180,5 3-90,-6 11 360,0 0-180,0-5 0,6 11-43,-4-11 43,4 11-90,-6-23 180,0 20 0,0-14 0,0 18-90,0 0 90,0-5 0,0 3 0,0-4 90,0 0-90,0 5-90,0 2 90,0 0 546,0 11-636,0 2 136,0 1 314,0 10-360,0-10 90,0 11 0,0-5 0,0 6 539,0 0-629,0 6 0,0-5 0,0 11 0,0-10 0,-6 4-90,4 0 180,-4-5-90,6 5-180,0-6-90,0 0 0,-6-6 1,-1-1-1</inkml:trace>
  <inkml:trace contextRef="#ctx0" brushRef="#br0" timeOffset="2375">20817 2348 7713,'0'8'269,"0"-2"-179,0 0-90,0 1 180,0 7-270,0-1 270,0 7 0,6 7-180,-5 1-90,5 5 90,-6 5 90,0-8 0,0 15-90,0-17 180,0 23-90,0-14 270,0 33-90,0-31-136,0 7 1,0 0-45,0-8-614,0 36 614,0-40 180,0 13-360,0-12 133,0 16 47,0-21-270,0 15 270,0-23-270,0 3 270,0-17 0,0 4-90,0-11 336,0 5-426,0-6-1564,0 0 1384,0-6-539,0 5 449,0-11 0,0 4 360,-6-5 0,5-7 0,-5-1 0</inkml:trace>
  <inkml:trace contextRef="#ctx0" brushRef="#br0" timeOffset="2731">20804 2375 7533,'7'-7'-360,"-1"-5"360,-6 10 0,0-4 270,0 6-180,0 0 90,0 6-1,0-4-89,-6 16-180,-1-9 630,-7 16-450,0-10 180,-5 16-270,4-8 180,-4 10-90,-1-7-90,0 7 90,-1-5 180,-4 5-90,16-12-91,-9-1-538,16-7-181,-10-5 270,11-3 180,-5-5-269,0 0 89,4 0 180,-4 0-540,6-5 720,0-3 0,6-5 0,2-1 0</inkml:trace>
  <inkml:trace contextRef="#ctx0" brushRef="#br0" timeOffset="2936">20723 2416 7533,'22'20'989,"2"0"-809,-17-13 0,7 11 0,0-15 270,5 27-450,-4-20-90,16 22 180,-15-23-450,9 9 270,-11-11 90,-7 1 0,5-2 90,-10 0-180,10-5-1619,-11 5 1709,5 0 0,-6-5 0,0 5 0</inkml:trace>
  <inkml:trace contextRef="#ctx0" brushRef="#br0" timeOffset="4773">20937 3422 7982,'-13'0'720,"-1"6"-990,1 1-90,0 1 180,5 4 180,-9-5 90,14 7 90,-21 5-90,21-4 0,-15 4-270,11-5 180,-7-1 90,0 1-90,1-1 0,-7 6 90,6-4 180,-6-1-90,7-3-90,6-9-90,1 4 90,6-6-360,0 0 270,6 0 270,1-6-90,12 4-90,2-9 90,6 3 89,6 1 1,-5-5-180,11 10 0,-17-4-180,3 6 180,-11 0 0,-1 0 0,-5 6-180,4 2 90,-11 11 90,5-4 0,-6 10-90,-6-10 0,-1 10-360,-7-9 180,1 3 0,5-6-449,-9 1 359,8-1-90,-11-5 180,7-2 180,0-12-539,5-2-1,2-5 180,6 5 90,0-4 450,0-1-180,6-2-180,2 2 360,-1 1-90,11 4 720,-3 1-361,6-5-179,10 4 90,-15 1-90,10-5 0,-13 5-90,13-7-180,-10 1 0,15-7 0,-16 0 90,4-2-450,-11 3 90,4 6 270,-11-1-180,5 1 0,-6 5 90,0-3-180,0 3 180,0 1 0,-6 0-89,5 7 358,-17 7-269,9 0 720,-16 13-450,16 0-180,-9 1 540,11 4-270,-1-3-91,-4-2 91,11 0-180,-5-7 180,6 1 0,0-1-180,0 0 90,0-5 0,6-2 0,1-6-360,7 0-270,5 0 180,-4 0 90,10 0 0,-10 0 90,4 0-90,-6 0 91,1 0 89,-1 0-90,1 0 90,-1-6-90,-5 4 0,-2-3 0,0 5 180,-5-7 0,11 6-180,-10-11 270,10 5-1,-11-7-268,11 1 178,-10-7-358,21-18 269,-12 6 0,8-12-203,-7 23 203,-5-5 0,1 11 0,4-4 0,-11 0-90,5 10-90,0-9 180,-5 16 203,5-10-203,-6 11 0,0-11 0,0 5 0,-6-1 0,5-4 180,-11 5-270,5-1 90,-1 2 90,-4 6-90,11 0-90,-5 0-90,0 0 180,-1 6 180,-1-4-90,2 10-90,6 1 359,0 2-179,0 4 0,0 1-180,0-5 630,0 16-360,0-15-180,0 10 90,0-13-90,0 1 179,0-1-89,6 0-989,2 7 719,-1-11 0,-1 9 0,0-17-900,-5 11 451,11-11 179,-10 11-1529,10-4 1439,-5-1 450,0-1 0,5 0 0,-4 1 0</inkml:trace>
  <inkml:trace contextRef="#ctx0" brushRef="#br0" timeOffset="5854">18577 2362 7533,'-7'7'1169,"1"-1"-989,-1 0 0,6-4-90,-5 3-90,6-5 180,0 0 0,6 0-90,1 0 179,13 0-269,7 0 90,1 0 0,-1 0 0,-8 0 0,0 0 0,-4-5-540,-2 3 181,-1-4-361,-4 0 360,6 5 180,-7-11-90,5 10-180,-10-4 91,4 0-1,-6 5-450,0-11 360,0 5 1,0-7 89,-6 7 270,-2-5 0,-5 10 0,-7-3 0,11 5 0,-9 5 0,17-3 0,-11 10 0,10-5 0,-4 7 809,6 11-719,0-3 990,0 5-541,0-7 900,0 5-989,6-3 180,-4 11-450,4-6-180,-6 6-180,0-11 180,0 15-630,0-20 360,0 14 180,-6-16-719,-2 11 539,-5-12 90,0 0-90,5-2 180,-4-11-90,5 5 630,-1-6-180,-3 0-180,9 0-90,-4 0-90,0 0 270,5 0-270,-5 0 450,6 0 179,6 0 991,7 0-1171,2-6 1,10-1-180,-10-7 0,4 1-1170,-5 5 451,-1-3-541,7 3 541,-5-5 269,-2 5 180,-1-4-630,-4 11 271,5-11 89,-6 10-1079,11-10 1439,-15 5 0,15-7 0,-11 1 0</inkml:trace>
  <inkml:trace contextRef="#ctx0" brushRef="#br0" timeOffset="6124">18872 2523 7533,'7'0'0,"-1"0"0,-6 0 1169,0 12-899,0 3 90,0 12-180,0-6 359,6 4-269,-4-10-180,4 10 0,-6-10-180,5 11 0,-3-18 360,4 4-180,-6-6 0,6-4 90,-5 4-900,5-6-359,0-6 899,-4-8-900,10-7 811,-11-5-91,11 4 360,-10-3-180,10 16 0,-10-14 0,3 20 360,-5-15-90,6 10 450,-4 1-270,4 0-91,-6 7-179,0 0 90,6 0 0,-5 7 720,11 0-450,-10 7-1,10-1-89,-11 0-540,5 1 91,-6-7 89,6 5-1889,-5 1 1979,5 3 0,0 3 0,2-6 0</inkml:trace>
  <inkml:trace contextRef="#ctx0" brushRef="#br0" timeOffset="7211">20844 2147 7533,'-8'0'0,"2"0"0,6 0 270,0 0 89,-6 0 1,5 0-180,-5 0 180,6 0 1079,0 0-1529,6 6 90,-5-4 90,17 4 0,-9-6-270,22 0 270,-8-6-180,9 4 0,1-10 180,13 5-360,-2-7 180,-6 8 0,0-1-1211,8-6 1301,24 5 90,-22-4-180,5 5-684,1-1 954,0-4-180,-16 9 0,1-1 180,27-9-135,-27 5 0,1 2-45,19-1 0,-20 3 0,0 2 0,14 2 0,-5 0 0,-2 0-133,0 0 178,-4-1 0,-2 2 45,-1 5-90,18-5 0,-29 5-90,5 0-179,-6-5 179,0 5-180,-7-6 0,12 6 270,-16-4 1323,3 4-1233,-7-6 1075,-10 0-626,4 0-9,-6 0-1722,0 0 0,-6 0 0,-2 0 0</inkml:trace>
  <inkml:trace contextRef="#ctx0" brushRef="#br0" timeOffset="7451">22359 1919 8252,'13'0'810,"-5"6"-630,4-4 0,-5 4-90,1-1-180,4-3 359,-4 10-269,-1-5 360,-1 7-450,-6-1 0,0 6 180,0 3 0,0 4 90,0-5-1079,-6 11 449,-1-16 180,-1 9 180,-4-11-989,4-1 1079,1 1 0,-11-7 0,3-1 0</inkml:trace>
  <inkml:trace contextRef="#ctx0" brushRef="#br0" timeOffset="8361">22989 1168 7533,'-20'21'359,"-6"10"-269,12-15 180,-6 15 90,7-10-180,5 6 0,-3 0 0,9 0 359,-10 30-269,11-29 90,-5 33-810,6-45 360,6 10 90,-5-13 90,11 1-539,-5-7 269,7 5-810,-1-10 630,1 9-89,-1-9-181,0 4 270,1-12 90,-1-2 1,0-5 269,1 0 0,-1-7 0,1-1 0,0 0 0,-1-4 0,0 4 0</inkml:trace>
  <inkml:trace contextRef="#ctx0" brushRef="#br0" timeOffset="10645">23097 1436 7533,'21'-28'-1350,"-8"2"1620,-7 19 540,-6 1-540,0 6 0,0-6-91,0 5 1,0-5 180,0 6 0,0 0-180,-6 0 0,-1 0-180,-7 6 90,1-5-90,6 11 180,1-11-1,0 11-358,4-10 89,-4 4 90,6 0-90,0 1 180,0 0-90,6-1 90,-4 0-90,15 2-90,-8 0 90,5-3 0,-2 1 0,-5-4 180,6 10-180,-5-5 269,-2 1-89,0 3-90,-5 3 0,5 1 0,-12 10-450,5-16 180,-5 9 1,0-17 268,4 11-538,-4-10 179,0 4 0,-1-6 180,-6 0 90,5 0-1529,2-6 809,0-1 271,5-1 629,-5-4-180,6 11 0,0-11 629,6 10-449,-5-10-90,11 11 0,-4-11 180,5 11-90,0-11 0,7 4-90,-5 0 809,10-9-539,-4 8-270,0-5 90,4 3 179,-4-3-538,0-1 89,4-10 180,-10 10-450,4 2 180,-11 0 90,-2 12-180,-6-5 90,0 0-180,0 4 360,-6-3-90,-2 5 90,-5 0-90,0 0 1,5 5 448,-4 3-269,11 5 90,-11 1 450,11 11-360,-5-8-180,0 8 179,4-12-89,-4 1-90,6-1 90,0 1-90,0-7-90,0-1-90,0-6 270,0 0-90,0 6-90,6-4 0,7 4 0,2 0 0,5-5-630,-7 5 271,0-6 179,1 0-90,-1 0 270,1 0-180,-1 0 360,19-18-270,-20 8 180,23-28 0,-26 16-90,4-5 0,-1 2 0,-4-8 180,-1 3-1619,5-27 1169,-10 26-234,3-14 324,-5 19-90,0-13 360,0 15-90,0-13-180,0 28 1,0-9-1,0 16 593,-5-3 127,3 5-90,-4 0-270,0 0-1,5 5-89,-11 3 360,10-1-90,-4 5-90,6-4 270,-6 23-451,5-7 181,-5 20-180,6-15 0,0 4-90,0-6 0,6 11 180,-5-8-720,5 15 540,-6-17-90,6-1-449,-4-13 179,4-3-90,-6-9-89,0 4 359,6-6 360,-5-6-180,11-2 89,-4-11-178,-1 4-1,5-4 449,-5 0-179,1 3 0,4-3-180,-5 6 0,1-1 90,4 7-270,-10 1 270,9 0-90,-9 4 0,10-4-360,-11 6 360,5-5-90,-6 3 90,0-4 0,0 6 0,0 0 0,0 6 0,-6 1 630,-1 13-630,-1-6 90,3 6 0,5-7 0,0 1-180,0-1 0,0-5 180,0 4-90,0-11 90,0 5-540,0-6 90,0 0 270,5 0 0,-3 0 1,10 0 89,-5-6-90,1 5 0,-2-5 90,0 0-90,-5 4 90,11-4-90,-11 0 0,11 5 0,-4-11 90,5 11 90,0-12-180,-5 12 90,4-5 180,-11 0 0,11 4-180,-10-3 269,3 5 91,-5-6-360,0 4 450,0-4-180,0 6 90,0 0-270,6 0 90,2 0-91,0 0-89,10 0-89,-9 0 89,10-6-270,-6 5-90,7-17 180,-11 9 180,8-10-90,-15 5 90,10-5 0,-11 4 0,5-5-180,-6 7 180,0-12 0,0 8-270,0-14 90,0 10 360,0 0-270,0 2 0,0 5-90,-6 1 1,5 5 89,-5-3 0,6 3 0,0 1 270,-6-5-90,4 10 0,-4-4-90,6 6 539,0 0-449,0 6-90,0 2 450,0 11-180,0-4 0,0 10-90,0-4 359,0 18-449,6-9-90,-4 9-90,4-18 180,-6 4 90,0-10-90,0 10 180,0-4-360,0 0-360,0-2 180,0-5 180,0-1-719,-6 0 359,4-5 0,-9 4-269,3-11-630,-11 5 1349,4-12 0,-4-1 0,5-7-270,1 7 270,5-5 0,-4 5 0,4-13 0,1 11 0,1-8 989,6 9-809,0-5-90,0 5 630,6-4-361,1 5 1,7-1-90,0-4 180,5 5-180,-4-7 359,10 1-449,-10 5 0,-1 3 0,-3 5 90,-9 0-2249,4 0 989,0 0 91,-5 5 719,5 3-90,0 5 90,-4 1 360,4 5-180,-6-4 0,0 5-90,5-7 360,3 0-360,5-5 450,-5 4-180,10-11 0,-9 5-90,11-6-180,-1 0 180,-4-6-90,4 5 90,-6-11 0,1-2-90,-1-1 179,0-10-89,-5 10 0,-2 2-270,-6 1 270,0-1-180,0-2 1,0 1 178,-6 2-268,4 11 179,-10-5 0,11 6 90,-11 0-1,11 0-89,-17 12 0,15-4 0,-9 12 0,12-13-179,-6 6-1,5-12 180,-5 11-450,6-11 270,0 11 180,0-10-180,0 4 90,0 0 90,6-5-180,-5 5 0,11-6 90,-5 0 180,7-6-269,-1-1 89,0-7 180,-5 1-1,4 6-178,-11-6 89,11 6 179,-4-1 1,-1 3 0,-1-1-90,-6 4-90,0-4 270,0 6-90,0 0 90,0 6-270,0 2 90,0 5 180,0 6-1,0-4-179,0 5 0,0-13 0,0 5 0,0-4 0,6-1-90,2 5-90,5-10 180,1 3 0,5-5-270,-4 0 90,4 0 180,-5 0-360,-1-5 180,-6 3 0,11-16-89,-9 3-1,10-12-180,-11 6 90,4-4 0,-11 10 180,5-4-270,-6-1 181,0 5 179,0-16 0,0 9 0,0-17 0,0 16 0,0-2 0,0 6 0,0 4 0,0-5 0,0 13 0,0-11 179,0 15 91,0-9-90,0 6 90,0 5 180,0-5-270,0 6 899,0 0-719,0 6-180,0 7 180,0 8-271,0 6 1,0 0 90,0 0-90,0-1 90,0 19-180,0-13 180,0 12-90,0-17-180,0-6 0,0 4 90,0-4-90,0 6 0,0-6-90,0-2 270,0-11-180,0 4 90,0-11-2248,0 5 1708,0-6-270,-6 0 810,5 0 0,-11-6 0,4-1 0</inkml:trace>
  <inkml:trace contextRef="#ctx0" brushRef="#br0" timeOffset="11027">24411 939 7533,'15'-14'449,"10"2"-179,-23 18 90,22 13 0,-15-3 0,4 10-180,-1-7-90,-4 2 89,11 12 1,-10-5-180,9 5 180,-17-6 90,11 0-90,-10-1-270,4 1 90,-6 6 90,-6 7-90,-2-4 90,-5 15-1529,-1-21 629,1 8 450,0-17-1529,-7 5 1889,0-11 0,-7 4 0,-1-6 0</inkml:trace>
  <inkml:trace contextRef="#ctx0" brushRef="#br0" timeOffset="11658">23003 2214 7533,'0'38'809,"6"-3"-1079,-4-33 1,4 4 179,0-6 90,1 0 90,7-6 89,-7 4-89,5-10-180,-5 11 90,7-5 90,-1 6 90,0 0-90,1 0-989,-1 0 809,-6 6 0,-1-5 90,-6 6 0,0-7-180,0 0 90,0-7 90,0 0-90,0-13-90,-6 11 720,5-8-360,-11 15 0,11-10 89,-11 11-179,10-5-269,-10 6 89,11 0-90,-5 0 270,6 0-450,0 0 0,-6-6 0,-1-2 0</inkml:trace>
  <inkml:trace contextRef="#ctx0" brushRef="#br0" timeOffset="12248">23150 2161 7533,'21'28'270,"-2"3"-91,-5-10 91,0 6-270,-7-6 180,5-2 0,-4-5-270,5-7 90,1 5 90,-7-11 0,5 5-180,1-6 270,-4-6-540,9-1 360,-11 0-90,1-11 0,4 9-539,-5-17 269,0 12 180,5-12-270,-10 11-89,4-16 449,-6 15 269,0-10-358,0 19-1,0-5 629,0 10-269,0-3 90,6 5-180,-5 5 0,5 9 450,-6 1-270,6-2-1,-5-1-89,5-4 90,1 5-180,-6-6-90,12 11-90,-12-15 0,11 15 180,-11-16-180,5 4 0,0-6 180,-4 5 0,10-3-90,-11 4 90,11-6-90,-5 0 0,1 0-90,4-6 180,-5-8-90,6 5-360,-5-14 1,4 8 359,-5-12-360,1 6 180,3-4-90,-9 10 180,4-11 90,-6 6-270,0-13-90,0 5 91,0 1 269,0 7-180,0 13 719,0-5-359,0 10 360,0-9-270,-6 9 0,4-4-1,-4 6-89,6 0 90,0 0-90,0 6-90,0-4 180,0 21-180,0-12 180,0 26-180,0-15 0,6 11 90,-4-12-91,4 5 91,0 0-90,-5 3 90,5 4-360,0-13 180,-4 0-90,4-7-359,-6-5 179,0-2 180,0-1-360,0-3 270,0 4 0,0-6-539,0 0 449,0-6 0,0 4 270,-6-16 0,-2 4 0,-5-13 0</inkml:trace>
  <inkml:trace contextRef="#ctx0" brushRef="#br0" timeOffset="12407">23486 2080 7533,'0'-7'-1529,"0"0"3777,0 2-1708,6-3-180,1 1-90,1 1-180,16 6 0,-14 0-90,21 0-630,-16 0 360,4 0 270,-5 0-90,-1 0 180,1 0 90,0 0-90,-1 0-1529,0 6 719,-5-5 720,-2 5 0,0 0 0,1 1 0</inkml:trace>
  <inkml:trace contextRef="#ctx0" brushRef="#br0" timeOffset="12983">23070 1946 7533,'-29'56'629,"-1"-5"-269,22-12-180,0-9 180,2 21-90,6-28-90,0 21-270,6-28 270,2 15-270,0-22 90,4 3 179,-5-12-268,7 0-1,-1-6 180,0-1-360,1-7 90,-1 1 90,0 0 90,1-7-540,-7-1 0,5-5 361,-5-1-1,1 6-90,-2-5-180,-6 5 180,0-5-180,0-7 181,0 5 269,-12-5 0,9 12 0,-15 2 0,17 11 0,-11 2-90,4 6 90,-5 6 90,6 2-90,-5 5-90,10 0 90,-4 1 0,0-1 0,-1 1 0</inkml:trace>
  <inkml:trace contextRef="#ctx0" brushRef="#br0" timeOffset="744675">5795 6777 7533,'35'0'-270,"8"0"450,-9 12-270,32 9 180,-14 1-419,6-3 419,-19-7 90,1-10-180,26 16 90,-8-10-1193,-8 2 0,1 0 1103,16 3-45,-7-3 0,1 0-610,-20-2 1,-2-1 654,11 0 0,-1-1 0,24 6 90,0-4 0,-18-2 0,0 1-45,-16-3 0,0-1 0,18 4 0,-1-2-45,12-3 0,-24 4 0,-1 0 0,27-5 45,-25 2 0,0 0-45,25-3 45,-25 0 0,2 0-224,-8 1 0,4-2 299,11-2 0,6-1 0,-4-1-120,-5 1 0,-1 0-345,6-2 1,4-1 0,-6 0 434,-8 0 0,-4 1 0,2-1 0,0 0 157,-3 1 0,-2-1 23,34-13-45,-24 10 0,-1-1-135,21-9 180,-9 7 0,-1 0-91,2-2 1,11 2 435,-21 1-525,-16 10 523,6-4-613,-9 6 2078,13-6-2168,-14 5 270,8-5 1338,-19 6-1878,-7-6 1265,0 5-995,-5-5 90,4 6 90,-11 0-90,5 0 90,-6 0-3238,0 0 2788,-6 0 360,-13 0 0,-4 0 0,-10 0 0</inkml:trace>
  <inkml:trace contextRef="#ctx0" brushRef="#br0" timeOffset="745429">8101 7542 7533,'-7'58'-90,"13"3"180,3-44 180,22 14-181,-15-22 361,28 3-360,-26-18 0,19-2-180,-22 1 270,10-17-90,-16 14-270,15-34 90,-21 26-90,9-19 90,-7 22 90,-3-4 90,4-1-270,-6 6 90,-6-12 180,-1 11-180,-7-10 0,1 16 180,-1-3-90,1 12-90,0 0 90,-1 0 180,1 0-270,0 6-89,-7 1 179,5 7 0,-4-1 0,5 1 0,7-7 0,-5 5 0,10-5 0,-4 1-270,6-2 90,0-6 0,-6 0-270,5 0 360,-5 0 0,6 0-539,0 0 629,6 0 0,-5-6 0,5-2 0</inkml:trace>
  <inkml:trace contextRef="#ctx0" brushRef="#br0" timeOffset="745835">8477 7381 7533,'0'13'-990,"0"0"990,0 1 0,0-1 540,6 13-450,1-10 0,7 9-90,-1-11 180,6-1-90,-4-5 180,16-2-181,-14-6-89,14-6 90,-15-2-90,3-11 0,-6 4 90,-5-10-90,4 10 90,-11-10 0,5-2-270,-6 4 0,0-8 180,0 16-89,-6-4 89,-1 11 0,-13 2 0,5 6 0,-10 0 0,10 0 0,-11 0 0,11 0 0,-10 6 0,10 2 179,-4-1-179,12 5 90,-5-5-719,10 1 449,-4-2 180,0 0-90,5-5 90,-5 5 0,12-6 0,1 0 0</inkml:trace>
  <inkml:trace contextRef="#ctx0" brushRef="#br0" timeOffset="789121">11173 16372 8432,'-20'6'1259,"6"1"-989,-6 6-360,7 1 450,-19 11-450,9-8 180,-16 8-270,0-12 90,3 1-515,-4-1 785,7 1-90,1-7-170,3-1 80,-10 0 180,-7-5-90,9 5 0,-14-6-180,5 0 180,9-6-707,-8-1 527,12 0 545,-1-11-185,0 9-180,-5-23-90,11 10 90,1-5-90,8 2 90,5-2-180,1-13 90,-1 4 0,7-21 0,1 26-90,6-25 0,6 31 90,1-12 90,7 22-281,5-16 101,-4 15 0,22-10 90,-19 13 180,31 0 0,-25-1-180,15 7-90,-12-5 450,18 4-360,-8 1 180,21-5 0,-22 10-180,9-3 180,-17 5-1,16 0-179,-14 0 540,27 0-270,-26 0-180,8 0 0,-14 5 0,-4 3 462,6 5-282,-6 1 35,4-1-125,2 12-180,-5-8 180,10 20-270,-18-15 90,0 11 90,-2-6 0,-11 6 0,11 7-90,-10-4-450,3 21 271,-5-26-721,-5 32 450,-3-32 180,1 14-89,-5-25-1260,4 6 1259,-5-17 360,6 9 0,-5-17 0,4 5 0</inkml:trace>
  <inkml:trace contextRef="#ctx0" brushRef="#br0" timeOffset="790354">11964 15687 8522,'-7'0'900,"1"0"-720,6 0-810,0 6 630,0-4 180,-6 21-270,-2-12 270,-11 32-540,4-19 180,-4 15 0,5-12 180,-11 11 0,2-14 0,-9 20 0,5-22 180,0 11 270,7-13 89,-12 12-359,16-16-180,-4 4 270,8-8 0,5-5-180,-1 0 0,-4 5 90,11-10 0,-11 4-450,10 0 180,-4-4-180,6 3 180,0-5 180,0 0-270,0 6 270,0-4-180,0 10 180,0-11-180,6 5 270,8 6-180,1-3 90,16 16 180,-14-10-90,8 5-180,-5-7 90,0 7 0,13 6-90,-5-3 180,11 14-180,-17-15 0,16 17-90,-22-17 90,9 4-360,-11-7 0,5 2 270,-10 0 0,9-2 90,-17-5 0,11-7 0,-10 5 0,4-5 0</inkml:trace>
  <inkml:trace contextRef="#ctx0" brushRef="#br0" timeOffset="791119">13614 15660 7533,'7'8'899,"5"4"-809,-4-5 0,5 7-90,7 5 90,-5-4-180,4 10 180,-5-10 90,11 10-270,-9-15 0,15 13 90,-16-14 0,4 5 0,-5-2 90,-1-11-90,13 17 0,-10-15-90,16 15 0,-17-11-90,10 7 90,-10-7 90,4 5 0,-6-10 0,-5 4 0,4 0 0,-11-5-90,11 5 90,-11 0 0,5-5 90,0 5 0,-4-6-90,4 6 180,-6-4 0,0 10-90,0-5 0,-6 7-90,-2-7 180,-5 5-90,6-4-90,-5 5 90,4 0-90,-5 7 90,-6 7 90,-2 1-180,0 5 89,2-6 181,-7 6 0,10-5-270,-16 5 540,11-1-450,1-9 0,-5 14-180,10-15 270,-5 11-270,7-6 0,0-6 180,5-2 90,-4-5-180,4-7 90,1 5-90,1-11-360,0 5-90,4 0 450,-4-4-1169,6 4 899,-6-12 270,5-2 0,-11-5 0,5 0 0</inkml:trace>
  <inkml:trace contextRef="#ctx0" brushRef="#br0" timeOffset="793286">14204 16546 7713,'14'0'359,"-1"0"-179,0 0-180,7 6-180,-5-5 270,4 5-180,-5-6 0,-7 0 90,17 0 90,-14 0 0,10 0-90,-8 0 180,1 0-180,2 0-90,10 0 90,-10 0 180,16 0 0,-14 0-90,14 0-90,-16 0 90,10 0-90,-4 0 90,6 0-90,18 0 0,-20 0 0,18 0 0,-22 0-90,18 0 90,-9 0 90,20 0-90,-20 0 0,21 0 0,-21 0 0,14 0 0,-16 0 0,5 0 90,12 0-90,-13-6 0,30 5 90,-31-5 0,32 6-514,-32 0 424,14 0 0,-18 0 0,5 0-26,-3 0 26,4 0 90,6 0-90,-4 0 90,17 0-90,-10-6 0,10 5-90,-10-5 180,10 6-90,-10 0 90,10 0-90,-16 0-90,20 0 90,-24 0 0,12 0 0,-17 0 0,0 0 423,12 6-423,-3-5 0,15 5 0,-15-6 27,3 0-27,-12 0 0,6 0 0,-5 0 0,5 0 0,-7 0 180,13 6-180,-9-5 90,21 11-1,-21-10-89,8 4 0,-11-6 0,0 0 0,12 6-89,-9-5 178,20 5-89,-14-6 0,4 0-89,23 0 89,-29 0 0,35 0 0,-39 0 0,21 0 89,-22 0-89,10 0 0,-12 0 0,-1 0 0,1 0 0,0 0-89,12 0 178,-9 0-89,8 0 0,-11 0 0,0 0 0,12 0 0,-15 0 90,25-6-90,-25 5 90,27-5-90,-22 6 90,10 0-90,-12 0-90,-6 0 180,4 0-90,-4 0-90,6 0 180,6 0-90,-5 0 0,17 0 0,-16 0 0,16 0 0,-17 0 0,-1 0-90,-2 0 180,20 0-90,-18 0 180,34 0-180,-43 0 0,19 0 0,-16 0 0,12 0 90,-5 0-90,5 6 0,0-5 0,-5 5 0,5-6 90,6 0-90,-9 0 0,8 0-180,-17 0 90,16 0 90,-13 0 0,27 0 0,-21 0 0,2 0 0,6 0 0,-15 0 0,22 6 90,-16-4-90,10 3-90,-11-5 180,16 0-90,-14 0 0,15 0 0,-16 0 0,3 0-90,1 7 90,-5-6 0,-1 5 0,-2-6 0,2 0 0,2 0 0,9 0 0,-15 0 0,2 0 180,-6 0-180,8 0 0,-5 0 90,16 0-90,-22 0 0,21 0 90,-20 0-180,8 0 90,-6 0 0,-4 0 0,10 0 0,-9 6-180,9-4 180,-4 3 0,-6-5-90,3 0 90,-5 0 0,2 0 0,10 0 0,-10 0 90,4 0-90,-5 6 0,-1-4 0,1 4 0,5-6 0,-10 0 0,9 0-90,-10 0 90,5 0 0,0 0-90,1 0 90,-7 0 0,5 0 0,-5 0 0,1 0 180,4 0 0,-11 0-180,11 0 0,-5 0 0,1 0 0,-2 0 180,0 0-180,-5 0 90,11 0-180,-4 0 90,-1 0 90,6 0-90,-6 0 90,6 0-180,-5 0 270,10 0-180,-15 0 90,20 0-90,-20 0 0,15 0 0,-16 0 90,9 0-450,-9 0 180,4 0-90,0 0 270,-5 0-90,11 0-90,-10 0 180,4 0-269,-6 0-69,0 0 1,-6-6 0,-2-2-1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5:07:44.668"/>
    </inkml:context>
    <inkml:brush xml:id="br0">
      <inkml:brushProperty name="width" value="0.05292" units="cm"/>
      <inkml:brushProperty name="height" value="0.05292" units="cm"/>
      <inkml:brushProperty name="color" value="#0000FF"/>
    </inkml:brush>
  </inkml:definitions>
  <inkml:trace contextRef="#ctx0" brushRef="#br0">18604 8790 7533,'-59'10'389,"0"1"1,0-1 0,0 1 0,-11 6 0,1-1-1,21-18-479,22-55-566,17 18 566,-3-13 180,6-5-90,4 19 90,2-32-90,2 32 153,10-6-243,1 11 90,2 5-180,11 1 270,-5 13-147,6 8-33,-7 6 90,5 0-89,-4 6-361,12 8 360,-4 7 90,10 11-90,-17-3 470,9 3-380,-10 1-90,-6-10-270,2 32 270,-9-28-899,-1 29 809,-1-27-90,-6-3 270,0-6 0,0-7 0,0 1 0</inkml:trace>
  <inkml:trace contextRef="#ctx0" brushRef="#br0" timeOffset="797">18564 13178 7533,'15'0'-450,"2"0"540,-15 0 180,4 0-270,-6 6 719,-12 7-629,3-4 270,-17 3-270,11-12 0,-16 0-180,15-6 270,-16-7-180,12-2-90,-7-10 270,6 3-180,-10-10-180,14 3 360,-14-3 0,22 10-270,-9-9 180,16 15-90,8-27-180,3 25 0,29-25 270,-14 26-180,21-8 90,-23 17-90,21-4 180,-25 11-180,13-5 90,-18 12 90,7 1-90,-5 7-90,4 5 90,-5 2 0,-1 12-360,-5-5-719,3 17 899,-9-15-90,4 9 180,-6-13 90,-6-5 0,-7-1 0,-8-7 0</inkml:trace>
  <inkml:trace contextRef="#ctx0" brushRef="#br0" timeOffset="49201">10784 5824 7533,'-21'21'1169,"-34"16"-1079,21-19 0,-24 13-180,1-17 180,18-1-1504,-19 1 1504,12-7 0,-2-1-360,-24-12 180,20-8 135,10-5 0,2-6-315,2-20 180,5-1 1,3-3-1,6-12 45,7-1 0,3-2 45,6-6 90,6 17 0,4-3 44,6 6 1,4 2-135,-3 11 0,4-1 45,22-27 0,5 5 225,3 16 225,5 0 0,4 8-226,0 26 1,-11 0 0,2 2 267,13 14-402,-17 8 0,0 3 135,17 15-645,-19 4 1,-2 4 644,8 6-225,-19-12 0,-3 2-225,5 30 69,-5-14-384,-10-2 1,-3 0 44,0-1-752,-4-2 1,-2 0 1201,-2 4 0,-12 8 0,-3-13 0</inkml:trace>
  <inkml:trace contextRef="#ctx0" brushRef="#br0" timeOffset="49981">14043 5931 7533,'-56'51'359,"5"-8"-89,24-29-180,0-1-90,0-6 180,-17-1-90,7-6 0,-4-18 0,0-5 0,-1-6-1416,3-18 1,3-5 1415,7-4-45,8 3 0,3-1 322,-3-5-187,13 10 0,2 2 180,0-5-90,13 10 0,4 2-180,6-5 44,9 5 1,4 4 135,9 3-135,-5 9 0,2 5 135,13 12-45,-10 5 0,0 4-45,13 11-90,-5 2 0,0 3 89,7 12-89,-19-12 0,1 2-585,-3 3 1,-2-1 404,14 9-495,-9 0 1,-2 1 404,3-1 0,2 20-540,-2 1 450,-25-1 21,7-5 0,-2 3 0,-14 18 1,3-21-1,0-1 0</inkml:trace>
  <inkml:trace contextRef="#ctx0" brushRef="#br0" timeOffset="50729">17584 6106 7533,'-28'0'-360,"3"6"0,-1 1 1170,-8 13-361,-8-6-179,2 6 180,0-15 0,0-3-180,-5 4-725,-5-4 1,0-4 544,5-10 0,-13-3-980,18-17 1070,6-3-90,1-11 90,6-8-90,6-1 90,1-4-180,15 20 0,3 0 0,2-27 90,11 15 0,4 0-90,9-15 135,12 11 0,2 3 45,-2-3 0,6 11-1,2 6-89,-5 8 0,13-2-466,-13 25 556,-11 1-450,11 6 91,7 18 268,-8-2-269,-6 8 1,-2 3 89,-5 10-180,1-3 0,-3 2 1270,-6 9-1540,-3 4 0,-3 2 270,-3 0-343,-4-10 1,-2 0 612,-2-1 0,0 6 0,0 2 0</inkml:trace>
  <inkml:trace contextRef="#ctx0" brushRef="#br0" timeOffset="51426">20548 5918 7533,'0'7'0,"6"-1"0,-4-6-540,9 6 360,-9-4 90,16 4 180,-9-6 270,11 0 0,-13 0-270,-1 0 90,0 0-91,-4 0 631,4 0-450,-6 0 1619,0 0-1619,0 6 179,-12 7-269,3 2-450,-23 10 181,10-10-451,-23 17 270,9-16 180,-16 9 360,16-11-90,-2-7-180,5-18-180,10-12 45,3-26 0,3-8 135,1-5-838,8 9 0,2-8 1,1 7 117,-1-18 495,4 12 0,4-1-345,6 16 1,2 3 749,6-29-259,-1 34 0,3 2 709,20-17-360,-2 16 90,22-3-270,-14 24 180,2 3-1,4 24-269,-12 3 315,-9 8 0,0 5-135,6 17-90,-11 10 0,-3 3-180,2 8-45,-6 6 0,-3-1 45,-5-13-540,-2 7 1,-2 0 1746,-5-15-2017,-5-2 1,-2-2 899,-2-2 0,-22 8 0,2-12 0</inkml:trace>
  <inkml:trace contextRef="#ctx0" brushRef="#br0" timeOffset="52238">10837 6696 7533,'-34'42'0,"-11"9"180,10-16-630,-14 3 0,-2 0-644,-2 4 1139,-9-5 0,0-5 278,14-15-278,-5-8 0,0-7 225,4-15-600,4-7 0,2-5 330,0-13 0,16 7 0,2-3 134,0-7 1,3-1-225,6 6 0,2-3-90,-3-22 1,3 0 179,9 21 0,3 1 224,0-17 1,4 3-225,5-7 0,12-10 360,20 24-180,-1 10 315,-1 15 0,2 3-226,7 4-209,24 2 480,-5 17-360,-12 9-180,-9 1 0,0 3-486,2 12 486,-14-9 0,0 2-360,14 24 234,-10-10-414,3 26 180,-18-26-1259,4 33 1619,-16-25 0,9 13 0,-11-18 0</inkml:trace>
  <inkml:trace contextRef="#ctx0" brushRef="#br0" timeOffset="52921">14003 7086 7533,'-39'24'359,"0"1"1,-24 13-180,29-18-720,-16-7 271,17-5 179,-24-2 539,6-24-359,6-5-811,9-3 0,1-6 811,-8-25-45,19 25 0,2-3-45,4-6 0,3-1 90,-11-18 225,17-1 0,3-3-226,-6-8 46,12 11 0,6 2-45,7 1 45,1 18 0,5 3-45,16 0 45,-6 10 0,1 4-45,13 6-150,-5 6 0,0 5 330,8 11-90,18 9 90,-11 24-360,-10 6 225,-8 2 0,0 3-585,3 8 360,-8-7 0,-3 0 0,-5-6 180,-5-5 0,-2-2-720,-7 2-180,1-1 1,0-1 539,-1-4-359,-1 17-379,-1-5 1008,-6-20 0,6 19 0,2-23 0</inkml:trace>
  <inkml:trace contextRef="#ctx0" brushRef="#br0" timeOffset="53526">17235 6951 7533,'-41'42'449,"-16"3"-89,20-17-2339,-12 1 1,-2-1 1888,-7-2 405,-13 1 0,-1-4-135,6-14 135,9-7 0,1-4-46,5-13-367,14-8 1,4-5 7,2-17 225,-2-12 0,5-5-45,15-11 90,-4 1 0,4-1 90,19-1-45,1 9 0,5 3-495,16-1 270,-10 19 0,4 1 45,7 14 0,1 4-135,14-18 135,8 20 0,2 7-45,-2 2 90,14 27 0,-2 10 0,-19 5-360,6 23 0,-4 4-90,-14-4-180,-6-1 1,-4 0 89,-8 1 180,3 8-179,-11 0 449,1-22 0,4 13 0,-4-16 0</inkml:trace>
  <inkml:trace contextRef="#ctx0" brushRef="#br0" timeOffset="54169">20253 7005 7533,'8'0'0,"-2"0"-90,-6 0 270,-6 0-180,-2 0 90,-17 0 89,9 0-179,-22-6 180,-2 4-270,-3-10 135,2 1 0,0-3-45,-7-10 90,7-2 0,0-4-90,-2-14 90,7-5 0,2-3-650,-5-12 604,12 4 1,4 0 45,8 7 135,7 11 0,4 2-135,10-3 90,13-21-90,3 32-45,14 0 0,3 3 45,4 10 225,6-1 0,2 2-46,1 11 316,2 18 0,0 8-226,8 14-809,-6 14 1,-5 7 269,-10 9-315,-8-10 1,-6 1 404,-16 4-765,1-13 1,0 0 44,-4 7 405,-5-10 1,1-2 404,2-7 0,-6 22 0,0-27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9:49:35.755"/>
    </inkml:context>
    <inkml:brush xml:id="br0">
      <inkml:brushProperty name="width" value="0.05292" units="cm"/>
      <inkml:brushProperty name="height" value="0.05292" units="cm"/>
      <inkml:brushProperty name="color" value="#0000FF"/>
    </inkml:brush>
  </inkml:definitions>
  <inkml:trace contextRef="#ctx0" brushRef="#br0">12621 8951 7533,'36'-6'2248,"2"-2"-2068,-23 1-180,4-5-180,0-2 90,-4 0 1,-2-6 268,-1 13-538,-10-5 269,10 5 0,-11-7-450,5-5 360,-6 10 90,0-9 90,0 10-180,0-11 0,-6 4-269,-7-10 269,4 10 90,-9-5 90,11 13-270,-13-5 450,6 11-270,-6-5 450,13 6-270,-5 0 90,10 0-270,-3 0 180,-2 0-1,6 6-178,-6 1 358,7 6-269,0 1 1530,0 11-451,0 27-719,7 1-270,0 6-270,1-2-356,4-32 716,-11 18 0,5-28-90,-6 5-810,0-1-269,0-4 449,0 4 540,0-5 0,0-1 0,0 1 0</inkml:trace>
  <inkml:trace contextRef="#ctx0" brushRef="#br0" timeOffset="1431">12420 4160 7533,'-15'21'449,"-3"4"-449,17-10 450,-5 11-630,12 12 360,1-18-180,1 15-90,4-27 270,-5-1-90,12-1 0,-3-6 90,3 0-90,-5-6 0,-1 5-180,-6-11 0,5 4-90,-10-5 180,10-1-270,-11 1 90,5-6 180,-6 4-449,0-17 449,0 16 0,-6-9-90,-1 11 0,-13 1 270,12 6-1,-17 1 1,16 6-270,-4 0 90,1 0 180,-2 11-180,6-8 90,-10 21-360,10-21 90,1 15 180,-5-17 0,5 12 0,-7-6 0</inkml:trace>
  <inkml:trace contextRef="#ctx0" brushRef="#br0" timeOffset="8677">18107 9179 7533,'-7'7'-720,"1"5"900,6 8 0,0 14-90,0-4-90,0 13 90,0-27-90,0 16 90,0-18 90,0 12-90,0 1 0,0 1-1,0 11-89,0-11 90,0 5 0,0 0 90,0 19-180,0-7 0,-6 13 90,4-12-180,-4 20-503,6-14 548,0-8 0,0 0 45,0 2 90,0 18-90,0-23 0,-6 17-361,5-20 361,-2 3 0,0-1 0,-3 0 0,5 24 0,-5-23-475,6-1 475,-6 6 0,4-4 90,-4 22-90,6-25 90,0 17-270,-6 8 180,5-22 144,-5 32-144,6-44 0,0 9 0,0-12 229,0 0-409,0 0 180,0-1 0,0 1 583,0 0-493,0 30-180,0-29 90,0 27 0,0-34 90,0 12-90,0-5 0,0 5 616,0-12-616,0 16 0,0-13 127,0 21-127,0-17 0,0 17 0,0-15 0,0 2 90,0 0-90,0-10 0,0 11 0,0-6 0,0 12 0,0-10 0,0 10 0,0-12 0,0 18 0,0-14 0,0 26 0,0-27 0,0 8-231,0-5 321,0-4-90,0-2 90,0-2-90,0 8 0,0-10 0,0 9 0,0-13 90,0 2-90,0 0-90,0 10 180,0-8-90,0 3 0,0-6 231,0-1-231,6-4 0,-5 5 90,11-1-90,-10-4-90,4 4 90,-6-5-90,11 5 90,-8 2 0,15 0 0,-16-2 0,16 0-90,-15-10 270,14 9 0,-15-16-180,4 10 0,0-11 90,-5 5 0,11-6-90,-4 0 0,12 6 0,-5-4-90,16 4 0,-9-1 90,11-3 90,-7 4-90,13-6 0,-9 0 0,15 0 90,-11 0-90,0 0 0,5 0 0,-5 0 180,31 0-631,-14-6 451,15 4-537,-14-3 537,-10 5-90,10-6 1,-4 4 89,-10 0 0,1-2 89,21-2-89,-21 5 0,0 1 0,20-6-628,-4 6 628,5 0 0,-1 0 0,-19-3 0,-1 0 0,33 1 90,1-4-180,-9 6 90,-24-6 0,-1 0 90,28 3-270,-13-3 0,0 0 180,5 6-45,-21 0 0,2 0 45,10 0 0,1 0 0,-6 0 0,-1 0-735,10 3 1,0 0 734,-10-2 0,-5 0 180,10 5-270,15-6 90,-20 0-221,14 0 221,-5 0 88,20 0-177,-9 0 89,8 0 89,-18 0-178,17 0 89,-19-6-90,-7 5 0,-2 0 90,3-5 0,19 0 0,-19 5 0,-4-5-90,4 0 90,12 5 0,-7-11 0,8 10-90,-13-4 0,-5 6 90,17 0 0,-19 0 180,17 0-180,-22 0-90,1 0 90,3-6 90,-9 5 480,3-5-570,1 6 0,-4 0 0,15 0-90,-14 0 90,9 0 0,-12-6 1522,12 4-1522,-16-3 748,26 5-748,-31 0 557,13 0-557,-11 0 0,1 0 0,0 0 90,4 0-90,-10 0 0,10 0 0,-10 0 90,-1 0-90,-9 0 0,1 0 180,-4 0-180,4 0 0,-6 0 90,0 0-90,6 0 90,-5 0-90,5 0 90,0-7 0,-4 0-90,10-6 90,-11-1-180,11 1 90,-11-1-90,12-5 180,-12 4-90,11-4 0,-10 11-90,4-10 90,-6 9 180,6-22-1,-5 14-89,5-14-180,-6 16 180,6-22-90,-4 19 0,4-31 0,-1 25 0,-3-15-90,4 12 180,-6-11-90,0 8-90,0-21 90,0 21 0,0-8 0,0 11 0,0-18 0,-6 14 90,4-26-90,-9 21-564,9-4 564,-4 1 0,6 5-450,-2-16 1,-2-6 539,1 10 0,-1 0-1,0-13 1,0 3-887,-2-14 797,6 25 0,0-8-406,0 2 496,-3 13 0,0 0 0,2-7-90,-6-13 89,7 24-168,0-17 169,0 20-90,0-20 180,0 23 394,0-11-484,0 10-90,0-10 0,0-13 90,0 7 137,3 7 1,1 0-318,-3-6 180,5-15 0,6-10-90,-9 27-45,6 0 0,0 3 45,-7 14 90,4-18 358,-1 22-268,-3-12-88,4 5-2,-6-5 0,6 6-90,-5 6 0,5-4 90,-6 4 0,0-17 0,6 7-180,-4-19 260,4 14-80,-6-4-180,6 7 180,-5-6-90,5 9-90,-6-2 0,0-11 90,0 17 0,0-19 0,0 19 90,0-7-90,0 10 288,0-2-288,0-6 0,0 13 0,-6-19 0,5 21 0,-5-9 0,6 4 0,-6 1-180,4-12 180,-10 16 0,11-9 0,-5 11-90,0 1 90,4-1 90,-3 1-180,-1-1 90,-2 1 180,1 5-180,-5-3 0,10 9 0,-10-4 90,5 0-90,-7 5 0,7-11 0,-5 10 0,10-10 0,-16 11 0,15-11-90,-14 5 90,9-1 90,1 2-90,-5 0 0,-1-1 0,4-1 0,-15 2 0,15 6 0,-10 0 0,5 0-90,0 0 90,1 0 0,-1 0 0,-5 0 0,4 0 0,-4 0 0,6 0-180,-1 0 180,-23 0-90,17 0 90,-23 0 0,28 0 0,-10 0 0,4 0-90,-18 0 90,10 0 0,-10 0-90,0 0 90,9 0-90,-20 6 0,14-4 90,-4 4 0,7-6 0,-12 6 0,14-5 0,-20 5 0,23-6 90,-23 0-180,-16 0 90,8 0-744,-6 6 924,27-5-90,3 5-184,1-6 184,-4 0-90,-15 0 0,9 0-354,-15 6 354,25-4 0,-4 4 90,3-6-180,-5 0 90,-12 6 0,9-5 90,-10 5-90,19 0-90,-23-4 90,25 3 0,-37-5 90,32 0-90,-16 0 0,13 0-90,6 0 90,-5 0 0,5 0 0,-12 0 0,4 0 45,6-2 0,-4-1-45,1 2 0,1 0 155,-34-5-155,4 6 90,39 0-90,-28 0 0,25 0 90,-25 0 0,23 0-90,0 0-123,-5 6 123,11-4 0,-11 3 0,-7-5 0,2 0 0,-20 0 90,21 7-197,-3-6 107,7 5-90,11-6 180,-11 0-90,-13 6-90,13-4 624,-17 4-534,27-6 0,-27 5-684,17-3 684,-13 4 0,13 0 0,4-5 391,-5 11-391,6-10 180,-17 4-180,14 0 269,-9-5-269,13 5 0,7-6 0,-7 0 0,4 0 90,-15 6-90,14-4 0,-3 4 0,8-6 0,-2 0 1037,-2 0-1037,-3 0-90,5 6 349,6-5-259,2 5 0,5-6 0,-5 0-90,4 6 90,-4-5 0,5 5 0,1-6 0,0 0 0,5 0-359,-4 0 179,10 0 0,-4 0 180,6 0-2879,0 0 2250,0-6-91,0-1 271,0-6 449,6-1 0,2 7 0,6 1 0</inkml:trace>
  <inkml:trace contextRef="#ctx0" brushRef="#br0" timeOffset="9512">22976 9219 7533,'-7'8'1349,"1"3"-989,6 3-270,0 1 90,0 4-1,0 0 91,0 15-90,0-5-180,0 16 0,0-17 90,6 5 90,-5-12-630,5 5 360,-6-12 90,0 6-629,0-7 359,0-5 180,0 4-450,0-5 180,0 6 181,0 1-181,-6-1 180,5 1-630,-5-1 361,0-5 449,4-3 0,-4 1 0,0-4 0,-1 4 0</inkml:trace>
  <inkml:trace contextRef="#ctx0" brushRef="#br0" timeOffset="9831">22989 9353 7892,'14'-19'1799,"5"4"-1619,-3 2 180,3 1-360,-12 4 0,5 1 270,-4 1-180,5 6 90,0 0 0,-5 0-180,4 6 90,-5 1-180,0 7 270,5 5-270,-4 8 180,-1-5 0,-1 10-180,-6-12 270,0 13-180,0-10 89,0 14-268,-6-21 89,-1 10 0,-7-13-360,1 12 180,0-14-90,-7 13-89,6-17 89,0 1 180,2-3-989,-1-5 809,-2 0-180,-5-11 360,7 2-180,5-11 1,-4 7 359,11 6 0,-11-5 0,5 4 0</inkml:trace>
  <inkml:trace contextRef="#ctx0" brushRef="#br0" timeOffset="10259">23433 9300 7533,'0'-8'0,"0"2"0,0 0 0,0 5 0,-7-5 0,0 6 0,-1 0 1349,-4 0-270,5 0-809,-1 0 180,-4 6-360,5 1 180,-6 12-90,5-3-900,-4 15 720,5-15-90,0 22 90,-5-16 0,10 5 90,-4-8 0,6 1-90,0-6 360,6 12-180,2-12-90,5 6 0,6-7-1,-4-5-268,10-2 269,-10-6-90,5 0-450,-7 0 90,7 0 180,-5-6-809,4-2 89,-6-5 360,-5 0 91,-2-1-990,0-5 1439,1 4 0,0-4 0,-1 5 0</inkml:trace>
  <inkml:trace contextRef="#ctx0" brushRef="#br0" timeOffset="10446">23754 9501 7533,'0'15'899,"0"3"1,0-17-1080,0 11-990,0-10 1170,0 4 0,0-12 0,0-2 0</inkml:trace>
  <inkml:trace contextRef="#ctx0" brushRef="#br0" timeOffset="14535">10368 2094 10501,'6'7'810,"1"11"-810,1-9 269,4 10-89,-11-11-360,11 4 270,-11-5-90,11 0-90,-4 11 0,6-15-179,-7 15 179,11-16 0,-9 3 180,10-5-450,-11 0 270,4-5-180,-11 3 270,11-10-90,-10 11 90,9-11 90,-3 10 0,-1-10-90,5 11 450,-4-5-450,-1 6 0,5 0 0,-5 0 90,7 0-90,-7 0 359,5 0-179,-4 0 90,6 6 180,5 2-360,-4-1-90,16 5 90,-15-5 0,9 1-180,-11-3 90,11 2 90,-15-6-180,20 5-90,-27-6 270,16 0-90,-12 0 0,6 0 90,1 0-270,-1 0 0,1 0 180,-7 0 0,5 0 0,-11 0 0,11 0 0,-4-6 90,5 5-90,-6-6 0,5 2 90,-4 3-90,-1-10 270,5 11-270,-4-5 180,5 6-90,7 0 180,-5 0-1,4 0-179,-6 6 270,13 1-270,-10 7-90,9-7 90,-12 5 0,1-10 90,-1 4-360,1-1 90,5-3 90,-4 4 90,11-6 0,-17 0-90,9 0-450,-11 0 270,6 0-90,7-6 91,-12 4 89,16-9 180,-15 3-1,10 1-89,-11 0 180,10 2 0,-9 3-180,11-4 180,-7 6 0,0 0-180,1 0 0,-1 0 180,6 6-90,-4-4 0,10 3 0,-10-5 0,5 0 0,-7 7-180,18-6 180,-13 5-360,20-6 180,-23 0-180,10 0 0,-10 0 270,10 0-180,-10-6 180,4 5-90,-5-6 180,-1 7 0,1-5-180,-1 3 360,1-4-180,-1 6 0,0 0-90,1 0 270,-1 0-90,0 0 270,7 0-271,-5 0 91,4 0-180,-6 0-90,1 0 180,11 0-180,-8 0 90,8 0 0,-11 0 90,-1 0-360,6 0 90,-4 0 90,4 0 90,-5 0-360,-1 0 0,13-6 90,-10 5 270,10-11-180,-13 10 90,1-10 90,-7 11-90,17-11 180,-14 11-270,15-5 90,-11 6 180,-1 0 90,-6 0-270,5 0 0,-4 0 90,5 0-90,-5 0 90,4 0-90,-4 0 90,5 0 0,0 0-90,1 0 0,-1 0 90,0 0-180,1 0 90,-1 0 0,0 0 90,1 0-90,5 0 0,-10 0 90,15 0-90,-15 0 270,17 0-270,-11 0 0,4 0 90,-12 0-90,5 0 90,-4 0-90,5 0 89,0 0-178,7-6 89,-5 4 89,4-4-89,-6 6 90,1-6 270,-1 5-90,1-5 180,5 6-360,-4 0 90,10 0-360,-10 6 180,10-5-90,-10 11-90,11-4 90,-12-1-90,6-1 270,-7-6-90,1 0-90,-6 6 180,4-5-989,-5 5 449,0-6-90,5 0-899,-10 0 629,4 0 361,-6 0-2160,0 0 2609,0-6 0,-6-1 0,-2-6 0</inkml:trace>
  <inkml:trace contextRef="#ctx0" brushRef="#br0" timeOffset="16297">10690 2577 7533,'-7'0'-720,"1"0"990,0 0-180,4 0 0,-9 0 180,3 18-180,0-8 179,2 21-179,6-16 90,0 11-90,0-12 540,0 18-270,0-4-180,0 0 0,0-9-1,6-6-179,2-6 180,6 1 0,-1-3-270,0-5 90,7 0 90,-6 0-90,6-5-90,-7 3 180,-6-10-90,5 5-270,-10-7 90,4 1 1,0-1 89,-5 1-270,5-7 270,-6 6 90,-6-6 0,-1 7 180,-7 0 0,-5-7-180,4 11 0,-10-3-90,16 12 719,-9 0-359,17 6-90,-11-4-90,5 16 0,-1-15 0,2 15-540,6-17 180,0 11 180,0-10-1439,0 9 1259,6-9-719,-4 4 449,9 0 540,3-5 0,1 5 0,10-12 0,-4-1 0</inkml:trace>
  <inkml:trace contextRef="#ctx0" brushRef="#br0" timeOffset="16722">10972 2765 7533,'6'-8'180,"-5"-4"179,5 11-179,-6-11 0,0 10 90,0-4-90,0 6 0,0-6-90,6 5-270,-5-5 90,5 6 90,0 0 0,2 0 90,5 0 0,-6 0-180,6 6 90,-6 1-90,7 1 180,5 4 0,-4-11 90,-2 11 0,-1-10-90,2 4 0,0-6 179,12 0-179,-17 0-90,8 0 180,-9 0-180,-1-6 0,5 4-90,-4-10 90,-1 11-90,-1-5 90,-6 6 90,6-6-90,-4 4 0,4-4-1079,-6 6 539,0 0 270,6 0-359,-4 0-91,9-6 450,-9 5 270,10-5 0,-5 0 0,7 4 0,-1-4 0</inkml:trace>
  <inkml:trace contextRef="#ctx0" brushRef="#br0" timeOffset="17314">11548 2604 7533,'0'-8'1079,"0"2"-899,0 6 90,-6 0-270,-1 0 180,-6 0 0,5 0-90,-4 6-180,5-4 270,-6 10-91,5-5-178,-4 12-1,10-10 180,-10 9-1,11-10 91,-5 11-270,6-4 90,0 4 90,0-5 0,0-7-90,0-1 90,12 0 0,-3-4 0,17-2-719,-6-8 449,-5-5 0,3-1 0,-17 1 0,11-7 90,-4 0-180,-1-2 180,-1-3 0,-6 10-90,0-4-179,0-1 269,0 6-90,0-6 0,0 13 360,0-11-270,0 15 360,0-15-270,0 17 539,0-5-359,0 0-270,0 4 90,0-4 90,0 6 1709,0 0-1709,0 6 0,0-4 0,0 10 0,0-5 270,0 12-180,0 2-180,0 0 90,0 5 0,6 1-1,-4 1 181,3 10-360,-5-9 90,0-3 90,6 18 0,-4-25-90,10 18 90,-11-17 0,5-11-360,-6 9 90,0-17 1,0 5-271,6-6 180,-4 6 90,4-4 0,-6 4-629,0-6-181,0 0-269,0-6 1259,0-2 0,0-12 0,0 0 0</inkml:trace>
  <inkml:trace contextRef="#ctx0" brushRef="#br0" timeOffset="20532">13627 3207 8432,'6'-13'180,"-4"5"-360,4 2 0,0 0 270,1 5 90,6-11-90,1 4-90,-6 1-90,4-5 180,-5 5-360,18-7 360,-8 1 0,20-1 0,-21 1-90,15 6-270,-16-5-359,29 4 539,-19 1 90,20-5-180,-7 10 450,4-10-360,0 11 270,-3-5-565,-12 6 385,-1-6 0,1 4 180,6-4-180,13 6 90,-9-5 0,26 3-90,-26-4 270,15 6-270,-17-6 90,22 5 0,-19-6-520,20 2 520,-18 3 90,1-4-180,-1 6 90,0 0 0,0 0-90,1 0 90,-1 0-1,0 0 181,24 0-180,-18 6-834,19-4 654,-19 10 180,-5-11-90,6 5 90,-1 0 90,19-4-90,-6 9-90,6-9 0,-13 4 180,20 0-1,-13 1-44,-8 0 0,0 0-135,3 0-45,-16-1 0,-1 0 135,5 1-90,28 13-90,-23-11 135,-6 3 0,-1 0-135,5-3 491,13 10-266,-20-9 0,0 0-135,11 4 0,-4-4 0,-2 0 0,0 3 180,16 0-78,-24-5 78,4 4 794,-12-11-704,6 17-270,-5-15 0,5 21 0,-6-21 90,-6 15-180,-2-10 621,0 5-441,-4-6-540,10 5 271,-10-10-271,-1 4 0,-2-6-270,-10 0 361,3 0 89,-5 0-989,0 0 719,-5 0 540,-9-6 0,-7-2 0,-6-5 0</inkml:trace>
  <inkml:trace contextRef="#ctx0" brushRef="#br0" timeOffset="21286">15277 2483 8342,'-13'0'-270,"5"6"180,-4-5 180,11 11-90,-17-4-90,9 5 90,-10 0 90,5 7-180,1-11 180,-6 15-90,4-15 180,-5 10-180,7-12 0,5 5 90,2-10-90,6 4 990,0-6-541,6 0 1,8 0-360,7 0 180,12 0 0,-5 0-630,-2 0 270,0 0 0,-6 0 270,1 0-720,-1 0 181,5-6 179,-14 4-630,19-4 630,-27 6-449,9 0 179,-12 0 180,0 0 0,0-6-270,0 5 540,0-11 0,-6 11 0,-2-11 0,-5 4 0</inkml:trace>
  <inkml:trace contextRef="#ctx0" brushRef="#br0" timeOffset="21490">15210 2483 8162,'7'0'630,"-1"0"-180,-6 6 89,0 7-89,6 8-270,2 6 0,-1 0-180,5 17-270,-4 0-826,-1 3 1096,5-14 180,-11-2 0,11-14-90,-10 2-450,4-7-899,0-10 539,-4 3 1187,10-5-2087,-5-5 1620,1-3 0,9-11 0,-2-2 0</inkml:trace>
  <inkml:trace contextRef="#ctx0" brushRef="#br0" timeOffset="22012">15559 2375 9691,'0'14'990,"6"23"-990,-4-12 360,3 32-180,1-33-360,-4 7 90,4-11 90,-6-5-540,0 4 360,6-6 90,-5 1-90,5-1 270,-6 1-180,0-1 180,0 0-539,0-5-1,-6 4 180,5-11 0,-5 5 180,6-6-180,0 0 180,-6-6 0,4-1 270,-4-7-360,6-17 90,0 13 270,0-13-90,6 12 180,2 4-90,-1 1 0,5 8 0,-10 6 0,10 0-90,-5 0-90,0 6 629,5 8-359,-10 1 90,10 4-180,-11-6 90,5 6 0,-6-3-181,0 3 91,0 1 0,0-6-180,-6 6-270,5-7 270,-11 0-90,10 1 360,-10-1-180,5 1 0,0-7-899,-5-1-1080,4-6 1439,-5 0-539,5 0 449,2-6 180,6-1 0,0-7 360,0-5 0,6-2 0,2 6 0,-1-3 0,11 5 0,-3-8 0</inkml:trace>
  <inkml:trace contextRef="#ctx0" brushRef="#br0" timeOffset="22309">15734 2670 7533,'7'23'180,"-1"1"179,-6-23-179,0 11 90,0-10-180,6 10 180,-5-11-270,5 5 180,0-6 0,-4 0 0,4 0-180,0 0-90,1 0 360,6 0-540,-5 0 90,4 0-270,-5-6 270,0-1 90,5-1-90,-10-4 90,4 5-180,0-1 270,-5-3-89,5 3-1,-6 1-90,0 0 180,0 7-180,0 0 1619,6 7-809,-4 6-361,9-4-89,-9 9-180,4-17-90,-6 11 180,0-10 90,6 4 0,-5-6 0,5 6-1169,-6-5 449,0 5 270,0-6-1619,0 0 1260,-6-6 629,5 5 0,-11-17 0,4 3 0</inkml:trace>
  <inkml:trace contextRef="#ctx0" brushRef="#br0" timeOffset="22453">15854 2549 7533,'0'-7'1799,"6"1"-1709,-5 6 269,11 0-898,-10 0 269,9 0 270,-9 0 90,10 0 90,-11 0 0,12 0 0,-12 0-1890,11 0 901,-4 0 809,-1 6 0,5 2 0,-4 5 0</inkml:trace>
  <inkml:trace contextRef="#ctx0" brushRef="#br0" timeOffset="22902">15988 2765 7533,'0'7'1079,"0"-1"-719,6-6 0,-4 0-1,4 0-179,0 0-90,-5 0-90,11 0 180,-11-6 0,11-2 0,-4-5 180,5-12-1260,-6 2 361,5-21 449,-10 14 0,10-9 0,-11 12-720,11-11 360,-10 13 181,3-12 89,-5 16-90,0 1 0,0 0 180,0 7 630,0-1-360,0 1-90,0 5 179,0 2-89,0 6 1080,0 0-1080,-5 0 179,3 12-89,-4-3-180,6 11 90,0-7 270,0 31-360,0-24 90,6 29-90,-4-22 0,10 2-1,-11 3 1,6-11 90,-7 4-90,6 2 0,-5-4 90,5 2-90,-6-11 0,0-7 0,0 5-270,0-10-360,0 4 271,0 0 179,0-5-810,0 5 720,0-6-2158,0 0 1438,0-6 540,0 5-179,-6-11 539,5 4 0,-12-5 0,6-1 0,-7 1 0</inkml:trace>
  <inkml:trace contextRef="#ctx0" brushRef="#br0" timeOffset="23072">16002 2617 9062,'19'-6'2249,"-4"5"-2070,4-11-179,6 4 0,-8 1 180,14 1-1079,-22 6 449,15-6-1169,-21 4 809,15-4 271,-17 6 539,5 0 0,-6-6 0,0-2 0</inkml:trace>
  <inkml:trace contextRef="#ctx0" brushRef="#br0" timeOffset="23431">16645 2375 7892,'0'-7'1170,"0"-5"-990,0 10 180,0-4 89,0 6 1260,0 0-1529,0 6-180,0 2 0,-6 17 180,-1-2-450,-18 33 270,2-17-304,7-1 1,-1 0 573,-9 7-360,-2 7-630,2-13-1363,-1 1 2083,0-4 0,1 8 0,-1-9 0</inkml:trace>
  <inkml:trace contextRef="#ctx0" brushRef="#br0" timeOffset="26842">16981 2536 8072,'-8'0'-269,"-3"0"718,-9 12-89,3 3-90,-8 6-270,11-2 180,1 1-270,6-5 360,-5 4-180,10-5-180,-4-7 0,6 5 0,0-10 90,0 3 0,0 1-90,0-4-90,6 4 270,8-6-180,7 0 180,-1-6-180,0 4-540,-7-9 271,1 3 179,-1-5-90,1-1-540,5-5 540,-10 4-89,9-10 359,-17 10 0,11-5 0,-10 7 0,4-7 0,-6 5 0,0-10 0,0 10 0,-6-16 0,4 15 0,-10-16 0,5 0 0,-1-4 0,3 1 0,-1 10 539,4 12-269,-4 5 899,0 2-899,5 12-90,-5 2 360,6 11-90,0-4-180,0 10 179,0-4-89,0 6-180,0 6 0,0-5 0,0 11 0,0-11 179,0 23-269,0-20 90,6 26-450,-5-33 360,5 13-180,0-22 270,-4-2-360,4-1 90,-6-4-449,0-1 269,0-1 90,0-6-1799,0 0 990,0-6 359,0-1-179,0-19 809,0 4 0,0-5 0,5 2 0,3 4 0</inkml:trace>
  <inkml:trace contextRef="#ctx0" brushRef="#br0" timeOffset="26988">17074 2443 7533,'14'0'809,"-7"0"-719,5 0 540,-5 0-720,1 0 270,-2 0-900,0 0 270,-4 0-359,4 0 449,-6 0 315,0 0 0,0 6 0,0 1 0</inkml:trace>
  <inkml:trace contextRef="#ctx0" brushRef="#br0" timeOffset="27117">17128 2536 7533,'0'36'270,"0"-5"-450,0-17 90,0-1 180,0-5-360,0 4 180,0-11 0,6 5-450,-4-6 1,4 0 539,0 0 0,1-6 0,7-1 0</inkml:trace>
  <inkml:trace contextRef="#ctx0" brushRef="#br0" timeOffset="27626">17289 2496 7533,'-22'43'1619,"-2"-11"-1619,22-20 180,-4-11 0,6 11-270,0-10 180,0 4 0,6 0-1,-4-5 1,10 5-90,-5-6 180,1 0-629,9 0 359,-14 0-540,21 0 360,-21 0 90,15-6 90,-16 5-449,4-17 269,0 9 90,-4-11 90,4 7-90,-6-1 90,0-5-90,0-2 90,-6 0 180,4 2-90,-4 5-90,6 7 0,0 1 630,0 0-270,0 4 269,-6-3-269,4 5-180,-4 0 90,6 5-90,0 3 0,0 5 90,0 1 180,0 11-270,0-8 719,0 20-359,0-15-90,0 11-90,0-12-90,0 4-270,0 14 90,-6-2 0,-1 4 90,-7-10-90,1-16-900,5 4 450,-3-6 180,3-5 181,1-2-91,-5 0 0,4-5 180,1 5-90,-5-12-90,11-1 90,-5-7 0,6 7 0,0-5 810,0-1-361,0-2-179,6-5-90,-5 7-90,11 0 90,-5-1 0,13-5 0,-11 4 0,8 2-90,-9 0-1979,11 6 1619,-4 0-809,5-5 539,-12 10 630,9-10 0,-8 5 0,11-6 0</inkml:trace>
  <inkml:trace contextRef="#ctx0" brushRef="#br0" timeOffset="27939">17477 2604 7533,'7'14'1529,"-1"4"-1259,-6-16 89,6 10-448,1 1 89,1-4 0,4 3 0,-11-12 0,12 0-450,-6 0 0,7-6 360,-7 5-450,-1-12 1,0 0 359,-4-2-270,3-4 90,-5 5 90,0 1 1,0-7 269,0 6 0,0-18 0,0 22 0,0-14 0,0 17 0,0-7 0,0 7 0,0 1 0,0 6 179,0 0 451,-5 0-270,3 0-180,-4 0 539,6 0-539,0 0-90,0 6-90,0-5 0,0 5 270,0 0 0,0-4-180,0 4-1439,0-6 629,0 6 720,0-5 0,0 5 0,0-6 0</inkml:trace>
  <inkml:trace contextRef="#ctx0" brushRef="#br0" timeOffset="28396">17611 2590 7533,'8'15'1439,"3"3"-1169,-3-17 90,5 5-181,-5-6 271,9 0-270,-14 0 0,15 0-450,-10-6 180,5-1-360,1-7 271,-1-5 179,1 4-90,-7-10-270,-1 10 90,0-10-90,-4-2 180,10-1-90,-11-5 270,5 6-90,-6 0 0,0 0 1,0 6 89,0-10-90,0 15 269,0-10 1,0 19-90,0 0-90,0 7 1889,0 0-1799,0 7 0,0 0 450,0 24 89,0 17-539,0-3 0,0 6 180,0-18 0,0 1-90,6 0-270,-5-7 90,5-2 90,0-10-270,-4 10 90,4-10 180,-6 5-630,0-7 271,0-6 179,0 6-630,0-6 540,0 6-539,0-5 359,0-2 0,0-6-540,0 0 91,-6 0 269,-2 0 180,1-6-89,-5 4 449,5-16 0,-7 10 0,1-18 0,0 5 0</inkml:trace>
  <inkml:trace contextRef="#ctx0" brushRef="#br0" timeOffset="28563">17678 2509 10861,'13'0'1619,"31"0"-1619,-23 0-1080,28 0 631,-34 0 269,4 0 90,-6 0-1349,1 0 179,5 0 1,-4 0 1259,-2 0 0,-1 6 0,-4 2 0</inkml:trace>
  <inkml:trace contextRef="#ctx0" brushRef="#br0" timeOffset="28706">18067 2617 7533,'7'0'1979,"-1"0"-1800,-6 0-448,0 0 359,-6 0-1889,-1 0 1799,-6-6 0,-1-2 0,1-5 0</inkml:trace>
  <inkml:trace contextRef="#ctx0" brushRef="#br0" timeOffset="28929">17598 2161 7533,'-21'0'989,"2"6"-1169,5 1 90,1 12-180,-7 8 180,5-4 90,-4 8 0,5-10 0,1 6 0</inkml:trace>
  <inkml:trace contextRef="#ctx0" brushRef="#br0" timeOffset="38171">2817 14426 9691,'0'13'450,"0"7"-90,0-6-180,0 6 0,0-7 90,6 13 179,-5 2-539,5 0 270,0 9 0,-5-14 0,5 4-90,-6-2-180,0-4-90,0 0 180,0 4-180,0-10 90,0 5-90,0-7-179,0 0 179,0-5-90,-6-2 270,5 0-900,-5-5 721,6 5-901,0-6-539,0 0 1259,0-6 360,0 5 0,0-11 0,0 5 0</inkml:trace>
  <inkml:trace contextRef="#ctx0" brushRef="#br0" timeOffset="38343">3085 14694 7533,'7'8'1529,"-1"4"-1169,-6-11-180,0 5-1,0-6-448,0 6 269,0-5 90,0 5-1,0-6-719,0 0 1,0 0 0</inkml:trace>
  <inkml:trace contextRef="#ctx0" brushRef="#br0" timeOffset="41977">3595 14345 7533,'7'0'539,"-1"0"-359,-6 0 1799,0 0-1619,0 12-180,0-3 0,-6 28 0,5-19-360,-11 20 270,10-24-180,-9 6 270,3-7-180,-6 19 0,7-14-360,-5 13 90,10-24 180,-4 5 0,0-10-989,5 3-900,-5 2 1979,6-6 0,0-7 0,0-9 0</inkml:trace>
  <inkml:trace contextRef="#ctx0" brushRef="#br0" timeOffset="42129">3595 14439 7533,'7'0'1169,"5"0"-899,-4 6 90,5 2-180,-6-1-90,11 5-90,-9-10 0,4 3-720,-1-5 360,-4 0 180,5 0 180,-6 0 0,12 0 0,-4 0 0</inkml:trace>
  <inkml:trace contextRef="#ctx0" brushRef="#br0" timeOffset="42315">3849 14225 8162,'0'13'1350,"0"12"-1081,0-8 91,0 14-180,0-10 540,0 17-900,0-13 180,0 24-630,0-25 360,6 8 90,-4-6-1259,4-17 630,-6 9 809,0-17 0,0 11 0,0-5 0</inkml:trace>
  <inkml:trace contextRef="#ctx0" brushRef="#br0" timeOffset="42493">3675 14627 7533,'7'57'0,"-1"-12"0,0-26 0,-4-6 629,10-5-179,-11 4-270,11-11 180,2 11-180,-5-10-90,9 4-1620,-11-6 721,1 0 359,4 0 450,-5-6 0,6-8 0,1-7 0</inkml:trace>
  <inkml:trace contextRef="#ctx0" brushRef="#br0" timeOffset="42761">3876 14506 7533,'13'36'1709,"-5"-5"-1260,-2-17-179,-6-1 0,0 7-180,0-6 180,0 12-90,0-11-630,-6 16 540,-2-15-810,-5 16 451,6-17 179,-5-2 90,4-1-180,-11-4 0,10-1 90,-9-1-90,17-12 540,-11-1-90,11-13-270,-5 5 449,6-4-179,6 0-180,-5 3 0,11-3 90,1-6 90,8 2-180,-6-3 270,9 12-1979,-15 8 1619,10 6 0,-6 0 0,1 0 0</inkml:trace>
  <inkml:trace contextRef="#ctx0" brushRef="#br0" timeOffset="45149">4024 14372 8072,'-7'0'1080,"1"-6"-900,6-1 0,6-1 269,1-10-269,6 10 0,7-12-450,-6 7 180,6-1 0,-7 7-719,6-5 269,-10 10 270,9-4 90,-16 6 90,4 0 360,-6 0-360,0 0 90,0 6 360,-6 2-180,4 5 90,-10 1-270,11-1 90,-11 0 0,10 1 0,-10 5 0,5 2-90,0 6 90,-5 0-90,4-12 90,1 8-90,-5-20 0,11 9 90,-5-12-900,6 0-449,0 0 1259,-6 0 0,4-5 0,-4-3 0</inkml:trace>
  <inkml:trace contextRef="#ctx0" brushRef="#br0" timeOffset="45299">4117 14305 7533,'14'8'629,"-7"-3"-449,-1 1-90,0-4 450,-4 10-270,4-11 90,0 11-540,2-4-630,5-1 450,-6 5 180,5-10 90,8 4 90,-10-6 0,14 0 0,-17-6 0,7-2 0</inkml:trace>
  <inkml:trace contextRef="#ctx0" brushRef="#br0" timeOffset="45497">4265 14211 7533,'-7'43'1619,"1"-5"-1349,6-25 179,0 0 1,0 19-450,6-14 270,-5 13-720,5-24 270,0 5-809,-4-4 449,4 5 360,-6-5 180,0-3 0,0 2 0,0 0 0</inkml:trace>
  <inkml:trace contextRef="#ctx0" brushRef="#br0" timeOffset="45647">4198 14520 7533,'0'22'899,"0"2"-629,0-23-90,0 11 270,6-10-91,2 4-179,-1-6-270,5 0 180,1 0 0,2-6-1349,10-7 1079,-10-3-1169,5-3 1349,-7 6 0,0-7 0,1-1 0</inkml:trace>
  <inkml:trace contextRef="#ctx0" brushRef="#br0" timeOffset="45968">4480 14171 7533,'-8'13'1619,"2"1"-1080,0-1 271,-1 12-630,0-8-180,-5 20 180,10-21-990,-10 16 720,11-17 90,-5 4-2788,0 6 2248,5-14 90,-5 7 271,6-18 179,0 0 0,0-6 449,6 4-89,-5-4-270,11 0 0,1-1 0,-4-7 0,9 7 899,-5-11-449,2 9-90,4-10-810,-5 5 180,5 1 360,-10 6-990,9-5 720,-16 10-269,4-4 89,-6 6-540,0 0 810,0 12 0,-12 3 0,-3 12 0</inkml:trace>
  <inkml:trace contextRef="#ctx0" brushRef="#br0" timeOffset="46148">4440 14533 7533,'0'8'2248,"6"-8"-1168,19-20-630,17-8-271,1-1-628,8 4 539,-29 12-630,9-1 360,-16 7 270,4-5-90,-11 11-1439,4-11 359,-11 10-89,5-4 1169,-6 6 0,0-6 0,0-1 0</inkml:trace>
  <inkml:trace contextRef="#ctx0" brushRef="#br0" timeOffset="46351">4601 14386 7533,'0'21'1799,"0"4"-1619,0-10 179,6 22-449,1-19 90,6 25 90,1-21-809,-1 17 719,-5-10 180,9 15 90,-14-14-270,9-3 0,-12-9 0,0-11 0</inkml:trace>
  <inkml:trace contextRef="#ctx0" brushRef="#br0" timeOffset="47002">5043 14184 7533,'-7'-15'1259,"1"3"-1259,6 12 630,0 0-361,0 6-89,6 2 0,1 11 0,1 2 0,3 6 90,-3 12-90,5-9-180,1 26-360,-7-24 180,5 12 180,-11-23-1079,11 11 899,-10-16 90,4 9-1619,-6-17 1259,0-2-180,0 0 630,0-5 0,6-1 0,1-7 0</inkml:trace>
  <inkml:trace contextRef="#ctx0" brushRef="#br0" timeOffset="47361">5379 14225 7533,'13'-8'90,"-5"-4"-90,4 11 449,-11-11-179,11 4 90,1-5-270,2-1 90,4 7-270,-5-5 180,-7 11-180,5-6 180,-10 7 0,3 0-90,-5 0 809,0 0-899,0 7 180,0 0 180,-5 13-180,3-6-540,-10 12 360,5-11-539,-7 10 269,7-10 90,-11 16-270,15-15 1,-21 16 539,21-17 0,-20 4 0,8-5 0</inkml:trace>
  <inkml:trace contextRef="#ctx0" brushRef="#br0" timeOffset="47520">5459 14265 7533,'15'-14'0,"3"7"0,-17-5 0,11 11 809,-10-11-269,9 10-270,-3-10 269,5 5-269,1-1 90,-1-4-180,1 11-2339,-1-5 1799,-5 6 181,-2 0 179,-6 0 0,0 6 0,0 1 0</inkml:trace>
  <inkml:trace contextRef="#ctx0" brushRef="#br0" timeOffset="47724">5446 14412 7533,'0'8'539,"0"-2"271,0-6 719,0 0-719,12-6-271,8-7-449,14-9-90,-5 2-360,2-6 270,-16 12 180,5-6 0,-7 7 90,0-1-90,1 7-2698,-7-5 1169,-1 10 539,0-10 180,-4 11 361,4-5 359,-6 6 0,0-6 0,0-1 0</inkml:trace>
  <inkml:trace contextRef="#ctx0" brushRef="#br0" timeOffset="47965">5620 14452 7533,'0'36'629,"0"-4"-179,0-19-180,0-5 90,6-2-180,-4-6 0,9 0-1,-9-6 1,10-2 90,-5-11-360,7-2 270,-7 0-720,5-4 361,-11 10 89,11-5 90,-10 13-360,4-5 90,-6 11 180,0-5 270,0 6-270,-12 0 0,-15 18 0,3-8 90,-1 9-450,13-7 270,11-10-89,-11 3 269,10-5 0,-4 0 0,6-5 0,0-3 0</inkml:trace>
  <inkml:trace contextRef="#ctx0" brushRef="#br0" timeOffset="48208">5767 14238 7533,'14'-14'449,"0"7"-179,-7 1 180,5 0-180,-11 5 0,11-11-360,-10 10 90,10-4 0,-11 6 90,5-6 180,0 5-180,-4-5-90,3 6 89,-5 0 1,0 6-809,0 13 89,0 10 360,0-1-629,-5-3 359,3-11 540,-4-1 0,0 0 0,-1 1 0</inkml:trace>
  <inkml:trace contextRef="#ctx0" brushRef="#br0" timeOffset="48519">5901 13943 12120,'6'13'900,"-4"6"-541,16 14 1,-9 3-450,10 4-899,-5-1 899,-7-10-1169,-1 15 989,-6-14 0,0 9 90,0-18-90,0 10-449,0-9-1440,0 11 1619,0-12-180,0-2 720,0-11 0,6 4 0,2-5 0</inkml:trace>
  <inkml:trace contextRef="#ctx0" brushRef="#br0" timeOffset="48635">5982 14345 7533,'14'-64'989,"-1"13"-809,-5 32 0,3 6 0,-3 5 180,5-4-91,-5 5-89,4-1-899,-11 2 359,5 6 270,-6 0 90,6 0 0,-5 0 0,5 0 0</inkml:trace>
  <inkml:trace contextRef="#ctx0" brushRef="#br0" timeOffset="49452">2857 15660 7533,'-8'-13'629,"2"-1"-89,12-5-90,14-8-360,-4 11-180,15-8 0,-16 23 270,5-6-360,-6 7 180,-7 0-90,5 0 180,-11 0-180,5 0-90,0 7 270,-4 0-270,4 13 90,-6-6 90,0 12-90,-6 1 0,-2 1-180,-5 11 0,0-17 270,5 3 0,-4-11-179,4-1 179,0 1 899,2-7-449,6-1-180,-5-6 179,3 0-269,-4 0 90,6 0-90,0 0 180,6 0-180,-4-6 90,9 5-1,-9-11-179,10 4 180,-4-5-450,6 5 90,5-9 270,-4 14-1259,4-15 539,-6 16 270,1-10-1169,-1 5 630,0-1 269,1-4 540,5 5 0,-4-6 0,4-1 0</inkml:trace>
  <inkml:trace contextRef="#ctx0" brushRef="#br0" timeOffset="49591">3313 15607 7533,'0'21'809,"0"-8"-809,0-7 540,0-6-540,0 0 0,0-12 0,0-3 0</inkml:trace>
  <inkml:trace contextRef="#ctx0" brushRef="#br0" timeOffset="51153">4305 15473 7533,'0'-8'-180,"0"-10"540,6 15-91,-4-15 181,4 11-360,-6-1 270,0 2 0,5 6-360,-3 0 180,4 0-90,0 6 0,-5 8-1,11 7 91,-4 12-360,6 7 180,-1 2-90,-1 4 0,1 11 1,-1-7-1834,8 23 1893,-8-24 0,1 5 0,-1-8-150,1 6-195,-5-10 285,3 11-90,-3-12 180,-1 0 0,5-9-122,-10-5 32,9 6 90,-9-11-630,4 10 1982,0-6-1532,-4-3 370,4 2-370,-6-17 219,0-2 1,0-6 0,0 0 0</inkml:trace>
  <inkml:trace contextRef="#ctx0" brushRef="#br0" timeOffset="51745">4345 15459 7533,'16'-15'0,"8"-8"180,-15 19-90,28-13-1,-13 9-178,14 1-1,-5-6 180,1 6-530,6 0 440,1-5 90,29 4-90,-17-5 45,0 3 0,2 1-912,12-6 912,-7-1 0,0 0-45,9 0 45,-4 1 0,1-1-45,-25 5 0,0 1 45,29-7 0,2 1 0,-24 5 0,-2 0-631,9-5 1,0 0 585,-14 9 0,-2 0 45,2-6 0,-1 0-45,-3 6 0,1-1 0,0-4 0,2-1 0,10 2 0,-1 1 0,-12-1 0,0 1 0,12 0 0,-2 1-90,8-5 90,4 1 0,13 5-299,-20 2 299,-13 6 0,-2 0 0,0 0 0,20 0 180,-33 6 213,7-4-393,-18 10 969,7 1-789,-11 8 1110,9 12-1110,-11 13-90,7 9 0,-7-5-180,5 12-161,-10-31 251,4 20-180,0-23 180,-5 11 0,11-10-89,-11 9-1,11-3 90,-10 5 0,10-6 0,-11 11 0,17 2 0,-15 3-270,21 14 270,-15-27-303,4 8 303,-1-18 433,-5 5-703,7-3 90,-1 4 90,-5-12 90,-2-2-180,0 0-180,-4-4 270,4 5-629,-6-7 769,0 0-140,0-5 104,0-2-193,0 0 179,0-5 0,-6 5 0,-2-6 0</inkml:trace>
  <inkml:trace contextRef="#ctx0" brushRef="#br0" timeOffset="52202">4574 16613 7533,'21'-13'-90,"4"5"180,2-4 90,1 5-90,5-1-360,12-4 270,-2 11-494,11-11 584,-3 11-1171,21-17 1441,-13 9-90,-5-4 0,0 0-180,19-1-735,-27 4 1,1 0 599,-5 4 0,0-1 180,14-6 0,0 0-658,-6 5 0,1 0 523,1-4 0,4-1 0,-4 1-45,-1 1 0,1-1 105,12-1 0,8-3 0,-1 1-120,-7-1 0,0-1 0,-1 2-299,-1 2 0,0 1 1,-1 0 388,-6-1 0,-1-1 0,-6 3-30,-6 4 0,-5 1 0,32-7 40,-2-1-40,-1 1 965,-17 5-965,-11 2 0,0 0 0,8-1 0,12 0 0,-25 1 90,-6 6-90,-6-6 932,-2 4-1202,-5-4 1849,-7 6-1759,-1 0 473,-6 0 1,-6 0 0,-1 0 0</inkml:trace>
  <inkml:trace contextRef="#ctx0" brushRef="#br0" timeOffset="52901">4037 15821 8162,'14'0'270,"-1"0"-180,6-6 0,-4 5 0,10-11 0,2 5-180,2-7 180,4 7-450,-12-5 270,4 10 0,-4-10-180,-1 11 91,5-11 89,-10 10-540,5-9 450,-12 9-180,4-10 180,-11 11-179,11-6 359,-10 2 0,4 3 0,-6-10 0,0 5 0</inkml:trace>
  <inkml:trace contextRef="#ctx0" brushRef="#br0" timeOffset="53038">4373 15674 8252,'0'7'180,"0"5"-90,0-4 90,0 5 90,0 7-540,0-6 180,0 6-90,0-13-270,0 5 181,-6-4 269,4 5 0,-10 1 0,4-1 0</inkml:trace>
  <inkml:trace contextRef="#ctx0" brushRef="#br0" timeOffset="56405">3407 15889 8882,'21'-8'450,"4"-4"-270,-16 11-450,21-11 270,-14 4 0,11 1 90,-8 1-720,-11 0 360,-2 4 90,-6-4-90,0 6-629,0 0 629,-6 0 90,5 0 180,-12 6-90,12-4-180,-11 10 360,10-11-180,-4 11 270,0-4-90,5-1 450,-5 5-270,6-10-90,0 4-90,0-1 449,-6-3-359,4 4 0,-4 0-180,6-5 180,0 11-90,0-10-90,0 10-90,0-11 360,0 11-360,0-4 0,0 5 90,0 1-360,0 5 270,0-4-90,-6 10 180,5-10 0,-5 4-90,0-5 0,5-1 90,-5 1 0,0-1 0,4-6 90,-10 5 0,11-10 180,-5 4-180,6-6 90,0 0-90,-6 0 360,5 0-360,-5 0 90,6 0 539,0 0-989,0-6 180,6 4 90,7-15 90,2 14-270,10-15 180,-10 16-90,10-10 90,-10 11 0,5-11-269,-6 11-91,-1-5 360,0 0-90,-5 4-90,-2-4 90,0 6-450,-5-6 270,5 4-269,0-3 269,-5-1-90,5 4 270,-6-4 90,0 0 0,0-1 0,0-7 0</inkml:trace>
  <inkml:trace contextRef="#ctx0" brushRef="#br0" timeOffset="56714">3635 15647 7263,'0'14'0,"0"-1"629,6 6-89,1 8-360,1 1 90,4 5 0,-5-6-180,0-6 0,5 16 0,-4-19 0,-1 19-180,5-22 180,-11 10-360,5-9 180,-6 3 180,0-12-360,0-1 180,0-6-315,0 0 0,0-6 1,0-1-1</inkml:trace>
  <inkml:trace contextRef="#ctx0" brushRef="#br0" timeOffset="57297">4011 16063 7443,'7'7'-1529,"-1"0"1529,-6-1 0,6 1 0,1 6 0</inkml:trace>
  <inkml:trace contextRef="#ctx0" brushRef="#br0" timeOffset="57498">4064 16211 7443,'0'7'90,"0"-1"-90,0-6 0,0 0 180,0 6-90,0-4 179,0 4-449,0-6 270,0 0 90,0 6-629,0-5 359,6 5-360,-5-6 270,5 0 90,-6 0-90,0 0 180,0 6 0,0 1 0,0 7 0</inkml:trace>
  <inkml:trace contextRef="#ctx0" brushRef="#br0" timeOffset="57622">4077 16372 7533,'8'15'-270,"-2"-3"270,-6-6 180,0-5 0,0 5-90,0-6-405,0 0 0,6 0 0,1 0 0</inkml:trace>
  <inkml:trace contextRef="#ctx0" brushRef="#br0" timeOffset="58225">4265 16479 7533,'-7'0'899,"1"0"-809,6 0 180,-6 0 180,4 0-270,-4 0-270,6 0 90,0 0 180,6 0-270,-4 0 90,22 0 90,-8 0 0,11 0-90,-8-6-90,7 5 90,-10-11-180,10 10 0,-1-10 0,-9 11 0,15-5 180,-22 0-180,9 4 90,-11-4-180,1 0 90,-2 5 0,0-5-89,-5 0-1,5 5 180,-6-5-540,0 6 360,0-6-179,0 4 449,0-4 0,0 6 0,0 0 0,0 0 0</inkml:trace>
  <inkml:trace contextRef="#ctx0" brushRef="#br0" timeOffset="58409">4506 16318 8972,'0'13'-270,"6"7"270,-4-11 90,4 9-360,-6-11 180,0 6 0,0-5-539,0 4 359,-6-5 270,-7 7 0,-2-1 0,-5 0 0</inkml:trace>
  <inkml:trace contextRef="#ctx0" brushRef="#br0" timeOffset="59276">3540 16613 7443,'8'0'1169,"5"0"-629,0-6-270,2-1-90,10-1-1,-10-4-179,4 5 270,6-7-90,-8 7-540,8 1 180,-12 0-269,1 5 179,0-5 180,-7 6-270,-1 0 180,-6 0 0,0 0 0,6 0 180,-4 0-90,4 0-89,-6 0 89,-6 0-90,4 0-270,-16 0 180,9 0 90,-11 0-269,-11 11 269,13-1 90,-7 3 270,19-1-180,0-5-90,5 1 449,-5-3-179,6-5-90,0 7 0,0-6 90,0 11 0,0-10 270,0 15-180,0-8 89,6 17-269,1-11 90,1 16-180,4-15-90,-11 10 270,5-13-180,0 1-180,-5-1 360,5 6-360,-6-4 0,0 10-89,0-9-181,0 9 450,0-10-180,0 4 180,-6-11-180,-1 3 360,0-9-90,-11 4 450,15-6-91,-15 0-269,11 0 180,-1 0-180,2 0 90,6 0 0,0 0-180,0-6 269,-6 4-449,5-9 90,-5 9 180,12-10-180,-5 5 90,23-7-180,-14 1 180,16 5 90,-1-4-360,-9 11 90,9-5 0,-5 6-269,1-6 359,0 5-540,4-17 270,-10 15-630,10-15 451,-16 10-91,9-11-180,-11 4 361,1-4 359,-2 5 0,0-5 0,1-2 0</inkml:trace>
  <inkml:trace contextRef="#ctx0" brushRef="#br0" timeOffset="59799">3903 16613 7533,'6'20'0,"1"-12"0,7 4 0,-1-12 809,1 0-359,-1 0-90,7-6-180,-5-1 90,16-13-270,-15 6-360,21-18 360,-20 16 90,2-3 0,-13 13-90,-6 0-180,0 4-180,0-10 270,0 11 90,0-11 0,0 10-90,0-9-90,-6 9 0,4-10-180,-15 5 360,8-7-539,-11 7 629,13 1-360,-5 6 270,11 0 0,-5 0 90,0 0-180,4 0 0,-4 6 270,6-5 0,0 17 90,0-9-91,0 10 1,0-5-180,0-1 270,0 1-270,6 5 180,2 2-180,5 6 90,-6-7 0,-1 0-90,-6-7 90,6 7 0,-4-5-180,4 4 90,-6-6-180,0 1 0,-6-7 270,4 5-180,-10-4 180,11-1 0,-17-7 0,9-13-90,-4-2 0,1-5 90,11 13 90,-5-5-180,6-1 0,0-2 90,6-11-270,-5 17 0,11-8 270,-5 9-810,1 1 450,4-5 1,-5 4-1,12-5 270,-4-1 0,4 7 0,1-5 0,1 5 0</inkml:trace>
  <inkml:trace contextRef="#ctx0" brushRef="#br0" timeOffset="60764">6894 15124 7533,'-6'7'270,"5"-1"-91,-5-6-89,0 6 90,4-4 90,-4 4 90,6-6 180,0 0-360,6 0 179,8-6-179,1 4 90,10-10-270,-4 10 90,-1-9 90,6 9-180,-5-10-90,0 11 270,4-5-90,-4 6-540,0-6 270,4 4 90,-10-4-360,4 6 271,-6 0 89,1 0-90,0 0 90,-7 0 0,5 0-270,-10 0-360,4 0 541,-6 0-811,0 0 540,-6 0 450,4 0 0,-16-5 0,15 3 0,-15-16 0,10 3 0</inkml:trace>
  <inkml:trace contextRef="#ctx0" brushRef="#br0" timeOffset="60909">7162 15030 7533,'8'-8'180,"3"2"-1,-9 6 1,4 0 360,0 0-270,-4 0-90,10 0-270,-11 0 180,11 12 180,-4-3 89,-1 22-179,-1-8-629,-6 16 449,0-17 0,0 3-540,0-17 270,0 4 180,0-11-90,0 11-899,0-11 1079,0 5 0,-6-6 0,-1 0 0</inkml:trace>
  <inkml:trace contextRef="#ctx0" brushRef="#br0" timeOffset="61342">7538 14882 7533,'-15'35'989,"-3"-9"-1079,17 0 270,-5-6 540,6 31-540,0-18-270,6 11 90,1-24 269,12-1-448,-4-3 179,10-3 179,-9-7-179,15-12 0,-14-7 90,14-3-269,-16-9 179,4 4-360,-6-11 180,-5 3 0,-2-10 90,-6 11-90,-6-5 90,4 6 90,-10 12-90,5-3 0,-6 11 270,-7 0-180,-13 7 0,9 7 90,-13 12-90,22-4-180,-10 11-90,16-12-269,-9 12 179,17-17-90,-5 9-180,6-17 630,0 5 0,6-6 0,1 0 0</inkml:trace>
  <inkml:trace contextRef="#ctx0" brushRef="#br0" timeOffset="61632">7820 14761 6363,'6'20'3688,"-5"-6"-3598,5 6-90,0-1-90,-4-4 180,10 17 90,-11-16 180,5 21-180,-6-20-1529,0 14 989,0-22 90,6 9-720,-5-17 451,5 11 179,-6-10 360,0 10 0,0-11 0,0 5 0</inkml:trace>
  <inkml:trace contextRef="#ctx0" brushRef="#br0" timeOffset="62310">7216 15378 7533,'0'8'359,"0"-2"-179,0-6-1889,0 0 1529,6 0 180,2 0 0,-1 6 0,-1 1 0</inkml:trace>
  <inkml:trace contextRef="#ctx0" brushRef="#br0" timeOffset="62440">7270 15499 7533,'0'15'0,"0"3"359,0-16-359,0 10 0,0-11 0,0 5 0</inkml:trace>
  <inkml:trace contextRef="#ctx0" brushRef="#br0" timeOffset="62552">7323 15647 7533,'0'7'-270,"-6"-1"270,5-6 0,-5 0 0,6 0 0</inkml:trace>
  <inkml:trace contextRef="#ctx0" brushRef="#br0" timeOffset="62902">7015 16022 7533,'8'8'989,"-2"-2"-809,-1-6 270,-3 0 179,16-6-449,-9 5-270,16-6 180,-10 2-90,4 3 360,12-10-180,-7 5 0,15-1-720,-18-4 450,4 11 0,-10-11-989,22 5 989,-19-1-540,7 2 271,-13 6 89,-4-6-720,-1 5 361,5-11 629,-10 10 0,4-10 0,-6 11 0,-6-11 0,-2 5 0</inkml:trace>
  <inkml:trace contextRef="#ctx0" brushRef="#br0" timeOffset="63065">7337 15861 7533,'7'0'989,"-1"0"-989,-6 0 180,0 0 0,6 7-180,-5 0 450,5 13-990,-6-6 270,0 6-449,0-7 359,0-5 180,0 4 0,0-11 180,0 11 0,6-11 0,2 5 0</inkml:trace>
  <inkml:trace contextRef="#ctx0" brushRef="#br0" timeOffset="63410">7591 15755 7533,'0'34'629,"7"4"-629,0-15 180,7 8 0,-7-22 270,5 9-270,-4-17-360,5 6 180,0-7 90,7-7-270,-6 0 180,12-18-450,-12 8 180,6-20 180,-13 21 90,-1-10 0,-6 13 0,0-1-269,0 1 179,-6 5 90,-7-3 0,-2 9-90,-4-4 90,5 6 90,-11 6-270,-3 14 180,-7 8-360,14 0 0,3-2 360,11-13 0,-1 0 0,-3 1 0,3-1 0</inkml:trace>
  <inkml:trace contextRef="#ctx0" brushRef="#br0" timeOffset="64000">7940 15714 7533,'13'0'899,"1"0"-629,-1-6 90,1-1-540,-1-7 180,1 1-90,0 0-180,-7 5 90,5-10 270,-11 15-540,11-15 360,-10 11-89,4-1 89,-6-4 90,-6 11 0,-2-11-180,1 10 180,-5-9 90,5 9-90,-7-10-90,6 11 180,2-6-270,0 7 180,5 0 0,-5 0 0,6 0 0,-6 0 180,4 0-90,-4 7-90,6 0 809,0 19-719,0-4 360,0 23-180,0-15 179,6 14-359,-4-16 90,4 5 0,0-12-360,-5 4 180,5-4 180,-6 0-450,0 5 270,0-17-359,0 8 269,0-15 0,0 10 0,0-11 90,0 5-540,-6-6 360,5 0-90,-17 0 180,15-6-90,-15-7 360,10 4-180,1-15 270,1 15-180,0-10 0,5 5-90,-5 1-270,6 0 270,0-1-450,6 1 450,1 5 0,6-4-809,-5 11 809,10-5 0,-9 6 0,10 0 0</inkml:trace>
  <inkml:trace contextRef="#ctx0" brushRef="#br0" timeOffset="64673">4962 15433 7533,'0'7'629,"0"5"-629,0-5-90,0 6 900,7 13-630,0-10 0,7 21-90,-7-20 0,-1 8 90,0-11-360,-4-1 180,4 13 180,-6-16-1,5 14-269,-3-17 270,4 1-1169,-6 4 539,0-11-539,0 11 539,0-10-90,0 9 91,6-9 449,-5 10 0,5-11 0,-6 11 0,0-4 0</inkml:trace>
  <inkml:trace contextRef="#ctx0" brushRef="#br0" timeOffset="65042">4990 15486 7533,'7'-7'-270,"-1"1"899,0 0-179,-4 4 270,9-10-720,-3 11 180,-1-5 0,5 6-450,-10 0 180,9 0-360,-9 6 270,4 1 90,0 12-180,-5-10 90,5 9 1,-6-10 179,0-1-90,0 5 0,0-10 0,0 3 450,0 2-450,0-6 90,0 5 179,0-6 451,0 0-180,6 0-360,2 0 180,5 0-180,0 0 179,13 0 1,-10 0-450,4 6 90,-8 2 180,-11 5-180,5 0 1,-6 1-541,-6 23 540,5-18-90,-11 25-360,4-30 1,-5 6-181,-1-7-89,1 1 539,-1-7 270,7-1 0,-5-12 0,5-1 0</inkml:trace>
  <inkml:trace contextRef="#ctx0" brushRef="#br0" timeOffset="65270">5311 15446 7533,'15'-15'-450,"-3"3"1349,-18 24-629,5-3 90,-11 22-270,10-9 90,-10 11 0,11-6 180,-5 6-270,6-5-180,6 5 90,1-12 180,13-2-360,-6-11 0,18-8-360,-16-8 180,10-11-629,-13 4 179,7-10 540,-11 10-89,8-5 359,-15 7 0,10-7 0,-5-1 0</inkml:trace>
  <inkml:trace contextRef="#ctx0" brushRef="#br0" timeOffset="65695">5512 15312 7803,'0'19'989,"0"2"-629,0 0 179,0 10-359,6-14 180,2 14-450,-1-10 180,5 0 90,-10-2-630,4-6 270,-1-5 180,-3 4-269,4-11 179,-6 5-90,0 0-180,0-4 90,0 4-809,0-12 809,0 4 0,-6-22 360,4 14-90,-9-28-90,9 22 0,-4-9 0,6 11 0,0 1 0,0 5 540,0-3-180,0 3 180,0-5-181,0 5-89,0-4 0,6 11 180,-4-5-90,9 6 0,-9 0 89,16 0-269,-15 0 0,21 0-180,-15 0 270,5 0-90,-3 6-90,-9 1-90,10 0 180,-11 6-180,5 0 90,-6 2 90,0 4-270,0-5 270,0-1-90,0 6 0,-6-3-180,-1 3 1,-7 6-541,1-9 450,0 10 90,-1-19-90,1 5 90,-1-10 180,1 10 0,-1-11 0,1 5 0</inkml:trace>
  <inkml:trace contextRef="#ctx0" brushRef="#br0" timeOffset="66870">4802 16022 7533,'0'8'180,"0"-2"-90,6-6-90,-5-6 89,11 5-89,-4-11 270,-1 4-629,5 1 448,-5-5-538,7 10 179,-7-4 90,5 0 180,-10 5 0,4-5-450,-1 6 270,-3 0-179,4 0 359,-6 0 0,0 0 0,-6 0 0,-1 0 0</inkml:trace>
  <inkml:trace contextRef="#ctx0" brushRef="#br0" timeOffset="67019">4855 16022 7533,'0'21'-450,"0"5"540,6-11 270,-4 10-270,4-10 90,0 5-450,-5-7 90,5-5 90,-6 3-180,0-3 0,0-1 270,0-1-450,6 0 450,-4-4 0,9-2 0,-3-8 0</inkml:trace>
  <inkml:trace contextRef="#ctx0" brushRef="#br0" timeOffset="67389">5003 16022 7533,'0'16'-1080,"0"1"990,0-9 360,0 5-270,0 1-90,0-7 90,0-1-90,0 0 0,0-4 90,0 4 0,0-6-90,0 0 90,0-6 0,0 4 0,0-10-90,0 5 90,6 0 0,-4-5 0,4 10 0,-1-10 0,-3 5 180,4-1 0,0-4-180,-5 11 0,5-6 270,-6 7 180,0 0-360,6 0 0,-4 0 180,9 0-450,-9 7 360,4-6-360,0 11 0,-5-10 270,5 4-450,-6-1 90,0 3-360,0-1 361,0 6 269,0-12 0,0 11 0,0-5 0</inkml:trace>
  <inkml:trace contextRef="#ctx0" brushRef="#br0" timeOffset="67647">5178 15956 7982,'-7'13'630,"6"-6"-1170,-5 5 360,6-4 91,0 5 89,0 1 0,0-1 179,0 13-179,0-10-90,6 3 180,-5-13-449,18 0 269,-16-4 0,14 4-90,-15-6 0,10 0 180,-11-6 0,11 4-360,-10-10 90,3 5 90,1-7 90,-4 1 90,4 0 0,-6-7 0,0-1 0</inkml:trace>
  <inkml:trace contextRef="#ctx0" brushRef="#br0" timeOffset="68127">5244 15916 7533,'8'0'90,"-2"0"0,-6 5 89,6 3 91,-5 5-90,11 1 0,-10-1-450,3 1 180,1-1-269,-4 0 179,4 1 180,-6-7 90,0 5-450,0-10 90,0 4 90,0-6-809,0 0 899,6 0 90,-5 0 180,11-6-90,-10 4 179,10-10-179,-11 11 90,11-6-180,-11 2 180,11 3 0,-10-10-180,10 11 90,-10-11 0,4 10 0,-6-10 0,0 11-270,0-11 180,0 5 0,0-7-90,0 7 90,0-5 0,0 10-180,0-3 0,0 5 90,0 0 90,-6 0-270,4 5 1,-10 3 179,10-1 90,-4 5 90,0-4-1,5 5-178,-5 1 448,0 5-179,5-4 0,-5 4 0,6-5 0,0-7-180,0 5 90,0-5-90,0 1 90,6 4 0,1-11-90,0 5 90,5-6-90,-4 0-180,0-6-630,16-13 630,-14 3-269,15-10 449,-17 13 0,4-1 0,-5 1 0</inkml:trace>
  <inkml:trace contextRef="#ctx0" brushRef="#br0" timeOffset="69394">5472 15889 6813,'0'7'450,"0"11"-180,0-9 0,0 4-270,0-1 89,0-4-178,6 5-1,-4-6 180,4 5-270,-6-4-90,0-1 90,0-1 0,0 0 180,0-4-90,6 3 0,-5-5-450,5 0 271,-6 0 89,6-5 270,-4-3-90,3-23 0,-5 7-90,6-9 360,-4 14-91,4 11 1,-6 3-90,0 5 0,0 0 180,6 0-90,-5 0-90,5 5-90,0 3 90,-4 5 0,4 1 0,-1-1 90,-3 1-90,4-1-540,-6 1 360,0-1 90,0-6 0,0-1 0,0 0 0,0-4-270,0 3 0,0-5 270,0 0 0,0-5 0,0-3-90,0-5 90,0 0 90,0-1-90,6 1-90,-4-1 270,4 7-90,-6 1-90,0 0 360,6 4-180,-5-3 270,5 5-271,-6 0-89,6 0 0,-4 0-90,10 0 360,-5 18-270,1-14 180,3 20-270,-9-17-720,4 7-179,-6-7 449,0-1 180,0-6 0,0 0-179,6 0 449,-5-6 0,11 4 180,-10-10-90,4 11 89,-1-11-89,3 11 90,5-11 270,1 10-270,-1-10 90,-6 11-180,5-11-270,-10 10 270,10-10-180,-11 11 90,5-5-90,-6 6 0,0-6 90,0 4 0,0-3 90,0-1-180,-6 4 90,-1-10-270,-1 11 0,-4-6 270,5 7-180,0 0 90,-5 0 270,10 0-270,-10 0 90,11 7 270,-5 0-180,6 1 180,0 10 0,0 8-270,0-2 90,0 1-90,6-13-90,-5-10 90,5 10-180,0-11 0,-4 5 0,10-6 0,-11 0 0,11-6 90,-11 5-449,5-17 539,0 15 0,-4-21 0,4 15 0,-6-10 0,0 5 0,6 7 0,-5-11 0,5 15 0,-6-9 0,0 6 90,0 5 90,0-6-270,6 7 449,-4 0-179,4 7 90,-6 0-270,0 7 180,0-7-180,0 5 270,6-5 0,-4 7-90,4-7-270,0 5 0,-5-10 180,5 4 0,-6 0-360,0-5 90,6 5 90,-5-6-90,5-6 90,-6-1 90,6-7 0,-4 1-180,4-1 180,-6 1-270,6-12 540,-5 14-90,5-13-180,0 17 0,-4-6 90,3 5-90,-5 2 0,6 0 0,-4-1 0,4-7-270,-6-5 270,0 4 90,0-11-90,0 17 0,0-8-90,0 9 90,0-5 0,0 5 360,0 2-360,0 6 450,0 0-450,0 6 90,0 2 0,0 5 0,0 7-90,0-6 89,0 6 1,6-1-90,-5-4 90,5 5-90,0-1 180,-4-4-180,3 4 90,-5-5-270,6-1 180,-4 1-359,4-1 89,-6-6 180,0 5-90,0-10 90,6 10 90,-5-5 0,5 1 0,-6 4 0,0-5 0</inkml:trace>
  <inkml:trace contextRef="#ctx0" brushRef="#br0" timeOffset="69577">5835 15848 7533,'0'-7'449,"0"-5"-269,6 10 0,-5-4 0,11 6-180,-10-6 0,9 5 180,-9-5 0,10 0-720,-11 5 270,11-5 180,-10 6 180,9-6 0,-9 4 90,10-4-90,-11 6-2159,11 0 2069,-10 6 0,10 2 0,-5 5 0</inkml:trace>
  <inkml:trace contextRef="#ctx0" brushRef="#br0" timeOffset="69839">6049 15875 7533,'14'-7'-1619,"-7"-5"2338,5 4-359,-11 1-180,5-5-270,-6-1 360,0-3-360,0 3 0,-6 1 0,5 11 180,-5-11-90,0 10 90,-1-3-180,-1 5 270,-4 0-180,5 0 90,-6 0 0,5 5-90,2 3 90,6 5-90,-6 6 90,5-3 0,-5 9-270,6-10 270,0-2-90,6-1-90,-5-4 180,5-1-180,0-1 90,-4-6 0,9 0 0,-9 0-450,4 0 270,0 0-450,1-6 361,1-1 269,-2-7 0,0 1 0,1-1 0</inkml:trace>
  <inkml:trace contextRef="#ctx0" brushRef="#br0" timeOffset="70062">6197 15687 7533,'-21'21'539,"7"-7"-359,8-3 0,6-3 0,-6-1-270,5 5 90,-5-4 180,6-1 0,0 5 180,0-4-180,6-1-1080,-5 5 360,5-11 361,0 5-1,-5-6 0,5 0 90,0 0-90,-4-11 180,10 1-180,-10-15-90,4 10-90,-6-4 91,6 6 269,-5-1 0,5 1 0,-6-1 0</inkml:trace>
  <inkml:trace contextRef="#ctx0" brushRef="#br0" timeOffset="70262">6183 15539 8882,'0'27'540,"6"18"-810,-4-19 180,10 17 90,-11-22-540,5 11 180,-6-9-719,6 8 539,-4-16 540,4 5 0,-6-7 0,0 0 0</inkml:trace>
  <inkml:trace contextRef="#ctx0" brushRef="#br0" timeOffset="70749">6357 15459 7533,'0'21'0,"0"-8"809,0 5-449,6-9 0,-4 22-450,10-14 90,-11 8 0,5-5 90,0 1-90,-4 6 180,4-7-630,-6 0 270,0-7 90,0-5 90,0 3-450,0-9 270,0 4 1,0-6-451,0 0 720,0-6-180,0-1 0,0-7 0,0-5 90,0 4-90,0-4 270,6 5-90,-4 0 90,4 7-270,-6 1 540,0 0-270,0 5 179,5-5-89,-3 6-180,10 0 0,-11 0-90,5 0 90,-6 0 0,6 6-90,-4 1 0,4 6 0,-6 1 90,0 0-90,0-1-630,0 12-629,0-8 989,-6 8-359,4-18 359,-4 0 270,0-7 0,-1 5 0,-6 3 0</inkml:trace>
  <inkml:trace contextRef="#ctx0" brushRef="#br0" timeOffset="71215">6465 15647 7533,'21'22'449,"-2"2"-179,-12-22-270,5 10 180,-10-11 0,10 5-360,-5-6 270,12-6-360,-10-1 180,10-7 0,-18 1 180,11 0-449,-10-1 179,4 0-90,-6-5 270,0 4-90,0-10-360,0 10 0,-6-4 270,4 5 91,-10 7-1,11 1 90,-6 0 90,7 4 449,0-4 91,0 12-360,0 2-90,0 5 89,0 1-179,7 11 90,0-8 180,1 8-180,-2-12 180,-6 6-270,0-3 0,6 3 0,-5-6 269,5 13-449,-6-10 1,0 15-271,-6-16 90,5 5 270,-5-7-540,6 1 270,-6-1-89,-2-6 359,1-1-180,0-6 180,1 0 90,5 0-180,-5 0 629,0-12-359,4 3-90,-4-10 90,6 6-180,0-1 90,0 1-180,0 5 180,6-4-90,-4 5 90,10-1 0,-4-3 0,-1 9-90,5-4-1349,-4 6 1079,5 0 180,-5 0-720,3 0 810,-9 0 0,10 0 0,-5 0 0</inkml:trace>
  <inkml:trace contextRef="#ctx0" brushRef="#br0" timeOffset="72095">6773 15459 9691,'0'8'450,"0"10"-630,0-4 180,6 25 180,-5-15 0,5 13 0,1-16 0,-6 6-180,6 6 0,-1 1 0,1 7 0</inkml:trace>
  <inkml:trace contextRef="#ctx0" brushRef="#br0" timeOffset="75067">3246 17727 9062,'23'-26'629,"-17"10"-1078,36-3 269,-31 13 180,8 6-90,-7 6 90,-10 7-270,4 20 180,-6-9-180,-6 19 180,-2-27 0,-5 16 90,5-17-90,-4 4 270,10-11-270,-15 3 270,14-9-90,-9 10-180,12-11 360,0 6-90,0-7 0,0 0-180,0-7 90,0 0-180,6-1 180,7-10-180,2 15 90,5-15 90,-7 17-90,1-5-90,-7 6 90,5-6-90,2 5 90,0-5 0,6 6 360,-13 0 89,5 12-359,-11-3 0,5 10 0,-6-6-90,0 1 180,0 5-90,0-4-180,-6 4 90,-1-5-180,0-1 0,-5 1 180,4-7 0,1 5 0,-5-10 0,11 3-629,-11-5 359,4 0 0,1 0 0,-5 0 90,4 0 180,1 0-449,0 0-1,1-5 90,5 3 90,-5-10-539,6 5 809,0-7 0,0 7 0,6-5 0,-5 4 0,12-5 0,-5 0 0</inkml:trace>
  <inkml:trace contextRef="#ctx0" brushRef="#br0" timeOffset="75281">3728 17874 7533,'0'16'2069,"0"-4"-2159,0-12-1440,0 0 1530,0-7 0,0-12 0,0 2 0,0-8 0</inkml:trace>
  <inkml:trace contextRef="#ctx0" brushRef="#br0" timeOffset="86044">2200 14613 8882,'0'8'-90,"0"10"90,0-9 90,0 10 360,6 13-360,-5-8 269,11 38-359,-5-29-453,1 18 453,4-24 90,-11-1 89,11 1-358,-10-6 179,9 4-540,-9-9 270,4-3 90,-6-7 454,0 0-274,0-5-180,0 5-1079,0-12 899,0-1-270,0-19 271,0 10 359,0-16 0,0 18 0,0-6 0,6 7 0,1-1 0</inkml:trace>
  <inkml:trace contextRef="#ctx0" brushRef="#br0" timeOffset="86265">2334 14802 7263,'8'0'90,"-3"0"90,1 0 1529,14 0-1709,-4 0 360,15 0-540,-16 0 90,10 0 270,-10 0-720,10-6 540,-9 4-630,-3-10 270,-1 11 91,-4-11-181,5 10 90,-5-10 360,-3 11 0,1-5 0,2 6 0</inkml:trace>
  <inkml:trace contextRef="#ctx0" brushRef="#br0" timeOffset="86983">2293 15660 7533,'-7'12'2069,"1"-3"-2069,6 11 179,0-1 271,0 8-270,6-5 0,-5 9-540,11-4 360,-10-4-540,10 8 181,-11-10 269,11-6-90,-10 3-450,4-11 450,-6 1-899,6 4 449,-4-5 360,3 0 270,-5-1 0,0 0 0,0 2 0</inkml:trace>
  <inkml:trace contextRef="#ctx0" brushRef="#br0" timeOffset="87195">2428 15821 7533,'14'-6'1169,"4"5"-989,-10-5 0,5 6 0,0 0 0,1 0 0,0 0-180,5-6 0,-4 5 179,4-5 1,-5 6-719,-1 0 269,6-6-630,-4 4 451,5-4 269,-13 6-90,5 0 270,-11 0 0,5-6 0,-6-1 0</inkml:trace>
  <inkml:trace contextRef="#ctx0" brushRef="#br0" timeOffset="88107">3111 17861 7533,'-7'0'449,"1"0"-179,6 0 810,0 0-990,6 0 179,20-6-269,-3-1 90,16-7 90,-18 1-90,16-1 90,-13 1-809,9 6 359,-8-5 180,-10 10-360,17-10 270,-10 11 0,5-5-90,-8 6 270,-6 0-449,7-6 359,-6 4 90,6-3-90,-13 5-90,-1 0 180,-6 0-450,0 0-449,-6 5 899,-7-3 0,4 10 0,-9-11 0,5 11 0,-2-5 0,-4 7 0</inkml:trace>
  <inkml:trace contextRef="#ctx0" brushRef="#br0" timeOffset="88375">3219 17995 7533,'13'0'809,"1"0"-179,5-6-450,-4 5 90,4-5 179,19-6 91,5 3-360,6-4-720,2 1 540,-23 10 0,-1-4-719,-8 6 449,-5 0 90,0 0 0,-1 0-809,0-6 719,-5 5-1079,4-5 1349,-11 6 0,5 0 0,-12 0 0,5 0 0,-11-6 0,4-1 0</inkml:trace>
  <inkml:trace contextRef="#ctx0" brushRef="#br0" timeOffset="89342">4064 17633 7533,'-7'7'0,"-5"-1"180,10-6-1,-4 0 1,6 0 180,-6 0 180,5 0-360,-5 0 180,6 0-1,0 0-359,0-6 180,0-1-90,0-7-90,6 1 90,-5 5 90,5-3-270,0 3 90,2-5 180,5 5-90,0 2-90,1 6-180,-1 0 90,0 0 0,1 0-270,5 12 360,-4-3-359,5 35 179,-13-25 90,-1 24 90,-6-28-180,0 4 90,0 13 0,-6-14-270,-7 25 270,-2-27 0,-5 10 0,13-13-90,-11 0 180,9 1 0,-10-7 270,5 0-180,7-7 90,1 5 180,0-3-90,5 4-90,-5-6 0,6 0-1,0 0-89,0-6 90,0 4 270,6-15-360,1 13 0,12-20 0,-4 16-180,10-6 0,-9 2 180,3 11 0,1-11-270,-6 10 180,29-10-270,-23 11 180,17-11 0,-24 11-180,1-5 180,-1 6-179,-6 0-541,5 0 360,-4 0 180,0 0-989,4 0 630,-11-6 359,11 4-578,-10-10 0,10 5 0,-5-6 0</inkml:trace>
  <inkml:trace contextRef="#ctx0" brushRef="#br0" timeOffset="89454">4560 17713 7533,'8'8'899,"-2"-2"-989,-6-6 22,0 0 1,-6-6 0,-2-2-1</inkml:trace>
  <inkml:trace contextRef="#ctx0" brushRef="#br0" timeOffset="93329">5110 17217 8342,'13'0'900,"25"-12"-720,-19 3-180,17-3 0,1-1-360,-8-2 270,27 1 90,-35 9 180,4-2-90,-15 6-1170,8-5 181,-11 6 629,0 0-360,-1 6 181,-6-5 449,-6 6 0,-1-2 0,-6 3 0</inkml:trace>
  <inkml:trace contextRef="#ctx0" brushRef="#br0" timeOffset="93534">5258 17137 7533,'0'13'-270,"0"0"360,0-5 180,6 10-90,-5-9-1,5 10 1,0 0 0,-4 2-450,9 0 90,-9 4 1,4-10-1,0 10 270,-5-15-540,5 7 270,-6-15 0,0 10-360,0-11 271,0 5 89,0-6 180,0 0 0,0-6 0,0-1 0</inkml:trace>
  <inkml:trace contextRef="#ctx0" brushRef="#br0" timeOffset="93716">5432 17123 7533,'21'0'90,"-2"-6"90,7 4-91,-4-9 181,5 9 0,10-10-450,-19 5 90,19-1 90,-16-4 90,0 11-450,4-11 1,-4 10-91,0-10 0,4 11 270,-16-5-179,4 0 179,-13 5 180,0-5 0,-6 0 0,-2-2 0</inkml:trace>
  <inkml:trace contextRef="#ctx0" brushRef="#br0" timeOffset="93891">5634 17016 7533,'7'58'899,"5"-3"-989,-11-34 720,11 30-450,-10-19 90,9 19-1260,-9-24 540,4-6 271,-6-2-721,6-5 900,-5-1 0,5 0 0,-6 1 0</inkml:trace>
  <inkml:trace contextRef="#ctx0" brushRef="#br0" timeOffset="96287">6974 17110 7533,'-7'0'-270,"1"0"360,0 0-270,5 0 90,-5 0 180,12 0-90,1 0 180,13 0 0,0 0-180,2 0 0,15-6 0,-14-2 0,16 1 90,-6 0-180,-5 2 90,5 3 0,0-10 90,1 5-371,6-1 281,1-4 90,-1-1 89,6-2-839,2-4 750,6 5-90,-1-5-1356,13 4 1446,-10-10-45,-3 8 0,1 1 0,-15 1 0,-1 0 0,12-4 0,4-1-45,7-2 0,-1 0 45,-18 6 0,0 0-749,23-9 1,-1 0 658,-19 10 0,-2 1 45,0-5 0,1 0-170,2 5 1,1-1 124,15-12 1,0-2-1,-15 10 0,2-1 15,4-4 0,5-4 0,1-2 30,-5 1 0,2-3 0,-1-1 0,-2 3-516,1 0 1,-2 1 0,1-1 515,1-1 0,3-3 0,-2 1 0,-9 5 0,-4 4 0,-2 1-54,24-15 1,0 0 53,-19 11 0,1 0 0,5-4 0,5-2 0,-5 2 0,-5 1 0,-2 1 0,11-7 0,0 1 90,-17 11 0,-3 0-90,-2-2 0,1 0 0,14-7 0,1 0 209,-9 5 1,1-2-210,17-17 0,-1-1 45,-20 18 0,-2 0 0,17-23 0,-3-1-45,-19 21 0,0-1 90,15-23 0,0-1-90,-19 22 0,-2-1 45,12-20 0,-2-1 0,-14 19 0,-3-1-45,7-21 0,-3 0 0,-9 17 0,-3 1-204,-2-6 1,-1 0 113,6-24 90,-10 6 1259,4-1-1259,-6 1-45,0 19 0,0-1 45,0-25 0,0 29 0,0-1 0,0 0 0,0 2 0,0-16 45,0 14 0,0 2-45,0-11 0,0-11 0,0 5 0,0 0 302,0 22 0,0 0-212,6-13 45,0 11 0,1 0-135,8-3 0,5-9 90,-1 15-90,-4 9 319,22-28-499,-13 18-379,6-7 0,2-1 648,7-3-134,-11 12 1,2 0 438,0 8 0,-2 2-394,17-17 0,-7 10 0,0 1-410,7-4 500,7-6-180,-13 17 151,1 0-61,-4 0 2294,8 0-2294,-21 6 180,8 2 540,-16 11-720,5-3 1490,-7 3-1310,0-5 461,7-1-551,-11 7 294,14-5-384,-20 10 0,15-4 90,-16 0-90,3 5 90,-5-5-270,0 6-1169,0 0 1079,-5 0 90,3 0-90,-16 0-450,15 0 1,-20-6 269,14 5-180,-23-5 361,16 6 449,-3-6-270,7 4 359,4-4-359,-6 6 1,7 0-91,1 0 180,6 0 899,0 0-629,0-6 0,6 5 539,1-5-629,7 0 180,0 4-180,-1-3 90,7 5-180,-6 0 180,6 5-360,-7-3 0,0 16 180,-5-9-90,4 10 0,-11-6-270,5 7 180,-12-5 90,-1 4-810,-1-6 181,-9 7 629,8-11 0,-17 3 0,6-12 0</inkml:trace>
  <inkml:trace contextRef="#ctx0" brushRef="#br0" timeOffset="97863">11951 3543 7533,'-28'-29'270,"-4"-2"-91,17 16-358,-4-4 179,5 5 0,1 7 0,-1 1-90,-5 6 269,4 0 1,-10 6-90,10 1 0,-10 13-270,4 1 90,0 5 90,2-5-179,-1 16 179,5-12 89,-10 19-89,10-16 0,2 17 0,1-9 0,10 4-223,-4 5 223,6-9 0,0 16 0,0 2 45,0-10 0,0 3-1205,6 27 1160,-5-22 0,0-1-90,11 18-90,-5 4 180,1-6 0,3 6-180,-3-5 135,-5-11 0,1 1 90,2-16 0,0 0-45,-5 13 0,0 6 60,2 2 0,2 6 0,-2-7-661,-2-11 0,0 1 601,1 2 0,2 10 0,-1-1 0,0-10 0,-3-10 0,1-1 30,3 14 0,0 7 0,1-6-30,-1-7 0,-1 0 0,0 10 0,-1 7 0,1-5-648,3-5 0,0-2 648,-5 19 0,-1 1 0,3-17 0,0-3-550,-2-3 0,-2-1 550,1 8 0,0 0 0,0-11 0,0 1 60,0 1 0,0 3 0,0-2-60,0 1 0,0 1 30,0 7 0,0 5 0,0-6-23,0-13 0,0 0-7,2 9 0,0 5 0,0-6 0,-1-12 0,0 1 30,2 8 0,2 5 0,-1-5 15,-4-9 0,1-1-90,4 17 0,2-1 68,0 12-23,-3-30 0,0 1 0,2 28 0,-3-29 0,0 1 45,0 12 0,1 1 0,0-10 0,-1 2 0,4 25 0,-2 0 31,-4-26 0,0 0-31,2 11 0,0 0-45,-3-14 0,0-2 45,3 2 0,0-1 400,-3 0 0,1 0-400,2-1 0,0 3-45,-2 28 0,-2 0-45,1-25 0,0 0 45,0 17 0,0 3-90,-3-9 0,0-5 90,2 9-180,-5-3 0,0-2 180,4-11-180,-10 20 180,11-28 773,-11 21-953,11-8 180,-5 0-90,6 2 1,0-29 1243,0 3-1154,0-11 1476,0-1-1476,0-5 858,6 4-768,1-5-90,6 6-90,-5-5 180,4 4-90,-5-11 0,6 11 90,7-4-90,-5 5 0,4 1 180,-5-1 90,5 6-270,-4 2 450,10 12-360,-10-5 90,10 11-90,-10-16 0,-1 2-180,-2-6 90,-5-4 90,13 5 0,-5-7 89,10 12-179,-10-2 0,10 16 90,-4-11-90,0 5-90,-2-7 90,-6 7 90,7 13-90,-5-8 90,4 12-90,-11-21 90,10 15-90,-9-8 0,10 16 0,-5-10 0,-7 4 90,7 2 0,2 4-90,-7-7 0,-1 1-370,8 9 1,1-1 414,-1-1 0,0-6-45,0-1 45,0-5 0,0 0-45,-2 10 0,6 8-654,-1-6 834,-4-12-180,0-3 0,1 1 89,0 14-89,3-5 0,0 0-89,-3 10-1,10 7 180,-13-19-720,12 7 360,-8-10-475,14 21 475,-22-27-90,15 14-179,-21-23 269,14-1-90,-15-7-140,4-7 500,-6-5 0,6 3 0,1-3 0</inkml:trace>
  <inkml:trace contextRef="#ctx0" brushRef="#br0" timeOffset="100338">6921 18035 7533,'0'8'90,"-6"-2"-90,4-6 359,-3 0-359,5 0 540,0 0-180,5 0-270,-3-6 180,10-2-450,-5-5 90,1 0 90,4-1 90,-5 1 90,6-1-180,-5 1-180,10-1 180,-15 7 90,15 1 0,-10 0 90,5 5-450,-6-5-180,5 6 360,-10 0 0,4 6 90,-6 1 0,0 6-180,0 1 0,0-1 90,0 13 90,-6-4-180,-2 17-89,-5-17-1,0 9 270,-1-15 0,-5 9-90,4-4 0,1-7 0,2-2 0,11-12 540,-5 0-180,6 0 269,0 0-449,6-5 270,7-9-270,2-7-90,16-6 90,-14 6 0,26 2 0,-25 6 0,19 5-90,-22-4-180,4 11 360,1-5-180,-5 6 0,4 0 90,-5 0 0,-7 12 0,-1-3 0,-6 16-90,0-10 90,0 10-90,0-10 0,-6 16 89,5-14 1,-11 8-90,4-11 90,-5-7-359,5 5 179,-4-10-90,4 10 180,1-11-630,-5 5 450,5-6-809,-1 0 809,2 0-90,0 0-360,5 0 181,-5-6 449,6-1 0,0-1 0,0-10 0,6 9 0,1-10 0</inkml:trace>
  <inkml:trace contextRef="#ctx0" brushRef="#br0" timeOffset="100486">7431 18129 7533,'21'0'359,"-8"0"181,-7 0-360,-6 0 270,0 6-360,0-4-540,0 4 450,0-6-90,0 0-1079,-6 0 629,5 0 180,-11-6 360,10-2 0,-16-5 0,4 0 0</inkml:trace>
  <inkml:trace contextRef="#ctx0" brushRef="#br0" timeOffset="121486">21032 4965 7533,'-36'7'-1170,"-2"11"1260,17-9-90,0 5 180,-10-2-90,9-11 90,-17 5-90,23-12-90,-8-7 0,22-2-90,-4-22 90,0 13 0,5-21 0,-5 17-90,6-35-90,0 23 180,6-18 0,-5 25 0,11 12-90,-4-4 180,6 16-90,-7-3 0,5 6 0,1 5 0,2-5 0,4 6 270,13 18-270,-9-2 90,10 11-90,-7 4 0,-11-15 0,4 27 0,-5-25 0,-7 14 0,5-13 0,-11-4 0,11 4 90,-10-5-360,4 5 90,-6-4 180,0 4-539,0-5 539,0-1 0,-6 6 0,-2 2 0</inkml:trace>
  <inkml:trace contextRef="#ctx0" brushRef="#br0" timeOffset="121995">21112 5529 7533,'-21'15'-720,"2"3"630,-1-17 180,6 11-90,-6-11 180,-11 11-270,13-10 180,-32 4 0,27-6 180,-10 0-270,8-6-90,4-7 180,0-3-90,1-9-3572,1-26 3572,4 11-180,2-18 21,7 19 159,6 11 0,0-5 0,6-6-90,-5 16 180,11-9-90,-5 13-90,13-2 3448,-5 0-3448,17-4 90,-16 16 463,9-9-463,-12 17 0,1-5 0,-1 6 0,6 0 0,2 6 0,0 1 0,11 18 0,-16-3-180,10 11 180,-13-6-270,0 12 90,1-3 0,-1 10-89,-6-12 269,5-1 0,-10-6 0,4 0 0</inkml:trace>
  <inkml:trace contextRef="#ctx0" brushRef="#br0" timeOffset="122953">21098 7005 7533,'-7'0'-540,"1"0"540,6 0-90,-6 0 270,5 0-90,-11 0 180,4 0-450,-5 0 90,-6 0 180,-2 6-180,0-5 180,-5 5 90,-7-6-90,10 0-90,-14 0 90,16-6-180,-12-1 90,10-6-90,-14-7 180,21 5-90,-10-4-90,13 5 180,6 7-90,1-5 0,6 5-90,0-7 90,0 1-180,6-7 180,1 0 0,6-2 0,1 3 0,11-6 0,-8 14 0,8-12 0,-11 15 0,5 1-90,2-5 90,0 10 0,4-4 90,-10 6-90,4 0 0,0 12 0,-4-3 0,5 5 0,-1 15-180,2-5 180,-6 11 0,-3-10-180,-12-6 90,0 2 0,0 0-90,0 4 90,0-10-180,0 5 1,0-7 269,-12 6 0,3-4 0,-10 5 0</inkml:trace>
  <inkml:trace contextRef="#ctx0" brushRef="#br0" timeOffset="123494">21098 7569 7533,'0'7'-810,"0"5"720,0-11 180,0 5 90,0-6-90,0 0 0,-6 0 0,-1 0 0,-12 6-90,-2-4 0,0 4 180,-4-6-180,10 0 90,-11 0 0,11 0-270,-10-6 180,10-2 90,-16-17-180,9 3-206,-5-11 296,8 6 90,-1-11-90,11 8 90,-9-15-90,16 22 0,-4-14 0,6 15 0,6-5 90,-4 7-360,16 1 270,-9 10 296,17-15-296,-12 21 0,6-9 0,-1 12 0,-4 0 0,4 0-90,6 6 90,4 8 90,5 0 0,-7 6-90,-7-7 0,5 7 0,-9-5 0,9 16-90,-11-15 90,-7 10 0,-1-13-270,-6 1 90,0-1 180,0 0-450,0 7 270,0-11 180,-6 9 0,-1-11 0,-7 6 0</inkml:trace>
  <inkml:trace contextRef="#ctx0" brushRef="#br0" timeOffset="124467">19824 5811 7533,'-7'-6'0,"1"4"-630,6-4 1350,0 6-720,0 0 90,6 0-90,-5 0 179,11 0-89,-10 6-90,4-4 90,0 4 0,1-1 0,6 3 0,7 11 0,-11-4 0,14 10 0,-14-9-180,11 21 180,-1-13 0,-10 14-180,15-5 90,-15 7-180,11-4 0,-7 15 270,0-15-745,-5 10 655,4-12-90,-11 29 90,5-17 0,-5-2 0,-2 2 0,1 12 0,0-11 0,0 1-90,0 12-789,0 11 879,-6-18 0,5 6 0,-11-8 0,10 7 0,-4-24-216,0 5 216,5-11 0,-11 5 90,11 0-90,-5-4 414,0 9-324,-2-15-90,1 2 980,-5-12-1249,4 6 624,-5-3-984,-1 3-631,1-6 1260,-1-5 0,7-8 0,1-8 0</inkml:trace>
  <inkml:trace contextRef="#ctx0" brushRef="#br0" timeOffset="125652">19462 5797 7533,'-15'14'-1170,"3"-7"1170,6-1-90,-1 0 90,0-5 270,-5 11-180,10-4-90,-4-1 90,0 5-90,5-4 180,-5 5-90,0-6 90,-2 11-90,1-3-90,0 6 90,1 5 0,-1-12 0,0 24 0,-5-15-90,4 28 0,1-21-180,1 9 270,0-12-45,2 16 0,1 6-45,-5 24-283,5-18 1,0 2 282,3-4 0,0-5 0,0 7 45,3-1 0,0-2-45,-1 2-45,3-3 0,2 0 45,0 8-90,-1-14 0,1 0 90,7 5-90,5 20 90,-4-32 0,5 6-353,-7-17 353,1-6 0,-1 5-90,0-12 90,1 12 0,-1-12 0,0 6-180,1-1 817,-7-3-637,-1 3 11,0-6-191,-4 1 180,9-1 0,-9 0 0,4 1 0</inkml:trace>
  <inkml:trace contextRef="#ctx0" brushRef="#br0" timeOffset="126913">18564 7971 7533,'0'-7'-720,"6"1"810,-5 6 180,5 0-270,0 0 90,-4 0-90,9 0 180,-3 0-90,-1 0 90,17 12 89,-14 3-89,16 6-90,-13 10-90,-6-15 0,-1 45 0,-6-26-1275,0 29 1365,0-12-90,-6-9 90,5 15-90,-11-4 0,5-5-292,-7 9 382,1-16 0,-6 16-90,4-26-90,-5 11 168,7-28-617,-1 4 359,1-11 0,5-2 1394,-4-6-2023,5-13 799,-1 5 10,2-18 0,0-1 0,-1-7 0</inkml:trace>
  <inkml:trace contextRef="#ctx0" brushRef="#br0" timeOffset="127362">18107 7958 7533,'-13'-8'-720,"-1"2"720,1 6 0,6 0 180,-5 0-180,4 0 0,-5 6 0,0-4 360,-7 21-360,5-12 90,2 20 90,1-10 0,4 12-91,-5 1 181,5 7 90,-4 23-892,11-18 442,-5 18 180,6-30 0,6 5-360,1-5 180,7 7 0,-1-7-315,12 0 1,6 0-136,16 8 450,-11-11 0,1-4 90,9-1 0,-1-13 0,-3 0 0</inkml:trace>
  <inkml:trace contextRef="#ctx0" brushRef="#br0" timeOffset="130570">22346 4415 7533,'-29'0'270,"-8"0"-810,15 6 270,-5-5 0,-10 6 360,7-7 0,-10 0 0,7 0 0,0 0 0,5-7-90,1 6 0,1-11-90,12 4 180,-6-5-90,13 6 90,-5-5-180,10 4 90,-4-5-90,12-18-90,-4 6 180,10-13 0,-5 11-90,18-12 90,-8 15 0,20-25-90,-20 31 90,14-13 0,-16 12-90,22-2 180,-19 0-90,19 8 90,-22 7-90,5 12 90,-1 13-90,2 21 0,-6-3 0,3 20-180,-11-27 180,1 3 0,-2-8-180,-6-4 180,0 6 0,0-6-90,0-2 90,0-6-90,0 7-90,0-5 180,-6 16 0,-8-9 0,-6 11 0</inkml:trace>
  <inkml:trace contextRef="#ctx0" brushRef="#br0" timeOffset="131213">22319 5368 6723,'-13'26'-270,"-1"-4"270,1 3 90,-12 2-90,8-5-90,-20 9 90,14-16 450,-21 10-450,20-16 360,-13 9-180,22-16-90,-10 4 0,9-12-90,-3-1 90,5-13 0,7-1 89,-5-24-179,11 8-135,-3 0 1,2-2 44,2-7 45,-1 5 0,2 0 45,5 2 90,1-17-90,0 27 0,12 2 0,-16 8 0,15 12 90,-11 1-180,1 0 90,3 4 90,-3-4-180,11 6 180,-4 6-90,4-4-180,1 10 270,-6-5-90,12 6-270,-11 7 270,10-5-90,-4 16 0,0-9-90,4 23 90,-10-15 0,5 9-90,-13-13 90,5 13 0,-11-9 0,5 21 90,-6-21 0,0 8 0,0-11 0</inkml:trace>
  <inkml:trace contextRef="#ctx0" brushRef="#br0" timeOffset="131909">22292 6482 7533,'-7'7'0,"-5"5"0,10-11 359,-15 17-179,2-15-809,-6 15 359,-5-16 180,11 10-90,-10-11 180,4 5 90,-6-6 180,-17 0 0,12-6-180,-12-1-90,-1-31 90,20 13-993,-18-32 903,34 22-493,-3-12 493,12 13 0,0 7 89,6 2-89,1 10 0,12-4-89,-4 5 774,10 1-685,2-6 531,2 9-531,33-13 0,-27 20 180,27-15-180,-34 16 0,-1-4 0,-7 12 0,-1-4 0,-4 16 0,-1-10-90,3 18 180,-8-5-270,5 6 0,-3-1 180,-9-5 0,4 5-360,-6-11 180,0 10 0,0-4-359,0 6 269,0 0 270,0-7 0,-6 0 0,-1-7 0</inkml:trace>
  <inkml:trace contextRef="#ctx0" brushRef="#br0" timeOffset="132610">22319 7448 7533,'-6'21'-990,"4"-2"990,-15 1 270,2 0-270,-6 7 180,-22 6-90,23-11-90,-23 4 90,22-19-90,-6 5 270,7-10 90,-24-2-271,25-8 91,-25-23-270,30 1 0,-6-34 90,13 13-588,1-8 678,6 13-90,0 5-449,0-11 269,0 15 180,6-2-90,7 7 0,2 16 540,11-9-450,-6 17 0,2-4 89,3 11 1,2-5 588,7 12-588,6 1-90,0 19 0,0 2-539,1 6 269,-13-7 0,3 4 180,-16-8-549,-2 4 639,-7-8-90,0-6 0,-4 1-270,4-1 360,-6 7 0,-6 0 0,-2 7 0</inkml:trace>
  <inkml:trace contextRef="#ctx0" brushRef="#br0" timeOffset="133269">22332 8481 7533,'-20'8'-540,"0"4"630,7-11 180,-6 11 0,-44 19-180,26-17 44,-7 5 1,1-3-135,12-14 90,-8 4-270,7-18 180,16 3-89,-21-22-1,21 8 90,-10-15-3482,19 9 3392,0-10 0,2-2 90,4 2-16,4-6 0,6 4 16,7 17 0,11-13 0,-2 21 0,8-3 0,-3 6 0,9 5 0,-13-4 0,1 11 0,-6-5 0,4 6 0,2 0 0,1 0 0,-1 6 3376,-7 1-3466,-7 7 138,0-1-48,1 6-360,-1 8 360,-5-4-270,3 14 90,-9-21-90,4 22 270,-6-22-90,0 3 1,0-7-181,-6-4 270,4 5 0,-9-6 0,3-1 0</inkml:trace>
  <inkml:trace contextRef="#ctx0" brushRef="#br0" timeOffset="133431">22332 8441 7533,'8'7'0,"-2"-1"-180,-6-6 180,0 0-990,-6 0 990,4 0 0,-10 6 0,5 2 0</inkml:trace>
  <inkml:trace contextRef="#ctx0" brushRef="#br0" timeOffset="164194">8007 17271 7533,'-22'49'90,"8"-12"0,4 1 0,8 7 719,7 4 1,2-2-720,4-5-90,26 19 90,-20-52 179,20 3-89,-15-18-270,23-32-359,-21-18 359,1-3-270,-19-15-631,-12 43 811,-1-14 90,-7 18 0,1 0 90,-7 7-90,6 0 180,-18 1-180,16 10 0,-9-3 90,12 12-90,-1 0 811,0 6 179,7 1-271,-5 13-449,4 1 90,1 5-90,1-5-1079,6-1 539,0-13 180,0 5 0,0-11 180,6 11 0,1-10-180,13 4 180,-5-6 0,11-6 0,-6-2 0</inkml:trace>
  <inkml:trace contextRef="#ctx0" brushRef="#br0" timeOffset="164670">8369 17311 7533,'26'15'1439,"-10"-3"-899,10-18 89,-13-2-449,1-5 270,-1-7-270,0 12-630,-5-10 360,-2 10-450,0-11 360,-5 4 1,5-4-91,-6 5 180,0 1 0,0 5-270,-6-4 90,5 11 90,-11-11-180,-2 4 271,0-5-1,-6 5 90,7 3 90,-1 5-180,7 0 539,0 5-269,1 3-180,5 11-90,-5-4 180,12 22 90,-5-19 360,12 20-180,-6-17-180,7 5 179,-1 13-89,-5-9-180,4 9 180,-11-7-270,11-9 90,-11 8 180,5-4-360,-6-5 0,-6 4 180,5-13-180,-17 1 180,9-7-180,-16-1-3482,-2-12 3482,4-1 72,-2-7 18,17 1-90,3-1 270,5 1-90,-6-12 90,4 8 3203,2-20-3473,8 14-63,5-9 243,0 11-90,1 2 0,-7 5 90,11-5-720,-9 10 1,17-15-901,-17 21 271,9-15 1259,-11 16 0,6-15 0,1 2 0</inkml:trace>
  <inkml:trace contextRef="#ctx0" brushRef="#br0" timeOffset="164928">8678 17163 7533,'8'8'2338,"4"-2"-2158,-5-6 0,6 0 1169,13 0-1169,-10 0-540,9-6 181,-12 4 269,7-10 89,-5 5 91,5-1-90,-7 3-1439,0-2 809,-5 6-269,4-11 449,-11 10 0,5-3 0,-6 5-360,0-6 450,0 4-809,0-4 629,-6 6 360,-1 0 0,-7 6 0,1 2 0</inkml:trace>
  <inkml:trace contextRef="#ctx0" brushRef="#br0" timeOffset="165101">8718 17244 7533,'0'28'0,"0"-3"0,0-17 1979,6-2-1530,2-6 271,17 0-540,3-6 0,7-8 0,4 0 42,-5-12 318,0 11-360,-1-4 102,-7 6-282,31-19 0,-29 14 0,22-13 0</inkml:trace>
  <inkml:trace contextRef="#ctx0" brushRef="#br0" timeOffset="174679">9563 16707 7533,'-7'0'1889,"-5"-6"-1530,10 5 1260,-4-5-1439,6 6-90,0 6-270,0 1 90,0 42-269,6-3 359,-4 16-90,4-12-180,-6-28 360,0 4-180,0-7-90,0-10 180,0 9 0,0-10 0,0-1-90,0 5 90,0-11-90,0 5-90,0-12 180,0 5-539,-6-41 449,-2 10 0,1-16 90,1 11-180,6 3 180,0 11 90,0-8 0,0 17-180,0 1 0,0 5 360,0-4-1,6 11-89,-4-5-180,3 6 0,1 0 180,-4 0-90,10 0-90,-11 0 0,11 12 90,-4-9-180,5 20 90,-6-14 0,5 11-90,-10-7 0,10 7 90,-11-5 0,5 4-360,-6 0 181,0-4-91,0 11 90,0-12 180,0 6-90,0-7-90,0 1 90,0-7 90,0 5-90,0-10 0,0 4 90,0-12-90,0-8 180,0-1 0,0-10-180,0-14 270,0 8 0,0-14-180,0 24 180,0-4 0,0 4 180,12-24-360,-9 20 269,15-12-179,-16 29 0,10-4 0,-11 11 0,11-5 0,-10 6 0,9 0-90,-9 0 180,16 6-180,-15 1 180,15 7-180,-11-1 90,0 0 0,-1 1 0,0 5-180,-4-4 90,10 16-270,-11-14 90,5 8 90,-6-5 90,6-5-630,-5 4 271,5-6-721,-6 7 541,0-5-91,0 4 630,0-11 0,0 3 0,0-3 0</inkml:trace>
  <inkml:trace contextRef="#ctx0" brushRef="#br0" timeOffset="175722">17397 4321 6094,'0'7'-180,"0"5"180,0-10 0,0 4 0,0-6 0,0 0 0,0 6 0,0-5 0,0 5 0</inkml:trace>
  <inkml:trace contextRef="#ctx0" brushRef="#br0" timeOffset="176097">17329 4871 7533,'-6'-13'-1260,"5"5"1260,-5 2 0,6 1 0,0 3 0,0-4 0,0 6 0,-6-6 0,-2-2 0</inkml:trace>
  <inkml:trace contextRef="#ctx0" brushRef="#br0" timeOffset="176505">17316 5408 7533,'0'-7'-1350,"0"-5"1261,0 10-181,0-4 270,0 6 0,0 0 0,6 0 0,1 0 0</inkml:trace>
  <inkml:trace contextRef="#ctx0" brushRef="#br0" timeOffset="176862">17370 5904 5914,'-6'-13'0,"-1"0"0</inkml:trace>
  <inkml:trace contextRef="#ctx0" brushRef="#br0" timeOffset="178070">17437 6777 6273,'-6'7'0,"-2"-1"0</inkml:trace>
  <inkml:trace contextRef="#ctx0" brushRef="#br0" timeOffset="178986">17437 7944 5824,'0'0'0</inkml:trace>
  <inkml:trace contextRef="#ctx0" brushRef="#br0" timeOffset="182030">9952 16720 7533,'0'8'719,"0"-2"-539,0-6 270,0 6-450,0 1 0,6 25-90,2-15 360,-1 21-450,5-23 90,-11 4 180,5-6-360,-6 1 360,0-7-450,0-1 270,0-6-180,0 0 91,-6 0-1,5-6 0,-11-1 90,10-7 0,-3 1 90,5-6-90,0 10 180,0-15 0,0 15 0,0-10 359,0-7-449,0 10 450,5-10-270,-3 19 0,4 1-90,-6 6 0,0 0 0,6 0 0,-5 0-90,5 0 90,0 6-90,2 1 90,-1 7-90,-1-1 0,6 12 0,-9-8-90,15 20-90,-10-14 180,-1 10 90,-1-13-450,0 6 360,-4-18-450,4 10 270,-6-16 0,0 4-359,0-6-1,0 0 180,0-6 360,0-8 0,-6-12 0,-2-9 0</inkml:trace>
  <inkml:trace contextRef="#ctx0" brushRef="#br0" timeOffset="182305">10167 16599 7533,'7'0'719,"5"0"-359,1 0 630,20-5-990,-9 3 0,8-4 179,-19 0 1,1 5-539,-1-5 179,6 6-270,-4-6 270,4 4 180,-5-4-810,-7 0 720,5 5-179,-11-5-1,5 6 0,-6-6 0,0 5 270,0-5-180,0 6 0,-6 0 180,-1 0 0,-6 0 0,-1 0 0</inkml:trace>
  <inkml:trace contextRef="#ctx0" brushRef="#br0" timeOffset="182511">10248 16399 7892,'0'13'270,"0"6"-180,0 2 360,6 18-360,1-15 0,1 13 90,3-16 0,-9 6-90,10-1 0,-11-5-720,11 11 540,-4-16-1259,-1 9 1079,-1-17 180,-6-2 90,0-6 0,6 0 0,1 0 0</inkml:trace>
  <inkml:trace contextRef="#ctx0" brushRef="#br0" timeOffset="183237">10476 16345 7533,'0'20'1799,"0"6"-1529,0-5 269,6 12-539,-5-11 0,5 3 180,0-5 0,-5-11-450,11 9 270,-10-11-629,10 6 449,-11 1 90,5-7 90,0 5-540,-4-10 90,4 3 270,-6-5-899,0 0 899,0-5 0,0-3 180,0-5 0,0-1-90,0-5 180,-6 4 0,4-10-270,-4-2 360,6 5-180,0-4 90,0 7 270,0-2-270,0 6 0,6-3 90,-4 11-90,4-1-90,-6 2 179,5 6 91,-3 0 180,16 6-360,-15-4-90,14 10 90,-9 1-180,-1 2 90,-1 10 0,0-9 90,-4 3 0,4-6-90,-6-5 90,0 4-540,0-5 90,0 6 1,0-5-1,0 4 270,0-11 0,0 5 0,0-6-90,0 0 90,-6 0 90,4-6 0,-4-7 0,6-2 0,-6-16-90,5 14 90,-5-14 90,6 16 0,0-16-90,0 8 360,6-16-270,1 17 180,1-3-180,4 11 179,-11 1-269,11 6 90,-10 1 0,4 6 90,-6 0-90,6 0 0,-4 0 0,3 0 0,-5 0-90,0 0 180,6 6-90,2 1-90,5 18 0,1-8 90,-7 14-630,11 26 360,-15-27 0,15 25 180,-17-42-360,5 1 181,-6-7-1,0 5 180,0-10-1260,0 3 1260,0-5 0,6 0 0,1 0 0</inkml:trace>
  <inkml:trace contextRef="#ctx0" brushRef="#br0" timeOffset="183799">10837 16358 7533,'36'-6'719,"-4"5"-539,-25-5-90,5 0 540,1-2-270,2 1-270,5-5-180,-13 5 180,5-7-540,-11 7 360,11-5 0,-10 10-90,4-10 0,-6 11-270,0-23 450,-6 14-90,4-16 90,-10 19 90,11 0 0,-5 7-180,0-5 180,5 3-90,-11-4 0,10 6-180,-4 0 0,0 0 180,-1 0 0,-1 0-89,-3 6-91,9-4-180,-4 10 450,0-11-90,5 11-90,-5-4 450,6-1-180,0 5-91,0 1 271,0 2 90,0 17-270,0-16-180,6 9 90,-5-11 90,5-1-270,-6 1 0,0-1 180,0 0-90,0 7 180,0-5-450,0 4 180,0-5 0,0-7 90,0 5-450,0-5 450,0 1 0,-6-2-90,5-6 90,-11 6 0,4-5 0,1 5-90,-5-12 90,5-7 180,-1-20 0,2 9-180,6-19 180,0 20-90,6-9-90,-4 11-180,16-4 270,-15 16-540,14-9 270,-15 16 0,10-4 180,-11 0-359,5 5 179,0-5-90,-4 6 180,4 0 90,-6 0 0,5 6 0,3 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5:10:41.711"/>
    </inkml:context>
    <inkml:brush xml:id="br0">
      <inkml:brushProperty name="width" value="0.05292" units="cm"/>
      <inkml:brushProperty name="height" value="0.05292" units="cm"/>
      <inkml:brushProperty name="color" value="#FF0000"/>
    </inkml:brush>
  </inkml:definitions>
  <inkml:trace contextRef="#ctx0" brushRef="#br0">5875 1973 7533,'-40'-3'0,"-1"0"0,-26-4 0</inkml:trace>
  <inkml:trace contextRef="#ctx0" brushRef="#br0" timeOffset="393">5674 1973 7533,'-69'19'215,"0"1"1,1-1 0,3-2 0,2-2 0,15-4-216,14-5 270,-24 0-270,7 2-1837,-8-2 1,-1 1 1836,-7 0 120,11-1 0,-10 1 0,9-2-120,18-3 0,1-1 60,-16 5 0,-6 1 0,5-2-60,11-4 0,0 0 0,-14 2 0,-7 1 0,5 1 45,5-2 0,-1 1 112,2 0 1,-7 2-1,-1-1 1,8-1-113,1 1 0,1-1 15,-20 3 0,-10-1 0,12-1-60,24-4 0,1 0 59,-17-1 1,-7 1 0,8-2-15,20-2 0,1-2 75,-11-3 0,-5-3 0,7-1-2413,-15-12 2203,0-8 0,4-5 0,17-3 170,1 0 0,3-2-350,10-9 90,-4-8 0,13-5 180,13 19-90,2-2 0,4 0-90,13 4 45,2-13 0,5 1 45,12 12-180,8-7 1,3 0 89,-1 10 219,21 4 0,6 4-129,-1 8 150,-11 13 0,9 3 0,-6 2-60,-15 2 0,2 2 30,24 1 0,11 1 0,-9 1-75,-18-1 0,0 0-105,12-2 0,8 0 0,-7-1 150,-14 0 0,-3-1-225,10-2 0,3-1-45,12-1 0,-4 2 180,-29 2 1,0 1-61,13 1 0,6 2 0,-10 2 2297,7 5-2102,-7 4 0,-2 4-135,-12 7-90,7 11 180,-11-1 0,-4 2 0,4 7 0</inkml:trace>
  <inkml:trace contextRef="#ctx0" brushRef="#br0" timeOffset="1227">4493 1490 7533,'0'-8'270,"6"2"-1,1-6-808,13 4-91,13-18 450,-9 11 90,19-10 90,-9 4-45,1 1 0,2 1 135,16-5 405,-6 7 0,0 3-315,0 6 179,2 2 1,1 0-90,-1 5-225,4 0 0,0 2 135,-5 7-270,5 3 0,0 3 180,-4 2-644,-1 3 1,-2 0 643,-8-3-180,19 9-648,-5 7 1008,-13-8-311,-3 1 1,-3 0 130,-8-1-9,19 25 9,-30-25 89,0 21-89,-8-17 0,-6 5 0,-12 18 0,-3-19 225,-8 11 0,-5 1-315,-11-2-215,2 1 0,-2 2 305,-5-1 0,13-15 0,-2 1 0,-3-4 0,0 0 0,-18 17 137,18-20 0,-4 0-677,-5 10 0,1-3 270,-20-2-360,7 4 0,1-3 540,-3-12-347,12-3 1,-1-3 0,-18-10-1,24-1 1,-1-1 0</inkml:trace>
  <inkml:trace contextRef="#ctx0" brushRef="#br0" timeOffset="2545">2722 550 8252,'59'-12'2339,"-14"4"-1799,6-12-181,-13 10 1,-1 1-360,6-7-270,2 7 1,-2-1 269,-5-3-810,12 6 630,-27-5-1079,-4 10 989,-13-4-1439,-12 6 1349,-1 6 90,-7-4 270,-29 15 0,16-7 0,-24 9 0</inkml:trace>
  <inkml:trace contextRef="#ctx0" brushRef="#br0" timeOffset="2726">2897 523 7533,'0'21'1349,"0"17"-1169,6-15 809,1 40-539,1-30 180,3 42-540,-9-49 449,10 42-359,-10-43-1619,10 20 1259,-10-25-90,3 0 180,1-13-3328,-4-13 3418,4-3 0,0-22 0,1 3 0</inkml:trace>
  <inkml:trace contextRef="#ctx0" brushRef="#br0" timeOffset="2898">3045 617 7533,'14'-6'1259,"22"-1"-629,-18 0 179,27-5-629,-17 10 0,17-16-540,-21 15 450,19-15 90,-27 11 270,10-1-1710,-13 2 361,-5 6-180,-2-5 449,-6 3 630,0-4 0,-6 0 0,-1-2 0</inkml:trace>
  <inkml:trace contextRef="#ctx0" brushRef="#br0" timeOffset="3081">3206 577 7533,'-8'28'1619,"2"16"-1349,6-26-90,0 19 179,-6-5 181,5-2-180,-5 27-450,6-31-810,6 23-809,1-33 1080,1 3 629,10-19 0,-10-13 0,12-8 0</inkml:trace>
  <inkml:trace contextRef="#ctx0" brushRef="#br0" timeOffset="3314">3339 631 7533,'14'-14'2069,"6"-5"-1620,-5 4-269,4 2 180,0 1-90,-4 4-90,4 1-90,1-5-90,-6 10-180,6-4 90,-13 12 0,-1 2 0,-6 17-90,0-8 0,0 8-539,-12 18 629,3-16-450,-10 30-270,6-35-269,5 9 269,2-22 810,6 3 0,-6-12 0,-1 0 0</inkml:trace>
  <inkml:trace contextRef="#ctx0" brushRef="#br0" timeOffset="3633">3595 362 10051,'7'43'1260,"-1"-16"-1260,-6 30 0,6-28 539,-4 45-359,4-37-1394,-6 10 0,0-1 764,0-14-540,-1 9 1,2-1 539,5-12 450,-5 33 0,5-50 0,0 1 180,1-43 180,1 5-135,6-13 0,1-2-495,-3-1 270,17-8 0,3 0 0,-5 8 0,-1 11 0,-1 0 0</inkml:trace>
  <inkml:trace contextRef="#ctx0" brushRef="#br0" timeOffset="4128">4158 523 8972,'6'-7'899,"8"-5"-539,0 5-90,12-1-180,-6-4-90,7 11 0,0-5 0,-6 6 90,-2 0-450,-12 0-1079,-1 18 899,-12-2 1,-13 35 539,-3-18 0,-2 1 0,-15 19 0,14-21 0,0-1 0</inkml:trace>
  <inkml:trace contextRef="#ctx0" brushRef="#br0" timeOffset="4260">4172 671 7533,'41'-21'1709,"16"-10"-1439,-32 14 269,30-14-359,-37 22-809,14-9 629,-19 17-1080,-6-5 361,-1 12-361,-6 1 1080,-12 13 0,-2 0 0,-13 7 0</inkml:trace>
  <inkml:trace contextRef="#ctx0" brushRef="#br0" timeOffset="4427">4225 792 7533,'-7'15'3238,"19"-4"-2788,-2-11 179,27 0 91,-15-5-180,11-3-451,18-23-89,-18 13-1529,11-7 540,-24 13 989,-7 4-1709,0 1 270,-5 1 449,-2 6 451,-6 0 539,0 0 0,-6-6 0,-2-2 0</inkml:trace>
  <inkml:trace contextRef="#ctx0" brushRef="#br0" timeOffset="4542">4426 738 7533,'-20'42'719,"6"15"-719,2-20 270,11 9 90,-5 5-180,6-26 0,0 18-1080,6-16 810,-5-11-1079,11 8 1169,-4-22 0,11-2 0,2-8 0</inkml:trace>
  <inkml:trace contextRef="#ctx0" brushRef="#br0" timeOffset="4959">4708 496 7533,'-21'50'0,"7"19"1709,8-43 90,12 30-1440,2-40-538,23 3-1,-13-13-630,31-24 450,-37 8 91,24-28 358,-33 22 1,15-9-2248,-16-6 1618,3 13-90,-16-20 271,8 24 179,-15-6 180,10 1 0,1 10 0,1-3 0,6 0 0,0 9 629,0-15 1710,18 5-1799,-8 4 89,21-3-359,-16 12-90,4 6 450,1 13-450,-11 3-3483,3 11 3753,-12 6-270,0-9-669,0 33 489,0-31-270,-6 25 90,-2-29 180,1-1-2248,1-2 1798,6-10 90,-6 5 360,4-13 0,-9 5 0,3-5 0</inkml:trace>
  <inkml:trace contextRef="#ctx0" brushRef="#br0" timeOffset="5181">5043 456 7533,'28'-15'2338,"4"4"-2158,-24 11 270,10 0 90,-10 0-450,-1 6 539,5 13-629,-10-3 450,4 33-720,-12-29-449,-14 47 449,4-40 0,-15 29-1889,4-9 1529,-1-16 271,1 0 359,8-25 0,11-12 0,2-1 0</inkml:trace>
  <inkml:trace contextRef="#ctx0" brushRef="#br0" timeOffset="5431">5030 671 7533,'35'-7'2158,"14"-5"-1978,-31 10 810,26-4-810,-34 6 269,20-6-1078,-21 5 269,10-5-809,-11 0-900,-2-2 1349,-6 1 720,0-11 0,6 9 0,-5-22 0,11 14 0,-10-14 0,9 22-270,-3-15 270,-1 15 1080,11-10-900,-15 12 179,15 1-808,-11 6 89,1 6 360,-2 1 0,-6 12 0,0 2 0</inkml:trace>
  <inkml:trace contextRef="#ctx0" brushRef="#br0" timeOffset="5559">5338 550 7533,'-6'15'2158,"5"-3"-2068,-5-6 0,6-4 630,0 4-360,0-6 0,0 0-630,6-12 90,1 3 180,6-11-2429,1-5 1979,0 8-809,-1-14 1259,-5 16 0,4-4 0,-5 6 0</inkml:trace>
  <inkml:trace contextRef="#ctx0" brushRef="#br0" timeOffset="5669">5446 416 7533,'7'13'-180,"-1"1"1349,-6 5-809,0 2 180,0 18-360,0-9-1710,-12 26 1440,9-24 90,-15 18 0,11-27 0,-6 2 0</inkml:trace>
  <inkml:trace contextRef="#ctx0" brushRef="#br0" timeOffset="5850">5298 725 7533,'0'7'2428,"0"5"-2248,0-10 180,0 10 539,-6-5 1,-1 12-1710,-1 2 451,-4 6 179,5 6 270,-7-5-3059,-5 17 2969,10-21 0,-9 7 0,11-18 0</inkml:trace>
  <inkml:trace contextRef="#ctx0" brushRef="#br0" timeOffset="5965">5164 953 7533,'6'-8'899,"1"-4"-89,7 5-361,-1 0-89,13-11-1709,26-9 1349,-6-3 0,6-3 0,-26 14 0</inkml:trace>
  <inkml:trace contextRef="#ctx0" brushRef="#br0" timeOffset="6163">5472 671 7533,'-7'0'3508,"-5"0"-3328,11 6 1259,-11 14-1079,10 2-810,-10 28 450,5-18-2069,-6 30 270,-1-36-180,-5 23 1979,10-33 0,-16 10 0,11-13 0</inkml:trace>
  <inkml:trace contextRef="#ctx0" brushRef="#br0" timeOffset="6284">5311 939 7533,'20'-25'270,"-6"9"-181,18-21 181,-16 20 270,28-26-360,-26 25-270,37-31-720,-36 31 181,36-31 629,-37 31 0,19-19 0,-16 16 0</inkml:trace>
  <inkml:trace contextRef="#ctx0" brushRef="#br0" timeOffset="6700">5674 523 7533,'5'23'2608,"9"1"-2518,-5-29 1619,20-14-1349,-18 1-900,20-31-89,-16 25 269,-1-15-180,-8 18-719,-12 2 539,-8 11 181,-7 8-181,-6 14 360,1 7-449,-7 12 809,5-11 0,1 9 0,2-4 0,10-5 449,-11 16-449,17-22 2249,-3 9-1889,12-11 719,6-1 810,2-5-270,11-3-629,2-5-361,6 0 541,18-18-810,-14 8-720,32-27 0,-38 21-1709,24-16 1709,-38 23-1529,12-3 1350,-15 7-631,-1 3 721,-1-4-2520,-18 18 2969,3-9 0,-16 21 0,4-9 0</inkml:trace>
  <inkml:trace contextRef="#ctx0" brushRef="#br0" timeOffset="6951">5607 845 10051,'13'-5'1619,"-5"-3"-539,9 1-1440,-8 0 360,22 14-810,-14 0 271,8 6 449,-18 1-360,11 5 90,-9-4-179,17-1 718,-11-14-538,34-38 269,-28 11-125,22-23 1,-24 23 0,2 0 0</inkml:trace>
  <inkml:trace contextRef="#ctx0" brushRef="#br0" timeOffset="7981">6156 591 7533,'21'-14'3957,"-1"1"-3507,-1 5-360,8-10-90,-5 15 90,10-14-540,-24 15 270,4-4-179,-6 6 89,-4 0 0,4 0 270,-12 0-180,-8 24 180,0-6-90,-6 20 0,1-5 180,10-10-180,-9 8-180,17-10 90,-11-6-179,10 3-91,-4-17-90,12 5 360,-4-6 0,10 0-269,1-12-1,-4 3-270,21-22 361,-20 14 359,27-26 0,-26 25 0,18-25 0,-26 21 0,15-5 0,-16 14 89,4 6 1,-6 7 0,0 7 0,0 0 1799,-12 18-1529,9-2 1439,-9 22-1439,12-22-270,0 9-270,0-19 270,6-5-630,-5-3 270,11-5-179,-10 0 269,10-5-360,1-15 360,2 4-1079,5-27 629,-7 18 180,0-19 450,-5 27 450,-2-6-90,-6 21-270,0-4 0,0 6-180,0 6 1799,0 20-1529,0-9 270,0 27-271,0-22-448,0 5 179,6-2-90,-5-10 90,5-1-90,-6-9 90,6-5-270,1-12 270,1 4-450,10-30 271,-9 15-451,10-28 630,-12 33 90,6-24 90,-12 38 989,5-14-989,-6 18 90,6 0-180,-4 0 90,4 0-90,-6 0 2069,6 12-1529,-5-3 449,11 34-809,-10-12 90,3 33-900,-5-26 360,0 18 360,0-26 90,0 9-2878,0-24 2698,0 3 0,-5-17 0,-3 5 0</inkml:trace>
  <inkml:trace contextRef="#ctx0" brushRef="#br0" timeOffset="8126">6867 631 7533,'15'21'3328,"3"16"-3148,-16-19-810,4 19 630,-6-22 0,0 16 0,-6-14 0,-2 8 0</inkml:trace>
  <inkml:trace contextRef="#ctx0" brushRef="#br0" timeOffset="8664">7404 577 8972,'-8'0'1439,"14"-6"-989,9-1-90,6-1 449,22-10-1349,-23 15 361,29-9-91,-39 12 270,14 0-180,-23 6 180,5 2 90,-6 5-270,0 7 0,0-5-899,-12 16 899,3-15-900,-10 10 900,6-13-1798,-1-5 1978,7-3 0,-5-10 0,5-3 0</inkml:trace>
  <inkml:trace contextRef="#ctx0" brushRef="#br0" timeOffset="8985">7632 309 7533,'8'-14'1799,"-2"7"-1529,-6 1 89,0 6-89,0 0 720,5 12-451,-3 9-269,4 7-630,0 47 90,-5-38-61,2 6 1,0 0 510,-3-5-1,0 14-1048,0-6-660,0-4-900,0 10 2069,0-28 720,0-1-540,0-28 1170,0-21-900,6 3 1007,8-28-917,0 21-90,10-7 0,1-1-1619,-4 3 1387,23-22 0,-25 32 1,2 4-1</inkml:trace>
  <inkml:trace contextRef="#ctx0" brushRef="#br0" timeOffset="9206">7887 456 7533,'7'0'1439,"5"0"-90,7 0 180,4-6-1259,-3 5 180,-2-5-270,-10 6 269,-1 24-269,-1-12 360,-18 37-360,9-31-1799,-27 37 539,20-36-1348,-21 25 1438,10-30-809,-12 6 1799,11-13 0,-3-7 0,11-7 0</inkml:trace>
  <inkml:trace contextRef="#ctx0" brushRef="#br0" timeOffset="9336">7860 577 7533,'36'0'989,"1"6"-359,-11-4-450,-3 10 179,14-5-269,-20 0-899,20 5 269,-26-10 360,18-2-1079,-26-8 629,9-5 630,-12-6 0,0-2 0,0-6 0</inkml:trace>
  <inkml:trace contextRef="#ctx0" brushRef="#br0" timeOffset="9568">8115 335 7533,'7'-14'2788,"-1"26"-2608,-6 6 450,0 44-1620,0-23 630,0 31-179,0-33 269,0 8-360,0-30 630,6-3 180,-5-12-270,11-18 810,-4 7-360,-1-20 179,17-8-449,-13 8-360,26-26 360,-26 34-1979,18-21 1440,-26 34-1080,9-14 1529,-12 22 0,0 2 0,0 8 0</inkml:trace>
  <inkml:trace contextRef="#ctx0" brushRef="#br0" timeOffset="9801">8181 725 7533,'4'39'869,"0"-1"1,5 3-1,0-6-509,-6-11 629,27 0-629,-19-24 270,20-18-720,-16 2 180,4-23-990,-6 16 631,-5-8 89,-2 11-270,-6-2-90,-18 3 450,7 12-90,-20 1 270,10 6 90,1 6-989,-12 7 359,16-4 90,-22 15 360,28-15 0,-20 10 0,15-6 0</inkml:trace>
  <inkml:trace contextRef="#ctx0" brushRef="#br0" timeOffset="10331">8597 335 7533,'-7'0'2158,"1"6"-2247,0 2-1,-2 5 899,-5 7 1,0 6-541,-1 3-1888,1 10 1350,0-17-271,5 10-270,-4-12 900,11-5 720,-5 3-450,6-16-91,0 4 721,0-6-540,0 0 629,12-12-629,-3 9-180,22-27-1,-15 19-1798,21-20 1349,-26 16 1,19 2 179,-27 7-4498,9 6 4498,-30 18 0,8-8 0,-28 33 0,22-25 0,-15 25-90,16-32 540,1 13-360,8-23 1079,6 5 360,12-12-899,3-1 179,30-12-809,-14 3 270,32-3-270,-38 6 360,24 5-180,-38 2-990,6 12 631,-17 8-901,-17 19 810,6-10-1978,-26 27 1978,21-33 270,-4 15 0,3-19 0,2 1 0</inkml:trace>
  <inkml:trace contextRef="#ctx0" brushRef="#br0" timeOffset="10532">8879 269 7533,'15'-8'5846,"3"2"-5486,-16 12 0,3 31-1529,-5-10 539,-5 42 630,3-38 540,-16 32-3778,15-38 3238,-26 18 0,18-28 0,-14 5 0</inkml:trace>
  <inkml:trace contextRef="#ctx0" brushRef="#br0" timeOffset="10698">8678 631 7533,'21'36'2338,"4"13"-2158,-10-31 180,4 19 0,-5-22-4948,17 4 4229,-19-17 359,12-4 0,-18-11 0,2-1 0</inkml:trace>
  <inkml:trace contextRef="#ctx0" brushRef="#br0" timeOffset="10947">9000 416 7533,'15'6'2878,"3"19"-2608,-16-1 449,4 45-359,-6-35-450,-3 12 0,0 0-269,1-10 44,-9 8 0,-2-1 135,3-10-1259,-28 23 1169,28-39-90,-20 1 270,21-18 180,-10-24-90,11 6-809,2-39 359,24 2-54,-7 4 504,14-6 0,-6 29 0,-4 1 0,4 8 0</inkml:trace>
  <inkml:trace contextRef="#ctx0" brushRef="#br0" timeOffset="11351">9147 443 7533,'14'0'4497,"11"-12"-4317,-8 9 180,14-9-180,-16 12 1169,10 0-629,-10 6-1530,-1 1-179,-8 25 809,-12-14 0,-8 25-540,-1-27-449,-10 28 899,10-33-90,2 13-719,6-24 539,7-12 270,7 3 180,6-22-90,2 15 1,4-16 268,7 5 91,-10 5-270,15-9 0,-16 22 1,4-3 628,-5 12 271,-7 18-630,-1-2-90,-12 41-180,5-24-1080,-11 30 990,10-40-1349,-4 15 1259,6-24 270,0 0 0,-6-14 0,-1-8 0</inkml:trace>
  <inkml:trace contextRef="#ctx0" brushRef="#br0" timeOffset="11586">9523 215 7533,'8'-8'5756,"-3"2"-4946,-5 6 1349,0 6-1440,0 8 91,0 36-630,0-3 0,-2-6 0,-1 1-1934,1 9 1574,-4 13-1259,12 2 809,-4-14 495,6-4 1,1-2 44,-6-11-4588,9 39 2520,-6-57 2158,-4 9 0,4-14 0,-6-5 0</inkml:trace>
  <inkml:trace contextRef="#ctx0" brushRef="#br0" timeOffset="12201">9952 523 7533,'15'-5'2338,"3"3"-1798,-11-4 719,7 0-539,-1 5 89,7-6-719,1 7-899,-6 0 539,3 7 270,-11 6 180,0 2 270,-7 10-2969,-1-10 1170,-11 4-630,-14 7 1169,-3-4 1350,-12 5-540,14-8 2699,2-11-2609,10 4 269,2-11 811,7 5 1528,24-12-1798,-2 5 449,47-29-1439,-23 24-630,1-12 1,0 0-1,-2 9 540,17-4 180,-39 7-180,7 6-3058,-22 0 1529,3 0-719,-16 6 2428,1-5 0,-15 5 0,4-6 0</inkml:trace>
  <inkml:trace contextRef="#ctx0" brushRef="#br0" timeOffset="12339">10113 617 7533,'-6'8'0,"5"4"1349,-5 13-989,6-1 809,0 38-899,0-28-450,0 28 180,0-32 540,0 21-360,0-28-2249,0 9 899,6-25 631,-5-1 539,11-6 0,-4-12 0,5-3 0</inkml:trace>
  <inkml:trace contextRef="#ctx0" brushRef="#br0" timeOffset="12503">10395 403 7533,'15'0'0,"9"0"0,-15 0 989,4 0-539,-7 0-1619,-6 0 269,0 12 900,0-9 0,-12 15 0,-3-11 0</inkml:trace>
  <inkml:trace contextRef="#ctx0" brushRef="#br0" timeOffset="13064">10395 456 7533,'-8'8'2069,"2"-2"-271,0-6-628,5 0 269,-5 0-629,6 0 179,0 0-899,6 0 450,7 0-360,2 0-1710,17-6 901,-16 4-2160,10-4 2160,-19 6-181,5 6 450,-11 7-89,5 9-631,-17 28 900,2-11 225,-4-1 0,0 0-225,4 1 720,-3 18 270,12-35-181,0-3-449,6-13 450,2-6 179,11-18-629,-4 8 0,4-16 450,1-11-1530,-11 12 271,3-14-721,-18 14 1081,4 16-451,-22-9 450,20 17 450,-20-5-360,23 6 90,-11 0 360,10 0-360,-4 0 720,12-12 359,2 9 91,23-27-271,-7 25 630,26-30-1079,-20 24 270,15-20-450,-23 22-1350,10-3 451,-24 12-3059,4 0 3058,-12 6-1528,-12 7 2248,4 2 0,-24 23 0,16-21 179,-16 21-269,17-23 540,2 4-450,7-12 630,6-1 89,18-12-539,4-13-899,7 3 179,8-28 540,-21 21 0,4-11 0,-8 15 0,-5 6 0</inkml:trace>
  <inkml:trace contextRef="#ctx0" brushRef="#br0" timeOffset="13183">10770 389 7533,'-7'0'899,"1"24"-719,0-12 0,5 19 630,-5 1-631,6-2-718,0 10 359,0 5 180,-6-15 180,4 8 180,-4-5-181,6-11-179,-6 3 0,-1-5 0,-6 1 0</inkml:trace>
  <inkml:trace contextRef="#ctx0" brushRef="#br0" timeOffset="13319">10623 818 7533,'0'15'-1619,"0"3"4407,6-4-2158,1-5 449,7 9-90,11-17-1168,15-7 89,-2-9 180,0-12-1530,0-5 1261,-20 3 179,25-27 0,-21 23 0,11-18 0</inkml:trace>
  <inkml:trace contextRef="#ctx0" brushRef="#br0" timeOffset="13813">10932 389 7533,'7'0'2608,"5"0"-2338,-11 0-90,11 0-1080,-4 0 721,-1 0-901,-1 6 540,-6-4 181,0 10-811,-6 1 901,5-4 269,-17 9 1259,9-17-270,-10 11-809,5-10 360,7 4 3148,1-6 539,6 0-2788,18 0-1439,-8 0 180,21 0-539,8-12 359,-14 3-1080,25-11 630,-34 13 91,9-5-2520,-5 11 2070,-12-11-1080,4 10 1529,-12 2 90,-12 26 90,4-3-359,-29 40 539,19-24-225,-5 2 0,2 0 855,11-1 44,-3-2 1,2-1-136,9-12 721,-4 12-721,12-29 91,8-8-270,1-8-180,4-5 90,7-24-270,-10 11-270,9-24 90,-17 27 90,-2-2-1349,-6 11 1169,0 1 90,-6 6-2429,-14-5 1170,4 4 90,-21-5 501,14 5 0,-10-10 0,7 3 0</inkml:trace>
  <inkml:trace contextRef="#ctx0" brushRef="#br0" timeOffset="14098">11199 309 7533,'8'-8'3238,"-2"2"-1259,-6 12-1260,0 2-179,6 11 90,-5 20-450,5-8 89,-2 17 1,-2 3-90,0-5-2159,-2 16 0,0 0 1350,-2-19-406,0-1 1,-2-3 134,-2-16 181,5 8 359,-5-17 180,6-7 1260,0-13-901,0-2-269,0-18 1350,6-6-1170,-5 2 270,11-9 359,2-12-1798,13 0 1079,-5 2 0,10 6 0,-12 22 0</inkml:trace>
  <inkml:trace contextRef="#ctx0" brushRef="#br0" timeOffset="14318">11441 349 7533,'0'28'539,"0"4"1530,-6-5-630,4-11-719,-4 8 90,6-11-721,0-4 271,12 9-90,-2-16 270,27 3-360,-19-10 179,25-3-1078,-27 1 449,4 0-1619,-9 2 990,-9 3 359,4-4 0,-6 6 270,0 0 1,-6 0 269,-13 6 0,-4 2 0,-9 5 0</inkml:trace>
  <inkml:trace contextRef="#ctx0" brushRef="#br0" timeOffset="14466">11427 577 7533,'-7'28'3957,"7"-2"-2967,7-19-1,13-7-629,1-7 45,12-11 0,3-1-405,1-1-900,10-6 1,-2 3-91,-18 12 361,22-12-1620,-34 21 900,-2-10 1349,-7 11 0,-6-5 0,0 6 0</inkml:trace>
  <inkml:trace contextRef="#ctx0" brushRef="#br0" timeOffset="14598">11562 671 7533,'-15'72'3778,"3"-10"-3419,12-41-179,0-2 270,0-11 270,6 4-900,1-11-1349,31-7 681,-7-14 0,15-15 0,-13-5 0</inkml:trace>
  <inkml:trace contextRef="#ctx0" brushRef="#br0" timeOffset="15002">12125 456 7533,'8'34'2608,"-2"-1"-2338,0-12 0,1 17-720,6-20 360,1 13 90,-7-24-2518,11-1 1528,-9-6 451,4 0 539,-7-6 0,0-7 0,2-8 0</inkml:trace>
  <inkml:trace contextRef="#ctx0" brushRef="#br0" timeOffset="15251">12340 322 7533,'7'21'2968,"5"22"-2608,-10-18 0,4 20 809,-12 12-1349,-2-23-719,-11 35 629,10-45 180,-9 13 180,11-28 180,-7 9-450,-5-17-1349,10 5 629,-9-6 630,10-6 270,-5-1-90,5-19 90,2 10 0,6-15-360,12-14 360,-3 18-1529,17-28 1259,-11 39 270,-1-10 0,-3 13 0,-3 0 0</inkml:trace>
  <inkml:trace contextRef="#ctx0" brushRef="#br0" timeOffset="15516">12407 309 7533,'0'13'2248,"6"1"-1438,1 29-720,0-16 90,5 29 539,-4 2-539,5-18-450,-5 12-1439,-2-27 1530,-6-16-271,0 9 90,0-17 90,0 5 1080,0-6-91,0-6 91,6-13-630,-4 2 269,15-32-539,-8 30-539,17-37 89,-11 33-1709,10-16 1170,-16 24 1079,8-3 0,-15 17 0,4-5 0</inkml:trace>
  <inkml:trace contextRef="#ctx0" brushRef="#br0" timeOffset="15747">12474 698 7533,'-4'46'989,"0"0"1,-2 25-181,12-40-629,-4-16 1259,22-2-899,-13-13-90,20-8-360,-11-17-270,7-15 0,-6 8 360,-8-17 0,-7 33-1889,-18-9 1349,3 11-360,-22 7 450,9 1-899,-17 12 1079,11-5-1349,-5 17 1439,12-9 0,2 10 0,5-5 0</inkml:trace>
  <inkml:trace contextRef="#ctx0" brushRef="#br0" timeOffset="15963">12635 470 7533,'0'7'4317,"0"11"-4047,0-9 450,6 35-450,1-13-1350,7 9-1438,-1-15 1528,1-11-719,-1-7 1709,-5-1 0,-2-6 0,-6 0 0</inkml:trace>
  <inkml:trace contextRef="#ctx0" brushRef="#br0" timeOffset="16353">12796 362 7533,'15'36'3598,"-4"13"-2699,-11-31-359,-5 32-630,3-33-900,-10 39 541,11-37-1980,-11 24 1979,10-34 180,-10 9-629,11-16 539,-11-2 720,11-8-270,-5-5-180,6-7-180,0-1 90,12-18 90,2 16 270,19-21 900,-11 28-631,10-15 271,1 4-630,-9 5 450,25-10-450,-38 23 1079,25-3-1079,-33 18 629,9 8-449,-12 0-90,0 6 1079,-6 17-1438,-1-17 89,-7 35 269,1-31-1528,5 9-1439,-15 10 1798,18-24 990,-24 25 0,14-30 0,-12 6 0</inkml:trace>
  <inkml:trace contextRef="#ctx0" brushRef="#br0" timeOffset="16514">12689 765 7533,'13'51'1709,"1"-8"-270,5-24-1259,-4-10 449,16 9-1708,-15-16 629,21-14 450,-20 1 0,8-14 0,-5 11 0,1 1 0</inkml:trace>
  <inkml:trace contextRef="#ctx0" brushRef="#br0" timeOffset="16818">12997 456 7533,'13'21'2608,"-5"-1"-179,4 5-1440,-11-3 1,5 23-541,-6-15-269,0 15 360,0-5-1529,0-10 629,0 7 270,0-16 360,-12 18-2699,3-10 1080,-10 4 359,6-19-539,-7-2 1169,5-11-89,2 5 1168,-11-12-719,20 5 1170,-20-17-1170,23 9 719,-5-17-179,12 0-360,7-3-180,2-3 450,16-1-990,-9 10 270,5-8 360,10 16-180,-13-4 90,15 11 0,-12 2 0,0 6 0</inkml:trace>
  <inkml:trace contextRef="#ctx0" brushRef="#br0" timeOffset="16969">13238 752 7533,'8'7'989,"-2"-1"91,-6-6-811,0 0-269,-6 0 0,-2 0 0,-5 0 0</inkml:trace>
  <inkml:trace contextRef="#ctx0" brushRef="#br0" timeOffset="22816">8396 5945 7533,'-15'0'989,"3"0"-449,12 0 1169,0 0-1619,0-6 180,6-2-270,2-5 269,5 0-358,1-1-91,-1 1 270,7-1 179,7-5-179,7-2-540,11-4 1,4-1 359,4-1-362,4 2 1,-2 1 541,-10 9-180,13-4 180,-14 5 0,0 2-90,14 2-90,9-5 0,3 0 135,-26 10 0,0 1 45,22-5 0,-1-1-90,-23 6 0,1 1 90,29-4 0,-1 2 0,-2 3-1445,5-3 0,1-2 1355,-7 0 0,-23 3 0,1 0 45,2-2 0,-1 0-45,22 5 44,-24-2 1,1 0-495,-1 2 1,-1 2 449,24-1-51,-27-1 1,2 2 275,15 4 0,-2 2-135,11-4-90,8 8 0,-1 2 12,-10-4 78,-7 3 0,-1 1-180,2 2 0,8 4 180,-18-3 0,-2 0-90,0 1 180,7 5 0,-2 0 0,-12-6 44,5 3 1,0-1-45,-3-1 961,11 4 1,1 1-1142,2 2-90,12 3 883,-24-3-973,-28-21 478,-2 14-298,-1-9 736,-4-1-736,-1-1-360,5 0-89,-10-4-229,3 4-312,-5-6 361,0 0 629,-5 0 0,-3 0 0,-5 0 0</inkml:trace>
  <inkml:trace contextRef="#ctx0" brushRef="#br0" timeOffset="23386">11106 5086 7533,'7'0'-360,"-1"0"2159,-6 6-1439,-6-5 629,-1 17-809,-6-9-360,-7 17 90,5-12-180,-4 12 180,5-12 180,7 6 90,1-12-180,6-2 0,0 0 270,6-5-90,1 5-90,7-6 360,11 0-360,-8 0 0,14 0-180,13-6-180,-11-2 0,24-5 270,-35 6-1259,22-5 809,-32 10-180,17-10 1,-21 11-361,-1-11 450,-1 10 540,-12-9 0,-7 9 0,-8-4 0</inkml:trace>
  <inkml:trace contextRef="#ctx0" brushRef="#br0" timeOffset="23585">11119 5046 7533,'6'25'1799,"-4"3"-1709,4 1 719,0 20-1259,-5-24 271,11 32-541,-11-33 270,5 13-539,-6-22 989,6-2 0,2-6 0,5-7 0</inkml:trace>
  <inkml:trace contextRef="#ctx0" brushRef="#br0" timeOffset="24082">11562 4898 8702,'0'13'900,"0"7"898,0 25-1438,0-13-270,6 31-90,-5-33-835,5 9 1015,0-13-630,-4 1 271,3-6 179,-5 4-180,0-4 150,0 6 30,0-6 278,0 5-818,0-17 270,0 8 0,0-9 240,0 5-150,0-5-192,0-2 192,0-6-360,-5-18 450,3 7-180,-4-44 181,12 28 358,7-41 1,-4 42-90,15-17 180,-15 34 0,11-3-270,-7 12 539,-5 6 541,4 25-901,-11-11 271,5 35-270,-6-31-180,0 9 450,0-2-1530,-12 3 630,3-4-899,-10 1 540,11-23-1980,-4-8 2249,5-8 450,-1-5 0,2-12 0,6-3 0</inkml:trace>
  <inkml:trace contextRef="#ctx0" brushRef="#br0" timeOffset="24369">11763 5287 7533,'13'15'0,"-5"3"719,4-16-359,-11 9-270,11-9 360,-5 4-270,1-12-270,10-8 270,-15-6-720,21-13 90,-15 10 180,4-8 180,-7 22-359,-6-9 269,0 17 180,0-5 449,0 6-269,0 0 1080,6 30-1080,-4-11 89,4 20 451,0-8-630,-5-20 270,5 12-990,-6-15 360,0-1 180,0 0-1079,0-7 966,0 0 1,0-7 0,0 0-1</inkml:trace>
  <inkml:trace contextRef="#ctx0" brushRef="#br0" timeOffset="24520">11897 5059 7533,'8'-15'1439,"4"3"-1349,-5 12 270,6 0-91,1 0-2427,-1 0 2158,0 0 0,-5 6 0,-2 2 0</inkml:trace>
  <inkml:trace contextRef="#ctx0" brushRef="#br0" timeOffset="24885">12031 5260 7533,'7'14'539,"-1"-7"-89,-6-1-90,6-12-360,-4-7 270,10-8-180,-4-6-810,5-12 630,1 16 180,5-33 0,-10 37-1799,9-42 1439,-11 41-359,0-41 719,-1 36 89,-6-14-358,0 20 898,-6 11-449,5 2 0,-5 6 989,6 0-629,0 0-1,0 6-359,0 8 540,0 30-271,6 1 1,-5 21-360,5-25 90,-6 22 270,6-12-361,-4-2 1,4-12-1439,-6-5 180,0-8 89,-6 8-539,4-12 180,-10-13 1349,5-1 0,-6-6 0,-1 0 0</inkml:trace>
  <inkml:trace contextRef="#ctx0" brushRef="#br0" timeOffset="25027">12058 5126 7533,'0'-7'1349,"0"1"-1079,6 6 449,-4 0-269,4 0-180,0 0 90,1-6-180,7 4 179,5-10-89,2 5-1529,5-7 1079,-5 7 180,10-5 0,-8 5 0,10-7 0</inkml:trace>
  <inkml:trace contextRef="#ctx0" brushRef="#br0" timeOffset="25287">12407 5019 8072,'7'0'180,"11"0"-180,-15-6 0,15 4 3238,1-9-2968,-2 9 90,8-4-540,-11 6 360,5 0-540,-10 0 180,3 12 90,-12-3-629,-12 22 269,3-14-1079,-16 14 719,10-16 451,-4 4 359,-1 1 0,-1-12 0,-6 4 0</inkml:trace>
  <inkml:trace contextRef="#ctx0" brushRef="#br0" timeOffset="25437">12528 5059 7533,'28'-13'629,"-3"5"-179,-12 2-90,1 0 359,-1 5-629,1-5 360,-1 6-810,-6 0 450,-1 0-2338,-6 6 2248,-6 1 0,-7 7 0,-8-1 0</inkml:trace>
  <inkml:trace contextRef="#ctx0" brushRef="#br0" timeOffset="25796">12474 5166 7533,'-8'15'3328,"2"-3"-2159,6-12 540,30-17-1439,-16 12-450,41-25 90,-31 21 180,2-10-90,-2 5-270,-9 1-1079,12-1 539,-6 7-2608,-7 1 2609,-8 18 809,-12-3 180,-8 46-270,5-27 90,-1 15 0,2 1 1259,7-10-179,-6 29-901,7-41 181,0 4 270,7-13-270,0-6 359,13-1-539,-5-12-540,4-7 270,6-14 90,-14-1 270,12-11-540,-21 17-89,-2-9 179,-8 21 360,-17-1-270,9 11 539,-15 0-898,16 6 449,-11 7 0,17 2 0,-3 4 0</inkml:trace>
  <inkml:trace contextRef="#ctx0" brushRef="#br0" timeOffset="26442">13212 5059 7533,'-14'36'1439,"7"-5"-899,1-6-361,0-14 181,4 13 270,-4-17-450,6 1 180,6-2-360,2-6 359,11-12-898,-10 3-361,9-17 630,-11 12 90,1-6-179,-2 7 179,-6 5-270,-6-4 270,-2 11 180,-17-11-180,9 11-359,-15 6 539,22-2-1260,-9 21 1080,16-15 180,-4 4 0,12 0 0,2-6 0</inkml:trace>
  <inkml:trace contextRef="#ctx0" brushRef="#br0" timeOffset="26742">13333 4857 7533,'0'-7'2428,"0"1"-1348,0 30-721,0 0 1,0 16-630,5 17 270,-3-18-719,4 19 269,-6 12 180,0-28-269,0 32-91,0-44 450,0-3-90,0-15 1080,0-12-361,0-36-269,6 15-449,7-47 358,2 36-2157,16-24 1798,-15 26 164,10-3 0,-13 7 1,0 6-1</inkml:trace>
  <inkml:trace contextRef="#ctx0" brushRef="#br0" timeOffset="27191">13547 4898 7533,'0'21'539,"0"-2"91,0 7-540,-6-10-180,5 16 0,-5-18-360,6 6 360,0-13-719,0-1 719,6-18 90,7-21 180,2 2 0,-2-8 359,5 14-359,-9 10 0,4-4 180,-1 11-270,-10-4-360,4 11 0,-6-6 180,0 14-90,0-6 0,0 23 1,0-13 89,0 20 90,0-10-90,-6-6 90,4 8-90,-10-14 450,11 5-181,-5-8 271,6-6 270,0 0-360,6 0-181,1 0 451,13-6-540,-6 4 0,6-9 0,-7 9-180,1-4-630,0 0 630,-7 5-1439,-1-6 1170,-6 7 359,-6 12 0,-7 3 0,-8 12 0</inkml:trace>
  <inkml:trace contextRef="#ctx0" brushRef="#br0" timeOffset="27437">13534 5153 7533,'-14'21'2788,"7"-8"-1888,1-1 449,24-10-1169,-8-2 90,45-14-180,-28 0-450,36-12 180,-34 17-1349,10-9 1349,-24 17-810,3-5 721,-16 6-91,-2 18 180,-8-8-90,-5 33 180,-1-25 270,1 25-180,5-32-270,3 13 180,5-23-2069,0 11 2159,0-10 0,0 3 0,0-5 0</inkml:trace>
  <inkml:trace contextRef="#ctx0" brushRef="#br0" timeOffset="27908">13815 5005 7533,'8'8'2428,"-3"-2"-2428,-5-6 1260,6 0-1,2 0-989,5 0-360,7 6-270,1 1 270,-6 1 180,3 3-1079,-17-3 269,5 11-90,-6-3 91,0 9 539,-6-10-90,5 4-360,-17-6 451,15 1-451,-15-7 990,16-1 1079,-10-6-989,16-6-360,-2-1 89,6-7 1,4 1 90,1-6-809,8-2-451,12-12 810,-11 11-719,9-22 629,-16 26-90,-2-13 90,-7 18 0,-6-1 90,0 7 1080,0 1-810,0 6 989,0 0-809,0 6-90,0 1 1259,0 37-1349,0-18 540,0 43-720,0-38 270,0 26-810,-6-27-899,-1 20 540,-6-20 989,5 3 0,-4-19 0,5-9 0</inkml:trace>
  <inkml:trace contextRef="#ctx0" brushRef="#br0" timeOffset="28138">14151 4978 7533,'0'14'0,"0"11"1619,0-2-540,0 21-539,0-8-270,0-2-360,6-2 90,1-18-90,1 0-180,9-2 270,-8-10-270,16 4 90,-16-12-1529,15-20 1349,-15 8 360,11-25 0,-13 21 0,-1-11 0</inkml:trace>
  <inkml:trace contextRef="#ctx0" brushRef="#br0" timeOffset="28426">14312 4871 7533,'0'-7'4407,"0"0"-3867,0 20 179,0 2-359,0 11 270,0 13-810,0-3 270,0 4-1259,6 5 719,-5-15-899,5 32 629,-6-29-899,0 24 989,0-41-359,0 8 1888,0-22-809,0-15 1799,0-15-1619,6-1 1439,7-21-2249,8 33 361,18-21-1620,-15 23 539,19 2 1260,-27 7 0,16 0 0,-11-1 0</inkml:trace>
  <inkml:trace contextRef="#ctx0" brushRef="#br0" timeOffset="28552">14607 5166 7533,'0'15'0,"0"-3"2158,0-12-1484,0 0 1,0-6 0,0-1 0</inkml:trace>
  <inkml:trace contextRef="#ctx0" brushRef="#br0" timeOffset="33545">11602 6267 7533,'0'7'-900,"0"5"990,0-4 90,0 5 270,6 24-90,-5-11-181,11 30-179,-10-26 90,4 9 180,-6 6-180,0-14-180,5 14 90,-3-12-180,4-5 270,-6 23-270,0-20 270,0 38-180,0-43 180,0 14 0,0-1-90,0-10 0,0 39 180,0-38-90,0 15-90,0 13 90,0-18-90,-6 35-347,4-44 437,-3 14-90,-1-7 90,4-8-90,-4 9 0,0 0 0,5-9 180,-5 38-180,6-33 0,-3 8 0,0 0 0,1-8 0,-1 8 0,0 0-90,3-9 116,0 10 0,0-1-26,0-9 0,0 23 0,0-18 0,0-16 90,0 27-90,0-33 0,0 20 0,-5-27 346,3 19-346,-4-24 0,6 13 39,0-12-39,0-5 0,0 5 0,0-6 90,0 0 90,6 0-180,-4 0 90,9-6-90,-3 5 0,5-5 90,1 6-180,11-6 0,-8 4-180,26-9 90,-19 9 180,32-10 0,-31 10-90,43-4 0,-36 6 90,9 3 0,1 0-90,-2 5 45,6-1 0,0-1 45,-10 2 45,13-4 0,0-2-45,-7-2-45,2 0 0,0 0-590,-5 0 725,17 0-180,8-6 180,-16 4-90,5-4 0,0 1 90,-4 3-90,10-4 0,0 0 0,-9 4 45,9-6 0,0-1-45,-10 6 0,-3-3 0,2 0-378,27 0 423,-34 2 0,1 0-45,33-3-225,-30 3 0,-3 2 225,0 2-90,2 0 0,-1 0 90,-10 0 90,24 0-180,-35 0 90,9 0 90,-10 0-180,-6 0 700,8 0-610,-14 0 403,5 0-403,4-6 0,-15 5 0,15-12 0,-17 12-90,11-11 270,-10 10-180,4-3 0,0-1 0,-5-2 180,11-5-180,-10 5 0,9-10 0,-3 15 0,-1-15 0,5 11-180,-4-6 180,-1-1 0,-1 1-90,-6 6 180,0-6-90,0 6 0,6-36 90,-5 22 180,5-46-270,-6 41 90,6-30-90,-4 26 90,4-27-90,0 26-90,-5-20 180,5-7-1221,0 12 1221,-5-18-90,5 0 52,-6 12-7,0-11 0,0 0 45,6 2 0,-5 12 0,-1-7 0,1 8-90,5-6 0,-6-14 0,0 0 90,0 12-135,0-7 0,0 0-198,0 7 243,0 5 0,0 2-103,0 4 103,0-13 30,0 6-30,0 20 450,-6-17-450,4 33 244,-10-10-244,11 19 1328,-5-5-1239,0 4-266,5 1 267,-5-5-180,0 10 90,-2-3 0,-5 5 0,0 0-180,-7 0 91,5 0 89,-10 0 0,10 0 0,-4 0-270,-1-6 270,-1 4 0,0-4 0,-28 0 0,23-1 0,-43-1-90,20-4 135,10 11 0,-1 1-45,-18-6 0,-13 6 45,29 0 0,1 0-45,-22 0 90,-1 0 0,-3 0-1742,26 3 1,0 0 1696,-11-2 0,-1-1-45,3 3 0,3 0-100,-19 3 190,5-5 0,-3 0-45,22 5 0,1 0-322,-13-5 1,2-1 366,-14 6-45,16-3 0,0 0-45,-3 5 180,-13-2 0,2 1-180,15 0 135,6 0 0,-2-1-2007,-28 1 1962,25 6-1,-13-5 1839,34-2-1928,5 0 90,-9-5-270,16 5 820,2-6-1720,7 0 1911,6 0 0,6-6 0,1-1 0</inkml:trace>
  <inkml:trace contextRef="#ctx0" brushRef="#br0" timeOffset="34362">14405 7367 7533,'0'36'1259,"0"1"-719,6-4-270,2-9-630,17 19 0,-15-26 180,14 2-1439,-10-7 1349,-5-5-539,9 1 809,-17-8 0,5-13 0,-6-8 0</inkml:trace>
  <inkml:trace contextRef="#ctx0" brushRef="#br0" timeOffset="34642">14553 7354 7533,'15'6'2158,"3"19"-1798,-17-7-90,-1 37-180,-1-36 450,-11 37-360,10-33-810,-3 11-539,-1-15 899,4-12 90,-4 5-450,0-10 540,-1 3-90,-1-10 270,2-15-180,6 4 270,-6-10-90,5 1-180,-5 9 540,6-22-450,0 22 90,6-3-90,1 1-360,1 9 180,4-4-719,-5-5 539,6 15 90,1-9 270,-1 6 0,1-2 0,-1-5 0</inkml:trace>
  <inkml:trace contextRef="#ctx0" brushRef="#br0" timeOffset="35016">14754 7152 7533,'-13'0'2428,"5"0"-2068,3 0 989,5 12-989,0 3 180,0 36-270,0-18 449,5 41-629,3-35 135,-5-1 0,1 0-675,8 7 270,-10 31-809,4-37-1080,-6 29 1349,0-42 181,0 11-361,0-30 540,-6 5-629,4-16 809,-4-3 450,0-27-270,5 5-90,-5-4 1169,12-4-989,-5 19 270,11-14 0,7 1-90,-2 7-360,26-21-1079,-25 17 1169,13 1 0,-11 2 0,1 4 0</inkml:trace>
  <inkml:trace contextRef="#ctx0" brushRef="#br0" timeOffset="35416">14942 7313 7533,'0'-7'719,"0"1"91,0 6-450,0 0 269,6-6-719,2 5 360,5 1-540,0 7 0,-5 13 360,-2-6 90,-6 6-629,0-1 179,0-4 180,0-1 270,0-2 629,0-11-719,0 5 450,0-6-450,0 0-180,11-6 180,-8 5-450,21-5 450,-21 6-1439,9 6 899,-12 1-180,0 12 450,-6-4 180,-1 5-90,-7-7 720,-23 18-540,18-13 630,-12 8-450,19-14 89,4-11 991,1 5-631,0-6 361,7 0-721,0 0 1,7 0-360,12-12-90,4-3 90,9-6-1889,13-16 1799,-14 13-90,32-15 90,-32 18 90,26-4 0,-28 10 0,10-4 0</inkml:trace>
  <inkml:trace contextRef="#ctx0" brushRef="#br0" timeOffset="35792">15371 7408 7533,'0'22'989,"0"2"-89,0-23-720,0 11 539,6-10 1,8-2-361,0-14-898,18-24 719,-22 6 90,8-6 269,-12 12-989,-5 17 271,5-9-1800,-12 17 1889,-1-5-360,-13 6 990,6 6 269,-6 1-629,13 7 360,-5-7-450,11-1 1079,-5-6-899,6 0 270,17 0-360,-6-6-180,26-1 0,-15-1 359,17-4-269,-16 11-1169,2-11 899,-11 10 0,-7-4-719,5 6 719,-11 0-990,5 0-269,-6 0 270,-6 0 1169,-1 6 0,-12 2 0,-2 5 0</inkml:trace>
  <inkml:trace contextRef="#ctx0" brushRef="#br0" timeOffset="36062">15491 7381 8972,'20'0'1439,"-5"0"-1079,11-6-180,-11-2 180,10-5-181,-16-1-1258,14 1 809,-14 0 180,5-1-1349,-2 1 809,-11-1 271,5 1-901,-6-6 811,0 4 449,0-5 0,0 7 0,0-1 359,0 1-449,0 5 1080,0 2-900,0 6 1799,0 18-1529,0-7 1079,0 44-1709,0-34 270,0 46-900,0-48 361,-6 37 449,-1-27 90,-1 6 0,-10-4 0,4-10 0</inkml:trace>
  <inkml:trace contextRef="#ctx0" brushRef="#br0" timeOffset="36260">15451 7582 7533,'0'7'0,"0"-1"2788,12-12-1529,-3 5-89,23-17-810,-10 9-1,5-10-988,16-1 359,-18 6 180,20-6 180,-30 13 450,3-5-2969,-17 10 1170,5-4-990,-6 6 1439,0 0 810,-6 0 0,-1 0 0,-7 0 0</inkml:trace>
  <inkml:trace contextRef="#ctx0" brushRef="#br0" timeOffset="36395">15599 7501 7533,'-6'36'-360,"5"1"990,-5-10-451,6-4-179,0 2 90,-6-12-449,4 13 449,-4-16-720,6 8 180,0-12 360,0-4 90,0 4 0,0-6 0,6 0 0,2 0 0</inkml:trace>
  <inkml:trace contextRef="#ctx0" brushRef="#br0" timeOffset="36699">15679 7448 7533,'6'13'1979,"-4"12"-1800,4-8 361,-6 20-360,0-20-540,0 20 180,0-21-449,-18 34 629,7-31-1439,-26 36 1169,15-37 270,-11 13-270,13-17 2249,-6-7-1799,17-1 3238,-3-6-3059,12 0-179,0 0-180,6 0-539,19-18 269,-6 2 180,24-17 270,-27 12 90,9 2-270,0-6-2879,-2 8 1260,4-2 1619,10-6 0,-13 15 0,15-15 0</inkml:trace>
  <inkml:trace contextRef="#ctx0" brushRef="#br0" timeOffset="37328">15854 7461 7533,'-12'27'0,"9"-6"719,-9 4-539,12-16 0,0 9 180,0-16-180,0 4-450,0-6 180,0 0 270,6 0 270,1-6 269,7-8-629,-7 5 0,-1-3 450,0 12-450,-4 0-90,3 0-90,-5 0-450,0 0 90,0-6 270,-5-1-449,3-7 269,-10 7-180,11 1 181,-5 0-1,6 5-90,-6-6 360,4 7 90,-4 0 0,6 0 0,0 0 540,0-5-630,0 3 0,0-10 0,0 11 1259,6-5-899,-4 6 989,10 0-629,-5 0-90,7 0-360,-7 0-270,5 0 359,-4 0-89,5 0 90,-5-6 90,-2 4-1619,0-16 629,-5 15 270,5-14-179,-6 9 359,0-5-810,6-7 810,-4 11-629,9-8 719,-9 15 540,4-10-181,-6 11-179,0-6 1350,0 14-1350,0-6 539,0 17-359,0-9-90,0 10 180,0 7-630,0-4 180,6 17 180,-5-11 0,5-1-1170,-6 10 541,0-19-900,0 19 899,0-22-450,0-1 990,0-9 0,6-5 0,2 0 0</inkml:trace>
  <inkml:trace contextRef="#ctx0" brushRef="#br0" timeOffset="37579">16068 7193 7533,'0'-8'2878,"0"2"-2428,0 18-270,0-3 539,0 11 91,0 11-450,6-7 89,-4 27-269,10-16-540,-11 6 271,5 27-91,-6-26-270,0 5 0,0 0 0,0-7 1,0 17-991,0-36 451,0-8 989,0-1 0,0-17 0,0 4 0</inkml:trace>
  <inkml:trace contextRef="#ctx0" brushRef="#br0" timeOffset="38126">16444 7434 7533,'7'50'1619,"5"-12"-540,8-6-899,-4-22 630,21 8-990,-20-18 450,20-6-1,-26-2 271,12-17-1529,-21 9-91,4-22 810,-12 22 91,-19-15 268,7 22-89,-13-9 0,5 17-89,10-5 89,-10 6 0,1 0 0,9 0-1620,-10 0 1261,19 0 359,1 0 0,6-6 0,0-2 0</inkml:trace>
  <inkml:trace contextRef="#ctx0" brushRef="#br0" timeOffset="38482">16632 7313 7533,'15'27'1259,"-3"-6"-719,-12 17-360,0-20-90,0 31-1,0-31-718,0 13 539,0-24-180,0-1 90,0 0 270,0-4 90,0 4-270,0-12 180,0-2-180,5-17-90,-3 3 0,16-29 0,-15 20-90,15-8 270,-11 7 0,0 10-89,6-5 358,-12 8-89,12 12 1080,-12 1-991,11 17 1081,-11 10-991,11 2 1,-10 8 180,4-4-270,-6 1-540,0 5 180,0 0 270,0-11-450,0 3 270,0-17-1619,0 4-270,0-5 990,0 1 899,0-14 0,0-3 0,0-11 0</inkml:trace>
  <inkml:trace contextRef="#ctx0" brushRef="#br0" timeOffset="38678">16793 7408 7533,'28'-36'719,"-3"4"91,-5 19-360,-5 0-91,4-1 361,-6 7-540,1-5 180,-1 10-270,1-4-90,-6 6 269,3 0-89,-9 6 0,4 7-180,-6 9-360,-6 4 181,4-5-1530,-9 11 1439,9-16-270,-4 9 270,6-17 270,0-2 0,0-6 0,0 0 0</inkml:trace>
  <inkml:trace contextRef="#ctx0" brushRef="#br0" timeOffset="39012">17048 7045 7533,'-8'0'4137,"2"0"-3777,6 0-90,0 0 360,0 30-450,0-11 1169,6 44-1079,-4-26-270,10 10 359,-11 21-1168,11-32-1,-11 7 1,-1 1 179,6-12 90,-6 25-629,0-29 539,0-7-269,0-3 719,0-17 90,0-1 90,0-7-90,0-7 810,0-23 269,6-6-809,8-6-90,0 4 270,12 18-180,-11 7 0,5 0-180,5 7 0,-9-1 0,9 1 0</inkml:trace>
  <inkml:trace contextRef="#ctx0" brushRef="#br0" timeOffset="39627">14553 8092 9152,'13'0'1349,"7"-12"-1439,6 3 0,3-10-270,3 5 1,-5 7-91,0 1 270,-12 6-180,3 6 360,-16-5 90,-2 29-180,-2-12-90,-16 33 180,9-27-180,-10 7 90,11-18-1169,2-5 1259,6-2 0,0-6 0,0 0 0</inkml:trace>
  <inkml:trace contextRef="#ctx0" brushRef="#br0" timeOffset="39977">14848 7851 7533,'-8'0'2248,"2"5"-1618,6 9-450,0 7 0,0 6 629,0 11-539,0-2 0,0 22-270,0-21 180,0 14-1259,6-5 1079,-4-8-1709,10 24 1439,-11-36-990,5 17 991,-6-34 359,0-3-270,0-8-360,0-33 1439,0 15 91,12-48-900,-9 35-630,27-36-90,-14 38-539,12-14 1169,-9 30 0,-6-9 0,1 10 0</inkml:trace>
  <inkml:trace contextRef="#ctx0" brushRef="#br0" timeOffset="40194">15022 7998 7533,'8'7'1439,"4"0"-899,1-7-91,-4 0 451,15-7-630,-21 6 89,15-5-359,-17 6 270,12 0-180,-12 0-90,5 12 0,-6-3-719,-6 16 269,-2-4 180,-11 12 360,4-11-180,1 4-2698,-3-7 2158,8-4 180,-11-2 450,13-1 0,-5-10 0,5 4 0</inkml:trace>
  <inkml:trace contextRef="#ctx0" brushRef="#br0" timeOffset="40333">15062 8065 7533,'44'6'1169,"-7"-5"-1349,-6 17-270,-19-9 270,18 5 91,-29-8-1,17 0 180,-15-5-90,9-7 0,-12-9 0,0-12 0</inkml:trace>
  <inkml:trace contextRef="#ctx0" brushRef="#br0" timeOffset="40566">15223 7877 7533,'-7'34'899,"1"-7"-989,6 17 90,0-25 90,0 36-180,6-37 180,-5 13-540,11-11 271,-10-6 808,10 0-539,-11-8-90,11-6 0,-10-6 90,3-1 1529,1-25-1349,-4 14 719,16-31-1438,-15 31 359,21-13-900,-21 18-1708,15 5 1888,-16 2 810,4 6 0,-1 0 0,3 0 0</inkml:trace>
  <inkml:trace contextRef="#ctx0" brushRef="#br0" timeOffset="40810">15318 8199 7533,'0'40'404,"0"-1"1,0 24-45,0-38-180,0-16 450,6 9 89,1-17 271,7 5-451,5-17-809,-10 2 91,9-16-631,-11-9 450,0 5-179,-1-16 359,-6 23-270,-6-4 270,-1 19 450,-12 13-180,4 3-270,-4 10 540,-1 1-450,5 0-540,-11 7 630,17-12 0,-8 3 0,9-16 0,-5 4 0</inkml:trace>
  <inkml:trace contextRef="#ctx0" brushRef="#br0" timeOffset="41344">15720 7917 7533,'-14'14'2518,"7"-1"-2428,-5 1 0,4-1-270,-5 7 180,6-5 90,1 4-1079,6-6 899,-6 1-540,4-1 90,-4 1 361,6-7 179,0-1-180,-6-6 899,5 6-449,-5-4-90,6 3 1439,0-5-360,12-12-989,-3 3 180,16-10 0,-4 0-540,0 4 180,-1 2-90,-7 0-990,0 6 541,1-1 269,-7 3 180,-1-1-720,0 4 360,-5-4 90,5 6-989,-6 0 450,0 0-541,-17 18 1081,6-7 269,-38 38 0,24-18-90,-20 21 90,30-23 1529,-3-4-1259,17-18 1259,-5 5-1259,12-10 719,19-8-719,-2-3 809,34-16-1169,-31 10 450,29-5-450,-43 13 90,17 1-90,-27 6-360,10 12 270,-11-4-1169,-7 30 1349,-3-8 0,-16 4 0,4-9 0</inkml:trace>
  <inkml:trace contextRef="#ctx0" brushRef="#br0" timeOffset="41597">15935 7810 7982,'0'14'2339,"6"17"-1889,-5-8 449,5 22-449,-6-11-90,0 1-540,6 10 180,-4 2 270,9-3 270,-9 24-361,10-35-2427,-11 18 809,5-31-450,-6-6 1889,0-8 0,-6-12 0,-1-1 0</inkml:trace>
  <inkml:trace contextRef="#ctx0" brushRef="#br0" timeOffset="41978">16095 7971 7533,'8'14'1619,"4"-1"-1259,-11-6 809,12-7-719,-6-7-91,6-6 1,1-1-630,-1-11 360,0 8-1079,-5-14 989,-2 16-1079,-6-4 719,0 5-900,-12 7 901,3 1-631,-28 24 630,19-2 91,-32 29 89,32-21 180,-19 19 0,28-20 2338,-8 21-2068,15-20 270,2 14 1439,8-30-270,11 10-720,2-16 360,18 4-1079,-10-12 360,28-8-1440,-32 0-1258,24-18 1258,-32 22-1079,2-20 1259,-13 21 630,-6-11 0,-12 7 0,-3 0 0</inkml:trace>
  <inkml:trace contextRef="#ctx0" brushRef="#br0" timeOffset="42130">16189 8092 7533,'8'48'1349,"-2"-14"-629,-6 3-541,0-20-269,0 20 90,6-26-89,-5 12-991,5-21 271,-6 9 719,0-3 90,0 0 0,0-2 0,0-6 0</inkml:trace>
  <inkml:trace contextRef="#ctx0" brushRef="#br0" timeOffset="42352">16323 7931 7533,'0'63'3508,"0"1"-3149,0-35 361,12 21-540,-9-32-360,39 13 450,-28-24 270,46-1-360,-40-12-2429,29-7 900,-33-2 179,4-4 720,-8 5-539,-11 1 0,5-7 989,-6 5 0,0-4 0,0 6 0</inkml:trace>
  <inkml:trace contextRef="#ctx0" brushRef="#br0" timeOffset="42550">16565 7891 7533,'0'7'539,"0"5"811,0 7-91,0-2-90,0 26-899,0-19 90,0 15 0,0 0-630,0-16 90,0 15-899,6-11 539,-5 1-1079,11 11 989,-10-23-989,4 8 1079,-6-23 540,0-7 0,-6-9 0,-2-12 0</inkml:trace>
  <inkml:trace contextRef="#ctx0" brushRef="#br0" timeOffset="42744">16578 8159 7533,'14'-51'-1709,"-7"8"1709,11 18 1169,-9 8 0,16-14-539,-10 16 359,10-4-89,-4 11-810,-6 2 450,4 18-361,-18-3-358,5 35-1,-6-19-360,0 32 450,0-34-1529,0 21 1259,-6-28-1619,-2 9 1530,1-17 449,0-2 0,1-12 0,-1-2 0</inkml:trace>
  <inkml:trace contextRef="#ctx0" brushRef="#br0" timeOffset="42928">16725 8038 7533,'16'-22'180,"2"-2"179,-17 22 1,11-9-180,-10 9 0,10-4 180,-5 6 0,0 0-91,-1 0-179,0 0 270,2 0-180,5 6 180,0 14-180,-5-4-450,-2 27 540,-6-25 0,0 20-1979,0-6 179,0-8 361,-6 1 1169,4-13 0,-10-10 0,5 4 0</inkml:trace>
  <inkml:trace contextRef="#ctx0" brushRef="#br0" timeOffset="43344">16913 7783 11041,'6'32'2788,"2"-9"-2248,-1 16-180,6-12-91,-6 24-89,1-18 0,-3 17-1619,1 19-90,-4-20 1259,4 17-539,-6-23 539,0-27-2609,-6 10 1800,4-19 1079,-9-19 0,9 2 0,-4-33-1169,6 25 1169,6-44 0,1 42 1709,13-36-900,-11 40 900,14-15-1349,-20 22-810,15-9 180,-16 17 180,4-5-2248,0 12 2338,-5-5 0,5 11 0,-6-5 0</inkml:trace>
  <inkml:trace contextRef="#ctx0" brushRef="#br0" timeOffset="44575">17329 7851 7982,'8'-8'2609,"4"2"-630,-10 6-1529,10 0-450,-11-6 90,17 4-1,-9-4 1,4 6 90,-1 0-1259,-11 0 449,5 0-719,-6 0 719,0 6 271,-6 2-361,-7 17 270,-2-8 270,-4 8-719,-1 0 359,5-8 270,-4 8 270,-1-17 0,5 3 0,-4-3 0</inkml:trace>
  <inkml:trace contextRef="#ctx0" brushRef="#br0" timeOffset="44731">17383 7864 7533,'29'-8'2069,"-4"3"-1710,-6-2 181,-10 6 359,9-5-719,-11 6 180,1 0-180,3 0-3508,-9 6 1979,4-5 629,-6 11 720,0-4 0,-12 5 0,-3 1 0</inkml:trace>
  <inkml:trace contextRef="#ctx0" brushRef="#br0" timeOffset="44909">17302 8038 7533,'-6'15'3418,"11"3"-3058,-4-17-1,13 5 721,17-12-810,-7-1 89,12-4 1,3-3-180,3-8-315,-1 2 0,-1 1 135,-8-4-2788,11-2 2518,-28 17-2788,-2 2 2608,-7 6 450,-18 0 0,-3 0 0,-11 0 0</inkml:trace>
  <inkml:trace contextRef="#ctx0" brushRef="#br0" timeOffset="45080">17477 7958 7533,'0'40'2069,"0"24"-1710,0-30 1,0 22 450,0-12-1260,6-17-899,-5 23 899,5-42 0,0 4 270,-4-12 180,9-6 0,-9-7 0,4-8 0</inkml:trace>
  <inkml:trace contextRef="#ctx0" brushRef="#br0" timeOffset="45629">17731 7823 7533,'16'-5'4227,"8"-3"-3867,-15-5 180,16-1-360,-10 7-90,4 1-90,-6 6-1979,-5 0-90,-2 6 1709,-12 1-629,-7 13 629,-8-6 990,-6 12-181,6-11-269,2 4-90,12-5 810,-6-1 629,12 0-1080,-6-5-89,7 10-450,7-15-269,0 15 179,1-11 90,4 1 0,-5-2-270,7-6 180,-1-6 720,6-2-630,-10-5 180,21-1 90,-26 7-270,26 1-450,-27 6 180,9 0 180,-12 6-1349,-12 25 1079,-3-11-89,-12 29 539,1-33-360,-1 15 990,6-16 1888,-4 5-2068,16-13 180,3-1-271,13-6 1170,31-17-1169,-13 6-90,14-10 0,2-1-900,-5 4-989,10-4 0,0 1-630,-11 4 2136,21-8 0,-29 11 0,0 1 0</inkml:trace>
  <inkml:trace contextRef="#ctx0" brushRef="#br0" timeOffset="46097">18282 7689 7533,'0'26'4317,"5"-10"-4047,-3 15 90,10-10-180,-11 6 180,11 12-181,-10-15-898,4 25-181,-6-31 541,0 13 269,0-11 180,0-11-1979,0 3 1259,0-6-629,0-5 719,0-19 990,0 6 89,0-49-269,0 34 90,6-48-90,-5 43 360,23-37-630,-13 44 629,20-25-539,-16 40 90,10-8-90,-10 18 1079,-2 18-1079,-7-1 900,-6 39-1080,0-23 360,0 36-90,-6-38-630,-1 20-1439,-6-17 450,-1-12-540,-5 2 1979,4-22 0,-4 9 0,5-3 0</inkml:trace>
  <inkml:trace contextRef="#ctx0" brushRef="#br0" timeOffset="46452">18590 7582 7533,'14'0'1079,"-7"0"990,17-6-1709,-14 5-270,22-11 90,-24 10-1,10-4-988,-10 6 719,-1 0 270,5 12-180,-11-9-1799,-18 51 1709,11-44-90,-18 38 720,18-47 269,5 5 271,-5-6-811,6 0 1,6 0 0,1 0-90,6 0-270,13-6 0,-10-1-450,15-1 91,-15-3 359,-3 9-1619,-7-4 1349,-6 6 360,0 0 0,0 6 0,0 1 0</inkml:trace>
  <inkml:trace contextRef="#ctx0" brushRef="#br0" timeOffset="46682">18577 7810 7533,'0'8'3778,"0"-3"-3059,6-5 630,13 0-359,10-12 989,35-2-1620,-18-7-449,-5 5 1,0 0 179,-3 0-2159,31-15 2069,-44 22 359,25-9-1708,-40 16-899,8-4 269,-18 6 270,-6 0 719,-1 0 451,-7 0 539,1 0 0,-7 6 0,-1 2 0</inkml:trace>
  <inkml:trace contextRef="#ctx0" brushRef="#br0" timeOffset="46954">18644 7904 7533,'7'0'2158,"5"0"-1528,-4-6-360,29 5-90,-24-5-270,23 6 180,-28 12 90,5-9 180,-5 14 89,4-15 271,-11 10 89,11-11-629,-5 5 810,13-6-1440,-6-6 540,18-7 90,-10-8-180,17-6 0,-17 6 0,4 2 0</inkml:trace>
  <inkml:trace contextRef="#ctx0" brushRef="#br0" timeOffset="47419">19314 7555 11580,'-12'25'360,"4"-2"-270,-12 10-1979,-11 23 630,13-27 269,-19 32 515,22-45 205,1 4-646,-4-9 466,15-9 450,-15 4 0,17-12 0,-5-2 0</inkml:trace>
  <inkml:trace contextRef="#ctx0" brushRef="#br0" timeOffset="47486">19113 7796 7533,'33'-29'-270,"0"0"0,8-1 0,-3 5 270,-13 11 0,20-12 0,-19 5 0</inkml:trace>
  <inkml:trace contextRef="#ctx0" brushRef="#br0" timeOffset="47733">19435 7555 7533,'-15'28'899,"-2"-2"-1259,9-7 270,-5 2 270,-1 0-180,1-2-180,-7 7 180,5-10-719,2 9 449,1-11 0,5-1 90,-1-5-90,-4 4 1,11-17 1348,7-2-989,3-8-180,22-10 1169,-15 9 450,16-9-1169,-11 10 0,0-4 270,4 5-1530,-16 7-809,9-5 990,-17 11 719,-1 1 0,-7 7 0,-7 6 0</inkml:trace>
  <inkml:trace contextRef="#ctx0" brushRef="#br0" timeOffset="47917">19167 7864 7533,'0'7'2338,"0"-1"-898,0-6-811,0 0 91,12 0-540,-3 0 0,16 0 1079,14-12-719,-8 3-91,20-10-359,-11-1-180,-4 6-1799,26-18-2158,-29 16 3417,6-3 630,-28 13 0,-16 6 0,-3 0 0</inkml:trace>
  <inkml:trace contextRef="#ctx0" brushRef="#br0" timeOffset="48082">19328 7877 7533,'-15'43'1259,"3"-5"630,18-7-1439,-5-13 179,23 13-719,-13-23 90,20-2-989,8-24 899,-14 7-1709,24-26 899,-32 15 451,8-11 449,-12 12 0,1-4 0,0 4 0</inkml:trace>
  <inkml:trace contextRef="#ctx0" brushRef="#br0" timeOffset="48332">19610 7676 7533,'19'-8'1349,"-10"-3"-450,9 3-449,-11 1-450,7-5 180,-7 10 0,5-4-450,-11 0 90,5 5 90,-6-5-899,0 6-450,0 0 1349,0 12 270,-12 15-180,4 2 1349,-12 28-1259,13-26 0,1 8 90,6-13 179,0-12 631,12 6-720,-3-13-360,28-13-1349,-19-3-1080,31-28 2519,-31 13 0,13-14 0,-17 11 0</inkml:trace>
  <inkml:trace contextRef="#ctx0" brushRef="#br0" timeOffset="48601">19904 7327 7533,'0'-7'4587,"0"0"-2968,0 19 90,6 33-1529,-4 2-405,1 3 0,0 1-224,-3 4-541,0-3 1,0-4 629,0-14-1079,0 33 899,0-55-629,0 18 809,0-28 1349,0 3-989,6-10 630,7-15-900,2 4-90,17-22 540,-10 22-180,5-9 0,-2 11 0,-4 1 0</inkml:trace>
  <inkml:trace contextRef="#ctx0" brushRef="#br0" timeOffset="48717">20360 7689 7533,'8'15'5397,"-2"-3"-5217,-6-12-788,0 0 1,0 6 0,0 2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5:25:15.607"/>
    </inkml:context>
    <inkml:brush xml:id="br0">
      <inkml:brushProperty name="width" value="0.05292" units="cm"/>
      <inkml:brushProperty name="height" value="0.05292" units="cm"/>
      <inkml:brushProperty name="color" value="#0000FF"/>
    </inkml:brush>
  </inkml:definitions>
  <inkml:trace contextRef="#ctx0" brushRef="#br0">16149 8616 7533,'0'51'659,"0"0"1,0-1 0,0-9-660,0-20 0,0 42 0,0-28 0,0 28 0,0 12 0,0-36 179,0 13 1,0 0-180,0-12 90,0 30-90,0-34 90,0 8 0,0 9-90,0-14 90,0 17 90,0-27-180,0 3 90,0 1-90,0-5 0,0 5 90,0 12-90,0-14 135,0 9 0,0 1-225,0-6 135,0 6 0,0-1-135,0-9 180,0 38 0,0-36 0,0 35-90,0-36 90,0 36-90,0-35 90,0 35-90,0-36 0,0 36 0,0-35 90,0 42-90,0-48 0,0 40 89,0-48-178,0 36 89,0-31 179,0 33-269,0-26 180,0 32-90,0-32 0,0 14 90,0-12-90,0-5 90,-6 23-90,5-20 90,-5 8-90,6 4 0,0-24 0,0 42 90,0-35-180,0 36 90,0-30 90,0 36-180,0-41 180,0 46 0,0-46-90,-6 48 0,5-43 90,-5 43 0,6-48-90,0 46 0,0-52-90,0 52 180,0-46-90,0 12 0,0 2 0,0-7-45,0 7 0,0-1 45,0-7 0,0 41 0,0-41 0,-7 42 0,6-42 360,-6 35-270,7-37-90,0 32 0,0-32 0,0 38 0,0-42-90,0 46 90,0-47 90,7 43-90,-6-38 0,6 32 0,-1-31 0,-5 18 0,5-21 0,-6-2 0,0 4 0,0-15 0,6 9 90,-5 7-90,5-14-90,0 25 90,-4-27 0,10 10-180,-5-13 180,0 0-90,5-5 90,-10-2 0,10 0 0,-5-5 0,0 6 180,-1-7-180,6 0-90,-3 0 90,10 0-180,1 5 90,-5-3 90,4 4-90,1-6 0,-5 0 90,4 6-90,-5-5 0,5 5 90,-4-6 90,10 0 270,8 6-360,-9-4 360,25 10-270,-31-11-180,19 5 0,-16-6 180,6 0-90,-7 0 90,12 0-360,-10 0 90,5 0 0,5 0 180,-16 0 90,27 0-90,-25 0-90,13 0 0,-12 0 90,-4 0 0,-1 0-90,4-6 90,-15 5 0,15-5 0,-11-6 0,1 9-90,3-27 180,-9 25 0,10-18-180,-11 9 270,5-7 0,-6-12-180,0 11 90,0-9-270,0 16 180,0-11-90,0 0 90,0 3-180,0-26 180,0 24 0,0-14-360,0-10 360,0 22 0,0-36 0,0 34 90,0-16 0,0 17-90,0-5 0,0-6 0,0 9 90,0-9 90,0-11-90,0 17 0,0-36-90,0 38 0,0-9 0,0-1 0,0 5 45,0-7 0,0 0-45,0 10 0,0-41 0,0 41-604,0-30 604,0 28 90,0-6 62,0-3-152,0 14 90,0-9 90,0-6-540,0 2 405,0 4 0,0 0-135,0-1 90,-6-15-13,5 34 13,-5-6 207,6 0-207,0-11 0,0 8 0,0-9 0,0 0 0,0 15 0,0-13 0,0 22 0,0-10 0,0 10 0,0-10 0,0-2-90,0 4 708,0-2-618,0 0 0,0 2 90,0-10-90,-6 1 0,4 3 0,-3-3 0,5-1 180,0 5-90,-6-5 0,4 0-90,-4 5 0,6-5 0,0 12 0,0 1 0,0 7 90,0 0-90,0-7 0,-6 6 90,5-12-270,-5 11 180,6-10 90,0 4-270,0 0 180,0-5-90,-6-12 90,4 6 0,-4-18-90,6 21 90,0 3 0,0-6 90,0 10-90,0-5 0,0-4 0,0 8 0,-5-3 0,3-12 0,-4 20-90,6-36 90,-6 28-180,5-19 180,-5 12 180,6 11-180,-7-9 0,6 4-90,-5-1 90,0-5-270,4-12 270,-10 14-360,11-32 360,-5 32 90,0-26-180,4 27 0,-3-20 0,5 20 360,0-21-360,0 28 180,0-33 0,0 37-90,0-36 0,0 31 90,0-27-90,0 21 180,0-14 0,0 21 90,-6-8-270,4 22-180,-4-21 270,6 20-270,-6-34 180,5 27-90,-5-27 90,6 22-270,0-23 180,0 21 0,-6-13 90,4 22-90,-4-16 90,6 15-90,0-16 90,0 17-90,0-10 90,0 10 0,-6-10 0,5 10 0,-5-5 0,6 7 0,0-1 0,0 1 0,0 6-90,0-11 0,0 15 90,0-15 90,0 10 90,0 1-180,0 1 0,0 0 0,0 5 90,-6-6-90,5 1 0,-5 5 0,6-11 180,-6 11-180,4-5 0,-16 0 0,16 4 540,-22-4-540,15 6 180,-23-6-90,16 5 449,-22-5-629,22 6 180,-33 0 0,30 0-180,-42 0 90,35 0-180,-24 0 180,21 0 90,-27 0-90,29 0 0,-29 0 0,40 0-90,-15 6 90,22-5-449,-9 11 269,17-10-90,-5 4 180,6-6-1169,0 0 179,-6 0 631,4 0-1170,-10 0 1619,5 0 0,-6-6 0,-1-2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5:11:44.754"/>
    </inkml:context>
    <inkml:brush xml:id="br0">
      <inkml:brushProperty name="width" value="0.05292" units="cm"/>
      <inkml:brushProperty name="height" value="0.05292" units="cm"/>
      <inkml:brushProperty name="color" value="#FF0000"/>
    </inkml:brush>
  </inkml:definitions>
  <inkml:trace contextRef="#ctx0" brushRef="#br0">9147 4777 7533,'37'-11'764,"0"0"1,36 5-675,-57 15-180,27 22 180,-25-14-90,25 26 0,-26-25 90,14 31 0,-16-25-180,4 32 90,-11-30 90,10 41-90,-15-40 270,14 41-270,-15-36 89,4 42 181,-6-22-270,0 10 540,0 6-450,0-35 0,-6 42-90,-2-37 0,-1 6 0,-1 0-90,-5 10 135,-1 2 0,1 1 135,5 0 45,-8-1 0,0 0-225,7-9 179,-1-4 1,-1-4-180,-1-7 180,1 17-90,0-33 270,-1 16-270,1-17-270,5 4 90,-3-12 270,9-1-180,-4-6-3598,6-6 3598,6-7 0,2-8 0,5-5 0</inkml:trace>
  <inkml:trace contextRef="#ctx0" brushRef="#br0" timeOffset="637">9443 7206 7533,'0'-7'3148,"0"1"-4138,-6 6 91,5 0 809,-5 0 90,6 0 0,0 6 0,-7 1 0,-1 7 0</inkml:trace>
  <inkml:trace contextRef="#ctx0" brushRef="#br0" timeOffset="779">9415 7354 8702,'0'7'-1349,"0"5"1349,0-4 0,-6 5 0,-1 1 0</inkml:trace>
  <inkml:trace contextRef="#ctx0" brushRef="#br0" timeOffset="941">9496 7703 7533,'0'28'1709,"0"-9"-1709,-6-1-450,5-15 0,-5 9 0,6-12 90,0 0 0,6-6 1,1-1-1</inkml:trace>
  <inkml:trace contextRef="#ctx0" brushRef="#br0" timeOffset="2437">10046 5489 7533,'-7'-8'-1080,"0"-4"900,7 11 270,-6-6-90,5 7 0,-5 0 1260,-6-5-901,9-3 451,-21 1-360,21 1-180,-14 6 899,3 6-809,5 1 359,-2 30-539,11-11 90,5 30-270,-3-32 450,22 14-720,-14-29 180,21 3 0,-16-12 180,11 0-4048,-11-24 3508,-2 12-359,-13-25 629,-1 21-90,-23-9 90,13 10 540,-14-4-270,17 5-90,2 7 1979,6-5-1799,0 5 1259,12-25-1529,-3 14 450,17-25-630,-11 27 360,10-16-990,-10 18-359,4-12 899,-11 17 1,-2-3 359,-6 12 539,0 0-539,6 18-90,-5-7 180,11 20-180,-11-10 1440,11 17-991,-4-8-179,-1 9 270,5 6-720,-11-20-449,11 30 449,-10-37-810,4 20-539,-12-24 1619,4 0 0,-10-14 0,5-7 0</inkml:trace>
  <inkml:trace contextRef="#ctx0" brushRef="#br0" timeOffset="2705">10234 5314 7533,'15'-28'90,"3"2"-450,-5 13 989,2 6 91,5-5-450,-13 10-270,-1-4-90,0 6 0,-5 0 0,5 0 0,-12 18 180,5-8-90,-11 39-90,10-29 0,-9 47 270,9-40 90,-4 18-180,6-26 0,0-6-1889,18-23 540,-2-24 1259,5-5 0,-3-18 0,-11 23 0</inkml:trace>
  <inkml:trace contextRef="#ctx0" brushRef="#br0" timeOffset="2994">10435 5153 7533,'0'21'90,"0"-2"899,0 19-719,0-19 899,0 42-989,0-42-270,6 25-360,-4-35 361,10 3 89,-11-12 179,11 0-269,2-6-989,-5-8-540,14-13 1169,-20 5-89,21-15 449,-21 20 809,15-14-629,-11 22 810,1-9-451,3 17-179,-9-5 540,10 6-271,-11 0 91,11 6-360,-4-5-450,-1 23-629,-1-14 359,-6 39-810,0-29 721,-6 23 539,-7-4 0,-8-8 0,-6 14 0</inkml:trace>
  <inkml:trace contextRef="#ctx0" brushRef="#br0" timeOffset="3125">10543 5516 7533,'5'20'1259,"-3"-6"-449,16 4-361,-9-16-89,10 10 540,0-6-990,2-4 539,12-8-1078,-10-9 449,8-18-1799,-16 5 989,4 1 990,-6 2 0,1 4 0,-1-6 0</inkml:trace>
  <inkml:trace contextRef="#ctx0" brushRef="#br0" timeOffset="3454">10932 5086 7982,'7'0'2069,"5"0"-1079,-5 0-451,1 0-179,-2 0 180,0 6-360,1 1-450,0 7-720,-1 11 541,-6-2-990,0 21 809,0-20 180,0 13-539,0-22 449,0 5 180,0-13-359,0-1 719,-6-6 0,5-6 0,-5-13 0,6 2 449,6-38-718,-5 34 2068,23-40-1710,-19 43 181,25-13 270,-21 12 180,10 4-720,-5 1-720,5 2 270,-10 11 450,9-5 0,-17 6 0,5 0 0</inkml:trace>
  <inkml:trace contextRef="#ctx0" brushRef="#br0" timeOffset="3557">11079 5113 7533,'0'15'180,"0"3"-1,0-17-89,0 5-180,18-18 180,-13 3-90,24-22 0,-20 9 0,10-11 0</inkml:trace>
  <inkml:trace contextRef="#ctx0" brushRef="#br0" timeOffset="3738">11173 4857 7533,'0'21'4227,"0"11"-3867,0-16 0,0 15-270,6 8 90,-5-13-1799,11 41-1620,-5-17 3239,7 13 0,-7-17 0,-1-20 0</inkml:trace>
  <inkml:trace contextRef="#ctx0" brushRef="#br0" timeOffset="4245">10985 5461 7533,'0'-7'2069,"18"-17"-1890,-8 14 631,16-15 89,5 5-899,-13 5 0,25-4-90,-27 11 540,10 2-270,-19 12-899,-1 26 629,-6-13-180,0 36 899,0-37-89,0 20-270,0-24-270,0 0-90,6-2-90,-4-11 180,15-1 0,-8-7 180,11-19-2249,-7 10 900,-5-15 1169,4 10 0,-4-6 0,5 0 0</inkml:trace>
  <inkml:trace contextRef="#ctx0" brushRef="#br0" timeOffset="4579">11374 5005 13199,'21'0'180,"-2"12"-629,-6-3-2250,-5 29 2519,-2-15-2338,-6 22 2158,-6-23-809,-13 4 989,8-13 180,-19 1 539,22-7-449,-6-1 1080,8 0 809,0 1-1440,5 1 91,7-2-540,3-6-720,16 0 360,-10-6 180,4 5-719,7-35 629,-16 22-1079,14-29 179,-16 10 1080,-1 3 0,5-8 0,-5 11 0</inkml:trace>
  <inkml:trace contextRef="#ctx0" brushRef="#br0" timeOffset="4778">11482 4938 7533,'7'49'1439,"5"-4"-720,-5-12-359,1-5 0,4 5 180,-5 0-270,6-11-91,-5 4-448,10-13 449,-9-5-720,10 4 540,-12-11-450,5-1 270,-4-1-809,-1-11-1,-1-2 810,-6-1-809,0-4 359,0 5 630,0-17 0,-6 13 0,-1-13 0</inkml:trace>
  <inkml:trace contextRef="#ctx0" brushRef="#br0" timeOffset="4944">11642 5059 7533,'7'-23'539,"-1"0"181,7 21-450,-10-4 90,15 1-180,-11 3-1,7-4-179,-7 6 270,5 12-90,-11-3-180,11 22 180,-10-14-810,4 20 1,0-21-91,-5 16-269,5-18 989,-6 0 0,0-8 0,0-6 0</inkml:trace>
  <inkml:trace contextRef="#ctx0" brushRef="#br0" timeOffset="5257">11763 4737 7533,'0'21'3148,"6"4"-719,1 14-1800,7-8 0,-5 15 1,1 1-360,5-9 0,-5 15 0,-1-1-1529,-1-18-990,4 41 1619,-5-50-2068,1 18 2248,-2-28 810,-6-1-360,0-9-90,0-10 0,0-3-360,0-17 1260,0 8-360,6-8-91,1 0-808,7 2 269,-7-3-1979,11-6 2159,-9 16 0,10-10 0,-5 13 0</inkml:trace>
  <inkml:trace contextRef="#ctx0" brushRef="#br0" timeOffset="5757">10381 6254 7533,'0'28'1169,"6"15"-809,2-25 0,-1 13 539,11-11-719,-9-12 360,17 5-540,-11-13 0,4 0 449,0-6-1258,-4-8-1800,16-25 2160,-14 14 449,2-12 0,-7 11 0,-5-2 0</inkml:trace>
  <inkml:trace contextRef="#ctx0" brushRef="#br0" timeOffset="6246">10583 6039 7533,'0'21'1619,"0"4"-1080,5 14-359,-3-8 90,4 20 90,0-11-1259,-5-10 449,11 1-450,-4-12 451,-1-3-541,11-9 630,-15-8 360,15-37 0,-16 13 0,10-32-449,-5 33 628,13-13-89,-6 22 0,6-4 180,-7 11-270,0 2 270,1 6-90,-1 0-90,-6 0 180,5 6-90,-4-4-90,-1 4 269,5-6-269,-10 0 0,10 0 0,-10-6-270,4-2-359,-6-23 179,0 13 90,0-7 270,-6 19-180,-2 6-180,-5 6 90,-1 7 270,0 14 0,1 1 0,6 5 630,-5 0 0,10-5-360,-4-1 1079,6 10-540,0-19-449,0 13 989,6-11-719,2-5-270,-1-2 449,23-7-719,-18-6-360,32-12 270,-28-3-1259,9-12 540,-6-5 629,-4 9 90,5-8 0,-7-2 0,0 3 0,1-8 0</inkml:trace>
  <inkml:trace contextRef="#ctx0" brushRef="#br0" timeOffset="6691">11038 6012 7533,'20'-25'2158,"-5"-4"-1888,5 7-360,-13-8-90,-1 27 450,0-15-90,-5 17-2608,-7 19 1978,3 0 180,-14 14 0,9 5 180,1-13-539,-5 27 988,10-33 2250,-3 18-1530,5-33 270,5 9-809,-3-12 450,22 0-990,-14-6 359,21-8-1168,-4-7-450,-5 0 989,3 8-90,-17 7 180,-2 6 0,-6 0-3418,0 6 3059,-6 2 539,-2-1 0,-5 5 0,0 2 719,-1 0-179,-5 12-630,4-12 3148,2 12-1349,1-17 540,16 3-1799,-2-12-91,17 0-359,14-18 90,-9 2-2069,25-29-269,-25 15 179,21-15 900,-29 23 1169,8 2 0,-23 8 0,5 5 0</inkml:trace>
  <inkml:trace contextRef="#ctx0" brushRef="#br0" timeOffset="6838">11307 6146 7803,'-6'21'2518,"5"16"-1798,-5-19 359,24 13-899,-8-17-270,33-7 0,-25-7-2339,25-19 2070,-26 2 179,8-8 180,-11 0 0,-1 8 0,0-8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5:11:55.473"/>
    </inkml:context>
    <inkml:brush xml:id="br0">
      <inkml:brushProperty name="width" value="0.05292" units="cm"/>
      <inkml:brushProperty name="height" value="0.05292" units="cm"/>
      <inkml:brushProperty name="color" value="#FF0000"/>
    </inkml:brush>
  </inkml:definitions>
  <inkml:trace contextRef="#ctx0" brushRef="#br0">17759 3033 7533,'0'-15'449,"0"3"181,-6 6-450,5 4 450,-5-4-450,6 12-180,6 26 449,-5-1-224,5 6 0,0 2-135,-5 7-954,11 12 1134,-10-19-540,4-10 270,-6 3 0,0 13-449,0-14 179,0 14 90,0-18-450,0-6 360,0-2 90,0-11 504,0 4-593,0-11 89,0 5-90,-6-6-720,4-12 631,-4-3 359,0-12 0,-1 1 0,-6-2 0</inkml:trace>
  <inkml:trace contextRef="#ctx0" brushRef="#br0" timeOffset="369">17746 3180 7533,'14'65'719,"4"-9"-449,-16-35-180,10-2 0,-11-5 0,11-1 90,-5 1-90,1-1-90,4-6 90,-5 5-360,12-10 180,-10-2 270,9-8-90,-10-11 0,-1 4-90,5-10-810,-11 4 181,5-12 359,-6 5-180,0-11 450,0 17-450,0-15 630,0 20-90,0-2 0,0 7-180,6 10 540,-4-4-180,4 6-180,-6 0 539,0 0 1,6 6-360,1 2 90,7 17-1,-6-3 181,3 23-450,-3-15 270,5 21-90,-5-22 89,3 16-89,-9-23-90,4 4-1349,0-13-540,-5 12 1169,5-8 0,-6 2-449,0-12 989,0-7 0,6-12 0,2-3 0</inkml:trace>
  <inkml:trace contextRef="#ctx0" brushRef="#br0" timeOffset="708">18120 3287 7533,'15'57'1349,"9"-6"-1259,-21-36 270,22 9-180,-16-21-1,16 3-538,-16-8 269,8-10 90,-9-1 0,-1-2-360,5-22 270,-4 19-450,-1-26 180,-1 22-179,0-17 269,-5 17 270,5-3 180,-6 11 0,0 7 719,0 1-719,0 6 0,0 0-90,0 6 180,0 1 809,6 25-719,-4-14-450,10 13 0,-11-12 180,11-10 90,-11 9-810,12-10 360,-12 5 181,11-6-631,-10 5 360,10-10-90,-11 4-359,11-6-360,-10 6 1169,10-5 0,-11-1 0,5-7 0</inkml:trace>
  <inkml:trace contextRef="#ctx0" brushRef="#br0" timeOffset="934">18564 3019 7533,'0'50'1979,"-7"-6"-1710,6-17 451,-11 6-675,-1 5 0,0 0 135,1-5 0,-11 32-1350,17-63 91,-2 4 629,1-6 450,-5 0 0,5 0 0,-7 0 0</inkml:trace>
  <inkml:trace contextRef="#ctx0" brushRef="#br0" timeOffset="1091">18348 3153 7533,'16'-7'629,"2"1"1,1 12-450,-3-4 180,16 15-180,-12-8 89,1 11-538,4-7 179,-10 0 449,17 7-89,-16-11-1079,16 15-720,-17-21 1529,4 15 0,-6-17 0,1 5 0</inkml:trace>
  <inkml:trace contextRef="#ctx0" brushRef="#br0" timeOffset="1451">18832 3100 7533,'0'21'1079,"0"-8"-1079,0-7 180,0-6 450,6-6-450,1-1 179,6-19-179,1 10-719,-1-15 269,-5 22 90,-2-9-180,-6 16 0,0-4-90,0 6 271,-6 0-181,-8 6 540,5 2-270,-14 11 0,14-4 360,-11 10-91,1 8-268,4-3 89,-4 15 0,11-17 269,2-1 451,6-8 1349,42 6-1889,-26-20-450,39 6-720,-40-25 541,5 1 269,-7-1-630,0-5 450,1 4 360,-1-16 0,1 8 0,-1-10 0</inkml:trace>
  <inkml:trace contextRef="#ctx0" brushRef="#br0" timeOffset="1734">18952 2885 9242,'8'13'2338,"-2"1"-1618,0 23-810,-4-6 180,3 40 90,-5-27-315,3-6 0,0 0-609,-1 7-336,4 7 631,-6-19 269,0-6-838,0 0 299,0-6-867,0-2 1406,6-12 0,-5-1-270,5-24 650,0 8 879,2-27-1079,5 14 1619,0-9-270,13-1-989,-10 5-810,9 1 271,-12 7 179,-5 7-1710,4 5 1710,-4-3 0,5 3 0,1-6 0</inkml:trace>
  <inkml:trace contextRef="#ctx0" brushRef="#br0" timeOffset="2570">17155 3529 7533,'6'8'1259,"2"-2"-1259,5-6 0,0 0 0,1-6-360,11-8 270,-9-7 90,10 1 1529,-1-12-1798,-9 10 89,10-11 270,-12 18-450,-1-3 180,-6 17-90,-1-11 180,-6 10-90,0-3 90,0 5 0,-6 11 0,-1-2 180,-6 16-180,-1-9 90,0 3-180,7 0 90,-5-4-89,4-1-1,-5-8 90,5-6 0,3 0 0,-1-6-90,4 4 450,-10-16-360,11 15 450,-5-15-270,6 17 269,0-5-179,0 6 720,0 0-810,6 0 90,1 0 89,7 0-89,5 0-270,-4 0 180,16 0 0,-14 6-360,20 1 360,-26 7 0,18-7 0,-20 5-360,4-10 270,-7 4-89,-6-6 178,-17 12-358,-12-4 179,0 12 90,-9-13 0,17-1 0,0-6-90,2 0 90,6 0 90,-1 0-90,1-6 90,5-1 90,2-1-450,6 3 90,0-2 90,0 6-990,6-5 811,-4 6-361,10 0-90,-5 0 451,7 0 269,-1 6 0,0-5 0,1 6 0</inkml:trace>
  <inkml:trace contextRef="#ctx0" brushRef="#br0" timeOffset="2873">17517 3516 7533,'0'36'1979,"-6"1"-1800,-2-22 631,-5 10-630,0-16 0,-1 9-180,-5-17-360,-2 11 360,-17-10 180,14 4 180,-20-18-990,28 3-90,-15-22 541,22 20-1,-9-19 0,16 21 90,-4-10 630,6 6-271,0-7-89,0 5 270,12-16-270,-3 14-270,22-26 0,-8 25 180,4-13-180,10 18 0,-19 5-90,31 3 0,-31 10 180,19 3 0,-22 5-180,5 1-89,-7 5-181,1 2-90,-7 12 360,-1-5 180,-12 17 0,-1-16 0,-7 10 0</inkml:trace>
  <inkml:trace contextRef="#ctx0" brushRef="#br0" timeOffset="3694">19610 3140 7533,'-8'0'0,"2"0"1529,6 0-810,0 0-449,6-6 0,8-7-360,1-2 180,10-10-180,-10 9 90,4-3-90,0 12 0,-4 1 0,4 0 0,-11 4 0,-2-4 0,0 6 1,-5 0 89,5 6 0,-6-4 0,0 10-90,0-5-90,-6 12 180,-1-3-90,-7 9 90,7-10-360,-11 16 360,9-14-90,-10 20 0,6-21 0,-1 15-360,1-22 270,6 9-629,-5-4 449,4-6-180,1 10 540,-5-16 0,5 10 0,-7-4 0</inkml:trace>
  <inkml:trace contextRef="#ctx0" brushRef="#br0" timeOffset="4154">19730 3126 7533,'0'29'629,"0"-4"-539,0-5 360,0-5-90,0 4 180,0 0-361,0-4 1,0-1-90,0-2-1079,0-5-450,6 1 989,-5-3 270,5-5-90,-6 0 360,0 0-180,0-5 0,0-3 450,6-17-360,-4 8 720,16-32-541,-9 30 1,17-31 90,-12 34-270,6-9 270,-7 11 0,0 1-90,1-1-900,-7 7 270,5 1 181,-10 6 89,3 6-90,-5 13 360,0 4 90,0 10-270,0-7 0,0 7 0,0-4 0,0 9 630,-5-4-271,3 1-89,-4-8 360,6-2 180,18-10-540,-8-2-90,16-18-270,-13-16 270,1-8-270,-1-9 270,-5 9 0,-2-10 0,-6 23-90,0-14-180,-6 27 180,-2-15-180,-5 17 90,-1-5-90,-5 12-180,4 1-90,-5 7-89,7-1 89,0 6 180,5-3-450,-4 3 720,11-6 0,-11-5 0,5-3 0</inkml:trace>
  <inkml:trace contextRef="#ctx0" brushRef="#br0" timeOffset="4335">20132 2979 7533,'0'42'1259,"0"-9"-1259,0-14 90,-6-6 0,5 1-450,-5-1 180,6-5-989,0-3 989,0-5 180,0 7 0,6-6 0,1 5 0</inkml:trace>
  <inkml:trace contextRef="#ctx0" brushRef="#br0" timeOffset="4617">20200 2858 7533,'7'14'1619,"-1"11"-1349,-6-9 629,6 28-629,-4-26 629,4 25-719,-6-21 0,0 17-180,-6-17-629,4 15 359,-4-20 180,0 14 270,-1-16-180,0 4 359,-6-5-2877,6 5 2248,-7-10-90,7 3-269,1-12 359,0-6 720,4 5-181,-4-11-269,6 4 450,0-11-270,0-2-630,6-6 180,2 7-809,11-12 539,-10 10 540,10-5 0,-12 7 0,6 7 0</inkml:trace>
  <inkml:trace contextRef="#ctx0" brushRef="#br0" timeOffset="4908">20253 2804 7533,'14'20'1709,"-7"1"-1260,-1 6 361,0 17-540,1-6-540,1 26 180,-2-21-1349,-6 33 1259,0-42-461,0 21 11,0-39 362,0 3-631,0-6 719,0-5-360,-6-3 540,4-10 270,-3-3 1089,5-5-819,0-6-271,0 3 451,0-9-360,5 4 179,15-23-539,-4 12 180,9-13-270,-5 13 90,-5 9-1079,16-14 449,-20 27 271,7-14 179,-18 22 180,0-4 0,0 0 0,0-1 0</inkml:trace>
  <inkml:trace contextRef="#ctx0" brushRef="#br0" timeOffset="5066">20267 3207 7533,'0'70'1439,"0"-12"-1079,0-25-1,0-12-179,6-2 180,1 1-270,6-11-90,19 2-90,-8-16 270,20-15-810,-15-2 190,-2-11 350,-2 6-737,2-17 1,-5 6 0,3-14 0</inkml:trace>
  <inkml:trace contextRef="#ctx0" brushRef="#br0" timeOffset="5636">20575 3006 7533,'0'7'809,"0"-1"-719,0-6 360,6-6-180,-4 5-450,10-17 0,-5 15 90,1-15-450,4 11 270,-11-7-89,5 1 179,-6 5 0,0 2 90,0 6-450,0 6 450,-6 2 450,-7 23-360,4-7 1169,-9 26-1079,16-20 90,-10 9-90,10-18 90,-3-2-180,5 1 180,0-5 360,0-2 89,5-1-719,-3-10 180,10 10-539,-4-17-721,11-8 721,-4-10 269,-1-10-810,-2 1 540,-5 9 450,0-14 0,-1 21 0,0-10-359,-4 13 359,4 5 0,-6 2 809,0 6-719,0 6 90,6 8 90,-5 1 719,11 10-719,-11-10-180,5 10-90,-6-10 0,0 5 180,0-13-90,0 5-540,0-10 270,0 3 90,0-5 0,0 0 90,0-12-269,0 4 89,6-24 90,-4 16 0,10-15 90,-11 16 719,11-5-719,-11 13 360,11 1-360,-10 6 810,10 6-630,-11 1 359,11 13-179,-10-5-180,4 10-90,-6 14-1259,6-14 989,-4 12 0,4-23 270,-6-1-810,0-5-629,0 4 1349,0-11 0,-6 11 0,-2-5 0</inkml:trace>
  <inkml:trace contextRef="#ctx0" brushRef="#br0" timeOffset="5916">20830 3167 7533,'14'-21'0,"-7"2"180,5-1 89,-5 5-89,1-10 180,10 4-180,-15 0 360,14-4-720,-15 16 180,4-9 0,-6 17-450,0-11 180,0 10-269,0-4 359,-6 6-540,-7 0 540,-2 0-360,-5 12 990,13-3-270,-5 28 630,11-13-271,-11 27-449,10-27 900,-4 7 359,12 0-1079,2-19-90,5 18 90,0-28-360,7 4 269,1-6 1,-1-6-719,0-2 359,-1-11-1349,-4 4 0,11-29 1529,-17 25 0,9-30 0,-11 21 0</inkml:trace>
  <inkml:trace contextRef="#ctx0" brushRef="#br0" timeOffset="6087">21072 2711 9062,'6'19'1259,"-5"2"-989,5 6-90,-6 0 360,6 5 179,-5 21-809,5-9 180,0 26 90,-4-20-990,4 9 810,-6-17-2968,0 8 2968,0-25 0,6 6 0,1-18 0</inkml:trace>
  <inkml:trace contextRef="#ctx0" brushRef="#br0" timeOffset="6701">21528 2845 7533,'7'7'1349,"5"5"-629,-11-10-181,11 10 451,-4 1-181,11 14-629,-10-5-540,3 4 270,-6-19 90,-4 5-1079,4-10 449,-6 3-359,6-5 629,-5 0 0,5 0-899,-6-5 629,0-3 630,0-5 0,-6-7 0,-1-1 0</inkml:trace>
  <inkml:trace contextRef="#ctx0" brushRef="#br0" timeOffset="7118">21594 2791 7533,'16'-7'539,"8"-5"-179,-15 11 180,22-11 90,-15 10 269,15-4-989,-16 6 90,-2 0 270,5 0-540,-15 6 180,9 1-540,-12 13 271,0 6 359,-6 3-540,-1 4 360,-13-7 0,6 1-629,-12 6 449,6-11 90,5-2 450,-9-8-90,21-11-270,-9 5 1619,12-6-989,6-6 269,1-1 1,13-13-450,1 6-90,-1 0 270,6 2-1080,-18 11 450,16-5 180,-21 12-720,9 7 630,-12 2-449,0 16 269,-6-8-90,-7 16 180,-2-11 90,-4-1 0,-1-2 0,6-10 900,-6-2-360,13-1-91,1-10 631,6 4-181,0-6-179,0 0 90,12-6-361,3-2-988,17-17 629,-4 3 180,11-17 90,-16 11-2429,20-11 989,-25 16 1,19-14-270,-16 21 1439,6-22 0,-7 22 0,0-9 0</inkml:trace>
  <inkml:trace contextRef="#ctx0" brushRef="#br0" timeOffset="7315">21983 2925 7533,'0'45'989,"0"-3"-809,0-41 630,13 5-451,-4-6-179,10-6-180,-5-1 0,-1-7 450,6-11-810,-4 3 450,4-11 0,-11 12 90,-2-5 0,-6 18-1080,-6-10 721,-2 16-181,-5-4 180,0 6 0,-1 0-450,-17 6 450,7 2-899,-21 11 449,23-4 630,-3 4 0,5-5 0,-1-1 0</inkml:trace>
  <inkml:trace contextRef="#ctx0" brushRef="#br0" timeOffset="7527">22171 2443 7533,'13'49'2968,"-5"7"-2788,4-20-270,-10 16 0,4-10-360,-6 10 180,0-16 180,0 15-1349,0-16 180,-6 12 1259,4-19 0,-10 3 0,4-10 0</inkml:trace>
  <inkml:trace contextRef="#ctx0" brushRef="#br0" timeOffset="7682">22118 2818 7533,'7'-27'-90,"17"-5"539,-14 3 271,28-9-270,-22 15 179,16-8-449,-17 22-1439,4-9 1079,-12 17 180,-1-5 0,-6 12 90,0 1-90,-6 12 0,-7 2 0,-8 6 0</inkml:trace>
  <inkml:trace contextRef="#ctx0" brushRef="#br0" timeOffset="7821">22184 2765 7533,'-14'14'1529,"2"4"-1079,12-17 269,0 5-89,0-6 89,12 0-179,-3 0 180,16-6-540,-10-1-270,17-12 180,-22 4-990,20-11 360,-21 12-1438,10-6 1168,-6 7-90,1 0-89,-7-1 989,-1 7 0,-6 1 0,0 6 0</inkml:trace>
  <inkml:trace contextRef="#ctx0" brushRef="#br0" timeOffset="8060">22279 2939 7533,'0'28'0,"0"-3"0,0-11 0,0-7 1079,6 5-89,7-10-631,2-2 361,16-26-630,-15 3-90,10-10-90,-19 8 0,-1 9 270,-6-3-90,0 12-180,-12 1-360,3 6 270,-10 0-90,-6 0 360,2 6 0,-9 7-90,5 2-90,6 4 90,2-5-270,5-1-1169,-5 7 1169,10-12-1529,-9 10 1799,16-16 0,-4 4 0,6-6 0</inkml:trace>
  <inkml:trace contextRef="#ctx0" brushRef="#br0" timeOffset="8466">22614 2765 7533,'0'7'2338,"0"-1"-2158,0-6 90,6 0 270,2 0-180,-1-6-270,11-2-90,-9-11 449,10-2-719,-5 1 360,-1-6-1079,-6 11 359,-1-4-179,-12 11 179,-7 2 360,-2 12-179,-10 2-1,4 5 180,0 7 90,-16 12 90,19-2 630,-19 21-270,22-21 1169,-5 20-810,13-26 1,1 19 719,6-26-539,0 2-270,6-7-271,1-5 1261,25 1-1351,-9-2 181,22-6-90,-22-6-450,8-2 90,-16-5 90,10-6 270,-10 4-1799,4-5 899,-11 1 271,4 4-1890,-5-4 990,6-1-1,1-1 412,-7 0 0,-1 2 0,-6 6 0</inkml:trace>
  <inkml:trace contextRef="#ctx0" brushRef="#br0" timeOffset="8880">22909 2657 7533,'22'-7'-180,"2"1"180,-22 6 0,4 0 0,-6 0 0,-6 12 0,-2-3-450,-5 22 270,0-15 0,-7 16 90,11-17 90,-8-2 450,15-7-180,-4 0-90,6-5 270,0 5-181,0 0-179,0-5 90,0 5 270,0-6 180,6 0-181,1 0 271,13 0-540,-11 0-180,8 0 90,-9 0-990,11 7 271,-10-6 359,3 11-180,-12 7-270,-6-2-89,-7 20 809,-2-21-360,-10 22 90,10-28 1979,-5 20-1529,13-21 900,-5 4-900,11-7 1169,1-6-630,13 0 91,14 0-360,1-6 179,23-13-1168,-14-3 494,1-1 0,0 1-1934,2-2 1214,-5 4 1,-1 2 764,-10 10 0,19-16 0,-15 9 0</inkml:trace>
  <inkml:trace contextRef="#ctx0" brushRef="#br0" timeOffset="9121">23620 2590 7533,'8'28'1979,"-2"3"-2069,-6-9 90,0 4-630,0-11 360,0 3 180,0-10-90,0-1-1079,0 5 989,0-10 270,0 4 0,6 0 0,1 1 0</inkml:trace>
  <inkml:trace contextRef="#ctx0" brushRef="#br0" timeOffset="9673">23754 2469 7533,'13'21'3867,"1"22"-3597,-7-23-270,-1 29 90,-6-27-450,0 17 181,0-17 179,0 4-90,0-7 270,0-4-1,-6 10-2247,-1-10 179,-7 5 1349,1-13-90,0-1 630,-1 0 0,1-4 0,0 3 0,-1-5 0,1 0 0,-6-5 0,10-3 0,-9-11 0,16 4-539,-10-10 629,10 10-180,-4-5 180,12 1 90,2 4 989,11-4-450,-9 5-269,7 7-180,-9 1 270,-1 6 89,11 0-449,-15 0 270,15 0-270,-17 6-180,5 1 0,-6 0 180,0 23-180,0-18-450,-12 32 270,4-28 90,-6 15-629,-15 8 809,10-8-90,-8 8-90,9-20 539,17-5-269,-5-7 0,6-1 1529,0 0-1529,0 2 720,0-1-541,0-1 91,6 0-270,-5-4-270,17 3 90,-9-5-360,11-5 0,-6-3-1079,5-11 720,-4 4-1,10-10-629,-10 3 0,10-4 989,-10 5-809,10-5 1169,-10 6 0,5-7 0,-7 0 0</inkml:trace>
  <inkml:trace contextRef="#ctx0" brushRef="#br0" timeOffset="9883">23942 2724 7533,'0'51'1619,"0"-2"-1349,6-34 179,-5 4 631,23-5-720,-8-13-360,11-9 269,-7-12-449,-6-1 91,-7 2-631,-1-7 450,-6 10 0,0-9-90,0 11 1,-12 7-271,3 1 0,-23 6 361,16 0-631,-15 6 630,16-5 270,-5 5 0,7 0 0,0 2 0</inkml:trace>
  <inkml:trace contextRef="#ctx0" brushRef="#br0" timeOffset="10074">24143 2509 7533,'7'0'4137,"-1"0"-3957,-6 6 0,0 2 0,0 12-180,0 0 180,0 19-360,-6 15-1709,-1-3 1529,0-5 180,-5-21-1619,10-12 810,-4 1 989,0-7 0,-1 5 0,-6-5 0</inkml:trace>
  <inkml:trace contextRef="#ctx0" brushRef="#br0" timeOffset="10210">24009 2845 7533,'-8'22'3328,"8"2"-3148,2-17-630,16 1 270,-9-2 0,17-6 360,-12 0 90,18-6-1979,-16-2 450,15-17 1259,-16 9 0,4-10 0,-6 13 0</inkml:trace>
  <inkml:trace contextRef="#ctx0" brushRef="#br0" timeOffset="10455">24223 2724 7533,'16'-15'359,"8"-9"91,-4 3-270,15-7-540,-13 1 180,2 8 180,-23 12-269,11 1 359,-11 6-1,-1 6-89,-7 1 90,-6 12 450,-1-4-180,1 10-180,0-3 629,5-2-359,-4 6 180,5 12-360,-1-12 89,-3 17-179,9-28 180,-4 4-990,6-11-629,0-2 540,6-6 449,2 0-1169,11-12 989,-4 3 450,-2-17 0,5 6 0,-3-7 0</inkml:trace>
  <inkml:trace contextRef="#ctx0" brushRef="#br0" timeOffset="10605">24479 2563 6004,'7'0'3598,"-1"18"-2969,-6-7 1,-6 26-360,5-15 449,-5 17-449,6-17-90,6 16-180,-5-22-540,11 3 360,1-7 270,8-11-1799,6 5 1350,0-12 359,6-1 0,-5-6 0,5 0 0</inkml:trace>
  <inkml:trace contextRef="#ctx0" brushRef="#br0" timeOffset="10724">24868 2939 7533,'0'7'90,"0"-1"90,-6-6-1,-2 0-179,1 0 0,-11-6 0,2-1 0</inkml:trace>
  <inkml:trace contextRef="#ctx0" brushRef="#br0" timeOffset="11331">17343 4429 7533,'-14'-7'0,"1"0"0</inkml:trace>
  <inkml:trace contextRef="#ctx0" brushRef="#br0" timeOffset="12038">17249 4442 7533,'-8'21'719,"-3"-8"-539,9-7 540,-4-6-360,6 0 1169,0 0-1349,0-6-180,6-7 179,1-2-448,7-23 89,-1 15-720,6-46 451,-4 29 179,5-18 90,-13 31-90,-1 7 270,-6 7 90,0 6-180,0-5-90,0 10 450,0-4-180,0 6 0,0 12-180,0-3 90,0 10 90,0 1 0,0 1 180,0-1-270,0 6 269,0 13-89,0-8-180,0 20-270,0-29 1,0-3-1,0-7 270,0-10 0,0 4 0,-6-6-270,5 0 90,-5 0-90,0-12 0,4 3-89,-16-28 448,15 19 91,-8-19-90,5 21 0,4-9-90,-4 16-90,6-9 0,0 11 1080,0-7-720,6 7 269,7 1-179,2 6-90,29 24-360,-25-12 0,31 31-90,-34-27 360,9 10-180,-18-19 90,-1 5-180,-6-10 0,0 10-90,0-11 90,-17 11 90,6-5-449,-32 7 359,19-7-90,-21 0 90,23-7 90,-9 5-90,22-3 0,-9 4-90,10-6 0,1 0-90,-5 0 180,11 0-629,-5 0 359,12 0 360,1 0 0,6 0 0,1 0 0</inkml:trace>
  <inkml:trace contextRef="#ctx0" brushRef="#br0" timeOffset="12410">17558 4509 7533,'-36'22'0,"-2"2"899,11-10-449,5 0 180,-21 0-720,25-8 449,-25 0-449,27-11 1,-10 10 448,7-29-718,4 14 269,-5-22 0,7 11-90,6-5 0,-5-19 180,4 13 0,1-30 0,1 30 0,6-30 0,0 36 0,6-11 180,1 24 90,13-1-270,-5 7 269,10 1-179,-4 6 90,12 0-180,-5 6 180,-1 1 0,4 13-90,-14-5-270,20 16 180,-21-15-270,9 22 180,-12-22-269,-5 15 89,-2-16-1170,-6 16 1171,0-20 89,-6 13 180,4-17 0,-15 7 0,2-1 0</inkml:trace>
  <inkml:trace contextRef="#ctx0" brushRef="#br0" timeOffset="12959">17947 4120 7533,'0'7'1799,"0"5"-900,0 7-179,-7 16-900,6 1 180,-5 20 90,6-24 449,-6 42-1258,4-40 269,-10 23 360,11-36-629,-5-2-1080,-6 1 1529,9-12-989,-9 4 1259,6-12 0,-1-12 0,-7-3 0</inkml:trace>
  <inkml:trace contextRef="#ctx0" brushRef="#br0" timeOffset="13359">17893 4160 7533,'7'42'1349,"-1"8"-899,0-26-91,-5 13-179,5-21 90,0 9-360,2-10 270,-1 4-90,12-11-90,-16-3 90,14-5-540,3 0 450,-4 0-359,15-12 179,-16-2-540,10-13 360,-16 0-90,15-6-179,-21 11 179,9-10 180,-6 12 270,-5-37-1118,5 29 1118,-6-28 0,0 41 0,0-4 0,0 6 0,0 5 810,0 2-270,0 6-360,0 0 1387,0 18-1117,0-2 269,0 29-89,0-15-180,0 15-295,0-11 25,0 1 180,6 21-180,-4-23 89,10 30-179,-10-34-90,4 4 180,-6-1 0,0-16-1439,0 9 1079,0-11 90,0-7-1349,0 5 924,0-10-1284,-6 3 1799,4-10 0,-10-9 0,4-7 0</inkml:trace>
  <inkml:trace contextRef="#ctx0" brushRef="#br0" timeOffset="13522">18242 4160 7533,'37'-14'2878,"-18"7"-2608,18 1-270,-23 6 180,-7 0 180,11 0-900,-15 0-1079,15 0 989,-16 0 90,4 0-629,-6 0 1169,0 0 0,0 0 0</inkml:trace>
  <inkml:trace contextRef="#ctx0" brushRef="#br0" timeOffset="13682">18322 4227 7533,'0'27'1259,"0"-6"-809,0-2-90,0-6-1,0 1-89,0-1 90,0 7-90,0-11 269,0 9-1258,0-11 539,0 6 90,0-5-1169,0-2 719,0 0 90,0-5 450,0 6 0,0-2 0,0 3 0</inkml:trace>
  <inkml:trace contextRef="#ctx0" brushRef="#br0" timeOffset="14058">18456 4093 7533,'7'0'629,"-1"0"-89,0 6-270,-4 1 360,4 19-271,-6-10 91,6 27-270,-5-19 0,5 9-90,-6 4-90,0-19 90,0 19-360,-6-16 180,5 0-180,-5-7 180,6-9 0,0-5-449,0 0 89,0-5 270,0-3-270,6-29-90,1 17-89,0-29 539,5 33 270,-4-10-270,5 13-90,1 6 90,-7 0-90,6 7 1619,-6 7-359,6 12-631,-5-3-179,-2 16 270,-6-5-450,0-5 360,0 15-720,0-21 90,0 16-630,0-17 271,0 4 449,0-6-990,0-5 720,0 4 360,-6-11 0,-2 5 0,-5-6 0</inkml:trace>
  <inkml:trace contextRef="#ctx0" brushRef="#br0" timeOffset="14212">18724 4321 7533,'21'0'1079,"-1"-6"-719,-1 5-90,-4-5-360,10 6 90,-16 0-540,15 0 450,-21 0-629,15 0 269,-17 0 90,5 0 360,-6 0 0,-6 0 0,-1 0 0</inkml:trace>
  <inkml:trace contextRef="#ctx0" brushRef="#br0" timeOffset="14499">18966 4160 10141,'8'0'1709,"15"0"-1439,-12 0 90,14 0-90,-6 0-720,-4 0 360,4 0 90,1 0-450,-6 0 180,6 0 270,-6 0-1259,-7-6 719,-1 5-1079,-6-5 990,0 6-332,0 0 1,-12 0-1,-3 0 1</inkml:trace>
  <inkml:trace contextRef="#ctx0" brushRef="#br0" timeOffset="14690">19046 4120 7533,'8'28'1709,"-2"15"-1260,-6-19 271,0 27-270,0-22-270,0 10-180,0 0 90,0-9-540,0 15 180,0-23-629,0 9 449,0-16 90,-6 5-539,4-13-1,-4-1 630,6-6 270,0-6 0,-6-1 0,-1-7 0</inkml:trace>
  <inkml:trace contextRef="#ctx0" brushRef="#br0" timeOffset="15083">19140 4348 7533,'7'7'2248,"11"-1"-2068,-15-6 0,16 0 180,-12 0 0,12 0 0,2-6-91,0 5 91,4-17-810,-10 9 450,4-11-809,-11 7 359,-2 0 270,-6-1-1079,0 1 1079,0 5-360,0-3 271,0 3-1,0 1-450,-12-6 540,9 12 0,-21-5 180,21 6-359,-21 12 808,21-3-269,-20 22 540,20-14-91,-15 20-179,16-15 0,-4 17-180,6-17 0,0 4 269,0-13-89,12 1 180,3-1-630,6-5-720,4-2 270,-10-6 181,4-6-1081,-5 4 631,-7-4-541,11 0 1260,-15-1 0,15-7 0,-10 1 0</inkml:trace>
  <inkml:trace contextRef="#ctx0" brushRef="#br0" timeOffset="15324">19422 4281 7533,'0'19'0,"0"-4"0,0 4 989,0 1-359,0 1-360,0 11-90,-6-9 179,5 14-898,-5-21 269,6 10 180,0-19 0,0 5-90,0-10 0,0 3 540,0-5-90,0-5-90,6-3-270,1-5 539,6-6-449,1-2 180,5-24-90,-4 14 180,4-14-1259,6-6-1,-14 24 1,19-34 719,-21 43-809,5-13 1079,-9 24 0,-5-5 0,0 4 0</inkml:trace>
  <inkml:trace contextRef="#ctx0" brushRef="#br0" timeOffset="15826">19583 4160 7533,'0'36'1439,"6"1"-989,-4-10-91,3 7 181,-5-6 90,0 10-360,0-22-360,0 16 90,0-18-630,0 6 540,0-13 90,0-1-630,6-6 361,-4 0-181,4 0 180,-6-6 180,0-1-90,6-7-270,-5-11 270,5 3-269,0-29 359,-4 20 0,10-20 0,-11 28 0,5-2 810,6 12-91,-3 12-359,4 2 450,-1 18-361,-11-4 91,5 16-270,0-14 270,-4 14-180,4-16-630,-6 10 360,0-10-990,0 5 721,0-13 89,0 5 0,-6-10-90,4 3 270,-4-5-90,6 0-360,0 0 270,0-5 0,0-3 1,0-11-1,0 4-180,6-17 270,-4 10-360,10-17 270,-11 23 810,11-14-630,-11 27-90,11-9 810,-10 12 269,10 6-719,-11 2 270,11 11-271,-4 2 1081,6 24-901,-7-2-269,5-1-719,-11-5 269,5-22-1169,-6 10 629,0-16 450,0 9 360,0-17 0,0 5 0,0-6 0</inkml:trace>
  <inkml:trace contextRef="#ctx0" brushRef="#br0" timeOffset="17008">20374 4107 7533,'0'-16'-900,"0"4"1350,0 12 539,0 0-629,-6 6-180,4 2 180,-16 11-90,15-4 269,-20 28 181,20-5-360,-9 9 0,12-8-1,0-12 1,0-6-180,12 10-90,-3-15-90,10 4 0,1-8 0,-5-11-270,10-1 90,-10-7 90,4-13 90,-5 0 0,-1-7-1349,-6 6 180,-1-16 899,-6 19-630,0-26 631,0 22 179,-6-17-90,-1 17 899,0-3-719,1 17 270,0 3-90,4 5 450,-4 0-270,6 5 179,0 9 181,6 6 629,8 25-989,0-13 269,6 30-975,-13-30 526,5 12 0,-10-17-180,3 18 0,-5-8 0,0 9 90,-5-1-90,-3-9-1799,-23 28 990,13-31 435,-19 4 104,22-31-90,-10-12 91,10-8 538,-5-12-269,13 3 180,1-8-180,6 16 90,0-16-360,17-3 1,-6-2-1,26-9 0,-14 17-450,22-17 361,-16 21-271,10-13-90,-18 22 271,-2 2 449,-5 7 0,-1 0 0,-5 4 0,4-4 0,-11 6 269,5 6-179,-6 1 0,6 1 990,-4-2-181,15 0-179,-14-5 179,27-1-539,-20-7 270,28-12-450,-28 4-1170,20-17 1,-27 22 539,9-20 270,-12 27 0,0-21-539,0 21-1,0-21 180,-6 15 360,-2-4 90,-11 7 180,4 6-90,-4 0-269,5 12 179,1-3 90,6 16 0,-5-4 1349,10 6-540,-4 0-359,6 0 0,0-6 899,0 10-899,0-15 179,0 16-269,6-18-90,-4 0-270,16-2 0,-16-11 180,16 6-630,-16-7-809,16 0 1079,-10-7-1439,12-6 809,-13-2 810,5-16 0,-4 8 0,6-9 0</inkml:trace>
  <inkml:trace contextRef="#ctx0" brushRef="#br0" timeOffset="17617">20844 4107 7533,'7'34'719,"-1"-2"-179,-6-11-270,0-1 90,0-1 359,0 20-539,0-14 0,0 6 180,0-19-720,0-4-180,0-1 540,0-1-809,0-6-451,0 0 1081,0-6-91,6-1 0,-4-12 0,9-3 90,-9-4 0,4-7 180,0-2-90,1 1-359,12-4 359,-10 21 0,9 0 1349,-10 17-270,5 0-179,-6 5-1,12 15-539,-16-4 90,15 27-720,-17-25 270,5 20 90,-6-24-899,0 18 809,0-16-360,0 15 270,0-22-539,0 9 359,0-16 90,0 3-90,0-5 630,0 0-270,0-5-180,0-3 540,6-5-180,2-1 180,11-11 89,2 3-269,-1-5 0,0 1 0,-7 12-270,0-12 0,-5 11-360,-2-10 271,-6 10 179,0-11-180,0 12 0,0-6 180,0 7-270,-6 5 270,4-4 0,-15 11-90,14-5 450,-15 18-270,10-3 180,1 17-360,1-6 809,6 7 1,-6 12-450,5-9 989,-5 14-450,6-15-539,0-2 540,17-2-2339,0-16 1079,10 3 0,-8-24-809,-6 3 90,1-22 719,-7 8-360,6-10 810,-12 7 0,11-7 0,-5-1 0</inkml:trace>
  <inkml:trace contextRef="#ctx0" brushRef="#br0" timeOffset="18558">21233 3999 8702,'0'37'1799,"0"-11"-1619,6 18 0,-5-17 359,5 6-449,-6-5-629,0 11 449,0-17 90,0 10-630,0-17 450,0-2-90,0-7 91,0-6-181,0 0 270,0-12 0,0 3-90,6-16-270,-4-2 270,9-1 0,-3 1 90,5 7-449,1-5 449,-1 9 0,0-10-450,-5 13 270,4-1 0,-5 1 1,0 0 269,5-7 0,-4 11 0,0-3 0,-2 12 0,-12 0 0,4 6 809,-16 25-539,9 7 899,-4 4 1,1 1-721,10-27-359,-4 16 90,6-18 0,0 0 270,6-2-360,-4-11-630,4 6 360,-6-7 0,6 0 90,-5 0-89,5-7-91,0-6-180,-5-8-270,5-18 540,-6 9 90,0-2 1,0 6 89,6 5-90,-4 0 90,4 8 179,-6 1 361,6 17-180,-4 2 629,10 20-539,-11 1-180,5-1 90,0-2-360,-4-4 360,10 6-450,-11-6 270,11-2-91,-5-5-89,1-7 90,16 0 0,-8-7 450,22-7-540,-9 0-540,-2-7 271,-2 1 179,-10 0-990,16-19 451,-14 8 359,8-8-270,-18 6 450,-1 5 0,-6 0-180,0-10-179,-6 9 179,5-11-90,-11 12 0,5-4-180,-13-8 271,11 9 269,-8-19 0,9 27 90,1-16 539,1 23-359,6-3-90,0 12 629,0 0 181,0 6 269,0 8-629,0 0 179,6 18 361,-5-4-721,5 6-434,0-1 344,-4-6-89,4 6-90,-6-5 0,0 11 90,0-10-180,0 9-90,0 15 0,0-15-1259,0 19 989,0-35 180,0-2-90,0-8 90,0-11-180,0 5-4227,-18-6 3867,7-12 450,-14 3 706,11-10-436,6 5-180,-3 1-180,9-7 90,-4 6 0,6-6 1169,0 7 720,0-1 180,18-11-1439,-7 9 90,20-22-1080,-16 22 360,10-15 180,-10 22 180,5-9 90,-7 16-4318,-6-4 3149,-1 6 899,-6 0 0,6 6 0,2 2 0</inkml:trace>
  <inkml:trace contextRef="#ctx0" brushRef="#br0" timeOffset="18857">21715 4147 7533,'0'50'270,"0"-7"-91,0-29 1,0-1 0,6-5 90,-4 4 0,10-11 0,-5 5 180,12-18-540,-4 3 359,5-10-448,-7-1 179,1 6 449,11-36-1438,-8 18 539,8-15 180,-18 28-180,-1 7 181,-6 10 89,0-4 450,0 6-1,0 12 361,0-3-360,0 17 90,0-5 89,0 5-89,0-4-90,0-3 270,0 0-270,0-4-360,0 4 0,0-5-540,0-7 0,0 5-179,0-10 89,0 4 450,0-12-1349,0-8 1619,0 0 0,-6-12 0,-1 5 0</inkml:trace>
  <inkml:trace contextRef="#ctx0" brushRef="#br0" timeOffset="19609">21850 3946 7533,'7'-8'989,"5"2"-719,-10 6 270,9 0-360,-9 0 719,10 6-719,-11-5-360,11 6 90,-10-7 180,3 0-989,-5 0 359,6 0 540,-4 0-1439,10 0 1259,-5 0-810,7 0 721,-7 0-1,5 5 270,-11 3 0,5 5 0,-6 12 0,0-8 0,6 26 359,-4-25-179,4 25 540,-6-26-180,0 8-181,6-12-89,-4-5 0,4-2-180,-6-6 90,6 0-90,1 0 90,7-6-180,-1 4-270,6-28 180,-4 19-720,4-33 361,-11 28-91,-2-21 270,-6 20-90,0-8 360,0 11-90,-6 7-89,-2 1 269,-11 6 449,10 0-269,-9 0 899,11 18 1,-6-2-900,5 11-1,2-14 1,6-1 90,0-10-180,6 4 0,-4-6 90,9 0-720,-9 0 360,16-6 90,-15-1-810,20-7 721,-20-5-1081,21-2 990,-21 6-90,15-3 91,-17 16-91,11-3 540,-10 5-91,4 12 91,-6-3-180,0 28 360,0-13-180,0 8-90,0-12-180,6-1 90,-5-4-270,5 4 90,0-5 0,-4-7 180,3-1-90,-5-6 90,0 6-810,0-4 360,0 4 91,0-6 89,0-6-180,0-7 180,6 3 270,-4-13-180,4 14 540,6-29-270,-9 21-180,15-15 90,-16 25-180,10 1 180,-11 0-90,11 4 539,-10-4-179,9 6-180,-9 0 450,10 6-361,-11-4 181,11 16-270,-10-3 90,4 17-450,-6-9 180,0 2-899,0 0 449,0-2 180,-6 16 90,4-17 90,-10 15-1439,11-20 1529,-11 8 0,10-12 0,-3 1 0</inkml:trace>
  <inkml:trace contextRef="#ctx0" brushRef="#br0" timeOffset="20049">22533 4026 7533,'8'13'1079,"-2"-6"-899,0-1 719,7 0-179,2-10 359,11-3-1079,-11-14 90,4 0 90,-5 1-540,-7 7 271,5 0 89,-11-1 89,5 1-358,-6-1 179,0 7 90,0-5-630,-6 5 360,-1-1-449,-12 2 449,4 12 0,-11 2 90,11 5 180,-10 0-90,-2 13-90,-1-4-90,-5 23 180,18-15 1799,-3 14-1349,17-21-180,-5 8 1169,6-10-989,0 0 720,12-2-631,-3-5 91,22-7-360,-15-1-270,21-6 0,-20-6 270,14-1-2699,-4-19 2429,-4 4-180,2-11 91,-18 12-3599,5-4 2968,-10 10 1,4-16 809,-6 14 0,0-8 0,0 12 0</inkml:trace>
  <inkml:trace contextRef="#ctx0" brushRef="#br0" timeOffset="20426">22708 3918 7533,'21'0'1619,"-2"0"-1259,-12 0-1,5 0 361,2 0-450,-5 0 90,9 6-181,-17 2 181,6 5-809,-7 1 269,0-1 180,0-5-990,-7 9 810,0-14-629,-1 15 89,-4-16 91,5 10 269,-1-11-180,2 5 900,6-6-360,0 0 540,6 0 629,8 0-629,1 0-181,-2 0-89,0 0-180,-6 0 90,0 0-450,-1 0 180,-6 6 0,0 7-629,0 2 269,0 5 90,-11-1 270,8-4-180,-16 4 90,12-5-539,-1-7 269,-4 5 90,11-10 1,-5 4 1258,6-6-539,0 6-180,0-5 2158,6 5-1888,1-6 719,31 0-539,-7-6-450,15-1 180,-7-7-360,-5 1 0,1-6 0,-2-2 0</inkml:trace>
  <inkml:trace contextRef="#ctx0" brushRef="#br0" timeOffset="20795">23150 3771 7533,'0'58'-1260,"0"-3"1440,0-40-90,0 4-180,6-5 90,2-7 0,11-7 0,2-7 0</inkml:trace>
  <inkml:trace contextRef="#ctx0" brushRef="#br0" timeOffset="21010">23392 3623 7533,'13'12'1349,"-6"-3"-629,6 22-271,-12-2-269,6-1-360,-7 15 270,0-19-450,0 9 181,0-14 179,-7 7-540,0-4 270,-19 17-1169,4-17 629,-5 3 810,-10-11 0,13-1 0,-14 1 0</inkml:trace>
  <inkml:trace contextRef="#ctx0" brushRef="#br0" timeOffset="21635">23164 3999 7533,'0'-15'0,"0"3"-180,6 0 1079,-5 9-359,11-15-180,-5 17 269,7-11 91,11 4-630,-2 1 270,16 1-180,-17 0-180,3 4 180,-5-4-1,-6 6-538,6 6 359,-13-4-270,-1 10 180,-6-11 90,0 11-360,0 2 180,-6 0-539,-1 6 359,-7-7-450,-5 7 540,4-5-179,-10 4 179,10-5-90,-10-7 180,10 5-180,-4-10 180,5 9 1440,1-9-1080,5 4 1259,-4 0-1259,10-5 989,-4 6-899,6-7 0,6 0 179,-4 0-89,10-7 180,2 0 449,30-7-629,-11 1-450,12 5 270,-14 2 0,-15 6-720,10 0 540,-13 0-899,7 0 449,-11 0-359,15 0 449,-21 0-180,14 0 180,-9 0-269,-1 0 359,-1 0-270,-6 0 270,-6 0-2158,-19 6 2428,1 2 0,-9 0 0,8 3 0,-2 3 0,4 0 0,-14 6 0,21-7 269,-21 1-179,27-1 90,-14-5 810,22-2-451,-4-6-89,6 0 540,0 0-541,0 6-179,0-5 450,6 5-450,-4 0 359,22 2-449,-14-1 0,21 5 90,-16-5-270,10 7 180,-4-1-270,0-5 0,4-2-450,-16-6 90,21 0-809,-13-6 630,9-8 269,0 0 0,-12-12 90,6 5 270,-7-6 0,6-5 0,2-2 0</inkml:trace>
  <inkml:trace contextRef="#ctx0" brushRef="#br0" timeOffset="22067">23794 3811 8612,'0'13'1349,"0"1"-1259,-6-1 90,-1 13-180,-7-10 450,1 21-4022,6-20 3572,1 8-90,6-17 720,0 4-450,0-11 89,6 5-179,1-6 1889,12-6 2043,-4 5-3303,11-11-629,-5 4-359,-6-5 269,-3 5-2339,-12 3 2069,0 5-3058,0 0 2698,-6 0 181,4 5-91,-16 3 360,15 5-270,-15 0 1350,16-5 989,-4 4-1080,6-11-179,0 5 1169,0-6-90,13 0-1349,-4 0 269,16 0-449,-10-6-90,16 5-90,-14-5-450,14 6 450,-16 0-1259,4 0 1079,-12 6-1079,-1 7 629,-12 8-179,-1 12-361,-6-11 1,-7 16 899,5-22-719,-10 15 539,10-16 450,-4 5 0,6-7 0,-1 0 0</inkml:trace>
  <inkml:trace contextRef="#ctx0" brushRef="#br0" timeOffset="22272">24170 3972 7533,'7'8'3058,"-1"4"-2428,-6-5-1,6 0-269,-4 5 90,3-10-360,-5 4-90,0-6-1260,0 6 541,0-5 719,0 5 0,0-6 0,0 0 0</inkml:trace>
  <inkml:trace contextRef="#ctx0" brushRef="#br0" timeOffset="23949">17705 5475 7533,'-8'0'2338,"2"0"-2158,6 0 1709,0 0-1709,6 0 180,14 0-450,-4 0 180,16 0-270,-5 0 180,1 0 0,-1-6 180,-2 5-540,-4-6 360,-1 7-90,12-5-540,-16 3-449,22-10 719,-22 11-89,9-11 179,-17 10-270,-2-4 360,-6 6-719,0 0 89,-12 6 270,9-4 540,-21 16 0,9-9 0,-11 10 0</inkml:trace>
  <inkml:trace contextRef="#ctx0" brushRef="#br0" timeOffset="24201">17731 5609 7533,'0'8'1979,"13"-3"-1710,-4-5 271,22 0 180,-14 0 89,26 0-539,-20 0 0,40 0-720,-30-5 360,23 3 90,-33-4-899,2 6 539,-12-6 180,-5 5 90,4-5-180,-11 6-1259,5 0 720,-6 0-721,-6-6 1530,-1 4 0,-7-4 0,1 6 0</inkml:trace>
  <inkml:trace contextRef="#ctx0" brushRef="#br0" timeOffset="24790">17746 5314 10771,'-8'0'1439,"1"0"-1259,7 0 0,0 0-1709,7 6 1349,-6-4-1259,12 3 629,-12 1-989,11 2 1799,-11-1 0,11 5 0,-4-4 0</inkml:trace>
  <inkml:trace contextRef="#ctx0" brushRef="#br0" timeOffset="25003">17974 5743 7533,'0'14'0,"0"-7"1259,5 5-629,-3-10-181,4 4 631,-6-6-1418,0 0 1,6-12 0,1-3 0</inkml:trace>
  <inkml:trace contextRef="#ctx0" brushRef="#br0" timeOffset="26799">18550 5287 10411,'0'20'360,"-6"12"-360,4-2 180,-10 9 90,11-6 89,-5 13-359,6-3 180,-6 3-270,4-13 270,-4-6-360,6 12 0,0-15 180,0 13-719,-6-16 359,5 0-629,-5-8 539,6-7 90,0 0-989,0-4 1079,0-8-90,0-9 0,0-18 360,0-7 0,0-2 0,0-5 0</inkml:trace>
  <inkml:trace contextRef="#ctx0" brushRef="#br0" timeOffset="27191">18536 5327 7533,'0'27'809,"6"-6"-449,-4 4-180,4-4 180,-6 18-90,6-15 359,-5 19-449,12-20-270,-6 4 0,1-14 180,3-7-180,-3-6 90,-1 0-270,5-6 180,-4-1-89,5-19-451,-6 10 0,5-28 450,-4 21-269,5-40-271,-6 30-90,5-23 631,-10 33 179,4-14 0,-6 20 90,0-8-90,0 18 809,0-5-359,0 10 1529,0-4-1620,0 12 271,0 8 90,0 18-361,0 4 1,0 22-180,6-20 315,-6 2 0,1 0-405,11-4 89,-11 38 91,5-50 90,0 19-180,-4-26-2159,4 8 900,-6-11-1260,0-7 1350,0-1 989,0-6 0,0-6 0,0-1 0</inkml:trace>
  <inkml:trace contextRef="#ctx0" brushRef="#br0" timeOffset="27516">18832 5489 7533,'43'-21'0,"0"1"989,-16 7-359,1-1 179,5 7-629,-18-5 270,9 11-270,-21-5-1080,15 6 631,-17-6 89,5 4-270,-6-4 180,0 6-270,0-6 1,-6 5 359,-1-5 0,-7 6 0,-5 0 90,-2 0 180,0 6-360,-4 7 720,4 8-270,0 6-90,2 0-180,-1 5 180,11-3 3328,-3 15-2969,12-13 271,6 7-540,2-17 450,11-2-450,-4-5-91,10-7-178,-4-1-991,12-6 630,-4-6-1618,9-13 1078,-10 3-719,-1-22 1709,-8 22 0,-5-15 0,-1 10 0</inkml:trace>
  <inkml:trace contextRef="#ctx0" brushRef="#br0" timeOffset="28228">19167 5355 7533,'0'31'2069,"0"-13"-1350,0 13 540,0 6-899,6-18-180,-4 19 0,4-25-450,-6 13 360,0-16-720,0 20 630,0-21-1259,0 10 1079,0-11-449,0-2 269,0-6 90,0 0-90,0-6 0,0-2 180,0-5 1,0-1-361,0-17 540,6 13-270,-5-25 90,11 26 90,-10-8-90,3 18 1170,1-5-630,-4 10 449,10-4-449,-11 6 180,11 6-181,-4 2-89,-1 5-90,5 0 0,-11 1 180,11 11-180,-10-8-450,4 14 270,-6-16 270,0 16-180,0-15 0,0 4-810,-6-8 360,4-11-359,-4 11 539,6-10 0,0 4-450,0-12 270,0 4-179,0-21 449,0 6-540,6-27 810,-4 19-270,4-6 90,0 18 270,-5 5-180,5-4-90,0 11 450,-5-5-271,5 6 1,-6 0 90,6 0-270,-4 0-90,4 0 90,-6 6 90,0 1-450,0 1 1,0 10 269,6-15-90,-5 21 180,5-15-810,0 10 630,-5-6 270,12 1 0,-6-1-270,7-5 90,-1 3 0,1-9 1,-1 4-1,0-6 1529,1 0-630,-7 0 91,11 0-630,-9-6 359,16-14-539,-16 4 90,9-15-180,-17 16 0,5-4 180,-6 11-630,0-10 360,0 9-449,-12-10 359,3 11-720,-22-3 900,15 9-270,-15 2 180,16 2 630,-10 21-450,10-12 90,-5 20-270,13-16 90,0 10-899,7-10 899,7 11 0,0-5 0,7 6 0</inkml:trace>
  <inkml:trace contextRef="#ctx0" brushRef="#br0" timeOffset="28517">19610 5448 7533,'0'21'3238,"0"10"-3148,0-14 449,0 32-1078,0-18 539,0 9 90,0-8 0,0-17-990,0 4 361,0-11-1,0-2 90,0-6 720,0 0 719,0-6-629,0 4 0,0-16 90,0 9 89,0-16-898,0 10 359,6-22 179,-5 19 271,17-13-270,-15 17-180,15 1 0,-11-1 0,7 1 0</inkml:trace>
  <inkml:trace contextRef="#ctx0" brushRef="#br0" timeOffset="28996">19811 5489 7533,'0'13'1709,"0"0"-1349,0 1-1,0-1 1,0-5-180,0-2 450,6 0-450,1-5-1,7 5 1,-1-12 0,0-1-1169,7-13 989,-11 5-810,8-16 361,-9 14-541,-1-20 630,5 21 90,-10-9 1,4 5 269,-6 5-450,0-4 270,0 5-180,0 1 1529,0 6-269,5 0-810,-3 7 1979,4 0-1260,-6 7-269,6 0-180,-5 6 179,12 19-269,-12-9 90,6 34 0,-7-25-180,0 7 0,0 2-180,0 1-435,0 28 615,0-36-1172,-7 17 902,0-20-1349,-7 32 1169,1-32-1439,-7 20 1350,11-34 89,-8 6 180,9-21 246,-5 4-695,-1-30 3057,7-12-1438,7-7-1,13-14-719,2 27 359,10-21-449,-4 21-1709,6-8 720,-6 17-1970,5-4 1520,-11 16 1169,22-9 0,-19 16 0,13-4 0</inkml:trace>
  <inkml:trace contextRef="#ctx0" brushRef="#br0" timeOffset="29119">20213 5622 7533,'29'16'3957,"-4"-4"-3237,-18-7 90,-1-3-361,-6 4 181,0-6-450,0 0 0,-12 0 0,-3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5:13:03.980"/>
    </inkml:context>
    <inkml:brush xml:id="br0">
      <inkml:brushProperty name="width" value="0.05292" units="cm"/>
      <inkml:brushProperty name="height" value="0.05292" units="cm"/>
      <inkml:brushProperty name="color" value="#FF0000"/>
    </inkml:brush>
  </inkml:definitions>
  <inkml:trace contextRef="#ctx0" brushRef="#br0">9161 7944 7533,'-28'21'0,"-9"5"-360,8-11 0,-11 10 180,6-16 360,-29 21-135,21-19 0,-4 0-90,-12 6 0,-2 0-1268,7-6 1,2-1 1357,7 0 0,4-2-45,-12-7 585,10 12-270,-4-12 0,-1-1-225,-6 6-528,6-6 1,1 0 527,4 0-90,-10 0 90,10 0-462,-4-6 372,0 5 90,4-12-180,-4 6 180,-1-6 0,-12-13 0,8-2 825,-7-6-825,18 1-180,-12-6 90,8 9 135,15 5 0,0 0-45,-6-6 0,-10-25 0,23 25-90,-4-14 90,19 18-90,-5-6 90,4-13 0,1-3 0,1-11-1,12 13-448,1-6 269,7 12-90,-1 6 973,6 4-793,-3 10-90,15-18 90,-9 9-90,23-14 90,-15 15 0,32-9 90,-23 10 398,19-5-443,-8 7 0,0 1-45,11-8 195,-10 10 1,-1 1-196,3 3 0,12-1 90,-13 6-90,-8 3 0,0 2 0,8 2 90,-7 3 0,0 2-90,13 2 90,7 6 0,-12 1 0,12 13-90,-13-6 45,-7 2 0,-2 0-225,-3 0-1536,1-1 1,-1 1 1715,-1 6-180,19 4 195,-24 1-15,-1 0 180,12 12-180,-14-9 0,20 20 0,-23-20 0,-1 9 0,-8-12 0,0 0 90,-4-1-90,5 1 90,-12 6-90,3-5 90,-9 5-90,10-6 0,-11 18 0,5-14 318,-6 14-318,0-12 0,0-5 3157,-6 5-3247,-1 0 180,-7-5-90,1 5 90,6-13 148,-5 6-238,-2 1 0,-1-5-1079,-16 9 899,14-16-635,-26 5 0,20-7 1,-16 1-1</inkml:trace>
  <inkml:trace contextRef="#ctx0" brushRef="#br0" timeOffset="788">9912 7313 7533,'14'-5'1259,"-7"-3"-1079,5 1-450,7-11 270,3 9 0,11-11 90,-6 13 0,-6-5 0,5 11 0,-12-5 0,6 6 0,-13 0-180,-1 0-90,-6 6 0,0 7 0,-6 14-90,-1 1 90,-7 5 0,1-12 1,-12 10 179,8-14-990,-20 26 720,20-31 0,-8 18-89,17-29 359,-9 11 0,14-10 0,-9 3 0,12-5 0,6-5 0,1 3 0,7-10 0,-1 11 0,6-11 0,-4 4 359,11 1 1,-5-5-90,17-1 360,-8-3-543,9-3 183,-13-1 0,7 0-90,-10 5-540,8-3 270,-16 11-449,-1-1 539,-8 2 0,-12 12 0,-2 1 0</inkml:trace>
  <inkml:trace contextRef="#ctx0" brushRef="#br0" timeOffset="1012">9966 7582 7533,'7'7'2518,"-1"5"-1888,6-10-450,-3 4 629,16-6-269,-10 0 90,11-6-630,-5-2 0,-1-5 180,6-1 89,-12 7 91,18-11-180,-16 15-1889,15-15 1439,-16 17-1169,11-5 719,-17 0-719,15 4 810,-21-4 269,9 1-90,-7 3 0,-3-4 450,4 0 0,-12-1 0,-1-7 0</inkml:trace>
  <inkml:trace contextRef="#ctx0" brushRef="#br0" timeOffset="1179">10220 7542 7533,'-7'36'1529,"1"13"-1349,6-25 269,0 20-89,0-15 0,0 4-180,0-13 0,0 6-630,0-12 450,0 6-1709,6-7 1439,-5-5 180,11-2-1169,-10-6 1259,10 0 0,-5-6 0,7-1 0</inkml:trace>
  <inkml:trace contextRef="#ctx0" brushRef="#br0" timeOffset="1417">10583 7179 7533,'7'0'1979,"-1"0"-1620,-6 0 1620,0 0-1529,0 6 719,-6 14-1079,4 2-90,-9 11-1079,-3 6 269,-7-3-1079,1 4 900,6-13 539,2-2 0,5-10 271,-6 10-271,5-16 450,-4 9 0,5-16 0,-7 3 0</inkml:trace>
  <inkml:trace contextRef="#ctx0" brushRef="#br0" timeOffset="1910">10489 7421 7533,'42'-14'989,"8"-5"-719,-20 4-90,3-4 180,-8 5-1,-10 7-89,5-5-90,-7 5 90,0-1-990,-5 2-179,-2 6 629,-6 0-1169,0 0 1439,-12 0 0,3 0 0,-4 0 0,1 0 0,10 0-1079,-10 0 989,11 6 90,-11 2 539,10 11-449,-4-4 90,1 10-90,3-10 540,-10 10-181,10-4-179,-4 6 450,0 0 0,-1 18-810,-7-20 180,1 30-540,0-37 360,-7 26 90,5-28-360,2 9 90,-5-6-449,3-3 359,-5-3-360,0-7 360,7-6 360,5 0-179,-4 0 268,10-6 1,-4 4 900,6-16-810,0 9 1439,0-10-1259,6 6-1,-4 5 1,10-4 0,-10 11 360,16-11-361,-9 4 361,22-5-450,-9 6 180,23-5-540,-16 4 449,34-5-1258,0 5-370,-11 2 820,3 6 179,-34 0 180,6 0-989,6 0 809,-11 0-810,3 0 721,-11 0-1,-7 0 999,5 0-1449,-11 0 450,5 6 360,-6-4 0,-12 10 0,-2-5 0</inkml:trace>
  <inkml:trace contextRef="#ctx0" brushRef="#br0" timeOffset="3960">18362 13540 7533,'0'8'-720,"0"-2"1170,-12-1-90,3-3-270,-4 4 0,1-6-90,4 6 89,-5-5 1,0 6 0,-1-2-90,-5 3 0,-2 5 0,-18 1-90,9-1 180,-9-6-294,7 5 114,-2-4 90,-6-1 0,-1 5-180,-23-4 180,18 5 0,0-8 0,-2-2 0,-11 3 0,5-3 0,-2-1 180,-16 0-45,17-1 0,1-2-363,15-2 1,0-1 272,-13-5 0,0-2-1182,-20-10 1137,30 9 0,1-2 0,-14-13 90,-5 0-45,24 5 0,1-1-135,-23-8 225,18-3 0,2-1-762,-11-4 717,2-13-90,15 13 180,-1-19-90,11 18-90,5 3 0,2 0 0,6-1-184,-3-32 94,12 26 45,5 5 0,2 2 135,2-2 337,17-18-427,-5 23-72,6 2 1,2 0 71,12-15-45,2 11 0,1 2 45,3 4-45,-4 8 0,2 1 45,7-1 0,-17 8 0,1 1 0,24-7 0,-11 7-45,-5 6 0,0 1 225,11-8-180,5 4 0,-1 1 0,-2 0 0,2-1 0,0 2 0,-4 7 45,-14-2 0,1 0-45,18 3 557,-11 0-512,-11 0 0,0 0-45,14 0 0,-7 2 0,0 2-53,7 3 53,12 7 0,-24 5 90,1-4-90,10 22-90,-13-19 180,12 19-90,-21-10 0,4 1-180,-1 23 180,-4-20-180,-1 26 180,-7-21 0,-7 4 0,1-1 180,-6 1-270,-3-4 90,-5 26 270,0-29-270,-11 42 0,1-42 0,-15 17 0,4-23 0,0 6 90,-16 19 0,13-13-180,-14 12-540,-7-13-90,9-16 1,-1-2 660,-12 10-301,-19-6 360,53-24 0,-10 0 0,10 0 0,-4 0 0</inkml:trace>
  <inkml:trace contextRef="#ctx0" brushRef="#br0" timeOffset="5010">19100 12789 7533,'0'15'899,"-6"15"-719,4-20 360,-4 51-360,6-39-90,0 39-90,6-44 359,2 8-179,5-11-270,0-7-179,1-1 89,0-6 90,-1 0 0,1-12 180,-7 3-270,5-22 270,-10 14-450,9-20 270,-9 21 90,4-16-270,-6 17 90,0-4 0,6-6 0,-5 15 90,5-20 90,0 27-89,-4-9-1,9 12 629,-9 0-359,10 0 630,-11 12-720,11-4 359,-10 24-179,10-16-90,-11 21-90,5-20 180,-6 14-360,0-10 90,0 0 90,0-2-540,0-11 450,0 4-719,0-11 629,0 5-90,0-12-270,0-1 0,6-12 1,-5-3 179,5 2-90,0-12 270,-4 10-180,4-17 90,0 11 360,-5 1-180,5 1-90,0 12 360,2-18-180,-1 10-90,5-5 360,-10 8-180,4-1 449,0 6-359,-5-6 90,11 13-270,-10-5 0,4 10 90,-6 2 1079,6 8-899,-5 17 0,5-3-181,-6 11 1,6-6 0,-5 0 270,5 18-360,0-14-90,-4 20-270,4-23 180,-6 17-360,0-16 271,0 5 89,0-10-360,0 4 270,0-12 0,0 8-719,0-17-271,6 1 271,-5-2-1,5-12 361,-6-2 539,0-17 0,0-4 0,0-5 0,0-4 0,0 3 0</inkml:trace>
  <inkml:trace contextRef="#ctx0" brushRef="#br0" timeOffset="5600">19555 12655 7533,'29'13'270,"-9"0"179,-8-5-269,-5 4 90,1-11-90,4 5 0,-5-6 539,6 0-539,1 0-180,-1-6 90,-6-7 90,5-2-720,-10-5 271,4 7 359,-6 0-180,0 5-180,6-4 0,-5 5 0,5-7 0,-12 7 270,-1-5-270,-1 10 90,-4-4-89,5 6 359,0 0 0,-5 0 89,-8 36 1,4-15-180,-3 30 90,13-24 0,6 5-90,0-9 90,-6 8-90,4-16 90,-4 10-270,6-10 0,6 5 180,-4-7-270,4-6 91,0-1-1,1-6 180,1 0-180,4 0-90,-5-11 180,6 1 180,-5-9-270,10-6 360,-16 9-90,22-16-90,-15 17 180,10-4-90,-5 11 90,-7 2 179,5 6-179,-4 0 180,6 0-450,-7 0 0,-1 6 270,-6 14-180,0 2 180,0 5-90,0-2-630,-6-10 270,-1 10 91,-7-9-1171,-11 15 991,2-15 359,-16 10 0,17-13 0,-3-6 449,18 0 1,-11-1-450,15-5 2519,-15 5-91,22-6-2158,-2-6 90,11 5 0,12-17-360,-2 15 359,21-21-449,-14 15 180,21-17 90,-27 11-1889,13-4 1439,-16 6-1798,0 5 1708,-2 2-1349,-12 6 989,-1 0 181,-6 0 471,0 0 1,-6 0-1,-1 0 1</inkml:trace>
  <inkml:trace contextRef="#ctx0" brushRef="#br0" timeOffset="5896">19851 13138 7533,'7'21'629,"-1"-8"-89,0-7-180,2-6-90,5-6-180,0-1 90,1-7-630,-1 0 180,1-5-360,5-20 540,-10 14-629,4-18 539,-13 34 270,-7-9-270,-6 17 90,-3-5 899,-9 12-719,10 1 360,-4 6-180,0 1-180,4-1 90,-4 1 0,5-1-90,-5 7-270,10-6-720,-9 6 541,16-13 89,-4 5 180,6-10-810,0 10 361,0-11 539,0 5 0,0-6 0,6 0 0,2 0 0</inkml:trace>
  <inkml:trace contextRef="#ctx0" brushRef="#br0" timeOffset="6082">20280 13003 7533,'28'0'0,"4"6"1529,-24-4-90,4 10-1259,-12-11 180,6 11-180,-4-11-1889,4 5 1529,-6-6-1709,-6 0 989,4 0 900,-10-6 0,-1 5 0,-8-5 0</inkml:trace>
  <inkml:trace contextRef="#ctx0" brushRef="#br0" timeOffset="9346">20696 7851 7533,'21'0'270,"10"5"269,-14-3-179,14 4 0,-4-6-360,1 0 90,5 0-90,5 0-90,-14 0 90,14 0-270,-12 6 450,3-5-180,-2 5-540,-2-6 450,-10 0-360,4 0 361,-6-6-451,1 5 270,-7-5 90,-1 6 0,-6 0-180,0 0 1,-6 0 359,5 0 0,-11 0 0,-1 6 0,-8 1 0</inkml:trace>
  <inkml:trace contextRef="#ctx0" brushRef="#br0" timeOffset="9574">20763 8052 7533,'7'7'0,"11"-1"270,-9 0-181,11-5 181,-7 5 180,30-6-360,-16 0 90,36 0-90,-33 0-180,9 0-266,-13 0 356,1 0-629,-6 0 269,-2 0 270,-6 0-630,7-6 361,-5 5-271,4-11 696,-11 5 1,-2-7-1,-6 1 1</inkml:trace>
  <inkml:trace contextRef="#ctx0" brushRef="#br0" timeOffset="9816">20830 7730 7533,'0'7'1979,"0"-1"-1800,0-6-1528,0 0 1169,6 0 270,-4 0-629,10 0 359,-5 6-90,6-5-540,1 11 810,-1 2 0,0 7 0,1 5 0</inkml:trace>
  <inkml:trace contextRef="#ctx0" brushRef="#br0" timeOffset="9979">21112 8199 7533,'0'14'0,"0"-7"0,6-7 0,-5-1 0,5-5 0</inkml:trace>
  <inkml:trace contextRef="#ctx0" brushRef="#br0" timeOffset="10436">21514 7796 7533,'0'38'2069,"-6"-13"-1980,5 20 1,-11-18 0,4 18 90,1-14-448,-5 14-2,11-18 270,-5-1 176,0 1-895,4-6 538,-4-2-89,6-5 180,0-7 90,0 5 273,0-10-1532,0 4 629,0-18 630,-6 3 0,5-16 0,-5 4 0</inkml:trace>
  <inkml:trace contextRef="#ctx0" brushRef="#br0" timeOffset="10845">21487 7864 7533,'15'34'539,"3"-7"-269,-11 4-90,1-8-180,4-2 0,-11-3 180,5-11 0,0 6-180,-4-5-90,4 4 180,-1-11-90,3 5 180,6-6-450,-1-6 90,1-1 90,-7-7-180,5-5 90,-5 4 0,1-11-269,4-6 269,-5 2 0,1-15 90,-2 23-90,-1-16 180,-3 22-90,4-9-90,-6 11 360,6-5-270,-5 10 540,5-9-180,-6 11-180,0-1 539,0-4-449,0 11-90,0-5 180,0 6 0,0 0 90,6 6-90,-4 13-1,4 4 91,-6 10-270,0-1-90,6-3 180,-5 9 0,5-9-90,0 27-90,-5-23 90,5 18-450,-6-6 180,0-14 180,0 7-90,0-12 90,0-11 90,0 10-90,0-16-3148,0 9 3148,0-17 0,0 5 0,0-6 0</inkml:trace>
  <inkml:trace contextRef="#ctx0" brushRef="#br0" timeOffset="11170">21795 8012 7533,'14'6'1529,"0"-5"-1259,-1 5-270,1-6-90,-1-6 270,0 5-90,13-17 89,-16 15 91,20-21-90,-27 21-90,9-15-989,-6 16 449,-5-10 270,5 5-1349,0-12 719,-11 3 541,10 3 269,-17 1-270,5 11 270,-7-5 270,-5 6-181,4 0-89,-10 12-89,10 3-1,-4 6 90,11-2 1439,-4 6-1169,5-2-1,0 9 811,1 1-810,6-5 89,0 5-179,6-6 0,1-6-180,6-2 360,7-11-900,-5-2 271,10-6-361,-4-6 540,-1-2 0,0-5-899,-7 0 539,0-7 450,7-6 0,-5-3 0,5-4 0</inkml:trace>
  <inkml:trace contextRef="#ctx0" brushRef="#br0" timeOffset="11912">22091 7851 7533,'0'13'899,"0"12"-539,0-9 0,0 16 269,0-5-449,0 1-360,0-1 270,0-2 90,0 2-180,0-5 180,0 16-720,0-28 271,0 14 269,0-23-630,0 6 270,0-7 180,0 0-180,0-7 271,0 0-271,6-18 0,-5 2 180,5-16 90,0 11 0,-4 1 0,4 8 0,0 6-180,1-7 270,0 5 900,5-4-810,-4 11 90,-1-4 0,5 11 0,-10-5-91,9 6 181,-9 0 90,10 6-270,-4 7 0,-1 2 90,5 17-90,-4-10-90,-1 5 90,-1-2 0,-6-4-90,0 0-90,0 5 180,0-12-180,0 12 0,0-11-90,-6 4 90,5-6-270,-5-5 360,6-2-180,0-12-90,0-2 91,0-17-91,0 3 270,0-11-180,0 0-90,0 5-270,0-11 810,6 10-180,1-3-180,1 11 540,3 7-270,-9 2-90,10 11 0,-11-11-180,11 11 180,-10-5 180,9 6 269,-3 0-539,-1 0 90,-1 12 90,-6-3-720,6 10 360,-4-6 1,4 7-91,-6-11 270,6 20 180,-5-18-270,5 14 90,0-6 270,7 15-360,2-11 719,11 9-539,-11-19 270,4-6-180,-5 0 0,5-7 0,-4 0 90,4-7 179,12-12-898,-13 3 269,14-45 270,-25 26-360,-1-23 90,-6 31 90,0 2 90,-6 10 0,5 2-90,-12 1 90,6 10 0,-6-4-90,-7 6 90,5 6 0,-4 2 90,6 5-90,5 0 0,-3 1 0,9-1-720,-10 7 91,5-6-1,-1 12 360,2-11 270,6 4 0,0-11 0,0-2 0</inkml:trace>
  <inkml:trace contextRef="#ctx0" brushRef="#br0" timeOffset="12653">22721 7770 7533,'0'28'2698,"0"39"-2518,0-25-2434,0 24 2434,-6-28-540,5-11 1099,-11 6-1548,11-11 449,-11 4 396,10-13-216,-4-5-90,6 3 360,0-9 1299,0-2-1569,6-14 180,-4 0 810,10-18-630,-5 16 0,6-21-180,1 15 89,-7-5-628,5 1 359,-11 11 90,5-4 0,0 5-1349,2-11 1169,-1 9-180,5-10 270,-10 19-269,3 1 449,2 6 0,-6 0 0,6 0 359,-1 6-89,-5 7-180,5 2 900,0 5-451,-5-7-269,5 0 630,0 1-451,-4-7 1,10 5 90,-5-4-360,6-1-90,1 5-360,11-16-900,9-22 541,-4 7-451,-4-30 541,-14 26-91,-11-15 360,5 9-359,-6-10 629,0 11 0,0-5 0,0 13 0,0 6-90,0 2 90,0 11 0,-6-6 0,5 7 1169,-5 7-449,6 0-271,0 1-179,0 3 0,0-3-90,0 11 90,0-4 269,0 10 541,0 9-720,0-5 359,6 34-359,-5-31-456,5 25 366,-6-28-90,0 10-1,0-5 1,0 0 0,0 5 0,0-5 0,0 0-1079,-6 5 449,-2-5 360,1 1 90,-5-8 0,4-2-1079,1-16 179,-11 3 720,15-12-450,-21-6 727,16-7 892,-18-26-269,17 1-450,-2-8-91,11 19 1,0 2-360,0 10 180,5-11 0,3 12-359,5-6-1,7 7 450,-6 0-2339,12 5 1709,-5 2-629,-6 6 449,3 0 720,-11 0 0,12 0 0,2 0 0</inkml:trace>
  <inkml:trace contextRef="#ctx0" brushRef="#br0" timeOffset="12769">23204 8105 7533,'29'0'2338,"-10"6"-1798,-7-4 270,-10 4-631,3-6-179,-5 0 180,0 0-629,-5 0 179,3-6 270,-10 4-90,5-9 90,-1 9 0,-10-16 0,3 3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5:13:23.717"/>
    </inkml:context>
    <inkml:brush xml:id="br0">
      <inkml:brushProperty name="width" value="0.05292" units="cm"/>
      <inkml:brushProperty name="height" value="0.05292" units="cm"/>
      <inkml:brushProperty name="color" value="#FF0000"/>
    </inkml:brush>
  </inkml:definitions>
  <inkml:trace contextRef="#ctx0" brushRef="#br0">13923 6629 7533,'-15'69'427,"0"1"0,1-15 0,1 1 1,4-15-338,6-17-180,-9 29-2789,12-81 2520,0 15 359,0-32 0,0 18 0,0 0 0</inkml:trace>
  <inkml:trace contextRef="#ctx0" brushRef="#br0" timeOffset="292">13909 6562 7533,'8'-22'1439,"16"34"-899,-14 7-181,9 26-134,-9 7 0,-2 0 45,1-6-1664,-2 24 0,-1-5 1034,0-43 360,-29-10-1439,11-25 2068,-20-43-539,25 44 1799,13-30-1979,-3 38 90,15-20 0,7-1 0,-13 7 0,12-14 0</inkml:trace>
  <inkml:trace contextRef="#ctx0" brushRef="#br0" timeOffset="512">14097 6589 7533,'0'13'2338,"0"54"-2158,0-34-180,0 36-90,0-8-269,0-37 269,0 25-2519,0-31 2159,0-15 91,-6 9 359,4-18 0,-4-2 0,6-5 0</inkml:trace>
  <inkml:trace contextRef="#ctx0" brushRef="#br0" timeOffset="788">14124 6589 7533,'7'13'270,"5"7"404,-5 27 1,0 4-495,8-11 314,-1 22 1,3-9-315,-1-41-360,15-30-90,-16-4-899,-9-37 0,-5-4 899,4 19 45,-10 0 0,-2 2 225,0 16 0,-1 17 0,2-3 0,6 19 0,0 0 0</inkml:trace>
  <inkml:trace contextRef="#ctx0" brushRef="#br0" timeOffset="1192">14298 6548 7533,'8'0'1349,"10"48"-1079,-9-24-45,3 33 0,1 2-136,-4-18-134,1 10 1,-2-4 44,-7-27-540,5 10-450,-6-30-809,0-12 1799,-12-33 0,9 16-449,-9-26 449,6-14 449,5 31-179,-5-31 1349,24 44-1259,-8 16-90,15-3 809,19 30-809,-29-7 0,11 26 0,-4 4-180,-19-14-855,-11 31 1,-3-1 674,4-31-90,-29 29 180,16-44 0,4-9 0,-9 4 0</inkml:trace>
  <inkml:trace contextRef="#ctx0" brushRef="#br0" timeOffset="2236">15022 15620 7533,'-3'44'539,"-1"0"1,4 23-450,7-55-180,54-52 0,-41 24-135,13-31 0,-6-5 225,-26 21 180,5-24 0,-42 48 0,21 14-360,-21 15 0,-1 5-90,16-3 270,-22 37 0,36-52 0,1 2 0</inkml:trace>
  <inkml:trace contextRef="#ctx0" brushRef="#br0" timeOffset="2451">15210 15446 7803,'7'0'269,"-1"12"1125,-1 33 1,-4 8-1125,1-5-750,1 3 0,2 10 0,-1-15 480,-3-19-2608,11 38 2608,-10-69 0,-2 2 0,-8-11 0</inkml:trace>
  <inkml:trace contextRef="#ctx0" brushRef="#br0" timeOffset="2734">15210 15580 7533,'28'-51'899,"-2"8"360,11 24-1259,-18 10-269,19 9 359,-31 15-180,-1 6-1170,-19 15 1,-4 0 1529,10-15-495,-15 20 0,2-4 945,17-27 2428,27 22-3058,-9-18 90,34 0-1979,-16-8 1169,-9-6 360,1 6 270,-13-5 0,-11 6 0,5-7 0</inkml:trace>
  <inkml:trace contextRef="#ctx0" brushRef="#br0" timeOffset="2870">15546 15768 7533,'7'7'719,"-1"-1"-89,-6 0-720,0-4 90,0 4 0,0-6 0,6 0 0,1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5:13:55.579"/>
    </inkml:context>
    <inkml:brush xml:id="br0">
      <inkml:brushProperty name="width" value="0.05292" units="cm"/>
      <inkml:brushProperty name="height" value="0.05292" units="cm"/>
      <inkml:brushProperty name="color" value="#FF0000"/>
    </inkml:brush>
  </inkml:definitions>
  <inkml:trace contextRef="#ctx0" brushRef="#br0">858 6750 7533,'-24'58'236,"0"0"0,1 0 0,-1 0 0,0 0 0,-7 10 0,-3 3 0,9-12 1,20-24-147,28-29-90,-10 2 179,42-1-179,-36-1-449,48 0 269,-40 2-630,35 5 630,-44-5-719,18 3 179,-27 3 720,11 0 0,-13 6 0,-1-7 0,-6 1 0</inkml:trace>
  <inkml:trace contextRef="#ctx0" brushRef="#br0" timeOffset="385">1154 6723 7533,'-8'8'-90,"-4"15"180,11-12 989,-17 26-899,9-9-90,-5 7 0,2-9-270,11-6 90,-11 11 270,10-19-90,-4 18 0,6-22 0,-6-1 0,5-1-180,-5-6 90,6 0 180,6 6-90,1-5-90,7 5 539,35-6 1,3-18-1080,11 14-90,-27-13 1,-4-2 449,-6 9-629,17-16 719,-28 19-1080,-2 1 541,-7 0 629,-12 4 0,-1-15 0,-6 1 0</inkml:trace>
  <inkml:trace contextRef="#ctx0" brushRef="#br0" timeOffset="606">1154 6750 7533,'0'7'0,"0"18"809,6-9 1,-5 11-1,11 16-359,-5-12-90,1 15-90,10 23-270,-9-33-180,-1 8 0,3-2-90,2-15 180,-5 16 90,-3-29-2698,1-1 2248,-4-5-629,10-14 1079,-11-9 0,-1-18 0,-7-2 0</inkml:trace>
  <inkml:trace contextRef="#ctx0" brushRef="#br0" timeOffset="1289">1355 6643 8612,'12'55'2159,"3"-1"-2069,-6-18 0,2 2 90,8 7 0,-1-2-450,0 17 360,1-20 0,-1-2-2044,-2 4 1774,3-5-1041,-5-10 951,-7-4 36,5 2-36,-11-17-90,5-2-719,-17-6 1203,2-12-124,-17-9 0,5-8 0,0-9 0,-10-20 0,20 11 0,-1 5 0,1 2 90,3 7 316,1-16 404,7 16-630,1 10 989,11-9 360,2 7-1169,0 8 180,23-8-540,-25 18 629,24 1-449,-27 12 0,5 1-1079,-8 18-4382,-6 16 4921,0-4 0,0 2 0,-6-14-89,-1 2 449,-1-10 359,-4 7-179,10-23 180,-4 5 3122,6-6-3032,6-6-180,2 5-90,18-12-90,-16 12-180,14-5 90,-17 6 90,1 0 0,-2 6-90,-6 1 89,0 7 271,0 23-360,0-18 90,-6 37-180,-2-39-270,-5 15-719,-6-13 629,10-10 1,-16 9-631,16-17 1080,-4 5 0,1-12 0,4-1 0</inkml:trace>
  <inkml:trace contextRef="#ctx0" brushRef="#br0" timeOffset="1570">1623 6991 7533,'13'8'359,"1"-2"-179,5-6-360,-10-6 91,14-13-1,-20 8-540,16-25 450,-12 32 0,1-20 90,-2 22 360,6 9-360,-3 7 720,10 25-630,-12-15 629,11 14 1,-15-24-720,15 0 360,-16-8-990,3-6 271,-5-6-181,-5-2 270,3-11 360,-10-8 0,-1-1 0,-8-5 0</inkml:trace>
  <inkml:trace contextRef="#ctx0" brushRef="#br0" timeOffset="1719">1703 6777 7353,'7'0'1709,"12"0"-1709,-16 0-1349,27 0 1169,-26 0-1259,26 0 1439,-27 6 0,15 1 0,-11 7 0</inkml:trace>
  <inkml:trace contextRef="#ctx0" brushRef="#br0" timeOffset="2057">1864 6951 7533,'8'8'0,"3"4"270,-9-11 269,16-1-359,-9-7 180,4-13-180,0-1 90,-12 1-630,5-18-270,-6 15-269,0-46 629,0 35-450,-6-35 720,-13 4 0,5 25 0,-1 2 0,-13-26 0,2 14 0,13 43-90,6 7 810,1 14 89,6 12-359,6 3 270,7 27-180,8-5-226,-2-12 1,1 1-135,4 11-135,-2-16 0,-1-2 135,-5-1 0,15 30-720,-16-36 360,-1 11-809,-2-18 539,-11-4-899,5-2 809,-6-7 540,-12-17 0,-9-4 0,-13-12 0</inkml:trace>
  <inkml:trace contextRef="#ctx0" brushRef="#br0" timeOffset="2177">1797 6790 7533,'26'6'1529,"-4"-4"-1349,10-2-360,7-14-180,-9-1 360,21-16 0,-21 9 0,8-11 0</inkml:trace>
  <inkml:trace contextRef="#ctx0" brushRef="#br0" timeOffset="3075">2374 6374 7533,'0'8'1439,"0"27"-1259,0-21 0,0 29-90,0 25-90,0-28-45,3 13 0,0-2 45,-1-23-630,4 27 450,-6-40 0,0-1-90,0-8 270,0-6-449,0 6-541,-6-5 630,4 5 360,-10-12 0,5-7 0,-7-8 0</inkml:trace>
  <inkml:trace contextRef="#ctx0" brushRef="#br0" timeOffset="3393">2388 6334 7533,'14'36'899,"2"0"1,-2 1-720,-9-1 89,10 7 1,-1 1-899,-11-5-451,15 24 720,-17-33 181,5 2-361,-6-6 360,0-17-180,-6 3 0,5-12 1170,-17-18-810,9 1-180,-10-27 1439,12 14 91,1-27-991,12 32-1078,13-24 269,-3 32 90,22-14 270,-22 22 90,10-3 0,-7 6 0,2-1 0</inkml:trace>
  <inkml:trace contextRef="#ctx0" brushRef="#br0" timeOffset="3606">2669 6401 7533,'-7'36'809,"-5"19"-629,10-36 270,-10 42-450,11-41 180,1 17-270,7-29 90,13-2-270,-6-6 90,12-12-360,-5-3 271,-6-12-1261,9-24 1171,-21 13 359,9-15 0,-12 15 0,0 3 0</inkml:trace>
  <inkml:trace contextRef="#ctx0" brushRef="#br0" timeOffset="3772">2682 6173 7533,'0'64'809,"6"-1"45,0-26 1,2 2-630,2-2 0,1 0-225,-1 8 0,1-2-1619,8 22 1439,-5-37 180,-7-3-1079,5-11 899,-11-7 180,5-1 0,0-12 0,2-2 0</inkml:trace>
  <inkml:trace contextRef="#ctx0" brushRef="#br0" timeOffset="4043">2857 6334 6993,'-6'25'1619,"4"-8"-1259,-10 20-180,11-15 0,-5 5 0,6 16-1,0-17-268,6 12 178,1-18-448,19-7 269,-10-5 0,9-2-270,-5-12 270,-11 4-450,15-21 360,-21 6-1079,9-28 899,-12 15 360,-12-38 0,3 28 0,-11-24 0</inkml:trace>
  <inkml:trace contextRef="#ctx0" brushRef="#br0" timeOffset="4234">2843 6146 7533,'0'13'1889,"6"25"-1530,-4-13-179,10 20 900,7 17-810,-3-26-405,0 8 0,0-1 45,-1-11-810,10 31 361,-10-39 359,-1 7-1889,-8-17 1709,0-7-539,-5-1 899,5-18 0,-12-3 0,-1-11 0</inkml:trace>
  <inkml:trace contextRef="#ctx0" brushRef="#br0" timeOffset="4506">2978 6428 7533,'7'-15'1079,"23"-15"-719,-18 26 180,31-26-271,-33 21-1348,20-16 539,-21 16-179,4-15 629,-7 21-540,-12-15 450,-1 10-90,-7 1 270,1 1-179,0 6 538,5 0-179,-4 18 180,5-8 360,0 40-541,1-25 361,18 32 0,-4-28-90,18 10-360,-12-24 89,0-3-448,4-12 269,-9-6-540,5 5 0,-2-35 540,-11-13 0,5-9 0,-6-6 0</inkml:trace>
  <inkml:trace contextRef="#ctx0" brushRef="#br0" timeOffset="4694">3179 6213 7533,'15'72'944,"1"-12"1,-3-4-586,-8-16 46,10 12 0,0-5-675,-12-28 270,14 17-180,-9-35 90,-1 6-270,5-19 360,-4-15-449,5-33 359,1 8-495,-11 7 0,1 2-224,8 2 809,-10-33 0,10 48 0,-5-11 0</inkml:trace>
  <inkml:trace contextRef="#ctx0" brushRef="#br0" timeOffset="5005">3420 6106 7533,'6'7'1349,"2"-1"-719,17 0-361,-9-4 451,39 4-630,-34-6-180,29 0-90,-12-6 180,-12-2 90,17 1-810,-16-5 631,-11 10-271,8-4 540,-22 6 89,4 24-89,-6-12 270,-12 49-360,-3-28-1786,-1 5 0,-1 0 1786,-6 1 0,4 12-1380,7-7 1200,5-18-450,-1 17-179,2-16 719,6-11 0,0 8 0,0-16 0</inkml:trace>
  <inkml:trace contextRef="#ctx0" brushRef="#br0" timeOffset="10927">22118 11191 7533,'-15'48'1169,"9"5"-899,7-24-90,11 3 0,-10-25 0,16 5-180,-10-10 0,6 3 90,4-5 269,3-17-1168,1-12 269,4-1 270,-19-7-359,-1 10 629,-6 5-90,0-3-180,-6 11 270,-1 1 90,-19 5 0,10 2 0,-10 6 269,13 6-179,-1-4 0,1 10 270,-6 7-360,4-8-180,-4 19 180,5-27-90,7 14 0,1-15 0,6 4 0</inkml:trace>
  <inkml:trace contextRef="#ctx0" brushRef="#br0" timeOffset="14500">23258 11648 10681,'0'31'1349,"0"-7"-1169,0 15 0,0 6-360,0-14 270,0 43-180,0-45 180,0 26-540,0-34-449,0 0 809,0-8-180,0-7-1349,0-6 450,0-6 1169,6-7 0,-4-2 0,3-5 0</inkml:trace>
  <inkml:trace contextRef="#ctx0" brushRef="#br0" timeOffset="56851">16391 3342 7892,'-8'0'360,"2"0"180,6 5-540,0-3-180,0 4-90,0-6 360,6 6 90,14 1-360,-10 1 270,31 10 0,-29-15-450,38 14 180,-32-15 90,31 16 90,-31-15 0,19 15 270,-11-11-360,3 7 270,4-7-90,5 11-90,-2-15 90,8 11 0,6 2-45,7-8 0,4 0-15,-4 2 0,4 2 0,-3-1-200,7 0 0,0-1 200,-8-3 0,2 0 0,-8-2-30,14 3 30,-9-2 0,10 1 0,-9-2 60,16-2-30,-5 4 0,14 2 0,-12-2-60,-28-5 0,-2-1 0,25 5 0,10 1 0,-10-2 0,-25-4 0,0 0 0,26 1 0,11 0 0,-10 0 0,-22-2 0,-1 0 0,24 0 0,9 0 0,-11 0 0,-26 0 0,0 0 30,16 0 0,7 0 0,-7 0-120,-15 0 0,-2 0 90,18 0 0,1 0 0,-15 0 0,-3 0 90,26 0-90,-28 0 0,3 0 45,13 0 0,-1 0-45,13 0 0,6-3 0,-1 0 0,-13 1 90,-1-3 0,-2-2-90,-9 0 0,18-1 180,-23-4 0,0 1-180,10 6 135,-1-9 0,5-2-135,7 6 0,0-1 90,-5-2 0,-1-2-624,6 1 1,-4 1 173,4 0-552,-23-5 822,-15 15 90,13-15 539,-10 11 172,-5-7-82,4 7 579,-13-5-1118,-5 10 670,4-10-580,-11 11-270,5-5 270,-6 6-1192,0 0 0,-6 0 0,-1 0 1</inkml:trace>
  <inkml:trace contextRef="#ctx0" brushRef="#br0" timeOffset="57863">18899 4254 7533,'-8'28'1439,"2"3"-899,6 20-450,0-23-46,3 15 1,0 0-224,-1-15-316,4 15 0,-1 0 315,-3-14-90,4 32-989,-6-50 1259,0 6 0,0-23 0,0-2 0</inkml:trace>
  <inkml:trace contextRef="#ctx0" brushRef="#br0" timeOffset="58120">18966 4442 7533,'27'-6'1169,"-6"4"-719,-2-10-270,-6 11 179,1-5-628,-7 6-1,5 12 180,-11-3 180,5 16-180,-6-10-540,-6 10 450,5-10 0,-5-1-539,0-2 539,5-11-1079,-5 5 1259,6-12 0,0-1 0,0-7 0</inkml:trace>
  <inkml:trace contextRef="#ctx0" brushRef="#br0" timeOffset="58537">19126 4374 7533,'8'0'539,"-2"7"-269,0 12-270,2 27 90,-1-13 360,-1 22-360,-6-38-540,6 26 180,-4-31 0,4 18 180,-6-35-359,12-20 449,-9-1-90,14-30 0,-15 26-630,10-21 450,-11 27 180,5-13-89,0 16 269,2 0-90,-1 8 809,-1 1-629,-6 11 450,0-5 89,0 6-539,0 0 899,6 18-719,-5-2 0,5 11 180,0 22-270,-4-22-180,4 41 89,0-36 1,-5 12 180,5-5-3868,-6 15 1979,0-21 899,0 3 630,0-60 0,6 0 0,1-23 0</inkml:trace>
  <inkml:trace contextRef="#ctx0" brushRef="#br0" timeOffset="58958">19395 4388 7533,'23'-7'2069,"18"-5"-1800,-35 10-449,30-4 1,-33 6-451,14 6 360,-15 2 180,4 5-809,-12 18 809,4-13-450,-15 19 450,8-28 180,-5 3 90,8-12 539,0 0 1,5 0-180,13 0-540,-2 0-180,10 0 90,-3 0-90,-14 0-180,9 6 360,-12 2-90,-6 5 0,-7 13 90,-2-10 540,-10 27-360,16-31 1169,-9 18-1169,17-29 90,-5 5 449,12-6-539,1-6 90,6 5 360,24-35-450,-17 23-4408,35-36 4228,-37 32 0,20-8 0,-18 11 0</inkml:trace>
  <inkml:trace contextRef="#ctx0" brushRef="#br0" timeOffset="59487">20227 4348 7533,'13'6'5846,"18"-5"-5666,-7 5-1259,39-12 629,-42 5-2248,32-11 2248,-48 10-1709,13-4 1709,-18 0 450,0 5 0,-6-11 0,-2 5 0</inkml:trace>
  <inkml:trace contextRef="#ctx0" brushRef="#br0" timeOffset="59645">20294 4268 7533,'-8'0'1439,"2"5"-1439,6 3-270,6 17 270,-4-9-90,4 10-450,-1-1 450,-3-14-899,4 19 809,-6-27 180,0 9 0,0-12 0,6 0 0,1 0 0</inkml:trace>
  <inkml:trace contextRef="#ctx0" brushRef="#br0" timeOffset="59978">20441 4348 7533,'8'15'809,"-2"20"-269,-12-23 180,-8 26-451,0-29-89,-6 9-540,-5-11 360,8 0-809,-26-1 809,25-6 0,-13-6-450,12-31-719,-2-14 1079,6 1-90,-3 6 1439,17 25-989,-5 4 989,18-4-989,-4 11 450,30 2-540,-15 6 0,28 12-180,-21-3-360,14 17 180,-21-11-809,8 10 899,-22-10-900,9 16 720,-17-20-809,5 19 899,-6-27 180,-6 14 0,5-15 0,-5 4 0</inkml:trace>
  <inkml:trace contextRef="#ctx0" brushRef="#br0" timeOffset="60212">20643 4348 7533,'20'6'2788,"12"-5"-2608,-10 5-1259,23-12-1,-16-1 1,16-7 269,-28 7 810,6-5 0,-21 4 0,4-5 0</inkml:trace>
  <inkml:trace contextRef="#ctx0" brushRef="#br0" timeOffset="60607">20951 4361 7533,'-14'21'1259,"1"-2"-1079,-12 1-180,8-11 360,-32 9-720,30-17-360,-36 5 540,37-6 90,-14 0 90,7-12 0,9 3 90,-9-16-90,11 10 90,7-4-90,1-7 360,6 10 90,18-27-270,-8 19-90,21-9 90,8 2-270,-14 14 90,30-2 0,-37 13 90,26 18-90,-28-3 90,15 28-270,-22-19 90,9 37 180,-17-35-90,5 17-3392,-6-24 3392,-12 19 0,3-15 0,-10 15 0</inkml:trace>
  <inkml:trace contextRef="#ctx0" brushRef="#br0" timeOffset="61092">21434 4200 7533,'28'-7'2338,"9"-5"-2158,-20 10-1079,8-10 359,-12 11 270,-5-5 90,-2 6 0,-6 0-989,-18 12 899,7-3-449,-26 34 1348,21-24 1170,-9 31-1619,11-34 0,7 9 630,1-11-630,12-7 539,19-1-449,-7-6-3328,31-24 2068,-25 6 932,9-20 0,-8 5 1,-4-2-1</inkml:trace>
  <inkml:trace contextRef="#ctx0" brushRef="#br0" timeOffset="61343">21742 3918 7533,'0'14'1169,"0"-1"-180,0 31-809,0-12-45,-2 14 0,-2 2 45,-3 7-405,0-3 0,0-2 135,0-4 720,1 23-1709,6-46-181,6 3 1170,-5-26 270,17-26-90,-9 3-90,16-40-90,-16 30-1160,9-18 1250,-10 25 0,5-1 0,1 0 0</inkml:trace>
  <inkml:trace contextRef="#ctx0" brushRef="#br0" timeOffset="61502">22078 3999 7533,'13'13'899,"-6"-5"450,11 4-1169,-9-11-360,4 11-1259,-7-11 1439,-6 17 0,-11-15 0,-4 9 0</inkml:trace>
  <inkml:trace contextRef="#ctx0" brushRef="#br0" timeOffset="61796">21997 4133 7533,'-8'13'3148,"2"-5"-2788,6 4-180,0-11 719,18 5-629,-7-12-450,32-1 360,-31-7 270,18 7-2789,-23-5 1889,1 16 270,-2-2-179,-12 29 449,4-7-180,-10 33 0,11-26 0,-5 8 360,6-14-181,6-16-268,7 3 179,2-18-180,4-7 180,-11-8-450,-8-12 450,-8 11-1709,-11-4 899,10 13 361,-9 0 449,17 5 0,-11-4 0,5 5 0</inkml:trace>
  <inkml:trace contextRef="#ctx0" brushRef="#br0" timeOffset="62047">22212 3972 7533,'13'0'2248,"-5"18"-1888,4-2-630,-11 59-89,5-14 89,-6 14 180,0-13-450,0-38 180,0 7-179,0-23 359,0 4 450,6-23 89,-4 8 1,27-40-450,-17 24 0,25-36 0,-22 37 0,4-8-1079,-5 8 899,-7 15 270,-1-14 0,-12 15 0,-1-4 0</inkml:trace>
  <inkml:trace contextRef="#ctx0" brushRef="#br0" timeOffset="62195">22212 4388 7533,'0'28'1709,"24"-2"-1529,-6-19 0,14-1-91,23-24-2157,-20-16 1888,17-3 180,-27-14 0,-11 23 0,-1-5 0</inkml:trace>
  <inkml:trace contextRef="#ctx0" brushRef="#br0" timeOffset="62568">22493 4147 7533,'6'-8'449,"2"2"-359,11-6-90,-4 3-90,10-16 180,-10 16 360,5-9-990,-13 16-89,-1-4 719,-6 6 180,-12 30-1,9-10 361,-9 16 0,0 2-360,9-9 629,-15 38-629,17-55-360,-5 23 270,12-32 180,1 3-1800,7-13-1438,11-48 2428,-8 31 450,-1-14 0,-1 3-359,-6 23 1618,9-12-1079,-17 30 629,11 31-539,-10-16 180,4 22 449,0-11-1168,-5-14-361,17 13 270,-15-24-449,26-1 449,-18-12-360,26-13 720,-26 9 0,19-14 0,-15 17 0</inkml:trace>
  <inkml:trace contextRef="#ctx0" brushRef="#br0" timeOffset="62675">22896 4254 7533,'0'7'1709,"0"5"-1709,0-10 270,0 4-270,-6-6 0,-2 0 0,-5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3T04:28:42.342"/>
    </inkml:context>
    <inkml:brush xml:id="br0">
      <inkml:brushProperty name="width" value="0.05292" units="cm"/>
      <inkml:brushProperty name="height" value="0.05292" units="cm"/>
      <inkml:brushProperty name="color" value="#0000FF"/>
    </inkml:brush>
  </inkml:definitions>
  <inkml:trace contextRef="#ctx0" brushRef="#br0">5821 14681 7533,'57'-8'449,"-29"23"1,-4-52 0,1-1 0</inkml:trace>
  <inkml:trace contextRef="#ctx0" brushRef="#br0" timeOffset="1744">4667 15660 7533,'-55'14'854,"15"-2"1,-1 1-1035,-31 10 150,17-10 0,-10 0 0,2-1-920,6-1 0,0-2 0,-4 0 972,-2-3 1,-6-1-1,1 0 1,5 0-23,4-1 0,5 1 0,-5-3 22,-7-1 1,-7-3-1,1 0 1,11-1 21,3 1 1,0-3 9,3-2 0,-11-3 0,-4-1 0,4 0 0,11 1-54,-4-2 0,1-4 72,2-4 0,-11-5 0,-3-3 0,3 1 0,13 4-754,-3-1 1,5-1 681,-9-8 0,-5-5 0,7-3-45,3-10 0,9-1 90,14 12 0,2-5-75,-5-9 0,-2-7 0,6 6 75,10 16 0,5-2-68,5-10 1,1-10 0,2-1-1,2 9 23,3 3 0,2 0 0,2-8 0,1-6 0,6 3 30,6 7 0,5 3 0,0 4-30,1-2 0,2 1 0,0 3 0,1-3 0,7 1 0,17-8 0,7 1 0,-3 6-45,-7 7 0,3 0 0,7-1 0,10-6 0,1 2 0,-8 9 45,-5 7 0,2 5 72,-2 5 0,9-2 0,5 0 0,-3 2 0,-9 4-27,9-2 0,3 2 9,-2 2 0,13-2 0,6-1 0,-5 2 0,-13 4-54,4 1 0,-2 1 22,0-2 1,10-1-1,0 0 1,-8 3-33,-14 4 1,-6 2 0,5 2-216,12 4 0,6 3 1,0 1-1,-7 1-425,-10-1 0,-6 2 0,2 2 620,17 6 0,2 4 0,-7 5-150,4 18 0,-9 1 294,-14-14 0,0 2-234,9 15 0,4 9 0,-7-6 345,-13-13 0,-3 4-113,-2 10 1,2 11-1,-3 2 1,-4-9-197,-3-2 0,-4-1 114,1 6 0,0 7 0,-5-3-120,-10-10 0,-4-2 0,0-3 276,3 0 1,-2 2-322,-6 7 0,-4 11 0,-1-1 1,1-11-226,-2-9 0,0-1 743,-1 8 1,-2 5 0,-2-6-384,-3-7 0,-1-7 0,-11 22 0,7-23 0,0 0 0</inkml:trace>
  <inkml:trace contextRef="#ctx0" brushRef="#br0" timeOffset="3085">4506 14318 7533,'-25'43'359,"0"-1"1,-14 17 0,5-6-270,13-9-720,-10 4 1,1-4 449,12-23 180,-7 15 0,7-42 0,3-2 0</inkml:trace>
  <inkml:trace contextRef="#ctx0" brushRef="#br0" timeOffset="3227">4225 14399 7533,'46'40'0,"-4"6"-90,-8-10 90,-8-3-720,5 10 360,-13-24 360,25 25 0,-27-29 0,9 4 0</inkml:trace>
  <inkml:trace contextRef="#ctx0" brushRef="#br0" timeOffset="3493">4574 14466 7533,'30'51'0,"-1"-8"719,3-24-629,-13-10 90,24 3-90,-16-47-90,-5 14 0,4-24 360,-13-10-270,-11 32-360,-15-32 90,-4 46-90,-44 3-180,14 38 102,-8-7 168,18 14 180,24-20-1079,-1 7 989,6-16 90,3 8 0,5-24 0,0-2 0</inkml:trace>
  <inkml:trace contextRef="#ctx0" brushRef="#br0" timeOffset="3926">4721 14305 7533,'29'64'719,"-12"-19"1,-3-3-540,-5-2 90,3 24-450,-6-6 360,-5-25 0,11 10-1530,-10-24 451,4-9-181,-6-5 901,-6-12-91,-2-6 270,-5-31 0,6 23 0,1-28 180,6 11-1,0 12-89,0-17 900,17-2-810,-6 13-45,15-7 0,3 3-135,-8 15 359,34-21-449,-39 41-179,4 7 89,-20 9-180,-32 41 270,13-21 135,-6 0 0,1-2-135,7-9 0,-2 19 360,13-32 180,18 13 539,21-5-539,4-9-270,9 14 0,11-16-1,-24 5-988,17-5 269,-17-3-629,-11 1 1169,4-4 0,-19 4 0,-1-6 0</inkml:trace>
  <inkml:trace contextRef="#ctx0" brushRef="#br0" timeOffset="8190">23473 12198 7533,'-8'8'-1170,"-4"-2"1530,-1 5-360,-2-1 0,-5 3 540,-41 17-360,24-18-90,-28 9 0,-5 1-90,2-6-116,14-3 1,-6 0-20,-11-3 0,3-1-253,24-1 0,-3-1 298,-11-1 0,-12 1 0,-2 0 0,7-2-340,11 1 1,4-1-1,-4-1 407,-5 0 1,-6 0-1,0-1 1,7 0-1007,-20-3 0,7 0 1164,12 0 0,-2-2 45,-9-6 0,-7-4 0,7 2-180,12 5 0,-2-2 90,-9-6 0,-12-5 0,1-1 0,13 2-90,14 4 0,3-2 60,-13-11 0,-7-6 0,12 4-733,-6-7 718,28 5 0,3-2 61,-11-21-106,32 14 844,-11-11-574,52-13-540,15 16 1115,-3 7 0,10 2-875,-5 15 0,4 4 0,-1 2-574,7-6 1,1 2 603,14 1 0,4 2 0,-20 6 0,2 1 0,-3 2 0,3 0 0,4 2-467,0 0 1,10 0 0,-1 1 0,-9 0 466,1 2 0,-2 1 0,-2 0 0,5 1 0,-1 1-492,3 0 0,0 1 1,-5 1 491,-3 2 0,3 0-247,2-1 0,10-1 0,0 1 0,-11 0 247,-6 2 0,-3 0-30,0 0 0,3 0 0,-3 0 192,2-1 0,-6 1-251,21 10 89,-25-8 0,1 1-90,4 5 0,-3 1 90,19 4 45,2 9 0,-3 3 224,-20-8-179,-6 2 0,-2 3 1341,2 13-1251,-12-8-90,11 8 270,-18 4-270,-10-24 1597,3 19-1507,-12-7-270,0-13 0,-18 37 0,2-30 3034,-17 14-3844,-18 4 720,13-23 180,3 2 0,0-1 0,-8-6 0,-9 5 0</inkml:trace>
  <inkml:trace contextRef="#ctx0" brushRef="#br0" timeOffset="10005">18711 8616 6813,'0'7'540,"-6"11"-450,4-15 90,-16 27-90,4-14 89,-19 17-89,11-13 0,-4-6-180,1-2 90,8-11 0,-8 6 90,5-14 0,6 6 0,-23-29-90,19 18 90,-19-19 0,16 0-45,4-7 0,1-2 45,-7-18-372,10 4 0,1 2 552,-1 7-270,-1-19 45,2 16 0,-1 1-135,-3-19 90,7 10 0,0-10 0,1 9 90,1-16-342,3 9 1,2-3 116,2 11 0,0 5-719,0-17 854,3 19 0,0-3 0,1 6 0,-1 4 315,5-15-405,-1-11 0,-2-1 90,-4 4 0,2 16 0,0-4 45,-2-11 0,-2 3-45,1 1 152,2-1 0,2 0 118,4 1-270,5 14 1006,-6-10-1006,17 17 206,-14 3-206,22-4 0,-17 13 0,-2 7 0,-1 13-270,8-17 180,-4 14 90,9-10-180,1 8 0,2 17 180,0-3-90,-9 5 0,5 17 1,-19-8-1,37 41 90,-30-30-90,19 16 0,-6-6 90,-9-18 45,3 20 0,0 2-135,-3-6 90,0 16 0,-1 4 179,-6-16 1,-2 1-711,1 10 1,1 7-1,-1-3 531,0 8 0,-1 2-60,-3-4 0,1 3 0,-1-6 15,2-12 1,0 0 14,-5 14 0,-1 7 0,0-8 30,6 16 0,-6-6 0,-3 12 0,0-11 0,3-27 0,-1 1 30,-7 24 0,-3 10 0,0-11-30,-1 7 44,-3-9 1,-1 2-45,6-23 0,1-3-731,-6 17 0,-5 13 0,7-45 0</inkml:trace>
  <inkml:trace contextRef="#ctx0" brushRef="#br0" timeOffset="25705">20495 6401 7533,'-28'21'1619,"2"22"-1439,19-23 269,1 35-89,6-31-450,18 8-90,-8-18-179,27-20 179,-20-9 180,8-12-360,-18 0-270,5-12 450,-10 9-90,-8-14 91,-3 27 89,-5-1-180,-9 18 540,12 0-90,-26 12-91,21-3-448,-9 5-1,17-2 360,2-17 0,18 4 0,3-12 0</inkml:trace>
  <inkml:trace contextRef="#ctx0" brushRef="#br0" timeOffset="29097">20870 6334 7533,'-14'28'809,"2"-8"-269,12 3-720,6-18 0,25 7 90,-12-20 180,18-5-809,-5-18 539,-20 13 90,12-7-360,-24 7 360,-6 15-180,-26-9 270,13 12 0,-36 6-90,43-5 90,-12 5 0,24-6 0,0 6 0,0 2 0</inkml:trace>
  <inkml:trace contextRef="#ctx0" brushRef="#br0" timeOffset="29316">21125 6079 7533,'-7'21'1259,"-11"34"-1169,15-26-90,-6 13 0,0 2-540,8-10 360,-11 17-90,10-26-359,-4-10 269,6 4 360,0-11 0,0 4 0,0-4 0</inkml:trace>
  <inkml:trace contextRef="#ctx0" brushRef="#br0" timeOffset="29739">20804 6629 7533,'7'-7'899,"5"-11"-719,-5 9 0,7-11 0,-1 7 539,24-6-449,-12 4 270,38-4-360,-38 11-180,19 2 0,-29 6 0,-2 0-360,-7 0-180,-6 0 361,0 0-811,-18 18 810,8-8-360,-34 22 451,27-18-181,-21 6-90,23-7 810,2 1-360,7-7 629,6 11 1,12-15-540,-3 9-90,10-12-810,18-18 630,-17 8-1079,29-27 629,-32 20 540,8-8 0,-6 5 0,2-1 0</inkml:trace>
  <inkml:trace contextRef="#ctx0" brushRef="#br0" timeOffset="30008">21206 6401 8612,'13'-13'360,"13"-13"-810,-10 10 270,21-15 360,-21 22-1349,4-3 1079,-14 12-180,-18 12 90,9-3 810,-27 28-91,20-13-359,-15 8 90,17-6-270,2-17 270,6 9-270,0-17-540,6 5-89,2-12 629,17-13 0,-9-4 0,9-10 0</inkml:trace>
  <inkml:trace contextRef="#ctx0" brushRef="#br0" timeOffset="30595">21407 6321 7533,'0'13'180,"0"-6"359,0 11-449,0-9 270,-6 29-360,5-26 0,-5 17 270,6-15-360,6-5-180,19 3-450,-13-24 271,18-3-1170,-11-54 1619,-3 20 0,4-11 0,-14 31 270,-6 27-91,0-4 1171,0 24-991,0-2 901,-6 23-990,4-17-450,-4 22 90,6-26-90,0 19 90,0-28-720,0 9 540,0-17-269,6-1 449,-4-7-450,15-31 270,-14 19 90,15-24-89,-5-2 89,-4 18 180,10-34 90,-18 49 449,5-12-449,-6 24 2249,0 0-2249,0 6 450,0 25-361,0 1-89,0 14 90,6 17-90,-4-23-180,1 10 0,0 0-179,-3-7 179,0 32 90,0-59 0,0 8-585,0-28 0,0-10 1,0-14-1</inkml:trace>
  <inkml:trace contextRef="#ctx0" brushRef="#br0" timeOffset="30865">21836 6321 7533,'6'7'539,"-4"-1"181,22-6-810,-20 0 180,20 0 270,1-6-270,-1 5-450,15-5 90,-18 6-629,4 0 449,-16 0 180,3 0 270,-18 0 0,-7 0 0,-8 0 0</inkml:trace>
  <inkml:trace contextRef="#ctx0" brushRef="#br0" timeOffset="31011">21863 6401 7533,'0'8'1259,"12"-2"-1079,-3-1 0,10-3-90,6 4-90,-8 0 0,8-5 0,-12 6 0</inkml:trace>
  <inkml:trace contextRef="#ctx0" brushRef="#br0" timeOffset="31556">22547 6079 9062,'-13'40'225,"1"-1"0,-5 3-360,1 21 0,1 4 45,0-6-360,-4 6-809,12-24 989,-5-34 90,10 3 180,-4-24 0,6-3 0,0-12 0</inkml:trace>
  <inkml:trace contextRef="#ctx0" brushRef="#br0" timeOffset="31834">22533 6079 7533,'8'-8'1619,"10"20"-1169,-9 10 89,16 31-359,-16-16 0,3 8-630,-2-7 1,-2-1 359,-3-5-90,13 42 0,-18-60 180,5 0-720,-3 4 540,4-15-90,-6 9-359,0-12-361,-6 0 990,-1 0 0,-7-6 0,1-2 0</inkml:trace>
  <inkml:trace contextRef="#ctx0" brushRef="#br0" timeOffset="31982">22480 6334 7713,'25'-6'1978,"-8"-2"-2607,26 1 539,-25 1-1349,31 6 1439,-25 0 0,9 0 0,-14 0 0</inkml:trace>
  <inkml:trace contextRef="#ctx0" brushRef="#br0" timeOffset="32183">22761 6281 8342,'14'0'1170,"17"0"-1260,-13 0 270,38 0-270,-37 5-540,24-3 540,-34 10-1529,9-11 1619,-23 5 0,10-12 0,-11-1 0</inkml:trace>
  <inkml:trace contextRef="#ctx0" brushRef="#br0" timeOffset="32382">22856 6133 7533,'0'15'1079,"0"3"-539,0 7-360,0-1-2069,0 44 1709,0-33 90,0 15 90,0-19 0,0-14 0,0 9 0</inkml:trace>
  <inkml:trace contextRef="#ctx0" brushRef="#br0" timeOffset="33099">23110 6079 8162,'0'51'720,"0"-13"-540,0 20-270,0-13 0,0-2 90,0 10-360,2-3 0,2 0-449,4-7 719,-1-3-90,-1-26 180,-6-16 0,0-17 0,0-2 0</inkml:trace>
  <inkml:trace contextRef="#ctx0" brushRef="#br0" timeOffset="33489">23124 6146 7533,'0'-8'1619,"0"-3"-1439,6 9 0,1-4 269,12 6-269,-4 0 0,-1 0 90,10 0-180,-20 0 0,20 0-630,-22 6 450,4 2-1259,-12 17 1079,-2-9 90,-5 10-270,-13-1 271,10-9-1,-4 4 90,14-8 90,0-5 90,5 1 0,-5-2 359,12-6-269,1 0 630,25 0-630,-8 0 359,38 12-359,-35-3 90,34 16-180,-43-10 0,13-2-90,-17 5-270,-7-9 0,-13 22-269,-3-8-91,-19 2 0,-5 0 181,3 7 269,-32 6 180,29-18 0,5-7 0,-5 1 0</inkml:trace>
  <inkml:trace contextRef="#ctx0" brushRef="#br0" timeOffset="34085">20428 7152 7533,'0'66'1889,"0"9"-1709,0-11-405,3-25 0,0-2 405,-2 0-990,5-4 360,-6-15 450,6-17 0,2-1 0,5-7 0</inkml:trace>
  <inkml:trace contextRef="#ctx0" brushRef="#br0" timeOffset="34398">20736 7220 7533,'21'28'359,"-8"-9"-89,-1-13-90,20-6-90,-13-6 0,36-31-180,-43 10-539,18-23 269,-29 28 270,5 3-450,-24 12 630,8 1-90,-45 36-90,34-17 180,-28 31-90,40-30-270,-3 0-359,12-2 629,0-11 0,6-1 0,1-7 0</inkml:trace>
  <inkml:trace contextRef="#ctx0" brushRef="#br0" timeOffset="34599">21018 6991 7533,'8'8'1169,"-2"16"-1079,0-8 180,-5 11-180,11 34 0,-11-25-405,3 5 0,-2 0 315,-2-10 90,0 7 0,0-25-90,0 7 0,-6-6 0,-1 6 0</inkml:trace>
  <inkml:trace contextRef="#ctx0" brushRef="#br0" timeOffset="34904">20804 7448 8162,'28'-14'990,"9"1"-1350,-21 6 180,15 1-180,-16 6 180,-1 6-359,-2 7 359,-11 2 270,11 22-90,-11-25 899,29 18-899,-18-29 360,50-24-360,-42 9 0,29-35 0,-28 21 0</inkml:trace>
  <inkml:trace contextRef="#ctx0" brushRef="#br0" timeOffset="35231">21286 7152 7533,'0'-7'0,"6"-5"899,2 11-1079,11-11-180,-10 10-539,9-4 629,-17 6 270,-7 18-90,3-7 1349,-27 44-1079,20-34 360,-15 40-360,17-37-180,2 8 90,12-18-1799,14-26 1439,-4 1-360,9-20 630,0-2 0,-14 3 0,13-8 0,-16 11 0</inkml:trace>
  <inkml:trace contextRef="#ctx0" brushRef="#br0" timeOffset="35711">21407 7139 5914,'0'7'1709,"-6"17"-1529,5-13 269,-5 20-269,6-16-270,0 10 180,0-16-360,12 3 90,-3-12-629,16-18 629,-16 8-90,9-15 90,-17 11-90,11-5 270,-10 4-90,9-4 90,-3-1 90,-1 5-180,-1 2 1350,-6 25-541,6 16-629,-4 8 90,4 8-90,-6-15-180,0-2 180,0-8 360,0-11-1080,0-3-359,0-5 989,0-5-180,5-15 90,3 4 0,-1-10-270,5 1 360,-10 3-180,9-23 90,-9 21 0,10-13 180,-11 10-180,5 10 720,1 0-360,-6 17 360,11 41-541,-10-18 811,4 52-720,0-44 90,-5 13 179,5-5-718,-6-15 179,0 7-1619,0-11 1709,0-11 0,-6 3 0,-1-12 0</inkml:trace>
  <inkml:trace contextRef="#ctx0" brushRef="#br0" timeOffset="36057">21943 7179 7533,'0'8'1169,"0"4"-449,0-11-810,0 5 90,6-6-180,20-6 270,-2 5-1799,20-11 1259,-21 10 270,-4-4-809,-13 6 989,-6 6 0,-6 2 0,-1 5 0</inkml:trace>
  <inkml:trace contextRef="#ctx0" brushRef="#br0" timeOffset="36188">21957 7260 7533,'14'0'719,"16"0"-359,-13 0-360,22 0 0,-17 6 0,3 1 0</inkml:trace>
  <inkml:trace contextRef="#ctx0" brushRef="#br0" timeOffset="37681">22480 6978 7533,'0'14'539,"0"-1"-539,0 7 1260,-12 48-1260,3-29 90,0-3 0,-1 2-180,-10 19-540,11-29 360,-9 21 90,17-35-1079,-11-1 989,10-5 270,-4-8 0,6-8 0,0-5 0</inkml:trace>
  <inkml:trace contextRef="#ctx0" brushRef="#br0" timeOffset="37932">22507 6925 7533,'7'6'1259,"-1"7"-899,0 8 0,2 36-360,5-17 179,-6 24-314,5-25 1,0-2 224,-8 12-225,9-1 0,-1-2-225,-11-13-1529,5 22 1709,-6-45 180,-6 8 0,-1-18 0,-7 0 0</inkml:trace>
  <inkml:trace contextRef="#ctx0" brushRef="#br0" timeOffset="38080">22467 7260 7533,'13'-14'359,"0"1"-359,19-12-1079,-9 2 539,22 2 361,-22 9 179,2 12 0,-11-6 0,-1-1 0</inkml:trace>
  <inkml:trace contextRef="#ctx0" brushRef="#br0" timeOffset="38248">22761 7206 7533,'33'8'0,"-4"-2"2158,16-18-2427,-22 9 179,9-9-360,-7 0 360,-15 9 90,8-27 0,-18 20 0,0-16 0</inkml:trace>
  <inkml:trace contextRef="#ctx0" brushRef="#br0" timeOffset="38431">22869 7005 7533,'0'21'-180,"0"4"809,0-10-89,6 40-630,-4-26 90,4 27-540,-6-5 630,0-24-90,0 22 0,5-40 0,3 3 0</inkml:trace>
  <inkml:trace contextRef="#ctx0" brushRef="#br0" timeOffset="38675">23097 6925 7533,'13'11'2518,"1"46"-2518,-7-14 180,-3 4 0,-2 0 0,-2-8 0,0 12 270,0-18-271,0-5-358,0-1-3509,-6 4 3508,5-20 180,-17 6 0,9-11 0,-10 2 0</inkml:trace>
  <inkml:trace contextRef="#ctx0" brushRef="#br0" timeOffset="39051">23124 7126 7533,'13'-14'1709,"0"7"-1170,-5-5 361,4 11-720,-5-5 0,6 6-1350,-5 18 990,-2-8-1529,-24 39 1350,14-35-271,-26 27 450,27-38 270,-9 9-180,12-12 1169,12-6-269,-3 5 269,28-5-899,-19 6-180,32 6-90,-39 1 0,13 18 90,-24-8-809,-29 26 719,15-25 90,-47 13 0,35-23 0,-18-2 0</inkml:trace>
  <inkml:trace contextRef="#ctx0" brushRef="#br0" timeOffset="39315">23539 6857 9691,'-11'32'-269,"2"-20"-721,-11 23 450,7-26 540,0 11 0,-1-7 0,1 0 0</inkml:trace>
  <inkml:trace contextRef="#ctx0" brushRef="#br0" timeOffset="40054">23579 7233 7533,'-7'0'1079,"1"0"-899,18 0 360,15-6-360,3 5-1,3-5-89,-8 6 90,14 0-899,-8 0-451,26 0 990,-33 0 1,1 0-181,-13 0 0,-11 0-270,5-6 630,-6 4 0,-6-4 0,-1 6 0</inkml:trace>
  <inkml:trace contextRef="#ctx0" brushRef="#br0" timeOffset="40284">23741 7086 7713,'0'7'539,"0"5"-449,0 13-90,6-1-90,-5 15 180,5-1 0,-6-13-1439,0 18 899,0-27 450,0 4 0,0-15 0,0-5 0</inkml:trace>
  <inkml:trace contextRef="#ctx0" brushRef="#br0" timeOffset="40590">24183 6898 7533,'0'7'1259,"0"11"-1079,0-9-270,0 10 180,0 12-90,0-6 0,0 13 90,0 13-90,0-24-810,0 40 540,0-42 270,0 26 0,0-29 0,0 3 0</inkml:trace>
  <inkml:trace contextRef="#ctx0" brushRef="#br0" timeOffset="42440">21916 7944 7533,'8'0'-270,"-2"-6"810,18 5-451,-13-11-178,21 10 178,5-4-178,-17 6 178,17 0-1168,-12-6 809,-14 5 270,6-5 0,-17 6 0,0 0 0</inkml:trace>
  <inkml:trace contextRef="#ctx0" brushRef="#br0" timeOffset="42624">21957 8012 8252,'7'0'270,"29"0"-360,-23 0-360,61 0 450,-52 0-104,33 0 1,-34-7-1,6 0 1</inkml:trace>
  <inkml:trace contextRef="#ctx0" brushRef="#br0" timeOffset="42928">22761 7796 8252,'-14'71'180,"-4"-13"-90,8-20 0,0-2 0,-6 2 0,3-2 0,1 2-810,-7 27 540,10-30 1,-9 20-721,16-35 720,-10-11 180,5 3 0,-1-12 0,2 0 0</inkml:trace>
  <inkml:trace contextRef="#ctx0" brushRef="#br0" timeOffset="43208">22761 7851 7533,'0'-8'1079,"6"2"-899,-4 12 0,10 25 0,-5-11 0,1 23 0,10 8-360,-15-17 45,5 4 0,2-2-45,-3-10-540,1 23 1,-2-39-541,-12 14 991,4-22 269,-10 10 0,5-11 0,-6 5 0</inkml:trace>
  <inkml:trace contextRef="#ctx0" brushRef="#br0" timeOffset="43350">22695 8065 7533,'13'0'-90,"18"-12"0,-13 9-630,13-9 270,-17 6 450,5 5 0,-4-11 0,5 5 0</inkml:trace>
  <inkml:trace contextRef="#ctx0" brushRef="#br0" timeOffset="43552">23017 7998 7533,'13'6'1799,"1"-5"-1440,5 6-179,-4-7-360,4 0-539,6 0 359,-8 0-899,8-7 1259,-12 6 0,0-11 0,1 5 0</inkml:trace>
  <inkml:trace contextRef="#ctx0" brushRef="#br0" timeOffset="43829">23298 7837 7533,'0'-8'1259,"6"26"-1259,-4 0 180,4 21 180,-6 24-450,0-15 135,2-7 0,2 1-405,-3 1-630,5 8 631,-6-35-1,0 2 360,0-18 0,0 0 0</inkml:trace>
  <inkml:trace contextRef="#ctx0" brushRef="#br0" timeOffset="44241">23338 7877 8162,'14'-7'1350,"-7"1"-991,11 6-359,-9 0 90,10 0-360,1 0 270,-11 6-539,9 1 629,-17 7-1080,-1 11 541,-7-9 179,-7 10-630,-17-1 540,7-2 270,-9-3 90,20-8 720,7-6-540,6-4 1259,18-2-1349,-8-2 90,33-10-180,-25 11-90,14 1-90,-19 13 90,-5 2-360,-2 22 271,-12-19 89,-8 26-450,-1-28 540,-22 15 0,13-22 0,-15 3 0</inkml:trace>
  <inkml:trace contextRef="#ctx0" brushRef="#br0" timeOffset="54181">22547 7971 6993,'49'0'899,"-21"0"-944,20 0 1,3 0 44,-2 6-2037,23 2 1947,-33-1-45,-3 2 0,2 0-45,7-6 135,-8 3 0,2 0-115,29-12 70,-38 5 271,31-5-181,-52 6-180,-9 0 90,-3 0 785,-45 11-875,33-8 180,-34 9 0,28-12 0,-5 0 0</inkml:trace>
  <inkml:trace contextRef="#ctx0" brushRef="#br0" timeOffset="54376">22614 8105 7533,'45'0'629,"10"6"-359,14 2-450,-14 5 180,-14-3 0,-2 0-360,-3-1-180,8 2 1,-2 1 539,-15-2 0,22 3 0,-28-7 0</inkml:trace>
  <inkml:trace contextRef="#ctx0" brushRef="#br0" timeOffset="55222">22641 8602 7533,'-15'41'629,"-3"-7"-314,8 8 0,1 0-225,-8-6-90,1 22 0,1 1 0,0-19 180,-10 30-90,16-40 0,-9 1-1350,17-18 811,-5-5-901,6-14 1081,0-3 269,6-17 0,1 6 0,6-7 0</inkml:trace>
  <inkml:trace contextRef="#ctx0" brushRef="#br0" timeOffset="55434">22614 8616 8432,'14'20'900,"-1"41"-630,1-25-450,-7 8 0,-1 0 270,1-5-777,-1 11 507,0-23-402,-4 6 312,4-11-21,-6 4 111,0-13 180,-6-5 0,-2-3 0,-5-5 0</inkml:trace>
  <inkml:trace contextRef="#ctx0" brushRef="#br0" timeOffset="55577">22574 8938 7533,'13'-20'449,"-6"11"-628,17-15 89,-13 21-450,26-9 270,-26 12-360,13 0 630,-17 6 0,6 2 0,1 5 0</inkml:trace>
  <inkml:trace contextRef="#ctx0" brushRef="#br0" timeOffset="55773">22816 8897 7533,'15'0'359,"2"0"-89,-3 0-90,12 0-180,-3 0-719,20 0-1,-31 0-89,17 0 809,-27 0 0,-2 0 0,-8 0 0</inkml:trace>
  <inkml:trace contextRef="#ctx0" brushRef="#br0" timeOffset="55943">22923 8736 7533,'-8'34'0,"2"-1"-180,6 24-360,0-29 540,0 45 0,6-53 0,2 17 0</inkml:trace>
  <inkml:trace contextRef="#ctx0" brushRef="#br0" timeOffset="56219">23271 8588 7533,'-20'21'0,"0"-1"0,1-1 1259,-8 26-630,14 2 1,3 4-1259,-3 16 449,18-2 0,9-8 360,10-28 0,9 20-2879,5-35 2339,-21-7 360,15-1 0,-19-12 0,0-1 0</inkml:trace>
  <inkml:trace contextRef="#ctx0" brushRef="#br0" timeOffset="56404">23378 8830 7533,'-7'0'1709,"13"0"-1529,3 0-2699,40 0 1456,-22 0 0,18 0 0,-26 0 1</inkml:trace>
  <inkml:trace contextRef="#ctx0" brushRef="#br0" timeOffset="56626">23634 8709 7533,'0'44'809,"0"-1"1,0 2-720,0-13-135,0 9 0,0-1 45,0-12-1170,0 33 991,0-50 179,0 12 0,6-15 0,1 6 0</inkml:trace>
  <inkml:trace contextRef="#ctx0" brushRef="#br0" timeOffset="56984">23714 8722 7533,'36'-7'2338,"1"-11"-2428,-22 15 180,-2-9-90,-7 12 450,0 0-270,-4 0 0,4 6-1619,-30 32 719,12-17 180,-13 10 1,1-1 179,12-19 540,-18 13-270,29-24 630,-5 0 179,17 0-629,-2 0 540,28-6-450,-19 5-450,32 7-90,-38-3 90,18 21 90,-29-15 180,5 10-539,-24 12 539,7-13-450,-32 26 360,25-34 90,-25 14 0,21-23 0,-11 5 0</inkml:trace>
  <inkml:trace contextRef="#ctx0" brushRef="#br0" timeOffset="57222">23915 8575 7533,'36'0'899,"-5"6"-449,-5 13-360,-10-2 0,4 14-270,-8 37 270,-11-23-90,3-7 0,-2 0-450,-20 25-1169,-11 7 1619,-7-10 0,-2 1 0,11-40 0</inkml:trace>
  <inkml:trace contextRef="#ctx0" brushRef="#br0" timeOffset="95084">8517 2322 7533,'-28'-8'-1170,"3"2"1440,11 6-270,-23 0 90,-24 0 45,-11 5 0,-5 2-1841,24-3 1,1 1 1750,-21 1 0,2 1-135,-3 5-442,12-5 0,-12-1 1,5 1 441,9 1 0,-5 0 90,2-2 0,-12-1 0,-5 1 0,4-1 0,12-1-195,-3 1 1,0-3 248,4-5 0,-12-2 0,-4-2 0,5-1 0,15 1-370,5-2 1,2-3 427,-2-2 1,-10-3-1,2-2 1,10 1-23,5-3 0,6-1 651,-13-9 1,0-4-742,6-1 0,5-1 90,-1-21 2689,7-6-2824,36 22 0,8 2-45,7-11 90,16 2 0,12-9 0,-3 11 66,-12 20 0,5 2-84,8-6 0,10-8 0,6-2 0,-1 2 0,-5 7-116,0 6 0,-2 6 1,4-4 133,11-9 0,7-5 0,0 0 0,-6 7 0,-9 9 0,-5 4 0,6 0 0,6-4 0,7-1 0,0 0 0,-7 4 0,12 1 0,-2 2-641,-17 4 1,6-2-1,-1 1 1,-6 1 640,11-1 0,-2 1 0,-8 4 0,3 2 0,3-1-438,-4 1 0,3 1 1,0 0-1,-3 0 438,7 0 0,-3 1 0,2 0-10,5 0 0,1 1 1,3 4 9,-4 4 0,4 3 0,-1 1 0,-10-1-90,1-3 0,2 3 54,-3 6 0,14 5 0,2 3 0,-5 0 0,-16-2-9,-12-2 0,-5 4 15,20 15 0,5 8 0,-14-3 30,-8 13 96,-9-16 0,-5 0-7,-13 13 1335,4 20-1424,-11-25 135,-9 6 0,-4-1-135,-4-15 89,-14 12 1,-3 0-719,-1-14 629,-1-6 0,-1-2 0,1 0 0,-5 0 0</inkml:trace>
  <inkml:trace contextRef="#ctx0" brushRef="#br0" timeOffset="95206">9577 1919 7533,'-23'-7'449,"0"0"1,15 7 0,-5 0 0</inkml:trace>
  <inkml:trace contextRef="#ctx0" brushRef="#br0" timeOffset="99305">20830 11608 7533,'0'-8'270,"0"2"-270,0 6 269,0 0-269,12 6 0,-3-4 0,10 4 270,13 0-270,-9-5 90,16 5-270,18 0 180,-23-5-90,29 5-135,-16-5 1,-1-2 224,15-5 0,-8 6 0,2-1-90,-6-8 0,-3 0-1749,19 6 1884,-19-3 0,3 0-45,-6 2 0,-2 2 90,20 1-90,10-5-90,3 6 90,-38 0 45,14 5 0,-2 2-135,-18 2 0,31 4 90,-34 5 0,-4-15-450,8 9 450,-16-12 1749,-1 0-1749,-8 0 0,-1-6 0,3-2 0</inkml:trace>
  <inkml:trace contextRef="#ctx0" brushRef="#br0" timeOffset="99721">22332 11608 7533,'0'7'180,"0"-1"-180,0-6-1170,0 6 810,0-5 91,0 5 628,6-6-179,-4 0-180,4 0 360,-6 0-473,0 0 1,6-6 0,1-1-1</inkml:trace>
  <inkml:trace contextRef="#ctx0" brushRef="#br0" timeOffset="100341">21032 12386 7533,'0'-7'-270,"12"1"630,38 0-46,-13 5 1,3 0-225,1-2 0,3 0 90,28 2 0,-1 2-289,-32-1 0,3 0 221,17 0 1,14 0 0,2 0-1,-11 0-651,-3 0 0,0 0 516,9 0 1,14-1-1,-2 1 1,-15 1-1210,-15 2 0,-4 0 1262,1-2 0,4-1 0,1 1-150,4 2 0,1 2 0,-6-1 120,-4-3 0,1-1-30,19 2 0,10 0 0,-11 0 30,-28-2 0,-1 0-90,18 0 0,9 0 0,-9 0-629,14 0 719,6 3 0,-6 0 0,-35-2 0,19 5 0</inkml:trace>
  <inkml:trace contextRef="#ctx0" brushRef="#br0" timeOffset="100657">23459 12426 6723,'0'0'0</inkml:trace>
  <inkml:trace contextRef="#ctx0" brushRef="#br0" timeOffset="252213">22989 6750 7533,'0'-8'-1080,"0"3"1260,0 5 90,0 5-270,0 3 270,0 29-90,0-5-180,0 35 0,0 7 0,0 1-120,0-14 0,0 10 0,0-11-1143,0 7 1218,1-20 0,-2 0-135,-5 22 180,5-34-360,-5 34 90,12-47 257,-5 16 13,5-22 0,0 9 0,-4-5 0,4 1 0</inkml:trace>
  <inkml:trace contextRef="#ctx0" brushRef="#br0" timeOffset="252895">22963 6870 6453,'37'0'180,"12"-5"-180,8 3 180,13-1 0,1 0-180,-3 3-1281,-12 0 1,10 0 0,-10 0 1280,4 0-30,-6-1 0,9-2 0,-9 1-60,12 1 135,-7-2 0,1 0-126,-17 0 1,-4 0 80,10 1 90,22-1 0,0 0-90,-14 3 0,12 0 0,-3 0-180,-24 0 335,2-1 1,-2 2-156,-9 5-90,6-4 90,-16 4 1826,-20-6-1736,22 0 1022,-22 0-1112,9 0 933,-12 0-933,0 0 90,6 0-90,-5 0 90,5 0-180,0 0 180,-4 0-90,4 0 0,-6 6 0,0-5 90,0 11 0,0 20-90,0-13 0,0 28 0,0 3 0,-6-16-45,5 11 0,0 3 135,-11 17-270,11-17 180,-5 15-270,6-19 270,0-18-360,0 11 270,0-30 90,0-1 0,0-6 0</inkml:trace>
  <inkml:trace contextRef="#ctx0" brushRef="#br0" timeOffset="253417">22842 7622 7533,'-14'8'90,"2"-3"-180,12-5 0,0 0 270,18 0 89,-8 0 1,45 0-360,-28 0 270,24-2 0,8-1-135,-22-1 0,3 0-1034,16 0 1,8-1 0,-5 1 853,-6 0 0,2 0 67,5 1 1,11 0-1,1 0 1,-10 0 67,-4-1 0,1 1-90,-4 1 0,11 1 0,3 0 0,-4-1 0,-11 1 135,0-3 0,-2 2 0,4 2 0,10 2 0,-1 0 0,-12 0 45,18-1-424,-14 1 1,9 0 0,-12 0 333,-5-2-432,8 0 0,-3 0 252,-23 0 90,8 0 180,-20 0-540,-11 0 1606,-2 0-1156,-18 0 0,-3 0 0,-12 0 0</inkml:trace>
  <inkml:trace contextRef="#ctx0" brushRef="#br0" timeOffset="254380">24103 8119 7533,'-13'7'-90,"-1"-18"450,1 6 449,6-43-629,1 35-1259,23-43 1169,-12 45 89,36-19-89,-35 28-180,30 8 90,-27 3-269,4 41 269,-13-30 0,-7 29-180,-18-16 90,8-3 90,-8-3-90,12-3 90,-1-21 0,-5 3-90,10-14 270,-3 1 180,12-5-360,0 4 0,12 1 89,-3 1 91,10 0-180,-5 4 90,-1-3-809,30-7 539,-22 9 0,28-9-989,-16 0 1169,-9 3 0,7-16 0,-17 4 0</inkml:trace>
  <inkml:trace contextRef="#ctx0" brushRef="#br0" timeOffset="254553">24465 7837 7623,'-6'13'-180,"5"1"-360,-17 11 360,9-15 180,-5 14 0,2-16 0,5 5 0</inkml:trace>
  <inkml:trace contextRef="#ctx0" brushRef="#br0" timeOffset="254875">24599 7944 7533,'-14'6'-990,"1"-4"1080,-6 16-180,10-10 450,-21 18-270,20-17-90,-9 9 180,7-17 0,10 5-180,-4-6 90,6 6-360,0-4 270,0 4 0,6-6 0,14 6 0,2-5-90,22 17 90,-26-15 90,12 27-90,-29-25-450,-7 30 360,-8-24 90,-25 14 0,15-24 0,-7-2 0</inkml:trace>
  <inkml:trace contextRef="#ctx0" brushRef="#br0" timeOffset="255414">25001 7931 7982,'-19'6'-269,"4"1"89,-16 13-90,-3 12 360,-8 4 0,8 4-180,8-19-180,19-9 90,1-12-90,12 0 180,1 0 90,13 0 0,-5-5-90,4 3-180,7-10 270,-10 10-89,21 2 89,-21 2 0,4 4 179,-3 6 1,-14-9 180,27 15-180,-25-17-90,31-1 0,-32-7 90,20-19-270,-16 4 0,-1-5 0,-1 2 90,-6 16 0,-6-9 0,-1 16 0,-7-3-720,-5 10 720,4-3-90,-5 10-89,7-5 89,5 7 90,2-7 0,6 5 0,0-4 0</inkml:trace>
  <inkml:trace contextRef="#ctx0" brushRef="#br0" timeOffset="255958">25216 7985 7533,'-8'43'-900,"-3"-6"900,9-18 0,-4-4-90,6-1 180,-6 4-90,5-15 0,-5 9 0,6-36-360,12-12 181,-3-1-1,4-6 449,5 22-269,-15 0 360,15 7-270,-17 8 90,12 6 90,-12 6 0,5-4 0,-6 28-180,0-19-180,0 21 0,0-13 0,0-4 0,-6 5 90,5-7-90,-5-5-90,6-3 180,0-5-180,0-12 180,0 3 0,6-10 90,7-12-180,2 19 540,10-18-270,-16 28-180,3-3 449,-6 5-449,1 0 90,1 5-180,-2 15 180,-6-4-270,0 15 1,0-15-541,0-3 630,0-7 90,0-6 0,0 0 0,0 0 0</inkml:trace>
  <inkml:trace contextRef="#ctx0" brushRef="#br0" timeOffset="256079">25430 8105 7533,'16'0'180,"2"-5"-1170,-17-3 990,5-5 0,-6-1 0,0 1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5:15:09.227"/>
    </inkml:context>
    <inkml:brush xml:id="br0">
      <inkml:brushProperty name="width" value="0.05292" units="cm"/>
      <inkml:brushProperty name="height" value="0.05292" units="cm"/>
      <inkml:brushProperty name="color" value="#FF0000"/>
    </inkml:brush>
  </inkml:definitions>
  <inkml:trace contextRef="#ctx0" brushRef="#br0">14982 7501 7533,'-11'65'59,"0"-1"1,-1 1 0,1 0 0,-2 10 0,0-2 0,3-10-195,6-16 1,2-7 134,1 7-45,-2 20 0,0 2 135,3-12-135,-1-17 0,2 3-45,2 6 0,0-4 90,-2 7-90,4-10 0,3 5 45,0 17 0,3 1 0,3-16 0,1 1-164,-5 21 0,2 2 254,6-10 0,-1-7-1872,-6 7 1871,0-18 1,3 5 0,2 17 0,-1-1-45,-6-27 0,0 1-30,7 18 0,2 7 0,-2-9 30,2 9-45,-4-19 1,3 4 44,1 10 0,1-3 89,6 8-134,-6-10 1,1 3 88,-3-12 1,-3-4-45,3 15 90,-4-11 0,3 8 0,-2-5-90,-2-12 0,0 0 120,4 19 0,1 8 0,0-9-120,13 13 60,-9-13 0,1 9 0,-2-11 30,7 3-90,-7-9 0,2 7 0,-3-7 0,4 10 135,9 8 0,-1 1-135,-4-8 45,-3-17 0,1 0-389,-8-5 0,-1-3 434,14 9-45,1 21 0,0 3 45,2-10-45,1 10 0,1-3-135,-4-21 90,-9-12 0,1 3 0,3 2 0,-2-2 0,9 10 0,-8-6 0,1 2 0,6 7 0,-1-3 90,4 9-90,8 5 0,1-2-741,-6-15 741,9 16-90,-13-27 0,-1-1 90,-3 18-420,3-10 1,8 5 0,-5-4 419,8 21 30,-4-12 0,8 6 0,-6-8 384,10 3-474,-14-9 0,5 5 0,-6-7-30,5-3 90,-9-5 0,3 1 0,3 4 0,-2-3 0,7 6 0,12 4 0,-1 0-90,-14-8 950,23 6-860,-29-18 0,-1-2 0,8 5 3305,21 16-3305,-27-16 0,-3-1-90,3 3 90,26 18-90,-11-9 353,-18-11-308,7 0 0,0-2-45,-11-5 1,37 9 178,-41-11-89,1-1 0,-1 1 0,-16-7 0,4 5 90,-7-11 0,-6 5 90,0-6 180,0 0-360,0 6 90,0-4-90,0 4 90,0-6-360,0 0 270,-6 0 0,4 0-90,-4 6 90,6-5 0,0 5 90,-11-6-90,2 0 0,-5 0 0,-10 0 0,14 0-90,-22 6 90,17-4 0,2 4-90,-5-6 180,15 6-180,-15-5 90,17 5 0,-11 0 0,10-4 0,-3 4 0,-1-6 0,4 0 90,-4 0-90,6 0-270,0 0 270,12 6-90,-3-5 0,16 5 90,-10 0 0,-2-5 0,5 5 0,-9-6 0,4 0 0,-1 0 0,-4-6 0,-1 5 90,-1-5 0,-6 0-90,6 5 90,-4-11 0,4 4 0,-6-23-90,0 13-90,0-13 90,0-1 0,-6 14 0,4-19 0,-4 22-90,6 2 90,0-5 0,0 15 0,0-15-180,0 16 180,0-4 0,0 6-1889,0 0 1889,6 6 0,-4-4 0,4 4 0</inkml:trace>
  <inkml:trace contextRef="#ctx0" brushRef="#br0" timeOffset="1024">16055 14573 7533,'13'8'989,"13"-8"-1079,-10-8 180,10 1-720,5-17 720,-19 20-1889,18-26 1530,-29 27 269,5-9 0,-12 6 0,-1-2 0</inkml:trace>
  <inkml:trace contextRef="#ctx0" brushRef="#br0" timeOffset="1170">16149 14493 7533,'-14'41'1079,"-11"28"-629,22-40 90,-9 32-181,12-33 1,6-6-630,2-4-269,23-36 449,-13 8 0,8-18 0,-3-5 90,-11 5 0,18-29 0,-23 30 0</inkml:trace>
  <inkml:trace contextRef="#ctx0" brushRef="#br0" timeOffset="1391">16296 14399 7533,'8'13'1169,"-2"37"-1169,-6-28 90,0 20 0,0 1-180,0-15-1439,0 47 1349,0-56-899,0 23 1079,0-39 0,0 9 0,0-24 179,0-15 361,0 3 90,6-19 89,7 9-179,14-2-360,-4 3-180,8 2 0,-22 15 0,3-10 0</inkml:trace>
  <inkml:trace contextRef="#ctx0" brushRef="#br0" timeOffset="1555">16283 14681 7533,'0'67'1709,"6"-8"-270,14-57-1709,2-2 180,5-7-1079,10-25 989,-13 14 180,8-19 0,-6 16 0,-6-5 0</inkml:trace>
  <inkml:trace contextRef="#ctx0" brushRef="#br0" timeOffset="1819">16524 14493 7533,'14'0'539,"12"-18"-539,-4 7 0,10-8-180,-17 13 180,3 6-89,-16 6 89,4 2 539,-12 17-269,-2-8-180,1 8 90,-23 12-90,18-18-90,-31 30 0,26-32 90,-8 8-900,12-11 630,-1-1-449,7-5-271,1-2 900,6-6 0,0-6 0,0-2 0</inkml:trace>
  <inkml:trace contextRef="#ctx0" brushRef="#br0" timeOffset="2116">16592 14587 7533,'6'7'0,"-5"-1"-1529,17-18 1619,-15 9-90,15-15-90,-5-1-90,2 3 180,4-10 0,7 1 0,-16 14 0,20-18 0,-27 26 629,15-9-89,-16 12 359,4 12-629,-6-9 0,0 15-180,0-11 0,-6 6-1079,4 1 899,-10-1-270,11-5 360,-17 10 0,9-9 0,-11 10 0</inkml:trace>
  <inkml:trace contextRef="#ctx0" brushRef="#br0" timeOffset="2474">16632 14694 7533,'0'21'270,"0"4"-360,0-10 0,0-1 90,0-9-90,0-5 90,0-5 0,0-3-360,6-11 360,1 4 0,7-4-180,-1 5 900,6 1 89,2-7-629,0 11-90,-1-8 90,-1 15 0,-10-4 0,9 12 0,-17 2-90,5 11-3393,-6 8 3393,-6-5-90,-1 3-359,-12 1-1,10-10 180,-9 4-899,10-9 899,-5-9 180,-1-14 0,7-4 0,1-17 0</inkml:trace>
  <inkml:trace contextRef="#ctx0" brushRef="#br0" timeOffset="2656">17048 14560 7533,'7'0'1079,"-1"6"-989,0 1-270,-5 1 0,5 10 180,-6-15 0,0 8 0,0-4 0,0 0 0</inkml:trace>
  <inkml:trace contextRef="#ctx0" brushRef="#br0" timeOffset="2794">17074 14708 7533,'-6'21'2069,"-1"-2"-1890,0-12-1348,1-1 0,6-6 1169,0 0 0,0-6 0,0-1 0</inkml:trace>
  <inkml:trace contextRef="#ctx0" brushRef="#br0" timeOffset="3161">16565 14560 7533,'7'7'719,"11"11"-629,-9-9-180,16 11 90,-16-13 180,9-1 0,-16 0-180,9-4 0,-9 9 0,4-3 0</inkml:trace>
  <inkml:trace contextRef="#ctx0" brushRef="#br0" timeOffset="3861">17678 14681 7533,'0'-8'90,"0"-4"719,-18 11-629,8-5-90,-27 24-90,20-14 180,-2 26 180,1-15-360,15 6 90,-9-2 90,6-5-270,5-7 180,-6 5-180,25-10 0,-7 4 180,32-24-900,-25 7 360,13-14-989,-6-12 810,-8 17 629,2-23 0,-7 22 0,-5-6 0</inkml:trace>
  <inkml:trace contextRef="#ctx0" brushRef="#br0" timeOffset="4001">17718 14386 7533,'-7'-8'-630,"1"2"2429,0 6-1349,-2 18 899,1 28-1349,1-6 180,6 17-1080,6 0 810,-5-29-360,8 12 1,0-1 359,-6-18 90,9 28 0,-6-34 0,1 5 0</inkml:trace>
  <inkml:trace contextRef="#ctx0" brushRef="#br0" timeOffset="4257">17746 14774 7533,'14'-14'1439,"28"-28"-1349,-29 29 0,14-20 0,1-1-180,-10 13-1259,20-40 1169,-29 43-810,-4-14 630,-12 25 270,-30 31 180,17-5 270,-5 15 0,1 1-270,8-8 630,-9 22 89,17-16-719,2-10 180,18 9-360,-3-25-630,22-1 91,-8-12 629,3 5 0,-6-11 0,-7 4 0</inkml:trace>
  <inkml:trace contextRef="#ctx0" brushRef="#br0" timeOffset="4550">17974 14802 7533,'7'7'0,"5"-1"1259,1-18-1079,2-3 180,22-47-360,-25 32-540,6-15 0,0-1 360,-10 12-269,6-25 89,-8-15-360,-6 36 720,-2-12 0,-2 2 0,-4 20-360,-11-15 450,10 37 900,-9 24-810,11-8 989,0 57-719,1-31-315,5 13 0,2 2-45,-1-10-270,2 6 0,2-1-1079,3-6 809,0 12-630,5-21 721,-10-15 359,4-3 0,0-13 0,1-8 0</inkml:trace>
  <inkml:trace contextRef="#ctx0" brushRef="#br0" timeOffset="5320">18215 14520 6183,'-8'28'1260,"2"15"-990,6-19 179,0 21-539,0-23 90,12 9 90,-9-21-270,21-10 180,-21-10-539,15-32 269,-17 22-90,5-23 270,-6 28-180,-6-17 90,5 22 1080,-11-2-720,10 19 629,-3 37-449,5-17 270,5 35-360,-3-38 539,16 13-719,-15-28-3238,14 9 2788,-15-22-539,10-10 899,-11 4 0,5-44 0,-6 39 0,0-46 0,6 49 359,-4-12-89,10 30 630,-11 8-540,11 1-91,-11 4 541,12-5-540,-12-1-90,11-6-450,-10 0 270,16-14 180,-15 6-90,15-11-1170,-11-8 361,0 4 179,-1-9-180,-6 6 541,0 3 89,0 3 90,0-5-90,0 9 180,0-4-90,0-5 0,0 15 90,0-15 359,0 11-179,0-1-180,6 20-90,-4 5 2249,16 51-1889,-16-32-226,5 4 1,-2 0 135,-5-8-360,0 7-629,0-2 629,-6-25-180,5 17 180,-23-15 270,20-5 629,-26 3-629,21-12 0,-4-6-90,7-13 180,18-10-900,14-17 91,4 16 539,1-1 0,1 1 0,1 3 0,17-24 0</inkml:trace>
  <inkml:trace contextRef="#ctx0" brushRef="#br0" timeOffset="5561">18631 14452 7533,'13'8'2518,"12"-2"-2248,-9-12 180,10 5 179,-7-6-629,-4 7 270,5 0-540,-7 7 270,-5 0-179,-2 13 89,-6-6 90,-19 30-1080,15-25-1618,-26 24 2698,21-28 0,-4-7 0,7-10 0,6-12 0</inkml:trace>
  <inkml:trace contextRef="#ctx0" brushRef="#br0" timeOffset="5860">18805 14291 7533,'13'30'2878,"1"-10"-2743,-9 18 0,-3 4-135,4-6-855,-5 14 1,-2-1 764,1-20-810,0 33 1080,0-48-180,0 0 180,0-8 180,0-12 90,6-20-1170,-5 9 270,23-39 450,-13 31 0,20-20 0,-16 18 0,4 0 0</inkml:trace>
  <inkml:trace contextRef="#ctx0" brushRef="#br0" timeOffset="6150">19301 14426 7533,'-7'15'719,"1"-4"1080,12-11-1709,-5 0 630,29-11-720,-18 8 360,19-15-1530,-17 16 990,-7 2 0,-1 2 1,-6 10-721,-12 7 630,3-3 90,-10 10-1888,5-1 1798,1-8 270,5 8 0,-4-24 0,5-2 0</inkml:trace>
  <inkml:trace contextRef="#ctx0" brushRef="#br0" timeOffset="6369">19435 14238 8522,'8'21'540,"4"22"-630,-11-23-1079,5 47 719,-6-40-989,-6 41 1439,5-42 0,-11 5 0,4-19 0,-5-5 0</inkml:trace>
  <inkml:trace contextRef="#ctx0" brushRef="#br0" timeOffset="6728">19248 14708 8882,'7'-14'540,"5"1"-1,13-7-449,-7 6-899,25 0 719,-26 8-810,2 12 990,-13 2-270,-6 23 0,0-13 1350,-6 19-900,5-28 89,13 9-269,-2-17-2069,33-13 1440,-25 2 539,19-33 0,-22 19 0,4-15 0</inkml:trace>
  <inkml:trace contextRef="#ctx0" brushRef="#br0" timeOffset="7156">19555 14479 7533,'8'0'1799,"5"0"-1440,-6-5-179,7-3 0,-1 1-90,-6-5 270,11-8-1080,-15 4 990,9-3-90,-12 13-1979,-6 30 1259,-1-6 271,-7 20 179,7-11 629,-11 18-179,15-20 270,-9 30-360,12-37 0,12 13-181,-3-23-718,10-2 179,1-24 630,0-4-2519,7-37 1890,-12 21 449,-3-37 0,-6 42 0,-5-18 899,5 37 180,-6 2 91,0 12 269,0 41-1259,0-18-90,6 51-810,-5-48 540,11 11-899,-10-18-450,4-10 809,0 3 360,1-12 360,7-6 0,6-1 0,0-7 0</inkml:trace>
  <inkml:trace contextRef="#ctx0" brushRef="#br0" timeOffset="7273">20039 14547 7533,'30'42'4497,"-7"8"-4317,-23-32-360,-6 12 180,5-29 0,-11 5 0,5-6 0</inkml:trace>
  <inkml:trace contextRef="#ctx0" brushRef="#br0" timeOffset="13829">1623 1154 7533,'0'50'-240,"0"0"0,0 5 0,0-2 195,0-13 0,0-1 45,0 37 180,0-5 0,0-1-90,0 2-1508,1-1 1,1 15 0,1-17 1507,4-7-9,-3-13 1,0 8 0,2-11-172,7-11 135,-6 12 0,-1-1 45,8-12-276,5 23 186,-10-37 0,21-6 0,-19-8 2996,14-6-2996,24-18 0,-21 8 401,7-3 0,5 0-401,5 5 0,1 3 0,-5 1 0,1 0-459,12 1 0,-3 0 459,8 3 0,-12 3 0,0 0 0,17-1 0,10 4 0,2 0 0,-35-5 0,-2-1 0,15 3 0,6 0 0,-6 0 0,3-1 0,-5-1 0,-5 0 0,3 0 22,5 0 1,11 1 0,-1-1-1,-10 0-22,-9 0 0,0-2 0,13 1 0,13 0 0,0 0 0,-11 0 0,-2 0 0,-3 0 0,6 0 0,6 0 0,-1 0 0,-8 0 0,-1 0 0,-5 0-1213,0 0 0,0 0 1213,-1 1 0,4-1 0,1-1-30,1 0 0,0-2 0,-3 2 30,5 0 0,-1 0 0,-4 0 0,2-2 0,4 1 0,-3 1 0,5-1 0,-2 1 0,-6-1 0,8 2 0,2-1-18,1 0 0,13 0 0,5-1 0,-5 1 0,-12 0-1089,2 1 1,-3 0 1106,-8 0 0,6 0 0,2 0 0,-3 0-30,6 2 0,-3 0 0,-3 0-206,3-1 1,3-1 212,-1 3 1,11 0-1,-1 0 1,-10 0-308,-1 1 0,-3 0 330,2-2 0,6 1 0,-7-1 0,-13 1 0,3 0 92,0 0 1,9 0 0,3 0-1,-3 0-92,-6 1 0,0-1 0,-1 1 0,2 0-23,9 1 1,2 0 0,0 1-1,-5-1 23,1-1 0,-4 1 0,1-1 0,6 1 0,0-1 0,-6-1-140,-3-2 0,-1 0 140,5 2 0,5 2 0,-1-1 0,-2-2 0,-1 1 0,-5-1 0,5 2 0,0-1 0,-2 2 0,4-1 0,0-1 0,0-1 0,1-3 0,-6 2 0,0 2 0,-1 0 0,-1-2 0,4-2 0,1 1 0,10 0 0,1 0 0,-8 0 0,-12 0 0,2 0 0,-3 0 0,12 0 0,3 0 0,-4 0 0,-13 0 0,-5 0 0,-2 0 0,26 0 0,9 0 0,-12 0 129,-27 0 0,-5 0-129,14 1 0,1-2 502,0-1 1,-4-2-503,4-3 1139,-6 3 1,2 0-1050,24-14-180,-19 9 511,11-10-511,-7-6 180,-31 8 1695,18-8-1875,-19-13 90,-14 19 1425,7-24-1425,-18-2 0,0 12 0,0-15 0,0-2 0,0 5 0,0 6 0,0-4-180,0-14 0,0 2 180,0-3-45,-5-17 0,-2 2-602,-2 30 827,-11-25 90,-5 11 0,8 23-495,-1-17 0,-1-2 315,3 8-360,3-17 0,1 0 270,-2 17-270,5 0 1,-1 3 89,1 25 757,-39-19-577,33 33 0,-58-9 0,47 12 225,-19 6 0,-3 0-315,5-3-90,-18 3 0,-2 0 180,5-6 0,10 0 0,-9 0 0,7 0 90,-24 0 30,20 0 0,-6 0 0,5 0-684,12 0 1,1 0 742,-27 0 1,-8 0-120,17 0 0,-2 0 0,-4 0 7,8-1 1,-2-1-1,-1 0 1,-2 1-136,-10 0 1,-2 1 0,0 0-1,4-1 98,-4-1 0,4 0 0,-4 0-75,0 2 0,-6 0 0,2 0 0,12 0 45,4 1 0,-1-2 36,1 1 0,-14-2 0,-4 1 0,4 0 0,13 0-36,-7 0 0,2 0 72,8 0 0,-9 0 0,-4-1 0,3 1 0,11 0-1376,-10 1 0,4 0 1364,3 0 0,-4 0 0,0 0-30,-4 0 0,0 0 0,6 0-594,1 0 0,1 0 564,-5 0 0,-6 0 0,1 0-337,3 0 1,1 0 0,4 0 381,-1 0 0,-5 0-118,8 1 1,-11 0 0,-4 1 0,4-1 0,11 0-63,-6 0 0,0 0 60,12-1 0,-11 2 0,-6-1 0,0 0 0,6 0 0,11-1 75,-15 0 0,1 0 0,16 1 0,-11 0 0,-4 0 0,-1 0 0,5 1 0,11-2 45,-19 1 0,1 0 135,15 0 0,-11 2 0,-2-1 0,4 1 0,11 0-135,-6 0 0,1 1 26,6 0 1,-10-1 0,-3 1 0,3 1 0,10-1-72,-5 3 0,0 1 190,-6-2 1,-12 0-1,-1 1 1,8-1-281,10 1 0,6 0 0,-2 0 60,-15 0 0,-3 0 0,4 0 30,18 0 0,4 0 0,-4-2 30,-16-2 0,-3-1 0,9 1 15,21 3 0,-1-1-45,-12-3 0,-12-2 0,0-1 0,12 2 0,13 2 0,2 0 90,-29-2 0,-11-2 0,13 1-90,27-1 0,2 2 0,-13 0 0,-5 2 0,8-1-270,-7-1 180,-15 6-1169,7-1 989,29 1 90,-23 0-292,25 5 472,9-10 0,-2 10 0,11-5 0</inkml:trace>
  <inkml:trace contextRef="#ctx0" brushRef="#br0" timeOffset="14949">11508 2282 7533,'14'-8'809,"-1"-10"-269,24-3-540,-18 5 720,37-8-541,-44 22 1,18-4-719,-29 18 179,5-3 90,-6 11-90,-6 23 540,-1-16-720,-19 36 271,10-40 269,-22 15 0,16-24 0,-11 6 0</inkml:trace>
  <inkml:trace contextRef="#ctx0" brushRef="#br0" timeOffset="15092">11495 2362 7533,'21'-21'629,"-2"2"-449,6-1-180,-8 11-1529,20-2 989,-21 11 540,10 0 0,-13-7 0,1 0 0</inkml:trace>
  <inkml:trace contextRef="#ctx0" brushRef="#br0" timeOffset="15481">11736 2187 7533,'0'14'899,"0"23"-629,0-12 0,0 14-180,0 4 90,0-23 0,0 17-630,0-6-90,-6-13 270,5 14 90,-5-25-629,12-19 539,-5 2 270,17-51 0,-9 32 0,6-14 0,1 0 0,-5 15-720,12-34 810,-15 52-90,-1-8 1080,-1 12-630,-6 5-271,0-5 631,0 12-540,0 1 0,0 7 269,0 23-359,0-12 0,0 26 0,0 1-540,0-13 180,0 29 180,0-42-2248,0 11 1258,0-29 990,6-3 0,-4-10 0,3-3 0</inkml:trace>
  <inkml:trace contextRef="#ctx0" brushRef="#br0" timeOffset="15703">11924 2214 7533,'28'-21'449,"3"2"-359,-22 12-270,9 1 180,-16 24-89,4-8 178,-6 15-89,0 7 0,0-9 90,-6 10 90,4-1-90,-4-22-90,6 14 360,0-23-360,6 5 270,20-29-180,-8 10-1529,13-24 1439,-11 10 0,-6-1 0,6-5 0</inkml:trace>
  <inkml:trace contextRef="#ctx0" brushRef="#br0" timeOffset="15856">12125 2094 7533,'0'56'1259,"0"-11"-1709,0 4 540,0-28-1709,0 34 1439,0-38 180,0 8 0,6-18 0,2-1 0</inkml:trace>
  <inkml:trace contextRef="#ctx0" brushRef="#br0" timeOffset="16126">12205 2121 7533,'21'-21'-270,"-7"1"720,10 7-630,-14 5 180,16 2-180,-19 6 0,-1 18 180,-6-7-90,-6 38 270,-1-36-180,-1 23 450,3-23-360,5-4-1,0 9 91,11-16-180,-2 3 90,28-10-180,-19-3 90,13-5-449,-11-6 269,-6 3-540,0 3-89,-8 1 809,-6 11 0,0-5 0,0 6 0</inkml:trace>
  <inkml:trace contextRef="#ctx0" brushRef="#br0" timeOffset="16322">12246 2322 7533,'0'13'2069,"0"-6"-1620,5-1 541,9-12-810,1 5 539,40-35-539,-26 23-990,8-9 1,0 0 539,-11 8-2518,23-6 2608,-39 13 180,8 1 0,-24 0 0,-1-2 0</inkml:trace>
  <inkml:trace contextRef="#ctx0" brushRef="#br0" timeOffset="16570">12273 2362 7533,'0'7'1619,"0"-1"-1439,12-6 629,21-12-539,-8 9-900,18-9-269,-16 12 539,-5 6 0,3 8 180,-17 1 720,-2 16-90,-6-20 0,12 7-450,3-25 0,41-30 0,-16 10 0,-8 2 0,0 0 0</inkml:trace>
  <inkml:trace contextRef="#ctx0" brushRef="#br0" timeOffset="16976">13131 1986 7533,'-6'21'0,"5"-1"1439,-5 17-1079,6-12-180,6 14-90,1-2-810,1-19 360,4 7-1889,1-13 1890,-4-10 359,3 3 0,-6-10 0,1-3 0</inkml:trace>
  <inkml:trace contextRef="#ctx0" brushRef="#br0" timeOffset="17207">13252 1933 7533,'13'-16'1529,"1"22"-1169,-7 5-1,-1 20-4250,-6-4 3531,0 13 450,0-10-325,-6 26-395,-1-37 271,-13 24 538,5-34-448,-10 3 89,16-12 4689,-3-6-4239,12-1 67,0-7-877,12-29-629,-3 16 629,10-18 540,-5 20 0,-1 4 0,0-6 0</inkml:trace>
  <inkml:trace contextRef="#ctx0" brushRef="#br0" timeOffset="17493">13346 1744 7533,'7'29'1619,"-1"44"-1529,-6-35 0,0 31 269,0-12-1618,0-24 630,0 11-451,0-12 990,-6-16-360,5 4 91,-5-14 1438,6-12-179,6-14-721,1 4 721,18-27-630,-8 25-990,20-26 540,-21 28-1799,10-9 1620,-19 17 359,0 3 0,-7 5 0,0 0 0</inkml:trace>
  <inkml:trace contextRef="#ctx0" brushRef="#br0" timeOffset="17680">13225 2227 7533,'-6'8'3328,"10"-2"-2249,34-36-809,-10 17-180,29-24-1619,-7 17 1619,-23 5-3688,16 2 2788,-36 7 810,-1 6 0,-17 0 0,-4 0 0</inkml:trace>
  <inkml:trace contextRef="#ctx0" brushRef="#br0" timeOffset="17826">13319 2174 7533,'-15'28'539,"-3"4"901,17-11-1081,-6-1 91,20 0-180,-5-13-450,36-13 180,-25-3-1259,36-34 179,-37 24 1080,25-36 0,-26 31 0,8-15 0</inkml:trace>
  <inkml:trace contextRef="#ctx0" brushRef="#br0" timeOffset="18039">13587 2053 7533,'21'38'1529,"-8"-8"-900,5-30-269,-15 0-180,15 0-450,-11-18-359,7 1 89,-6-22 450,-9 17-540,-18 3 630,2 13 0,-26 18-180,26-3-1079,-20 16 1079,28-10 180,-9-2 0,16-1 0,-4-4 0</inkml:trace>
  <inkml:trace contextRef="#ctx0" brushRef="#br0" timeOffset="18330">13735 1704 8432,'6'55'2069,"-5"-25"-1754,2 21 0,0 3-675,3-11-270,-6 16 1,2 0-1,10-15-90,-11 2 1,-1-5 539,6-23 630,-6 5-450,0-23 809,0 0-449,0-5 449,0-27-629,0 7-360,6-38-1259,7 26 1439,8-15 0,0 18 0,-2 1 0</inkml:trace>
  <inkml:trace contextRef="#ctx0" brushRef="#br0" timeOffset="18836">13990 1839 7533,'7'0'1619,"-1"0"-450,-6 6-809,-6 1-180,4 6 0,-21 31-270,18-18-630,-12 15 1,-1-1 539,7-12 90,-8 16-1439,7-33 989,10-9-809,-4-2 1349,6-7 0,0-13 0,6 5 539,8 2 91,1 7 90,4 12-451,-11-5-269,-2 11-269,-6-10 179,0 3 0,0 2 90,5-6-180,3 5 0,-1-18 0,5 3 0,2-16 90,0-2-90,6 11 180,-7-26-90,0 30 90,-5-19 90,4-1-180,-11 21 1799,11-19-1259,-10 28 450,4-4-631,-6 6 1,0 6 630,0 43-900,0-13-45,0 14 0,0 0-135,0-8-855,-1 0 1,2-4 854,5-18 180,-4 15 0,4-33 0,-6 4 0</inkml:trace>
  <inkml:trace contextRef="#ctx0" brushRef="#br0" timeOffset="19558">14379 1758 7533,'7'0'0,"5"-6"1529,7-7-1349,-3-8-180,10 6-2159,-13-9 1529,-5 21 91,-8-3 629,-8 13-180,-23 25 90,13-14 359,-7 13 631,13-11-540,5-6 269,-1 6-359,2-7-270,6-5 270,0-2-450,0 0 270,6-5 269,13 5 1,4-12-360,3 5-540,0-11 360,-17 10-1619,2 2 1080,-11 7-900,-17 25 1529,0-14 0,-33 31 0,25-31 539,-12 13 1800,23-18-1350,7-5 1710,-5-2-2249,16-6 539,27-24-809,-10 12-45,12-12 0,1-1-1215,-8 7 631,12-7 269,-18 19-2609,-1 0 2340,-10 4-1260,3 32 1799,-18-3 89,0 13 1,-1 2-270,-2-8 270,-3 22-180,12-42 630,6-6-360,1-16 0,7-6 89,5-30-269,-10 25-90,3-36 90,-12 37-449,-12-8 179,3 21 0,-4 5-1170,1 0 1081,10 0-1,-10 0 270,11-13 0,-5 5 0,6-12 0</inkml:trace>
  <inkml:trace contextRef="#ctx0" brushRef="#br0" timeOffset="20011">14540 1865 6633,'35'-28'2879,"14"-9"-1800,-31 20 270,32-14-1349,-39 16 810,19 2-630,-28 13-450,4 31 450,-12-12-1080,-1 25 450,-7-24-1978,-6 25 2068,11-20-1439,-15 19 1529,21-35 360,-8 3-270,11-12 0,0 0 180,6-36 90,1 15-315,5-24 1,2-3 134,2 11 269,2-14 1,1 4 90,-2 25-180,2-26-180,-7 40 0,-11 1 2519,5 25-2069,-6 0-450,0 56 180,0-44-450,-5 11 0,-2-3 270,4-18 0,-8 11 180,11-25 0,0-6-90,0 0 0,0-6 630,6-2-91,7-17-449,2 9 90,4-10-1799,-6 13-180,-5 5 1529,-2 2 270,-18 18 0,-3 3 0,-12 12 0</inkml:trace>
  <inkml:trace contextRef="#ctx0" brushRef="#br0" timeOffset="20166">14768 1879 7533,'-15'22'449,"3"2"-179,18-22 270,19 4-540,-1-6 90,26 0-180,-26 0 90,8 0 0,-13 12 0,-10-9 180,3 14 0,-18 21-180,5-18 0,-23 42 0,13-45 0,-15 15 0</inkml:trace>
  <inkml:trace contextRef="#ctx0" brushRef="#br0" timeOffset="20303">14982 2094 7533,'21'7'1709,"-2"5"-1439,-11-11-630,4 6 90,-11-7 180,5 0 90,-6 0 0,0 0 0,0 0 0</inkml:trace>
  <inkml:trace contextRef="#ctx0" brushRef="#br0" timeOffset="21476">9671 3221 7533,'7'0'2428,"41"0"-2428,-32 0-495,23-3 1,1 0 314,-19 1-360,22-4 91,-17 6-1,-16 0 270,8 0-180,-12 0-449,-5 0 809,-7 0 0,-8 0 0,-13 0 0</inkml:trace>
  <inkml:trace contextRef="#ctx0" brushRef="#br0" timeOffset="21670">9684 3328 9242,'21'0'1709,"22"0"-1619,-24 0-1080,48 0 810,-46 0 90,41 0-1978,-51 0 2068,13-6 0,-18-1 0,2-7 0</inkml:trace>
  <inkml:trace contextRef="#ctx0" brushRef="#br0" timeOffset="21885">9885 3140 7533,'32'6'3328,"-3"1"-3598,-1 7-270,2 23 540,-27-11-449,3 42-811,-13-41 1260,-19 34 0,4-43 0,-10 13 0</inkml:trace>
  <inkml:trace contextRef="#ctx0" brushRef="#br0" timeOffset="22411">10502 3221 7533,'14'-15'0,"-1"-3"1619,12 4-1080,-8 5-179,8-3 450,-6 12-1170,-4 6 180,-1 14 180,-8-4 0,-18 33 0,9-29-90,-27 29 180,19-32-3778,-32 20 3688,26-27 0,-21 14 0,18-17 0</inkml:trace>
  <inkml:trace contextRef="#ctx0" brushRef="#br0" timeOffset="22525">10435 3368 7533,'14'-7'809,"-1"1"-179,13-6-450,-10 9-1170,33-27 810,-30 19-89,18-14-631,-23 12 900,-1-1 0,1 1 0,-1 0 0</inkml:trace>
  <inkml:trace contextRef="#ctx0" brushRef="#br0" timeOffset="22905">10690 3113 7533,'-7'21'2338,"1"34"-2068,6-26 540,0 45-630,0-54-360,0 21-810,0-38-629,6 9 1439,-5-18-719,5-19 539,0 1 180,-4-9 90,10 8-90,-5-14 180,6 8-270,1-32 270,-1 38 450,-6-18-90,-1 34 719,0-3-809,-4 18 810,4 19-811,-6-1-89,0 15 630,0 29-630,0-13-720,0 18-359,0-28 269,0-24-539,0-2 629,0-11 540,0-2 0,6-12 0,1-2 0</inkml:trace>
  <inkml:trace contextRef="#ctx0" brushRef="#br0" timeOffset="23152">10851 3167 7533,'21'-23'1259,"-2"0"-989,7 15-270,-16 1 180,14 1-180,-23 6 0,5 6-270,-6 19 360,0-7 0,0 13 360,-6 7-181,5-19 91,-11 24-270,16-28-360,-2-1-539,17-9-1080,14-34 1079,-9 9 750,1-25 1,-13 19 0,-4-1-1</inkml:trace>
  <inkml:trace contextRef="#ctx0" brushRef="#br0" timeOffset="23290">11066 3006 7533,'0'13'2788,"0"43"-2608,6-21 135,-3 15 0,1 0-495,4-14-450,-2 37 270,-6-43-1798,0 10 2158,0-19 0,0-3 0,0-11 0</inkml:trace>
  <inkml:trace contextRef="#ctx0" brushRef="#br0" timeOffset="23722">11253 3140 7533,'-15'34'719,"-3"-7"541,17 10-1081,-5-19-89,6 14 450,0-19-900,6-5-179,13-20 449,-8 1-360,13-26 360,-22 15-360,3-5-359,1-17 719,-4 25 629,10-24-449,-11 34 540,5-3-270,0 12 0,8 12 89,0 15-179,0-3 0,-8 13-720,-6 7-89,0-17-811,0 35 901,-6-45 89,4 9 360,-10-14 0,5-11 0,-6 5 0</inkml:trace>
  <inkml:trace contextRef="#ctx0" brushRef="#br0" timeOffset="23932">11414 2885 7533,'0'42'3058,"0"20"-2698,0-29 0,0 18-450,12 24-360,-3-7-135,-2-20 1,-1-2-46,0 13 270,-6-25 360,0-3 0,0-15 0,0 10 0</inkml:trace>
  <inkml:trace contextRef="#ctx0" brushRef="#br0" timeOffset="24383">11830 3006 7533,'7'0'899,"-1"6"-629,0 1-90,8 1-1259,13 4 539,-11-5 270,2 6 270,-12-5 0,-4 10 0,3-3 0</inkml:trace>
  <inkml:trace contextRef="#ctx0" brushRef="#br0" timeOffset="24716">11856 3100 7533,'-7'0'3957,"1"0"-3777,18 0-360,3-12-809,6 9 449,-7-9-359,4 12 539,-15 6 180,8-5-180,-11 29 270,0-12 270,0 15 180,0 22 0,0-33 629,0 34-809,0-48 90,12 4-90,-3-17-360,10-3 180,-5-23 90,-7 13-630,5-37 360,-16 41-269,-4-21-361,-1 33-1618,-20-4 1580,24 6 0,-18 6 0,15 1 0</inkml:trace>
  <inkml:trace contextRef="#ctx0" brushRef="#br0" timeOffset="25023">12058 3019 7533,'0'26'1619,"0"-10"-1439,6 15 269,-4 2-89,4-3-90,-6 3 360,6-2-450,-5-21-1889,11 14 1709,-10-22-810,4-8 270,-6-3-449,6-52 809,-5 31-45,5-11 0,0 2 45,-5 13 1709,17-17-1349,-15 34 900,15 21-720,-17 6 269,11 56-629,-10-38-315,4 8 1,0-2 224,-5-8-1709,5 16 899,-6-35 271,0-3 629,0-12 0,6 0 0,1 0 0</inkml:trace>
  <inkml:trace contextRef="#ctx0" brushRef="#br0" timeOffset="25297">12205 3100 7533,'21'-21'1169,"11"-10"-989,-22 20 0,14-13-360,-16 11 360,-1 4 0,-1-9-810,-6 17 0,0-6 271,-12 25 359,3-7-450,-10 56 1259,11-37-224,7 11 0,2-2-405,1-13-90,22 11-630,-20-30 90,32-25-449,-32 0 449,20-20-450,-16-13 541,-1 19 266,-1-19 0,-6 18 0,0-2 1</inkml:trace>
  <inkml:trace contextRef="#ctx0" brushRef="#br0" timeOffset="25460">12393 2872 7533,'0'33'1349,"0"25"-1079,0-18-540,0 34 450,0-42-450,0 0 0,0-14 180,0-16 180,6 4 90,2-18-180,5 3-360,-6-10 0,11-7-89,-15 10 269,15-10 180,-10 7 0,6 4 0,-1-4 0</inkml:trace>
  <inkml:trace contextRef="#ctx0" brushRef="#br0" timeOffset="25693">12447 3287 7533,'0'36'1979,"6"2"-1800,-5-29 721,29-15-720,-18-5 0,20-20-1080,-19-8 361,0 14-541,-5-18 810,-8 34 270,-19-3-90,2 18-179,-8-5 89,-1 17 180,16-9 0,-14 4 0,16-7 0,-5-6 0,0 0 0</inkml:trace>
  <inkml:trace contextRef="#ctx0" brushRef="#br0" timeOffset="25866">12595 2885 7533,'14'0'1169,"-2"12"-1169,-12 3 0,0 30 0,-6-20 0,-1 12 0</inkml:trace>
  <inkml:trace contextRef="#ctx0" brushRef="#br0" timeOffset="26161">12568 3073 11400,'37'-12'1620,"-18"3"-2340,25-10 360,-29 11-1439,-2 2 1619,-7 6-989,-6 24 1259,0-6 270,-6 39-180,-1-32 539,-1 36-539,3-47 270,10 21-270,3-33-90,11-26-90,-10 11-720,3-49 720,-12 43-1439,-18-24 1259,8 34 0,-16-9 180,7 10 0,-2-5 0,-6 0 0</inkml:trace>
  <inkml:trace contextRef="#ctx0" brushRef="#br0" timeOffset="26474">12716 2858 7533,'6'14'1079,"-5"-1"360,11 30-1259,-11-16 0,5 18-1439,-6 10 1079,0-33-1619,6 39 1619,-4-50 360,4 7 0,-6-18-180,0 0 989,6-12-809,-5 3 90,11-10 270,7-7-360,-2 10-90,2-10-1080,5-5 900,-19 13 90,13-19 0,-31 28 0,-2-3 0</inkml:trace>
  <inkml:trace contextRef="#ctx0" brushRef="#br0" timeOffset="26604">12716 3180 7533,'0'72'989,"6"-16"-179,7-36-630,2-13-1,4 0-538,12-19-1,-13-4 360,25-34 0,-26 17 0,8-18 0</inkml:trace>
  <inkml:trace contextRef="#ctx0" brushRef="#br0" timeOffset="26977">12943 2952 7533,'15'0'2698,"9"12"-2428,-15-9 270,10 39-1260,-11-29 450,-2 24-1259,-6-11 1349,0-16-270,0 14 181,0-22 359,0-14-450,11-29 360,-2 3-360,5-13-450,10 6 810,-14 20 630,16-12-540,-19 29-90,-1 2 1979,0 6-1080,-4 6 181,10 14-720,-11-4-181,5 9-358,0 12-631,-4-17-809,3 41 899,-5-41-1258,-5 29 1978,-3-33 0,-11 9 0,-2-11 0</inkml:trace>
  <inkml:trace contextRef="#ctx0" brushRef="#br0" timeOffset="27217">12997 3194 7533,'13'-8'2069,"7"-10"-1890,-6 10 1,0-6 90,4 2-270,-9 11-270,11-6 180,-7 31 180,-6-6 90,-1 15 450,-6 4-540,0-19 180,12 14-630,-3-25-1979,40-36 1889,-22 8 450,4-10 0,1-1 0,3 2 0,12-9 0</inkml:trace>
  <inkml:trace contextRef="#ctx0" brushRef="#br0" timeOffset="28272">13722 2872 7533,'-15'43'1079,"-4"-6"450,24 0-1259,-4-23-270,7 16 270,22-30-180,-24-6-450,24-8 270,-23 0 90,1-12-270,-3 5 0,-10 6 91,3-3-631,-16 17 540,9-5 0,-10 6-1439,0 6 1349,10-5 360,-3 5 0,5-12 0,0-1 0</inkml:trace>
  <inkml:trace contextRef="#ctx0" brushRef="#br0" timeOffset="28422">13882 2724 7533,'14'-7'2968,"-7"25"-2788,-1-7 0,-6 27-540,0 6 360,-6-11-2698,-1 42 2698,-7-48 0,1 16 0,-1-30 0</inkml:trace>
  <inkml:trace contextRef="#ctx0" brushRef="#br0" timeOffset="28559">13748 3113 7533,'0'15'539,"0"3"631,12-4-990,-9-6-810,21 4 540,-15-12-2069,16-6 2159,-16-1 0,9-7 0,-11 1 0</inkml:trace>
  <inkml:trace contextRef="#ctx0" brushRef="#br0" timeOffset="28841">13936 2804 7533,'8'14'2069,"3"24"-1620,-9-19-269,4 18 180,-6 0-360,0-11-270,-12 42 270,3-35-1799,-22 30 1349,14-40 270,-14 9 180,22-25 450,-3-1-360,12-6-180,0 0 810,0-24-990,6 6 180,-5-20-1169,29-19 1079,-18 29 180,14-34 0,-14 40 0,-5-11 0</inkml:trace>
  <inkml:trace contextRef="#ctx0" brushRef="#br0" timeOffset="29096">14003 2885 7533,'7'-7'1439,"5"1"-1169,2 0-270,0 4-360,12 2 180,-17 8 270,3 23 90,-12-13 0,0 19 90,0-16-180,-6 0-90,4-8 359,-4-1-898,12-10-990,14-8 989,-9-3-809,12-28 1349,-21 19 0,4-14 0,-6 19 0,0-1 0,0 1 0</inkml:trace>
  <inkml:trace contextRef="#ctx0" brushRef="#br0" timeOffset="29215">14151 2858 7533,'6'-15'2069,"13"-2"-1710,-3 15 361,10-10 359,-7 11-809,-4-6-90,-2 1 360,-7 5-360,-6-5 89,0 12-269,0 2 0,-6 5 0,-1 0 0</inkml:trace>
  <inkml:trace contextRef="#ctx0" brushRef="#br0" timeOffset="29558">14231 2885 7533,'-15'30'0,"3"-6"0,12-24 0,6-6 0,7-19 0,2 0 0,17-31 0,-22 31 0,14-18 0,-22 34 0,4 9 0,-6 9 0,0 46 0,0-33 0,-3 19 0,0 3 0,1-10 0,-10 13 0,11-30 0,-6-23 0,7-1 0,13-13 0,-4 11 0,10-8 0,0 15 0,-4-4 0,5 24 0,-13-1 0,-13 33 0,3-24 0,-33 17 0,31-34 0,-25 2 0,22-11 0,-6 0 0</inkml:trace>
  <inkml:trace contextRef="#ctx0" brushRef="#br0" timeOffset="29937">14459 2872 7533,'13'15'2338,"19"-15"-2158,-14-9-629,19-29 449,-28 26-720,3-18 0,-12 17 540,0 4-89,0-2-91,-24 22 360,6-2 539,-33 34-449,28-23 90,-21 35-90,34-37-90,-14 7 2159,23-7-1889,-5-15 1349,12 9-1079,1-12 449,18 0-809,-3 0 0,5 0 360,17-18-271,-25 14-1258,24-20 359,-10 16 630,-15 1-4137,6-5 3237,-24 16 52,-12-2 0,-3 17 0,-12 2 0</inkml:trace>
  <inkml:trace contextRef="#ctx0" brushRef="#br0" timeOffset="30127">14419 3126 7533,'15'0'359,"2"0"1081,3-5-811,-4 3 271,28-10-720,-26 11 629,19 13-1079,-28-2 180,8 28 0,-9-28-539,17 8 269,-9-24 180,10-8 180,5-12 0,-7-9 0,15-5 0</inkml:trace>
  <inkml:trace contextRef="#ctx0" brushRef="#br0" timeOffset="30605">15022 2697 7533,'0'38'3148,"0"-19"-2788,6 24-540,2-10 90,-1-3 90,-1 3 450,0-8-360,-5-16-2519,5 9 1350,-6-17-720,0-19 1799,0 6 0,0-25 0,6 16 0,2-6 0</inkml:trace>
  <inkml:trace contextRef="#ctx0" brushRef="#br0" timeOffset="30779">15143 2644 7533,'15'-2'1079,"-3"16"-449,-6 14-540,-5 0 90,11 10-90,-10-16-270,4 34-90,-6-29-1259,-12 22 1349,9-33-90,-15-3 270,5-1 0,-8-11 0,-7 5 0</inkml:trace>
  <inkml:trace contextRef="#ctx0" brushRef="#br0" timeOffset="31271">15049 2845 8162,'13'-6'2069,"-5"4"-1259,10-9-810,-15 9-360,27-10 360,-20 11-1349,28-6 269,-28 7-89,8 7 629,-18-6 270,0 5-89,0 0 359,-6 1 0,-19 19 0,13-10 0,-24 9 449,27-11-449,-5-1 270,8-5 0,6-2 1349,6-6-1169,-5 0 629,30-6-899,-20-2-540,27 1 360,-29 1-539,9 6-91,-17 18 540,5-8-270,-12 34 180,5-21 0,-11 10-629,-13 4 989,7-25 1439,-14 18-1349,25-28 269,-6 3-539,12-5 450,1 0 180,26-23-1620,15-7 271,9-18 539,-4 14 180,-13 3 0,-13 10 0,0-6 0</inkml:trace>
  <inkml:trace contextRef="#ctx0" brushRef="#br0" timeOffset="31679">15358 2791 7533,'13'0'2338,"12"-6"-2158,-8 5 1259,20-5-1439,-21 6-629,9 6 629,-17 1-1349,-2 12 1169,-12-4 90,4 5-1619,-27 5 989,23-14 720,-30 7 0,27-18 0,-4 0 0,1-6-360,11 4 1170,-5-4-360,6 6-271,0 6 901,0 19-720,0-7-90,0 14 449,0 5-719,0-18 180,0 18 540,0-23-541,0-7 1081,6-1-1080,-5-6 269,35-6-539,-23-1-1349,48-18 1259,-41 8-359,29-20-2250,-39 26 2789,8-12 0,-18 15 0,0-5 0</inkml:trace>
  <inkml:trace contextRef="#ctx0" brushRef="#br0" timeOffset="33242">11723 3851 7533,'-7'0'809,"7"6"451,19 14-1260,-9-4 539,26 27-539,-32-25-270,20 13-179,-23-17 359,5-7-450,-12-1 450,5-12-630,-5-19 810,6 7 90,6-31-270,1 37 630,13-24-540,-11 27 270,9-4-270,-17 7 180,12 24-180,-12-8-360,5 39-90,-6-29-809,-6 35 809,5-43 450,-12 24 0,6-27 0,-7 10 0</inkml:trace>
  <inkml:trace contextRef="#ctx0" brushRef="#br0" timeOffset="33463">11937 3637 7533,'0'19'1169,"0"-4"450,0 58-1439,0-40 0,3 22 0,0 0-180,-1-19-630,4 4 1,0 0 539,-5-8 0,5 6-2699,-6 0 2250,0-26 539,0 12 0,0-24 0,0 0 0</inkml:trace>
  <inkml:trace contextRef="#ctx0" brushRef="#br0" timeOffset="33690">11964 3999 7533,'0'-15'809,"24"-21"-629,-12 24 360,31-37-360,-26 31 0,8-7 269,-5 13-1078,-12 10 89,4 20 540,-18 42 270,5-11-270,-5 8 0,6-39 180,6-17-90,1 5 0,7-18-990,11-9-449,-15-7 1349,14 1 0,-17 2 0,7 4 0</inkml:trace>
  <inkml:trace contextRef="#ctx0" brushRef="#br0" timeOffset="33900">12246 3609 9332,'0'14'1439,"12"42"-1439,-3-27 225,0 19 0,1 3-315,4-10 180,-1 24 89,-5-9-808,4 7-900,-11 1 1439,5-12 90,0-33 0,-5-25 0,5-8 0</inkml:trace>
  <inkml:trace contextRef="#ctx0" brushRef="#br0" timeOffset="34563">12689 3878 7533,'12'-13'1079,"-9"5"-809,15 2-450,-5 6-90,2 0 180,-2 0-180,-1 6 270,-11 2 0,5 5-180,-6 6 91,0-10-271,-6 9-180,5-10 540,-11 5 0,5-5 0,-7-2 0</inkml:trace>
  <inkml:trace contextRef="#ctx0" brushRef="#br0" timeOffset="34860">12877 3623 7533,'0'49'1349,"0"26"-1169,0-47-90,0 27-180,0-10-180,0-18 270,0 16-989,0-29 899,0-7-360,0-1 450,0-18-270,6-3 0,1-12 1260,12-11-811,-4 14-89,-1-8 90,3 7-90,-8 9-90,5-10 270,-3 19-1439,-9 1 1169,4 6 0,-6 12 0,0 3 0</inkml:trace>
  <inkml:trace contextRef="#ctx0" brushRef="#br0" timeOffset="35091">12822 4012 7533,'0'8'1349,"12"-2"-1349,-3-6 180,11-6 360,11-14-810,-13 10 180,25-8-270,-26 18 180,2 0 90,-13 0-90,-6 24 180,0-12-180,-6 31 180,4-27-539,-9 10-991,3-7 1530,-5-10 0,0 3 0,-1-12 0</inkml:trace>
  <inkml:trace contextRef="#ctx0" brushRef="#br0" timeOffset="35327">13105 3838 7533,'28'-23'0,"3"0"0,-16 21 0,4-4 0,-11 6 0,-2 0 0,-6 12 0,0-3 0,0 10 0,-12 19 0,3-19 0,-5 18 0,-9-5 0,12-15 0,-14 9 0,12-20 0,5-12 0,2-1 0</inkml:trace>
  <inkml:trace contextRef="#ctx0" brushRef="#br0" timeOffset="35449">13118 3891 7533,'36'-29'0,"-5"5"0,-18 24 0,-5-6 0,3 4 0,-3-10 0,5-1 0,1-14-848,-7 5 0,5-9 0,-5 10 0</inkml:trace>
  <inkml:trace contextRef="#ctx0" brushRef="#br0" timeOffset="35670">13278 3664 7533,'8'43'0,"-2"0"0,-6 8 0,0-17 0,6 28 0,-4-45 0,4 1 0,-6-18 0,0 6 0,0-5 0,0-12 0,0 0 0,12-26 0,-3 20 0,10-14 0,-6 16 0,1-4 0,-7 11 0,-1 2-1619,0 6 1619,-5 0 0,5-6 0,-6-1 0</inkml:trace>
  <inkml:trace contextRef="#ctx0" brushRef="#br0" timeOffset="36494">13547 3838 7533,'13'-8'3418,"25"-15"-3868,-13 12 450,20-8-270,-19 19 450,-4 19-90,-9-2 0,-7 8-2519,-12 18 2070,4-22-901,-22 34 1080,14-38-359,-16 2 539,19-13 0,-5-12 0,11-13 0,1 2 719,13-26-629,2 25 450,10-19-360,-3 16-180,4-6 90,-11 12-720,-3 3 180,-12 12 181,0 0 89,0 6 180,-6 8 180,5-5 1079,-11 21-1079,4-20 90,1 9 179,1-7-359,6-11 450,6 5-180,13-12-450,-3-1 90,10-6-1170,-1-13 991,-9 10-541,4-9-359,-9-1 899,-9 16 270,4-8-90,-6 18 0,0 0 809,0 6-719,0-5 270,-6 11-270,4 2 0,-3-5-630,5 15 450,0-21 90,0 9 0,0-12 0,0 0 0</inkml:trace>
  <inkml:trace contextRef="#ctx0" brushRef="#br0" timeOffset="36660">13896 3596 7533,'7'0'539,"-1"6"631,0 20-721,-4 3-449,4 12 180,0-8-90,-5 17-180,5-17-1079,0 36 989,-4-50 180,4 17 0,-6-35 0,0 6 0</inkml:trace>
  <inkml:trace contextRef="#ctx0" brushRef="#br0" timeOffset="36903">14097 3569 9961,'0'14'630,"0"-1"629,-6 37-1079,-2-22-990,-1 15 1,-1 1-540,1-11 269,-15 36 721,21-45 359,-9 1 0,6-19 0,-1-6 0</inkml:trace>
  <inkml:trace contextRef="#ctx0" brushRef="#br0" timeOffset="37018">14030 3771 7533,'7'-8'-180,"11"2"0,-3 6 90,6 0 0,16-12 90,-19 3 0,13-16 0,-17 4 0</inkml:trace>
  <inkml:trace contextRef="#ctx0" brushRef="#br0" timeOffset="37227">14177 3543 7533,'0'19'-450,"0"20"360,0-8 90,0 14-630,0-1 630,0-18 90,0 11-180,0-29 90,0-2 2429,0-18-2069,6 9 539,8-27-1169,1 19 180,4-14-1529,0 6 1350,-4 10 269,-2-9 0,-7 10 0,1 1 0,0 1 0</inkml:trace>
  <inkml:trace contextRef="#ctx0" brushRef="#br0" timeOffset="37378">14191 3825 7533,'0'41'0,"0"-8"1619,12 10-1349,-9-29 89,14 16-359,9-30-90,-8-6-1798,31-26 1528,-37 13 360,18-18 0,-29 17 0,5-1 0</inkml:trace>
  <inkml:trace contextRef="#ctx0" brushRef="#br0" timeOffset="37519">14365 3543 7533,'8'6'989,"-2"1"-1708,-6 0-541,0 5 1260,0-4 0,0 5 0,0 0 0</inkml:trace>
  <inkml:trace contextRef="#ctx0" brushRef="#br0" timeOffset="37813">14352 3637 7533,'0'13'3598,"0"-6"-1260,6 5-1978,1-10 270,18-2-720,-14-2 180,13-10-1529,-11 11 1349,-4-5 90,9 0-2519,-17 4 2249,5-3-269,-6 10-541,0 15 1440,0 2 0,-12 53-360,9-44-90,-9 36 450,12-52-181,0-2 541,12-7-540,-3-12 0,11-25-90,-13 6-810,0-32 540,-7 39 90,0-12-1889,-13 23 1979,-2 0 0,-6 1 0,2 6 0</inkml:trace>
  <inkml:trace contextRef="#ctx0" brushRef="#br0" timeOffset="38113">14445 3529 7533,'8'0'539,"-2"6"1440,6 25-1529,-3-5-135,4 16 0,-1 2-135,-2-6-1,7 30-1258,-9-17 1169,-1-24-1169,-1 16-181,-6-30 811,0-5-811,6-8 2610,-4-14-1,9-18-1259,-3 2-1260,5-33 901,1 36 89,-7-16 180,5 24 0,-5-2 0,7-6 0</inkml:trace>
  <inkml:trace contextRef="#ctx0" brushRef="#br0" timeOffset="38571">14687 3556 7533,'0'7'0,"0"5"0,0 8 0,6 2 0,-5 5 0,5 10 0,-6-19 0,0 37 0,0-35 0,0 17 0,0-24 0,0 7 0,0-11 0,-6 3 0,5-12 0,-5 0 0,6-24 0,0 6 0,-3-21 0,0-3 0,1 11 0,2-36 0,14 34 0,-5 9 0,15-7 0,-21 24 0,21 7 0,-21 7 0,9 36 0,-12-22 0,0 34 0,0-38 0,0 8 0,0-18 0,-6 5 0,4-10 0,-4-8 0,6-3 0,0-4 0,6-5 0,-4 9 0,10-11 0,-5 1 0,6 4 0,7-16 0,-6 20 0,6-13 0,-13 23 0,-1 1 0,0 8 0,1 5 0</inkml:trace>
  <inkml:trace contextRef="#ctx0" brushRef="#br0" timeOffset="38672">14821 3744 7533,'7'-6'0,"11"-19"0,-9 1-990,5-15 990,3 0 0,-14 10 0,9-10 0</inkml:trace>
  <inkml:trace contextRef="#ctx0" brushRef="#br0" timeOffset="38810">14915 3476 7533,'0'-8'1259,"6"8"-809,-4 8-90,10 5 89,-5 12-269,7-2 0,-7 4 0,5 16 0,-11-18-1349,-1 49 1169,-1-33 0,-11 17 0,4-25 0</inkml:trace>
  <inkml:trace contextRef="#ctx0" brushRef="#br0" timeOffset="38957">14848 3878 7533,'6'14'2158,"1"-7"-1258,19 5-900,-4-11-540,35-18 540,-24 5 0,17-26 0,-23 18 0</inkml:trace>
  <inkml:trace contextRef="#ctx0" brushRef="#br0" timeOffset="40637">15371 3503 7533,'-7'5'0,"1"-3"-180,0 4 270,-1 0 90,-7 1-90,7 7 269,1 17 91,0-1 180,4 22 89,2-22-179,2 1 719,10-17-1079,-11-7 180,11-1-180,-10-6-540,9 0 270,-3-24 180,-1 12-2968,5-37 2068,-10 31-449,4-25 1259,-6 26 180,0-20-270,0 27 540,6-20-360,-5 21 539,11-5-179,-5 3 360,13 3-451,-12 1 1,16 0-270,-21 7 360,15 36-450,-16-15 90,3 48 90,-5-32-1170,-5 9 810,3-25-899,-4-3 0,0-16 359,-1 4 720,-1-30 0,2 6 0,6-33 0,0 27-1169,6-13 1169,2 22 2608,23-34-2765,-7 22 517,9-18 319,-2 26-409,-14 6 269,8-1-1168,-18 7 359,-1 1 90,-6 6-2519,-6 6 3022,5 1-143,-11 1 145,5 4-415,-13 7 630,5-3-361,-4 10 811,6 11-810,5-17 539,8 29-539,8-33-539,5 3-541,6-13 450,2-24 450,0 8-1799,-8-21 1350,-1 16 449,-10-11 0,4 0 0,-6-3 0,0-4 0</inkml:trace>
  <inkml:trace contextRef="#ctx0" brushRef="#br0" timeOffset="40937">15653 3355 7173,'0'31'719,"0"-7"-359,6 15-180,-5-25 90,11 4-90,-5-16-90,1 4-450,16-24 0,-20 7-269,26-26 449,-15 21-180,6-15 450,-8 16-180,-7-5 270,0 7-90,-4 5 90,4 2 719,0 6-629,-5 0 630,11 6-631,-5 2 1,7 17-360,-7-14 90,-1 19 0,-6-21 450,0 28-450,-6-19-3868,-13 37 3329,-3-36 539,-5 19 0,2-25 0,4 0 0</inkml:trace>
  <inkml:trace contextRef="#ctx0" brushRef="#br0" timeOffset="41118">15679 3609 7533,'6'-14'449,"8"-10"-89,1 15-360,-1-10 90,-2 11-180,-5 8 180,6 13 90,1 9 989,11 22-809,-9-18-90,15 5-270,-16-25 180,5-6-1259,-7-6-990,1-13 1349,-1 2 720,-5-20 0,4 14 0,-5-9 0</inkml:trace>
  <inkml:trace contextRef="#ctx0" brushRef="#br0" timeOffset="41421">15907 3382 7892,'8'-6'720,"4"4"-540,-4-4 450,17 0 629,3 5-1169,-5-5 0,-6 6-450,-11 12-270,-4 3 91,-2 17 449,-8-15-900,-5 12 630,0-26-89,5 10 449,2-19 0,6 4 719,12-16-539,-3 15 360,4-15 90,5 17-181,-9-5 271,10 18-630,-11-3-540,-2 10 270,-6 7-989,0-10-900,-6 9 1439,4-11 630,-4-7 0,0-1 0,-1-6 0</inkml:trace>
  <inkml:trace contextRef="#ctx0" brushRef="#br0" timeOffset="41695">16108 3073 7533,'7'34'1664,"-4"6"0,1 1-1484,10 4-135,-9 12 0,-3 3-405,4 1 180,-2-11 0,-2-3-90,0-2-449,10 4 539,-11-40 360,17-21-270,-15 0 449,32-43-538,-29 30 358,42-26-179,-30 29 0,21-4 0,-12 13 0</inkml:trace>
  <inkml:trace contextRef="#ctx0" brushRef="#br0" timeOffset="41778">16417 3422 7533,'0'28'5487,"0"4"-5128,0-18-449,0 0-1978,0-8 2068,0-6 0,6 0 0,2 0 0</inkml:trace>
  <inkml:trace contextRef="#ctx0" brushRef="#br0" timeOffset="128727">23030 11299 7533,'-14'21'1169,"-23"10"-989,18-14-90,-24 2 0,28-7-90,-35 1 90,24 2 0,-25 5 0,18-7-585,-28 1 0,-7-3 450,31-5 0,-3-1-1198,-14 1 0,-13 1 1,-1-1-1,12-1 1198,10-3 0,1-3 225,-25-3 0,-10-2 0,14-2-290,-3-4 200,13-6 0,0-7-361,18 2 1,5 0 450,-15-10 90,6-3 0,4-1-90,12 4-266,7-26 1,7-5-95,12 7 135,15-10 0,7 4 135,5 29 1078,-1 6 1,5 1-1124,15 0 0,2 3-45,13-10 90,-6 8 0,13-3 0,-1 3-386,-10 9 0,0 3 0,-1 0 296,-1 0 0,-1-1 0,4 3 0,4 2 0,7 3 0,-3 2 0,-11 3-271,-11 4 0,-3 2 301,11-2 0,5 1 0,-5 5-375,0 10 1,-7 3 434,19 4-30,-16-2 0,6 4 0,-8-4-60,9 5 0,-5-4 0,0 4 34,-19-3 1,-4-1 234,6-3 919,0 20 1,-5 3-1009,-16-15 179,2 19 1,-5 3-180,-15-10-45,-7 7 0,-5-2-45,-7-5 737,1-10 0,-3 0-1007,-5-4 0,0-2-90,-16 14 951,14-13 1,-2-1-1087,-3-2 0,2-1 45,-6 3-899,-10-4 0,2-5 989,21-14 451,-25-4 1,36-29-1,-2-5 1</inkml:trace>
  <inkml:trace contextRef="#ctx0" brushRef="#br0" timeOffset="131273">23781 10668 10411,'-18'37'1169,"8"-17"-989,-16 17-180,7-5-899,10-14 449,-9 7 270,11-13-2069,-12 1 1350,3-4 899,-3 3 0,11-12 0,-4-6 0,11-1-989,1-1 1708,19-16-179,4 8 1349,34-23-1619,-31 17 899,29-4-1709,-38 19-1169,2 1 1439,-13 6 270,-6 6 0,-12 1 0,-3 7 0</inkml:trace>
  <inkml:trace contextRef="#ctx0" brushRef="#br0" timeOffset="131480">23647 10883 7533,'14'-6'899,"-1"4"-89,12-10 179,9 5-629,2 0-360,-3 1 0,-14 12-90,-5 13 90,-7-3-899,-1 22 719,-6-22 90,0 9-1260,-24 1 1350,12-16 0,-25 14 0,16-17 0</inkml:trace>
  <inkml:trace contextRef="#ctx0" brushRef="#br0" timeOffset="131617">23647 11057 7533,'14'21'1619,"-7"-7"-990,23-2-449,-19-11-270,44-19 360,-35 0-270,8-9 0,-1-2 0,-9-3 0,13-12 0</inkml:trace>
  <inkml:trace contextRef="#ctx0" brushRef="#br0" timeOffset="131878">24036 10655 10411,'0'13'180,"0"1"-180,0 5 540,-12 20-450,9-14-90,-21 30-3572,15-37 3482,-10 19-90,5-22-450,-5 17-359,10-16 539,-9 4-1169,5-8 899,4-11 720,-9 5 0,17-12 0,-5-1 0</inkml:trace>
  <inkml:trace contextRef="#ctx0" brushRef="#br0" timeOffset="132200">23995 10829 7533,'15'21'1079,"-3"-1"-449,-6-7-900,-4 0 270,4 1-180,0-1 0,-4 1-809,4-7 989,-6-1-630,6-24 360,-5 8 180,5-16-180,0 1 1,1 9 269,7-10 1619,11-11-1350,-15 23 1171,20-21-1260,-21 33 989,10 2-809,-11 8-270,-3 11 539,-5 14-809,0-3 270,0 3 450,0 16-1080,0-22-2248,-5 18 2248,3-26 540,-10-12 0,5-1 0,-7-6 0</inkml:trace>
  <inkml:trace contextRef="#ctx0" brushRef="#br0" timeOffset="132867">24223 10816 7533,'29'-36'1979,"14"-19"-1800,-31 35 1,18-11-270,-23 13 180,1 9-1079,-2-4 899,-12 7 180,4 12-1709,-16 19 1169,10-1 540,-12 9 540,13 28-181,-5-37 91,10 49-360,-3-55 1169,10 13-1169,3-23 540,5-14-1890,-5-9 541,4-6-1,-5-10 360,0 14-449,5-14-810,-4 4 1529,-1 5 989,5-10-449,-11 23-270,5-3 269,0 12-539,-4 6 1170,10-4 269,-5 22-1259,1-14 0,-3 22 89,2 0-269,-6-8-539,6 19 539,-7-26-720,0 2-629,0-12 1079,0-25 90,0 7-539,6-50 359,-5 38 180,4-14 0,2-4-450,6-22 1620,2 9-810,-2 5 899,-7 43 1799,0 24-2428,-4-2 989,4 53-1259,-6-28 270,3 12 0,0 0-450,-2-9 90,11 24 449,-5-23-359,7-20-2249,-7 13-899,5-19 2159,-10-4-721,4 4 1261,-6-11 269,0-8 0,0-14 0,0-7 0</inkml:trace>
  <inkml:trace contextRef="#ctx0" brushRef="#br0" timeOffset="133345">24653 10695 7533,'14'-13'3867,"11"5"-3687,-9 2 0,9 24-809,-17-7 449,-2 14-1349,-18 12 1349,3-12-1619,-22 20 1529,20-30 720,-12 3-630,21-17 1979,2-6-1260,8 2 181,17-21-630,-9 21 0,9-9 540,1 12-451,-16 0-1258,8 0 989,-18 6-1079,-6 1 89,-13 25-89,2-14 1169,-26 31 0,25-31 0,-7 7-270,13-13 0,11-11 2429,7 5-630,9-12 0,23-13-1169,-8 3-540,2-4-809,6 2 629,-20 10-1709,25-12 1619,-32 12 450,6 2 0,-23 12 0,-1 2 0</inkml:trace>
  <inkml:trace contextRef="#ctx0" brushRef="#br0" timeOffset="133989">23741 11500 7533,'7'0'5217,"41"-18"-4588,-26 14-359,41-14-450,-41 18 180,3 0-1619,-5 12-450,-11-3-719,-21 46 2518,-6-27 270,-20 13 0,-5-1 0,0-13 0,-1 5 0,0-3 0,13-17-270,-12 18 2249,34-29-809,-3 5 2158,18-12-2789,1 5 945,24-15 1,6-4-856,-5 0-134,20-5 0,1 0-315,-19 2-1,22-2-1078,-23 12 719,-11-1-1529,4 7-90,-13 1 1439,-5 6-3687,-2 0 3507,-6 0 270,-6 0-1529,-14 0 1169,4 0 271,-9 0 359,-1 18 0,16-8 989,-14 33-359,23-19-360,-5 15-1,6-12 1620,0 18-1439,0-20-450,6 30-180,-5-43-809,11 18 359,-10-29 450,3-1 180,1-19 0,2-4 0,5-9 0</inkml:trace>
  <inkml:trace contextRef="#ctx0" brushRef="#br0" timeOffset="134446">24116 11473 7533,'29'-14'2158,"-4"2"-1618,-12 6-2519,1 4 1530,-7-4-361,-1 6 810,-12 6 0,-1-4-720,-25 22 451,15-14 269,-21 15 539,24-17 2340,0 4 1618,8-11-3418,6 5-449,0-6 1529,12-6-1979,-3-1 449,28-13-449,-19 5-629,25-4-631,-26 12 630,8 1 271,-11 6-2790,-1 0 541,-5 6 1078,-2 19 1170,-12-1-629,-14 44 629,3-33 900,-2 27-810,13-45 2069,18-5-1350,-3-20 271,29-35-630,-21 22-540,9-22 180,-14 18 270,-11 14-1440,-7-19 541,-3 27 359,-4-9-2159,-11 12 1260,14 0 1259,-16 0 0,13-6 0,-1-1 0</inkml:trace>
  <inkml:trace contextRef="#ctx0" brushRef="#br0" timeOffset="134823">24371 11272 7533,'21'6'3778,"-8"1"-2339,5 31-1259,-15-13-810,10 38 360,-13-32 360,0 8-1799,0-8 1709,-7-14-1439,6 8-540,-6-17 1619,7-2 0,0-6 630,0-18 270,7 7-360,6-26 629,-4 20-359,9-8 719,2 0-719,-4 15-180,15-15 989,-4 6-899,-5 8 0,3-7 270,-5 13-630,-11 3 539,3 2-359,-12 8 0,-6 5-1169,-19 25 269,-11 5 540,-6 12 90,9-15 90,2-3 0,15-26 0,-9 7 0</inkml:trace>
  <inkml:trace contextRef="#ctx0" brushRef="#br0" timeOffset="134969">24532 11420 7533,'21'0'0,"-2"0"3058,13-6-3238,-20-2-1439,30-5 1349,-38 5-1709,26-10 1979,-27 10 0,15-12 0,-11 7 0</inkml:trace>
  <inkml:trace contextRef="#ctx0" brushRef="#br0" timeOffset="135120">24733 11191 7533,'14'36'3508,"-7"38"-3149,-1-51 271,-6 50-1439,-6-19 809,5-14-1889,-17 22 90,9-46 1799,-10 3 0,5-7 0,1-4 0</inkml:trace>
  <inkml:trace contextRef="#ctx0" brushRef="#br0" timeOffset="135330">24143 11272 7533,'13'0'4407,"13"6"-4497,-10 1-539,21 7-1620,4 11 2249,-4-8 0,2 2 0,-20-13 0</inkml:trace>
  <inkml:trace contextRef="#ctx0" brushRef="#br0" timeOffset="135854">24908 11366 7533,'-6'15'1889,"-2"21"-1709,-5-30 539,6 30-1169,-5-33 181,10 8 269,-4-11 0,6-6-90,12-25 180,-3 6-90,10-20 989,13 0-449,-15 20 89,32-18-449,-37 34 360,18 3-540,-29 13 450,5 25-810,-12-9 270,-1 10-1889,-18 11 1619,14-25-2068,-12 18 2428,9-23 0,-1-13 0,-4-2 0</inkml:trace>
  <inkml:trace contextRef="#ctx0" brushRef="#br0" timeOffset="136141">25082 11057 7533,'23'42'1124,"-12"-2"0,-5 1-764,-12-4-135,1 13 0,-3-2-135,-7-13-360,-4 27 270,12-45 180,1 1-180,6-18 1079,17-18-899,-6 7 900,32-26-900,-25 20-360,13-8-1080,-6 0 1080,-15 9-899,14-4 899,-22 14-2069,-2 18 1170,-8-9 1079,-5 21 0,-1-15 0,1 10 0</inkml:trace>
  <inkml:trace contextRef="#ctx0" brushRef="#br0" timeOffset="136658">24921 11513 7533,'13'8'3508,"19"-2"-3059,-21-6 271,37 12-630,-36-9-180,32 15 0,-28-16-899,27-8 269,-25-9-719,25-36 989,-27 24-629,10-28-1,-13 21 541,1-14 988,-6 18 721,-3 6-631,-5 24-269,0 0 180,0 12-180,0-9 989,0 15 270,0-5-1529,0 2-1079,-5 16 989,-3-14-2968,-23 20 2698,13-26 360,-26 13 0,28-23-1169,-3 5 1079,7-6 90,10 0 2068,-4 12-1528,6-9 2878,12 21-2878,-3-15 539,34 4-809,-17-7-180,18-12 1529,13-13-2159,-17 2 271,24-8-2520,-12 6-269,-14-2 3058,1 6 0,-26-3 0,-7 10 0</inkml:trace>
  <inkml:trace contextRef="#ctx0" brushRef="#br0" timeOffset="140115">14861 4831 7533,'-15'-21'1709,"-9"2"-1080,10-1-719,-7 11 540,-28-8-270,22 15 0,-30-10-720,10 11 1,0 0 359,-8-10 225,-11 9 0,3 2-315,21-6 90,-27 6 90,17 18 0,19-7 315,1 19 0,3 7-225,11-1-135,-2 12 0,3 3-45,8-3 0,-9 22 180,14-20 0,1 0 270,-5 17-340,2-17 1,0 3 114,5 5 0,1-4 134,-6 7-269,3 3 0,1 13 1,1-9 134,0-26 0,0 1 14,-1 25 1,-1 12 0,3-12-1569,2-26 0,1-4 1509,0 24 0,2-3 0,8 8-755,-6-12 0,0-1 575,6 11 90,-4 8 0,1-4 90,5-22 180,0 4 1,2-4-1,5-22-12,5 7 12,22-14-91,-22-9 2084,30 4-2038,-20-4 0,1 0-315,1-4 1,3-1 29,14 1 0,8-1 0,-5 0 803,-7 0 1,0-2-744,13-1 0,6-1 0,-9-1-341,-17 1 0,-3 0 386,15 0 0,2 0 0,6 0 0,-5 0 225,9 0-135,-17 0 0,3 0-421,0 3 0,-4 0 376,4-1-315,14 10 0,-2 5 495,-24 1-315,4 9 0,-1 3 225,-14 1-138,1-2 0,-3-1 138,-12-4 376,17 13-376,-32-22-90,9 4 450,-12 19-450,0-19 90,-6 42-90,5-36 135,-8 17 0,0 3-45,6-2 695,-3-6 1,0 3-696,6 36-90,0-27 777,0 27-867,3-28 0,0-2 180,-1 7-120,0-4 0,0 8 0,0-9 120,-2 7-90,0 16 0,0 0-202,0-21 247,0-7 0,0 2-45,-3-5 0,0-2 0,1 11 25,-1-10 1,0 3 199,3 0 0,0-1-45,0 11-90,2 3 0,2-5-90,4-24-270,11 42 270,-4-49 90,4 12 0,6-13 0,-8-9-90,8 11 0,19-7 0,-6 0 0,3-5 0,2-2 90,3 1-135,9 2 0,0 0 45,-8 0-270,20 4 0,1-1 270,-16-3-180,13 1 0,-1-2 90,-19-6-45,11 3 0,-1 2 45,-20 0-45,6 4 1,-1 3 223,-15 3-89,25 26 180,-34-25 270,9 37-450,-17-36 90,4 48-180,-11-46 135,2 21 0,0 1-45,-3-13 90,-2 21 0,-2 3-180,-3-11 180,3 27 0,0 1-90,-8-14 347,11-4 1,1 6-258,-6-3 0,0 1 135,2 8 0,1 0-1309,-1 0 0,0-2 1129,1-9 0,0-2 0,3-3 0,0-4-1240,0 8 1240,0-5 0,0-2-135,0-5 90,0 35 90,6-27-45,-3 7 0,2 0-45,8-13 0,-6 26 0,11-19-90,-9-17 90,22 36 0,-14-44 1965,8 12-1965,1-11 1667,-4-16-1936,35 32 179,-25-36 90,11 15 0,1 0 0,-3-17-45,9 8 0,0 0 45,-2-11-270,16 5 45,-23-5 0,-1-2 135,4 1-90,5 0 0,2 0 90,18 0-89,-5 0 89,-12 0 180,-3-6-1,-30 5 1,36-23 0,-43 20-270,24-38 180,-33 30 45,4-25 0,-2-5-45,-5 4-45,0-34 0,0-3 45,6 17 0,-3 4 0,-1-10 0,1 10 0,4-1-30,-2-6 0,-1-14 1,-1 10-371,-2 26 0,0 0 400,1-28 0,0-13 0,0 11-1284,-2 24 0,0 3 1239,-1-20 0,2-5 105,0 12 0,2-1 0,-1 5-24,-2 9 0,1 0-6,3-22 0,0-9 0,0 13-30,-3 7 0,1-4 0,-4 3 0,-5 22-270,-5-6 0,-1 1 450,-4 10-90,-26-34-180,19 43 450,-27-13-360,22 11 453,-4 12-633,-28-16 180,25 21 0,-11-6 0,0 0 0,7 1 2727,-23 1-2817,-7-11 90,21 9 45,-18-4 0,-2 1-135,14 3 135,6 3 0,-2 0 584,-19 0-513,22 4-71,-10-6 0,-1-1-523,12 0 478,8 3 0,-2-2-323,-22-10 413,28 9 135,-12-5 0,1-3-225,12 1 0,-17-10-90,8-23 180,24 21-270,-3-6 0,1-1 180,6 5-180,-4-29 0,0-4 90,1 15 180,9 0 0,0-9 0,2 10-90,1 10 90,5-26 0,2-2-90,5 17-60,-3-3 0,-1-11 0,1 9 60,4-5-60,-2-1 0,-1-12 0,-1 12-30,-2-1 90,1 1 0,1-12 0,-2 12 90,-1 1 45,0-17 0,0 2-135,0 30 45,0-8 0,0 3-45,0 20 90,0-39-90,0 49 270,-6-31-270,5 31 552,-5-13-462,-6 5-180,9 10 180,-15-9-90,5 5 0,-2 5 249,-4-4-69,-13 6-180,-3-1 0,-7 1 0,-15 5 90,26-4-90,-14 11 179,-5-11-89,17 10-90,-18-10-90,-23 5 90,29-6 0,-14 5 0,0 2-1962,16-1 1962,-32 1-516,11 0 516,17-2 0,-17 1 135,25-2 0,3 0-135,-1 6 45,0-6 0,-1 0 135,-14 2-450,13-7-73,-1 4 1,0 1 162,6 0 225,-4-4 0,1 2 45,6 8 269,-20-21-269,29 15-90,2-10 1797,2-7-1797,9-14 0,-10-3 805,12-3-1030,3 5 1,2 1 44,2-4 135,5-29 0,2-2-45,-4 12 60,3 6 0,3-12 0,-1 10 300,1-12-180,-2 9 0,0-11 0,-1 11-90,1-9-90,-1 8 0,1-10 0,-2 12 90,-2-5 90,2 17 0,2-7 0,-1 8-670,2-8 580,-1-15 90,-3 29 0,-2 3 90,-2 2-172,0-7 0,0 1 82,0 18 270,-12-18-450,3 34 360,-16-3-180,10 12 986,-5 0-1346,13 0 679,-17 0-140,13 0-269,-26 0 180,9 0-360,-36 0 1,30 0-91,-7-1 0,3 2 90,17 5-1439,-34 1 809,38 7 810,-2-7 0,7 5 0,4-4 0</inkml:trace>
  <inkml:trace contextRef="#ctx0" brushRef="#br0" timeOffset="142024">18308 9474 7443,'21'0'899,"46"-12"-539,-30 3-315,-1 3 0,4-1 135,17-5 0,-2 0 0,15 2-1451,-3-3 1,12-4 0,-9 3 1180,-20 5 0,2 0 67,12-2 1,13-2 0,0-1 0,-11 3 22,-4 2 0,-1 0 35,-7 2 1,10-1 0,3 0 0,-4 1 0,-9 0-785,7-1 0,-4 1 749,5 1 0,6 0 0,3-1 112,-6-2 1,5-1-1,-2 0 1,-7 1-875,13 0 0,-1-1 717,-7 1 0,8-2 0,1-1 0,-5 1-151,4-2 1,-5 0 0,1 0 135,1-1 0,0 0 0,5-1-95,-12 2 1,6 0-1,2-1 1,-3 0-1,-5 2 95,4-1 0,-6 1 0,7 0-30,-1 1 0,8-1 0,2 0 0,-4 1 1,-12 2 612,3 0 0,1 0-415,-1 1 0,14-2 0,3 1 0,-4 0 0,-16 2-63,-8 1 0,0 1 170,4 1 1,13-2 0,5 0 0,-4 2 0,-14 0-261,-2 3 0,0 1-45,-2-2 0,12-1 0,3 0 0,-4 1 1,-10 0-46,1 1 0,-1 0-23,4 0 1,10-1-1,0 1 1,-12 0 157,-10 0 0,-2 2 60,14 3 0,6 4 0,-9-3 390,8 0-211,-16 7 1,6 4 0,-8-2-60,3-2-90,0 2 0,0 3 450,3 8-450,-13-14 270,24 19-540,-45-27 180,5 9 1653,-23-7-1563,0-3 1454,0 4-1634,0-6 3477,0 0-3477,0-6 740,-6-2-650,5 1-269,-5-11 89,0 9-270,4-34 450,-3 23-540,-7-41 360,3 36 90,-9-9 0,-1-1 1,7 9 268,-30-24-179,32 36 180,-16 0 0,19 8-90,0 12-90,7-4-360,13 21 180,-4-18 1,22 31 89,-14-26 0,8 15 0,-6-5-90,8 1-270,1 11 360,-1-15 180,-8 7-90,-5-11 90,-6 2 90,-2 5-270,-6-7 360,0-6-90,-12 5 269,2-10 451,-27 15-810,19-8 0,-13 11-540,0 5 630,13-8-1439,-25 14 1259,32-22 0,-13 3 0,17-18 0,-7-2 0</inkml:trace>
  <inkml:trace contextRef="#ctx0" brushRef="#br0" timeOffset="142973">23150 7743 7083,'-14'42'1979,"5"-1"0,6-2-1889,9-8 359,13 43-629,-3-64 540,28-4-90,-26-15-1979,13-22 1349,-23 14 180,-3-8-899,-10-6 899,-3 19 0,-17-18 270,14 28-809,-25 2 539,32 2 0,-20 4-90,22 0 90,-4-5-450,18-1 361,-9-7 269,21-19 0,-15 16 0,11-20 0,-7 15 0</inkml:trace>
  <inkml:trace contextRef="#ctx0" brushRef="#br0" timeOffset="143215">23285 7622 7533,'13'-7'2428,"1"19"-2248,-1 4 180,-6 23 90,5 13-450,-10-13 0,4 17 180,0-15-270,-5-5-990,11 14-179,-11-26-900,5 7 1710,-6-23 449,0-20 0,0 2 0,0-16 0,6-5 179,2 13 1,-1-19-180,5 22 900,8-23-1350,-4 21 450,10-9 0,-19 14 0,-1 5 0</inkml:trace>
  <inkml:trace contextRef="#ctx0" brushRef="#br0" timeOffset="143350">23433 7891 7533,'-7'13'1979,"6"-6"-1800,1-1-358,25-12 179,-7 5-1709,31-23 1439,-31 14 270,7-16 0,-13 13 0,-5-1 0</inkml:trace>
  <inkml:trace contextRef="#ctx0" brushRef="#br0" timeOffset="143535">23553 7622 8162,'0'49'1889,"0"-4"-1349,3 2 0,0-2-360,-2-7-990,4 21 0,2-3 721,1-35-91,-1 22 180,-1-24 0,-6-4 0,0 4 0</inkml:trace>
  <inkml:trace contextRef="#ctx0" brushRef="#br0" timeOffset="143811">23862 7582 7533,'-8'27'0,"2"0"1439,0 35-1169,5-32-360,1 43-540,1-55 0,11 13 630,-10-23 0,4-2 0,-6-6 0,0 0 0</inkml:trace>
  <inkml:trace contextRef="#ctx0" brushRef="#br0" timeOffset="144120">23928 7609 7533,'15'-8'989,"3"20"-809,-16-1-450,-2 44 180,-2-34-270,-16 46 91,3-42-181,-5 14 270,0-26 360,13-6 0,-5-7-270,11 0 629,-5 0 451,6 0-810,0 0 629,12 5-719,-9 3 810,20 5-900,-20 1-630,27-7 630,-20-1-1979,27-30 630,-20 12 1349,8-31 0,-11 26 0,0-8 0</inkml:trace>
  <inkml:trace contextRef="#ctx0" brushRef="#br0" timeOffset="144383">24050 7676 7533,'7'0'2428,"11"0"-2158,-9 0 540,16 0-451,-16 6 271,9 1-1439,-17 19 809,5-10-2879,-18 27 2250,3-25-451,-16 14 900,10-25 0,2-1 360,-5 0 1349,15 1 990,-9 7-1889,12-1-1,0-5-269,18 4-180,-8-11-900,16 5-269,5-18 629,-13 9 180,13-15 180,-12-1 0,-4-4 0,4-10 0</inkml:trace>
  <inkml:trace contextRef="#ctx0" brushRef="#br0" timeOffset="145109">24291 7609 7533,'19'-14'4317,"8"1"-3417,-11 6 1079,8 1-1620,-23 6 991,5 12-901,-6-3-988,-6 28-811,-1-13-2697,-12 26 3327,4-26-989,-4 13 1529,11-28-1709,2 3 2519,6-18-450,0 5 1529,0-17-1529,0 15 359,18-27 1,-13 20 90,30-22-720,-30 23 180,18-3-2969,-21 7 2520,10 3 359,-11-10 0,5 5-990,-6-1 990,0-4 990,0 5 269,0-1-539,0 2 269,12 0-899,-9 5-810,10-5 720,-13 12-1169,-7 19 989,0-7-629,-19 26 449,10-28 90,-3 3 360,7-7 0,10-10 539,-4 4 451,6-6-720,0 0 539,12-6-809,3-2 0,6 1 90,-8 1-720,-1 0-719,-10 4 449,3 2-629,-28 26 1079,11-8 270,-31 25 90,26-27 1170,-8 10-900,18-19 359,1-1 271,24-6-1080,-8-6-450,27-14 270,-20 4-179,20-33 629,-27 30-90,15-19 0,-18 19 0,6-2 0</inkml:trace>
  <inkml:trace contextRef="#ctx0" brushRef="#br0" timeOffset="145448">24479 7622 7533,'0'14'1529,"0"11"-1439,0-8 0,0 8 359,0-12-179,0-5 90,6-2-90,-5-6-180,11 0-270,1-6 360,-4 4-1080,3-4-359,-12 6-1259,-18 18 2518,2-8 0,-23 22-90,23-23 1169,-8 9-449,22-17 989,14-7-1349,-1-3 449,20-4 361,8 1-1170,-14 10 449,24-4-269,-33 6 0,4 0-539,-14 24 449,-6-6 0,-18 27-1530,7-23 811,-14 4 179,12-13 540,-12 0 0,8-5 0,-8-2 0</inkml:trace>
  <inkml:trace contextRef="#ctx0" brushRef="#br0" timeOffset="145868">24680 7609 7533,'41'-14'3598,"-2"7"-2609,0 1-899,-21 6-630,12 6 91,-29 1 449,5 7-2249,-36 23 1439,11-12 405,-8 1 1,-3-1 224,1-3-90,-4 4-450,1-7 541,22-10 2427,-8 3 811,24-12-2250,1 0 1,37-6-810,-17-1-1080,41-13-539,-43 5-899,25-4 2068,-40 5-90,8 7 540,-24 1 0,5 6-540,-23 18 540,19-8 1170,-25 34-990,27-26 719,-9 31-359,12-31-720,0 7-1349,0-7 1349,0-15 180,0 9 0,0-12 0,0 0 0</inkml:trace>
  <inkml:trace contextRef="#ctx0" brushRef="#br0" timeOffset="146277">24908 7662 7533,'21'-22'809,"4"-2"-989,-16 23 180,3 1-1169,-18 7 1169,-8 18 0,-1-8 0,-4 8-720,0-5 541,10-11 3057,-9 9 90,17-17-809,7 5-1799,2-6 809,30-12-1529,-21 3-359,15-10 449,-19 11 360,-6 14-450,-1 3-1709,-18 28 1709,3-7 270,-4 17 270,7-19-180,6-3 630,6-17-450,-4-2 180,15-30-360,-8 12-1440,5-32 1171,-8 28-3149,-18-15 2968,9 22 450,-15-9 0,11 10 0,-7-5 0</inkml:trace>
  <inkml:trace contextRef="#ctx0" brushRef="#br0" timeOffset="146485">25041 7542 8432,'8'6'2519,"-1"49"-2159,-7-24-91,0 18 1,0 0-270,0-14 45,2 6 0,2-2-45,-3-12 90,11 10-450,7-25-269,-2-16 269,8 8-630,0-34 541,-9 19-2789,9-39 3238,-17 33 0,-2-21 0,-6 17 0</inkml:trace>
  <inkml:trace contextRef="#ctx0" brushRef="#br0" timeOffset="146914">25203 7730 7533,'13'-8'1529,"0"-4"-90,7 5-1259,-5-7 989,-1 7-89,3 1 719,-8 6-900,5 12-719,-8-3-1619,-18 46 1439,3-33-1350,-6 16 1,-2-2-270,1-23-989,-10 23 2248,19-35-90,1 5 1350,18-30-810,-9 12-180,21-43-90,-15 35-90,22-34-180,-14 29 180,2-7-269,5-5 539,-20 19 180,26-31-270,-27 24 1349,15-7-1169,-17 18 1979,5 26-1440,-6 5 631,-6 57-1620,5-36 315,-5 3 0,0-2-45,4-15 0,8 1 90,3-19 0,23-18 90,-16 3-1349,16-10 629,-18 12 630,6-5 0,-7 4 0,0-5 0</inkml:trace>
  <inkml:trace contextRef="#ctx0" brushRef="#br0" timeOffset="147040">25699 7823 8342,'0'8'112,"-6"-2"1,-1-6-1,-6 0 1</inkml:trace>
  <inkml:trace contextRef="#ctx0" brushRef="#br0" timeOffset="148491">24492 7367 7533,'-24'59'494,"0"0"1,2 2 0,0 6 0,2-6-540,4 0 0,-1 1-293,1-6 1,-2 9 0,0-3-1,3-13-4057,-4 11 4395,0-2 0,1-6 0,4-25 0,0 0 0</inkml:trace>
  <inkml:trace contextRef="#ctx0" brushRef="#br0" timeOffset="149097">24063 6804 7533,'6'-8'0,"1"-4"2518,24 5-2068,-13-7 0,13 7-1,-5 1-269,-16 6-270,14 12 180,-23-3-809,5 10-1,-24 12 540,2-6-1394,-12 6 0,0 0 944,7-4 630,-21 10 0,35-31 0,-6-6 0</inkml:trace>
  <inkml:trace contextRef="#ctx0" brushRef="#br0" timeOffset="149200">24063 6965 7533,'43'-8'1529,"18"-4"-1439,-42 11 0,12-5-1709,-13 6 1349,-9 0 270,5 0 0,-2-6 0,-4-1 0</inkml:trace>
  <inkml:trace contextRef="#ctx0" brushRef="#br0" timeOffset="149517">24331 6790 7533,'21'-21'2248,"-8"2"-1348,11-1-720,-14 12 0,10-5 90,-2 8-181,-15 3-89,9-4-269,-12 12 269,-6-4-810,5 16 91,-29 2-361,18 3 450,-20 2-899,1-6 1170,19-10 359,-18 9-90,29-16 899,1 4-359,7-12-360,7 4 989,11-10-899,-9 11-360,9-11 90,-5 11 450,-5-5-270,4 0 90,-11 4-2429,4-4 1799,-11 6 450,5 0 0,-6-6 0,0-1 0</inkml:trace>
  <inkml:trace contextRef="#ctx0" brushRef="#br0" timeOffset="149712">24465 6777 7533,'-29'39'149,"0"1"1,3-5 0,3-2-959,-14 30 629,11-27 0,4 0 0,-1-3 720,3-17 90,6 2-630,8-18-90,6 0 1889,24-12-1440,-12 3 721,49-34-1710,-34 23-180,4-2 1,1 1 179,-9 6 361,9 2 269,-7-11 0,-8 8 0,8-17 0</inkml:trace>
  <inkml:trace contextRef="#ctx0" brushRef="#br0" timeOffset="149978">24586 6709 7533,'0'-7'2158,"0"31"-1978,0-5 90,-8 18 0,-2 1-990,-1-4 225,-4 5 1,-1-3 134,7-17-269,-3 17 629,12-35-90,18-18 359,-7 5 541,32-43-630,-19 29 0,32-25-90,-30 29-1889,17 3 1529,-34 13 270,-3 18 0,-14-3 0,-5 10 0</inkml:trace>
  <inkml:trace contextRef="#ctx0" brushRef="#br0" timeOffset="150190">24411 7099 7533,'0'7'809,"0"-1"361,24-6-991,-6-6 361,20-5 0,5-3-90,0-4-226,5-1 1,-2 1-45,-13 9-360,10-3 270,-30 24 90,-6-3-90,-1 16-2608,-29 14 2068,11-14 450,-25 24 0,22-32 0,-4 8 0</inkml:trace>
  <inkml:trace contextRef="#ctx0" brushRef="#br0" timeOffset="150323">24934 7112 7533,'15'0'3508,"-3"0"-3508,-12 0 0,-18 0 0,8-6 0,-15-1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3T04:33:17.958"/>
    </inkml:context>
    <inkml:brush xml:id="br0">
      <inkml:brushProperty name="width" value="0.05292" units="cm"/>
      <inkml:brushProperty name="height" value="0.05292" units="cm"/>
      <inkml:brushProperty name="color" value="#0000FF"/>
    </inkml:brush>
  </inkml:definitions>
  <inkml:trace contextRef="#ctx0" brushRef="#br0">16028 15164 7533,'8'-43'-900,"-2"11"1620,-12 26 449,4 1-719,-4 3 539,6 2-989,12 19-90,9 16 270,1 0-540,28-2 360,-31-20-359,18-18-1,-17-16 360,-5 5-270,10-8 360,-4 22 180,12 2 0,-11 2 0,21 15-181,-25-14-178,37 21 178,-36-21-178,24 15 89,-27-17-90,9 5 90,-10-6-90,4-6 180,13-7-90,-15 4 0,20-9 179,-10 17 181,14-5-360,-17 12 0,6-5-180,-11 11 270,3-10-90,23-2 0,-22-8-90,33-11 90,-37 10 0,24-9 270,-10 16-180,3-3 270,28 5-360,-31 0 90,28 0 0,-43 0 0,31 12-90,-25-3 90,9 10 180,4 0-270,-13-4 90,9-2-1,-8-1-89,8-4 0,-9 0 90,7-3-269,-6-5-181,15-5 180,3-3 180,-2-5 0,-16 5-90,7-4 90,-14 11 360,31-5-180,-32 6-1,33 12 1,-32-9-90,19 14-90,2-9 90,-14 5-90,36-5-90,-42-2 90,12-6-90,-1 0 90,-18 0-359,32-6 449,-28-2-90,27-5-90,-31 5 90,36 8 0,-36 2 629,43 10-629,-30-5 90,14 1-90,-20-2-3122,6 0 3122,-8-5 90,8 5-180,-5-6 0,13 0 90,-10 0 90,9 0-90,-19-6-180,12-1 90,-9-1 90,28-3 3302,-26 9-3032,37-4 0,-36 6-90,24 0 0,-10 0-90,-3 0-90,21 0-180,-27 0 360,25 0-180,-31 0 0,37-6-90,-36 4 90,31-10 90,-34 11-180,27-11 0,-19 11 270,27-5 0,-10 6-90,7 0-1,-14 0 91,22 0-180,-36 0-90,48 0 0,-49 0 90,42 0 0,-36-6 0,38 4 0,-38-10-179,42-1 179,-46-2 0,28 1-450,-10-9 450,-19 18 90,33-13-90,-41 18-180,37 12 630,-31-3-91,13 5 361,-5 10-720,-10-14-3212,15 9 3302,-22-7-630,21-4 270,-14-1-719,11-7 179,-8-13 540,-5 4-359,-6-9 2402,-2 17-2223,-6-5 90,0 6 360,0 0 0,-6-6 0,-2-2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9:52:50.670"/>
    </inkml:context>
    <inkml:brush xml:id="br0">
      <inkml:brushProperty name="width" value="0.05292" units="cm"/>
      <inkml:brushProperty name="height" value="0.05292" units="cm"/>
      <inkml:brushProperty name="color" value="#0000FF"/>
    </inkml:brush>
  </inkml:definitions>
  <inkml:trace contextRef="#ctx0" brushRef="#br0">6518 6065 9062,'-6'14'450,"-7"11"-450,-8-8 0,-5 14-1508,-1-10 1508,-6 6 0,-1-6 90,-7-2 0,-17 6 0,8-8-914,-16 8 914,12-17-90,-5-2 0,4 0 0,-11-5 90,11-1-90,-5-8 90,7-5 90,-1-6 0,6 4-90,2-11-90,6 6-173,5-13 263,3 5 0,-1-11-90,11 4 0,-9-5 90,15 0-90,-3 0 90,5 5 0,7-4-90,1 5 90,6-6-90,0 6 90,6-11-270,8 9-1238,22-16 1,8-2 1417,4 5 0,-2-1 0,2 2-144,-15 23 0,-2 3 324,15-15-225,-5 13 0,0 3 45,4 1 38,13 0-38,-24 13-90,23-5 270,-19 10-491,21-4 311,-19 6 0,-6 6 0,5 2 0,-5 5 90,1 1 2390,-3 5-2300,-5-4 1199,11 22-1289,-13-19-90,6 19 90,-17-22 0,-1 11 415,0-5-505,1 11 90,-1-3 90,0 9-180,-5-9 962,-2 9-1231,-6 15 359,0-9-231,0 14-219,0-23 0,0 22-899,-6-25-67,-2 25 967,-5-29 89,-6 5 270,-2 0 0,-12-5 0,-2 5 0</inkml:trace>
  <inkml:trace contextRef="#ctx0" brushRef="#br0" timeOffset="1473">6425 5529 7533,'0'-21'-810,"0"1"810,0 7 0,0 0 90,0-1 180,6-17 0,1 1-270,1-10 90,4 13-90,-5 2 180,6 4-180,7-6 90,-6-6-466,12 5 376,1-11 180,1 5-540,11-6 180,-11-1 90,2 9 0,3 0 90,13-14-969,-11 10 0,1 2 969,12-8-270,4-10 90,-4 4 0,6 0 270,5 2 90,-3 6-902,3 0 722,1-1 225,-18 12 0,1 0-136,-7 7 1,1-1-90,10-8 0,3-2-549,5 0 1,0 1 593,-8 3 0,1 0 45,13-4 0,2 0-30,-18 9 0,1 0 0,-1 2-15,13-5 0,0 2-90,8-6 0,0 2 90,-6 5 0,-3 4 0,-16 5 0,2 1-679,18-3 1,9 0-1,-6 0 589,-6 1 0,-1 1 75,4 2 0,5 0 0,-7 1 117,-9-2 0,-1 2-147,15 1 0,2 1-90,1-4 0,5 1 270,-4 5 0,5 2 0,-4-1-724,0-3 1,-3 1 572,-12 6 1,1 1 0,-7-1-30,20-2 346,5-1-256,-6 4 180,-6-4-270,5 6 90,-11 0 0,-1 0-270,-2 0 90,-10-6 1728,-2 5-2268,17-6 450,-31 7 218,12 0-487,-26 0 3182,-11 0-3002,5 0 1082,-6 0-813,-6 0 0,-7 0 0,-8 0 0</inkml:trace>
  <inkml:trace contextRef="#ctx0" brushRef="#br0" timeOffset="2093">6384 5153 7533,'0'23'180,"0"0"-360,0-9 90,0 6-180,0 31 360,0-24-180,0 22 180,0-34 0,0-1 0,0-2-180,0-11 180,6 11 0,2-11 0,6 5 90,11-12-91,-3 5-89,11-11 360,18-1-270,-19-2-90,25-5 180,-23 7-180,12-7 0,-4 6 0,5-6 0</inkml:trace>
  <inkml:trace contextRef="#ctx0" brushRef="#br0" timeOffset="3480">10998 3368 7533,'-26'28'-1529,"11"-8"1529,-3-14 90,16-6-180,-9 0 90,9 0 0,-10 0-90,11 0 90,-11 0 359,4 6-179,1-5-90,1 5 360,0-6 90,5 0-540,-5 0 539,0 0-359,4 0 90,-4 0-180,6 0 180,0-6 180,0 5 449,6-11-809,2 4 450,17-5-900,-9 6 360,10-5 90,-13 10 90,-6-4-180,5 6 180,-10 0-1080,10 0 720,-11 0-179,5 0 179,-6 0-90,0 0 180,0 18 0,0-2-90,-12 23 90,9-10 90,-15 3-90,11-5 0,-6 6 0,-1-5 0,7-1-1979,-11 10 2069,15-25 0,-9 12 0,12-24 0</inkml:trace>
  <inkml:trace contextRef="#ctx0" brushRef="#br0" timeOffset="3635">10945 3489 7533,'21'-29'1349,"-8"10"-1079,-1 7-90,-11 11 90,17-11-1,-9 4-538,4 1 358,0-5-89,-6 11 180,7-11-90,-7 10 360,5-10-1529,-4 11-1,-1-5 541,-1 6-721,-6 0 1260,0 0 0,0 0 0</inkml:trace>
  <inkml:trace contextRef="#ctx0" brushRef="#br0" timeOffset="3773">11038 3489 7533,'-7'21'0,"1"-8"989,6-7-539,0-6 269,24-12-1348,-6-3 629,15-5 90,-8 0 0,-10 7-1889,4-7 1799,-11 5 0,4-10 0,-5 4 0</inkml:trace>
  <inkml:trace contextRef="#ctx0" brushRef="#br0" timeOffset="3973">11159 3180 7533,'0'42'1529,"0"-9"-1529,0 4-90,0-13 90,0 9 0,6-8 90,-4-10 0,4 4 0,-6-5-1440,6 11 1350,-5-2 0,5 3 0,-6-6 0</inkml:trace>
  <inkml:trace contextRef="#ctx0" brushRef="#br0" timeOffset="4652">10905 3757 7713,'-8'0'899,"2"0"-269,6 0-270,0 0-1,12-6-359,-3-1 180,11-6 0,-1-1 180,8-5 90,1-2-181,11-6-718,-11 6 359,5 8 0,-12 1 90,-2 4-450,0-5-539,2 0 809,0 5 0,-8 2 90,-7 6 180,-6 6 0,-6-5-180,5 17-180,-11-9 180,4 11 0,-5-1 90,0-4-270,-7 10 0,6-10 180,-6 10-449,-5-3 269,9-8 0,-10 4 0,13-10-90,-7-1 360,5 5 180,-4-10 810,6 4-451,5-6-359,-4 0 900,11 0-541,-5 0-269,6 0 1259,0 0-1349,6 0 0,1-6 0,1-2 0,4 1-180,7-11 270,-3 9-450,22-16 90,-22 9 0,10-3 90,-13 12-1529,6-11 1169,-4 9 0,4-17-809,-5 12 629,-7 0-89,-1 2 269,-6 11-899,0-11 1259,0 10 0,-6-4 0,-1 12 0,-7 2 0,-5 17 0,4-2 180,-10 16-91,10-11-89,2-1 0,1-2 810,10-10-360,-10 4-180,11-5 179,-6-1-179,7 0-180,0-5 360,0-2-90,7-6-90,0 0-1,7 0-359,11-12 180,-9 3-1169,22-22 989,-22 8 90,15-4-90,-16 8 90,10 0 0,-4-2 0,6-6 0</inkml:trace>
  <inkml:trace contextRef="#ctx0" brushRef="#br0" timeOffset="5176">11334 3382 9602,'13'0'899,"1"-6"-809,-1 4 180,0-10-90,1 5-270,5-7 180,-10 7-180,9 1-270,-11 6 180,1 0 180,-2 0 0,-6 0-180,6 0 180,-4 0-90,4 0-360,-6 0 1,0 12 269,-6-3-450,4 10 180,-10 0 271,4-3-631,-5 9 360,-1-16 180,1 9-179,6-11 449,-11 7 0,9-7 0,-4-1 0,1-6 0,10-6 0,-4-1 0,6-7 0,0 7 0,0 0 0,0 7 3508,0 0-3238,0 7-360,0 12 180,0 3-270,0 11 270,0-12-90,0 4-450,-6 2 270,-1-4-90,0-4 0,-11-1 0,9-9 180,-5 4 0,3-7 1,9-6 718,-4 0-359,6 0-90,-6 0 0,4 0-180,-4 0 180,6 0 449,0 0-269,0-6 270,18-7-91,-7-2-179,14-11 0,-5 6-1080,0-7 720,1 6-1259,4-4 630,-10 10 359,4-5-990,-5 13 91,-1-11 809,-5 15 360,-2-15 0,0 11 0,2-7 0</inkml:trace>
  <inkml:trace contextRef="#ctx0" brushRef="#br0" timeOffset="5544">11495 3234 7533,'0'-7'2788,"0"1"-2248,0 6 1169,0 0-1439,0 6 629,6 13-629,-5-3-90,5 10-180,0-7 0,-4-4 360,10 16-270,-11-8 179,5 10-448,-6-1-451,0-10 270,0 10-809,0-17 179,0 10 721,0-16-811,0 9 451,0-17-451,0 5 720,0-6-179,0 0 359,0-6 450,6-7-180,-5 4-90,5-15 179,0 15-179,-4-10 0,4 6 90,0-1-270,-5 1 91,11-1 178,-10 1-808,9-1 359,-9 1 360,10-6 0,-5-2 0,7-6 0</inkml:trace>
  <inkml:trace contextRef="#ctx0" brushRef="#br0" timeOffset="5767">11655 3247 7533,'8'0'1979,"-1"-6"-1530,-2 5 541,3-11-630,5 11-181,1-11-179,-7 10 270,11-4-270,-9 6 90,4 6 90,-7 1 0,-6 1 0,0 4 0,0-5-1799,0 13 1079,0-5 180,0 4-269,0-5 269,0-7 90,0 5 0,-6-5-539,5 1 449,-5 4-360,0-11 270,4 5 181,-4-6 269,6 0 0,-6 0 0,-1 0 0</inkml:trace>
  <inkml:trace contextRef="#ctx0" brushRef="#br0" timeOffset="6178">11830 2992 7533,'-8'-7'2338,"2"1"-1888,6 6 719,0 0-809,0 6-180,0 1 0,0 7 0,6-1 0,-4 7 0,10-5 269,-5 22-449,7-13 0,-7 14 180,6-11-180,-12 0-269,5 6 179,0 7-540,-5 2 360,5-2 0,-6 5-809,0-21 539,6 13 90,-4-16-719,4 0 449,-6-2 271,0-5-361,0-7 450,0-1 1,0-6 359,-6-48 0,4 25 0,-4-34 0,12 37 180,-4 7-91,10 0-178,-5-1 1528,6-5-1169,-5 10-1,4-9-179,-11 16 270,11-9 270,-5 9-1350,7-4 540,-1 6 180,-5 0 0,4-6 0,-5-2 0</inkml:trace>
  <inkml:trace contextRef="#ctx0" brushRef="#br0" timeOffset="7341">12420 3046 10501,'7'0'180,"5"0"-810,-4 0 360,-1 0 180,5 0-359,-10 0 179,10 0 90,-10 0-899,10 0 539,-11 0 90,5 0-179,-6 0 539,0 0 0,0 0 0</inkml:trace>
  <inkml:trace contextRef="#ctx0" brushRef="#br0" timeOffset="8000">12447 3126 7533,'-8'14'0,"2"-6"180,6-3-1,0-5 271,0 0-180,6-5 90,-4 3-180,4-10 629,6 11-719,-9-11 90,21 10-180,-21-10 180,15 11 0,-11-5-540,1 6 270,-2 0 0,-6 0-719,0 0 629,0 6-270,0 7 450,-6-4-360,-2 15 0,-5-15 271,6 10-181,-5-5 180,4-7 0,0 5 180,-4-10-270,11 4 90,-11 0 180,4-5 0,1 5-180,1-6 0,6 0 180,0 6 90,0-5-180,0 5-90,0-6 90,0 0 180,6 0-180,-5 0 0,11 0 90,-4-6-90,5 5 90,1-11 0,0 4-90,-1 1 89,-6-5-89,5 11 90,-4-11-90,5 10 90,-5-4-90,-3 6-90,1 0 180,-4 0-90,4 0 0,-6 0 0,0 0 90,0 6-90,0 2-180,-6 5 1,4 6 179,-9-3-90,9 3 90,-10 0 0,5-4-360,-1 5 270,-4-7-90,5-6 90,0 5 0,-5-4 0,4-1 0,0-1 360,-4-6-270,11 0 0,-11 0 630,4 0-271,1 0-269,1 0 450,0 0-360,5 0 90,-5 0-90,6-6 539,0 5-359,0-11 0,6 10 90,1-10-270,6 5-900,25-13 450,-13 6 180,20 0-270,-24 8 270,-2 6 0,-6-6-89,1 5-901,5-5 810,-4 0-449,5 4 269,-13-4-180,5 0 181,-4-1 449,-1 0 0,-1-5 0,0 4 0,2-5 0</inkml:trace>
  <inkml:trace contextRef="#ctx0" brushRef="#br0" timeOffset="8242">12648 2952 9152,'0'14'1169,"0"5"-809,6-4 0,-5 16-360,12-8 0,-12 4 90,11-2-270,-10 2-540,10 19 270,-5-15 271,1 6-451,-2-23 180,-6-1 270,0-5-899,0 4 539,0-11 540,0 5 0,0-6 0,0 0 0</inkml:trace>
  <inkml:trace contextRef="#ctx0" brushRef="#br0" timeOffset="8957">12742 3113 7533,'15'-22'1439,"3"-2"-1259,-11 16 0,1 1-90,4-5 0,-5 5 0,1-1 179,3-4-718,-9 11 269,10-5 180,-11 0-360,11 4 180,-10-4-270,4 6 270,-6 0-899,0 0 899,-6 0-90,-8 6 540,5 2-90,-3 5-90,7 1-180,3 11 0,-4-9 720,6 16-360,0-23 179,0 9-269,0-11 0,0 1-360,6-3 180,-4-5-90,9 0-360,-3 0 271,5-5-1,-5-3-450,4-5-269,1-19 899,-3 3 0,7-6 0,-15 10 0,4 11 0,-6 7-180,0-5 180,0 11 449,0-6-269,0 7-90,0 0 540,6 7-270,-5-6-180,5 11-1,-6-5 1,0 7 180,0-1-270,6 1 540,-4 17-450,3-13-360,1 7 180,-4-13-90,4-4 270,-6 5-540,0-5 270,0 3 180,0-9-540,0 4 360,0-6-270,0 0 181,6 0-3393,-5-6 3392,5-2-396,0-23 396,-4 8 90,3-11 0,-5 9-22,6 4 22,-4-6-90,4-5 270,0 9 3006,-5-2-3186,5 11 180,0 1 663,-4 0-843,4 5 411,-6-4-411,0 11 90,6-11 0,-5 10 180,5-4 270,-6 6 1888,0 0-2248,0 6 0,6 14 90,1 14 0,1-4-90,-2 13 0,0-20 0,-5 9-180,5-5 180,0 0 0,-4-6-270,4 10 270,-6-15-540,0 16 180,0-17 90,0-2 180,0-7-89,0-6 89,0 0 0,0-6 0,0-1 0</inkml:trace>
  <inkml:trace contextRef="#ctx0" brushRef="#br0" timeOffset="9875">13494 2858 7533,'0'14'0,"0"-7"0,0 5 0,0-5 1439,0 13-1079,0 1 89,0 0-359,0 10 90,6-15-270,-5 10 180,5-19-90,-6 5 180,0-5 0,0 7-540,0-7-89,0 5 179,0-10 270,0 4-360,0-6-180,0 0 180,0-12 91,0-15 269,0-27-180,0 4 90,6-2 0,-5 31 90,5 3 719,0 10-539,-4 1 180,10 1-180,-11 6 90,5 0-270,-6 0 270,6 0-90,1 6-91,1-5-268,4 11 89,-11-4 0,5 5 90,0-5 0,-4 9-180,3-7 180,-5 9 90,0-6-360,0 1 90,0-7 0,0 5-180,0 2 180,0 0 180,0 0-90,0-8 0,0-6-179,0 0 179,0-12 270,0 3-90,0-17 89,0 12-89,6-18-90,2 16 0,-1-10 0,-1 19 270,-6-5-180,6 11 180,-4-5 90,4 6-270,-6 0 0,6 0-90,-5 0 899,17 6-719,-15-5-90,15 11 0,-16-5-180,4 7 0,-6-7 90,0 11-180,0-3 90,0 12 90,0-6-449,0-2 179,0-5 90,0-1 0,0 0 0,0 1 180,0-7-180,0-1-719,-7-6 269,6 0 270,-5 0 360,0-6 0,-2-1 0,-5-6 0</inkml:trace>
  <inkml:trace contextRef="#ctx0" brushRef="#br0" timeOffset="10063">13722 2765 7533,'14'-14'2428,"4"7"-2068,-16-5 90,10 10-270,-5-4-90,6 0 90,-5 5-1,4-5 1,-11 6 0,11-6 0,-10 4-1799,9-4 270,-9 6 449,4 0-269,-6 0 90,0 6 1079,0-4 0,-6 10 0,-2-5 0</inkml:trace>
  <inkml:trace contextRef="#ctx0" brushRef="#br0" timeOffset="10209">13802 2738 7533,'-8'28'449,"2"-3"-89,6-11-90,0-1-90,0 0 90,0 7 0,0 1-90,0 5-180,0 1 0,0-6 0,6-1 179,-4-7-988,4 0 179,-6 1 270,0-7 271,0-1-901,0-6 855,0 0 0,0-6 0,0-1 0</inkml:trace>
  <inkml:trace contextRef="#ctx0" brushRef="#br0" timeOffset="10636">13882 2765 7533,'14'13'1079,"-7"0"-809,-1 1-90,0-1 0,-4 0 180,4 1-181,0-1-179,-5 1 0,5-1 360,-6 6-540,6-3 180,-4 3-449,4-6 269,-6-5 180,0-3-90,0-5-810,0 0 810,0-5 90,0-3-180,0-5 180,0-1-90,0 1 180,0-12-180,0 8 90,0-8-90,0 11 180,0 7 0,0-5-90,0 5-90,0-7 270,5 1-90,3-1 90,-1 7-90,5-11-90,-10 15 90,9-15 90,-9 17-90,4-11 450,0 10-1,7 2-449,-4 8 0,9-1 270,-11 17-270,1-7-180,-2 9 180,-6-6 90,0-1-90,0-4-270,0 4 270,0-5-630,0-1 180,0-5 270,0 4-2968,0-11 3058,0 5 0,-6-6 0,-2 0 0</inkml:trace>
  <inkml:trace contextRef="#ctx0" brushRef="#br0" timeOffset="11720">14339 2630 7533,'-8'0'1529,"2"0"-1079,6 0 539,0 0-809,6 0 0,-4 0 90,9 0 89,3 0-538,1 0 89,10-6 359,-10 5-988,4-5 359,-6 0 270,1 5 0,-1-11-719,1 10 269,-7-10 270,6 11-450,-12-5 361,5 0-1,0 4-809,-5-16 1169,5 10 0,-6-6 0,0 8 0,0 0 0,0 4 0,0-10-90,0 11 90,-6-11 0,5 11 0,-5-11 0,0 4-90,-2-5 90,1-1 180,-5 1-90,4 5-1,1-3 181,-5 3 0,4-5-180,-5 5 360,0 2-180,-1 0-90,1 5-1,6-5 91,-5 6 180,4 0-540,-5 0 0,5 0 270,-3 0 0,9 0-270,-4 0 90,6 0 180,-6 0 0,5 0-180,-5 0 90,6 0-90,0 6 90,0-5-90,0 11 360,0-4-181,0 5 91,0 1-180,0 5 180,0 2-90,6 6-90,1-6 90,7 10-180,-7-9 0,5 11 90,-5-6-90,7 0 90,-7 0 0,5-1 90,-11 1-91,11-6 1,-10 22 0,4-17 0,-6 12-90,0-12-90,0-11 180,0 4 0,0 0-90,-6-4-90,-2 5-90,1-13 90,-5 5 1,5-10-91,-13 3 0,5-5 180,-4 0-720,12-5 360,-5-3 180,4-5-179,1 5-1,-6-4-270,12-1-359,-5-14 989,6 11-90,0-8-90,6 16 0,-5-5 180,12-1 0,-6 7-90,7-5-90,-7 11 270,5-12 360,25 6-450,-16 0 540,22 1-361,-30 6 271,7 0-270,-5 0 90,4 0-270,-5 6 360,-1-5-90,1 5-1,-7-6 361,11 0-450,-15 0-90,15 0 90,-17 0 0,11-6-90,-4-19-450,-1 7 270,-1-13-90,-6 17 270,0 7-360,0-5 0,-6 5 180,-1-1 0,-1 2 90,2 6-179,0 0 179,-1 0-180,-7 0-90,7 6 90,-5-5 0,5 12-270,-1-6 180,-4 1 1,11 3-361,-11-3 180,11 5 90,-5-5-89,6 4 449,0-11 0,0 5 0,-7 0 0,-1 2 0</inkml:trace>
  <inkml:trace contextRef="#ctx0" brushRef="#br0" timeOffset="12053">14660 2536 7533,'7'0'809,"-1"0"1,-6 0-271,0 0-269,0 6 630,0 14-540,6 2-181,-4 5-179,4-2 180,-6-10 0,0 5-540,0-1 360,0 2 90,0-1-899,0 0 539,0-12 90,0 4-90,-6-11 90,4 5 1,-4-6 448,6 0 901,0 0-1080,0-6 90,0-2-1,0-5-179,0 0 180,0 5-90,0-4-450,0 5 181,0-1 89,0-3-1260,6 3 1171,-4-5-1,10-1-1619,-5 1 1349,1 5 90,4-4-270,-10 11 271,9-11 359,-9 11 0,10-11 0,-5 4 0</inkml:trace>
  <inkml:trace contextRef="#ctx0" brushRef="#br0" timeOffset="12644">14781 2577 9332,'0'21'989,"0"-2"-719,0-6-90,0 1-360,6-1 180,-5-6 0,5 6 180,-6-6-720,0 1 360,0 3 180,0-9-989,0 10 719,0-11 90,0 5 0,0-6-1079,0 0 1169,0-6 180,0-1-270,0-19 270,0 4-90,0-5 0,0 2 0,6 4-90,-4 0 90,10 2-90,-11 5 450,5 7-270,0-5 90,-5 10 359,11-4-359,-10 6-90,4 0 270,0 0 180,1 6-450,1 2 180,-3 12-91,1-6-358,-4 18 358,4-16-358,-6 9 89,0-11 90,0-1-360,0 1 270,0-7-90,0 5 90,0-10-90,0 3 0,0-5-360,0 0 451,0-5 89,0-3-90,0-11 269,0 3-89,0-3-90,0 0 0,0 4 90,6-11-90,-5 12 270,12 0 0,-12 3-90,5 9-180,-6-4 450,0 6 179,0 0-539,6 0 180,-4 0 90,4 0-270,0 0 0,-5 0 90,5 6 90,0 8-270,2 0-90,-1 6 270,-1-7-450,-6 0 180,0 7 0,0-5-630,0 4 270,0-5 271,0-1-991,0 0 631,0-5 89,0-2 180,-6 0 270,-1-5 0,-7 5 0,1-6 0</inkml:trace>
  <inkml:trace contextRef="#ctx0" brushRef="#br0" timeOffset="12962">15117 2509 7533,'7'38'-270,"-1"-2"1169,0-29-359,-5 1-180,11-2 0,-10-6-180,10 0 89,-5 0-179,6 0 180,1 0-450,-1-6 180,0-8 0,-5-1 180,4-4-630,-5-1 181,1 5 269,-3-4 0,-5 6-270,0-1 180,0 1-90,0 6 180,0 1 0,-5-1 180,-3 6-270,-5-5 90,-1 6 0,1 0 90,6 0 180,-29 24-630,23-12-630,-25 25 810,31-22-89,-6 4-541,6-11 1,0 10 809,-5-10 0,4 12 0,-5-6 0</inkml:trace>
  <inkml:trace contextRef="#ctx0" brushRef="#br0" timeOffset="13239">15277 2241 7533,'0'14'1979,"0"11"-1350,0-9 270,2 21 1,2 5-4792,3 15 3622,-3-17 1,0 1 179,8 15 949,-10-28-859,10 5-719,-5 12-271,1-20 451,-2 13-1,-1-25 540,-3-5 0,4-2 0,-6-6 0</inkml:trace>
  <inkml:trace contextRef="#ctx0" brushRef="#br0" timeOffset="13627">15398 2469 7533,'7'-13'2338,"5"6"-1888,-4-6-90,5 6-360,0-1 180,1-3 90,-1 9-90,0-4-450,1 6 180,-6 0 90,-2 0-450,0 0 360,-5 0 90,5 0-360,-6 12 180,0-3 90,0 16-179,-6-10 179,-1 17 90,-7-10-180,6 17 90,-3-17 0,9-2 450,-4-8-91,6-11-358,0 11 89,0-11 0,6 5-180,1-12 0,7-1 90,6-12-450,-5-2 0,4-6 271,-5 6-361,-1 2 180,-6 5-359,5-5 809,-10 4 0,10-11 0,-5 6 0</inkml:trace>
  <inkml:trace contextRef="#ctx0" brushRef="#br0" timeOffset="14020">15613 2241 11850,'6'14'720,"-5"-1"-540,11 0 180,-11 7-181,11 1 1,-10 0 0,4 4 0,0 2 90,-5 1-90,11 5-450,-11-12 180,5 16 180,-6-13 180,0 15-90,0-18-2069,0-2 989,0-6 361,0 1-1170,0-7 719,0 5 1,0-11 539,-6 5-270,5-12 361,-5-1 359,6-18 0,0 8 539,0-14-449,0 16-90,0-4 0,0 5 810,6 1 1169,1-6-1350,7 10 91,-1-9-450,1 10-90,0 1-990,-1-5 540,0 11 270,1-12-1529,-1 12 360,6-11 1169,-4 10 0,4-9 0,-5 3 0</inkml:trace>
  <inkml:trace contextRef="#ctx0" brushRef="#br0" timeOffset="14576">15894 2282 7533,'7'0'2878,"6"0"-2428,-12 0-90,11 0 89,-10 0-89,10 0 0,-11 0-720,11 0 360,-10 0 0,9 0 90,-9 0-630,4 0 271,0 5 358,-5 3-538,5-1 359,-6 5-90,0-4-540,0 5-1169,-6 6 540,-1 2 899,-6 0 91,5-7 359,-4-8 0,11-6 0,-11 0 0,10 0 0,-10 0 0,11 0 0,-6-6 0,7 4 0,-6-4 0,5 6 0,-5 0 0,6 0 1799,0 0-990,0 12-449,0-3 0,0 4-450,0 0 180,0-6 180,0 12-360,0-4 180,-6 5 0,-1-7-630,-1 0 180,-10 1 270,9-1-180,-10 1 90,6-1-90,-1 0 181,1-5 358,0 4-179,5-11 0,-4 11 720,5-10-630,0 10 0,1-11-90,0 5-90,4-6 179,-4 0 361,6 0 450,0 0-631,6 0 91,8-12 630,36-15-811,-22 9-653,27-11 564,-40 21 0,11 1-450,-12 0 180,6 7 90,5 0-360,-8 0 270,8 0 90,-18 0-695,5 0 66,-10 0 269,4 0-1169,0 0 809,-5 7 180,5-6-359,-6 5 359,0-6 180,-6 0 1,-1 6 359,-7-4 0,1 10 0,0-5 0</inkml:trace>
  <inkml:trace contextRef="#ctx0" brushRef="#br0" timeOffset="15288">10998 4120 7533,'14'0'1169,"-1"0"-449,1 0 179,-1 0-449,1 0-180,-1 0-90,1 0-1,-1 0 181,0 0-90,1 0-2339,5-6-989,-10 4 3058,3-3 0,-18 5 0,-2 0 0</inkml:trace>
  <inkml:trace contextRef="#ctx0" brushRef="#br0" timeOffset="15706">11053 4227 7533,'-8'21'1259,"1"-8"-1079,7-6 809,0-7-449,0 0-360,7 0 0,0 0-540,19-7 360,-10 6-360,15-5 270,-16 0 90,10-2-989,-4 1 539,0 1 90,-2 6-449,-5 0 359,-7 0 90,5 0 270,-10 0-90,4 0 0,-6 0 810,0 0-90,0-12-450,6 9-270,-4-15 0,3 11 270,-5-1-360,0 2 360,0 6 0,-5 0 90,-3 0-180,-6 0 0,6 6 0,-9 8 0,14-5 270,-21 14-90,21-14-90,-15 17 89,17-11 91,-5 4-270,6-6 180,0 1 180,0-1-270,0 1 90,0-1-270,0-5 180,6-3 0,1-5-180,1 0 90,9 0 90,-8 0-360,11-5 270,-7 3-1079,1-16 539,0 3 270,-7-6 90,5-4-450,-11 4 630,11-11 0,-4 3 0,5-4 0</inkml:trace>
  <inkml:trace contextRef="#ctx0" brushRef="#br0" timeOffset="16005">11361 3972 7533,'0'-8'809,"6"3"-629,-5 5 0,5 0 180,-6 5 359,0 27-809,0-13 90,0 30 90,0-32-449,0 20 269,0-8 180,0 5 90,6-7-1,-5-8-89,5-6-629,-6 1-181,0-1 540,0-5 90,0-2 90,0-6 180,0 0 0,0-6 360,6-2-360,2-5 0,-1-1-91,5 7 91,-5-5 0,1 5-90,4-7-90,1-5 90,2 4 90,-1-5-540,-2 7 180,-5 0 90,1-1-449,4 7 359,-11 1-540,11 0 360,-11 4-179,5-4 269,-6 6-90,0 0-90,-6 12 270,5-3 180,-11 17 0,5-6 0,-7 7 0</inkml:trace>
  <inkml:trace contextRef="#ctx0" brushRef="#br0" timeOffset="16230">11374 4415 7533,'-7'7'1079,"1"0"-629,0-2-270,4-3 269,-4 4-179,6-6 360,0 0-450,6-6 0,2-2-90,17-11 0,-9-2-90,15 0-540,-10 2 270,0 5 270,-1 1-90,-1 6 360,-4-5-90,4 10-360,-11-4-1079,4 6 809,-11 0 90,5 6 180,-6 1 90,0 7-90,0-1 1,0 7 89,-6-5-450,-1 4 270,-1-6-180,-4 7 450,5-11 0,-6 9 0,-1-11 0</inkml:trace>
  <inkml:trace contextRef="#ctx0" brushRef="#br0" timeOffset="16519">11763 3972 7533,'-7'0'2338,"-5"0"-2158,10 6 540,-10 1-270,11 1-91,-5 4-89,6-5-90,-6 1 0,5 10 0,-5-9 0,6 10-450,-6-6 270,4 7-90,-4-6 360,0 6-180,5-1 360,-11 8-271,4-4-3147,1 2 2339,-6-12-1170,12-5 809,-5 4 990,0-11 0,-1 6 0,-7-7 0</inkml:trace>
  <inkml:trace contextRef="#ctx0" brushRef="#br0" timeOffset="16657">11670 4133 7533,'20'-7'989,"0"1"-719,-7 6 90,-6 0 0,11 6-540,-9-5 180,4 5 0,-1-6-540,-4 6 360,-1-4 90,5 4-450,-5-6 271,7 0 269,-7 0 0,5-6 0,-5-2 0</inkml:trace>
  <inkml:trace contextRef="#ctx0" brushRef="#br0" timeOffset="16866">11871 3932 7533,'0'20'3058,"0"12"-2698,0-10-180,0 5 0,0 11-1,0-15-179,6 22 0,-5-23 180,5 4-1259,-6-7-1170,0-4 900,0-1 1349,0-9 0,-6-5 0,-1 0 0</inkml:trace>
  <inkml:trace contextRef="#ctx0" brushRef="#br0" timeOffset="17031">11723 4213 7533,'7'35'719,"-1"-2"-269,0-12-90,-4 4 359,16-4-449,-10 0-90,12-2 0,-7-6 0,0 1 0,1-7 0,-1 5-450,1-10 270,11 4-1079,-8-12 539,8 4 360,-12-10 90,1 5-1349,-1-7 1439,-5 1 0,3-6 0,-3-2 0</inkml:trace>
  <inkml:trace contextRef="#ctx0" brushRef="#br0" timeOffset="17548">12018 3918 7533,'13'-7'1529,"-6"1"-1169,5 0 359,-4-1 1,6-1-450,-1 2-360,-5 6 180,4 0-180,-11 0-720,5 0 360,-6 0 360,0 6-1349,0 2 720,0 5 359,0 0 180,-6 1 0,-1-1-180,-1 1-269,-10 5 629,9-10 0,-11 9 0,7-11 0,0 7 0,-1-1 1349,7-6-630,1-1-89,6 0 719,0-4 1,0 4-991,0-6 901,0 0-901,6 0 1,1-6 0,7-1-180,-1-1 0,0-4-270,1 5 180,6-7-270,-5 1 90,4 6 180,-12 1-90,5 0-1349,-10 4 89,4-4 991,-6 6-271,0 12 270,0 3 0,0 12 270,0 0-450,0 5 720,0-3-270,0-2 0,0-8-90,0-6 270,0 1-180,0-7 270,0-1-180,6-6 0,1 0 90,0-6 0,-1-1-90,-6-7-90,6 1 180,-4-1-180,4 7-90,-6-11 90,0 15 90,0-15-540,0 17 270,-6-11-90,4 10-359,-10-4 179,5 1 180,0 3-540,-5-4-89,4 6 539,1-6 360,-5 4 0,5-10 0,-7 5 0</inkml:trace>
  <inkml:trace contextRef="#ctx0" brushRef="#br0" timeOffset="17911">12179 3838 7533,'7'-8'2518,"-1"3"-1079,-6 10-629,6 3 0,-4 17-451,9-8-179,-9 14-270,4-16 180,0 16 90,-5-14 180,5 20-90,-6-21-1350,0 10-988,6-13 269,-4 0 1169,4-5 90,-6-2 270,0-6 450,0 0-180,0-6 540,0-14-270,0 4 90,0-9-180,0 11-1,5 1 1,-3 6-809,10-5 359,-10 10 180,10-10-1169,-5 10 989,1-3 0,-2 5-270,0 0-179,-5 0 719,5 0 0,-6 5 0,-6 3 0,-1 6 0</inkml:trace>
  <inkml:trace contextRef="#ctx0" brushRef="#br0" timeOffset="18492">12179 4227 11311,'13'-6'629,"0"-1"1,7-13 89,7-1-539,-5 0-360,10-4 180,-17 16-539,10-15 449,-4 21 90,-7-9-810,4 7 720,-16 3-270,4-4 181,-6 12 89,0-4-90,0 9 180,0-9-540,-6 21 450,-2-12 0,-5 14-629,6-11 269,-5-1 0,-2 13-359,0-10-91,-12 16 630,11-18 90,-4 6 0,5-7 1,6-5 179,-3 4-90,9-11 90,-10 11 809,11-11-449,-5 5-180,6-6 2428,0 0-719,0-6-1169,6 5-270,1-11-450,1 4 359,10-5-89,-9 0 90,16-1-180,-10 1 90,-1-1-1260,-2 7 631,-5-5 269,0 11-1260,5-12 181,-4 12 809,-1-11-809,-1 11 449,-6-5-89,0 6-361,0 0 811,-6 0 359,5 0 0,-11 0 0,4 0 0,1 0 0,-5 0 0,5 6 0,-7 1 90,1 7-90,-1 5 0,7-4 1079,-5 10 1709,10 20-2428,-4-18-90,6 10-90,6-25 90,-4-10 90,16 3-181,-15-5-448,15-5-361,-11-3 360,7 1 180,-1-5-1439,-6 4 809,5-11 181,-4 4 539,5-10 0,0 4 0,1-6 0</inkml:trace>
  <inkml:trace contextRef="#ctx0" brushRef="#br0" timeOffset="18860">12756 3757 10321,'-8'6'810,"-4"-4"-1620,5 33 720,-12-9-989,10 20 629,-9-19 270,16-14 90,-3-1-270,5-10-89,-7 10 359,6-11-360,-6 6 1349,7-7 1080,0 0-1709,7 0 989,12-13-989,-2 5 270,14-18-360,-16 17 0,4-9-450,-6 11 270,1-1-1079,-1-4 539,-5 11 360,-3-5-989,-5 6-1440,0 0 2159,-5 6 91,-3 1 359,-11 12 0,-2-3 0,-6 9 0,1-4 0</inkml:trace>
  <inkml:trace contextRef="#ctx0" brushRef="#br0" timeOffset="19044">12648 3999 7533,'-7'6'629,"1"-5"1,6 5-270,0-6 0,0 0 719,11 0-719,-1 0-180,9 0 179,13-12-89,-9 3 270,16-10-180,-18 11 90,4-3-271,-4 3-89,6-5 270,12-1-1259,-15 1 629,7 5 180,-18 2-1529,1 6 809,-7 0 361,-1 0-901,-6 0-269,0 0 810,-6 0 809,-1 6 0,-7-4 0,1 4 0</inkml:trace>
  <inkml:trace contextRef="#ctx0" brushRef="#br0" timeOffset="19218">12809 3946 7533,'8'0'1529,"-3"5"-989,-5 3-271,6 5 91,-4 0-270,10 7 180,-11-5 90,5 16-180,0-15 0,-4 16-990,4 0 90,-6-2-899,0 3 900,6-13 719,-5-13 0,6 5 0,-7-5 0</inkml:trace>
  <inkml:trace contextRef="#ctx0" brushRef="#br0" timeOffset="20014">13426 3637 7533,'-13'7'180,"5"-1"-1,2 0-179,0 1 180,5 1 180,-11 16-180,10-14-90,-15 33 0,14-19 90,-15 9-180,16-8 270,-3-4-270,5 0 270,-6-1-180,4-13-1,-4 5 91,6-11 0,6 5-90,1-6 180,13-12-270,-5 3-90,10-10 180,-10 0-630,10-2 181,-10 0 269,10 2-630,-16 5 360,10 1 180,-18-1 0,11 1-449,-11-6 539,5 10 0,-12-9-90,-1 10 90,-13-5-90,5 5 0,-4 3 0,5 5 450,1 0-270,0 0 90,-1 0 180,1 0-180,5 0-90,-3 5 0,9-3-360,-4 10-90,6-5 360,0 1 90,0-2 0,0-6 0,0 6 0,0 1 0</inkml:trace>
  <inkml:trace contextRef="#ctx0" brushRef="#br0" timeOffset="20224">13574 3503 9602,'0'26'1079,"6"1"-899,-5 0 0,5-6-270,0 16-270,-4-13 180,3 9 180,-5-14 0,0-5 90,0-1 90,0 0-3598,0 1 3418,0-1 0,0 1 0,0-1 0</inkml:trace>
  <inkml:trace contextRef="#ctx0" brushRef="#br0" timeOffset="20451">13494 3838 11850,'-16'13'1349,"-2"1"-1169,17 5 0,-17 2-90,9 6 0,-4-7-899,1 6 539,4-5 270,1 0 0,-5-2-1170,-1 6 901,-2-2-1620,-5 3 809,13-12 451,-5-2 629,11-10 0,-11 4 0,4-6 0</inkml:trace>
  <inkml:trace contextRef="#ctx0" brushRef="#br0" timeOffset="20585">13346 4039 7533,'7'0'1259,"5"-6"-899,-4 5-180,5-11 0,0 4-1,1 1-448,-1-5 179,6 4 180,-4 1-810,5-5 270,-1 5 360,-4-1-989,5-4 449,-7 11 630,0-5 0,7 0 0,0-2 0</inkml:trace>
  <inkml:trace contextRef="#ctx0" brushRef="#br0" timeOffset="20814">13681 3784 7533,'0'-7'2248,"0"1"-1798,0 6 989,0 0-989,-6 0-270,4 6 90,-4 1-90,0 1 0,-1 10-180,0-10 359,-5 24-359,4-16-3032,-11 28 2133,4-21 449,-4 10-1169,0-2 809,4-20 361,1 13 89,2-17-1169,5 0 629,0-1 1748,1-6 0,-1 0 0,-1 0 0</inkml:trace>
  <inkml:trace contextRef="#ctx0" brushRef="#br0" timeOffset="20935">13547 3959 7533,'21'0'270,"-2"-6"179,-5 4-89,-1-10-360,0 11 0,7-11 90,-12 10 90,10-10-1259,-4 11 899,1-11 0,-1 10-180,-3-10 180,-3 11 180,-1-11 0,5 5 0,-4-7 0</inkml:trace>
  <inkml:trace contextRef="#ctx0" brushRef="#br0" timeOffset="21219">13802 3569 9332,'0'20'270,"0"-5"-270,0 4 0,0 1-90,0 0 180,0-5-180,6 3 90,-5-10-90,5-1-90,-6-1 360,6-6-270,1 0 719,7 0-449,-1 0-180,1-6 360,-1 5-90,1-11-90,-7 10 90,17-10-180,-19 11-540,18-11 180,-21 10 270,10-3-1529,-11 5 1259,5 0 0,-6 0-203,0 0 1,-6 5 0,-1 3 0</inkml:trace>
  <inkml:trace contextRef="#ctx0" brushRef="#br0" timeOffset="21397">13815 3811 7533,'0'7'2428,"0"0"-1978,6-7 360,7 0-451,2-7 1,11 6-180,-11-11 0,10 5 180,2-13-540,-5 11 180,10-9-90,-18 11 360,6-1-1350,-7 2 541,-6 0 269,5 5-1259,-10-5 629,10 6 450,-11 0-1259,5 0 1709,-12 0 0,-1-6 0,-7-1 0</inkml:trace>
  <inkml:trace contextRef="#ctx0" brushRef="#br0" timeOffset="21566">13909 3798 7533,'0'22'899,"0"2"-539,0-17 0,0 1 90,6 4-361,-4-5 721,10 7-450,-5-7 0,1 5-181,3-11-179,-3 5 450,11-6-989,2 0 359,0 0 270,-2 0-2699,18-18 2609,-11-4 0,19-12 0,-19 1 0</inkml:trace>
  <inkml:trace contextRef="#ctx0" brushRef="#br0" timeOffset="21999">14445 3422 7533,'0'7'1619,"0"-1"-1349,6 0-90,-4 2-270,10 5 359,-5-5-89,1 3-719,4-3 269,-5 5 270,1-5-1260,4 4 1081,-5-11-1,1 5-540,4-6 720,-11 0 0,11 0 0,-4 0 0</inkml:trace>
  <inkml:trace contextRef="#ctx0" brushRef="#br0" timeOffset="22290">14593 3314 7533,'15'14'1979,"3"-1"-1800,-17 1 181,11-1-360,-10 1-90,4 5 270,-6-4-719,0 4 269,0-5 180,0-1 90,0 7-720,-6-6 360,-2 6 180,-5-7 1,0 1 89,-1-1 0,1-6 449,-1-1-179,1-6-90,6 0-180,-5 0 360,4 0-90,1 0-270,-5-6 450,11 5-180,-5-11 0,6 5-270,0-7 0,6 1 270,7-7-1080,2 6 181,4-12-271,0 11 990,-4-4 0,5 0 0,-7-2 0</inkml:trace>
  <inkml:trace contextRef="#ctx0" brushRef="#br0" timeOffset="22623">14728 3207 7533,'0'5'2158,"5"3"-1708,3 20 540,5 4-721,-5-3-89,-2 3 0,0-5-450,-5 0 270,5-6 0,-6 4 180,6-10-1169,-5 11 449,5-12 360,-6 0-809,0-2 449,0-11-89,0 11 629,0-10-360,0 4 809,0-12-359,0-2-90,0 1 270,0-11-180,0 9 0,0-23 180,0 16-90,0-9 0,6 11-360,2-5 180,5 4-720,0-4 91,1-1 449,-1 12 0,-5-10 180,-3 16 0,1-10 0,2 4 0</inkml:trace>
  <inkml:trace contextRef="#ctx0" brushRef="#br0" timeOffset="22918">14794 3609 7533,'-3'44'944,"-1"0"1,-2 30-586,6-67-179,6 5 360,1-10-180,7 4-180,-1-6 0,0-6-540,1-8 180,-1 0 270,6-12 180,-3-1-90,3-1-1,-11 1-1258,-2 8 539,-6 5 91,0 1 269,0 5 0,0-4-90,-6 5 270,-2-1 90,-5 2-270,5 6 90,-4 0 360,-7 12-630,-4 3 360,3 12-450,2 0 450,10-6-629,1-2 359,-5-5 0,11-7 270,-5-1 0,6-6 0,0 0 0</inkml:trace>
  <inkml:trace contextRef="#ctx0" brushRef="#br0" timeOffset="23150">14915 3328 9332,'8'6'899,"-2"1"-719,0 1 90,1 4 90,7-5-90,-7 7-900,11-1 630,-15 0-810,15-5 361,-17 4 359,11-11-2339,-5 11 2429,7-16 0,-7 2 0,-1-11 0</inkml:trace>
  <inkml:trace contextRef="#ctx0" brushRef="#br0" timeOffset="23556">15062 3180 7533,'21'44'2428,"-8"5"-2068,0-27-180,-12 5 0,6-8-630,-7-5 360,0-7 0,0 5-629,0-4 359,0 5-540,0 0 631,-7-5-1,0-2 90,-1-6 90,-4 6 0,5-5-90,-1 5 1079,-4-6-809,11 0 180,-5-6-180,6-7 450,12-20-900,-3 9 90,16-19 360,-10 21-629,11-11 359,-11 12 360,4 1-270,-12 7 0,5 6 90,-10 1-90,10 0-90,-11 4 90,11-4 899,-11 6-359,5 0-270,-6 6 450,0 2-271,0 5 91,0 6-180,0-3-90,0 9 0,0-10-540,0 4 270,0-5 90,0-1 0,0 0 180,0 1-90,0-1 0,-6 1 0,5-1-1799,-11 0 719,11-5 990,-11 4 0,-2-5 0,-6 6 0</inkml:trace>
  <inkml:trace contextRef="#ctx0" brushRef="#br0" timeOffset="23725">15062 3503 7533,'6'19'1349,"-4"2"-1349,10-6 270,-11 2-90,5-15 0,0 10-360,-5-11 270,12 5 0,-6-6 89,1 6-1168,4-4 539,-11 3 270,11-5-539,-10 0 359,10 0 360,-11 0 0,11-11 0,-5-4 0</inkml:trace>
  <inkml:trace contextRef="#ctx0" brushRef="#br0" timeOffset="24065">15250 3328 9512,'14'13'1799,"-1"7"-1620,0-5 91,1 10-180,-6-10 90,-2 4-540,-6 1 270,0 1 180,0-1-1619,-6 18 270,-2-9 989,-6 6-180,1-16 180,0-7-179,-1-4 179,1-1 270,5-1-270,-4-6-90,11-6 180,-5-1 1620,0-13-991,5 11-179,-5-9-90,6 11 540,6-6-271,1-1-179,6 1 0,-5-1 0,4 1 90,7-7-90,-3 6 269,16-12-1258,-17 17-271,5-9 630,-7 17 91,0-11-1171,1 10 541,-1-10 899,0 11 0,1-11 0,-1 5 0</inkml:trace>
  <inkml:trace contextRef="#ctx0" brushRef="#br0" timeOffset="24211">15505 3355 7533,'8'7'3688,"-2"-1"-2969,-6-6-899,0 0 180,-6 0 0,-2 0 0,-6 0 0</inkml:trace>
  <inkml:trace contextRef="#ctx0" brushRef="#br0" timeOffset="1.2637E6">9603 10426 7533,'0'8'-180,"0"-2"360,-6 6 674,-32 15 1,-15 3-1260,5-6 0,-3 1-1766,-12 10 1,-6-5 2230,12-15 0,-5-6 0,9-7 119,13-9 1,2-4-446,-25 5 1,6-6 85,11-33-233,1-13 458,29 21 0,2-2-45,-4 1 0,3-1 0,7-1 0,3 2 90,-1-15 135,8 14 0,2 0-225,3-21 135,6 13 0,5-1-135,-2 12 0,4 2 269,23-20 1,16 4 112,-10 28 0,9 6 1,2 2-1,-7-2 35,15-12 0,-1 4-417,1 15 0,6 6 0,-15 11 90,-1 30 362,-14 0-632,8 14-158,-25-12 248,-7 6 180,-7 2-270,1 0 0,-7 22 180,-1-18-449,-6 8 179,0-16-893,-6 2 623,-1-2 540,-13 14 0,-1-16 0,-6 4 0</inkml:trace>
  <inkml:trace contextRef="#ctx0" brushRef="#br0" timeOffset="1.28651E6">14204 11916 7533,'-7'-15'2069,"-17"-14"-1800,20 24-628,-14-13 449,18 36-180,0 11 0,0 18 180,0 19-45,0-22 0,0 4-1,0 9 1,0 2-1274,0 12 0,0 0 1229,0-11 0,0-2-214,0-1 0,0-4 214,0 16-90,0-21 90,6-11 0,-5-22 0,5 4 0,0-5 0,-4-7 0,3-1 2408,-5 0-2498,0-5 299,0 6-209,0-7 90,0 0-90,12-7 0,-3 6 0,11-11 0,-7 10-90,0-3 90,19-1 0,-8 4 0,15-4 0,-7 6 90,-4 0-90,11 0 0,-5 0-90,24 0 0,-7 0-1024,15 0 1114,-13 0 0,-14 3 0,0 0 0,14-1 0,-15 1 0,1 0-180,14-3 180,-4 0 0,-5 0 0,0 0 0,11 0-45,-13 0 0,0 0 45,12 0 90,5 0-244,-10 0 154,-8 2 0,0 1-90,13 5-296,-15-4 1,0-1 385,8 4-195,23-2 284,-14-4 1,0 0-90,-15 2 0,-1 0-954,12-3 0,-5 0 954,-14 0 103,-6 0-103,12 0 665,-4 0-755,0-6 253,-4 4-253,-16-3 3482,10 5-3392,-10 0 0,4 0 0,-5 0 0,-7 0 0,-1 0 0,-6 0 0,0 0 360,0-7-270,0-6 89,0-8-179,6 0 90,-4-4-180,4 10 1,-6-22-91,6 1-270,-4-36 180,4 14-849,-6-7 1029,0 24-125,0-9 215,0 18-180,-6-12 90,4 5 90,-10-9-90,4-1 270,1 9 0,-5-3-180,10 25 0,-4-8 0,6 14 1114,0 11-1114,0-11 130,0 10-130,0-9 90,0 9-90,-6-10 0,5 11 0,-5-12 0,0 6 0,4-6 0,-3 5 0,-1-4 0,4 11 90,-4-5-90,0 0 90,-1 5 0,-1-5-90,-9 6 0,8 0 0,-11 0 0,-11 0 0,7 0 270,-38 0-270,23 0 45,-2-1 0,0 2-861,-11 5 906,-20-5-90,19 11-45,11-8 0,0-1 45,-19 5 0,16-2 0,0 0 90,-16-5-90,14 5 0,-3 0 0,11-2 0,-2 0-656,-20 2 0,0 1 656,17-3 0,3 0 45,-6-1 0,1-1-1053,-27 4 1008,6-4-408,6 4 498,-4-6-45,22 0 0,1 0 225,-25 0-181,-2 0 1,-13 0 0,12 0-950,-5 0 770,18 0 0,-7 0 0,15 0-180,17 0 1454,16 0-1364,-10 0 964,19-6-1503,-5 4 961,10-4-1591,-4 1 2913,12 3-1564,2-4 0,5 0 0,0-2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5:15:56.182"/>
    </inkml:context>
    <inkml:brush xml:id="br0">
      <inkml:brushProperty name="width" value="0.05292" units="cm"/>
      <inkml:brushProperty name="height" value="0.05292" units="cm"/>
      <inkml:brushProperty name="color" value="#FF0000"/>
    </inkml:brush>
  </inkml:definitions>
  <inkml:trace contextRef="#ctx0" brushRef="#br0">1610 1530 7533,'0'50'0,"0"0"0,-3-5 0,0-2 0,1 21-1674,-1-17 0,0 0 1585,3 23 44,0-24 0,0-6 925,0-17-880,0 14 696,0-20-696,0 2 90,0-13-90,0-6 1951,0 0-2131,6 0-90,13 0 270,4-6-90,3 4 0,0-3 90,-5 5 0,6 0-90,0 0 180,-1 0-90,13 0-90,-3 0 270,4 0 90,-1 0-270,7 0 90,3 0-1462,5 0 1372,-8 0-398,-4 0 1,4 0 532,-2 0 0,0 0-90,6 0 0,3 0 45,5-3 0,-3-1-90,6 3 45,-17-2 0,2 0-45,20 3 179,-20 0 1,1 0-180,-7 0 0,-1 0-523,7 0 1,-1 0 522,22 0 90,6 0 0,-10 0-180,-13-1 0,1 2 180,11 5-90,-14-5 0,0-1-270,19 7 180,-19-7 0,2 0 0,-9 0 0,-1 0 90,9 0 0,-1 0 0,19 0 0,0 0-90,-6 0 45,-14 0 0,1 0 135,21 0-90,-21 2 0,1 1 0,12-1-45,-14 3 0,1 2-45,15 0 90,-18 0 0,-1 0-90,16 0 90,1 5 0,0-4 0,-16-2 0,-1 1-90,18 0 90,-18 0 0,1-2 0,10-3 45,-8 3 0,1 2-45,15 0-438,-15-4 0,0 2 618,13 6-180,6-9 0,-6 10 180,4-11 90,-4 6-270,0-2-90,5-3 180,-5 4-90,0-6 90,5 6-90,-11-5 90,11 5-881,2-5 1,2-2 834,-28 1 1,2 0-105,18-2 0,8 0 1,-9 0 131,-21 2 0,-1-1-117,28-5 0,-2 0 45,7 4-73,-32-4 0,-1 0 163,26 5-90,-15-5-90,14 6 180,-21 0 141,15 0-231,-10 0 0,-1 0 0,0 0 0,17 0-90,-24 0 90,23 0 0,-23 0 2155,-4 0-2245,8 6 90,-9-5 0,5 6 0,0-7-90,-6 0 90,5 0 323,-5 5-323,7-3 0,-7 4 0,5-6-90,-5 0-90,0 0 180,-1 0-90,0 0 90,7 6-90,-4-5 90,20 5 0,-24-6-89,12 6 268,-17-4 1,0 4 0,6-6-180,-5 0 90,5 0-90,0 0 0,-5 0 0,5 0 90,12-6-90,-14 4 90,14-10 0,-13 11-90,-3-11 1111,4 10-1021,23-15-90,2 2 0,5-1 328,-18-1-238,-20 15 353,1-10-263,-3 11-90,8-5 103,-16 0-193,5 4 0,-1-4 90,-4 0 527,4 5-797,-5-5 0,-1 0 180,0 5 90,1-11-180,-1 10 90,-5-10 0,3 11 0,-9-5-90,4 0 90,-6 4 0,0-10 90,0 5-90,0-6 0,0-1-90,0-11 90,0 2 0,0-9 0,0 5 0,6-18 0,-5 14 0,5-20 0,1-1 0,0 13-1369,1-12 1459,-2 19-90,0 3 180,-5-4-180,5-5 0,-6 2 0,0-4 0,0 7 0,0 12 0,0-10 90,0 14-90,0-14 0,0 16-180,0-4 1369,0-1-1279,0-1-90,0-23 270,-6 6 0,5-2 0,-5 15-90,6 17 90,-6-4 0,-2 5 0,1-1-90,-6 2 0,6 6 90,-7 0 0,7 0-90,-5 0-90,-7 0-270,-9 0 360,0 0-90,-4 0 0,11 0 90,-29 0-90,22 0 90,-26 0 90,13 0-90,4 0 90,-32 0 90,31 0-588,-26 0 408,22 0 90,-10 0-90,-2 0 0,5 0-180,-21 6 135,30-2 0,-1 0-683,3-1 0,-3 1 638,-22 6 0,-1-2 90,-11-5-45,21 6 0,-1 0 0,2-5 0,2 0 45,11-1 0,-2 1-45,-26 2 0,-3 0 315,15-2 0,0-1-180,1 1 0,-1 0-846,-4 2 1,5 0 755,-15-5 90,27 5 0,1 0 0,-33-4-90,1 10 45,36-11 0,-3-1 45,-30 6 0,-4 0-90,5-2 0,0 0 0,17-2 0,0 1 0,2-1 45,-16 2 0,7-2-45,-10-2 0,25 0 0,0 0 45,6 3 0,2 0-478,-6-2 0,-1 0 433,1 2 0,0-1 45,2-1 0,0-2-45,-3-1 0,1-1-45,4 2 0,-2 0 0,-20-5 0,0 0 45,18 2 0,0 1-371,-20-1 1,0 0 370,-7-2 135,10 3 0,-1 0-135,22 3 0,0-1 0,-18-5 0,0 0 0,-12 4 0,30-4 0,-1 0 0,-28 5 45,14-5 0,-1 0-45,17 2 0,0 0 0,-14 1 0,1-1 0,-16-8-90,-6 10 90,11-9 0,23 10 0,0 0 249,-17-11-249,-16 11 0,11-5 0,0 6 0,-5 0 0,5 0 0,0 0 0,-5 0 0,17 0 0,-15 0 90,15 0 274,10 0 0,0 0-364,-19 0 90,-8 0-90,14 0 0,-13 0 90,19 0-90,-23 0 0,39 0 0,-14 0 0,9 0 638,1 6-638,-5-5-180,-7 5 90,3-6 1152,-33 0-1152,35 1 0,0-2 90,1-2 0,1 0 292,-33 2-382,28-5 270,10 6-90,-1 0-180,-4 0 180,11 0 410,-11-6-500,11 4 180,-23-4-180,20 6 0,-14-6 0,18 5 305,-11-5-305,14 6 0,-13 0 0,16 0 0,0 0 214,1 0-124,1 0 785,4 0-875,2 0 568,1 0-388,10 0-90,-4 0-90,6 0-180,-5 0 90,3 0 90,-4 0 180,6 6-180,0 1 0,6 7 90,-4 5 0,3 2-90,1 6 0,-4 6-90,4-5 180,-6 5-90,0 0 0,0 1-90,0 0 180,0 5-90,0-11-180,0 5 0,0-6 180,0 0 90,0 6-1079,0-5 179,-6 23 810,-2-20 0,-11 20 0,-2-17 0</inkml:trace>
  <inkml:trace contextRef="#ctx0" brushRef="#br0" timeOffset="23177">11548 3019 7533,'-13'0'449,"6"0"1,1 0-270,0 0 180,4 0-180,-4 0-270,6 0 90,0 0 270,12 0-90,-3 0 269,22-12-449,-8 9 180,9-14-90,1 9-540,7-5 450,-4 5 0,3 2-90,-12 6 90,-1-6 0,-5 5-269,23-5-91,-19 6 90,8 0 0,-15 0-90,-17 0 90,5 0 181,-6 0-271,0 0 270,-6 0 0,-1 0-720,-12 0 451,4-6 269,-5 4 90,7-4 0,-1 6 0,0 0 0</inkml:trace>
  <inkml:trace contextRef="#ctx0" brushRef="#br0" timeOffset="23501">11602 2818 7533,'-12'10'539,"9"-5"-449,-15 20 90,11 1-90,-7-10 0,7 9 0,-5-11-180,11-1 0,-11 1 90,10-7 360,-10 11-270,11-9 0,-5 10 0,6-5 90,0-7 0,0 11 89,0-9-269,0 10 180,6 1-449,1-5 269,7-2-90,-1-1 180,0-10-1,7 9 1,0-9 90,19 4-1439,-3-12 629,5-2 495,-3-5 0,-4 0 1,6-1-1</inkml:trace>
  <inkml:trace contextRef="#ctx0" brushRef="#br0" timeOffset="23976">12420 2818 7533,'15'0'629,"3"0"-539,-11 0 720,25 0-900,-20 0 270,18 0-90,-29 0 90,11 0-540,-5 0 270,1 0-180,-2 0 180,-6 0 0,6 6 180,-5 1-90,5 7 0,-6-1-180,-6 7 180,-1-5 0,-1 4-90,-3-6 90,3 7 90,-5-5-1079,-7 16 449,6-9 540,-6 5 0,1-2 0,-3-4 0</inkml:trace>
  <inkml:trace contextRef="#ctx0" brushRef="#br0" timeOffset="24143">12353 3113 7533,'8'0'899,"-2"0"-899,0 0 0,1 0 0,6-6 720,1 5 89,11-17-449,-2 15-1259,9-9 449,-5 6 180,0 5 180,0-5-719,11 6 809,22 0 0,-14 0 0,11 0 0</inkml:trace>
  <inkml:trace contextRef="#ctx0" brushRef="#br0" timeOffset="24418">12983 2845 7533,'12'1'2968,"3"-2"-2788,6-13-1080,4 7 810,-9-5-179,3 11 269,-5-6-90,-1 7-90,-6 0 360,5 0-180,-10 7 90,4 0-180,-6 6 90,-6 7 270,-2 1-91,1 0-179,-11 10 90,9-9-2338,-22 35 2248,8-18 0,-4 7 0,8-21 0</inkml:trace>
  <inkml:trace contextRef="#ctx0" brushRef="#br0" timeOffset="24553">13024 3006 7533,'20'-8'629,"0"2"-539,-7 6 180,7-5-180,1 3 90,0-4-630,-2 6 180,0 0 180,-10 0 90,9-6 90,-11 5-90,1-6-1079,4 2 1079,-11-3 0,11-5 0,-4-1 0</inkml:trace>
  <inkml:trace contextRef="#ctx0" brushRef="#br0" timeOffset="24788">13198 2549 7533,'0'14'2968,"6"6"-2518,-4 0-90,9 7-91,-9 6-89,10-4 0,-5 9 0,1-4-764,3 1 584,-9 3 0,4-3 90,0 5-1079,-5 0 179,5-5 630,1 3 90,-6-9 0,5 3 0,-6 7-1889,6-15 900,-4 7 449,4-17 630,-6-7 0,0 5 0,0-4 0</inkml:trace>
  <inkml:trace contextRef="#ctx0" brushRef="#br0" timeOffset="24927">13278 3073 7533,'0'-21'1259,"7"-4"-1169,-6 16 90,5-9 0,0 10 359,2-11-449,5 4 180,0-4-630,1 5 270,-1 1 90,-5-1 0,3 1-1259,-3 0 630,-1 5 269,5-4 180,-10 5 180,4-1 0,-6-3 0,0 3 0</inkml:trace>
  <inkml:trace contextRef="#ctx0" brushRef="#br0" timeOffset="25194">13399 2778 7533,'8'0'1439,"4"0"-1169,-5 0 269,6-6-269,-5 5 90,4-11 90,-5 10-270,0-4 0,-1 6-450,1 0 270,-6 0 180,6 0-630,-7 0 360,0 0 90,6 6 90,-5 1-630,5 13 450,-6-5-90,0 4 90,-6-6 90,5 13 180,-5-10-180,6 9-90,0-5 90,0-5 90,6-2 90,1-1-270,0-4 0,5-1 90,-4-1-719,17-6 449,-3-12 180,11-3 0,-12-12-595,-2-5 1,-6-2 0,1-7-1</inkml:trace>
  <inkml:trace contextRef="#ctx0" brushRef="#br0" timeOffset="25368">13654 2617 7533,'-7'6'2158,"-5"1"-1978,10 7 90,-4-1-90,6 7 0,0-6 899,0 18-359,0-16-540,6 33-270,-4-23 180,4 18 0,0-17-810,-5 0 450,11 0 270,-11 12 180,11-10-270,-10 4 270,4-14-2608,0-5 1168,-4-7 361,4 5 359,-6-10 540,0 4 0,6-12 0,1-2 0</inkml:trace>
  <inkml:trace contextRef="#ctx0" brushRef="#br0" timeOffset="25752">13802 2684 7533,'-15'43'449,"3"-6"721,12-23-631,0-1-179,-6 1 270,5 5-450,-5-10 0,6 3 0,6-6-1,-5-5-808,5 5 269,0-6-90,1-6 180,1-1 181,4-7-1,-11 1-360,11 0 180,-10-1 0,3 1 90,-5-6 0,6 4 90,-4 1-90,4 2 630,-6 11-180,0-11-270,0 10 90,0-4 90,0 6-90,6 0 0,-5 6 450,5 2-1,0 11-269,-4-4-90,4 4-540,-6 1 180,0-5 180,0 10 0,0-16 90,0 9-90,0-11 90,0 1 0,0 4-1169,0-5 449,0 1 630,0 4 0,-6-11 0,-2 5 0</inkml:trace>
  <inkml:trace contextRef="#ctx0" brushRef="#br0" timeOffset="25943">13936 2496 7533,'13'6'2069,"-5"7"-900,4 26-809,-11-1-1,5 14 1,-6 0 270,0-9-1124,0 9 584,0-17-540,6 15 270,-4-13 270,4 4 10,-1-10-2349,-3-4 1889,10 1 360,-11 5 0,5-12 0,-6-2 0</inkml:trace>
  <inkml:trace contextRef="#ctx0" brushRef="#br0" timeOffset="26181">14231 2644 9152,'0'19'1259,"0"-4"-1079,-6 11 0,4-6 989,-15 31-989,8-18-540,-16 29-311,16-38 761,-9 13 31,16-22-2100,-10 11 90,11-12 1079,-11 0 810,11-14 0,-5-8 0,6-5 0</inkml:trace>
  <inkml:trace contextRef="#ctx0" brushRef="#br0" timeOffset="26515">14151 2872 7533,'7'0'899,"17"6"-719,-14 7 90,10 8-90,-9 0-630,-3 10 450,-1-20-720,-1 12 451,-6-21 89,0 4-270,0-6 90,0 0 270,0-6-90,0-8-179,0-6 359,6-7 0,-4 6 899,10-4-269,-11 10-450,17-11-360,-15 12 270,15-6 90,-10 7-720,-1-1 360,5 7 90,-4-5-180,-1 4-90,-1-11 270,0 10 90,-5-9-179,5 11 89,-6-1 90,0 2 539,0 6 2430,0 0-2700,0 12 91,0-3 0,0 17 0,0-6-90,6 7-90,-4 0-1,4 0 1,0 6 0,-5-5-899,17 40-631,-15-20 311,9 12 1039,-12-29 0,6-11 0,1 0 0</inkml:trace>
  <inkml:trace contextRef="#ctx0" brushRef="#br0" timeOffset="27240">14821 2751 7533,'-7'13'1439,"1"1"-90,12 17-1349,-5-13 90,11 19 90,-11-22-180,11 4 0,-10-5 180,4-7-720,-6 5 270,6-4 270,-5-1 90,5-1-180,-6-6-809,0 0 89,0-6 630,0-7 180,0-8-90,0 0-179,0-10 179,0 14 0,6-14-90,-4 16 809,3-4-359,1 5-180,-4 7 0,10-5 90,-4 11 90,-1-5-270,5 6 90,-10 0-180,10 0 90,-11 0 90,11 6 180,-10 1-270,3 6 90,-5 1-90,0-1 0,0 1 0,0 5 90,0-4-270,0 4 0,0 1 270,-5-5-90,3-2 0,-4-1 90,0-11-990,5 11 900,-5-10 0,0 4 0,-2-6 0</inkml:trace>
  <inkml:trace contextRef="#ctx0" brushRef="#br0" timeOffset="27506">15062 2536 7533,'8'21'1079,"-2"11"-719,-6-10-270,0 11 90,0-6 0,0-1 0,0 1-1,0 0 1,0 0 0,0 0-450,0-1-1349,0 7 1349,0-10-449,0 2 359,0-12 180,0 1 0,0-7 360,0-1-90,0-6 360,0 0-450,0-6 360,0-13-270,0 2 0,6-14-1,1 16 901,13-16-720,-11 14-270,9-14 180,-11 16 179,7-10-1528,-1 10 629,-6 2 361,-1 1 179,-6 4 0,0-5 0,0-1 0</inkml:trace>
  <inkml:trace contextRef="#ctx0" brushRef="#br0" timeOffset="27645">15049 2925 7533,'0'27'-720,"0"0"2159,0 6-989,0-5-90,0-1-360,6-14 90,1-1 90,7-10-180,-1 4-90,1-12 450,17-14-1170,-7-2 450,9-11-47,-8 6 228,-10-5 179,4 3 0,-5-9 0,-1 3 0</inkml:trace>
  <inkml:trace contextRef="#ctx0" brushRef="#br0" timeOffset="27972">15290 2711 8432,'14'-14'1259,"-6"1"-1079,4 0 270,1-7-1259,2 5 449,4-4 180,-11 12 90,4-5-720,-11 10 361,5-10 179,-6 11-90,0-5 180,0 6 0,0 0 90,0 6-359,-6 1 538,-13 24 1,-4-1-359,-4 11 269,2-3 0,10-15 629,1-4 541,8-7-451,1-5-449,3 0 450,-4-1-361,6 1-89,6-6 90,2 5-90,5-6 0,7-6-360,-6 5 90,6-12 180,-1 12 89,-4-11-628,11 11 269,-12-11 90,12 11-90,-12-11-630,6 10 360,-13-4 181,5 0 89,-5 5-90,1-5 90,-2 6-1170,-6 0-898,0 0 2158,-6 0 0,-2 12 0,-5 3 0</inkml:trace>
  <inkml:trace contextRef="#ctx0" brushRef="#br0" timeOffset="28181">15318 2952 7533,'-8'8'1619,"2"-3"-990,6-5 181,0 0 1169,12-11-1619,-3 2-1,11-11 1,-7 7 90,0 6-180,7-5 90,-6 4-181,6 1 1,-1-5-809,-4 4 359,10 1 270,-10 1 0,5 0 360,5-2-180,-8-5-1170,8 6-1708,-6-6 1978,-4 12-809,4-11 1169,-11 11-90,-2-5-359,-6 6-91,-6 0 900,-2 0 0,-11 6 0,-2 1 0</inkml:trace>
  <inkml:trace contextRef="#ctx0" brushRef="#br0" timeOffset="28400">15345 3046 7533,'13'0'2518,"0"0"-2068,1 0-360,-1 0 90,6 0 0,-4 0 90,4 6-900,-5-4 360,-7 10 450,11 7 0,-9-3-90,5 4 0,-8-8-450,-6-11 360,6 11 0,7-10-450,8-9 270,6-1 0,0-18 180,5-1-1349,-4-1-389,11-11 1738,-10 5 0,16-12 0,-4-2 0</inkml:trace>
  <inkml:trace contextRef="#ctx0" brushRef="#br0" timeOffset="28828">16068 2563 8072,'0'21'630,"-6"4"-630,-1-10 0,-6 5 1259,5-1-539,-4-4-270,11 4-450,-11 1 180,11-6-1,-5 0-808,6-2 269,0-10 270,0 10-90,0-11 0,0 5 180,0-6 90,0 0-90,0 6-180,0-5 630,0 5 1889,35-24-2069,-20 8-630,22-15 180,-25 17 270,-4-4-1439,5 11 719,-5-11 180,4 10-809,-11-4 539,5 6 271,-6 0 89,-6 6-270,-1 2-89,-19 17 719,10-8 0,-16 8 0,18-6 0,-12 2 0,17-6 0,-8 3 1169,15-17-539,-4 11-361,6-10 91,6 4-90,2-6-90,5 0 1079,6-6-449,2 4-361,6-10-89,0 5-360,0-7 180,0 7 0,-7 1 0,0 0-630,-7 5 360,0-6 90,1 7-629,-7 0 269,-1 0 180,-6 18-720,0-1 451,-12 16 179,3-7 0,-10-4-809,6 3-91,-7-4 1170,6-1 0,-6 0 0,7-7 0</inkml:trace>
  <inkml:trace contextRef="#ctx0" brushRef="#br0" timeOffset="29097">16605 2644 7533,'-7'21'1799,"1"-2"-1440,6-6-89,0-5 180,6-2-180,-5-6-90,11 0 90,-5 0-90,7-6-1,-1 4-448,6-21 89,-4 12 90,-1-14 90,-8 17-540,0-4 270,-5 11 180,5-5-90,-6 0 0,0 5 91,-6-5 89,-1 6-90,-7 0-180,-5 0 180,4 6-270,-4-5-629,5 11 359,1-11 630,0 11 0,-1-4 0,1 5 0</inkml:trace>
  <inkml:trace contextRef="#ctx0" brushRef="#br0" timeOffset="29255">16846 2388 7533,'15'-7'3688,"-3"7"-2879,-12 8-359,0 11 180,0 14-451,-6-3-448,-1 9 359,-7 5-900,7-13 360,-5 26 360,11-27-2158,-11 9 2248,10-12 0,-10-1 0,5 1 0</inkml:trace>
  <inkml:trace contextRef="#ctx0" brushRef="#br0" timeOffset="29436">16685 2738 7533,'2'25'4137,"-4"-3"-3912,-11 14 0,-5 3-225,-6 4 180,-2 27-1619,8-37-1440,-1 12 2879,8-14 0,-13 8 0,16-20 0</inkml:trace>
  <inkml:trace contextRef="#ctx0" brushRef="#br0" timeOffset="29543">16511 3019 7533,'7'-7'1439,"11"-11"-899,-9 9-181,11-4-89,11-5-270,-13 9 0,19-11-1259,-22 7 719,10-1 180,-10 1 360,11-7 0,-5 6 0,6-6 0</inkml:trace>
  <inkml:trace contextRef="#ctx0" brushRef="#br0" timeOffset="29689">16833 2738 7533,'0'13'2338,"-12"12"-2158,3-8-90,-10 14-90,6-10 270,-1 6-180,1-1-1169,-1-4 539,1 3 270,-1-4-1169,1-1 629,-1 0 810,7-7 0,-5 1 0,5-1 0</inkml:trace>
  <inkml:trace contextRef="#ctx0" brushRef="#br0" timeOffset="29813">16672 2979 7533,'13'-13'449,"1"-1"181,5-5-180,2 4-90,0-10-91,-1 10-89,-1-5-989,2 1 809,5 4-1259,1-16 629,-6 14 360,4-14-360,-10 16 271,5-4 359,-7-1 0,1 0 0,-1-7 0</inkml:trace>
  <inkml:trace contextRef="#ctx0" brushRef="#br0" timeOffset="29998">16994 2483 7533,'-7'28'2788,"-5"27"-2608,10-34 270,-4 22-90,6-35-181,6 4 1,-4-11-90,10 5 180,-5-6-90,7 0-360,5 0 270,-4-6-90,4 5 180,-6-11-720,1 10 270,-1-10-1169,-6 11 270,-1-5 809,-6 6 360,-6 0 0,-7 12 0,-8 3 0</inkml:trace>
  <inkml:trace contextRef="#ctx0" brushRef="#br0" timeOffset="30259">16913 2765 7533,'-22'28'1799,"-2"-9"-810,23-7-359,-5-10-270,6 9 809,0-9-90,6 4-719,7-6 180,8-6-180,6-2-1,0-5-1078,0 0 449,0-1 270,-7 1 90,0-1-1799,-7 7 899,0-5 540,1 11-899,-7-5 629,-1 0 271,-6 4-181,0-4-270,0 6 181,0 6 1078,-12 20-449,3 3-360,-4 5 1440,7-8-811,0-13 91,5 1 0,-5-7 629,6 5-539,6-10-90,1 4-90,6-6-1260,1-6 540,-1-2 270,0 1 180,1-5-2608,6-2 1978,-5 0-1079,-2-6 1619,-1 7 0,-5-1 0,7 1 0</inkml:trace>
  <inkml:trace contextRef="#ctx0" brushRef="#br0" timeOffset="30443">17209 2697 7533,'6'-13'2968,"1"0"-2428,1-1-181,3 7 181,3-11-360,-5 15 810,8-15-451,-9 17-179,11-11 180,-4 10-360,5-4-1,-12 6 1,4 0-1259,-11 6 629,5 1 360,-6 7 90,0-1-1259,0 6 629,0-3 91,-6 3 359,5 1-270,-11-6 90,10 6-179,-4-13 539,6 5 0,-6-5 0,-2 7 0</inkml:trace>
  <inkml:trace contextRef="#ctx0" brushRef="#br0" timeOffset="30787">17450 2295 12030,'0'25'1709,"0"-3"-899,0 17-586,6-1 1,0 0-45,-3 13-1417,3 2 1,0 0 876,-6-7 180,0 12-1529,0-7 1439,0-14-563,0 16 294,0-19 449,0-2-90,0-17-270,0-9 270,0-25 2249,6-15-1619,1-2-180,6-3-90,1 12 359,5-12-1978,-4 10 809,5-10 181,-1 6-1080,-4 11 1319,5-9-780,-7 16 1082,-6-5 0,5 7 0,-4-1 0</inkml:trace>
  <inkml:trace contextRef="#ctx0" brushRef="#br0" timeOffset="30905">17665 2536 7533,'13'0'2248,"0"0"-1258,1 0-361,-1 0-269,1 0 450,17-5 89,-13 3 1,19 2-2519,-22 2 629,4 9 990,-11-3-2248,-2 11 2248,-6-4 0,-6 10 0,-2-4 0</inkml:trace>
  <inkml:trace contextRef="#ctx0" brushRef="#br0" timeOffset="31022">17826 2818 7533,'6'28'3598,"-5"-8"-3149,5-14-539,0 0 360,-4-5-90,3 5-1979,-5-6 810,0 0 449,6 0 540,-4 0 0,10-6 0,-5-1 0</inkml:trace>
  <inkml:trace contextRef="#ctx0" brushRef="#br0" timeOffset="31950">13091 5032 10141,'20'0'900,"12"6"-541,-2-4-89,14 4-90,-9-6-270,5 0 90,0 0 90,1 0-450,-4 0 1,2 0 269,4 0-1120,25 0 851,-41 0 119,6 0-390,-11 0 181,3 0 179,-17 0 0,-2-6-180,-6 4 550,0-4-370,0 6-360,-6 0 181,-8 0 449,0 0 0,-12 0 0,6 0 0,-7 0 0</inkml:trace>
  <inkml:trace contextRef="#ctx0" brushRef="#br0" timeOffset="32228">13238 4925 7533,'-7'6'0,"-5"-5"359,-1 17-179,-2-9-180,-5 11 0,7-1 0,0-4-180,-7 4 1,-7 1 269,11-5-1,-2-2 91,12-1-90,4-11 0,-4 11 0,6-10 180,0 10-180,6-11-90,2 11 360,5-11-180,7 12-90,1-6 0,0 1 90,4 3-450,2-9-1080,1 10 631,5-11 719,-12 5 0,10-6 0,-2 0 0</inkml:trace>
  <inkml:trace contextRef="#ctx0" brushRef="#br0" timeOffset="32877">14111 4938 7533,'-8'21'180,"2"4"-1,6-4 1,0 0 180,0 5-180,0-6-90,0-5 90,0 9 270,6-15-630,2 4 180,-1 0 90,5-12-720,-5 5 360,1-6 180,4 0 90,-11 0 90,11-6-180,-10-1 90,3-7-719,-5 1-1,0-1 180,0 1 271,0-1 269,0 1 0,0 0 0,0-1 0,0 7 0,0-5 90,0 10 449,0-9-179,0 9-180,0-4-90,6 0 539,-4 5-179,10-12 1169,31-6-1439,-21 9 0,28-8-180,-43 18-270,5 0 270,-4 6-270,5 7 180,-6 2-89,-1 5 269,-6-1-540,0-4 270,0 10 90,0-10-989,-6 10 539,-1-9 180,-1 3 180,-3-6 180,9 1 0,-16 5 0,3 2 0</inkml:trace>
  <inkml:trace contextRef="#ctx0" brushRef="#br0" timeOffset="33191">14191 5166 7533,'0'35'1259,"0"-8"-629,0-8-271,0-6 91,0 1-90,0 5-180,0-10 0,0 15-720,0-21 270,0 15 270,0-11-719,0 1 359,0-2 270,0-6 0,6-24-810,13-18 631,-3-3 448,10 1-89,-13 24-90,1 7 360,-1-1-180,7 7-90,-5 1 90,4 6 90,-6 0-90,-5 0 0,4 0-270,-11 6 90,5 1 180,-6 19-180,0-10 0,0 9 90,0-11-1,0-1-358,-6 7 179,5-5-90,-11 4-540,4-6 360,-5 1 180,0-7-719,-1 11 359,1-15 270,-1 15 270,7-16 0,-6 4 0,6-6 0</inkml:trace>
  <inkml:trace contextRef="#ctx0" brushRef="#br0" timeOffset="33539">14553 5019 7533,'0'13'1439,"-12"36"-1259,3-26 989,-4 38-1169,7-45 0,6 4 180,6-14 0,1-6-360,7 0 270,5-6 90,-4-8-360,4 0 270,-5-6-90,-7 1-540,5 4 270,-11-10 90,5 9 91,0-3-91,-4-1-180,4 0 180,-6-1 810,-6 2-451,4 11 361,-4-4-180,6 11 0,0-5-90,0 12-180,0 1-1,6 7 181,-4-1-90,10 7 180,-5 12-900,0-8 360,-1 19 180,-6-21-629,0 17 359,0-10 90,0-2-1529,0 4 1349,0-15-899,-6 10 629,5-19 181,-11 5 449,11-10 0,-11-2 0,4-8 0</inkml:trace>
  <inkml:trace contextRef="#ctx0" brushRef="#br0" timeOffset="33871">14768 4952 7533,'13'0'629,"0"0"181,1 0-360,-1 0-91,0 0 1,1-6-180,-1-2-450,6-5 90,-3 6 180,-3-5-809,-7 10 449,-6-4 180,6 6 0,-4 0 270,-8 0-90,-3 6-1799,-23 13 1349,16-2 181,-16 14 269,18-16 0,-6 11 0,7-12 180,0 6-91,-1-7-89,7 0-89,1 1 988,6-7-179,-6-1-541,4-6 1,2 0 0,8 0 1619,17 0-1079,-3 0-360,11-6-270,-6-1 0,-6-7 89,4 7 1,-10-5-719,5 5 359,-7-7-1979,12-5 1170,-14 10 269,7-3 360,-24 12 360,-2 0 0,-5 0 0,-1 0 0</inkml:trace>
  <inkml:trace contextRef="#ctx0" brushRef="#br0" timeOffset="33993">14861 5059 6633,'-7'42'2069,"1"-3"-1439,6-13-271,6 1 631,1 6-540,6-11-181,7 4 271,7-13-270,2-5-1080,15-3 810,-8-5-2563,4-5 1393,-1-9 1170,-5-7 0,12-11 0,2-3 0</inkml:trace>
  <inkml:trace contextRef="#ctx0" brushRef="#br0" timeOffset="34457">15465 4938 8522,'0'-7'1349,"-6"1"-1169,4 6 360,-4 0-90,6-6-1,6 5-269,2-11 0,5 10-180,0-10 90,13 5-90,-9-1 0,8 2 180,-11 6-360,-7 0 0,5 6 0,-11 2 180,5 5-90,-6 6 90,0-3-449,-12 21 179,3-20 270,-10 21 0,0-17 0,4 0-1979,-5 4 1349,6-16 181,1 9-631,0-17 1080,-1 5 0,1-6 0,0 0 0</inkml:trace>
  <inkml:trace contextRef="#ctx0" brushRef="#br0" timeOffset="34580">15385 5073 7533,'6'-8'809,"-5"2"-359,11 0-90,1 4 90,2-9-91,4 3-629,1-5 91,-5 5 179,4-3 0,-5 3-990,-1 1 450,1-6 271,-1 6 179,1 0-900,-1-5 990,-6 4 0,5-5 0,-4 0 0</inkml:trace>
  <inkml:trace contextRef="#ctx0" brushRef="#br0" timeOffset="34956">15639 4844 7173,'0'14'2159,"0"-1"-1800,0 1 181,0 17-540,0-13 180,0 19 0,-6-16 0,5 0 0,-5-2 90,6-5-91,0-1-1258,0-5 449,-6 4 541,5-11-451,-5 5 270,6-6-540,0 0 631,0-6-91,0-2 0,6-5 90,-5 0 0,11-7 0,-5 6-90,13-24 90,-6 20 270,0-19-180,10-2 450,-20 8-508,21-14 238,-24 24 539,11 2-359,-11 5 0,5 1 180,-6 5-270,0 3-1,0 5 330,0 0-149,0 12-91,0-4 1,0 12-180,0-7 450,0 13-90,6 20-91,-4 5-567,1-12 0,0-1-62,-3 7 90,0 12-226,0-23 406,0 0-524,0-1 434,0-6 90,0-6-1079,0-2 1344,0-6-535,0-5 623,0 4-1523,0-11 1217,0 5 1,0-18-1,0-3 1</inkml:trace>
  <inkml:trace contextRef="#ctx0" brushRef="#br0" timeOffset="35544">14888 4965 7443,'6'-31'539,"2"13"-539,-1-13-90,5 17 270,-10 1-90,4 5 90,-6-3-630,0 9 1,0-10 359,0 10-90,-6-4 180,4 0-180,-10 5 180,5-5 0,-1 6 360,-10 0-180,9 0 0,-16 6-180,16 2 0,-9 5 0,11 0 90,-7 7-1,7-6-538,-5 6 179,11-7 180,-5-5-450,6 4 91,0-5 449,0 1 0,0-2 0,0-6 0</inkml:trace>
  <inkml:trace contextRef="#ctx0" brushRef="#br0" timeOffset="36157">15800 4898 7533,'23'-23'539,"0"0"361,-15 21-270,5-9-271,-5 3 1,3 0-90,-3-4 0,6 5-180,-7 0-270,11 1 90,-15 6 360,15 0-630,-16 0 180,9 0 180,-9 6 0,10 7-270,-11 2 90,5 11 90,-6-12-90,0 12 91,0-6-91,0 2 180,-6 9 0,5-9-90,-11 5 180,10-8-90,-9-5-90,9-7 90,-4-1-90,6-6 90,0 6-360,0-4 270,0 4-90,0-12 90,6 4 90,2-10-90,5 5 0,0-7 90,1 1-1979,5-13 1979,-4 4 0,4-11 0,-6 7 0</inkml:trace>
  <inkml:trace contextRef="#ctx0" brushRef="#br0" timeOffset="36340">16108 4670 7713,'0'34'1799,"0"-1"-1440,0-6 451,-5 6-360,3 1 179,-4 18-539,6-9 180,0 15-720,0-28 360,0 8 180,0-11-539,0-5 359,0-3 0,0-7-1260,0-11 631,0 12 359,0-12-1169,6 5 809,-4-12 720,3-1 0,-5-13 0,0-1 0</inkml:trace>
  <inkml:trace contextRef="#ctx0" brushRef="#br0" timeOffset="36625">16203 4764 7533,'41'-36'0,"-8"11"719,-14 13 91,1 4-1170,-11 1 180,9 1 270,-16 6-270,-9 36 90,4-15 180,-21 29-90,15-23-180,-16 6 270,10-5-90,-4-1 180,11-8-180,-4-5 0,5-1 450,0 1-90,1-7-180,6 5-1,0-11 1,0 5 90,0-6-180,6 0 180,7 0-90,2 0 0,16-11 0,-15-4 0,16-6-90,-17 1-450,5 7-720,11-7 451,-13 12 449,7-5-540,-13 13 1,-11 0-91,5 0 360,-6 0 382,0 0 1,-6 7 0,-1 0 0</inkml:trace>
  <inkml:trace contextRef="#ctx0" brushRef="#br0" timeOffset="36784">16189 5059 7533,'0'8'3238,"6"-2"-2878,8-6 539,12-6-539,8-2-180,1 0-630,-2-3 450,-6 3-90,0 1-1439,-7 1 809,6 0 361,-12 4 179,0-4 90,-2 1 180,-5 3-90,1-4 0,-3 12 0,-5 1 0</inkml:trace>
  <inkml:trace contextRef="#ctx0" brushRef="#br0" timeOffset="37007">16243 5113 7533,'0'7'-360,"0"5"360,0-11 719,0 5-269,6-6-180,1 0 0,1 0 270,3 0 89,3 0-719,1 0 180,4 0-90,-11 7 180,4-6-540,-4 11 270,5-5 90,-6 7 0,-1-1 270,-6 13-180,0-4 360,0 5-90,0-8-180,0-11-90,0 4 269,18-17-359,-2-2-1034,25-16 0,5-5 1034,0-6 0,1 2 0,0 1 0,0-3 0</inkml:trace>
  <inkml:trace contextRef="#ctx0" brushRef="#br0" timeOffset="37734">17021 4724 7533,'-21'43'1529,"8"6"-720,7-15-269,6 8-360,0-8-450,6-14 180,1-8 180,7-11-809,-1 5 449,0-6 180,1 0-1349,-1 0 1169,-6-6 0,-1-1-270,-6-7 180,0 7 91,0-5 269,0 4 0,0-5-180,0 0 180,0-1 0,0 1 0,0-1 0,0-5 629,0 4-269,6-4-180,2 11 450,5-4-271,0 5 91,13-13 0,-10 12-90,10-10-90,-13 16-360,1-4 180,-1 6-90,0 0 179,7 6 1,-11 2-90,3 5 90,-12 0 0,0 13-180,0-10-720,0 10 361,0-13 179,0 0 90,-6 7-1080,-2-6 541,1 6 269,-5-7 360,4 1 0,-11-1 0,-2 1 0</inkml:trace>
  <inkml:trace contextRef="#ctx0" brushRef="#br0" timeOffset="38036">17074 4992 7533,'-6'28'719,"5"-2"-449,-5-13 90,6 6-180,0 2 0,0 0 0,0 5-540,6-12 270,-5 6 0,5-13 90,-6 5-720,6-10 271,-4 4 269,4-6 0,-6 0 90,6-6 180,-5-20 0,11 9-90,-11-21-180,11 23 180,-4-10-180,6 10 90,-7 1 540,5 3 629,-4 9-179,11-10-631,-4 11-179,4-5 180,-6 6-540,-5 0 270,4 6-90,-11-5 270,11 11-449,-10-4 269,4 5-90,-6 0-270,0 1 270,-6-1-90,-2 7 0,-5-5 0,-1 4 0,1-11 180,0 3-1439,-12-9 1439,8 4 0,-8-18 0,11-3 0</inkml:trace>
  <inkml:trace contextRef="#ctx0" brushRef="#br0" timeOffset="38380">17343 4871 7533,'8'29'899,"-2"-4"-719,-6-6 180,0 2-180,0 0 270,0-7-271,6-3 1,-5-9 180,17 4-180,-15-6 0,15 0 0,-11 0 0,6-6 0,-5-2-1,4-5-1258,-11 0 629,5-7 270,-6 5-449,0-4 359,0 5 90,0 1 0,0 0 180,0-1-90,0 7-90,0-5 900,0 4-630,0 1-90,0-5 450,0 10-181,0-10 1,6 11 90,-5-5-180,11 6 90,-4 0-90,5 0-90,0 6 90,1 7-1,0 8 181,-1 12-270,1 2-629,-7-7 269,-1 3 180,-6 2-1439,0 3 989,0 4-629,-6-13 359,5-8 810,-5-12 0,-6-1 0,-4-6 0</inkml:trace>
  <inkml:trace contextRef="#ctx0" brushRef="#br0" timeOffset="38570">17571 4844 7533,'13'-28'899,"7"3"-449,-5 17-270,4-4 0,-12 11 0,5-5 539,2 12-539,-6-5 90,10 11 270,-10 8-450,5-4 0,-6 9 89,-1-5 1,-6-6-450,0 6 181,0 5-991,0-14 540,0 13 271,-6-17 89,5 0-2159,-11 6 2339,11-12 0,-11 5 0,4-6 0</inkml:trace>
  <inkml:trace contextRef="#ctx0" brushRef="#br0" timeOffset="38835">17746 4535 7533,'6'14'1079,"-5"6"-899,11 0-180,-5 13 0,7 13 1529,-7-14-719,5 17-361,-5-27 271,7 29-540,-1-20-569,-5 14 299,-3-12-1066,1-11 616,-4 9 360,4-16-719,-6 11 719,0-17 90,0 3 1014,0-7-924,0-3 531,6-8-261,-5-9-180,11-5 0,-10-6-540,9 5-539,15-48 539,-8 26-679,-2 8 1,-1 0 1128,-1 2 0,5 7 0,2-2 0</inkml:trace>
  <inkml:trace contextRef="#ctx0" brushRef="#br0" timeOffset="39183">18027 4630 7533,'-8'0'1529,"3"0"-1169,5 0 89,0 0-449,0 6 180,0-5 0,0 5 90,5-6 899,9 6-899,1 2-270,-2-1 90,-1-1 90,-5 6-360,1-3 180,-2 10 90,-6 12-810,0-13 181,-6 26-91,-2-22 360,-5 5 0,0-8 91,5 1-541,-4-11 180,11 9 180,-11-17 181,10 5-181,-9-18 450,9-3-90,2-6 0,8-4 90,11-8 0,-4 9 0,4-19 179,-6 27-179,1-10 0,-7 19 990,11-11-720,-15 15-91,9-9 1,-6 18-90,-5 1 90,5 7-180,0 5 90,-4 2 0,4 6-450,0 0 180,-4 0 0,4-7 180,-6 6 90,0-12-180,0 12-1439,0-5 179,-6 6 181,4-6 359,-4-8 271,6-7 449,-6-6 0,4 0 0,-4-6 0,6-2 0</inkml:trace>
  <inkml:trace contextRef="#ctx0" brushRef="#br0" timeOffset="39368">18175 4535 9422,'7'20'2428,"-1"1"-1978,0 6-90,-4-6 0,3 10-181,-5-3 271,6 36-450,-4-18-1328,4 13 1418,-6-21-809,0-3-1018,0 29 657,0-24-809,0 5 810,0-21 449,0-21 630,0 9 0,0-12 0,0 0 0</inkml:trace>
  <inkml:trace contextRef="#ctx0" brushRef="#br0" timeOffset="39711">18268 4616 7533,'14'-7'1889,"-1"-5"-1350,0 11-89,1-5-180,-7 6 0,-1 0-180,0 6 269,-5 7-89,5 2-989,-6 10 809,0-4-90,0 0 180,0 4-1,-6-10 1,5 10-1889,-11-10 900,11 5-181,-11-1 91,4-10 539,1 3-90,1-6 450,6-4 0,0 3-90,0-10-89,0-9 898,13-21 1,4-5-540,-4 6-76,6-8 0,0 5 166,-6 22-91,1-4 811,5 5-540,-4 7-91,4-5-359,-12 10 0,5-4 180,-10 6 332,10 0-1142,-11 6 540,5 8 0,-6 1-1169,-6 10 719,5-4 1,-17 18 359,3-15 0,-6 13 180,-4-16 0,4 6 0,-6-1 0</inkml:trace>
  <inkml:trace contextRef="#ctx0" brushRef="#br0" timeOffset="39853">18268 4898 7533,'0'8'2069,"0"-2"-1260,0-6-89,6 0-271,2-6 271,17-2-270,-9-5-270,16-1 0,-11 1-180,17-7 0,-14 5-1350,19-10 631,-26 16 359,8-9-1619,-18 17 900,5-5 1079,-10 6 0,-2 0 0,-8 0 0</inkml:trace>
  <inkml:trace contextRef="#ctx0" brushRef="#br0" timeOffset="40148">18348 4992 7533,'0'28'0,"0"4"989,0-17-359,0-2-180,0-1-1,0-5-179,0 1-90,0 4-900,0-11 451,0 5 179,0-6-810,0 0 630,0-12-269,0-15 449,0 4-90,7-15 90,-6 24 540,11-6-271,-4 13-89,5-6 630,1 12-270,-1-11-270,0 11 0,1-5 269,5 6-449,-4 0 90,-2 0 90,-1 0 0,-11 0-90,11 0 90,-10 6 0,4 1 0,-6 7-1170,-6 5-359,-2 2 629,-5-1 361,0 0 359,-1-12 0,-5 9 0,-2-2 0</inkml:trace>
  <inkml:trace contextRef="#ctx0" brushRef="#br0" timeOffset="40855">19060 4590 11221,'7'0'539,"5"0"-1168,-5 0 359,1 6 180,4-5 0,-11 5-1619,11 0 809,-11-5-449,5 17 899,-6-15 91,0 15 359,-6-17-90,-7 11 90,-2-10 0,-4 4 1349,-6 0-1349,3-5-90,-5 5 989,8-6-269,5 0-540,6 0 1709,2 0-810,0 0-269,5 0 90,-5 0-361,12 0 1530,37-18-2519,-15 8 630,29-15-90,-42 17 180,3 2 270,-11 6-900,6 0-1079,-5 0 810,-2 6 179,-6 2-90,0 5 91,0 6 269,-6 2-180,-2 6 270,-5 12 0,0-9 630,5 3-360,-4-8-180,11-16 0,-5 9 360,6-11-180,0 1-90,0-2 90,0-1-90,0-3-90,6 4 180,1-12 0,7-1 90,-1-7-180,-6-5 90,5 4-540,-10-4 180,4-1 90,-6 5-180,0 2 180,0 1-89,0 4 179,-6 1-900,-2-5 450,-5 10 181,6-3 89,-5 5-450,4 0 360,1-6 360,1-2 0,0-11 0,-1-2 0</inkml:trace>
  <inkml:trace contextRef="#ctx0" brushRef="#br0" timeOffset="41156">19181 4495 7533,'25'-13'-360,"-15"6"360,8 1 0,-12 6 3148,-4 18-2428,4 4-271,-6 18-301,0 6 122,0-4-756,0 10 216,0-10 180,0 4-17,0-12 107,0-1-630,0-6 360,0-6 180,0-2-719,0-11 449,0-2 180,0-6 854,0 0-854,5-6 42,-3-8-42,4 0 810,0-18-630,-5 16 899,5-9-449,0 11-90,2-5-91,-1 4 271,11-5-270,-9 7-540,10 0 180,-5-1 90,-1 7 180,1-5-90,-1 4 90,-5-5-1439,9 5 449,-14-4-629,15 11 809,-16-5 271,4 6-1,-6 0-540,0 0 720,0 6 180,-6 7 0,-2 2 0,-5 11 0,0-5 0</inkml:trace>
  <inkml:trace contextRef="#ctx0" brushRef="#br0" timeOffset="41419">19020 5019 7533,'0'7'4047,"6"-1"-3597,-5-12-90,17-1-180,-9-1 0,16-3-720,-10 3 270,10 1 270,-4 0 0,0 7-1439,11 7 1259,-16 0-270,9 6 181,-17 1 269,3-1-90,-9 1 180,4-1-450,-6 0 90,0-5 900,0-2-361,0-6-269,0 0 90,6 0-1169,13-18 989,-3 8 90,28-34 0,-20 21 0,15-16 0</inkml:trace>
  <inkml:trace contextRef="#ctx0" brushRef="#br0" timeOffset="41666">19650 4535 7533,'7'8'539,"-1"4"721,-6-4-631,0 5-179,0 0-180,-6 7 270,-1 7-361,0 1-538,1-1 269,0-8-720,4 7 450,-4-10 181,6 9-1,0-11 90,0-7 90,0-1 0,0-6 359,0 0-179,6 0-90,-4 0 810,15-6-810,-8-1 90,11-7 89,-7 7-179,-6-5 0,5 11-1529,-4-5 810,-1 6 179,5 0 270,-11 0 90,5 0 90,-6 6 0,-11 7 0,-4 8 0</inkml:trace>
  <inkml:trace contextRef="#ctx0" brushRef="#br0" timeOffset="41834">19596 4871 7533,'-1'15'2698,"3"-3"-2248,11-12 359,18-12-629,-13 3 180,19-4-180,-16 1 0,5 4 0,-4 1-720,9-5 630,-20 10-810,12-4 361,-21 12 179,4 2-450,-6 12 180,0-6 271,-6 6-1,-2-1-540,-5-4-90,-13 10-359,10-10 1169,-10 5 0,7-7 0,-2 0 0</inkml:trace>
  <inkml:trace contextRef="#ctx0" brushRef="#br0" timeOffset="42112">20052 4562 7533,'0'42'629,"0"-9"-269,0-13-180,6-13 0,2 5 180,-1-11 0,11 5-181,-9-6 1,10 0-180,-6-6 180,1-1 0,5-6 0,-10-1-630,16-5 450,-23 4 90,10 2 90,-12 0-270,0 12 90,0-11-719,0 10 359,-6-4 180,-1 6-540,-7 0 360,1 0-269,-7 0 89,-1 0 540,-5 0 0,-1 0 0,0 0 0</inkml:trace>
  <inkml:trace contextRef="#ctx0" brushRef="#br0" timeOffset="42292">20401 4361 7533,'0'58'4047,"0"-3"-3867,0-33 0,0 4-1349,-6 1 629,5-6 270,-5 4-1978,0 2 2248,-2 1 0,-6 5 0,1-6 0</inkml:trace>
  <inkml:trace contextRef="#ctx0" brushRef="#br0" timeOffset="42468">20200 4670 11670,'0'20'1260,"0"0"-1620,-6 1 360,-2 16 90,-5-13-1979,-1 15 989,1-12 91,-7 11 629,6-8 180,-6 3 0,7-8 0,0-4 0</inkml:trace>
  <inkml:trace contextRef="#ctx0" brushRef="#br0" timeOffset="42570">20026 4952 7533,'7'-14'90,"11"1"-360,-9-1 180,16 1 0,-4-7-270,-1 6 90,6-6 270,1-5 0,1 3 0,5-11 0</inkml:trace>
  <inkml:trace contextRef="#ctx0" brushRef="#br0" timeOffset="42717">20374 4656 7533,'0'21'2158,"-6"5"-1708,-2-12-90,-5 6 90,-6 11-720,4-13 270,1 19 0,3-16-1349,3 0 629,-5 5 270,-6 1 270,4-5 180,-5 3 0,13-18 0,-5 6 0,4-12 0,-6 5 0</inkml:trace>
  <inkml:trace contextRef="#ctx0" brushRef="#br0" timeOffset="42951">20172 4952 7533,'22'-29'-900,"-3"4"1350,-5 12-90,-1 5 0,0-4-360,1 5 89,-1-7 271,6 1-270,-4 0-90,5-1 180,-7 1-450,0 5 180,1-4 0,0 5 270,-7 0-1079,5-5 449,-4 10 270,-1-4-270,5 0 1,-11 4 449,5-3 0,-6 5 0,0 0 0,0 5 0,0 3 0,0 0 0,0 4 0,0-5 719,-6 6-269,5 1 0,-5 5-1,6-10-89,0 3-90,0-6-90,0-4 0,6 3 0,1-5-630,1-5 270,4 3 180,-5-10-1169,12-7 629,-4 2 540,4-14 0,-5 10 0,-1-6 0</inkml:trace>
  <inkml:trace contextRef="#ctx0" brushRef="#br0" timeOffset="43179">20602 4442 7533,'0'-8'1979,"0"3"-1710,0 16 361,0 4-180,0 6-90,0 4-91,0 2-89,0 8 0,-6-1 0,5 5-630,-11-11 270,10 11 180,-10-11-809,10 17 449,-3-15 270,-1 2-90,4-12 90,-4-7-90,6 1 91,0-7-451,0 5 270,0-10 540,0 4-90,6-12-180,-4-2-90,9-5-630,-3-1 360,6 1 1,5-7-451,2 5 360,6-4 450,-6 6 0,10-1 0,-3 1 0</inkml:trace>
  <inkml:trace contextRef="#ctx0" brushRef="#br0" timeOffset="43295">20897 4751 7533,'30'13'2338,"0"-6"-1078,-29 5-451,11-10-359,-11 4-90,5-6-540,-6 0 270,0 6 539,0-5-2967,0 11 1078,0-11 1260,0 5 0,0-6 0,0 0 0</inkml:trace>
  <inkml:trace contextRef="#ctx0" brushRef="#br0" timeOffset="47735">10153 7770 7533,'0'-8'449,"0"2"-449,0 0 0,0 5 180,0-5-90,12 6 0,-9 6 90,15 1 180,-5 19-450,9-4 180,-2 23 0,0-16-180,-7 5 360,7 9-270,-11-18 90,8 26 0,-15-23-90,4 35-1359,-6-23 1449,0 24 0,0-24-410,0 1 410,0-1 0,-6-6-180,-1-1 180,-1-6 0,-10 11-180,9-13 90,-10 12 0,12-22 90,-12 10 1396,10-16-1486,-10 9-77,11-17-1003,-4 6-809,5-7 1889,0-12 0,-5-4 0,4-11 0</inkml:trace>
  <inkml:trace contextRef="#ctx0" brushRef="#br0" timeOffset="48478">11267 9447 7533,'6'-7'899,"2"7"-719,5 7-270,0 1 180,1 10 0,-1-9 90,0 10-180,7 1 180,6 12-180,2-2 90,0 9 90,-1-4 0,1 4-135,-8 3 0,0 3-1652,11 7 1,-3 0 1651,-13-9 0,-3-1-135,6 22-1109,-10-15 1289,5 11-135,-6-21 0,0-1-135,6 22 225,-9-21 0,0 0-324,2 20 324,-3-14 0,0 1-45,-2 29-353,2-29 0,0-1 353,-3 21 0,0-6 90,0 13-90,0-4 0,0-29 0,0-1 0,-6 24 1597,-1 8-1597,-7-10 45,2-18 0,-1-1-224,-10 30-1,2 1 180,-3-15 180,15-16 893,-10 4-1073,12-12 0,-5 5 0,10-4 0,-10-1 341,11-1-521,-11 6 270,5-16-90,-1 9 1100,-4-19-1010,11-5 1051,-5 4-1141,6-11-36,-6 5-234,5-6 0,-5 0-809,6 0 179,-6 0 630,4 0 270,-4 0 0,0 0 0,-2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3T04:33:57.707"/>
    </inkml:context>
    <inkml:brush xml:id="br0">
      <inkml:brushProperty name="width" value="0.05292" units="cm"/>
      <inkml:brushProperty name="height" value="0.05292" units="cm"/>
      <inkml:brushProperty name="color" value="#0000FF"/>
    </inkml:brush>
  </inkml:definitions>
  <inkml:trace contextRef="#ctx0" brushRef="#br0">8665 725 7623,'19'-12'1079,"-4"9"-989,4-15 270,1 10-360,-6 1 0,0 1-90,4 6 90,-15 0 90,14 6-270,-15 1 90,4 13 0,-6-5-90,0 10 270,0-10-90,0 10 90,0 8-180,0-9 180,0 13-180,0-28 0,0 15-90,0-21 180,0 15-1259,0-11 989,0 1 0,0-2 270,0-6 0,0 0 0,0 0 0</inkml:trace>
  <inkml:trace contextRef="#ctx0" brushRef="#br0" timeOffset="211">8906 483 7533,'8'21'-450,"-3"16"270,-5-13 0,0 33 0,0-20 2159,0 27-1529,0-21-180,0 4-180,0-15 180,0 1-720,0-4 180,0 4 270,0-19-990,0 4 541,0-16 449,0 3 0,6-10 0,2-3 0</inkml:trace>
  <inkml:trace contextRef="#ctx0" brushRef="#br0" timeOffset="544">9013 550 7533,'15'-7'270,"4"-5"-270,-12 10 0,0-9 0,5 9 0,-4-10-270,-1 11 90,5-6-270,-11 7 360,5 0 90,-6 0-180,0 0 180,0 7-270,0-6 1,-12 23 448,4-14-89,-6 16 0,2-7-180,5-4 450,0 10-180,-5-10 0,10 5-180,-4-7 0,6 0 180,0 7 270,0-5-1,6 4-179,2-11-450,5-2 270,0-6 180,1 6-540,5-5 0,-4-1-449,4-8 359,-6-5 180,1 0 180,-1-12 0,0-4 0,1-11 0</inkml:trace>
  <inkml:trace contextRef="#ctx0" brushRef="#br0" timeOffset="822">9214 389 7533,'0'-7'-630,"0"1"540,0 6 540,0 0 90,0 6-271,7 19-269,-6-7 90,5 19 270,0-16-90,-4 0 270,10 16-450,-11-13 0,5 21 89,-6-17-268,0 23 268,0-20-222,0 14-496,0-12 269,0-5 180,0 5 0,0-12-1259,0 10 899,0-21 270,0 8-360,0-18 540,0-18 0,-6 2 0,-1-17 0</inkml:trace>
  <inkml:trace contextRef="#ctx0" brushRef="#br0" timeOffset="906">9242 778 7533,'15'-45'0,"-4"4"-180,-5 33 540,2-5-181,5 0-179,1-7 90,-7 11-1349,5-15 1259,-11 21 0,11-20 0,-4 8 0</inkml:trace>
  <inkml:trace contextRef="#ctx0" brushRef="#br0" timeOffset="1188">9335 496 7533,'14'0'449,"-7"-5"-89,5 3 90,-5-10-540,7 11 90,-1-5 0,1 6 180,-1 0-270,1 0 270,-7 0-450,5 0 180,-10 6 90,4 7-360,-6 32 270,-12 6 270,9-2 0,-9-12-180,12-29 0,-6-3 0,5 1 90,-5-4 0,6 4 0,6-6-90,-5 0 90,11 0 0,1-12 0,-4 9-1439,15-21 809,-21 15 270,15-10-360,-11 5 271,1 1 359,-3-6 0,1-2 0,2-6 0</inkml:trace>
  <inkml:trace contextRef="#ctx0" brushRef="#br0" timeOffset="1368">9577 430 7533,'0'-8'0,"0"-4"0,0 11-180,0-5 180,0 6 90,0 0 270,-6 0-91,4 0-89,-4 6 0,6 1 180,0 18-270,0-2 540,0 15-451,0-9 1,0 4-90,0-7-270,6 7 90,-4-5-899,9 11 899,-9-22-1529,10 19 989,-11-32 181,5 14 449,0-18 0,-4-6 0,4-1 0</inkml:trace>
  <inkml:trace contextRef="#ctx0" brushRef="#br0" timeOffset="1612">9658 510 7533,'7'2'989,"5"2"-719,-11-16 270,17 5-630,-15-7 360,21 7-540,-21 1 180,15 6 270,-11 0-450,0 0 270,-1 0 90,-6 0-90,0 6-180,0 7 180,0 2-180,-6 4 270,-1 1-180,-6-6 0,5 12-450,-21 7 181,23-9 179,-24 7 0,22-18 180,-5-5 0,-1-2 0,1-6 0</inkml:trace>
  <inkml:trace contextRef="#ctx0" brushRef="#br0" timeOffset="1746">9711 564 7533,'21'0'90,"-2"0"179,-12 0-179,5 6-90,-4-5 270,5 11-450,-6-10 180,5 10-629,-10-11 269,10 5-180,-11-6 540,5 0 0,0 0 0,2 0 0</inkml:trace>
  <inkml:trace contextRef="#ctx0" brushRef="#br0" timeOffset="1978">9859 269 7533,'7'-8'1169,"-1"2"-809,0 12 0,-4 19-91,9-1 91,-9 33-540,10-20-204,-11 9 384,5-7-540,-6-5 195,6 19 255,-4-16-270,9 20-629,-9-16 989,10 13 0,-11-12 0,5-4 0</inkml:trace>
  <inkml:trace contextRef="#ctx0" brushRef="#br0" timeOffset="2614">10328 416 7533,'6'34'359,"-5"-7"-448,5-7 358,0 11-808,2-7 539,-1 3-360,-1-9 180,-6-17 0,0 11-90,0-11 180,0 5 0,0-6-90,0-6-179,0-13 359,-6-9 0,5-7 0,-11 3 0,10 10 0,-4-2 0,6 8 0,0-3 0,0 6 359,6 5 1,8 2-180,0 6 270,18 6 90,-10 8-91,17 13-269,-16 1-270,-4 5 270,-7-13-360,-11 18-180,-1-26 1,-7 23 359,-1-32 0,-4 9-810,5-12 630,0-6 0,-5-1 180,10-7 0,-10-5 0,5-2 0</inkml:trace>
  <inkml:trace contextRef="#ctx0" brushRef="#br0" timeOffset="2953">10556 255 7533,'7'0'809,"5"0"-629,-10 6-180,9 7 0,-9 2 0,10 10 270,-5 9-630,1-5 180,-2 10 180,-6-6 270,0 13-180,0-15-989,0 13 359,0-29 180,0-2 90,0-1-90,0-11 271,0-1-91,0-7 90,0-7 90,0 1 0,0 0 90,0-19-90,0 15 629,12-21-539,-9 23 450,33-16-450,-24 15-720,31-16 1,-27 18 449,3 0 180,-13 8 0,-12 12 0,-1 1 0</inkml:trace>
  <inkml:trace contextRef="#ctx0" brushRef="#br0" timeOffset="3308">10435 765 7533,'8'0'-900,"-2"0"900,0-6 1799,7-7-1349,2-2-90,16-11-180,-14 12-90,14-6-180,-16 13 0,16-5 270,-15 4-900,16 1 630,-23 1-540,9 6 540,-17 0-179,5 6 269,-12 1-270,-1 13 90,-13 0 90,-1 13 180,0-4 90,2-2 90,11-8-91,3-6-89,5-5-90,0 4 0,5-11 0,3 5 450,11-6-270,-4 0-90,11-12-360,-11 3 180,16-22 90,-9 9-1079,11-23 899,-12 15 180,-2-15 0,-6 17 0,1-5 0</inkml:trace>
  <inkml:trace contextRef="#ctx0" brushRef="#br0" timeOffset="3545">10851 443 8252,'8'0'720,"4"0"-540,-5 0 90,12 0 179,14-6-359,-15 5 0,12-5-450,-29 6 271,11 0 178,-11 0-538,5 6 179,-6 7-450,0 2 271,-12 10 179,9-10-180,-20 4 450,14-5-810,-10-7 451,5-1 359,1-6 0,-1 0 0,1 0 0,0 6 0,-1 2 0</inkml:trace>
  <inkml:trace contextRef="#ctx0" brushRef="#br0" timeOffset="3717">10851 564 7173,'0'13'180,"0"0"0,0-5 449,0 16-449,0-14-90,0 22 90,0-18 0,0 6-180,6-7-90,-4-5 270,4 4 0,-6-11-360,0 5 90,6-6 180,1 0-180,1 0 0,15 0 0,-12-6-630,20-1 361,-10-7 89,-1 1-578,18-7 0,-14 6 0,15-6 0</inkml:trace>
  <inkml:trace contextRef="#ctx0" brushRef="#br0" timeOffset="3846">11267 631 7533,'8'6'0,"-3"-5"0,-5 5 0,0-6 1079,0 0-359,6 0-361,-4 6-89,4-4-1709,-6 3 1439,0-5 0,0 0 0,0 0 0</inkml:trace>
  <inkml:trace contextRef="#ctx0" brushRef="#br0" timeOffset="14323">14901 3408 7623,'8'0'359,"10"0"-179,-15 0-180,27-6-90,-20 5 90,21-5 90,-16 6-180,11 0 90,-6 0 90,1 0-270,5 0 90,-5 0 90,6 0-179,-1 0 179,1 0-90,24 0 90,-18 0-90,41-6-469,-41 5 649,29-5-90,-26 6-90,10-6 90,1 4 0,-6-10 0,35 11 180,-22-5-1008,-15 2 0,-1 2 828,16 0 0,0-3-551,0 5 551,-7 0 0,-9 0 0,0 0 0,16 0 0,-16 0 0,1 0 0,21 0-664,-11 0 664,15 0 0,-8 0 91,11 0 0,10 0-61,-23-4 0,1-1 0,0 2-188,0 1 0,0 2 1,-1-1 157,16-9 0,-7 2 0,0 6-274,11-4 274,-9 6 0,-25 0 0,-2 0 0,9 0 405,5 0-405,-16 0-90,9 0 90,-11 0 0,12 0 0,-10 0 0,3 0 200,-18 0-380,-2 0 2015,-5 0-1925,-1 0 800,1 0-889,-1 0 303,-6 0-214,-1 0 90,0 0 0,-4-6 0,4-2 0</inkml:trace>
  <inkml:trace contextRef="#ctx0" brushRef="#br0" timeOffset="14470">17839 3261 7533,'8'7'-1080,"-3"-1"451,-5-6 629,0 0 0,0 6 0,0 1 0</inkml:trace>
  <inkml:trace contextRef="#ctx0" brushRef="#br0" timeOffset="18404">16994 5395 7173,'-7'0'-360,"1"0"360,6 0 270,0 0-180,6 0-90,1 0 180,18 0-180,-8 0 180,20 0-180,-15 0 0,5 0 90,-1 0-90,-5 0 90,5 0-90,-5 0-90,22 0 90,-18 0 0,20 0-90,-12-6 180,8 4-90,6-4-90,13 0 180,-17 5-90,20-5 0,-26 0 90,27 4-90,-27-3 90,26 5-90,-26 0 0,9 0 0,-7 0 0,-5 0 0,1 0 0,-3 0 0,19 0 0,-12 0 44,11 0 1,5 0-45,-10 0 0,-2 0-153,6 0 1,-1 0 152,1-3 0,-4-1 0,0 3 0,13-5 90,-12 6 0,14-6-90,-4 4 0,-17-4 0,0 1 0,12 3 0,7-4 0,-24 6 0,5 0 0,-5 0-90,0 0 90,5-6 0,-11 5 0,11-6 0,-10 7 0,15 0 0,-8 0 0,4 0-90,-13 0 180,10 0-180,-13 0 180,21 0-90,-17 0 0,-1 0 0,-2-5 0,2 3 0,-4-4 90,14 6-90,-21 0 395,15 0-215,-10 0-180,18 0 0,-9 0 0,15-6 0,-17 5 0,4-5 90,-5 6-90,18-6 0,-14 4 0,26-4-90,-27 6 180,38-6-180,-21 5 90,12-5 0,-8 6 0,-15 0 0,4-6 90,11 5-90,-20-5 0,19 6 0,-21-6 0,4 4-90,-12-4 90,10 6-90,-15 0-180,10 0 270,-13 0-90,-6 0 1,-1 0-91,-6 0-180,0 0 0,6 0 270,-4-6-90,10 5 90,-11-5-90,11 6 90,-5 0 0,1 0-179,10-6 269,-9 4 0,5-4-90,-2 6 90,-5 0 0,0 0 0,5 0 0,-10 0 0,10 0 0,-11 0 0,5 0 0,-6 0 90,0 0 0,0 6-90,-6-4 0,5 10 0,-5-11 0,0 5 0,4 0 0,-4-4 0,6 4 0,0-6 0,0 0 0,-6 0 0,5 0 0,-5 0 0</inkml:trace>
  <inkml:trace contextRef="#ctx0" brushRef="#br0" timeOffset="28479">14083 4549 7533,'-13'6'-990,"-1"-4"1080,7 3-90,-5-5 0,5 6 0,-7-4 180,1 4 180,-6 6-360,-2 9 0,0 7-90,-4 29 180,10-18-607,-5 19 517,7-18 0,-1 0 0,-5 24 90,10-17-1359,-9 17 1359,17-18 90,-5 20-180,12-3 0,0-14 0,1 0 90,8 16-90,4 7-90,-5-26-540,11 6 450,-2-15-770,10 2 770,-7-13 180,1-17 0,11 14 0,4-8 0</inkml:trace>
  <inkml:trace contextRef="#ctx0" brushRef="#br0" timeOffset="29181">16524 4334 7173,'6'8'-630,"2"10"450,6-3 270,-1 11-90,0-5 0,1 5 90,5-5-90,-4 11 0,4-3 0,12 39 0,-13-26-1371,7 28 1371,-12-24 0,-6 8 90,1 1 247,-2 11-247,-12 1 0,5-10-90,-12 13 90,12-27-761,-12 9 761,6-12-90,-6 0-171,0 3 1,0 2 260,-3 14-90,3-16 0,1-3-180,4-7 180,-3-8 992,3-10-1351,1 5 277,1-7-98,0-5 364,4 3 1,-10-9 0,5 4-1</inkml:trace>
  <inkml:trace contextRef="#ctx0" brushRef="#br0" timeOffset="30734">14258 4388 7533,'-8'-13'-90,"-4"5"90,11 2 90,-11 6-180,10 0 270,-9 0-90,9 0 0,-4 0 89,6 0-89,0 6 90,0-4 0,0 15-90,0-8-90,0 11-90,0-7 270,6 1-180,2-1-180,5 0 270,0-5 0,1-2-270,-7-6 0,11 0 0,-9 0 0,11-12 180,-13 3-179,-1-10 179,-6 5-180,0-5 180,0 4-90,0-4 90,-6 5 90,5 1-90,-23 5 180,19 2-180,-19 6 0,17 0 0,-13 12 0,5-3 0,-4 11 0,12-13 0,-5 5-810,10-5 180,-4 1 540,6-2 90,0-6 0,6-6 0,2-2 0</inkml:trace>
  <inkml:trace contextRef="#ctx0" brushRef="#br0" timeOffset="30935">14339 4187 7533,'7'7'0,"-1"5"270,-6-4 269,6 23-359,-5-7 0,11 32 0,-10-24 0,4 18-90,-6-21 0,6 10-540,-5-11 270,5 11 180,-6-23-809,0 8 449,0-23 90,0 6 180,0-7-630,0 0 720,0-7 0,0-6 0,0-8 0</inkml:trace>
  <inkml:trace contextRef="#ctx0" brushRef="#br0" timeOffset="31250">14432 4187 7533,'13'-21'90,"1"1"-180,-7 13 90,5-5 90,-4 11-180,5-11 180,1 10-270,-1-3 270,1 5-180,-1 0 90,-5 0 0,-2 0 90,-6 0-90,0 0 0,0 5 0,0 3 0,0 5 180,-6 6-180,-2 2 0,-5 0 90,5 5-180,-4-12 90,-1 12 90,4-5-450,-15 5 360,21-11-270,-15 3 0,16-16 270,-10 10-90,11-11-90,-5 5 180,6-6 0,-6 0 0,5 0 0,-5 0 0</inkml:trace>
  <inkml:trace contextRef="#ctx0" brushRef="#br0" timeOffset="31658">14500 4254 7533,'20'36'-630,"-6"-5"630,-8-18 0,0 1 90,-5-7-90,5 5 0,-6-10-90,0 10 90,0-11 90,0 5-270,0-6-450,0 0 451,0-6 179,0-7 0,0-2-180,0 1 270,0 2-90,-6 5 0,5 0 0,-5 1 180,6 0 359,6-2-359,1-5-90,6-1 0,1 1 0,-1-1-270,-5 1 90,3 0-629,15-37 719,-8 34-90,7-32 0,-19 41 90,-6-1 269,0 2-89,0 6 810,0 0-720,0 6-180,0 2 89,0 11-89,0 2 90,6 0-90,-5-2-270,5 1 90,-6-5 180,0 10-90,0-4 0,0-6 0,0 3-269,0-11 89,0 6 0,0 1-810,0-1 810,-6-5 180,-1 4 0,-7-5 0,1 6 0</inkml:trace>
  <inkml:trace contextRef="#ctx0" brushRef="#br0" timeOffset="31808">14553 4429 7533,'0'13'359,"0"-6"-538,12 5 89,-3-5 180,10 1 0,1-2-180,0-6 90,13-12-810,1-3 720,1-12-42,-2 0 1,-7 1-1,1-1 1</inkml:trace>
  <inkml:trace contextRef="#ctx0" brushRef="#br0" timeOffset="32145">14996 4093 7892,'7'0'90,"5"0"-90,-11 0 630,17 0-360,-9 0-180,10 0-360,-11 0 270,-2 0-180,0 0 0,-5 0 270,5 0 180,-6 0-180,0 0-90,0 6-180,-6 7 270,-1 2-360,-7 10 180,1-9-90,0 3 180,-1 0-270,7-4 181,-5 4-91,5-11 180,-1 4-630,-4-11 0,11 6 181,-5-7 449,6 0 0,0-13 0,0-2 0</inkml:trace>
  <inkml:trace contextRef="#ctx0" brushRef="#br0" timeOffset="32282">15009 4187 7533,'15'-8'-1350,"3"2"1261,-17 6 1348,11 0-899,-11 6-270,11 2 89,-10-1 1,4 5-450,-6-11 91,6 12-271,-5-12 90,11 5 360,-11-6-540,5 0 271,1 0 269,-6 0 0,12-6 0,-6-2 0</inkml:trace>
  <inkml:trace contextRef="#ctx0" brushRef="#br0" timeOffset="32549">15143 3932 8072,'0'13'450,"0"1"-90,0-1-270,0 0 180,6 7-180,-4-5 0,4 10-180,0 14 270,-5-8-360,11 32 0,-11-32 90,5 20 180,-6-29-990,0 21 810,0-25-180,0 20 91,6-30-901,-4 10 1080,4-16 0,-6-2 0,0-8 0</inkml:trace>
  <inkml:trace contextRef="#ctx0" brushRef="#br0" timeOffset="32691">15197 4187 7533,'7'-15'539,"5"3"-719,-11 6 180,11-2-719,-4-5 629,5 6 0,-5-5 180,3 10-90,-3-16 0,5 10 0,1-12 0</inkml:trace>
  <inkml:trace contextRef="#ctx0" brushRef="#br0" timeOffset="33301">15345 4012 7982,'19'-19'810,"-4"4"-450,4 1 90,6 3-720,-8 9 90,8-10-180,-12 11 180,-5-5 90,3 6 0,-9 0-90,4 0 0,-6 6 180,0 7-899,-18 14 629,8-5-450,-16 10 451,7-17 269,4 4 0,-4-6 0,6-5 90,-7 4-90,11-11-180,-8 6 629,15-7-359,-4 0 0,6 0 720,0 0-450,6 0 449,2-7-449,5 6 0,0-5-90,1 0-360,-7 4 90,5-9 90,-5 9-630,1-10 270,4 10 270,-11-4-450,5 6 180,-6 0-179,0 0 179,0 6 180,-6 2-90,5 5 90,-11 1 450,10-1-270,-4 1 90,6-7 90,0 5-180,0-10 89,0 10 91,0-11-270,0 5 90,6 0 0,-4-5-90,10 5 180,-5-6-540,12-12 270,-4 3-90,-1-10 180,-3-1-719,-3 6 89,12-23 91,-5 19 539,-2-19 0,-1 15 0,-5-4 0</inkml:trace>
  <inkml:trace contextRef="#ctx0" brushRef="#br0" timeOffset="33492">15572 3851 7533,'-7'-7'-630,"1"1"990,6 6 719,0 0-359,6 6-540,-4 7 269,9 14-269,-3 2 180,-1 3 0,-1 19-540,-6-13 270,0 33-671,0-28-48,0 3 359,0-13 180,0 0-989,0-5 179,0-1 900,0-8 0,-6-11 0,-1-2 0</inkml:trace>
  <inkml:trace contextRef="#ctx0" brushRef="#br0" timeOffset="33968">15760 3959 7533,'-15'13'0,"-2"0"0,15 7-180,-10-5 90,4 22 180,1-7 0,1 4-90,6-9 90,0-11 0,0-1 0,0-5 359,0 4 1,6-11-270,-5 5-90,5-6 0,0-6 90,-4-1-630,4-12 180,0 3 270,-4-9-90,4-8-90,-6 10 270,6-15-360,-5 29 91,5-9-1,-6 11 180,0 0-90,6-5 90,-5 10 449,5-4-359,0 6 90,-4 0 0,4 0-180,-6 0 0,6 0 0,-5 0 90,5 0-180,0 0 90,-5 0 90,11 6-90,-4 1 90,-1 13-90,5-5-180,-11 4-90,5 6 0,-6-8 91,0 8-1,0-17 90,0 4-450,0-11 180,0 11 360,0-10 0,-6 4 0,-1-6 0</inkml:trace>
  <inkml:trace contextRef="#ctx0" brushRef="#br0" timeOffset="34171">15867 3865 7533,'8'6'449,"-3"1"-89,-5 7 90,6 11 270,2 33-630,-1-16-463,6 26 553,-12-39-755,5 10 575,-6-11-1709,0 11 1439,0-17 90,0-3-449,0-7 629,0-10 0,0 4 0,0-6 0</inkml:trace>
  <inkml:trace contextRef="#ctx0" brushRef="#br0" timeOffset="34421">16055 3905 8252,'0'13'90,"0"-5"0,0 4 90,0-5 180,-6 13-90,5-5-180,-11 4 180,10-6-630,-10 1 270,11-1-450,-17 19-629,15-15 719,-9 9 0,6-14 180,5-11 1,-5-1 89,6-7 180,0-7 0,0 1 0,0-1 0</inkml:trace>
  <inkml:trace contextRef="#ctx0" brushRef="#br0" timeOffset="34563">15988 4052 7533,'14'0'-1619,"-7"0"2428,5 6-359,-5-4 539,19 34-809,-10-23 0,3 19 0,-7-20 180,-4 1-630,-1-4 90,6 9 360,-12-17-1080,5 11 811,-6-11-91,0 5-540,0-6 270,0-6 450,0-13 0,-6-3 0,-1-11 0</inkml:trace>
  <inkml:trace contextRef="#ctx0" brushRef="#br0" timeOffset="34696">16095 4026 7533,'0'-8'0,"0"2"180,0 0 179,12 5-89,-9-11-90,16 11-180,-6-11-270,-4 10 270,9-10-90,-17 10 180,11-3-270,-11-1 180,11 4 0,-10-3-899,10-2 719,-11 6-540,11-11 720,-11 4 0,5-5 0,-6-1 0</inkml:trace>
  <inkml:trace contextRef="#ctx0" brushRef="#br0" timeOffset="34914">16229 3798 8432,'0'19'810,"0"2"-361,6 0-89,-4 4-180,4-4 0,-6 6-180,6 5-90,-5-3 360,5 10-90,0-11-540,-4 23 360,4-20-809,-6 14 269,5-12 540,-3-11-810,4 3 361,-6-11 179,0-7 270,0-1 0,-6-6 0,-1 0 0</inkml:trace>
  <inkml:trace contextRef="#ctx0" brushRef="#br0" timeOffset="35089">16404 4133 7533,'15'0'1169,"-3"0"-1349,-6 0 270,-5 0-90,5 0 0,-6 0-809,0 0 809,0-12 0,-6 3 0,-1-10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5:16:58.326"/>
    </inkml:context>
    <inkml:brush xml:id="br0">
      <inkml:brushProperty name="width" value="0.05292" units="cm"/>
      <inkml:brushProperty name="height" value="0.05292" units="cm"/>
      <inkml:brushProperty name="color" value="#FF0000"/>
    </inkml:brush>
  </inkml:definitions>
  <inkml:trace contextRef="#ctx0" brushRef="#br0">20977 3905 7533,'-1'30'629,"3"-1"-539,11-21 180,-5 0 0,10 4-90,-3 1 90,5 2-90,6 4 0,-6 0-270,1-4 449,23 35-539,-19-24-574,20 31 664,-19-23 90,1 7 0,0-1-1436,-5 0 0,1 2 1526,8 15-90,-8-13 0,-1 1-1036,5 15 946,-1-5-774,1 5 954,0-1 0,6 2-90,-5 0 90,5 5 0,-6-11 0,0 11-1,-5-24 1,0 1-90,-6-7 0,0 1 45,7 9 0,-2-1-114,0 22 159,-2-22 0,0 1-45,-7-10 0,-1 1 675,5 9 1,1-1-632,8 22-19,-10 0-160,-3-31 0,2 1 90,2 15 0,0 0 0,-4-11 0,0 1-136,7 16 1,0-2 135,1 9-90,-6-23 0,-1-1-126,8 16 216,4 8 0,-10-11-270,5 6 270,-7-11 0,1 9 578,-1-16-578,-5 4 0,3-6 303,-9 6-123,10-4 1213,-11 23-1393,5-21 0,-6 14 90,0-17-90,6-1 0,-4 0 89,4-6 720,-6-1-719,0-6-124,0 0-146,0-6 1112,0 4-932,0-16 576,0 9-2285,0-17 1780,0-1 1,-6-13 0,-2-8 0</inkml:trace>
  <inkml:trace contextRef="#ctx0" brushRef="#br0" timeOffset="1199">21930 3650 7533,'0'7'1079,"0"5"-449,0-4-270,6 5 89,-5 1 1,11 5-90,-4-4-450,11 11 0,-4-12 90,-1 0 90,-2-3-630,-5-9 270,1 10 180,3-11 0,-9 6-899,4-2-450,-6-3 629,0-2 450,-6-2 1,-1-10 359,-7 5 0,7-6 0,-5-7 0,10 6 0,-10 0 0,10 2 539,-4 5-359,6-1-90,0-4 0,0 5 360,6-1-270,2-4 0,0 11 899,10-11-539,-3 4-90,5 1-91,0 1 1,-7 6-180,0 0 0,1 0-540,-1 0 450,0 12-540,-5-9 270,4 21 180,-11-15 0,5 10 0,-6 0 0,-12 8 90,3 8-1529,-16-1 720,10-7 179,-10-2 90,10-10 90,-4 4 1,6-5 359,-1-7 269,7 0-179,-5-7-180,10 5 720,-4-3-450,6 4-90,0-6 809,0 0-449,6 0-90,1-6 90,7 4-180,0-3-1,-7 5 991,11-7-2430,-15 6 631,9 1 359,-12 7-450,0 13 270,-6 0 90,-8 19 91,-1-9 179,-4 9-180,5-12 90,1-6 90,-1-2-90,7-6-90,-5 1 989,11-7-449,-5-1-180,6-6 630,0 0-451,6-6 1,1-7-90,13-2 270,0-10 179,19-2-1258,-9-2 79,9 2 460,-19 2 193,18 4-13,-20 0 0,19 2-180,-22 6 0,10-1 0,-4 1 0</inkml:trace>
  <inkml:trace contextRef="#ctx0" brushRef="#br0" timeOffset="1519">22346 3744 7533,'26'-21'2788,"-5"2"-2608,-1 5 0,-12 7 0,-2-5-810,0 10 270,-5-3 270,5 5 0,-6-7 180,0 6-1349,0-5 629,0 6 181,-6 6 269,-1 1-810,-13 13 631,5 1 988,-5 0-449,7-2-180,0-6 0,5 1 1889,-4-1-1619,11 1 809,-5-7-539,6 5 180,0-11-181,0 11-179,6-10 0,1 4-180,7-6 180,-1 0-1,13 0-539,-10 0 180,10-6-89,-13 4 268,0-3-1708,-5 5 360,4-7-900,-5 6 1529,1-5-359,-3 6 899,-10 0 0,-9 6 0,-7 2 0</inkml:trace>
  <inkml:trace contextRef="#ctx0" brushRef="#br0" timeOffset="1782">22266 3972 7533,'13'15'2968,"0"-3"-2158,12-24-361,-2 9-269,9-21 0,-11 21 0,-1-15-810,0 11 450,-6-7 180,0 1-1709,-2 5 900,-5-4 449,1 11-539,3-5 359,-9 6 180,4 0 270,-6 0-90,0 6-90,-6 2 91,4 11 448,-15 8-179,14-5-270,-9 3 1080,12-5-91,-6-5-719,4 4 900,-4-12-450,12 5-1,2-10-449,5 4 270,12-12-90,-8-1-90,14-7 0,-10 1-1,0-6-2157,4 3 1978,-10-3 0,5-1 0,-7 0 0</inkml:trace>
  <inkml:trace contextRef="#ctx0" brushRef="#br0" timeOffset="2129">22923 3704 7533,'28'-8'2158,"-3"-4"-1708,-18 11-180,5-5 90,-4 6-270,0 0 180,4 0-90,-11 0-1,5 0 1,-6 0-989,0 6 539,0 1 90,0 7-540,0-1 361,-6 1 179,-2 5 0,-5-4-1079,-7 16 989,6-14 0,-6 8-270,7-12 90,0 1 91,5-7 359,-4 5 0,11-11 0,-5 5 0,0-12 0,4 5 0,2-23 0,2 14 0,10-16 0,-5 13 0,7 0 719,-1-1-89,12-11-450,-9 8-90,10-8 180,-7 12-270,-3-1 1529,3 1-810,-6 5-179,1 3-360,-1-2-180,0 6-990,-5-5 990,-2 6-1169,-6 12 539,0-9 181,-6 15 449,-2-11 0,-5 12 0,0 2 0</inkml:trace>
  <inkml:trace contextRef="#ctx0" brushRef="#br0" timeOffset="2235">23030 3798 7533,'-7'7'-180,"1"5"1259,6-11-449,6 6-180,-5-7 539,23 0-629,-14-7-900,16 6 360,-7-11 180,2-7-1259,-1 2 539,0-8 450,-7 6 270,0-2 0,1-6 0,-1 0 0</inkml:trace>
  <inkml:trace contextRef="#ctx0" brushRef="#br0" timeOffset="2534">23217 3503 9602,'0'13'1079,"0"12"-899,0-3-180,0 11 360,-6 6-630,-1 21-360,-1-2 540,-3 1-270,9-8 91,-4-21 89,6 3 360,6-8-1,-4-10-269,3 10 270,1-4 0,2-6-90,6 3-90,-7-17 270,5 5-90,-10-6 90,10-6 90,-5-1 179,1-12-359,-3-2-180,-5 0-90,0 2 180,0 5-90,0 7 0,0-5 180,-11 4-270,2 1 0,-5 1 90,-4 0-899,9 4 539,-11-4 90,7 0-1169,0 5 629,5-11 810,-4 5 0,5-13 0,-6 0 0</inkml:trace>
  <inkml:trace contextRef="#ctx0" brushRef="#br0" timeOffset="2939">23352 3583 7533,'0'7'2518,"6"5"-2158,1-10 360,0 3-1,17-10-449,-13 3-270,14-10 90,-11 5-90,-1-1-540,1-4 360,-7 5 180,5 0-1349,-11-5 630,5 10 449,-6-4 90,0 6-180,-17 0 90,0 0-1169,-16 6 719,6 7 361,0 3 359,1 9 0,5-10 0,-4 10 0,10-4 0,-4 0 0,5-2 0,1-5 0,5-1 1079,2 1-539,6-7-270,0 5-1,0-11 1351,6 5-631,2 0-449,11-4 179,2 4-269,6-6-180,-7 0 0,6 0 359,-6 0-269,1-6 0,5 4-270,1-10 90,-5 11 90,3-5-630,-11 6 360,-7 0 90,5 0-990,-11 0 810,5 6-269,-6 1 89,0 7 180,0-1-90,-6 7-1079,-1-6 629,0 12 90,-11-11-629,9 10 449,-10-10 271,-1 11 179,5-12 270,-4 6 0,5-7 0,1 1 0</inkml:trace>
  <inkml:trace contextRef="#ctx0" brushRef="#br0" timeOffset="3339">23634 3583 7533,'-8'36'2158,"-4"-5"-1708,10-18-270,-4 1 270,6-1-360,6 1 0,-4-7-360,4-1 270,-6-6 0,6 0 180,-4-6-720,4-1 540,0-13-1349,-5-1 1079,5-5 90,-6-1 0,0 0 0,0-6 630,0 11-270,0 2-180,6 8 1259,-4 5-629,9-1-270,-3 3 359,-1 10-179,5-3-180,-4 10-90,5 1-180,0 2-90,-5 10 179,-2-9 1,0 9-539,-5-4 269,5-1 90,-6 6 269,0 1-269,0 1 0,-6-1-1799,5-1 900,-11-12 269,4 6-989,1-13 720,-5 5 269,11-11 630,-11 6 0,4-7 0,-5 0 0</inkml:trace>
  <inkml:trace contextRef="#ctx0" brushRef="#br0" timeOffset="3548">23862 3287 7533,'7'0'4677,"5"7"-4407,-11 0 0,5 13-90,0 0 809,-4 7-359,10 0-271,-11 6-448,11 19 89,-10-13-416,3 24-214,-5-28 270,0 30 360,0-21-1664,-2-5 0,-1-2 1394,1 2 212,-10 12 1,5-31 0,-7 0-1</inkml:trace>
  <inkml:trace contextRef="#ctx0" brushRef="#br0" timeOffset="4049">21997 4630 7533,'8'-8'4047,"16"38"-3687,-8 21 45,0-6 0,1 3-1605,-6-8 0,-2-2 1560,5 34-720,-2-20 1142,-5-10-603,6 16-1168,-5-21 449,4 14-629,-5-29 539,1 9 726,-3-22-1175,-5 9 629,-5-16 0,3 4 1123,-22-12-1033,14-2 130,-15-5 230,5-12 0,0 2 0,-7-10 0</inkml:trace>
  <inkml:trace contextRef="#ctx0" brushRef="#br0" timeOffset="4245">21997 4912 7533,'34'-64'584,"-15"24"1,1 5-405,8 3-794,5-12 1333,-6 23-269,0-4 78,-6 16 101,10-9-317,-14 16-133,8-4-89,-12 6 90,1 0 405,-7 6-315,-1 7-270,-6 3 90,0 9 90,0-10-90,0 22-360,-18 5 270,-10 25-810,-8-16-524,3-6 1064,8-21-1169,10-8 630,-5 3 359,7-11 0,0 3 450,-1-9 0,1 4 0,0-6 0</inkml:trace>
  <inkml:trace contextRef="#ctx0" brushRef="#br0" timeOffset="4388">22386 4804 7533,'21'28'3328,"-7"10"-3148,-8-22 0,-6 21-1350,0-20 541,0 8 449,0-11 180,6-7 0,-5 5 0,5-5 0</inkml:trace>
  <inkml:trace contextRef="#ctx0" brushRef="#br0" timeOffset="4821">22829 4535 7533,'-11'39'1574,"-1"0"0,-6 25-1214,18-31-1,0-6-179,0-6 0,6-2 450,2-5-180,5-1 179,7-6-629,1-1 0,0-6 180,-2-6-360,-6 5 180,1-11 0,-7 5 180,5-7-2429,-11-11 1800,5 9-1080,-12-16 809,-1 18 270,-6 0-89,-1 2 89,-5 5 180,4-1 0,-4-4 360,5 11-180,-5-5-90,4 6-180,1 0 91,8 0 2247,0 0-1078,5 0-360,-5 6-270,6-5 1349,6 5 989,7 0-1439,14-5-809,2 5 270,4-6-270,-7-6-360,7-7-180,-5 4 180,-1-9 0,-2 11 0,2-7 0,-4 7-1170,2 1 541,-12 0 179,-5 4-1439,4-4 90,-11 6 1349,5 0-1169,-6 0 1619,-6 0 0,-1 0 0,-7 0 0</inkml:trace>
  <inkml:trace contextRef="#ctx0" brushRef="#br0" timeOffset="4991">22989 4603 7533,'0'21'1889,"0"4"-1440,0-4-89,0 6-90,6-7-90,-4 6 90,4-5-180,-6 0 359,0 4-89,0-4-180,0 0-630,0 10 540,0-14-90,0 8-1529,0-12 810,0 1 359,0-7 360,0-1 0,6 0 0,2 1 0</inkml:trace>
  <inkml:trace contextRef="#ctx0" brushRef="#br0" timeOffset="5446">23231 4495 7533,'36'-14'2069,"-5"-4"-900,-17 10-540,-1 1 181,0-5-360,1 10 0,-1-3-181,-6 5-1258,5 0 989,-10 0 0,4 11-720,-6-2 450,-6 16 181,-2-9-361,-5 9 180,0-10-719,-18 28 539,13-23 900,-19 22-91,22-32-269,1 7-90,8-15 1439,6 4-719,0-6 989,0 0-360,18-6-719,10-7-1080,2 4 360,1-9 180,-17 16-1349,-1-4 629,-6 6 450,5 0-89,-10 0-1081,4 0 91,-6 6 809,0 7-629,0 3 449,-6 3 270,-2 1-89,-5-6 269,-6 12 0,4-12-360,-10 18 360,10-22 1440,-4 20-631,11-27-359,2 9-270,6-12 3148,0 0-2698,6 0 539,2 0-449,5 0-180,0-6 180,12-7-360,-2-3-1,3-3 1,0 6 0,-11-1 0,4 1-720,-5 0-2068,-1-1 539,7 1 2069,-6-1 0,0 1 0,-8-1 0</inkml:trace>
  <inkml:trace contextRef="#ctx0" brushRef="#br0" timeOffset="5775">23553 4495 7533,'0'15'0,"0"3"2158,0-10-988,0 5-451,0 1-449,0-1-180,0 0 180,0-5-90,0 4-1349,0-5 449,0 7 630,0-7-899,0-1 359,0-6 360,0 0-449,0-6 269,0-1 180,6-13-90,-5-13 270,5 4-90,0-10 540,-4 18-180,9-4-270,-9 10 90,4 1 1349,0 2-629,-5 11-360,5-11-180,0 10 1349,2-4-990,0 12 361,4 8-540,-5 1-180,1 10-270,-2-10 90,-6 5 0,0-1-450,0-4 270,0 22-540,0-19 451,0 13 89,-6-17 90,4-1-758,-16 6 0,3-4 0,-12 4 0</inkml:trace>
  <inkml:trace contextRef="#ctx0" brushRef="#br0" timeOffset="6042">23727 4321 7533,'14'13'4227,"-7"7"-3777,-1-5-90,-6 10-90,0-4 179,0 12-1708,0-5 540,0 17-1080,0-9 809,0 4 450,0-13 181,0-2-451,-6-10 270,5 4 181,-5-11 359,6 4 0,0-11 1079,0-1-539,0-7-450,0-19 629,0 4-179,6-11-360,-5 12 899,11-4-449,-5 10-90,7-10-271,-1 10-808,0-10 359,1 9 180,0-3-1619,-7 6 1619,5-7 0,-10 12 0,4-5 0</inkml:trace>
  <inkml:trace contextRef="#ctx0" brushRef="#br0" timeOffset="6192">23661 4656 7533,'0'66'3238,"0"-11"-2788,0-41-181,5-1 181,3-6 270,11 5-540,-4-10-540,22-2 450,-19-7-1349,19-13 629,-16 5 450,0-10 180,5 4 0,-6-6 0,7 0 0</inkml:trace>
  <inkml:trace contextRef="#ctx0" brushRef="#br0" timeOffset="6755">24358 4173 7533,'0'-7'3148,"0"1"-2518,0 6 809,0 0-1079,0 6-1,-6 13-179,-2 3 180,-11 17-1080,4-10 451,-4 3 269,6-5-239,-7 0-1470,5 0 899,-4-6 271,5-2-1350,1-5 719,5-1 1170,-4-5 0,5 4 0,-7-5 0</inkml:trace>
  <inkml:trace contextRef="#ctx0" brushRef="#br0" timeOffset="6883">24223 4401 7533,'32'-25'2158,"-14"15"-2068,13-14 180,-11 22-450,-6-10 90,6 5 90,-7 0-719,0-5 359,1 10 270,-1-4 0,-5 0 180,4 5 0,-5-11 90,1 10-180,-2-3 0,0-2 0,1 0 0</inkml:trace>
  <inkml:trace contextRef="#ctx0" brushRef="#br0" timeOffset="7183">24545 4160 9602,'-6'7'0,"5"5"-90,-11-4-90,11 11 0,-11-4 270,-2 16-720,0-2 450,-12 11 0,11-12 0,2-2 180,1-13-90,10 0-179,-4-5 269,0-2-630,5-6 270,-5 0 360,6 0 180,6-6-90,1 4 989,7-9-539,-1 3-90,13-5 90,-10-1 89,21-5-449,-20 4 0,14-5 0,-16 13 90,4-5-990,1 5 450,-11-1 270,9-4-1349,-11 11 1079,7-5 90,-7 6-809,-1 0 269,-6 0 630,0 0 0,-12 12 0,-3 3 0</inkml:trace>
  <inkml:trace contextRef="#ctx0" brushRef="#br0" timeOffset="7435">24358 4495 7533,'7'0'2518,"5"0"-1978,-5 0-180,7-6 449,-1-1-359,1 0-90,5-5 0,-4 4 269,40-17-179,-27 14-270,23-12-990,-19 21-89,-16-10-1,10 11 631,-19-6-991,-1 7 541,0 0 269,-5 0-90,5 0-89,-6 0-721,0 0 901,-6 7 449,5-6 0,-11 11 0,5-5 0</inkml:trace>
  <inkml:trace contextRef="#ctx0" brushRef="#br0" timeOffset="7767">24331 4616 8252,'13'0'2339,"-5"-6"-2159,4 5 90,-5-5-90,6 6-1,1-6-89,11 5 90,-8-5-270,8 6 180,-11 0-90,-1 0 180,0 0-989,1 0 449,-7 0 180,5 0 90,-11 0 180,11 0-270,-10 6 270,4-5-720,-6 11 1,0 1 359,0-4 630,0 9-180,0-17-90,0 11 179,0-10-89,0 10-90,0-11 0,0 5-90,0-6-719,12 0 359,-3-6 180,16-1 0,-10-6 180,10-1 0,-3-5 0,4-2 0</inkml:trace>
  <inkml:trace contextRef="#ctx0" brushRef="#br0" timeOffset="8068">25028 4120 7533,'-7'21'-540,"-11"10"360,15-15 720,-15 10-270,11-7-180,-7-4 89,1 4-89,-1-5-180,7-1 90,-5 0 360,11 1-180,-5-7 0,6-1-180,0-6 810,0 0-271,6 0 91,1 0-270,6 0 179,1-6 451,11-1-810,-9-7 90,16 1-90,-17 6-810,4-5 540,-5 10 90,-7-3 0,5-2-2519,-4 6 2070,-1-5 179,-1 6 0,-6 0 90,0 6 180,-6 1 0,-7 13 0,-8 1 0</inkml:trace>
  <inkml:trace contextRef="#ctx0" brushRef="#br0" timeOffset="8259">24894 4442 7533,'-20'15'3598,"6"-3"-3239,8-12 631,12 0-450,8 0-91,6 0 1,7-6-90,6-2 0,-5-5-180,5-1 179,0 1 91,-5-1-90,23-5-90,-14 4-90,9-4 0,-19 5-1260,-8 7 630,1-5 360,-11 11 90,9-11-2158,-11 10 1798,1-4 0,-2 6-1349,-6 0 810,0 0 269,-6 6 270,-2-4-90,-5 10 270,-1-5 180,-5 0 0,-2 11 0,-6-3 0</inkml:trace>
  <inkml:trace contextRef="#ctx0" brushRef="#br0" timeOffset="8403">25149 4388 9512,'0'8'1349,"0"3"-989,0-3-1,0 5 181,0 13-360,0-4 0,-6 5-270,5 10 180,-11-19 90,10 13-1709,-10 1 1529,5-14 0,-6 13 0,-1-18 0</inkml:trace>
  <inkml:trace contextRef="#ctx0" brushRef="#br0" timeOffset="9120">22332 5622 7533,'6'42'2518,"2"-15"-2338,5-9 0,0-16 180,1 4 90,-1-6-271,1-6 1,0-2 90,5-11-180,-4 4-270,-2-5 180,-1 1-90,-10 4 360,3-4-720,-5 11 181,0-4 179,0 5 180,0 0-90,-11 1-270,2 6 180,-11 0-180,7 0 270,0 0-630,-1 0 271,0 0 179,1 0-1260,-7 0 1081,6 0 359,0 0 0,2 6 0,5 1 0</inkml:trace>
  <inkml:trace contextRef="#ctx0" brushRef="#br0" timeOffset="9273">22480 5435 7533,'30'-8'3418,"-1"2"-3058,-21 12 89,-1 8-269,5 1 0,-4 10 0,5-4 0,-6 12-360,6-5 270,-12 5 90,5 12-1350,-6-14 417,0 13 573,0-17-1979,0-6 2159,0 5 0,6-5 0,2 6 0</inkml:trace>
  <inkml:trace contextRef="#ctx0" brushRef="#br0" timeOffset="9455">22533 5690 7533,'8'0'4227,"-2"0"-3777,-6 0-90,0 0 0,0 6-270,0 1 539,0 12-449,0-3 0,0 3-720,0 0 270,-6 8-2788,-7 19 989,-2-14 810,1 5 1259,3-24 0,3 1 0,-5-1 0</inkml:trace>
  <inkml:trace contextRef="#ctx0" brushRef="#br0" timeOffset="9744">22453 5945 7533,'0'-14'1349,"0"-5"-899,6 4-91,2-4-179,5 5-270,6-11 90,2 9 180,0-10-1259,-2 13 629,-5-1 270,-1 1 90,7-6 180,-5 3 0,4 3-1349,-11 1 180,3 5 1079,-3-1-180,-1-4 180,-1 11 899,-6-5-449,0 6 1259,0 0-1349,-6 6 0,5 1 269,-11 13-269,5 0-540,-1 7 180,-4 0 0,11 0 180,-5-6-630,0-2 270,4-5-359,-4 5 269,6-10 90,0 3 0,0-12 450,0 0-90,0-6 90,18-19-360,-13 7-90,24-20 270,-20 18-90,11-1-810,-7 2 450,0-1 360,1 5 0,-1-10 0,0 4 0</inkml:trace>
  <inkml:trace contextRef="#ctx0" brushRef="#br0" timeOffset="10161">22842 5516 7533,'8'-7'2698,"4"0"-2608,-5-7 0,6 1 90,1 6 0,-7-5-1170,11-2 900,-15 5 1,15-9-271,-17 17 0,11-5-360,-10 6 271,4 0 269,-6 0-90,0 6 0,0 1-360,-6 13 1350,-2 1-360,1 6-270,1-1-90,6 1 1079,0-6-539,0 4-270,0-10 1079,12 16-989,-3-20-91,10 7-89,-6-18-899,1 0 449,-6 0 180,4-6-899,-5-2 359,1-5 360,3 0 90,-9-1-449,4 1 179,-6 0 180,0-1-90,0 1 90,0-1 0,0 1 1,0-1 1168,0 1-449,6-7-450,-5 11 1169,5-8-629,-6 15 629,6-4-629,2 6-180,-1 0-1,5 0-269,-11 0-90,11 6 450,-4 8-990,-1 7 361,-1-1 269,-6 6-810,0 1 630,0-5-90,0 9-989,0-16 539,0 4 180,0-5-1349,-6 5 1799,-1-4 0,-7 5 0,1-7 0</inkml:trace>
  <inkml:trace contextRef="#ctx0" brushRef="#br0" timeOffset="10384">23124 5596 7533,'13'-28'1259,"12"-10"-809,-8 22-180,8-10 89,-18 19 91,6-5-180,-12 11 0,11-6 359,-10 7-449,10 7 0,-11 0 0,5 6 0,-6 1 0,0-1 0,0 7 0,0 0 0,0-5-360,0 3 180,6-10 90,-4-1-540,9-1 270,-9-6 180,10 0-90,-11 0-1349,17-6 1079,-15-1 180,15-6 0,-17-1-179,11-5-1261,-4-2 631,-1 0 359,-1-5 630,-6 12 0,6-18 0,1 4 0</inkml:trace>
  <inkml:trace contextRef="#ctx0" brushRef="#br0" timeOffset="10705">23365 5220 7533,'0'-7'2248,"6"7"-2068,-5 7 0,11 12 0,-10 2 1439,10 6-719,-11 0-361,5 6-179,-6 7-90,0 14-90,0-5-3392,0 27 3212,0-42-720,0 22 450,0-42 270,0 12-449,0-17 89,6 3 270,-5-12 270,12 0 3392,-12-6-3752,6-2 90,-1-11 450,1 4-91,0-5-89,5 1-180,2-8 0,0 5 180,6-3-2608,-7 11 1168,0 1 541,1-1-1260,5 1 1079,-4 5 541,-2 3 359,-1 5 0,2 0 0,-5 0-90,9 5 90,-16-3 0,9 4 2878,-3 0-2428,-1-5 2338,-1 6-1079,-6-7-270,0 0-1079,0 5 90,0-3-270,0 4-1709,0-6-1620,0 0 3149,0 6 0,6-5 0,2 5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3T04:35:45.430"/>
    </inkml:context>
    <inkml:brush xml:id="br0">
      <inkml:brushProperty name="width" value="0.05292" units="cm"/>
      <inkml:brushProperty name="height" value="0.05292" units="cm"/>
      <inkml:brushProperty name="color" value="#0000FF"/>
    </inkml:brush>
  </inkml:definitions>
  <inkml:trace contextRef="#ctx0" brushRef="#br0">21957 5314 7533,'-6'13'-990,"4"-5"1440,-4 4-450,6-5 90,0 1-90,0-2 0,0-6 360,0 0-90,18-6-180,-8 4-1,40-15 1,-25 8-45,37-7 0,10 0-135,-29 7 0,-1 2-677,27-4 1,0 2 631,-30 6 0,-1 0-45,4 0 0,0 0-739,18 2 829,-17-5 0,-2 0 90,6 5-501,6-11 501,-17 10 90,8-10-180,-9 11 0,5-11 1,-6 10 89,-7-10-90,-7 11 1643,-1-5-1463,2 6 944,-1 0-1034,-6-6 456,-8 4-456,-6-4 0,0 6-989,0 0 989,6 0 0,-5 0 0,11 0 0,1 0 0,-4 0 0,9 0 0,-16 0 0,9-5 0,-9 3 0,4-4 0</inkml:trace>
  <inkml:trace contextRef="#ctx0" brushRef="#br0" timeOffset="643">23190 5153 7533,'-7'8'-540,"-5"-3"630,11-5-180,-5 0 90,0 0-90,4 0 90,-4 0 90,0 0 0,5 0-270,-5-5 90,6-3 180,-6-5-270,5 5 270,-5-10-90,6 9-90,0-10 90,-6 0 90,4-20-90,-4 7 0,6-18 0,0 16 0,0-7 0,0-17 0,0 7-754,0-8 754,0 12 0,0 13-297,0-5 207,0-7 90,0 15 0,0-12 0,0 22 0,0 0 0,-6 1 0,5 1 0,-5 10 731,6-9-731,0 11 320,0-1-320,0-4 0,0 5 0,0-7-180,0 7 180,0-11 0,0 9-90,0-4 180,0 7-90,0 0-90,0 4 90,0-4 0,0 6-359,0 0 269,0 6 90,0-4 0,-6 4-90,5 0 90,-5-5 0,6 6 0,0-7 0,0 0 0,0 5 90,0-3-90,-6 4 0,-2-6 90,1 0-90,-11 0 0,15 6 0,-27-5 0,14 11 179,-35-5-179,14 1-887,-22 4 797,12-5 45,3 3 0,-2 0 45,-22-1-90,5 3 0,0-1-1098,-12-8 1143,29 7 0,1-2 45,-21-6 0,27 4 0,-1 0-312,-25-5 537,22 3 0,2-1-225,-2-3 90,-2 0-90,18 5 90,-5 3 0,15-1 565,-1-1-835,18-6 1161,0 0-1161,6 0 572,2 0-392,-1 6 0,5-4 0,-4 4 0,5-6 0</inkml:trace>
  <inkml:trace contextRef="#ctx0" brushRef="#br0" timeOffset="1076">21957 4469 7533,'-8'21'-1619,"-4"-8"1529,11-1 90,-5-11 0,0 17 0,-1-9 270,-7 11-181,7-7-89,1 0 180,0 7 90,4 1-270,-4 6 360,1 17-270,3-13 0,-4 20-90,6-1 0,0 0 90,-6 1-742,6 3 1,-1-4 471,-5-21 8,6 15 82,0-14 0,0 9-90,6 6 180,-5-14 0,5 14 0,-6-19 0,0-5 1337,0-1-1157,0-1 228,0-4-408,0 10 0,0-16 0,0 9 0,0-16 90,0 10-90,0-11 180,0 5 0,0 0-180,0-4 90,0 4-90,0-6-1350,0 0 1170,0-6 180,0-2 0,6-5 0,1-1 0</inkml:trace>
  <inkml:trace contextRef="#ctx0" brushRef="#br0" timeOffset="2407">22735 5234 7533,'0'-8'-1260,"0"-4"1350,0 11-90,0-5 0,0 6 0,0 0 0,0 6 90,0 1 180,6 12-270,-5 2 0,11 6 0,-11 6 0,5 2-180,0 29 270,2-12-773,-1 19 683,5-17-1494,-10 6 1314,10 1 90,-11 6-90,12 6 135,-12-22 0,-1 2 45,3-6 0,0 0-759,-3 6 1,0 0 713,0-11 0,0 1 45,0 15 0,0 0 0,0-16 0,0 1-519,0 33 0,0-1 519,0-36 0,0-2 45,0 12 0,0-1-45,0 12 0,0-13 90,0 6-90,0-12-4,0 5 4,0-11 856,0-3-856,0-5 1565,0 0-1565,0 0 365,0-6 1,6-2 0,1-5-1</inkml:trace>
  <inkml:trace contextRef="#ctx0" brushRef="#br0" timeOffset="2811">22775 5247 7533,'-8'6'-990,"-4"1"990,11 7 0,-5-1-90,0 1 180,-1 11-90,-7-3 0,7 11 0,-11-6 0,9 0 0,-10 0-180,6 0 90,-1 5 90,1-9-269,5 2 89,-4-11 180,11-7 0,-12 5 0,6-5 0</inkml:trace>
  <inkml:trace contextRef="#ctx0" brushRef="#br0" timeOffset="2964">22748 5355 7533,'13'5'-90,"1"-3"0,-7 10 180,5-11-450,-4 11-270,29 31 450,-17-14-507,17 27 687,-24-29 0,7 6 0,0 1 0</inkml:trace>
  <inkml:trace contextRef="#ctx0" brushRef="#br0" timeOffset="3892">22386 7542 7533,'7'-21'-720,"5"7"360,-10 3 180,22 3 180,-14-5 630,16 5-450,-13 2-270,-5 6 90,3 0 0,-9 0 0,4 6 0,-6 2 0,0 11 0,0-4 0,-6 4 0,4-5-180,-15 5 180,14-4 0,-15 4-270,10-5 90,1-7 90,1-1-359,0-6 449,5 0 0,-5 0 0,6 0 0</inkml:trace>
  <inkml:trace contextRef="#ctx0" brushRef="#br0" timeOffset="4277">22560 7300 7533,'8'0'-630,"-2"0"630,-6 0 360,0 0-90,0 6-90,6 2-90,-5 5-90,5 0 89,-6 7 181,0 19-180,0-14 0,0 18-540,0-22 91,-6 6-91,5-6 270,-5-2-90,0-6 270,4-5-270,-4-2-179,6 0 359,0-5 90,0 5 0,0-12 90,0 5-180,0-17 539,0 9-179,6-10 90,2 5-180,5 1 0,1-1-90,-1 7-90,1-5 90,-1 5 0,1-1 0,-1-4-270,0 11 90,1-11 90,-7 10 90,5-10 0,-11 11-90,11-5 90,-10 6-720,4 0 270,-6 0 180,0 0 180,-12 12 0,3-3 0,-10 10 0</inkml:trace>
  <inkml:trace contextRef="#ctx0" brushRef="#br0" timeOffset="4498">22427 7730 7533,'0'7'0,"6"-7"90,7-13 539,14-2-629,-5 1-90,3 8 180,-11 6 0,-1 0-180,0 0 0,7 0 180,-5 0-539,-2 12 269,-1-9-90,-10 15 90,4-11 90,-6 13 90,0-5-90,0 4 0,-6-5-540,4-1 451,-10 1 179,11-7 0,-12-1 0,6-6 0</inkml:trace>
  <inkml:trace contextRef="#ctx0" brushRef="#br0" timeOffset="4709">22816 7367 8072,'0'14'-90,"0"-1"0,6 0-89,-5 13 89,5-4 180,0 17-90,-5-11 90,5-1-90,0-13-810,-4-2 90,4-11 361,-6 5 359,0-6 0,6 0 0,1 0 0</inkml:trace>
  <inkml:trace contextRef="#ctx0" brushRef="#br0" timeOffset="4987">22909 7421 7533,'8'21'270,"-2"4"-181,-1-10 181,-3 4-90,4-5-540,-6 11 181,0-8 89,-6 8-180,4-12 180,-9 7 0,3 1-270,-5-1 90,-1 0 180,7-13-180,-5-1 270,11-6-90,-11 0 90,10 0 0,-4 0-179,6-6 538,-6-1-269,5-1 90,-5-3 90,6 9-90,0-10 0,6 11-90,1-11-90,1 10 90,4-10-180,-11 11 0,11-11 180,-5 10 90,7-10-180,-1 5 0,1-7 0,-1 1 0,0 0 0</inkml:trace>
  <inkml:trace contextRef="#ctx0" brushRef="#br0" timeOffset="5207">23003 7354 7533,'0'-8'-450,"0"2"540,0 6 90,6 0 90,-4 6-90,4 20-1,-6-3-89,0 22 0,0-11 180,0 25-90,0-15-1022,0 14 842,0-23 0,-6 9-450,4-19 90,-4 12 181,6-28-361,0 2 270,0-11 345,0 0 1,6-11 0,2-4-1</inkml:trace>
  <inkml:trace contextRef="#ctx0" brushRef="#br0" timeOffset="5407">23070 7474 7533,'15'-7'989,"3"-5"-899,-11 5-180,7-7 360,5 1-90,2-1-360,0 7 180,4-5 90,-10 5-450,11-1 180,-11 2 180,10 0 90,-10 5 180,4-5-1169,-6 6 539,-5 0 90,-2 0 90,-6 0-540,0 0 720,-6 6 0,-2 1 0,-5 7 0</inkml:trace>
  <inkml:trace contextRef="#ctx0" brushRef="#br0" timeOffset="5591">23137 7461 7533,'13'8'899,"7"-8"-719,-11-8 0,8 1 0,-3-5 0,-5 10 0,9-10-450,-10 11 90,-1-5 270,5 6-1529,-4-6 1259,-1 5 180,-1-5 0,-6 6 0,0 0 0</inkml:trace>
  <inkml:trace contextRef="#ctx0" brushRef="#br0" timeOffset="5805">23177 7474 7533,'-15'30'-720,"3"6"720,12-27 90,0 10 90,0-5-90,0-7-90,0-1 360,6 0-360,-4-4 90,10 4 0,-5-6 0,1 0-90,3-6 89,-3 4-358,17-10 359,-8 11-540,9-5 270,-13 0 270,0 5-360,-5-5 180,4 6-90,-11-6 90,11 4-90,-11-4 0,5 6 91,-6 0 89,0-6 0,-6 5 0,-1-5 0</inkml:trace>
  <inkml:trace contextRef="#ctx0" brushRef="#br0" timeOffset="5964">23124 7716 7533,'13'0'629,"0"0"-449,7-6-90,7-1-90,1-7 0,-1 7 180,-2-5 0,-4 10 270,6-9-1620,0 3 361,-7-5 809,0 5 0,-7-4 0,0 5 0</inkml:trace>
  <inkml:trace contextRef="#ctx0" brushRef="#br0" timeOffset="6467">23539 7408 7533,'-29'35'359,"-1"-3"-628,29-19 179,-11 0 90,10 1-90,-4-1 90,6-5 90,0 4 0,0-11 0,0 5-180,0-6 0,6 0-90,-4-6 270,4-1-360,0-7 180,-5 1 0,11-7 90,-5 6-450,7-18 270,5 4 90,-10 0-89,15-4 448,-15 18 1,10 0 90,1 14-270,-11 2 360,3 15-360,-12-8 90,0 17-360,0-11 270,0 4-90,0 0 90,-6-4-180,4 5 0,-10-7 180,10 0-90,-4-5 90,0 10-90,5-15-720,-11 15 270,10-17-179,-4 11 629,1-10 0,3 4 0,-4-6 0</inkml:trace>
  <inkml:trace contextRef="#ctx0" brushRef="#br0" timeOffset="6678">23661 7327 7083,'0'13'809,"0"-5"-629,0 4-90,0-5 90,0 31-90,0-13-90,0 32-629,0-28 359,0 4 180,0-14-720,-6 1 630,4-11-179,-4 9 359,6-17 0,0 5 0,0-6 0</inkml:trace>
  <inkml:trace contextRef="#ctx0" brushRef="#br0" timeOffset="7390">23888 7340 8432,'-6'14'-809,"5"-7"809,-5 5-90,0-4 0,-7 11-90,-20 14 180,9-9 0,-2 1 0,14-13-90,5-10 180,-6 3-90,5 1 0,-4-4 0,11 4 0,-5-12-630,6-2 1,0-5 449,6 0 180,1 5 0,1 2 0,4 0 90,-5 5-90,12-5 180,-10 12 89,15 1-269,-15 7 90,11 5-90,-13-10 450,5 9-180,-10-11-180,4 7-90,0-7 90,-5 5-90,5-10-360,-6 4 180,0-6-539,0 0 539,0-6 180,6 4 0,-5-10 0,5 5-90,-6-1 180,6-4-180,-4 11 539,4-11-269,0 4 0,-5 1-90,11-5 90,-5 5 0,1-1-90,4-4 90,-5 5-450,7-12 0,-1 9-90,6-13 360,-4 14 90,5-11-90,-6 7-539,-1-7 359,0 6 180,1-6 0,-1 1 0,-6 10 90,-1-9-90,-6 17 0,0-5-90,0 0 90,-6 4 90,5-4 539,-11 6-269,11 0 0,-5 0-180,6 0 0,-6 0-90,4 0-180,-4 0 180,6 0 0,0 0 89,0 6-89,0 1 0,0 7 90,0 5-90,0 2 0,0 6 0,0 0-180,0 0 270,0 24-180,0-19 90,0 31 0,0-34 0,0 11-720,0-2 630,0-8-809,-6 9 629,5-18-90,-5-8 270,6-1-180,0-11 180,0 5 0,0-12 0,0-1 0</inkml:trace>
  <inkml:trace contextRef="#ctx0" brushRef="#br0" timeOffset="8199">24411 7313 7533,'0'21'-90,"0"-1"270,0-7 0,0 1-270,0-1 180,0 0-1,0 1 1,0-1 90,6 1 90,-4-1-450,3 1 0,-5-7 90,0-1-89,7-6 268,-6-6-628,6-7 179,-7-14 90,0 4 270,6-2-90,-5 12 270,11-1 0,-11 1-270,11-1 90,-4 1-90,-1 6 0,5 0 450,-5 7-180,1 0 0,4 0 90,-11 0-270,11 0 90,-11 7-180,11-6 90,-10 11 90,4-5-90,-6 1 89,0 4 1,0-5-359,0 7-91,0-7-90,0 5 270,-6-5 0,-2 7 90,1-1-180,1 1 1,0-7 269,5-1 0,-5 0 0,0-4 0,-2 3 0</inkml:trace>
  <inkml:trace contextRef="#ctx0" brushRef="#br0" timeOffset="8450">24680 7126 7533,'0'13'-900,"0"1"1350,0-1-90,0 0-90,0 7-91,0 1 1,0 12 0,0-5-180,0 5 180,0-7-90,0 1-270,0 12 270,0-9 0,0 9-270,0-19 180,0 0 0,0-7-1169,0 7 899,-6-11 180,5 9 0,-5-17-90,6 5 180,0-6 0,0 0 0,-6-6 0,-2-1 0</inkml:trace>
  <inkml:trace contextRef="#ctx0" brushRef="#br0" timeOffset="8762">24773 7273 7533,'29'-21'-720,"-4"8"360,-11 1 180,-1 11-179,1-11 359,-1 10 449,0-4-89,-5 6-180,-2 0 0,-6 6-270,0 2 90,0 5 0,-6 6 0,-2-3-90,-5 3 90,0-6-180,-1 1-90,1 5 270,-1-4-90,6-2 0,2-1 90,6-10 90,0 4-90,0-6 180,13 0-270,-4 0 90,16-6 0,-10-2-90,4 1-90,-5-5 1,-1 4 269,0-5-360,-5 0 270,4-7 0,-5-1 0,7-5 0</inkml:trace>
  <inkml:trace contextRef="#ctx0" brushRef="#br0" timeOffset="8949">25015 7099 7083,'7'6'1079,"-1"1"-899,-6 12 360,0 33-720,0-19 270,0 42 0,0-38-720,-6 10 360,5-15 180,-5-5 1,6 0-811,-6-6 450,4 5 450,-4-12 0,0 6 0,-1-7 0</inkml:trace>
  <inkml:trace contextRef="#ctx0" brushRef="#br0" timeOffset="9574">22467 8146 7533,'0'50'-720,"0"-6"720,0-31-180,6-5 270,-5-3 0,11 1-90,-5-4 0,1-2 0,10-14 90,-9-6 90,4-7-270,-1 6-90,-11-10 180,5 14-90,-6-2 90,0 13 90,0 6-270,0 0 0,-6 0 90,5 0-179,-5 0 269,0 0 0,4 0-90,-4 0 90,6 0 0,0 0 0,-5 0 0,-3 0 0</inkml:trace>
  <inkml:trace contextRef="#ctx0" brushRef="#br0" timeOffset="9936">22655 8012 7533,'7'20'-450,"-1"5"270,0 9 180,-5 7 0,5-5 0,-6 1 0,0-22-630,0 5 451,0-13-91,0-1 270,0-6 0,0 0 0,-6-6 0,5-7 0,-5-3 0,6-3 0,0 6 90,0-1 0,6 1 0,1 0-90,7-1 0,-1 1 0,0 5 359,-5-3-89,4 9 0,-5-10-360,12 10 180,-10-10 0,3 11-360,-6-5 0,-4 6 360,10 0-180,-11 0 90,6 0 0,-7 0 0,0 0 0</inkml:trace>
  <inkml:trace contextRef="#ctx0" brushRef="#br0" timeOffset="10457">22440 8508 7533,'15'-7'-180,"9"-11"360,-15 9-180,10-11 90,-6 7 90,6-1-91,8-5 1,-4 10 0,8-9 0,-10 17-270,12-11 1,-11 10 89,3-4-90,-17 6 0,4 0 270,-11 0-90,11 0 0,-11 0-90,5 0 90,-6 0 0,0 0-270,-6 0 90,5 0 90,-5 6-180,0 2 90,-1-1 90,-7 11-179,-5-9 269,-20 22 0,-4-14 0,1 2 0,11-7-180,23-10 180,-3 4 0,9-6 359,-4 0-179,6 0 810,0 0-810,6 0 359,13 0-359,-2-6-90,14-2 180,-16-5-90,5 5-360,5-10 270,-9 15-540,10-14 180,-13 15 270,0-10-179,-5 10-361,-2-4 90,0 0 0,-5 5 181,5-5-1,-6 6 270,0 0 0,-6 0 0,-1 0 0,-7 0 0</inkml:trace>
  <inkml:trace contextRef="#ctx0" brushRef="#br0" timeOffset="10580">22614 8454 7533,'-7'21'-450,"-6"4"630,12-16 449,1 15-449,8-21-539,17 15 89,4-22 360,5 2-720,-8-11 360,0-6 270,-12 3 0,12-9 0,-6 4 0</inkml:trace>
  <inkml:trace contextRef="#ctx0" brushRef="#br0" timeOffset="10897">23217 8025 7533,'-13'7'-540,"-1"5"450,1-4 360,-6 17-270,-2-9 270,-6 22-90,7-22-360,-6 21-90,11-26 360,-4 13-90,12-17 0,1 0 0,0-1 0,4-6-540,-4 0 360,6 0 180,0 0 270,6 0-180,1-6 0,1-1 540,10 0-450,-15-5-91,15 10-89,-11-10 90,13 5 180,-6 0-360,6-6 180,-7 12 0,0-11-270,1 5 90,-1-1 90,-5 2 90,3 0-1169,-9 5 899,4-5-360,-6 6 91,0 0 449,-6 0 0,-2 6 0,-5 1 0</inkml:trace>
  <inkml:trace contextRef="#ctx0" brushRef="#br0" timeOffset="11074">22989 8293 7533,'0'8'90,"0"-2"90,0-6-1,6 0 1,2 0 360,29-12-360,-11 9 0,18-15-531,-11 10 531,-5-5-183,5 0-87,0-1 180,-4 1 90,15-6 90,-20 9-180,19-1-3598,-27 4 3508,3 6 0,-13-5 0,-6 6 0</inkml:trace>
  <inkml:trace contextRef="#ctx0" brushRef="#br0" timeOffset="11260">23190 8173 7533,'8'0'180,"-2"6"-90,-6-5 89,6 11 271,-5 1-450,5 2 90,-6 11 0,0-6 180,0 1-540,0 5 270,0-6-540,0 7 271,0 0 269,0-6-90,0-7-540,0-3 180,0-9 450,0 10 0,7-11 0,0 5 0</inkml:trace>
  <inkml:trace contextRef="#ctx0" brushRef="#br0" timeOffset="11943">23902 8052 5914,'-8'7'989,"-4"-1"-719,11-6 270,-17 12-361,15-9 1,-15 15-629,11-11 179,-7 7 270,6 5 0,-3-4 90,9 4 0,-10-5 0,11 5-90,-5-4 180,6 5-180,0-7-90,0-5 180,0 3-90,0-9-90,0 4 180,12-6-180,-3-6 0,4-2 180,5-5-180,-15 0 180,15-7-180,-10 5-180,11-10-90,-4-2 360,-2 5 0,-7 2-90,-6 9 0,0 3-90,0 0-270,0 2 181,0 6 269,0 0 0,-6 0 0,5 0 0,-5 0 0,6 0 0,0 0 0,-6-6 0,-2-1 0</inkml:trace>
  <inkml:trace contextRef="#ctx0" brushRef="#br0" timeOffset="12138">24063 7917 7533,'7'0'180,"-1"6"-90,-6 2-1,0 17 1,0-2-90,0 9-269,0-5 179,0 6-450,0 19-90,0-19 630,0 16 0,-6-34 0,-1 4 0</inkml:trace>
  <inkml:trace contextRef="#ctx0" brushRef="#br0" timeOffset="12361">24009 8239 7533,'0'8'449,"-6"10"-359,4-15-359,-22 33 358,14-19 91,-15 22 0,11-12-90,1-6-450,0-2 181,-7-5-721,6-1 900,-6-5 0,7-2 0,-1-6 0</inkml:trace>
  <inkml:trace contextRef="#ctx0" brushRef="#br0" timeOffset="12507">23928 8374 7533,'21'-14'-1350,"-1"7"991,-7-5 359,0 11 0,1-11 0,-1 10 0,1-10 0,0 10 0,-1-3 0,0-1 0,7-2 0,0-5 0</inkml:trace>
  <inkml:trace contextRef="#ctx0" brushRef="#br0" timeOffset="12695">24196 8199 7533,'-14'29'0,"-10"8"0,15-21 180,-28 28-360,19-21 90,-19 16-630,22-18 270,1-2 450,2-11 0,5 4 0,-7-5 0</inkml:trace>
  <inkml:trace contextRef="#ctx0" brushRef="#br0" timeOffset="12814">24076 8374 7533,'23'-8'719,"0"2"-1079,-15 6 360,11 0 0,-4-6-1259,10 5 989,-10-11-89,5 4 359,-7 1 0,1-11 0,-1 3 0</inkml:trace>
  <inkml:trace contextRef="#ctx0" brushRef="#br0" timeOffset="13021">24304 8105 7533,'15'0'539,"3"0"-269,-17 0 0,11-5-180,-4 3-180,5-10 0,0 10 180,1-10 0,-7 11-450,5-5 270,-10 6 0,10 0-269,-11 0 269,6 0-90,-7 0-450,0 0 270,0-6 0,0 5 360,0-5 0,-7 0 0,-1-2 0</inkml:trace>
  <inkml:trace contextRef="#ctx0" brushRef="#br0" timeOffset="13186">24344 8105 7533,'-6'20'-990,"5"7"1530,-5-5-270,6 3 90,0-11-540,0-1 270,0 1 0,0-7-90,6 5 90,1-10-90,1 3 89,10-5-178,-16 0 178,22-5-898,-3-15 809,8-2 0,-2-11 0,-8 6 0</inkml:trace>
  <inkml:trace contextRef="#ctx0" brushRef="#br0" timeOffset="13580">24612 7877 7533,'0'-7'270,"0"1"-181,0 6 721,0 0-450,0 6-90,0 1-90,0 12-1,0-3 1,0 21 0,0-13 90,0 32-270,0-24 0,0 12 180,0-11-674,0-4 404,0 3 0,-6-5 180,5-6-630,-5 5-1079,6 6 1439,-6-14-540,4 12 1,-3-29 674,5-1-135,0-7 180,0-12 0,0-2 0,0-6 0,0 6 0,0-4 0,0 4 0,0 0 0,5 8 0,-3 0 269,4 12-89,0-5 0,-5 6 180,11 0-90,-4 0-90,5 0 0,1 0 0,0 0 179,-1 0-718,0-6 89,7 4 270,-6-3 90,6-1-90,-13 4 0,5-16 0,-5 3 0</inkml:trace>
  <inkml:trace contextRef="#ctx0" brushRef="#br0" timeOffset="13696">24881 8186 7623,'-13'-12'0,"-1"3"0,1-10 0</inkml:trace>
  <inkml:trace contextRef="#ctx0" brushRef="#br0" timeOffset="27950">20374 8843 7533,'-14'-13'809,"7"6"-359,-5-5-450,5 10 270,-1-4-360,-4 6-90,11 0 180,-5-6 90,0 5-180,-2-5 180,-11 12-180,4 1-45,-20 46 0,-3 15 135,19-31 0,0 2-466,-6 7 1,-3 4 0,5-5 465,-4 26 0,14-24-322,1 1 322,10 4-90,-1-13 0,0 0-89,9 22 179,2 10-450,17-8 180,-9-24 0,15 13-270,-16-13 540,23 1 0,-9 2 0,18 4 0</inkml:trace>
  <inkml:trace contextRef="#ctx0" brushRef="#br0" timeOffset="28772">24948 8978 7533,'0'-8'270,"0"2"-181,6 24-178,7-8 89,2 22 0,4-11 179,-5 6 1,11 17-923,-8-6 833,8 8 0,-11-8 0,-1-3-368,0 5 278,-5-5 0,4 21-90,-11-23 180,5 23 0,-6-21-360,-6 23 180,-1-19-270,-5-3 1,-1 2 89,-10 13-90,-4 4-90,2 1 270,4-20 180,-6-1 0,6-10 0,2-12 0</inkml:trace>
  <inkml:trace contextRef="#ctx0" brushRef="#br0" timeOffset="35311">18952 12453 7803,'55'-13'-900,"-19"-1"990,-1 10 0,6 1 180,30-4 0,7 2-240,-18 4 0,3 1 0,1-1-1182,5-1 0,1 0 0,2 0 1062,-11 2 0,2 0 0,-1 0 1,-8 0-737,7 0 1,-3 0 855,-7 0 0,3 0 0,-5 0-120,0 0 0,-3 0 0,4 1 0,0-2 90,-7-1 0,2-2 74,15-1 0,2-3-164,-5-5 0,-1-1 45,3 3 0,-1 0-328,-11-2 1,-3 0 192,15-6 90,-5 4 1250,12-10-1250,-16 16-45,-11 0 0,-2 0 45,2 2 90,12-1-90,-31-4 90,6 11 0,-12-11 0,6 5 0</inkml:trace>
  <inkml:trace contextRef="#ctx0" brushRef="#br0" timeOffset="35759">18885 12172 6363,'19'0'720,"2"0"-540,12 0 90,2 0-180,29 0 179,0 5-1933,-1-1 1,2 0 1753,-20 2 0,1 1-666,21 0 0,0 0 621,-22-1 0,-1 1-180,28 0 0,4-1 75,-25-1 0,0 0 0,1-1-75,22 0 0,-1-1 45,-1 1 0,-4-2 0,-24-2 1,0 0-9,4 0 0,6 0 0,-3 0-37,13 0 0,-1 0-267,8 0 0,-2 0 177,-12 0 0,-6 0-135,1 0 180,12 0 180,-30 0 1066,-1 0-1066,-6 0 0,0 6 0,0 1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5:18:34.594"/>
    </inkml:context>
    <inkml:brush xml:id="br0">
      <inkml:brushProperty name="width" value="0.05292" units="cm"/>
      <inkml:brushProperty name="height" value="0.05292" units="cm"/>
      <inkml:brushProperty name="color" value="#FF0000"/>
    </inkml:brush>
  </inkml:definitions>
  <inkml:trace contextRef="#ctx0" brushRef="#br0">17169 7851 7533,'0'16'-1260,"0"-18"1440,0-8 90,0-2-90,0 13 720,12 29-900,-4-18 539,24 31-1078,-16-32 89,9 19 270,-17-27 0,-8 21 180,-8-21-90,-35 20 90,22-20 450,-52 15-270,58-16-90,-39-50-90,44 23 0,2-29 0,3-3 180,0 20-136,18-2 1,4 3 225,-5 20 630,43 16-900,-29 16-45,9 11 0,-2 3 135,-12-3-1799,26 28 1439,-44-45 270,9 14 0,-12-22 0,0 4 0</inkml:trace>
  <inkml:trace contextRef="#ctx0" brushRef="#br0" timeOffset="861">17182 7851 7533,'-7'0'539,"-11"11"-539,15-8 90,-21 27 0,21-26-360,-10 38 270,13-36 450,13 24-360,-10-28-90,21 4-540,-15-18-989,10-15 900,-12 3 629,-1-13 0,-6 28 0,0-3 0,0 12 45,0 0 0,-6 0 0,-1 0 0</inkml:trace>
  <inkml:trace contextRef="#ctx0" brushRef="#br0" timeOffset="1386">17437 7730 7803,'0'32'764,"5"12"1,2 0-1395,-4-2 630,7 12 0,3-5 0,-4-29 0,11 17 0</inkml:trace>
  <inkml:trace contextRef="#ctx0" brushRef="#br0" timeOffset="2493">19006 9099 7533,'-21'0'90,"8"0"359,-11 41-269,19-24-90,-13 38 360,18-23-360,0-14-90,6 6 360,14-42-1799,2-22 989,-1 7-899,-9-40 1169,-12 58 539,-6-26-538,5 39 1798,-11 8-1170,10-3 271,14 51-540,-7-38-2969,24 45 2520,-20-50 269,5 7 0,-8-24 0,0-2 0,1-6 0</inkml:trace>
  <inkml:trace contextRef="#ctx0" brushRef="#br0" timeOffset="2831">19140 9205 7533,'-21'51'0,"8"-7"809,-23-13-809,23-19-539,-49-6 359,49-17 90,-23-20-90,17-14 180,8 18 899,-1-46-809,20 59 270,35-40-270,-22 49-540,46 17 450,-47 2 0,17 23-719,-12 6 449,-15-22-900,8 34 901,-18-44 269,0 7 0,0-24 0,0-2 0</inkml:trace>
  <inkml:trace contextRef="#ctx0" brushRef="#br0" timeOffset="3514">19341 9058 7533,'0'-7'1259,"-6"7"-1079,5 1-495,12 49 0,8 14 225,-10-32-360,8 29 1,2-1 449,-8-27 0,-8-15 0,9 6 0</inkml:trace>
  <inkml:trace contextRef="#ctx0" brushRef="#br0" timeOffset="4701">21970 13687 7533,'-37'63'1619,"7"1"-1529,30-40 90,0 6-1530,18-46 1260,-14 11-1529,26-62 1529,-27 44 0,9-51-89,-12 62 1078,0 0-539,0 27-180,6 6 629,8 29-1438,6-24 89,2 25 0,-3-36 540,-12-3 0,5-24 0,-4-3 0</inkml:trace>
  <inkml:trace contextRef="#ctx0" brushRef="#br0" timeOffset="5027">22118 13768 7533,'-12'43'989,"3"-22"-179,-28 35-1350,19-40 450,-19 3-630,-20-7 630,27-16-135,-12-9 1,5-6 134,24-7 0,-18-19 270,31-16 90,7 37-360,0-37 90,31 28 359,-7 9 271,39 22-630,-37 9 270,10 30-450,-12 14 270,-13-23-630,7 21-539,-13-24 989,-10-8 90,4 2 0,-6-19 0,0-7 0</inkml:trace>
  <inkml:trace contextRef="#ctx0" brushRef="#br0" timeOffset="5338">22332 13607 7982,'8'12'2069,"4"-3"-1799,1 58-270,-4-36-180,4 27 0,-2 1-90,-8-20 270,9 35 0,-12-53 0,0-2 0</inkml:trace>
  <inkml:trace contextRef="#ctx0" brushRef="#br0" timeOffset="6718">24022 13969 7533,'-1'6'2698,"74"14"-2788,-36-4-120,25-5 0,20-3 1,-14-1 29,-6 0-150,5 1 0,15 1 0,-17-2 150,-16-3 180,-6 8 0,0 0 0,1-4 0,-25 5 0,18 0 0</inkml:trace>
  <inkml:trace contextRef="#ctx0" brushRef="#br0" timeOffset="7519">23606 14761 7533,'23'-43'1079,"-5"6"-989,-12 0-180,-4 17 540,-2-11-450,-8 31 90,-12 43-90,11-20 90,-9 26-90,17-24 0,-5-9 0,6 9 0</inkml:trace>
  <inkml:trace contextRef="#ctx0" brushRef="#br0" timeOffset="7697">23794 14452 7533,'8'14'0,"3"6"899,-3 24-899,0-11 90,-2 12 0,0-20-90,1 14 0,1-14 0,-2 12 0</inkml:trace>
  <inkml:trace contextRef="#ctx0" brushRef="#br0" timeOffset="8020">23915 14506 7533,'19'-13'809,"14"-7"-899,-9 11 180,1-3-180,-13 42 90,-10-10 90,4 25-360,-12 17 270,-2-32 0,1 25 900,1-41-1080,12-7-1169,25-37 719,-11 9 630,17-35 0,-24 27 0,1-3 0</inkml:trace>
  <inkml:trace contextRef="#ctx0" brushRef="#br0" timeOffset="8292">24143 14318 7533,'7'0'2338,"5"24"-1978,-10-6 0,10 21-405,-5 10 0,-1 0-315,3-4 315,-3 6 0,0 2-2833,0 18 2428,-5-34 450,5-12 0,-6-38-315,2-31 1,3-5 314,2 16 224,4-14 1,4 4-225,1 29 0,9-22 0,-11 29 0</inkml:trace>
  <inkml:trace contextRef="#ctx0" brushRef="#br0" timeOffset="8697">24452 14359 7533,'21'0'3508,"-8"0"-3958,11-6 540,-20 4-3868,8-4 3148,-13 12 630,-11-4 0,-2 10 0,-6-5 0</inkml:trace>
  <inkml:trace contextRef="#ctx0" brushRef="#br0" timeOffset="8957">24452 14412 7533,'-23'30'4407,"29"-12"-4317,6-25-360,43-7 450,-41 7-2878,21 25 2428,-33-6-630,-4 24 1,-2 6 1618,-5 2 721,2 15-1170,14-52-270,26-66 0,-15 16-1215,-5 2 1,-3 2 944,-10 15 270,-12-2 0,3 14 0,-10 5 0</inkml:trace>
  <inkml:trace contextRef="#ctx0" brushRef="#br0" timeOffset="9357">24599 14332 7533,'23'13'1619,"7"36"-1439,-27-20 0,9 21-810,-6 0 540,-5-36-450,11 4-359,1-58 539,2-5 90,-2-1 270,5 27-899,-15 13 899,9 6 0,-12 24 0,0-18 0,0 29 0,0-20 0,0 0 0,0 15 0,0-25 0,0 19 1439,-6-11-540,5 2 1,-11 16-450,10-15-1,-10 4 181,-1 16-360,4-23-180,-9 24-90,-1-5 0,-4-14 0,-10 13 0</inkml:trace>
  <inkml:trace contextRef="#ctx0" brushRef="#br0" timeOffset="9512">24599 14734 7533,'15'-7'539,"3"-5"-89,-11 5 450,25-13-810,-14 11 89,7-2-448,-13 4-1530,7 0 1529,-8-6 270,6 5 0,-11-4 0,2 4 0</inkml:trace>
  <inkml:trace contextRef="#ctx0" brushRef="#br0" timeOffset="9685">24800 14479 7533,'8'0'2428,"-3"12"-1528,-5-3-91,0 41-1168,-11-12-1575,3 1 0,1 0 1034,-8 0 900,-3-2 0,11-25 0,-7-5 0</inkml:trace>
  <inkml:trace contextRef="#ctx0" brushRef="#br0" timeOffset="9790">24773 14654 7533,'21'-13'0,"-1"5"719,11-10-989,-13 15 270,7-9 0,-19 12 0,-6 0 0</inkml:trace>
  <inkml:trace contextRef="#ctx0" brushRef="#br0" timeOffset="10657">23017 14694 7533,'-6'-7'989,"-2"1"-359,-6 6-450,1 6-180,6 7 629,-5 32-449,10-18-989,-4 28 899,6-45-1080,0 8 810,0-18-629,6-47 449,-4 28 270,4-41 270,-6 51-180,0-3 1079,11 30-1079,-2-8-180,29 33-179,-26-31-1350,30 12 1619,-38-24 270,14 0-91,-30 6 991,-21 25-720,8-11-91,-13 17 91,7-17-270,13-12-180,-31-31-270,38 2 180,-7-30 1,6-3 449,16 20-91,-8-39 91,34 41-270,-25 20 90,25-12 270,-11 36-270,-2-3-630,14 35 180,-16-25 91,-1 24 269,-8-22 0,-6 0 0,0-1 0</inkml:trace>
  <inkml:trace contextRef="#ctx0" brushRef="#br0" timeOffset="10862">23137 14547 7533,'7'6'1439,"11"49"-720,-9-30-269,5 42-1259,10-4 539,-20-26-130,20 26 400,-22-44 0,10-5 0,-5-1 0</inkml:trace>
  <inkml:trace contextRef="#ctx0" brushRef="#br0" timeOffset="11834">24948 14305 7533,'-4'39'899,"0"0"1,10 30-1080,3-46 90,22-41 180,-14-3-270,2-42-270,-13 22 360,-6 5-360,-6-7 450,-1 33-1259,-30 39 1079,11-5 180,3 12 0,2 2 0,0-2 0,2 10 0</inkml:trace>
  <inkml:trace contextRef="#ctx0" brushRef="#br0" timeOffset="11991">24800 14587 7533,'8'7'1619,"27"-1"-1169,-21-6 179,30-12 1,3-6-1260,-20 5-135,13-9 1,-1 1 674,-23 12 90,-2-3 0,-16 18 0,-11 1 0</inkml:trace>
  <inkml:trace contextRef="#ctx0" brushRef="#br0" timeOffset="12218">24881 14668 7533,'21'-8'449,"-2"-4"-89,0 5 0,20-7-630,-14 7 270,6 0-90,-18 7 540,-6 30-360,1-16 90,-2 17-1080,-6-13 1440,6-15-1619,25-45 809,-12 17 213,12-43 1,-13 41-1,-3 0 1</inkml:trace>
  <inkml:trace contextRef="#ctx0" brushRef="#br0" timeOffset="12932">25257 14291 8522,'7'-5'-270,"-1"9"180,-6-2-180,-12 35 360,3-18 90,-5 18-180,2-23 0,5 17 0,-1-19-180,8 12-89,2-30-1081,22-25 1260,-13 5-179,8-12 269,-1 7 179,-15 20 1081,9 5-721,-12 21 811,0 18-1530,0-17 809,6 2-898,-5-18-451,17-18 630,-15 8 90,9-16-1709,0-5 1439,-9 7 90,15-3-180,-11 3 540,0 21 1529,-1 16-1169,-6-2 809,0 39-989,0-39-180,0 13-2519,6-24 2159,-4-6-449,10-31 359,-5 4 1439,6-31-989,-5 40 2878,4 12-2698,-10 21-90,10 11 989,-5 29-1259,1-15 315,-4 4 0,-2 0-135,-2-6-180,0 28 0,0-46 0,0 16 0</inkml:trace>
  <inkml:trace contextRef="#ctx0" brushRef="#br0" timeOffset="13064">25618 14332 7533,'15'0'1709,"3"0"-720,-16 0-1529,10 12 361,-10 3 179,4 6 0,-12-8 0,-2-7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3T04:37:23.133"/>
    </inkml:context>
    <inkml:brush xml:id="br0">
      <inkml:brushProperty name="width" value="0.05292" units="cm"/>
      <inkml:brushProperty name="height" value="0.05292" units="cm"/>
      <inkml:brushProperty name="color" value="#0000FF"/>
    </inkml:brush>
  </inkml:definitions>
  <inkml:trace contextRef="#ctx0" brushRef="#br0">17209 8656 7533,'-6'4'180,"4"-1"-270,-4 10 90,-5 59-180,8-38 150,-4 24 0,-2 19 0,1-10 30,3-27 0,1 0 0,-2 11 0,-1 7 0,0 2 0,-1 7 0,-1 2 0,1-7-1233,-1-9 1,1 0 1232,0 9 0,0 7 0,-1 0 0,1-5 0,-1 0 0,1 0-129,-1-8 1,-1 0 0,1 6 146,0 0 0,1 8 0,0 3 0,0-1 0,0-6 4,1-3 1,-1-4-1,2-1 1,-1 1-1,0 0 1,0 0-1,1 1 1,0 5 13,1 7 0,1 6 0,0 2 0,1-5 0,0-9-36,0-10 0,0-8 0,0 11 22,1-5 1,-1 11-1,1 8 1,-1 3-1,1 0 1,-1-3-1,2-9 1,-1-10-23,1 0 0,0-10 0,2 11 11,0 2 0,2 12 0,1 9 1,0 3-1,1 2 0,-1-5 1,1-9-1,-1-11-877,0 2 0,1-11 0,1 7 881,-1-1 0,1 6 0,1 5 0,1 1 0,0 0 0,1-2-69,3 9 0,2 1 0,1-2 0,-1-3 0,-2-6-485,-1 1 0,-1-7 0,2 7 539,0-1 0,1 8 0,1 2 0,1-1 0,-1-4-96,2 1 1,0-2 0,-1-4 0,-1-5 95,4 13 0,0 2-90,-3-15 1,3 10-1,0 2 1,-1-5 0,-3-13 89,-1-6 0,0-4 164,2 13 1,1 5 0,-6-13-345,-7-16 928,6 10 1,0 1-1019,-1-1 270,-1-5 0,-7 12 0,-1-38 1310,-5 7-1310,0-18 2841,4 0-3021,-10-6 582,5-8-402,0 0 0,-12-6 0,4 7 0</inkml:trace>
  <inkml:trace contextRef="#ctx0" brushRef="#br0" timeOffset="20953">15451 8669 10548,'0'7'-1591,"0"-1"1630,0-6-78,-6 6 657,5-4-205,-23 28-162,20-18-217,-26 37 266,21-31-67,-4 13-32,-23 6 199,22-18-416,-13 12 0,-1 0 16,10-12 39,-7 19 77,13-25-23,-7 12-3,8-8-7,-18 8-128,26-12-186,-27 7 118,19-11 61,-26 27 107,20-18-50,-20 32-12,27-26-71,-20 19 54,27-33 54,-9 14-61,7-22-192,-3 10 149,1-10-227,-5 15 278,10-14 45,-22 45-89,20-33 75,-20 28 19,4-6 114,10-23-508,-20 28 198,27-39-199,-9 9 64,6 6-93,-1-14 118,-6 32-132,-7-20 77,-13 23 343,15-17 5,-12-3-60,23-1-26,-6-15 38,5 9 50,2-12-105,6 0-60,0 6-2,0-4 5,0 3 37,0-5 12,0 0 49,6 0-83,-4 0 161,4 0 0,0-5 0,1-3 1</inkml:trace>
  <inkml:trace contextRef="#ctx0" brushRef="#br0" timeOffset="22824">15988 9541 7533,'-7'23'0,"1"1"0,6 1 0,0-7 0,0 7 0,-6 17 0,4-33 0,-9 56 0,9-52 0,-10 49 0,11-43 0,-5 48 0,0-46 0,6 18 0,-2 1 0,-10-11 0,11 33 0,-6-34 0,7 17 0,0-21 0,0 25 0,0-31 0,0 13 0,-12 7 0,9-13 0,-9 14 0,12 16 0,0-33 0,0 24 0,0-1 0,0-21 0,0 37 0,0-46 0,0 23 0,0-21 0,0 27 0,0-34 0,0 14 0,0-17 0,0 7 0,0-1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5:18:57.293"/>
    </inkml:context>
    <inkml:brush xml:id="br0">
      <inkml:brushProperty name="width" value="0.05292" units="cm"/>
      <inkml:brushProperty name="height" value="0.05292" units="cm"/>
      <inkml:brushProperty name="color" value="#FF0000"/>
    </inkml:brush>
  </inkml:definitions>
  <inkml:trace contextRef="#ctx0" brushRef="#br0">19717 4442 7533,'67'10'0,"-13"-7"0</inkml:trace>
  <inkml:trace contextRef="#ctx0" brushRef="#br0" timeOffset="297">19931 4281 7533,'8'0'-1619,"-2"6"4317,-6 43-2518,0-19-180,0 17 0,0-2 0,0-22-2878,0 18 3507,5-47 181,3-7 1259,29-32-2159,-17 18 269,11-8 1,-1 3-989,-17 19 359,17-17-1799,-30 30 2249,-12 6 0,-3 1 0,-11 7 0</inkml:trace>
  <inkml:trace contextRef="#ctx0" brushRef="#br0" timeOffset="521">19851 4562 7533,'12'16'2338,"27"-22"-2338,-13 1 90,24-19-449,-12 23 89,-18-6-360,10 49 720,-42-25-1709,-15 44 1169,3-51 450,-19-10 0,32-10 0,-7-15 0</inkml:trace>
  <inkml:trace contextRef="#ctx0" brushRef="#br0" timeOffset="872">19824 4388 9152,'0'21'1169,"0"-2"-1799,-6 25-719,-1-12 1169,-6 15 180,-7-22 0,5-30 0,-5-4 0</inkml:trace>
  <inkml:trace contextRef="#ctx0" brushRef="#br0" timeOffset="1889">20401 4469 7533,'0'-14'2428,"0"7"-2248,6-5 540,25-8-810,-11 10 719,17-8 1,-30 24 450,-7 25-1620,-7-11 270,-1 23-1079,-14-11 0,-3-1 449,8 6 221,-13-4 1,-1-9 0,20-24-1,-6-15 1</inkml:trace>
  <inkml:trace contextRef="#ctx0" brushRef="#br0" timeOffset="2041">20455 4509 7533,'13'0'1529,"12"0"-1349,-8 0-1080,8 6 271,-6 1 719,-10 1-810,3-3 720,-6-10 0,-4-3 0,4-5 0</inkml:trace>
  <inkml:trace contextRef="#ctx0" brushRef="#br0" timeOffset="2298">20589 4240 7533,'0'-13'2428,"0"6"-1888,0 0-180,0 7 1619,0 12-1260,0 3-359,0 12 179,6 15 1,0 3-989,-3-4 314,6 1 0,0 3-2474,-8 24 1620,5-32 269,-6 20 720,-6-40 0,-1-21 0,-7 2 0</inkml:trace>
  <inkml:trace contextRef="#ctx0" brushRef="#br0" timeOffset="2447">20616 4549 7533,'13'-7'2428,"30"-35"-2338,-22 27-3778,22-34 3688,-36 40 0,-1-9 0,-6 10 0</inkml:trace>
  <inkml:trace contextRef="#ctx0" brushRef="#br0" timeOffset="2890">20709 4401 7533,'21'-15'2158,"-2"-2"-1078,13 9-1170,-20 1 450,24 13-180,-33-3 449,9 50-359,-12-36 0,6 26-180,7-25-180,-4-15-2788,27-15 1258,-31-6 1620,8-18 0,-2-3 0,-11 10 0,0-24 0,0 3 0,0 31 2789,0-23-2070,0 51 585,5 37 1,2 11-1755,2-5 90,4 23 1,0-1 359,-4-31-1799,9 12-2879,-17-49 4229,-1-12 449,-1-7 0,-5-2 0,0-11 0,-1 5 0</inkml:trace>
  <inkml:trace contextRef="#ctx0" brushRef="#br0" timeOffset="3620">21085 4334 7263,'0'-7'2428,"6"-5"-539,7 4-1529,2 1-180,-1 1-180,-3 6-989,-9 18 899,4-8-1080,6 57 1080,-9-42-359,9 29-1350,-6-34 989,-5-11 810,6-21 0,-14 0 0,0-55 0,-1 44 0,2-31 540,6 9-180,0 18-91,6-16 1710,14 23-1799,-4 11-90,4-3 540,9 36-450,-23-6-450,10 21 0,-2 3 180,-12-11-720,-1 12 1,-2-1-270,-7-23 1079,-17 6 0,15-20 0,-14-23 0,16 4 0</inkml:trace>
  <inkml:trace contextRef="#ctx0" brushRef="#br0" timeOffset="3936">21313 4026 7533,'13'21'5756,"7"46"-5216,-6-18-1110,-8-1 1,-2 10-1,0-7 300,2 14-1979,-6 12 1,0-8 1798,0-45 0,-6-12 270,4-27 1664,7-29 1,3-3-2295,-4 22 810,11-15 0,0 1 0,-6 15 0,10-15 0</inkml:trace>
  <inkml:trace contextRef="#ctx0" brushRef="#br0" timeOffset="4222">21487 4240 7533,'14'-5'1619,"-1"3"90,30-22-2429,-28 14-1079,27-10 1170,-40 14-901,-20 42 1620,12-21 360,-24 34 1979,28-4-2249,-4-18 1079,6 16-719,18-30-1980,-7-11 1171,26-39 269,-20 8 0,2-27 0,-13 29 0</inkml:trace>
  <inkml:trace contextRef="#ctx0" brushRef="#br0" timeOffset="4526">21675 3999 7533,'0'13'3058,"6"36"-2698,-4-20-360,4 27-90,-3-8 0,-1-3 90,0-2-90,0 15 0,2-5 360,2-34 0,37-7-450,-20-17-1350,28-15 1,0-1 1350,-24 15-181,40-18 360,-36 36 90,-19-3-90,13 10 5127,-31 6-5397,4-14-360,-10 7 630,11-18 0,-11-6 0,4-1 0</inkml:trace>
  <inkml:trace contextRef="#ctx0" brushRef="#br0" timeOffset="8392">19100 14573 7533,'28'46'1079,"21"-71"-1349,-35-9 135,-5-8 0,-6 3 225,-13 24-180,-16 10 270,-5 36-90,13-18-90,-14 11 0,25-37 0,1-2 0,12-17 0,1 4 0</inkml:trace>
  <inkml:trace contextRef="#ctx0" brushRef="#br0" timeOffset="8559">19248 14251 7533,'13'66'2518,"-6"3"-2203,3-14 0,-2 0-945,-5 3-809,4-7 0,-2-11 629,-5-34 810,0 4 0,0-36 0,0-9 0</inkml:trace>
  <inkml:trace contextRef="#ctx0" brushRef="#br0" timeOffset="9113">19382 14412 7533,'41'-34'224,"-5"11"1,-3 1-135,-11 4 90,26-6 270,-35 24-180,-3 0 719,-10 48-899,-10-30-135,-10 30 0,-3 1-225,3-25-1259,-5 8 0,2-3 1259,12-20 270,-7-45 0,18 18 0,6-43 0,8 28 0,0 15 0,6-11 1529,5 63-1079,-9-19-135,4 19 0,-2 1 225,-8-16-1170,8 17-809,-12-59 1079,-4 17-90,10-49 180,1 18 90,2-11 91,4 21 1438,12 3-540,-13 21-359,7-9 1529,0 54-1799,-21-19-180,7 24 0,-4 4-450,-13-14-944,-2 5 0,-3-3 404,-6-21 990,-20 5 0,21-28 0,-10-3 0</inkml:trace>
  <inkml:trace contextRef="#ctx0" brushRef="#br0" timeOffset="9223">19623 14587 7533,'21'58'989,"11"-34"1,3-11-1350,-4-20 270,38-8 90,-25-29 0,-18 19 0,11-19 0</inkml:trace>
  <inkml:trace contextRef="#ctx0" brushRef="#br0" timeOffset="9472">20227 14198 7533,'-15'28'1978,"-6"5"1,0 1-1889,8 2-450,-12 9 1,0-2-1080,15-16 1439,-14 8 0,23-40 0,-5-9 0,6-7 0</inkml:trace>
  <inkml:trace contextRef="#ctx0" brushRef="#br0" timeOffset="9808">20119 14386 7533,'22'35'1349,"2"-9"-1439,-22-9-270,3-14-1439,2 4 1529,-6-15 270,18-35 0,-11 28 180,6-27 1889,15-1-1979,-17 20 180,19-26-630,-11 24 360,-11 15 2249,3 28-2159,-12-4 494,5 27 1,1 3-1664,-3-8-361,5 6 1,-4-2 1080,-10-14 89,-1 9 270,-36-15 0,22-10 0,-22 8 0</inkml:trace>
  <inkml:trace contextRef="#ctx0" brushRef="#br0" timeOffset="10035">20200 14587 7533,'-7'0'1889,"18"-18"-1799,0 2 539,32-17-899,-25 18 270,7 9 720,-13 49-540,-11-26-90,29 36-270,-24-50 180,24 3-2968,-5-43 1259,-6-8 1709,6-16 0,-13 15 0,-5 13 0</inkml:trace>
  <inkml:trace contextRef="#ctx0" brushRef="#br0" timeOffset="10407">20455 14238 7533,'13'0'2788,"6"30"-2158,-4-11-855,-4 17 0,-3 3 225,0-5-2069,-8 29 1889,-2-47 0,-4 2-1888,-5-42 2068,8 6 629,-9-27-539,18 23 0,-5-3 2069,29 5-1979,-24 11 1439,36 3-1979,-38 14-989,20 11 1169,-22-10-360,4 3 270,-6-12 270,-6 6 0,4-4 0,-10 4 0,5-12 0,-7-2 0</inkml:trace>
  <inkml:trace contextRef="#ctx0" brushRef="#br0" timeOffset="10576">20643 14251 7533,'7'0'1169,"-1"0"-1169,0 6 90,-5-4-2788,5 10 2518,-6-11 180,0 5 0,-6 0 0,-1 1 0</inkml:trace>
  <inkml:trace contextRef="#ctx0" brushRef="#br0" timeOffset="10692">20589 14399 7533,'0'15'1619,"6"-3"-1979,31-36 540,-10 12-1260,17-19-898,-12-1 1978,-22 20 0,8-17 0,-18 21 0,0-5 0</inkml:trace>
  <inkml:trace contextRef="#ctx0" brushRef="#br0" timeOffset="11131">20723 14077 7533,'0'21'4137,"0"52"-4137,6-46 180,-5 46-4407,5-22 4047,-6-23-720,0 21 900,-24-6 0,18-22 0,-23 22 360,21 19 270,1-43-271,1 40 1710,36-63-1889,-17-4-315,15-29 0,-1-6 45,-15 13 0,-1-14 1,-10 11 89,-16 37-90,-36 45-450,19-17 405,9 1 0,1-4 135,3-21 0,11-16 0,2-13 0</inkml:trace>
  <inkml:trace contextRef="#ctx0" brushRef="#br0" timeOffset="11482">20884 14291 7533,'7'15'3328,"11"-3"-2968,-9-17-1530,22-27 990,-21 13-2968,-15 11 2878,-7 14 989,-14 36 1,3 7 630,11-21-1,2 14 0,8-4-1169,11-30 0,10 4-2519,36-41 990,-31 9 1349,11-13 0,-3-2 0,-15 8 0,2-22 0,-13 28 0</inkml:trace>
  <inkml:trace contextRef="#ctx0" brushRef="#br0" timeOffset="11621">21085 14104 8522,'9'55'1844,"0"0"0,-5-7-3134,4 8 1,1 14 0,-2-14 210,-5-12 878,1 5 1,-1-5-1,-2-25 1,0-6-1</inkml:trace>
  <inkml:trace contextRef="#ctx0" brushRef="#br0" timeOffset="12103">21434 14184 7533,'6'-7'1889,"-5"1"719,47 6-2428,-32 0-1079,39 24 809,-46-12-2564,-28 20 1,-9 3 2743,7-13-90,-30 12 0,-1-1 0,30-15 1439,-22 7 2608,56-25-2697,17-13-1620,19-6 0,5-1-450,8-5-1079,-11 5 0,-6 3 630,-23 9 539,-9 2 630,-24 6 0,3 0 0,-10 0 0</inkml:trace>
  <inkml:trace contextRef="#ctx0" brushRef="#br0" timeOffset="12249">21541 14318 7533,'0'36'1349,"0"-5"720,0 31-1709,0-37-181,0 36 361,0-24-270,0-23-2069,0 22-2788,-6-53 4587,4 7 0,-9-29 0,3 5 0</inkml:trace>
  <inkml:trace contextRef="#ctx0" brushRef="#br0" timeOffset="12983">21675 14171 7533,'43'-23'4227,"13"-6"-4047,-44 26-5397,-12 15 5127,-12-1 4048,-32 39-2969,34-38 1980,-14 12-2610,22-24-179,2 0-1619,20 0 810,-4 0-1710,9 24 1799,-17-13 1170,-2 44-540,-6-41-90,0 16 1259,6-36-989,-5-2-180,11-5-2159,-4-18 1889,-1 13-449,0-14-1,-26 19 1170,9 6-271,-10 1 1440,20 0-1439,8-2 2339,41-5-2699,-27-1 180,28 7-3508,-19 1 1979,-19 12-2249,-18 25 3688,-1-18 270,-35 29-270,39-39 629,9-44-719,4 21 405,7-17 0,3 1 1934,3 20-181,3 50-1978,-12-15-180,-14 35 0,-6 3-1619,3-26 990,-15 30 719,11-48 0,-7 1 0,1-1 0</inkml:trace>
  <inkml:trace contextRef="#ctx0" brushRef="#br0" timeOffset="13140">21810 14452 7533,'6'36'2788,"-5"-4"-719,35-7-1889,-23-9-1709,25-20 0,3-8 1169,-17 3 360,25-40 0,-37 28 0,-4-6 0</inkml:trace>
  <inkml:trace contextRef="#ctx0" brushRef="#br0" timeOffset="13476">22091 14225 7533,'0'21'3058,"0"28"-2878,0-28-720,0 22 540,0-42-899,6-26 809,1 5 90,1-17 1259,4 18-1079,-5 10 719,6 9-719,1 21-2788,-7 25 989,-1-21 1619,-12 11 0,5-34 0,-5 4 0</inkml:trace>
  <inkml:trace contextRef="#ctx0" brushRef="#br0" timeOffset="13632">22239 14090 7533,'7'0'5846,"11"66"-5576,-15-44-135,3 18 0,0 5-855,-6 19 631,0-26 89,0 35 0,0-63 0,0 8 0</inkml:trace>
  <inkml:trace contextRef="#ctx0" brushRef="#br0" timeOffset="14027">22681 14090 7533,'-7'42'3148,"-11"21"-3058,15-43-2069,3 4 2069,3-33-900,15-10 810,-11-6 0,13-4 0,0-11 0</inkml:trace>
  <inkml:trace contextRef="#ctx0" brushRef="#br0" timeOffset="14290">22748 14050 7533,'36'-9'3867,"-5"23"-3687,-23 4-4317,-26 54 3687,6-47 450,-20 10 0,-3-4 0,12-20 0,-20-5 0,38-15 3868,52-46-3688,-29 38-855,22-9 0,-1 5-404,-26 19 1079,6 20 0,-29 0 0,-10 21 0</inkml:trace>
  <inkml:trace contextRef="#ctx0" brushRef="#br0" timeOffset="14587">22560 14359 7533,'0'7'4857,"42"-13"-4407,-8-9 449,17-3 1,0-2-900,-8-4 90,24-2-1889,-46 14-1350,-6 11 1260,-15 7 2249,-3 3 450,-15 22-450,17-8-630,-11 27-360,4-24 630,-11 17 0,-2-28 0,-6 4 0</inkml:trace>
  <inkml:trace contextRef="#ctx0" brushRef="#br0" timeOffset="14795">22655 14479 7533,'28'-15'1799,"-3"-2"-450,12 15-899,-18 2-720,37 32 360,-44-19-1529,47 5 1169,-50-27 180,33-17 90,-35 0 0,7-3 0,-1-3 0</inkml:trace>
  <inkml:trace contextRef="#ctx0" brushRef="#br0" timeOffset="15110">23003 14238 7533,'13'-7'4947,"19"-5"-4767,-14 10-360,7 26 360,-19-17 0,-6 29-6477,-18-10 5848,8-15 449,-34 19 0,32-16 2788,-18 6-2158,35 2-1,-10-9 181,47 5-810,-27-15 0,29 8-540,-7-58 450,-24 23-2727,17-32 2817,-30 30 0,6 5 0,1-6 0</inkml:trace>
  <inkml:trace contextRef="#ctx0" brushRef="#br0" timeOffset="15283">23177 14117 7533,'8'28'3328,"-3"16"-3598,-4-3 0,-2 1 90,1 6 225,4-1 0,4-9-315,2-29-89,9-3 448,19-49-89,-19 26 90,12-30-90,-13 21 0,-15 2 0,9-14 0</inkml:trace>
  <inkml:trace contextRef="#ctx0" brushRef="#br0" timeOffset="16661">18416 14587 7533,'-73'9'629,"6"-5"-179,44-42 0,7-9-270,-3 10-135,1-8 0,6-3-45,24-8 180,3 27-576,6-25 486,4 38-540,11-8 0,11-7 1,-2 1 269,1 4 0,3-1 225,6-5 0,10-5 0,0-1 0,-10 6-90,-7 3 0,-3 2 59,19-8 1,0 1-60,-20 5 0,-6 3 45,2 3 0,-3 1 0,-1 1 630,-11 9-540,-14 11 270,7-6 905,-24 14-995,5-6-270,-11 11-180,10-10-179,-16 4 179,9-6-720,-46-6 810,33 4 0,-33-4 450,16 6-360,19 0 180,-10 0-270,36 0-810,32-6 361,0 5 269,4-5 0,0 0 180,-2 4 450,22 2 449,-52 8 361,2 17-900,-20-3-360,-17 29-90,8-20-2788,-14 26 2698,22-39 270,-3 6 0,12-24 0,0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5:19:44.521"/>
    </inkml:context>
    <inkml:brush xml:id="br0">
      <inkml:brushProperty name="width" value="0.05292" units="cm"/>
      <inkml:brushProperty name="height" value="0.05292" units="cm"/>
      <inkml:brushProperty name="color" value="#FF0000"/>
    </inkml:brush>
  </inkml:definitions>
  <inkml:trace contextRef="#ctx0" brushRef="#br0">19100 13903 24575,'0'0'0</inkml:trace>
  <inkml:trace contextRef="#ctx0" brushRef="#br0" timeOffset="1116">19100 13903 24575,'0'0'0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5:19:57.654"/>
    </inkml:context>
    <inkml:brush xml:id="br0">
      <inkml:brushProperty name="width" value="0.05292" units="cm"/>
      <inkml:brushProperty name="height" value="0.05292" units="cm"/>
      <inkml:brushProperty name="color" value="#FF0000"/>
    </inkml:brush>
  </inkml:definitions>
  <inkml:trace contextRef="#ctx0" brushRef="#br0">21286 8736 7533,'0'8'629,"-6"-2"-629,5-6 180,-17 0-180,9 0 180,-22 5-180,14-3 90,-26 4-90,19-6 90,-21 0-180,23 0-90,-9 0 90,4 0 0,5 0 90,-22 0 0,20 0-90,-14 0 0,-1 0 90,15 0-90,-7 0 90,17 0 90,-5 0-90,4 0-90,-4 6 90,-1-5 0,6 6 0,-18-2 0,16-3 0,-3 4-90,7 0 90,10 1 90,-10 1-90,11 10 0,-5-9-90,6 22 360,0-15-90,0 27 0,0-19 0,6 33-180,1-26 90,1 14-90,4-6 90,-5-4-90,3 3 0,0 0 0,-2 10 0,10 17 0,-10-9 90,-1-17 45,0 7 0,-2 2-135,-4 7 45,2-17 0,0 2 0,-2 5 0,-2-3 135,1 9-180,0 25 89,0-19 1,0-18 0,0 19 0,0-10 0,0 4-90,3-1 0,0 1 0,-2 0 0,0 1 45,2 12 0,0-8-45,-3-19 45,0 11 0,0 0-135,0-15 90,3 6 0,0 1 0,-2-2-45,2-2 0,0 2 135,-3 5-45,0-2 0,0-2-45,0 1 0,-1 2 0,2 0 90,5 4 0,-5-9 0,-1 1-90,6 4 270,-6 26-270,0-36 0,0 7 0,0 0-90,0-5 90,0 5 0,0 0-90,0-7 90,0 6 0,0 3 0,0 3 0,0 27 0,0-30 0,0 20 0,0-29 0,0 24-180,0-5 180,0 11 0,0-7 0,0-5-90,0-6 180,0-14-90,0 14 0,0-7-90,0-8 0,0 9 90,0 0 90,0-9-90,0 3-360,6 4 180,-4-19-179,10 43 269,-11-34 0,5 24-90,-6-13 90,0-8 90,0 15 0,0-5-90,0-4 180,0 8 0,0-3-180,0-5 0,0 8 0,0 3 90,0-10 90,0 14-180,-6 13 90,5-23 0,-5 0 0,0-1-153,4-9 153,-4 8 180,0 4-90,5-17 180,-11 36-270,11-36 0,-11 17 151,10-16-61,-4 1-3392,0 5 3302,5 0 0,-5-11 90,0 10 0,5-12 162,-5 1-162,6 16-71,0-19 71,0 25 3392,0-26-3392,0 8-270,0-11 270,0-1-90,6-5 0,-5-2 0,11 0 0,1-5 0,-4 5 0,9-6 270,-5-6-90,3 5 0,27-5-180,-18 6 180,44 0-90,-36 0-810,35 0 540,-36 0 180,12 0-90,-5 0 90,-9 0-360,2 0-89,6 0 269,-20 0 180,19 0-180,-5 0 270,-2 11-180,21-1 180,-27 9-90,19 0 0,-26-4 90,2 4-90,-7-11 90,-11 4-180,5-5 540,-12 1-450,5-8 89,-11-14-89,10 0 0,-9-30 0,3 19-89,1-44-1,1 36 90,5-6 0,2-2 0,-1 1-45,0-4 0,0 0 45,0 3 0,3-8 0,0 0 0,-2 6 134,4-16 1,2 0-135,0 8 135,-3-5 0,0 0-135,2 9 135,-6-4 0,0 2-45,0 7-45,0-7 0,0 0-45,0 1 90,0-3 0,0 0-2644,-6-2 2554,4-18-215,-4 31 260,-3-17 0,1-3 45,3 0 0,-3 9 0,-4-8 0,2 10 0,2-2 44,-2-8 1,0 0 45,3 4-90,0-2 0,2 1 0,3 0-90,-1-3 0,0 0 90,3 9-135,0-9 0,0 0 135,0 10-180,3-1 0,0 0 90,-1 4-45,1-1 0,0 0 45,-3 5 0,-3-8 0,0 2 0,1 12 0,-4-8 0,0 1 0,4 10 45,-4-7 0,0 0-45,5 6-45,-2-12 0,0-1-135,3 11 180,0-12 0,0-2 0,0 8-90,3-4 0,0-2 90,-2 2 0,3 5 0,-2 0-89,-2-4 133,0-3 1,0-3-45,0 11 0,0-1 0,0-12 0,0-1 0,0 9 0,0 3-179,0-13 89,6-20-90,-4 35 0,10-18 270,-10 13-180,4 16 90,-6-10-270,0 0 270,0 9 2570,0-8-2840,0-13 270,-6 12-90,4-19 0,-4 0 379,6 7-379,0 7 0,0-1 0,0-9 270,0-10-270,0 19 0,0 15 450,0-26-450,0 30 450,-6-29-540,4 31 180,-4-15 0,0-17 0,5 15 0,-5-22-180,6 34-90,0-2 1,0 16-811,0 2 540,0 7-1258,0 12 1798,0 1 0,-6 6 0,-1 1 0</inkml:trace>
  <inkml:trace contextRef="#ctx0" brushRef="#br0" timeOffset="523">21715 10360 7533,'0'35'1979,"6"-3"-1710,2 5-359,-1-17-449,5 34-1080,-5-36 1619,7 8 0,-1-32 0,0-9 0</inkml:trace>
  <inkml:trace contextRef="#ctx0" brushRef="#br0" timeOffset="786">21850 10279 7533,'21'21'2428,"-8"10"-2158,-7-8-90,-6 27-180,0-24-90,0 17 90,0-28 0,-6 4-719,4-11 359,-9 4 180,9-11-1169,-16 5 1079,15-12 0,-15 5-180,11-11 360,0 10-180,1-10 450,6 11-90,0-11-270,0 10-179,0-15 179,0 14 1529,12-27-1709,8 1 450,3-1-630,-4-7 540,-13 22 0,0-4 0,1 6 0</inkml:trace>
  <inkml:trace contextRef="#ctx0" brushRef="#br0" timeOffset="939">21930 10225 6813,'6'20'1889,"-5"-5"-1439,5 16-180,-6-14-90,6 26-900,-4-25 180,4 25-449,-6-27 989,0 10 0,0-19 0,0-1 0</inkml:trace>
  <inkml:trace contextRef="#ctx0" brushRef="#br0" timeOffset="1218">22038 10225 7533,'7'29'1799,"-1"20"-1619,-6-24 539,0 32-539,0-27-450,-6 14-449,4-21 179,-9 2 180,9-17 0,-4-2 180,6-12 180,-6-2-539,5-23 269,-5 13 90,6-31 270,0 31-630,0-19 450,0 28-539,6-9 629,-5 10 0,11-5 0,-4 0 0</inkml:trace>
  <inkml:trace contextRef="#ctx0" brushRef="#br0" timeOffset="1524">22091 10104 7533,'0'14'1709,"0"0"-1080,0 11-449,0-9-180,0 15 450,6-4-990,-5-4 360,5 8 270,-6-4-1169,0-5 629,0 4 180,0-7-179,0-4 269,0-2-630,0-7 540,0-6-89,0 0 449,0-6-180,0-1 989,0-12-809,0 3 1079,0-9-989,6 10 360,14-10-270,-4 16 269,27-15-1528,-25 21 179,20-15 721,-23 17 89,-2-5 0,-1 6 0,-5 0 0</inkml:trace>
  <inkml:trace contextRef="#ctx0" brushRef="#br0" timeOffset="1991">21930 10601 7533,'13'-13'1709,"-5"-1"-1170,9-5-359,-8 10 810,29-15-1170,-20 21 360,31-15-270,-31 17 270,19-5-630,-28 12-180,15 1 360,-21 7-269,3 5 359,-8-4-810,-22 16 631,14-14-91,-27 14 270,20-22 90,-14 15-90,22-15 720,-2 10-540,11-12 989,0 5-269,5-10 179,15 4-629,2-6 90,23-12-630,-22 3-989,21-22 629,-28 9 630,16-17 0,-17 10 0,4-4 0</inkml:trace>
  <inkml:trace contextRef="#ctx0" brushRef="#br0" timeOffset="2256">22306 10386 7533,'14'0'2248,"4"-6"-2068,-10 5 0,-1-5-270,11 0 0,-15 5-449,9 1 269,-12 7-270,0 18 450,0-2 270,-6 15 0,4-15 360,-4 8-540,6-22 359,6 3-359,2-12-269,11-12 269,-4-3 90,-1-6 179,4-16-269,-9 19 0,4-19 0,-7 16 0</inkml:trace>
  <inkml:trace contextRef="#ctx0" brushRef="#br0" timeOffset="2537">22453 10159 7533,'8'5'1889,"4"15"-1620,-11-4 361,11 33-900,-10-30 270,9 37-629,-9-26 89,4 28 450,-6-27-270,0 12 360,0-28-180,0-1 90,0-8 90,0-6 0,0 0 90,6 0-90,1-12 90,7 3-540,5-34 450,-10 17-1439,14-31 1439,-13 34 0,9-15 0,-5 18 0</inkml:trace>
  <inkml:trace contextRef="#ctx0" brushRef="#br0" timeOffset="2753">22614 10265 7533,'14'8'1439,"-7"-2"-899,11-6-361,-9 0 361,16 0-360,-16 0 0,9 0 180,-11 0-180,1 0 449,4 6-449,-11-4-540,5 9 91,-6-3 89,-12 17-540,9-8-89,-32 20 719,29-21 90,-30 16 0,27-18 0,-10 6 0</inkml:trace>
  <inkml:trace contextRef="#ctx0" brushRef="#br0" timeOffset="2907">22735 10333 7533,'32'6'359,"-9"-5"-448,2 5-541,-11-12 270,-1-1 360,-5-1 0,4-9 0,-5 2 0</inkml:trace>
  <inkml:trace contextRef="#ctx0" brushRef="#br0" timeOffset="3073">22869 10159 8432,'8'28'2159,"3"9"-2159,-9-21 360,4 16-900,-6-24 180,0 10-1259,0-10 810,0 5 449,0-5 360,0 4 0,0-11 0,0 5 0</inkml:trace>
  <inkml:trace contextRef="#ctx0" brushRef="#br0" timeOffset="3453">22775 10373 7533,'0'22'989,"0"8"180,0-9-1348,0 2 179,0 14 90,0-27-450,0 14 0,0-23-989,0 5 809,0-6-90,0-11 540,0 1 630,6-21-450,-5 15 540,17-21-450,-9 20 629,17-14-629,-5 22 360,11-9-450,-9 17 269,8 1-89,-16 7 0,-2 7-90,-7-1 540,-18 30-720,9-28 449,-27 33-269,20-45-3238,-27 15 2788,21-17 270,-10 5 0,13-6 0,0 0 0</inkml:trace>
  <inkml:trace contextRef="#ctx0" brushRef="#br0" timeOffset="3603">23097 10400 7533,'28'7'2608,"-3"11"-2248,-17-15 0,-2 9-720,-6-6 270,0-4 270,0 4 0,0-6 0,-6 0-180,4 0 0,-10 0 0,5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5:20:46.432"/>
    </inkml:context>
    <inkml:brush xml:id="br0">
      <inkml:brushProperty name="width" value="0.05292" units="cm"/>
      <inkml:brushProperty name="height" value="0.05292" units="cm"/>
      <inkml:brushProperty name="color" value="#FF0000"/>
    </inkml:brush>
  </inkml:definitions>
  <inkml:trace contextRef="#ctx0" brushRef="#br0">3407 11017 7533,'-7'0'809,"-5"6"-719,10-5 630,-22 29-810,14-18 90,-46 32 90,24-34-90,-20 14-270,-17-17 0,-2-11 270,11-7 0,0-5 0,22 3 0,2-5 45,-23-21 0,7-3-135,23 6 45,1 7 0,0-4 45,10-8 0,5 1 0,1-6 90,-1 4 0,3-4-135,7 1 0,6 2 45,8-15-135,-2 12 0,3 2-788,16 4 923,-1 13-180,-1 8-604,6 0 694,4 4 90,4-5 0,0 12 0,1 3-90,4-3 225,19 6 0,2 4-225,-20 6-949,10 11 1,-2 5 1218,-20 3-508,2 17 1,-3 4 327,-10-5 135,-3 22 0,-2 0-135,-3-17 45,-8-2 0,-1 0 459,0 1-1044,-6 26-180,-6-7 450,-7 5 261,-2-31 9,-10-7 0,10-12 0,-4-2 0</inkml:trace>
  <inkml:trace contextRef="#ctx0" brushRef="#br0" timeOffset="1287">8919 10950 7533,'-5'15'270,"3"-3"539,-16-6-629,9-5 180,-28 11-90,7-4-630,-22-1 90,16-1 270,-2-6-180,-19 0 270,23-6-360,-23-1-90,18-7 360,15 1-45,-18-21 0,-1-5-45,17 5 315,-16-24 0,5-1 45,26 23-90,-13-26 90,23 17-180,1 14 180,31-38-270,-12 43-90,24-24 180,14 11-90,-21 20-135,16-1 0,1 4 135,-16 15-45,15 2 0,0 4 45,-16 4 225,11 7 0,-2 5-225,-17 3 179,28 15 91,-24 23-180,-8-26-180,-4 13 0,-3 0 90,-8-19-90,-2 21 0,-2 1-89,-5-15-1,0 34-360,-6-27-1079,-19 22 1619,-5-12 0,-10 10 0,7-32 0</inkml:trace>
  <inkml:trace contextRef="#ctx0" brushRef="#br0" timeOffset="3084">3259 11205 7533,'0'13'-1439,"18"19"1618,-14-9 1,20 11-180,2 15 45,-2-12 0,5 6-15,3 9 0,3 7 0,-2-4-248,2 3 1,0 1 217,-4-6 0,4 8 0,-1-3 0,-5-9 45,-7-9 0,0-1-45,6 11 0,6 11 0,-1-1 0,-4-8 0,-4-9 0,1 1 157,6 12 1,6 11-1,1 0 1,-7-11-1231,-4-6 1,0-3 1072,3 5 0,4 5 0,-2-2 29,-4-6 1,-1-2 0,-3-4 15,1-4 0,-1 0 0,15 22 0,2 3 45,-6-14 0,-2-5-1070,8 14 980,-9-16 0,2 2-45,-2-3 0,-2-3 45,11 6-207,2 4 0,-2-6 207,-15-23-671,28 22 491,-38-39 1758,2 9-2568,-19-24 1277,-8-3 0,-11-6 0,-2 1 0</inkml:trace>
  <inkml:trace contextRef="#ctx0" brushRef="#br0" timeOffset="4167">8597 11125 7533,'-7'6'449,"-5"-5"-898,4 11-1,-11 1 540,4 2 180,-16 16-270,15-14-90,-39 32 180,22-23-180,-11 7 0,0 2 0,2-2-1651,-13 12 0,0 3 1741,10-5 0,9-10 0,-4 4-1001,-13 10 0,2-2 1001,0 3-343,-3-6 1,-13 6 0,11-9 342,-3-1-221,1-1 0,-13 9 1,11-8 220,27-18 0,1 0 0,-7 7 0,-4 4 0,0-1 182,-2-2 0,0 0 0,4-2-182,2-1 0,-1 1 0,-8 1 0,-9 6 0,0-2 0,8-4 0,7-6 0,0 1 0,-7 4 0,-8 6 0,0 0 0,10-6 163,6-6 1,2-1-194,-2 5 0,-4 4 0,0 0 30,-23 12 0,5-4 478,28-14 0,-3 1-433,-9 6 0,-11 6 0,1 1 0,11-8-45,12-8 0,0 0 0,-11 9 0,-10 7 0,-1-1 0,11-6 45,11-9 0,2-1 1167,-25 20 1,-5 2-1169,6-8 1,7-2 135,0 11-60,6-13 0,-8 2 0,10-5-120,4 1 225,-13 6 0,2-5-315,19-16 325,-20 18-55,18-16-90,19-5 2055,-18 3-2055,22-12-1080,1 0 540,1 0-359,12 5 809,-4-3 0,9 4 0,-3-6 0</inkml:trace>
  <inkml:trace contextRef="#ctx0" brushRef="#br0" timeOffset="5057">5083 14050 7533,'0'-15'1799,"12"-14"-1889,-3 24-450,16-19 630,-10 22-180,-1-4-270,4 6 270,-15 0-90,9 0 90,-12 0 540,0 12-450,0-3 0,-6 11 360,-2 11-270,1-13-360,-11 25 90,15-26-449,-21 20-1,15-21-270,-10 10 631,5-19 269,7 5 0,-5-17 0,5 4 0</inkml:trace>
  <inkml:trace contextRef="#ctx0" brushRef="#br0" timeOffset="5448">5123 14090 7533,'8'-7'270,"4"7"-360,-11 7 90,11 7 0,-10-7-90,10 11-90,-11-9 90,6 5-270,-1-3 0,-5-9 360,5 4-90,0-6 270,-5-6-270,5-2 540,0-17-450,-4 9 180,16-27 0,-15 25-180,14-14-90,-15 25 180,4 1 180,0 6-180,-5 0-1,5 17-89,0-6 0,-4 26-89,3-20-541,-5 8 450,0-17 90,0 4-899,0-11 989,0 5 0,0-12 0,-5-1 0,-3-7 0</inkml:trace>
  <inkml:trace contextRef="#ctx0" brushRef="#br0" timeOffset="5643">5284 13822 7533,'14'-21'-90,"-7"8"1529,-1 7-1259,0 12 360,2 25-451,5 6 181,-6 4 0,-1 2-540,2 4-315,-2-2 1,0-3 404,-4-15 90,4 10-1889,-6-25 1979,0-10 0,0-2 0,0-8 0</inkml:trace>
  <inkml:trace contextRef="#ctx0" brushRef="#br0" timeOffset="5906">5446 13983 7533,'35'15'989,"2"-3"-989,-9-30 0,-6 1-90,-3-27 90,-13 20-719,-12-19 629,-1 26 0,-19-2 90,10 13-90,-15 30 90,22-12-180,-9 31 0,10-27 180,1 4 0,1-14 0,6-12 0,0-2 0</inkml:trace>
  <inkml:trace contextRef="#ctx0" brushRef="#br0" timeOffset="6101">5647 13674 7533,'0'14'719,"-6"-7"361,4 23-1440,-3-6-809,10 40 1079,3-31 90,5 28 0,1-37 0,-1 14 0</inkml:trace>
  <inkml:trace contextRef="#ctx0" brushRef="#br0" timeOffset="6729">5459 14225 6993,'12'-26'1529,"-9"15"-1259,27-24-90,-20 30 539,27-31-1168,-14 32 179,16-20 90,-17 23-450,3-5 540,-17 6 0,-2 0 0,-6 0 1,0 0-91,0 6-360,-6 7 270,4 2 270,-4 5-450,0-1 270,-1 2 91,-18 17-1,8-20 539,-8 18-89,11-33 90,6 15-90,3-16-180,5 3 539,0 2-629,0 0 0,0 1-90,5 3 0,3-9-720,24-8 541,-14-3 179,25-28 0,-27 13 0,9-15 0</inkml:trace>
  <inkml:trace contextRef="#ctx0" brushRef="#br0" timeOffset="7260">5888 13715 7533,'0'25'899,"0"-3"-719,0 5-360,0-7 90,0-7 90,12 0 180,-9-5-270,27-2 180,-26-12 0,20 4-180,-10-16 90,1 15 90,-2-15-1079,-1 17 359,-10-5 630,3 6 0,-5 0 0,0 0 0</inkml:trace>
  <inkml:trace contextRef="#ctx0" brushRef="#br0" timeOffset="7446">5888 13983 7533,'8'0'2518,"15"-6"-2068,-12 4-90,20-10 179,14-13-359,-18 7-1259,34-25 269,-43 27 451,7-4 359,-13 14 0,-11 0 0,5-1 0</inkml:trace>
  <inkml:trace contextRef="#ctx0" brushRef="#br0" timeOffset="7709">5955 14064 7533,'46'-26'1439,"-16"10"-1259,2-10 180,-1 1-540,-13 9 180,13-10-90,-12 13 0,-10 6 540,3 12-361,-18 10 91,-8 36-90,0-18 0,-6 17-989,-5 1-181,9-24 1080,-15 22 0,16-34 0,-5 5 0</inkml:trace>
  <inkml:trace contextRef="#ctx0" brushRef="#br0" timeOffset="7831">6143 14064 7533,'20'-15'629,"-6"3"-449,10 12 0,-19 0-180,31-18 0,-26 7 0,15-14 0</inkml:trace>
  <inkml:trace contextRef="#ctx0" brushRef="#br0" timeOffset="8246">6264 13782 9512,'13'-8'719,"1"2"-1438,-7 6-541,5 12 1080,-11-3 0,5 11-539,-6 11 899,-6-13 0,5 13-360,-5-23 630,6-14-271,0-9-179,0-6-90,6-17 1,1 20 89,1-13-90,9 12 90,-8 10 90,11 9 89,-7 9-89,-5 10 270,-2 18-450,-6-11-539,0 24 449,0-27-1080,0 2 1260,0-17 0,-6-2 0,-2-6 0</inkml:trace>
  <inkml:trace contextRef="#ctx0" brushRef="#br0" timeOffset="8455">6412 13634 7533,'0'-7'2428,"0"1"-2158,0 6 0,0 6-90,5 37 0,3-15-90,-1 14 0,-1 2 90,2-3-720,4 17-899,1 4 809,-4-33 630,3 26 0,-6-40 0,1 5 0</inkml:trace>
  <inkml:trace contextRef="#ctx0" brushRef="#br0" timeOffset="9561">6773 13674 7533,'-7'36'-720,"1"1"1080,6-10 0,0-4-180,12-4-90,-3-13-90,16-18-360,-10-3-90,5-18 90,-7 11 270,-6-3 90,-1-1 0,-6 10 0,6-9 0,2 11 0</inkml:trace>
  <inkml:trace contextRef="#ctx0" brushRef="#br0" timeOffset="9738">6867 13567 7533,'0'-8'359,"6"8"1,-4 20-90,10 8-225,-5 8 0,-1 4-495,9 15 360,4 11 90,-5-11-719,-7-41-810,-1 10 1529,-6-32 0,0-12 0,-6 6 0,-1-6 0</inkml:trace>
  <inkml:trace contextRef="#ctx0" brushRef="#br0" timeOffset="10117">6934 13755 7533,'15'-15'-630,"15"3"630,-25 12 0,19 0-270,-17 0 270,7 0 540,-1-6-540,0 4 90,1-9-180,-7 3 90,5-5 90,-11-1-90,11 7-180,-10-11 180,4 15-180,0-15 0,-5 11 180,5-7 0,-6 7-90,-12 7 90,9 1 0,-26 29 0,24-18-90,-19 19 540,17-5-360,-1-10 180,3 21-270,10-20 1169,15 14-989,-4-22-90,9 3 90,6-12-180,-13 0 90,13-6 0,-17 4-1619,6-33 1079,-11 21-450,9-47 900,-17 42 0,5-24 0,-6 22 0</inkml:trace>
  <inkml:trace contextRef="#ctx0" brushRef="#br0" timeOffset="10354">7230 13486 7533,'0'20'449,"0"1"181,0 23-450,0-18-180,12 23 180,-9-33-720,20 4 630,-14-15 0,16-22-180,-10 6-180,5-20 180,-7 16-90,-6 2-449,-1 1-181,-6 10 810,0-3 0,-6 10 0,-1 3 0</inkml:trace>
  <inkml:trace contextRef="#ctx0" brushRef="#br0" timeOffset="10522">7216 13728 7533,'0'13'1079,"0"-5"-269,12 4 449,9-11-899,7 5-180,-1-6-1,28-24-2607,-32 6 539,20-20 1169,-37 23 720,-6-3 0,-6 16 0,-1-4 0</inkml:trace>
  <inkml:trace contextRef="#ctx0" brushRef="#br0" timeOffset="10665">7337 13742 7533,'-8'50'629,"2"-7"181,18-17-630,-3-16 90,28 8-450,-19-30-630,44-33 720,-42 11 90,11-7 0,-1 2 0,-12 12 0,13-17 0</inkml:trace>
  <inkml:trace contextRef="#ctx0" brushRef="#br0" timeOffset="11221">7591 13526 7533,'8'0'629,"-2"0"811,0-5-1261,-4 3 1,16-4-539,-15 6 179,14 6 90,-15-4 180,4 3-1530,-6 8 1261,0-5-181,-6 6 270,4-2 180,-3-11 180,16-1-1,10-25-179,1 7 90,16-31-180,-28 37-899,8-18 899,-18 29-270,0 7 270,0 3-180,0 10 360,0 12-360,0-13-540,0 31 451,-6-37 269,4 18 0,-4-28 0,6 4 0,0-6 1619,0 0-1080,-6 6 541,5-5 629,-11 29-1709,11-18 180,-11 19-810,-8 18 540,4-20-900,-5 11 1,-1 0 0,4-13 359,-13 16 630,11-35 0,5-2 0,-4-6 0</inkml:trace>
  <inkml:trace contextRef="#ctx0" brushRef="#br0" timeOffset="11360">7591 13822 7533,'36'-13'539,"-4"5"451,-7 2-540,-3 6-91,5 0-449,10-6-179,-25 5-901,30-23 451,-38 20 719,21-21 0,-18 12 0,6-8 0</inkml:trace>
  <inkml:trace contextRef="#ctx0" brushRef="#br0" timeOffset="11900">7913 13486 7533,'0'8'2788,"0"-2"-2248,0-6-360,0 0-1080,18-18 810,-13 8-2158,24-28 1618,-26 28 270,9-14 360,-12 22 0,0-3 0,-6 10 0,-13 21-899,9-8 1978,-20 37-899,21-42 0,-4 23 1259,7-22-1349,6-5 180,0 8 90,6-15-181,1 4-89,24-6 0,-19 0-270,30-6 91,-38 4 89,14-3-1080,-12 5 1080,-4 5-1799,-14 33 1799,-10 0 0,-13 22-1033,8-20 1123,14-13 1619,-5 4-1439,15-14 2069,-9 2-1980,12-13 631,18-18-900,-7 4-270,38-36 270,-30 31-946,18-23-2292,-5 22 2608,-14 0 540,13 0 0,-12 2 0,2 4 0</inkml:trace>
  <inkml:trace contextRef="#ctx0" brushRef="#br0" timeOffset="13079">8490 13352 7533,'-35'28'-270,"10"-2"450,12-7 449,6 14-449,-7-3 630,7 15-720,1-23 0,12-3-90,1-12 0,7-7-90,-1-7-360,7-24 360,-5 12-989,-2-54 1079,-7 50-180,-6-26-360,0 30 450,-6 10 360,5-3-90,-5 12-90,6 0 270,12 30-360,-4-11 90,24 44-90,-16-38-180,15 18 90,-16-34-450,4 3 540,-11-12-540,-8 18 360,-8-7-89,-23 32 269,7-25 809,-32 25-539,24-33-360,-6 8 360,-12-24-360,30-7 225,-12-10 0,3-5-135,17-6 135,-2-10 0,4 1-135,10 15 269,6-27 271,13 22-270,-2 9-180,32-7 0,-30 23-630,36 20 630,-37-1-90,8 14-719,-8 1-271,-10-10 990,12 3 0,-7-13 0,0-6 0</inkml:trace>
  <inkml:trace contextRef="#ctx0" brushRef="#br0" timeOffset="13757">8665 13379 7533,'15'0'0,"3"0"-180,-5-6 90,2 5 270,4-6-360,0-4 270,-10 8-360,9-27 180,-16 20 360,3-28-360,-5 28 180,0-20-180,0 21 90,-5-10 0,-3 5-90,1 1-90,-11 0 180,15-1 0,-9 7-270,0 1 90,9 6 0,-20 0 180,14 0-90,-11 6 270,13-5 270,-5 5 360,10 6-720,-3-3 179,5 28-269,5-19 180,15 43-270,-4-40 90,15 40 0,-16-43 0,-2 19 0,-1-22 0,-4 22 90,-1-19-270,-1 32 90,-6-33 90,-12 9 0,3-14 0,-22-17 0,15 10-179,-15-29 179,16 7-180,1-39 180,9 29 0,10-34 0,-3 43 0,16-25 0,-9 32-630,28-7 0,-19 18 630,7 0 0,-13 0 0,-5 0 0</inkml:trace>
  <inkml:trace contextRef="#ctx0" brushRef="#br0" timeOffset="13878">8986 13339 6903,'0'7'-90,"0"-1"0,0-6 90,0 0 0,-6 0 0,-1 0 0</inkml:trace>
  <inkml:trace contextRef="#ctx0" brushRef="#br0" timeOffset="20360">8960 13339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0:16:09.488"/>
    </inkml:context>
    <inkml:brush xml:id="br0">
      <inkml:brushProperty name="width" value="0.05292" units="cm"/>
      <inkml:brushProperty name="height" value="0.05292" units="cm"/>
      <inkml:brushProperty name="color" value="#0000FF"/>
    </inkml:brush>
  </inkml:definitions>
  <inkml:trace contextRef="#ctx0" brushRef="#br0">13185 5999 6183,'0'7'-120,"-6"5"0,-2-5 1</inkml:trace>
  <inkml:trace contextRef="#ctx0" brushRef="#br0" timeOffset="1889">10087 5408 6723,'0'34'360,"0"11"-360,0-15 180,0 44-4432,0-14 4297,0-21 0,0 2 430,-3 10 0,0 0-565,-1-11 0,0 0 90,-2 17 0,-1-2-90,-1 9 90,2-13 0,6-32 0,0-11 0,6 4 0,-4-11-90,10 5 90,-5-6 0,1 0 0,9 0 3392,-8 0-3392,17-6 0,6-1 0,-2 0-180,21-6 180,-21 12 0,32-11-311,-29 10 311,7-3 0,0-1-420,1 4 420,29-10-1128,-22 11 1308,5-5-180,-14 5 0,0 2 0,15-1 0,21 0 0,-27 0 0,6 0 44,-17-1 1,3 2-1373,10 2 0,2 0 1328,-5-3 0,0 1 45,-1 5 0,-2 0-127,20-4 82,-20 4 0,14-6 0,-11 0-93,13 5 93,-5-3 0,-13 4 0,0 0 0,17-5 0,-20 2 0,0 1 0,20 2 0,-10-5-90,16 11 180,-22-11-135,1 5 0,0 0 45,5-4 0,4 4 0,0 0 0,1-5 0,-4 5 0,1 0 0,2-5 0,-14 3 0,-1-2 0,3-2 0,6 0 0,16 7 0,-16-6-45,-6 2 0,-1 0 45,-1-3 0,36 0 0,-42 0 0,35 0 834,-30 0-834,19 0 90,-21 0-90,3 0 0,-12 0 0,-6 6 0,4-4 2983,-10 4-2983,10-6 511,-10 5-601,4-3 865,13 4-685,-14-6-90,13 0 128,-17 0-128,-1 0 0,0 0 0,1 0 90,5-6-90,-4 4 0,-2-9-90,-7 3 90,-6-5 0,0-7 0,0 11 0,0-9 0,0 11 0,6-13-90,-4-6 90,4 3 0,0-8 0,-5 10 0,5-12-450,-6-13 0,6-9 180,-5 6 180,5 4 90,-6 18-90,-6 0 90,5 6 90,-5-4 0,0-14-90,-1 14-180,-1-18 180,-4 28 0,11 1-90,-11 2 540,10 5-270,-9-6-90,9-1 360,-10-5-450,5 4 270,-7-5-180,1 7 0,0-6-90,-1 4 179,-5-10-269,4 9 90,-11-9 0,5 10 180,-17-10-180,8 16 90,-14-9-180,15 17 180,-22-11-180,20 10-189,-20-4 279,17 6 90,-6 0-90,-30-6 90,16 5-741,16-2 1,-1 0 560,-21 3 90,21 0 0,-1 0-90,-31 0 90,13-3 0,0 0 0,19 2 0,-2 0 0,-26-2 0,0 0 0,23 2 0,0 2-654,-11 2 0,0 0 654,11-2 0,2 0 0,1 5 0,0 0 0,-5-5 0,-1-1 135,3 6 0,0 0-135,-3-2 0,0 0 0,0 2 0,1 1 0,1-1 0,1 1 90,-2 3 0,0 0 45,5-3 0,0 1-135,-2 1 0,0 1 0,-1-3 0,2 0 45,3-1 0,1 1-45,-3 0 0,-3-1 89,-8 4 1,0 0-90,9-3 0,-2 1 0,-28 4 0,0 1 45,31-5 0,1-1 0,-29 3 0,1-1 45,1 5-45,19-7 0,2-1-45,-8 2-90,-5 4-770,-12-11 950,20 11-360,-6-11 274,20 5-94,-2 0-359,10-4 1195,-8 10-746,18-5 0,-2 7 0,3-1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3T04:43:42.385"/>
    </inkml:context>
    <inkml:brush xml:id="br0">
      <inkml:brushProperty name="width" value="0.05292" units="cm"/>
      <inkml:brushProperty name="height" value="0.05292" units="cm"/>
      <inkml:brushProperty name="color" value="#0000FF"/>
    </inkml:brush>
  </inkml:definitions>
  <inkml:trace contextRef="#ctx0" brushRef="#br0">19167 12319 7533,'-13'-49'0,"-1"4"0</inkml:trace>
  <inkml:trace contextRef="#ctx0" brushRef="#br0" timeOffset="946">18939 12453 7533,'0'-15'1169,"-6"3"-989,4 12-270,-16 0 360,-20 0-270,5 6 270,-36-4 0,8-14-360,3-5-135,14-28 0,6-8 135,6-2 90,7 6 0,6-4 0,14 13 0,3 4 0,-4-5 0,24-28 0,-2 47 90,22-2 0,4 4 0,-3 8-90,0-1 0,3 3 539,16 10-449,-12 5-45,1 3 0,0 4-225,13 16 0,-7 6 1,-3 8-1562,-24-3 0,-5 1 1741,7-1 0,-6 0 90,-16 23-90,-19-5-90,-1-11 269,-5 0 1,-1-2-180,-4-4-89,-13 15-1081,28-57 361,3-2-181,19-22 3753,2-1-2763,10 6 0,-10 2 0,4 5 0</inkml:trace>
  <inkml:trace contextRef="#ctx0" brushRef="#br0" timeOffset="1984">13466 12494 7533,'-34'14'-180,"1"4"0,-3-8 0,-2 0 270,-7 6 314,-16-7 1,-2-4-315,13-7-135,12-1 0,0-7 270,-12-30 0,7-6-225,7 3 180,7-2 0,-4-10 0,11 8-90,13 0-90,8-12 0,8 2 0,9 27 90,9-9 0,7-1 135,0 14 0,4 3 44,14-6 1,2 2-270,-16 5 0,0 3 135,19 6 0,-5 8-225,-20 11 180,31 2-90,-46 5 0,16 18 0,-15-7 0,10 15 90,-13 12-180,-6-19 180,-1 13-90,-6-19 90,0 12 90,0-6-90,-6 24 0,5-32-990,-5 7 720,0-23-1799,-1-2 810,-1-6 321,-4 0 0,5-6 0,-6-1 0</inkml:trace>
  <inkml:trace contextRef="#ctx0" brushRef="#br0" timeOffset="2930">7672 12346 7533,'8'15'-450,"-2"9"540,-12-22 90,-32 28-90,11-19 0,-29 8 90,-8-7-90,16-5-1096,-16 1 1186,25-2-45,4-22 0,0-4-45,-8-1-180,3-27 0,5-8-90,13 4 270,12-17 0,7 1 0,4 15-90,2 10 0,7 0 0,14 9 0,2 4 180,2-12 90,17-3 0,2 4-180,-5 14 0,22-10 180,11 37-181,-38 13 1,32 8-180,-45 6 1,-4 8 89,5 12 0,0 2 44,-3-5 1,-1 1-45,-3 6 0,-5 0-359,-7 20 179,-6-19 180,-6 7-1799,-8 3 1169,0-34 620,-6 22 0,7-37 0,0 1 0</inkml:trace>
  <inkml:trace contextRef="#ctx0" brushRef="#br0" timeOffset="3790">3031 13245 7533,'-13'7'-540,"6"5"900,-47 14-270,24-3 45,-33 9 0,-4-1-135,18-4 89,4-6 1,-2-5 90,-16-16-90,27-7 0,-21-7-180,26-11 90,15-33 90,8-14-90,11 34 0,3 0 0,21-26 135,6 21 0,3 4-135,7-6 90,11-7 0,4 6-90,-3 25 90,0 8 0,-2 8-90,-12 21-45,8 31 0,-7 11-495,-20 11 90,-5-14 1,2 9-1,-6-7-229,-5 17 1,-7-17 0,-2-2-1,-7-7 1</inkml:trace>
  <inkml:trace contextRef="#ctx0" brushRef="#br0" timeOffset="7334">18899 11890 7533,'-8'13'-630,"2"6"1080,6-4-90,0 5 359,-6-13-629,5 5 540,-5-10-540,6 3 180,0-10-91,0-9-89,0-36-359,0 3 179,0-19-180,-3-3 0,0-3 270,2 32 0,0-2-464,-2-12 0,-2-10 0,-1-2 1,3 8 418,1-2 0,1 1 15,-3-5 0,-1-4 0,2 7 30,2 16 0,2 4 0,-1-35-346,0 31 436,0 27 0,0-5-90,0 23 90,-6 5 0,4 3 1608,-4 5-1609,6-5 505,0 4-414,0 13-180,0-7 90,0 20 179,0 6-179,0-11-180,-6 18 90,-1 5 90,0-21-90,-11 27 90,15-45-270,-9 0-449,6-22 179,4-9-899,-4-43 1079,6 22-270,-1-9 1,2 1 539,5 10-180,-4-11 180,10 18 359,1 5 451,2 0-540,4 2 899,1 12-989,-6 1 90,6 6 0,-7 0-720,18 0-270,-7 12 630,3-9 90,-9 14 0,-10-9 0,5 5 0</inkml:trace>
  <inkml:trace contextRef="#ctx0" brushRef="#br0" timeOffset="8623">13185 11983 8432,'7'0'810,"11"-5"-630,-9-15-180,16-50 0,-10 19-30,-7-4 0,-2-13 0,0 8-15,-2 22 0,-1-2-991,-1-14 1,0-12-1,0 0 1,-2 13 945,1 14 0,-2 1-88,1-23 0,0-11 1,0 16-183,0 14 47,0-4 0,0 7 223,0 30 1,0-9 538,-6 17 2102,5-5-2551,-6 6 1937,1 0-1847,5 0 543,-5 0-633,6 0 180,-6 6-90,4 1 0,-21 31-180,6-7 90,-1 4 0,-2 0 0,-2 4 0,-4 6 90,-5-8-270,19-19-180,-24 7 0,33-25-719,-9-25 809,12 1-180,24-39 270,-12 36-89,32-28 179,-28 39 539,3-4 631,5 14-990,-14 6 629,33 6-1079,-31 2 181,18 5 179,-16 1 0,6 5 0,-4-4 0,-4 5 0</inkml:trace>
  <inkml:trace contextRef="#ctx0" brushRef="#br0" timeOffset="9993">7498 11890 7533,'-8'14'0,"2"-2"270,0-12-270,5 0 179,-5 0 271,6 0-450,0-6 360,0-25-180,0-12-135,3-4 0,0-3 45,-2-24-135,5 30 0,0-4 75,-3-2 0,-1-5 0,1 6 15,0 7 0,1 0-105,-1-26 0,-1-12 0,-1 12-30,-1 22 0,0 4 90,0-22 0,0 5 0,0 18 0,0 11 180,0 22 0,0 1-180,-6 1 180,5 6-90,-5 0-90,6 0 179,-6 0-179,4 0 0,-4 0 0,6 6 90,0 1-269,0 1 268,-6 4-89,5 1 0,-5-4 0,-12 45 0,8-32-90,-5 15 1,-2 1 89,2-13 0,2 12-720,1-23 540,10-7-90,-4-1 180,6-6-359,-6-12 89,5-3 0,1-23 270,7 14 90,13-25 180,-5 36-180,11-22-90,-18 32 90,10-9 450,-16 12 89,21 0-449,-12 0-449,20 12 359,-22-4-630,3 6 630,-6 4 0,-5-9 0,5 10 0</inkml:trace>
  <inkml:trace contextRef="#ctx0" brushRef="#br0" timeOffset="11291">2629 13232 7533,'0'7'-360,"0"-1"450,0-6 1439,0 0-1169,-6 0-180,-1 0-540,-43 6 450,22-5 135,-17 3 0,-3-1-225,7-3 134,-12-3 1,0-1-135,10 3 45,-10-2 0,1 0-135,23 3 270,-39 0-180,58 0 0,-8 0-90,12 0 90,5 0 0,-5 0-539,6 0-811,0 0 91,6-6 899,-5 4-89,11-9 449,-10 9 0,10-10 0,-5 4 0</inkml:trace>
  <inkml:trace contextRef="#ctx0" brushRef="#br0" timeOffset="11587">2213 13124 7353,'-21'6'539,"-16"14"-449,7 2-90,-10 11 90,19-19 180,9 11-180,12-17-360,6 12 270,7-7-539,32 6 269,-18-3 90,22-3 180,-22-1 0,1-5 0,5 6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5:21:37.892"/>
    </inkml:context>
    <inkml:brush xml:id="br0">
      <inkml:brushProperty name="width" value="0.05292" units="cm"/>
      <inkml:brushProperty name="height" value="0.05292" units="cm"/>
      <inkml:brushProperty name="color" value="#FF0000"/>
    </inkml:brush>
  </inkml:definitions>
  <inkml:trace contextRef="#ctx0" brushRef="#br0">11401 13674 7533,'0'67'-150,"0"-1"0,0 6 0,0-11 150,0-24 45,-3 4 0,0 2 45,1 16-135,-4-5 0,0 0-45,5 7-1398,-2-11 1,0 1 1397,-3 7 90,5 2 0,1 0 0,-6-1 0,5-6 0,2 0 0,-1 2 0,0 12 0,0-12 0,0 21 0,0-17 0,0-17 0,0 0 0,0 27 45,0-23 0,0-1 183,0 21-228,0-1 180,0 4 0,0-29-135,0 10 0,0 0 45,0 0-90,2 0 0,2-1 90,-3-2-135,5-9 0,0 0 135,-5-7 527,11 18-617,-10-33-90,4 16 180,0-11 1471,-5 0-1471,11-2 558,-5-6-648,1 1 370,-2-7-370,-6-1-90,0-6-629,0 0 629,0-6 90,0 5 0,-6-11 0,-2 10 0,-5-4 0</inkml:trace>
  <inkml:trace contextRef="#ctx0" brushRef="#br0" timeOffset="1993">11321 13674 7533,'0'-21'0,"0"-4"90,0 10-180,6 2 180,7-11 0,2 19 0,22-30-180,-19 30 180,37-31-180,-24 26-45,6-11 0,2-1 135,8 4-180,8-12 0,1-1-496,-3 4 496,5-1 0,1-1-1166,-5 1 1301,-14 14 0,3 1 45,12-4 0,-1 3 0,-15 5 0,1 1-45,33-8 0,-1 1 45,2 6 45,-27 0 0,3 0-90,14 0 0,5-1 165,-15 1 0,2-1 0,0 0-120,-2 1 0,0 0 0,4-1 0,1 1 0,6-1 0,-2 0 0,-7 2-45,0 0 0,1-1-23,3 0 1,10-3-1,0 0 1,-9 2 67,0 1 0,0 0-646,-6 0 1,7-1 0,-1 0 0,-6 2 645,5 3 0,-3 1 0,15-5 0,6 0-595,-12 4 1,4 1 0,-4 0 594,1 0 0,3-1-40,0-1 1,10-1 0,0 0 0,-10 3 39,-2 2 0,1 1 0,-14-3 0,8-1 0,4-1 0,-3 1 0,-9 1 0,17 3 0,0-1 0,-13-1 0,9-2 0,3-1 0,-3 1 0,-9 0 0,-5 2 0,-8 1 0,8-2 0,7 0 0,9-1 0,4-1 0,-4 0 0,-10 2 14,12-1 1,-2 1-15,-6 0 0,9-2 0,0 2 0,-9 0 0,3 3 0,-1 1 22,-6-2 1,9-2 0,-1 1-1,-6 0-22,10-1 0,-1 0-30,-3 2 0,4-1 0,-3 1 20,-15-1 0,-1 1 1,-4 1 9,9 1 0,3 0 0,-4-1 0,8-1 0,-1 0 0,-6 1 0,3 0 0,1 0 0,4 0 0,11-1 0,0 1 0,-11 0 0,-4 0 0,0 2 0,2-1 0,12 0 0,-1 0 0,-11 0 0,-5 0 0,-2 0 0,0-1 0,5 0 0,2 3 0,-5 3 0,3 2 0,0 1 0,-2 1 0,10 3 0,-2 1 0,3 0 0,-10-3 0,3 0 0,0 1 0,-3 0 0,10 6 0,-3 0 0,-9-1 0,-16-5 0,-3 0 0,16 5 0,5 1 0,-11-2 0,3 1 0,-4-2 0,-4-1 0,2-1 0,13 5 0,7 1 0,-8-4 0,-12-5 0,-4-1 0,11 4 0,4 1 0,-5-4 0,5-1 0,-7 0 0,-8 0 0,2 1 0,7 1 0,10 1 0,0 1 0,-10-2 0,-7-1 0,-3 0 0,6 1 0,5 1 0,-4 0 0,2 2 0,-4-1 0,-8-5 0,3 2 0,10 6 0,6 4 0,-6-4 0,-10-5 0,0 0 0,18 7 0,8 3 0,-10-2 0,11 6 0,-16-5 0,8 4 0,-10-3 0,10 7 0,-10-4 0,8 4 0,-8-4 0,16 4 0,-15-5 0,7 3 0,-9-3 0,11 3 0,5 3 0,-2-1 363,-10-3-453,5 4 0,1 1 90,-2 2 0,-11-9 0,0 1 90,13 15-45,-21-9 0,2 2 179,-2-2 1,0 0 959,-5-2 1,-1 0-1140,2 2 0,-2-3 45,0-1 0,1 4 0,1-1 90,-4-4-90,0 1 0,0-1 0,-5-6-360,23 13 180,-33-17 1434,9-7-1614,-5 5 1678,-5-10-1408,5 4 610,-7 0-790,-6-5 0,-1 5 0,0-6 91,-4 0 89,4 0 89,-6 0-89,0 0 180,0-6-90,0-1-90,-6-7 0,4 7 360,-10-5-360,11 10 90,-5-4 180,0 1-180,5 3 180,-5-4-180,0 6-270,4 0 360,-4 0-90,6-6 0,0 5-450,6-6 270,-4 7 0,10 0 90,-5 12 0,0-3 0,5 23 90,-4-16-90,5 33 0,-6-29 90,5 53-90,-10-45 45,4 17 0,0 3-45,-5-7 135,2 12 0,0 0-46,-3-10 136,3 13 0,0-1 45,-2-12-180,3 15 0,-2 2 90,-2-10-90,0 13 0,0-2 270,0-16-226,0 11 1,0-2-135,0-18 90,1 4 0,-2 1 0,-5-4-180,5 15 90,-5 0-359,6-8 89,0 8 180,0-18-270,0-1 0,0 0 270,0-5-450,0 11 91,-6-17 449,5-3 0,-17-19 0,3-7 0</inkml:trace>
  <inkml:trace contextRef="#ctx0" brushRef="#br0" timeOffset="10133">15559 14023 7533,'-7'0'-360,"1"0"360,6-6-90,0 5 360,0-17-270,0 15 90,6-15 90,7 5-90,2 4-270,16-21 270,-9 26-270,5-20 270,-2 16-90,26-23 0,1 7-90,15-9 90,-22 17 0,-2 1-272,12-7 272,4 5 0,2 1-270,1-5 225,9 7 0,1 2 45,1-3 30,-18 7 0,8-1 0,-6 1-30,-17 0 0,2 1-30,19 2 0,9 0 0,-9 2 30,-19-1 0,-1 2-60,21 1 0,8 1 0,-9 1-214,-20-1 1,-1 0 363,18 1 0,8 2 0,-9-1-90,17-1 60,-18 2 0,7 2 0,-9-1-60,15 4 30,-14-2 0,8 1 0,-8-1-120,19 3 0,-18-3 0,7 0 0,-7 0 0,18 1 0,-7-1 0,-3 2-1382,-6 5 1472,14 1 45,-30 1 0,-1 1-45,20 2 45,-9 6 0,-2 1 135,2-1-415,-16-5 0,-2 1 235,2 1-53,3-8 143,-19-1 426,24-5-966,-19 7 1605,8-7-1155,-21-1 0,-12-12 0,0-1 0</inkml:trace>
  <inkml:trace contextRef="#ctx0" brushRef="#br0" timeOffset="10648">17504 13607 7533,'-14'0'-900,"1"0"810,-1 0 90,7 0 540,1 0-360,6 0 0,0 0-90,6-6 0,1-25-90,7-1 45,-4-13 0,-1-3-225,6-9-455,3-11 0,1-1 455,5 3 180,-5 14 0,4-9 0,-2 7 0,-2 13 0,0 0 0,2-12 0,1-6 0,0 7 0,-1 13 0,-1 2 0,0-13 0,1-1 0,7 4 0,0 3 0,-9 7 0,1-1 0,11-10 0,2-1 90,0 0 0,0 2-45,-7 12 0,0 1-45,8-10 0,2-2 45,9-6 0,0 3-45,-14 16 0,2 0 60,3-4 0,4-4 0,-3 6-60,-8 9 0,0 2 0,6-5 0,1-1-417,4-3 1,-2 2 506,16-3-180,-15 2 0,-3 3 90,-5 12-180,0-2 180,-12 7-719,-10 10 629,3-4 886,-12 6-796,0 0 0,0 0 0</inkml:trace>
  <inkml:trace contextRef="#ctx0" brushRef="#br0" timeOffset="12016">19086 11326 7533,'15'-22'629,"-3"4"-719,0 18-90,-9 0 540,15 0-270,-10 0 0,5 11 0,-5-1-90,-8 27-360,-8-13 90,-11 32 360,9-24-180,-13 18-89,20-33-1,-9 6 180,12-21 90,42-50 0,-26 23-45,18-12 0,-1-1-45,-15 10 0,13 1-720,-11-4 540,-6 15-90,6-16 180,-7 11 0,-6 1 0,-1 6-90,-6 2 91,7 11 718,-6-6 1,6 7-91,-7 7 181,0 18-360,-7-1 90,6 32-540,-6-30 90,1 35-90,5-41-270,-5 22 270,6-32-720,0 7 451,6-15 89,-5 4-720,18-18 631,-10 3 359,16-16 0,-10 16 0,10-15 0,-10 21 0,4-15 0,-5 11 1529,11-25-900,-9 14-89,16-31-360,-17 25-90,-1-15-180,-9 19-630,-5 0 630,0 13-359,-18 1 269,2 12-360,-23 19 360,11-1 810,-5 33-720,18-20 1349,3 21-809,12-22 269,6 3-539,2-18 360,11-8-360,-4-7-360,10-6-360,8-24 271,-3 12-991,15-43 631,-23 36-1080,9-37 1709,-16 32 0,-2-20 0,-1 15 0,-10 3 0,10-6 0,-11 22 449,5-8 1170,0 42-539,-5 12-451,11 13-134,-10-5 0,-2 0-1035,6 5 495,-6 5 0,0-2 225,6-10 180,-5 26-2249,11-52 1889,-10 8 0,16-22 0,-3 4 0</inkml:trace>
  <inkml:trace contextRef="#ctx0" brushRef="#br0" timeOffset="12782">20039 11205 7533,'-15'6'0,"3"-4"1439,6 3-1079,5-5 359,7-12-539,-3 9-180,26-20 180,-18 14-1169,26-11 989,-21 7-1440,9 6 991,-17 1-91,-2 6 180,-6 0 90,-6 0 1,4 0 89,-21 0 180,18 6 269,-25 13-179,22-3 360,-6 21-360,2-14 0,11 4-90,-5-2 90,6-10 809,0 16-629,0-20-180,6 13 90,1-17-450,7 1 0,-7-3-449,17-34 269,-14 3 180,9-20 90,-1 7 90,-15 11-89,15-5-1,-10 12 180,-1 8 629,0 1-629,-1 11 810,-5-5 89,5 24-539,0-8 450,-5 33-630,5-19-1,-6 26-268,0-20 268,0 9-628,0-18 269,0-7-540,0-3 630,0-9-360,6-2 271,-4-14 179,4 0-630,6-24 450,-9 9 90,14-6 0,-9-2 0,-1 20 270,5-20-180,-10 27 810,9-8-630,-9 18 989,4 18-989,-6-8 270,0 27-361,0-20 181,0 26-90,0-25-809,0 25-361,0-32 450,0 13 1,0-23-361,0 5 361,0-6 539,0 0 0,0 0 0</inkml:trace>
  <inkml:trace contextRef="#ctx0" brushRef="#br0" timeOffset="12969">20347 11004 7533,'7'6'1169,"-1"7"-989,-6 8-90,6 6 90,-4 6 0,4-5-90,0 17-270,-4-21 180,4 1-1439,0-7 1259,-5-15-1260,11 9 1440,-4-12 0,-1 0 0,-1 0 0</inkml:trace>
  <inkml:trace contextRef="#ctx0" brushRef="#br0" timeOffset="13280">20535 11004 7533,'0'13'809,"0"24"-809,0-11-90,0 42 0,0-35-719,-6 36 719,4-44 270,-9 30-90,9-43-1529,-16 18 1349,15-28 90,-15-20 90,17 6 179,-5-37 181,6 24 90,6-19-270,-5 21 89,23-14-269,-13 27 0,26-14 0,-21 16-719,10 1-91,-13 7 450,-5 7 270,-2 7 0,-12 5 0,-2 2 0</inkml:trace>
  <inkml:trace contextRef="#ctx0" brushRef="#br0" timeOffset="13516">20374 11433 7533,'0'8'2248,"0"-2"-2517,6-6 359,2-6 449,11-8-359,2-1 0,6-10-180,5 4 180,-3 0 0,-3 8-1439,6 1 449,-10 10 270,5 8 270,-13 3-179,-2 35 449,-11-19-450,-1 37 720,-7-24-90,-7 14-270,1-18 90,5-7-360,-4-2-488,5-16 0,-1 3 0,2-12 0</inkml:trace>
  <inkml:trace contextRef="#ctx0" brushRef="#br0" timeOffset="13703">20736 11111 7533,'0'54'1439,"6"-12"-2069,-5 2 360,5-21 1,-6 2 89,0-12-990,6 7 900,-4-11 270,4 9 0,0-17 0,1 5 0</inkml:trace>
  <inkml:trace contextRef="#ctx0" brushRef="#br0" timeOffset="13886">20844 11085 7533,'7'41'1439,"-1"4"-1529,-6-23-630,0 21 630,0-19-1079,-12 21 809,3-17 270,-10 5 90,6-18 0,5-3 0,-10-12 0,3 0 0</inkml:trace>
  <inkml:trace contextRef="#ctx0" brushRef="#br0" timeOffset="14003">20763 11366 7533,'0'-21'809,"0"-4"-629,6 10 0,1-5 630,19 1-451,-9 4 1,14-10-180,-11 10 0,1-4-630,-2 11 270,-5 2 180,-7 6 180,5 0 0,-10 0-180,4 6 0,-12 8 0,-8 6 0,-6 8 0</inkml:trace>
  <inkml:trace contextRef="#ctx0" brushRef="#br0" timeOffset="14222">20683 11473 7533,'13'-6'629,"18"-7"-449,-13-2 450,37-10-450,-35 16 180,29-3-181,-33 12-89,9 12-90,-17-3 180,-2 22-270,-6-14 180,-6 14-629,-7 2 449,-2-10-450,-10 15 360,10-29-809,-5 9 989,1-17 0,-2 5 0,-6-6 0</inkml:trace>
  <inkml:trace contextRef="#ctx0" brushRef="#br0" timeOffset="14355">20723 11634 7533,'6'8'2069,"1"4"-1800,0-10-89,24 3-180,-14-10-1619,28-15 1349,-17 4 180,5-16 90,18-12 0,-18 5 0,-8 10 0,1 0 0</inkml:trace>
  <inkml:trace contextRef="#ctx0" brushRef="#br0" timeOffset="14616">21112 11299 7533,'0'21'1259,"0"-8"-180,12-7-899,2-12 180,7-7-180,5-8 0,-17 0 180,9-10-91,-17 14-89,11-8-2158,-10 6 1708,4 10 180,-12-9-180,-2 10 90,-5 1-180,-13 7-269,-2 25 539,-6-7 0,7 13-450,2 7 360,10-19-180,-4 18 180,11-23 0,2-1-89,6 1 269,0-7 0,0-1 0,0-6 0</inkml:trace>
  <inkml:trace contextRef="#ctx0" brushRef="#br0" timeOffset="14814">21018 11487 7533,'0'15'1349,"0"-4"-629,6-4-541,-4-6 181,21 5-360,-6-6 90,9-6 90,12-1-180,-21-7-90,21 1-1259,-5-6 1169,-9 3-1439,7-9 1169,-24 16 450,-1-9 0,0 11 0,1-7 0</inkml:trace>
  <inkml:trace contextRef="#ctx0" brushRef="#br0" timeOffset="14994">21313 11004 7533,'7'-8'1619,"-1"2"-540,-6 24-629,0 4-180,0 19 269,0 17-539,0-7 0,0 8 360,0 6-1259,6-21 359,-4 26 540,4-26-1035,-3-3 1,0-1 1034,-2-4 0,5 25 0,-6-40 0</inkml:trace>
  <inkml:trace contextRef="#ctx0" brushRef="#br0" timeOffset="15437">21715 11218 7533,'0'-7'539,"0"1"631,0 6 2158,0 0-2968,0 6 179,-6 19-449,5-1-90,-5 9-180,-6-2 0,9-8 91,-21 15-1261,15-9 1,-28 10 1259,25-17-2159,-30 3 2249,38-17 0,-20-8 0,17-8 0</inkml:trace>
  <inkml:trace contextRef="#ctx0" brushRef="#br0" timeOffset="15555">21608 11339 7533,'29'0'1169,"-4"0"-809,-6 6-360,-4 2 360,10-1-990,-16-1 360,9-6 90,-11 0-809,7 0 989,-1 0 0,1-6 0,0-2 0</inkml:trace>
  <inkml:trace contextRef="#ctx0" brushRef="#br0" timeOffset="15717">21836 11057 7533,'0'27'1799,"0"30"-1619,0-17 314,0 1 1,0 0-315,0 4-900,6 19 720,-4-28-1889,4 9 630,-6-23 1259,0 3 0,0-17 0,0-3 0</inkml:trace>
  <inkml:trace contextRef="#ctx0" brushRef="#br0" timeOffset="15936">21943 11191 7533,'21'-7'1889,"-2"1"-1709,-11 6 179,4 0-359,-10 0-90,4 12 0,-6-3-899,0 22 899,0-14-540,-6 26 450,-2-25-1349,-6 25 1529,1-32 0,0 12 0,-1-15 0</inkml:trace>
  <inkml:trace contextRef="#ctx0" brushRef="#br0" timeOffset="16226">22064 10977 7533,'0'42'1529,"0"8"-1259,0-14-180,0 4 539,0-1-359,0-10-900,0 15 720,0-14-1349,0 21 180,0-33-91,0 11 721,0-27 449,0-2 0,0-7 539,0-13-359,0 5 720,0-16-451,0 21 271,12-26-450,-3 25-1260,16-20 811,-16 22 179,9-15 0,-17 21 0,5-9 0</inkml:trace>
  <inkml:trace contextRef="#ctx0" brushRef="#br0" timeOffset="16389">21983 11379 7533,'-20'57'1349,"6"6"-1169,8-33 0,6 2 180,0-12-181,0-7 91,6 1-270,2-7-1079,17-7 989,-8-7-1439,20-25 1259,-21 8 270,10-14 0,-7 5 0,2-1 0</inkml:trace>
  <inkml:trace contextRef="#ctx0" brushRef="#br0" timeOffset="16834">22319 11178 7533,'-21'14'449,"8"-1"1,1 7-270,10-11 180,-3 20-270,-1-24-90,4 13-90,-4-12 180,6-5 90,0 5-540,0-6 360,0-6 0,6 5-90,-4-17 90,9 15 90,-9-9-90,10 12 90,-11 0-90,11 0 270,-10 0-180,4 0-90,-6 6 270,0-5-1,5 17-449,-3-15 91,4 15 178,-6-11-628,0 7 269,0-7-450,0 11 361,-6-9-451,4 11 630,-3-7-719,-1-6 899,4-7 0,-4-7 0,6-7 0</inkml:trace>
  <inkml:trace contextRef="#ctx0" brushRef="#br0" timeOffset="17016">22399 11098 7533,'8'0'1259,"4"6"-899,-10 1-180,10 19-180,-11-4-180,5 23 90,-6-22 270,0 21 0,0-34-2249,0 20 1709,0-21 360,-6 4 0,-1-1 0,-7-5 0</inkml:trace>
  <inkml:trace contextRef="#ctx0" brushRef="#br0" timeOffset="17677">22212 11272 7533,'-15'21'359,"-3"4"-359,16-16 360,-4 9-360,6-16-90,0 3 450,6 2-540,-4-6 90,9 5-90,-3-12 90,6-1-449,-1-13 359,1 5 0,-7-10-90,-1 16 270,-6-3-90,0 6 0,0 5 180,0-5-90,0 6 90,-6 0 90,-1 0-180,-1 6 180,-4 1-180,11 1-450,-5 4 450,6-11 0,-6 11 0,-2-5 0</inkml:trace>
  <inkml:trace contextRef="#ctx0" brushRef="#br0" timeOffset="18764">19395 10306 7533,'-7'0'270,"-11"0"-360,3 6-180,-48 25 360,33-11 180,-30 23 269,21-10-449,13-10 0,-17 9 270,34-19-90,-3-5 0,12-2-360,0-6 0,6 0 270,7 0 0,8 0-91,12 0-89,13 0 0,-8-6 90,12 4-449,-9-4 269,-12 6 90,9 0-180,-23 0 270,4 0-180,-12 24 90,-7-12-540,-7 26 90,-18-12 270,2 3-449,-4-2-1,-10-8 90,19-6 181,-19-6 359,22-1-848,-4-6 0,5-6 0,1-1 0</inkml:trace>
  <inkml:trace contextRef="#ctx0" brushRef="#br0" timeOffset="18983">19234 10682 7533,'40'-18'119,"-1"0"1,19-7 0,-6 1 150,-14 0 0,11-7 0,0-1 0,-15 6 0,-1-6 0,-3 2-810,-14 12-360,8-25 631,-29 33-181,-2-14 180,-8 22-90,-16 8 360,9 9-270,-5 6 990,-5 16-270,16-7-1,-15 28-449,22-26 360,-9 17-90,16-33-90,-4 10 180,12-19-180,2-1-2069,23-24 1619,-7 8 270,21-34 0,-17 21 0,5-16 0</inkml:trace>
  <inkml:trace contextRef="#ctx0" brushRef="#br0" timeOffset="19520">19811 10320 7533,'-36'35'359,"4"8"-359,19-32 450,6 13-540,1-17 0,6 1 360,6 3-450,-5-9 180,23 10-449,-13-11 89,32-18 450,-25 5-630,19-38 270,-22 32-180,-2-19 360,-7 22 270,-6 2-90,0 7 360,-12 18-270,3-3-90,-22 34-90,21-24 989,-20 31-719,27-28 0,-9 5 0,6 4-180,4-14 0,-4 26-270,6-31 90,6 24-90,2-33 0,12 14 0,-6-9 0,6-1-449,-7-1 359,-6-6 90,5 0-180,-10 0 270,4-6-90,-12-1 90,4-1 90,-15-15-90,14 12 0,-15-20 1,16 16 538,-4-4 541,6-1-810,0 11 449,0-3 91,6 6-450,-4 5 179,10-5 271,1 0-990,2 4 180,-2-3 360,5 5-810,-9 0 271,10 0 179,0-7 0,-3 6-1619,3-5 809,-11 0 900,4-1 0,-5-7 0,7 0 0</inkml:trace>
  <inkml:trace contextRef="#ctx0" brushRef="#br0" timeOffset="20193">20026 10400 7533,'-8'13'719,"2"7"-539,6 1 90,0 5-90,0-5-180,12-1 180,-3-13-720,16-1 0,-10-12 181,10-7 269,-16-2 0,9-5-180,-11 7 90,1 0-360,-2-7 270,-6 11 360,0-15-269,6 21 808,-5-15 1,5 17-91,-6-5-359,6 12-90,-4 2 180,10 17-180,-11-9 90,12 10 270,-6-1-720,0-9 180,5 10 90,-10-13-450,10-6-179,-5 5 449,1-10 0,3 4-225,0-42 0,-2-11 315,1 20 90,0-22 0,-8 13 1170,-21 54-721,8 0 1,-12 32 180,15-20-270,1 9 359,1-7-809,6-9 180,0 2 180,6-5-90,-5-11 90,11 3-3239,13-24 2520,-7 3-91,13-17 270,-23 12 0,4-12 180,-5 5-90,0 0 180,-1 2 90,-6 11-90,0 3 360,0 5 540,0 0-900,18-7 90,-13 0-180,31-18 90,-26 8 899,16-8-899,-13 17 540,-6 2-360,5 6-90,-10 6 0,10 2 180,-11 11-540,5-4-450,-6 17 450,0-22-719,0 20 629,0-27 360,0 9 0,-6-12 0,-1 0 0</inkml:trace>
  <inkml:trace contextRef="#ctx0" brushRef="#br0" timeOffset="21073">20575 10601 8432,'14'0'630,"-7"-6"-540,23-19 0,-18 1 134,9-10 1,1-1-45,-6 1-720,1-6 1,-2-1 449,-6 9-315,0-5 0,-1-1-44,-6 6-271,4-37 810,-6 43-180,-12-23 540,9 39 180,-21-14-451,21 23 361,-15 7-360,17 3 540,-5 46-630,6-27 359,0 46-269,0-42 0,6 18-180,7 9 180,-4-19-270,1 1 0,-2-2 180,-7-6-1889,5 30 630,-12-39 1169,-7 7 0,-2-18 0,-4 1 0</inkml:trace>
  <inkml:trace contextRef="#ctx0" brushRef="#br0" timeOffset="21196">20616 10507 7533,'0'-28'539,"6"3"181,1 11 0,13-5-271,-6 4 361,23-22-1440,-19 19 360,32-20 450,-32 24-180,13-6 0,-18 13 0,1 0 0</inkml:trace>
  <inkml:trace contextRef="#ctx0" brushRef="#br0" timeOffset="21463">20884 10225 7533,'7'0'539,"5"0"451,-5 6-990,1-4 90,4 4 90,-11-6-1350,5 0 361,-6 0-1,0 6 450,0-5 1,0 23 359,0-14 359,-6 34 721,-1 4-720,-1-10 539,3 12-809,5-36-270,0 6 90,0-13 90,0-1 180,0-6-90,5 0-1979,-3-12 1889,10 3 0,-5-10 0,7 6 0</inkml:trace>
  <inkml:trace contextRef="#ctx0" brushRef="#br0" timeOffset="21976">21085 10293 7533,'0'20'719,"-6"6"-269,5-5 90,-11 11-270,10-3 629,-10 9-1079,11-15 360,-5 2-90,6-11-180,6-7 90,1-1 180,1-12-1080,10-13-629,-10-27 1259,12 13-89,-13-16 89,-1 22 360,-6 4 449,0 4 361,0 13-810,0 24 450,6 4-271,-4 6 1,3-2-270,1 5-90,2-13-449,-1 13 449,5-23-450,8-2 540,-4-6-270,22-18 270,-22 8-270,15-22 90,-16 11 1,4 0-451,-5-16 360,-7 13-90,5-20 360,-11 21-449,-1-20 359,-7 19 180,-6-21 89,-1 17-179,1 1 360,-6-10-180,4 25 630,-4-18-630,11 29 1169,-4 18-1079,11 7 809,-5 40-809,6-13-505,0 9 595,0 4-725,0-19-444,6 13-900,7 0 989,2-19 720,10 17 0,-4-27 0,6 4 0</inkml:trace>
  <inkml:trace contextRef="#ctx0" brushRef="#br0" timeOffset="22409">21957 10131 7533,'-40'18'1799,"5"11"-1529,3 12 359,20 3 1,3 0-270,-11 7-91,14 3 1,5-2-180,1-12-270,19 23 180,-2-41-899,26-2-720,-25-14-90,19-18 809,-22 3 900,-2-23 0,-1 10 0,-5-11 0</inkml:trace>
  <inkml:trace contextRef="#ctx0" brushRef="#br0" timeOffset="22675">21970 10454 7533,'27'-14'1709,"6"1"-1529,-5-1 359,23-11-359,-26 9-1349,30-22 1079,-43 28-1169,18-14 1079,-28 22-720,-2-9 630,-8 9-179,-35 8 1168,22 3-269,-34 22-360,38-14-90,-8 14 360,6-4 629,10 1-809,-3 5 0,12-18-270,18 3-90,-8-17-809,39-1 809,-23-7-540,24-18 360,-15 8 1,-13-8 359,2 17 0,-17-4 0,7 5 0</inkml:trace>
  <inkml:trace contextRef="#ctx0" brushRef="#br0" timeOffset="23376">22064 10118 7533,'8'0'359,"-2"0"-359,0 0 1440,7 0-631,2 0 1,10 0-720,-4 0 180,0 0-450,10 0 90,-14 0-1080,14 0 541,-16 0-1890,-2 0 2069,-7 0 450,-6 6 0,-6 2 0,-1 5 0</inkml:trace>
  <inkml:trace contextRef="#ctx0" brushRef="#br0" timeOffset="23559">22158 10159 7533,'0'34'1079,"0"-1"-179,-6 29-541,4-26-179,-4 27 180,0-25-180,5-14 0,-5 13-900,6-16 720,0 0-1259,0 4 1079,0-16-1709,0 3 1529,0-12 360,0 0 0,6-6 0,1-1 0</inkml:trace>
  <inkml:trace contextRef="#ctx0" brushRef="#br0" timeOffset="23838">22346 10252 7533,'0'35'2428,"0"3"-2068,-6 21-90,-2-19 0,-5 28-90,5-38 0,3 9-900,-1-6 720,4-11-1349,-4-3 1169,6-12-180,6-19 720,-4-3-180,9-30-270,-9 13-180,16-18 0,-15 28 270,20-10-989,-14 17 539,11-4 450,-13 6 0,5-1 0,-4 1 0</inkml:trace>
  <inkml:trace contextRef="#ctx0" brushRef="#br0" timeOffset="24059">22560 10279 7533,'-13'21'539,"0"4"541,-7 14-900,11-8 179,-8 20-359,15-28 630,-4 8-900,18-10-179,9-6-91,1-10 180,9-18 180,-16-2-270,11-16-719,-17 15 1169,3-16 0,-6 11 0,1-6 0</inkml:trace>
  <inkml:trace contextRef="#ctx0" brushRef="#br0" timeOffset="24207">22628 10185 7533,'7'0'1079,"5"0"-449,-4 0-540,5 0 269,0 0-179,-5 0-449,4 0 89,-11-6-990,5 5 181,-6-5 989,0 6 0,0 6 0,0 1 0</inkml:trace>
  <inkml:trace contextRef="#ctx0" brushRef="#br0" timeOffset="24534">22655 10360 7533,'0'44'1079,"0"-12"-719,0 6-180,0-18 359,5-7-359,3-5 0,11-2 90,-4-6-540,16-24 270,-20 12-2069,18-37 1890,-26 25-1171,15-27 1170,-16 21-179,3-2 359,-5 18 0,0 2 0,0 11 0,0-6 719,0 14 810,0 18-899,0-1 449,7 27-719,-6-28-90,6 21-270,-1-34 90,-5 14-90,5-23-540,0 11 270,-5-10 1,5 4 89,-6-6-90,6-6 90,-4-2-2698,4-23 2878,-6 7-848,0-21 0,0 11 0,0-6 0</inkml:trace>
  <inkml:trace contextRef="#ctx0" brushRef="#br0" timeOffset="24674">22856 10185 7533,'0'-13'0,"0"5"1439,6 3-899,-5 5 179,11 5-539,-10-3 720,9 10-721,-9-5 1,16 1-719,-15 4 359,14-11 90,-15 5-1349,10 0-1080,-11 1 2519,5 7 0,0-1 0,2 0 0</inkml:trace>
  <inkml:trace contextRef="#ctx0" brushRef="#br0" timeOffset="25126">22936 10467 7533,'0'28'989,"0"-2"1,12-13-631,-9 1 181,15-7 270,-11-1-720,6-6-1,1 0 91,-6-6 0,4-1 0,13-31-1079,-13 13-451,23-38 901,-32 38-541,9-42 720,-12 40-135,0-12 1,0-2 224,0 0-135,0-6 0,0 0 225,0 12 360,0-39-90,0 62 900,0-17-991,0 27 901,0 2-810,0 14 1979,0 42-1890,0-14 181,0 13 0,0 2-180,6-6-180,-2 5 0,0-1-180,3-13 117,0 0 1,-2-3-748,-4-14 450,5 18 0,-12-4 90,5-8-3687,-11 14 3147,5-30 720,-13 3 0,6-23 215,-6 4-215,13-19-270,-11-36 360,15 26 3058,-9-37-2608,12 44 539,18-15-1438,-2 9 179,23-3-450,-17 17 360,9-3 270,-10 10 0,0-5 0,-2 0 0</inkml:trace>
  <inkml:trace contextRef="#ctx0" brushRef="#br0" timeOffset="25840">23486 10320 7533,'0'7'-450,"6"-1"1170,7-6-541,2 0 1171,28-18-1260,-17 1 90,18-9-91,-11-6-178,-10 16 178,2-15-89,-18 22 90,-1-9-539,-6 16 89,-23-3-90,5 5 90,-33 11 360,27-2 0,-13 11-180,4 5 450,3-3 0,-14 11 360,9 0 269,1 1-629,13-12 180,3 8-90,17-27-91,-5 9 271,6-6-360,6-4 0,1 3 360,12-5-181,2 0 181,30 0-360,-18 0 0,23-5-90,-15-3 0,0-5-1080,18 0 811,-28 5-2340,6 2 2249,-24 6-2248,-17 6 2248,-5 2-1259,-30 17 1529,10-9 0,-16 16 0,10-11 0</inkml:trace>
  <inkml:trace contextRef="#ctx0" brushRef="#br0" timeOffset="25992">23513 10534 7533,'-23'22'1439,"0"-4"-989,21-12-270,-4-4 359,18 4-359,3-6 0,6 0 270,10 0-270,-15 0 0,21 0-91,-20 0-448,14 0 359,-15 0-540,9 0 540,-10 0-180,10 0-809,14-6 899,-8 4 90,25-16 0,-25 9 0,7-10 0</inkml:trace>
  <inkml:trace contextRef="#ctx0" brushRef="#br0" timeOffset="26375">24130 10199 7533,'29'-23'3778,"1"6"-3329,-28 10 811,3 6-901,-5 1-89,-5 13-90,-3 8 0,-5 6 450,-18 18-450,7-14-2789,-15 26 2159,19-33-1349,-6 13 990,17-28 179,-9 9-539,16-17 899,-4 5-90,6-6 360,6-6-90,2 5 450,5-11-180,7-2-270,-5 5 270,4-9-180,1 5 90,-6-2 1169,24-10-1079,-21 16 90,9-9 0,-9 16-720,-7-9-90,15 9 360,-16-10-90,15 11 91,-21-6-271,9 7-180,-12 0 360,0 7 270,-18 6 0,1 2 0,-16 5 0</inkml:trace>
  <inkml:trace contextRef="#ctx0" brushRef="#br0" timeOffset="26541">24050 10440 7533,'-14'15'0,"6"3"0,-4-17 1259,11 11 270,1-10-1259,7 4 1079,31-18-899,-7 3 539,39-17-809,-25 12-2878,25-12 2248,-39 11-2698,18 2 3148,-38 1 0,12 11 0,-15-5 0</inkml:trace>
  <inkml:trace contextRef="#ctx0" brushRef="#br0" timeOffset="27295">24050 10185 6993,'-29'43'1709,"9"1"-1799,2-6 90,9-12-540,-10 23 450,12-33 90,1 4 0,6-15 0,0-5 0</inkml:trace>
  <inkml:trace contextRef="#ctx0" brushRef="#br0" timeOffset="27413">23982 10306 7533,'42'0'-315,"-9"0"0,-14 0 0,-5 0 0</inkml:trace>
  <inkml:trace contextRef="#ctx0" brushRef="#br0" timeOffset="27923">24344 10239 7533,'-15'15'0,"4"3"1979,5-11-1530,4 7 451,2-7-540,8-1-1,35-12-359,-16-1-269,35-13 179,-32 5-90,3-4-180,4 0 270,-25 10-1709,17-9 1529,-27 16-2338,-20 8 2608,0 3 0,-20 16 0,11-4 0</inkml:trace>
  <inkml:trace contextRef="#ctx0" brushRef="#br0" timeOffset="28145">24331 10346 7533,'-13'14'0,"5"-7"0,2-1 1889,18-6-1530,3 0 1,24-12-180,-4 3-180,6-4 270,4-5-90,-16 15-2069,16-15 1259,-23 16 1,-3-3 449,-13 5-360,-6 0-180,-6 0 361,-1 5 718,-24 9 721,13 7-630,-13-6-181,17 9 361,7-21-180,1 8 90,6-5-181,0-4-89,6 4-1439,13-6 449,3-6 720,5-1 0,-2-13 0,-4-1 0</inkml:trace>
  <inkml:trace contextRef="#ctx0" brushRef="#br0" timeOffset="28673">24813 10104 7533,'8'0'1259,"-8"12"-989,-7-3 90,-19 29-630,10-20 270,-9 13-450,-1-6 360,16-14-90,-14 13 90,23-23 540,-5 5 360,12-6-361,7-6-269,-4-1-270,9-1 0,-11 2 90,1 0-1079,4 5 539,-11-5-719,5 12 629,-6-5 360,-6 11 270,-7-4 0,-2 5 0,-16 7 270,9-6 0,1 0-180,9-2 1979,12-11-1529,0 5 629,6-6-899,1 0-270,13 0 180,-12 0-1170,16 0 361,-21 0 89,9 12-360,-12-9-359,-6 21 989,5-21 90,-11 15 270,10-17 180,-10 5-90,11-6 450,1 6-540,7-4 359,13 3-359,-6-5-809,12-5 629,-12 3-1349,12-16 1439,-17 9 0,8-10 0,-9 6 0</inkml:trace>
  <inkml:trace contextRef="#ctx0" brushRef="#br0" timeOffset="28987">24854 10306 7533,'6'-8'0,"-4"3"809,4 5-89,0 0-450,-5 0-450,11 0 90,-11 0 180,5 0-990,-6 0-1169,0 0 1800,6 0 269,2-18 0,5 7 0,6-20 0,-10 22 359,3-9-89,-6 17-270,-4-5 90,4 18 990,-12-3 359,-8 28-1439,-1-13 450,-10 20-810,16-21-270,-3 2 360,12-18-180,12-7 361,-3-1 178,16-17-178,-10 9-1,5-10-270,-7 5 360,0 1-1170,-5 0 1170,-2 5 0,-6-4 0,0 4 0</inkml:trace>
  <inkml:trace contextRef="#ctx0" brushRef="#br0" timeOffset="29112">24921 10346 7533,'-15'51'1799,"3"4"-1529,18-44-181,14 12 91,2-21-539,28-2 449,-18-2-90,24-15 0,-31 8 0,6-11 0</inkml:trace>
  <inkml:trace contextRef="#ctx0" brushRef="#br0" timeOffset="30885">22761 11286 7533,'-14'-15'0,"2"3"2338,12 12-2248,0 0-90,0 6 90,0 1-989,6 12 899,1-3-1080,0 3-179,5 0 629,-10-10 630,10 3 0,-11-12 0,5 0 0</inkml:trace>
  <inkml:trace contextRef="#ctx0" brushRef="#br0" timeOffset="31193">22883 11151 7533,'7'43'1259,"-1"25"-1079,-6-42-90,0 43-90,-6-43-360,-2 29 180,1-43-809,-5 23 809,5-32-270,-7 9 360,1-18-270,-1-13 270,7 3 90,0-28 630,7 26 899,19-25-1169,-9 27 449,40-27-809,-25 30 0,31-22-179,-32 32-1081,7-9 1080,-17 12-1349,-6 18 1259,-2-8 270,-12 15 0,-8-5 0,-7 1 0</inkml:trace>
  <inkml:trace contextRef="#ctx0" brushRef="#br0" timeOffset="31401">22923 11393 7533,'-8'7'0,"2"0"180,18-19 89,-3 3-1078,28-29 719,-19 20-630,31-31 451,-31 31 269,20-25 0,-24 32 0,6-12 0,-13 21 449,-1 2-359,-6 8 1439,-12 23-1259,9-13 0,-15 19 450,11 2-1260,-6-14 270,-1 37 540,7-43-270,-11 30 0,15-33 0,-9 9 0</inkml:trace>
  <inkml:trace contextRef="#ctx0" brushRef="#br0" timeOffset="31524">22989 11460 7533,'6'21'1619,"2"5"-1529,0-18 90,4 4-270,1-6 90,2-4 180,10 4-1440,2-12 1080,-5-2 180,9-5 0,-16-1 0,4 1 0</inkml:trace>
  <inkml:trace contextRef="#ctx0" brushRef="#br0" timeOffset="32025">23204 11326 7533,'-8'0'3058,"2"0"-2428,6 0 3057,0 0-3687,6-6 90,2-2-1169,17-11 899,-8 10-629,20-15 809,-20 21-2069,20-15 1709,-21 17-1619,9 1 1619,-17 7-269,-14 19 1078,-3-4-449,-10 5 360,-12 10-450,7-7 1080,-3 4-541,9-3 541,17-15-540,-11-3-181,10-7 811,8-6-720,3-6-180,34-19-180,-23 1-630,23-27 540,-29 33 270,0-18-360,-8 33-450,-18-15 450,3 17-269,-22 1-1080,14 7-1170,-20 7 2069,27-1 630,-8-5 0,12 4 0,-1-5 0</inkml:trace>
  <inkml:trace contextRef="#ctx0" brushRef="#br0" timeOffset="32325">23459 11286 7533,'0'28'0,"0"-3"359,-6-5 1171,-1 6-1261,0-3-89,1 2 90,-1-17-270,6-2-450,-6-6 181,14-6-451,12-20 450,-2 8-90,14-43 270,-22 35 450,9-31-180,-11 40 900,0-6-811,-1 21 361,-6 20-360,-6 0 0,5 20 179,-11 1-359,11-15 180,-5 14 180,0-12-270,4-3-270,-4 2 90,6-6 0,0-4-2249,0-1 360,0-9 540,0-5 1349,0 0 0,0 0 0</inkml:trace>
  <inkml:trace contextRef="#ctx0" brushRef="#br0" timeOffset="32696">23553 11339 7533,'19'-19'899,"20"-20"-449,-14 14-90,13-7 89,-19 21-538,-10 3 178,9 1 181,-17 0-90,5 7-360,-12 7 0,5 0-449,-29 18 539,18-8 450,-31 20-360,26-21-90,-14 16 90,22-23 1259,-3 9-989,12-17 809,18 11-1079,-8-10 450,34 3-1440,-26-5 181,13 0-360,-23 0-91,-2 18 901,-6-13-181,-24 37 540,12-36 1079,-26 29-989,29-32 1619,-3 15-1259,12-16 989,18-2-1529,28-32 90,-11 19 315,-4-11 0,-1 0-315,-8 14 0,5-15 0,-7 11 0</inkml:trace>
  <inkml:trace contextRef="#ctx0" brushRef="#br0" timeOffset="33496">24050 11218 7533,'7'-5'2788,"-1"3"-2068,0-10 89,1 5-809,1-7 270,4 1-90,-5 5 0,0-4 180,5 11-630,-10-5-1439,10 0 1529,-11 5-2339,5-5 2070,-6 6-91,-6 0-270,-7 11 541,-2-8 269,-4 15 899,-7 2-899,10-4 450,-10 9-360,13-11 90,5-7 899,2 5-539,6-10-91,0 4 631,0 0-720,0-5-1,6 5 271,14-6-450,-4 0 360,22 0-900,-22 0 270,15 0-630,-22 0 91,3 0 539,-12 0-1170,-12 12 631,3-9 539,-22 21 0,15-21-360,-9 15 360,17-17 2339,2 11-1889,6-10 809,18-2-809,-8-8-990,39-17-359,-29 9 179,29-22-269,-33 22 89,10-16-269,-7 12 629,-10-7 451,3 12 538,-12 3 721,0 12-541,0 12-449,0-3 1709,0 28-1529,0-19 810,-6 25-721,5-26-808,-5 14 629,6-22-1170,0 3 450,0-12-89,6-18 89,1 8-269,7-40 629,-1 31-360,6-48 450,-10 40 270,9-42 0,-11 38 629,1-14-449,-2 30-180,0 4 630,-5 5-541,5 4 1081,-6 20-991,0 0 361,-6 56-450,5-38-360,-11 33 90,4-11 0,-11 12-810,4-6 271,-4-1-1702,6-35 1432,5-1-462,-10 4 1271,9-14 0,-10 8 0,5-11 0</inkml:trace>
  <inkml:trace contextRef="#ctx0" brushRef="#br0" timeOffset="33876">23044 11111 7533,'28'21'270,"-3"-2"-900,0 7 450,-8-10 180,8 9 0,-12-5 0,0 1 0</inkml:trace>
  <inkml:trace contextRef="#ctx0" brushRef="#br0" timeOffset="36234">19046 12439 7533,'-7'0'2158,"1"0"-1978,6-5 0,24-21 0,-12 2-135,14-4 0,3 0-45,-10 2-720,12-3 1,-1 3 449,-10 15 180,11-13 0,-19 24 90,-11 0 270,5 29-180,-12-9 0,-1 42 0,-6-30 270,-1 18-270,7-27 179,-5 8-179,10-16-719,-9-2 359,9-6-1259,-10-14 1169,5 0 90,-1-7-180,-4-11 360,5 9-269,-7-15 359,6 9 0,-4 8 90,11-4-90,-5 16 629,6-3-89,0-2-450,0 6 450,12-5 449,-3 6-449,11 6 179,11-5-539,-13 11 360,37-4-360,-30-1 0,14-1-540,-20 0-1169,1 2 719,-5-1 720,-2 5-90,-7-11 90,-6 11 0,-6-4-89,5-1-181,-23 5 450,13-4-90,-26-1 90,15-1 180,-23-6-270,21 0 0,-19 0 0,26 0-90,-8 0-90,5 6 90,6-4 0,-6 4 90,13-6 0,-5 0-450,11 0 180,-5 0-180,6-6 361,0 4 89,6-16 0,1 3 0,6-12 0</inkml:trace>
  <inkml:trace contextRef="#ctx0" brushRef="#br0" timeOffset="36583">19422 12439 7533,'-21'29'629,"-4"2"-449,4-16 180,-18 10-360,15-16 360,-19 9-270,21-16 90,-11 4-180,6-6-180,6 0 90,-5-12 180,12 3 0,-6-16 0,7-2-270,6-2 180,1-27 0,6 29 90,17-40 0,0 42 90,34-26-90,-20 29-1,14 2-448,-7 14 269,-14 6 180,25 30-180,-31-11-360,14 50 270,-25-36-899,-1 35 899,-6-43-668,0 13 0,-6-25 0,-1 1 0</inkml:trace>
  <inkml:trace contextRef="#ctx0" brushRef="#br0" timeOffset="37168">19958 12144 7533,'-15'-7'0,"-9"1"0,15 6 0,-10 6 180,-6 8-90,9 0-1,-16 12 271,5 1-180,5 1 0,-4-1-90,19-8 180,1-6 180,6 7-270,6-5 89,7 4-359,8-11 180,6-2 270,6 0-540,-5-5 90,-1 5 270,4 0-90,-14-5 0,2 5-90,-7 0-180,-11 2 180,5 5-180,-12 1-449,-13 17 89,-15-1 450,4 4-450,-13-8 270,27-19 1,-16-1-361,11-6 360,0 0 270,8-6 0,1-1 0,5-7 0</inkml:trace>
  <inkml:trace contextRef="#ctx0" brushRef="#br0" timeOffset="37534">20066 12212 7533,'-6'13'539,"-2"6"-449,-5 8 90,0 2 810,-1 33-810,1-21 44,9-3 1,0 0-45,-1-7-180,16 12 180,-2-34-630,17-3-629,0-31 899,-4 7 0,-2-20-90,-8 6 180,-11 2-629,11-9-91,-11 12 450,5 0 540,-6 1-270,0 10-89,0-1 1258,-6 15-899,5-4 1169,-5 12-1079,0 2-90,5 5 270,-5 12-181,6-2-628,0 21 538,0-20-89,0 14 180,0-24-1619,0 6-540,0-7 1349,0-5 540,0-8 0,6-8 0,1-5 0</inkml:trace>
  <inkml:trace contextRef="#ctx0" brushRef="#br0" timeOffset="38013">20213 12238 7533,'8'0'0,"4"0"90,-11 0 179,5 6 271,0 25-360,-4-11 90,3 23 90,-5-10-180,0-9-450,0 25 450,0-31-360,-5 13 90,3-23 270,-4-2-90,6-6-180,0 0-720,0-12 450,6 3-359,1-23 539,7 10-90,-1-17 180,0 23-90,-5-8 360,-2 23-90,-6-5 360,0 6-180,0 6 179,0 7-179,0 2 0,0 5 180,0-1-630,0-10 90,0 9 0,0-17 270,0 5-180,6-6 90,-5 0-990,5 0 720,-6 0 180,6-6-89,-4 5 89,10-11 89,-11 4 1,17-11-90,-3 4 0,0-4-179,9 11 268,-21 2-178,9 12 89,-12 7 539,0 21-539,-6-11 630,-1 26-540,-1-31 180,-4 19-180,11-28-1440,-5 3 541,6-12 809,0 0 0,6-12 0,1-2 0</inkml:trace>
  <inkml:trace contextRef="#ctx0" brushRef="#br0" timeOffset="38660">20575 12278 7533,'0'50'1439,"0"6"-989,0-25 269,-6 37-539,4-34 0,-3 17-270,-1-2-630,-2-10 361,-5 2-811,-1-11 990,7-22-449,-5-13 539,11 2-270,-5-34 180,6 7 0,0-10 630,12-22-630,-9 21 208,14-29 62,-9 35 0,5-5 630,7 8-630,-5 9 719,10-2-449,-10 18 90,5 18-90,-13 6 89,-1 34-538,-6-20-271,-12 32 180,9-32-1349,-21 20 1259,15-35-1349,-10 14 1259,11-27 871,2 9-511,6-18 0,6 4 0,2-10 0,11 11 720,8-17-180,-5 15-360,4-15 89,-13 11 271,6-13-360,-4 5 809,23-28-809,-20 18-90,19-26 0,-22 23-1169,10-23 809,-16 20 0,3-26 90,-12 27-1259,-12-20 989,3 20 180,-10-9 181,5 24 448,1 3-179,0 24 540,5 9-450,-4 13 719,10 18-719,-4-8 539,6 32-449,0-36-90,0 1 0,0-1-180,0-14-630,6 24 90,-4-41 181,10 8-991,-10-15 631,4-2 629,0-2 0,-5-15 0,5 2 0</inkml:trace>
  <inkml:trace contextRef="#ctx0" brushRef="#br0" timeOffset="38798">20924 12198 7533,'28'0'1259,"-2"0"-1259,-7 6-90,-10-4 270,9 4-90,-10-6-90,-1 6 0,-7-5 0,-7 5 0</inkml:trace>
  <inkml:trace contextRef="#ctx0" brushRef="#br0" timeOffset="38955">20937 12386 7533,'0'57'1979,"0"-7"-1889,0-35-450,0 9 0,0-21 90,0 15-1169,0-17 1439,0 11 0,0-10 0,0 4 0</inkml:trace>
  <inkml:trace contextRef="#ctx0" brushRef="#br0" timeOffset="39280">21045 12333 7533,'0'19'629,"0"8"-539,0-5 90,0 9-360,0-10 180,0 0-360,0 4 450,0-10-269,6-1 268,-5-2-628,5-17 359,0 4 0,-4-25 90,10 10 180,-5-27-90,0 25-90,5-8 1079,-10 20-449,4 6-180,-6 0 899,12 12-899,-9-3-180,8 11-90,-11 11-180,0-13 90,0 13-989,0-17 449,0-1 270,0 1-1529,0-1 1349,0 0 450,0-5 0,-5-2 0,-3-6 0</inkml:trace>
  <inkml:trace contextRef="#ctx0" brushRef="#br0" timeOffset="39744">21340 12359 7533,'-8'43'1979,"-4"6"-1710,11-32 91,-5 8-90,6-11-360,0-7 90,0-1 270,6-6-180,7-12-3058,2-21 2338,-2 2 450,-7-14-180,-6 24-359,0-16 719,0 19 0,-6-19 0,5 28 0,-5-3 539,6 6-269,0 5-180,0-5 1169,0 18-899,6-3 1169,1 28-1259,1-13 180,-2 14 719,0 2-809,2-11 0,-1 10 539,5 6-629,-10-20 0,4 30-180,-12-31 180,-2 9-900,-11 4-539,4-13 89,-11 27 181,11-33 359,-4 11 91,0-21 359,10-1-360,-9-19 450,11-10-270,-1-12-90,2-11 630,12 9-630,13-34 270,-2 30-589,6 2 1,3 1 0,5 0 0,22-15-1</inkml:trace>
  <inkml:trace contextRef="#ctx0" brushRef="#br0" timeOffset="40315">21863 12238 7533,'-6'-15'-540,"5"4"1439,-5 11 1260,6 11-1799,6 4-90,-5 18 539,11 13-629,-10-2-1078,3 8 988,1-12 56,-4 6-146,4-10 179,-6 9 1,0-17-1169,0 5 899,0-12-899,0-2 179,0-5 1338,0-7-1787,-6-7 944,-2-13-405,1-32 900,1 6-315,5-5 0,2 0 225,-1 3 225,2-6 0,2 1-45,3 12 449,25-35-269,-9 51 0,10-6-360,-14 30 180,-5 14-1,-6 2-89,-2 17 0,-6 19-360,-12 0 90,9 3-1169,-22-16 989,17-24-809,-12-8 179,13-7 541,-5-6 359,10-6 0,-9-7 0,3-8 0</inkml:trace>
  <inkml:trace contextRef="#ctx0" brushRef="#br0" timeOffset="40530">21943 12520 7533,'36'0'989,"7"6"-539,-26-4 359,26 4-269,-25-12 180,19-2-720,-22-5 0,4-1 180,-6 1-1,-5-1-358,4 1 269,-10-6-630,4 4 270,-6-4-270,-6 11-89,-8-4 629,-1 11-360,-22-5 90,19 12 90,-25 7 90,27 2 0,-9 4 90,11 1-809,0-11 809,7 8 0,1-15 0,6 4 0</inkml:trace>
  <inkml:trace contextRef="#ctx0" brushRef="#br0" timeOffset="40852">22266 12185 7533,'38'-20'2248,"-14"6"-1798,7 0-360,-12 2 90,-10 11 0,15-6-90,-21 7-1259,10 0 539,-13 0-1439,0 0 2069,-13 7 0,4-6 0,-16 17 0,10-9-809,-4 16 809,5-10-180,1 17 270,5-4-180,3 6 1529,5-1-720,-6-6 631,4 24-1081,-4-19 1,6 7-540,0-9 181,0-26-1980,0 14 1439,6-18 630,2-12 0,-1-3 0,5-11 0,-5-2 0</inkml:trace>
  <inkml:trace contextRef="#ctx0" brushRef="#br0" timeOffset="41352">22359 12346 7533,'15'-8'180,"-3"3"179,-6 10-179,-5 3 180,5 5 0,-6 6-90,0-3-360,0 3 90,6-6 270,-4-5-720,4 4 270,-6-11-450,0 5-89,0-12 539,6-1-270,2-25 450,5 14-270,0-19 90,-5 22 90,-2 2 990,0 7-360,1 6-91,6 6-179,-5 1 0,4 19-180,-11-4 90,5 5-90,-6-2 90,0-10 0,6-1-360,-4 4 180,15-15 0,-14 9 270,27-24-180,-19-3-540,14-12 180,-11 0 180,-1 0 0,1-24 180,-7 12-1035,0-2 1,-2 0 584,-4 1-359,5-34 719,-6 42 0,0-12 0,0 11 0,-6 16 359,5-7-179,-5 17 630,6 0-1,-6 7-449,4 1 900,-3 23-901,5-7 1,0 9 540,0 12-451,0-9 271,2 11 0,1 2-361,5 14-179,-1-3 0,-1 1 90,2 12-453,-5-23 0,0-2 363,-3 9-2069,0 7 0,0-22 180,-6 0 180,-2-10 1529,-5-18 0,-6-7 0,-2-7 0</inkml:trace>
  <inkml:trace contextRef="#ctx0" brushRef="#br0" timeOffset="41468">22507 12453 7533,'13'-21'1529,"1"8"-810,11 1-359,-9 5-810,27-7 450,-25 7 0,14 1 0,-7 6 0,-9 6 0,10 1 0</inkml:trace>
  <inkml:trace contextRef="#ctx0" brushRef="#br0" timeOffset="41882">23245 12238 7533,'-14'27'1259,"7"-6"-539,-6 23-541,12-19 721,1 19-720,8-29 449,17-3-359,-8-12 0,14-6-90,-22 5-360,9-11-629,-17-1 719,-1-3-900,-7 3-89,-13 1-1,5 5-449,-4-19 1170,6 10 359,5-21 0,2 14 0,6-9 0</inkml:trace>
  <inkml:trace contextRef="#ctx0" brushRef="#br0" timeOffset="42086">23258 12185 7533,'28'6'719,"-2"13"-89,-13-3-270,-6 16 179,-1-5-539,-6 1 450,0 16-540,0-19 180,0 6-270,0-12 90,0-4 450,0-1-360,0-8-270,0-12 90,6 4 270,2-22 0,5 14-180,6-21 90,-10 15 90,9-3-989,-10 6 719,5 5 90,-5-4-2069,4 11 2159,-11-5 0,-1 6 0,-7 0 0</inkml:trace>
  <inkml:trace contextRef="#ctx0" brushRef="#br0" timeOffset="42497">23217 12439 7533,'-22'29'2428,"4"-4"-989,18-11-989,0-7-90,6-1 360,14-6-271,-4 0 91,39-12-360,-34 3 0,22-4-1260,-23 1 1080,-6 4 90,0-5-2338,-2 6 1168,-11 0-89,5 2 719,-6 3-1439,-18 8 2069,8 9-270,-21 12 180,22-6-90,-9-8-270,11 5 630,-1-15-270,2 9 0,6-12 360,0 0 89,12-6-539,-3-1-269,10-13-1,-5 5-180,5-4 360,-10 5 90,3 7-180,-12 7 90,0 2 360,0 9-90,-6 9-270,4-4 540,-10 10-180,-1-13-90,4 1 359,-3-7-89,6 5-90,5-11 90,1 5-540,13-12 269,8-1-988,6-6 449,-6-1-989,22-11 1349,-23 8 0,23-8 0,-23 12 0</inkml:trace>
  <inkml:trace contextRef="#ctx0" brushRef="#br0" timeOffset="42959">23687 12292 7533,'25'-25'-270,"-8"14"540,8-13-90,-12 11-90,-5 4-540,4-3 0,-11 12 450,5 0-270,-12 6 360,-1 2-90,-13 11 0,6 2 540,-6 0 0,1 4-451,4-10 991,-4 10-540,11-16 359,3 3-539,5-12 539,11 0-1169,-2-6-719,17 5 449,-18-11-809,10 10 1079,-16-3-1079,-2 10 899,-8 3-89,-17 17 539,9-9 1169,-15 10-1169,22-13 1529,-3-5-1259,12-3 809,18-5-809,-2 0 0,11-5 180,4 3-1,3-4-718,-10 6 179,5 0 90,-27 6-450,-2 8 270,-8 0-540,-5 12 451,0-11 89,-1-2 180,1 5 0,0-15 0,-1 9 0</inkml:trace>
  <inkml:trace contextRef="#ctx0" brushRef="#br0" timeOffset="43165">23888 12144 7533,'0'72'2113,"-5"-18"1,-1-4-1754,3-12-90,-9 11 0,0 0-180,3-15-180,-1 4 0,0-1 180,2-12-2519,2 30-449,6-37 2248,0 8 630,0-20 0,0-6 0,0 0 0</inkml:trace>
  <inkml:trace contextRef="#ctx0" brushRef="#br0" timeOffset="43557">23982 12333 7533,'22'-15'1619,"-4"3"-1709,-12 12 180,-4 0 90,4 0-450,-6 17 360,0-6-1170,-12 26 900,3-21-179,-11 16 179,13-23 809,1 9-539,6-17 450,0 5 90,6-6 179,1-6-449,7 5 90,-1-6-270,1 7-360,-6 0 270,-2 0 90,-6 7-1440,-13 12 631,4-2-181,-22 26 540,14-25-269,-8 13 359,12-18 719,5 1-89,2-7 1259,18-1-1439,-3-12-1169,22-7 809,-20-2 90,19-16 0,-21 14 0,11-8 0</inkml:trace>
  <inkml:trace contextRef="#ctx0" brushRef="#br0" timeOffset="44080">24103 12306 7533,'0'19'2878,"0"-4"-2608,0 4 90,0-5-180,0-1-1440,0 12 990,-6-8-179,5 14 359,-5-22-1439,12 9 1259,-5-17 90,17-6 0,-9-4-270,10-29 900,-12 8-360,-1-10 0,-6 13 2788,0 8-2158,0 11 89,0 8-719,0 14-719,0 13 629,0-5-450,0 9 360,0-22-1799,0 9 1349,0-16-1169,12-20 1350,-9 6 359,15-49 0,-10 34 0,-1-24 989,-1 30 1080,-6 32-1799,0 1 359,0 38-899,0-26-449,-6 31 449,4-35 0,-4 17 180,6-24 180,0-5 0,6-8 810,2-14-720,6 0 179,-1-12-269,1 11 90,-7-4-1349,5 6 989,-4-1 90,-1 7-1439,-1-5 1259,-6 10 0,0-3 270,0-2 0,0 6 0,0-5 0</inkml:trace>
  <inkml:trace contextRef="#ctx0" brushRef="#br0" timeOffset="44218">24183 12399 7533,'-28'50'2338,"-3"6"-1708,22-26-180,-3 3 179,12-2-449,0-15 1349,12 22-1529,9-28 90,1 8-1529,9-24 720,2-13-1800,-9 3 2519,8-16 0,-13 17 0,2-4 0</inkml:trace>
  <inkml:trace contextRef="#ctx0" brushRef="#br0" timeOffset="45342">23539 13124 7533,'-14'8'359,"-4"4"-269,-2 1 90,4 2 180,-9 4 450,5 1-630,5-6 359,2 0-359,7-8 0,6 0-90,6-5 540,7 6-450,8-7-1,24 0-269,-20 0 180,24 0-629,-32 0 359,2 0 90,-7 5 0,-11 3-270,-1 17 180,-13-3-90,-2 5-89,-16 4 269,9-8-90,-5-2-2429,2 3 2609,10-15 0,-11 4 0,5-7 0</inkml:trace>
  <inkml:trace contextRef="#ctx0" brushRef="#br0" timeOffset="45623">23418 13486 7533,'22'-13'-270,"21"-6"810,-18 10 269,32-15-359,-27 15-180,8-11 269,-5 1-359,-4-2 0,-3 0-450,6-10 90,-16 15 180,9-10-359,-12 7 179,-5-2 180,-2 6-1799,-6-9 1349,0 15 180,0-10-180,-6 5 450,-7-17 0,-8 7 450,6-3 90,3 15-360,6 12 629,5 0-89,-5 0-270,6 0-181,0 12 451,0 3-270,0 12-180,0-6-180,0 28-90,0-22-900,0 36 450,0-39 270,0 13-1439,-6-10 810,-2 1 449,1-1 360,-11-2 0,3-16 0,-11 3 0</inkml:trace>
  <inkml:trace contextRef="#ctx0" brushRef="#br0" timeOffset="45743">23606 13325 7533,'14'-28'1439,"-1"3"-540,31-7-719,-12 9-90,32-16-180,-22 18 270,16-4-3214,-14 10 2495,-4-5-565,3 7 1104,-19 5 0,9-4 0,-14 5 0</inkml:trace>
  <inkml:trace contextRef="#ctx0" brushRef="#br0" timeOffset="46017">24076 13138 7533,'-28'43'1349,"2"-6"-1079,7-12-90,10-14 269,-9 13-269,16-23-899,-3-1 719,5-7 449,17-31-1078,-6 19-1440,20-30 1529,-22 33 270,10-4 1,-18 8 269,11 11 719,-11 1-449,5 7 1079,-6 19-719,0-10-360,0 15 629,0 2-719,0-3 540,0 3-450,0-14-270,0-12-360,6 5 90,-4-10-2249,10 4 2339,-5-6 180,0-18 0,5 2 0,-4-17 0</inkml:trace>
  <inkml:trace contextRef="#ctx0" brushRef="#br0" timeOffset="46814">24304 12869 7533,'8'40'1709,"-2"6"-1349,-6-4-1,-6-2 361,-8 23-360,-1-29 89,-4 35-269,12-39 0,-5 3 180,10-14-900,-4-11 91,6-2 449,0-12-720,12-20 450,-3 2-180,22-20 360,-20 21 630,18 4-540,-26 13 540,15 12-270,-16 2-90,4 11 89,-6 8 1,0-5-989,0 15 269,-6-14 270,4 4-1439,-4-8 270,6-6 989,0 1 90,0-7 270,6-1 0,-4-6 180,16-6 270,-10-1 269,24-19-179,-16 4 360,16-17-271,-17 17-359,10-10-270,-4 0-180,0 2 270,-2-9-1259,6-18 989,-15 23-900,14-35 901,-22 40-91,4-4-630,-12 8 540,4 16 1440,-10-3-990,5 12 1439,-12 36-630,10-16-269,-4 19 0,2 3-361,8-8 136,-3 10 0,0-1-1754,6-15 449,0 39 181,0-49 359,0 13 0,0-17-2068,6-1 2428,-5-5 0,11-8 0,-10-2 449,16-16-179,-3 3 809,12-11-539,-6 5-270,4 1 450,2 1-271,-5 4-89,9-10 180,2-2-1440,-9 4 451,13-8-631,-28 22 181,3-9 539,-12 11-719,-18-1 1079,2 8 0,-23 13 0,11 3 1978,-23 21-269,26-19-89,-18 25-1171,34-33 1170,-10 20-1349,18-21 0,7 11-540,9-13 450,41-1-540,-21-6 315,8-7 0,0-4-2023,-8 1 134,2-5 0,0-1 944,-6 0 142,8-3 0,-20 6 0,-5-1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3T04:44:42.338"/>
    </inkml:context>
    <inkml:brush xml:id="br0">
      <inkml:brushProperty name="width" value="0.05292" units="cm"/>
      <inkml:brushProperty name="height" value="0.05292" units="cm"/>
      <inkml:brushProperty name="color" value="#0000FF"/>
    </inkml:brush>
  </inkml:definitions>
  <inkml:trace contextRef="#ctx0" brushRef="#br0">15720 14130 7533,'14'-41'270,"-7"14"-1,-1 15 361,0 30-540,-5-8 180,5 28 180,0 20-360,-4-16-558,4 32 648,-6-38 180,6 28-270,-5-20-405,5-2 0,0-1 315,-5-7-90,11 15 180,-10-35-360,10-1-90,-11-5 738,11-8-468,-11-8-90,11-29 0,-4 6 0,-2-7 0,1-1 90,7-7 90,-7-12-359,11 7 269,-9 20 0,5-8 0,4 8 0,-15 15 0,14-10 270,-9 7-90,5 4 90,1-4 89,-1 11-269,0 2 0,-5 12 180,4 13-180,-5-2 0,0 14 450,11 2-270,-15 3-90,15 4 0,-10 11 0,5-20-90,-5 14-90,10-6-90,-15-10 270,15 4-90,-17-14-90,17 1 90,-15-11 0,15 3-180,-11-12 90,0-6-180,11-37 270,-9 8-225,4-11 1,-1-2 134,-3 1-90,3-17 90,-6 19-90,2 21 180,-1-14-180,5 18 180,-10 5 180,10-3 90,-10 17 0,10-6-91,-5 7 1,6 7 90,1 0 0,-7 6 270,17 25-360,-2 11 0,6-5-180,-2 18 0,-13-39 90,1 17 89,5-8-89,-10-10-539,9 4 359,-17-19 90,11-7 90,-10-13-270,10-8-90,-11-12-180,11-7 270,-10 4 90,9-26 180,-9 29-180,10-24 90,-5 35-90,1-4 270,3 19-90,-9 1 360,16 12-270,-15 1 449,21 25-449,-15-9-180,16 16 0,-10-18 0,5-1 360,-1-1-270,-4-10-90,4 3 0,-12-12 0,-1 0 0</inkml:trace>
  <inkml:trace contextRef="#ctx0" brushRef="#br0" timeOffset="916">16954 14251 7533,'0'-7'-270,"0"-5"630,0 11 539,0 1-629,6 7 0,-4 12-90,9-4 359,-9 16-359,4-14-1799,0 14 1439,-5-16-90,5-1-629,0-8 899,-4-6 0,4-6 0,-6-2 0</inkml:trace>
  <inkml:trace contextRef="#ctx0" brushRef="#br0" timeOffset="1237">17048 14211 7533,'0'-7'809,"6"13"-449,-5 3 270,11 22-450,-11-15-1,5 21-89,-6-20 450,0 20-270,0-20-1799,-12 14 1349,9-22 0,-14 9-180,9-17-629,-5 5 899,5-6 0,-3-6 0,9-1 180,-4-7 270,18-11-90,-9 9-181,15-10 451,1-5-540,-3 7 270,22-27-360,-22 33 90,22-17 0,-28 32-450,14-9-449,-23 18-360,5 13 1259,-12-2 0,-7 20 0,-2-21 0,-4 9 0</inkml:trace>
  <inkml:trace contextRef="#ctx0" brushRef="#br0" timeOffset="1350">17128 14332 7533,'-8'15'270,"2"9"-1,6-21 361,0 9-450,0-12-180,13-12 0,2-3 180,6-12 90,4-6-270,-4-7 0,0 4 0,-2-3 0</inkml:trace>
  <inkml:trace contextRef="#ctx0" brushRef="#br0" timeOffset="1500">17249 14090 7533,'0'21'899,"0"22"-539,0-17 450,0 31-631,0-27-179,0 26-90,-6-31 360,4 30-90,-4-37 0,6 8-180,-5-14 0,-3-11 0,-5 5 0</inkml:trace>
  <inkml:trace contextRef="#ctx0" brushRef="#br0" timeOffset="1628">17155 14520 7533,'0'21'0,"0"10"0,6-21 1439,14 14-1169,14-40-1170,-5 5 540,3-21 360,-7-19 0,-3 12 0,12-19 0</inkml:trace>
  <inkml:trace contextRef="#ctx0" brushRef="#br0" timeOffset="2100">17357 14198 7353,'7'6'-90,"5"-5"90,-5 5 450,1-6-450,4 0 90,-11 6-1530,5 1 1081,-6 7 359,-6 5 0,-1-4-90,-19 11 989,10-12 810,-10 6-1169,13-7 719,5-5-899,2-2 449,6-6-629,6-6 450,20-13-270,-2-4-1170,21-4 720,-23 14-629,3 7 179,-12 6 450,1 0-180,-1 0 90,-5 0-269,-2 6-451,-12 19 990,4-1-540,-10 33 540,5-26 360,-1 20-270,2-29-90,6 3 270,0-17-91,6-2-269,2-6 0,-1-6 90,5-8 0,-5 0-90,1-12-180,4 5 91,-11 0-91,5 8-360,-6-5 360,0 15 90,0-15-450,-6 17 91,-1-11-181,-1 10-90,-3-4 451,9 6 269,-10 0 0,11-6 0,-5-1 0</inkml:trace>
  <inkml:trace contextRef="#ctx0" brushRef="#br0" timeOffset="2414">17530 14291 7533,'8'0'449,"4"7"-269,-10 0 450,4 13-450,0-6 899,-5 24-719,5-20-360,0 19 180,-4-28-720,3 9-269,-5-17 89,12-19 540,-3 6-629,11-55-1,-7 33 990,-6-24 0,-1 31 270,-6 2-270,0 16 539,0-3-539,0 12 360,0 12-360,0-3 90,6 16-1,-4-4-89,10 6 0,-11-7-180,11 18 180,-11-20-90,5 19-630,-6-16 540,0 0-719,0-2 179,0-6 90,0 1 450,0-1-989,0-5 989,0-2 0,6-18 0,2-3 0</inkml:trace>
  <inkml:trace contextRef="#ctx0" brushRef="#br0" timeOffset="2816">17746 14225 7533,'7'0'899,"5"-6"-629,-11-2-90,11 1 899,8-11-719,-4 15 0,15-15 90,-16 10-630,-2 1-990,-1 1 991,-10 12-1081,-2 19 1170,-8-7-629,-23 31 269,13-31-270,-19 25 451,28-26 89,-3 2 629,6-13-269,5-6-90,-5 0 1349,12 0-719,7 0-360,2 0-90,4 0 179,-5-6-179,-1 5 0,-5-5 180,-3 6-1170,-5 6-629,0 1 719,0 19 1,-17 2 719,6 0-270,-14 4-90,18-24 180,1 4 540,0-12-91,4 0 1,8-5 0,3-3-90,10-11-810,19-20 540,-13 8 0,26-20 0,-23 23 0,5-5 0</inkml:trace>
  <inkml:trace contextRef="#ctx0" brushRef="#br0" timeOffset="3267">18134 14184 9512,'14'-13'539,"-7"-1"-988,5 7 449,-4-5-990,-1 11 270,-1-6 720,-6 7 90,-6 0-899,-8 12-270,-12 9 1079,3 2-180,-2 8 539,5-10-179,11 0 900,-8-2-900,15-11 899,2-3-809,2-5 270,15 0-91,-8 0-269,11 0-90,5 0 90,-15 0 0,14 0-720,-16 0 450,0 0-449,-2 0 89,-6 0 450,0 0-90,0 7-90,-6 6-540,-2-4 181,-5 9-91,-1-5-359,0 2 1798,7-1 271,1-8-721,6-6-179,6 0 90,1-6 0,7-2-180,5-5-630,2-7 270,-5 11 90,1-15-1079,-3 10 989,1-7 0,-2 1 270,-1 7 0,-5-6 0,7-2 0</inkml:trace>
  <inkml:trace contextRef="#ctx0" brushRef="#br0" timeOffset="3785">18295 14144 7533,'7'-7'629,"-1"7"-359,-6 7-180,0 6 1079,0 25-719,0-13 360,0 32-630,0-33 449,6 19-629,-4-33-1439,4 20 989,-6-27-719,6 9 629,-5-18-269,5-13-630,0-39 1619,-5-2-180,5-7-270,1 10 270,-6 33 0,5-13 0,-6 28 0,0-15 0,0 15 0,0-16 0,0 10 809,0-10-719,0 16 1079,0-9-899,0 16 900,0-4-811,0 6 1081,0 0-991,0 18-359,0 4-90,0 25 90,0-12 180,6 34-360,-4-35 270,4 35-180,-6-39-180,0 9 90,0-1 0,6 16 90,-5-15 0,5 4-270,-6-30 91,0 1-91,0-7 270,0-1 0,0-6-540,0 0 270,0-6 180,0-1-1079,0-1 1169,0-15 0,0 12 0,0-14 0</inkml:trace>
  <inkml:trace contextRef="#ctx0" brushRef="#br0" timeOffset="3934">18577 14359 7533,'8'7'-360,"-3"-1"2159,-5 0-1080,0-4 91,0 4-540,0-6-225,0 0 0,-5-6 0,-3-2 0</inkml:trace>
  <inkml:trace contextRef="#ctx0" brushRef="#br0" timeOffset="20814">9041 4831 7533,'-16'8'989,"-2"3"-629,17-9 449,1 3-898,1-5 178,11 0 181,20 7-360,-13 0 0,24 1 0,-10 3-89,-3-3 89,15 0 90,1 9-90,-3-14 90,15 15 0,8-10-332,-8 5 467,4-6 0,1 0-135,4 6 30,-13-9 0,10-3 0,-9 2-1854,15 2 1869,-11-4 0,1-2 0,-14 1 0,-2 0-45,24 0 45,-8 3 0,1 0 45,12-1-90,-28 1 0,1 0-403,3-3 1,-1 0 492,26 0 0,-24 1 0,6 2 0,-5-1-45,-11-1 0,1-1-45,15 1 0,7-1 0,-1-1-60,-7-2 0,0-1 0,-1-2 90,-2 0 0,-1-2 0,-1 1-165,21-2 0,-6-3-180,-24-1 0,-8 1 135,-1 3-989,18-27 629,-27 24 540,8-37 0,-22 25 0,3-15 0</inkml:trace>
  <inkml:trace contextRef="#ctx0" brushRef="#br0" timeOffset="20961">11723 4898 7533,'6'15'719,"-5"3"-1258,5-17-451,-6 5 630,0-6 360,0 0 0,0 6 0,0 2 0</inkml:trace>
  <inkml:trace contextRef="#ctx0" brushRef="#br0" timeOffset="21767">13105 4831 7533,'13'-8'359,"0"-4"-179,1 11 360,-1-5-360,-5 6 0,3 6-270,3 2 270,7 5 270,23 7-271,-6-6-89,8 0 180,22-3-809,-20-9 404,-11 1 0,3 0 0,9 0 0,-2 0-275,23-1 380,-14 0 0,9 0 0,-6 0-1072,-12-2 0,-1 0 1102,28 0 0,4 0-45,-12 0 0,-4 0-90,-16 0 0,0 0 135,20-3 0,2 0-180,-5-1 0,-2 0 180,-10-3 0,1 1 0,12 2 0,2 0-90,-4-2 0,-1 0 45,-10 3 1,0-1-1,4-2 0,1-2-90,9-1 0,-3-1 90,-22 3 0,-1-1-232,18-1 0,1-1 187,-9-3 0,-2 0 45,-10 5 0,1 0-270,31-8 1,1 0 134,-30 9 0,-2 0 45,11-3 0,-2 0 135,17-3 0,-20 0 0,8-1 0</inkml:trace>
  <inkml:trace contextRef="#ctx0" brushRef="#br0" timeOffset="21909">16243 4696 7533,'-8'14'1709,"-4"-6"-1529,11-2 89,-5-1-179,6-3-809,0 4 179,0-6 495,0 0 0,-6 0 0,-1 0 0</inkml:trace>
  <inkml:trace contextRef="#ctx0" brushRef="#br0" timeOffset="28257">4815 4107 7533,'-53'14'-405,"-1"0"0,1-5 0,-5 0 1,9-2 673,-13 0 1,-13-3 0,1-2-3776,17-2 3551,17 1 0,-2-2 330,-28-5-285,29 5 180,-1-8 0,3 0-180,14 6 576,-19-15-396,23 4-540,0-6 180,-4-1 90,4-22 90,7 17 1639,-4-18-1639,22-7-180,-2 18 90,11-4 0,5 0 0,6-2 1006,20-13-1006,3 13 0,11 5 0,5 4-198,-26 14 0,3 2 168,14-7 0,7-2 0,-9 7 30,6 13 45,8-6 0,-2 0-1013,-20 8 968,-5 0 0,3 2 180,28 12-90,-21 2-592,21 10 502,-19 2 0,-20 2 45,1-4 0,-2 0-135,-4 7 90,5 13 90,-19-7-90,-10-8 0,4 3-89,-6 10 89,0-24-359,-18 43 179,7-37 180,-32 26 0,19-29 0,-15 3 0</inkml:trace>
  <inkml:trace contextRef="#ctx0" brushRef="#br0" timeOffset="29169">5003 3932 7533,'13'0'-1709,"1"0"2158,11 0-449,-9 0 180,10 0-90,5 0 180,-7 0-90,38 6-90,-29-5-45,10 5 0,1 0-45,-2-4 45,13 6 0,2 2-135,-1-1 45,15 3 0,1 1-1424,-5 2 1469,-11-5 0,1-1-90,-10-2 0,-3 0 180,31 0-120,-22-3 0,7 1 0,-5-2 30,-10-2 0,1 0 0,6 0 0,10 1 0,0-1 0,-9 0 0,1 0 0,0-2 0,5-3 0,9-2 0,1-1 0,-10 1-1130,-1 0 1,-2 0 1069,2-5 0,3-2 0,-2 0 60,11-4 0,-5 0-45,-12 3 0,-1-1-295,15-4 1,2-1 339,-1 0 0,-1 1 0,-15 5 0,0-2-45,14-5 0,4-2 75,-13 4 0,2-1 0,-4 1-30,0-3 0,4-3-23,5 0 1,11-5-1,0 0 1,-11 4-263,-5-1 1,-3 1 284,8-1 0,6-2 0,-10 3-45,-18 5 1,-4 3 89,1 5 0,3-2-45,3-4 0,4-4 0,-3 2 90,1 2 0,1-2-30,15-7 0,6-4 0,-7 4-60,-15 8 0,0 0 30,13-6 0,8-4 0,-9 5 60,-15 9 0,0 0 30,16-7 0,8-2 0,-9 4-120,-18 8 0,0 1 59,8-3 1,5 0 0,-6 2-149,24-2 89,-28 5 0,3 0 0,14-3 0,-1 1 0,15 1 29,-19 1 1,9-1 0,-8 3-30,-18 6 0,-1 1-60,19-5 0,8-1 1,-7 2 59,-18 4 0,0 1 0,16-2 0,7-1 0,-7 2 0,18 1-30,-21 0 0,8 0 0,-8 0 30,20 0 0,2 0 0,0 0 0,-5 0 0,-6-3 0,-2 0 0,-7 1 0,-10-1 0,-2 0 0,-6 3 1694,8 0-1694,-6 0 699,-10 0-1599,40-12 630,-47 9 548,20-21 1,-42 16 0,0-12 0</inkml:trace>
  <inkml:trace contextRef="#ctx0" brushRef="#br0" timeOffset="29354">12219 2630 7533,'7'0'-990,"-1"0"1170,6 18 0,-3-14-180,11 26 0,-12-21 0,-2 11 0,-6-7 0,-6 1 0,-2-1 0,-18 6 0,4-4 0,-11 4 0</inkml:trace>
  <inkml:trace contextRef="#ctx0" brushRef="#br0" timeOffset="30267">12822 2563 7533,'8'-22'-180,"-2"4"270,-6 12 90,0 4-270,-6-4-90,-2 12 180,-5 2-90,-12 12 90,9-6 360,-27 23-360,25-19 0,-14 19 90,19-15-90,-1-8 0,7 4 0,-5-10 0,10-1 90,-4-1-1,12 0-268,2-4 179,11 4 0,14 0 0,-3-5 0,9 5 0,-1-6-180,4 6 180,-6-4 0,-11 4 180,-19 0-180,-12 1-360,-19 18 360,7-9-450,-31 16 270,25-23 90,-9 9-539,-4-17 629,19 5 0,-13-6 0,17 0 0</inkml:trace>
  <inkml:trace contextRef="#ctx0" brushRef="#br0" timeOffset="30690">12917 2617 7533,'35'-21'-450,"-3"8"-90,-7 1 540,-15 10 180,8 2-90,-18 8 450,-6 17-360,-1-3 90,-7 5-91,-5 16-89,4-17 90,-4 24-180,6-3-360,5-4 271,2-3-1,12-15-180,-4-11 90,9-7 0,-3-1 0,17-18 180,-9-3-90,10-12-180,-13 1 180,0-13 0,1 9 0,-7-14-89,5 3 179,-10 6-90,4 1-90,-6 3 360,0 21-90,0-14 179,0 23-179,0-5 0,0 6-90,0 0 90,0 6 360,0 1-180,0 6 180,6 19-361,2-8 1,-1 20 0,-1-15 0,0-2-360,-5 4 360,5-9 0,-6 5-719,0-2 449,0-16 180,0 9-810,0-16 630,6 4-89,-4-6 269,4-18 0,0 1 0,1-16 0</inkml:trace>
  <inkml:trace contextRef="#ctx0" brushRef="#br0" timeOffset="31209">13212 2577 7533,'7'-6'-900,"-1"4"1170,-6-4-270,0 12 450,6 8-360,-5 1 270,11 16-271,-10-9-89,4 5 0,-6 4 90,0-8-269,0-2 89,0 2 180,0-20-1,0 15 1,0-17-359,0 5 179,0-6-180,0 0 180,0-6-360,0-19 360,0 1 0,0-14 180,0 11-180,0 6 90,0 2 90,0 5-90,0 7 0,5-5 0,-3 11 90,10-5-90,-4 12 0,-1 1 270,5 12-270,-10 2 0,4 0 90,-6 5-90,0-12 0,0 0 0,0-2 0,0-11 90,0 5-90,0 0-180,0-4 90,0 4-270,0-12 360,0-2-90,6-12 0,-5 6 180,11-12-90,-10 17 360,9-9-360,-9 17 180,16-5-180,-15 6 90,20 6-90,-20 2 0,9 11 0,-12-4 0,0 10 90,0-10-180,0 4-90,0-5-360,0-1 181,-6-6 359,-1 6 0,-6-12 0,-1 5 0</inkml:trace>
  <inkml:trace contextRef="#ctx0" brushRef="#br0" timeOffset="31638">13439 2509 7533,'8'29'-1529,"4"2"2698,-5 8-899,7-8 179,5 38-269,-9-36 0,-1 7 0,-1 0-90,-6-6-360,4 29 180,-6-35 180,0-1 90,0 4-720,0-14-539,0 2 719,-6-13-179,-8-18 539,6-3 0,-17-35 0,22 17 0,-9-18 0,6 12 0,5 16 0,-5-15 0,12 5 0,-5 10 90,5-9 89,0 19-179,2-6 90,5 10 0,-5-3 450,10 6-270,-9 4-180,4-4 90,5 6 0,-9 6 0,10 7-91,-11 3 1,-3 3 0,-5-6 90,0 19-90,0-15-360,0 21 1,-5-12 358,-3 3-89,-11-3 0,10-12 0,-3-8 0</inkml:trace>
  <inkml:trace contextRef="#ctx0" brushRef="#br0" timeOffset="31988">13667 2804 7533,'8'0'-180,"4"-11"989,1-4-359,9-12-720,-2 6 270,6-28 90,-11 28 90,-2-40-270,-7 43-540,-6-37 271,0 29-91,-12-36 270,9 37 0,-15-19 90,11 29 0,-7 2 0,7 7 270,-5 6-180,10 0-90,-3 0 0,5 12 90,0 3 270,0 12 90,0 11-270,0-2 90,0 4 90,11 29-180,-8-33-1,9 8 1,0-2 0,-9-15-90,15 28-269,-16-44 89,9 13 180,-9-17 0,10 1 0,-11-3-1260,5-23 1260,-6 8 0,6-21 0,1 10 0</inkml:trace>
  <inkml:trace contextRef="#ctx0" brushRef="#br0" timeOffset="32136">13869 2523 7533,'7'0'629,"-1"0"-89,0-6-540,2 4-540,5-10 91,-5 11-1,10-11 180,-15 11 270,9-5 0,-12 6 0,0 0 0</inkml:trace>
  <inkml:trace contextRef="#ctx0" brushRef="#br0" timeOffset="32290">13909 2644 7533,'8'51'-540,"4"10"1080,-5-38-450,1 10-270,3-14-90,-9-11-450,10-2 181,-11-18 539,5 3 0,0-16 0,2 4 0</inkml:trace>
  <inkml:trace contextRef="#ctx0" brushRef="#br0" timeOffset="32609">14003 2563 7533,'6'29'-270,"-5"14"270,5-25 180,-6 25-360,0-21 0,0-1 0,0-3-90,0-16 270,0 4-90,0-18 0,6-3 360,-4-18-360,10 4 450,-5-9-360,6 22 180,1-8-180,-7 22 90,5-4 180,-4 24-270,6-2 180,-7 11-180,-1-7 90,-6-7-180,0 7 0,0-6 180,0 0-720,0-2 450,0-11 180,0 5-989,0-6 989,0 0 0,-6-6 0,-1-1 0</inkml:trace>
  <inkml:trace contextRef="#ctx0" brushRef="#br0" timeOffset="33103">14191 2549 7533,'7'0'-180,"-1"0"270,-6 25 180,0-14-270,0 39 179,0-32-89,0 13 0,6-18 90,-4-5-450,3 4 270,-5-11-179,6 5 268,-4-6 1,10-24-90,-11 7-269,5-17-91,-6 3 360,0 9 0,0-5-90,0-4-90,0 14 90,0-8 0,0 12 180,0 5 0,0 2-180,0 6 0,0 0 540,0 12-450,0 3 629,0 30-629,0-14 450,6 32-360,2-38 90,5 36-90,-6-41 90,-1 35-360,-6-25 270,-6 10-90,-1-13-450,-6-2-90,-1-10 271,1 4-451,-6-5 540,4-7 270,-5-1-270,7-6 270,6-6-180,1-1 0,0-7 180,4-5 0,2-26 90,14 0-540,1-8 0,10 14 271,-10 24 89,4-3 0,0 17 0,2-5 0</inkml:trace>
  <inkml:trace contextRef="#ctx0" brushRef="#br0" timeOffset="33503">14647 2469 7533,'13'-7'449,"-6"1"-359,-1 6 0,-6 0 0,0 0 180,0 6-270,0 1-90,-17 48 0,6-25-270,-10 13 1,-1 1 179,4-11-1080,-25 23 1260,33-39 0,-20 1 0,14-18 0</inkml:trace>
  <inkml:trace contextRef="#ctx0" brushRef="#br0" timeOffset="33627">14567 2617 7533,'28'-7'809,"3"7"-1438,-16 1 269,-2 5 270,-1 0-630,-5-5 630,1 5 90,10-6 0,-9-12 0,11-2 0</inkml:trace>
  <inkml:trace contextRef="#ctx0" brushRef="#br0" timeOffset="33802">14754 2402 7533,'8'64'449,"-2"-22"1,0-3-450,-5-6 360,5 35-900,-6-37 450,0 8 180,0-25-809,0-8 719,0-6 0,0 0 0,0 0 0</inkml:trace>
  <inkml:trace contextRef="#ctx0" brushRef="#br0" timeOffset="34003">14794 2549 7533,'15'-35'989,"15"-2"-809,-20 28-90,21-9 90,-22 17-270,10-5 0,-12 12 0,1-5 90,-2 23-90,-6-8 90,0 35 0,-6-26-1259,-2 24 1079,-5-38 180,5 13 0,-4-23 0,4 5 0</inkml:trace>
  <inkml:trace contextRef="#ctx0" brushRef="#br0" timeOffset="34288">14955 2268 7533,'8'39'90,"4"3"359,-11-1 91,11 4-450,-10-17 0,4-1 90,-6 4-1349,0-14 179,6 8 810,-5-11 0,5-7 180,-6-1-359,0-6 89,0 0 270,0-12 0,0 9 809,6-21-719,-5 16 630,11-12-450,-4 7-91,-1-1-628,11-5 629,-9 4-1080,10-5 720,-12 7-180,-1 5 360,-6-3 0,7 9 0,1-4 0</inkml:trace>
  <inkml:trace contextRef="#ctx0" brushRef="#br0" timeOffset="34440">14929 2697 7533,'0'29'899,"0"-10"-899,18-7 180,-8-10-540,33-2-539,-25-8 899,31-12 0,-25 0 0,15-7 0</inkml:trace>
  <inkml:trace contextRef="#ctx0" brushRef="#br0" timeOffset="34872">15465 2362 7533,'-6'36'90,"4"1"359,-4-16-269,6 0 0,0-8 0,18-1 90,-13-11-360,37-1 270,-36-7-90,36-24-540,-38 7 0,14-21 270,-18 23-179,0-3 269,-6 11-360,-7 7 360,-2 1 0,-5 6-719,1 6 539,10 1 270,-9 7 0,16-7 0,-16 5 0,3-5 0</inkml:trace>
  <inkml:trace contextRef="#ctx0" brushRef="#br0" timeOffset="35166">15639 2227 7533,'8'21'359,"-2"-1"91,-6 5-270,0-2-90,0 22-180,0-10-270,0 0 270,0-16-719,0-13 719,0-6 0,0 0-180,6-12 630,-5 3-270,5-10-90,0 5 90,-5 1 90,17-7-180,-15 11 180,15-3-450,-16 6 180,10 5-450,-10-5 360,4 6-90,-6 0 157,0 0 1,-13 0 0,-2 0 0</inkml:trace>
  <inkml:trace contextRef="#ctx0" brushRef="#br0" timeOffset="35372">15438 2657 7533,'13'-6'2069,"19"-7"-1890,-14-2 1,31-5-90,-31 7-629,13 0 179,-12-1 270,-4 7-720,5 0-269,-7 2 809,-6 3 0,-1-4 0,-6 1 1,0 3 179,0-4 90,0 6 0,-6-6 0,-1-2 0</inkml:trace>
  <inkml:trace contextRef="#ctx0" brushRef="#br0" timeOffset="35598">15572 2590 7533,'0'13'-540,"0"7"630,0 1 180,0 0-450,0-8 270,6 5-450,-4-9 540,10 4-810,-11-7 181,5-6 269,-6 0 180,0 0 0,0-12 0,0-3 0</inkml:trace>
  <inkml:trace contextRef="#ctx0" brushRef="#br0" timeOffset="35843">15653 2604 7533,'7'0'-270,"5"6"360,-11 7 0,5-4-90,-6 9-270,0-5 270,0 2 90,-6 11-720,-19 0 450,7-3 180,-19 8 450,11-10-180,3-1 360,4 0-271,13-13-89,0-1 0,10-6 0,4-17 0,13 6-720,23-38 540,-18 29-1080,17-23 181,-10 17 809,2-9 0,12 1 0,-7 1 0</inkml:trace>
  <inkml:trace contextRef="#ctx0" brushRef="#br0" timeOffset="36177">15975 2375 7713,'13'-13'-540,"-5"5"270,-2-4-360,0 5 540,-5 0 1,5 1 268,-6 6-358,-12 6 89,9 1 90,-21 24 90,15-13 269,-16 20-269,16-24 270,-3 6-270,12-13 360,12-1-450,-3-6 270,11 0 179,5-12-539,-9 3 360,21-10-1079,-26 6 359,12 5 270,-21 2 180,4 0 0,-6 5 0,0-6 0</inkml:trace>
  <inkml:trace contextRef="#ctx0" brushRef="#br0" timeOffset="36389">15962 2590 7533,'0'8'-1619,"0"-2"2698,5-6-449,3-6-271,17-8-179,-3 5-180,17-15 0,-17 21-270,10-14 181,-17 15-271,-2 2 360,-7 7-90,-6 25-90,0-15-270,-6 21 270,-1-23 180,0 4 0,-6-5 0,5-1 0</inkml:trace>
  <inkml:trace contextRef="#ctx0" brushRef="#br0" timeOffset="36640">16189 2201 7533,'8'0'989,"-2"0"-809,-6 0-270,0 6 90,6 25 180,-5 1-90,5 16 0,0 3-180,-5 2 45,5-3 0,0-1-190,-4-11 325,4 6-180,-6 1 270,0-20-1080,0 19 361,0-30 269,0 0 270,0-8 0,-6-12 0,-2-1 0</inkml:trace>
  <inkml:trace contextRef="#ctx0" brushRef="#br0" timeOffset="37240">16351 2348 7533,'0'-13'1439,"6"6"-899,13-5-810,-3 4 360,15 1-630,-16 1 180,-2 6 360,-1 0-719,-10 12 449,-2-3 0,-8 10-270,-11 0 270,-2 8 450,1-4-450,0 2 180,7-12 630,6-5-180,1-2-180,12-6 0,-5 0 90,11-6-1,-5 5-269,7-5 180,-1-1-270,6 6 180,-4-5-90,4 6-180,-11 0 270,4 0-359,-5 0 89,1 0 180,-3 12-90,-5-3 90,-5 16-270,-3-10-270,-5 10 270,-1-10 0,-5 11-89,4-12 359,-16 18 0,15-22 0,-9 14 809,17-22 450,2 4-989,6-6 540,6 0-450,2 0 269,35-12-449,-23 3-720,16-9 1,1-2 449,-10 9 90,36-25 0,-33 21 0,8-12 0</inkml:trace>
  <inkml:trace contextRef="#ctx0" brushRef="#br0" timeOffset="37835">17034 2322 7533,'-28'13'-90,"3"18"180,17-13 90,2 31-90,6-31-1,0 8 1,12-8-180,-3-15 270,28 2-90,-19-12-90,19-30 0,-22 18-90,-2-31 180,-7 34-270,-6-15-89,-12 22-1,4-3 90,-12 12-270,1 12 270,10-3 0,-9 4-179,17-7 359,-5 0 0,0-5 0,-1 5 0</inkml:trace>
  <inkml:trace contextRef="#ctx0" brushRef="#br0" timeOffset="38045">17182 2053 7982,'6'32'990,"-5"-9"-810,5 16-180,-6-12 90,6 18-90,-4-14 0,10 14-810,-11-1 630,5-18 90,-6 11 180,0-23-180,0 5-1259,-6-10 1349,5 9 0,-11-17 0,4 5 0</inkml:trace>
  <inkml:trace contextRef="#ctx0" brushRef="#br0" timeOffset="38177">17182 2348 7533,'15'-21'-630,"3"2"1260,-5 0-360,2 10-810,10-9 540,-10 16-540,4-3 270,-11 5 270,-2 0 0,-12 12 0,-2 3 0</inkml:trace>
  <inkml:trace contextRef="#ctx0" brushRef="#br0" timeOffset="38340">17182 2402 7533,'7'-7'-360,"5"-5"1349,8-2-539,2-1-180,11-4-90,-13 6-720,6-1-719,-11 7 989,-1 1-719,-8 6 989,-6 0 0,-6 6 0,-2 1 0</inkml:trace>
  <inkml:trace contextRef="#ctx0" brushRef="#br0" timeOffset="38575">17101 2617 8162,'0'-7'270,"6"1"-630,1 0 810,25-8-180,4-13-540,12 5 180,-14 2-719,3 8 719,-27 11-90,14-5-90,-22 12 270,4 2-180,-12 17-90,-2-9-269,-11 16 539,4-23 0,-4 9 0,5-11 0</inkml:trace>
  <inkml:trace contextRef="#ctx0" brushRef="#br0" timeOffset="38776">17423 2308 7533,'15'-7'0,"3"-5"719,-11 10-449,7-10-270,-1 11 0,-5-5-270,3 6 180,-9 0-269,4 0 269,-6 6-720,-6 19 720,4-1 90,-15 21 0,8-17 0,-11 5 0</inkml:trace>
  <inkml:trace contextRef="#ctx0" brushRef="#br0" timeOffset="39106">17598 2094 8162,'0'13'270,"6"30"-90,-5-16-180,5 24 180,-6-1-180,0-23-2159,-6 34 1889,5-49-179,-5 18 449,6-28 0,-6-2 0,4-2 449,-4-16-179,6 15-180,0-15 180,6 5-180,2-2 719,29-22-629,-18 19-90,18-13 270,-17 5-360,-5 4 0,-2-5 0,-6 8 0</inkml:trace>
  <inkml:trace contextRef="#ctx0" brushRef="#br0" timeOffset="39288">17517 2496 7533,'-14'21'-450,"7"-7"540,1-9 180,12-5-270,14-12 0,-4 3 0,22-28 90,-16 13-720,5-14-90,16-7 631,-24 19 89,24-17 0,-28 34 0,5-9 0,-7 11 0</inkml:trace>
  <inkml:trace contextRef="#ctx0" brushRef="#br0" timeOffset="39555">17786 2295 7533,'0'15'0,"6"-3"449,1-12 361,18-24-450,-8 6-180,8-15-1440,-18 8 1080,-1 10-899,-12-4 899,-1 11 180,-24 8 0,13 13 0,-32 20 0,39-9 0,-26 25-809,29-25 809,-6 9 539,8-14-179,6-5-90,0-7 540,12 5-541,-3-10-89,11 4 0,-1-6 0,2 0-180,0 0 180,10-12 0,-14 3-810,8-17 180,-6-1 271,-4-1 179,11-11 0,-17 5 0,3-6 0</inkml:trace>
  <inkml:trace contextRef="#ctx0" brushRef="#br0" timeOffset="39718">17974 1973 7533,'5'21'539,"-3"4"-179,4 20-180,0-6 0,-5 4 0,-1 1 90,6 4-720,-2 2 0,-2 0 360,0-2 90,4 22 0,-6-24 0,0 1 0</inkml:trace>
  <inkml:trace contextRef="#ctx0" brushRef="#br0" timeOffset="40190">18255 2134 7533,'7'-8'809,"-1"3"-359,-6 10-90,0 3 0,0 5-91,-12 30-1078,3-16 539,-10 24 180,0-18-540,4-11 271,-4 4 359,5-13 0,1 0 0,-1 0 0</inkml:trace>
  <inkml:trace contextRef="#ctx0" brushRef="#br0" timeOffset="40316">18242 2241 7533,'7'8'-810,"11"3"630,-15-9-269,20 4 359,-20-6 90,15-6 0,-10-1 0,5-7 0</inkml:trace>
  <inkml:trace contextRef="#ctx0" brushRef="#br0" timeOffset="40467">18376 2107 7533,'0'39'0,"0"-4"0,0 0 0,0-4-180,0-16 0,0 16 180,0-14-900,0 14 900,0-22 0,0 9 0,0-11 0</inkml:trace>
  <inkml:trace contextRef="#ctx0" brushRef="#br0" timeOffset="40665">18429 2214 7533,'15'-22'719,"-3"4"-719,-6 12 0,1-1-90,1-1 180,4 2 0,-11 6-270,5 0 180,0 0 0,-5 0-90,5 0 270,-6 12-270,0-3 0,0 11 180,0 5-270,0-3 1,0 5-361,-6 4 270,5-14 90,-11 8 180,11-11 0,-11-1 0,4 0 0</inkml:trace>
  <inkml:trace contextRef="#ctx0" brushRef="#br0" timeOffset="40954">18604 1973 7533,'0'40'989,"6"6"-1169,-5-10 180,5 21-270,-6-26-89,0 26-181,0-34-360,6 15 631,-4-29 269,4 3 0,-6-12 0,0-6 0,0-2 0,0-17 0,0 9 989,0-10-899,5 13 90,-3-1 539,16 1-449,-15 0-360,15-1 0,-11 1 180,6-1-270,7-5-629,-6-2 449,6 6 360,-12-3 0,4 11 0,-5-7 0</inkml:trace>
  <inkml:trace contextRef="#ctx0" brushRef="#br0" timeOffset="41101">18509 2416 7533,'-3'39'0,"-1"1"0,4 16-180,7-38 0,7-16-540,35-26 720,-21 4 0,6-6 0,1-4 0,7-12 0</inkml:trace>
  <inkml:trace contextRef="#ctx0" brushRef="#br0" timeOffset="41738">19020 2080 8432,'19'-6'630,"-10"-1"-360,9-1 89,-5-10-538,8 15 179,-1-15 449,12 5-269,-21 4-1619,13-3 629,-23 12 91,5 0 539,-12 0 0,-1 6-90,-7 1 270,-11 13 0,8-5 0,-20 16 0,15-8-539,-5 3 718,14-6-268,1-13 89,10-1 89,-4-6 991,12 0-900,2 0 0,5 0 0,-6 0 89,17 0 181,-14 0-180,16 0 180,-7-6-270,-4 5 179,10-5-1258,-16 6 449,4 0 270,-7 0 0,-5 6 270,-1 1-360,-14 12 91,-6-3-1,-2 3-1349,-9 0 1529,15-4-90,-9-1 0,11-8 90,7-6 989,-5 5-269,11-3-540,-5 4 449,6-6 451,0 0-721,6 0 181,7-6-540,2-1 90,10-7-270,2 1 90,-5-1 180,9 1-180,-10 0-899,1 5-1170,15-10 1439,-26 9 720,13-4 0,-18 7 0,2 6 0</inkml:trace>
  <inkml:trace contextRef="#ctx0" brushRef="#br0" timeOffset="41923">19221 2322 7533,'-15'49'-360,"3"-11"1439,12-24-899,0-8 0,0-6 180,12-6-270,-3-1 90,4-7 90,5-11-360,-15 8 359,15-8-358,-17 6-1,5 10 0,-6-9 180,0 10 0,-6 1-90,-1 1-810,-12 6 540,4 0 90,-5 0-719,7 0 719,0 0-90,-1 0 270,6 0 0,-4 0 0,5 0 0</inkml:trace>
  <inkml:trace contextRef="#ctx0" brushRef="#br0" timeOffset="42188">19395 2214 7533,'0'15'359,"12"3"-448,-3-16 538,16-2-359,-10-2-90,4-16 90,-11 9-180,-2-10 0,-6 6 0,0 5-90,-6-4-89,4 11-181,-21-5 450,12 12 0,-14-5 0,18 11 0,1-5 0</inkml:trace>
  <inkml:trace contextRef="#ctx0" brushRef="#br0" timeOffset="42385">19555 1946 7533,'0'-8'2069,"7"32"-1800,-6-4-718,6 54 89,-7-33-630,0 3 1,0 0 719,-7-4 270,6 16 0,-11-35 0,4-1 0</inkml:trace>
  <inkml:trace contextRef="#ctx0" brushRef="#br0" timeOffset="42518">19555 2214 7533,'22'-21'-720,"-2"2"2249,5 0-1619,-9 4-180,21-16 91,-21 14 179,16-14 89,-18 16-89,0 1 0,-8 2 0,-6 5 0</inkml:trace>
  <inkml:trace contextRef="#ctx0" brushRef="#br0" timeOffset="42666">19462 2429 7533,'0'36'719,"0"-11"-899,0-13 90,6-11-449,19-6 269,-7-10 270,25-24 0,-20-3 0,10-12 0</inkml:trace>
  <inkml:trace contextRef="#ctx0" brushRef="#br0" timeOffset="42990">19891 2053 7533,'-21'36'719,"8"-5"-629,7-17-90,6-7 360,0-1-180,0-6-630,0 0 360,6-6-449,7-19 539,-4 7-540,9-19 810,-11 22 89,1 1-179,-2 8-90,-6 6 0,0 0-90,0 6 270,0 14-180,0-4-90,0 16-90,0-18 90,0 6-809,0-13 89,6 5 540,-5-10 90,11 4 90,-10-6 0,9-6 0,-3-2 0</inkml:trace>
  <inkml:trace contextRef="#ctx0" brushRef="#br0" timeOffset="43140">20066 1919 7533,'7'6'1619,"-1"19"-1439,-6-7 269,0 37-269,0-35-539,-6 35 359,5-37-1889,-11 25 1889,4-27 0,-5 10 0,0-13 0</inkml:trace>
  <inkml:trace contextRef="#ctx0" brushRef="#br0" timeOffset="43298">19904 2322 7533,'-7'7'1349,"7"5"-1619,7-11 270,7 5-1079,23-12 989,-11-7-90,25-2 180,-23-4 0,10-1 0,-4 0 0</inkml:trace>
  <inkml:trace contextRef="#ctx0" brushRef="#br0" timeOffset="43822">20602 2094 7533,'0'15'-810,"0"-3"900,12-12-90,-9 0 270,15-7-180,-4-12 0,0 2 0,0-14 0,-2-2 180,-11 16-91,5-19-268,-6 33-1,0-9-900,-12 12 630,-9 12 360,-25 21 0,9-2 0,-8 13 0</inkml:trace>
  <inkml:trace contextRef="#ctx0" brushRef="#br0" timeOffset="43956">20481 2107 7533,'-22'44'1079,"10"-2"-629,14-40 179,21 10-449,-6-11 360,40 5-360,-25-12 90,19 5 90,-18-17-181,-5 9 1,5-10-180,-7-1-629,-4 5 179,-3 2 450,-11 1 0,4 5 0,-5-7 0</inkml:trace>
  <inkml:trace contextRef="#ctx0" brushRef="#br0" timeOffset="44110">20696 2121 7533,'-3'42'269,"0"1"1,2 4 0,1 0-180,-6 27 0,0-9-180,4-1-629,-4-31 719,6-18 0,0-3 0,6-12 0,2 0 0</inkml:trace>
  <inkml:trace contextRef="#ctx0" brushRef="#br0" timeOffset="44358">20817 2121 7533,'15'-8'0,"3"2"449,-5 0-179,-4 4 90,9-3-360,-17 5 90,5 0 0,-6 0-90,0 5-90,0 21 90,0-2 0,0 9-90,0-2 180,0-15-180,0 10-270,0-19 0,0-1-179,12-6 449,-9-6 0,15-1-630,-11-7 720,7-5 0,-1-2 0,0-6 0</inkml:trace>
  <inkml:trace contextRef="#ctx0" brushRef="#br0" timeOffset="44504">21032 2066 6633,'7'-13'0,"-1"12"630,0 2 1169,-5 31-1439,5-9-180,-6 10-91,0 4 1,0-19-989,0 32 899,0-33-90,0 9-1709,0-14 1619,0-11 180,0 5 0,6-12 0,2-1 0</inkml:trace>
  <inkml:trace contextRef="#ctx0" brushRef="#br0" timeOffset="44688">21098 2121 7533,'21'-21'1259,"4"7"-899,-3 2-360,-2 11 0,0-6-90,-13 7 0,5 18-90,-10 5-270,-2 23 270,-8-16-269,-11 19 449,10-31-810,-3 13 810,6-17 0,-2-7 0,-5-1 0</inkml:trace>
  <inkml:trace contextRef="#ctx0" brushRef="#br0" timeOffset="45021">21353 1785 9512,'0'55'1439,"0"-25"-1259,0 44-528,0-38 617,0 28-2046,0-19 1327,-6 13-1079,-1 12 1349,-1-28-602,2 27 602,0-47-90,5 3-899,-5-17 1169,6-3 202,0-16-202,0-10 790,0-7-790,12-23 0,-9 26 656,15-13-296,-11 25-270,6 0 0,1-1 90,0 7-540,5-5 180,2 4 180,0 1 0,10-5 0,-3 5 0</inkml:trace>
  <inkml:trace contextRef="#ctx0" brushRef="#br0" timeOffset="45822">21903 2000 7533,'0'13'1079,"0"-6"-539,-6 5-630,5-10 90,-5 4 629,12-6-269,1 0 360,18-18-540,-8 8-450,14-28 270,-16 22 0,-1-9-630,-8 17 630,-6 2-449,0 6 179,-12 0 180,-3 6-1260,-12 8 631,6 0-271,-16 24 631,13-15 359,-9 16 0,2-12 0,20-6 0,-13-2 90,23-5-90,-5-7 0,6-1 0,6-6 0,1 0 1619,13 0-1170,-5 0 181,10 0 90,2 0-450,-5 0-91,15 6 1,-20-4-719,8 10 449,-18-5 270,-1 0-90,-18 11-1170,4-9-359,-18 17 989,11-12 180,-4 0 1,12-2 269,-5-11-180,10 6 360,-4-7-180,6-7 89,6 6 181,-4-11-180,28-7-90,-7-10 180,11 1-270,-8-3-180,-1-2 270,-2 9-539,16-31 539,-17 29 90,-3-6 0,-7 14 629,-11 10-359,5 1 0,-6 1 269,0 6-179,0 0 0,0 6-90,0 1-90,0 7 179,0 11-269,0-3 0,0 11 0,0 6-180,0-9-540,-6 26 450,-1-24 90,-6 6-2158,-1-6 1708,1-16 450,0 4 0,-1-8 0,1-5 0</inkml:trace>
  <inkml:trace contextRef="#ctx0" brushRef="#br0" timeOffset="45974">21930 2335 7533,'0'14'1529,"12"11"-1529,-3-15 360,22 14-180,-14-28-1080,20-4-539,-9-13 1439,12-12 0,-6 5 0,-1-4 0</inkml:trace>
  <inkml:trace contextRef="#ctx0" brushRef="#br0" timeOffset="46172">22319 1905 7533,'7'0'1349,"11"0"-1529,-9 0-540,10 0 361,-11 0-901,-2 18 901,-12-7 359,-2 14 0,-5-5 0,0 1 0</inkml:trace>
  <inkml:trace contextRef="#ctx0" brushRef="#br0" timeOffset="46446">22292 2053 7533,'-22'15'1529,"4"-3"-810,18-12 1,0 0-540,6 0 0,-4 0 0,15 0-90,-8-6-270,11 5 180,-1-6 180,-4 7-990,-2 0 180,-1 0 451,-11 0-181,5 7-180,-6 12 450,0 3 0,0 11-270,-6 0 540,5-5-90,-5-1 0,0-7-90,5-7 180,1-6 0,1 0-90,11-14 0,1-12-90,-4 3 0,9-10 270,-10 1-270,0 9 0,-2-10 180,-6 13-180,0-1-180,0 1-900,0 5 451,-19 3 629,9 5 0,-16 0 0,13 0 0</inkml:trace>
  <inkml:trace contextRef="#ctx0" brushRef="#br0" timeOffset="46773">22480 1825 7533,'0'8'0,"0"4"0,0-11 2608,6 35-2158,-4-11-225,1 15 0,-1 2-225,-2 6 0,0 22 0,0-18-90,0-9 90,-5 4-1619,-3 3 1259,-5-24-540,5 11-359,-4-30 270,11-7 1259,-5-13-181,6-14-268,6-1 179,1-17 0,7 21 539,-1-7 1,12 0-720,-8 7 180,14-15 0,-10 12 0,5 0 0</inkml:trace>
  <inkml:trace contextRef="#ctx0" brushRef="#br0" timeOffset="46974">22721 1905 7533,'-20'23'809,"6"7"-269,8-21 90,6 10-451,0-11 1,0-2 630,6 0-450,8-5-90,6 5-1440,-5-6 631,3 0 269,-17 0-1529,5 0 1799,-6 6 0,-11 2 0,-4 5 0</inkml:trace>
  <inkml:trace contextRef="#ctx0" brushRef="#br0" timeOffset="47138">22614 2147 7533,'0'14'1529,"0"-7"-989,0-1-361,0-6 451,12 0-450,-3 0 0,11 0 270,5 0-450,-9-6-90,15 5 270,-16-11-990,10-2 360,-10 5-1349,17-20 900,-22 24 899,8-19 0,-18 17 0,0-7 0</inkml:trace>
  <inkml:trace contextRef="#ctx0" brushRef="#br0" timeOffset="47250">22708 2268 7533,'-2'15'90,"16"-3"-90,2-24 0,15 3 0,-4-17 0,8 5 0</inkml:trace>
  <inkml:trace contextRef="#ctx0" brushRef="#br0" timeOffset="47645">23285 2040 7533,'0'-8'1529,"0"-4"-1079,6 11 179,7-11-449,2 4 90,4 1-360,-5-5 0,-1 11 0,-6-5-90,5 6 270,-10 0 0,4 0-540,-6 0 360,0 6-809,0 13 719,-6-3-809,-2 10 989,-5-7 0,0-4 0,-1 5 0</inkml:trace>
  <inkml:trace contextRef="#ctx0" brushRef="#br0" timeOffset="47923">23499 1799 7533,'0'26'539,"-6"13"-719,-1-9-269,-6 32 269,5-35 0,-4 17 0,11-25 90,-5-10-360,0 9 720,5-17-180,1-1 540,7-7-360,0-1-1,5-4-179,-4 5 90,5-6-180,-6 5 540,11-10-450,-9 9-540,10-16-449,-11 16 899,-2-9 0,-6 11 0,0-7 0</inkml:trace>
  <inkml:trace contextRef="#ctx0" brushRef="#br0" timeOffset="48090">23271 2227 7533,'-7'36'359,"1"2"-448,6-29-91,6 9 90,2-17 180,-1 5-900,5-6 810,1-6 0,2-7 0,4-8 0</inkml:trace>
  <inkml:trace contextRef="#ctx0" brushRef="#br0" timeOffset="48355">23446 2094 7533,'7'5'1529,"5"15"-1349,-10-4-180,4 10 360,-6-1-181,0-9-89,0 10 90,-6 5 0,-2-13-989,-5 13 359,-7-12-899,-1 3 1169,0-8 180,2-2-180,6-12 630,-1 0-181,7 0-269,-5-12-90,11 3 180,1-16 90,7 10-809,12-10 269,-4 10 180,4-11 180,-5 17 0,5-14 0,3 8 0</inkml:trace>
  <inkml:trace contextRef="#ctx0" brushRef="#br0" timeOffset="48688">23606 2066 7533,'8'0'2608,"-2"12"-2338,-6-3 630,-6 23-451,4-16-629,-28 39-1709,1-4 1710,-7-6-1620,5 3 1529,18-45 270,5 2 0,2-12 0,18-12 0,-3 4 0,4-5 0,5 7-900,-15 5 1260,15-3 90,1-3-270,-2-1 269,14-10-179,-16 4 0,10 0-1349,8-10 899,-9 15 180,19-16 0,-26 11 0,8-6 0</inkml:trace>
  <inkml:trace contextRef="#ctx0" brushRef="#br0" timeOffset="49088">23862 1946 7533,'0'15'449,"0"-3"-89,0-6-180,0-5 90,0 5 1349,41-18-1079,-13-9-540,24-1-90,-20-15 180,-23 20-90,3-2-720,-12 7 630,0 11-90,-6-5 180,-14 6-180,4 0-1169,-15 6 90,-2 1 899,9 12 0,-13-4-269,-2 23 629,14-21 0,-24 21 0,32-23 0,-2 4 359,7 0-359,11-4 0,-5 5-89,6-7 358,6-5-89,1 3 1259,6-9 1,7 4-1081,-6-6 541,30 0-1260,-19-6 270,20-1 90,-12-13 90,-5 11-270,23-21-629,-26 20-361,24-16 361,-38 19 539,7 1 270,-18 6 0,-6 0 0,-2 0 0</inkml:trace>
  <inkml:trace contextRef="#ctx0" brushRef="#br0" timeOffset="49372">23754 2255 7533,'7'0'1349,"5"0"-809,2 0-360,7-6 89,0 4 91,4-10-180,-16 11-270,9-6 90,-11 7 180,7 0-360,-7 0 90,-1 7 180,-6 0-540,0 13 450,0-6 0,0 6-90,0-13-539,12-1 269,-3-6 270,10-6-1529,6-13 899,-2 3 653,4-10 1,4 7-1,-2-2 1</inkml:trace>
  <inkml:trace contextRef="#ctx0" brushRef="#br0" timeOffset="49972">24640 1973 7533,'0'7'989,"12"-7"-1079,-3-7 360,22-18 180,-15 8-180,21-20-270,-26 20 90,12-14-180,-21 22 90,4-3-630,-18 12 540,-3 0-1799,-35 18 1709,17-8-629,-36 22-331,38-17 1140,-14 10 0,18-10-51,-5 10 231,9-10 539,-2 10-449,11-16 180,7 9-180,1-16 1133,12 4-953,7-6 147,8 0-237,6 0 89,-6 0 91,34-6-630,-20-1 180,22-7 0,-29 7 180,-9 1-90,-6 6-810,-5 0 540,-2 0-719,-6 0 179,0 12 270,-6 3 90,-2 5-89,-5 11 179,0-14-90,-1 8-270,7-5 450,-6-11-90,12 9-359,-5-17 539,6 5 0,0-6 0,0 0 0,-6 0 0,-2 0 0</inkml:trace>
  <inkml:trace contextRef="#ctx0" brushRef="#br0" timeOffset="50205">24733 2000 7533,'8'0'1349,"-2"6"-629,-6 13-181,0 21-539,0-3 90,-6 32 0,4-36-809,-10 35 179,5-36 270,0 7-1079,1-14 989,0-10 90,4-2 0,-4-1-359,6-10 629,0 4 0,0-6 0,0 0 0</inkml:trace>
  <inkml:trace contextRef="#ctx0" brushRef="#br0" timeOffset="50538">24881 2053 7533,'7'0'0,"-1"0"1439,6-6-1079,-3 5-1,16-11-179,-10 10-180,-1-4 180,3 0-270,-14 5 270,15-5-180,-16 6 0,10 6 90,-11 2-90,-1 5 90,-13 12 0,-2-8-450,-10 20 360,10-21-809,-5 10-91,1-7-269,10-4 1169,-9-2 0,11-7 0,-6-6 0</inkml:trace>
  <inkml:trace contextRef="#ctx0" brushRef="#br0" timeOffset="50671">24975 2121 7533,'14'0'359,"4"0"-448,-16 0-91,10 0 360,-11 0-630,11 0 90,-4 0-270,-1 0 630,6 0 0,-6-7 0,6 0 0</inkml:trace>
  <inkml:trace contextRef="#ctx0" brushRef="#br0" timeOffset="50908">25162 1718 7533,'8'0'989,"-2"6"-359,-6 1 179,6 18-179,-5-2 90,5 33-631,-6-17-89,0 5 0,0 0 0,0 4 225,-3-3 0,0-2-135,2-10-5461,-11 34 4832,10-48 269,-4 19-1259,6-25 1529,0 0 0,-6-5 0,-1-2 0</inkml:trace>
  <inkml:trace contextRef="#ctx0" brushRef="#br0" timeOffset="51048">25297 2187 9332,'0'-7'-518,"0"1"1,-6-6 0,-2-3 0</inkml:trace>
  <inkml:trace contextRef="#ctx0" brushRef="#br0" timeOffset="62629">9711 4321 7533,'43'0'-1529,"0"0"-3052,20-24 4940,-32 12-179,36-19 1302,-28 5-1482,-20 10 89,17-3 1272,-34 13-1091,4 6-90,-6 0 989,0 0 2241,0-12-3590,0 3-90,0-46 270,0 20-180,-5-18 1,-2-5 89,-8-7-322,4 10 0,1 2 412,-4 2 0,5 1 0,0 1-90,0 5 90,-2-15 0,-3 0 180,-1 16-359,5 1 0,1 3 359,2 15-180,-5-7 90,10 18 0,-4 5-90,1-4 90,3 11 1156,-4-11-1156,6 10 423,-6-4-423,5 6-90,-5 0 360,6 0 539,0 0-809,12 0-90,-9 0 540,26 0-270,-18 0-180,20 0 0,-16 0 0,4 0 90,0-6-450,2 5 180,0-11-90,-1 11 0,-7-5 0,1 6-90,-7 0 180,-1 0-449,-6 0 21,0 0 1,-6 6 0,-1 1 0</inkml:trace>
  <inkml:trace contextRef="#ctx0" brushRef="#br0" timeOffset="64008">14097 3301 7533,'14'0'719,"17"0"-539,-13 0-270,42 0 90,-32 0 90,46-6 0,-41-1 90,23-1-450,-28-4 90,-7 11 270,-3-5-180,-16 6 90,3 0 0,-5 0 900,0 0-810,0 6-90,0-5 270,0 17-180,0-15 269,0 45-269,0-27 0,7 35 90,-6 3-360,12-7 180,-12 13-315,5-17 1,0-2 224,-5 0 45,8 19 0,0-1 45,-6-26 0,6 17 0,0 1-90,-7-15 270,1 4 0,0-1-180,-3-12 269,5 23-179,-3-38 0,4 2 0,-6-7-90,6-10 0,-5 4 0,5-6 90,-6 0 1799,0 0-1799,6 0-90,-4 0 90,21 0-90,-12 0 90,14 0 0,-6-6-90,-4 4 0,11-3 0,1-2 0,1 6 90,17-5-90,-28 6 270,19 0-270,-33 0 180,15 0-90,-17 0-90,5 0 89,-6 0-2067,0 0 1978,0-6 0,-6-2 0,-1-5 0</inkml:trace>
  <inkml:trace contextRef="#ctx0" brushRef="#br0" timeOffset="65633">10234 4026 7533,'7'7'-540,"0"5"450,-7-4 270,0 23-90,0-1-90,0 4 90,0-15 90,-7-1-90,0-9-90,-1 4 90,-16-7 0,8-6 0,-17 0-1,7-6-89,5-7-539,-17-25 359,15 0-68,-10-20 68,13 20 0,2-2-2067,-5-27 2202,7 20 0,-1-3 0,0-5 0,3 0 45,8 14 0,2-1 0,-9-13 0,2 1-448,9 10 1,2 3 357,-6-13 270,6-14-91,0 27 1,0 6-90,6 2 173,-4 7 7,10 17 1973,-11-3-2063,11 12 975,-5 0-975,1 0-180,10 24 90,-9-12 0,10 25 180,6-3-180,-9-5-225,10 16 495,-7-11-270,8 24-45,-4-12 0,0 1-810,-4-12 1,0 0 719,1 10 0,-2-2 46,1-3-1046,1 12 956,-5-8 179,4 2-360,-5 5 180,-1-14 73,-5 9 107,-2 5 0,0-14 0,1 15 0</inkml:trace>
  <inkml:trace contextRef="#ctx0" brushRef="#br0" timeOffset="66833">14794 4133 7533,'0'36'0,"0"-5"-1170,-6-11 1530,5-6 180,-5 6-720,6-1 360,-6 2 0,5 6 0,-11-12-180,4 9 90,-5-21 89,-7 8-268,5-11 178,-16-11-89,9 2 90,-5-16-90,2 3-359,-2-28 269,5-1-73,6 16 1,0-3 162,2-7 0,1-1-757,2 10 1,0-1 666,-5-8 0,0-1-45,5 0 0,2 1 45,-6-22 45,2 1 0,2 1 45,8-1 45,-3 19 0,0-1-286,6-28 241,0 16-45,2 21 0,2-1 135,10-20-180,0 13 90,6 7 90,-7 19 0,-6 3 90,5 16-180,-4-4 1534,-1 6-1534,5 6 275,-4 2-275,11 29 90,-9-12-90,7 20 0,-9-18 180,5 6-180,0-5 90,7 29-90,-5-25-761,-2 25 761,-1-23 89,-5 13-89,7 0-90,-4 3 1,-1 2-1,0 13 0,4 4 0,-2 0-90,-8-13 90,6 1 0,0-2-360,-1-7 450,-1 16 0,5-31 0,-5-6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5:22:29.891"/>
    </inkml:context>
    <inkml:brush xml:id="br0">
      <inkml:brushProperty name="width" value="0.05292" units="cm"/>
      <inkml:brushProperty name="height" value="0.05292" units="cm"/>
      <inkml:brushProperty name="color" value="#FF0000"/>
    </inkml:brush>
  </inkml:definitions>
  <inkml:trace contextRef="#ctx0" brushRef="#br0">15250 12762 7533,'19'-70'-420,"0"1"0,2-2 0,-6 14 420,-14 33 90,5-7-180,-6 23 450,0 2-180,0 6 90,-6 0-90,5 0-90,-5 6 90,0 2 90,4 17-1,-10-8-359,4 14 180,1-11 0,-5 7-180,10 0 0,-9 6 0,9-10 1,-10 14 89,11-21-180,-5 3-90,6-7 270,0-10-270,0 4 90,0-6-180,0 0-179,0-12 539,-6-3 0,-2-12 0,1 6 0,-5-4 0,11 16 0,-11-9-90,10 11 809,-10-7-359,11 7-180,-5 1 180,12 6-1,-5 0 181,17 0-450,-9 0 180,22 0 0,-14 0-360,8 0 0,-5 0 180,-6 0 90,6 0-360,-6 6 180,-1 1 0,6 13 90,-10-6-90,3 6-180,-12-1 90,0-4 0,-6 10 90,-1-9 90,-7 3-90,1-12-90,0 5 90,-7-10 0,5 10 0,-5-11 0,-5 5 0,3-6 90,-17 6-90,23-4 0,-8 4 0,23-6 0,-5 0-810,6 0 91,12 0 719,2 0 0,13-6 0,0-2 0</inkml:trace>
  <inkml:trace contextRef="#ctx0" brushRef="#br0" timeOffset="517">15438 12816 7533,'-7'0'270,"7"-18"-181,1 1-178,17-22 268,-9 5-89,16-12-90,-10 16-180,5-7 1,-7 16-271,1 0 270,-1 8 0,-5 1 90,3 10 0,-9-4 0,4 6 0,0 0 180,-5 0-180,5 0 450,-6 12-180,0 3-90,0 18 360,0-5-91,0 11-179,0-11 90,0 11-90,-6-17-360,5 10 360,-11-18-540,10 6 180,-9-7-179,3-5-631,-11-8 540,-2-14 271,0-6-91,-5-13 540,11 10-181,-4-14 541,12 21-270,-5-10-180,10 19 90,-4 1-90,6 6 269,12 0-89,-3 0-90,16 0 270,2 6-271,2-5 1,4 6-450,-12-7 90,4 0-449,-4 0 269,-1 0 0,0 5 270,-7-3 90,-6 4-90,-1 0-630,-6-5 271,-6 11 89,-1-10-360,-12 10 540,4-11-270,-16 5 180,14-6 91,-8 0-181,0 0 270,8-6 0,-9 5 0,13-11 0,0 4 0</inkml:trace>
  <inkml:trace contextRef="#ctx0" brushRef="#br0" timeOffset="968">15371 12494 7533,'0'-8'0,"0"-4"809,0-2-539,0-6 90,6-7-180,2 0 180,5 0-630,0 6 180,7 8 180,-6 1-900,0 10 270,4-3 451,-9 5-361,10 0 360,-11 5-90,4 3 0,-11 5 180,5 1 90,-6-1 90,0 1-360,0 5 360,0-4 90,-6 4-180,5-5 90,-11-1-360,10-5 180,-4 3-90,6-9-90,-6 4 180,4-6-450,-9-6 180,9 4 0,-10-15 270,5 8-90,-1-23 1,2 16 178,0-33 91,5 17-180,-5-2-90,6 4 90,0 27 810,0-9-540,0 12-90,0 0 179,6 12-179,-5-3 180,17 29-270,-9-15 180,10 22-450,-5-23 180,0 16-360,-7-22 90,-1 9-89,-6-11 179,0-7 0,0 0-450,0-7 630,0 0 0,-6 0 0,-1 0 0</inkml:trace>
  <inkml:trace contextRef="#ctx0" brushRef="#br0" timeOffset="1962">15988 12601 7353,'14'0'0,"5"-6"270,-4-2-1,4 1-358,-6-5 89,1 10-180,-1-10 0,-5 11 180,4-5 0,-11 6 90,6 6-90,-14 2 359,0 5-359,-7 0 90,-5 19-90,4-15-90,-4 27 90,5-28-359,1 10 269,6-13 90,-5 0 0,10-5-90,-4-2-540,6-6 1,0-6 359,0-2 270,0-5 0,0 5 0,0-4 0,6 5 0,-4 0 180,10 1-270,-5 6 0,0 0 809,5 0-539,-4 6 0,5 7 0,-6 2 180,5 16-180,-4-15 179,-1 10-449,-1-13 180,0-5-269,2-8 89,5-14-180,-5-6 90,4-25 90,-5 13 0,1-24 90,4 26 0,-11-9 0,5 18 90,0 8 0,-5 7 180,11 6-90,-10 0-1,4 12-89,0-3 180,-5 22-180,11-15-90,-11 22 90,5-22-180,-6 15 180,0-15 0,0 3-360,0-6 270,0-5-360,0-2 181,0-6-541,0-6 360,0-2-90,0-17 181,0 3 269,0-23 0,0 9 0,0-4 0,0-11 0,0 26 0,6-25 0,2 34 359,-1-9-269,5 17 1439,-5 14-269,13 39-721,-11-5-359,0 4 0,0 0-180,-8 3 180,5-6 0,0 0-180,-4-3 180,4 25-810,-6-33 271,0 9 359,6-25-1620,-4 4 1351,4-16 269,-6-8 0,6-15 0,1-13 0</inkml:trace>
  <inkml:trace contextRef="#ctx0" brushRef="#br0" timeOffset="2190">16471 12587 7533,'13'21'270,"1"-7"269,5-8-179,-4-6 180,11-18-630,-12 7 270,6-20-540,-7 10 180,-5 0 270,-3 2-540,-5 5 270,0 7-90,-11 1 270,8 6-90,-15 0 90,-8 0-89,8 6 89,-13 1-90,18 7-270,-1-1-90,7 1 360,-5-7 90,10 5 0,-4-11 0,6 5 0</inkml:trace>
  <inkml:trace contextRef="#ctx0" brushRef="#br0" timeOffset="2417">16659 12158 7533,'0'21'1709,"0"16"-1529,0-13 0,0 15-1,0-12 181,0 5 270,0 3-810,5-1 270,-3 5 90,10-17-1260,-11 15 1080,5-20-90,0 14-719,-4-16 359,4 4 90,-6 1-488,0 1 0,-6-1 0,-2 0 0</inkml:trace>
  <inkml:trace contextRef="#ctx0" brushRef="#br0" timeOffset="2774">16497 12829 7533,'0'-8'0,"0"3"0,6 5 1529,8-12-1349,1 3 90,5-5-180,-7 2-720,6 11 270,-4-5 270,4 12 270,-11 13 0,-2-2-270,-6 20 450,0-21 90,-6 15-361,4-16 1,2 5-90,8-13-269,11-1 269,2-12-900,12-13 810,-5-4 90,1-4 0,-1-2 0,5-4 0,17-18 0</inkml:trace>
  <inkml:trace contextRef="#ctx0" brushRef="#br0" timeOffset="3262">17128 12413 7533,'-8'0'1259,"2"0"-899,6 0 629,0 0-629,6 0-90,2 0 90,12 0-180,-5-6 89,4 4-538,-12-4 269,5 6 179,-4-6-628,5 5 269,-5-5-270,3 6 270,-9 0 90,4 0-90,-12 18 0,-2-8-89,-11 27 269,4-14-450,-10 16 270,10-11-720,-4 5 451,5-12 179,0-2-540,7-11 361,-5 3 449,11-9 0,-5 4 0,0-12 0,-2-1 0</inkml:trace>
  <inkml:trace contextRef="#ctx0" brushRef="#br0" timeOffset="3365">17128 12547 7533,'43'-36'449,"-5"5"1,-19 11-270,-4 12-360,4-10 180,-5 16-1529,-7-4 1259,-1 6 270,-6 0 0,-6 6 0,-1 1 0</inkml:trace>
  <inkml:trace contextRef="#ctx0" brushRef="#br0" timeOffset="3764">17155 12547 7533,'-13'21'2158,"5"-8"-1618,2-7-180,6-6 449,0 6 271,0-4-630,6 4 89,19-18-449,0 9 90,19-21 90,-22 15-90,9-10 0,-16 5-2519,17-5 1979,-16 10-719,10-9 809,-19 16-360,-1-9 361,-6 9 179,0-4 180,0 6-270,0 12 180,-6-3-90,-1 16 0,0-4 270,-5 12-270,4-5 270,0 11-180,2-16 180,0 20-90,5-25 179,-5 25-179,6-27 90,6 16 180,-5-23 90,17 3-360,-15-12 269,16 0-179,-12-7-360,0-6 270,-1-2-269,-6-4 89,0 5 0,0 1 90,-6 0 0,5-1 0,-11 7 0,5-5-720,-19-2 720,15-1-540,-13 2 91,23-5-361,-11 15 90,10-21 271,2 15 449,14-10 0,1 0 0,4-2 0</inkml:trace>
  <inkml:trace contextRef="#ctx0" brushRef="#br0" timeOffset="4215">17665 12439 7533,'-6'21'0,"4"-1"809,-4-13-359,6 5-90,0-10 90,0 4-181,0-6 361,0 0-450,0-6-720,6-8 270,-4 0 90,4-6 270,-6 7 0,0-1 0,0 7-449,0-5-1,-6 5 270,-2-1-90,1 2 0,-5 6 180,-7 12 90,2-3 90,-2 10-270,13 1 270,0 12 270,5-8 89,1 13-449,7-21 0,12-3 0,-4-7-540,5-6 270,-7 0 90,0 0-809,7-12 539,-6 9-899,6-15 629,-13 17 630,-1-5-90,-12 12-269,-7 13 89,-2-3 270,-4 10 0,5-7 1709,-5 2-1709,10-6 1439,-3 3-989,12-17 449,18-1-539,-8-7 0,22-7-990,-18-5 450,12 4 180,-5-10 90,6 4-809,0-6-631,17-18 990,-19 14-179,24-20 382,-32 23 0,8-5 1,-11 7-1</inkml:trace>
  <inkml:trace contextRef="#ctx0" brushRef="#br0" timeOffset="4361">17960 12185 7533,'0'13'0,"6"-5"989,1 9-539,7-14 269,-1 9-449,1-6-90,-7-4-540,5 4 360,-11-6 90,5 0-1169,-6 6 359,0 1-269,0 1 179,0 4 810,-6-11 0,-1 11 0,-6-4 0</inkml:trace>
  <inkml:trace contextRef="#ctx0" brushRef="#br0" timeOffset="4775">17960 12319 7533,'-7'7'1979,"1"0"-1530,6-7 2610,0 0-2610,6 0 451,7-7-1350,-4 0 360,9-1-629,-11 3 449,7 5 270,-7 5-90,-1 3-180,-6 23-540,0-13 361,0 14-1,0-13 450,0-4-270,0-2 270,0-1-90,0-10 180,0 4-270,6-12 180,1-2-1169,7-11 989,-7-2-1079,-1-12 629,-6 5 270,0-11-180,0 11 540,0-23 0,0 26 0,0-13 0,0 31 0,6 1 0,-5 6 990,11 6-360,-4 1 1708,11 31-1348,-10-13 89,9 26-719,-17-23 0,5 11 89,0-17-89,-4 4-180,4-13-720,-6 0 630,0-5-989,6-3 719,-4-5-989,10-5 629,-5-3 0,1 1-539,-3-5 359,1-1 181,-4-3-721,4-21 1260,-6 13 0,0-8 0,0 12 0</inkml:trace>
  <inkml:trace contextRef="#ctx0" brushRef="#br0" timeOffset="5055">18175 12373 7533,'-14'61'1079,"1"-14"-719,5-2-180,-4-17 629,10 5-629,-4-12-450,0-1 360,5-13-899,1-1 719,1-12 0,11-1-360,-4-7 270,6-5 0,-1-8 180,1 5-270,5-10 630,-10 23-90,9-9-360,-17 17 900,11-5-361,-10 6-179,9 0 450,-9 6-270,4 1-91,-6 7-89,0-1 450,0 13-540,0-10-630,0 21 360,-6-21-1349,-1 16-1619,-7-5 1978,7-11 541,-5 2 539,10-18 0,-4-12 0,6-3 0</inkml:trace>
  <inkml:trace contextRef="#ctx0" brushRef="#br0" timeOffset="5187">18322 12601 7533,'30'-8'2338,"0"2"-1438,-29 6-360,5 0 269,-6 0-449,0 0-180,-6 0 0,5 0-1979,-11 6 1619,10-4 90,-4 4-1799,0-6 1619,5 0 270,-6 0 0,1 6 0,-1 1 0</inkml:trace>
  <inkml:trace contextRef="#ctx0" brushRef="#br0" timeOffset="8233">19623 18814 7533,'-13'40'90,"-1"0"0,0 5-180,2-3 539,18-35-269,-5 1-270,11-2-90,1-6 90,2 0 180,5-6-539,-1-2 359,2-5 90,-1 5-90,12-3 90,-16 9-1529,9-4 1529,-11 6 0,-6 0 0,-2 0 0,-6 6 0,0 1 0,0 1 0,0-2 0,0-6 359,0 0 271,12-30-630,-4 11 90,12-32-1017,-1 17 747,-4-7 90,10-23 180,-10 18-180,-2-18-90,-1 24 270,-10 0-360,9-13 270,-9 16 0,4-8-180,-6 12 90,-6 5 0,4 2 720,-9 12-270,9 2-180,-10 10 1197,5-4-1197,-1 12 989,-3 26-449,9 11-541,-4 6 1,8 1 0,2-1-180,3-3-417,-3 7 0,0-1-123,8-7 57,-11 20-326,5-30 449,0 4 180,-4-24 90,4 3-270,-6-11 360,0 1-1169,5-2 1333,-3-18-164,4 3 344,-6-11-344,0 1 0,6 4 0,2-4 180,5 11-90,-5 2-1,4 6-89,-5 0 720,7 6-270,-1 2-180,-6-1 449,11 11-449,-9-15 360,10 15-450,-5-16 89,-7 4-358,5-6-1,-11-12 90,5 3-90,-6-11-270,-6 7 180,-1-7 0,-6 11-630,-13-9 541,4 17-541,-10-5 540,11 6-449,7 6 719,9-5 0,5 5 0,5-6 0,9-6 0,-5 5 0,14-17 0,-8 3 0</inkml:trace>
  <inkml:trace contextRef="#ctx0" brushRef="#br0" timeOffset="9194">20172 18707 7533,'8'13'-990,"-1"0"1440,-7 1 0,0-1-180,0 1-270,0 11 179,0-9 91,0 10-90,0-13 270,0-5-360,6-2-270,1-12 180,12-2-270,2-11 90,0-2-359,4-12 269,-10 5 90,-2 1-450,-1-10 180,-10 19 450,4-26 0,-6 28 0,0-15 0,-6 22 0,4-9 0,-16 10 0,15-5 0,-14 5 0,9-15 0,1 6 0,-5-15 0,10 5 0,-4 0 0,6 6 0,0 2 0,0 11 0,0 2 0,0 6 0,6 0 360,-4 12 180,4-3-90,0 28-1,-5-7 181,11 34-360,-5-19-270,7 25 180,-7-27 270,5 10-271,-4-19 1,-1-7-1709,5-8 1259,-11-11-1169,11 3 1169,-10-9-179,10-8 449,-10-9 0,4-24 0,-6 9 0,0-20 0,6 20 0,-5-9 0,11 12 0,-10 6 0,10 2 539,-11 11 91,5 3-450,-6 5 539,-6 12-269,-1 9-90,-1 1-180,-4 21-180,11-19 270,-5 15-90,6-13 0,0-4 269,0 9-539,0-21-449,0 14 449,6-22-90,1 3 360,13-10-180,-6-3-1979,12-17 1619,-12 2-539,12-15 629,-11 9 270,4-4 0,-6 12 0,1 8 0,-7 7 270,5 12-181,-10 2 1,10 17 630,-5-9-90,7 16-271,-1-23 91,7 9-180,-6-17-360,6-1 270,-7-8 0,0-5 0,1-12-90,-7 2 180,-1-9-360,-6 10-810,0-2 450,-6 14-359,-13-1 449,3 11 270,-28 18 270,21 10 450,-4 14-181,3 16-359,21-21-90,-9 20 180,12-34 270,5 15-90,3-23-90,12 4-90,1-12-91,0-1 91,4-12-899,-10 5 449,10-17 180,-10 3 0,4-12-1169,0-11 989,-3 2 90,-3-10-360,-1-7 450,-10 4-179,4-17-1,-6 17 1259,0 3-989,0 19 1079,0 14-629,6 7 810,1 24-811,0 10 1,5 20-976,-5-4 0,0 1 885,8 18-179,-6-6 0,1-1-720,3-2-35,0 10 575,1-31-1349,-1-6 450,1-1 629,-1-5 270,7-7 0,1-20 0,6-9 0</inkml:trace>
  <inkml:trace contextRef="#ctx0" brushRef="#br0" timeOffset="9604">21233 18519 7533,'0'19'1349,"0"2"-899,6 24-360,1-14 809,1 37-539,-3-29 0,1 25-270,-4-34-90,4 7 809,0-16-1438,-5 0-1710,5-7 2159,-6-9-180,0-16-90,0 2 360,0-23-89,0 10-91,0-17 90,0 5 90,6-12 270,2 4-990,5-10 450,0 16 91,1-3 269,-1 0 0,-6 16 0,5-15 0,-4 17 0</inkml:trace>
  <inkml:trace contextRef="#ctx0" brushRef="#br0" timeOffset="9691">21380 18411 6813,'0'14'540,"0"-7"-450,0-1 0,0 0 0,0-5-1170,0 11 1080,0-4 0,0 5 0,0 0 0</inkml:trace>
  <inkml:trace contextRef="#ctx0" brushRef="#br0" timeOffset="9818">21407 18586 7533,'4'58'479,"0"0"1,-2-5 0,2-8-30,2-12-270,-5-4-900,11 3 720,-11-17-1079,11 3 899,-10-16 180,10 3 0,-5-16 0,6-4 0</inkml:trace>
  <inkml:trace contextRef="#ctx0" brushRef="#br0" timeOffset="10084">21675 18559 7533,'-7'0'270,"-11"12"-91,15-3 91,-21 16-90,15-10 540,-10 11-450,11-12-180,2 0 89,6-3 1,0-9 180,0 10-180,6-10-90,2 4-90,5-6 90,7 0 90,6 6-180,-3 1 0,-4 6-90,-13 7 180,-6-5-360,-6 16 180,4-20-719,-15 18 359,8-20-1259,-11 5 899,7-8 810,0-6 0,-1 0 0,0 0 0</inkml:trace>
  <inkml:trace contextRef="#ctx0" brushRef="#br0" timeOffset="10222">21649 18559 7533,'20'-21'0,"0"2"449,-13 11-808,5 2 269,-11 0-450,5 5 270,-6-6 90,0 7-359,6 0 359,-4 0 180,4 0 0,-6-5 0,0-3 0</inkml:trace>
  <inkml:trace contextRef="#ctx0" brushRef="#br0" timeOffset="10962">21729 18519 7533,'0'28'-1350,"0"39"2250,0-31-180,0 22 269,6-21-899,-5-20 360,5 8-810,-6-17 360,0-3-720,0 1 360,0-4 91,0 4-91,0-12-90,0-2 360,6-11-360,-5-2 360,5-6 1,-6 0-91,6 7 90,-4 0 809,4 7-629,0-1 630,-5 7-450,5 1 179,-6 6-269,6 0 180,-5 0-360,12 6 180,-12 8-360,6-6 270,-7 16-630,0-21 181,0 15 89,0-16 90,0 4 0,6-6 0,-5 0-90,5 0 180,-6 0 1349,0 0-719,6 0-360,-5 6 0,5-5 270,-6 17-270,0-15-90,0 9 179,0-12-179,6 6-989,-4-5 269,4 5 540,-6-6 0,0-12-90,0-3-1619,6-12 1440,-5 7 359,5 0 0,0 7 0,-4-1 0,3 7 359,1 1-89,-4 6-180,4 0 810,-6 0-361,0 0 91,6 6-90,-5 1 179,5 1-629,-6 4 90,0-5 0,0 1 180,6-2-90,-4-6-450,9 5-540,-3-3 630,-1 4-90,5-6 90,-4-6-1169,-1 4 630,-1-9 89,-6 3 450,0 1-270,0-11 810,0 9-270,0-10 180,0 5-181,0 7-89,0-5 810,0 10-720,0-4 0,0 6 899,0 12-719,6-3 629,-5 22-629,11-8-180,-10 10-450,4 5 270,-6-2 360,0 16-180,0-22-270,-6 13 90,4-26-990,-4 14-179,0-16 0,5-1 719,-5-9-539,0-5 809,5-5-180,-5-9 270,6-7 90,0 0-180,6-4-270,7-2 270,8 5 180,12-21 0,-5 25 0,5-14 0</inkml:trace>
  <inkml:trace contextRef="#ctx0" brushRef="#br0" timeOffset="11183">22507 18411 7533,'21'-22'809,"-8"4"-629,-7 18 0,-6 0 180,-6 6-90,-1-4-180,-7 10 90,-5 13-180,4-1 269,1 14 1,3 4-90,2 7-621,2-2 1,2 2 350,5 7 270,0-2-847,0-15 218,0-18 269,12 10 0,-3-15 360,16 4-180,-4-14 0,6-6 0,-1 0 0</inkml:trace>
  <inkml:trace contextRef="#ctx0" brushRef="#br0" timeOffset="11657">23017 18491 7533,'-21'7'0,"1"0"0,-5 13 449,8 0 181,-14 13-360,16-10 0,2 2 180,1-5-271,11-12 271,-5 10-360,6-16-450,12 4 450,-3-12-180,22-2 0,-15-5 180,21 5 0,-21 2 0,10 6 90,-13 0 0,13 24-270,-16-12 180,8 25 90,-18-10-90,0-4 90,0 14-90,-6-21 180,-7 22-1979,-2-28 359,-10 14 181,10-23 1169,-17 5 0,16-12 0,-9-1 0</inkml:trace>
  <inkml:trace contextRef="#ctx0" brushRef="#br0" timeOffset="12060">23150 18572 7533,'0'-7'0,"0"1"0,0 6 629,0 0-359,-12 6-360,10 1 360,-22 19-270,21-4 180,-15 23-90,17-9 90,-5 10 180,6-12-360,0-7 0,0-14-90,0-6 270,6-7-180,1-7 90,0-6-630,11-14 270,-15-1 180,15 1-180,-17 2 270,5 4-90,-6-6 90,0 6-270,0-16-269,0 25-181,0-24 630,0 33-270,0-9 180,0 12 1530,0 0-631,0 6-359,0 1 809,0 13-899,0-5 270,6 16-360,2-8-90,11 15-180,-10-15 90,3 2-810,-6-12 361,-5 1 359,5-7-90,-6-1-1619,0 0 1439,0-5-450,0 5 810,0-12 0,7-1 0,0-6 0</inkml:trace>
  <inkml:trace contextRef="#ctx0" brushRef="#br0" timeOffset="12508">23231 18425 7533,'21'58'1979,"-7"3"-1800,-3-39 181,-9 17-450,4-17 270,0 16-630,-5-22 271,5 9 179,-6-11 179,0-7 181,0-1-270,0 0-1799,0-4 270,0-14 1079,0 1-179,0-32 539,6 19-180,-4-21 180,4 23 0,-6-3 539,6 18-269,-5-5-90,5 10 450,-6-4-91,0 12-179,0-4 0,6 15-90,-5-7-450,5 14 360,-6-8-630,0-3 360,0 5 90,0-15 0,0 9-1169,6-12 899,-4 0 90,4-12 90,0 9-180,-5-15 720,5 11-270,-6-1 539,0 2-449,0 6 90,6 0-90,-5 0 0,5 0-90,-6 0 90,6 6-450,-4 2 180,4 5-810,-6 0 720,0-5 0,0 4 0,0-11-449,0 5 539,0-6 0,6-6 0,1-1 0</inkml:trace>
  <inkml:trace contextRef="#ctx0" brushRef="#br0" timeOffset="12877">23418 18224 6543,'14'34'3778,"0"34"-3598,-1-32-840,-5 27 840,-2-36-240,-6 11-30,6-8 180,-5 9-90,5-18 270,-6 4 64,0-10-154,0 4-1979,-6-5 270,5 5 1645,-5-10-656,0 9 360,4-11 630,-4 1 0,6 16-450,0-14 179,0 16-268,0-13 538,0 7-359,0-6-540,6 12 181,-4-17 89,10 9-180,-11-17 90,5 5 450,-6-6-720,0 0 900,0-6-270,0 5 630,-6-11-361,5 10-628,-11-10 89,10 11 90,-4-11-720,6 4 810,-6-17 0,5 8 0,-5-8 0</inkml:trace>
  <inkml:trace contextRef="#ctx0" brushRef="#br0" timeOffset="13100">23459 18532 7533,'8'-8'0,"-2"-3"449,0-3-89,1 0-180,0-6 0,5 12 180,-10-4 180,10 11-540,-11-5 179,11 6 1,-11 0-180,11 6 90,-10 2 90,4 11-90,-6 2 90,0 6 0,0-1-630,-12 19 270,9-20-719,-21 19 539,15-30 0,-10 12-809,6-11 1169,-1-2 0,1-7 0,0-6 0</inkml:trace>
  <inkml:trace contextRef="#ctx0" brushRef="#br0" timeOffset="13511">23593 18586 7533,'0'28'1799,"0"-3"-1529,0-17 359,0-2-449,0-6 180,0 0-180,6 0 180,8-18-181,-5 7-718,21-38 89,-20 24-562,9-20 832,-7 18 180,-4 1-629,-1 4 269,-1-3-180,-6-2 360,0-1-89,0-5 179,0 0 180,-6 11-270,-7-27 270,4 29 831,-9-17-831,16 30-90,-3 1 180,5 6 180,0 0-270,-6 6-90,4 1 90,-4 30-90,6-5 0,0 14 1349,0-1-899,0-15-540,0 26 0,0-24 180,0 12-360,0-17-809,6 0 629,-4-12 270,9-3-90,-9-12-90,4 0 91,-6 0 269,0 0 0,6-6 0,1-1 0</inkml:trace>
  <inkml:trace contextRef="#ctx0" brushRef="#br0" timeOffset="14467">23714 18330 7533,'7'0'1709,"5"0"-1349,-10 0 179,10 0-359,-11 0 180,11 0-450,-5 0-270,1 0 270,4 0-1439,-11 0 360,5 0 989,-6 0-1079,0 0 1079,-6 0 180,-1 7 0,-1 6 0,-4 2 180,11 10-90,-5-10-180,6 17 0,0-16 449,0 16-269,0-12 2429,0 13-2429,0-11-90,0 4 180,0-19 90,0 5-990,0-11 450,0 12 180,0-12 0,0 5 0,0-6-989,0 0 449,0-6 1,0-13 629,0-4 0,6-16 0,-5 11 0,11 2 0,-10 6 449,10 7-359,-11 5 630,5 2-180,-6 6-271,0 0 1,6 6 0,-4 2 360,9 11-450,-9-10-360,4 15 90,0-16 90,-4 6-450,4-2 180,-6-10 90,0 4 90,0-12-89,6 4-91,1-28 90,1 18 360,-2-19-90,0 18 629,-5 5-359,5 2 0,-6 6 90,0 0-630,6 0 90,-5 6 360,5 7-180,0-4-270,-4 9-900,10-10 181,-11-1 179,5-1 270,-6-6 450,0-6 0,6 5 0,-4-17 0,3 15 0,1-15 0,-4 16 90,4-10-90,-6 11 450,6-5-270,-5 6 0,5 6 719,0 7-719,-4-4 450,4 15-540,-6-15-90,0 11 0,0-13 180,5 5-90,-3-10 270,10-8-810,-11-3 0,11-17-449,-10-1 719,4-1 360,-6 7-270,-6 3 449,-2 11-179,1 0 270,-5 1-180,10 6 0,-3 0 90,-1 0-91,4 0 91,-4 0-90,6 0 0,12 6 539,-3 1 1,16 18-180,-10-3 179,17 23-539,-16-15-180,10 15 360,-13-11-450,-6 1-630,-1 15 180,-6-19 270,-6 14 90,-1-18-1709,-12 0 1350,4-6-811,-11-8 901,11-1 359,-4-10 90,5-2-90,1-32-90,5 7-270,3-26 90,5 17 180,5-1-450,9-3 270,1 15-989,16-14 1259,-14 21 0,20-16 0,-9 12 0</inkml:trace>
  <inkml:trace contextRef="#ctx0" brushRef="#br0" timeOffset="14945">24492 18304 7533,'6'34'1619,"-5"5"-1259,11-5 449,-7 6 1,-2 2-541,4 9 1,0 7 0,-2 2-720,-4 1 450,5 6 360,-6-24-180,0-28-630,0-1 1,0-8-631,0-6-539,-6-6 1169,5-8 271,-5-1-1,6-10 0,0 4 0,0-12 540,0-1-270,0-1 989,12-21-899,-3 29 450,16-28-451,-10 44 271,4-12 0,-5 21-90,-7-4-90,6 6-270,-12 6 0,5 2 179,-6 11 91,0 2-1169,0 12 809,-6-5-1619,-7 17 1439,-2-27-180,-11 12 180,17-29-539,-9 5-91,17-6 900,-11 0 0,10 0 0,-4 0 0</inkml:trace>
  <inkml:trace contextRef="#ctx0" brushRef="#br0" timeOffset="15117">24559 18693 7533,'35'8'449,"-3"-2"901,11 0-361,-10-5-809,7 5 90,-10-6-90,-27-6 269,9-2-718,-12-5 269,0 0-540,-6-1 270,-2-5 180,-5 10 0,-12-9-180,9 17 1,-10-6-1,13 7 90,6 0-450,-5 0 180,4 0 270,-6 0 180,1 7 0,-1-6 0,1 5 0</inkml:trace>
  <inkml:trace contextRef="#ctx0" brushRef="#br0" timeOffset="15813">24773 18385 7533,'15'-6'989,"9"-2"-989,-21 0 1080,15-3-811,-10 3 181,-1 1-1259,-1 0 899,-6 7-1889,0 0 179,-6 7 1351,-1 6 269,-7 8 0,6 6 180,-3 12-180,9-9 269,-10 8-179,11-17-90,-5-2 630,6-5-90,0-7-540,0-1 269,0-6-808,0 0 359,0-6-90,0-1 270,0 0-90,0-5 90,6 4 270,1-12-270,1 12 270,3-10-90,-9 10 359,16-11-359,-15 4 270,15 2-360,-16 7 90,4 0 0,-6 4 0,0-4 0,0 12-1,0 2 181,6 29-270,-5-12 0,11 14 180,-11-8-90,11-14-360,-10 20 90,10-27 180,-11 14 0,5-22-90,-6 4 0,6-6-450,-4 0-89,3-18 359,1 7 0,-4-20 90,10 10-180,-11-6-90,11-17 90,-10 12-90,9-24 271,-9 26-91,4-27 90,-6 26 0,0-20-90,0 23 90,0 1-180,-6 8 180,4 5 1259,-3 1-719,5 5 630,0 2-541,0 6-89,0 12 270,0 3-361,0 12 271,5 18-450,3-14 270,5 32-91,1-32 181,-7 32-360,5-32-630,-11 26-1619,5-4 91,-6-8 988,-6 0-179,-1-26 899,-6-11 270,-1-2 0,1-6 0,0 0 0</inkml:trace>
  <inkml:trace contextRef="#ctx0" brushRef="#br0" timeOffset="15942">24921 18599 7533,'-7'-36'1349,"1"5"-90,6 11-719,0 12 179,0-16-539,0 21 180,18-21-360,-8 15 180,9-4 0,-7 1-1529,1 4 1259,-4-5-2609,15-7 2250,-15 6 449,11-6 0,-7 7 0,1-1 0</inkml:trace>
  <inkml:trace contextRef="#ctx0" brushRef="#br0" timeOffset="16164">25162 18169 7533,'21'0'1709,"-2"0"-1080,1 0-179,-5 0 899,28 12-899,-23-9 180,29 27-91,-33-19-179,9 20 0,-11 2-180,-7-3 180,-1 32-360,-12-29 45,0 7 0,-1 1-660,-8-1 615,-1 1 0,1 0 90,-2-2 0,-14 11-1,4-11-178,5-9-1531,-16 15 1261,16-23-3329,-11 3 2968,13-11 720,0-7 0,7 5 0,0-4 0</inkml:trace>
  <inkml:trace contextRef="#ctx0" brushRef="#br0" timeOffset="26921">18403 7931 7533,'-44'6'809,"1"7"-1169,4 26 360,8-13 990,-14 29-810,25-38 270,6 15-181,8-19 1,6-5 1799,48 28-1709,-24-17-360,18 8 0,2 3 0,-11-1-270,24 16 36,-35-23 413,-3 10-538,-7-11 269,-11-1 0,5 6-270,-12 6 270,-1-7-360,-18 18 360,3-21-269,-17 11 269,10-6-1440,-21-6 721,24-8-1,-17-13 810,28-13 0,2-20 0,7-9 0</inkml:trace>
  <inkml:trace contextRef="#ctx0" brushRef="#br0" timeOffset="27283">18604 7998 7533,'-29'70'1664,"3"-7"0,3-2-1214,9-6-136,-2 9 1,3-4-225,13-26-360,12 15 90,2-35 90,25-13 0,-9-8 90,3-8 90,-8-17-899,-10 16 359,5-21 180,-7 15-539,-6-17-1,-1-1 450,-6 4 181,0-15-1,0 33 1349,-6-18-989,-1 33-180,0-9 0,-5 18 0,4 14 1709,1 8 540,1 42-1800,6-28-134,0-1 0,0-2-765,0-7 360,0 18-989,6-21 539,-5-2 360,5-8 180,0-12-1799,-4 5 990,4-10 179,0 4 270,-5-6-989,11 0 989,-5-12 360,1 3 0,4-16 0,-5 4 0</inkml:trace>
  <inkml:trace contextRef="#ctx0" brushRef="#br0" timeOffset="27702">18778 8105 7533,'8'-7'899,"4"19"-359,-11-2 449,11 34-539,-11-21 270,5 28-540,0-21 179,-4 15-539,4-17 180,-6 5 180,0-6 90,0-7-180,0 0 180,0-13-810,0-1-359,0-6 809,0 0-720,0-17 540,6 6-179,-5-26 359,11 14 0,-11-10-270,11 7 270,-10 5 0,10 7 0,-11 8 270,5 6-90,-6 0 630,6 6-540,-4 2 179,4 11-89,-6-4-90,0 10-360,0-9 90,0-3 180,0-1 0,0-11-630,0 5 91,0-6 359,0 0 90,5-6-630,3-7 360,-1-2-90,11-10 181,-15 16 448,15-9-89,-16 16 0,10 2-270,-10 8 1080,3 23-810,-5-7 179,-5 21-449,3-23 270,-10 9-1079,10-16 449,-4 4 180,6-11 180,0 4 90,0-11 0,0-1 0,0-7 0</inkml:trace>
  <inkml:trace contextRef="#ctx0" brushRef="#br0" timeOffset="28553">19100 8038 7533,'6'66'3418,"-5"-9"-3058,5 2-181,-6-13 631,6 13-1800,-5 0 1,-1 12 0,0-8 239,4-20 0,-2-2 390,0 50 0,-4-31-449,-4-101 988,5-11-122,-5-14 303,6 21 0,0 3-360,0-3 404,2 1 1,2 1 585,3 13-181,7-2-539,0 12 270,-1 13 363,1 1-633,-1 12 180,0 1-360,-5 13 270,4 0-630,-11 37 360,5-23-1349,-6 41 200,0-44 700,0 14-2250,0-12 2069,0-11-719,0 9 1259,0-27 0,0 0 0,6-23 429,2 4-429,17-16 2338,15-10-899,15-8-1079,-5 1-317,-12 9 137,-13 13-809,-16-1 449,15-12 180,-21 9-540,9-32 540,-12 29-1349,0-36 989,-6 38-135,0-9 1,-1-1 134,-8 6 495,4-4 0,2 3-135,2 12 1079,-5-7-449,5 17-450,-1 7 629,2 1-359,6 6 406,-6 24-586,5-7 540,-5 52-541,6-28-111,0 29-428,6-5 180,-5-13-405,5-7 1,0-2 44,2-3 90,-1 35-450,-1-43 1,0 18 449,-5-27-180,11 2 181,-10-18-271,10-7 360,-5-7 922,12-12 428,3-14-271,16-9-449,-14 6 90,14-1-270,-24 22 0,12-22-270,-12 25 180,0-18-720,-8 23 360,-6-1 90,-6-4-629,-2 11 629,-5-5 0,0 6 450,-1 0-180,1 6 0,6 1 989,-11 36-809,15-10 539,-15 31-539,16-22 0,-4-8-90,6-2 90,0-17 90,0 10-1,6-16-538,-4 9 268,10-17-1078,1 11 539,2-11 180,16-1-1169,-15-7 1439,16-12 0,-12-2 0,7-6 0</inkml:trace>
  <inkml:trace contextRef="#ctx0" brushRef="#br0" timeOffset="28744">20039 8038 7533,'0'8'3418,"0"-2"-3058,0-6 179,0 0 541,0 6-900,0-5-810,6 11 360,-5-4-2249,5 5 2519,0 0 0,-4 1 0,4-1 0</inkml:trace>
  <inkml:trace contextRef="#ctx0" brushRef="#br0" timeOffset="28872">20079 8320 7533,'0'30'3328,"-6"0"-2699,5-23-179,-5 0-90,6-1-2249,0-6 1506,0 0 1,6 0 0,1 0 0</inkml:trace>
  <inkml:trace contextRef="#ctx0" brushRef="#br0" timeOffset="30518">20616 8159 7533,'0'15'1619,"0"3"-1259,0-17-1,0 5 541,35 0-630,-20-4-90,34-2-540,-4-20 630,-6 4-2609,25-16 1491,-34 18 0,1-6 0,-18 7 0</inkml:trace>
  <inkml:trace contextRef="#ctx0" brushRef="#br0" timeOffset="30822">20937 7944 7533,'-6'-13'-720,"-1"-1"720,-7 1-90,-5 0 180,-8-19-180,-1 8 180,-11-14 90,17 17 630,-4 7-541,19 8 181,1 6 90,6 18 179,0 4-89,0 25-270,0 0 0,0 1-180,0 6-589,0-9 0,0-3 679,0-16-192,0 1 102,0 6-450,0 1 180,0 0-539,0 11 269,-6-21 180,5 7-1079,-5-17 1166,6-7-1076,0-1 651,0-6 405,0 0 1,0-6 0,0-1 0</inkml:trace>
  <inkml:trace contextRef="#ctx0" brushRef="#br0" timeOffset="31217">20911 8025 7533,'28'0'1529,"9"0"-1169,-14 0 359,10 0-539,-13 0 0,12 0-180,-16-6-360,15-2 270,-22 1 0,9-5-449,-11-2-1170,7-48 1439,-7 19-90,-5 1 0,-4 2 0,-5 4 360,-13 3-269,-1 2 538,-5 20-89,5-12-270,8 15 900,1 1-630,4 0 0,1 7 0,1 0 179,0 0 361,5 12-540,-5 3 719,6 36-539,0-12-225,2-1 0,2 0-461,-3 7 506,11 19 90,-5-10 0,1 1-46,-5-13 1,0-1-45,-3 7-225,0-7 0,0-1-45,-6-9 90,4 13-1439,-16-11-90,10-4 899,-12-3 630,13-12 0,-5-14 0,5-8 0</inkml:trace>
  <inkml:trace contextRef="#ctx0" brushRef="#br0" timeOffset="31734">21581 8146 7533,'0'-14'3418,"18"-11"-3238,-7 14-270,8-13 90,-7 23 180,-5-5-360,19 6 90,-16 6 180,8 7-180,-18 2 0,0 11 90,0-12-270,-6 18 180,-1-16 180,-7 10-1079,7-13 539,-5 1 180,4-1-270,-5 0 270,0 1-578,5-7 0,2-7 0,6-7 0</inkml:trace>
  <inkml:trace contextRef="#ctx0" brushRef="#br0" timeOffset="31911">21755 7783 7533,'8'28'2338,"-2"28"-2068,-6-30-270,0 31 359,0-22 1,0 5-450,0 18 180,0-19-719,0 35 629,0-41-990,0 18 900,0-31-1352,0-6 632,0-8 832,0-6 1,6 0-1,1 0 1</inkml:trace>
  <inkml:trace contextRef="#ctx0" brushRef="#br0" timeOffset="32234">22011 7877 7533,'47'-15'1709,"-19"4"-1439,-10 11-91,-18 0 181,0 5-180,0 3-90,-6 11 90,-1-4-720,-12 16 450,4-14-719,-17 14 269,16-16-449,-16 10 629,18-16-180,-6 9 270,7-16 360,5 4-539,2-6 628,6 0-89,12-12 810,-3 3-450,11-4-91,11-5 361,-13 9 0,37-17-361,-35 11 91,34-4-270,-36 5-1709,20 7 1349,-29 1 180,3 6-1169,-12 6 1169,-6 1 0,-8 13 0,-7 1 0</inkml:trace>
  <inkml:trace contextRef="#ctx0" brushRef="#br0" timeOffset="32420">21957 8105 7533,'0'14'899,"6"-7"-899,1-1 0,6-6 1170,1-6-541,5-1-179,-3-1-180,9-3 269,2 3-359,-5 0-1079,9 2 359,-16 6 270,4 12 270,-11-3 90,-3 11-180,-10-1-1349,-9 14 1079,-1-9-359,-10 7 359,10-17-270,-10-7 630,10-1 0,-10-6 0,4 0 0</inkml:trace>
  <inkml:trace contextRef="#ctx0" brushRef="#br0" timeOffset="32567">21997 8226 7533,'21'21'2428,"-1"-2"-2248,-7-11 270,6-2-900,-4-6 360,16-6 180,-15-8 90,16 0 90,-5-24-2969,7 2 1851,1-5 0,-9 2 0,-6 12 0</inkml:trace>
  <inkml:trace contextRef="#ctx0" brushRef="#br0" timeOffset="32833">22399 7985 7533,'8'0'1709,"10"0"-1439,-9 0 89,10 0-179,-5-6-1529,-7-2 1169,-1-5-809,-6-1 719,0 7-630,-12 1 631,3 12 269,-22 1-270,8 7 270,-16 11 809,11-2-269,-4 15-540,11-10 1889,1 5-270,7 0-540,6-10-89,1 14-720,12-21-91,1 3 181,12-7-180,-4-10 180,22 4-810,-19-12-539,26-7 899,-28-3-2609,22-8 181,-16-10 1708,5 11 810,-14-9 0,-7 13 0,-6-2 0</inkml:trace>
  <inkml:trace contextRef="#ctx0" brushRef="#br0" timeOffset="33159">22533 7998 7533,'14'-8'0,"-1"3"719,1 5 91,-1-6-1,1 4 1,11-4-720,-14 6 360,18 6-900,-26-4 360,15 9 180,-16-3 270,4 11-91,-6-4-2517,-6 10 1798,-2-9 180,-5 3-449,0-6 359,5 1 540,-4-7-90,11-1-360,-5-6 180,6 0 1799,0 0-1079,6 0-271,-5 0 1,11 0-90,-10 0 90,4 0-270,-6 0 269,5 0-179,-3 0-629,4 0-991,-12 18 1261,4-7 89,-9 14-90,-15 12 629,14-24-359,-18 23 540,29-28-360,-5-1 90,6-1 629,6-6 1,7 0-990,8 0 359,36-12-1708,-23 4 1349,6-4 0,1-2 0,-3-7 0,21-6 0</inkml:trace>
  <inkml:trace contextRef="#ctx0" brushRef="#br0" timeOffset="33739">23312 7783 7533,'0'-15'2788,"0"3"-2608,0 36 90,0-6 539,0 33-359,0-22 270,0 28-540,0-25 359,6 24-359,-5-26 0,5 9-630,-6-18 270,0 4 270,0 2-1079,0-5 359,0 9 450,0-21-2608,-6 13 1349,5-20 1439,-5 9 0,6-17 0,0-3 0</inkml:trace>
  <inkml:trace contextRef="#ctx0" brushRef="#br0" timeOffset="34874">23593 7917 7533,'13'0'1979,"1"-11"-1530,-1 8 91,13-21-360,-10 15-450,21-11 450,-14 1-3148,21-14 2608,-26 15-809,0-6 899,-26 24 270,-23 12 0,8-3 539,-10 17-359,14-12 450,-1 12-360,5-11 90,-4 10-181,5-10 901,7 4-540,1-11 179,6 4-359,6-11-180,1 5 180,13-6-270,1-6 269,12-1-179,-5-7 180,4 7-180,-11 1-1529,5 6 1079,-17 0-1619,3 12 1619,-18-3-719,-14 16 629,4-10-270,-21 17 450,14-16 630,-15 9-270,21-17-90,-12 4 540,26-11 1169,-15 5-990,16-6 1,2 0-271,13 0 271,14-6-720,-4 5-180,14-11 90,-15 10-900,17-10 900,-17 11 180,10 1-180,-23 7-1619,3 19 1169,-12-4 181,0 5 808,0 4-539,-6-14 630,4 8-270,-4-12 449,6-5-449,6-2 90,14-24-630,-4 2 180,27-35-90,-31 19 270,23-18-1080,-32 27 541,9-2-91,-12 12-540,0-1 1,-12 7-1,3-5 1,-16 10 629,10-4 360,-4 6 0,6 0 0,-1 0 0</inkml:trace>
  <inkml:trace contextRef="#ctx0" brushRef="#br0" timeOffset="35057">24063 7958 7533,'15'7'719,"9"-1"-269,-21-12 539,20-13-809,-14 2-90,10-14 180,-11 16-540,-2-16 90,-6 15-809,0-10 449,0 13 180,-6-1-539,-2 1 899,1-1 0,-11-5 0,3-2 0</inkml:trace>
  <inkml:trace contextRef="#ctx0" brushRef="#br0" timeOffset="35277">24183 7676 7533,'29'40'2518,"-4"6"-2338,-17-16 450,-2 19-270,-6-25-540,-12 27 270,8-27 0,-8 7 449,6-17-1528,5-1 539,-5-6 270,12 0-90,2-14-89,17-6 359,-8-2 179,32-16-179,-24 14-89,25-20-991,-27 27 181,2-14 89,-17 16-89,-2 1 899,-6 1 0,-6 6 0,-1 0 0</inkml:trace>
  <inkml:trace contextRef="#ctx0" brushRef="#br0" timeOffset="35416">24264 7944 7533,'-19'36'509,"1"0"1,-3 0 0,6-4 299,13-9 91,2 8-900,8-16 360,17-2-180,-8-6-1,32-7-718,-24 0 449,26-12 90,-23 9-1529,5-15 269,-6 4 1,-6 5 1259,-2-8 0,-6 3 0,1-7 0</inkml:trace>
  <inkml:trace contextRef="#ctx0" brushRef="#br0" timeOffset="36944">18282 9353 7533,'0'8'629,"11"-3"-449,-2-5 0,11 0 270,-7 0 0,1-5-181,17-3-89,-13-11-629,31-2 449,-31 0 359,25-4-179,-33 10-3058,14-11 2158,-22 18 720,4-10 0,-12 10 0,-2-5 0</inkml:trace>
  <inkml:trace contextRef="#ctx0" brushRef="#br0" timeOffset="37159">18403 9273 7533,'-15'28'-180,"-15"15"540,19-19-91,-8 9 1,13-14 540,0 1-630,4-5 0,-4 4-180,6-12 90,0 6 89,6-12 271,14 5-270,-4-6-180,22-6-90,-16 5 360,17-17-180,-11 8 90,4-9-720,-4 6-359,-8-1 179,0 1-179,-7 6 89,-5-5 540,-2 10-269,-6-4 539,0 6 0,-12 0 0,-3 0 0</inkml:trace>
  <inkml:trace contextRef="#ctx0" brushRef="#br0" timeOffset="37415">18242 9635 7533,'0'14'0,"0"-7"0,0-1 2428,23-6-1888,-5-6 449,21-1 1,0-13-630,2 5 89,19-10-269,-11 10 0,-3-4 270,5 5-270,-26 1-1799,30-1 1529,-37 7-1080,13 1 631,-23 6-720,-2 0 629,-6 0-539,0 0 809,-6 0-360,-2 0 540,-5 0 0,0 0-179,-1 0 359,1 0 0,0 6 0,-1 1 0,1 7 0</inkml:trace>
  <inkml:trace contextRef="#ctx0" brushRef="#br0" timeOffset="37956">18308 9823 7533,'-7'15'1889,"1"-3"-1170,6-12-179,12-6-90,-3-8 179,28-7-539,11-23-180,-9 24-90,10-15 180,-29 27 180,1 1-1619,-7 7 1169,-8 7-809,-12 30 809,-2-11 0,-5 18-359,-7 1 359,6-13 1979,-12 24-1349,18-32-91,-4 7-89,12-23 900,0-2-541,6-6-269,13-12-270,3 3 360,23-28-1709,-15 7 629,9-10 270,-1-17-1169,-14 24 1619,-5-1 0,-1 0 0,3 2 0,6-13 0</inkml:trace>
  <inkml:trace contextRef="#ctx0" brushRef="#br0" timeOffset="38134">18765 9447 7533,'28'0'2069,"-3"0"-1080,-5-6-629,-6 5-180,6-5-450,-7 6 270,-5 6-720,-2 1 360,-6 7-1169,0 11 900,-6-9 269,-2 10-180,-11-1 540,4-8 0,-10 8 0,4-12 0</inkml:trace>
  <inkml:trace contextRef="#ctx0" brushRef="#br0" timeOffset="38275">18737 9648 7533,'-7'20'1529,"1"-5"-1169,12 4-1,1-11 451,7 4-540,0-5 90,-1 0-181,1-1-179,-1 0 180,0-4-449,7-2 89,-6-2-900,18-22 720,-16 14-1259,21-27 990,-20 20 179,9-8 450,-13 6 0,6 4 0,2-4 0</inkml:trace>
  <inkml:trace contextRef="#ctx0" brushRef="#br0" timeOffset="38498">19382 9394 7533,'0'35'2428,"6"-3"-2158,1-25 180,7-1-90,5-12-90,-4-1 89,10-19-179,-10 4-899,4-11 449,-6 6 180,-5 6-810,4-4 181,-11 4 629,5 0-90,-6 2-360,-6 11-269,-7 3 449,-8 5-719,-6 5 1079,7-3 0,-6 10 0,12-5 0,-6 7 0</inkml:trace>
  <inkml:trace contextRef="#ctx0" brushRef="#br0" timeOffset="38646">19610 9099 7533,'-3'46'959,"0"0"1,0-7-1,-1-2-869,-10 13 180,0-18-1260,1 24 451,5-26 539,-4 21 0,5-21 0,-7 9 0</inkml:trace>
  <inkml:trace contextRef="#ctx0" brushRef="#br0" timeOffset="38826">19502 9528 7533,'0'7'3058,"0"5"-2518,0-4-360,-6 5-1,5 0 901,-11 7-720,10-5-540,-10 16 270,5-15-1619,-6 22 629,-1-16 540,-5 17-1619,4-17 1979,2-2 0,-5-9 0,2-3 0</inkml:trace>
  <inkml:trace contextRef="#ctx0" brushRef="#br0" timeOffset="38924">19328 9782 7533,'0'-7'2248,"12"1"-2338,-3 0 180,22-7 180,-8-2 90,15-5-180,-10 7-180,17-6 0,-21-2 0,8-6 0</inkml:trace>
  <inkml:trace contextRef="#ctx0" brushRef="#br0" timeOffset="39123">19730 9474 11221,'0'14'1169,"-6"11"-809,-1-3-180,-7 5 179,1 10-179,0-19-2428,-7 31 1438,6-31-1439,-18 25 1260,16-26-180,-16 14 1169,23-22 0,-9 3 0,11-12 0</inkml:trace>
  <inkml:trace contextRef="#ctx0" brushRef="#br0" timeOffset="39209">19529 9769 7533,'51'-43'1169,"-2"6"-1079,-34 23 0,10 1 90,-4 0 0,6-7-900,6-1 630,-5 0-899,11-10 899,-17 15-90,9-16 180,-10 5 0,6-1 0,0-4 0</inkml:trace>
  <inkml:trace contextRef="#ctx0" brushRef="#br0" timeOffset="39409">19931 9233 7533,'-13'15'989,"5"3"-449,2 1-180,6 3 179,-5 17-89,3-11-90,-4 5-180,12-6 539,1-6-539,1-8 180,16-7-90,-14-6 90,22-6-180,-17-1-2519,16-19 1619,-20 16 181,6-8-1440,-23 18 1979,-1 0 0,-6 6 0,-1 2 0</inkml:trace>
  <inkml:trace contextRef="#ctx0" brushRef="#br0" timeOffset="39652">19851 9568 7533,'0'15'3598,"6"3"-3059,1-17 361,25 5-630,-9-6 899,28-12-899,-21 3-540,9-22 270,-12 20-1709,-1-18 809,-5 20 451,-8-4-990,-1 6-540,-16 14 2069,8 0-180,-21 24 1259,8-1-539,-11 22-630,13-22 629,-5 14-359,11-28 1349,-5 9-1259,6-12 90,6-5-2339,25-26 1169,-6 0 360,20-21 282,-18 19 1,0-6 0,-1 5 0</inkml:trace>
  <inkml:trace contextRef="#ctx0" brushRef="#br0" timeOffset="40339">20589 9313 10951,'13'-13'1169,"1"5"-179,-1 2-451,7 6-179,-6 0 270,6 12-450,-7-3-1260,0 16 720,-5-10-1349,-2 17 900,-12-10 89,-2 11-539,-11 0 508,10-17 392,-9 8 269,17-22-270,-5 3 540,6-5-180,0-12-180,6-9 450,1-7-270,19-17 270,-10 22-1,21-27-179,-14 32 90,15-25-180,-15 27 931,14-16-841,-21 24-90,4-5 0,-14 13 1439,-6 0-989,0 7-450,0 12 0,-6-2 89,-8 20-1258,5-15 180,-14 23-91,14-21 1,-11 13 269,13-16 810,-5-6 0,5 3 0,-7-11 0</inkml:trace>
  <inkml:trace contextRef="#ctx0" brushRef="#br0" timeOffset="40646">20804 9461 7533,'0'40'6656,"0"-6"-6296,0-7 179,-6-8 271,-8 13-1260,-1-8 360,-16 20 180,14-21 270,-14 8-180,16-22-3508,-10 15 2698,10-21-2068,-4 8 2068,5-11-1799,1-5 2070,5-3 359,2-11 0,6 10 0,6-9 0,8 10 0,1 1 809,16-5-629,-9 11 1799,23-11-810,-15 10 91,32-9-361,-29 3 1,36-5-2882,-38 5 1712,8-4-1264,4 11 905,-17-11 269,18 10 360,-23-4 0,-2 0 0,-6-1 0</inkml:trace>
  <inkml:trace contextRef="#ctx0" brushRef="#br0" timeOffset="40774">21179 9622 7533,'15'7'3148,"-3"-1"-2249,-6-6-719,-5 0 180,5 0-1799,-6 0 1146,0 0 1,-6 0 0,-1 0 0</inkml:trace>
  <inkml:trace contextRef="#ctx0" brushRef="#br0" timeOffset="41411">18295 8924 7533,'-28'0'1529,"-3"0"-1349,22 0 359,-9 0 181,16 0-450,20 0 180,30 0-360,10 0 134,15-3 1,3 0-989,-37 2 0,1 0 764,17 0 0,8-2 0,-7 2-315,-15 0 1,-3 2 224,15-1 0,1 0 0,3 0 0,-3 0-135,-18-3 0,1 0 90,34 0 0,-1-2-45,-2-8-675,-7 3 1,-1 0 405,-1-5 449,-22 6 0,0-1 0,13-9 0,-5-2 0</inkml:trace>
  <inkml:trace contextRef="#ctx0" brushRef="#br0" timeOffset="42256">20481 7448 7533,'-14'28'1169,"-4"4"-719,10 0-270,1-2 0,1 3-1,6-8-988,0-10 449,0-1 180,0-3-899,0-9 539,6 4 540,-5-6 0,11-6 0,-4-2 0</inkml:trace>
  <inkml:trace contextRef="#ctx0" brushRef="#br0" timeOffset="42394">20589 7408 7533,'7'28'1169,"-1"3"-1079,-12-4 90,5-4 0,-11 8 180,4-4-181,0-5-808,-3 9 359,9-22-1169,-10 9 1439,11-16 0,-5 9 0,6-3 0</inkml:trace>
  <inkml:trace contextRef="#ctx0" brushRef="#br0" timeOffset="42942">21112 9165 9422,'0'14'-450,"6"5"360,-5-10-270,11 9 90,-5-10 90,1-1 180,4-1 0,-5-6 0,7 0 0</inkml:trace>
  <inkml:trace contextRef="#ctx0" brushRef="#br0" timeOffset="43087">21259 9058 7803,'6'34'629,"-4"-1"-719,4-12 0,-6-1 90,6-7 0,-5-6 90,5 5-90,0-4 0,2-1 0,5 5 0,0-4 0</inkml:trace>
  <inkml:trace contextRef="#ctx0" brushRef="#br0" timeOffset="43732">21863 9273 7533,'15'7'0,"3"-1"0,-11-6 2158,12 0-1348,2-12-630,0-3 0,-2-5-90,1-12 0,-11 16-540,9-15 450,-16 15 90,4-3-630,-6 12 180,-6-5 181,-2 10 89,-6-3 0,-5 5-360,-2 0-270,-30 11 450,25-2 1,-35 23 269,37-10-270,-21 17 180,23-17 0,-4 3-270,7 7 990,10-20-360,-9 17 629,17-21-449,-5 0 0,12 3 809,1-9-540,7 3-179,-1 2 450,0-6-361,7 5-359,-6-6 180,12 0-1,1-6 271,19-7-540,-9-2 180,26-10-90,-26 9-1170,9-3 540,-1 6 360,-21 6-1979,13 1 1530,-22-1 269,-2 6-1619,-7-5-90,-6 6 1439,-6 6-1169,-19 7 1619,1-4 0,-20 15 0,10-9 0</inkml:trace>
  <inkml:trace contextRef="#ctx0" brushRef="#br0" timeOffset="43953">21795 9514 9781,'32'0'1979,"-8"0"-1169,21-5-91,1 3-449,-15-4 90,12 12-180,-27 1-630,-3 19-539,-7-10 359,-6 15 0,0-10 541,0-6 178,0-3-178,30-18-901,-11-7 271,44-20 539,-32 3 38,0 0 1,1-2 0,-1-7 0,13-19 0</inkml:trace>
  <inkml:trace contextRef="#ctx0" brushRef="#br0" timeOffset="44248">22507 9139 7533,'35'-15'2878,"3"-3"-2608,-23 16 90,10-3-180,-10 5 89,5 0 181,-13 0-270,5 0 450,-11 5-270,5 9-1,-12 1 1,-1 4-270,-6-5 90,-1 5 90,1-4-90,-1 10-1080,-5 2 900,4-5 90,-17 16 0,16-22-3418,-15 16 2518,16-18 810,-4 0 0,5-2 0,1-5 0</inkml:trace>
  <inkml:trace contextRef="#ctx0" brushRef="#br0" timeOffset="44637">22587 9205 7533,'21'36'2069,"-1"-4"-1530,-7-1-629,-5-7-629,-2 21 269,-6-23-809,0-2 1079,0-14-630,0-12 450,5-8-89,3-13 539,5-1-90,1-11 0,-7 11 719,5-5-629,-5 12 810,13-4-631,-11 16 181,8-3 0,-15 18-810,4 1 270,-6 13-90,0 6 90,-6 3-90,4 10 180,-4-5 0,0 0-89,5 23 178,-5-30 811,6 28-720,0-39 90,0 10 179,6-19-359,-5-1 360,11-12-180,-4-1 90,5-19-90,1 10-1,-7-21-89,0 20-90,-7-20 0,-7 21 180,6-4-989,-17 8 539,-3 5-2069,-2-1 1799,4-3 450,13 3 0,0-5 0,-1-1 0</inkml:trace>
  <inkml:trace contextRef="#ctx0" brushRef="#br0" timeOffset="44777">22869 9179 7533,'28'-13'1979,"-2"5"-1170,-7-4-359,-10 11-180,9-5 539,-11 6-629,0 0 0,-1 0-1979,-6 0 1619,0 12 180,-17 3 0,0 11 0,-15 1 0</inkml:trace>
  <inkml:trace contextRef="#ctx0" brushRef="#br0" timeOffset="45388">22842 9273 7533,'-7'15'6566,"1"-3"-5667,12-12-449,1 0-90,7 0 180,-1-6 89,6-2-449,-4-5 0,5 6 90,-13-6-360,17 18-630,-20 2 271,14 26 179,-18-3-1349,-6 33 1259,-1-37 180,-1 30 0,2-46-180,6 14 270,6-22 0,2-2 360,5-20-360,0-2-269,1-23 89,-6 21 90,-2-13 90,-6 16 0,0-6-90,0-6-1709,0 5 900,0-5 359,-6 12-629,4-16 809,-4 19-629,6-7 1079,0 13 0,0 10 0,6-3 0,1 5 0,7 0 539,0 0 1620,-1 5-450,0 3-1259,-5 5 1079,4 13-1169,-11-10-90,5 15 89,-6 2-179,0-9-539,0 25-361,0-25 720,0 3-1979,6-16 1619,1-16-179,7-9-181,-1-6-90,6-13 451,-10 5-1,15-17 180,-21 21-90,15-13-90,-10 10 180,-1 4 90,-1-2-89,-6 17 1258,0 3-359,0 5 629,0 17-1079,0-6 1079,-6 32-989,5-25-1,-6 19 181,7-22-360,0 5 360,7-7-360,0-6 269,13 0-89,-5-14 270,4 0-450,-6-6-630,1-1 450,-1 7-3328,-6 0 3058,-1 7-90,-6 7 90,0 0-1888,-6 7 1078,-1-1 1080,-6-6 0,-1 11 0,1-3 0</inkml:trace>
  <inkml:trace contextRef="#ctx0" brushRef="#br0" timeOffset="45586">23258 9326 7533,'-30'30'3867,"6"0"-3777,24-28 990,12-2-540,-3-8 179,23-17-1079,-10 8 270,11-14 180,-13 16-1889,6 2 1619,-17 7-269,2 12 359,-11 1-1170,0 12-628,-6 26 2877,-1-6-989,0 13 2069,1-25-1709,6-7 269,0-7-179,6-5-1439,13-15 809,3-1-2069,11-18 2249,-6 17 0,-6-9 0,-2 11 0</inkml:trace>
  <inkml:trace contextRef="#ctx0" brushRef="#br0" timeOffset="46198">24009 8964 7533,'-15'14'2698,"-15"11"-2338,14-3-180,-11 5-90,2 5 90,10-16-180,-10 15 180,10-16 269,-11 16 1,17-20 270,3 6-630,13-17 179,13-5-89,-5 3-90,5-10-1079,5 11 989,-15-5 180,20 6 0,-27 0-3508,9 12 2158,-12-3 271,0 4-540,-12 5 1439,3-9 0,-16 16 0,10-16 0,-4 3 449,11-6-269,2-4-180,0 4 0,5-6 1529,-5 0 720,12 0-1529,1 0 269,19-6-449,-4-2 179,16-5-539,-9 6-270,-3 1 270,0 6-899,-17 0 449,3 6 270,-12 1 0,0 6-1260,0 6 1081,-6-3-631,-2 9 1,-17 2 539,8-11-2339,-26 20 2609,26-32 0,-21 20 0,18-16 0</inkml:trace>
  <inkml:trace contextRef="#ctx0" brushRef="#br0" timeOffset="46333">23835 9461 7533,'-8'13'1709,"8"1"-1349,8 5 2338,11-4-2068,2 4 89,6-11-449,-1-2-630,13-6 450,-15-6-1979,13-8 1080,-22 5 449,5-8-2698,-7-3 2248,-5 4 810,-2-16 0,0 11 0,1-5 0</inkml:trace>
  <inkml:trace contextRef="#ctx0" brushRef="#br0" timeOffset="46885">24103 9273 7533,'19'-27'0,"-4"12"1079,4-3-359,-5 17 89,11-11 181,-8 4 179,20 1-719,-26 1 89,18 18 361,-26-3-360,9 10-990,-12 7-809,-12 14 719,3-9 450,-4 6-1619,1-29 180,11-3-90,-5-10 989,6-3-359,12-29 989,-3 12 0,16-32 0,-16 39 1079,9-12-1079,-17 29 0,5-5 0,-6 6 1529,-6 6 540,-1 13-1349,-7 4-271,7 9 181,-5-5-450,5-6 0,-1 4-270,2-16 540,12 3-181,2-12-89,5 0 180,6-12-630,-4 3 180,4-10 90,-5 6-1439,-1 5 809,-6-4 1,5 5 449,-4 0 0,-1 1-90,-1 6-719,-12 18 719,5-8 1439,-17 39-1079,15-24 1799,-9 26 899,24-11-2158,3-10-450,6-4-2519,10-21 1800,-8-10-1530,27-15 1169,-19 4-719,20-10 1080,-28 19-181,14 1 1619,-21 6-449,10 0-540,-13 0 3958,-6 0-3148,5 6-271,-10-5 271,4 11-360,-6-10 3777,0 10-3597,0-11-900,0 5 450,0-6-3148,0 6 2698,0-5-2698,0 5 1439,0-6 1619,0 7 0,-6-6 0,-2 5 0</inkml:trace>
  <inkml:trace contextRef="#ctx0" brushRef="#br0" timeOffset="79258">18912 14990 8522,'-8'0'360,"-3"0"-540,3 0 180,-5 0-90,-1 0 0,1 0 90,-12 0 90,3 0-90,-6 0 0,3 0-90,10 0-90,-22 6 360,13 1 0,-14 6-180,11-5 450,0 4-360,6-11-180,1 11 180,7-11-90,-1 5 90,7-6 90,-5 6-90,11-4-1,-5 4 1,6-6-180,0 0 90,0 6-89,6 1 89,-5 1 0,11 15 0,-11 0 0,5 11 0,-6-1 0,0-6 0,0 0 0,0 18 0,0-8 0,3 0 0,0 2 0,-1 13-831,1-8 1,0 2 830,-3 17 0,0 11 0,3-26 0,0-1 0,-2 16-297,2-4 0,0 1 297,-3 1 90,0-7 0,0-1-90,0 7 135,0-12 0,0 0-135,0 4 90,0 24-90,0-39 90,0 2-339,0-2 159,0-19 0,0 25 90,6-32 1398,-4 12-1398,4-15 766,-6-1-856,0-1 519,6-6-429,-5 0 0,12 0 0,-12 0 180,11 0-180,-10 0 90,15 0-90,-8 0 0,11 0-90,11 0 90,-8 0 0,16-6 0,0-1 0,-3-1 0,28-10 0,-26 15-1191,19-14 1191,-22 9 0,5-5-90,0 5 90,18-4 0,-19 11-270,36-5 270,-43 0 0,25 5 0,-29-5-719,11 0 449,-17 4 180,4-4 1371,-19 0-1371,-1 5 360,0-5-180,-5 6 0,5-6 180,-6 4-1,0-9-89,0 9 90,0-16-270,-6 15 90,5-15 0,-5 11 0,6-7-180,0-5 0,0-8 90,0-7-135,3-3 0,0-3 45,-2-15-683,3-1 0,-2-1 773,-2 2 0,0 14 0,0 0-918,0-13 828,0-7-534,0 0 669,-2 16 0,-2 1-529,-3-17 844,-2-8 0,-1 0-270,1 14-45,-1 3 0,2 0-315,7-2 360,-5 3-90,0-13 90,4 28 810,-4-20-1260,6 30 90,-6-23 1,-1 27 983,-1-11-894,3 13 90,-2 0-89,0-5 89,-1 8 1004,-4-14-824,5 22 530,-1-9-80,-4 16-118,11-3 28,-17 5-270,15 0-90,-15 0-90,11 0 180,-6 0-180,-7 0-90,-1 0 360,-12 5-270,-1-3 90,0 10-180,1-11 180,6 11 0,-18-10 89,14 10 1,-14-5-90,13 7 0,3-1-180,-21 6 0,24-4 0,-23 5-179,21-13-91,-1 5 180,10-10-90,7 4-989,11-6 539,-11 0-899,10 0 1619,-3 0 0,-1-6 0,-2-2 0</inkml:trace>
  <inkml:trace contextRef="#ctx0" brushRef="#br0" timeOffset="81227">18509 15848 7533,'0'8'-270,"0"-3"989,-6 2-269,-1-6-1169,0 5 359,-5-6 180,10 0 360,-4 0-90,0 0-90,-1 0 180,-6 0-180,5 0 90,-4 0 0,-1 0-1,-2 0 1,-10 0 0,4 0-90,-12 0 0,4 0 0,-15 0 0,14 0 0,-15 0 0,-1-6 90,3 5-90,5-2 0,0-1-708,-8-1 798,-18 3 0,0-4-90,11 6-45,9 0 0,-1 0 135,-13 0-90,10-5 0,1-2-90,-13-2 135,7 3 0,-1-1-135,-13-5 45,-8 11 0,-1 1 0,35-3 0,0 0-678,-11 0 1,-6 1 0,6 1 812,13 0 0,2 0 0,-15-2 0,1 0-262,-22 3 217,4-2 0,-2-2-45,26 1 0,-1-1 89,-20 0 1,-9 0 0,6-2-135,4-3 0,3-1-929,-13 6 0,1-1 1019,14-4 0,5 0-45,-19 2-428,31 3 0,-1 0 472,7-2 1,-2 0 0,-24-1 0,0 1-45,23 2 0,0-1 0,-10-2 0,-6-3 0,6 3 0,8 2 0,0 1 0,-7-2 0,-4-1 0,3 1 0,6-1 0,-1 0 0,-6-1 0,-5-1 0,5 1 0,8 0 0,1-1-90,-17-3 1,-3-1 89,9 0 0,2 1 0,7 4 0,0-1 44,-8-3 1,0-1 454,10 3 0,-1 1-454,-24-4 0,-2-1-45,19 0 0,-1 0-388,-5 2 1,-4 2 0,6-1 387,9-3 0,2 1 0,-11 3 0,-2-1 281,0-7 1,2-1-237,10 7 0,-1 0 15,-2-4 0,-5-2 0,6 1 30,6 5 0,2 0-45,-18-6 0,-1-1 90,4 6 0,2-1-90,10 1 0,-2-2-45,-26-7 0,0-1-45,28 9 0,1-2 90,-24-9 0,0 0 0,24 10 0,0 0-1,-27-13 1,1-1-135,27 13 1,2 1-91,-14-7 0,-1-1 90,3 0 0,1 1 90,5 4 0,0-1 0,-6-7 0,-2 0 0,-8-1 0,3 2 0,23 7 0,-4-2 0,-18-4 0,-15-5 0,-3 0 0,9 1 30,10 4 0,6 0 0,-5-1 94,-5-1 0,-6-1 1,1 0-1,6 1-124,4 1 0,5 2 0,5 1 0,6 2 0,1-2-30,-10-4 0,-6-3 0,5 2 30,7 3 0,0-1 30,-5-3 0,-4-4 0,4 4-30,8 6 0,2 1 45,-16-17 0,0 0-45,14 14 0,2 2 0,-4-7 0,-1-1 349,-3-2 0,3 2-349,-14-10 45,16 5 0,0 0-132,-10-13 87,-5-6 0,-1 6 200,6-4-155,13 19 0,0 1-45,-17-21 128,17 19 0,-1-2-128,2 4 0,2-1-135,6 1 0,1 0 135,-4-2 0,0 1 0,-11-32-90,12 32 0,-2-1 90,5 0 0,-1-2 0,-12-10 0,-1 1 0,13 13 0,1 0 0,-5-4 0,2 0-90,-12-17 180,-7-7-135,21 18 0,-1-1 45,3 8 0,-1-3 0,-1-4 0,0-6 0,1 6 45,6 5 0,-2 2-45,-16-26 0,0 3 0,6 5 0,9 19 0,-1-1 0,1 2 0,-1 0 135,-1-11 0,-1 0-135,0 10 0,1 1 0,-2-13 0,1 5 0,-3 10 0,1-20 270,2 23-270,9-5 767,-3 6-767,-6-6 90,9 5 90,-16-17-1,18 22 1461,-6-15-1281,1 17-269,10 6 598,-9-8-598,10 20 1246,1-9-1336,-5 12 89,10 0 1,-4 0-180,6 0 1,-6 0 178,5 0-358,-5 0-1,6 0-450,0 0 720,6 6-90,-5-5 0,5 11 90,0 1 90,-4 3 0,4 3 90,-6 6-180,0-9 0,0 16 180,0-11-180,0 5 0,-6 1 0,-2-6 90,1-1-90,1-7-270,0-5-180,4-3 270,-3-5-899,5 0 809,0 0 0,0-5-359,0-3-181,0-17 630,0 8-90,0-14-89,0 4 539,0 5-180,5-4 0,-3 7-180,10 10 180,1-9 719,-4 17-179,21-5-450,-19 6 1169,14 0-629,-5 6-180,-6-5 89,12 5-179,-12 0 0,12-4-450,1 3 90,1 2 180,-7-6 180,3 5-181,-21-6-2247,15 0 2068,-17 0 0,5 6 0,-6 1 0</inkml:trace>
  <inkml:trace contextRef="#ctx0" brushRef="#br0" timeOffset="82020">7055 10159 8882,'0'-8'630,"0"2"-91,0 6 1,0 12-360,0 3 539,6 12-359,-4 0 90,10-1-270,-11 1 539,11 12-539,-5-9 90,13 26 90,-6-18-90,0 2-180,-8-15-270,0-11 180,-5-1 90,5-6-90,-6-1-90,0-6-2788,0 0 2608,0-6 270,0-1 0,-6-6 0,-1-1 0</inkml:trace>
  <inkml:trace contextRef="#ctx0" brushRef="#br0" timeOffset="83200">8316 10185 7533,'35'0'90,"21"0"90,-31 0-540,50-6 360,-35 5 270,24-11-136,-23 8 1,0 0-225,16-3-950,-1 3 1,1 2 949,2 2 90,-2 0 0,0 0 90,5 0 0,-14 0 0,0 0 0,13 0 0,6 0-90,6 0 45,-22 0 0,2 0 0,-7 0 0,2 0-90,23-3 0,0 0 45,-27 2 0,0 0-135,13-4 0,0-1-45,-6 5 0,-2 0 225,-9-5 0,0 0-225,24 2 0,-2 1 180,0-5 0,-20 5 0,0 0-327,10 3-93,-4-3 0,9-1 1,-7-1 149,19-4 270,8 3 0,-9-1 0,-46 1 0,-9 0 0,-1-2 0,-4-5 0</inkml:trace>
  <inkml:trace contextRef="#ctx0" brushRef="#br0" timeOffset="83363">10784 9970 7533,'-8'0'1259,"2"0"-1259,6 0 720,0 0-181,6 6-719,2 2 180,5 5 90,-6 7-180,-1-5 450,-6 4-900,0 0 361,0-10-1261,0 15 721,-6-15 719,-1 11 0,-6-7 0,-1 1 0</inkml:trace>
  <inkml:trace contextRef="#ctx0" brushRef="#br0" timeOffset="84513">13600 10172 9062,'0'13'1619,"0"13"-1439,0-4 0,0 11 179,6 5 1,2 4-90,-1 6-270,5-8 450,-10-7-270,4-12-450,0 10 180,-5-21 90,5 14 90,-6-22 0,0 4-180,0-6-2609,0 0 2699,0-6 0,-6-7 0,-1-8 0</inkml:trace>
  <inkml:trace contextRef="#ctx0" brushRef="#br0" timeOffset="86892">13212 11299 8612,'19'0'1169,"-4"0"-989,4-6-989,-5 5 359,-1-5 270,-5 6 0,4 0 270,-11 0-90,11 0 0,-10 0 0,-2 6 0,-8 1 0</inkml:trace>
  <inkml:trace contextRef="#ctx0" brushRef="#br0" timeOffset="87162">13171 11407 7533,'6'7'1349,"2"-1"-629,5-6 89,0 0-449,1-6 0,5-2 89,-4-5-359,5 0 0,-7 5 90,-5-4 0,4 11 180,-11-6-180,11 7-1709,-10 7 359,4 0 811,-6 7-271,-6 17 720,4-13-450,-10 25 990,11-27-630,1 10 629,7-19-449,6-1-180,7-12 0,1 5-450,5-29 361,-5 18-1531,-2-31 1261,-11 26 359,-2-20 0,-12 15 0,-2-11 0</inkml:trace>
  <inkml:trace contextRef="#ctx0" brushRef="#br0" timeOffset="87368">13439 11125 7533,'29'28'1979,"2"21"-1800,-21-24 271,7 38-270,-15-38-450,10 24 180,-11-32 90,5 8-180,0-17 90,-4 4 1,9-11-1,-3-1 0,-1-7 90,5-25-990,-4-3-539,-1-7 1169,-1 15 360,-6 9 0,0 17 0,0-5 0</inkml:trace>
  <inkml:trace contextRef="#ctx0" brushRef="#br0" timeOffset="87496">13520 11407 7533,'-7'62'1889,"1"2"-1440,12-34 181,7 7-270,8-22 179,12-2-359,-5-13-539,41-31 628,-28 6-770,0-6 1,0-1 0,3 1 0,8-14 0</inkml:trace>
  <inkml:trace contextRef="#ctx0" brushRef="#br0" timeOffset="87725">14191 11111 7533,'-28'28'1169,"2"10"-1169,13-22 810,0 21-271,5-14 91,2 9-540,6-10-270,18 9 0,-2-21 180,23 8-360,-11-18 180,5-6 90,0-7-1259,-11-2 1349,10-17 0,-17 10 0,4-10 0</inkml:trace>
  <inkml:trace contextRef="#ctx0" brushRef="#br0" timeOffset="88028">14392 11312 7533,'0'15'1169,"0"3"-539,6-16-271,-5 3-89,11-22-180,-4 6-809,11-44 269,-10 22 180,3-19-539,-6-5-181,-5 7 540,-1-5-89,-13-8 539,-2 32 0,-10-20 0,10 29 0,2-4 0,1 19 0,10 7 0,-4 7 1619,6 25-1170,0-8 541,0 20 179,12 9-809,-9-3-405,8-12 0,2 2-1158,2 22 1113,0-7 90,2-16 180,-3-7 0,1-16-2429,4 9 2249,-5-17 0,-7-8 0,-1-8 0</inkml:trace>
  <inkml:trace contextRef="#ctx0" brushRef="#br0" timeOffset="88233">14526 10816 7533,'-7'13'1439,"1"1"-1169,6 5-90,0 2 179,0 18-359,6-3-249,1 10 339,7-12-97,-1 17 187,6-2-989,-4 0 89,5 2 540,-13-29-989,5 3 1169,-11-5 0,11-5 0,-4 4 0</inkml:trace>
  <inkml:trace contextRef="#ctx0" brushRef="#br0" timeOffset="88451">14687 10950 7173,'-6'13'719,"4"7"1,-16 7-360,10-5 0,-12 21-1,7-19 181,5 21-540,3-11-360,22 6 360,-6-17-899,32-11 719,-25-14-90,25-21 360,-20 6-90,9-22 0,-5 11 0,0-5 0</inkml:trace>
  <inkml:trace contextRef="#ctx0" brushRef="#br0" timeOffset="89131">14901 10896 7533,'0'8'3418,"12"-2"-3058,-8-12-1,26-8 91,-20-1 180,21-10-450,-16 10-1620,10-10 1261,-10 16-1351,-2-9 361,-7 16 1079,-6-3-809,0 5-181,-11 12 720,-10 2 181,-2 13 269,-2-6-90,12-1 0,0-7 719,-1 7-449,1-12 1079,5 10-629,-4-16-1,11 4-269,-6-6-90,7 0 90,12 0-360,-8 0 269,26-6-269,-20-2 270,21 1-990,-16 1 361,4 0 89,1 4-180,-6-4 0,12 6 270,-11 0-989,10 0 449,-10 0-89,-1 0 449,-8 0 0,-6 6-90,-12 8 180,3 0-90,-11 6-179,1-7 449,4 7 539,-17 1-629,16 0 1619,-9 4-719,12-10 899,5-2-1079,2-1-91,6-10 271,6 4-450,-4-6 89,33-18-359,-21 7-90,29-14-1169,-16 6 1169,-5 4 0,4 1-1619,-13 2 1349,-6 11-899,5 13 1079,-10 4 180,4 29-180,-6-15-360,0 15 270,0-23 360,0 3 810,0-17 719,6-3-1170,1-16 361,6-10-450,1-7 179,5-29-629,-10 24 180,9-24 0,-17 35-900,5 3 361,-6 7 359,0 10-900,-12-10 810,3 17-2428,-28 8 1438,20 4 1,-15 14 719,19-22 360,6 9 0,-5-17 0,4 5 0</inkml:trace>
  <inkml:trace contextRef="#ctx0" brushRef="#br0" timeOffset="89338">15385 10829 7533,'0'8'2698,"0"4"-2068,0-5-180,0 0 89,6 5-359,-5-10 180,11 4-810,-5-6 360,7 0 180,-7-6-1979,5-13 540,-11 2 90,5-14 989,-6 16-809,0-4 1079,-6 5 0,-1 1 0,-12-1 0,-2 1 0</inkml:trace>
  <inkml:trace contextRef="#ctx0" brushRef="#br0" timeOffset="89598">15411 10628 7533,'23'-8'1619,"0"3"-900,-15 5-539,-1 0 900,11 23-271,-15 1-539,9 16 360,-12 11-450,6-25 179,-4 17-2427,4-28-451,-6 4 1889,0-12-179,6-1 449,-5-6-90,11 0 450,-10-6-360,4-1 181,0-6 179,-5-1 989,11-5-359,-4 4-181,5-11-269,-6 12 90,5-12-810,-4 11 1,-1-10 539,-1 16 0,-12-15 0,-1 10 0</inkml:trace>
  <inkml:trace contextRef="#ctx0" brushRef="#br0" timeOffset="89720">15505 10816 7533,'-15'57'2069,"-3"5"-1620,17-38 1080,1 25-1349,13-37-4137,62-6 3957,-35-22 0,6-2 0,1-3 0,-5-13 0</inkml:trace>
  <inkml:trace contextRef="#ctx0" brushRef="#br0" timeOffset="90138">16243 10467 7533,'-6'13'2518,"4"13"-1978,-4-4 449,6 41-719,0-29-450,0 35 180,0-39-1169,6 14 449,2-21 451,-1-4-1171,5-7 1440,-5-5 0,7 1 0,-1-2 0</inkml:trace>
  <inkml:trace contextRef="#ctx0" brushRef="#br0" timeOffset="90571">16457 10547 7533,'23'30'1439,"0"0"-1079,-15-28-270,6 4 90,-1-6-1,7-12-179,-6 3 180,12-29 0,-11 15-270,4-28 180,-12 21-1169,-1-15 989,-6 23-450,-6 3 360,-1 13-90,-18 18 180,2 3 90,-16 23 0,11-8-636,-11 21 546,11-21 0,-11 14 90,17-15 180,-3-3 0,12 6 449,5-22-89,-4 14-360,10-16 989,-4-1-899,12-1 1896,20-6-1806,-2 0 719,26 0-719,-20-6 449,27-7-629,-26-3 0,14-3-450,-13 0 270,-9 4-629,20-16 629,-25 20 90,7-7-2339,-18 18-629,-7 0 2248,-7 0-899,-6 12 989,-2-9 270,-5 15-179,1-10 449,4 5 0,-10 6 0,4 2 0</inkml:trace>
  <inkml:trace contextRef="#ctx0" brushRef="#br0" timeOffset="90835">16377 10843 7533,'14'0'2428,"5"0"-1438,2-6-630,5-2 629,19-5-629,-19-1-180,17 7-810,-28 1 450,10 12-360,-10 19 450,4-7 90,-11 25-179,-2-26-1,-6 8 0,0-17 1709,11-2-1169,-2-6 179,23-6-449,-10-2-2968,17-17 2338,-11 8 540,5-8 0,-6 6 0,0-2 0</inkml:trace>
  <inkml:trace contextRef="#ctx0" brushRef="#br0" timeOffset="92245">13158 12172 7533,'0'61'1889,"6"-14"-1709,1-20-1,1-15-89,4-6 90,-5-5 0,6-1-1169,7-13 899,-5-8-1170,4 0 1260,1-34 0,-11 21 0,3-31 0</inkml:trace>
  <inkml:trace contextRef="#ctx0" brushRef="#br0" timeOffset="92551">13292 12024 7533,'0'28'989,"6"27"-809,-4-28 0,4 24 180,-6-18-450,6-11 90,-5 9 270,11-16-630,-5 4 270,1-11-360,4-14 540,-5-9-90,1-18-90,3 5-719,-9-5-1,10-6 630,-11 16-90,5-21 90,-6 28 450,6-15-180,-4 22 720,10-3-450,-11 12-1,11 6-359,-5 1 720,7 12-450,-7-3 90,5 15-360,-11-15 269,5 16-718,-6-12 179,0 1-630,0-1 181,0-7 449,0-6 270,0-1 0,7-6 0,1 0 0</inkml:trace>
  <inkml:trace contextRef="#ctx0" brushRef="#br0" timeOffset="92717">13547 11970 7533,'6'13'989,"-4"1"-629,9 5-180,-9-4-90,16 16 90,-15-14-630,20 20 540,-20-21-1439,15 4 1169,-16-14-630,10-6 810,-11-6 0,5-2 0,-6-5 0</inkml:trace>
  <inkml:trace contextRef="#ctx0" brushRef="#br0" timeOffset="93034">13654 11916 7533,'7'6'449,"-1"2"-179,0 5 90,-4 1-360,4-1 90,0 12-450,-4 16-449,4-4 899,-6 2-90,0-20 0,0-11 0,-7 3-540,0-9 270,-7 4 0,1-6 180,6 0-180,-5 0 450,10 0-90,-4 0 270,6 6-180,0-5 719,0 17-539,0-9 90,0 16-180,0-9 0,6 3 0,-4-12 89,10 5-89,-11-10 0,11 3-90,-5-5 90,7 0 90,5-5-540,-3-3-1259,15-11 1259,-21-2-1350,20-6 1530,-21-6 0,10 5 0,-6-5 0</inkml:trace>
  <inkml:trace contextRef="#ctx0" brushRef="#br0" timeOffset="93517">13802 12011 7533,'6'26'1889,"-5"-5"-1889,11-8 90,-5-1-90,7-4 0,-1-1-540,-5-1 90,3-6 90,-9 0 1,4-6 359,0-1 0,-4-7-270,4 1-450,-6-12 540,0 8 90,0-14-90,0 16 450,6-4-180,-5 11 360,5 2-270,-6 6 629,6 6-629,-4 2 360,10 17-360,-11-9 90,11 16-180,-10-17 0,9 16-90,-9-21 90,4 14-450,-6-22-270,6-8 450,1-9 0,1-6-359,3-22 449,-9 23 180,4-17 0,0 24-180,-5 5 1259,11-4-989,-10 11 719,10-5-629,-5 6-90,0 6 90,5 1-90,-4 7-360,5 5 180,-5-4-270,4 10 180,-10-16-270,10 15 180,-11-15-989,5 16 629,-6-10 1,0-1 539,-6-9 0,-1-5 0,-7 0 0</inkml:trace>
  <inkml:trace contextRef="#ctx0" brushRef="#br0" timeOffset="93754">14124 11916 7533,'13'0'2878,"7"-6"-1889,0-1-629,1 0 270,10 1-360,-14 6-720,8 0 180,-11 0 270,-7 0-989,5 0 989,-10 6-1080,4 7 900,-12 2-1169,-2 10 810,-5-16-361,-7 15 180,5-21 720,-10 9 0,10-12 0,-4 0 0,5 0 0</inkml:trace>
  <inkml:trace contextRef="#ctx0" brushRef="#br0" timeOffset="93883">14164 11997 7533,'6'21'3688,"7"4"-3149,2-10 271,5 4-990,-13-11 180,5-2 0,-11-6-1079,23 0 1079,-20-6-1350,32-7 1080,-25-3-989,32-15 809,-19 9 450,9-5 0,-8 8 0,-4 5 0</inkml:trace>
  <inkml:trace contextRef="#ctx0" brushRef="#br0" timeOffset="94137">14620 11769 7533,'0'22'1259,"0"2"-1259,0-22 0,6 9 0,-5-9 1709,17 4-1349,-9-6 179,4 0 181,5-12-540,-9 3-810,5-10 360,-2 5-449,-10 1 179,4-6-179,-6 9-1,-13-1 450,4 11-359,-16 0 359,10 6-270,-4 1 270,5 0-359,1 5 359,0-10 270,5 4 0,2-6 0,0 0 0,-1 0 0</inkml:trace>
  <inkml:trace contextRef="#ctx0" brushRef="#br0" timeOffset="94277">14741 11594 7533,'7'15'2788,"-1"9"-2608,-6-9 0,0 6 180,0 4-90,6-10-91,-4 10-2247,4 2 1798,-6 1 270,0 23 0,-6-19 0,-2 12 0</inkml:trace>
  <inkml:trace contextRef="#ctx0" brushRef="#br0" timeOffset="94453">14673 11930 7533,'0'7'2158,"0"5"-359,0-4-1349,0 11-180,0-4 450,0 22-540,-6-13 89,5 9-4406,-17 10 4137,9-18 0,-10 14 0,6-19 0</inkml:trace>
  <inkml:trace contextRef="#ctx0" brushRef="#br0" timeOffset="94562">14567 12158 7533,'20'-21'1349,"6"-4"-989,-12 10-90,12-5 179,1 1-269,-5 4 0,9-4 0,-16 5-180,22-5 0,-13 4 0,15-5 0</inkml:trace>
  <inkml:trace contextRef="#ctx0" brushRef="#br0" timeOffset="94787">14861 11836 7533,'0'7'1349,"0"5"-1169,0 2 180,-6 6 89,-1 31-898,-1-18-631,-4 24 630,11-41 181,-5 8 179,6-23 0,0 5 90,0-6 180,6-6 0,1-7-180,7-2 0,11-22 0,-8 19-90,14-19 180,-16 16-90,5 0 0,-7 1 0,0 7 0,1 0 0</inkml:trace>
  <inkml:trace contextRef="#ctx0" brushRef="#br0" timeOffset="95025">15022 11769 10141,'6'-14'360,"-4"1"-180,10 6-1439,-11-5 1079,5 10-540,-6-4 630,0 6-360,0 12 181,-6 15 898,-1 8-359,-1 0-90,2-10 0,12-17-180,-4-8-450,10-8 180,1-11-899,-4 4 629,9-4-89,-11-1 629,7 5 0,-1-4 0,1 6 0</inkml:trace>
  <inkml:trace contextRef="#ctx0" brushRef="#br0" timeOffset="95161">15143 11729 7533,'23'35'2518,"0"-3"-2428,-15-25 270,5-1-180,-6-6-270,5 6 180,-4-4-810,-1 3 450,-1-5 181,-6 0-91,0 0-1350,0 6 541,-6-4 989,-1 4 0,-13 0 0,0 1 0</inkml:trace>
  <inkml:trace contextRef="#ctx0" brushRef="#br0" timeOffset="95552">12782 11098 7533,'14'47'809,"-1"-6"1,12 9-450,4-12-181,11 8-898,-5-19 179,3-8 450,-16-11-1169,4-3 1259,-13-5 0,0-5 0,1-3 0</inkml:trace>
  <inkml:trace contextRef="#ctx0" brushRef="#br0" timeOffset="95701">13024 11098 7533,'14'56'3328,"10"1"-3148,-21-35-450,15 10 180,-4-12 180,1 2-90,16 3 0,-14-10 0,8 4 0</inkml:trace>
  <inkml:trace contextRef="#ctx0" brushRef="#br0" timeOffset="96268">15451 11447 7533,'-7'15'2878,"1"2"-2698,0-9 540,5 5-1,-5 1-359,6-1 0,-6 7-180,4-6-1170,-4 6 540,0-13 360,5 5-1529,-5-4 900,6 5 269,-6-6 180,5 5 270,-5-10 0,0 10 0,-2-5 0</inkml:trace>
  <inkml:trace contextRef="#ctx0" brushRef="#br0" timeOffset="96387">15465 11487 7533,'7'0'0,"-1"0"0,-6 6 1349,0 1-540,0 7-89,0 11-540,0-14-180,0 18-90,0-20-1529,0 11 1619,0-7 0,0 1 0,0-1 0</inkml:trace>
  <inkml:trace contextRef="#ctx0" brushRef="#br0" timeOffset="96595">15880 11715 7533,'8'8'3148,"-2"4"-2698,-6-11 89,0 5-359,0-6-780,0 0 1,0 0-1</inkml:trace>
  <inkml:trace contextRef="#ctx0" brushRef="#br0" timeOffset="144080">14714 18814 7533,'15'-8'1799,"9"-3"-1709,-21 9-180,20-4-90,-20 6 90,9 0-450,-12 0 450,0 0-360,0 12 271,0-3 89,0 10 449,-6-5-449,5-7 450,-11-1-450,11-6 720,-5 0-450,12 0 270,-5 0 89,17 0-269,3-6-180,1-1-450,9-7 270,-22 7 270,9 1-180,-17 6 90,5 0-90,1 0-270,-6 0 90,5 0-179,-6 12 179,-6-3 90,5 4-540,-18 5 450,10-9-270,-16 16 1,10-10 179,-4-1 0,12-2 90,-5-11 0,10 5 180,-10-6 0,11 6 0,-5 1 0</inkml:trace>
  <inkml:trace contextRef="#ctx0" brushRef="#br0" timeOffset="144419">14982 18854 7533,'36'0'1439,"-5"0"-1619,-18 0 180,-5 6 0,-2 1 180,-6 1 180,0 4-180,0-5 89,-6 7-89,-2 5-360,-11 8 180,4-5-539,-40 28 269,21-25-960,-24 8 1050,25-22 180,0-11 0,-1 0 180,0-5-270,-17-39 180,26 16-135,4-8 0,4-2 585,10 0-270,1-8 90,6-11-271,6 19 91,7-32 90,8 32 270,12-6-450,-11 29-90,22-3 180,-21 16 180,40 14-181,-30-1-808,29 32 114,-38-19 425,8 14 90,-13 1 90,-4-15-528,-2 19-372,-7-20 810,-6 4 0,0-8 0,0-6 0</inkml:trace>
  <inkml:trace contextRef="#ctx0" brushRef="#br0" timeOffset="151911">5875 8441 7533,'7'0'-90,"5"0"180,-10 0-90,9 0 270,-9 0-181,10 0 1,-5 0 0,1 0-270,-2 6 360,-6 7-270,0 2 0,-12 22-89,9-19-1,-15 14 450,11-13-270,-7-10-90,7 9 90,-5-17 269,10 6-179,-4-7 90,12 0 90,2 0-90,5-7 0,6 0-90,-4-7 0,5 1 0,-1 0 0,-4-1-180,17 1-270,-16-1 180,3 7 90,-13 13 0,-6 3 90,0 16-180,-6-4 0,5 6-89,-11 6 89,5-5 0,-7 11-180,7-17 360,1 4 0,0-13 0,-2 1 0</inkml:trace>
  <inkml:trace contextRef="#ctx0" brushRef="#br0" timeOffset="152262">6251 8602 7533,'0'34'0,"-12"5"359,3-5-44,-11-2 0,-4 0-315,-7 21-1639,-15 6 1639,13-20 535,-12-6-715,14-17 180,-14 2-90,24-18 256,2 0-166,0-12-180,-8-39 0,5 10 45,5-11 0,2-2 135,7 5 90,1 1 0,2 2-238,5 7 58,0-18 450,12 11-90,-4 9 89,18-20-179,-11 33-90,16-19-90,-15 33 1032,27-14-942,-25 22-90,43 32 180,-40-9-405,10 20 0,-1 4 315,-12-3-270,-2-4 0,-1 0-43,-2-2-137,-5 14 180,4-20 91,-10 15 89,4-23 0,0 4 0,1-12 0</inkml:trace>
  <inkml:trace contextRef="#ctx0" brushRef="#br0" timeOffset="152858">6558 8320 8882,'8'42'1169,"4"-3"-719,-11-13-360,12 1 180,-12-6 0,11 4-90,-10-4 89,10 18-179,-5-9 270,7 20-180,-1-25 0,-6 6-900,5-6 361,-10-9-1350,10 10 899,-11-19 810,5 0 0,-6-7 0,0 0 0</inkml:trace>
  <inkml:trace contextRef="#ctx0" brushRef="#br0" timeOffset="180015">7954 8629 7533,'-8'0'629,"2"0"-719,18 0 0,15 0 180,3 0 90,39 0-90,-29 0-45,14-3 0,3 0 135,7 1-1491,-15 0 1,-1-1 1310,18-4 90,1 6-45,2-5 0,2 0 0,-26 2 0,1 0-105,12 0 0,7 0 0,-7-1 105,-13-2 0,-1 1-90,16 2 0,4 0 90,-2-2 0,5 0-683,2 5 1,7 1 0,-5 0 727,5 0 0,0 0-45,-15 0 0,6-1 0,-2 1 0,-11 2-283,-6 4 1,-3 0 267,12-5 0,5-1 0,-5 0 15,-11 3 0,0 0-105,9-2 0,6-1 0,-7-1 15,-8 1 0,-1 0-45,6 0 0,5 0 0,-5 0 0,-8 1 0,-2-2 90,13-1 0,0-2 0,-7 1 0,-2-1 0,27-9-225,-17 3 1,-1 1 44,6-1 45,-18-2 0,-2 1-495,-3 8-148,14-15 508,-29 16 1519,3-10-1249,-18 11 750,-1-5 1,-6 0 0,0-2 0</inkml:trace>
  <inkml:trace contextRef="#ctx0" brushRef="#br0" timeOffset="180148">11414 8400 7533,'0'-7'1889,"0"19"-1350,0 5-359,0 9 90,6 12-270,-5-20-90,5 19 180,-6-22 180,-6 4-1080,5-6 810,-23 1 0,14-7 0,-15 0 0</inkml:trace>
  <inkml:trace contextRef="#ctx0" brushRef="#br0" timeOffset="180596">11843 8374 7533,'-7'49'1079,"1"-4"-719,12-24 719,1 4-899,7-10 90,5-2-540,-4-13 180,5-13 360,-7-2-90,-5-5-90,-3-5 90,-5 9-1709,0-16 1259,0 23-180,-5-14 270,-3 20-180,-11-9 360,4 12-449,-11 0 269,11 0-90,-4 0-450,5 0 361,1 0 359,6 0 0,-5-6 0,4-2 0</inkml:trace>
  <inkml:trace contextRef="#ctx0" brushRef="#br0" timeOffset="180764">11937 8012 7533,'14'6'2338,"-7"7"-1978,11 32-270,-15-13 45,6 8 0,0 1-675,-8 5 405,2-7 0,0 0 135,-3 4-1439,0 20 1259,6-32-1079,-4 20 629,4-29 630,-6 3 0,6-11 0,1-1 0</inkml:trace>
  <inkml:trace contextRef="#ctx0" brushRef="#br0" timeOffset="180902">11978 8414 7533,'26'-55'719,"-5"9"-179,5 13-360,-11 12-180,4 7 90,-5 2-630,-1 11 180,-6-5 270,5 6-899,-10 6 719,4-5 270,-12 23 0,-8-7 0,-6 16 0</inkml:trace>
  <inkml:trace contextRef="#ctx0" brushRef="#br0" timeOffset="181063">12018 8414 7533,'0'8'629,"0"3"-449,0-9 270,6 4-270,1-6 450,13-6-271,1-2 361,18-23-540,-16 13-630,20-13 270,-26 17 180,8 1-899,-12 5 179,-5 3 630,3 5-1439,-9 5 1529,4 3 0,-18 11 0,-3 2 0</inkml:trace>
  <inkml:trace contextRef="#ctx0" brushRef="#br0" timeOffset="181316">11991 8616 7533,'6'7'0,"-5"-1"1169,17-12-359,-9 4 1258,46-33-2607,-26 21 359,33-23 90,-39 29-1079,8-4 989,-16 11-270,-2-5 0,-7 18 270,-6-3-180,-6 28 270,4-19-269,-15 25 269,8-26-720,-22 8 630,20-18-359,-18-1 539,26-6 0,-15-18 0,16 2 0,-4-16 0</inkml:trace>
  <inkml:trace contextRef="#ctx0" brushRef="#br0" timeOffset="181468">12179 8441 7533,'28'-29'1439,"9"-2"-989,-20 22-91,3-3 1,-9 6-90,-3 5 180,5-5-270,-5 6 179,4 0-808,-11 0 359,11 12-810,-11-9 451,5 21-1440,-6-9 1529,0-1 360,-6 4 0,-1-16 0,-6 4 0</inkml:trace>
  <inkml:trace contextRef="#ctx0" brushRef="#br0" timeOffset="181716">12327 8159 7533,'7'-15'809,"-1"3"-539,0 12-270,1 6 360,1 14-180,-2 2 270,0 35-990,-5-30 270,5 34-450,-6-43 271,0 13 269,0-24 0,0-1 0,6-6 1169,-5-6-809,11-1 540,-4-19-360,5 10-180,0-16 269,7 6-179,-11 3-180,9-2-720,-10 6 630,5 4-1619,-6-5 1350,5 7-901,-10 5 322,4 3 0,-18-1 0,-3-2 0</inkml:trace>
  <inkml:trace contextRef="#ctx0" brushRef="#br0" timeOffset="182246">12340 8454 7533,'0'15'1799,"12"3"-1529,-3-11 89,16 1-359,-10-2 0,4-6 90,-6-6 90,7-7 90,1-2 90,6-17-450,-6 10-1439,4-23 1349,-10 15-2069,16-26 1799,-21 25 450,14-14 0,-22 30 0,10 3 0,-11 12-449,5 6 449,-6 1 1349,0 19-1079,6-10 719,-5 9-449,12-17-270,-12-2 89,11-6-89,-10 0-450,16-12 90,-15 3 360,9-22-1889,-18 2 1259,-2 7-179,-11 4 359,4 24-90,-11 1 810,5 25-450,6-8 1349,-2 20-1169,9-15 539,1 10-359,1-17 449,18 9-719,-3-16-180,22-1 0,-15-9-90,16-10-629,-11-15 359,6 4-1079,-1-27 719,-5 18-89,-2-31-1,-11 25 1,-2-32 809,-6 32 0,0-32 359,0 38-359,0-13 0,0 31 1440,0 1-181,0 6 180,6 12-90,1 21-899,6 4-90,1 33-180,-7-25-1440,5 25 1081,-10-27-451,16 9 630,-3-5 0,6-24 0,-2 1 0</inkml:trace>
  <inkml:trace contextRef="#ctx0" brushRef="#br0" timeOffset="182621">13198 8092 7533,'-25'51'989,"0"-1"1,1-6-1,5-7-179,11-6-631,2-20 1,6 13 0,0-17-450,24-6 450,-6-8-899,20-20 719,-11-1-1439,-6-11 359,4-1 720,-10 4-1349,5-15 1260,-7 22 449,-5-16 0,-2 17 0,-6-5 0</inkml:trace>
  <inkml:trace contextRef="#ctx0" brushRef="#br0" timeOffset="182769">13198 7823 7533,'-7'14'1889,"1"5"-1530,6 2-179,0 6 180,6 12 270,1-3 179,6 16-629,1-11-1079,5 30-451,-10-31 361,9 17 899,-10-37-1259,-1 0 286,5-7 0,-10 1 0,4-1 0</inkml:trace>
  <inkml:trace contextRef="#ctx0" brushRef="#br0" timeOffset="182990">13346 8173 7533,'21'-44'-360,"4"-5"360,-10 27 360,-2-5-900,-1 2 540,-11 16-630,5-15 361,-6 21 89,-12-9 90,4 12 809,-18 12-629,17-4 900,-14 18-541,20-5 1,-15 18 450,16-9-1,2 20-989,2-26 450,16 13-450,-9-22 90,10-2-899,0-7 449,-4-6 90,10 0 270,-10 0 90,5 0 0,-7 0 0,1 0 0</inkml:trace>
  <inkml:trace contextRef="#ctx0" brushRef="#br0" timeOffset="183290">13520 8253 7533,'0'8'1169,"0"-3"-989,6-5 0,2 0 539,5-12-359,0 4-90,13-24-90,-10 16-360,9-27 180,-11 19 90,-1-27-720,-6 21 361,-1-9-181,-6 1 270,0 14-270,-6-37 360,-1 40-360,-18-40 630,14 43-180,-18-14 900,20 19-450,-5 6-91,3 1 271,3 6-90,1 12-450,1 3 359,6 23-988,0-8 269,0 9 180,12 5-270,-3-12 180,4 18-449,5-9 269,-9-5 0,10 8-270,-12-15 1,5 3-271,-4-17 900,5 3 0,-6-16 0,5-8 0,-4-9 0</inkml:trace>
  <inkml:trace contextRef="#ctx0" brushRef="#br0" timeOffset="184007">13762 7851 7533,'0'-8'1529,"0"14"-1079,0 3 1349,-6 22-1440,4-15-539,-10 22 360,11-22 180,-5 10-180,12-19 90,-5-1-1529,17-6 1169,-15 0-630,15-6 90,-11-8 361,1 0-451,-2-12 540,-6 17-540,0-14 631,0 20-271,0-15 180,0 16 540,0-4-91,0 6 901,0 18-271,6 4-899,1 7 0,1-10 0,3-13 90,-9 0 0,4-4 90,0 4-90,-5-6 0,11 0-1349,-10-6 809,9-2-1709,-9-17 1620,4 14 539,-6-18 0,0 19 0,0-9 89,0 6 1,0 5-90,6 3 990,2 5-450,-1 5 719,11 9-899,-9-5 89,16 9-269,-10-11 0,5 0-540,-1-1 450,-4-6 180,4-6-90,-12 5 0,5-11-1259,-10 5-181,4-7 451,-6-5 449,0 4-270,0-11 271,0 12 359,0-18 0,0 10-180,-12-29 90,9 32 90,-9-17 1889,12 35 449,0 1-1978,6 13 1619,1 14-1439,7 1 449,5 23-539,-4-20-180,-1 14-450,4 0 90,-15-14 270,15 14 179,-17-1-89,5-6-1889,-6 26 810,0-21-630,0 15 899,-6-22-270,-1 3 540,-7-19 91,1-6 358,-7-8-179,5-12 720,-4-25-270,11 6-180,2-32-540,12 21 360,2-4 90,17-5-900,-2 15 180,10-9 540,-7 25 0,1-4 0,0 10 0</inkml:trace>
  <inkml:trace contextRef="#ctx0" brushRef="#br0" timeOffset="185204">13882 8830 7533,'-21'6'1169,"8"-5"-629,7 5-360,0-6 89,4 0 91,-4 0-270,6 0 270,0 0-180,6 0 180,8 0-360,1-6 0,40-7 0,-27-2 224,23-1 1,3 1-135,-10-1-464,9-3 1,0 0 283,-6 3 225,-4 0 0,1 1-45,3-1 45,-3 7 0,0-1-45,2-3-180,12 5-825,-20-4 645,-9 11 90,3-11-1259,-5 4 1169,-6 1-1169,-1 1 1079,-13 0-270,-13 5 450,-3-6 728,-22 7-728,15 0 36,-16 0 773,17-6-449,-4 5 810,11-5-541,3 0 1,5 5 1709,11-5-1709,-2 6 269,17 6-719,-12 1 0,6 7 180,-13 5 90,5-4-1080,-4 16 810,0-14-1349,-2 8 720,-6-6 359,0-10 0,0 9 270,0-16 0,0 10 0,0-5 0</inkml:trace>
  <inkml:trace contextRef="#ctx0" brushRef="#br0" timeOffset="185969">15102 8347 8792,'20'0'1709,"-5"-6"-1709,5 5 630,-1-5-450,-4 6-1170,-2 0 450,-7 0-629,-6 18 719,-6-2-89,-7 17 269,-2-13-90,-10 0 90,16-13-180,-9 5 181,17-10 3507,-5-2-2069,12-8 90,13-11-899,3 4-630,5-4 270,10 5-719,-19 1 449,19-1 360,-22 7-2159,4-5 1709,-11 11-269,-2-5 269,-6 12-1169,-18 7 1529,7 2 0,-8 4 0,7-12 0,10-1 0,-4 0 0,6-4 0,12 4 0,-3-6 0,17 0 719,-11 6-269,5-4-270,-13 3 270,5-5 449,-5 0-359,7 0 539,-7 12-719,-7-3 90,-13 17-450,-2-11 449,-29 16-898,19-15 269,-38 10-180,38-13 270,-30-5 0,31-3-270,-21-5 180,23-5-89,-15-27 179,20 7-90,-2-26 180,13 17 899,12-12-269,7 10 269,14-15-539,1 21-814,5-8 724,-6 11-1,6 6-89,-5 1 90,17 13 0,-15 1-180,2 6-810,12 36 720,-25-21-899,13 34 89,-20-22-359,-11-5 724,5 9 175,-6-15-539,0 3 359,0-12 450,0 5 0,6-11 0,1 5 0</inkml:trace>
  <inkml:trace contextRef="#ctx0" brushRef="#br0" timeOffset="186467">15237 8441 7533,'7'-6'1349,"5"4"-1169,-10-4 719,15 6-629,-14 0-270,15 6 90,-16 2-90,4 5 90,-6-5-90,0 4 630,-6 7-1080,-2-3-629,-11 10 809,4-13-1259,-4-6 1529,5-1 0,-5 1 0,-2 0 0</inkml:trace>
  <inkml:trace contextRef="#ctx0" brushRef="#br0" timeOffset="187500">15049 8414 7533,'-13'13'0</inkml:trace>
  <inkml:trace contextRef="#ctx0" brushRef="#br0" timeOffset="188183">15130 8347 7533,'-14'7'0,"1"11"270,5-9 359,2 22-179,6-14 180,6 26-271,-5-25 1,18 19-360,-10-28 180,10 3-90,1-12-180,-6 0 180,6-6-90,-1-7 0,-10-8-630,9-12 271,-17 5 179,5-11 0,-6 17 90,-6-9-540,-1 15 450,-7-3-180,-5 11 900,4 3-270,-4 5-270,6 0 360,5 12-90,-4 9 539,11 7-89,-5 11 269,12 1-629,1-10-450,7-5-90,5-19 90,-4-6 0,4-6 180,0-7 0,2-14-719,-6 4-1,-3-8 270,-12 16-90,0-22 181,0 19-1,0-13 180,0 17-180,-6-5-450,-7 10 360,4-3 1440,-21 18-990,26 1 1439,-26 31-1349,27-19 180,-15 30-720,17-32 270,-5 2 180,6-7-1529,-6-10 629,4 3 810,-4-5 0,6 0 0,0 0 0</inkml:trace>
  <inkml:trace contextRef="#ctx0" brushRef="#br0" timeOffset="188636">14834 7877 8882,'8'-7'0,"10"-5"0,-9 4 2159,16 1-1620,-10 1 91,11 6-1709,-11 0 89,-2 12 540,-7-3 91,-6 22 269,-6-15 180,-1 10-270,-7-13 90,7-5-630,-11 4-269,9-11 1618,-5 5-359,2-6-270,10 0 1170,-4 0-1080,12 0 899,2-6-90,17 5 1,16-11-540,-4 10-90,2-4-450,-20 6 270,-6 0-450,-5 0 270,4 0-270,-17 18 180,10-7-719,-29 20 449,13-16 180,-14 4-719,0 0 539,9-9 90,-9 1-269,5-5 449,11-4 180,-3 4 0,6-12 0,-2-2 0</inkml:trace>
  <inkml:trace contextRef="#ctx0" brushRef="#br0" timeOffset="188956">15143 7958 7533,'23'7'2338,"-6"11"-1978,-17-9 899,-6 16-989,-1-4-360,-12 6 90,4-6-539,-29 10 269,25-14 270,-24 2-270,10-7 90,-9-11-270,6-1 1,-13-13 449,31-8-180,-25-11 0,33 3 90,-14-4-180,23-6 630,-5 10 0,6-10-1,6 0-269,1 9-90,12-9 90,2 7 0,6 9 90,18-2 0,-14 18-90,8 1-90,-14 18 360,-4 3 89,12 23-359,-11-8-539,9 15 359,-22-17-1259,10 5 1169,-12-6 0,0-7 180,-1 0 0,0-7 0,2 1 0</inkml:trace>
  <inkml:trace contextRef="#ctx0" brushRef="#br0" timeOffset="189562">15572 7555 7533,'0'-7'1529,"0"1"-810,0 6-539,0 0 1439,0 6-1259,0 7 450,12 38-181,-3-11 270,7 7 1,-1 0-450,-4-5-270,5-4 0,-2-2 0,-12-12-270,16 19 180,-16-32-900,4 13 720,-6-17 180,0 1 90,0-2-270,0-6-4587,0 0 4677,0-6 0,0-2 0,0-5 0</inkml:trace>
  <inkml:trace contextRef="#ctx0" brushRef="#br0" timeOffset="189705">16055 7783 9422,'0'8'1079,"-6"4"-899,-1-11 0,-1 5-1350,-4 0 271,5-4 899,0 3 0,-5-5 0,4 0 0</inkml:trace>
  <inkml:trace contextRef="#ctx0" brushRef="#br0" timeOffset="193208">10381 7528 7533,'-7'0'90,"-5"-12"-90,11 4 90,-5-24 0,6 16-180,6-15 90,1 15-270,6-27 270,1 24 45,-4-19 0,-1-3-45,6 5-328,-2-1 1,0-2 147,2-9 180,10-5 45,-3-1 0,1 0-135,9-7 90,-10 18 0,2-6 0,-1 5 0,-5 11 0,1-1-60,7-15 0,5-8 0,0-1 60,1 2 0,1 0 0,-1 0-428,-2 2 1,0 0 0,4-2 427,4-3 0,5-4 0,-1 2 0,-5 8-813,2 1 0,-1 3 873,3-5 0,4-5 0,-5 8-60,-6 10 0,-1 1-30,0 1 0,3-3 0,-2 1-853,7-8 1,0 1 942,-5 8 0,1-2 0,0 0-60,0 2 0,1 1 0,-2 2 134,10-7 1,2 0-135,-2-1 0,3-5 0,-3 5 90,4 1 0,0 0 0,0 0 0,3-3 0,-2 4-45,0 1 0,0 3-45,-10 9 0,2-1 0,-3 1 45,7-4 0,-1 3-543,-3 3 1,2 1 407,2 0 0,0 0 1,-3 0 0,-1 2 89,4 4 0,-1 0 45,-12-2 0,2-1 18,20-2 0,1 0-18,-22 8 0,0-1-180,29-10 0,-1 2 225,-2 3-90,-20 7 0,0 2-180,18 2 1718,-14-1-1718,24 1 180,-44 5-180,18 3 180,-28 5 1660,-1-6-1930,-8 4 1397,-6-3-1396,0 5 556,-6 0 1,-8 5 0,-6 3-1</inkml:trace>
  <inkml:trace contextRef="#ctx0" brushRef="#br0" timeOffset="193694">10248 7059 7533,'-8'70'1079,"2"-6"-1169,12 0 90,1-30 270,13 27-270,1-50 90,6 13 270,5-23-450,-4 5 90,23-18 180,-20-3-900,4-5 0,-1-5-1317,5-12 2037,13-9 0,-7-5 0,-3 2 0</inkml:trace>
  <inkml:trace contextRef="#ctx0" brushRef="#br0" timeOffset="194475">14284 3918 7533,'-7'23'719,"1"0"1,6-21-270,6 4-181,2-6 91,-1 0-360,11 0 360,-3-12-540,6 3 360,4-28-540,-16 19 90,3-13 180,-12 17-269,0 1-1,-6 5 0,-1 3-90,-25 16 270,15-2 1,-21 16-91,17-3 90,0 4 270,-4 7 0,10-4 899,-4 15-899,11-20 450,2 14-270,12-30-90,2 10 179,5-16 91,18 4-630,5-18 360,6-3-1079,3-18 899,-23 5-664,9-5-326,-16 6 451,4 6-91,-5-16 180,-7 19-269,5-37 719,-10 36 0,3-19 0,-5 25-90,-5 5 90,3 2 1743,-4 30-574,6-6-449,6 21-1,2-6-449,5-5 450,1 23-1530,-7-20 361,5 20 539,-10-23 179,10 11-269,-11-17 0,5 3 0,-6-11 0</inkml:trace>
  <inkml:trace contextRef="#ctx0" brushRef="#br0" timeOffset="194610">14419 4200 7533,'0'28'1529,"6"-2"180,13 5-1169,15-25-540,2 10 179,3-35-2247,-6-14 1708,-5 10-1439,11-27 1799,-17 26 0,3-20 0,-11 9 0</inkml:trace>
  <inkml:trace contextRef="#ctx0" brushRef="#br0" timeOffset="194887">14714 3851 7533,'8'-7'0,"-2"1"0,-1 6 0,3 0 0,-1 0 2069,5 0-1620,-10 0 451,10 0-630,-5 0 179,0 0-539,5 12 90,-10 3-1439,4 24 1349,-12-10-2069,-2 22 1800,-5-27-631,0 13 541,5-28 359,-4 3 90,11-12 0,-5 0 1169,6-12-1259,0 3 180,6-10 809,1 5 1,7-5-450,5-2-181,8-18-358,-5 16 268,3-21-1888,-12 28 900,1-10 809,-7 13 0,-1 0 0,-6-1 0</inkml:trace>
  <inkml:trace contextRef="#ctx0" brushRef="#br0" timeOffset="195332">14874 3798 7083,'14'-14'1259,"11"-5"-809,-8 10 809,20-15-989,-20 21-90,14-15-90,-22 17 90,9 1 0,-17 7-720,5 18 180,-6-2-629,-6 10 539,-1-13 0,-13 6-179,5-5-1,-4 0 360,6-8 540,5-7-180,2-6 0,6 0 0,0 0-90,6-6-90,2-1 180,11-1 719,-4-4 1,10 11-540,-10-5-180,-2 6 0,-7 0-540,0 0 270,-4 6-540,-2 13 361,-8-3-541,-17 22 540,9-16 1,-15 5 359,10-2 0,6-16 0,-3 9 180,17-17-180,-5 5-180,6-6 1619,6 0-1169,7 0-90,2-6 1079,16-1-899,-15-6 269,21-6-359,-20 3-180,8 3-90,-11 1 0,-1 5-90,-5-1-1709,-2 3 720,-6 5 179,-6 11 540,-8 4 360,-1 6 0,-10 4 0,4-4 0</inkml:trace>
  <inkml:trace contextRef="#ctx0" brushRef="#br0" timeOffset="195479">14982 4147 7533,'6'14'1259,"7"-2"-989,2-12 180,11-12-271,-6 9-179,13-14 0,-10 15 90,-4-4 0,-13 12-539,-12 25 269,-1-11-810,-13 29 451,5-33 539,-16 10 0,14-19 0,-8-1 0</inkml:trace>
  <inkml:trace contextRef="#ctx0" brushRef="#br0" timeOffset="196461">15438 3730 7533,'-7'20'1169,"1"1"-539,0 17-181,4-8 91,-4 27-630,18-8 0,-3 6 0,4-14 180,-1-16-809,-4-17 359,-1 3-180,-1-9 180,-6 4 1,0-6 111,0 0 1,-6-6-1,-1-2 1</inkml:trace>
  <inkml:trace contextRef="#ctx0" brushRef="#br0" timeOffset="196813">15371 3999 7533,'-21'21'359,"2"-2"541,-6 6-540,14-8 90,-13 14-361,22-16 91,-4 4-180,6-5 360,18-1-630,-7-5 180,26-2 270,-14-12-629,10-2 179,5-11-270,-14 4 180,19-16 180,-32 14-719,19-14 629,-27 16-270,15-4 270,-17 5-179,5 1 449,-6-1 0,0 1 0,-6 0 0,-1 0 0</inkml:trace>
  <inkml:trace contextRef="#ctx0" brushRef="#br0" timeOffset="197590">15653 3918 7533,'-12'26'449,"9"-4"1,-9 5 270,6 4-270,5-14-271,-5 2 1,6-7 180,0-5-180,0 1-360,6-2 90,1-6 90,6-6-90,-5 4 90,-2-9 0,0-3-90,-5-1 90,11-10-180,-11 10 180,5-5 270,-6 13-180,0-5 0,0 10 0,0-3 0,0 5-180,0 0 0,12 12-270,-2-9 1,9 9 179,-5-12 0,-1 0 0,0 0 180,1-6-180,-1-2-90,-6-17 0,5 8-90,-10-26 91,4 25-91,-6-37 180,0 30-90,-6-26 180,4 23-90,-15-17 360,2-9 450,-6 16-630,8 0 180,7 32-90,6 6 1529,0 6-720,0 7 91,6 14-631,1 2 1,6 4-360,7 5 90,-11-8 90,14 21-180,-14-21-540,22 20 181,-20-26-1261,12 13 901,-21-22-91,4 5-449,-6-13 539,0 5 720,-12-10 0,-3 9 0,-12-3 0</inkml:trace>
  <inkml:trace contextRef="#ctx0" brushRef="#br0" timeOffset="197717">15760 3918 7533,'-20'-21'0,"6"2"2428,2-6-1618,10 8 89,2-20-809,8 21 90,6-10 180,5 7-1260,2 4 451,17-4-3059,4 11 3508,-6 2 0,-5 0 0,-17-1 0</inkml:trace>
  <inkml:trace contextRef="#ctx0" brushRef="#br0" timeOffset="198041">15975 3704 7533,'0'27'0,"0"-1"0,0 1 359,0 0-179,0 0 180,6 6-540,-5-5 270,5-1-270,0-2 90,-4-10 0,4-1-89,-6-8 179,6-6-180,-5-18 90,11 1-540,-11-21 360,5 9-180,-6-22 181,0 20 269,-6-20 269,5 29-89,-5-3-180,6 17 720,0 8-540,0 8 1799,0 23-720,6 5-360,1 17-539,7-11-360,-1-3 0,0-18-629,-5-2 269,4-11 360,-11 3 0,11-9 270,-4 4-90,-1-6-3419,6 0 3239,-12 0 0,11-6 0,-5-1 0</inkml:trace>
  <inkml:trace contextRef="#ctx0" brushRef="#br0" timeOffset="198321">16229 3569 7533,'29'-14'2069,"-4"-4"-1710,-12 16-89,1-4-720,-7 6 450,-1 0 360,-6 12-1529,0 3 539,0 6 270,-6 4 181,-1-4 268,-7 6-448,7-6 1888,1 4-4202,6-10 3033,6-2-90,1-7 0,7-6 0,-1 0 0,1-6-1,6-1-179,-6 0 3392,6-5-4021,5-8 179,-15 10-1079,14-20 809,-23 27-1079,5-9 989,-12 12 720,-1 0 0,-12 6 0,-2 2 0</inkml:trace>
  <inkml:trace contextRef="#ctx0" brushRef="#br0" timeOffset="198503">16229 3784 7533,'0'14'1799,"6"-7"-180,2-1-900,5-6 91,6 0-450,-4-6 809,29-8-629,-25 6 179,31-16-1168,-34 21 449,9-15-1350,-6 16 811,-4-10-1440,5 11 899,-13-5-809,-1 6 630,-12 0 1259,-1 6 0,-13 7 0,-1 8 0</inkml:trace>
  <inkml:trace contextRef="#ctx0" brushRef="#br0" timeOffset="198711">16296 3918 7533,'8'0'2878,"4"0"-2698,-11 0 809,11 0-449,-4 0-180,6 0 90,11-6-270,-3-1-900,5-1 360,-8 2 270,-12 12-809,5 8 719,-10 1 90,4 10 90,-6-10 0,0 4-90,0-5-180,0-1 450,0 1-90,0-7-90,6-1-180,-5-6-360,23-6 450,-1-7 270,11-8-180,5-6 0,-5-6 0,6-1 0</inkml:trace>
  <inkml:trace contextRef="#ctx0" brushRef="#br0" timeOffset="199082">16954 3623 7533,'0'29'1619,"0"-4"-1709,0-12-180,12 6-90,-3-3-1169,10 3 1079,-5-12 450,-1-1 0,-6 0 0,5-4 0,-4 4 0</inkml:trace>
  <inkml:trace contextRef="#ctx0" brushRef="#br0" timeOffset="199431">17088 3489 7533,'7'0'359,"-1"0"361,-6 0-180,0 6-270,0 1 359,0 19-359,0-4-90,0 5-810,0 10 630,0-19 180,-6 31 0,5-31-2608,-11 25 2248,4-32-990,-11 19 1350,4-27-270,-4 9 720,6-12-540,5 0 270,2-6-180,6 4 89,0-4-179,0 6 0,0 0 0,0 6 90,6 2-180,-4 5-90,4-6 450,-6 0-90,0-7-90,5 5 269,-3-3-269,10 4 360,1-6-360,2 0-90,4 0-900,1 0 271,1-12 539,0 3-90,-2-17 90,-5 12 0,-1-12 0,0 5 0</inkml:trace>
  <inkml:trace contextRef="#ctx0" brushRef="#br0" timeOffset="199758">17209 3503 7533,'-8'20'1439,"2"5"-1259,0 2 270,5 14-271,-5 0-448,6 0 179,0-8-270,6 11 540,-5-18-360,11 5 180,-10-25-90,16-12-90,-9-2-180,10-17 180,-6 9 90,-5-10 0,3 19-179,-3-5-91,5 5 270,1-7-90,5 7 90,-10 1-90,10 6 450,-12 0 180,6 0-270,-5 0 359,4 6-269,-11-5 360,11 5-360,-11-6-91,5 0-89,-6 0 0,0-6 90,0 5 0,0-11-630,0 4 360,0 1 1,-6-5 89,5 10-450,-23-10 360,14 11-1259,-22-5 1079,17 6 270,-4 0 0,5 0 0,1 0 0</inkml:trace>
  <inkml:trace contextRef="#ctx0" brushRef="#br0" timeOffset="200053">17383 3287 7533,'0'14'2248,"0"0"-1708,6 5 270,-4 20-541,4-2 271,-6 27-540,0-21-1079,0 33 629,0-36 270,6 29-1529,-5-39-450,11 9 1800,-11-24 359,5-9 0,0-14 0,-4-17 0,4 8 0,-6-26 0,0 19 899,12-38-719,2 17 90,7-3-90,4 17 719,-16 11-1259,15 6 270,-15-6 270,5 13 270,-8 1-450,-6 6 0,0 0 0,0 0 0</inkml:trace>
  <inkml:trace contextRef="#ctx0" brushRef="#br0" timeOffset="200161">17477 3609 7533,'-8'29'989,"2"8"-629,12-26 180,8 7-360,7-18-1,6-6-448,5-14 179,-3-2 90,21-29 0,-18 20 0,12-14 0</inkml:trace>
  <inkml:trace contextRef="#ctx0" brushRef="#br0" timeOffset="200345">17718 3301 10501,'7'-6'899,"18"5"-719,-21-11-2698,20 10 2158,-16-4 360,-1 18 0,-1-3 0,-6 10 0</inkml:trace>
  <inkml:trace contextRef="#ctx0" brushRef="#br0" timeOffset="200546">17691 3408 7533,'-6'15'180,"5"-3"629,-5-6-269,6-4 1079,12 3-1169,-9-5-181,27-5-89,-20 3 180,16-4-180,-13 6-540,1 6 90,-7 2 270,-1 5-90,-6 1 270,0-1-270,0-6 180,0 5 90,0-10-180,0 4 90,6-6-90,-5 0 90,11-6-450,-4-8 180,-1-6-539,-1-1 359,0 1 360,-4-5 0,-2 3 0,-8-11 0</inkml:trace>
  <inkml:trace contextRef="#ctx0" brushRef="#br0" timeOffset="200915">17812 3221 7533,'21'21'180,"-2"10"1169,-11-9-630,-2 11-269,-6 0-90,0-11 539,0 39-629,0-33-1889,6 35 1169,-5-47 271,5 8-91,0-22 90,2-2 180,-1-7-90,5-7-180,-5 1 180,1-7-180,4 5-90,-11-10 270,12 4-899,0-29 719,-4 17 45,6-5 0,0 1-44,-5 4 269,9-12 0,-13 32 269,0 7-89,-4 6 1349,4 12-1169,-6-3 990,-6 16-991,4-10 631,-4 16-630,6-20 89,0 13 91,0-11-180,0 2-450,0-1-900,12-8 721,-3-12-1351,10-2 811,-5 1-1260,-1-5 1439,-6 4 630,-1 1 0,-12 1 0,-1 6 0</inkml:trace>
  <inkml:trace contextRef="#ctx0" brushRef="#br0" timeOffset="201141">18000 3462 7533,'-13'29'1529,"5"-10"-1349,3-7 0,10-11 719,9 5-539,1-12-180,4-1 180,6-7-1,-3 1-539,-1 5 91,-3 3-91,-17 5 90,5 0-360,-6 0 270,0 5-180,-6 3 270,5-1-180,-5 0-359,6-7-361,6 0 1080,7-12-180,14-3-810,5-7 1,0-1 540,10-3 94,21-11 1,-36 18 0,0-2 0</inkml:trace>
  <inkml:trace contextRef="#ctx0" brushRef="#br0" timeOffset="201354">18496 3287 7533,'0'15'1169,"6"-3"-359,-5-6-361,11-4-179,-10 4 90,10-12 449,1-1 1,8-19-630,1 10-450,-9-10 180,-7 13 270,-6-6-630,0 10-179,0-9 269,-6 16 90,-14-4-450,4 12 91,-16 2-1,17 5 180,-4 0 91,6 1 359,-1-7 0,1 11 0,0-3 0</inkml:trace>
  <inkml:trace contextRef="#ctx0" brushRef="#br0" timeOffset="201559">18724 2818 7533,'0'48'4767,"0"22"-4407,0-18-592,0-7 0,0-1 412,0 9 90,0-3 0,0-1-1,0-5-1303,0-3 0,0-2 854,0-9 531,0 3-3230,0-14 2340,0-11 539,0-3 0,6-5 0,1 0 0</inkml:trace>
  <inkml:trace contextRef="#ctx0" brushRef="#br0" timeOffset="201965">18845 3113 7533,'19'-7'1529,"-4"1"-1079,5 6 449,5-18-629,-3 7 1619,11-32-1439,-18 25-1260,-3-19 720,-12 28-1259,0-9 1349,-6 17-1439,-1-5 269,-13 6 900,-1 6-89,-6 1-91,12 7 270,-8 5 90,8 8 0,-6-5 540,2 21-180,5-25-270,7 20 1259,1-12-719,6-3-91,0-4 1171,12-7-1171,3-10 271,17 4-270,-9-12-360,8-2 359,-4-11-269,-5 4 180,10-5-180,-23 13-1709,9 1 1169,-17 6-2159,5 0 1980,-12 6-91,-7 14 540,4-4-90,-9 15-180,11-4 1,-7 7 449,6-6-90,2 10 0,6-28-90,0 14 90,0-22-90,0 4-1080,0-12 811,0-2 359,0-11 0,6-2 0,2-6 0</inkml:trace>
  <inkml:trace contextRef="#ctx0" brushRef="#br0" timeOffset="202109">19006 3194 7533,'14'-8'1979,"-1"2"-1530,-6 18-89,5-3 0,-10 10-180,4 1 0,-6-5 989,0 22-719,0-13 89,0 33-359,0-32-1169,-6 24 449,4-26 450,-10 9-2878,11-5 2428,-11 0 540,5-6 0,-7 4 0,1-4 0</inkml:trace>
  <inkml:trace contextRef="#ctx0" brushRef="#br0" timeOffset="202341">19369 3274 7533,'14'36'4407,"-2"-5"-3327,-12-17-541,0 5-89,0-4 989,0 22-1079,0-25-270,0 30 90,0-37-2519,0 13 720,0-18 270,0 0 1349,0-7 0,-6-6 0,-1-8 0</inkml:trace>
  <inkml:trace contextRef="#ctx0" brushRef="#br0" timeOffset="203087">19703 2939 7533,'-17'48'697,"0"0"0,-1 0 0,-6 29 0,7-12-787,17-26-386,0 17 566,6-27-90,19 4 0,-1-12 0,14-2 0</inkml:trace>
  <inkml:trace contextRef="#ctx0" brushRef="#br0" timeOffset="203580">20227 2992 7533,'-44'29'0,"7"-10"809,29-7-539,-4-10-180,11 10 180,-11-5-180,11 0-180,-11 5-630,10-4 450,-4-1 1,18 17 89,-9-14 539,27 16-448,-13-19 448,15-1-359,-11-12-270,11-13 181,-16-3 89,15-23-360,-22 15 180,9-9 0,-17 12 180,11 1-540,-10-7-89,4-7 629,-6-2 0,-12-11 0,9 24 629,-21 4-269,15 19-180,-16 6 540,10 6-271,2 1-269,1 6 810,4 1-451,1-1 271,1-6-630,6 6 180,0-12-181,0 11 1,6-10 360,7 15-180,14-2-450,-5 6 270,15 22-900,-20-17 360,8 30 270,-12-26 0,1 3 90,-6-14 90,4 1-1079,-11-5 449,11 4 91,-10-6-631,10-5 1,-11 4 719,5-11-539,-6 5 899,0-6 0,0-6 0,6-7 0,1-8 0</inkml:trace>
  <inkml:trace contextRef="#ctx0" brushRef="#br0" timeOffset="204284">20548 3033 7533,'-15'7'1709,"3"-1"-1080,18-6 1,8-12-270,1 3 179,10-16-1438,-10 10 179,5-10 720,-7 10-1079,-5-5 899,-2 7-719,-12-1 629,-2 7 720,-23 1-630,13 12 1439,-20 13-1079,23 4-90,-4 10 899,12 5-809,-5-8 630,10 9-451,2-18-449,14 4 270,1-16 270,22 3-990,-19-12-1618,37-18 1798,-35 8 0,23-28 90,-35 28 90,10-8-359,-16 12 269,4 5-540,-6-5 271,0 12 539,6 1 0,-5 1 0,5 4 1259,0-11 0,7 11-989,3-11 540,27-19-451,-24 0-269,24-32-719,-28 20 449,-1-9 180,-8 12-90,-6 1-1259,0-19 989,0 14-450,-12-26 540,3 27 1,-11-8 808,1 11-539,10 6 630,-15 1-540,16 13 1259,-6 7-989,2 7-180,10 13 809,-4 7-719,6 7 90,0 0-540,0-1 180,0-6 180,0 12 0,6-4-1440,2 12 1,12 5 360,-12-21 359,10 6 540,2-29 0,2-8 0,11-8 0</inkml:trace>
  <inkml:trace contextRef="#ctx0" brushRef="#br0" timeOffset="204922">21045 2765 7533,'-15'49'2069,"-3"13"-1620,11-30 451,-1 30-361,3-31-539,16 8 180,-8-20-1259,27-17 359,-20-4 361,22-29-91,-23 13 0,8-31-809,-15 26 179,4-22 721,-6 16 359,0-4 0,0 12 0,-6 2 0,4 12 1799,-4 7 629,6 25-2068,0-1 180,6 15-1,2-1-539,5-14-629,0 2 359,-5-14 270,4-11 0,-5 5-90,7-6 90,-7 0-1529,6-12 539,-6-9 721,0-1-541,-1-15 450,-6 20 0,0-14 360,0 10 0,6 0 0,-4 2-90,4 5 180,-6 7-180,6 1 90,-5 6 900,11 0-810,-10 0 1169,9 0-719,-9 0-270,10 0 899,-11 0-449,11 6 359,1 1-719,2 7 0,5-1-720,-7 1 360,0-7-270,1 11 270,-6-15 0,-2 15 90,-6-17-1439,0 23-630,-24 5 1259,0 7 360,-11-4 270,-8-1 180,26-20-449,-15 13 628,25-23-269,1 5 810,6-12-90,6-7-451,1-8 1890,30-36-1889,-17 23-410,4-1 1,1 1-400,-3 5 359,5-4 180,-2 8 90,-9 10 0,3 1-2789,-6-4 1260,1 15 1598,-1-14 1,-5 9 0,-3-6 0</inkml:trace>
  <inkml:trace contextRef="#ctx0" brushRef="#br0" timeOffset="205102">21608 2496 7533,'27'-7'1529,"6"1"270,-5 12-810,5 1 540,-1 24-630,-13 4 1,-3 2-720,6 20-857,-10-4 0,-6-1 767,-12 0 180,-7 20-810,3-33 1,-1-1-1,-16 22-765,10-12 1,1 0-135,-6 4 1439,-9 12 0,10-30 0,-6-1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5:26:04.151"/>
    </inkml:context>
    <inkml:brush xml:id="br0">
      <inkml:brushProperty name="width" value="0.05292" units="cm"/>
      <inkml:brushProperty name="height" value="0.05292" units="cm"/>
      <inkml:brushProperty name="color" value="#FF0000"/>
    </inkml:brush>
  </inkml:definitions>
  <inkml:trace contextRef="#ctx0" brushRef="#br0">1180 1409 7533,'8'-71'224,"-5"22"1,0 5-315,-3 10 0,3-13 1,0 1 268,-2 17 1,5-38 90,-6 56-270,0-19 0,0 27 90,0-9 0,0 12 540,0 0-450,0 6-180,6 2 180,1 11-180,13 8 90,-5 1-180,22 23 90,-19-26 90,13 13-450,-11-19 270,-5-10-360,4 9 270,-12-17 0,-1 5-270,-18-18 450,3 9-359,-34-20-91,24 20-270,-37-15 990,39 10-180,-26 1-90,26-5 90,-8 10-180,18-4 720,-5 0-360,10 5-1,-4-5 451,6 6-450,0 0 450,24 0-631,-6 0 91,20 0-270,7 6 270,-13 1 0,6 1 90,0 4-90,-21-11-720,21 5 180,-18 0 1,-5-4 179,3 4-90,-17-6 270,5 0-90,-6 0 180,0 0 90,0 5-90,-6 3-90,-7 11 0,-8-4 0,1-1 180,-18 4-3572,15-9 3392,-34 16 0,32-16 90,-13 9-990,25-11 720,-1 7 180,7-1 0,-5 0 0,5 1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5:26:40.670"/>
    </inkml:context>
    <inkml:brush xml:id="br0">
      <inkml:brushProperty name="width" value="0.05292" units="cm"/>
      <inkml:brushProperty name="height" value="0.05292" units="cm"/>
      <inkml:brushProperty name="color" value="#FF0000"/>
    </inkml:brush>
  </inkml:definitions>
  <inkml:trace contextRef="#ctx0" brushRef="#br0">11280 1503 7533,'28'-44'337,"-1"-1"0,0 1 1,15-16-1,-13 17-337,-27 37-270,4 12 360,-6 2 450,-6 17-91,-2 4-359,-5 11 0,0-12-90,-1 27 90,-5-22 0,4 25 0,2-29-90,1 2 90,5-4-90,-7-5-90,1 15 180,0-20-1079,-1 14 449,6-16-270,-4-1 631,10-9-181,-4-5-90,6-5-270,0-3 720,6-17 0,2 2 0,6-9 0</inkml:trace>
  <inkml:trace contextRef="#ctx0" brushRef="#br0" timeOffset="299">11347 1557 7533,'14'-8'-90,"-1"2"450,6 12-181,-4 2 1,4 5 0,-11 1-270,-2-1 0,0 7 90,1-12 0,1 10 90,-2-16 90,-6 4-90,6-6-360,-4 0-539,16-18 899,-15 7-270,20-32 90,-14 25 450,10-25-360,-5 27 629,5-4-449,-10 14 360,9 0-450,-17 11 360,5 2-271,-6 8-179,0 22-539,0-19 179,-6 32 360,5-33 90,-11 27-1349,4-34 1259,-5 14 0,0-23 0,-1 5 0</inkml:trace>
  <inkml:trace contextRef="#ctx0" brushRef="#br0" timeOffset="416">11468 1718 7533,'8'28'1079,"4"-3"-899,-5-5 0,6-11 450,7 3-361,-6-12-718,6-6-901,17-26 1350,-6-5 0,16-11 0,-14 10 0</inkml:trace>
  <inkml:trace contextRef="#ctx0" brushRef="#br0" timeOffset="732">11856 1409 9781,'20'-6'1170,"-5"5"-900,5-11-270,5 4-90,-15-5-360,14 6-360,-22 7 720,4 7 0,-6 6-179,0 6 89,-6-3-540,4 9 1,-16-4 359,9 6 180,-10-6 180,0 10 0,4-15 0,-4 9 0</inkml:trace>
  <inkml:trace contextRef="#ctx0" brushRef="#br0" timeOffset="1331">11803 1624 7533,'13'0'-180,"-5"0"1439,10-6-989,-9 4 450,4-9-1,6 3-449,-11-5-360,12 5 270,-7-4-360,0 5 180,1-1 180,-1-4 0,0 11 180,-5-5-630,-2 6-360,-6 0 0,0 0 541,0 6-181,0 7 450,0-4-270,-6 15 90,4-15-90,-9 10 90,9-5-180,-16 11 180,15-8 0,-14 8-180,9-6 90,1-4 90,-5-2-630,4 0 450,1-12-269,-5 5 359,11-6 0,-5 0-180,6-12 180,0 3 0,6-10-270,1 5 450,6 1 270,1 6-180,-1-5 539,0 4-89,7-5-270,-5 5-180,-2 2 0,-1 6-90,-11 0 90,5 0-540,0 0 180,-4 0 90,4 0 90,-6 0-630,0 0 450,6 6 90,-5-4 0,11 4 0,-11-12 1,11-2-181,-4-11 360,0-2-180,4-6-90,-5-6 90,1 11 270,-2 2 0,-6 15-180,0-1 269,0 4-89,0-4 0,6 12-90,-5 2-90,11 11 630,-11 8-270,11-5-90,-4 15-270,5-20-90,-6 8 0,-1-11 0,0-7-450,-4 5 450,4-10-540,-6 4 1,0-12 449,0-8 0,0-7 180,0-11 0,0-3 0,0-5 0</inkml:trace>
  <inkml:trace contextRef="#ctx0" brushRef="#br0" timeOffset="1469">12205 1275 7533,'15'57'1889,"3"-7"-900,-10 19-809,5-32 0,-5 7 0,-2-1-180,2-12-720,3 8-989,-3 4 1709,-1-18 0,-1 14 0,-6-20 0</inkml:trace>
  <inkml:trace contextRef="#ctx0" brushRef="#br0" timeOffset="2181">10744 1744 7533,'-8'15'449,"2"-3"-359,6-6 540,0 2-360,0-1 360,0 5-451,0-10 91,6 4 0,-4-6-90,10 0 0,-5 0 0,6-12-180,-5 3 360,10-23-181,-15 16 1,14-15-1439,-15-2 989,4 9-719,-6-25 809,0 31-450,-6-19 450,4 22-89,-4 2 448,6 1-358,-6 10 358,5-4-89,-5 6-180,6 0 180,0 0 360,6 24-270,1-12 360,7 37-540,0-25 180,-1 15-270,-5-18 0,10 4 180,-15-10-90,8 4 0,-11-12 0,6-1 90,-4-6-360,4 0 180,-6 0-360,0 0 360,-6 0-270,4 0-179,-15 0 359,8 0-180,-17 0 180,11-6 270,-5-1-180,-11-12 180,8 4-180,-10 2 900,14 7-361,11 6 361,-4 0-540,11 6 629,1 7-719,7 2-360,13 4 0,-6-12 180,6-1-629,5-6 629,-3 0 0,11-6 0,-6-1 0</inkml:trace>
  <inkml:trace contextRef="#ctx0" brushRef="#br0" timeOffset="3468">10945 1799 7533,'-8'20'359,"-15"11"-628,12-14 179,-14 14 449,-6-10-269,13-6 180,-38-3-180,31-12-270,-31-6 0,26-1 450,-21-25-180,27 14-90,-7-19 90,17 4 0,7 3-450,1-20 360,18 26 0,-3-13 0,40 4-90,-22 3 90,42-3-645,-38 14 735,13 11-298,7 8 478,-18 8-90,30 23-90,-40-13-180,15 25-90,-30-20 180,4 4-270,-12 22 181,0-23 89,0 31 0,0-29 0,0 5 0</inkml:trace>
  <inkml:trace contextRef="#ctx0" brushRef="#br0" timeOffset="4369">12849 1396 7533,'-28'-8'629,"3"2"-269,5 6 0,0 0 0,-19 12-180,21-3 359,-18 22-449,33-14 450,-3 14-180,14-22-90,5 9 359,25-5-449,-19-4-90,24 9 180,-22-10 90,5 5-900,2 1 360,-14-1-629,11 7 719,-22-6 0,8 12-1349,-17 1-630,-13 7 1709,2-6-360,-14-14 271,22-10 449,-9-28 0,17 14 0,-5-21 0,18 9 629,-3 2-359,10 0-270,12 1 1169,-7 4-719,15-4 360,0-7-630,-10 4 899,22-17-1259,-27 17 270,8-4-720,-19 13 540,-6 0-1079,-1 5 989,-6 2 0,0 6-269,-24 6 89,12-5 450,-37 35-180,31-16 719,-13 42-539,23-36 810,-3 23-1,9-21-629,-4 1 0,6-4 0,12-6-270,-9-10 270,27 3-1350,-14-18 541,17-1-1,12-30-1259,10-13 989,-10 0-630,-2-7 1440,-24 29 0,-4-11 0,5 4 0</inkml:trace>
  <inkml:trace contextRef="#ctx0" brushRef="#br0" timeOffset="5634">13359 1302 7533,'-7'13'449,"-5"7"361,-1 18-630,4-6 899,-15 36-809,21-41 270,-10 28-720,13-45 360,7 14-450,-6-22 180,17-8 180,-9-9-1439,16-24 809,-16 16-539,9-21 719,-16 28 180,4-9 180,-6 17 809,0 20-629,0 5 1170,-6 45-1170,4-27 179,-1 8 1,0 0-180,3-9 450,6 35-720,-4-45 90,21 7-90,-12-24-180,26-18 0,-21 0-360,10-38 451,-19 29-901,0-29 810,-7 33-90,-19-16 271,9 23 718,-28-3-629,22 12-180,-9 12 990,17-3 269,3 11-359,10-13 359,15-1-1349,-4-12 540,33-13-899,-29 2-451,35-26 720,-37 25 1,13-13-271,-23 23 360,3-3-360,-9 9 361,4-4-1,0 6 450,-5 0-90,5 0-180,-6 0 899,6 6-719,-4 2 90,10 5 720,-5 6-631,0-10 271,12 15-630,-16-21-180,21 15 180,-21-17 0,9 5-449,-7-6 269,-3 0 0,4-6-180,-6-7 180,0-2 90,6-22 91,-5 19-271,5-13 270,-6 23 1259,6 2-989,-4 6 1169,10 18-1169,-5-7 0,1 20-90,3-16-180,-9 4 360,16 1-270,-15-11-450,14 2 180,-9-11-89,11-11 269,-4 2 0,5-11-180,-7 7-450,-5-6 630,-2 10-180,-6-9 180,-6 16 540,-2-4-360,1 6 0,-5 6 810,4 2-721,0 5 1081,3 24-990,5-17 179,0 17-269,5-24 90,-3-5-450,16 4-360,-15-11 181,15-1-901,-10-1 631,5-17-720,0 3 809,-5-6 0,-2-10 270,-6 21 720,0-20-450,0 27 450,0-15-360,0 16-90,0-4 1529,6 6-1349,1 0 809,13 6-989,-6-4 360,12 9-810,-12-9 270,6 10-2068,5-5 2068,-14 1-720,7-2 540,-12-6 360,-5 0-269,17-6 269,-9-2 0,22-29-90,-20 18 90,18-30 0,-20 26 90,11-4-180,-7 2 989,-6 10-179,-1 2 179,-6 7-449,0 12 1169,-6 31-989,-1-16 89,0 40-359,-5-37 270,10 21-450,-4-23 0,12 3-360,2-17 180,-1-2-90,5-6-1170,2 0 1080,1 0 91,-2 0-2070,11-12 720,-14 3 89,16-11 991,-19 7 359,-1 5 0,0-3 0,1 3 0</inkml:trace>
  <inkml:trace contextRef="#ctx0" brushRef="#br0" timeOffset="5895">14405 1436 7533,'8'0'1619,"10"0"-1619,-15-6 450,20-7-450,-20-3 269,15-15-89,-10 15-1079,-1-16 359,0 18-719,-7-6 989,0 7-450,-13 5 540,10 2 180,-21 24 0,15-7 990,-4 32-990,7-25 1889,6 25-1619,6-33 1169,13 14-1619,-2-22 360,32-8-810,-23-3-359,30-34 719,-26 24 163,2-19 0,-6 19 1,-5-2-1</inkml:trace>
  <inkml:trace contextRef="#ctx0" brushRef="#br0" timeOffset="6685">14942 1248 7533,'6'7'-1709,"-4"-1"1799,3-6-90,1 0-90,-4 0 360,4-6 89,-6 5 181,0-5 270,0 6 629,6 24-720,-5-12 91,11 25-630,-4-28 0,5 3 269,6-6-359,-4-5 90,10-6-90,-10-4-90,-2-11-989,0-11 989,-12 7-990,-1-21 181,-7 29-271,-31-8 361,13 28-451,-31 16 1530,32 4-540,-14 38 1080,29-29-360,-9 36-451,17-44 1,1 19 1979,19-30-1349,4 0-91,4-8 181,22-1-630,-28-9-720,46-9-1259,-42-10 270,20-27 1529,-24 18 0,-2-24 0,-6 14 0</inkml:trace>
  <inkml:trace contextRef="#ctx0" brushRef="#br0" timeOffset="6830">15197 1006 7533,'13'57'2428,"-6"-10"1,-1-1-1889,2-3-450,-2 10 0,0 0-270,-5-6-1440,8 4 1,0-2 1080,-6-7 351,15 21 0,-11-42 1,7-2-1</inkml:trace>
  <inkml:trace contextRef="#ctx0" brushRef="#br0" timeOffset="7230">15827 1100 7533,'0'48'2158,"0"10"-2068,0-26-359,6 17-1,1-33 180,1 4 90,16-14 0,-14-18 0,15-3 0</inkml:trace>
  <inkml:trace contextRef="#ctx0" brushRef="#br0" timeOffset="7505">15948 1047 7533,'8'6'899,"3"-5"-899,-9 11 0,4-4 0,-6 17 180,0-3 0,0 5-1080,-6 5 811,4-16-631,-15 21 540,8-27 630,-11 14-630,13-22 1349,-6 4-899,12-6-180,-5-6 270,6-7-360,6-3 1799,13-15-1439,4 9-900,22-23 270,-27 27-1169,11-12-810,-27 35 1709,-2-3 181,-8 11 359,-17 18 0,3-1 0,-11 16 0</inkml:trace>
  <inkml:trace contextRef="#ctx0" brushRef="#br0" timeOffset="7686">15867 1356 7533,'-13'26'449,"-7"1"-269,12-6 180,-4-7 899,6-3-809,10-9 450,21-8-631,1 3 1,42-27-270,-35 20 90,18-10-450,-24 14 450,-7 6-449,0 0 179,-13 6 90,-1 2-360,-6 11 180,0-4 180,-6 4-270,-1-5 181,-1-1-271,-4-5-1619,-1-2 2069,4-6 0,-9-6 0,11-2 0</inkml:trace>
  <inkml:trace contextRef="#ctx0" brushRef="#br0" timeOffset="7841">16123 1127 7533,'13'35'2158,"6"27"-1978,-10-27 90,4 2 0,-2 0-990,-8-6 91,21 20-1,-21-34 90,8 0-629,-11-17 1169,0 0 0,6-12 0,2-3 0</inkml:trace>
  <inkml:trace contextRef="#ctx0" brushRef="#br0" timeOffset="8287">16256 1074 7533,'8'13'629,"3"1"451,-3 17-1080,-1-7 90,-1 32-180,-6-24-450,0 18 270,0-27-180,0 8 271,0-22 179,-6 3 359,-7-18-89,4-2-180,-3 1 900,12-17-811,0 14 181,12-34-90,-3 27 270,16-21-1260,-10 23 270,5 2-719,-12 7-450,-2 18 1169,-6-3-179,-6 28 629,-2-13 0,0 9 180,-4-2-90,5-14-360,-1 2 719,-4-1 361,11-15 179,-5 9-359,6-12 449,18 0-629,-8 0 270,34-12-630,-26 9 269,19-9-359,-28 12 630,3 6-450,-12 1-1709,0 19 1079,-12-4-1709,-3 5 1710,-6-14 449,-10-1 0,8-4 0,-10 5 0</inkml:trace>
  <inkml:trace contextRef="#ctx0" brushRef="#br0" timeOffset="8425">16163 1557 7533,'6'34'2788,"1"-7"-1529,6-8-899,7-11 450,12 4-630,-2-11-450,15-1 270,-17-1 180,5-17-2249,0 3 1799,-5-12 270,-1 6 0,-2-4 0,-4 4 0</inkml:trace>
  <inkml:trace contextRef="#ctx0" brushRef="#br0" timeOffset="8683">16578 1127 7533,'14'8'3058,"5"-2"-2788,-4-6 269,10 0-359,-16 0-180,9 0-90,-17 6 90,5 13-90,-12 4 180,-13 27-90,3-19 90,-21 32-90,26-37-539,-18 29 539,20-43 180,-11 23-2069,12-32-270,-4 9 2159,11-18 0,-5-7 0,6-8 0</inkml:trace>
  <inkml:trace contextRef="#ctx0" brushRef="#br0" timeOffset="9107">16645 1208 7533,'15'0'1079,"3"6"-719,-17-5-180,11 17 0,-10-15 0,10 27-450,-11-20 90,5 10 90,-6-8-180,0-11 180,0 5-90,0-6 90,0 0 540,0-12-360,0 4 360,12-18-360,-9 11 1079,27-10-899,-25 16-180,25-9-720,-28 17 180,16-5-449,-16 6-91,-2 18 361,-8-8-361,-17 39 631,9-30 538,-16 31-89,23-40 630,-3 14-270,12-23 1439,6 5-1530,2-6 361,23-6-540,-7 5-180,21-5 270,-23 6-1080,-3 12 540,-13 3-179,-18 30 89,-3-14-180,-23 25-359,14-32 899,-25 8 0,25-25 0,-15-1 0</inkml:trace>
  <inkml:trace contextRef="#ctx0" brushRef="#br0" timeOffset="9391">16954 1288 7533,'28'-13'899,"-2"5"-269,-7-9-450,-10 7 449,9-21-629,-17 21-359,5-20 449,-6 27-540,-12-15 450,3 17-900,-16 1 720,10 7 0,-4 1 91,0 10-181,-9 8 90,0-2 90,7 8 180,-3-13-180,21-4 0,-9 4 450,12-11-270,18-2-810,-7-6 720,32-6 0,-25-2 0,13-5 0</inkml:trace>
  <inkml:trace contextRef="#ctx0" brushRef="#br0" timeOffset="9616">17114 1034 7533,'6'-8'1619,"-4"8"-990,4 13 451,0 26-720,-4-8 359,10 44-1438,-11-11-120,5 0-240,-6-7-626,-6-18 1345,5-15 360,-5 7 0,0-18 0,-2 1 0</inkml:trace>
  <inkml:trace contextRef="#ctx0" brushRef="#br0" timeOffset="9750">16967 1530 7533,'6'28'0,"14"-2"989,-4-19-1439,39-1-359,-28-18 651,24 3 0,-18-16 0,1 4 1</inkml:trace>
  <inkml:trace contextRef="#ctx0" brushRef="#br0" timeOffset="10586">17638 1315 7533,'0'-20'2069,"0"6"-1710,6 2 1530,31-7-1529,-22 8-180,39-7 0,-50 24-990,14 25 720,-18-11 360,-6 35-2519,-7-31 1350,-2 9 629,1-20-180,2-7 540,11-12-90,1-25-90,7 6-269,19-44 449,-10 42-1,28-22-178,-27 40 448,20-3-449,-28 12 360,9 6-270,-16 1 0,4 19-360,-12-10-89,-2 21 359,1-20 180,-5 8 180,10-11 539,-4-7-449,6-1 1799,0 0-540,-5 7-1349,-3 3-1,-17 21-269,9-13 270,-22 32-90,22-30-1619,-22 29 1349,22-37-3778,-21 19 2699,20-28 1169,-8 3 0,18-12 0,1-6 0,6-2-540,6-11 900,-5 10 1169,23-15-719,-14 21 629,27-9-540,-14 6-1079,28-1 180,-20-7 450,26-5-270,-34 10-180,27-15 0,-26 9 0,15-12 0</inkml:trace>
  <inkml:trace contextRef="#ctx0" brushRef="#br0" timeOffset="10954">18054 1275 7533,'13'8'899,"-6"-3"181,11-5-721,-15 0 91,15 0 180,2 0-720,-4-5 360,28-21-90,-27 2-1,20-27-1078,-22 28-180,-1-15 719,-14 23-270,-26 8 360,9 2 360,-45 41 0,36-16-225,-9 13 0,1 2 135,9-8 1889,-18 34-1529,28-43 1439,1 19-1439,9-28 989,10 9-809,3-16 359,35 4-899,-16-12 90,23 4 90,-17-10-989,31-13 359,-28 7-1709,19-7 1260,-48 19-1980,-1 6 2429,-12 6 450,-19 19 0,-5-1 0,-16 15 0</inkml:trace>
  <inkml:trace contextRef="#ctx0" brushRef="#br0" timeOffset="11138">18027 1583 8432,'12'-7'1889,"3"-11"-1529,11 15 539,13-21-539,-9 21 90,9-8-270,-18 11 0,-2 6 449,-5 7-449,-7 2 0,-1 4-180,0-5 0,1-7 180,7 5-540,5-10 360,2-2 45,12-22 0,2-6 135,2 5-411,4-8 1,-1 0 0,-4 5 0,10-9 0</inkml:trace>
  <inkml:trace contextRef="#ctx0" brushRef="#br0" timeOffset="11687">18966 1221 7533,'0'8'0,"0"4"1709,0-11-810,0 11-89,0 1-630,0 2 0,0 17-270,0-16-360,0 15 450,0-22-360,0 9 180,0-16 90,0 4-90,0-6 90,0 0 180,0-12-180,0 3 0,0-34 90,6 23 180,2-35-180,-1 37 270,11-13-270,-15 24 90,20 1 0,-14 12 180,5 19-540,-8-7-899,-12 37 719,4-42 180,-4 23-1619,0-29 1889,5-5 0,-11-9 0,5-14 0</inkml:trace>
  <inkml:trace contextRef="#ctx0" brushRef="#br0" timeOffset="11892">19073 1087 7533,'13'-7'359,"-5"1"-89,4 6 270,-5 24-270,0-6 90,-1 38-180,-6-25-990,0 32 720,0-38-360,0 25 270,6-40 630,-4 8-270,10-18 0,-11 0 989,11-6-899,-4-2 0,6-5-180,11-12 90,-9 2 360,21-21-181,-26 14-359,13-21 0,-23 21 0,5-9 0</inkml:trace>
  <inkml:trace contextRef="#ctx0" brushRef="#br0" timeOffset="12020">19100 1382 7533,'-4'40'764,"0"-1"1,-2 24 224,24-44-899,-7-11-1529,38-14 629,-24-3 810,7-13 0,-1-5 0,0-6 0,14-25 0</inkml:trace>
  <inkml:trace contextRef="#ctx0" brushRef="#br0" timeOffset="12350">19422 1087 7533,'21'-21'1259,"4"-10"-1709,-16 15-629,9-10 719,-17 19 0,5 0 180,-12 14 360,-7 12-90,-2 3 450,-22 23 1259,7 9-1529,2-21 449,3 14-89,24-44 539,1 9-989,14-12 360,18-12 0,-2 9-271,27-32-359,-32 23-449,30-32 179,-37 28-1079,14-9 719,-25 17-1978,5 2 2248,-16 12 450,-4 7 0,-13 9 0,-5 4 0</inkml:trace>
  <inkml:trace contextRef="#ctx0" brushRef="#br0" timeOffset="12538">19369 1329 7533,'0'7'1979,"11"-1"-1530,-2-12-89,17-1 719,-12-7 451,23-11-991,-7-4-269,11 1-540,3-3 270,-20 16-2428,14-4 1438,-30 11 1,4 2-450,-12 12 1439,-18 2 0,2 11 0,-17 2 0</inkml:trace>
  <inkml:trace contextRef="#ctx0" brushRef="#br0" timeOffset="12737">19395 1396 7533,'0'7'1349,"0"-1"270,18-6-1169,-2 0 89,23-6-359,-17 5-629,3-5 359,-11 6 90,-1 0 449,1 18-898,-7-8 89,0 15 360,-7-17 90,18-2-180,-8-6 90,21-6-2069,20-19 2069,1-5 0,-19 10 0,1 0 0,18-13 0</inkml:trace>
  <inkml:trace contextRef="#ctx0" brushRef="#br0" timeOffset="13603">20039 1114 7533,'-15'13'1889,"-15"19"-1350,26-15 541,-21 33-721,24-32 271,-5 19-450,6-22-180,6-2-90,2-7-450,11-6 450,-10-6-1798,15-13 1708,-21 2-1799,21-26 1619,-21 19-270,21-20 360,-16 15 270,18-10 0,-12 17-359,6-3 359,-7 17 809,-5 3-359,-3 5 1259,-10 17-1349,3-6 449,-16 32-449,15-25 270,-9 25-181,12-26-359,0 8-359,0-18 269,0 5 0,0-4-450,6-1 0,-4-1 90,16-24 270,-9 8-90,10-34-449,-11 27-271,4-27 900,-11 34 270,11-14 90,-10 23 180,4-5-360,0 12 359,1 13-449,1-3 180,-3 28-180,-5-27-270,0 15 90,0-13-270,0-10 91,0 9-181,0-17 360,6-13-630,2-22 270,5 3 1,6-30 449,-10 41 899,9-17-359,-10 24 3777,17 35-3957,-14-14-270,13 59-360,-23-46 270,5 34 90,-6-33-1619,0 5-2159,0 4 3688,0-14 0,0 8 0,0-11 0</inkml:trace>
  <inkml:trace contextRef="#ctx0" brushRef="#br0" timeOffset="14004">21032 993 7533,'-14'0'3328,"7"0"-2968,-5 0 809,4 12-629,1 3-450,-18 36 89,21-18-718,-26 29 629,21-32-2159,-10 9 450,0-7 1349,10-15 270,-9 7 0,11-23 0,-7 5 0</inkml:trace>
  <inkml:trace contextRef="#ctx0" brushRef="#br0" timeOffset="14100">20857 1195 7533,'21'-15'1169,"16"-9"-1709,-13 15-899,21-11 899,-23 7 540,4 5 0,-13-10 0,0 4 0</inkml:trace>
  <inkml:trace contextRef="#ctx0" brushRef="#br0" timeOffset="14370">21138 993 7533,'-14'21'1079,"-4"4"-629,-1 14-540,2-8-180,-14 26 270,16-33-90,-4 13 180,5-22-630,1 10 450,5-4 180,-4-6 0,11-3-90,-5-12 900,24-12-630,-8 4-1,28-18 991,8-13-900,-8 8-271,7-8 541,-8 8-1979,-19 20 359,8-13-269,-20 23 180,-6 1 719,-12 8 360,3 11 0,-23 2 0,4 6 0</inkml:trace>
  <inkml:trace contextRef="#ctx0" brushRef="#br0" timeOffset="14504">20911 1436 7533,'-8'15'3148,"2"-3"-1889,24-12-1079,-8 0 180,52-24-1440,-34 6 720,15-9 1,0-3-631,-8-1 585,3 2 1,-2 2 404,-10 3 0,17-14 0,-23 18 0</inkml:trace>
  <inkml:trace contextRef="#ctx0" brushRef="#br0" timeOffset="14907">21299 1034 7533,'0'13'1439,"0"0"720,0 6-1710,6-3 181,2 3-180,-1-12-90,5-1 89,2 0 181,0-4-270,12-2 89,-11-2-1528,11-16 1079,-12 15-1619,6-15 720,-13 11-1170,-1 0 1529,-6 1-1889,-30 12 2070,11 1 359,-44 18 0,38-8 0,-24 20 0,38-20 2878,-12 14-1349,15-16 270,7-2-1349,2-7 359,30-12-899,-7-1-899,21-7 539,-23 1-899,9 6 90,-15 1 1169,-3 17-180,-7-8 900,-6 27-720,0-19 1979,6 14-1440,1-17 451,42-15-630,-20-2-270,16-11 0,2-3 0,-5-2 0,-7 3 0,0-1 0</inkml:trace>
  <inkml:trace contextRef="#ctx0" brushRef="#br0" timeOffset="15616">22091 1195 10771,'34'0'2339,"41"-12"-2160,-32 3-404,-6 0 1,2-2 134,19-8 270,-25 4-1710,16-4-358,-34 11-1,-1-4 1889,-14 11 0,-14-11 0,-7 4 0</inkml:trace>
  <inkml:trace contextRef="#ctx0" brushRef="#br0" timeOffset="15754">22252 1154 7533,'-7'29'1079,"1"2"-539,6-4-90,0 1-271,6-1-89,-5-2-90,11-4 0,-10 0-629,9-2 269,-9-5 90,4-1 360,-6-6-90,0-1 0,6-6 0,1 0 0</inkml:trace>
  <inkml:trace contextRef="#ctx0" brushRef="#br0" timeOffset="15986">22399 1114 7533,'14'13'3148,"6"55"-2698,-11-30-271,-3-1 1,-1 2 270,-5 24-720,0-17 180,-6 8-179,5-23 179,-5-23 0,6-2 90,0-6 809,6-18-629,1 7-720,7-32 450,-1 19-2338,12-39 2248,-8 31 180,-4-6 0,-1 1 0,1 4 0,1-17 0</inkml:trace>
  <inkml:trace contextRef="#ctx0" brushRef="#br0" timeOffset="16107">22614 1100 7533,'8'0'1799,"4"0"-1260,-11 0 271,11 0-630,-10 0 0,9 0-1440,-9 0 451,10 0 719,-11 0-1349,5 6 1439,-6-4 0,0 4 0,0-6 0</inkml:trace>
  <inkml:trace contextRef="#ctx0" brushRef="#br0" timeOffset="16233">22655 1221 7533,'-14'29'0,"7"2"1349,-5 2-809,10-9 449,-4 19-809,6-27 450,12 10-630,-9-19 0,21-1 0,-9-6 0</inkml:trace>
  <inkml:trace contextRef="#ctx0" brushRef="#br0" timeOffset="16450">22896 1141 7533,'-14'20'1619,"-5"18"-810,4-20-359,2 19 539,7-4-629,6-9 270,6 13-630,13-28-90,-2 3 90,8-12-1439,6-12 1259,-19 3-2519,23-28 2250,-26 13 449,5-15 0,-2 6 0,-4-1 0</inkml:trace>
  <inkml:trace contextRef="#ctx0" brushRef="#br0" timeOffset="16620">22976 859 7533,'6'41'5936,"-5"28"-5576,5-28-450,0 23 180,-2-23 0,0 0-1169,4 9 764,-2 7 0,0-2-854,-5-13-271,2 2 1,0-2 360,-3-15 1079,0 16 0,6-29 0,2-1 0</inkml:trace>
  <inkml:trace contextRef="#ctx0" brushRef="#br0" timeOffset="16834">23097 1181 7533,'0'13'0,"-12"13"0,3-10 3328,-10 27-2429,11-25 361,3 26-991,10-28 271,21 9-360,-3-17-540,40-2 90,-30-12-1079,4-3 0,0-2-90,-4-5 1387,18-9 0,-25 11 0,1 1 0</inkml:trace>
  <inkml:trace contextRef="#ctx0" brushRef="#br0" timeOffset="16944">23539 1315 7533,'8'8'6296,"-2"-2"-5217,-6-6-2496,0 0 1,0-6-1,0-2 1</inkml:trace>
  <inkml:trace contextRef="#ctx0" brushRef="#br0" timeOffset="17453">24076 1006 7533,'0'-15'2788,"0"3"-2248,0 12 359,0 0-359,0 42 359,0-13-449,0 19 0,0 4 90,0 3-521,0-11 0,0 2 250,0-3 1,0-2-449,0 32 313,-2 0 1,-2-1-314,-3 2 208,1-22 1,0 7 0,-2-9 150,-7 10-495,5 6 1,1-2-136,1-15-405,2 4 1,0 0 584,5-11-675,-5 5 1,0-2 584,4-10-1618,-3 27 1528,5-45 101,-6 1 349,-8-30 0,-1-3 0,-4-13 0</inkml:trace>
  <inkml:trace contextRef="#ctx0" brushRef="#br0" timeOffset="17621">23835 2187 7533,'7'0'3238,"-1"12"-2519,0-3 811,-4 23-1171,10-16 91,-5 9 180,6-5-450,1-5 359,11 10-359,-3-16-1529,29-3 1439,-20-8 45,7-14 0,-1-3-3643,-9 5 3334,33-29 1,-38 16 0,10-7 0</inkml:trace>
  <inkml:trace contextRef="#ctx0" brushRef="#br0" timeOffset="19737">24251 1624 7533,'0'30'1799,"18"0"-1799,-8-29-90,15 5 360,0-24-91,-8 8-1528,14-34 1259,-22 27 0,3-15 0,-12 19 450,-18 11 0,8-2-180,-22 16 450,0 7-451,2-3 181,-15 22-720,29-22-899,-14 9-90,27-17 1349,-9-2 0,12-12 0,0-1 0</inkml:trace>
  <inkml:trace contextRef="#ctx0" brushRef="#br0" timeOffset="19907">24532 1342 7533,'7'0'2518,"-1"0"-1348,0 24-721,-4-6 91,4 39-270,-12-26 270,-2 37-1620,1-35 361,-5 36-811,11-44 1530,-11 18 0,10-34 0,-4 3 0</inkml:trace>
  <inkml:trace contextRef="#ctx0" brushRef="#br0" timeOffset="20326">24612 1436 7533,'22'-15'1259,"-3"-3"-180,1 5-1348,-12 4 269,10-3 89,-10 12-718,-1 0 359,-1 0 90,-12 12-1349,-1-3 450,-13 22 1079,6-15 0,-24 28 0,20-32 0,-14 18 719,25-29-359,-5 5 0,11 0-180,-5-5 4317,6 5-3867,6-6 359,13-12-719,-9 9-540,26-8-359,-31 11 359,25 0-270,-21 6 0,10 19 360,-11-7-539,4 25 629,-11-27 809,11 10-179,-5-19 0,19-13-450,-4-3-900,11-28 630,-12 13-629,-8-15 629,-7 18-1799,-18 2 1619,3 11-1619,-34 3 1530,23 5 449,-17 0 0,24 0 0,0 0 0</inkml:trace>
  <inkml:trace contextRef="#ctx0" brushRef="#br0" timeOffset="20536">24868 1302 7533,'15'20'2518,"2"36"-2698,-15-22 90,-1 10 0,-2 0 90,-7-3-989,-5 33 359,6-49-269,7 12 629,7-29 270,6-8-540,13-13 360,-10-2 1,9-5 898,6-5-629,-13 8-270,32-14 540,-27 22-360,28-9 0,-27 11 0,7-6 0</inkml:trace>
  <inkml:trace contextRef="#ctx0" brushRef="#br0" timeOffset="20638">25229 1597 7533,'8'0'1709,"4"0"-1260,1 0-1978,-3 0 1529,7 0 0,-3-6 0,7-2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5:27:07.328"/>
    </inkml:context>
    <inkml:brush xml:id="br0">
      <inkml:brushProperty name="width" value="0.05292" units="cm"/>
      <inkml:brushProperty name="height" value="0.05292" units="cm"/>
      <inkml:brushProperty name="color" value="#FF0000"/>
    </inkml:brush>
  </inkml:definitions>
  <inkml:trace contextRef="#ctx0" brushRef="#br0">993 1490 7533,'7'-36'2069,"5"-7"-1980,-5 20 1,1-10-1169,9-11 809,-14 12 270,15-12-90,-16 17 90,10 6-270,-11 2-179,5-1 449,-6 5-180,6 2 0,-5 7 720,5 6-271,-6 0 91,0 0-270,0 6 270,0 1-180,0 7 270,0 5-360,6 2-1,2 30-89,6-18 0,-7 17 90,5-23-269,-4 6 268,-1-5-89,-1-1-89,0-1 89,-5-12-180,5 0 180,-6-3 0,0-9 0,0 4 90,-6-6-90,-7-6 0,-2-1-720,-10-13 270,4 6-89,0-6 179,-5 1 180,11 3 0,-10-15 180,10 15 180,-4-9-90,6 11-90,5 7-180,2 1 1079,6 6 541,0 0-1171,6 0-89,-4 0 450,22 0-360,-14 0-450,27 0 180,-15 0 90,11 0 180,6 0-180,-9 0-180,9 0 0,-13 6 90,1-5-450,-12 11-180,3-10 540,-11 4-179,1-1 179,-2-3 719,-12 10-449,-2-5 180,-11 13-270,4-5 90,-16 4-90,9-5 0,-5-1-90,-5 12 90,10-14 0,-5 12-630,-4-3-360,14-10 451,-2 8-2250,13-18 2699,12 0 0,2-12 0,5-2 0</inkml:trace>
  <inkml:trace contextRef="#ctx0" brushRef="#br0" timeOffset="560">1247 1342 7533,'8'-13'1979,"3"-7"-1800,-9 6 631,10-18-450,-5 10-180,7-11-360,-1 12 180,1-5 0,-1 12 180,1-6-990,5 1 720,-4 4 360,-2-4-180,-1 11-90,-10 2-720,4 6 181,0 0 449,-5 0 90,5 0 180,0 0 269,-5 0-269,5 6 180,0 14 180,2 26-450,-1-7 0,-1 11 90,-6-23-90,0 6 269,0 1-179,-6 1-90,5-8-989,-5-3 809,0-14-450,4 7 270,-4-15 180,0 4-180,-7-6 180,-2 0-179,-10-12 179,10-3-2339,-10-18 2069,10 11 0,-5-3 181,13 11-1,-5 1 539,10-1-179,-4 7 990,6-5-990,0 10 719,0-4-359,0 6-1,6 0 1,2 0 0,5 0-270,7 0-90,1 0-1,0 0 1,4 0 0,-4 0-270,5 0 180,1 0 90,-6 0-630,-8 0 360,-1 6 90,-4-4-89,0 10 89,-2-10 0,-6 9-90,0-3-450,-6 11 270,-8-4-629,-37 16 899,17-20-90,-17 7 0,32-18-180,6 0 0,5 6 90,-3-5 90,9 5-719,-10-6 359,10 0 450,-4 0 0,6-6 0,0-1 0</inkml:trace>
  <inkml:trace contextRef="#ctx0" brushRef="#br0" timeOffset="960">1703 1329 7533,'0'21'989,"0"-2"-629,0-6-180,0 1 90,-6 5-90,-1 2-1,-7 6 271,-29 23-270,17-17-618,-2-1 0,-1-1 618,-5-1 0,-7 3 153,2-10 1,-4-3-154,3-10 0,0-1-270,-2 8 0,0-2-238,0-13 0,4-4-122,7-6 180,-20-11 180,22-2 0,-9-18 90,16 9 0,-4-26 0,13 12-90,6-9 180,7-11-90,7 19-90,12-13 90,-4 17 360,22-17-360,-13 19 225,3 7 0,3 2-45,7 6-90,27-13-90,-21 28 89,27-9 1,-25 16 90,25 8-90,-27 3-270,15 23 180,-22-10-449,-3 23 179,-13-16 90,-7 22-270,-6 9 580,-1-8-580,-5-8 1,-2 0-1,1 2 450,-2-4 0,-2-2 0,-3-1 0,-6 12 0</inkml:trace>
  <inkml:trace contextRef="#ctx0" brushRef="#br0" timeOffset="29496">1918 10293 7533,'0'64'359,"0"-8"-179,0 1 450,0-23 0,0 41-540,0-44-270,0 8 270,0 4-180,6-24 0,-5 19-90,6-25 0,-7-5 270,0 3-720,0-3 181,-7 5 179,6-5-90,-17 4-450,15-5 810,-15 1 0,11-2 0,-7-6 0</inkml:trace>
  <inkml:trace contextRef="#ctx0" brushRef="#br0" timeOffset="30433">1676 10373 9422,'0'31'-180,"0"-7"180,0 15 90,0-6 180,6 19-360,-4-13-90,4 23 270,-6-32-180,0 45-90,0-39-270,0 38 450,0-38-180,-6 4 270,4-7 21,-10-6-111,11 6 0,-11 1 0,10-6-270,-9-8 90,9-14 0,-4-6 0,6 0 429,0 0 21,12-6-270,-3-2-270,16-5 180,-10-1 90,17 1-90,-10-1 0,23 1 90,-9 6-89,22-6-1,-21 12 90,26-11-775,-32 11 955,19-11-90,-21 10-180,-2-4 90,4 0 0,-14 5 0,14-5 270,-16 6 0,4 0-90,-12 0 594,5 0-774,-10 0 90,4 0 90,-6 0 540,0 0-720,0-6 89,0 5 1,0-11-449,0-2-1,-6-13 450,4 5-360,-4-21 90,0 19-315,3-21 1,-1-3 224,-10 2 90,11-4 0,-1 0-333,-8 7 333,11-3-253,-5 1 882,6 15-269,0-8 0,0 16-90,0 3 0,0 6 151,0 5 208,-6-4-193,4 11 194,-4-11-450,6 10 0,0-3 90,0 5-90,0 0 90,0-6-90,0 4 90,0-4-90,0 6 90,-6 0-90,5 0 180,-5-6-180,6 5-90,0-6 90,-6 7 90,-7 0 0,4 0 0,-15 0-180,15 0-90,-23 0 180,16 0 0,-15 0 0,16 7 0,-34 0 0,22 7-90,-42-1 90,38 0 180,-25 1 90,14-1 269,0-5-539,9 4 450,19-11-360,9 5 90,5-6-90,0 0-180,0-6 90,0 5-1259,0-5 1259,0 0 0,0-8 0,0-6 0</inkml:trace>
  <inkml:trace contextRef="#ctx0" brushRef="#br0" timeOffset="32146">2521 10413 7533,'12'-19'449,"-9"4"-359,16-4 0,-12 5 0,6 7-360,1-5 91,-1 10-1,1-3 0,-7-2 270,5 6-270,-5-5 360,1 6-180,-2 0-90,-6 0 0,0 0 719,-6 6-449,4 1 90,-10 7-180,5-1-270,-6 13 90,-1-10 0,1 21 0,-1-14 90,-5 21-90,10-20 90,-15 25 0,15-31-90,-11 26 90,13-28 270,-5 9-90,11-11 0,-11 5-90,4-10 0,1 3-180,1-12 180,6 0-900,0 0 361,0-6 179,0 4-899,0-22 1169,6 14 0,-5-15 0,11 11 0,-4 1 0</inkml:trace>
  <inkml:trace contextRef="#ctx0" brushRef="#br0" timeOffset="32522">2562 10494 7533,'8'13'-360,"-3"1"540,1-1 0,-4 1 0,4 5-450,0 2 360,-5-1 269,5 6-269,-6-17 180,0 9-450,0-17 90,0 5 90,0 0 0,0-4 90,0 4-359,0-18 179,0 3-90,0-17 90,0 12 0,6-6 0,-4 7 0,9-19 90,-3 14 0,5-19 90,-5 22 0,4 2-90,-11 1 0,5 10 0,0-3 0,-5 5 0,5 0 539,0 0-359,-4 0 270,10 0-450,-11 5 90,5-3 0,-6 10-90,6-5 0,-5 7 180,5-1-270,-6 1 0,0-1 180,0 6-90,0-4-720,0 29 540,-6-25-269,5 18-1,-5-18 360,6-9-899,0 13 989,0-20 0,0 9 0,0-12 0,0 0 0,0 0 0</inkml:trace>
  <inkml:trace contextRef="#ctx0" brushRef="#br0" timeOffset="32734">2790 10279 7892,'0'20'990,"6"0"-810,-5 13 180,5 7-91,-6 2 91,0 11-180,0-12 180,0 11-810,0-16-539,0 3 269,0-12-89,0-12 359,0 2 450,0-15 0,-6 4 0,-1-6 0</inkml:trace>
  <inkml:trace contextRef="#ctx0" brushRef="#br0" timeOffset="33014">2937 10467 7533,'21'22'1079,"-1"-4"-899,-7-18 0,1-6 90,-1-1-90,-6-13-540,5-6 270,-4 3 450,-1-14-270,-1 27 90,-6-20-1,0 27-1348,0-15 629,0 16 91,-6-3 269,-1 5-360,-13 0 360,-6 11 180,3-2 180,-2 11-180,-1 5-90,10-9 90,-16 16-90,18-18 180,0 6-90,8-13 0,6 0 0,-6-7 0,-1 0 0</inkml:trace>
  <inkml:trace contextRef="#ctx0" brushRef="#br0" timeOffset="33261">3125 10145 7533,'0'21'629,"0"4"-629,0-10 0,0 4 270,0 7 90,0 2-630,6 18 180,-5-10 90,5 3-540,0 0 361,-4-10 89,4 10 0,-6-18 90,-6 16 0,-2-13 0,-5 15 0</inkml:trace>
  <inkml:trace contextRef="#ctx0" brushRef="#br0" timeOffset="33812">2843 10789 7982,'6'-8'1080,"2"-9"-451,11 2-269,8-12-180,-5 6 270,22-4-1080,-26 10 270,25-5 360,-27 7-539,9 5 269,-11 3 90,-1-1-360,0 4 360,-5-4 180,-2 6-179,-6 0 89,0 0 0,0 6 0,0-4-180,0 9 180,0 3 0,-6 1-180,-2 10 180,1-10 0,-5-2-180,5 5 1,-7-15 179,1 15 90,0-10-90,-1 5 90,-5 7 180,4-5 89,-4 10-269,6-10-90,-1 4 0,6-5 900,2-1-360,6-5-180,0-3 449,0 1-359,0-4-180,6 4 0,2-6-180,23-6-180,-7-2 270,9-5-1260,-8-6 361,2-2 809,1-6 0,5 6 0,-6 2 0</inkml:trace>
  <inkml:trace contextRef="#ctx0" brushRef="#br0" timeOffset="34027">3514 10320 7533,'19'-7'2788,"-10"6"-2968,10-5 180,-18 0-1259,11 4 1259,-10-3 0,9 10 0,-3 3 0</inkml:trace>
  <inkml:trace contextRef="#ctx0" brushRef="#br0" timeOffset="34318">3460 10521 7533,'0'7'0,"6"-1"0,-4-6 0,10-6 0,-11-1 1619,17-7-1169,-9 1-91,10-1-359,-5 1 0,-1 5-719,1 3 359,0-1 180,-7 4 0,5-4-90,-11 6 180,5 0 90,-6 0 90,0 6 0,0 2 0,-6 5-270,-1 0 180,-1 1 540,-9 11-450,7-8 270,-15 26-270,10-25-450,-5 19 270,7-22 180,6 4-810,-5-5 360,4-7 91,1 5 179,-5-11 90,11 5 0,-11-6 0,4 0 0</inkml:trace>
  <inkml:trace contextRef="#ctx0" brushRef="#br0" timeOffset="34675">3474 10588 7533,'15'-14'0,"2"7"0,-9-5 449,5 10-179,1-4 90,-7 6-90,6 0-90,-6 0 90,1 0-90,-3 6-720,-5 2 360,0 5 180,0 1-720,0-1 181,0 7 449,0-11-720,0 14 540,0-20 1,0 9 628,0-12-89,6 0-360,-4-6 0,4-1 90,0-7 0,7-17 0,2 1 0,4-4 90,-5 3-90,-7 16 0,5-5-90,-5 7 0,1 0-269,4-7 269,-11 11 1169,5-9-899,-6 17 0,0-5 0,0 6-90,6 0 1079,-5 6-809,5-5 269,-6 17-539,0-3-180,0 6 0,6-2 270,-4 1 0,4-5-450,-6 10 180,0 2 0,0-5-719,0 10 449,0-18-1169,-6 6 1529,4-7 0,-10 1 0,5-1 0</inkml:trace>
  <inkml:trace contextRef="#ctx0" brushRef="#br0" timeOffset="34957">3863 10373 7533,'6'7'1709,"-5"-1"-1439,11-12-1,1-7 91,2-8-540,-1 0 180,-8 2-449,-1 6 269,-3 5 90,4-4 90,-6 11-1080,0-6 721,-6 7-91,-1 0 0,-7 7 180,-5 0 90,4 13 180,-10 0 0,4 7 0,-6 0 0</inkml:trace>
  <inkml:trace contextRef="#ctx0" brushRef="#br0" timeOffset="35136">3715 10494 7533,'0'7'270,"0"5"89,-6-4 181,5-1-180,-5-1 0,6 0-180,6-5 899,19 5-180,11-17-539,6 1 360,14-15-540,-25 4 0,26-11-90,-33 9 89,14-2-898,-18 12 359,7-1 360,-6 7-1439,-8-5 1259,-7 10-1349,-6-4 539,0 6 361,0 6 629,-18 7 0,2 3 0,-17 3 0</inkml:trace>
  <inkml:trace contextRef="#ctx0" brushRef="#br0" timeOffset="35494">3849 10615 7533,'0'43'1529,"0"0"-1439,0-28 180,6 4-450,-4-5 180,4-1-810,-6-5 450,0-2 180,6-6 1,-5 0-271,5-6 360,0-2 90,-4-5-270,3-13 180,1 10 270,-4-9-360,16-1 990,-15 10-451,14-4 541,-3 3-450,1 14 89,17-15-359,-16 16 360,15-4-720,-16 6 180,4 0 90,-11 6 450,10 2-450,-15 5-540,8 7 180,-11-11 180,0 14-360,-6-13 181,-1 9 179,-6-6-180,-1 1-270,1-1 0,-12 0 270,8-5-1079,-14-2 1349,16-6 0,-10-6 0,4-2 0</inkml:trace>
  <inkml:trace contextRef="#ctx0" brushRef="#br0" timeOffset="36148">4440 10306 8522,'7'7'810,"11"5"-361,-9-10-179,10 10 0,-11-5 0,3 1-90,-3 4-720,5-5 360,1 0-989,-7 5 539,-1-4 450,-6 5 90,0-5-719,0 4-360,-24 1 1798,0 8-269,-10-6-360,15-3 810,7-12-271,11 0 541,-5 0 89,6 0-809,6 0 179,-5-6-179,11 4 0,-5-10-180,7 5-180,-1-6-450,6-1 270,-10 7 180,9-5-270,-16 10 180,4-4 1,-6 6-631,5 0 0,-3 6 451,4 8-181,-6 30 180,0-11 810,6 18-540,-4-24 269,10-12-179,-11 2 90,11-15-270,-4 10 180,-1-11 0,5 6-90,-5-14 180,1 0 180,4-13-90,-11 6-450,5-18 180,-6 10-450,0-5 180,0 8 180,0 11-1439,-12-9 1169,9 8-4920,-26-17 5280,18 17 0,-14-9 0,11 11 0</inkml:trace>
  <inkml:trace contextRef="#ctx0" brushRef="#br0" timeOffset="36464">4641 10265 7533,'21'0'0,"-8"0"899,-1 0-359,-11 7 179,11 12-808,-4 3 268,-1 23-898,-1-15 449,-6 9 180,0-12 0,0-1-899,0 1 899,0-6-270,0-1 90,0-13 180,0 5-90,0-11 90,6 5 720,-5-6-180,5-12 89,0 9-89,2-20-270,5 13 360,7-15-450,-5 10 179,4-10-358,-5 10 89,-1-4 269,6-1-89,-10 5 0,9-4-360,-16 12-629,4-5-181,-6 10 630,0-4 91,0 6 89,0 6-900,-6 7 811,-2 3 269,-5 15 0,-1-15 0,1 16 0,0-11 0</inkml:trace>
  <inkml:trace contextRef="#ctx0" brushRef="#br0" timeOffset="36951">4614 10735 8522,'0'-7'1529,"6"-5"-1349,1 5 180,13-13-180,1 5-180,-1-4 360,6 5-360,7 1 269,-10 0-89,9 5-1079,-13 2 809,-10 6-810,9 0 541,-16 0-91,3 6 360,-5-4 0,0 4 0,0-6 0,0 5 90,0 3 0,0 5-270,-11 7 180,8-5-269,-27 16 269,25-15-270,-25 16 90,21-18 180,-10 6 0,5-12 0,1 4-180,-6-11 540,10 5-180,-9 0-180,11-5 1080,-1 5-811,2-6 1,6 0 2249,0 0-2069,6 0 89,-4 0-269,9 0 0,-3 0-90,5 0 0,1 0 90,-1 0 0,0 0-720,7-12 540,-5 3-1079,5-4-2339,23-41 2518,-23 36 767,23-37 0,-23 36 0,1-2 0</inkml:trace>
  <inkml:trace contextRef="#ctx0" brushRef="#br0" timeOffset="37231">5338 10454 7533,'6'7'0,"1"-1"809,7-12 91,0-13-630,-1 2-270,1-14 0,-7 10-720,5 6 450,-11-3 90,5 11 90,-6-1-180,0 3 91,0-2 89,-12 6 90,9-5-180,-20 12 539,-4 13-448,3 4 89,-14 10 0,23-13-720,-10 6 450,10-12 270,-4 12 0,6-11 0,-1 4 0</inkml:trace>
  <inkml:trace contextRef="#ctx0" brushRef="#br0" timeOffset="37416">5486 10185 8702,'7'19'-270,"-1"3"360,-6-2 180,0 6 90,0 0-1080,0 3 180,6 10 271,-4-11 269,3 11 0,1-11 0,2 5 0</inkml:trace>
  <inkml:trace contextRef="#ctx0" brushRef="#br0" timeOffset="37941">5284 10642 7533,'21'-29'1169,"10"-2"-1079,-14 16 270,20-4-180,-14 11-90,10-4 0,-7 11-540,1-5 270,-6 6 180,-2 0 0,-11 0-180,3 0 180,-9 0 0,10 0-90,-10 0 180,4 0-180,-6 0-90,0 0 180,-6 12-540,-2-3 91,-5 16 89,-1-16 90,1 15-90,-12-9 360,8 5-270,-20 6 270,21-11 90,-9-2-269,11-1 448,-5 1-179,4-4 450,-5 9-270,13-10-270,-5-1 360,10 5-180,-4-10-1,6 4-89,0-6 450,0 5 0,0-3-360,0 4 90,0 0-91,0-4 181,6 4 360,2-6-360,5 6 89,7-5-359,-5 5-180,10-6 180,-10 0 90,16-6-720,-14 5 271,8-11-1350,0-2 809,-9-1 360,10-4 270,-13 11-899,1-4 1079,5 5 0,-4-6 0,5-1 0</inkml:trace>
  <inkml:trace contextRef="#ctx0" brushRef="#br0" timeOffset="38074">5848 10682 11670,'-7'6'90,"-5"-5"0,4 11 0,-5-5 0</inkml:trace>
  <inkml:trace contextRef="#ctx0" brushRef="#br0" timeOffset="75055">15787 9863 7533,'7'15'-720,"5"-3"810,-4-18-90,5-2 630,-6-5-91,5-6-359,-10 4-360,4 1 270,-6 3 90,0 9-270,0-10 180,-6 11-180,-2-6-90,-5 7 180,-6 0-180,4 0 180,2 0 0,1 0-269,4 0-91,-5 0 360,0 0-90,5 0 90,2 0-90,6 0 90,0 0 0,-6-5 0,-2-3 0</inkml:trace>
  <inkml:trace contextRef="#ctx0" brushRef="#br0" timeOffset="75254">15948 9528 8252,'6'13'810,"-4"1"-630,4-1 719,-1 18-809,-3 23-360,-2-2 270,-2 6-1079,-3-31 539,5-8 360,0-5-989,0-1 1169,-6 1 0,4-1 0,-4 1 0</inkml:trace>
  <inkml:trace contextRef="#ctx0" brushRef="#br0" timeOffset="75436">15787 9970 7533,'0'23'809,"0"7"-719,0-27-540,0 15 271,0-17 179,0 5-270,6-6 270,-5 0-540,11-6 270,-10 5-90,16-17 360,-15 9 0,14-11 0,-9 7 0</inkml:trace>
  <inkml:trace contextRef="#ctx0" brushRef="#br0" timeOffset="75706">15948 9756 7533,'6'13'629,"-4"-5"-629,4 4 90,-6 7 90,0 3 270,0 29-360,0-20 180,-6 26-180,4-33-900,-10 13 450,11-22 180,-11 4-89,10-5 89,-10-7 90,5 5 90,-1-10 0,-4 3 270,10-5-180,-9 0 89,9 0-269,-4 0 540,6 0-270,0 0 90,0-5-90,0-3-180,0-5-270,12-13 180,-3 10 180,11-9-900,-13 5 451,11 6 89,-9-6-180,11 1 180,-7 4 270,-6-10 0,11 3 0,-3-4 0</inkml:trace>
  <inkml:trace contextRef="#ctx0" brushRef="#br0" timeOffset="76043">16082 9675 7533,'15'-7'719,"3"-5"-899,-11 11-89,1-6 269,4 7 179,-11 0 91,11 0-360,-10 0 90,4 0 0,-6 7 0,0 0 0,0 6 0,0 7 0,0-5 450,-6 16-270,4-15 0,-4 16 90,6-18-270,0 6 90,0-7 90,0-5-90,0 4-1,0-11 91,12 5-90,-3-6-360,16-6-1259,-10-13 1349,-2 2-179,-7-8 269,-6 12-1439,0-7 1529,0 5 0,0-4 0,-6 5 0,-1 1 0</inkml:trace>
  <inkml:trace contextRef="#ctx0" brushRef="#br0" timeOffset="76494">16203 9689 6633,'7'0'540,"5"0"269,-11 0-269,11-6 540,-4 4-721,5-9-179,0 9-90,1-10 90,-1 11 0,1-11-720,-7 10 360,5-4 180,-10 6 0,4 0 270,0 0-180,-4 0-180,4 0-2338,-6 6 1438,0 2 450,0 5 181,0 0 359,-6 1 0,-2-1 0,0 0 0,-4 1 0,5-7 0,-1 5 0,-4-4 270,11-1-1,-11-1-359,10-6 270,-3-6 720,16-1-540,-8-7 179,21 1-89,-15-1-270,11 7 90,-6 1-450,-1 0-720,-6 5 810,-1-5 0,0 12-179,-4 1 89,4 1 90,-6 9-90,-6-2 0,4 6 0,-10 5 180,11-18-270,-11 10 540,11-10-180,-5-1 0,6-1 360,0-6-270,0 0 359,11 0-179,4 0-360,12 0 180,-6 0 90,-2 0-360,-6 0 180,1 6 0,-7 2-450,-1 5 270,-6 0-270,0 7 180,0-11 180,-6 9-90,-1-11 90,-7 1 0,1-3 0,0-5 0</inkml:trace>
  <inkml:trace contextRef="#ctx0" brushRef="#br0" timeOffset="76905">16699 9675 9781,'7'0'720,"-1"0"-450,0 0-450,-5 0 90,12 0 360,-12 0-1439,12 0 1079,-12 0-900,5 0 900,-6 6-90,-6 2-90,-2-1 1,1 5 89,-6-10 180,12 10 629,-11-5-179,16 6-360,-8-5 989,40-2-899,-22-6 90,29 0-90,-28 0 0,10 0-180,-4-6 0,0 4-360,4-4 270,-16 6-360,3 6 271,-18 8 89,-2 1-90,-11 4-990,-20 19 990,8-19-899,-26 24 210,28-28 869,-4-2 0,7-1 0,6-5 0</inkml:trace>
  <inkml:trace contextRef="#ctx0" brushRef="#br0" timeOffset="77290">16981 9501 7533,'0'21'1169,"0"10"-1169,0-8 0,0 4 1079,-6 15-989,4-22-359,-4 29 89,6-27-360,0 17 270,-5-22 90,3 6 180,-4-21-90,6 4 90,0-12 0,0-2-180,0-5 360,0 0-90,6-13-90,1 10 810,7-15-630,-1 16 539,6-5-449,-4 13-90,-1 1-90,-2 6 180,-5 18-360,0-8-630,-1 27 450,-6-14 1,-6 16-541,-1-17 270,-6 9 180,5-16-809,-10 16 540,9-14 629,-4 8 0,-5-17 0,3-3 0</inkml:trace>
  <inkml:trace contextRef="#ctx0" brushRef="#br0" timeOffset="77522">17034 9903 7533,'21'-7'-450,"-2"-5"450,1 11 0,-6-11 630,12-2-361,-5-1-179,0-4-180,-2-1 90,-5 6 180,-1-12-629,0 17 269,-5-9 0,-2 11 0,-6 0 0,0 1 180,0 6 360,0 0-90,0 11-90,0-1 179,0 21-89,0-15-270,0 4 180,0-9-90,0-3 0,0 5-900,0 1 810,0-7 0,-6-1 0,-2-6 0</inkml:trace>
  <inkml:trace contextRef="#ctx0" brushRef="#br0" timeOffset="77659">17235 9582 7533,'15'0'1349,"3"0"-1349,-10 6 0,-1-5-1259,-1 5 1259,0 0 0,-5 1 0,5 7 0</inkml:trace>
  <inkml:trace contextRef="#ctx0" brushRef="#br0" timeOffset="77840">17329 9836 7533,'8'8'1439,"10"-8"-1439,-9-14 360,16-7-990,-10-5 360,4-1 180,-5 6 0,-1-4-539,6-20 539,-10 12-758,9-18 0,-16 19 0,4-3 0</inkml:trace>
  <inkml:trace contextRef="#ctx0" brushRef="#br0" timeOffset="77994">17490 9407 7533,'-6'-7'-180,"5"1"630,-5 12 269,6 13-539,0-3 360,0 28-360,0-20 269,0 38-269,6-29 0,-5 18 0,5-25 0,-6 13 0,0-15 360,0 31-361,0-30-1888,0 20 1440,-6-24 89,5-2 180,-11-11 0,-1 4 0,-8-5 0</inkml:trace>
  <inkml:trace contextRef="#ctx0" brushRef="#br0" timeOffset="78101">17302 9716 7533,'14'-8'1799,"-1"2"-1260,13 6-359,-10 0-809,39 0 629,-22 0 0,25-6 0,-17-1 0</inkml:trace>
  <inkml:trace contextRef="#ctx0" brushRef="#br0" timeOffset="78855">20481 9675 9152,'21'0'1169,"4"-5"-2068,-10 3 269,11-4 450,-17 6-899,9 0 179,-11 0 720,1 6 180,-2-4 0,-6 9 0,0-3 0</inkml:trace>
  <inkml:trace contextRef="#ctx0" brushRef="#br0" timeOffset="79029">20495 9782 7533,'0'14'1529,"-6"-6"-720,4-3-719,-4-5 270,6 0 180,6 0 89,14 0-449,-4 0 360,21-5-360,-20 3-900,8-4 720,-17 6-989,4 0 539,-11 6 90,5 8 180,-12 0 91,-7 12-1441,-2-11 1,-17 10 1529,16-10 0,-15 4 0,10-6 0</inkml:trace>
  <inkml:trace contextRef="#ctx0" brushRef="#br0" timeOffset="79182">20535 9850 7533,'21'-8'180,"10"-4"719,-14 5-359,14-7-180,-16 7-1,16-5-179,-20 11 0,12-6-1529,-21 7 1169,4 0 90,-6 0 90,0 12 0,-6-3 0,-2 11 0,-11-7 0,-2 1 0</inkml:trace>
  <inkml:trace contextRef="#ctx0" brushRef="#br0" timeOffset="79594">20415 10024 7533,'0'8'2338,"6"-2"-1888,7-6 989,31-24-1349,-11 12-45,2-7 0,-1 0-45,-3 5 180,14-6 90,-18 13-90,-7-5 0,0 10-990,-1-4-989,-4 6 1439,-2 6-89,-7 2 449,-6 5-360,-6 7 180,-1-6 270,-13 12-180,6-11-450,-6 4-3571,-17 12 4021,18-18 0,-24 16-900,16-15 541,-2-6 449,-4 10 0,19-16 0,-4 4-90,16-6 3482,-4 0-3392,6 0 0,6-6 0,2 4 2518,11-4-1888,-4 1 359,16 3-539,-14-4-90,14 6-180,-16 0 90,5 6-540,-7-4 270,0 9 180,-5-3 269,10-1-539,-16 5-1619,16-10 1440,-10 4-181,5-12 270,-6-2-1259,5-17 1439,-10 8 0,10-14 0,-5 10 0</inkml:trace>
  <inkml:trace contextRef="#ctx0" brushRef="#br0" timeOffset="80092">20804 9836 7533,'13'0'1799,"18"0"-1619,-19 0 179,24 0-449,-33 0 180,14 0 90,-9 0-629,-1 6 449,-1 2-810,-6 11 720,0-4 0,0 4 0,0-5-90,0-1 180,0-5 90,0-3 0,0 2-90,0-6-90,0 5 180,0-12-90,6-1-270,-4-7 0,10 1 270,-11-1 0,5 1 0,0-6-90,-5 10 1,12-9-1,-12 10 539,11 1-179,-10 1-90,10 6 450,-11 0-360,11 0-91,-10 0 91,4 0-180,0 0 180,-5 12 0,5-3-1439,-6 16 989,0-4-540,-12 12 540,3-5-1529,-28 29 900,7-25 1348,1 7-359,6-27-180,21-6 90,-4-4 810,6 3-451,0-5-179,0 0 270,6-5-180,1-3 629,25-11-719,-8 4-270,20-5-90,-21 13 180,8 1-360,-22 6 180,15 0 90,-21 0-90,9 6 0,-12 14 0,0-4 0,-6 21-89,-2-21 179,-5 10 0,0-13 0,-1 1 0,1-1 0,0 1-1260,-1-7 1260,1 5 0,-1-5 0,0 7 0</inkml:trace>
  <inkml:trace contextRef="#ctx0" brushRef="#br0" timeOffset="80494">21434 9796 7533,'15'-6'4317,"9"5"-3957,-21-6-2249,14 7 1439,-15 0-539,4 12 539,-6-3-989,-6 23 809,-2-10 630,-11 11 0,4-12 0,-10-2-90,10-11 180,2 4-270,1-11-179,10 5 359,2-6 3508,13-6-2789,3 5 720,15-6-1079,-9 7-90,17-5-270,-11 3-450,5-4 270,-19 12 180,5-4-449,-18 15 179,5-2 0,-24 12 90,8-6-1619,-28-2 1349,22-5 181,-9-7-901,11-1 1170,1-6 0,-6 0 0,-2 0 0</inkml:trace>
  <inkml:trace contextRef="#ctx0" brushRef="#br0" timeOffset="80994">21608 9675 7533,'0'14'2878,"0"11"-2608,0-9-90,0 16 0,0-11-450,-6 17 360,5-8-270,-12 9 90,12-18-810,-5-2 811,6-11-541,0-3 450,0-5 180,0-11-90,0 2 0,6-23-90,-5 16 450,12-9-180,-12 17 270,11 2-270,-10 6 180,10 0-450,-11 0 0,11 12-90,-10-3 0,4 22 270,-6-14-360,0 14 90,0-16 1,0 4 89,0-5-90,0-1 90,0 1 90,0-7 90,0 5-90,0-10 0,0 4 540,0-6 0,0 0-181,5 0-179,-3 0-90,10-12 180,-11 9-360,11-15 0,-4 10-449,5-11 269,-6 10 180,5-9 0,-10 17 180,10-6-180,-5 7 0,0 0-179,5 0 359,-10 0 1439,4 12-720,-6-9-179,0 15-270,0-10 90,0 5-270,0 7 90,0 0 0,0-5-1,0 3-179,0-10 0,-6-1 0,-2-1 0</inkml:trace>
  <inkml:trace contextRef="#ctx0" brushRef="#br0" timeOffset="81139">21715 9823 7533,'28'0'1259,"-2"0"-539,-13 0-271,1 0-808,-7 0 89,12 0-450,-16 0 270,8 0 1,-5 6 449,2-5 0,-1 11 0,-1-4 0</inkml:trace>
  <inkml:trace contextRef="#ctx0" brushRef="#br0" timeOffset="81458">21863 10051 7353,'8'0'899,"3"-6"1,3-19-720,1 1 90,4-21-990,-6 11 630,-5 0 90,4-17-989,-11 25 359,5-17 360,-6 28 90,0-10-90,0 10 90,0 2-89,0 1 1078,0 4-809,0 1 810,-6 1-451,5 6 631,-5 0-540,0 0-91,4 6-89,-4 1 180,6 7 180,0 5-450,0 2 449,6 12-449,-4-5 90,10 5-90,-11 5 0,11-8 0,-11 3 0,5-7-450,-6-12-810,0 12 631,0-11 179,0 4-630,0 0 361,0-3-1171,-6 3 811,-1-12 899,-12-1 0,4-6 0,-5 0 0</inkml:trace>
  <inkml:trace contextRef="#ctx0" brushRef="#br0" timeOffset="81570">21863 9970 7533,'13'-15'0,"1"-2"1169,-1 9-90,6-5-719,-4 5-180,11-4-180,-18 11-630,17-11 451,-22 11 179,15-11 0,-11 4 0,7-5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5:28:41.250"/>
    </inkml:context>
    <inkml:brush xml:id="br0">
      <inkml:brushProperty name="width" value="0.05292" units="cm"/>
      <inkml:brushProperty name="height" value="0.05292" units="cm"/>
      <inkml:brushProperty name="color" value="#FF0000"/>
    </inkml:brush>
  </inkml:definitions>
  <inkml:trace contextRef="#ctx0" brushRef="#br0">12983 1704 7533,'-29'-6'1799,"5"-19"-1889,24 7-360,0-19 90,0-3 0,0-1 360,0 0-45,0-4 0,0 3-224,0 15 359,0 12-180,6 4 180,-4 11-180,3 6 359,1 1 91,2 18-270,5-8-90,12 20 270,-2-21 90,22 28-270,-22-26 90,15 19-360,-23-28 270,4 8-180,-6-9-90,1 0 180,-7 3-90,-1-9 90,-6 4 90,0-6 90,0 0 0,0 6-180,0 1 0,-6 7-90,-7 5-90,4-10 270,-15 9-270,15-17 180,-10 5 0,-1-6 0,5 0-270,-28-18 450,18 8 0,-14-15-90,20 11 0,6 7 0,-1 1-90,7 6 0,-5 0 90,10 0-90,-4 0 90,6 0-1530,0 0 1260,0-6 180,12 4 0,-3-4 0,10 6 0</inkml:trace>
  <inkml:trace contextRef="#ctx0" brushRef="#br0" timeOffset="884">12849 1691 7533,'-7'-7'180,"-5"1"89,10 6-89,-4-6 0,6-2 0,12-5-180,-3-1 180,17-5-90,-11 4-270,4-4 90,-5 5-90,5-5 90,-4 4 0,4 2-269,12-11 269,-19 19-270,24-19 180,-33 23 90,15-5 0,-17 6 270,5 0-360,-6 0 450,0 0-90,6 0 0,-4 0-90,4 6-90,-6 1 179,0 7-179,0-1 90,0 12-90,-6-2 90,-2 16-90,1-17 0,1 3 90,0-5 90,-2-5-90,-11 10-90,4-10 90,-4 4-90,6-12 90,5 6-270,-4-12 90,5 11 0,-1-10 90,2 3-360,1-5 91,3 0 269,-4 0 0,0 0 90,5 0-180,-5 0 0,6-5 90,0-3 0,0-5 0,0-7 0,0-1 90,0 6 90,0-8-180,0 20-90,-6-9 359,4 6-269,-10 4 180,11-4-180,-11 6-180,4 0 180,1 0 180,1 0-360,0 0-89,4 0 269,-4 0-180,6 0 0,6 0 0,-4-6-180,10 5 90,-11-5-90,18 6 360,-11 0 0,18 0 0,-6 0 0</inkml:trace>
  <inkml:trace contextRef="#ctx0" brushRef="#br0" timeOffset="1550">13212 1704 7533,'-14'15'-720,"1"3"990,-1-10 0,1-1-270,0 5 0,-1-10 180,-5 9-90,4-9-90,-10 10 0,3-11 180,-10 6-360,3-7 270,-15-7-90,14 6 0,-21-29 0,28 12 0,-15-27 179,23 23 91,2-9-450,1 4 270,11 4-90,-5-2-180,18 0 1,-4 8 89,30-26 90,-21 25-270,33-19 270,-32 28-90,25-3 0,-27 12 90,15 0 90,-10 6 0,12 13-90,-10-2 0,-4 14 180,-7-4-180,-4-5 0,-1 16 0,-1-16 90,-6 5-450,0 4 270,-6-14-90,-1 8-360,-1-12 540,-4-5 0,4-2 0,-5-6 0</inkml:trace>
  <inkml:trace contextRef="#ctx0" brushRef="#br0" timeOffset="2049">13373 1436 7533,'-8'13'-90,"2"1"90,6-1 989,0 19-539,0 3-270,0 1-90,0 19-180,0-17-90,0 3 90,0-16-989,0-12 809,0-6-720,0 1 720,0-15 270,-6-1 0,5-24 0,-5 4 0</inkml:trace>
  <inkml:trace contextRef="#ctx0" brushRef="#br0" timeOffset="2334">13346 1449 7533,'15'42'539,"8"21"-449,-20-30 1170,21 29-901,-21-38-449,21 7 270,-15-17 0,10-7-360,1-1 180,-5-6-180,4-6 91,1-7 268,-5-8-448,4-6 89,-6-12 270,1 10-630,-7-16 90,-7 5 90,-2 4 180,-9 9 91,9 9-91,-10 11 90,11-1-810,-11 2 540,10 6 91,-4 0 179,6 0 90,0 0 0,6 6 0,2 1 0</inkml:trace>
  <inkml:trace contextRef="#ctx0" brushRef="#br0" timeOffset="2751">13681 1449 7533,'8'8'539,"4"-2"-359,-5-6 90,7 0 270,5 0-360,-4 0-90,16-6-90,-9-2 180,5-5-810,-8 0 630,-5 5 180,-1 2-90,-5 6-1170,-2 0 900,-6 0-89,-6 0 89,4 0 0,-10 0-90,-7 12 180,-4 3 90,3 6-450,2 4 450,10-10-90,-5 16 0,0-14 0,5 8-89,-4-11 179,5-1 90,-1 0-180,-3-5 269,3 4-268,1-11 89,-11 11 0,15-4 0,-16 5 0,18 0 269,-5-5-269,6-2 0,0 0 0,6-5 810,8 5-360,-5-6-270,9 0 179,-11-6-449,7 5 180,-1-11 180,12 4-90,-9-5 0,10 0-630,-1-7 180,-9 6-1439,28-18 1709,-32 10 0,24-5 0,-21 8 0</inkml:trace>
  <inkml:trace contextRef="#ctx0" brushRef="#br0" timeOffset="2968">14003 1221 7533,'0'57'1439,"0"0"-360,0-5-809,-6-7 270,4 31-360,-9-38-585,9 3 0,2-1 45,-6-6-1169,6 35 1349,0-51-449,6 11 539,-4-27 539,9-14-449,-9-4-179,10-17-91,1 0 180,2 5 90,10 1 0,2-10 0,8 13 0,5-15 0</inkml:trace>
  <inkml:trace contextRef="#ctx0" brushRef="#br0" timeOffset="3333">14673 1356 7533,'-35'0'1079,"-8"18"-899,26-8 540,-26 39-451,25-24-89,-7 14 180,13-2-270,10-13 270,2 21-180,8-23 180,5 4-360,1-19-450,5-1 270,-4-6-1169,28-6 989,-12-7-899,9-2 629,-14-5 630,-13 1 0,1-2 0,0-6 0</inkml:trace>
  <inkml:trace contextRef="#ctx0" brushRef="#br0" timeOffset="3734">14929 1396 7533,'-8'13'809,"-4"7"-899,11-6 270,-6 6 0,7-13 0,0-1 270,0 0-270,0-4 179,12-2-179,-3-8-90,29-23 90,-26 13-1259,23-31 449,-32 31 180,9-20-989,-24 30 1259,3-4-179,-22 18 179,15 1 270,-21 19-270,20-10 629,-14 21-269,16-15-90,-5 11 1349,7 0-1169,6-10 360,1 8-450,12-16 1259,19-2-1169,-7-7-90,43-18 0,-34 3-1170,30-16 900,-35 4-1259,3 0 180,-12-4 899,1 4-630,-7 0 900,5-4 0,-11 4 0,5-6 0</inkml:trace>
  <inkml:trace contextRef="#ctx0" brushRef="#br0" timeOffset="3886">15102 1127 7533,'8'20'359,"-1"-6"541,-7 30-540,0-13-587,0 16 677,0-3-3663,0 22 3303,0-12 90,0 10 214,0-8-1654,0-23 451,6 24-540,-5-41 1439,5 8 0,-6-23 1,0 5-1</inkml:trace>
  <inkml:trace contextRef="#ctx0" brushRef="#br0" timeOffset="4253">15465 1449 7533,'13'8'1079,"-5"-2"0,10-12-359,-15-2-270,15-5 179,-5-6-1078,2-2 449,10-6-1080,-10 6 361,-1 2 179,-8 5-1439,-36 7 1619,17 1 270,-37 18-89,34 3 898,-28 29 271,26-12-181,-13 18-539,24-27 90,1 8-180,12-16 989,1-2 0,13-1-899,0-10 0,19 4-900,-9-6 450,15-12 270,-23 9-2698,15-39 1079,-20 29 180,2-37 1349,-13 28 0,0-11 0,1 7 0</inkml:trace>
  <inkml:trace contextRef="#ctx0" brushRef="#br0" timeOffset="4793">15679 1275 7533,'8'8'-180,"-2"3"540,-6 3-1,0 13 1,0 7 0,0 0-180,0 17-180,0-8 270,6 5-360,-5-3 0,11-17 0,-10-1 0,10-2 0,-4-16 90,-1 3-900,5-12 811,-11 0-91,5 0-720,0-18 720,-4-4-359,4-13 539,-6-15 0,0 18 0,0-30 0,0 36 0,6-17 0,-5 34 269,5-9-89,-6 17 540,6-5-360,-5 6-90,11 0 719,-4 12-629,5-3-90,-6 10 89,5 6-89,-10-8 270,10 26-900,-11-25 90,5 19 180,-6-28-719,0 9-1,0-17 271,0-1 269,0-13-540,0-8 360,0-6 181,0 1 269,6-13 0,-4 15 0,9-19 0,-3 26 0,-1-8 0,6 12 0,-12 5 719,11 2-629,-10 6 1259,10 18-1079,-11-7 360,5 26-360,-6-9-90,0 0 629,0 16-629,0-21-540,-6 28 450,5-27-1439,-11 19 1259,10-32 90,-10 13 0,5-23 0,-7 5 0</inkml:trace>
  <inkml:trace contextRef="#ctx0" brushRef="#br0" timeOffset="5023">16149 1195 7533,'8'6'3058,"-2"1"-1979,0 24-629,-5-7-90,5 15 0,-6-6-1,0 1-179,0 6 180,0 12-180,0-14 0,0 12-1349,0-4 899,0-8-2519,-6 24 2340,5-36-1620,-5 17 2069,0-34 0,4 3 0,-4-12 0</inkml:trace>
  <inkml:trace contextRef="#ctx0" brushRef="#br0" timeOffset="16262">4506 7233 7533,'0'-15'989,"0"-3"-1529,0 11 450,0-7 270,6 1-90,-4 0-180,22-7 180,-2-1-180,7 0 90,26-10-180,-34 15 270,46-16 180,-42 17 90,38-4-360,-26 6 180,9 6 0,2 0-90,2-6 45,14 9 0,2 1-135,-28-4 0,0 1-650,24 5 1,0 1 739,-23-3 0,-1 0 0,11 2 0,-2 2-90,11 5 90,13-5-557,-22 8 1,-2 0 556,11 0-45,-6 0 0,2 2 90,-13-2 0,-2 1-315,22 5 90,8 4 90,-18 7 90,-19-10-90,25 15 90,-35-10 0,15 6-270,-20-6 0,8-2 1471,-12-5-1561,1-1 1390,-7 1-1569,-1-7-181,-6-1-269,0-6 899,0 0 0,-12-6 0,-3-1 0</inkml:trace>
  <inkml:trace contextRef="#ctx0" brushRef="#br0" timeOffset="17246">8155 7300 7533,'7'-21'-900,"-1"8"900,6-5 180,-3 9-180,17-10 0,-12 11 90,6-4-90,5 5 360,-2-7-180,9 7 90,7-11-91,-3 9 91,1-3 0,2-1-180,8-2 0,6-1 0,0 1 0,-4-2 0,22-2 135,-21 3 0,-2 2-280,1 8 190,10-12 0,0 0-567,-15 15 342,15-15 1,11 11-1,-17-7 179,-5 7 1,0 1-179,4-2-46,1 5 0,-1 1 225,-7 2-90,16 0 0,0 0 0,-16 0 0,14 0 0,0 0 0,-10 0-733,4 3 0,18 4 0,2 0 0,-15-1 823,-18 0 0,-1 0-90,34 5 0,12 1 0,-19 2-378,-25 8 468,1-2-90,-3 0 176,-7-1-176,-9-4 412,8 10-412,-16-10 630,17 17-450,-22-16 180,20 9-270,-21-11 2498,16-1-3218,-10 1 1188,-2-7-2267,-1 5 1680,-11-10 29,5 4 0,-6 0 0,0 1 0</inkml:trace>
  <inkml:trace contextRef="#ctx0" brushRef="#br0" timeOffset="20862">13775 9152 8162,'-7'14'450,"-11"5"-540,9-4 0,-10 4 180,11 1-90,-4-6 0,-7 30-180,2-25 180,-14 48 90,22-46-225,-7 18 0,2 1-45,10-18 180,-14 18 0,0 0-90,14-14 135,-14 11 0,0 1-135,13-5 135,-10 7 0,0 0-45,12-6 0,-6 12 0,0 1 0,8-5-45,-5-1 0,0 0 45,4-4 0,-4 25 0,6-30-89,0 30 89,0-30 0,0 18 0,0-3 0,0-10 0,0 13 0,6-9 0,2 0 179,11 12 1,-10-18-90,10 4-90,-6 0 0,2-9 90,10 32-90,-16-35-809,9 28 809,-11-38 0,1 8 0,-3-11 0</inkml:trace>
  <inkml:trace contextRef="#ctx0" brushRef="#br0" timeOffset="21893">11736 9689 8072,'20'0'1080,"-12"0"-541,16 0-449,-15-6 90,10 4-1439,1-16 1079,-11 15-1349,9-14 1349,-17 15-450,6-4 451,-14 6-1,-6 18 719,-2-8-179,-11 46-450,18-30 900,-10 31 89,16-35-359,-10 4 90,11-7-361,-5-4 91,6-2 270,0-7-1080,0-6-719,18-12 629,-8-3 90,34-23 270,-32 8 180,18-9 0,-23 12 0,6 1 0</inkml:trace>
  <inkml:trace contextRef="#ctx0" brushRef="#br0" timeOffset="22141">11978 9421 7533,'0'34'1259,"0"-1"-629,0 11-450,0-6 269,0 20-269,0-16-809,0-2 179,0 5 90,0-22 180,0 8 0,0-17 0,0-7 0,0-1 180,0-6-180,0-17 450,0 6 0,5-32-180,3 25-90,11-25-180,-4 27 270,11-16-540,-17 17 1,21-10 359,-20 10 0,15-10-720,-17 16 810,4-9 0,-5 10 0,6-5 0</inkml:trace>
  <inkml:trace contextRef="#ctx0" brushRef="#br0" timeOffset="22729">12152 9528 7533,'0'13'539,"6"1"-359,-5-7 90,11-1 90,-4-6-180,5 0 0,0 0 269,7-12-628,-5 3 179,4-10 179,-11-1-628,4 6 269,-10 0-360,4 2 360,-6 11-180,-6-5 450,-2 12-270,-18 13-899,4 4 539,-5 3 540,-10 6 0,19-10 0,-19 5 0,22-2-359,-4-16 269,-1 15 1169,5-15-539,2 4-180,1-1 629,10-10 270,2 10-629,2-11 89,21 5-269,-12-6-90,26 0 180,-2-12-450,1 9-450,26-21 90,-29 15 360,24-4-1439,-41 1-270,2 17 449,-18-10 91,-12 23 719,9-15 90,-15 15 90,11-11-89,-7 6 359,7 1-90,-11 11 0,15-2-180,-21 27 180,21-18 449,-9 25 1,6-34 90,4 8-360,-4-23 179,6-2-448,0-12 358,6-14-269,-4-2 90,16-11 90,-15 6-180,14 7 270,3-6-270,-3 12 180,20-12-360,-21 17 360,16-3-90,-24 12 90,10 0-90,-10 0 0,-1 0 0,-1 12 180,-6-3-1,0 17-269,-6-12 90,-1 6 0,-1-7-1709,-33 6 1619,26-10 0,-34 3 0,28-12 0</inkml:trace>
  <inkml:trace contextRef="#ctx0" brushRef="#br0" timeOffset="23899">11535 10481 7533,'0'-8'449,"0"-4"-269,0 10-90,0-3 0,-6 5-180,-7 0 0,-2 5 360,-17 3-180,16 5 0,-16 7 360,24-5-180,-10-2-270,16-7 180,-4-6-90,12 0-1,2 0 361,11 0-360,2 0-90,12 0 90,-11 0-180,10 6-90,-18 2 360,0 17-270,-8-9 180,-12 22-90,-2-22-899,-11 21 809,4-20-990,-4 8 1080,-7-5 0,4-6 0,-11 6 0</inkml:trace>
  <inkml:trace contextRef="#ctx0" brushRef="#br0" timeOffset="24301">11602 10628 7533,'28'-15'1169,"-2"-3"-989,-7 17 270,-10-11-91,9 10-179,-10-4-360,11 0 270,-4-1-629,10-12 269,-10-2 90,4 0-270,-6-10 270,1 8 90,-7-16 90,-1 11-269,-6 1-811,0-4 720,0 15-89,0-22 449,0 22 90,-6-10 0,-1 19-180,-1-5 0,-4 11 0,11-5 1079,-11 6-449,11 0-1,-5 0 1,6 0 450,0 6-631,0-5 181,0 23-180,0-14 359,6 52-539,1-28 135,0 15 0,-1 2-135,2-2-45,-2-4 0,0-2-585,-5-6 360,11 14-899,-10-29 179,3 9-1529,-5-10 1890,0-6-541,0-2 990,-5-13 0,-3-7 0,-5 0 0</inkml:trace>
  <inkml:trace contextRef="#ctx0" brushRef="#br0" timeOffset="24440">11670 10561 7533,'0'-8'629,"0"2"-629,5 0 0,9-7 0,7-2 450,-1 2-180,0-5 90,-1 9-270,-4-10 359,16 5-269,-8 1-2069,15-1 1709,-15 1-1439,2 5 1619,-12 2 0,1 0 0,-1-1 0</inkml:trace>
  <inkml:trace contextRef="#ctx0" brushRef="#br0" timeOffset="25065">11937 10481 7533,'-2'38'314,"-1"1"1,1 9 765,-4 26-271,6-44-539,0 3-540,12-14 360,-9-11-1079,15-2 899,-11-12-1080,6-31 631,-5 10-91,-2-36 360,-6 33 0,0-9-89,0 1 359,0 14 0,-6-19 90,-2 26-90,1-2-90,1 12 90,6 20 899,0-5-269,0 18-91,0-5-359,6 0 90,-4-2 0,9 6-180,-3-8 90,-1 8-90,5-11-90,-4 5 270,5 2-360,0 0-90,1-8 360,6 5-270,-11-15 0,15 9 180,-16-12-990,18-24 1,-17-6 449,2-23 180,-11-1 180,0 18 90,0-13-90,0 25-90,0-15 360,0 6-270,0 11 0,0-3 90,-6 5 0,5 6 180,-5-6-270,0 7 90,5 5 270,-5-4-270,6 11 720,0-5-540,0 6 539,0 0-539,0 6 0,0 7 180,0 2 180,6 29-360,1-13 179,12 33-269,-10-21 180,6-5 0,0 0-90,-5 8-720,22 19 54,-17-31 486,-1-7-1169,-3-8 989,-9-12-450,4 5 1,-6-4 359,0-1 270,0 0 0,-6-7 0,-1 0 0</inkml:trace>
  <inkml:trace contextRef="#ctx0" brushRef="#br0" timeOffset="25204">12099 10574 7533,'0'-7'0,"6"-5"1349,1 5 270,6-7-1169,1 1-180,23-13-1,-12 10-2247,26-16 1798,-29 24 180,4-5 0,-13 13 0,1-5 0,-1-3 0</inkml:trace>
  <inkml:trace contextRef="#ctx0" brushRef="#br0" timeOffset="25521">12367 10601 7533,'20'8'1349,"0"-2"-1169,-7-12 719,6-8-1169,8-36 270,-10 15-1169,1-15 270,-18 18 719,0 16 0,0-4 180,-6 8 0,-1 5-810,-7 0 810,-5 13 0,3 3-90,-3 10 180,0 12 1080,4-7 898,-4 44-1438,11-39 449,2 44-719,12-48 0,14 20-360,-4-30-270,15 3 90,-16-17 270,4 5-1349,-5-18 539,0 3 361,-7-10-1980,5-6 1799,-11 3 540,11-23 0,-10 15 0,4-9 0,-6 12 0</inkml:trace>
  <inkml:trace contextRef="#ctx0" brushRef="#br0" timeOffset="25814">12581 10426 7533,'19'20'0,"-4"-11"0,5 3 1889,-1-24-1530,-4-3 271,11-23-450,-17 13-1349,3-12 1079,-12 22 180,0-4 90,0 6-270,-6-1 90,-2 7-2699,-11 0 2069,10 7 271,-10 12 359,6 9 0,4 8 0,-9 4 2158,17 6-1348,-5-10 179,6 34-629,6-30-90,-5 11 989,23-18-719,-1-12-360,5 0-900,4-20 271,-18-3 269,6-10-1529,-7-7 809,-6 4 271,-1-5 629,0-10 0,-4 13 0,4-15 0</inkml:trace>
  <inkml:trace contextRef="#ctx0" brushRef="#br0" timeOffset="25954">12836 10239 7533,'7'21'3148,"-1"10"-2788,-6-9 89,0 35-269,0-24-539,0 41-1350,0-41 539,0 30 1170,-6-39 0,-1 13 0,-7-16 0</inkml:trace>
  <inkml:trace contextRef="#ctx0" brushRef="#br0" timeOffset="26300">11508 11299 7533,'14'-27'719,"-1"6"-719,0-4 0,7 4 180,0 0 450,1 2-1,4 11-359,-3-4 270,-1 11-450,-2 1 0,-11 1 180,4 17-270,-11-9 449,5 29-538,-6-21 178,-12 33-1168,3-32 180,-10 19-361,11-22 451,-4-2 809,11-1 0,-12-10 0,6 3 0</inkml:trace>
  <inkml:trace contextRef="#ctx0" brushRef="#br0" timeOffset="26568">11723 11057 7533,'21'17'989,"-2"-11"-719,-12 31-90,-1-16 0,-6 6 180,0 6-1080,0-5-449,0 11 539,0-17 540,0-3 90,0-13 450,0-6-180,0-6-180,0-1-90,0-7 0,0 1 0,0 0 1259,6-7-899,2 6-1,5-6 181,12 1-360,-8 10-900,14-15 720,-22 21-2068,9-9 1798,-16 12 270,-2 24 0,-8-6 0,-5 20 0</inkml:trace>
  <inkml:trace contextRef="#ctx0" brushRef="#br0" timeOffset="26754">11683 11447 7533,'13'0'0,"1"-6"899,-7-2 91,17-11-451,-8 4 91,17-4-450,-7 5 180,2 7-1,-2 0-898,-5 7 449,5 12-540,-11 4 270,-2 22-359,-7-8 89,-6 9 0,-6-18 271,-2-2-361,-11 1 720,4-11 0,-4 9 0,6-11 0</inkml:trace>
  <inkml:trace contextRef="#ctx0" brushRef="#br0" timeOffset="27226">12179 11071 7533,'0'13'0,"-6"-5"0,4 16 1349,-4-8-90,6 23-989,0-17-270,0 10-180,6-6 90,-4 3 180,4 3 0,-6-5-720,0-6-269,0 5 449,0-17 0,-6 9 540,4-11-90,-4 0-179,6-1 448,-6-6-179,5 0 90,-5-24-180,6 12-90,0-31 180,6 27-90,-5-10 180,17 1-180,-9 9 360,10-10 629,7 7-989,-10 10 180,16-3-90,-23 12-90,3 0 0,-6 18-90,-5-8 360,-1 40-270,-19-7-360,2 0-359,-8-6 179,5-11-539,-1-10 539,-5 10-270,5-13 810,2-6 0,11-1 0,2-12 0,6-1 0</inkml:trace>
  <inkml:trace contextRef="#ctx0" brushRef="#br0" timeOffset="27493">12300 11407 7533,'15'-8'270,"8"2"89,-20 6 181,15 0-360,-16 0 540,10 0-451,-11 6-89,11-5-540,-5 6 360,1-7-449,4 0 179,-11 0 180,11 0-1439,-11-12 1439,11 9-450,-10-15 180,4 16 1,-6-4 359,0 6 719,0 0-359,6 0-180,-5 6 360,11 2-361,-10-1 181,10 5-270,-10-5 180,4 1-1080,-6-2 541,6-6 269,-5 0 0,5 0 0</inkml:trace>
  <inkml:trace contextRef="#ctx0" brushRef="#br0" timeOffset="27639">12447 11232 7533,'15'-14'1439,"3"7"-989,-16 1-270,10 6 179,-5 0-1168,0 0 449,5 0 180,-10 0 90,10 0 90,-11 0 0,11 6 0,-5 1 0,7 7 0</inkml:trace>
  <inkml:trace contextRef="#ctx0" brushRef="#br0" timeOffset="28005">12635 11393 7533,'7'7'1529,"5"0"-1079,-11-7 89,12-7-449,-12 0 180,6-1-450,-2-10 180,-3 4-450,10-13 271,-11 6 179,5 1-540,-6-5 540,0 3-900,0-29 720,0 20-359,0-26 449,0 27 180,-6-20-270,5 26 90,-5-1 720,6 13-630,0 10 179,0-4-179,0 6 990,0 18-450,0-8 359,6 46-449,1-30 44,3 14 1,0 1-135,-2-1 90,10 30-630,-10-40 180,-1 7-90,5 2 0,-5-8-1259,1 8 719,-2-25 0,-6-2-719,0-5-90,0 0 1439,-6-1 0,-8-12 0,-6-1 0</inkml:trace>
  <inkml:trace contextRef="#ctx0" brushRef="#br0" timeOffset="28134">12608 11299 7533,'6'-21'3418,"7"-4"-3058,2 16-271,17-15-268,-16 21 448,33-9-89,-29 12-180,35 0 0,-31 6 0,15 1 0</inkml:trace>
  <inkml:trace contextRef="#ctx0" brushRef="#br0" timeOffset="28260">13050 11272 7533,'8'8'2428,"-2"-2"-449,-6 0-720,0-5-899,0 5-1349,0-6-2429,0 0 3418,0-6 0,0-2 0,0-5 0</inkml:trace>
  <inkml:trace contextRef="#ctx0" brushRef="#br0" timeOffset="32372">20749 9313 7533,'48'14'-1260,"-1"-7"1530,23 17-180,-28-14 0,-1 3 0,-2 0-90,-8 0 180,38 6-90,-36-4 0,23 5 0,2 5 0,-11-2 0,-6-8 0,-1 2-835,5 10 745,13-6 90,0 10-90,-13-9-90,13 5 180,0 11-270,-13-15 270,13 16-90,0 6 90,-19-14-90,-2 3 0,0 1 0,2 4 0,-1-2 0,0 2 0,1 5 45,-11-15 0,1 0 0,0 4 0,0-1-45,11 14-578,-2-8 1,-1 0 577,-12-1-246,9 6 0,-1 1 336,-12-1 45,13 15 0,-1 2-135,-14-10 45,6 9 0,0 0-45,-9-10 45,-6 1 0,-1 0 45,3-4-90,-10 18 270,4-11-90,-6 20-90,0-13-1,0-10 1,0-1-90,-6 5 45,3-9 0,-2 0 135,-8 6-422,0 7 332,-1-18-90,1 0-107,-1 0 197,-5 24-90,-2-23 45,5 8 0,-1 0-45,-11-6 0,9 10 0,-1 0 0,-8-11-45,2 5 0,1-2 45,0-10 0,-3-1 0,0 0 1038,5-4-948,-8 4 0,-1 0-90,-1 1 0,8-7 0,-1 1-180,-12 9 820,2-8-640,-10 15 0,12-17 1039,-5 11-1128,5-11 89,5-1-247,-2-14-23,10-7-1169,0-6 1439,2 0 0,5-11 0,1-4 0</inkml:trace>
  <inkml:trace contextRef="#ctx0" brushRef="#br0" timeOffset="33303">22600 9407 7533,'-28'13'449,"3"7"181,0 25-810,8-13 315,1 6 0,1-1-45,6-4-90,-9 23 90,17-39 0,-5 7-270,12-17 270,1 0-180,13-1 90,0-12 90,1-1-990,10-30 721,-14 17-1081,14-23 900,-16 34 360,-1-3 0,-2 12 0,-11 6 180,5 14-180,-6 2 1350,6 23-991,-4-21 361,21 1-450,-12-19 359,26-12-718,-21-2 89,9-5 179,-11 6-718,-1-17 539,-5 7-90,-3-4 270,-5 4-630,-5 9 270,-3-5 180,-5 5 360,-7 2-270,6 6-90,-6 0 90,-5 12-450,15-9-90,-14 21 450,17-21-809,-1 15-541,2-11 1350,6 1 0,6-2 0,2-6 0</inkml:trace>
  <inkml:trace contextRef="#ctx0" brushRef="#br0" timeOffset="34201">22829 9555 8882,'7'13'899,"-1"18"-989,-6-13 1,0 14 448,0-7-539,0-9 90,0 9-449,0-11 359,0-1-180,0 1 270,0-7 0,0-1 0,0-6 0,0-18 90,6 8-180,2-21 90,-1 16 270,5-11-180,-10 17-90,9-8 180,-3 15-90,-1-10 90,-1 11 90,0-5-270,-4 6 90,4 0 0,-6 0-809,0 0 1079,5 0-1,-3 0-269,4 0-90,-6 0 90,6 0 540,-5 0 0,11-6-360,-10 4-270,4-4 0,-6 6 180,6 0-360,-5 0 270,5 0-90,-6 0 90,0 6 90,0 2-180,0-1 90,0 5-180,0-4 90,0-1-180,0-1 270,0-6-629,0 0 269,0 6 360,0-4-180,0 3 270,0-5 719,0 0-629,6 0 0,-5-5-180,5 3 90,-6-4-90,0 6 810,0 0-720,0-6-180,0 5 90,0-11-90,0 4 90,6 1-90,-4 1-90,10 0 180,-10 4 0,4-4-90,6 0 270,-9-1-270,14-7 180,-9 1 90,5 6-180,1-5-90,-7 10 90,5-10 0,-11 11-90,5-5 90,-6 6 90,0 6-90,6 1 0,-4 7 180,4-1-180,-6 6 360,0 2-360,0 0 179,0 10-89,0-14-719,0 8 629,0-17 90,0 4-90,0-11-2249,-6 11 2249,4-5 0,-10 7 0,5-1 0</inkml:trace>
  <inkml:trace contextRef="#ctx0" brushRef="#br0" timeOffset="34939">23325 9233 7533,'-13'13'1439,"5"18"-1079,-4-7 89,11 18 1,1 3-450,-6-6 135,5 4 0,2 0-495,-1-13 180,0 8 180,0-5-539,0-10 89,-6 14 90,4-27-90,-9 14 360,9-22 0,-4-8 0,0-3 180,5-28-90,1 19 180,13-31-90,2 31 0,10-14 0,-10 25 450,16 1-360,-15 6-180,10 6 270,-13 7-180,1 2 89,-7 10 181,0-4-270,-7 0 0,0-1 180,-13 5-450,4-9 0,-16 9-539,4-11 359,0-7-180,-16 5 540,19-10-989,-19 4 269,22-6 270,2 0 450,6-12 0,7 9 0,0-15 0,7 10 0,0 1-359,19-5 269,-10 11 989,27-5-629,-25 6 0,13 0 899,0-12-899,-19 9 0,24-9-360,-33 6 90,21-1-360,-21-1 180,15-4 180,-11 5-180,1-1 180,-2 2 540,-6 24-180,0-7 90,0 26-181,0-21 91,0 9-450,0-11 90,0-1-809,0-5 449,0-2-360,0 0 450,0-5-179,0-7 449,0-3 0,-6-16 0,-2 4 0</inkml:trace>
  <inkml:trace contextRef="#ctx0" brushRef="#br0" timeOffset="35046">23499 9555 7533,'8'-8'-630,"4"2"1709,-5 0-449,0 5 90,5-5-1260,8 6-180,-4 0 720,3 0 0,-7 6 0,-4 1 0</inkml:trace>
  <inkml:trace contextRef="#ctx0" brushRef="#br0" timeOffset="35587">23741 9487 7533,'-14'35'1079,"1"21"-719,0-23-360,5 12 270,2-13-180,6-10 0,-6-2 179,5 4-448,-5-21 269,6 9 179,0-12-718,0 0 269,6 0 0,-5-12-90,11 3 90,-10-10-360,15-6 271,-14 2 89,15-9 180,-10 5-90,5 6-450,0 1 450,-5 13 1799,-2 13-1349,-6 3 180,0 16-450,0-4-180,0 0 269,0 11-808,0-16 179,0 15 450,0-16-1169,0-2 539,0-7-89,0-12 719,6-1 0,7-19 0,2 10 0,5-9 0</inkml:trace>
  <inkml:trace contextRef="#ctx0" brushRef="#br0" timeOffset="36155">23888 9648 6004,'0'8'719,"0"-2"181,0 0-541,0-4-89,0 3 270,0-5-810,0 0-270,0 6 450,6-4-179,-4 4 269,4-6-180,-6 0 180,0 0 449,6 0-269,-5 0 180,5 0-180,-6 0-180,6 0 90,1 0-270,7 0 270,-1-6 0,-5-2-810,3-17 720,-3 9-629,-1-22 629,-1 22-270,-6-21 540,0 14-90,0-16-180,0 17 90,0-15 90,6 21 89,-4-10-89,4 19 0,-6 0 90,0 7-180,0 7 450,0 0-181,0 7 721,0 23-540,0-12 179,6 38-359,-5-32-180,11 20 180,-10-11-540,4-4-360,-6 14 360,0-26-1079,0 26 719,0-33-1349,-12 21 1350,9-29-631,-21 9 900,15-17 90,-5-7-89,3-3 269,9-10 809,-4-1-449,6-12 1889,6-10-1530,2 6 91,11-1-450,-4 22-900,4-4 270,7-1-270,-10 11-1079,22-3 720,-22 12 899,3 0 0,-7 0 0,-5 0 0</inkml:trace>
  <inkml:trace contextRef="#ctx0" brushRef="#br0" timeOffset="36974">24156 9662 6633,'0'13'180,"-6"-5"899,5 4-629,-5-5 450,6 1-900,0-2 270,6-6-450,-5 0 450,11 0-630,-4 0 270,5-12 90,-5 9 90,3-15-180,-9 4 0,4 5-630,0-8 720,-5 15 0,5-4 180,-6 6-180,0 6 540,0 2-360,0 11-90,0-10-360,0 9 360,0-17-630,0 5 0,0-6-809,0 0 989,-6 0-179,5-6 539,-5 5 0,6-17 0,0 9 0,0-10 0,0 5 0,0 1 270,12-6-270,-9 3 629,21-9-359,-15 10-90,5-4 180,3 11-270,-14-3 0,15 9-90,-16-4-90,10 6 180,-11 0 89,5 6-89,-6 1-539,0 7 269,0-1 450,0 1-1,0 5-269,0 2 270,0 0 90,0-2-270,-6-5 90,5 5-540,-5-10 90,6 3 90,0-12-449,11-12 359,-8 9-450,15-27 451,-16 20 269,10-21 0,-11 21 0,11-7 0,-11 15 269,5-4 1,-6 12 900,0 7-541,0 3-359,0-3 450,0 5-451,0-9 361,6 4-540,-4-1-90,4-10-90,-6 3-270,6-5 270,-5 0-539,11-5 449,-10 3-360,3-16 180,2 9 1,-6-22 179,6 14 809,-1-8-539,1 12 900,6 5-810,1-4 179,-1 11-359,0-5 1619,7 12-1259,-11-5 360,14 23-990,-20-19 270,15 24-720,-16-19 361,4 15 359,-12-16-90,4 9 90,-10-11-1350,11 1 631,-5 3-990,0-9 1349,4 4-90,-4-6-89,6 0 539,0-6 0,0-2 0,0-5 0</inkml:trace>
  <inkml:trace contextRef="#ctx0" brushRef="#br0" timeOffset="37657">24868 9447 7533,'0'8'0,"0"-2"1079,0-6 270,6-6-989,1-2-90,6-5-360,1-1 0,-1 7-270,0-11 90,-5 15 180,4-9-89,-11 6-1,5 5 180,-6-6 180,0 7-180,-6 0-270,-7 0 270,-2 0 0,-4 0-180,-6 13 180,2-5-180,-16 12 180,17-7 90,-15 13 90,20-10-270,-8 16 90,18-24 989,-5 10-449,10-16-180,-4 4 629,6 0-539,6 1-90,2 1 449,11 4-359,2-11-90,24 5-180,-14-6-180,37-6 0,-41 5-360,22-5 360,-40 6 0,3 0-2069,-6 0 180,-5 0 450,-13 6 989,2 1-269,-21 1-181,4 9 630,-1-7 0,-5 9-89,0-6 359,17-5 0,-8 4 0,16-11 1079,-5 5-629,6-6 1079,1 0-809,6 0-361,6 0 901,1 0-721,6 6-269,7-4 90,1 3-360,0-5 90,-2 6 270,-5 2-180,-7 5 89,-1 0-359,-6 13 90,0-10-89,-6 10 358,5-13-179,-11 0-180,10-5 0,-4-2 180,12-6-989,2 0 359,17-6-1259,-9-2 270,21-5 1529,-20 0 0,14 5 0,-10 2 0</inkml:trace>
  <inkml:trace contextRef="#ctx0" brushRef="#br0" timeOffset="44213">24465 9004 7533,'14'-7'2158,"-1"7"-1168,24 61-990,-18-22 45,3 14 0,-1 0-135,-6-13 270,-1 17-180,-2-25 0,-11-9 180,6-4-900,-7-7 630,0-10-90,0 4 180,6-6-90,-5 0 360,11-6 90,2-14-360,0-2 0,8-11 0,-1-3-180,-1-6 225,10-5 0,1 0-135,-6 7-90,1 7 0,-1 4 0,-9 12 0,14-7-719,-27 23 359,9-5 270,-12 6-1259,0 0 1529,0 6 0,-6 2 0,-2 5 0</inkml:trace>
  <inkml:trace contextRef="#ctx0" brushRef="#br0" timeOffset="44898">23661 8454 7533,'-15'42'989,"-3"-9"-809,16-2 0,-4-15 360,12 16-360,1-23-91,7 9 271,5-17-90,-4 5-270,16-6 180,-14 0-900,8 0 271,-6-6 359,-10-1 90,15-18 0,-15 2 0,11-10 0</inkml:trace>
  <inkml:trace contextRef="#ctx0" brushRef="#br0" timeOffset="45064">23835 8280 7533,'33'7'2248,"1"-1"-1978,-6-6 180,-3 0-270,-17 0-1170,3 0 361,-3 0 449,-1 0-540,-1 0-179,-6 6-1,0-4 900,0 4 0,-6-1 0,-1 3 0</inkml:trace>
  <inkml:trace contextRef="#ctx0" brushRef="#br0" timeOffset="45182">23942 8374 7533,'0'13'-810,"0"-6"540,-6 11 1080,4-9 449,-4 17-1259,6-11 270,0 4-810,0-11 270,0 4 180,0-11 360,0 5-989,0-6 719,6-6 0,2-7 0,5-8 0</inkml:trace>
  <inkml:trace contextRef="#ctx0" brushRef="#br0" timeOffset="45828">24036 8320 7533,'14'13'1709,"-7"43"-1529,-1-27-90,-12 28 539,-1-14-719,-1-23 90,-4 17-360,10-24 271,-4-5-811,6-2 720,6-12-1169,8-19 1079,7 1-629,6-21 719,-7 23 180,6-10 0,-12 18 0,12-6 0,-17 7 0,8-1 0,-15 7 0,10-5 0,-11 10 0,5-4 0,-6 18 0,0-3 1349,-6 34-899,5-17-181,-11 18 901,10-11-810,-4-10 89,6 2-179,12-12-360,-9-5 180,21-2 90,-15-6-1169,23-18 899,-16 7-360,4-14-719,-3-6 89,-8 1 900,5 1 270,-8 6 90,-6 21 720,0 14-541,0 5 1,0 22-180,0-17 0,6 3 270,1-5-90,0-12-1,11 10-359,-15-16 90,15 4-539,-10-6 179,-1 0 180,6 0-360,-12 0-90,11-6 450,-11 4-89,5-4-271,-6 1 180,0 3-180,0-16 180,0 9-89,0-10 359,0-12 0,0 6 0,6-19 0,-4 21 0,4-2 179,-6 12-89,6 5 540,-5 2-450,5 6-90,-6 0 1439,0 0-989,0 6 269,0-4-629,6 10-720,-5-11 540,5 5-1978,0 0 1978,-4-5 0,4 11 0,-6-4 0</inkml:trace>
  <inkml:trace contextRef="#ctx0" brushRef="#br0" timeOffset="46166">24572 8548 8612,'8'0'630,"9"-6"-720,-8-1 180,17-12 0,-11 3-450,5-3 180,-7-6-360,0 2 270,-5-3 1,4-12 179,-11 14 0,5-14-270,-6-1 90,0 3 180,6-22 270,-5 27 270,5-13 719,-6 29 0,0 14-899,-6 10 630,5 54-720,-5-22-135,5 9 0,2 0 134,-1-2-1533,0 28 1354,0-40-1061,0 27 1061,0-37-1553,0 29 1373,0-38-990,-6 8 811,-1-17 1087,-1-2-728,-4-6 0,-1 0 0,-8 0 0</inkml:trace>
  <inkml:trace contextRef="#ctx0" brushRef="#br0" timeOffset="46306">24586 8468 7533,'13'-21'2518,"13"1"-2248,-4 13 180,17 1-900,-17 6 360,15 0-1439,-20 0 1529,14 0 0,-22 6 0,2 1 0</inkml:trace>
  <inkml:trace contextRef="#ctx0" brushRef="#br0" timeOffset="51971">23070 10320 7533,'8'0'3058,"9"-12"-2788,-8 9 269,17-9-269,-12 12-719,0 0-451,-2 0 450,-11 5 360,5 3-1169,-12 11 540,-1 2 359,-7 0-540,1-1 900,-12 5 0,8-9 0,-14 10 0,11-13 0</inkml:trace>
  <inkml:trace contextRef="#ctx0" brushRef="#br0" timeOffset="52234">22989 10494 7533,'-15'0'3328,"21"0"-2519,11 0-449,16 0 0,0 0-180,-5 0 0,-1 0-1530,10-6 541,-13 4-630,9-3 809,-20 5-1529,-7-7 1800,-6 0 359,0-6 0,0 5 0,0-4-180,0 11 180,0-6 0,-6 7 1079,5 7-899,-6 0-180,1 7 90,5 17 270,-5-13 989,6 19 360,0-4-1259,0-9-900,0 13 360,0-16 180,0 0 450,0 4-2789,0-16 1170,0 9 1079,6-17 0,-5 5 0,5-6 0</inkml:trace>
  <inkml:trace contextRef="#ctx0" brushRef="#br0" timeOffset="52377">23405 10293 7533,'15'0'-1439,"-2"12"1169,-13-9 270,0 14 0,0-9 0,0 5 0</inkml:trace>
  <inkml:trace contextRef="#ctx0" brushRef="#br0" timeOffset="53254">23365 10373 7533,'-15'7'3598,"3"5"-2879,12-10 451,0 4-991,0-6 1530,12-6-1349,-3-1 180,22-13-1350,-14 5 631,20-4-1081,-20 11 271,2 3 269,-7 5-359,-11 23 719,5-5 90,-13 18 0,-3 3 360,5-3-180,-7 5 0,0-2-89,11-14-271,-5 13 3328,18-31-2608,-3-7 0,10-14 0,-6-18-540,1 8 180,-1-25 180,0 25-990,-5-15 181,-2 6 449,-6 11-1619,-6-15 1349,4 27-269,-15-8 629,14 18 180,-15 0 0,16 0 0,-4-7 0,6 0 0,6-1 0,2-3 0,5 3 0,-6 1-900,5-5 1170,-4 10 1709,5-4-1529,1 6 629,-7 30-899,5-11 0,-11 56 90,5-41-360,-6 23 0,0-36 180,0-2-360,0-11 90,0-2-180,6-6 270,-4-6 270,10-2-180,-5-17-270,19-27 360,-10 6-2158,10-13 1618,-19 33-899,-1 0 1349,0 11 0,-5-4 0,5 11 0,0-4 0,-4 11 0,10-5 90,-11 6-180,5 6 90,0-5 2158,-5 17-1708,11-9 1079,-10 22-1079,4-14-90,-6 14-450,0-4 90,0 1-270,0 5 270,0-12 90,0-1 270,-12 5-180,9-9-2159,-15 4 1619,17-14-719,-5-24 809,6 2 270,6-29 449,1 21-179,12-13-270,-4 21 0,4-3 0,1 12 720,-11 1-90,9 6-181,-10 0-449,-1 0 360,-1 12-810,-6-9 270,0 15 91,0-5 89,0 2-900,-6 4 270,5-11-359,-5-3 629,6-5 630,0-5-180,0-3-90,6-5 270,1 0-90,6 5-90,-5-4-90,4 11 0,-5-5 0,1 0 90,3 4-990,-9-4 450,4 6 450,-6 0 0,6 0 0,1 0 0</inkml:trace>
  <inkml:trace contextRef="#ctx0" brushRef="#br0" timeOffset="53570">23902 10413 7533,'-8'15'449,"2"-3"-89,6-12 0,0 0-810,6-17 270,2 6 90,5-20-629,6 4 629,-4-2 0,5 3-630,-1 0 271,-4 17 449,-2-3 0,-7 12 449,-6 18-449,0 5 720,-6 11-270,5-1 89,-17 17-269,9-17-450,-10 24 90,5-35-809,1 9 449,-1-22-90,1 9 451,6-22-181,1 2 270,6-5 0,0 1 0,0 6 0,0 0 3238,6 6-2519,1 1-89,6 1 90,1 4-451,-1-11-1168,12 5 989,-8-6-2339,20-12 2249,-20-3 0,8-6 0,-11 2 0</inkml:trace>
  <inkml:trace contextRef="#ctx0" brushRef="#br0" timeOffset="53931">24223 10252 7533,'21'0'1619,"11"6"-720,-16-4-359,10 3 180,-13-5-361,0 0-539,1 7 180,-7 0-539,-1 19 539,-6-16-630,-12 20 360,3-21 180,-10 10-269,6-5 269,-1-7-2069,1-1 1799,5-6 360,3-24-180,10 12 810,15-37-630,2 31 809,23-19-629,-22 22 990,21-5-1170,-28 13 269,4 7-449,-8 1 91,-11 11 178,5 2-898,-12 1 449,-1 10 180,-7-10-989,-35 34 809,21-28 51,-29 22 1,30-29 0,1-1 0</inkml:trace>
  <inkml:trace contextRef="#ctx0" brushRef="#br0" timeOffset="54093">24196 10467 7533,'-7'6'1529,"1"-5"-1169,6 6-1,0-7 271,0 0 90,6 0-91,2 0 361,29-12-810,-6 3 359,7-9 1,0-2-360,3 2 180,27-13-90,-44 24-2249,19-5 539,-32 10 271,12-4 809,-21 6 180,4 0-629,-12 12 809,-2-3 0,-11 16 0,-2-4 0</inkml:trace>
  <inkml:trace contextRef="#ctx0" brushRef="#br0" timeOffset="54269">24264 10561 7533,'19'0'2338,"-4"0"-1258,5 0-1,-1-6-629,2-1 0,5-7-270,-5 1 269,5 5-269,-17-4 0,9 11-3058,-11-5 2518,1 6-3328,-8 6 3688,-2-5 0,-16 17 0,4-3 0</inkml:trace>
  <inkml:trace contextRef="#ctx0" brushRef="#br0" timeOffset="54507">24318 10601 7533,'-21'15'0,"7"-3"1529,9-6-720,5-5 91,5 6-91,9-7-629,1-7-629,16-6 89,-15 4 450,15-15 90,-22 21-4318,3-15 3328,-12 17 810,-12 1 0,9 7 0,-15 7 990,11 5 1798,-6 2-2248,5-6-90,2 3 719,6-17-629,6 5 179,8-6-899,6-6-539,1-1 359,5-13 270,-11 6-3238,10-6 3328,-16 7 0,9-1 0,-11 1 0</inkml:trace>
  <inkml:trace contextRef="#ctx0" brushRef="#br0" timeOffset="54691">24559 10320 7533,'34'-29'2158,"5"10"-1078,-11 7 989,23 4-1260,-26 1 1,24 1-450,-32 6-91,8 18-538,-17-8-91,-8 40 270,-8-25 180,-17 25 90,8-27 0,-8 8-4318,6-4 4138,10-11 0,-9 8 0,11-16 0</inkml:trace>
  <inkml:trace contextRef="#ctx0" brushRef="#br0" timeOffset="54791">24733 10507 7533,'15'0'3688,"-3"6"-2069,-12 7-900,0 3 91,-6 9-990,5-16-1799,-5 20 1080,6-18 899,0 8 0,0-7 0,0-4 0</inkml:trace>
  <inkml:trace contextRef="#ctx0" brushRef="#br0" timeOffset="55492">23727 11218 7533,'0'50'539,"0"0"-988,0-9 449,0 6 90,6 1 0,-4-14-360,4-8-450,-6-7 90,6-10 630,-5 3 0,5-24 0,-6-3 0</inkml:trace>
  <inkml:trace contextRef="#ctx0" brushRef="#br0" timeOffset="55667">23862 11218 7533,'0'44'0,"0"-1"3058,0 2-3148,0-12 540,0 29-1350,0-32 361,0 3 539,0-14 90,0-5-90,0-7 0,0-1 0,0-6 0</inkml:trace>
  <inkml:trace contextRef="#ctx0" brushRef="#br0" timeOffset="55818">23579 11541 7533,'8'28'1889,"28"3"-1350,-23-16-179,31-2-810,-6-7 270,-6-6 180,12 0-2248,-5 0 2248,-9-6 0,9-1 0,-13-6 0</inkml:trace>
  <inkml:trace contextRef="#ctx0" brushRef="#br0" timeOffset="56309">22788 12278 7533,'0'-7'3778,"12"-11"-3509,-3 9 136,22-9 0,6-1-405,-6 7 180,31-11-2339,-43 23 1979,-11 5-2069,-2 9 2249,-6 1 0,-12 10 0,-3-4 0</inkml:trace>
  <inkml:trace contextRef="#ctx0" brushRef="#br0" timeOffset="56452">22801 12386 8882,'0'7'1799,"13"-1"-1529,-4-6 90,22-12-181,-14 3 1,8-4-989,-6 1 269,-4 5-1619,4-7 1170,-11 1 989,-2-1 0,-6 1 0,0-1 0</inkml:trace>
  <inkml:trace contextRef="#ctx0" brushRef="#br0" timeOffset="56600">22856 12198 7533,'0'66'1979,"6"-4"-1800,-5-6 361,5-12 180,-6-5-450,6-9-360,-4 8 270,4-5-450,-6-10 270,0 2 90,0-11-1530,0-1 1440,0-6 0,0-7 0,0-7 0</inkml:trace>
  <inkml:trace contextRef="#ctx0" brushRef="#br0" timeOffset="56751">23003 12278 7533,'43'-29'2698,"1"-1"-1888,-24 23-451,1-1-1618,-2 2-720,1 6 1440,-11 0-181,2 0 270,-11 0 180,0 0 270,0 6 0,-11 2 0,-4 5 0</inkml:trace>
  <inkml:trace contextRef="#ctx0" brushRef="#br0" timeOffset="56898">23057 12333 7533,'-15'28'2158,"3"-9"-1978,12-13 0,6-6 270,13-6-90,4-1-90,3-7-450,0-5 180,-6 4 180,1-5-1530,-2 7 1260,-5 6-1169,-7-5 90,-1 4 809,-6 1-270,0 1 630,-6 0 0,-7-7 0,-8-8 0</inkml:trace>
  <inkml:trace contextRef="#ctx0" brushRef="#br0" timeOffset="57054">23057 12185 7533,'0'28'899,"0"3"-359,0-10-180,0 6-1,0 6-179,0-5 180,0 23-360,0-20 630,0 38-450,0-37-1979,0 25 1169,0-35 270,0 4-989,0-19 1349,0 0 0,0-7 0</inkml:trace>
  <inkml:trace contextRef="#ctx0" brushRef="#br0" timeOffset="57363">23325 12346 7533,'22'21'-630,"2"-8"630,-11-1 810,2-11-361,5-1 91,-1-13-1170,-4-2 1,5-22-1,-13 19 0,-7-19 541,-7 28 268,-37-3-179,17 18 1619,-35 19-1439,38-1 1709,-7 44-1529,18-39 719,11 44-1079,4-60 90,17 29 90,13-39 0,-2 9 0,3-18-1169,4-13-720,-25 2-900,24-20 1980,-33 15 629,9-5 0,-6-5 0,1 4 0</inkml:trace>
  <inkml:trace contextRef="#ctx0" brushRef="#br0" timeOffset="57552">23513 12131 7533,'0'27'2248,"6"18"-1708,-5-8 270,5 33-451,0-31-1171,-5 17 992,5-27 90,-6 4-90,0-7-103,0 1-167,6-6 269,-4-1-269,4-13 90,-6-1 90,6-6-164,1-6-15,1-1-991,15-19 900,-6 10-2248,28-28 2428,-21 21 0,13-16 0,-16 12 0</inkml:trace>
  <inkml:trace contextRef="#ctx0" brushRef="#br0" timeOffset="58039">24022 12319 7533,'0'7'0,"0"0"2788,0-7-2158,0 0 359,18-7-899,-1 6 360,16-11-1619,-13 10 449,0-9 630,-7 9-3058,0-16 2248,-5 15 900,-2-15 0,-6 11 0,0-7 0</inkml:trace>
  <inkml:trace contextRef="#ctx0" brushRef="#br0" timeOffset="58173">24090 12144 7533,'7'47'779,"1"-1"1,-1 0-1,-3-4-419,-4-7 0,0 17-630,0-29 180,0 15 270,0-12 0,0-9-180,0 7 0,0-17 0,0 6 0</inkml:trace>
  <inkml:trace contextRef="#ctx0" brushRef="#br0" timeOffset="58370">24291 12399 7533,'7'14'1439,"-1"-7"-1169,0 5-270,-4-10-90,4 10-900,-6-5 361,0 1 629,-6 3 0,-2-3 0,-5 6 0</inkml:trace>
  <inkml:trace contextRef="#ctx0" brushRef="#br0" timeOffset="58652">24465 12278 9781,'26'-5'2249,"-10"3"-2159,21-16 90,-15 9-2249,17-16-1349,-5 16 2788,-11-3 630,-5 12 0,-18 6 0,0 2 0</inkml:trace>
  <inkml:trace contextRef="#ctx0" brushRef="#br0" timeOffset="59390">24773 12064 7533,'29'-21'-270,"-4"8"-450,-5 7 900,-11 6 0,3 0-270,-12 6 90,0 1 0,0 6 360,-6 1-360,-2-1 360,1-5-180,1-2 89,0 0 181,4-5 360,-4 5-630,6-6 0,-6 0-91,4 0 271,-4 0-180,6 0 0,0 0-180,0 6 0,0-4 90,0 10 0,6-5 0,2 6 0,6 1 0,-7-7 180,17 0-90,-13-7-1,14-12-179,-12 3 90,0-11-270,1 1 91,-1-2-1,-5 0 90,-2 1-810,-6 1 360,0-2 360,0 6-809,-12 3 629,3 12-90,-22 6 180,8 8-359,-22 18 449,16-7-810,-10 24 540,12-31 360,-6 31 0,11-31 0,-3 19-449,18-28 1528,7 3-449,7-12 1259,18 0-990,-3 0 990,29-12-1619,-14 9 719,33-21-809,-31 15 0,23-10-180,-38 11 180,14 3-1259,-17-2 1169,-6 6-3239,3-5 1620,-17 12 1529,-13 7 0,-10 8 0,-19 6 0</inkml:trace>
  <inkml:trace contextRef="#ctx0" brushRef="#br0" timeOffset="59591">24813 12319 8612,'14'0'1349,"12"-6"-1349,-10 4 180,21-9 0,-20 9 540,26-4-450,-32 6 89,19 12-179,-28-3 270,4 16-90,-6-4 90,0 0 359,-6 10-449,4-20 90,2 6-1350,14-17 540,1 0-1259,34-29 1439,-22 15 180,4-9 0,0-3 0,-1-2 0,9-13 0</inkml:trace>
  <inkml:trace contextRef="#ctx0" brushRef="#br0" timeOffset="60286">22467 13151 7533,'7'0'1889,"23"-12"-1620,-18 9 91,31-15-180,-27 17 360,16-5-270,-17 6-90,4 0 89,-5 0-89,-7 0 90,5 0-270,-11 0 180,5 6 0,-6-5 809,0 5-269,0-6-450,0 0 90,-6 18-180,-1-2-810,-18 35 630,8-20-720,-4 1 1,-1-1 629,4 0-2968,-19 20 1348,22-28 1710,-5 2 0,13-18 0,1-1 0</inkml:trace>
  <inkml:trace contextRef="#ctx0" brushRef="#br0" timeOffset="60403">22681 13218 7533,'34'0'809,"-1"0"-449,-12 0-2069,-2 6 1439,-5-4 270,-7-2 0,6-8 0,-6-6 0</inkml:trace>
  <inkml:trace contextRef="#ctx0" brushRef="#br0" timeOffset="60661">22856 12963 7533,'-6'36'-90,"4"7"629,-4-3-539,0-2-269,5 12-91,-5-9 360,6-6-270,0 4 180,0-24 0,0-3 0,6-12 720,-5-12 89,17-9 271,-15-7-1,21-5 1,-15 12-361,10 2 361,6 0-810,-14 3-1620,18 3 991,-26 1 179,15 11 270,-16-5-2879,4 12 2160,-12 1-91,4 6 810,-10 1 0,5 0 0,-6-1 0</inkml:trace>
  <inkml:trace contextRef="#ctx0" brushRef="#br0" timeOffset="60969">22641 13460 7533,'14'0'1709,"11"-6"-1439,-9 4-91,15-10-89,-16 11-449,10 7 449,-10 3-90,-1 16 179,-9-10 91,-5 10-180,0-16 900,0 21-720,0-25-630,7 18 90,0-21-360,25-14 450,-14-5-1349,25-21 720,-21 9 809,5-3 0,-8-1 0,-6-1 0</inkml:trace>
  <inkml:trace contextRef="#ctx0" brushRef="#br0" timeOffset="61479">23097 13218 7533,'0'34'0,"0"-7"1169,6-2-90,-5-4-359,11 0-360,-4-7 179,5-2-449,0-11-90,1 5 180,5-12-180,-10-1 180,9-7-719,-17-5 359,5 4 180,-6-4-1170,0-1 631,-6 11-91,-1-14 360,-7 20-90,-5-15 180,10 16 270,-9-4 180,11 6-180,0 0 450,1 0 359,6 0 91,12 0-1,-4-6-359,12 5 179,5-11-449,-2 4-180,3-5-810,12 5-1348,-26-4 1618,12 11-989,-24 1 899,0 8-2249,-6 11 2430,4-4 269,-16 4 0,15-6 0,-9-5 359,7-2-449,3 0 630,-4-5-360,12-1 0,-4-1 180,21-23-450,-18 13 90,24-20-180,-26 16 90,15-4 0,-10 5 540,-1 7-270,5 1 1619,-11 6-1530,5 6 811,-6 19-720,0-7-1,0 32-89,0-33-1529,0 45 1169,-6-42-1169,5 30 539,-11-36 720,5 12 0,-7-11 0,1 4 0</inkml:trace>
  <inkml:trace contextRef="#ctx0" brushRef="#br0" timeOffset="61791">23217 13473 7533,'0'36'2518,"7"-5"-1258,0-17-901,7-7 271,5-1-450,-4-6 0,10 0 270,-4-12-271,0 3-1618,-8-10 540,-1-1 899,-5 5-2069,1-10 450,-2 4 719,-6-6 451,0 7 449,0-12 0,0 16 0,0-9 0,0 11 0,6 1 719,7-1-359,2 1-90,5-1 1619,5 7-1350,-9 1 451,10 6-630,-13 0-180,-6 0 179,-1 12-179,-6-3 0,0 10 0,0 0 0,-6 2-270,-1 0 90,-12 10 180,4-14-2699,-10 20 720,10-20 810,2 2 989,0-7 0,6-11 0,-7 5 0</inkml:trace>
  <inkml:trace contextRef="#ctx0" brushRef="#br0" timeOffset="61901">23499 13339 7533,'29'-36'1439,"-4"11"-1259,-12 7-90,1 15-90,-7-9-1080,5 12 541,-11 0 539,5 0 0,-6 6 0,0 2 0</inkml:trace>
  <inkml:trace contextRef="#ctx0" brushRef="#br0" timeOffset="62034">23526 13352 7533,'6'8'3688,"1"-3"-3329,7-5-179,-1-5 0,6-9-1619,-4-1 719,5-10-1169,-1 4 1889,-3-6 0,-3 1 0,-7-2 0</inkml:trace>
  <inkml:trace contextRef="#ctx0" brushRef="#br0" timeOffset="62186">23674 13124 7533,'0'21'3688,"0"10"-3329,0-8 91,0 15-1080,0-15 271,0 26 539,0-30-1620,0 30 541,0-32 899,-6 14 0,-1-16 0,-7 5 0</inkml:trace>
  <inkml:trace contextRef="#ctx0" brushRef="#br0" timeOffset="62473">23473 13526 7533,'7'-7'2428,"5"-5"-1438,-5 5-541,7-1-269,11 2-90,-9 6-629,10 6 629,-19 2 0,-1 23 89,-6-13 451,0 19-450,0-22-270,0 5 0,6-7 180,-5-6-900,23-7 631,-13-7-2250,32-30 2159,-25 18 153,13-25 0,-11 17 0,0-7 0</inkml:trace>
  <inkml:trace contextRef="#ctx0" brushRef="#br0" timeOffset="62639">23902 13138 7533,'0'7'2338,"0"5"-629,6-11-1259,-5 5-3238,11 0 2428,-10 2-2159,3 17 2519,-10-9 0,-3 10 0,-5-12 0</inkml:trace>
  <inkml:trace contextRef="#ctx0" brushRef="#br0" timeOffset="62936">23807 13352 7533,'-14'21'2968,"-4"-7"-989,16-8-1170,-4-1 91,6-3-450,6-2-91,2-8-89,17-11-270,-8-2 0,20-12-90,-20 11-719,14-3 809,-22 17-720,2 3 540,-11 16-179,-5 22 269,3 4 90,-10 33 179,11-13-179,-5-8 270,6-11-180,6-31 540,1-7-360,6-7-270,-5-7-90,4-5 180,-11 4 90,5-10-90,-6 9-1620,-6-9 721,5 10 269,-11-4-2248,4-1 2248,1 6-1799,-5-12 1980,11 11 359,-5-4 0,6 6 0,0-1 0</inkml:trace>
  <inkml:trace contextRef="#ctx0" brushRef="#br0" timeOffset="63341">23928 13285 7533,'15'14'1889,"-3"-1"-720,-12 12-809,0-8 1079,0 20-1259,0-20-450,0 8-360,0-18 360,0-1 181,0-6 538,6-12-269,-4 3-450,4-16-899,-1-8 809,-3 9 450,10-7-540,-5 12 2339,1 4-1529,-2 1 180,-6 9 89,0 16-359,0-2-1349,0 28 449,0-19 270,0 32-1169,0-33 90,0 15 899,0-25-269,0-1 449,0-6 0,0 0 540,0 6 360,6-4 180,1 10-631,1-11 1261,10 5-721,-9-6 721,16-18-901,-16 8-179,9-22-180,-17 12-90,5 4 180,-6-13-90,0 24 90,0-13 0,-6 12-180,-1 5-360,-12-5 90,4 6 90,-4 0-899,5 0 629,0 0-1619,1 6 1080,-1-5 989,7 5 0,-5 0 0,5 2 0</inkml:trace>
  <inkml:trace contextRef="#ctx0" brushRef="#br0" timeOffset="63505">24090 13084 7533,'7'6'3867,"5"1"-3057,-11 13-450,5-5-270,-6 22-180,0-19-1259,0 25 629,0-27 540,0 10-1979,-6-1 1080,5-9 1079,-11 10 0,5-13 0,-7 0 0</inkml:trace>
  <inkml:trace contextRef="#ctx0" brushRef="#br0" timeOffset="63628">24063 13365 7533,'0'-7'1889,"6"-5"-1530,-5 5 901,17-12-1710,-9 9 450,10-7 90,-5 9-1169,-7 1-271,5-5 631,-11 10 719,5 2 0,-12 8 0,-1 5 0</inkml:trace>
  <inkml:trace contextRef="#ctx0" brushRef="#br0" timeOffset="63711">24076 13352 7533,'15'-21'-810,"3"2"810,-11-6 0,7 8 0,-1-8 0</inkml:trace>
  <inkml:trace contextRef="#ctx0" brushRef="#br0" timeOffset="64007">24183 13218 7533,'21'8'809,"-1"3"810,-13-9-180,11 4-179,-15-6-91,21-6-809,-15 4 809,10-3-809,-5 5 0,-1 0-180,-6 0 90,-7 5-990,-13 15 270,-8 8-2068,0 6-271,-10 11 1350,14-21-270,-8 13 989,17-28 720,-3 3 0,9-12 0,2-6 630,8-1-180,-1-7 1619,17-5-1799,-13 4 179,20-10-89,-16 10-180,4-4-1349,-5 5 1169,-1 1-90,0-1 90,1-5 0,-1-2 0,0-6 0</inkml:trace>
  <inkml:trace contextRef="#ctx0" brushRef="#br0" timeOffset="64140">24424 13138 7533,'8'35'2158,"-1"3"-538,-7-6-721,0-2 1,0 27-5938,-7 4 3959,6-9 1079,-11-1 0,10-32 0,-4-6 0</inkml:trace>
  <inkml:trace contextRef="#ctx0" brushRef="#br0" timeOffset="64257">24559 13406 7533,'-14'15'3328,"1"3"-4408,0-11 990,5 1 90,-4 4 0,11-5 0,-5 6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5:30:12.378"/>
    </inkml:context>
    <inkml:brush xml:id="br0">
      <inkml:brushProperty name="width" value="0.05292" units="cm"/>
      <inkml:brushProperty name="height" value="0.05292" units="cm"/>
      <inkml:brushProperty name="color" value="#FF0000"/>
    </inkml:brush>
  </inkml:definitions>
  <inkml:trace contextRef="#ctx0" brushRef="#br0">14781 1812 7533,'-15'-8'0,"-3"3"1529,17 5-989,1-13-181,13-7-179,2-3 180,22-14-180,-13 15-270,14-5 540,1-5-360,-9 16-360,3-9 90,-8 11 0,-10 1 180,5 5 90,-7 2-270,-6 6 270,-1 0-180,-6 6 180,0 2 270,0 11 90,0 2-181,0 6-89,-6-6 90,-1 4-180,-6-10 0,5 10 0,-4-10 0,-1 11-360,-2-6 180,-4 7-90,6-6 90,-7 10 0,5-14 0,-4 8-449,5-11 269,6-7 90,-3-1 0,9-6-899,-16-6 719,15-1 0,-15-13-270,17-1 181,-11-11 179,11 3-135,-8-10 0,0-2 731,6 8-56,-9-34-270,12 53 180,0 7-90,6 1-90,1 6 899,1 6-359,4-4 214,7 15-35,-3-8-269,15 11-180,-9-7 90,-2 0 89,6 1-269,-5-7-180,17 5-90,-14-10 90,13 4-90,-22 0 90,11-5 0,-17 5 180,9-6-809,-11 0 539,1 0 0,-2 0 0,-6 0-90,0 0 90,-6 0 0,-8 6 0,-19-5 0,4 5 0,-10-6 0,6 0 90,-1 0 270,-18 0-180,14 0 90,-7-6-180,19 5 180,-1-11-180,6 11 539,2-5-539,11 6-449,3 0 179,5 0 180,5-6-1349,9-2 719,1-5 360,10 6 360,-10-5 0,16-2 0,-3-7 0</inkml:trace>
  <inkml:trace contextRef="#ctx0" brushRef="#br0" timeOffset="168">15223 1637 6094,'14'-6'0,"-1"-1"0</inkml:trace>
  <inkml:trace contextRef="#ctx0" brushRef="#br0" timeOffset="547">15304 1704 7533,'-14'6'899,"1"2"-809,0 5-90,-1-6 0,-5 11 0,4-9 0,-10 11 0,-8-1 0,3 2 720,-9 0-271,12-2 91,-11-5-270,2-7 90,-4-1-180,7 0 0,6-4-90,-6 3 89,5-10 1,-5-3-180,7-5 0,5-6 360,-11-20-1121,16 1 582,-4-14-648,14 18 737,6-5 180,0 11-1,18-23-178,-1 14-954,16-9 1043,-6 7 0,5 11-126,-4 0 126,11 4 180,7 8 0,-8 3-90,13 7-90,-23 12 809,17 19-539,-16-7-180,4 25 90,-7-20 0,-6 28-270,1-20 1003,-2 26-1542,-11-4 718,-2-8 1,-6 0-1799,-6-26 1709,4-11 0,-4 3 0,6-3 0</inkml:trace>
  <inkml:trace contextRef="#ctx0" brushRef="#br0" timeOffset="1246">15318 1476 7533,'0'-7'3508,"0"31"-2879,0-5-269,0 26 0,0-18-180,0-7-90,0 12 90,6-10 269,1 23-269,1-15 0,-2 8 0,-1-11-1079,-3-6 539,4 4 270,-6-9-720,0 9 451,0-10 89,0-2-270,0-1 90,0-10 270,0 4-89,0-6-721,-6-6 720,4-8-90,-3-7-179,-1-48 269,4 20-583,2-22 673,2 38 720,9 8-360,-3 4-180,5 0 899,1-4-359,5 4-450,2 6 809,-1-3-269,0 17 270,-1-5 132,-4 12-762,11 7 90,-11 2-180,-2 4 0,-1 1 0,-4 0 269,5 13-269,-6-4 0,-1-2-270,-6-2 180,0-4-90,-6 5 180,-1 1-450,-6 0 90,-13 12-809,10-15 539,-16 13 180,17-22 180,-4 4-989,5-11 0,-5-2 269,4-6 270,-4-12 180,12-3 1,1-12-541,6 0 271,0-6 629,6 5 0,1-11 0,6 5 0</inkml:trace>
  <inkml:trace contextRef="#ctx0" brushRef="#br0" timeOffset="1472">15760 1463 7533,'37'-15'0,"-7"3"539,-30 18 271,-6 8-270,-1 6-271,-7 7 91,1 0-180,0 0 0,-1 0 0,1 5 90,0 3 449,-1-1-179,6 5-270,2-11 90,6-1 0,0-2 179,0-10-449,0 4-180,6-11 90,8 4 0,1-11 180,10 5-720,-4-12 450,6-1 90,-1-7-89,1-11-1800,0 9 899,0-22 450,-6 16-629,-1-11 450,-7 12 179,0-4 540,7 10 0,-6-16 0,6 2 0</inkml:trace>
  <inkml:trace contextRef="#ctx0" brushRef="#br0" timeOffset="1736">16163 1342 7533,'-15'43'2428,"-3"1"-2158,17-30 0,-12 6-90,12-7 0,-6 7 180,7-5-181,0 4-89,7-12-359,0-1 179,13-6-90,-5 0 90,10-6 90,-10-1 90,4-7-180,-6 1 0,1 0 0,-1-1-270,0 1 90,1-7 270,-7 11-629,5-9 359,-10 17-990,4-5 901,-12 6 179,-2 6 180,-5 2 0,-6 11 0,-2 2 0</inkml:trace>
  <inkml:trace contextRef="#ctx0" brushRef="#br0" timeOffset="1881">16055 1624 7533,'-15'13'2608,"3"-5"-2248,12 4 360,0-11-361,0 5 1,6-6-90,8 0 360,0 0-181,12 0-89,42-30-2069,-17 11 1259,-12-3 1,-1-1-1655,7-4 1474,-22 6 360,-4 8 270,-7 1 0,-10 5 0,4-7 0</inkml:trace>
  <inkml:trace contextRef="#ctx0" brushRef="#br0" timeOffset="2005">16189 1651 7533,'-7'56'3238,"1"-5"-2878,12-30-1,1-2 1,7-5-90,-1-7-630,12-1 180,-2-6 270,27-12-2158,-6-3 1573,9-5 0,-1-6 1,-4 5-1</inkml:trace>
  <inkml:trace contextRef="#ctx0" brushRef="#br0" timeOffset="2963">16846 1476 7533,'15'-15'2608,"9"3"-2068,-15 12-360,10-5 449,-5 3 181,5-4-630,-3 6-270,3 0 270,-6 0-180,1 0-180,-7 0 90,-1 0 90,0 0 0,-5 0-90,5 6 90,-6-4 0,0 9-180,-6-3 90,-1 5 0,-6 1-270,-13 5 181,4-4 179,-5 10-990,1-16 450,11 9 181,-4-10 179,6-1-270,-6 5 180,10-10-1079,-9 3 629,16-5 181,-4 0 539,6 0-90,6 0 90,2 0 0,5-5 0,0 3 0,1-10 0,-1 10 809,6-10-539,-4 11 0,5-11 2159,29-13-1980,-15 7-269,18-8-540,-14 15 180,-28 9 270,14-4-180,-22 6 360,10 0-270,-11 0 180,5 0-1349,-6 0 809,0 0 90,-6 6 180,-1 2-90,-7 5 270,6-5-90,-10 9 0,10-7-90,-12 9 0,7-6 90,0 1 180,-1-1-270,1 0 90,-6 1 0,4-1 0,-5-5 0,1 4 90,4-5 0,-5 1-90,7 4 90,-6-11-90,10 11 0,-9-11 0,16 5 360,-4-6-180,6 0 629,0 0-539,0-6-180,6 5 360,2-11 180,11 4 179,-4-5 181,16 0-631,-2 5 181,-1-4-180,3 5 90,-10-7-270,12 7-270,-5-5-720,23 5 450,-20-1 180,8 2 270,-20 0-1079,-5 5 539,-1-5 180,-5 6-359,3 0 269,-9 0 90,4 0 0,-6 0-1079,0 0 1169,-6 6-630,-1-5 271,-7 11 89,-5-4 450,4-1 0,-10 11 0,4-3 0</inkml:trace>
  <inkml:trace contextRef="#ctx0" brushRef="#br0" timeOffset="3545">16981 1718 7533,'-8'7'0,"2"-1"1439,6-6-630,0 0-359,6 0-90,2 0 0,11-6-180,-4 5 0,10-11 539,-10 4-269,10-5-180,-10 6-1080,11-5 450,-11 10 270,-2-4 270,-1 6-1619,-10 0 450,4 0 809,-6 0-1529,0 0 1349,-12 6-3032,-15 13 3392,-3-2-250,-3 8 250,14-11 0,-1-1 0,5 0-450,2-5 720,1-2 2998,11 0-2008,-5-5-77,6 6-823,0-7 719,0 0-539,6 0-90,13 0-271,-3-7 1,10 6 0,-7-5 90,-4 6-90,-2 0 0,5 0-720,-9 0 360,5 6 180,-2 7-180,-11 2 90,5 4 0,0-5 1,-4-1 268,10 1-89,-11-7 270,11-1-90,-11-6 0,11 0-270,-4 0-180,-1-6 0,5-7 270,-5-14-270,1 5 0,-2-4 270,-6 13-630,0-1 1,0-5 449,-6 4-630,4-4 360,-9 5 91,3 7-721,-5-5 450,-1 4 91,7 1-631,-5 1 631,11 6 449,-11 0 0,10 0 0,-4 0 0,18 0 0,-3 0 0,16 0 0,-10-6 449,4 5-269,-5-5 0,5 6 1169,-4-6-89,10 4-1080,-4-10 809,0 11-449,-1-5 269,-7 6-629,1 0 0,-7 0 0,5 6-360,-11 1 180,5 1 180,-6 10-540,0-9 270,0 10-2428,-17 12 2518,6-13 0,-14-4 0,12-24 0</inkml:trace>
  <inkml:trace contextRef="#ctx0" brushRef="#br0" timeOffset="3706">17477 1422 7533,'15'-7'809,"2"1"630,-15 6-629,10 6-270,-11 8-181,5 6 1,-6 7 0,0 12 540,0-9-271,0 9-359,0-13-540,0 25-1259,0-24 450,0 16 989,0-29-1979,0-1 810,0-5 1259,0-3 0,-12-5 0,-2 0 0</inkml:trace>
  <inkml:trace contextRef="#ctx0" brushRef="#br0" timeOffset="4010">17558 1583 7533,'7'29'989,"-1"2"-899,-6-16 0,0 4 270,0-11-270,6 4 90,-4-5-180,3 1 0,-5-2 0,0-6 180,0 6-540,0-5 180,6 5 450,-4-12-90,10-1-90,-11-7-180,5 1 90,-6-1 0,6 1 359,-4 0-89,9-7-90,-9 6-90,10-6-180,-11 7 0,11-1 180,-10 1 90,10 5-270,-11 2 0,5 6 270,0 24-180,-5-12-270,5 19 180,-6-11 0,0-5 90,-6 4-989,5-6 539,-11 1 90,11-1 180,-11 1-809,10-7 269,-4 5 720,0-11 0,5-1 0,-5-7 0</inkml:trace>
  <inkml:trace contextRef="#ctx0" brushRef="#br0" timeOffset="4247">17746 1490 7533,'20'-23'1799,"0"5"-1260,-13 24-179,5 2 180,-11 17-720,5-2 270,-6 9-180,0-5-1259,-6 12 1169,5-9-540,-11 20 360,5-20 181,-1 3-1,2-19-360,6-3 180,0-9-90,0 4 810,0-6-540,0 0 900,0-6-450,0-2-180,0-5 809,6-6-809,2-2-90,5 0 270,0 8-810,1 1 270,-7 10-539,5-10 359,-10 11 270,3-5 180,-5 6 0,-5-6 0,-3-2 0</inkml:trace>
  <inkml:trace contextRef="#ctx0" brushRef="#br0" timeOffset="4422">17718 1731 7533,'-22'51'1619,"4"-8"-1439,18-35-90,0 4-90,0-11 449,6 5-269,1 0 270,13-5-810,-5 5 270,4-6 180,-5 0-90,-1 0-450,7 0 361,-6 0-1621,18-12 901,-10 3 809,5-10 0,-2-6 0,-4-4 0</inkml:trace>
  <inkml:trace contextRef="#ctx0" brushRef="#br0" timeOffset="4608">18255 1449 7533,'-8'8'3058,"3"4"-2428,10-11 719,15 5-989,2-6-1,5-6-2248,-2 5 900,-10-11 539,5 10 180,-7-4 270,1 6 0,-7 0 0,-1 0 0</inkml:trace>
  <inkml:trace contextRef="#ctx0" brushRef="#br0" timeOffset="4864">18268 1517 7533,'-7'0'3598,"1"0"-2879,6 0 91,0 0-360,6 0 1169,1 0-720,12-6 1,26-14-2070,-12 9 1080,12-6 90,-32 17-719,-7 0 89,-6 6 450,0 1 90,0 7-270,0 5 91,-6 2 269,-1 6-450,-6 6 720,5-11-270,2 3 90,0-11-180,5-1 180,-5-5-90,6-2-90,0-6 180,6 0-360,1 0 90,13-12-810,-6-3 451,6-6 179,-7-5-899,0-6 539,1 2 720,-7-21 0,-1 15 0,-6-10 0</inkml:trace>
  <inkml:trace contextRef="#ctx0" brushRef="#br0" timeOffset="5063">18523 1288 7533,'28'54'3328,"-2"0"-2789,-18-12 181,-3 2-540,-5-15-1259,0 21 719,0-25 180,0 7 270,0-26-720,6-6 360,-4 0-89,16-6 179,-9-8-90,10 0 180,-12-12-540,11-1 360,-9 5 720,10-3-990,-11 11 181,4 1 89,-11-1 270,5 7 0,-6-5 0,0 4 0</inkml:trace>
  <inkml:trace contextRef="#ctx0" brushRef="#br0" timeOffset="5188">18564 1597 7533,'-15'40'1619,"1"0"0,-6 28-1259,14-55 179,12 0-179,2-5 0,5-2-990,7-6 360,7-6 270,7-8-989,30-18 539,-12 2 121,14-9 1,-14 12 0,-4 0-1</inkml:trace>
  <inkml:trace contextRef="#ctx0" brushRef="#br0" timeOffset="5395">19234 1275 7533,'14'8'3957,"-7"-3"-3597,5-5 540,-11 6-271,11-4-269,-10 10 270,10-5-450,-11 7 0,5 5-180,-6-4-1080,-6 16 1080,-1-14-2878,-7 20 2428,-5-21 180,4 10-1349,-10-13-90,-2 6 1080,4-10 629,-2 3 0,11-12 0,1 0 0</inkml:trace>
  <inkml:trace contextRef="#ctx0" brushRef="#br0" timeOffset="5546">19140 1490 7533,'21'-15'1079,"11"-9"-719,-16 15 899,27-10-629,-25 5-180,19 1-91,-16-1 1,0 7-180,-2-5 0,-5 11-1619,5-12 1349,-4 12-630,-2-5 720,-19 36 0,-8-11 0,-13 26 0</inkml:trace>
  <inkml:trace contextRef="#ctx0" brushRef="#br0" timeOffset="5876">19126 1597 7533,'14'0'2878,"0"0"-2338,-1 0 989,7-6-720,-5-1-269,10-7 539,13 1-629,-7 5-180,14-4-810,-18 11 360,0-5 180,0 6-449,-6 0 269,-8 0 180,-1 6 90,-11-5-1439,5 11 719,-6-4 90,0 5-629,-6 1 449,-1-1-179,-18 7 359,9-6-269,-22 12 629,22-17 0,-16 9-180,11-17 180,6 5 0,4-6-90,11 0 2069,0 0 810,17 0-1800,12 0-449,-5 0 0,6 0-270,-29 6 180,5 1-90,-6 7 0,0-1-1,0 1 1,0-1 630,6 7-1,2 0-539,5 1-90,0-7 90,7-8-180,6-6-630,8-6 270,25-20 270,-9 2-5169,10-14 5169,-14 11 0,-6-6 0,1-1 0</inkml:trace>
  <inkml:trace contextRef="#ctx0" brushRef="#br0" timeOffset="6869">15102 2549 7533,'0'42'2968,"0"-3"-2518,0-6-90,-6-4-91,5 15-89,-5-14 90,6 9-90,0-13 0,0-11 0,6 3 0,-5-10-540,5 5-2339,1 0 1440,0-11 989,1 3-539,-2-17 269,-6-2 180,0-1 270,0-4-179,0-7 89,0 4 809,0-11-449,0 13-180,0 0 0,0 7-180,0-7-90,6 0 1889,1-2-809,7 3-270,5 6-180,-4 6-1,4 1 1,-6 6-90,1 0-900,-1 0 450,-5 11 180,3-2 0,-9 16-269,4-3-1,-6 10 90,-6-3 90,-1-2 0,-7-2 0,-5-4 90,4-7-90,2 4 0,1-16 1169,4 4-809,1-6 90,1 0-180,18-6 90,-3-2 0,10 1-90,-6-5-180,1 11 0,-1-6 269,1 7-179,-1 0 90,-6 0-90,-1 0 90,-6 0-360,0 0 180,0 7-360,-6 12 360,-1-3-629,-6 10 179,-1-13-809,1-5 89,-1 4 901,7-11 89,1 5-90,6-6 270,0 0 0,-6-6 0,-1-1 0</inkml:trace>
  <inkml:trace contextRef="#ctx0" brushRef="#br0" timeOffset="7322">15304 2818 7533,'21'6'1169,"-7"-4"-899,-8 9 90,-1-9-180,-3 10 179,10-11-359,-5 5 0,7-6 180,-1 0 0,0 0 0,7-6 0,-6-1 0,6-7-720,-1 1-809,-10 0 719,9-1 181,-10 1 269,-1-1-270,5 1-180,-10 6 181,4 1 179,-6 6 1619,0 0-899,0 6-181,0-5-179,0 17 270,0-3 270,0 12-90,0-7 179,12 30-629,-9-30 90,14 24-270,-9-37 0,-1-1-90,11 0 180,-15-10-180,15 2 270,-11-17-539,1-2 179,4 0 90,-11-5-990,11-6 901,-11-4-1,5-4-360,-6-5-373,0 9 643,0-10 360,0 6 0,0-12 0,0 14-180,0-12 180,0 28 0,-6 2 0,5 8 1170,-5 11-631,6-6-179,0 14 1079,0 0-76,0 13-913,6 0 0,-5 7 359,11 6-359,-10-11 270,16 28-181,-15-19-862,15 15 683,-16-7-46,4 1-44,-6-4-180,0 3-720,0-13 360,0 1 180,0-6-1619,0 4 810,-6-4 449,4 0 90,-10-1-1798,10-7 988,-10-5 451,11-3 866,-11-5 0,-2-12 1,-6-3-1</inkml:trace>
  <inkml:trace contextRef="#ctx0" brushRef="#br0" timeOffset="7412">15626 2831 7533,'-6'-28'1259,"5"3"-899,-5 11 629,6 1-269,6 0-450,-5 5 179,17-4 1,-9 11-270,10-11 0,0 10 0,-3-4-2069,9 6 989,-4 0 900,0 6 0,4 2 0,-4 5 0</inkml:trace>
  <inkml:trace contextRef="#ctx0" brushRef="#br0" timeOffset="7531">16082 2912 7533,'7'49'3238,"-1"-10"-2609,-6-14-269,0-10-360,0 4 90,0 1-1079,0-5 539,0 4 450,0-11 0,-6 4 0,-1-5 0</inkml:trace>
  <inkml:trace contextRef="#ctx0" brushRef="#br0" timeOffset="9146">16725 2563 7533,'0'21'2788,"0"28"-2608,0-22 270,0 24-1,7-13-269,-6-8 0,6 9 270,-1-6-900,-5-5 450,11 11-539,-11-17 449,5 10-90,-6-24-360,0 10 270,0-16 90,0 4-179,0-6 179,0 6-90,0-5 180,0 5-720,0-6-89,0 0 899,0-6 0,0-7 0,0-8 0</inkml:trace>
  <inkml:trace contextRef="#ctx0" brushRef="#br0" timeOffset="9459">16753 2724 7533,'7'-7'-180,"-1"-5"360,0 4 0,-4-5 89,10 0-89,-5-1 270,0 1 180,5-1-181,-4 7-89,-1-5-90,5 11 90,-5-5-180,7 6 180,-7 11-360,5-8 0,-10 15 179,9-10 181,-9 11-90,4-4-720,-6 11 270,0-12 91,0 6-541,-6-7 90,-2 6 450,-5-4-719,-6 5 629,4-13-90,-4 5-180,5-10-989,-5-2 899,4-2 540,2-10 0,1 5 0,5-7 0</inkml:trace>
  <inkml:trace contextRef="#ctx0" brushRef="#br0" timeOffset="9931">17008 2536 7533,'0'21'2608,"0"16"-2428,0-13-90,0 9-90,0-7 0,0 6 0,0-2 180,-6 9-810,4-18 360,-4-2 181,6-11-91,-6 3 270,5-9 179,-5 4-89,6-6-180,0-6 0,0-14-90,18-20 180,-8 3-450,15-8-89,-11 25 269,-1 0 90,0 7-360,1 5 0,5-4 180,-4 11 360,5 1 270,-13 7-630,5 25 181,-10-8-181,4 20 1079,0-15-449,-5-3-90,5-1 270,-6-10-271,6 5 271,-5-13-270,11-1-90,-10-6 0,10-6-360,-11-1 90,11-7-450,-10-5 360,3-2 0,-5 0 90,0 2-179,0 6 89,0-1 0,-5 1 90,3 5 0,-10 2 0,5 6 0,-7 0 0,1 6 0,0 2-180,-1 5-359,1 1 269,5-1 90,-4-5 0,10 4-359,-4-11 629,12 5 0,2-6 0,6 0 0</inkml:trace>
  <inkml:trace contextRef="#ctx0" brushRef="#br0" timeOffset="10171">17437 2604 7533,'-23'13'539,"-6"6"91,26-4 270,-15 16-451,17-14-269,-5 2 0,6-7 180,6-10 0,1 10-1,6-11-179,1 5 270,-1-6-90,6 0-180,-4 6 90,4-4-1,-5 4-89,-1-6 0,-5 0-270,-2 6 90,-6-5-180,0 23-2158,-30 16 1978,16-7-2518,-29 10 2878,29-36 0,-6-1 0,7-6 0</inkml:trace>
  <inkml:trace contextRef="#ctx0" brushRef="#br0" timeOffset="10545">17678 2563 7533,'0'39'2518,"0"-15"-2248,0 13 270,0-10 89,0 1-898,0-1 179,0-8-630,0-11 450,0 4 90,0-11-269,0 5 359,0-6-90,6-12-90,-5 3 180,5-16 0,-6 10-180,0-16 0,6 8 180,-4-4 450,4 8-180,0 6-180,1-1 360,0 1 0,6 0-270,-6 5-90,1 2 90,-2 6-90,-6 0 0,0 0 179,0 6-179,0 19 90,0-1 0,-6 21-360,5-23 181,-12 4-1,12-13-720,-12 1 450,12-1-179,-5-5 359,6-2 180,0-6 0,0-12 0,0-3 0</inkml:trace>
  <inkml:trace contextRef="#ctx0" brushRef="#br0" timeOffset="10771">17839 2388 7533,'21'-14'2338,"-8"8"-1978,-7 19-90,-6 8-90,0 12-270,0 1 90,-6 24 180,5-7-2696,-11 9 1976,10-14 270,-9-12 351,9 5-711,-10-11 360,11-1 90,-5-8-270,6-11 91,0 4-181,0-11 1821,0-1-1281,0-7 165,6-7 645,1-5-810,6-2 180,7-11-90,-5 3 0,10 3-90,2-24-720,-5 29 360,-2-16 360,-8 25 0,-11 11 0,5-5 0</inkml:trace>
  <inkml:trace contextRef="#ctx0" brushRef="#br0" timeOffset="10940">17786 2818 7533,'-15'57'2338,"3"-12"-1708,12-20-180,0-10 539,0 10-629,0-16-180,6 9-270,1-17 90,13 5 0,0-12 180,1-7-1529,4-2 629,-4-4 720,18-7 0,-3-2 0,10-12 0</inkml:trace>
  <inkml:trace contextRef="#ctx0" brushRef="#br0" timeOffset="11160">18147 2523 7533,'6'8'4227,"2"-3"-3867,12-10-90,0-3-90,1-5 1259,28-7-1709,-22 11 180,18-3 90,-26 12 180,-5 6-630,-7-4 360,5 16 90,-10-9 90,4 16-539,-12-4 269,4-1 180,-10 6-1889,-7 7 1529,2-9-989,-20 19 629,14-27 720,-9 10 0,11-13 0,2 1 0</inkml:trace>
  <inkml:trace contextRef="#ctx0" brushRef="#br0" timeOffset="11298">18175 2630 7533,'21'-28'0,"4"3"0,-10 11 1979,10 7-900,-10-5 0,16 4-809,-15-5-90,10 5-1979,-1 2 90,-14 6 900,7 6 449,-24 8 360,-2 1 0,-17 10 0,-4-4 0</inkml:trace>
  <inkml:trace contextRef="#ctx0" brushRef="#br0" timeOffset="11457">18094 2765 7533,'-8'7'3328,"2"-1"-2699,6 0-179,0-5 1439,12 5-1439,3-6 179,6 0-359,10-6 180,-8-1-270,10-7-270,-1 1 270,3-7 0,-1 6-1979,-7 0 989,-8 3 451,-5 3-1980,-7 1 1080,-1 0-91,-6 7 1,0 0 1349,-6 0 0,-1 7 0,-7 0 0</inkml:trace>
  <inkml:trace contextRef="#ctx0" brushRef="#br0" timeOffset="11725">18268 2791 7533,'-7'21'449,"-5"-2"271,10 25-630,-9-24 0,9 24 0,-4-31 0,6-5-90,0 4-180,0-11-180,0 5 180,0-6-90,0 0 270,6-12 450,7-9-450,2-7 450,16-11-270,-14 17-180,14-10 0,-16 23 270,17-9-180,-16 17 809,15-5-719,-16 12 899,4 13-809,-11 4 90,-2 10 0,-6-7 0,-6 7-900,-2-4 270,1-3 270,-5-6 0,5-1-1619,-13-4 809,6 10-899,-12-4 1709,5-6 0,0 3 0,2-11 0</inkml:trace>
  <inkml:trace contextRef="#ctx0" brushRef="#br0" timeOffset="12324">19100 2577 7533,'-49'41'2968,"4"4"-2698,24-16 719,2 9-269,11-4-540,2-11-180,18-6 90,-3-17-630,17 0 450,-11-6 90,10-7-90,-4-2 180,-1-4 90,0 6-1889,-13 5 809,5 2-269,-11 6 809,5 0-179,-6 12 808,0 3-269,0 6 0,0-2 810,6 6-450,2-14 539,11 13-539,-4-23-180,5 5 90,-1-6-90,8-17 180,-5 6-990,10-26 630,-18 20-90,0-14-540,-2 16 91,-11-10 629,5 10-270,-12 2 180,-1 0-90,-7 12 539,-5-5-269,4 6 0,-22 0-270,13 6 90,-21 8 270,23 0-270,-4 0 180,19-2-1439,-5-5 539,11 1-128,-5-2 0,12 0 0,1 1 0</inkml:trace>
  <inkml:trace contextRef="#ctx0" brushRef="#br0" timeOffset="12654">19409 2590 7533,'0'28'2428,"0"3"-2158,0-15-90,0 15-90,0-9 90,0 11-450,0-12 180,0-2 0,0-5-360,0-7 271,0-1-91,0 0 270,0-4 0,0 3 0,0-5-90,0-5 270,0-3 0,6-11-270,-5-2 0,11-12 0,-5 5 180,7 1-360,-7 8 0,5 5 450,-5 7-90,7-5-90,-1 10 1259,6 14-629,-4 10-540,-1 7-180,-9-4 0,-5-11 270,0-1-720,0 6 180,-5 2-1259,-3 6 720,-5-6 539,-1-2-90,7-5 450,-5-1 0,5 0 0,-7 1 0</inkml:trace>
  <inkml:trace contextRef="#ctx0" brushRef="#br0" timeOffset="12991">19824 2469 7533,'-49'49'3238,"10"-10"-2968,26-13 89,1-11-179,10 4-180,-4 0 90,6-4 90,0-2-270,0-7 90,6-6 90,2 7 90,17-6 0,-8 5-360,8-6 180,-11 0-180,5 0 360,-4 0-180,-2 0 270,-1 0-90,-11 6-90,5 1-90,-6 13 0,0-6 180,-6 12-180,-1-11 180,0 4-180,-5-5-1350,4-7 1081,-5 5-811,-7-10 540,5 3 181,-4-5-361,5 0 360,1 0 0,0 0 91,-1 0-991,1-5 1260,6 3 0,-5-10 0,4 4 0</inkml:trace>
  <inkml:trace contextRef="#ctx0" brushRef="#br0" timeOffset="13420">20132 2523 7533,'-7'0'0,"-5"6"989,5 8-269,-1 6-360,2 1 89,6-2 91,0 1-180,0-5-90,6-2-91,2-7 1,5 0-270,0-5 180,1 5 0,5-12 180,-4-1-450,5-6 180,-7-7 90,1 5-989,-7-4 359,-1-1 450,-6 12-1529,-6-10 1169,-1 10-179,-7 1 89,-5 1-180,-8 12 1260,-2 8-360,-9 12-180,16-3-180,-4 8 0,13-10 2339,-6 11-990,10-3-89,-3 4-271,12-12-269,0-2-90,24-6-270,5-6-990,13-7 540,-10-7 180,-6-6 180,-5-6-2069,6 4 900,-6-11-900,4 0 1979,-16 3 0,9-14 0,-11 9 0</inkml:trace>
  <inkml:trace contextRef="#ctx0" brushRef="#br0" timeOffset="13544">20307 2362 7533,'7'34'3328,"5"-1"-2878,-10 0-91,4 1 1350,-6 30-1259,0-18-1377,-3-5 1,0 0 926,1 4 180,-10 25 0,11-33-180,-5 8 0,6-24 0,0-2 0</inkml:trace>
  <inkml:trace contextRef="#ctx0" brushRef="#br0" timeOffset="13931">20804 2456 7533,'0'27'2698,"0"17"-1618,0-18-451,6 17-269,-5-28 90,5 10-1620,0-4 1170,-5 0-2428,5 5 1618,-6-18 360,6 4 271,-4-12 179,4-6 0,0-7 0,1-8 0</inkml:trace>
  <inkml:trace contextRef="#ctx0" brushRef="#br0" timeOffset="14167">21005 2416 7533,'0'20'2698,"0"12"-2428,0-16-90,0 10 90,-6-7 90,-2 8-271,-5-5-89,5 3-89,-4-5 178,5-5-89,-7 4 180,1-5-1619,-6-1 1259,4-5-539,-5-3 359,13 1 180,-5-4-90,5 4 360,-1-6-180,-4-6-180,11-2 540,-5-5-270,6 0 90,6-1-450,1 1 90,13-1 91,6-11-1171,20-21 1350,-14 13 0,11-16 0,-22 28 0</inkml:trace>
  <inkml:trace contextRef="#ctx0" brushRef="#br0" timeOffset="14357">21125 2255 7533,'0'13'3148,"0"6"-2518,0 2-181,0 6 541,-6 0 89,5 24-1259,-11-7-190,10 10 460,-4-9 90,0-17-450,5 11 293,-5-11-832,6 11 449,0-17 270,0 4 90,0-19-1529,0-1 539,0-6 888,0 0-1787,6 0 1169,-5-12 720,11 3 0,2-22 0,6 2 0</inkml:trace>
  <inkml:trace contextRef="#ctx0" brushRef="#br0" timeOffset="14916">21233 2443 7533,'15'0'2788,"2"0"-2518,-9 0-90,5 0 0,12 0-180,-8 0 90,8-7 90,-12 6-1,-5-11 1,4 10 90,-10-3-1979,4 5 1080,-6 0-271,0 0 720,-6 0-270,-2 0 630,-6 0-180,1 0-90,0 0-90,-1 0 1,1 0 718,0 0-269,5 0-180,2 5 90,0-3 0,-1 10-180,-1 1 0,-9 20-90,8-3 90,-11 3 0,13-8 90,-5 2-90,4-5 0,1 9 0,1-21 0,6 1-180,0-11 270,12 0-270,-9-6 0,27-7 180,-20-2 0,16-10 0,-13 10 0,6-4-90,-4 5-180,10-5 450,-10 10-90,4-9-90,-11 16-90,-2-4 180,-6 6-90,0 0-270,0 6 0,0 2 270,-6 5 0,-2 1-809,-11 11 629,-2-8 0,-5 8 90,5-12 0,2-5 1709,5 4-449,1-11-990,-1 11-1,7-11 1,1 5 900,6-6 629,0 0-90,6 0-630,7 0-359,2 0-180,10-6-91,-4 5-179,6-11 90,0 5 540,18-13-1170,-14 5 270,20-4-1709,-29 6 900,3 5 539,-17 2 90,3 0-1169,-9 5-1620,4-6 1980,-6 7 539,0 0 181,0 7-1260,-6 0 1349,4 7 270,-9-1 0,3 0 0,-5 1 0</inkml:trace>
  <inkml:trace contextRef="#ctx0" brushRef="#br0" timeOffset="15119">21447 2644 7533,'-36'51'629,"11"-2"-179,13-34-180,10 4 450,-4-6 89,6 6-629,0-4-90,0-1 0,0-2 180,6-11-90,-4 5-1,4 0 271,0-4-180,-4 4 0,10-18-90,-11 3 0,11-11-630,-4 7 450,-1 0-900,5-13 451,-11 16 269,5-14 90,-6 17-989,0-13 809,0 6-1529,0-12 1349,-6 11 0,5-4-89,-5 5 539,6 1 0,0-1 0,-6 1 0,-1 0 0</inkml:trace>
  <inkml:trace contextRef="#ctx0" brushRef="#br0" timeOffset="15415">21675 2577 7533,'-21'49'899,"8"-4"-899,7-19 0,0-5 0,5 5 1349,-5-17-89,12 9-1170,1-17 90,12-1-1,-4-8-89,16-23-180,-8 7 270,3-21-539,-6 17 179,-13-5 180,-1 13-270,-6-12 180,0 16 180,-18-9-180,8 17 90,-15 2 360,5 6 89,-12 12-449,2-3-359,-9 22 269,18-14-1529,2 14 809,11-16 0,-4 16 810,11-21 0,1 15 0,7-18 0</inkml:trace>
  <inkml:trace contextRef="#ctx0" brushRef="#br0" timeOffset="15620">21863 2214 7533,'8'12'2608,"-3"3"-1708,-5 18-361,0 1-1821,0 6 1732,0 7-270,-5-6 0,3 12-540,-10-11 270,5-2-510,-7 10 510,1-18 388,-1 24-1827,7-32 809,0 13 360,1-22 360,5 5 0,-5-7 0,6 0 0</inkml:trace>
  <inkml:trace contextRef="#ctx0" brushRef="#br0" timeOffset="16486">22198 2509 7533,'36'-13'3778,"7"0"-2699,-26 5 0,14-4-629,-16 11 0,-2-5-180,-1 6 179,-11 0-179,5 0 0,0 0 270,-4 0-180,4 0-1,-6 0-89,0 0 90,-6 12-180,-2-3 0,-5 10-1619,0 0 719,-7-4 360,6 11-1169,-12-12 270,0 12 809,-3-5-1439,2 0 990,2-8 269,4-1 270,0-4-90,2-1 91,5-1-631,7-6 451,1 0 539,6-6 0,0-1-180,6-7 180,1 7 1169,19-17-719,-4 20-360,11-20-90,-6 16 1349,0-5-540,0 5-449,-7-4 630,17 5-631,-19-1 91,19 2-360,-22 6 180,-1-5-90,-2 3 0,-10-4-1709,4 6 1439,-6 0-1170,0 6 631,-6 1 359,-8 7-90,-1-1-359,-11 1-181,-6 5 1260,2-4-270,-3 4-90,14-5-90,0-1 899,10-6-449,-9-1-270,16 1 2878,-10-6-539,16 5-2069,-2-6 90,18 0-360,-5 0 89,16-12 1,-9 3-180,17-10 90,-17 5 0,3 7 180,-11-5 90,-1 11-2339,-5-5 360,-2 6 809,-6 0-179,0 0 0,-6 6 629,-2-5-360,-11 17 360,4-9 180,-10 10 1,10-5 538,-10 5-359,10-4 360,-10 16-180,16-14-180,-3 14 1529,12-16-359,0 10-901,6-10 1440,7 4-1259,2-11-180,10-2-720,-4-6 360,17-12 90,-7-3 450,13-6-270,-21-4-1979,2 10 630,-12-5 1169,1 7 0,-7 0 0,-1-1 0</inkml:trace>
  <inkml:trace contextRef="#ctx0" brushRef="#br0" timeOffset="16701">22520 2549 7533,'14'-7'3688,"-1"-4"-3329,6 3 1,-4 0 899,11-4-629,-6 5-270,2 0 0,-3 1 269,-6 6-269,1 0 90,-1 0-90,-6 0-180,-1 0-1,-6 6 901,0 7-361,-6 2-359,-1 11-360,-6-6 360,-13 19-180,4-9-1529,-11 9 68,6-13 1101,0 1 90,1 0-2968,5-6 359,1 4 181,7-16 359,6 3 2159,1-12 0,6-12 0,0-3 0</inkml:trace>
  <inkml:trace contextRef="#ctx0" brushRef="#br0" timeOffset="16790">22520 2724 7533,'14'-13'629,"5"-7"-449,-4 6 0,10 0 90,-4 2-90,0 5 180,4-7-180,-10 1-1243,11-1 0,-6 1 0,7 0 0</inkml:trace>
  <inkml:trace contextRef="#ctx0" brushRef="#br0" timeOffset="17183">22856 2402 8432,'-8'34'900,"2"-1"-900,0-6 0,-1 0 2518,-7 18-1888,1-14 179,-1 20-629,7-23 0,-5 5 0,10-13-3238,-4 0 2518,6-12 270,-6 4 180,5-11-90,-5 5 180,6-6-449,6-6-1,1-13 90,7 2 90,-1-14 0,1 10 91,-1-6-271,1 0 90,-1-6 90,7-13 180,-5 3-548,4-3 548,0 13-180,-4 0 91,4 11 179,-5-9 0,-1 10 2338,-6 0-1079,5 1 451,-4 1-1441,0 10 181,-2 3 368,-6 14-278,0 17 1079,0 3-90,-6 24-360,4-14-1242,-4 13 523,6-23 354,-6 35-264,4-30-180,-1 8 0,0-1-180,3-7-1,0 23 1,6-27-1259,-4 16 1079,4-16-2069,-6 10 1170,0-18 945,-6-2-3644,4-5 1111,-4 5 1948,6-10 539,0 3 0,0-12 0,0 0 0</inkml:trace>
  <inkml:trace contextRef="#ctx0" brushRef="#br0" timeOffset="17308">23190 2858 7533,'15'0'5397,"-3"0"-4588,-12 0-135,0 0 1,-6 0 0,-1 0 0</inkml:trace>
  <inkml:trace contextRef="#ctx0" brushRef="#br0" timeOffset="34624">18885 13607 7533,'-6'-7'180,"5"1"-360,-5 18 180,6 9 180,0 7-90,0 23-1,0-14-134,-3 1 1,0 0 44,1 2 0,-4 29 89,6-45-89,0 13 90,0-28 0,0 9-449,0-11 359,0 7 90,0-7-90,0-1 89,0-6-268,6 0-1,-4 6 90,4-4 0,-6 4 180,6-6-90,-5 6-90,5-5 270,0 11-90,-4-11-90,4 11 180,-1-10-91,-3 10 1,10-11-90,-5 5 180,7 0 0,-7-4-90,11 3 0,-9-5-90,11 0 0,-1 0 90,2 0-360,18 0 360,-10 0-348,16 0 168,-11 7 0,25-6 90,-21 5-180,25 0 180,-27-4-90,14 3 0,6 1 45,-14-5 0,0 0-1034,12 2 0,0 0 1079,-14-3 0,-4 0-90,5 0-135,12 0 225,12 0 90,-13 0-183,13 0 93,-25 0 90,18 6-90,-13-5 0,19 5-373,-23-6 373,5 0 0,-5 6 90,23-4-90,-12 4 0,14-6 0,-14 0 0,-10 0 0,10 0 0,-5 0-180,1 0 90,4 0 0,-10 0 0,10 0-90,-10 0 180,10-6 1695,8 4-1785,14-10 0,-10 11 0,0-5 90,-30 6-90,11-6 90,-9 4-90,4-4 90,-1 6-90,-5-5 180,6 3-126,1-4 36,11 6 0,-3 0-90,-2 0 330,-8 0-240,-12 0-90,12 6 270,-15-4 595,25 3-775,-31-5 179,49 0-179,-39 0 255,23-5-255,-32 3 0,-5-10 0,-1 5 0,0-1 0,-5-4 0,10 11 180,-15-11-180,14 10 0,-15-4 90,10 0-90,-10 5 0,4-5 0,0 0 0,-5 5 90,5-5 90,-6 0-90,0-2 0,0 1-90,0-5-90,0-8 180,0 4-90,0-15-180,0 10 0,0-18-90,0 9 90,0-27 90,0 26 0,0-8 90,0 14-90,0 4 180,0 0 90,0 2-270,-6 6 270,5-1 0,-5 7-270,0-5 360,4 10 0,-10-4-270,4 6 0,-5 0 90,6 0-90,-5 0 180,4 0-91,-5-6-268,-6 5 89,4-5-270,-34 6 450,28 0-180,-41 0 180,39 0 90,-28 0-180,22 0 90,-10 0-90,12 0 90,-18 0-90,8 0 90,-15 0-693,11 0 333,-5 0 360,4 0-90,-9 0-90,-21 0-90,12 0 135,19 0 0,-1 0 45,-19 0-1534,0 0 1534,-11 0 0,9 0 270,-9 6-180,4-5 0,1 5-90,0-6 0,-6 0 0,5 6-558,-5-4 827,21 1 1,1 0 90,-25-3-947,21 3 1,1 0 856,-9-2-135,13 2 0,-1 0-284,-18-3 239,6 0 0,-1 0 89,-10 0-20,17 0 1,0 0-70,-15 6-90,32-5 0,1-1 90,-21 6-1529,-5 0 1079,14-4 180,-1 10-90,13-11 370,17 5-550,-9-6 1386,16 6-1116,-11-4 743,6 3-563,-2 2 340,9-6 1,1 5-1,5-6 1</inkml:trace>
  <inkml:trace contextRef="#ctx0" brushRef="#br0" timeOffset="36305">18979 15338 7533,'-7'-6'-360,"1"5"720,6-5-1,-6 12-269,4-5 0,-4 11 90,6 2 0,0 13-90,0 1-90,0 23-90,0-20 90,0 14 0,0-19-90,0 1-90,0 0 270,0 0-180,6-6 0,-4-2 90,4-5 0,-6 5 0,0-10 0,0 9-180,0-17 1,0 6 89,6-7 0,-4 5 90,15-3 0,-14 4-90,15-6 180,-10 0-90,5 0 0,0 0-90,1 0 270,-1 0 0,6 0-270,2 6 90,6-5 179,6 5-89,-4-6 0,27 0 0,7 0-135,-20 0 0,1 0-242,26 0 377,0 0-1049,-28 0 779,10 0 90,20-6 0,-12 5 90,-22-2 0,1 0 0,20 3-90,-3 0 45,-12 0 0,1 0-45,22 0 90,-22 0 0,1 0-45,0 0 0,-1 0 45,-5-3 0,-1 0 0,7 3 0,0-2-1387,28-10 1297,-13 11-90,4-5 0,-4 0 180,0 4-90,-13-3 0,0-1 90,20 4-45,-22-1 0,-1 0 135,15 3-90,-19 0 0,1 0 0,25 0-422,-24 0 1,-1 0 601,24 0-162,-17 0 162,-8 0 0,0 0 0,13 0 518,17 0-519,-33 0 1,0 0 270,34 6-1065,-34-2 0,0 0 525,20 3 90,-25-1 917,-7 0-827,2-5-270,-2 6 543,7-7-363,-5 0-270,11 0 270,-17 0-180,10 0 180,-17 0 3071,4-7-3071,0 6-180,-4-11 91,11 5 89,-12-1-270,6-4 90,-7 11 90,-6-17 0,5 15 0,-10-15 90,4 11 0,-6-7-90,0 0 90,0 7 90,0-11-180,0 9 90,0-4 90,0 1 0,0 5-90,0-7 90,0 7-90,0-11 0,0 9 0,0-11 0,0 7 0,0-1 90,0 1-270,0 0 180,0-1 90,0-5-270,0 4 180,-6-16 0,4 14-90,-10-14 0,11 16 90,-5-4 0,0 5 0,5 1-90,-11-1 180,4-11-180,1 15 270,-5-20-180,10 21 90,-9-11-90,9 13 90,-10-5 0,5 5-90,-1-1-90,-15-4 90,12 5-90,-14-1-90,11 2 180,-11 1 0,2 3 0,-21-4 0,14 6-90,-8 0 90,10 0 90,-10 6 0,8-4 90,-27 9-180,26-9 0,-20 4 0,17-6 270,-18 6-270,9-5-45,5 3 0,0-2-413,-8-2 458,-24 0-873,22 0 873,0 6 90,-4-4-345,4 4 210,10-6 0,-1 0 45,-27 5-671,12-4 1,-1 0 670,-18 11 45,28-11 0,-1 0-45,-21 11 0,0-11-598,0 11 598,-6-11 0,5 5 0,28-6 0,0 0 722,-28 6-722,-1-5 0,-7 0 134,2 2 1,-2 0-707,22-3 1,0 0-1,1 0 707,-17 0 0,6 0 135,-9 0 458,6 0-638,22 0 0,-1 0 0,-27 0 0,19 0 0,-1 0-180,-16 0 45,32 0 0,-1 0 180,-6 0 0,2 0-45,-11 0 0,-15 0-720,37 0 1007,-6 0-1006,15 0 89,-13 0 270,28 0 2061,-3 0-1791,12 0 146,0 0 1,6 0 0,2 0 0</inkml:trace>
  <inkml:trace contextRef="#ctx0" brushRef="#br0" timeOffset="37695">18872 17056 7533,'7'66'-1709,"-1"1"1709,-6-39 90,0 0-90,0-2 180,0-19-1,0 11-179,0-9 0,0 10-90,0-5 90,0-1-89,0 6 89,0-4 0,0-1 0,6-2 0,-4-11 89,4 5-89,-6 0 90,0-4-90,0 9 180,5-9 0,-3 10-180,10-11 0,-11 6 180,11-2 0,-4-3-90,5 4 0,13-6 0,-10 0-180,16 0 180,-12 0 0,19 0-180,-9 0 180,26 0-180,-18 0-611,14 0 701,-18 0-90,23 6 90,-13-5-90,-5 5 0,0 0 90,12 2 0,-5-2 0,7 1 0,-3-2 0,3 0 0,-3-1-1392,3 0 1,1-1 1391,-2 0 0,4-1 0,-11-1 0,4-1-494,17 0 494,-5 0-270,6 0 270,-22 0 0,1 0-179,27 6 134,-15-6 0,-1 1-1046,16 11 1091,-30-11 0,-1 0-90,23 5-202,-4-6 202,7 6 1634,-7-5-1589,-17 3 0,1-1-134,22-3-3,-24 0 1,-1 0 181,24 0 0,-24-3 0,1-1 567,18 3-567,-7-5 0,-2 0 0,-5-2 0,-8 5 0,-2-1 0,5-2 398,16 0-398,-15 4 90,22-4 90,-22 6-180,3 0 90,-7 0 444,7 0-534,-9 0 1135,20 0-1045,-28 0-90,4 0 758,-7 0-758,-11 0 677,4 0-767,-6 0 379,1 0-199,-1 0-270,-5 0 0,-2 0 180,-6 0-179,0-6 89,0-1 180,0-6-90,0-1 0,0 1-90,0-1 269,0 1-179,0 5 0,0-3 90,0-3-90,0 0 0,0-12 90,5 11-90,-3-10 0,4 4 0,-6-6-359,0-6 359,0-1-720,0 0 720,0 1-128,0-12 128,0 14 0,-6-26 0,4 27 0,-3-9 0,-1 19 0,-2-6 0,1 17 0,-5-9 0,4 17 533,-5-11-533,6 11 405,-5-5-226,4 6-89,-5 0-180,-7-6-89,-1 4 179,0-4 0,-4 6-90,10 0 90,-10 0 90,4 0-90,-18 0 0,10 0-180,-34 0 180,30 0-90,-30 0 90,28 0 90,-12 0 89,3 3 1,-6 0-45,-5-2 0,-3 0-913,2 2 1,-3 0 822,-14-3 0,4 0-135,0 0 90,21 0 0,-1 0-749,-24 0 794,16 0 0,-2 0 0,17 0 0,-1 0-75,-7 0 0,-6 0 0,5 0-15,6 0 0,1 0-956,-21 0 0,0 0 1046,18 0 0,-1 0-45,-20 0 0,0 0 0,20 0 0,0 0 120,-5 0 0,-5-1 0,5 2-30,3 2 0,3 0 0,-13-3 0,-4 1 0,13 3 0,-1 0 0,3 0-45,1-3 0,-1-1 75,-8 2 0,-6 1 0,8-2-75,12-1 0,3 0-45,-12 0 0,2 0-90,-12 6 180,20 12 0,1 2 90,-13 1-90,12 1 0,2-1 0,3-14-360,-1-1 180,12-6 0,17 0 631,-9 0-810,16 0 825,-4 0-736,6-6 772,0 5 0,13-11 0,2 5 0</inkml:trace>
  <inkml:trace contextRef="#ctx0" brushRef="#br0" timeOffset="44939">22801 14104 7533,'28'48'-810,"-13"-14"810,3-3 0,-11-10 0,6 6 90,1 0-180,-1-1 180,7 31-180,-6-17 90,6 19 90,-7-9-90,0-18 0,1 24 90,-1-2-90,1-4 0,-7-12 0,0 0-202,0 13 202,5 9-1184,-11-8 1094,11 2-90,-10 1 180,4 11-45,-6-27 0,0 1-135,0 31 180,0-31 0,0-1 0,0 27 0,0-17-90,0 15-503,0-15 683,0 11 0,0 0-45,-5-2 0,-2 4 89,0-12 1,-1 0-45,-2 10 0,-1 0 45,-2-7 0,1-6-45,-3 0-90,5-9 0,0 0 90,-3 10-90,-7 18 90,6-10-846,-6 16 756,7-29 89,-1 8 645,7-23-914,-5 16 701,5-14-970,-7 9 269,1-12 180,6-12-360,-6 3 360,6-17 0,-7 6 0,1-7 0</inkml:trace>
  <inkml:trace contextRef="#ctx0" brushRef="#br0" timeOffset="45876">23486 14412 7533,'7'55'270,"5"-2"89,-4 11-5749,5-18 5390,-6 4 0,-1 0-90,2-7 941,-2 32-851,0-53 832,-5 4-1371,5-13 179,-6 0 180,0 1 2832,-6-7-2922,5-1 516,-11-18-246,4 4 0,-5-18 0,6 5 0,-5-6 0,10-6 0,-10 5 0,11-11 0,-5-1 449,6 10-89,0-7-270,6 16 90,1-6 540,7 6-271,-1 2 91,6 0 0,-4 10-180,10-9 89,-10 16-89,11-4-180,-11 6 0,10 6-180,-10 2-90,5 17 90,-13-3 90,-1 5-90,-6-1-450,-6 6 360,5-8 0,-11 13-449,4-15 89,-11 10 270,-2-3-90,-6 3 270,6-11-1529,-4-1 1529,10-13 0,-11-1 0,6-6 0</inkml:trace>
  <inkml:trace contextRef="#ctx0" brushRef="#br0" timeOffset="46120">23835 14452 7533,'7'0'-180,"-1"0"180,-6 0 0,0 0 0,0 7 90,-6 0-90,5 6 0,-11 7 539,10-5-269,-10 10 0,10-4-180,-4 6 180,6 0-90,0 5 90,0-3-180,0 4-90,6-12 180,2-2-270,6-12 90,-1 5 90,1-10-720,11 3 180,-9-5 270,9-5-449,-11-3 359,5-11 0,-4-2 90,4 0 180,-11-4 0,10 4 0,-3-6 0</inkml:trace>
  <inkml:trace contextRef="#ctx0" brushRef="#br0" timeOffset="46480">24090 14466 7533,'0'51'629,"0"-8"-629,6-30 450,-5 1-270,5-1 0,0-5-360,-5-3 180,11-10-180,-4-3 180,-1-5 0,-1-1 90,0 1 0,-5-6 0,5 4 90,-6-5-360,0 7-1349,0-13 1259,0 10 90,0-9 90,0 17 0,0 2 270,0 0-90,0 5 450,0-5-270,0 6-181,0 0 181,6 0 810,2 6-541,11 1-359,2 7 0,0-7 0,-1 5-180,-1 2 180,-10-6 0,3 10 0,-12-10-90,0 5-270,0 1-900,0-1 541,0 0 269,0 1 90,0-7-270,-6 5 270,-1-4-1079,-7-1 1259,1-7 0,-1-7 0,0-7 0</inkml:trace>
  <inkml:trace contextRef="#ctx0" brushRef="#br0" timeOffset="46661">24358 14198 7533,'7'0'2069,"5"6"-1710,-11 7 1,11 8-180,-10 6 0,4 0 0,0 5 270,-5 21-271,11-9-1565,-10 9 1386,3-15 0,2-9-812,-6 4 272,6-7 360,-7 1 90,0 0-1259,0-6 539,0-2 810,0-5 0,-7-1 0,-1 0 0</inkml:trace>
  <inkml:trace contextRef="#ctx0" brushRef="#br0" timeOffset="47394">24599 14372 9242,'0'-7'-180,"6"-5"-90,-5 10 90,11-10 0,-10 11 270,10-11 0,-11 10-180,12-4 90,-12 1-90,11 3 90,-10-4-540,4 6 271,-6 0 359,0 0 0,0 6-180,0-4 539,-6 15-269,4-14 90,-4 15-180,6-10 90,-6 5-90,5 6 90,-5-3-180,6 9 809,-7 2-539,6-5 0,-5 9 0,6-16-270,0 4 90,-6-5 0,4-7 90,-4 5 89,6-10-179,0 4 90,0-6 450,6 0-540,-4 0 180,10-6-1440,-5-7 631,7-3 269,-6-9 90,4 10-90,-5-4 90,0-1 180,5 6-2248,-10-18 1708,10 16 180,-11-3 0,5 7-179,0 10 1258,-5-4-359,5 6-450,-6 6 989,0 1-359,0 7-360,0-1 90,0 7-180,0-5 180,0 10-90,0-10-270,0 4 180,0-5 179,0-1-718,0 0 359,0-5 90,0-2 0,0-6-540,0 0 270,0-6 360,0-2-90,0-5-90,6 0 90,-4-7-270,4-1 90,0-5 1,1-7 179,6 5-90,-5 1 90,4 7 809,-5 7-629,7 5 989,-1 2-629,1 6-270,-7 6 0,5 2 269,-10 23-449,4-13 720,-6 19-360,0-16-1,0 6-179,0 0-540,0 0 181,0-6 89,0-2 89,0 0 91,0-4 0,0 5 90,0-13-2788,-6 5 449,4-10 630,-4 3 809,6-5-270,0 0 900,0-12 0,0-2 0,0-13 0</inkml:trace>
  <inkml:trace contextRef="#ctx0" brushRef="#br0" timeOffset="47535">24894 14332 7533,'29'0'2338,"-4"-6"-1888,-12 4-270,1-4 0,-7 6 0,5 0 270,-11 0-271,11 0-2247,-10 0 988,4 6 541,-6-4-631,-6 10 631,4-11 539,-10 11 0,-1-4 0,-8 5 0</inkml:trace>
  <inkml:trace contextRef="#ctx0" brushRef="#br0" timeOffset="48157">24921 14399 7533,'-15'15'2518,"3"3"-2068,6-17-90,5 5 1259,-5-6-1259,6 0 809,6 0-899,1 0 0,1 0-180,4 0 90,-5-6-1,6 5 1,7-11-180,-5 10 180,-2-4 90,-7 6 90,0 6-2249,-5 2 360,5 17 899,-12-2 270,5 15 91,-11-9 89,10 21 180,-9-18-90,9 12-540,-4-11 2429,12-17-1439,2 2 359,11-24-359,-4-7-90,4-2-630,-12-10 270,6 4-90,-6-6 360,1 6-1529,-2-10 1169,-6 15-809,0-10 539,0 13 90,0 5 90,0-4 1,0 11-721,-12-5-449,9 0 629,-16 4 361,18-4 449,-5 1 0,6 3 0,0-10 0,0 5 0,0-7 0,6 1 719,2 5-449,-1 2-270,6 6 90,-12 0 720,11 0-451,-5 0 1,7 6 1349,-1 14-809,-6-4-361,-1 16 1,0-12-180,-4 7 0,4 0-180,-6 0-180,0 6 269,0-5-179,0-1-809,0-14 359,0-1 270,0-10 180,0 10 0,0-11 90,0 5-1440,0-6-179,6-24 1349,-5 6-359,11-32 449,-11 20-180,5-21 0,0 15 180,-4-4-180,4 7 360,0 0-90,-5 11 0,5-3-180,0 17 0,-4-4 90,4 11-180,-6-5 3058,0 6-1888,0 0-541,0 6 1,0 7-90,0 8-180,0 12 180,0 19-180,0-7-691,0 31 691,0-37-810,0 17 361,0-21 179,0-1-1260,0-1 631,-6-6 89,4 11-989,-4-14 630,6 13 269,0-28 720,0 9 0,-6-16 0,-1 4 0</inkml:trace>
  <inkml:trace contextRef="#ctx0" brushRef="#br0" timeOffset="48663">23352 15244 10861,'13'-7'1439,"0"-5"-1259,1 10 809,5-10-539,2 5-990,6 0 360,-12-5 180,9 10-3148,-21-4 2609,9 6-2250,-18 12 2160,-2-3 629,-11 11 0,-2-1 0,-5 2 0</inkml:trace>
  <inkml:trace contextRef="#ctx0" brushRef="#br0" timeOffset="49099">23325 15325 7533,'-7'7'2968,"1"-1"-2788,12-6 629,7-6-629,2 5 810,28-17-1260,-24 9 270,19-4 0,-25 7-90,1 6 0,-7 0 0,-1 0-270,-6 6 90,0 1 180,0 6 90,0 1-629,-6-1-1,-1 7 450,-7-5-269,-5 10 449,4-10-720,1-2 270,2-1 90,11-10 91,-5 4 269,6-6 359,0 0-179,0-6-180,0-2 90,0 1 540,6-5-270,-5 10 539,17-9-449,-9 3-180,11 1 90,-13 0-450,5 7 90,-4 0 449,5 0-1348,-6 0 539,5 0 180,-10 0-629,4 0 359,-6 7 180,-6 0 90,4 6-1169,-21 7 989,12-5 90,-20 4 180,16-6-90,-11 1 1,11-1-1,-4 1 180,0 5 1709,10-10 2068,-3 9-3327,18-16 0,1 4-90,7-6-90,5 0 359,14-6-989,-3-8 181,21-7-1800,-22 0 899,4 2 631,-8 5 89,-10 1-720,4 0 541,-5-1 539,-6 1 0,4-7 0,-5-1 0</inkml:trace>
  <inkml:trace contextRef="#ctx0" brushRef="#br0" timeOffset="49261">23593 15177 7533,'7'32'3508,"-1"-8"-3149,-6 20 541,6-15-360,-4 9 179,4 8-539,-6-8-628,6 13 628,-4-23-1266,4 17 996,-6-16 270,0 10 0,0-18 0,0-1-3418,0-7 1619,-6-6 1619,4-1 0,-10-6 0,4 0 0</inkml:trace>
  <inkml:trace contextRef="#ctx0" brushRef="#br0" timeOffset="49523">23674 15298 7533,'19'-13'2158,"2"-1"-1438,0 7-270,-2-5-180,-6 10-1,1-9 91,-1 9-180,0-10 0,1 10-270,0-4 90,-1 6 0,-5 0-90,4 0 90,-11 0 180,5 0-540,-6 6 180,0 2 180,-6 12 180,-1 0-180,-7 1-90,-5 4 180,4-9-180,-5 3 90,7-6 0,-1 1 90,-5 5-899,4-4 449,-4-2 180,6-1-90,5-10 270,-4 10-90,5-11-719,-6 5-541,5 0 631,2-4 269,0 4 450,5-6 0,-11-6 0,4-2 0</inkml:trace>
  <inkml:trace contextRef="#ctx0" brushRef="#br0" timeOffset="49985">23741 15325 7533,'13'6'1979,"0"7"-1530,-5 8-89,4 0 0,-11-2-180,5-5 359,0 5-718,1-4 179,1-1 0,4-2-720,-10-11 450,4 11 90,-6-11-1079,0 5 539,6-6 451,-5 0-271,5 0 180,-6 0-270,-6-6 810,5-1-180,-5-7-90,6 1 180,-6-6-90,4 4 90,-4-5-180,6 7-90,6 0 180,-4-1 90,10 7 1619,-5-5-809,7 10-270,-1-10-271,0 11 1,-5-5-180,4 0 90,-5 5-810,1-5 270,3 6-179,-9 18 359,4-14-720,-12 32 630,-2-26-539,-11 22 449,4-18 0,-4 6 270,6-7 90,-1 0-180,1 1-90,-1-1 1889,6-5-1439,2-2 0,6 0-90,0-5-180,0 5 539,6-6 271,8 0-540,1 0 89,11 0 1,-12 0-180,6 0-540,-7 0 270,0 0 90,1 0 0,-7 6-269,-1-4 179,-6 10-540,0 1 360,0 8 90,0 0-90,-6-8-269,5-1 179,-11-5 360,4 7 0,-5 0 0,0-1 0</inkml:trace>
  <inkml:trace contextRef="#ctx0" brushRef="#br0" timeOffset="50700">24076 15325 7533,'0'-7'4137,"0"1"-4676,0 6-271,0 0 810,0 6-1799,0-5 450,0 17 1079,0-15-719,0 21 989,0-21 0,-6 15 1169,5-17-629,-11 11-360,5-10-180,-1 9-180,-4-3 2788,4-1-89,1 0-1260,1-7 630,6 0-720,0 0-1798,6 0 449,7-7-1080,-4 6 811,4-5 89,-7 6 0,-5 0 180,5 0-180,-6 0-1708,0 0 1708,0 6 360,0-5 0,0 6-450,0-7-359,0 0 629,-6 0 180,5 0 90,-5 0-270,6 0 90,0 0-180,-6 0 450,4 0-180,-4 0 90,0 0 0,-2 5 0,1-3 0,-5 16-90,4-15 449,-5 27-269,5-8 360,3 6-90,5 4 89,0-18-89,0 6-180,5-13-180,-3-1 90,10-6 90,-5 0-630,7 0 270,5-18 270,-4 8 0,5-22 0,-7 18-90,1-6-1170,-7 1-899,5 4 360,-11-16 1079,5 14 271,-6-8-181,0 5 90,0 6-180,0-6 181,0 1 359,0 4 0,0-5 0,0 13 719,0 1-539,0 6-180,0 0 4048,12 36-2969,-3-3-809,4 26 180,-7-6-180,-6-17-360,0 20 0,0-25 180,0 14-90,0-24 449,0 4-269,0-10-2249,0-1 360,6-8 720,-4-12 0,16-20 359,-9-9 630,10-19 0,-5 12 0,-1 3 0</inkml:trace>
  <inkml:trace contextRef="#ctx0" brushRef="#br0" timeOffset="50888">24264 15405 7533,'14'0'2608,"-1"0"-1978,0 0 179,7-5-449,0-3 0,13 1-90,-11 0 90,10 7 359,-17 0-539,4 7-810,-11 0 361,-2 6 179,-6 1 90,0 5-810,0-4 450,-6 10-809,-14 9 719,-8-5-989,-1 4 630,4-14 269,12-11 540,-7 4 0,6-11 0,-6 5 0</inkml:trace>
  <inkml:trace contextRef="#ctx0" brushRef="#br0" timeOffset="51153">24479 15151 9691,'0'25'3598,"6"9"-2878,-5 8 359,5 28-899,-6-24-1162,0 12 1162,0-19-1440,0-11 678,0 23 582,-6-20-1080,5 8 766,-5-20 224,6-5-180,0-7-449,-6 5 1041,10-16-682,-8-3 298,16-9 152,-11-3 1259,17-24-1888,-9 22 359,4-28 0,-1 34 360,-5-5-2069,7 7 899,-1 0 990,0-1 0,1 1 0,-1-1 0</inkml:trace>
  <inkml:trace contextRef="#ctx0" brushRef="#br0" timeOffset="52071">23271 16170 10501,'20'-12'2519,"7"3"-1890,7-16-89,6 10-1260,-12-4 450,-2 12-809,-13 1 359,1 0 631,-7 4-271,-1-4 180,-6 6-810,-6 0 541,-1 6 89,-7-5 0,1 12 90,-1-6-180,-5 6 271,4 6-1,-11-3 180,6 9 449,-7 2-269,12-5-90,-3 3-90,17-17 0,-5 4-180,0-5 1350,4 1-181,-4-2-359,6-6-270,6 0 89,2 0-179,5 0 180,1 0-180,-1 0 269,6-6 181,2-2-990,6-5 180,-6 6 180,-2 1 0,-5 0-1169,-7 4 539,5-4-989,-10 12 1439,-2 1-1259,-8 7 539,-5-1 271,-1 1-91,-11 11 360,2-9 180,-3 10 630,6-13-270,7 1-270,0-7 0,-1 5 2068,7-10-1798,-5 10 0,10-11-180,-4 5 450,18-6 1259,9 0-1349,1 0-91,10-6-179,-18 5 0,12-11 0,-11 4-1619,4-5 809,-5-1 270,5 1 450,-4-1-270,-2 1 90,-1 0-4047,-10-7 3237,4-1 451,-6 0 449,0-4 0,6 4 0,1-6 0</inkml:trace>
  <inkml:trace contextRef="#ctx0" brushRef="#br0" timeOffset="52217">23526 16077 7533,'7'-14'1619,"-1"6"-1259,0 3 629,-4 5-90,10 12-449,-11 2-270,5 13 0,-6 0 0,0 0 270,0 0 89,0 29-1528,0-21-315,0 21 1214,0-29 18,0-6-1457,0 4 630,0-16-1260,0 15 1259,0-21 900,0 9 0,0-12 0,0 0 0</inkml:trace>
  <inkml:trace contextRef="#ctx0" brushRef="#br0" timeOffset="52578">23579 16304 7533,'21'-35'1439,"5"-8"-180,-5 14-539,6 1-540,-12 3 269,8 17-89,-20 2-360,15 6 90,-16 0 90,4 6-360,-6 2 180,0 5 90,0 12-630,0-8 271,0 14 179,0-16-720,-6 10 450,-2-10 90,1 5-179,-5-7 89,11-5 270,-5 3-90,0-9 180,4 4-180,-4-6 90,6-6 90,0-14-90,6 4 0,-4-15-180,10 10 91,-5-12 89,12-7-180,2-2 90,0 8 90,-8 15-90,-1 7 1079,-10 10-359,3-4 1079,1 6-719,-4 0-271,4 6-269,0-5-270,-4 12 270,4 6-990,0-3 450,-5 10 180,5-7 0,-6-4-989,0 10 449,0-10 91,0 10 359,0-10-180,0 5 90,0-7-1169,0-6 629,-6-1 270,5-6 180,-5 0 270,6 0 0,0-6 0,-6-7 0,-2-8 0</inkml:trace>
  <inkml:trace contextRef="#ctx0" brushRef="#br0" timeOffset="52720">23862 16050 7533,'15'-15'899,"2"2"-449,-9 13 0,-1 0-1,5 0-89,-10 0 0,9 0-180,-3 18 90,-1-7-90,-1 20 0,0-10-2519,-4 30 1439,4-12 720,-12 13 180,4-25 0,-10-2 0,5-4 0</inkml:trace>
  <inkml:trace contextRef="#ctx0" brushRef="#br0" timeOffset="52904">23888 16291 13469,'-13'14'1080,"6"-1"-900,-5 7 269,-2 6-269,-1 3-630,-5 3-1798,7-11 1168,-6 5 541,4-6 359,-4 1 180,-1-1 0,6-7 0,-6 0 0</inkml:trace>
  <inkml:trace contextRef="#ctx0" brushRef="#br0" timeOffset="53032">23701 16506 7533,'43'-21'2698,"0"2"-2338,-34 11 449,21-10-719,-20 15-1169,28-21 989,-22 15 90,3-10-2159,-7 12 2159,-5-11 0,7 15 0,-1-9 0</inkml:trace>
  <inkml:trace contextRef="#ctx0" brushRef="#br0" timeOffset="53295">24022 16278 7533,'0'15'4137,"-6"14"-3687,-1-18-90,-1 20-720,-4-16 180,5 10 270,-6-4-90,-1 6-1889,-5 0 1619,4 0-1259,-4-6 720,5-2 179,-5-6 180,10-5-179,-9-2 629,17-6 899,1-24-809,7 18-90,7-24 1349,-1 23-539,0-7 179,13-5-539,-4 4-90,5-4 90,-8 5-271,-6 1 1,7 6 0,-5-5-2698,5 4 2518,-7-5 0,0-1 0,1 1 0</inkml:trace>
  <inkml:trace contextRef="#ctx0" brushRef="#br0" timeOffset="53538">24143 16211 7533,'28'-21'1889,"-2"1"-1530,-13 13-179,12-11 0,-8 15 360,14-15-360,-16 17 0,-1-5 90,-8 6-91,-6 0 181,0 0 90,0 6 90,-6 13 269,-32 33-629,11-12-348,2-10 0,-1-3 348,6-6 0,-6 5-899,0 0-2430,-2 3 1620,1-2 540,8-14 989,11-1 0,2-11 0,6 5 0</inkml:trace>
  <inkml:trace contextRef="#ctx0" brushRef="#br0" timeOffset="53650">24223 16278 7533,'14'0'809,"0"0"91,-7 0-361,5 0-269,-10 0-1439,9 0 539,-9 0 181,10 0 269,-11 0-90,5 0 270,0 0 0,-4-6 0,4-2 0</inkml:trace>
  <inkml:trace contextRef="#ctx0" brushRef="#br0" timeOffset="53889">24465 15916 7533,'6'19'0,"-4"-4"0,4 10 4947,0 20-3958,-5-6-89,5 19 89,-6 0-1718,0-7 639,0 2 90,0-8-1483,-6 1 853,5-14 450,-5 11 180,6-28-2428,0 10 1079,0-16 719,0 9 0,-6-17 830,4 5 1,-10-6-1,5 0 1</inkml:trace>
  <inkml:trace contextRef="#ctx0" brushRef="#br0" timeOffset="54166">24612 15982 7533,'36'-14'1889,"2"-4"-1889,-23 16 2158,-2-4-988,-1 6-541,-5 0-179,1 0 0,4 6-270,-11 2-180,5 5 90,-6 6 269,-6 14-179,5-9 180,-11 25-180,4-25-180,1 9 0,-5-7-720,11-6 361,-5 1 269,0-2 0,4-5-2429,-4-7 1170,6-1 539,0 0 810,6-4 0,-4 4 0,4-6 0</inkml:trace>
  <inkml:trace contextRef="#ctx0" brushRef="#br0" timeOffset="54288">24773 16304 7533,'0'21'4047,"0"-7"-3687,0-2-180,0-11 0,0 5 1529,0 0-3778,0-4 1889,0 10 180,0-11 0,-6 11 0,-1-4 0</inkml:trace>
  <inkml:trace contextRef="#ctx0" brushRef="#br0" timeOffset="54797">23835 17418 7533,'15'0'2968,"3"-6"-1889,1 5-89,15-11-540,2 4 89,15-5-809,-22 5-223,10 2 583,-12 0-2249,6 5 1890,-5-5-1620,-1 0 899,-14 5 541,-7-5 449,-6 12 0,-12-5 0,-3 5 0</inkml:trace>
  <inkml:trace contextRef="#ctx0" brushRef="#br0" timeOffset="54935">23969 17472 7533,'-8'13'3598,"2"-5"-1889,24-2-900,11-12-539,6-2-1169,16 1 449,-21-5 360,2 10 90,-12-3-4228,5-2 4228,-15 6 0,15-11 0,-18 5 0</inkml:trace>
  <inkml:trace contextRef="#ctx0" brushRef="#br0" timeOffset="55104">24237 17203 7533,'29'14'3957,"-4"-1"-2158,0 30-449,-9 14-1620,4 7-625,-20 1 895,-8-25-1259,-17 12 629,3-15 360,-11 8-2878,6-24 3148,0-2 0,0 0 0,0 2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5:31:12.870"/>
    </inkml:context>
    <inkml:brush xml:id="br0">
      <inkml:brushProperty name="width" value="0.05292" units="cm"/>
      <inkml:brushProperty name="height" value="0.05292" units="cm"/>
      <inkml:brushProperty name="color" value="#FF0000"/>
    </inkml:brush>
  </inkml:definitions>
  <inkml:trace contextRef="#ctx0" brushRef="#br0">18671 3596 7533,'5'74'501,"1"0"0,-1 0 0,1-1 0,0-2 0,1 2 1,-2-10-1,-5-22-861,-6-25 180,4 8-450,-10-22-629,5-14 719,0-4 135,2-28 1,4-5 314,7 1 135,5-20 0,3 1 674,4 22-404,6-1 0,1 6-135,-7 22 1619,25 6-1529,-32 27 404,-1 19 1,-3 6-675,-7-1-45,-4 22 0,-3 0 45,-2-22-765,-5 14 1,-4-2 44,-4-17-1259,-17 17 1350,17-43 629,2-16 0,14-19 0,6-7 0</inkml:trace>
  <inkml:trace contextRef="#ctx0" brushRef="#br0" timeOffset="210">19033 3609 7533,'7'-7'1169,"-1"1"450,-24 42-1259,8-9 44,-12 21 1,1 4 405,9-2-316,-3 5 1,6-4-315,15-16-450,19 20 270,-7-40-2608,37-14 1708,-35-4 900,8-21 0,-1-7 0,-9 3 0,13-29 0</inkml:trace>
  <inkml:trace contextRef="#ctx0" brushRef="#br0" timeOffset="509">19261 3516 7533,'28'0'1799,"-3"-6"180,1-2-2339,2 1-270,-5 7 630,-5 13 0,-24 38-630,-2-17-179,-11 29 899,10-41 719,-4-2-629,13-14 1529,7-6-1439,0 0-360,31-18 90,-19 7-1979,30-14 1799,-39 12-2968,8 5 3035,-18 8 1,-18 14 0,-4 7 0</inkml:trace>
  <inkml:trace contextRef="#ctx0" brushRef="#br0" timeOffset="706">19301 3771 7533,'-15'7'2069,"3"-1"-360,12-6 809,24 0-1618,-12 0-451,25 0-89,-16 0 630,24-6-811,-14-1-268,8-1-1171,10-4 1170,-34 5-2788,27-1 1799,-40 2-990,3 6 1709,-10 0 360,-39 30 0,16-16 0,-29 23 0</inkml:trace>
  <inkml:trace contextRef="#ctx0" brushRef="#br0" timeOffset="922">19301 3932 7533,'6'7'3867,"19"-7"-3507,-7-7-180,20-1 90,-17 2-630,-1 6 270,0 6 90,-13 20-90,-1-9 720,-6 27-540,0-22 450,6-1-181,1-3-89,25-16-360,-15-2 180,21-8-3148,1-23 2878,-14 7 180,12-9 0,-23 7 0,-1 6 0</inkml:trace>
  <inkml:trace contextRef="#ctx0" brushRef="#br0" timeOffset="1907">17839 4160 7533,'-15'0'1799,"-14"-6"-1529,24 5 1259,-19-5-1349,23 6 539,1-12-539,1 3 360,23-23-450,-13 22-90,20-20-270,-22 27-450,14-21 630,-20 21-449,9-21 449,-6 21-540,-4-14 270,4 9 180,-6 0 90,0 3 0,0 5 270,-6 5 0,4-3-90,-10 4-90,11 0 0,-11-4 180,10 4 180,-9-6-360,3 0-360,-11 0 360,10 0-180,-3 0 360,12 0 0,0 11-180,6-1 1079,13 39-809,4-28-540,21 40 180,-20-50 270,7 19-360,-23-22 0,4-1 360,-10-1-180,-8-6 0,3 0 0,-16 0-539,0-6 539,2-1-270,-8-1 0,-12-10 180,18 9 0,-24-16 0,28 10 0,2 2 630,0-5-360,12 15 180,-6-9-360,7 12 90,30 6-1,-16 1-808,41 7 269,-37-7-539,13 0 629,-23-7 180,-2 0-540,-6 0 541,0 0-721,-24 5 900,0-3 0,-10-2 0,9-7 0</inkml:trace>
  <inkml:trace contextRef="#ctx0" brushRef="#br0" timeOffset="2261">17974 4160 6183,'7'0'-269,"-1"0"269,-6 0 0,0 6 0,0 1 0</inkml:trace>
  <inkml:trace contextRef="#ctx0" brushRef="#br0" timeOffset="2642">17826 4147 7533,'7'0'449,"5"0"361,-5-12-810,7 3 540,11-11-720,-15 13 90,14 1-360,-4 6 630,-10-6-450,14 4 90,-22-4 270,4 6 180,-6 6-180,0-4 90,-6 16-180,-2-15 90,1 15-90,-5-11-90,11 6-450,-17 1 360,9-1-809,-17 1 719,17-7 270,-3-1 0,6-6 0,-1 0 0</inkml:trace>
  <inkml:trace contextRef="#ctx0" brushRef="#br0" timeOffset="3088">18107 4173 7533,'-7'8'-810,"-5"4"1979,10-5-989,-4 0 0,0-1 90,-1 1-270,-6 6 270,-30 20-450,22-15 315,-12 2 0,-1-5 135,8-12-180,-13 9 359,-4-24-269,18-3 90,-14-23-180,32-34-180,14 17-360,14-15 181,6 37-91,24-11 360,-25 18 45,11 5 0,-1 5-135,-15 14 540,40 40-450,-43-4 89,2 10 1,-3 0 90,-8-10-900,-1 9 1,-4-1 719,-10-14 0,-1 23 0,-7-31 0</inkml:trace>
  <inkml:trace contextRef="#ctx0" brushRef="#br0" timeOffset="3551">20200 3811 7533,'7'0'0,"-1"0"0</inkml:trace>
  <inkml:trace contextRef="#ctx0" brushRef="#br0" timeOffset="3939">20307 3744 8252,'-14'37'1304,"0"0"1,-6 13-676,14-7-719,12-34 1,26-9 89,-13-15-405,12-12 0,-1-2-135,-16 0-179,16-32 629,-30 44-90,-25-8 0,8 18 540,-16 1-90,-5 24-90,15-2-91,-4 5-988,3 8 809,21-24-989,9 19 1079,5-23 0,20-6 0,-10-10 0</inkml:trace>
  <inkml:trace contextRef="#ctx0" brushRef="#br0" timeOffset="4615">20683 3609 7533,'7'8'2878,"29"-14"-2608,-23 3-720,24-15-539,-17 11 539,-5-6-899,4-1 1259,-11 7-900,-32 13 1080,10 3 360,-19 14 0,-1 3-270,13-5 584,-4 10 1,1-1-585,15-18 0,-2 11 629,22-17-629,-2-4-1079,34-14-810,1-22 1529,-1 3-1170,6-13 1350,-27 29 0,-1-4-269,-9 11 269,-12 2 90,0 6 269,-18 18-179,14-7 450,-32 26-360,26-20 629,-9 14-719,13-22 270,18 3-180,-4-12-540,30 0 180,-21-6 180,14 4 180,1-10-180,-20 11 90,18-5-270,-29 6 0,6 6 0,-20 13-90,4-2-720,-10 14-179,-36 8 629,7 4 1259,11-19 1,1 0-630,-4 8-90,14-12 0,19-13 3868,19 0-3598,4-7-855,19-14 0,5-2 495,3 2-1339,-7-7 1,-2-1 1338,-7 7 0,-2-5 0,-3 7 0</inkml:trace>
  <inkml:trace contextRef="#ctx0" brushRef="#br0" timeOffset="4825">21112 3569 7533,'-14'36'2069,"7"20"-1890,1-37 631,18 24-720,-3-34-270,10 3-540,13-24-269,-9 3-360,5-10 1349,-23 11 0,-18 8 0,-8 8 0</inkml:trace>
  <inkml:trace contextRef="#ctx0" brushRef="#br0" timeOffset="4966">21112 3730 7533,'-21'21'449,"2"-7"271,5 4 539,7-15-539,1 9 539,30-7-989,-6-3-90,23-6 0,4-4-1799,-12-2 179,12-2 1,-5-2 360,-28 1 1079,11 5 0,-23 2 0,0 6 0</inkml:trace>
  <inkml:trace contextRef="#ctx0" brushRef="#br0" timeOffset="5084">21286 3744 7533,'-33'36'1439,"0"0"0,2 3 0,7-4-899,17-11-180,1 7 0,12-17 89,19-1-539,35-18-1709,-12 3 376,20-18 1423,-39 7 0,10-7 0,-5-1 0</inkml:trace>
  <inkml:trace contextRef="#ctx0" brushRef="#br0" timeOffset="5327">21715 3489 7533,'0'19'3957,"0"20"-3597,0-8-180,0 14-90,0 24-90,0-32 270,0 10 0,0-2 0,0-18-1620,0 17-2427,0-19 3057,0-14 720,0 7 0,6-25 0,2 0 0</inkml:trace>
  <inkml:trace contextRef="#ctx0" brushRef="#br0" timeOffset="5763">21903 3690 7533,'8'-6'0,"3"5"3778,3-11-3419,1 10-718,4-3-181,-12 5 360,-1 0-1349,-18 29 1259,4-15-540,-24 29 361,22-28 1258,-14-2-629,23-7 720,-5-6 539,24 0-1079,-2 0 629,23-6-719,-11 5-90,-7-5-990,3 0-359,-21 4-990,-9 20 1889,-5-6-360,-15 15 1,-3 1 1079,8-8 449,-28 29-539,40-38 1979,-8 18-1800,21-26 1260,27 15-2518,-4-23-316,23 0 1,4-3 134,-8-14 777,-1 9 0,-2-1 0,-2-11 0,-1 4 0</inkml:trace>
  <inkml:trace contextRef="#ctx0" brushRef="#br0" timeOffset="6343">22574 3730 7533,'7'-6'4947,"23"-7"-4587,-18 4-1,25-3-1078,2 18 629,-14-4 90,12 10 450,-23 7-360,-7-3-1350,-25 28 990,6-27 91,-25 21-1261,5-17 1171,8-6-361,-7 2-539,17-15 719,7 4 180,0-6-270,25-24 270,-1 6 900,16-15 270,23-10-541,-21 24 91,3-7 0,-2 3-360,-10 12-1080,5-7-269,-19 18 989,-11 6 270,5 2 0,-12 5 0,-1 0 0</inkml:trace>
  <inkml:trace contextRef="#ctx0" brushRef="#br0" timeOffset="6463">22842 3771 7533,'-21'20'1079,"8"0"-89,1-13-451,10 0-269,14-2 0,5-9-2249,28-16 540,-22 3 1439,9-15 0,-19 13 0,0-2 0</inkml:trace>
  <inkml:trace contextRef="#ctx0" brushRef="#br0" timeOffset="6645">22963 3529 9781,'0'14'2609,"0"-1"-1710,0 54-629,0-34-270,-3 22 0,0 0-180,1-19 180,-4 27-1799,0-24-1529,5-10 2429,-11 4 899,5-19 0,-7-2 0,1-5 0</inkml:trace>
  <inkml:trace contextRef="#ctx0" brushRef="#br0" timeOffset="6897">22761 3972 10141,'14'-13'3688,"5"5"-2788,20 3-721,-13 5-358,23 17-721,-39-6-1439,8 20 2070,-18-22-91,6 9 360,1-17 180,13-1-1530,13-25 1350,8-11 0,-5-6 0,-5 3 0</inkml:trace>
  <inkml:trace contextRef="#ctx0" brushRef="#br0" timeOffset="7149">23124 3664 7533,'13'0'2069,"0"0"629,25-12-2518,-13 3 0,14-5 180,-14 8-181,-10 6 631,-1 24-450,-14-12-180,-31 55-270,11-45 45,-7 19 0,-1-2-45,4-25-4408,-21 46 3779,29-54 269,-8 24-1169,17-29 1619,-1 6 0,2-14 0,6 0 0</inkml:trace>
  <inkml:trace contextRef="#ctx0" brushRef="#br0" timeOffset="7545">23190 3757 7533,'8'27'1799,"-2"0"989,-6 29-2518,0-15-630,0 29-270,0-40 91,12-5 449,-9-31 90,39-39-270,-28 11 1034,12-10 1,2 2-225,-10 13-180,7-20-270,-7 30 0,-15 4-1,9 1-1258,-12 8 1079,0 6-450,0 0-719,-12 24 1079,3-6 135,-6 26 0,-1 5 1035,0-3-136,5 13 1,3 0-315,2-18 899,29 22-990,-11-48 451,31-27-1080,-26 0 90,8-25-719,-11-2 809,-7 14-2339,-13-31 450,-3 39 810,-10-15 1079,11 13 0,-4 4 0,5-4 0</inkml:trace>
  <inkml:trace contextRef="#ctx0" brushRef="#br0" timeOffset="8000">23620 3730 7533,'25'-21'3867,"4"-4"-3687,-7 16-1079,-4-2 179,-18 11-809,-18 18 1259,2-8 360,-11 15-450,-10-6 810,19-4 1349,-20 11-1349,29-12 449,3 6-89,20-13 179,19 5-629,-3-10-450,9 4 270,-19 0-809,-6 13 89,-14-2 270,-8 8-2608,-29 6 2518,17-13-315,-10 7 1,-1-1 1573,12-6 2699,-18 19-630,29-28-2518,8 3-90,8-12-540,41-23-180,-21 5 270,23-15-2518,-14 2 2068,-19 14-2338,13-8 2878,-11-1 0,-6 4 0,6-11 0</inkml:trace>
  <inkml:trace contextRef="#ctx0" brushRef="#br0" timeOffset="8172">23848 3637 7533,'-7'41'3328,"1"-2"-2789,-6 18-628,9-23 178,-15 17-2067,10-8 718,1-24-719,1 19 1979,6-31 0,0-7 0,0-7 0</inkml:trace>
  <inkml:trace contextRef="#ctx0" brushRef="#br0" timeOffset="8584">23969 3650 7533,'0'-8'2428,"-6"20"-1888,4 5-270,-10 10 809,11 4-899,1-15 989,13 10-1348,2-19-1261,4-1 1350,-11-6-179,-2 0-1081,-18 6 1,-3 2-270,-42 17 1439,23-9 360,-1 3 0,2 0 1079,9-9-719,-2 8 1169,20-12-989,6-5-361,6 5 1530,32-6-1979,-11-6 180,17-1-539,0-12 269,-25 3-2429,24-3 2249,-34 12-1349,3 13 1349,-24 3 2159,-15 40-1529,3-22 1034,7 10 1,3 0-855,7-10-271,19 16-538,-2-29 359,21-7 0,20-13 0,-17-9 0,23-12 0</inkml:trace>
  <inkml:trace contextRef="#ctx0" brushRef="#br0" timeOffset="9316">24599 3609 11041,'-28'14'989,"-21"30"-809,29-18-360,-23 19 360,22-8 180,0-25 629,2 18-899,11-29 810,2 6-1,18-7 1,9-12-720,8 9-1,-2-15-448,10 10 269,-25 1-2069,17 1 720,-27 6 449,4 0-2068,-24 12 2608,8-9-180,-22 14 180,-1 3 540,10-10 1799,-9 8-1529,31-12 1889,14-4-1260,4 4-359,8-6-271,1-6-269,-16 4-1079,8-4 1079,-18 6-3778,-12 12 2878,3-9-1619,-16 21 2160,16-21 628,-9 15 1,17-17 2608,-5 23-2788,6-19 360,0 18 809,12-15-1169,-10 0-990,22-2 630,-15-12-4497,34-26 4047,-24 7 90,30-32 361,-32 33 1168,2-7-539,0 11 1259,-10 12 719,4-4-1978,-7 12-1170,-6 0-629,0 6-2429,-6 13 3058,5-2 630,-5 8 0,0-12 0,-2 1 0</inkml:trace>
  <inkml:trace contextRef="#ctx0" brushRef="#br0" timeOffset="9519">24707 3757 7533,'15'-21'3508,"-4"8"-3149,-11 13 721,0 19-1620,0-2 450,0 8-360,0-5 450,6-11-179,2 8-91,5-15-540,12-14 540,-14 7-2158,19-30 1978,-27 30 450,9-19 0,-18 23 0,-2-5 0</inkml:trace>
  <inkml:trace contextRef="#ctx0" brushRef="#br0" timeOffset="9645">24707 3878 7533,'-6'19'719,"4"-4"-179,-4 5 2158,6 11-2338,6-19 1349,25 24-2248,-11-33 539,47 9 179,-40-12-179,29-12 0,-39-3 0,0-12 0</inkml:trace>
  <inkml:trace contextRef="#ctx0" brushRef="#br0" timeOffset="35861">3756 12735 7533,'33'-54'60,"-1"1"0,-1-1 0,-7 8 479,-16 16-179,-3 4 630,-5 9-811,0 14 1,0-10 0,0 13 180,0 0-540,0 7 270,0 0-90,0 13 90,0 30 0,0-9-90,-5 28 0,-4-6 0,-2 0 0,-5 10-848,5-21 0,-2 13 0,0 1 0,1-11 848,-1-5 0,0-1 30,1 5 0,-2 7 0,2 1-130,-2 8 1,1 3 0,2 2 144,5-10 0,2 3 0,1 0 0,-2-1-45,-1-3 0,-1-2 0,0 2 0,2 3 90,3 3 0,1 7 0,1 1 0,2-7 0,-1-11-45,2-1 0,2-2-45,1 6 0,2 10 0,0-1 0,1-14-526,-1-14 0,2-3 526,4 23 0,3 3-135,5-5 1,-1-5 224,0 7-510,-2-14 0,4 7 0,-4-10 240,-1-2-305,6 0 0,1-3-954,-7-19 2011,8 3 0,-8-15 0,-3-3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0:16:33.029"/>
    </inkml:context>
    <inkml:brush xml:id="br0">
      <inkml:brushProperty name="width" value="0.05292" units="cm"/>
      <inkml:brushProperty name="height" value="0.05292" units="cm"/>
      <inkml:brushProperty name="color" value="#0000FF"/>
    </inkml:brush>
  </inkml:definitions>
  <inkml:trace contextRef="#ctx0" brushRef="#br0">9577 6025 7533,'-15'49'404,"0"1"1,0-1 0,-6 18 0,6-13-225,15-29-180,0-9 90,6 10-270,-4-13 90,4-5 180,0 4-540,-5-11 90,11 11-449,-10-10 269,9-2 360,-3-8-809,-1-17 989,5 8 0,-4-14 0,5 10 0</inkml:trace>
  <inkml:trace contextRef="#ctx0" brushRef="#br0" timeOffset="310">9658 6240 7533,'20'43'359,"-6"-11"-179,3-20 270,4-11-180,1 5-360,16-18-90,-22 3 90,10-10 90,-19 5-270,5-5 90,-4 4 180,-1-10-90,-1 10-89,-6-10 179,-6 15 90,-8-1-1,-1 11-89,-10 0 90,4 6 90,-6 7 0,7 2 90,0 10-270,7-10 180,0 11-90,5-17-450,2 8 360,6-15-360,0 4 1,0-6-361,0 0 540,6 0-719,2 0 899,-1 0 0,-1 0 0,0 0 0,1 0 0</inkml:trace>
  <inkml:trace contextRef="#ctx0" brushRef="#br0" timeOffset="496">9926 6267 7533,'14'22'-360,"4"2"540,-16-17-270,4 7-90,-6-7 90,0-1-450,0-6 427,0 0 1,5 0 0,3 0 0</inkml:trace>
  <inkml:trace contextRef="#ctx0" brushRef="#br0" timeOffset="781">10153 6025 7533,'0'21'-450,"0"-1"630,0-7 90,0 7-90,0-6-1,0 12-89,0-6 90,0 2-180,0 3-90,0-10 270,0 4-90,0-11-809,0 3 359,0-9-180,0 10 270,0-11 270,0 6 0,0-14 0,0 0 0</inkml:trace>
  <inkml:trace contextRef="#ctx0" brushRef="#br0" timeOffset="2483">10315 5918 7533,'7'7'-90,"5"5"180,-5-10-90,7 10 90,-7-5 90,11 7-91,-15-1 1,15 0 0,-11 1 0,0 5 0,5-4 90,-10 16-180,10-14 90,-10 26-270,10-25 270,-11 37-270,5-36 0,-12 37 90,5-38-3392,-11 19 3123,10-16-46,-10 6 315,4-13 90,1 4 0,-5-16 0,5 4 0,-7-6 0</inkml:trace>
  <inkml:trace contextRef="#ctx0" brushRef="#br0" timeOffset="4676">11321 6052 7443,'0'-7'0,"0"1"180,0 6-90,0 0-270,-6 0 270,4 6 0,-10-5 179,5 23-179,-1-14-359,-3 34 179,9-27 180,-4 21-1,6-11 1,0-5-90,0 15 90,6-14 0,-4 4-90,9-8 90,-9-12-180,16 5 180,-15-10-360,26 10 270,-18-16-90,14-4-89,-12-7 179,-5-5-180,4-5 0,-5 9 180,0-16-90,5-6 0,-10 12 90,-2-17 0,-8 34 0,1-9 0,-5 17 0,5-5 90,-7 6-90,1 0 0,0-6-90,-1 4 90,7-4-180,-5 6-90,11 0 270,-5 0-540,6 0 540,-6 0 0,4 0 0,-4 0 0</inkml:trace>
  <inkml:trace contextRef="#ctx0" brushRef="#br0" timeOffset="5145">11588 6146 7533,'20'49'-90,"7"-10"90,-5-25 0,4-8-270,5-60 90,-19 34 180,12-47 540,-54 46-720,-13 18 270,-2 0-90,7 17-1170,27-2 1170,9-11 0,-10 11 0,5-4 0</inkml:trace>
  <inkml:trace contextRef="#ctx0" brushRef="#br0" timeOffset="5563">11884 6065 7533,'-1'38'0,"1"0"0,-5 16-90,17-22 45,19-47 0,-1-17 315,-27-17-1,34-15-269,-65 22-89,2 42-1,-11 18 90,24 4 0,-23 7 0,28-4 0</inkml:trace>
  <inkml:trace contextRef="#ctx0" brushRef="#br0" timeOffset="6029">12273 6106 7533,'8'0'180,"9"6"-1,-2-5 91,12 5-90,12-6 90,-4 0-3662,6 0 3482,-9 0-270,1 0 270,-10 0-450,8 0 360,-16 0 0,-2 0 0,-19-6 0,-9-1 0</inkml:trace>
  <inkml:trace contextRef="#ctx0" brushRef="#br0" timeOffset="7180">9698 6683 7083,'-6'7'180,"4"5"-90,-10-10 0,11 10 180,-11 1-180,10 2-1,-3 10 1,-1-16 0,4 15 0,-4-15 90,6 11-180,0-7 180,0 0-270,0 1 90,0 5-90,0-4 90,6 4 0,-4-5-180,9-1 270,-9-5-360,4 4 1,0-11 269,-5 5-810,11-6 720,-10 0-180,4 0-269,-1 0 539,-3-6 0,4-1 0,0-7 0,1 1 0,7 0 0</inkml:trace>
  <inkml:trace contextRef="#ctx0" brushRef="#br0" timeOffset="7563">9818 6737 7533,'0'28'-630,"-6"9"630,4-20 450,-4 20-180,12-21 89,-4 16-179,10-18-90,-4 6 90,11-7-180,-10-5 90,9-2-180,-16-6 270,15-6-90,-8-8-270,11-13-90,-13-1 270,-1-11 0,-6 11 0,-6 1 0,4 8 0,-3 11-180,-1 3 0,4-2 360,-10 6-180,5-5-180,-1 6 91,-3 0-1,-3 6 90,5 1-90,-3 1 90,6-2-450,4 0 270,-10-5-90,11 5-90,-5-6 1,6 0 359,0 0 0,-6 0 0,-2 0 0</inkml:trace>
  <inkml:trace contextRef="#ctx0" brushRef="#br0" timeOffset="7744">10032 6857 7533,'23'59'449,"1"-10"-988,-22-36 359,10 1 90,-11-7-450,5-1 540,0-6 0,1-12 0,7-3 0</inkml:trace>
  <inkml:trace contextRef="#ctx0" brushRef="#br0" timeOffset="8290">10207 6790 7982,'0'-7'-269,"0"1"538,6 6-269,-5 0 0,11 0 180,-4 0 0,5 0 0,1 6-180,-1 1-90,-5 1 270,4 4 0,-11-5-270,5 12 180,-6-4-90,0 5-90,-6-7-630,-7 13 451,4-10-1,-15 9 180,21-17 360,-15 4-360,16-11 360,-4 5-91,6-6 181,0 0-360,6 0 630,2-6-450,-1 5-90,6-5 0,-12 0 180,17 4-540,-9-10-630,10 5 720,-11 0 0,3 1 90,-9 6-719,4-7 89,0 6 720,-5-11 0,11 5 0,-4-7 0</inkml:trace>
  <inkml:trace contextRef="#ctx0" brushRef="#br0" timeOffset="8614">10408 6616 7533,'32'6'629,"-20"1"-359,18 7 0,-17 5 90,2-4-90,4 4-270,-11-5 629,9 29-539,-14-22-270,9 34 450,-12-33-270,0 29-90,-6-25 0,-1 23-629,-7-33 359,1 9 270,0-11-180,5-7 180,-4 5 90,5-10 0,-6 4 0,-1-12 0,1-2 0</inkml:trace>
  <inkml:trace contextRef="#ctx0" brushRef="#br0" timeOffset="9565">11441 6669 7533,'-23'29'-270,"0"-4"360,21-11 360,-10 11-361,11-3 1,-5 5 90,6-2 270,0 8-270,6-9-360,1 13 270,7-22 90,-1 5-270,0-13 180,7-1 0,-5-6 90,5-12-360,-7 3 90,-6-10-90,5-6-270,-10 2 180,4-10 180,-6 12-89,0-4 89,0 10 0,-6-4 0,4 5 0,-10 1-90,5 0 90,-6 5 90,-1 2 0,0 6 0,7 0-90,-5 0-90,10 0-270,-10 0 360,11 6-179,-5-4 89,6 4 180,0-6 0,0 0 0,0 0 0</inkml:trace>
  <inkml:trace contextRef="#ctx0" brushRef="#br0" timeOffset="9956">11642 6683 7533,'6'66'-540,"-5"-6"540,5-44 540,7 9-360,-4-16 179,16 2-269,-10-11-270,10-11 270,-10 2-359,4-16 179,-5 9-270,-7-15 270,-1-9-90,-12 3 180,5 4 0,-23 15-90,8 17 180,-17-5-90,12 6 0,-4 0 0,10 6 180,-11 1-180,17 7-180,-3-1 270,12-6-630,0 5 270,0-10 90,0 3 180,6 2 0,2 0 0,5 7 0</inkml:trace>
  <inkml:trace contextRef="#ctx0" brushRef="#br0" timeOffset="10282">12044 6764 7353,'14'0'0,"0"0"180,-1 0-90,1 0 269,-1 0-179,0 0 90,1 0-270,5-7 180,-4 6 0,10-5 90,-4 0-180,0 4-630,10-3 540,-20 5-450,7 0 270,-18 0-989,0 0 1169,0-6 0,-6-2 0,-1-6 0</inkml:trace>
  <inkml:trace contextRef="#ctx0" brushRef="#br0" timeOffset="10728">12474 6737 7533,'0'49'270,"0"-10"-181,0-20 91,0-12-449,6 5 179,14-10 180,-10 3-90,26-16-90,-26 2 269,21-16-448,-16 4-91,4-12 180,-11 16 180,-2-12 0,-6 20-90,-6-17 180,-2 17 0,-11-9-90,4 11 0,-16 0 0,15 1 450,-10 12-360,13 1 0,0 7-1,-1-1 1,6 0-539,-4 7 269,11-11-540,-5 8 720,6-3 0,0 1 0,0 4 0</inkml:trace>
  <inkml:trace contextRef="#ctx0" brushRef="#br0" timeOffset="11932">9698 7394 6813,'-8'0'270,"2"6"-180,0-4 90,-1 15 90,-1-14-180,-3 21 0,9-15-90,-10 17 89,10-6 451,-10 31-450,11-18 180,-5 30-180,6-34 360,0 22-360,0-33-630,0 18 360,0-33 90,6 15-1169,1-17 1169,7 5-720,5-24 361,-10 14 449,9-26 0,-10 21 0,5-10 0</inkml:trace>
  <inkml:trace contextRef="#ctx0" brushRef="#br0" timeOffset="12417">9778 7515 7533,'0'58'180,"0"3"-1,0-45 181,6 10-360,1-13-90,12 1 270,-3-7-270,3-1 90,-5-12 90,-1 5-90,0-17 0,1 9-90,-1-17 0,-5 17-90,-2-8 1,-6 9-1,0 1 180,0-5-90,-6-1 90,-2-3 0,-11-9-90,4 16 90,-11-3-90,11 12 90,2 0 360,-5 0-181,15 0-179,-15 6 180,17 2 0,-17 11-360,15-10 270,-9 15-449,12-21-91,-6 15 0,5-17 0,-5 5 180,6-6 270,6 6 0,1-4 0,6 3 0</inkml:trace>
  <inkml:trace contextRef="#ctx0" brushRef="#br0" timeOffset="12588">9952 7622 7533,'8'15'180,"3"9"-180,-9-21 0,4 15 359,0-17-628,-5 5 358,5 0-178,-6-4-1,0 4-180,6-6-180,2 0 450,5-6 0,1-2 0,-1-5 0</inkml:trace>
  <inkml:trace contextRef="#ctx0" brushRef="#br0" timeOffset="13234">10167 7569 7533,'0'7'0,"6"-1"0,-5-6-360,17 6 360,-9-5 180,16 5-90,-16-6-90,10 0 90,-6-6 0,-4 5-270,15-11 180,-21 4-90,9 1 180,-12-5-90,5 11-90,-3-11 90,4 4-180,-6-5 0,0 5-90,0-10 90,0 10 90,-6-12 0,4 13 90,-3-5-180,5 4 91,0 1-91,-6-5 449,4 4-89,-4 1 630,0 1-720,5 6 270,-5 0-270,6 0 89,0 0-89,0 6 90,0-4 0,0 15 180,0 4 90,0 25-180,0 4-1,0-3-448,0-8 448,0-12-89,0 0-180,-6 0-449,-2-6 179,-5-2 0,6-12 0,-6 5 180,6-10 90,-7 4-90,7-6 180,-11-6-180,15-2 0,-9-17 90,12 3-180,0-23 180,0 21 0,6-13 0,-5 22-180,5-5 180,0 13 0,-4 1-449,4 6-91,0-6 450,1 5 0,1-5 90,-2 0-450,0 4 1,-5-4 449,12 6 0,-6-6 0,6-1 0</inkml:trace>
  <inkml:trace contextRef="#ctx0" brushRef="#br0" timeOffset="13516">10395 7340 7533,'20'6'270,"6"2"-1,-17 5 91,15 1-270,-15-1 540,16 18-630,-16-13 180,9 25 0,-11-26-360,1 20 360,-2 3 89,-12 4-718,4-4 179,-9-9-450,3-16 91,-5 10 539,-1-9 90,1 3 0,-6-6 0,-2 0 0</inkml:trace>
  <inkml:trace contextRef="#ctx0" brushRef="#br0" timeOffset="15326">11401 7649 7533,'-8'0'359,"2"0"-538,6 0 538,0 0-359,6 0 270,2 0-90,11 0 0,2 0-180,0 0 90,16 0-180,-19 0 180,25-6-270,-26 5 270,14-6-270,-22 7 0,8 0 0,-15 0-90,10 0 270,-11 0-179,5 0-1,-6 0-450,0 0 540,-6 0-90,5 0 180,-5-5 0,0-3 0,-1-5 0</inkml:trace>
  <inkml:trace contextRef="#ctx0" brushRef="#br0" timeOffset="15799">11897 7488 7533,'-13'48'180,"6"-8"-1,1-1-179,6-17 180,6 16-270,1-22 270,12 9-90,-10-12 180,15-5-270,-15-2-90,10-6 180,-11-6-180,9-7 90,-14-2-180,9-16 180,-12 14-180,6-8 180,-4-1 0,4 10-180,-6-10 180,0 13 0,0 0 0,-6-1 0,4 7 0,-10-5 0,5 10 0,-7-4 0,1 6 0,6 0-269,-11 6 89,15-4 180,-15 10-360,11-5 180,-1 1 0,2-2 90,0 0-270,5-5 360,-5 5 0,6-6 0,0 0 0,0 0 0</inkml:trace>
  <inkml:trace contextRef="#ctx0" brushRef="#br0" timeOffset="16179">12165 7474 7533,'8'44'-90,"4"-1"270,-11-28-180,11 4 269,1-5-179,2-7 90,11-1-270,-11-6 360,10-12-270,-10 3 90,5-10-180,-13 5 0,-1 1 90,0 0 90,-5 5-90,5-10 0,-6 10-90,0-12-180,-12 1 270,9 10 0,-14-9-179,3 16 179,-1-4-90,2 6 0,1 0 90,4 0-270,-11 0 270,10 6-630,-15-4 450,21 4-359,-15-6 539,17 0 0,-5 0 0,6 0 0</inkml:trace>
  <inkml:trace contextRef="#ctx0" brushRef="#br0" timeOffset="16574">12528 7327 7533,'-8'57'-90,"8"-12"270,8-26 0,5-6-91,0-5 91,1 4-90,-7-11-90,5 5-90,-5-6 90,1 0 0,4-6 0,-5-1 0,1-7 90,-2 1-90,-6-1-90,0 1 90,0 6-90,0-5-89,-6 4 179,-2 1-90,-11-5 90,4 10 0,2-4 0,-5 6 0,15 0-90,-21 0 90,15 0 0,-10 0 0,12 0 0,-5 0-270,10 0 90,-4 6 0,6-4-450,0 4 630,0-6 0,-6 0 0,-2 0 0</inkml:trace>
  <inkml:trace contextRef="#ctx0" brushRef="#br0" timeOffset="18667">7029 6281 7533,'-8'0'-450,"2"0"360,6 0 270,0 0-90,6 0-180,-4 0 90,9 0-90,-3-7 180,-1 6-90,17-5-90,4 6 180,8 0-270,9 0 270,-17-6-90,5 4-90,-6-3 90,6 5 0,-5 0 0,4 0 0,1 0 0,2 0 0,-1 0 0,5 5 0,-5-3 90,6 1 0,2 0-90,8-3 0,-2 0 0,-1 0 0,-4 0 180,27 0-1017,-32 0 837,13 0-214,-6 0 214,-14-6 90,26 4-90,-33-3 0,19 5 0,-27 0 0,16 0 90,-18 0-270,0 0 180,-8 0 893,-6 0-1792,0 0 786,0-6 113,-6 4 0,-1-10 0,-7 4 0</inkml:trace>
  <inkml:trace contextRef="#ctx0" brushRef="#br0" timeOffset="32383">8464 6039 7533,'-8'6'-1170,"-16"31"1350,20-16 90,-15 40-270,19-37 270,0 9-270,0-2 0,0-15 0,0 10-90,13-7 90,-4-10-450,16 9 270,-10-17 90,10 5 0,-10-12 90,4-1 0,-5-12 0,-1-2 0</inkml:trace>
  <inkml:trace contextRef="#ctx0" brushRef="#br0" timeOffset="32611">8745 5972 7533,'0'13'-90,"0"6"90,0 2 0,-6 0 90,-1 16 90,-1-13-1,-4 15 91,5-6-180,-6-5-180,-1 11 0,7-17-179,-5 4 89,5-7-90,-1-4-90,-4 5 360,4-13-360,1-1-359,-5-6 719,4-6 0,-5-7 0,0-8 0</inkml:trace>
  <inkml:trace contextRef="#ctx0" brushRef="#br0" timeOffset="32801">8584 6119 7533,'15'6'-360,"-3"-4"180,-6 9 90,-5-3 0,18 11 180,-16-3-90,14 9-90,-9-10 180,-1-2-360,5-1 180,-4-10 0,5 9-90,-6-9 1,-1 4 179,-6-6 0,6-6 0,2-1 0</inkml:trace>
  <inkml:trace contextRef="#ctx0" brushRef="#br0" timeOffset="33043">8798 5931 7533,'8'14'-720,"-2"-1"900,0 1-180,-4-1 180,10 24-180,-11-11 360,11 30-90,-10-32-270,4 13 0,0-10 89,-5 2-358,5 9 179,-6-15-90,0 14 0,0-21 0,-6 22 180,-1-22-90,-1 9 90,-16-5 0,8 1 0,-17 6 0</inkml:trace>
  <inkml:trace contextRef="#ctx0" brushRef="#br0" timeOffset="33894">8464 8239 7533,'-8'0'-1170,"-4"6"1170,11 2-90,-11 17 270,11-8-270,-12 14 90,12-16 270,-6 10-360,7 2 90,0-5 0,0 16 0,0-22-180,13 21 180,-4-26 0,22 13 0,-14-23-269,14 5-1,-16-6 270,4 0 0,-6 0 0,0-6 0,7-1 0,1-7 0</inkml:trace>
  <inkml:trace contextRef="#ctx0" brushRef="#br0" timeOffset="34175">8732 8173 6453,'0'13'360,"0"6"-90,0-4 90,-6 11-360,4-6 90,-10 1 90,11 11-360,-11-16 180,5 15 0,-7-10-180,7 0 270,-5-2-360,5-5-90,-7 5 270,7-10-360,-6 9 271,6-16-91,-1 4 270,-4-6 0,11 0 0,-11-6 0,5-2 0</inkml:trace>
  <inkml:trace contextRef="#ctx0" brushRef="#br0" timeOffset="34358">8530 8307 7533,'15'5'-900,"3"3"1080,-11 0-90,1 4-90,4-5 270,1 12-270,3-4 0,9 11 0,-4-18 0,-6 10-360,9-16 180,-21 10 180,14-11-180,-15 5-179,10-6 359,-11 0 0,5 0 0,0-12 0,1-3 0</inkml:trace>
  <inkml:trace contextRef="#ctx0" brushRef="#br0" timeOffset="34594">8812 8105 7533,'34'27'-360,"-12"-6"360,-5-2-90,-9-5 360,17 23-180,-15-18-90,14 37 0,-22-38 180,4 25-450,-6-21 90,0 17 0,0-17-360,-6 16 270,-2-22 1,-5 9 269,5-17 0,-9 4 0,2-5 0</inkml:trace>
  <inkml:trace contextRef="#ctx0" brushRef="#br0" timeOffset="35140">8517 8843 7533,'-13'14'-90,"5"-1"270,2 1-900,0 11 810,5-8 0,-5 14 0,6-16-90,0 10 90,6-16-90,1 9 0,1-11-90,4 1 90,-5 4 90,0-11-270,5 5 180,-10-6-270,16 0 90,-15 0-359,14-6 269,-9 5 270,5-11 0,-5 4 0,-2-5 0</inkml:trace>
  <inkml:trace contextRef="#ctx0" brushRef="#br0" timeOffset="35422">8718 8843 7353,'8'6'-90,"-2"2"0,-6 11 180,0-4 0,0 5-90,-6 5 0,4-3 90,-10 11 0,5-6 0,0-6 0,-5-2-270,10-5-90,-10 5 0,5-10-270,-6 9 450,5-11-179,2 1 269,0-2-180,5-6 180,-12 0 0,12 0 0,-5-6 0,0-2 0,-2-5 0</inkml:trace>
  <inkml:trace contextRef="#ctx0" brushRef="#br0" timeOffset="35647">8611 8911 7533,'7'0'0,"18"17"0,-21-6-270,26 20 90,-21-22 90,10 9 180,-6-10-270,1-1-360,5 11 450,-10-15-89,9 8-1,-11-11 180,1 0 0,3 0 0,-3 0 0</inkml:trace>
  <inkml:trace contextRef="#ctx0" brushRef="#br0" timeOffset="35915">8839 8750 7533,'14'20'-180,"-7"0"180,5-7 90,-5 0 270,13 19-181,-5-8 91,10 20-270,-16-15 270,8 16-810,-15-15 361,10 14-271,-11-21 90,5 8 270,-6-16-360,-6 4 270,-1-5 1,-6-1 179,-1-6 0,1 5 0,-1-5 0</inkml:trace>
  <inkml:trace contextRef="#ctx0" brushRef="#br0" timeOffset="36372">8557 9595 7533,'-7'51'-90,"1"-8"-180,6-18 450,0-9-360,6 22-90,1-16 270,6 5 90,-5-14-180,10-1-90,-9-10-180,16 4 180,-9-6 91,3-6 89,-6-8 0,7-7 0,0-6 0</inkml:trace>
  <inkml:trace contextRef="#ctx0" brushRef="#br0" timeOffset="36643">8879 9501 6094,'-7'13'1529,"1"1"-1260,0-1-179,-7 31-359,-2 0 179,1 5 270,2-6-270,10-27-90,-4 3 90,1-12 90,3 5 0,-10-4-90,11-1-630,-11-1 1,4-6 719,1 0 0,-5 0 0,5 0 0,-7 0 0</inkml:trace>
  <inkml:trace contextRef="#ctx0" brushRef="#br0" timeOffset="36862">8718 9595 7533,'23'7'-180,"0"5"360,-9-4-90,1 5 0,4-5-180,7 9 180,-16-14-450,20 15 270,-27-16 0,15 4 90,-17-6-360,5 0 90,-6 0 135,0 0 0,0-6 0,0-2 1</inkml:trace>
  <inkml:trace contextRef="#ctx0" brushRef="#br0" timeOffset="37106">8906 9461 7533,'8'0'-180,"3"0"270,-9 0 90,10 6 359,-5 7-629,7 2 180,-1 11 90,0-12 0,7 18-360,-11-16 90,9 21 270,-16-20-90,4 8-540,-6 12-359,-6 1 629,-2 3-360,-6-3 360,7-24-89,-5 0 269,10-2 0,-16-11 0,4 5 0</inkml:trace>
  <inkml:trace contextRef="#ctx0" brushRef="#br0" timeOffset="52043">9402 8199 6723,'7'0'-90,"6"0"90,-12 0-90,17 0 90,-3-6-180,12 5 180,0-11 0,5 11-90,3-5 270,-7-1-180,9 6 0,-14-5 90,27 6 0,-24 0 90,17 0-180,-10 0 90,-4 0 0,28 0-90,-26 0 0,20 0 90,-11-6-90,14 4 90,-5-9-90,-11 10 0,0 0 90,8-5-135,1 3 0,0 0 45,1 2 0,-7-2 0,0 0 0,2 3-90,27-6 90,-25 4 0,7-7 0,2 0 0,-2 6 0,-12-3 0,2 0 0,26 6 0,-14-6-617,13 5 617,-16-5 90,7 0-90,-12 5 0,-7-5 0,-2 0-180,0-2 180,26 1 0,-26-5 0,15 11 0,-17-5 0,3 6-270,-4 0 90,25 0 91,-21 0 89,37 0-90,-42 0 135,9 0 0,2 0-135,-2 0 179,-1 0 1,0 0-90,-4 0-357,14 0 537,-23-7-90,11 6 0,19-11-1,-12 10-44,-7-1 0,-2 1-45,1 2-90,30 0 180,-29 0-90,13 0-90,-1 0 90,-14 0 0,39 0 0,-30 0 0,-8-3 0,0 0 594,17 1-324,-7-4 0,1 0-270,14 5 45,-9-5 0,-3 0-135,-4 4 135,-9-1 0,0 0 45,5 3-180,1 3 0,0 0 0,5-1 0,2 1 0,-2 0-512,-9-3 602,23 0 0,-29 0-90,6 0 180,18 0-180,-19 0 180,7-3 0,0 0-90,-8 1-45,8 0 0,0-2 45,-7-2 0,13 5-556,5-11 556,-19 10 0,6-4 0,0 0 0,4 5 0,-6-2 0,-2 0 0,-3 3 180,26 0-180,-32 0 0,32 0 180,-32 0-258,26 0 78,-27 0 0,8 0 90,1 0-180,-9 0-180,26-6 360,-24 5 806,7-5-1076,4 6 180,-18-6-180,14 4 597,-14-4-776,-16 0 482,9 5-393,-16-5 270,4 6 0,-6-6 0,0-1 0</inkml:trace>
  <inkml:trace contextRef="#ctx0" brushRef="#br0" timeOffset="61457">9711 8495 7623,'-19'29'899,"4"-9"-809,1 18 0,9 0-90,-1-20 90,4 13 180,-4-6 0,6-2-180,0 3 0,0-6 0,0-7-360,6 7-1259,7-11 1349,-4 3 180,15-24 0,-15-3 0,10-12 0</inkml:trace>
  <inkml:trace contextRef="#ctx0" brushRef="#br0" timeOffset="61714">9818 8468 9152,'0'7'899,"0"5"-539,0 1-90,0 3 90,0 21-180,0-19-180,0 19 269,0-10-89,0 1-270,0 23-539,-6-26 269,4 18 270,-4-28-1439,6 4 1259,0-11 0,-6-2 90,5 0 180,-5-5 0,6-1 0,0-7 0</inkml:trace>
  <inkml:trace contextRef="#ctx0" brushRef="#br0" timeOffset="61847">9912 8709 7533,'15'30'809,"-3"-6"-629,-12-18-1259,0 1 1079,6 1 0,1-2 0,7-6 0</inkml:trace>
  <inkml:trace contextRef="#ctx0" brushRef="#br0" timeOffset="62121">10140 8508 7533,'0'42'989,"0"-16"-539,0-8-90,0-10-1,0 5 181,6 7-360,1-11 180,7 15-90,-1-22-90,-6 16-450,5-4 270,-4-5-90,-1 14 0,-1-14-360,-6 11 360,0-7-719,0 1 359,0-1 0,-6-5-449,-1-2-630,-13-6 1529,6-6 0,-6-14 0,7-8 0</inkml:trace>
  <inkml:trace contextRef="#ctx0" brushRef="#br0" timeOffset="62242">10113 8575 7533,'8'-7'0,"4"0"0,-5 1 449,0 5 1,11-11-360,-9 11-90,16-17 0,-10 9 0,5-10 0</inkml:trace>
  <inkml:trace contextRef="#ctx0" brushRef="#br0" timeOffset="62457">10341 8414 7533,'30'13'359,"6"1"631,-28 5 449,24 14-1439,-16-9 360,10 19-180,-19-20-90,5 27 90,-10-24 0,4 17-1,-12-22 1,4 5-2338,-10 1 1888,5-6-990,-12 4 1081,4-9 179,-5 3 0,6-6 0,1 0 0</inkml:trace>
  <inkml:trace contextRef="#ctx0" brushRef="#br0" timeOffset="63487">11454 8629 7533,'-7'49'-270,"1"2"270,6-29 629,0 9-269,6-22 0,7 9-450,2-16 270,5 4-90,-7-12 0,1-2-180,-1-17 270,0 9-450,1-22 180,-1 16-90,-5-23 90,-3 21 0,-5-7 0,-5 17 0,-9 1 90,-1 6 450,-10 0-450,10 7 0,-4 0 0,6 0 90,5 7-180,-4 0 180,4 1-630,1 3 271,1-9-91,6 10-540,0-11 900,0 6 0,0-2 0,0 3 0</inkml:trace>
  <inkml:trace contextRef="#ctx0" brushRef="#br0" timeOffset="63725">11750 8575 7533,'43'0'719,"6"0"-179,-27 0 270,23-6-721,-21 5-89,19-6 0,-27 1 90,10 5-269,-13-5 89,-6 6 0,-1-6-720,0 5 720,-4-5-719,4 6 449,-6 0-630,-6 0 990,4 0 0,-10 0 0,5 0 0</inkml:trace>
  <inkml:trace contextRef="#ctx0" brushRef="#br0" timeOffset="64108">12273 8508 7533,'0'28'449,"0"4"-89,6-18 90,1 6-360,7-13 270,11 0-360,3-14 90,18-12-270,-10-10-270,-3-5 270,-13 1 0,-13 13 180,-1 0 0,-6 7-270,-18-1 270,7 7-90,-20 1 90,10 6-90,0 0 180,-16 18-90,19-8 0,-7 10-449,19-8 179,0-5 90,5 1 90,-5 4 90,6-11-90,0 5 90,0 0 0,0-5 0,0 5 0</inkml:trace>
  <inkml:trace contextRef="#ctx0" brushRef="#br0" timeOffset="64358">12742 8280 8432,'0'25'1799,"0"-2"-1709,0 9 90,0 13-675,3-1 1,0 3 673,1-5 1,0 0-180,-1 8 0,1-2 0,2 4 0,-6-19 0</inkml:trace>
  <inkml:trace contextRef="#ctx0" brushRef="#br0" timeOffset="68207">8437 11030 7533,'-15'44'-90,"2"-7"90,13-24 270,-6 19-270,5-2-90,-5 4 0,12-9 180,-5-11-360,18 5 180,-16-10-540,21 3 540,-15-12-90,4 0 180,5 0 0,-9-6 0,10-1 0</inkml:trace>
  <inkml:trace contextRef="#ctx0" brushRef="#br0" timeOffset="68433">8705 11030 7533,'0'21'449,"-6"-1"-179,-1-1 0,-1-4 90,-4 10-450,5-9 90,-1 3 270,-3 0-180,9-4 270,-10 11-2249,11-6 1169,-5-5 360,-1-3 0,6-6 1,-11-4 359,4 4 0,-5-6 0,0 0 0</inkml:trace>
  <inkml:trace contextRef="#ctx0" brushRef="#br0" timeOffset="68604">8571 11111 7533,'14'-15'0,"4"4"-180,-10 11 180,5 0-180,1 0 90,0 5 90,-1 3-270,0 5 180,1 0-629,5 7 719,-10-11 0,9 9 0,-11-11 0</inkml:trace>
  <inkml:trace contextRef="#ctx0" brushRef="#br0" timeOffset="68827">8798 11004 7533,'16'13'629,"2"1"-539,-11-1-90,1 0 270,4 1 0,-5 5-90,6-4 0,-5 10-180,4 2 90,-11 2 90,5-3 359,-6 18-1528,0-19 899,0 14-810,-12-14 541,9-10-811,-20 5 1170,14-13 0,-11 5 0,7-4 0</inkml:trace>
  <inkml:trace contextRef="#ctx0" brushRef="#br0" timeOffset="70899">9751 9273 7533,'-15'21'90,"-9"10"-180,15-15 90,-4 10 180,1-1-270,5-8 359,-1 20 1,3-9-180,5 0 270,0 4-360,5-18-90,3 6 0,-1-12-180,11-2 180,-9-6-629,16-6 539,-16-2 0,9-5-450,-17-1 630,11 1 0,-4-1 0,5 1 0</inkml:trace>
  <inkml:trace contextRef="#ctx0" brushRef="#br0" timeOffset="71128">9845 9286 7533,'0'27'989,"0"0"-719,0-6 0,0 16-90,0-19 0,0 19-180,0-10 0,0 2-90,-6 3 0,4-11 90,-4-2 90,6-11-270,0 4 270,0-11-990,0 5 450,0-6-1169,0 6 1260,0-4 359,-6 4 0,5-12 0,-5-2 0</inkml:trace>
  <inkml:trace contextRef="#ctx0" brushRef="#br0" timeOffset="71285">9926 9514 7533,'7'23'-360,"5"1"270,-11-17 0,5 1 90,-6-2 0,6-6 0,2 0 0</inkml:trace>
  <inkml:trace contextRef="#ctx0" brushRef="#br0" timeOffset="71744">10180 9407 7533,'7'8'-360,"5"-2"360,-4-6-90,-1 0 720,11 0-630,-9 0-180,17-6 270,-11-2-90,10-12 0,-16 6-270,9-12-90,-17 6 180,5-2 90,-6-3 0,0 10-90,0-4 90,0 6 180,0 5-90,-6-4-90,-1 11 180,-6-11-90,-1 10 0,1-4 0,-1 6 270,1 6-270,-1 2 270,1 5-90,5 1 0,-10 11 270,15-9-271,-15 15 91,17-9 0,-11 4 180,11 25-270,-11-24 180,10 34-450,-4-31 359,6 10 91,0-7-899,0-6 179,0-6-360,0-8 360,0-7-629,0 0 719,0-4 0,0 3-179,0-5 449,0-5 0,0-3 0,0-6 0</inkml:trace>
  <inkml:trace contextRef="#ctx0" brushRef="#br0" timeOffset="72009">10395 9125 7533,'22'27'899,"2"0"-719,-22 0 360,16 35-450,-15-26 0,9 39 90,-12-46-810,0 34 540,0-30-90,-6 23 270,4-33-90,-10 2 90,5-5-1169,-7-5 1079,-6 10 0,0-16 0,-7 3 0</inkml:trace>
  <inkml:trace contextRef="#ctx0" brushRef="#br0" timeOffset="74485">11468 9434 7982,'21'0'1170,"4"0"-810,-4-6-181,6 5 1,-6-5 0,-2 6-1259,-6 0 989,1-6-1259,5 4 809,-10-4 180,4 6 180,-8 0 180,-3-6 0,4-1 0,-6-7 0</inkml:trace>
  <inkml:trace contextRef="#ctx0" brushRef="#br0" timeOffset="74850">11924 9340 7533,'0'58'-540,"0"-9"540,0-41 0,0 4 0,6-5 450,1 0-450,7-1 360,5-6-91,-4 0-449,10-11 91,-10 1-1,-2-15-90,-1 10 180,-10-4 0,4 6 0,-6 5-90,0-4 270,-6 5-180,4-1 0,-10 2 0,5 6 0,0 0 0,-5 0 0,4 0 0,-5 0 180,-6 0-91,4 6-178,-5 2-271,7-1 90,6-1 0,1-6 270,6 0 0,0 6 0,0 2 0</inkml:trace>
  <inkml:trace contextRef="#ctx0" brushRef="#br0" timeOffset="75190">12205 9353 7533,'6'57'899,"2"-12"-629,17-26-810,28-53 450,-25 29-90,14-42 180,-42 39 0,0 1 180,0-11-180,-6 15 0,-8-15 0,0 16 180,-6-4-180,7 6 0,-1 0 0,1 6 0,5-4-539,-4 16 359,5-15-450,-1 15 360,2-17 270,6 11 0,-6-10 0,-1 4 0</inkml:trace>
  <inkml:trace contextRef="#ctx0" brushRef="#br0" timeOffset="75435">12621 9179 7533,'8'28'1709,"4"4"-1529,-11-18 359,5 30-629,-6-19 180,0 14 90,0-8 450,0 4-2519,0-6 360,0 9 1529,0-24 0,0 6 0,0-7 0</inkml:trace>
  <inkml:trace contextRef="#ctx0" brushRef="#br0" timeOffset="77321">8490 12399 7533,'-6'21'0,"5"-1"0,-11 17 90,11-12 269,-5 44-269,6-42-359,0 40 179,0-48 180,0 19-1,6-19-89,-5-10-899,17 3 629,-9-12 180,10-6 90,-6-2 0,1-11 0,-1-2 0</inkml:trace>
  <inkml:trace contextRef="#ctx0" brushRef="#br0" timeOffset="77567">8732 12453 7533,'-14'44'809,"1"-2"-899,0-26 450,-1 9-450,7-10 90,1 10-270,0-4 180,-1 0 90,-1 4-449,-4-10 269,11 5 0,-12-7-450,12 0 270,-5-5-89,0 4 449,4-11 0,-10 5 0,5-6 0</inkml:trace>
  <inkml:trace contextRef="#ctx0" brushRef="#br0" timeOffset="77747">8571 12547 7533,'20'0'-270,"0"0"630,-1 6-180,8 13-630,-4-8 90,2 13 360,-12-23-540,-5 11 1,4-10 539,-11 4 0,5-6 0,-6 0 0</inkml:trace>
  <inkml:trace contextRef="#ctx0" brushRef="#br0" timeOffset="81418">7162 8441 7533,'-21'-8'-990,"2"2"1170,12 6 90,-5 0-90,10 0 0,-4 0 0,0 0 0,5 0-1,-5 0 1,6 0 90,-6 0 0,5 0 90,-5 0-360,6 0 0,0 0 90,0 6 0,6-4 90,19 4-90,-1-6-90,32 0 90,-24 0-90,12 0-90,-11 0-90,1 0 270,7 0-90,-1 0-360,24 0 270,0 0-45,-18-3 0,0 0-487,25 1 622,0-9-90,0 3 90,-12 0 45,12 2 0,0 0-3351,-5 5 3306,-6-1 0,-2-2-539,-6-2 539,-15 5-90,20-11 90,-27 10 0,9-4 0,-12 0 0,-1-1 0</inkml:trace>
  <inkml:trace contextRef="#ctx0" brushRef="#br0" timeOffset="87672">9684 10159 7533,'0'-14'-720,"0"6"720,0 2 180,0 6 630,0 0-631,0-5 1,0 3-90,0-4 180,0 6 180,0 0-360,-6 6-90,5 2 0,-11 5-90,10 0 270,-9 13-180,9 2 90,-10 12 0,10-5-180,-4 9-180,12-20 90,-4 13 0,16-16 90,-15 0-270,15-7 90,-11-8 181,1-6-91,3 0-360,-9 0 180,10 0 360,1-18 0,-4 7 0,9-14 0,-11 11 0</inkml:trace>
  <inkml:trace contextRef="#ctx0" brushRef="#br0" timeOffset="88124">9818 10185 7533,'21'-7'629,"-1"-5"-359,-13 10 90,11-10 0,-9 11-90,10-5-90,-11 6-1,3 0-538,-3 0 269,-1 0 270,5 0-450,-10 0 270,4 0 0,-6 6-180,0-5 0,0 11 270,0-4 0,0 11-180,-12 8-450,9-5 90,-21 10 271,21-24 89,-21 17 0,21-22 90,-9 14 449,7-15-269,3 4 0,-4 0-90,6-5 360,0 5-270,0-6 1169,0 0-1169,6 0 180,1 0-180,7 0-1,-7 0-628,11-6-451,3 5 810,-5-5 0,8 0-719,-23 4 89,11-3-179,-10 5-1,10-7 181,-11 6 719,5-11 0,-6 10 0,0-3 0</inkml:trace>
  <inkml:trace contextRef="#ctx0" brushRef="#br0" timeOffset="88301">10100 10252 7533,'0'15'-180,"0"3"540,6-16-91,-5 4-179,5-1-180,-6 3-179,6-1 89,-4 0 90,4-7-540,-6 0 270,0 5 180,6-3 180,-5 4 0,5-6 0,-6 0 0</inkml:trace>
  <inkml:trace contextRef="#ctx0" brushRef="#br0" timeOffset="88738">10355 10118 7533,'7'14'1259,"-13"11"-899,3 3-180,-9 6-270,6 11-90,5 3 180,-5-11 90,12 6-180,-5-28 0,11 5 0,-10-7 180,10-5 0,-11-2-180,11-6 0,-5-12 90,1 3 0,-2-5-180,0-4 270,-5 9-90,5-10-360,-6 0 270,0 10-180,0-9 270,0 16 0,-6-3 0,5 5-90,-5 0 90,0 0-90,-2 0 1,-5 5 89,0-3-1260,-1 10 900,7-11 360,1 5 0,0-12 0,-1-1 0</inkml:trace>
  <inkml:trace contextRef="#ctx0" brushRef="#br0" timeOffset="88992">10516 10131 7533,'21'14'1259,"-2"5"-809,-12-4-90,5 5-91,-10-1-89,9-4 90,-9 10 90,10 2 0,-11-4-180,11 8-1,-10-16 1,4 4-539,-6 0 449,0 2-540,0 0 270,-6 11-3302,-2-16 2762,1 15-1768,-5-16 2309,5 5-2734,-13 5 2913,-1-3 0,-11 5 0,-2-7 0</inkml:trace>
  <inkml:trace contextRef="#ctx0" brushRef="#br0" timeOffset="89893">8424 11755 7533,'-8'21'-360,"1"4"630,7-10-180,0 11 539,0 18-449,0-11 180,7 24-90,0-35-720,1 4 360,10-7-360,-15-10 181,15 9 179,-11-11-270,6 1 90,1-2-270,-1-12 1,0-7 539,1-3 0,-1-9 0,1 5 0</inkml:trace>
  <inkml:trace contextRef="#ctx0" brushRef="#br0" timeOffset="90131">8745 11742 7533,'0'25'359,"-6"-8"-269,5 8 270,-11-12 180,4 7-360,1-6-270,-5 6-90,11-7 360,-5 1-90,0-7 90,4 11 0,-10-9-1080,11 17 810,-11-12-899,5 18 719,-1-22-630,-4 20 631,4-27 269,1 15 0,-5-17 0,4 5 0</inkml:trace>
  <inkml:trace contextRef="#ctx0" brushRef="#br0" timeOffset="90354">8611 11863 7533,'13'-8'-1260,"1"2"1890,0 12-90,5 2-540,-10 5 90,9-5-90,-5 9-180,2-14-270,10 15 270,-10-10-270,4-1 181,-11-1 269,-3-6 0,1-6 0,2-1 0</inkml:trace>
  <inkml:trace contextRef="#ctx0" brushRef="#br0" timeOffset="90622">8826 11661 7533,'15'14'719,"9"5"-539,-21-4 360,20 16-360,-14-8 270,16 27-271,-10-18 1,5 24-360,-7-20 90,-6 10 180,-1-17 0,-6 2 90,0-16-90,0 10-989,0-16 269,-6 15-269,-1-21 359,-1 9 0,-9-6 1,8-4 539,-5 3 0,-3-5 0,2 0 0</inkml:trace>
  <inkml:trace contextRef="#ctx0" brushRef="#br0" timeOffset="91425">11535 10212 6363,'-7'0'-269,"1"0"269,6-6 0,-6 5 0,-2-5 0,-5 6 0</inkml:trace>
  <inkml:trace contextRef="#ctx0" brushRef="#br0" timeOffset="160554">11548 10172 7533,'-6'-14'0,"5"7"449,-5 1-449,6 6 90,-6 0-180,5 0 360,-5 12-450,6-9 270,0 15 0,-6 25 0,4-21-270,2 34 180,8-42 90,5 6-90,0-13-90,1 5 90,-1-10-90,6 4 90,-4-6 0,5-6 90,-13-2-270,5-5 180,-4-7 0,5 0-179,-5-1-1,-2-11 90,-6 10 90,0-5-180,0-10 719,0 13-359,-12-3-180,3 9 270,-17 17 0,11-5-180,-4 6 90,5 0 180,-5 0-270,10 0-270,-9 6 0,11 1-90,0 7 360,1-1-1619,6 7 629,0-11 451,6 3 449,-5-12 0,11 5 0,-5 3 0</inkml:trace>
  <inkml:trace contextRef="#ctx0" brushRef="#br0" timeOffset="160929">11856 10185 7533,'-14'0'0,"2"0"449,6 0-628,4 0 268,-4 0 271,18 0-180,-3 0-90,23 0-180,-16 0 0,16 0 180,-17 0-270,16 0 0,-15 0 0,9 0 91,-17 0 178,4 0-178,-11 0 89,5 0-450,-6 0 90,0 0 0,0-6 0,0-1 1</inkml:trace>
  <inkml:trace contextRef="#ctx0" brushRef="#br0" timeOffset="161444">12327 10024 8342,'0'13'-90,"0"1"270,0 17 90,0-13-630,0 20 180,0-12-90,0 3 360,0-2-269,6 10 179,-5-25-630,5 24 450,-6-28 180,0 6 0,0 4-90,0-15-809,0 21 899,0-21 0,0 8 0,0-11 0</inkml:trace>
  <inkml:trace contextRef="#ctx0" brushRef="#br0" timeOffset="161952">12648 10172 7533,'0'13'270,"0"6"-91,0-3-269,6 21-179,-5-19 89,12 19 270,-12-16-90,11 0 180,-4-2-90,5-5-180,1-7 90,-1 5 90,-6-11-1,11 5 1,-15-6-90,27-12 90,-26 3-180,20-16 0,-17 10 90,1-10 90,-2-2-180,-6 4-179,0-8 269,0 16 0,-12-10-180,3 10 180,-4 2 270,-5 1-360,9 10 359,-16-3-269,10 5 0,-10 0 90,10 0-180,-5 5 90,7 3 90,5-1-90,-4 5 0,11-4 0,-11 5 0,4 0 0</inkml:trace>
  <inkml:trace contextRef="#ctx0" brushRef="#br0" timeOffset="169642">9684 10829 6993,'0'-7'90,"-6"1"90,5 6 0,-5 0-90,0 0 90,-2 6-180,1 1 179,-5 13-89,4-5 0,1 16-90,1-9 90,6 11 0,-6 6-90,4-9 180,-4 14-180,6-15 90,0-2-270,6-2 180,-4-16 0,16 15 0,-9-21-270,10 8 90,-5-11 91,-1 0-451,1-5 360,-7-3-360,11-11 180,-15 4 1,15-16 359,-11 14 0,0-14 0,5 10 0,-4-6 0</inkml:trace>
  <inkml:trace contextRef="#ctx0" brushRef="#br0" timeOffset="170038">9764 10990 6543,'0'-13'90,"0"6"180,0 1 90,6 0-270,2-2 449,5-12-449,0 12 90,1-10 0,0 16 0,-1-9-90,1 9 0,-1-4-180,0 6 270,-5 0-270,-2 0-90,-6 0 90,0 6 0,0 1-90,-6 19 90,4-10 90,-21 33 0,18-29-90,-25 23-89,27-34 179,-9 9 269,6-11-89,4 1-180,-4-2 0,6-6 1260,0 0-1081,6 0 1,-4 0 90,16 0-540,-3-6 180,0 4-899,3-10 809,-16 11-629,9-5 449,-3 6-989,5-6 1349,1-2 0,-7 1 0,11-5 0,-3 4 0</inkml:trace>
  <inkml:trace contextRef="#ctx0" brushRef="#br0" timeOffset="170215">10087 10964 7533,'0'13'-360,"0"-6"450,0-1-90,0-6 0,0 0 0,0 6 90,0-4-450,0 10 360,0-5 0,0 0 90,0 6-90,6-12 0,-5 5 0,11-6 0,-11 6 0,5 1 0</inkml:trace>
  <inkml:trace contextRef="#ctx0" brushRef="#br0" timeOffset="170443">10193 10896 7623,'0'20'1079,"0"1"-719,0 12-180,0 1-360,6 6 180,-4-12-450,4-2 360,-6-13 0,0 0 270,0 1-270,0-7-719,0 5-810,0-10 1619,0 4 0,6-12 0,1-2 0</inkml:trace>
  <inkml:trace contextRef="#ctx0" brushRef="#br0" timeOffset="170772">10288 11044 7533,'13'51'-90,"-5"-14"360,3-25-270,-9-11 179,10 5 181,-5 0-360,7-4 180,5-14-180,-4-4 180,10-35-270,-16 20 180,9-26-180,-16 33 180,4-7-180,-6 11 0,0 11 270,0-8-180,-6 15 90,-2-4-180,0 6 180,-9 12-90,8-3 90,-17 22-180,12-14 180,0 8 0,8-18-630,0-1 180,5-6-179,-5 0-1,6 0 270,6 0 0,-5 0 270,17 0 0,-15 0 0,15-6 0,-11-1 0</inkml:trace>
  <inkml:trace contextRef="#ctx0" brushRef="#br0" timeOffset="171023">10556 10735 7533,'13'-7'539,"1"1"-269,-7 6 0,5 12-90,-11-3 0,11 16 180,-4 2-180,-1-5 179,5 22-449,-10-20 360,4 14-360,-6-5 0,0-5-359,0 29 179,0-30-630,-12 34 540,9-37 91,-15 9 269,-8 4 0,9-19 0,-14 13 0</inkml:trace>
  <inkml:trace contextRef="#ctx0" brushRef="#br0" timeOffset="172963">11522 11017 8432,'7'0'540,"5"0"-360,7 0-90,4 0-90,15-6 0,-15 5 90,14-11 0,-26 10-270,18-4-540,-20 6 450,5-6 270,-8 5-180,-6-5-719,0 6 831,0 0 1,-6 0-1,-2 0 1</inkml:trace>
  <inkml:trace contextRef="#ctx0" brushRef="#br0" timeOffset="173397">12004 10924 7533,'0'49'-720,"0"-5"720,0-23 540,6 5-360,2-12-180,5 0 359,0-8-269,1-6-90,6-6 90,-5-2-90,10-11-90,-16-2 180,9 0-180,-11 2 0,0 0 1,-1 3 89,-6-3 0,0 12-180,0-5 90,-11 4 90,2 1-180,-11 1 180,1 6 90,4 0-180,-16 6 90,14 1 0,-14 7-180,22-1 180,-9 0 0,16 1-450,-9-1 270,9 1-359,-4-7 539,6 5 0,0-11 0,6 5 0,2-6 0</inkml:trace>
  <inkml:trace contextRef="#ctx0" brushRef="#br0" timeOffset="173701">12407 10776 7982,'0'13'540,"0"0"-90,0 7-360,0 1-90,0 0 90,0 4-1080,0 44 810,0-37 90,0 42-359,0-60-1,0 12 270,0-17-719,0 14 899,0-20 0,0 15 0,0-16 0,0 4 0</inkml:trace>
  <inkml:trace contextRef="#ctx0" brushRef="#br0" timeOffset="174180">12702 10896 7533,'0'23'539,"0"7"-539,0-21 0,0 10 0,0 6 270,0-3-180,6 11 0,2-12 0,11-1-180,-4-13 180,4-1-180,-6-6 0,-5 0 0,4 0 90,1-12-90,2 3 0,4-16 0,-11 4 90,4-12-90,-11 5 90,6-17 0,-14 21 0,0-13 0,-7 28 180,-5-9 0,4 17-180,-10-5 0,10 6 0,-10 0 90,10 6-270,-10 1 0,16 7 0,-3-7-449,6 5-1,-2-5 630,1 1 0,-6-2 0,6-6 0</inkml:trace>
  <inkml:trace contextRef="#ctx0" brushRef="#br0" timeOffset="175341">6988 9099 6273,'19'0'2429,"26"0"-2339,-12 0 0,7-3 0,0-1-90,1 3 180,2-5 0,2 0 0,7-1-180,-8 0 0,1 0-1457,13 0 1547,14-5 0,-33 11 0,-1 0 0,22-11-135,-9 11 0,-1 1 45,4-6-135,-7 3 0,0 0 45,-1 1 45,-5-4 0,0 0-405,4 5-158,-7-5 0,0 0 68,-6 5 540,12-5 0,-31 0 0,0-2 0</inkml:trace>
  <inkml:trace contextRef="#ctx0" brushRef="#br0" timeOffset="180180">9671 11568 7533,'-14'14'-810,"7"-2"540,-5 0 180,10-9 270,-4 9-90,6-6 0,-6-5 0,5 5 90,-5 0-180,6-4 0,0 4 90,0-6 0,0 12 0,0 3 0,0 5 0,0 12 0,0-10-90,0 5 90,0 4 0,6-8-180,1 15-270,7-15 0,-1 8 90,-5-22 90,4 9 90,-11-17 0,11 5-89,-4-6 179,-1 0 0,11 0 0,-3 0 0</inkml:trace>
  <inkml:trace contextRef="#ctx0" brushRef="#br0" timeOffset="180986">9872 11729 7533,'0'7'-450,"0"-1"270,0-6 360,0 0-90,6 0-90,-4 0 180,9 0-180,-3 0 180,5 0 0,6 0-270,-4 0 180,5 0 0,-7-6-180,0 5 90,-5-11 90,4 10-1,-5-10-268,7 5 269,-7-1-360,5-4 270,-10 5-180,4-7 180,-6 7 0,0-5-180,0 5 180,0-1-270,0-10 180,0 15-90,-6-21 90,-2 15 0,1-10 270,-6 6-180,6-1 90,0 7 0,-5 0-90,10 7 0,-4 0 180,0 0 90,-1 7 0,-1-6-180,3 17 0,5-15 0,0 21-1,0-15-89,0 16 90,0-10 0,0 10-90,0-4 90,0 0-90,0 5 0,0-12 90,0 6-270,0-13 270,0 5-90,0-4-90,0 5 180,-6 6-180,4-10-90,-10 9 180,11-16 0,-5 4 0,0-6 0,4 0 0,-9-12 0,9 9 0,-4-15 0,6 11 0,0-7 0,0 1 0,0-1 0,0 1 0,0-1 90,0 1-90,0 5-269,0-3 269,6 3 0,-4 1-360,9 0 270,-9 2-720,10 3 720,-5-4-269,1 6 359,3 0 0,-3 6 0,5 1 0</inkml:trace>
  <inkml:trace contextRef="#ctx0" brushRef="#br0" timeOffset="181172">10140 11729 7533,'0'13'-630,"0"0"180,6 1 720,-5-1-180,5 1-180,-6-7 180,0 5 0,6-10-270,-4 3-90,10 1 180,-11-4 90,11 4 0,-5-6 0,7 0 0</inkml:trace>
  <inkml:trace contextRef="#ctx0" brushRef="#br0" timeOffset="181644">10328 11674 7533,'21'0'-360,"-8"0"630,-1 0-180,-5 0-90,7 0 90,-7-5 0,5 3 0,-5-16-90,1 15 0,4-15-90,-10 11 269,10-6-179,-11 5 90,5-10-269,-6 15-1,0-14 180,0 9 90,0-5-810,-12-19 450,9 14 270,-15-13-90,16 24 270,-15-5 0,14 10-180,-15-4 0,16 6 450,-16 48-360,15-24 314,-3 18 1,1 2-225,5-11 180,0 7 0,0 1-270,0-7-180,0 35 180,0-40-180,6 16 90,-5-23-90,5 4 180,-6-13-450,0-6 180,0 6-180,6-12 180,-5 5 90,5-6-449,-6 0-541,0 0 721,0-6 359,0-7 0,0-8 0,0-6 0</inkml:trace>
  <inkml:trace contextRef="#ctx0" brushRef="#br0" timeOffset="181931">10529 11487 7533,'21'21'0,"-8"-2"90,-1-11 0,-10 3 179,9 3 1,-3 1-90,5 10 0,1 2 0,-7-5 0,5 16-90,-10-16 0,4 11-180,-6-12 0,0 4 360,0 2-630,0 1 90,0 11 360,-6-17-450,4 4 0,-16-1-89,15-9 89,-15 10 0,11-13 180,-6-5 180,-7-2 0,-1-6 0,-5 0 0</inkml:trace>
  <inkml:trace contextRef="#ctx0" brushRef="#br0" timeOffset="183413">11615 11702 7533,'8'-6'0,"-2"4"270,-6-4-1,0 6 811,0 0-1080,5 0 180,-3 24 0,4-6 89,-6 33-359,0-21 1,0 2 178,6-6 1,-5-6 90,5 13-90,-6-10-270,0 2 90,0-5-269,0-12 179,0 5-630,0-8 630,0-3 0,0 4 90,0-12 0,0-2 1,0-5-91,0-1-630,0 1 180,7 0 630,-6-13 0,6 10 0,-7-10 0,5 13 0,3 0 0</inkml:trace>
  <inkml:trace contextRef="#ctx0" brushRef="#br0" timeOffset="184668">11897 11729 7173,'-7'0'-90,"1"6"90,6 1 180,0 6-180,0 1 90,0-1 0,0 1 0,0 5 0,0-10 0,0 9 89,6-11-179,1 7 90,1-7-180,-2 5 1,-6-10 89,6 4 89,-5-6 1,11 0-90,-5 0-179,1 0-91,10-12 270,-15 9 0,14-15 0,-15 10 0,10-5-90,-5 5 90,1-3-90,-2 9 90,-6-4 0,0 0 0,0 5 0,0-6 90,0 1-90,0 5 0,0-5 90,0 0-90,0-1 0,0-1 90,-6-4 0,-2 11 89,-5-11-89,5 11-90,3-5 90,-1 6-180,4 0-89,-4 0-181,0 0 360,-1 6-180,-1-5 0,2 5-90,1-6 270,3 6-630,-10-5 630,11 5 0,-5-6 0,6 0 0</inkml:trace>
  <inkml:trace contextRef="#ctx0" brushRef="#br0" timeOffset="187279">9644 12386 7533,'-14'58'-270,"7"-3"270,1-28-90,6-4 0,0 8 180,0-16-180,6-2 90,1-1 0,1-4 0,4-1-270,1-1 90,2-6 180,5-6 0,-7 4 0,0-15-360,1 8 91,-7-5 269,5-4 0,-5 9 0,7-10 0</inkml:trace>
  <inkml:trace contextRef="#ctx0" brushRef="#br0" timeOffset="187774">9818 12520 7533,'7'0'-1080,"5"0"900,-10 0 270,10-6 90,-4 5-90,5-11 0,0 10 0,-5-10-90,10 5 90,-15-7-270,9 7 0,-7-5 270,-3 5-360,4-7 270,-6 1-180,0-6 1,0 3 179,0-9 0,-6 16 0,4-9 0,-9 11 0,9-1-180,-10 3 180,11 5 0,-11 0 449,10 12-449,-4-4 270,1 12 90,3-1-180,-4-4 0,6 16-180,0-14 180,0 8 0,0-5-90,0-6 0,0 6 89,0-1-269,0-4 270,0 10-180,0-10 0,-6 5-269,5-7 89,-5 1 180,6-1-360,-6 0 360,4-5-90,-4-2 0,0-6 270,4 0-180,-10 0-90,11-6 270,-11-2-90,10 1 0,-4-11 0,0 15-90,5-15 0,-5 11 180,6-7-540,0 7 90,0 1-180,0 0 180,6 4 0,1-10 270,1 11 0,4-5 0,-5 6 0</inkml:trace>
  <inkml:trace contextRef="#ctx0" brushRef="#br0" timeOffset="187960">10019 12560 7533,'0'23'-90,"0"7"180,0-22 0,-6 12 90,5-13 89,-5 5-179,6-10-1349,0 4 1079,0-6 0,0 0 0,6-6 0,1-1 1</inkml:trace>
  <inkml:trace contextRef="#ctx0" brushRef="#br0" timeOffset="188171">10100 12494 7533,'0'13'0,"0"0"449,0 1-359,0-1 360,0 6-360,0-4-90,0 11-90,6-12 0,-5 6-450,5-7 451,-6 1 268,0-1-179,0-5-1439,6-2 1439,-4 0 0,4-11 0,-6 4 0</inkml:trace>
  <inkml:trace contextRef="#ctx0" brushRef="#br0" timeOffset="188473">10220 12695 7533,'20'7'90,"-5"-1"-360,4-6 180,-5-6 180,-1-7 180,6-8-270,-4 0 180,-1 2-91,-8 11-89,-6-4 0,0 11 90,0-11-90,0 4 180,-6 1-90,-2 1-90,-11 6 90,4 0 0,-4 6-180,5-5 180,1 11-90,6-4 90,1-1 0,-1 5-90,6-4-1169,-5-1 899,6 5-270,0-11 270,0 6 270,0-7 0,0 0 0,6-7 0,2 0 0</inkml:trace>
  <inkml:trace contextRef="#ctx0" brushRef="#br0" timeOffset="188717">10408 12399 7533,'29'20'809,"2"13"-449,-16 2 90,4 18-540,-11-17 180,4 26-180,-11-35 180,5 22-270,-6-22-450,0 19 450,0-14 0,0 10-449,-6-26 89,-1 9-90,-1-16 630,-4 3 0,-1-6 0,-8 1 0</inkml:trace>
  <inkml:trace contextRef="#ctx0" brushRef="#br0" timeOffset="194889">11723 12386 9062,'0'7'-810,"0"11"990,0-9-90,0 11 0,0-7-180,0 7 180,6-6-180,-5 6 90,5-1 90,-6-4-90,0 10 0,0-10-450,0 5 360,0-7 90,0 1-539,0-7 359,0 5 180,0-11-540,0 6-179,0-7 449,0-7 270,0 6 0,0-17 0,0 3 0</inkml:trace>
  <inkml:trace contextRef="#ctx0" brushRef="#br0" timeOffset="195406">11871 12480 7533,'0'36'-540,"6"1"630,-5-22 270,11 16-270,-5-15 0,7 10-90,-1-13 90,0-5-270,1-2 270,-7-6-180,5 0 0,-10 0 180,9-6-90,-9 4-90,10-15 90,-11 8-90,11-11 90,-10 7 0,4-1 0,-6-5 0,0 10 0,0-9 0,0 11 0,-6-7 0,-2 7 0,1 1 90,-5 6 0,4 0-90,-5 0 0,6 6 90,-11 1-90,15 7 0,-15-1-180,17-6 0,-11-1-180,10 0-90,-4-4 450,6 4 0,0-6 0,0 0 0</inkml:trace>
  <inkml:trace contextRef="#ctx0" brushRef="#br0" timeOffset="195791">12205 12587 7443,'8'0'-180,"16"0"270,-20 0 0,26 0 0,-21 6-90,17-4 90,-11 4 90,10-6-180,-10 0 89,4 0-89,-6 0 0,1 0 90,-7 0-90,11-6 0,-9 4 90,4-10-90,-7 11-359,-6-5 449,0 6-338,0 0 1,-6 0-1,-1 0 1</inkml:trace>
  <inkml:trace contextRef="#ctx0" brushRef="#br0" timeOffset="196289">12756 12641 7533,'19'28'270,"-10"-8"-360,9-14-90,-11-6 360,12-12-270,-4 3 90,11-22-360,-11-10 360,-2 4 0,-7 4 90,-6 9 360,-18 9-271,8 1-89,-22 2 180,17 12 180,-16 5-180,15 3 270,-15 5-630,16 1 90,-4-1 0,11 1 90,-4-7-540,11 11 180,-5-15-180,0 15 180,4-17-1169,-3 5 989,5-6 450,0 6 0,0-4 0,0 4 0</inkml:trace>
  <inkml:trace contextRef="#ctx0" brushRef="#br0" timeOffset="229127">12313 11742 6633,'-7'0'990,"1"0"-990,6 0 449,0 0-359,0 12 0,0-3 0,0 16-90,0-10 90,0 16 0,0-14-180,6 20 180,-5-21-90,17 22 90,-9-22-270,16 9 90,-16-11 90,9-7 0,-11 0 0,7-7 0,-1 0-90,0-13 90,-5 10 0,-2-14-90,0-9 90,1 8-90,1-19 90,-2 22 0,-6-11 0,0 12 0,0 0 0,0 3 90,-6 3-90,4-5 270,-10 5-270,5 2 0,-7 6 90,1 0 0,-12 0 0,14 6-90,-18-5 0,26 12 0,-15-12-360,17 11-90,-11-10 1,10 3 359,-4-5-90,6 0-68,0 0 1,6 0 0,2 0-1</inkml:trace>
  <inkml:trace contextRef="#ctx0" brushRef="#br0" timeOffset="229515">12648 11782 7533,'-7'15'719,"1"-3"-359,6-12 719,0 0-809,6 0-90,-5 6-180,17-4 180,-9 3-90,11-5 0,-7 0 270,12 0-180,-8 0 0,14 0-90,-22 0-1,15 0-448,-21 0 89,14 0-540,-15 0 810,4 0-989,-6 0 419,0 0 0,0 0 1</inkml:trace>
  <inkml:trace contextRef="#ctx0" brushRef="#br0" timeOffset="251908">7082 9809 7533,'-15'0'899,"3"0"1,12 0-541,24-5-269,-6 3-359,56-10-1,-32 11 180,16-5 0,2 0-626,-2 4 671,-7-1 0,-1 0 135,-1 3-225,6 0 1,2 0 134,4 0 0,5 0 0,-1 0 0,-5 0 45,-3 1 0,-1-2 44,7-5-89,-24 6 0,-1-1 0,7-5 0,-11 6 90,7 0-763,5 0 493,-17 0-269,9 0 179,-23 0 270,-2 0 0,0 6 0,-6 1 0</inkml:trace>
  <inkml:trace contextRef="#ctx0" brushRef="#br0" timeOffset="255172">9603 13393 7533,'-28'41'-180,"3"10"450,17-21 269,2 26-269,6-18-90,0 8-180,6-19-90,2-2-90,5-16 360,1 3-90,-7-6 0,5-5-360,-5 6-270,1-7 91,10-7 269,-15 6 0,21-11 180,-15 5 0,10-7 0,-5 0 0</inkml:trace>
  <inkml:trace contextRef="#ctx0" brushRef="#br0" timeOffset="255557">9764 13446 7533,'0'21'0,"0"-1"0,0-13-90,0-1 180,0-6 269,0 6-269,6-5 0,8 5-90,-5-6 270,21 0-180,-26 0-90,26-6 0,-27 5 180,15-5 0,-5 6-90,-4 0-270,3 6 270,-6 1 0,-4 1 180,4 10-270,-6-10 90,0 24-90,-6-16 180,4 15-360,-10-22 180,5 15 0,-1-21-540,-3 15 360,9-10-270,-4-1 181,0-1-1,5-6 180,-11 0-1170,4 0 1260,-5-6 0,-1-1 0,0-7 0</inkml:trace>
  <inkml:trace contextRef="#ctx0" brushRef="#br0" timeOffset="255726">9778 13486 7533,'13'0'809,"0"0"-719,-5-6 0,4 5 0,1-5-90,8 0-180,1 5 180,-3-11 0,-6 10-989,1-4 809,-1 6 180,0 0 0,-5-6 0,-2-1 0</inkml:trace>
  <inkml:trace contextRef="#ctx0" brushRef="#br0" timeOffset="255915">10087 13567 7533,'0'15'449,"0"3"-449,0-17 90,0 11-270,0-4 91,0-1 178,0 5 1,6-11-359,-5 11 359,11-10-810,-11 10 720,5-11 0,0 5 0,2-6 0</inkml:trace>
  <inkml:trace contextRef="#ctx0" brushRef="#br0" timeOffset="256391">10193 13393 7533,'0'20'989,"6"0"-809,-4-7 0,4 1 90,-6 5-270,0-4 0,0 4 270,6 6-270,-5-8 180,5 8-720,-6-17 180,0-2 270,0-6-719,0 0 629,0-6 180,0 4-90,0-15 180,0 14-90,0-27 0,0 13 180,6-10-1,-4 8-179,4 6 0,0-7 0,1 5 90,1-4-90,4 11 0,-10 3 540,15 5-540,-14 0 540,15 5-270,-16 9-180,9 1 0,-9 4-1,4-5 91,-6 11-90,6-9 0,-5 10-180,5-7-90,-6 2 1,0 0 89,0-2 90,0-11-630,0 10 540,0-16-720,0 10 271,-6-6-91,5-4 270,-5 4 1,6-6 359,0-6 0,0 4 0,-6-16 0,-1 4 0</inkml:trace>
  <inkml:trace contextRef="#ctx0" brushRef="#br0" timeOffset="256677">10395 13191 7533,'36'0'1169,"1"6"-1079,-16 8 180,0-6-360,-2 10 450,0 8-360,-10-3 270,9 22-360,-10-16 90,-1 9 0,-1-9-180,-6 16 180,0-15-90,-12 26 180,3-31-450,-10 25 180,5-34-90,1 9-449,0-11-541,-1-1 1260,1-5 0,0-2 0,-1-6 0</inkml:trace>
  <inkml:trace contextRef="#ctx0" brushRef="#br0" timeOffset="270504">11683 13285 8252,'-8'0'-270,"3"0"450,5 0-90,0 0-90,0 6 270,-7 2-180,6 5 90,-6 12-90,7-2 0,0 3 0,0 0 0,7-5 0,0 12 0,1-5-90,16 11 90,-14-23 0,21 8-90,-22-23 90,9 6-90,-5-14 89,2 0-178,4-6 178,-5-7 1,-7 5-180,5-28 180,-10 18-180,3-20-89,-5 24 179,0-4 90,-11 4-90,2 6-90,-17-3 90,12 17-180,-12-5 180,12 12-90,-6 1 90,7 0 0,0 5 0,5-10-540,-4 10 0,11-11-449,-11 11 989,10-10 0,2 3 0,8-5 0</inkml:trace>
  <inkml:trace contextRef="#ctx0" brushRef="#br0" timeOffset="270766">11964 13164 7533,'8'14'1799,"-2"-1"-1709,-6-5 179,0 15 1,0-12-180,0 14 360,0 7-630,0-14 0,5 43 90,-3-40 90,4 34-539,0-39 269,-5 10 180,5-13 0,-6 0-360,0 1 360,0-7-1079,6 5 809,-4-10-360,4 4 361,-6-6 359,0 0 0,0-6 0,0-2 0</inkml:trace>
  <inkml:trace contextRef="#ctx0" brushRef="#br0" timeOffset="271099">12152 13352 7533,'13'6'270,"-5"-4"-91,4 3 271,-5-5-90,12 0-180,8 7 0,2-6-90,10 5 180,-11-6-360,17 0-180,-16-6 270,4 5-360,-14-11 0,-11 10-180,-2-4 181,-6 6 21,0 0 1,-6 0 0,-2 0-1</inkml:trace>
  <inkml:trace contextRef="#ctx0" brushRef="#br0" timeOffset="271452">12716 13138 6993,'0'13'989,"0"-6"-809,0 5 0,0 2-180,0 7 90,0-1 0,6 18-90,-5-15 90,5 34-180,-6-25 0,0 24-450,0-32-3121,0 13 3481,0-16 0,0 12-388,0 2 1,-6-7 0,-1-3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5:31:27.302"/>
    </inkml:context>
    <inkml:brush xml:id="br0">
      <inkml:brushProperty name="width" value="0.05292" units="cm"/>
      <inkml:brushProperty name="height" value="0.05292" units="cm"/>
      <inkml:brushProperty name="color" value="#FF0000"/>
    </inkml:brush>
  </inkml:definitions>
  <inkml:trace contextRef="#ctx0" brushRef="#br0">17947 2335 7533,'0'59'299,"0"1"1,0-1 0,0 0 0,0 19 0,0-2 0,0-26-1200,0-33 450,0 8 91,0-12 359,6 7 0,1-11 0,7 3 0</inkml:trace>
  <inkml:trace contextRef="#ctx0" brushRef="#br0" timeOffset="234">18147 2536 7533,'0'-7'180,"-6"1"-180,-1 12-90,-19 8 0,-2 6 719,0 1 990,-15 22-1349,25-23 90,-13 23-270,24-28 270,1 10-270,12-10-270,1 4 270,6-11-630,13 4 270,-4-11-269,34 5 269,-29-12-1169,46-13 719,-46 3 648,18-10 0,-20 13 0,-4-1 0</inkml:trace>
  <inkml:trace contextRef="#ctx0" brushRef="#br0" timeOffset="423">18362 2604 7533,'-7'7'1169,"0"-1"-629,7 0-270,7-5-91,0 5 1,13-12-629,1-1 89,5-12-989,1 4 1349,6-17 0,-11 16 0,3-10 0</inkml:trace>
  <inkml:trace contextRef="#ctx0" brushRef="#br0" timeOffset="1017">18604 2348 8522,'15'51'2159,"-3"0"-1889,-12 4 269,5 2-359,-3-34 0,4 15-1079,-6-23 809,0 4-1259,0-5 1169,0-7-810,0 5 720,0-10-629,0-9 719,0-1-630,0-36 631,0 25 179,0-30 0,0 32 0,0-14-180,6 10 180,-5 0 0,5 2 719,-6 12-629,0 1 0,0-1 720,0 6-271,0-5 271,6 6-540,-4 0 180,4 6-181,0 1-179,-5 13-90,11 7-90,-11-11-269,5 20 269,-6-26-270,0 10 360,0-14 0,0-6-270,0 0-90,-6-6 360,5-2-90,-5-11 90,12 4-90,1-22 0,7 13-180,5-21 181,-10 23-1,9-4 0,-10 19 449,-1 1 1,-1 6 270,0 6-360,-4 1 179,10 19-179,-11-10 0,5 15 90,-6-4-630,0-4 270,0 2-809,0 0 449,0-8 90,0 8 180,-6-12 0,5-5 90,-5-2-180,6-6 180,0 0 0,0-6 0,0-1 0</inkml:trace>
  <inkml:trace contextRef="#ctx0" brushRef="#br0" timeOffset="1370">19006 2268 7533,'-13'21'1619,"0"4"-810,-7 14-539,5-2 90,1 9 0,2 5-270,5-26 359,-1 31-628,3-39-541,16 9 720,-8-20 0,27-36 90,-19 11-1619,15-38 1169,-13 27-270,-6-15 540,-1 23 180,-6-3-270,0 17 1350,0 2-631,0 18 1,0 9-360,0 7-270,0-1 90,0-2 270,6-9-1529,2 3 1079,-1-11-1619,5 3 1169,-11-9 180,11 3 450,-10-10 0,4-9 0,-6-7 0</inkml:trace>
  <inkml:trace contextRef="#ctx0" brushRef="#br0" timeOffset="1726">19140 2227 7533,'7'63'1844,"-4"-10"0,0 0-1485,3 5-501,-5-13 0,0 0 772,5 19-360,-6-25-360,0 17-270,0-10 180,0-8 450,-6 30 0,4-41-1831,-16 22 392,15-40 31,-15-9 958,17-9-90,-5-58 91,12 30 89,3-21 0,2-2-90,5 15 449,5-8 1,2 2-180,-6 17 1260,32-23-1170,-31 36 89,19 8 451,-22 13 463,-2 19-913,-7 4 0,-6 10 180,-11 11-360,2-13 180,-11 14 89,1-12-1798,4-11 810,-4 4 269,6-13-810,-1-5 541,1 4-1,-6-11-1259,4 5 1350,1-18 539,8 3 0,6-16 0,0 4 0</inkml:trace>
  <inkml:trace contextRef="#ctx0" brushRef="#br0" timeOffset="1911">19354 2590 7533,'22'8'1169,"3"-2"-90,-4-12-719,0-2 90,10-12-270,-21 6-270,20-18 0,-27 16-450,15-15 540,-17 16-90,5 2-180,-6 7 181,0 6-1,-6 0-450,-7 0 180,-8 6 270,0 1 0,2 0 90,0 11 0,10-15 0,-3 9 0</inkml:trace>
  <inkml:trace contextRef="#ctx0" brushRef="#br0" timeOffset="2090">19703 2147 7533,'15'0'1979,"3"6"-180,-17 31-1440,5-4-44,-8 8 0,-2 0-135,3 6 314,-5 5 1,0 1-225,5 4 0,-5-2 0,0-3-90,4-11-432,-4 14 1,6-41 0,0 6 0</inkml:trace>
  <inkml:trace contextRef="#ctx0" brushRef="#br0" timeOffset="2525">20415 2402 7533,'-29'34'1709,"9"-7"-900,2 5-179,15-4 179,-8 0-449,11-8 180,0-8-360,24-29-180,-12 13 0,19-22-900,-11 1 990,-12 9-360,4-10 180,-12 13 1,0 6-271,-6-6 180,-1 6-90,-12-6 90,10 5-629,-9-4-1,4 5-269,5-1 1079,-9-4 0,11-1 0,-7-8 0</inkml:trace>
  <inkml:trace contextRef="#ctx0" brushRef="#br0" timeOffset="2739">20562 2080 7533,'0'45'4587,"-6"-14"-3777,4 26-1,-4 2-1079,6 0 180,-6 6-1599,5 5 789,-5-29 225,5 3 1,2-2 404,-1-14 504,0 28-324,0-42-180,0 6-1979,0-13 1350,0-1 899,-6-6 0,-2 0 0,-5 0 0</inkml:trace>
  <inkml:trace contextRef="#ctx0" brushRef="#br0" timeOffset="3221">20616 2255 7533,'7'0'1979,"5"0"-1620,-4 0-269,-1 0-180,5 5-90,-11-3 91,11 16 178,-10-9 1,4 16-180,-6-4 180,0 24 0,0-14-90,0 26 90,0-33 1080,0 19-541,0-27-359,12 10-360,2-19 270,7-1 180,11-6-90,-10-6-90,5-1-1440,-2-13 541,-4 6 269,-6-6-1709,3 7-179,-11-19 2338,1 3 0,-8-6 0,-8 4 0,-5 10 0</inkml:trace>
  <inkml:trace contextRef="#ctx0" brushRef="#br0" timeOffset="3356">20844 2308 7533,'-15'-7'1979,"3"1"-1800,12 6 721,12-6-450,-3 4 179,16-10-359,-10 11-90,4-5 450,0 0-450,-10 4-2429,9-3 1529,-10-1-809,-1 4 1169,5-4 360,-11 6 0,5-6 0,-6-2 0</inkml:trace>
  <inkml:trace contextRef="#ctx0" brushRef="#br0" timeOffset="3608">21005 2147 10141,'6'31'1259,"-5"-13"-899,5 20-180,-6-17 180,0 23-810,0-12 360,0 12 180,0 1-989,0-14 269,-6 20 540,5-29-809,-5 10-720,6-18 1619,0 0 0,-6-2 0,-1-4 0</inkml:trace>
  <inkml:trace contextRef="#ctx0" brushRef="#br0" timeOffset="4441">20844 2590 15988,'43'-6'1439,"-22"5"-2968,22-11 629,-30 10-1258,1-4 1168,-7 6 451,0 0-1980,-7 0 1979,0 0-269,-13 6 629,4 2 450,-28 11-270,19-10 2518,-19 9-2428,28-17 4228,-3 11-3779,12-10 451,0 4-540,0-6 89,6 0-359,1 0 360,25 0-1260,-15 0 361,15 0-361,-19-6 270,-6 4 0,-1-4 271,-6 6-181,0 6 180,0 2 270,-6 5 0,-13 30-180,3-10 0,-4 19 450,15-25-180,5-13-1,11-9-89,4-10-90,24-27-539,-15 13-1,14-42 540,-30 41-90,4-29-1979,-12 33 900,-6-15-1440,-7-2 2160,4 9-721,-9-13 721,17 21 449,-5-9 0,6 10 0,0-4 0,12 6 0,-3-1 0,22 1 0,-9-1 0,5 7 3238,-2 1-1169,-10 6-270,4 6-1080,-5 1-269,-7 7 179,6 11-449,-12-3 0,5 11-180,-12 6 0,5-9 0,-12 2-2698,0 6 2338,4-26-809,-3 12 359,12-24-179,0 0 719,0-12-450,12-15 450,-3-9 1,10-4-181,7-11 270,-10 20 0,4-8 0,-3 14-90,-14 16 1440,15-3-990,-16 12 809,3 0-179,-5 18-631,0-2 361,0 29-180,6-15 90,-4 9 269,4-1-899,-6-14 270,0 19 90,0-20-2249,-6 10 1979,4-13-2788,-9-6 2878,9-8 0,-4-12 0,6-2 0</inkml:trace>
  <inkml:trace contextRef="#ctx0" brushRef="#br0" timeOffset="4623">21461 2121 8882,'7'40'2338,"-3"-3"1,-2 2-1889,-8 16-1446,5-5 1,1 1 1174,-6 7 1,0 2-742,4 3 652,-4-31 778,6 19-2577,-6-12 1529,5-15 180,-5 13 0,0-22 0,-1 4 0</inkml:trace>
  <inkml:trace contextRef="#ctx0" brushRef="#br0" timeOffset="5110">21755 2282 7533,'0'26'3328,"6"25"-3148,-4-18 0,4 17-900,0-17 720,-5-10-810,11 8 451,-4-16 269,-1-2-1170,0-1 271,-1-10 809,-5 4 180,5-6 0,-6 0 0,0 0 0</inkml:trace>
  <inkml:trace contextRef="#ctx0" brushRef="#br0" timeOffset="5390">21983 2268 7533,'8'42'1349,"-2"9"-1169,-6-22 0,0 10-90,0-12 180,-6 12-181,4-16-898,-10 21 719,11-28-90,-17 15 180,9-16-2249,-16-1 1800,16-8 449,-9-18 0,11-9 0,-1 5 719,8-14-89,20 15 359,2-6 1,17-10-541,-11 20-269,5-19-90,12 15-180,-20 1 180,18-4-1619,-34 16 810,3-4 719,-12 6 0,0 12 0,0 3 0</inkml:trace>
  <inkml:trace contextRef="#ctx0" brushRef="#br0" timeOffset="5603">22024 2523 7533,'-7'15'1439,"1"-4"-1709,12-11 360,19-17-900,-7 6 181,37-32 629,-36 19 90,30-14-90,-32 23 0,8 2 270,-17 13 1349,-2 13-540,-6-5 360,0 36-1079,0-19 0,-12 32-1350,9-27-1348,-21 20 1438,15-26 361,-5 8 539,2-19 0,-1 0 0,-8 1 0</inkml:trace>
  <inkml:trace contextRef="#ctx0" brushRef="#br0" timeOffset="5743">22038 2697 7533,'0'8'2428,"0"4"-2158,5-11 540,15 11-540,-4-10 449,27 4-539,-13-6 0,10-6 270,5-8-270,-15-7-3149,14-12 1350,-15 11 810,-3-9 809,-6 16 0,-1-11 0,3 5 0</inkml:trace>
  <inkml:trace contextRef="#ctx0" brushRef="#br0" timeOffset="5891">22467 2322 7533,'13'0'2518,"12"-12"-2338,-8 3 0,2-5 899,-7 9-1258,-5 5 448,7-7-89,-7 6-2788,-1-5 1079,0 12 1529,-5-5 0,5 11 0,-6-4 0</inkml:trace>
  <inkml:trace contextRef="#ctx0" brushRef="#br0" timeOffset="6206">22413 2429 7533,'0'7'0,"0"6"0,0-12 0,0 5 4497,12-6-3507,-3-6-361,16 5-629,8-12 180,-9 6-720,13-1 361,-22 3 89,-2 5-360,-7 0-270,-6 12 1080,-6-4 180,-7 36-270,-2-25-1,-4 25-179,11-30 270,2 6-720,6-13 180,0-1-449,6-6-1,7-12 360,-4 3-359,9-16-181,-16 10-1529,10-16 1890,-11 8 449,5-16 0,0 11 0,1-5 0</inkml:trace>
  <inkml:trace contextRef="#ctx0" brushRef="#br0" timeOffset="6392">22708 2268 7533,'0'28'0,"0"-2"1619,0-1-720,0-3 1980,0 17-2520,0-16 361,6 8-900,-5-22 270,11 3-450,7-12 450,-2-6-2878,14-14 2518,-22 4-2159,10-16 1800,-18 18 269,5 0 360,-6 2 0,0 5 0,0-7 0</inkml:trace>
  <inkml:trace contextRef="#ctx0" brushRef="#br0" timeOffset="6658">22681 2549 7533,'-22'71'1619,"-2"-13"-810,17-13-1574,-7-16 1125,7 4 422,0-13-602,1-13-458,5-1 98,1-6 90,14-12 180,1-3 261,4-6-531,6-16 270,-2 13-180,9-8 0,-5 6 180,0 11 630,0-4-360,-6 12-91,-2 7-179,-11 1 180,-8 23-1349,-8-8-1710,-17 47 2340,8-35-181,-14 33 630,16-45 0,2 10 0,7-13 0</inkml:trace>
  <inkml:trace contextRef="#ctx0" brushRef="#br0" timeOffset="6776">22816 2831 7533,'28'6'1169,"15"-4"-449,-25 4-361,19-6 541,-28 6-360,9-5-271,-11 5-359,0-6 360,-1 0-90,-18 0-180,4-6 0,-12-1 0,7-7 0</inkml:trace>
  <inkml:trace contextRef="#ctx0" brushRef="#br0" timeOffset="7792">16900 2885 7533,'-36'13'1349,"-1"-5"-1169,28-2 809,-3-6-539,12 0 0,0 0-630,6-12 180,8 3 540,24-34-361,-6 12-1708,18-22 1170,-27 19-991,8-10 901,-16 20 89,4-8 90,-11 19 989,-2 6-719,-6 7 900,0 19-720,0-3 90,0 39 269,6-34 271,1 40-900,6-43-270,1 20 270,-7-30 90,-1 10-90,-6-16-1349,-6 4 899,-1-12-179,-19-8 449,10 0 270,-21-6 90,21 7-180,-4-1 1439,3 7-1169,14 1-90,-9 0 900,12 5-361,-7-5-269,6 6 180,-5 0-360,6 0 269,12 6-269,-3-5 180,22 11-540,-8-5 180,9 0-540,1 6 181,7 0 269,-16-4-90,6 3-450,-22-6 360,-1-5 90,-1 11 90,-18-4-179,3-1 359,-22 11-1,8-15 1,-22 15-90,22-17-90,-20 5 180,26-6-90,-8 0-539,11-6-1,7 5 360,1-5-809,6 0 89,12 5 630,-3-11 270,10 10 0,1-10 0,1 5 0</inkml:trace>
  <inkml:trace contextRef="#ctx0" brushRef="#br0" timeOffset="8071">17235 2912 7533,'-5'22'629,"-3"2"-269,-11-10 180,-2 0-180,0 6 179,-10-7-629,8-5 90,-10-2-269,-17-6 358,-1-12 1,2 3-90,-6-40 90,37 22-45,4-13 0,3-1 45,5 7-90,12-28 720,19 27-450,23 7-497,2 9 317,3 12 0,9 7 0,-16 0 0,14 7 0,-3 6-180,-26 2 270,13 16-1080,-23-8 451,-1 9 179,-12-11-1259,-2 28 1079,-12-22-365,-2 24 1,-18-12 0,-2 2 0</inkml:trace>
  <inkml:trace contextRef="#ctx0" brushRef="#br0" timeOffset="27209">2454 12439 7533,'0'-7'1349,"0"1"-809,0 6 359,0 0-449,0 12-630,0 3 180,-12 48-180,10-22 135,-7-4 0,0 2 45,1 27-1331,-5-2 1331,0 3-45,3-25 0,0-2 135,-5 20-135,2 5 0,1 3 45,4-27 0,1 3 30,-3 15 0,-1 9 0,0-7-30,3-13 0,0 1 119,-2 16 1,-1 9 0,1-8-120,2-15 0,1 0 60,-2 18 0,0 11 0,2-10-60,2-17 0,1 0 0,-1 1 0,0 9 0,0 0 0,2-8 0,2 2 0,1-2 30,-2 7 0,-1 6 0,2-1 0,0-5 0,1 0 0,1-1-30,-1 1 0,0 0 0,0-1 30,-1-4 0,1-1 0,1 1 0,0 8 0,1 2 0,1-7 60,0-12 0,1 1 0,3 15 0,2 9 0,0-9-45,-1-13 0,1-2 15,4 12 0,3 7 0,-2-9-15,-6-15 0,1 0 74,5 11 1,1 6 0,0-9-30,7 20-45,-6-5 0,1-3 45,10-9-180,-14-9 0,1-4 0,6-11-1708,0 19 1618,-13-40-2969,5 14 3149,-11-29 0,-1-8 0,-7-15 0</inkml:trace>
  <inkml:trace contextRef="#ctx0" brushRef="#br0" timeOffset="27945">389 12923 7533,'-7'0'2428,"1"-6"-1798,6 4-180,6-4 539,13-12-629,3 14 0,23-26-180,-21 21 359,13-4-359,-22 7-3058,-2 18 2338,-7 3-2788,-23 42 2878,0-17 450,-1-5 0,-3 0 0,-13 1 0,-6 2 0</inkml:trace>
  <inkml:trace contextRef="#ctx0" brushRef="#br0" timeOffset="28080">281 13218 7533,'-15'13'1169,"-2"-5"-449,15 4-451,-4-11 91,18 6-180,-3-7 0,17-7 899,12-12-719,0-3-45,-3-1 0,0 1-135,3-2-1665,-2 2 1,-3 1 855,-8 4 629,18-8 0,-34 12 0,3-1 0</inkml:trace>
  <inkml:trace contextRef="#ctx0" brushRef="#br0" timeOffset="28214">550 13084 7533,'-7'27'809,"-5"-6"-539,10 4 450,-4 14-450,6-8 89,0 43-89,0-39-90,6 22 180,-4-25-180,10-9-360,-5 14-1079,6-21 1259,-5 4 0,4-15 0,-5-5 0</inkml:trace>
  <inkml:trace contextRef="#ctx0" brushRef="#br0" timeOffset="28657">818 12802 7533,'7'0'899,"5"0"-809,-10 0-90,4 0 360,-6 0-180,0 6-1080,-6 25-179,-13 1 989,2 8 720,-14-3 539,16-26 0,-4 13-989,12-23 360,1 11 989,6-11 360,0 5-1529,0-6 449,0 0-629,6 0-180,7-6 0,-4-1 360,15 0-180,-22-6-1260,16 12 271,-16-5-1080,4 6 1439,0 0-269,-5 36 449,5-16 450,0 49-450,1-37 810,7 12-540,-7-23 269,5-7-179,-5-9 270,13-16-270,-5-4-630,4-24-1978,-11 3 2248,-2 2 270,-12 9 0,-2 5 0,-5-1 0</inkml:trace>
  <inkml:trace contextRef="#ctx0" brushRef="#br0" timeOffset="28915">1006 12641 7533,'7'6'1439,"-1"1"-90,-6 43-809,0-16-136,0 9 1,0 2-405,0 1 90,0-8 0,0 0 90,0 5 0,0 3-3778,6 11 2968,2-36-89,-1 21 359,5-41 270,-11 5 270,11-6-90,-10-6 1619,28-43-1169,-18 19-226,6-7 1,1 0-674,2 1 179,12-22 270,-11 20-1889,9-12 1799,-22 21 0,9 3 0,-11 6 0</inkml:trace>
  <inkml:trace contextRef="#ctx0" brushRef="#br0" timeOffset="29210">1247 12748 7533,'14'15'1529,"-1"-3"-900,0-6-449,1-4 720,-1 4-91,1-6-449,-1 0 180,7 5-1440,-11-3 451,3 10 449,-12-11-2159,0 17 1889,0-15-90,-6 15-719,-8-10 179,-1 5 900,-10 6 0,16-10 0,-9 9-180,10 2 270,-5 2-180,5 5 2699,2 10-2249,6-13 629,0 9 450,6-8-1079,8-16 0,7 3-360,12-18 90,-11-1-990,9-7 361,-10-11 539,0 8-2069,-2-8 2069,-5 6 0,5 4 0,2-4 0</inkml:trace>
  <inkml:trace contextRef="#ctx0" brushRef="#br0" timeOffset="29457">1676 12560 7533,'-7'29'1619,"1"-4"-1619,0 6 1169,4-7-539,-3 15-91,-1 0-2517,10 3 1618,-8-7-1709,15-3 1619,-3-25 450,-1-1 0,5-12 0,-4-1 0</inkml:trace>
  <inkml:trace contextRef="#ctx0" brushRef="#br0" timeOffset="29795">1797 12520 7533,'8'6'0,"4"2"1349,-11 5-809,5 1-181,-6-1 271,0 12-450,0-2-990,0 21 810,0-20-989,-6 13 179,-1-10 720,-7-5-89,-5 10-721,10-23 1,-9 3 899,17-18 0,-5-2 0,6-5 809,0 0-269,0 5 0,0 2 179,0 42-269,0-15 809,0 53-809,0-47 90,0 28-361,6-38-179,13 2 0,-2-13-1259,26-30 1169,-26 6 90,5-14 0,-1-4 0,-4-4 0,9-24 0</inkml:trace>
  <inkml:trace contextRef="#ctx0" brushRef="#br0" timeOffset="29966">1958 12641 7533,'0'28'1979,"0"-2"-1260,6-13-539,-4-6 90,10 5 270,-5-4-271,7-1-359,-7-1 270,11-6-899,-15 0 359,15 0-1079,1-18 1079,-3-4 90,9-12 270,-11-17 0,-6 20 0,-2-14 0</inkml:trace>
  <inkml:trace contextRef="#ctx0" brushRef="#br0" timeOffset="30144">2119 12252 8702,'0'13'1799,"0"7"-90,6 24-1259,2-5 0,-1 19-91,5 6-2781,-4-11 2602,-1 18-899,5 1 809,-11-20-90,11 12-360,-4-12 355,5-3 0,-5-1 1,-2-9-1</inkml:trace>
  <inkml:trace contextRef="#ctx0" brushRef="#br0" timeOffset="30813">469 14278 7533,'-7'58'2428,"1"-3"-2248,6-46 540,12 3-450,9-48-720,1 16 270,4-31 270,-13 0 90,-6 25-90,-1-18-450,-6 25 90,0 10 180,-6-9 630,-13 17-540,3-6-1259,-28 25-1,26-7 1260,-7 26 0,13-20 0,5 8 0</inkml:trace>
  <inkml:trace contextRef="#ctx0" brushRef="#br0" timeOffset="31006">738 13782 7533,'13'19'3238,"-5"14"-2204,-2 7 1,0 4-586,-5 20 136,2 7 0,0 1-315,3-13-765,-3 4 0,1-2 495,4-13-2518,4 22-1260,-5-30 3058,0-17 720,-1-6 0,-6-29 0,0-3 0</inkml:trace>
  <inkml:trace contextRef="#ctx0" brushRef="#br0" timeOffset="32837">1180 13862 7533,'14'0'3867,"17"-6"-3507,-13 5 0,19-11-450,2-2 270,-14 5-450,18-9-899,-10 11-1889,-9-12 2698,1 10 360,-19-9 0,-18 10 0,-3-5 0</inkml:trace>
  <inkml:trace contextRef="#ctx0" brushRef="#br0" timeOffset="32994">1314 13768 7533,'8'64'1349,"-2"-7"-719,6-1-361,-9-21 136,6 5 0,0 0-225,-8-7-990,11 24 451,-10-40-2070,4 6 2429,-6-21 0,5 4 0,3-6 0</inkml:trace>
  <inkml:trace contextRef="#ctx0" brushRef="#br0" timeOffset="33179">1475 13742 7533,'36'-7'2878,"2"6"-2518,-23-5 359,16 6-359,-15 0-810,21 0 450,-27 0 360,20 0-180,-27 0-1439,15 0-540,-17 0 180,5-6 719,-6 4 900,0-9 0,-6 3 0,-1-6 0</inkml:trace>
  <inkml:trace contextRef="#ctx0" brushRef="#br0" timeOffset="33342">1596 13701 7533,'6'36'1304,"-3"4"0,2-1-854,8-8 89,-6 18 1,-1 0-360,8-8 90,-7-3 0,-1 0 0,1-7-2879,5 13 1620,-4-30-1710,-1 0 2699,-1-8 0,-6-18 0,0-3 0</inkml:trace>
  <inkml:trace contextRef="#ctx0" brushRef="#br0" timeOffset="33631">1771 13661 7533,'50'-43'1079,"-1"5"-809,-28 25-180,-6 0 0,3 5 180,-11 2-180,1 6-450,-2 0 0,-6 12-90,0-3 1,-12 34 628,3-23-179,-11 29-90,7-27-179,0 11 1168,5-12 91,2-2-631,6-11 451,12-8-450,-3-8 89,34-17-449,-23 9 540,35-28-360,-43 32-720,18-18 91,-23 23-1350,0 0 899,-1 1 360,-6 6 540,-12 24 0,-2-6 0,-13 20 0</inkml:trace>
  <inkml:trace contextRef="#ctx0" brushRef="#br0" timeOffset="33846">1797 13929 7533,'6'8'1979,"-4"-2"-1080,10-6-539,-5-6 1799,12-2-1710,2-5-89,0-6 180,16-2-360,-13 0 269,39-17-359,-30 20-899,11-7 359,-12 7 540,-16 15-3058,16-15 1709,-23 17-271,8-5 811,-15 6-451,-14 18 1170,2-14 0,-22 26 0,11-15 0</inkml:trace>
  <inkml:trace contextRef="#ctx0" brushRef="#br0" timeOffset="34077">1904 13983 7533,'0'8'1889,"12"-3"-1530,-8-5 901,32-5-1080,-25 3-810,38-4 630,-25 6-989,21 18 719,-23-13 180,4 18-90,-13-15 450,1 5 179,-1 0-179,0-5-180,1-2 90,-1-6-90,0 0 0,1 0-2159,17-12 1709,-19 3 360,18-10 0,-23-1 0,7-1 0</inkml:trace>
  <inkml:trace contextRef="#ctx0" brushRef="#br0" timeOffset="34825">442 15164 8882,'38'-25'2159,"-19"2"-1170,25-3 360,0-18-1169,-11 25-405,2-7 1,-2 3-136,-7 12 360,17-13 180,-34 23-4228,9-5 3148,-17 12 1,-1 7-180,-25 8 1169,7 0-360,-13-8 270,17-1 449,1 1-628,-1-3 1258,7 7-180,1-9 1,6 5-450,0 1 449,12 11-539,-9-2 180,15 27-540,-17-18 359,5 18-718,-6-21 269,0-2-630,0 4 360,0-15-269,0 9 719,0-17-653,0-2 1,6-18 0,2-3 0</inkml:trace>
  <inkml:trace contextRef="#ctx0" brushRef="#br0" timeOffset="35244">898 14855 7533,'21'-15'2248,"-1"-3"-1618,-1 17-360,-10-11-90,9 10 180,-10-3-720,5 5-630,0 5 900,-5 3-1439,-2-1 270,-6 17 989,0-13 270,-12 32 0,3-25 0,-28 25 450,19-26 359,-14 14 1170,19-22 630,5 3-2069,2-12 179,6-6-89,6-2 269,26-29-719,-13 12 360,24-26-360,-28 35-2249,-1-8 1349,-8 22 450,-6-4-629,0 24 629,0-2 90,0 35-180,0-19 720,0 18-270,0-9-180,5-12 90,3 3-270,5-25-89,7-31 359,-6 5-180,6-44-1349,-6 32-1,-7-26 721,-1 28 179,-6-10 270,0 18 360,-6-5 0,-1 6 0,-7-8 0</inkml:trace>
  <inkml:trace contextRef="#ctx0" brushRef="#br0" timeOffset="35444">1099 14748 8072,'14'13'2429,"11"19"-2249,-8-15 270,14 51-270,-22-40-585,4 9 0,-2 1 45,-8-13 360,15 18-180,-17-34 90,5 3 90,0-18-90,2-19-89,-1 1 268,11-27-178,-9 21-1531,10-15 1261,-5 29-3483,-6-8 3842,-2 17 0,-12-1 0,-2 3 0</inkml:trace>
  <inkml:trace contextRef="#ctx0" brushRef="#br0" timeOffset="35581">1194 15003 7533,'-8'42'1019,"1"1"0,0 7 1,2-6-570,5-11 539,0 10-539,6-30-270,1-5 180,13-2-181,-5-12-448,4-2-1350,6-23 1439,-9 7-2069,10-15 2249,-19 12 0,5-5 0,-4-3 0</inkml:trace>
  <inkml:trace contextRef="#ctx0" brushRef="#br0" timeOffset="35864">482 14774 9602,'26'7'1619,"-10"0"-1619,22 7-90,-16-7 90,11 5 449,5-5-359,-13 7-90,18 11 0,-33-3 0,8 11 0</inkml:trace>
  <inkml:trace contextRef="#ctx0" brushRef="#br0" timeOffset="36683">1448 14815 9781,'21'-15'1619,"4"3"-1529,-16 12-90,9 0-539,-4 6 539,-5 2 360,3 17-181,-12-9-2967,0 28 2428,-6-27-629,-1 21 629,-1-29-629,-4 8 1528,10-15-359,-4-14 270,12 2-180,-4-22 0,16 12-180,-9-7-1,10 0-538,1-18 539,-5 20-450,4-25 360,-12 34 0,5-3-90,-10 13-270,9 30 1260,-9-6 1348,10 44-1798,-5-29 450,7 42-1440,-7-48-90,-1 34 450,-6-44-1349,0 20 810,0-21 719,0-3 0,0-13 0,0-8 0</inkml:trace>
  <inkml:trace contextRef="#ctx0" brushRef="#br0" timeOffset="37013">1757 14748 7533,'45'-43'899,"-14"22"-269,8-22 359,-8 35-809,-14 2 0,2 6-270,-7 0 360,-10 6-450,3 2 90,-5 11 270,0 2-450,0 6 180,-11 12-989,1-16-990,-21 21 1439,20-28 630,-24 3 0,30-13 0,-18-12 0,21 5 0,-4-5 0,6 6 1260,0 18-721,0-2 1350,0 35-1529,6-20 629,-4 20-899,3-35 540,7 14-630,-3-27 180,29 9-180,-14-18 360,38-19-270,-29 1-938,17-9 0,-17 2 0,2 2 0</inkml:trace>
  <inkml:trace contextRef="#ctx0" brushRef="#br0" timeOffset="37128">2347 14761 7533,'15'8'4137,"-3"4"-3237,-12-5-990,0 1 540,0 3-450,0-9 0,0 10 0,0-4 0</inkml:trace>
  <inkml:trace contextRef="#ctx0" brushRef="#br0" timeOffset="41452">15693 13607 7533,'-15'43'0,"3"1"-270,6 0 270,5-5-1315,-5 13 1315,6-13 209,-3-3 1,0 4-210,-3 9 0,-2 1 45,2-4 0,-3 2-430,-5 16 0,-3-5 385,-5-3 0,6-16 0,-1 3-45,-5 8 0,-1-1 45,-14 16 180,0 1 0,-2-3-180,-7-8 224,-3 0 1,-2-1-225,-4-5 45,4 0 0,1-1 45,-9-2-90,27-16 0,-1 2 45,-8 0 0,0-2-135,-14 9 90,11-10 0,-8 4 0,5-6 45,10-9 0,-1-2-45,-15 10 0,-8 3 0,7-6 180,14-10 0,1-3-120,-14 2 0,-6 1 0,8-4-60,-16-2-60,16-5 0,-7 0 0,8-3-30,-17-6-30,15 1 0,-7-1 0,7-3 165,16-1 0,-1-2-75,-16-3 0,-8-3 0,8 0 30,16 1 0,0-3 60,-15-5 0,-7-4 0,8 1-60,14 3 0,2-4 0,-10-9 0,-3-8 0,4-1-1150,-2-13 0,5-1 1285,-2-2 0,3 0-179,7 3 1,3-1 43,3-7 0,4 2-180,6 19 0,1-2-513,-4-16 1,-3-9-1,3 8 603,5 15 0,0-2 67,4-1 1,-1-9 0,1-1-1,1 9 113,-2-2 0,1-1-90,4-5 0,0-11 0,1 1 0,1 10 45,1 4 0,1 0-262,1-6 1,1-12 0,2 0 0,1 11 306,3 4 0,3 1-45,1-7 0,2-10 0,1-1 0,1 11 437,4 3 0,5-1-590,-5 9 0,3-9 0,2-4 0,-1 3 0,-2 11 63,6-9 0,1 0-301,-3 9 0,3-11 1,3-3-1,-2 4 1,-3 11 345,5-6 0,0 2-78,2-2 0,6-10 0,0 1 0,-4 11 621,-2 9 1,2 2-522,1-4 1,6-8-1,0 0 1,-5 10-68,-2 6 0,1 1 22,3 0 1,8-6-1,0 1 1,-5 8 381,-1 6 1,3 4-120,16-13 0,10-4 0,-7 7-105,-14 11 0,1 1-68,0 3 1,7-4-1,0 0 1,-7 5-23,0 0 0,1 2-75,16-4 0,10-1 0,-9 5 30,-17 9 0,-3 1 238,23-7 1,-4 1 30,2 4-263,-8 7 1,2 1-187,-15 2 0,0 0 225,14 0 0,-1 3 90,-19 2 0,-2 3 1761,33 10-1806,-13 7 0,8 11 0,0 4-90,-35-15 0,0 1 30,12 9 0,4 5 0,-7-3-964,6 19 844,-14-17 0,0 2 0,1 11 0,-2-1-89,9 12 268,-13-15 1,3 8 0,-6-7-90,3 15 90,-1 8 0,-3 1 90,-14 0-180,0-22 0,0 3 0,-5 2 0,-1-1 45,4-11 0,0 2-45,-3 12 0,-1 2-135,3 3 0,0-2 522,-5-16 1,-1 2-418,4 7 0,1 6 0,-2-6 30,-2-6 0,0-3-139,2 20 0,0 1 94,-3-20 0,0 2 0,-3 29 0,0 2 135,0-24 0,-2 1-90,0 9 0,-2 6 0,0-7 0,0-18 0,-1 1-120,0 12 0,-1 8 0,1-7-15,0-11 1,1-2 134,-3 18 0,1 0 0,5-11 0,0-4-1350,-8 21 1350,11-24 0,1-1 0,-13 17 0,6-5 0</inkml:trace>
  <inkml:trace contextRef="#ctx0" brushRef="#br0" timeOffset="42452">23593 12735 7533,'-28'28'-360,"-9"16"360,14-27-720,-22 20 630,16-21-90,-10-3-89,-12-1 179,7-11 1169,-22 5-585,10-5 1,-1-2-969,-18 1 354,13-4 0,-11-3 0,10 0-323,20 3 1,0-2 412,-26-8 0,-10-4 0,10 1 75,24 5 0,0-1 135,-18-13 0,-7-6 0,9 3-91,19 8 1,3-1 0,-18-17 0,1-4-90,18 4 0,5 0 45,3 8 0,2-5 45,-5-19 0,0-11 0,3 7-45,5 12 0,2-2-45,2-9 0,-1-12 0,2-1 0,3 11 45,3 5 0,3 0-23,0-6 1,-1-10-1,1 0 1,2 12 22,0 11 0,3 1-105,1-22 0,3-10 0,1 12-30,3-9 90,10 22 0,6-7 0,1 8-45,-4 13 0,4 2 15,11-9 0,6-5 0,-2 7 30,-8 12 0,3 2-30,13-10 0,8-4 0,-5 7 30,-12 12 0,1 3-120,17-8 0,8-3 0,-8 5 30,-17 8 1,-1 3 44,21-5 0,5 1 0,13 1 0,1 5 404,-15 9 1,2 2-300,-9-4 0,3-1 0,-1 5 390,22 14 0,-6 6-450,-29-7 0,-1 2 119,14 10 1,5 5 0,-6-2-165,-15-3 1,-2 1 14,14 8 0,5 4 0,-7-1-150,-15-6 0,0 1 120,8 9 0,6 4 0,-7-2 105,-11-8 0,-1 2-75,6 12 0,3 5 0,-5-4 30,-10-13 0,-2 1 0,4 16 0,-1 7 0,-4-6 0,-2 23 30,-8-21 0,-1 6 0,-4-5-30,-4-14 0,-4 1-60,-2 10 0,-2 7 0,0-8 60,-9 23-180,-6-2 0,-1-3 0,1-10-360,-3-3 1,-3-2 449,-1-12 90,-5-2 0,-3-2 0,-7-4 0,11-10 0,-1 0 0</inkml:trace>
  <inkml:trace contextRef="#ctx0" brushRef="#br0" timeOffset="43119">16404 11983 8972,'0'-7'-1259,"18"-5"899,-2 5-360,47-25 720,-23 14-45,1-6 0,0-1-1990,3 7 2485,15-19-225,-16 17 0,1 1 44,15-12-224,6 5 0,1 1-45,-3 3 45,-15 6 0,5 1-180,17-2 1,0 1-410,-19 4 0,2 0 484,12-2 0,7-2 0,-7 3 105,-14 1 0,2 1-45,11 3 0,12-1 0,1 1 0,-9 1-419,0-5 1,1 2 350,0 6 1,11 0-1,0 2 1,-11-1-68,-6 0 0,-1 0 135,-2 2 0,8 1 0,0 1 0,-6-1-1070,11 0 0,-2 0 1070,1-1 0,4 1 0,-2 1 180,-13 2 0,-2 2 0,-3-1-90,14 0 0,0 1-90,-13 1 0,2 1 0,0 0-143,-1-3 1,1 0 0,-2 1 187,15 4 0,2 2 11,-19-6 0,4-1 0,2 1 0,1 1 191,11 3 1,4 1-1,-2 1 1,-3-2-400,0-1 0,-3 0 0,1 0 174,-4-1 1,3 2-1,-3-1 1,-10-1 22,-8-1 0,-3 2 203,26 7 1,-2 1-294,-24-8 0,-2 2 559,25 8 0,-3 1-1323,-8-4 359,1 4-752,-12-5 662,-16-1 2154,1-6-1614,-17-1 0,-1 1 0,0 0 0</inkml:trace>
  <inkml:trace contextRef="#ctx0" brushRef="#br0" timeOffset="44069">16753 10293 7533,'0'47'1978,"3"0"1,0 0-1529,-2 11-270,2-15 0,0 4 90,1 11 0,-2-5-270,0-2-315,1 4 0,0-5 45,-3-28 180,0-2-1439,0-9 1259,-6-15-1619,4-10 1440,-4-14 89,0-12 90,5-3 0,1-2 90,-6-13-135,7-3 1,4 2 1303,2 12-449,19-22-1375,-10 47 2274,9-3-90,0 17-449,-2 2 359,16 30-989,-17-6 0,-7 17 0,-5 4-270,-2-3 0,-2 27 90,-12-25 0,-2-2 744,-5 4-1553,-12-1 359,8-10-2428,-32 10 2338,29-17 90,-17-3-1349,18-13 1259,4-12 90,2-7 360,13-26 0,7 2 0,7-16 0</inkml:trace>
  <inkml:trace contextRef="#ctx0" brushRef="#br0" timeOffset="44256">17128 10320 7533,'8'0'270,"-2"11"629,-18 16-539,3 15-90,-11 6 539,1 22-449,4-24 494,7-7 1,3-2-1466,-1-6 970,6 12 404,11-22-493,-2-6-20,11-2-1059,23-26-630,-22-2 629,34-23 720,-32 8-1079,-4-4 0,0-1 1169,-3 1 0,8-23 0,-16 31 0</inkml:trace>
  <inkml:trace contextRef="#ctx0" brushRef="#br0" timeOffset="44550">17370 10252 7533,'28'-7'2968,"-9"1"-2608,-7 6-180,-10 6 0,10 1-90,-11 13-540,5-6 270,-6 18-270,0-16 270,0 10 90,0-13 810,-6 1 179,5-7-539,-5-1 540,18-6-630,-3 0 269,28-6-359,-13 4-899,26-15 719,-26 14 89,8-9-89,-25 12-6566,-1 0 6566,-30 12 0,6 3 0,-20 11 0</inkml:trace>
  <inkml:trace contextRef="#ctx0" brushRef="#br0" timeOffset="44719">17370 10521 7533,'-7'7'2968,"12"-1"-2698,4-6 2968,34-12-1619,7-9-1259,0 5-677,7-14 587,-29 27 190,23-21-460,-20 21-2249,14-15 2249,-30 17-4317,-3-5 2068,-12 12 2249,-30 19 0,11-1 0,-26 15 0</inkml:trace>
  <inkml:trace contextRef="#ctx0" brushRef="#br0" timeOffset="44898">17450 10642 8792,'33'0'2968,"-11"-7"-2518,4 6 719,-1-5-989,-8 6-270,8 18 270,-18-2-540,11 23 360,-15-17 0,21 4 180,-15-19-2428,46-25 539,-33 1 1709,34-22 0,-36 12 0,7 0 0</inkml:trace>
  <inkml:trace contextRef="#ctx0" brushRef="#br0" timeOffset="45351">18348 10279 7533,'0'-7'3058,"0"0"-1529,0 7-1079,0 0 539,-6 7-539,-1 0-270,-6 13 360,-19 30-990,9-15 360,-5 14 0,-1 0-1259,4-12 764,-7 7 0,3-1-1573,15-18 2158,-28 6 0,39-25 0,-8-6 0</inkml:trace>
  <inkml:trace contextRef="#ctx0" brushRef="#br0" timeOffset="45465">18147 10494 7533,'44'-12'2698,"-17"9"-2428,17-9-1080,-19 12 810,-16 0 630,21-6-1889,-19 4 1259,14-9 0,-11 3 0,-1-6 0</inkml:trace>
  <inkml:trace contextRef="#ctx0" brushRef="#br0" timeOffset="46355">18469 10145 7533,'0'13'3328,"0"25"-2789,0-13 271,-6 44-630,5-37-990,-5 25 451,6 1 359,0-18 359,0 17-2427,0-36 988,0-2 181,0-11 449,0-2 90,0-6 270,0-12-180,0-15 540,0 3-270,0-7 90,6 17 810,7-5-720,2 4-1,10-4 271,-3-1-270,4 5 0,-4-4-450,3 6 270,-16-1-1169,8 1 1079,-9-1-900,-1 1 541,-1 0 449,-6-1 0,6 1 0,-4 5 0,4-4 90,-6 11 0,0-5 179,0 6-179,0 0 450,0 24-360,0-12 0,0 19 360,6-12-451,-5-4 91,11 5-90,-11-13 180,11-1-90,-10-6-720,10 0 181,-11 0 269,5 0-270,-6 0 0,0-6 0,0 5-89,0-11 449,0-2 0,0-1 0,0 2 0,0 1-180,0 10 270,0-9 0,0 9-90,0-10 179,0 11-179,0-6 450,-6 7-180,5 0-270,-5 0 450,6 7-270,0 0-90,0 7 89,-6 17-89,4-13-90,-10 37 90,11-30-539,-5 20 179,0-24-90,5-2 90,-5-5 0,0-7 450,4-1 0,-4-6-360,6 0 1529,0-6-629,0-1 539,0-1-719,0-4-180,0 11 359,0-17-359,6 15 2429,31-33-2430,-10 18-719,8-1 1,-1 0 359,-9 4-2789,24-3 1800,-38 16-180,7-4-271,-30 54 1530,-3-18 270,2 16 0,-1 2 0,-7-8 809,8 28-449,7-44 269,12 8-539,1-31 269,25-26-539,-15 0-449,15-38 358,-25 31-1438,-1-18 1169,-6 28-1259,-18-4 90,8 13-270,-27-1 989,26 1 630,-13-6 0,23 3 0,-5-3 0</inkml:trace>
  <inkml:trace contextRef="#ctx0" brushRef="#br0" timeOffset="46478">18899 10185 7533,'41'-21'1709,"-8"8"-900,-7 1 271,-11 10-451,4-4-899,0 19 270,-10-5-1888,3 12 1888,-24 11 0,3-13 0,-10 13 0</inkml:trace>
  <inkml:trace contextRef="#ctx0" brushRef="#br0" timeOffset="46892">18939 10320 7533,'-14'7'3957,"7"5"-3597,-5-11 2698,10 5-1798,-3-6-91,16-6-809,-2-1 90,17-1-91,-11-4-179,16-1-180,-14-2 180,20-4-1619,-27 11 809,14 2 451,-23 6 179,5 0 89,-6 0-2697,0 12 1259,0-3 179,-12 23 541,10-16 89,-16 9-180,16-6 451,-4-9-1081,6 7 721,0-21-990,18-27 1619,-8-2 0,8-8 0,2 0 899,-4 7-2131,10-10 1412,-19 32 1619,5 11 0,2 1-990,-5 7 450,8 37-1349,-15-17-629,4 47 449,-6-41-360,0 23 361,0-33-1,0-4 180,0-13 1412,0-6-1052,6-24-360,-5 18 989,17-42-629,-9 43-719,16-37 718,-10 37-2787,4-18 2248,-11 21 270,-2-10 0,-6 11 0,0-6 0</inkml:trace>
  <inkml:trace contextRef="#ctx0" brushRef="#br0" timeOffset="47025">19126 10481 7533,'-14'42'2398,"0"1"1,4 12 0,7-5-2040,16-14-179,9 13 360,41-60-360,-29-6-180,10-7 0,-1-3 0,-8-4 0,21-14 0</inkml:trace>
  <inkml:trace contextRef="#ctx0" brushRef="#br0" timeOffset="47738">19798 10064 7533,'0'14'0,"-6"23"0,4-12 0,-1 15 0,0 1 0,3-5-613,3 10 1,0 0 612,-1-11 1889,1 8 0,0 0-2248,-3-9 741,-13 35-472,10-45-360,-21 7 180,21-24-450,-15-18 541,17-6 89,7-51 0,3 26 269,8-3 1,3 2 0,4 10-225,4 0 0,1 5 45,-4 16 1554,24-18-1554,-39 29 368,8 12-368,-18 0 630,-12 44-810,3-34 90,-22 46-810,15-42 91,-21 20 629,21-24-1709,-16-8 1889,24-7 0,-4-12 0,12-1 0</inkml:trace>
  <inkml:trace contextRef="#ctx0" brushRef="#br0" timeOffset="48154">19986 10333 7533,'7'28'1349,"5"-2"-270,-5-7-899,1-4 90,4-2-90,-11-1-270,23-16 90,-14 8-450,27-34 540,-26 13-90,12-17-1619,-15 9 1079,-1 4-809,-1-11 989,-6 9 630,0-2 450,0 11-270,0 7-271,0 1-179,0 6 1260,0 6 809,0 31-1440,6-4-179,-5 10 0,0 2-180,4-3-270,-4-2 0,-2 0 0,1-2-360,-6 4 0,-5 3-450,-12 17 541,-5 5-1620,-15-30 1529,25-29 360,-19-8 90,22-14 899,2-19-989,6 4 540,26-28-360,-3 32 45,8-7 0,3 2-675,4 11-1259,19-30-90,-27 32 1799,2-2 0,-11 7 0,-1 5 0</inkml:trace>
  <inkml:trace contextRef="#ctx0" brushRef="#br0" timeOffset="48523">20415 10494 10231,'7'-6'2069,"17"4"-2159,-14-10 90,33 5 0,-25-6 0,13-1 0</inkml:trace>
  <inkml:trace contextRef="#ctx0" brushRef="#br0" timeOffset="48978">20683 10131 7533,'0'-7'1619,"0"1"-810,0 6-539,0 12-90,0 3 360,0 36 449,0-13-449,0 26 269,6 2-629,1-14 90,-3-7 0,-1-2-90,3 4-1080,-5-9 1,-2 0 719,1-7-1349,0 12 360,-6-34 809,5-3-90,-5-43 450,6 10-180,2-13 0,2-1 720,3 13 449,19-39-539,-10 55 450,15-18-541,-16 29 631,11 12-630,-17 0-91,3 38 1,-12-23-809,-12 24 449,3-21-2339,-17 3 2159,11-17 270,-10-3 0,10-18 0,-4-1 0</inkml:trace>
  <inkml:trace contextRef="#ctx0" brushRef="#br0" timeOffset="49744">20643 10547 7533,'7'50'2968,"-1"24"-2518,-6-33-90,0 23-1,0 6-179,0-29-540,0 7 1,0-3 359,0-17-2069,0 33 810,0-50 1259,0 1 0,0-26 0,0-7 0</inkml:trace>
  <inkml:trace contextRef="#ctx0" brushRef="#br0" timeOffset="50309">20857 10360 7533,'-7'63'1889,"3"-19"0,2-1-1440,2-1-89,0 26 90,0-21-450,0-16 0,0 13-810,0-18 720,0-3-1349,0 2 1259,0-18-629,0-13 629,0-3-630,0-40 990,0 22 449,8-9 1,2-2 0,-6 5 270,38-29-900,-31 37-270,39-12 0,-38 28 90,24-2 90,-33 11-1169,9 18 989,-12-8 180,-12 45 90,3-28 989,-11 41-809,13-36 1439,7 12-1439,7-29 270,19-15-180,-10-8-90,21-36 0,-26 25-720,12-37 90,-21 39-269,-8-21 359,-3 23-90,-16 2 0,10 7 181,-4 6-271,-7 0 540,10 6 0,-4-5 0,14 5 0,6-6 0</inkml:trace>
  <inkml:trace contextRef="#ctx0" brushRef="#br0" timeOffset="50538">21246 10373 7533,'-7'6'1079,"-11"7"-539,9 8-270,-11 0 269,7 16 1,-1-13-180,7 15 359,-5 6-539,10-14 1080,-4 14-901,6-30-718,18-3 359,-7-18-1530,32-25 1440,-25 5-1664,1-7 0,-1-2 1215,-3-4 539,-1-31 0,-3 20 0,-3-9 0</inkml:trace>
  <inkml:trace contextRef="#ctx0" brushRef="#br0" timeOffset="51540">21299 10118 7533,'-5'49'3688,"3"-15"-3329,-1 7 1,0 0-180,3 4 180,0 31-180,0-37-270,0 2 0,0-2 270,0-4 0,0 15-2429,0-36-629,6-14 2158,-4-7-359,15-25 1079,-14 14 0,15-25 0,-16 33 269,4-14-269,-6 22 90,0 2 1979,6 26-1529,-5-8 1079,11 19-1259,-11-22-180,18-2-180,-16-7 270,21-23-1170,-15 6 180,10-32-359,-12 25-450,-1-32 1169,-6 33-90,0-9 450,0 20 0,0 6-179,0 0 628,6 6-179,-4-4-90,10 10 630,-11-11-451,11 11 181,-10-10-270,3 4-180,-5-1 90,0-3 90,0 10-180,0-11 89,0 6-718,0-2 629,0-3-360,0 4 270,0-6-360,0 0 450,6 6-90,-4-5 1349,16 5-1349,-9-6 180,10-6 0,-6 5-90,1-5 90,5 0-270,-4-2-720,5 1 720,-13 1-1529,-1 6 1260,-6 0-991,0 0 1170,-6 0 180,-1 0 0,-1 0 0,-4 0 0,5 6 360,-7 7-180,6 2 2159,3 17-1440,5-16 450,0 16-989,0-24 450,11 4-720,-1-12-270,21-24 180,-14 12-720,26-49 630,-31 34 90,17-17-1979,-27 6 1620,4 20-91,-6-19-989,0-2 899,0 2 540,0-15 0,0 24 900,0-4-451,0 24 1800,0 8-1799,0 8 1798,0 42-1798,0-23-45,2 15 0,2 2-135,-3-8-360,5 38 90,-6-44 180,0 9-1620,0 5 1440,0-18-4047,-12 29 3507,3-37-2158,-22 19 2698,21-22 0,-14-2 0,16-13 0,1-19 449,1 3 2879,12-39-2698,1 34 1529,19-40-1799,-4 37-450,11-15-90,-13 18 270,0 2 269,5-1-179,-8 11-4587,8-14 4407,-17 20 0,4-15 0,-5 10 0</inkml:trace>
  <inkml:trace contextRef="#ctx0" brushRef="#br0" timeOffset="51879">21876 10320 7533,'20'0'3418,"-11"0"-2429,8 5-629,-15-3 180,4 22-360,-6-14-990,-6 27 810,-1-20-1079,-7 14 899,7-16-360,-5-2 1080,10-6 629,2-7-359,14 0-271,-5 0-89,14-7-450,-14 6 450,11-5-180,-13 6-2159,-1 12 1529,-6-3-1259,-24 28 1169,12-19-269,-31 25 1528,21-20-269,-5-2-540,14-4 2428,13-15-1258,7 4-631,13-6 361,6 0-720,9 0 0,-1-6 179,22-8-179,-23 0-2159,18-6 1979,-12 1 0,-10-2 0,10-6 0</inkml:trace>
  <inkml:trace contextRef="#ctx0" brushRef="#br0" timeOffset="52508">16605 11379 7533,'-22'72'1799,"8"-31"0,4-7-1170,9-16-269,-5 6 450,24-24-630,-2-6-540,28-26 630,-26 7-1890,18-32 631,-33 33-180,9-7 899,-18 23 90,-20 8 90,9 8 90,-15-1-360,-5 18-269,18-21 269,-13 14 360,20-18 0,11 0 0,-5 0 0</inkml:trace>
  <inkml:trace contextRef="#ctx0" brushRef="#br0" timeOffset="52762">16725 11191 7533,'0'21'3598,"7"5"-2699,-6 6-719,6-2 0,-1 9 90,-5-6-90,5-5-900,-6 17 360,0-15 270,0 3-3058,0-2 2608,0-20 271,0 13-1350,-6-23 1349,5 5 270,-5-30 0,6 6 539,11-32-539,-8 20 450,27-15 360,-25 28-541,30-6-269,-19 21 0,5-4 0,-9 6 0</inkml:trace>
  <inkml:trace contextRef="#ctx0" brushRef="#br0" timeOffset="52888">16806 11447 7533,'-14'35'3688,"2"3"-3329,18-30-449,13 5-89,3-13 179,5-6-1979,4-14 989,-8 4 540,3-9 450,-6 5 0,-7 5 0,1-4 0</inkml:trace>
  <inkml:trace contextRef="#ctx0" brushRef="#br0" timeOffset="53041">16954 11191 7533,'0'35'2338,"-6"4"-1528,-2 7-91,1-9-6019,1 14 5750,0-5-450,4-3 1588,-4 4-3566,6 3 1708,0-24 1129,0 11-859,6-29 0,-4-3 0,4-5 0</inkml:trace>
  <inkml:trace contextRef="#ctx0" brushRef="#br0" timeOffset="53423">17101 11299 7533,'-13'27'1079,"5"0"180,-4 29-1079,11-21 584,-3 6 1,2-2-765,8-12 270,13 22 0,-2-40-90,26-9-990,-25-9 181,19-16-900,-22 4 719,-1 0-1079,-9-22 1350,-5 23 539,-5-17 0,-15 12 0,4 14 0,-3-12 0,7 21 0,10-4 89,-4 0-178,6 5 2607,12-6-2068,-3 7 989,16 0-989,-10 0-450,4 0 449,7 7-449,-10 0 270,3 24-90,-13-13 0,-6 31-180,-6-24 0,-1 13-719,-6-17 449,5-2-2429,-10-5 2160,15-7 539,-14-1 0,9-6 0,-5 0 0</inkml:trace>
  <inkml:trace contextRef="#ctx0" brushRef="#br0" timeOffset="53625">17329 11071 7533,'0'55'4047,"0"-19"-2607,0 34-316,0-28 0,0-2-494,0 11-630,3 5 0,0 0-270,-1-9-405,4-2 1,0-2 44,-4-10-1529,10 28 1710,-11-43 449,5 7 0,-12-19 0,-1-6 0</inkml:trace>
  <inkml:trace contextRef="#ctx0" brushRef="#br0" timeOffset="53936">17517 11205 7533,'36'-13'3238,"-5"5"-3058,-23 8 180,-2 14-271,-6 6-1168,-12 31 629,-3-6 360,0 3 1350,-3-17-1,17-18 270,1-5-1259,7-2 809,25-12-809,-9-2-630,28-17 91,-28 8-1530,15-14 989,-30 16-89,4-4-721,-12 12-1438,-12 7 3058,-2 1 0,-7 11 0,2-5 0</inkml:trace>
  <inkml:trace contextRef="#ctx0" brushRef="#br0" timeOffset="54158">17477 11433 7533,'-8'21'4587,"14"-1"-3957,3-13 1978,29-7-1528,-14-2 1078,32-15-808,-7 2-1710,-6 0 270,-5-3 180,-13 17-1529,-8-5 1349,2 6 180,-7 0-180,-5 0-4408,1 6 3599,-2-5 359,-6 5-359,0-6-631,0 0-628,-12 0 1348,3 0 810,-10 0 0,-1 12 0,0 3 0</inkml:trace>
  <inkml:trace contextRef="#ctx0" brushRef="#br0" timeOffset="54390">17544 11621 7533,'0'7'2788,"12"-12"-2788,3-5 2429,6-3 269,16-5-2338,-19 15-180,19-8-360,-28 17 180,3 7 180,-12 2 719,6 28-719,-5-24 270,29 31-360,-18-40-990,25-4 1,5-6 899,-11-9-2799,18-8 1,1-3 2798,-10-4 0,-5 2 0,0-1 0,12-11 0</inkml:trace>
  <inkml:trace contextRef="#ctx0" brushRef="#br0" timeOffset="55059">18295 11286 10501,'21'-8'3148,"-2"2"-2428,1 0 809,1 5-899,6-5-990,-13 6 360,4 0-2519,-16 6 2249,4 1-3687,-24 19 3507,7-10-719,-26 15 899,15-16-270,-35 22 2429,24-19-1889,-11 8 3958,30-20-3329,8-6 900,12 0-179,8 0-451,7 0-269,5-6 269,37-20-719,-27 8-1080,4-3 1,0-1 719,-9 6-2158,8-10 1078,-20 19 361,-11-5-1620,-2 11 1890,-6-5 269,0 6-180,-12 11 360,3 4 1799,-22 36-1079,20-12-450,-7 5 0,1 0 1079,12-2-405,-10 5 1,0-2-1034,12-17-1440,-8 34 1079,11-52-1619,0 14 1260,0-23 989,6-7 0,1-3 0,6-10 0</inkml:trace>
  <inkml:trace contextRef="#ctx0" brushRef="#br0" timeOffset="55227">18617 11286 7533,'42'-29'2338,"-10"4"-1888,-6 11 809,-12 7-539,0 1-270,-2 6-1440,-10 0 990,4 0-1709,-6 12 990,0-3-2160,-12 22 2879,9-14 0,-21 8 0,9-12 0</inkml:trace>
  <inkml:trace contextRef="#ctx0" brushRef="#br0" timeOffset="55873">18644 11339 7533,'-22'8'5577,"4"-3"-3868,18-5 179,18-5-1528,-8-3 180,39-11-270,-30 4-810,25-5 180,-29 13-359,-2 1 449,-7 6 180,-6 0-989,0 12 899,-6-3 0,5 10 0,-11-5 180,4 11-180,0-2 810,-4 15-630,11-15 809,-5 8-719,6-22 180,0 9-720,0-17 360,0 11-360,6-10 361,1-2-361,7-8 180,-6 1 90,-2-5-180,0 5 540,1-7-180,1 7-270,4-5 180,-11 10 90,5-4 90,-6 6-449,0 0 269,0-6-720,0-7 630,0 4-629,0-9 539,0 11-90,0-1 180,0-4 180,6 5 0,-5-1 450,17-10-360,-15 15 719,21-15-719,-21 17 630,21-11-450,-15 11 269,10-5-449,-12 6-360,5 6-899,-10 1 90,4 12-450,-12-4-360,-2 16 1439,1-14-270,-5 8 451,5-17 1708,-7-2-720,7-6 2519,1 0-2698,6 0-180,6-18-90,1 8-2159,12-34 1619,-4 26-3688,11-37 3509,-17 36 449,3-19 0,-6 25 0,1-1 0</inkml:trace>
  <inkml:trace contextRef="#ctx0" brushRef="#br0" timeOffset="55992">18979 11178 7533,'0'20'2158,"0"-6"1081,0 36-2250,0-24 180,0 49-809,0-30-2159,0 21 1619,-5-13-2698,-3-5 2518,0-14 360,-4-8 0,5-13 0,-7 0 0</inkml:trace>
  <inkml:trace contextRef="#ctx0" brushRef="#br0" timeOffset="56126">18845 11661 7533,'-7'0'1349,"1"0"-90,6 6-899,6-4 809,7 3-719,2 2-90,4-6 989,25-12-989,-18 0-1305,12-10 1,-1-1 674,-10 4 270,28-25 0,-33 20 0,11-10 0</inkml:trace>
  <inkml:trace contextRef="#ctx0" brushRef="#br0" timeOffset="56911">19086 11299 7533,'6'-15'1439,"-4"3"-540,10 6-449,-5 5-90,0-5 2608,5 6-2338,-4 0-270,-1 0 179,5 0-359,-10 0-1529,4 0 1259,-6 0 180,0 0-1169,0 6 989,0 1-4048,-18 12 3418,8-3 1,-16 3-1,7-6 360,10-5 1710,-9 4-541,17-11 1710,-5 5-1350,0-6 90,4 0 91,-4 0 1528,18 0-1979,-3 0 181,28 0-810,-19 0-360,25-12 0,-26 9-900,8-15-89,-17 23 899,-8-4-719,-19 49 719,8-22 0,-5 15 0,2 1 0,11-11 450,-9 36 270,12-45-1,6 2-179,2-26 180,23-32-450,-19 7-540,18-32 180,-29 33 90,5-25 180,-6 37-6206,-12-30 5036,9 38-2158,-14-26 3328,15 21 0,2-10 0,2 5 0,15 1 0,-14 5-449,21 2 2427,-21 12-269,9 20-1259,-12-2 2788,0 38-2878,0-29 360,0 36-720,0-38-270,0 14 90,6-30-630,-5-4 451,11-11 89,-10-6-1349,10-19 899,-11 1 91,11-14-901,-5-19 1261,1 17-136,-2-2 0,0 2 135,-5 7 990,11-22 809,-11 38-450,12-2-629,-12 13 2338,6 6-2158,-2 6-180,-3 7 899,4 20-719,-6-3-181,0 15 271,0 19-540,0-17 449,-2 3 1,-2 1 0,-4 8-2025,4-16 1,1-1 1035,-4 1-4948,1 6 4317,5-32 990,-5 2 0,0-7 0,-1-4 0</inkml:trace>
  <inkml:trace contextRef="#ctx0" brushRef="#br0" timeOffset="57344">19489 11246 7533,'-8'34'3778,"2"10"-3329,6-14 451,0 21-450,0-21 179,0 21-449,6-28-1349,-4 15 449,10-24-989,-11 6 900,11-13 89,-10 5-90,3-10-269,-5-2 359,0-8 720,0-11 0,6-2 0,2-6 0</inkml:trace>
  <inkml:trace contextRef="#ctx0" brushRef="#br0" timeOffset="57492">19570 11299 7533,'13'-15'-450,"1"3"1529,-7 12-539,5 0-180,-11 0 269,11 18-449,-10-8 0,4 22 900,-6-5-1170,-6 37 449,-2-5-89,1-3-270,-5-15 0,5-32 0,-7 11 0</inkml:trace>
  <inkml:trace contextRef="#ctx0" brushRef="#br0" timeOffset="57676">19529 11420 7533,'7'-7'0,"5"1"1169,-4-1-809,5 6 359,-5-11 1,10 10-360,-9-4-180,10 6 179,-5-5-179,-1 3-360,-6-4 91,5 6-1890,-10 0 450,4 6 1529,-12 2 0,-2 5 0,-5 1 0</inkml:trace>
  <inkml:trace contextRef="#ctx0" brushRef="#br0" timeOffset="57811">19570 11487 7533,'-22'63'1529,"9"-17"-989,7-27 269,18-7-629,-3-11 360,22-6-271,-8-10-1978,16-18 1620,-23 11-1890,8-10 989,-23 18 990,5-6 0,-6 7 0,0-1 0</inkml:trace>
  <inkml:trace contextRef="#ctx0" brushRef="#br0" timeOffset="58264">19650 11420 7533,'7'0'1529,"5"0"-180,2-12-989,0 3 0,6-10-91,5-1-179,-8 5-1439,8-4 450,-11 5 809,-1 1-1259,0-1 719,-5 7 90,-2-5 90,-6 11 2070,0 7-1441,0 3 1441,-6 28 1078,-2 22-1888,1 13-721,1-3 181,3-27 0,0-4-90,2-3-1529,-5 21 1169,6-29 540,-6-6-720,4-8-5577,-10-19 5488,4-3 449,1-40 0,1 22 0,12-47 0,1 47 0,19-34 0,-10 43 0,22-25 0,-22 26 2878,21-14-2428,-21 22-1,10-3-269,-19 12 270,-1 12-270,-6-3 540,0 34-541,0-23 1261,-6 23-1081,4-28-1528,2-2 1169,8-7-1889,6-12 90,5-25 1799,2 0 0,0-16 0,-2 14 0</inkml:trace>
  <inkml:trace contextRef="#ctx0" brushRef="#br0" timeOffset="58527">20079 11286 7533,'7'34'4317,"-1"5"-4047,0-11 1799,-4 23-630,4-2-2428,-6 12 989,0-13-1350,-6 14 1350,-2-35-4317,-5 28 3237,6-44-988,-17 7 2068,13-18 0,-20 0 0,16 0 0,-4 0 0,11 0 719,2 6-449,6 1 0,0 0 4407,18-1-4137,-7-6 989,44-6-4471,-34-1 1413,15-5 0,1-1 1079,-10-4 424,35-14 1,-32 10 0,9-6-1</inkml:trace>
  <inkml:trace contextRef="#ctx0" brushRef="#br0" timeOffset="58924">20428 11433 9422,'28'0'3777,"3"0"-3057,-10 0 449,0 0-539,-8 0 180,-1 12-1350,-10-3 360,4 11-630,-6 5 451,0-9-1980,-12 16 900,9-23-630,-15 9 1709,16-17-359,-4-7 1168,12-9-179,14-30-270,-4 14 180,28-26 90,-26 33-90,13-7 809,-18 24-449,1-5 449,-1 10-539,-6 2-90,-1 8 1169,-6 23-1169,0-7-360,-6 32 90,-1-24-2159,-6 30 1709,-1-30 360,7 7 0,-5-14 0,5-5 0</inkml:trace>
  <inkml:trace contextRef="#ctx0" brushRef="#br0" timeOffset="59198">20602 11594 7533,'0'8'4587,"0"-2"-2608,0 0-1170,-6 1-269,5 0-180,-11 5 0,10-4-180,-4 5 0,0 1 2428,-1 11-2068,-7-3 359,1 17-539,-1-11-180,1 5 180,0 0-180,-1-4-3239,-17 21 2790,19-25-5218,-30 31 4857,32-44 270,-16 18-179,13-29-2250,6 5 2789,1-36 0,12 11 0,1-26 0</inkml:trace>
  <inkml:trace contextRef="#ctx0" brushRef="#br0" timeOffset="59329">20415 11916 7533,'35'-6'0,"2"5"5846,-16-11-4766,6 11 359,-6-5-630,-2 0 1,7 4-810,-10-4 180,16 6-1439,-12 0 449,25 12-3867,-8 9 3957,9 1 720,-7 4 0,-11-13 0,5 0 0</inkml:trace>
  <inkml:trace contextRef="#ctx0" brushRef="#br0" timeOffset="59475">21072 11956 7533,'7'8'9830,"-1"10"-8777,-6-15-333,0 9-540,0-6-2159,0-5 1709,0 6 360,0-7-1507,0 0 0,0-7 1,0 0-1</inkml:trace>
  <inkml:trace contextRef="#ctx0" brushRef="#br0" timeOffset="66296">22064 14251 7533,'-15'14'2698,"21"-1"-2158,11-5 0,39-8-540,-23-8 89,18-5 1,-24-6-719,-6 3 269,10-9 90,-15-14 0,3 20-809,-31-17 809,2 29 540,-39-1-180,29 8-180,-23 8 989,10 23-719,9-7 90,-7 26-270,24-25 900,1 6 269,6 0-899,6-19 0,7 30-270,2-38-450,16 20 270,-14-22-2249,20-2 1980,-20-2-271,20-28 720,-21 18 0,10-25 0,-13 16 0</inkml:trace>
  <inkml:trace contextRef="#ctx0" brushRef="#br0" timeOffset="66646">22386 14198 7533,'6'19'2428,"-5"-10"-2158,5 3-180,-6-12 270,0 0-450,0-6 270,0-2 180,0-11-180,0 4-1440,-6-16 990,5 8 1,-5-15 179,6 15 359,0-8-89,0 22 180,0-9-180,6 17 0,1 1 90,7 13 180,6 26-181,-6-8 1,18 32-180,-22-32 0,14 8-270,-17-14 270,7-10 180,-1 5-180,-6-7 0,-1-5-720,-6-3-179,0-17 629,0 4-2429,-6-12 1761,5 1 0,-11-2 0,4-6 0</inkml:trace>
  <inkml:trace contextRef="#ctx0" brushRef="#br0" timeOffset="66797">22520 14064 9512,'0'19'1709,"-12"8"-1350,9 7-179,-14 0 180,9 17-180,-5-20 90,-1 14-1080,-5-6 720,10-15-359,-9 7 269,10-12 180,1-10-3059,1 3 1800,6-24 1259,0 3 0,0-16 0,0 4 0</inkml:trace>
  <inkml:trace contextRef="#ctx0" brushRef="#br0" timeOffset="67030">22533 13996 7533,'14'8'1259,"-1"-2"-449,19 6-361,-14-4 451,31 30-451,-37-14 361,23 33-810,-32-26 0,9 31 0,-12-30 360,-18 24-90,14-32-2609,-38 19 1170,31-32 1169,-21 13 0,13-23 0,-2 5 0</inkml:trace>
  <inkml:trace contextRef="#ctx0" brushRef="#br0" timeOffset="68062">23030 14117 7533,'21'-13'2788,"10"-1"-2608,-20 1 0,18 6-810,-14-5-719,6 4 629,-2 1-89,-6 1 809,-5 6 0,-2 6 0,-6 1 0</inkml:trace>
  <inkml:trace contextRef="#ctx0" brushRef="#br0" timeOffset="68245">23017 14184 7533,'0'8'539,"0"-2"1710,18-6-1619,-2 0 449,28 0-719,-20 0-270,31-6-180,-35 4-1439,29-10 809,-38 11-719,12-5 1079,-21 6-1619,4-6 1979,-12-2 0,-1-5 0,-7-1 0</inkml:trace>
  <inkml:trace contextRef="#ctx0" brushRef="#br0" timeOffset="68402">23084 14077 7533,'0'13'3058,"0"13"-2698,0-4 629,0 29-719,0-20-810,0 26 540,0-27-629,0 14 629,0-21 0,0 2 0,6-18 0,1-1 0</inkml:trace>
  <inkml:trace contextRef="#ctx0" brushRef="#br0" timeOffset="68563">23298 14104 7533,'36'-15'1799,"-5"-3"-1529,-12 10-181,-4 1-89,5 1 90,-7 6-90,1 0-1349,-7 0 1169,-1 0 180,-6 0 0,0 6 0,0 2 0</inkml:trace>
  <inkml:trace contextRef="#ctx0" brushRef="#br0" timeOffset="68744">23285 14171 7533,'-8'6'2878,"8"-5"-2248,8 5 359,35-12-539,-16 5 0,29-17-1530,-27 15 720,-2-15 270,10 11 270,-25-1-2428,17-4 1078,-27 11 271,4-5 359,-6 6 540,0-6 0,-6 4 0,-2-4 0</inkml:trace>
  <inkml:trace contextRef="#ctx0" brushRef="#br0" timeOffset="68900">23352 13956 7533,'0'27'1349,"0"0"-450,0 11-449,0-2 180,0 10 179,0 12-719,0-19 90,0 2 0,0-1-630,0-6 360,0 23-1709,0-36 900,0-2 899,0-11 0,6-3 0,1-5 0</inkml:trace>
  <inkml:trace contextRef="#ctx0" brushRef="#br0" timeOffset="69496">23674 14090 7533,'-15'6'2248,"-3"14"-1438,10 8-540,1 0 539,1 10-359,6-10-270,6-6 0,-4-4-360,10-18 180,-5 0-720,7 0 271,-1-12 449,-6 3-990,5-10 181,-10-6 449,4 8 180,-6-8-360,0 11 180,0 1-179,-6-12 1798,4 8-719,-4-2-180,12 7 899,-4 4 270,21-5-1259,-12 6 180,26 1-450,-21 6-450,22 6 450,-28-5-270,14 29 180,-22-18-630,-2 37 541,-8-25-1261,-17 21 1171,8-23-1980,-8 9 1349,11-22 900,7 3 0,-5-12 0,5 0 0</inkml:trace>
  <inkml:trace contextRef="#ctx0" brushRef="#br0" timeOffset="69686">23928 13728 7533,'0'13'3328,"0"1"-1889,0 35-1169,0-15 44,0 7 1,0 1 45,0 2-180,0 14-809,0-6 359,0-8 180,0 14-990,0-23-1708,0 22 2788,0-25 0,0 6 0,0-18 0</inkml:trace>
  <inkml:trace contextRef="#ctx0" brushRef="#br0" timeOffset="70588">24291 13929 7533,'7'0'90,"-1"0"1709,-6 18-1440,0-2 1260,0 47-1259,0-23-360,0 18 360,-6-1-810,5-30-629,-5 28 629,0-45-359,4 15 629,-3-24-630,5-13 540,0-4 90,5-35 91,-3 20 493,6-7 1,2 1-315,-1 9 899,22-33-809,-15 44 0,15-14-989,-10 16 809,18 2 0,-15 1 0,7 4 0</inkml:trace>
  <inkml:trace contextRef="#ctx0" brushRef="#br0" timeOffset="70903">24519 14023 7533,'-21'66'1259,"8"-5"-449,1-40-451,10-1-89,-4 0-90,6-12-90,0-2 0,0-6 180,12 0-270,-3-6-540,22-26 540,-14 7-1079,8-26 539,-12 23-809,-5-17 1079,-2 15 90,-6-8 90,0 23 450,-6 9-360,-2 13 1979,1 30 359,1 13-2338,6 0 630,6 7-1350,-5-35 541,11 4 358,-10-19-2427,9-1 988,-3-6 1260,-1-18 0,5 2 0,-4-17 0</inkml:trace>
  <inkml:trace contextRef="#ctx0" brushRef="#br0" timeOffset="71167">24667 13996 7533,'7'6'1619,"-1"8"-990,0 7-629,-5 0 0,5-2 0,-6-6-90,0 1-269,0 5-1,0-10 180,0 9-270,0-16 0,0-2 361,0-8-1,6-23 180,-4 13 719,10-19-719,-11 28 720,5-3-361,0 12-179,-5 23-270,5-10-719,-6 36 719,0-32 90,0 15-270,0-25-3148,12-7 3058,-3-7 270,4-7 0,5-5 0,-3-2 0</inkml:trace>
  <inkml:trace contextRef="#ctx0" brushRef="#br0" timeOffset="71365">24854 14010 7533,'23'-44'449,"-6"13"-269,-17 25 0,-17 24 0,6-2 989,-14 29-809,11-21 270,6 25-450,2-37 449,6 18-808,6-22-181,8-7 360,1-2-90,11-19-1259,-17-1 629,8 0-1619,-3-28 1890,1 22-399,-2-23 0,-1 23 0,-5 0 0</inkml:trace>
  <inkml:trace contextRef="#ctx0" brushRef="#br0" timeOffset="71717">24961 13594 7533,'8'-8'2788,"-2"32"-1888,-6 2-1,-3 21 1,0 5-451,-5 6-134,2 8 0,-1 0-225,-1-9-675,5 0 1,0-3 584,3-18-1889,0 37 1619,0-55-2609,6 7 2340,-4-19-541,10-18 900,-5 3 180,1-22 0,-2 15 0,-6-4 450,0 14 0,0 6 719,0 0 900,5 0-1529,3 0 359,17-12-629,-8 4 270,14-24-360,-16 16-810,-1-21 630,-8 20-270,-6-8 90,-6 11 180,4 1-899,-28 5 809,18 2-810,-37 6-359,25 12 719,-9-3-539,14 11 1079,12-13 0,-5 5 0,4-4 0</inkml:trace>
  <inkml:trace contextRef="#ctx0" brushRef="#br0" timeOffset="72218">25136 13808 7533,'7'27'3328,"-1"-6"-3868,-6 23 630,0-19 450,0 25-450,0-21 180,-6-3 179,5 6-988,-11-10 89,10 5-180,-4-13 360,6-9-359,0-5 359,0-5-270,6-33 180,2 18 180,11-53 1,-4 46 448,4-24-269,-6 36 1709,1 3-1529,-7 12 1439,5 24-1259,-10-6-90,4 44-180,-6-35 180,0 34-810,0-43-539,0 14 719,0-19-270,0-5 361,0-3-1,0-28 450,0 11-270,6-43 0,1 29 359,2-11 1,2 0-90,4 8 90,16-32-90,-15 45 270,10-10 1079,-1 31-1259,-9-2 269,3 34-89,-19 17-180,-1-8-90,-8-8 0,0-1-1709,6-6-1799,-21 32 3328,16-38 0,-12 12 0,7-23 0</inkml:trace>
  <inkml:trace contextRef="#ctx0" brushRef="#br0" timeOffset="73233">25350 14104 7533,'8'-21'0,"-2"1"180,0 1-1,1-8 91,0-1-90,11-11-90,-15 17 90,15-4 360,-4 1-450,-5 14 629,15-12-449,-21 21-90,21-4-180,-16 12-270,12 14 180,-7-4-90,-5 21-179,-3-2 179,-5 12 180,0-5-180,-5 9 180,3-27 0,-10 19 0,5-27 0,-7 10 0</inkml:trace>
  <inkml:trace contextRef="#ctx0" brushRef="#br0" timeOffset="74638">22346 14936 10051,'19'6'1529,"-10"-5"-1259,15 5-360,-15 0-1619,11-4 1439,-13 9 180,-1-9-2248,-6 10 1708,-6-5-179,-8 7 809,-1-1 0,-22 1 0,25-7 2068,-18 5-898,29-11 1078,-5 5-1528,6-6 1079,12-11-1439,-3 1 629,28-14-809,-19 14 180,26-8-810,-34 17 360,14-5 180,-23 6-1259,5 18 539,-12 10 450,-1 8-179,-1 9 269,2-23-540,6 3 360,0-17-449,12-14 359,-3-3-989,22-34 719,-14 18-1079,8-44 1349,-18 36-629,-1-36 989,-6 44 180,0-12-360,0 29 2069,0 3-360,6 10 270,2 27-1260,-1-7 451,11 44-900,-9-37 0,11 19-270,-7-30 180,12-7 90,-8-9-270,32-28 0,-30 5-1349,30-27 809,-32 5-2338,-16-2 2518,-5 14 540,-46 16 0,25 19 0,-6 18 0,0 5 360,-1 6-90,8 13 0,4 2 1259,4-9-540,8-1 1,5-2-541,9-14 361,19 19-630,5-35 90,7-12 0,2-6-90,3-9-180,5-8 0,-2-5 0,-11-6 0,-5 11 0,-1 0 0</inkml:trace>
  <inkml:trace contextRef="#ctx0" brushRef="#br0" timeOffset="75102">23084 14815 7533,'13'0'4677,"0"0"-4497,-5 0 0,4 0-180,1 0 0,-4 0-360,15 12 450,-21-3 90,8 22-720,-11-9-269,-17 23-1,6-21-179,-20 13 179,22-21-629,-9-3 1079,17-7-449,1-36 809,7 11 0,19-50 0,-10 42 449,27-22-539,-25 40 2069,20-3-1529,-29 12 1349,8 24-1439,-15-6 179,4 33-539,-6-28 180,0 9 0,0-19-450,0-6 180,6 0 180,1-14 0,24-18-270,-13 7-629,19-25 359,-22 27-899,5-10 989,-13 19-1529,0 1 1889,-7 6 0,-13 0 0,-2 0 0</inkml:trace>
  <inkml:trace contextRef="#ctx0" brushRef="#br0" timeOffset="75268">23097 14990 7533,'-15'39'869,"0"0"1,1 1-1,5-5-419,9-7-90,0-1 359,0-1-449,0-6 90,0-5-1170,5 9 810,-3-21-809,16 15 809,-15-16-2878,15 4 2878,-17-6 0,11-6 0,-5-2 0</inkml:trace>
  <inkml:trace contextRef="#ctx0" brushRef="#br0" timeOffset="75503">23204 14963 7533,'7'21'2608,"-1"16"-2068,-6-19 269,0 25-449,-6-27-180,5 16-1079,-17-12 809,15 7-900,-27 0 900,20-6-1529,-21-2 1349,16-11 720,-4-2 270,11-6-181,-4-6-449,11-8 450,7-18-630,3 2-1349,28-27 809,-19 26 630,25-14 0,-21 18 0,11 1 0</inkml:trace>
  <inkml:trace contextRef="#ctx0" brushRef="#br0" timeOffset="75844">23405 14909 7533,'7'8'3508,"-1"3"-2879,-6-3-269,0-1 450,-6 23-540,-1-18 1439,-6 37-1350,-1-25-179,-17 33-180,13-26-1619,-19 20 1529,22-29 0,-10 3-3238,4-5 2878,0-11-1798,7 3 1798,8-12-90,6-6 540,0-20-539,6 9 539,8-21 989,7 23-539,18-16 809,-15 21 180,31-26-1079,-36 25-900,36-20 1,-31 16 359,21-16 180,-5-3 0,-10 4 0,1-2 0</inkml:trace>
  <inkml:trace contextRef="#ctx0" brushRef="#br0" timeOffset="76084">23634 14909 7533,'0'45'3058,"12"-9"-2878,-3-36 449,22-24-988,-15 12-451,9-38 450,-17 33 1,-2-21 449,-6 23 269,-18-4-179,2 11-360,-11 3 270,-5 10-360,16-3 450,-22 22-1619,22-14 720,-3 21-129,13-21 0,0 7 0,-2-9 0</inkml:trace>
  <inkml:trace contextRef="#ctx0" brushRef="#br0" timeOffset="76242">23835 14613 7533,'0'42'3328,"0"3"-2249,-6 1-719,4-8 0,-4 6-180,6 1 90,0-2-1710,0 17 721,0-18 719,0 15 0,0-32 0,0 12 0</inkml:trace>
  <inkml:trace contextRef="#ctx0" brushRef="#br0" timeOffset="76768">24210 14734 7982,'15'-7'1080,"9"-5"-1620,-21 5-539,21-7 629,-21 7 0,9 1 360,-12 6-269,-6 0 89,-1 6 270,-7 1 719,-23 24-719,17-6 1349,-29 19-1169,33-27 1889,-10 12-1709,19-26 180,1 9-360,12-12 269,19 0-269,-7-6-180,37-1-180,-29-1-1529,30-4 1439,-38 11-1529,18-5 1440,-33 6-1260,3 6 1619,-20-5 0,-6 11 0,-7-4 0</inkml:trace>
  <inkml:trace contextRef="#ctx0" brushRef="#br0" timeOffset="76946">24050 14949 7533,'-8'14'2158,"2"-7"-1798,6-1 90,12-6-180,3 0 2338,35-12-719,13-3-1529,1-5-630,-18 6 0,-4 2 270,-8 3-2068,33-9 2068,-55 17 179,18-5-3147,-28 6 540,-14 12 2428,-5-9 0,-16 20 0,6-8 0</inkml:trace>
  <inkml:trace contextRef="#ctx0" brushRef="#br0" timeOffset="77155">24130 15003 7982,'0'7'1889,"6"-1"-1619,1-6 450,12 0 89,2 0-539,0 0 360,10 6-810,-20 2 450,13 23-90,-16-13 0,-1 25-360,-1-26-360,6 2-90,14-43-584,9-5 0,2-3-46,12-23 736,-14 17 1,-1 1 523,4-3 0,-8 4 0,9-2 0</inkml:trace>
  <inkml:trace contextRef="#ctx0" brushRef="#br0" timeOffset="77475">24720 14681 7533,'-28'21'1079,"-3"22"-899,22-24 90,-10 25 719,18-18-539,-5-3 180,6 2-630,0-18-360,12-12 450,-3-5-1619,17-21 1259,-18 15-810,10-27 811,-16 31-1,4-24 90,-6 33 1349,0-9-89,0 12-181,0 0 1530,12 0-1980,-4 0-89,12 0 0,5 0-360,-9 6 0,10 7-90,-19 2-1529,-1 23 1439,-12-21-2608,-13 33 2248,2-32 540,-20 25 0,15-27 0,-11 10 0</inkml:trace>
  <inkml:trace contextRef="#ctx0" brushRef="#br0" timeOffset="77654">24773 14761 7533,'29'-13'1979,"-4"5"-540,1-4-1169,-16 11 269,14-5-359,-17 6 0,1 6 0,-2 13-90,-6-2-810,0 26 630,0-19 450,-6 15-450,-2-18-4587,1-2 4677,-5-11 0,11-3 0,-5-5 0</inkml:trace>
  <inkml:trace contextRef="#ctx0" brushRef="#br0" timeOffset="77922">25001 14560 7533,'8'12'1709,"-2"-3"-2339,-12 40 630,4-22-360,-16 36 270,9-33 270,-4 8-270,-5-5 90,15-17 180,-9 8-180,12-16 0,-5-1 990,3-1-271,14-24-359,-2 8 270,27-22-540,-20 18 89,20-6-268,-26 13-721,19 0 450,-27 7-90,9 0 271,-12 0-1800,0 7 1979,-18 6 0,7 2 0,-15 5 0</inkml:trace>
  <inkml:trace contextRef="#ctx0" brushRef="#br0" timeOffset="78185">24572 15124 7533,'13'-6'3418,"31"-14"-3238,-17 4 719,41-9-539,-36 17-360,18 8 0,-27 8-180,-4 29 180,-13-12 90,-12 38 0,-1-38 180,-1 12-720,2-29 0,24-14-179,-8-3-496,22-16 1,4-5 1124,-1-10 0,-3 10 0,0 0 0,2-9 0</inkml:trace>
  <inkml:trace contextRef="#ctx0" brushRef="#br0" timeOffset="78892">25109 14748 13559,'19'0'180,"-10"0"-1619,3 0 719,-6 0 451,-5 0-3060,5 12 3060,-12-3-1440,-13 22 1709,3-20 0,-28 24 539,27-24-269,-27 14 3328,22-11-2069,1-7-719,9-1 449,12-6-1079,0 0 539,18-6-359,-8 4-989,22-4 539,-17 6-720,4 0 720,-11 6-1619,-2 8 1529,-6 1-539,0 4 449,0-11-1619,0-2 1079,12-30 810,-3 12 90,16-31 90,-10 32 630,10-13-360,-16 23-1,9-5-269,-17 6-90,5 0 1349,0 0-1169,-4 0 360,9 0-450,-9 6 0,4-5-360,0 5 360,-5-6-720,5 0 180,-6 6-360,0-4-449,0 10-180,0-11 719,0 5-629,0 0 1169,0-5-180,0 5 270,0-6-360,-12 12 181,3-3-1,-22 29 180,15-20 1529,-15 37-1169,22-36 2518,-3 30-2518,12-38 1169,0 12-1259,0-21-720,18-2 90,-8-14 270,33-18-1619,-25 2 360,13-15 1349,-17 23 0,-1-10 0,1 12 0</inkml:trace>
  <inkml:trace contextRef="#ctx0" brushRef="#br0" timeOffset="79288">25283 14842 7533,'14'-6'3238,"-1"4"-2878,1-10-91,-7 5-269,11-1 90,-15 3 450,9-1-360,-12 4-2788,0 8 2248,0 3-360,-6 22 810,-2-8-360,1 22 1350,-5-22-181,10 15-809,-3-29 450,16 9-270,-2-17 629,17-13-809,-12 2-2698,6-34 1978,-7 32 540,7-35 0,-11 41 1799,9-24-1529,-17 28 0,5-3 1169,0 5 720,-4 0-2159,4 0 540,-6 5-1080,0 3-449,0 29 629,0-18-1079,-12 37 809,9-38-809,-15 19 1169,16-28 360,-10 3 0,4-18 0,-5-2 0</inkml:trace>
  <inkml:trace contextRef="#ctx0" brushRef="#br0" timeOffset="79489">25618 14506 7533,'15'-13'2158,"-3"5"-269,-6 2-1529,-4 12 0,4 2 1979,-6 29-1890,0 1 1,0 15-90,-2-11 0,-2-2-360,-4 3 90,2 2 0,-1-3 90,-1-11-1530,-4 14 451,5-12-900,-6-5 719,5-1 541,-4-8 539,-1 0 0,-2-3 0,-4 3 0</inkml:trace>
  <inkml:trace contextRef="#ctx0" brushRef="#br0" timeOffset="80272">22628 13755 7533,'21'57'3058,"-2"-1"-3058,-6-33 180,-5 8 180,4-10-180,-5 0-1260,6 10 900,-5-15-90,-2 10 180,-6-19 1,0 5-1,0-10 90,0 4-90,6-6 359,1-6-269,0-2 270,11-35-270,-15 10 180,21-31-180,-9 28-540,6 3 1,3 4 179,1 8-1169,24-21 899,-38 41 367,13-5 1,-23 12 0,5 1 0</inkml:trace>
  <inkml:trace contextRef="#ctx0" brushRef="#br0" timeOffset="80838">22533 13178 7533,'-43'13'539,"6"1"91,18 5-450,4-4 450,-11 22-540,17-19 89,3 19-269,8-28 450,28 3-270,-18-12 180,31 0-180,-26 0 0,8 0 180,-6 6-180,-10 2 539,9 29-539,-17-12-360,-7 32 360,-3-27-989,-22 14-270,-9-15 89,15-8-269,-17-15 1349,33-20 0,-11-7 0,7-5 0</inkml:trace>
  <inkml:trace contextRef="#ctx0" brushRef="#br0" timeOffset="82605">22507 13339 7533,'15'13'1349,"-4"7"0,-5 18-899,-4-12-270,22 29-90,-20-37-270,38 13 180,-30-23-180,25-20 180,-22 1-1979,5-38 1259,-13 30-269,-1-37 1169,-6 39-540,0-21 1529,-6 29 271,-1-3-1081,-1 18 1890,2 50-1889,6 11-360,1-26 0,-2 1-315,-1 8 0,-2-6 405,-3-10-765,-2 7 1,-1-2 404,-5-19 90,-5 24-449,-5-31 809,8-6 269,-14-7-179,22-7 90,-3-30-180,12 5-405,10-5 0,4-2-45,4-7-720,6 7 1,3 2 630,2 0-811,22-20 810,-27 33 360,13-19 0,-22 32-359,-2-12 1348,-7 15-359,-6-5-540,6 5 449,-4 2 361,3 6 179,-5 0-1079,0 0 450,-5 12-450,3-3 540,-4 22-360,6-20-90,0 13 629,6-23-539,-4 6 540,16-2-540,-9-3 359,22-2-359,-20-2-360,12-3 270,-21 5-899,4 0-541,-6 0 901,0 5-631,0 3-809,-12 5 1530,9-5-271,-15-2 270,17-6 180,-11 6-180,10-5 1080,-4 5-540,6-6 1799,0 0-1709,6 0 1079,8 0-630,-5 0 811,26 0-1351,-23-6-448,31-7 269,-27-2 90,10-5-900,-13-17-449,1 18 629,-6-24 270,-2 21-1619,-6-28 1620,-6 23-181,4-40 630,-4 42-180,6-14-360,0 7 270,0 16 2339,0-3 1169,0 13-2608,0 30 899,0 41-1439,6-8-45,-3-2 0,2 2-495,8 2 270,-6-18 0,-1-3-900,2 4 361,-2 1 449,-6-26-3868,-6 20 3419,-2-20-361,-17 2 810,8-19-90,-14-19 270,16-10 2339,-4-5-1979,11 7 2518,2-10-2338,12 19 899,14-26-1259,2 22-990,17-11 181,-11 12 539,-7 8-2429,-3 7 1890,-17 6-1080,5 12 1349,-6-3 540,-6 16-180,5-10-180,-11 5 989,11-1-809,-5-10 0,6 9-180,0-17 180,6 11 2519,13-10-1889,-3-2-271,9-8-89,1-11-90,-10 4-719,21-16 539,-26 14-540,7-14 450,-18 16 0,-6-4-360,-1 11-269,-25 3 809,14 5 89,-13 5-358,11 21 89,6-8 0,-6 19 1439,13-10-630,1-5 271,6 9-720,6-16-360,7-1-720,20-14 361,-9-8 179,7 1-180,-11-11 180,-6 9-3328,6-23 3148,-12 16 450,3-33 0,-9 30 0,10-31-269,-11 34 1438,5-9-270,0 17-629,-4 8 1169,4 14-539,-6 7-1,0 17-179,6-8-270,-5 9-180,5 12-91,-6-25 91,6 30-90,-5-40-630,5 9 450,-6-17 90,0-3-1529,6-10 1259,-4-3-629,4-11 539,-6 4 90,6-10-180,-5-2 180,11-2-89,-11 3 358,5 0 91,0 17 0,-4-3 450,4 12-540,-6 0 90,0 0 180,0 12-181,0-3 1,0 17-90,0-17 0,0 3-1439,0-7 1169,0-3-899,0 4 809,6-12 360,1-14 270,0 4-180,12-27 449,-16 25-179,15-13 0,-11 17-181,1 7 1081,4 7-541,-5 19-359,0-2-450,-1 14 180,-6-10-180,0 18 0,0-16-1169,0 15 899,-6-23-90,5 4 450,-5-12-4678,6-1 3419,-6-6 1169,5-6 0,-5-7 0,6-8 0</inkml:trace>
  <inkml:trace contextRef="#ctx0" brushRef="#br0" timeOffset="82725">23513 13325 7533,'13'0'0,"-6"0"2608,11 0-2248,-9 0 1529,22-6-1439,-14 5-450,8-11 449,1 5-269,-10-1-2338,16-4 1798,-18 11-2249,0-5 2609,-2 0 0,-5-2 0,6-5 0</inkml:trace>
  <inkml:trace contextRef="#ctx0" brushRef="#br0" timeOffset="83311">23942 13017 7533,'-21'12'0,"2"-3"809,5 16-179,7 2 719,0 18 0,2 4-1626,10 0 412,-6-1 0,3-4 422,11-17-377,1-6 0,-1-2 0,6-5 180,14-7-1170,-3 0 541,3-14 179,-7 0 180,-12-13-1,6 6 91,-13-12 0,5 11-1889,-11-4 900,5 0 439,-12-2 100,-1 0-180,-24-11 540,13 22-360,-31-14 360,24 23-1259,-19-5 899,22 6 270,-4 6 0,13 1 0,0 6 0</inkml:trace>
  <inkml:trace contextRef="#ctx0" brushRef="#br0" timeOffset="83537">24076 12990 7533,'0'42'3688,"0"-4"-3149,0 1-359,0-9 360,0 33-450,0-36 90,0 28 0,0-39-2069,-6 21 1799,5-26-2429,-5 13 1440,6-23-450,0 5 1529,0-6 0,-6-12 0,-1-3 0</inkml:trace>
  <inkml:trace contextRef="#ctx0" brushRef="#br0" timeOffset="83838">24063 13084 7533,'15'27'989,"3"6"-629,-5 19 899,2-7-629,4 13 179,0-6-539,-10-15 0,9 2-90,-5-14 90,15-10-90,-6-7 0,-2-10-990,-9-35 270,-9 6-899,4-40 989,-6 32-179,-6-23 449,4 32 900,-9-9-631,9 18 1531,-4 2-1531,6 6 901,0 5-720,0 2-1440,0 6-718,0 0 178,6 12 541,-4-3 1169,4 10 0,-1-5 0,3-1 0</inkml:trace>
  <inkml:trace contextRef="#ctx0" brushRef="#br0" timeOffset="84521">24465 13043 7533,'14'0'2878,"5"0"-2518,-4-6-270,10 5 449,-4-5-898,-6 6 269,-3 0-1529,-12 0 809,0 0-989,-12 6 1170,3 2 629,-28 11 0,19-4 359,-25 10-359,26-16-449,-8 9 269,17-16 2698,2 4-2158,6-6 3058,6 6-2788,2-5-450,5 5 359,13-6-719,-16 0 180,14 0-269,-23 6 89,5 13-90,-6 9 90,0 7 0,0-14-360,6 3 540,2-21-1709,17 9 1350,-3-12-1261,17-18 1261,-16 7-1,2-20 0,-11 10 180,-1 0 180,-6-16 0,-1 13 0,-6-9 0,0-4 0,0 19-629,-6-13 718,5 17-89,-5 7 180,6-5 1529,6 11-809,-5-5-270,5 6 2158,0 11-2428,-4-1 179,4 32-359,-12-16-989,-8 42 719,5-35 540,-8 18-271,15-36-2067,-4 3-91,12-17 1529,2 6 90,-1-7 450,17-18-180,-14 7 180,9-14-989,-1-1 629,-15 16 180,15-20 0,-17 27 90,5-15 0,0 11 0,2-7 0</inkml:trace>
  <inkml:trace contextRef="#ctx0" brushRef="#br0" timeOffset="85187">24854 12963 7533,'0'42'1439,"0"3"-180,-12 6-989,3-12 90,-1 0 0,1-3-181,1-9-1078,2 22 809,6-34-1349,0-2 1259,6-19-1079,8-26 989,1 6-1079,10-35 1349,-16 36-90,9-20 1349,-17 30-539,5 3 1438,-6 24-1888,0-3 360,0 23-540,0-16-90,0 9-450,-6 0 180,5-8-2248,-5 8 2158,6-17-899,6-2 989,1-12 540,13-20-450,-11 9 270,14-33-270,-14 32 1709,11-19-1169,-7 22 359,-6-4-1438,-1 11-451,-6 2 900,-6 12 270,5 8 0,-11 1 0,10 10 0,-3-10-359,5-2 269,0-7 719,5-12-539,-3 5-629,22-23 629,-8 2-1,11-13 1,-7 8-90,-7 8-179,-5 12 358,-2 1 721,-6 6 449,-6 24-1079,-2-12 0,-5 37-450,-1-31 180,1 37-90,-1-36-1169,7 18 989,1-23-270,6-7 270,0 0-179,0-7 449,0 0 3777,6 5-3327,1 3 540,19 5-990,-10 1 269,22-1-89,-22-6-1979,9-1 1799,0-6 0,-2 0 0,9 0 0</inkml:trace>
  <inkml:trace contextRef="#ctx0" brushRef="#br0" timeOffset="85304">25417 13245 7533,'7'15'3148,"-7"3"-3328,-1-17 180,-17 5 0,9-6 0,-10 0 0</inkml:trace>
  <inkml:trace contextRef="#ctx0" brushRef="#br0" timeOffset="90018">22856 15768 10231,'21'-21'900,"-2"2"-1260,6-13-180,-9 14-1169,4-7 1529,-14 19 180,-6 6 0,-6 6 0,-2 1 0</inkml:trace>
  <inkml:trace contextRef="#ctx0" brushRef="#br0" timeOffset="90297">22829 15835 7533,'0'7'1619,"12"-1"-1259,-3-6-1,22-6-179,-9-1 720,23-19-720,-21 16 449,19-20-449,-27 21-630,4-4 540,-14 7-90,-6 6 90,0 0 0,-6 0-180,-14 18 90,-2-8 360,-17 33-360,17-18 180,-15 31 0,26-19-810,-12-3 1,21-4 539,-4-27-2519,6 9 2361,0-12 1,0-12 0,0-3 0</inkml:trace>
  <inkml:trace contextRef="#ctx0" brushRef="#br0" timeOffset="90590">22909 15902 7533,'8'0'270,"3"6"-1,-9 1 91,10 7-270,-11-7-180,5-1 180,0-6 90,2 0 0,5-6-270,-6-1 0,12-18 0,-10 8 180,10-20-90,-11 20 360,3-8-360,-3 18 899,5 1-629,-5 6 1079,4 18-989,-11-2 630,11 29-900,-11-22-540,5 27 450,-12-26 629,5 20-1168,-5-27-1710,0 1-90,5-18 2339,-5 0 0,6-12 0,0-4 0</inkml:trace>
  <inkml:trace contextRef="#ctx0" brushRef="#br0" timeOffset="91161">23190 15821 7533,'14'8'1889,"-7"-2"-1170,11-12-449,-3 4-90,7-10 270,3-7-900,-10 3 360,4-10 90,-6 7 180,-5 10-1259,-2-15 359,-6 15-629,-6-4 89,-25 13 1260,-7 13 0,-10 2-90,-2 22 1,26-13 89,-13 27 0,22-27 2788,2 19-1349,7-32-90,12 12-989,1-21 360,6 4-1,7-6-359,-6 0 0,12 0 359,1-12-539,1 9 180,-1-15-989,-13 16-1080,-3-9 1439,-9 9-1889,4-4 1799,-6 6-1439,0 0 1439,-6 6-89,4 2-91,-9 11 270,9 2 90,-10 18 540,5-16-360,-7 21 630,7-28-271,-6 9-269,12-17 180,-5-2-90,6-6 360,0-6-270,18-20-180,-7 3-360,20-28 90,-16 27 630,10-13-450,-10 28 1079,-2-3-989,-7 12 629,-6 12-449,0-3-450,0 10 270,-18 12 180,8-13 270,-21 20-2249,22-24-990,-9 6 1800,11-13 899,-1 0 0,-4-19 0,4-3 0</inkml:trace>
  <inkml:trace contextRef="#ctx0" brushRef="#br0" timeOffset="91567">23499 15821 7533,'-13'14'3418,"-6"11"-3238,4-14 89,2 12 1,7-21-270,6 10 180,0-11-1079,6 6 809,1-14-1349,18-12 1169,-9 3-720,16-28 720,-23 26-629,8-25 809,-9 27-270,-1-9 360,-1 17-270,-6 8 1889,0 8-809,0 5 449,0 6-809,0 2-90,0 0-270,0 10 90,0-14-270,-6 14 0,5-10-1979,-11 0 1889,4-2 180,1-11 0,-5-8 0,5-8 0</inkml:trace>
  <inkml:trace contextRef="#ctx0" brushRef="#br0" timeOffset="91760">23727 15513 7533,'0'33'0,"0"1"2248,0 18-898,0-15-721,0 14 181,-6 1-1139,5-7 959,-5 13-360,6-12-180,0-10 0,0 3-1500,0 0 1141,0-16 335,-6 9 0,-1-25 0,-7-1 1</inkml:trace>
  <inkml:trace contextRef="#ctx0" brushRef="#br0" timeOffset="92796">24036 15700 7533,'0'14'-360,"0"0"900,0-1-181,6-6 721,2 5-720,5-10 179,6-2-359,-10-2 90,15-15-180,-15-4-90,10-2-540,-12 4 270,-1 1 270,-12 15-269,-7-15-1351,-2 17-178,-28 13 1798,18 4 0,-20 29 0,30-22 0,-3 39 0,16-30 1798,2 21-1438,2-27 720,16-12-541,-3-8-89,6-6 360,22-6-630,-23-2-540,35-23 540,-38 13-1620,20-43 181,-21 34 494,-6-9 1,-1-2 44,-1 5 720,-2-24 0,-12 29 0,-2-5 0</inkml:trace>
  <inkml:trace contextRef="#ctx0" brushRef="#br0" timeOffset="92933">24237 15526 7533,'6'70'3238,"-4"-28"-2698,4 21 179,-6-19-359,0-6 0,6 20-450,-5-22 360,5 14-1350,-6-26 541,0 13-1350,0-28 1889,0 9 0,6-22 0,2 2 0</inkml:trace>
  <inkml:trace contextRef="#ctx0" brushRef="#br0" timeOffset="93362">24371 15634 7533,'36'-14'2608,"-5"1"-2878,-17 5-89,-1 3 449,-5 5-810,-2 0-359,-24 11 899,7-2-90,-14 10-270,-1 7 0,4 2 900,1 1 989,9-4-809,12-12 809,18-5-809,-7-2-180,14-6 0,-6 0-360,-4 0 180,5-6-1350,-7 4 1170,-5-3-1349,-2 16 1169,-12-8-899,-20 33 719,8-24-450,-19 25 720,22-22 810,-10 11-630,16-17-180,-3 3 0,12-7 1349,0-3-449,0 4 2248,24-6-2608,-12-6-180,37-8-180,-31 0-2069,31-12 1619,-37 11-2878,24-10 3238,-27 10 0,4-4 0,-7 5 0</inkml:trace>
  <inkml:trace contextRef="#ctx0" brushRef="#br0" timeOffset="93910">24612 15700 7533,'14'-7'1259,"-1"-5"-899,1 5 629,6-12-809,-12 10-180,10-9 180,-16 16-540,4-10 360,-6 11-1169,0-5 1079,-6 12-720,-14 13 630,4 3 360,-10 23 0,13-21 90,5 13 0,2-4 0,6-3 90,0 3-180,0-20-360,13-7 0,-4-12-900,16-19 900,-10 7-269,10-31 269,-16 31-270,9-20 630,-17 24 450,5 18-361,-6 1 1,0 26 810,0 2-900,0-3-180,0 8 90,0-17 269,0-1-269,0-13-989,0-13 449,0-3-719,12-34 899,-3 23 0,16-47 90,-16 46-270,9-34 270,-16 45 2519,3-8-2159,1 18 1799,-4 18-1529,4-8 1169,-6 40-1349,0-31-450,0 42 450,-6-42-1260,4 31 990,-4-34 0,6 9-2339,-5 1 1170,3-10 321,-4 3 0,0-7 0,-1-4 0</inkml:trace>
  <inkml:trace contextRef="#ctx0" brushRef="#br0" timeOffset="94308">24908 15741 7533,'28'-21'2608,"21"-4"-2158,-30 16 989,25-3-1259,-29 12 270,-2 0-270,-7 6-2339,-18 25 1529,3-6-90,-11 7 1,-3-1-1,3-6-359,-29 19 899,33-30 630,-3 0-450,13-8 360,6-6-360,6 0 90,13-12 90,-3 9 2518,21-15-2158,-14 17 269,10-6-269,-18 14-360,-3-6-720,-12 11 180,-12 2-629,3 0-990,-29 18 900,20-16 449,-19 10-179,16-13 898,7 0-89,-4-5 1170,16 4-990,-4-11-180,30 11-180,-6-10 2518,51-2-1798,-35-2-900,10-6 1,-2-2 269,-13 7 90,25-9 0,-39 6 0,5-1 0</inkml:trace>
  <inkml:trace contextRef="#ctx0" brushRef="#br0" timeOffset="95928">22829 16573 11490,'25'-6'2429,"-8"4"-2429,14-10 0,-10 11-1529,11-11 1619,-15 5-1619,6-1-90,-21-4 1259,4 11-1439,-6-11 1079,-6 10 91,-8-4 629,0 6 0,0 0 0,-10 12 180,8-3-180,-5 11 0,4-7 1259,9 12-1079,-5-8 899,-1 20-809,7-26 1079,1 18-809,6-26 359,12 15-359,-3-16 270,16 4-720,-10-6 269,10 0-89,-16-6-180,9 4-1529,-17-4 719,5 6-2068,-6 6 2158,-6-4-719,-1 16 809,-6-9 91,-1 4 449,-11 5 0,9-15 989,-10 15-449,19-11-630,-5 1 1529,11-3-1169,-5-5 1619,6 0 270,12 0-1260,-4-5 90,24-3-629,-16-5 0,15-7 0,-10-1-90,0 7-810,-2-4-629,-12 16 719,-1-4-1889,-6 24 1710,0-2-900,0 47 1169,0-23 450,0 2 0,0-2-270,0-7 809,6 10-719,2-35 360,11-8-270,3-19 1619,10-16-1349,-15 0 360,12-22-630,-26 32-720,9-19 630,-12 35-539,-24-9-451,12 17-539,-31-5 1259,27 6-1079,-10 6 989,19-5 450,-5-1 0,16-1 0,4-17 0,7 9 180,16-16 720,4 4-271,0 0-359,4 1 3418,6-5-3058,-14 9 1709,26-15-1890,-33 21 361,7-1-810,-18 11 629,-6 6-449,-1 7-539,-23 26-1,6-14 270,-26 30-1349,21-37 719,-15 19-1978,3-10 2158,6-5-1259,-9 4 1439,22-19-449,-3 0 629,12-14-90,18-6 90,-8-2 180,27-10 0,-14 10-630,16-17 1170,-17 16-450,15-21-270,-21 20-360,10-26 271,-13 19-1,-6-20 270,6-3 270,-12 10-181,6-2 1620,-1 26-1439,-5 13 630,11 13 359,-11 44-899,5-21-429,-5 4 0,-2 0-200,1-3 269,-6 10-270,5-3 450,-5-26 179,6 12-1978,0-28 810,0 3 629,6-22 767,1 0-137,13-21-270,-6 9 0,6 3 629,11-12-539,-13 20 0,25-25-180,-32 32-1799,13-6 1619,-23 17 90,5 6 0,-18 1 0,-3 7 0</inkml:trace>
  <inkml:trace contextRef="#ctx0" brushRef="#br0" timeOffset="96128">23365 16841 7533,'0'8'2788,"18"-8"-2608,-8-8 270,34-11-180,-27 4-180,33-4-90,-32 5-90,7 7-1080,-13 7 990,-11 13-269,-1 14-271,-7-5 90,-13 16 361,0-22-1,-1 9-180,-4-11 450,10-1 0,-5 1 0,6-1 0</inkml:trace>
  <inkml:trace contextRef="#ctx0" brushRef="#br0" timeOffset="96532">23767 16667 7533,'38'-18'2518,"-19"1"-2698,19-9 90,-25 0-179,0-7 269,-5 10-990,-8-15 900,-8 29-809,-23-3 629,7 19 270,-33 18-90,26-1 135,-1 0 0,2 2-45,4 4 1259,-29 21-989,37-27 809,-13 19-89,17-33 719,7 14-1259,1-22-91,6 10 721,12-11-631,-3 5-89,10-6 630,25 0-810,-18 0 44,14-5 1,1-2-1034,-7-2 719,7-1 0,-1 1-1439,-14 1 90,24-4-450,-35 11-1439,-8-5 3328,-9 12 0,-17 1 0,-2 7 0</inkml:trace>
  <inkml:trace contextRef="#ctx0" brushRef="#br0" timeOffset="96795">23647 16841 7533,'8'0'4317,"21"0"-3867,-17-6 90,37 5-450,-31-5-720,13 6 360,-11 12 270,-5 2 0,-2 8 180,-1 15-270,-10-13 0,4 8-90,6 0 90,-4-16-539,24 3 269,-16-13-809,27-17 899,-25-4-1170,19-18 991,-28 11-451,4 2 900,-13 8 0,-6 5 0,-2-7 0</inkml:trace>
  <inkml:trace contextRef="#ctx0" brushRef="#br0" timeOffset="97111">23204 16599 7533,'21'-7'3418,"-1"1"-2519,5 18-629,-9-9-1799,15 21-450,-16-15 1979,5 4 0,-7-1 0,0-4 0</inkml:trace>
  <inkml:trace contextRef="#ctx0" brushRef="#br0" timeOffset="99365">24291 16801 7533,'21'7'1529,"4"-18"-1349,-16 0-90,9-14 539,-11 5-809,0 5-89,-1-4 179,-6 12 90,0 1-540,-17 6 270,12 0-180,-30 6 270,24-5-1079,-14 11 1259,12-11 0,5 5 0,2-6 0</inkml:trace>
  <inkml:trace contextRef="#ctx0" brushRef="#br0" timeOffset="99515">24398 16479 7533,'7'34'-90,"-1"23"-270,-6-24 90,1 7 0,-2 0 90,-5-5-621,5 21 801,-5-29 0,6-6 0,0-2 0</inkml:trace>
  <inkml:trace contextRef="#ctx0" brushRef="#br0" timeOffset="99636">24424 16801 7533,'23'-44'-810,"7"-5"2249,-21 33-719,10-15 89,1 10-449,-5 0 180,10 2-1170,-16 5 450,8 7 90,-15-5 270,4 10-180,-6-4 0,-6 0 0,-1-1 0</inkml:trace>
  <inkml:trace contextRef="#ctx0" brushRef="#br0" timeOffset="99767">24384 16815 7533,'0'39'944,"0"0"1,0 24-1215,6-44 270,8 1 180,1-11 269,22 3-539,-19-18 270,31-25-180,-31 5 0,19-25 0,-16 17 0</inkml:trace>
  <inkml:trace contextRef="#ctx0" brushRef="#br0" timeOffset="100197">24693 16465 7533,'15'-7'2878,"3"1"-2788,1 0 180,-2 5-630,8-5-629,-18 6 359,-1 6 540,-6 1-809,0 7 179,-12-1-539,-14 12 1259,2-14 0,-13 13 0,22-17 1259,-10 6-719,9 1 1349,-9 5-1080,16-10 900,-3 9-1169,12-16 1259,18 3-1439,-7-5 899,26-17-989,-21 6 449,22-20-539,-28 22-540,14-9 360,-23 17 630,5 6-1619,-6 5 179,-6 27 450,-1-19-269,-1 31 269,-4-37-180,11 18 360,-5-29-449,18 5-271,-3-12-989,16-19 1529,-16 7-1708,15-31 1708,-21 25 0,8-15 360,-5 12 0,2 0 0,6 0 0</inkml:trace>
  <inkml:trace contextRef="#ctx0" brushRef="#br0" timeOffset="100461">24868 16358 7533,'15'50'4047,"-4"18"-3867,-17-35 180,5 29-540,-11-32 90,11 9-1259,-5-6 1259,0-11-180,4-3-1079,-4-13-270,6-12 1889,0-1-270,6-12 1259,2-8-90,11-8-629,-4 7 809,22-9-989,-19 21-90,25-16-180,-27 18-1619,10-6 1259,-19 13-1259,0 7 719,-7 1 810,-7 17 0,-6-9 0,-8 10 0</inkml:trace>
  <inkml:trace contextRef="#ctx0" brushRef="#br0" timeOffset="100782">24653 16828 7533,'14'0'1619,"-1"-6"-2249,6-2 540,2-5-270,18-7 270,-16 11 2609,15-3-1979,-23 12-181,4 0 1,-5 7-180,-7 0-630,-1 24 181,-6-13 179,0 26 180,-6-16-90,11-6-270,-10-4-1619,29-36 1619,-14 14-1979,15-32 2249,-11 26 0,-7-16 0,-1 13 0</inkml:trace>
  <inkml:trace contextRef="#ctx0" brushRef="#br0" timeOffset="101468">25015 16586 7803,'13'8'1888,"-6"-3"-1528,-1-5 90,7 0-540,-10 0 270,21 0-270,-21 0 180,15 0-90,-17 0-90,5 0 0,-6 0-180,0 7 360,0-6 90,0 11-180,0-10 90,0 3-90,0-5 360,0 0-270,0-5 90,0 3 89,0-4-89,0 0 0,0 5 90,0-6-180,0 7 180,6 0-180,-5 0-360,11 0 180,-10 0 90,10 0 0,-11 0 0,11 0 90,-11 0-90,5 0 0,-6 7-270,0 6 90,0 8 180,0 0 0,-6-2-449,5-6 179,-5-5-90,0 10-540,5-15 361,-5 9-721,0-6 811,4-5-1,-10 5-450,11-6 541,-11 0 359,11 0 0,-5 0 0,6-6 0,0 5 0,0-11 0,0 10 629,0-10-89,12-1 90,-10 4-1,22-15-359,-15 15 0,22-22-720,-14 14 360,2-2 90,-1 1-360,-15 15 181,15-15-1,-17 11-360,12 0 180,-12-5 360,11 4 0,-10-5 0,3-1 0</inkml:trace>
  <inkml:trace contextRef="#ctx0" brushRef="#br0" timeOffset="101636">25283 16412 7533,'8'6'1709,"-2"19"-1529,-6-7 449,0 37-449,0-29-809,0 36 179,0-31 450,0 26 0,0-27 0,0 8 0</inkml:trace>
  <inkml:trace contextRef="#ctx0" brushRef="#br0" timeOffset="101931">25243 16747 7533,'-8'15'2069,"2"3"-1350,0-10-449,5-1 1079,-11 17-1259,10-14 450,-15 28-900,14-22 360,-21 21-1439,15-21-810,-16 16 2249,10-17 0,-4 4 0,5-5 0</inkml:trace>
  <inkml:trace contextRef="#ctx0" brushRef="#br0" timeOffset="102097">25109 16895 7533,'25'0'0,"-8"0"4317,20 6-3777,-21-5 269,16 11-2428,-18-4 450,12-1 989,-17 5 180,9-10 0,-11 3 0,7-5 0</inkml:trace>
  <inkml:trace contextRef="#ctx0" brushRef="#br0" timeOffset="102270">25511 16868 7533,'8'22'4137,"-2"2"-4137,-6-22 90,0 3 0,0-5 180,-6 7-90,4-6 0,-4 5-810,6-6 450,-6 0 180,5 0 0,-5 0 0,0-12 0,-1-3 0</inkml:trace>
  <inkml:trace contextRef="#ctx0" brushRef="#br0" timeOffset="103355">23097 17351 7533,'0'64'629,"-3"-19"1,0-4-540,2-6-180,-5 15 180,6-18-450,0-16-899,0 10 809,0-19 450,0-1 0,0-18 0,0-3 0</inkml:trace>
  <inkml:trace contextRef="#ctx0" brushRef="#br0" timeOffset="103538">23204 17217 7533,'0'28'1619,"0"-2"-270,0-1-719,0-9-271,0 10 271,0-1-900,0-3 180,0 5 270,0-1-1529,0-12 719,0 6 271,0-7 269,0 1 180,0-7-90,-6 5 0,-2-11 0,-5 5 0</inkml:trace>
  <inkml:trace contextRef="#ctx0" brushRef="#br0" timeOffset="103686">23030 17566 7533,'21'20'2338,"16"0"-2068,-19-12-360,19-2 90,-16-6 0,0 0-1439,-2 0 360,-5-6 1079,-1-2 0,1-5 0,-1 0 0</inkml:trace>
  <inkml:trace contextRef="#ctx0" brushRef="#br0" timeOffset="104981">20951 17807 7533,'0'36'1889,"0"7"-990,0 9-539,0-11-270,-3-1 0,0 0-90,1-7 270,-10 30-90,5-39-990,-1 7 450,-3-24-90,9 0-269,-10-7 539,11-12-180,-5-9 270,6-8-90,0 2 1080,0 2-1,0-2-809,6 5 90,-5-4-90,11 13 989,1 0-809,2-1-540,17 7 450,-16 1-2069,10 6 1710,-13 0-1710,1 0 1079,-1 18 450,-6 4 270,-1 6-269,-6 16 718,6-33 541,-4 19-450,10-22 539,7-6-629,-3-10-180,21-19 0,-20-1 0,8-5-450,-5-12 180,-11 20-1080,3-24 990,-12 32-899,-12-8 809,3 17 540,-29 32 720,15 2-631,-1 15 1,3 6 630,-1 8-496,8-14 1,2 1 1124,5 24-1439,7-27 360,19-2-450,3-31-360,29-24-1079,-25 2-271,5-9 1,-1-1 450,-11 0 1169,18-17 0,-23 16 0,-1-7 0</inkml:trace>
  <inkml:trace contextRef="#ctx0" brushRef="#br0" timeOffset="105499">21340 17928 7533,'0'8'1349,"0"9"-629,0-14 629,0 15-450,11-10-89,-2-1-630,17 5-360,-5-10 270,-6 3 359,3-5-269,-17 0-1259,5 7 989,-6 0 0,-6 6-450,-7 1-719,-26 29 809,8-16-89,-8 18-721,14-26 901,10-11-361,1-3 540,8-10-450,18-15 451,-3 4 179,28-22 0,-19 22 989,26-9-809,-28 17 1709,22-4-1619,-22 11 449,21-17-539,-21 15-180,15-21-540,-22 15 271,9-22-361,-16 15 0,9-16 450,-9 23 90,-2-9 270,-2 17-180,-21 1 90,12 7 990,-26 31-810,27-19 899,-14 42-989,23-42 809,-5 31-809,6-34-360,18 3 360,-8-13 450,27-12-2609,-21-1 0,15-7 360,-22 7 1619,10 1 0,-12 6 0,7 0 0</inkml:trace>
  <inkml:trace contextRef="#ctx0" brushRef="#br0" timeOffset="105837">21622 18210 7533,'-8'21'2069,"2"-8"-1710,6-7 1170,12-12-1169,-3-1 0,22-25-360,-14 9 180,8-10-990,6-22 810,-19 26 180,7-11 0,-2 0 0,-14 7-3598,8-42 2698,-11 43-449,-6-25 1619,5 35-360,-11-4 539,11 19-179,-11 1-180,10 6 270,-4 0 89,6 6-269,0 1-90,0 7 180,0 11 179,0-3-269,0 17 180,0 7-90,0 4-181,6 3 91,-4 11-450,4-19 360,-6 7-360,0-1 90,0-26-90,6 18-1799,-5-16 1619,5-10-1618,-6 12 808,0-26 1080,-12 10 0,-3-19 0,-11-2 0</inkml:trace>
  <inkml:trace contextRef="#ctx0" brushRef="#br0" timeOffset="105980">21622 18156 7533,'0'-15'2788,"6"-3"-2338,13 11 179,3-7 271,23-5-630,-21 4-90,7-4-4138,0-1 3598,-13 6 360,14 0 0,-19 2 0,0 5 0</inkml:trace>
  <inkml:trace contextRef="#ctx0" brushRef="#br0" timeOffset="106401">21943 17902 7533,'0'20'449,"0"-1"901,0-5-991,0-7 1261,0-1-1261,6-6-179,2 0 450,17-24-450,-14 13 180,19-27-900,-27 24 450,9-6-360,-7 13 270,-3-6-449,4 12 449,-12-5 0,-1 6-540,-13 0 540,5 6-359,-23 8 269,15 0 90,-10 6 90,2 11 90,15-7 810,-4 3-91,8-3 91,11-15 719,1 10-1169,1-11 809,23 3-809,-13-9 449,32 4-629,-26-12-450,33-2 270,-26 1-1709,20-5 1619,-27 11-180,7-6 181,-23 2-181,5 3-3418,-6-4 2608,0 6-719,-6 12 1799,-7-3 0,-8 17 0,-6-5 0</inkml:trace>
  <inkml:trace contextRef="#ctx0" brushRef="#br0" timeOffset="106603">21890 18196 7533,'13'0'4227,"12"0"-3867,-2 0 809,22-12-989,-28 4 270,19-6-540,-27 8 90,5 6 720,-2 18-540,-5-8 179,12 22-179,-4-23-1709,29 3 1259,-13-18 180,6-8 0,2-4 0,1-1-121,16-24 1,-23 22 0,2-6 0</inkml:trace>
  <inkml:trace contextRef="#ctx0" brushRef="#br0" timeOffset="107121">22735 17834 7533,'0'-7'2878,"0"1"-2518,0 6 359,-6 6-449,4 1 270,-10 13-360,5-6-450,-18 24-180,8-20 180,-20 37-1259,21-36-90,-22 36 180,22-37 1439,-9 8 0,11-14 0,1-5 0</inkml:trace>
  <inkml:trace contextRef="#ctx0" brushRef="#br0" timeOffset="107505">22533 18063 7533,'42'-15'-720,"15"-15"720,-31 25-180,22-25 90,-31 21-359,26-16 359,-25 10 90,25-16 0,-32 14 0,19-14 0,-27 16-90,9 2 270,-12 7 449,-6 12-359,4-5 989,-10 11-989,5-4 540,-7 17-720,1-9-450,-7 28 360,5-26-1529,-16 31 1439,14-31-900,-20 25 990,21-33-449,-9 14 718,17-22-179,3-2 720,5-2 809,29-22-1079,-15 14-1,18-11 1,3-1-180,-8 4-270,7-1 0,0 1-90,-9 2 629,19 3-449,-36 1-2878,4 11 2158,-18 1 540,-1 1 0,-6 11 0,-1-4 0</inkml:trace>
  <inkml:trace contextRef="#ctx0" brushRef="#br0" timeOffset="107654">22641 18143 7533,'0'21'2878,"12"-2"-2248,-3-11-271,10-3 901,6 1-900,-2-4 359,34-8-539,-31-9-989,42-18 809,-49 11 0,24-15 0,-22 14 0,5-10 0</inkml:trace>
  <inkml:trace contextRef="#ctx0" brushRef="#br0" timeOffset="107887">23030 17781 7533,'0'21'1889,"0"-2"-1080,0 0-629,-6-4 90,5 4 270,-5 1-361,6-5-179,0 4 630,12 0-450,-3-10 360,22 9-540,-15-16 360,21 4-1170,-20-12 90,8 4-809,-18-4-90,-7 6 1439,-7 0 180,-18 6 0,2 2 0,-9 5 0</inkml:trace>
  <inkml:trace contextRef="#ctx0" brushRef="#br0" timeOffset="108136">22936 18143 7533,'-6'15'2338,"4"3"-2158,2-17 0,8 5 989,17-18-539,-9 9-180,16-15 90,1-1-361,-3-3-1528,8-11 1439,-23 18-2428,3-3 1798,-17 16-450,-7 20 990,4 0-90,-16 21 1530,10 18-451,1-11-629,7 8 90,13-23-540,2-24 270,4-1-2159,19-24 1889,-13 2-90,6-9 0,1-1 180,-1 1 0,14-24 0,-19 20 0</inkml:trace>
  <inkml:trace contextRef="#ctx0" brushRef="#br0" timeOffset="108385">23473 17955 7533,'7'15'2069,"5"3"-1350,7-17-449,-2 5-90,8-12 90,-6-1-90,-4-7-1,-2 1-538,-1-12-721,-16 2 810,-10 2 360,-2 9-180,-27 18-179,25 2 179,-25 11 90,27-4 0,-10 10 0,13-9 0,-1 3 0</inkml:trace>
  <inkml:trace contextRef="#ctx0" brushRef="#br0" timeOffset="108550">23579 17754 7533,'8'36'4677,"-2"18"-4947,-6-28 270,0 37 90,0-32-2788,6 20 2698,-5-29 0,5 3 0,-6-11 0</inkml:trace>
  <inkml:trace contextRef="#ctx0" brushRef="#br0" timeOffset="109090">23835 17834 7533,'0'28'3058,"0"-8"-1889,12-8-989,3-11 450,17-6-1170,-9-4 360,8-17-809,-22 11-720,3-10 1259,-18 16 180,-8-9-539,-12 17 449,-3-5 0,-10 6 180,5 0 270,-30 11 270,12 4-635,-2 6 185,23-1 2609,11 11-1260,11-13 0,-3 19-809,12-22 539,6 4 361,20 7-626,-2-16-4,39 14-720,-31-22 45,8-4 0,1-3-135,-7-3-1619,29-18 1439,-41 11-2788,-3 2 2428,-13 1-2158,-24 11 2248,8-5-360,-27 17 721,21-1-1,-22 21 809,22-15-359,-10 21 270,19-14 0,-5 16-271,10-17-718,-4 9-1,6-16 450,-6 4 0,-1-5 0,-6 0 0</inkml:trace>
  <inkml:trace contextRef="#ctx0" brushRef="#br0" timeOffset="109320">23902 17942 7533,'0'7'4137,"6"11"-2697,-5-9-631,11 16 91,-10 2-541,9 8-89,-9-1-180,4 22 90,-6-29-1079,6 40 899,-5-47-2249,5 29 1799,-6-33-3508,0 16 3958,-6-23 0,5 9 0,-5-11 0</inkml:trace>
  <inkml:trace contextRef="#ctx0" brushRef="#br0" timeOffset="109472">24237 18143 7533,'0'13'-630,"-6"1"270,-1-1 360,-7 0 0,1-5 0,-1-2 0</inkml:trace>
  <inkml:trace contextRef="#ctx0" brushRef="#br0" timeOffset="110371">20763 18465 17234,'0'8'-69,"0"-3"735,24-5 466,0-5 286,22 3-787,0-7 0,2 0-15,11 6-443,-6-6 0,2 0-31,-9 8 1,-1 1 242,29-6-87,-24 5 0,6 2 0,-6-1-212,-11 0 0,-1 0-1087,35 0 0,-3 0 837,-17 0-542,-4 0 1,-4 0 735,-11 0 1758,28 0-3416,-52 0-613,8 0 1654,-18 0 0,-12 0 1,-3 0-1</inkml:trace>
  <inkml:trace contextRef="#ctx0" brushRef="#br0" timeOffset="111005">20495 18787 11311,'7'0'-3868,"-1"0"2878,-6 0 990,0 6 0,0-4 0,0 3 0</inkml:trace>
  <inkml:trace contextRef="#ctx0" brushRef="#br0" timeOffset="111158">20481 18881 7533,'14'15'2248,"-7"-3"-2068,-1-6 270,6-5 180,-9 5 449,9-6-719,-12 6-1080,0 8 181,0 0 539,-12 12-2249,-3-11 1169,-6 4 1080,-16-5 0,7-7 0,-16-1 0</inkml:trace>
  <inkml:trace contextRef="#ctx0" brushRef="#br0" timeOffset="111924">20951 18841 7533,'7'7'1169,"5"-1"-989,-4-6 0,5 0 360,7-12-361,-5 3-269,4-10 180,-6 5 0,-5 1 0,-2 0 90,-6 5-180,0-4 0,0 11-180,-6-5 0,-2 6-269,-17 6-3123,9-5 2852,-16 11 360,11-4-89,-12 5-1,11-5 180,-9 3-270,4-3 91,5-1 449,-3 5 3302,5-4-3302,11 5 0,-9-5 899,16 9-449,-4-14-360,6 15 2968,6-4-2788,2 1 899,17 4-269,-2-11 539,33-3-1349,-17-5-90,13 0-810,-1-5 361,-19-3-1440,12-5 989,-23 5 361,-2-4-1350,-6 11 1079,-5-11 270,-2 10 540,-12-10 0,-2 11 0,-5-11 0,0 4 0,-1-5 0</inkml:trace>
  <inkml:trace contextRef="#ctx0" brushRef="#br0" timeOffset="112069">21032 18894 7533,'0'29'809,"0"-4"630,0 42-809,-6-4-450,4 13 360,-4-9-2249,6-55 449,0 18 1170,0-29-90,6-25 180,-4 5 0,4-32 0,-6 17 0</inkml:trace>
  <inkml:trace contextRef="#ctx0" brushRef="#br0" timeOffset="112386">21112 18868 7533,'28'-21'1709,"9"1"-1349,-20 13-1,8 1 1,-11 6-180,-7 0 90,-1 6-270,0 13-270,-4-2 360,-2 26-270,-8-25 90,1 19-90,-5-22 270,10-2-90,2-6-450,20-19 91,2-9-1171,16-20 1261,-15 5-991,8-20 991,-16 30 448,5-23-269,-13 33 90,-1 2 0,-6 22 3688,0 37-2968,0-13 629,0 37-1978,0-44 269,0 31-1169,0-45-900,0 19 2429,0-28 0,0 4 0,0-6 0</inkml:trace>
  <inkml:trace contextRef="#ctx0" brushRef="#br0" timeOffset="112551">21407 18881 7533,'29'-22'2698,"2"-8"-2338,-16 27 360,10-9-541,-10 12 631,4 0-540,-12 0-540,-1 12 270,-6-3-1169,0 16-271,0-10-269,-12 10 1709,3-16 0,-10 9 0,6-11 0</inkml:trace>
  <inkml:trace contextRef="#ctx0" brushRef="#br0" timeOffset="112823">21689 18559 7533,'7'12'3688,"-1"3"-2969,0 35-359,-5-17-450,11 42 270,-10-42 180,4 35-1497,-6-31 1227,0 10-2136,0-9 1686,0-9 180,0-2-342,0-8 252,0-12 809,0-1-269,-6-6 265,4-6-85,-4-31-518,12 10-202,14-29 91,-4 33 89,15-8-990,-22 22 540,10-9 540,-6 17 0,2-11 0,4 5 0</inkml:trace>
  <inkml:trace contextRef="#ctx0" brushRef="#br0" timeOffset="113257">22131 18828 7533,'-7'20'1169,"1"-6"-989,6-2 989,0 1-629,6-4 180,13 3-541,9-12-538,7-12 449,-8 3-810,-8-16 720,-11 10-630,-2-5 361,-12 13-91,-26 1 270,13 6 180,-37 0-180,38 6-90,-30-5-630,30 6 810,-8-7 0,21 0 0,5 0 0</inkml:trace>
  <inkml:trace contextRef="#ctx0" brushRef="#br0" timeOffset="113523">22252 18599 7533,'0'14'3058,"0"23"-2608,0-12 539,0 32-629,6-27-990,-4 32 630,4-35-1259,-6 22 1079,0-34 180,0-1-270,0-9 180,0-5 270,0 0-270,5 0-90,-3-5 810,4-15-540,0 4 0,1-10-450,7 7 360,-7-2-1259,5 1 89,1-12 991,2 16 179,-2-10 0,-1 7 0,-4-2 0</inkml:trace>
  <inkml:trace contextRef="#ctx0" brushRef="#br0" timeOffset="113691">22399 18599 7533,'0'21'1079,"0"5"-809,0-12 360,6 18-451,-4-22 181,10 14 90,-4-17-360,5 1 180,6-2-450,-4-6 90,10-6 360,-16-2-1080,9 1-359,-10-11 899,-1 15 270,-7-15 0,-13 16 0,-8-3 0</inkml:trace>
  <inkml:trace contextRef="#ctx0" brushRef="#br0" timeOffset="113924">22346 18814 7533,'-8'21'1979,"8"-2"-810,8-11 540,17-2-1349,-2-12-1530,21-8 990,-14-1 270,3 2-2158,-14 1-1171,-5 4 2880,-7 1 359,-13 19 0,-3-2 0,-10 22 539,0 0-629,10-8 2159,-9 26-1799,16-33 90,-4 9 899,12-14-899,2-11-1619,23-7 1259,-13-9 0,25-17 0,-21 3 0,11-4 0</inkml:trace>
  <inkml:trace contextRef="#ctx0" brushRef="#br0" timeOffset="114224">23030 18666 7533,'8'-6'1889,"-2"5"-1080,-1-5-539,-3 0 0,4 4 1439,-6-4-810,0 6-449,0 0 540,0 6-631,0 8 451,0 7-450,-6 5-90,-1 1-630,-13 6 180,5-11 180,-5 10-3508,1-11 3058,4 0 450,-4-2 0,6-6 0,-1 1 0</inkml:trace>
  <inkml:trace contextRef="#ctx0" brushRef="#br0" timeOffset="114353">22989 18733 7533,'8'6'1259,"4"-4"-180,-5 4-1169,7-6 90,-6 0 270,9-6-1259,-8-2 989,17-11 0,-12-2 0,6-6 0</inkml:trace>
  <inkml:trace contextRef="#ctx0" brushRef="#br0" timeOffset="114574">23150 18451 7533,'0'35'809,"0"3"-1079,0 3 90,0-5 1,-6 14 538,5-20-179,-5 3 720,6-8-810,0-16 359,0 3-179,0-12 90,0-12 0,6-3 989,13-24-1169,-8 16 270,18-15-270,-26 23 0,9 2 179,-5 7-179,-6 6-3688,5 0 3508,-6 0 0,-6 6 0,-2 1 0</inkml:trace>
  <inkml:trace contextRef="#ctx0" brushRef="#br0" timeOffset="114783">23097 18894 7533,'0'36'1079,"6"-5"0,1-23 720,19-14-1439,-10-9-180,9-24-270,-12 15-539,-5-13 629,-8 28-630,-25-2 540,7 11-450,-37 11 360,36-2-449,-31 10 629,40-5-1260,-14-7 1,22-1 1259,2-6 0,8-6 0,6-1 0</inkml:trace>
  <inkml:trace contextRef="#ctx0" brushRef="#br0" timeOffset="115655">23325 18680 9242,'7'0'3058,"17"-12"-2698,-14 9-180,16-15 0,-13 16-2789,-6-4 2159,-1 6-2068,-6 0 2068,-6 6 180,-1-4-449,-6 16 719,-1-10 0,1 12-180,-6-7 180,4 1 1169,2-1-539,1 1 1259,4-7-180,1 5-90,1-11-720,6 5 1,12-6-541,-3 0-179,10-6 270,-6-1 540,1-6-361,-1 5 720,6-4-989,-10 11-270,9-5 0,-17 6 0,5 0-720,-6 0 630,0 0 270,7 0-2698,-6-6 1618,6 5 270,-1-11-1169,-5 10 180,5-4 1079,-6 0-1169,0 4 180,0-3 540,0 5 449,0 0-360,-6 0 990,-2 0-449,-11 12 538,4-9 541,-11 27-540,12-14-180,0 11 1169,2-2-539,11-4 899,-5 17-1260,6-13 91,6 18-270,-5-33 360,11 14-360,-4-22-630,-1 3 180,5-10 180,-5-3-1079,7-11 269,-1-8-359,-6 4 539,6-8-179,-12 4 539,6-1-449,-1-11 1348,1 17 181,0-4-540,-1 19-90,-6 7 3238,6 25-1619,2 11-1349,-1 0-450,-1 7 180,-6-26-540,0 14 450,0-16 450,0 4-1710,0-11 271,6-3 359,-5-5-269,11-18 989,-10 8-720,16-45 810,-15 28-225,5-10 0,1 0-135,-1 10 990,-1-23-450,-1 42 1259,0-10-1350,-4 22 361,3 10-360,-5 14 180,0 6-180,6 17-91,-4-14 136,1 1 0,0 1-135,-3 1 0,0 16-1439,0-17 1079,0-9-1260,0 3 181,-6-8 989,4-16 270,-4 9 0,1-17 0,-3 6 0</inkml:trace>
  <inkml:trace contextRef="#ctx0" brushRef="#br0" timeOffset="116137">23606 18787 7533,'14'0'2608,"5"-12"-1708,-3 9 449,15-15-1349,-15 17 270,15-5-270,-22 6-540,3 0 180,-12 6-719,-6 13 629,-1-3-539,-13 22 719,11-22-540,-8 4 630,15-8-89,-4-11-91,6 5 180,0-6 1979,6 0-180,2-6-720,5 5 91,0-5-900,1 6-810,-7 0 270,5 0-1348,-11 0 1438,5 6-720,-12 1 721,-1 6-361,-12 13 540,4-10-450,-4 16 451,5-18 5665,7 12-3507,1-11 90,6 4-1619,6-12 359,13-1-1438,15-12 629,2-7 180,-3-2-251,-8-10 1,-10 10 0,5-5 0</inkml:trace>
  <inkml:trace contextRef="#ctx0" brushRef="#br0" timeOffset="116521">24116 18653 7533,'-7'-8'3058,"-5"2"-1529,11 12-90,-5 20-1079,6-3-630,6 22 360,-5-22-1619,5 8 1439,-6-16-90,6-2 90,-5-6 90,11-14 0,-10 0 0,4-7 0</inkml:trace>
  <inkml:trace contextRef="#ctx0" brushRef="#br0" timeOffset="116937">24210 18546 7533,'15'0'1439,"-3"0"-809,0 6-361,-9 1 181,9 24-270,-12-7 180,0 21-180,0-23 0,0 9-1530,-12-4 721,9-4-1,-15 2 270,17-17-269,-12-8 988,12-2 361,-5-16-360,6 3 269,0-6-449,0 8 990,0 1-900,0 11 89,6-5-89,-5 6-989,12 6 629,-12 1 90,5 12 180,-12-4-2249,-7 23 1349,-3-21-449,-9 33 1978,16-32-449,-9 19 630,17-22 89,7-2-809,3-7-540,22-24 0,-14 8-629,20-28 719,-20 22-1080,8-21 631,-12 20 89,-5-8 540,4 0 0,-5 8 0,6-8 0</inkml:trace>
  <inkml:trace contextRef="#ctx0" brushRef="#br0" timeOffset="117316">24331 18680 7533,'0'21'1169,"6"4"-1079,1-10 630,7 4-541,-1-12 361,6-1-900,-10-6 270,15-11 270,-21 8-899,10-21 359,-13 15-540,0-4 541,0 7-361,0 6 630,0 0 540,0 11-360,0-8-180,6 15 0,-5-10 1439,5-1-1619,-6-1 360,12-6-540,-9 0 1,21-18-91,-21 8 90,20-27 270,-14 20-269,10-8 449,-5 17 1439,-7 8-630,-1 8 271,0 11-630,-4-4 989,4 16-1169,-6-14-1170,0 8 900,0-18-2429,-6 6 2160,4-12 269,-10 5 0,5-6 0,-7 0 0</inkml:trace>
  <inkml:trace contextRef="#ctx0" brushRef="#br0" timeOffset="117456">24492 18841 7533,'0'21'989,"0"-8"-89,6-1-541,1-11 181,13 5 0,-5-6 89,16-12-1798,-15 3 629,9-10 361,-5-6-1800,-5 8 1979,5-14 0,-7 16 0,0-4 0</inkml:trace>
  <inkml:trace contextRef="#ctx0" brushRef="#br0" timeOffset="117675">24667 18680 8252,'13'-14'1080,"0"1"-900,1-1 89,-1 7 91,0-5-810,1 11 271,-7-6-271,-1 7 180,-6 7 270,0 0-90,-6 18 90,-1-8 270,-13 32-180,6-24 0,0 20-90,8-24-360,0-2 270,5-11-899,13-8 899,-2-8-90,15-11 180,-11-2 0,5-12 0,2-1 0</inkml:trace>
  <inkml:trace contextRef="#ctx0" brushRef="#br0" timeOffset="117812">24854 18599 7533,'8'6'3598,"4"2"-2339,-11 17 2069,5 21-2968,0-13-1350,-5 16 451,11-40-811,-4 3 811,5-12-3599,18-6 4138,-7-1 0,15-7 0,-13 1 0</inkml:trace>
  <inkml:trace contextRef="#ctx0" brushRef="#br0" timeOffset="117905">25149 18733 7533,'7'8'4317,"-1"10"-3507,-6-15 449,-6 15-2968,5-17 1709,-11 5 0,5-6 0,-7 0 0</inkml:trace>
  <inkml:trace contextRef="#ctx0" brushRef="#br0" timeOffset="128549">24479 12144 7533,'0'-7'1439,"0"1"-450,0 6-629,0 0 90,0 6-450,0 8 540,-6 48-451,4-25-268,-10 32-181,5-19 270,0-17 90,1 12-360,-1-8-270,0-7 271,-1-2-901,-4-4 990,11-22 91,-5 4 179,0-6 0,-2-12 0,-5-3 0</inkml:trace>
  <inkml:trace contextRef="#ctx0" brushRef="#br0" timeOffset="129201">24183 12104 7533,'0'21'539,"0"5"-89,0-6-270,-6 13 90,5 1-912,-5 13-168,6-6 91,0 18 809,0-16-140,0 15-40,0-23 540,0 10-360,0-22 0,0 2-90,0-11 0,0 5 179,0-10 974,0 15-1063,0-21 259,12 15-349,-3-17-540,40 5 450,-22-6-270,35-6 1,-20 5 269,12-5 90,-18 6-180,1-6 270,-4 4-180,-10-4 449,8 6-359,-17 6 180,-7-4 0,-1 4-90,-6-6 720,0 0-720,6 0 0,-4-6-90,10-14-90,-11-2-180,18-29 360,-10 20-720,10-32 180,-6 8-269,1-19 449,-1 11 0,-9 2 0,-1 4 90,3 20 90,-10-11 1,-3 12-1,4 35 90,-15-5 1349,4 6-1169,0 0 449,-12 0-449,11 0 90,-11 0-360,-12 0 0,7 0 180,-9 2 0,-1 2-90,-1 3-273,1 3 0,0 0 363,4-1-90,-1 9 450,6-5-450,16-4-360,-10 3 450,19-12-90,7-12 0,7-3 0,6-12 0</inkml:trace>
  <inkml:trace contextRef="#ctx0" brushRef="#br0" timeOffset="130246">11670 16399 7533,'7'-8'2248,"11"-10"-1978,-9 15 0,10-15 450,6 17-450,-9-5-720,10 6 360,-19 0-720,5 6 720,-11 7-90,5 2-1798,-35 28 1528,9-23 0,-13 8 0,-2-1 91,8-15 1798,-28 18-720,44-23 721,-7 0-901,18-1 900,30-12-899,-10-1-90,18-5 0,4-1-271,0-4-764,-1-1 1,0-1 494,-4 3-2338,8-15 1888,-24 21-2518,-8-1 3058,-13 11 0,-13 6 0,-8 1 0</inkml:trace>
  <inkml:trace contextRef="#ctx0" brushRef="#br0" timeOffset="130464">11508 16130 7533,'0'35'2248,"0"-3"-2338,0 19 180,0-13 450,0 27 90,0 0-450,0-12-450,0 11 270,6 6-720,-4-29-269,10 28 719,-11-47-1439,5-2 899,-6-15 810,0-10 0,6-9 0,1-7 0</inkml:trace>
  <inkml:trace contextRef="#ctx0" brushRef="#br0" timeOffset="130801">11441 16224 9242,'13'-6'539,"7"5"-179,7-17-180,1 9 0,5-11 270,18 1-720,-7 4 180,28-4-1679,-29 11 1589,7 2-40,-15 6 40,-1 0-809,5 6 719,-17-4-180,3 10 181,-17-11 1921,-2 11-1382,-6 13 66,0-7 114,0 44-450,0-36-45,0 14 0,0 1 45,0-7-360,-3 7 0,0-1 180,1-8 180,-21 37 0,12-38 0,-14 14 0</inkml:trace>
  <inkml:trace contextRef="#ctx0" brushRef="#br0" timeOffset="130944">11615 16640 7533,'21'0'2968,"16"0"-2608,-13 0-720,45-6 0,-35-2 360,41-5 0,-38 6 0,15 0 0</inkml:trace>
  <inkml:trace contextRef="#ctx0" brushRef="#br0" timeOffset="131482">12514 16238 7533,'0'-8'1259,"0"2"-1169,-6 6 0,-7 6 0,-14 7 0,-1 8 0,-29 24-90,24-14 270,-23 14-91,33-18 811,-8 0-720,22-12 269,3 3-359,13-17 630,43 5-720,-10-12 180,19 5-900,-8-6 540,-27 7-1169,8 0 359,-25 7-89,-1 12-180,-12-3-181,-14 22 991,4-22 359,-10 9 0,7-11 0,-2-1 0</inkml:trace>
  <inkml:trace contextRef="#ctx0" brushRef="#br0" timeOffset="131898">12367 16626 7533,'64'-28'2158,"-8"3"-1348,-23 0-1861,-5 8 1051,5-14 558,6 4-378,-15 5-809,7-9 359,-11-3-810,-5 5 541,-2-4 447,-7-4-987,-6 19-270,0-43 1349,-6 28 0,5-19 0,-11 7 0,4 15 941,-5-9-851,5 18 2071,3 8-1801,5 7 1709,0 24-1709,0 4 359,5 31-359,-3-10-180,4 9 180,0 12-180,-5-23-495,5 8 0,0 0 315,-4-12-945,1 10 1,0-2-675,-3-18-360,-6 28 1349,4-38 630,-16 2 0,9-19 0,-16-37 0,10 10 360,1-10 0,2 0 90,3 10 2248,-2-35-2158,11 45 629,11-21-989,-2 29-1619,23-9 1529,-10 17 270,17-5-90,-17 6-270,10 0 0,-18 6 0,6 1 0</inkml:trace>
  <inkml:trace contextRef="#ctx0" brushRef="#br0" timeOffset="132547">12796 16345 7533,'-15'73'989,"3"-6"-629,12-52-180,0-2 0,0-7-180,0-6 180,6 0-450,1-12 180,7 4 0,-1-18-90,12-19 0,-14 7-809,13-33 539,-17 40-270,1-6 1530,-2 30-270,-6 12 179,0 4 91,0 41-540,0-24 449,6 43-629,-5-38-90,17 20-180,-9-29-809,5-2 449,-3-8-719,9-17 989,-10 10-720,20-35 721,-21 12 269,10-33 0,-12 27 0,5-37 0,-10 34 0,4-47 0,-6 35 0,-3-2 0,0 0 0,1 1 0,-4-35 0,0 56 449,5-17 91,-5 35 809,0-5-1169,5 6 1439,-5 24-989,6-6 359,11 56-719,-2-32 0,4 7 0,0 1 0,2-2-405,-2-3 0,0-2-225,-5-4-1169,10 30 809,-16-44-2068,4 24 2158,-12-38 271,4 12 359,-21-21 0,0-14 0,-11 2 0,7-16 539,-5 1-539,22 8 2699,-14-14-1710,23 16 360,13-16-1349,-2 8 360,39-21-720,-17 14-1529,20-9 1080,-24 18 809,3 2 0,-16 12 0,5 1 0</inkml:trace>
  <inkml:trace contextRef="#ctx0" brushRef="#br0" timeOffset="132819">13185 16399 7533,'7'43'2248,"11"-6"-1798,-9-29 899,28-15-1169,-19-1-629,20-36 449,-29 25-1709,8-36 1169,-15 37-540,-14-13 631,-5 35 1528,-9 5-449,6 42 629,7-19-180,5 31-719,2-33 540,12 3-1,7-8-539,9-16 270,16 9-1440,-8-17 540,15-1 270,-17-7-1709,-1-7 360,10-11 1169,-19 9 180,32-34 0,-27 19 0,16-21 0</inkml:trace>
  <inkml:trace contextRef="#ctx0" brushRef="#br0" timeOffset="133083">13600 16264 7533,'0'8'2338,"0"4"-1708,0-11-180,0 5-90,6-6-181,2-6 1351,23-1-1351,-13-1-1438,19 2 1349,-27 6-899,7 12 719,-15-3-630,-8 29 540,-3-21-539,-16 27 449,16-28-1080,-10 3 1081,18-13-1350,-5-24 1619,6 8 0,6-22 0,1 12 0,7-7 0</inkml:trace>
  <inkml:trace contextRef="#ctx0" brushRef="#br0" timeOffset="133366">13775 16211 7533,'15'21'2518,"-3"10"-2158,-18-15-180,4 10 90,-4-13-990,6-5 630,0-3-539,6-5 449,2 0-180,5 0-180,12-12 450,-14 4-90,12-12 0,-15-5 180,0 8 1170,-2-14-990,-6 16-270,0-4-90,0 11 90,0-3-450,6 9 360,-5 2 450,11 14-360,-10 0 90,4 6 90,-6-1-180,0-4 0,0 4 0,-6 0 90,4-3 0,-10 9 0,5-10 0,-7 4 0</inkml:trace>
  <inkml:trace contextRef="#ctx0" brushRef="#br0" timeOffset="133529">13896 16358 8162,'0'14'7916,"-6"-1"-6747,-2 6-809,-5-3-1709,-7 21 1349,-18 10 270,6-8-4003,4-7 0,0-3 3733,4-5 0,-8 9 0,19-14 0</inkml:trace>
  <inkml:trace contextRef="#ctx0" brushRef="#br0" timeOffset="133646">13667 16640 7533,'42'-27'3778,"15"-6"-2429,-32 5-180,37-11-1169,-37 17 450,32-15-270,-28 26-180,16-19 0,-23 27 0,3-8 0</inkml:trace>
  <inkml:trace contextRef="#ctx0" brushRef="#br0" timeOffset="133966">14244 16117 10321,'-13'13'1349,"-6"18"-1169,4-7-809,-16 33 539,14-26-2519,-20 26 2069,26-39-629,-13 12 809,23-23 1170,-5 1-810,6-2 2518,12-12-2338,-3 4 1529,28-22-989,-19 14-630,31-22 0,-31 18-2879,13-6 2430,-23 13-2610,-8 7 2520,-8 7 449,-5 7 0,-6 5 0,-2 2 0</inkml:trace>
  <inkml:trace contextRef="#ctx0" brushRef="#br0" timeOffset="134188">14070 16439 7533,'-37'45'3867,"13"-10"-1618,43-35-810,3 0-719,11 0 449,24-17-809,-17 6-405,2-7 0,-2-1 45,-1 2-1889,18-14 1619,-41 22-1349,2-3 810,-18 12 89,0 0-629,-6 18 1079,5-8-90,-11 28 180,4-16 1,1 5 718,1 10-539,6-19-629,0 19 719,0-22-90,0 4 0,0-11 0,0-2 0</inkml:trace>
  <inkml:trace contextRef="#ctx0" brushRef="#br0" timeOffset="134764">14500 16077 7533,'7'0'0,"-1"6"3778,-6 7-2969,0 8-269,0 6 89,-6 17-719,5-18 180,-12 29-629,12-43 449,-6 18 270,14-23-90,0 6-90,13-5-90,-5-8 1079,28-14-719,-24 0-1170,18-6 990,-29 13-2428,-2 1 1978,-6 6 90,0 0-2518,-12 6 2428,-3 1-809,-30 18 1169,20-2 0,-24 10 989,32-7-539,-8-4-450,11 3 90,7-10-360,1-2 7016,6 5-2878,24-9-1709,24-2-1710,4-14-89,-10-5 0,-2-3-90,-1-7-2159,17-9 1709,-27 15 180,-3-3 180,-6 12-90,-13 1-360,-1 0-8005,-6 4 6746,-6 2-1170,-13 26 1620,-3-3 1079,-11 22 0,12-23 1979,-10 22-1890,20-27 2430,-13 21-2069,23-23 1439,6 10-1529,4-10 269,29-2-359,-20-7-900,31-18 630,-31 9-4407,19-26 4407,-28 18 0,9-14 0,-11 11 0</inkml:trace>
  <inkml:trace contextRef="#ctx0" brushRef="#br0" timeOffset="135521">11482 17311 7533,'36'-18'839,"0"0"1,10-4-1,-7 1-479,-19 4-1080,35-14 720,-43 22-719,18-9 359,-29 17 270,5-5 90,-6 12 0,-6 1 0,-1 7 0</inkml:trace>
  <inkml:trace contextRef="#ctx0" brushRef="#br0" timeOffset="135783">11414 17459 7533,'0'7'2069,"0"-1"-1530,0-6-179,6-6-90,7-2 0,8-11 899,24-14-719,-13 4-1,5-3 1,0 1-270,-3 4 0,-1 2 0,-3 1-2519,-8 9 1170,4 1-1080,-13 2 1080,-6 11 1169,-7 1 0,-1 8 0,-23 17 0,20-9 0,-26 22 0,27-22 0,-9 9 0,12-17-1079,0-2 1258,0-6-247,0 0 1,-6 6 0,-1 1 0</inkml:trace>
  <inkml:trace contextRef="#ctx0" brushRef="#br0" timeOffset="136017">11522 17525 7533,'25'-18'2428,"-9"14"-2248,9-14 630,-11 12-271,-1 5 181,13-5-1260,-4 6 360,17 0 180,-17 0-1079,16 12 989,-28-3-540,14 16 451,-23-16 179,11 3 0,-5-18-270,19-19 180,-16 1 90,21-27 0,-23 15 0,12-10 0</inkml:trace>
  <inkml:trace contextRef="#ctx0" brushRef="#br0" timeOffset="136470">12152 17069 7533,'-6'8'2608,"-1"9"-1798,-1-8-271,-4 11-359,5 5-90,-6-8-90,-1 8-3058,-11 12 2878,8-11-1619,-14 18 2069,16-29-540,-5-3 1170,13-12-91,7-6-539,7 5 719,25-29-539,-14 18 809,37-37-899,-30 31 450,26-25-630,-29 33-4048,3-15 3238,-17 24 630,-14 7 0,-9 9 0,-12 12 0</inkml:trace>
  <inkml:trace contextRef="#ctx0" brushRef="#br0" timeOffset="136723">11937 17391 7533,'-14'21'0,"8"-7"2338,13-8-1078,12-6 988,32-12-1708,-17 3-46,12-9 1,1-2-315,-12 2-1349,7-3 0,-3-1 809,-20 6-1799,17-4 1170,-34 15 179,4 10 450,-6 3 270,-6 23 270,4-13-450,-9 31 360,9-31 90,-4 32-539,6-33-361,0 27 450,0-28 270,0 16 0,-6-24 0,-2 5 0</inkml:trace>
  <inkml:trace contextRef="#ctx0" brushRef="#br0" timeOffset="137067">11441 17432 9152,'27'-6'1799,"7"-10"0,1-5-1619,2-12 89,18-2 1,0 0-90,-18 3-90,-3 12 0,1 3-2608,4 4 1168,-15 5 1350,19 2 0,-33 6 0,8 0 0</inkml:trace>
  <inkml:trace contextRef="#ctx0" brushRef="#br0" timeOffset="137231">11683 17298 7533,'0'28'899,"0"3"-899,0-4 810,0 1-361,0-1-898,6 4 89,-5-14 180,5 8 180,0-11 0,2-1 0,5 0 0</inkml:trace>
  <inkml:trace contextRef="#ctx0" brushRef="#br0" timeOffset="138019">12460 17177 10411,'6'-8'1979,"-4"2"-1799,10 6-720,-10 0 360,4 0-809,-6 0 449,0 12-359,0-3-181,-6 16 900,-2-10-90,-11 5 270,9-13 900,-8 5-450,17-10 1169,7 4-1349,3-12 719,28-8-809,-13 5-1349,21-9 1169,-23 17 269,-2-5-269,-14 6-629,-6 0-1800,-6 36 1350,-8-15 1079,-4 15 0,-2 2 0,-6-5-585,-5-4 1,1-2 584,17-4 899,-29 2-449,39-11 719,-9-7-809,18-1 0,1-12 2338,31-13-1079,5-15-1259,6-2 450,8-9-631,-28 23-2697,10-4 2518,-24 19-1619,-2 1-90,-13 12 1709,-13 7 0,-2 14 0,-12 7 0</inkml:trace>
  <inkml:trace contextRef="#ctx0" brushRef="#br0" timeOffset="138203">12433 17620 8432,'22'-6'1349,"3"-2"-269,2-5 179,1-1 90,29-5-989,-24 4 0,17 1-180,-29 8-1260,-1 12 631,-13 2-271,5 17 630,-11-2-1529,-7 21 899,-2-20-1708,-12 13 2428,7-28 0,-1 3 0,0-12 0</inkml:trace>
  <inkml:trace contextRef="#ctx0" brushRef="#br0" timeOffset="138935">13091 17177 7353,'14'-8'6926,"-1"-4"-5037,18 5-1709,-13-7 179,19 7-1348,-16-5 989,0 10 180,-8-3 0,-7 5-450,-6 5-1349,0 9-1080,-18 19 1980,2-4-630,-35 28 989,26-31 0,-30 17 360,37-34 450,-14 9-450,25-17 539,7-7-449,7-3 1619,25-22-1529,-14 15 1439,31-16-1888,-31 17 448,13 2 1,-18 7-1259,-5 6-180,-2 6-1260,-18 19 1710,3-7-541,-22 25 1081,15-26 808,-16 14-539,23-22 1709,-2 3-1529,11-12 0,0 0 1799,6 0-540,7-6-1079,2-1 539,16-13-1079,-15 11 450,15-15-719,-22 21-1260,9-8 989,-10 11-539,-1 11 899,-1-2-450,-6 23 810,0-16 720,-6 16-720,4-18 1709,-9 0-1439,9-8 899,-4-1-899,12-3 719,14-8-809,-4-3-1529,16-10-540,-23 5 0,8 1 1889,-15 0 0,4-1 0,-6 1 0</inkml:trace>
  <inkml:trace contextRef="#ctx0" brushRef="#br0" timeOffset="139352">13346 17190 7533,'21'0'4137,"10"-6"-3597,-15-1 719,28-13-899,-27 5-180,15 2-720,-19 1 630,-5 5-1349,-2-1 629,-6 8-539,-6 8 449,-14 35 451,4-17 448,-1 16 1,2 3 90,6-3-225,2 0 0,2-2-45,5-9 990,18 0-631,-7-24-1258,32-31 809,-25 6-1260,4-18 1,-1-3 900,-4 3-361,-4-10 1,-1 0 809,1 11 270,-5-27 539,-2 39-629,-6 4 1529,0 13 630,6 30-1440,-5 12-1034,5 23 0,0 3-135,-5-4 315,1 1 0,2-9-135,2-40 1350,-4 8-1080,4-18 2338,0-18-2158,1 13-1979,13-30 1709,-5 24-90,16-14 0,-9 6 0,11-2 0</inkml:trace>
  <inkml:trace contextRef="#ctx0" brushRef="#br0" timeOffset="139704">14003 17096 7533,'-6'8'2069,"4"3"-810,-3 3-720,5 1-269,0 4 90,0-5 0,0-1 539,5 1-359,3-7 180,11-1-900,-4-6 360,17-6-900,-16-1 540,10-7-1619,-13 1 900,0-1 539,-5 7-1709,-2-5 1170,-6 10-451,-18 2 991,8 8 359,-22 5 0,11 6 0,-6-3 0,0 3 0</inkml:trace>
  <inkml:trace contextRef="#ctx0" brushRef="#br0" timeOffset="139902">13990 17257 7533,'49'21'6566,"-15"-9"-6386,18-46-2069,-14 2 360,-28 23 180,8-3 899,-18 12 180,0 6 270,-12 26 270,3-7-90,-4 32-180,7-33 270,18 7-91,-3-24-1798,39-19 1619,-15-4 0,19-17 0,-18 7 0</inkml:trace>
  <inkml:trace contextRef="#ctx0" brushRef="#br0" timeOffset="140802">14620 17150 7533,'13'7'1979,"-5"-1"809,21-12-2158,-10 5 359,31-5-1439,-26 6 360,7 12-539,-23-9 359,-2 21 180,-6-9-720,-6 11 271,-2-5-721,-17 11 901,9-22-1800,-22 14 1799,28-23 360,-20-13 0,27 2-989,-15-15 989,17 17 1889,-5 8-900,6 14 90,11 18 450,-8-8-179,15 13-1170,-10-22 0,5-1-630,7-8 180,-5-6-1079,16-24 629,-20 6-89,18-45 359,-20 31-900,1-6 1,-1 1 900,-1 10 449,4-22 0,-11 40 809,11 9-809,-10 9 1529,9 28 450,-9-1-1079,10 6-631,-11-10 541,17-12-450,-9-13 180,17-12-361,-11-4 361,16-29-360,-21 20-2519,14-19 1980,-22 22-91,4 2 180,-12 1-3238,-8 10 3148,-1-3 360,-22 10 0,13 9-899,-26 31 2158,20-6-899,9 4 0,3 1 1169,3-2-450,6-1 0,6-1-539,15-15 270,15 6-451,3-25-1078,32-36 179,-35 11-989,8-14 0,-3-3 1079,-12 4 450,11-13 0,-19 19 0,-5 6 0</inkml:trace>
  <inkml:trace contextRef="#ctx0" brushRef="#br0" timeOffset="141053">15036 17096 7533,'13'0'2248,"0"0"-988,1 0-451,-1 0 361,1 0-721,-1 0-89,-5 0-180,4 0 0,-11 0 360,11 12-361,-10-3 361,-2 28-360,-8-13 0,-17 39 0,8-30-2339,-20 29 720,20-38-180,-8 7 90,18-17-1080,1-13 2070,6-8 539,0-14 0,6-6 0,1 0 0</inkml:trace>
  <inkml:trace contextRef="#ctx0" brushRef="#br0" timeOffset="141337">15102 17190 7533,'16'0'1889,"2"6"-1709,-17-5-1,5 11 271,0 2-1079,-4 1-271,4-2 270,-6 5 181,0-15-181,0 15 720,0-17 1169,6-1-719,-5-7 1169,17-18-989,-9 2 719,22-16-1079,-15 17 629,15-3-809,-16 17-270,5-4 90,-12 11 90,-2 7 90,-6 3-1080,-12 22 810,8-15-1349,-26 16-360,26-23-270,-38 15 720,31-16 1349,-27 12 0,24-7 0,-6 1 0</inkml:trace>
  <inkml:trace contextRef="#ctx0" brushRef="#br0" timeOffset="141619">15117 17338 7533,'13'35'3778,"-6"3"-1890,5-17-1438,-4-1-810,5 12 450,0-16-1349,-5 15 1259,-2-22-1709,-6 3 1169,0-12-359,0-23 899,0 5-450,0-39 1350,6 26-181,13-20 900,-3 29 900,21-4-1890,-26 19 361,19 7-810,-27 7 0,9 24-90,-12-13 90,0 20-1440,-6-12 1080,-2 3-2968,-17 22 2698,14-26-1528,-12 6 1130,15-19 0,-11-10 0,-2 4 0</inkml:trace>
  <inkml:trace contextRef="#ctx0" brushRef="#br0" timeOffset="142011">15425 17230 7533,'35'-36'3598,"-4"11"-2609,-23 13-629,-2 11 359,0-5 361,-4 0-1620,4 4 450,-12 2 90,-2 8-719,-6-1 359,1 11 360,0-9 90,-1 11-180,1-7-990,0 0 631,5-5 898,2 4-359,6-5 1260,6 1-1081,8-2 991,12-18-990,-3 9-1350,8-15 91,-16 16-91,-1 2 541,-14 8-990,-20 23 989,4-7 540,-28 32 180,26-30 2068,-19 17-1168,28-34 1438,-2 9-2158,17-17 1349,25-1-1349,-6-7-495,11-4 0,3-3-2743,1-9 1708,4 0 1,0 2 1169,-4 3 0,23-18 0,-29 21 0</inkml:trace>
  <inkml:trace contextRef="#ctx0" brushRef="#br0" timeOffset="142602">16136 17056 17517,'-14'6'989,"-5"19"-719,4-1-360,-11 27 270,0-9-2159,-8 11 1440,5-11-3149,-2 9 3148,16-28-2788,-4 3 1799,11-20 1529,8-42 0,8 9 0,17-37-1349,-14 34 2698,18-1-809,-20 23-361,17 2 1441,-12 6-271,18 0-1349,-16 0 90,15 0 180,-22 0-91,10-6-179,-6-7 0,2-2 0,4-4 0</inkml:trace>
  <inkml:trace contextRef="#ctx0" brushRef="#br0" timeOffset="143386">16229 17002 7533,'8'51'1259,"-2"-7"0,-12 28-2085,-2-11 736,1-12 594,1 2-1314,6-23 527,-6-1 373,5-13 449,1-32-449,1 0 900,23-45-900,-14 31 269,8-3 1,1 1-180,-2 9 786,14-19-786,-22 36-990,10-10 720,-18 16-179,-1 2-451,-1 14-269,-18 24 719,10-1 180,2 1 0,1 1 90,0 7 584,8-7 1,2-2-405,-3-6 180,17 6 1979,3-41-1350,8-17-809,-8-3-450,-10-13-540,-11 22 91,-11-10-720,2 16-720,-11-9 1529,7 10-449,6-11 719,1 4 360,17-4 90,4 5 1529,18-5-1439,-11 4 2788,15-4-2428,-20 11 719,14 2-899,-22 6-90,9 0 0,-16 6-1350,-2 19-539,-2 0 0,-16 31 1439,15-30-2248,-15 16 1528,16-32 900,-4-10 0,6-15-629,12-36 539,-9 12 344,21-31-164,-15 39 2879,17-13-2430,-11 35 990,4-3-1169,-11 19-270,3 18 90,-9-7-165,-2 31-1004,-2-31 89,-4 13 720,6-17-269,0-7 2338,0-1-1799,0-18 809,12 3 90,-9-10-359,15 6-990,1-7 360,-8 11-2608,13-9 2068,-23 17-2968,-1-5 3148,-7 12 360,-13 7 0,0 8 0,-7 6 0</inkml:trace>
  <inkml:trace contextRef="#ctx0" brushRef="#br0" timeOffset="143552">16524 17351 7533,'-9'43'4407,"11"-11"-4047,13-26 719,11-6 1,0 0-720,-3 0-1,14 0-179,-27 5-540,14 15 270,-23-4 90,5 15-2878,-6 3 2518,-6-11-3148,5 9 3508,-5-19 0,0-5 0,-1-2 0</inkml:trace>
  <inkml:trace contextRef="#ctx0" brushRef="#br0" timeOffset="144373">16725 17056 8072,'20'0'3688,"-5"0"-2968,5 0 989,-7 0-900,6 0-1168,-10 0 359,9 0-1709,-17 0 629,5 6-719,-6 1 900,0 7-361,-11-1 541,2 1 269,-17-1-179,6 0 898,-1 1-269,1-7 1440,13-1-811,-6 0-449,12-4 1619,-5 4-989,6-6-361,6-6 1350,8-2-1439,7-5-90,12-7-180,-11 12 450,9-10-361,-22 16-1438,-3 38 899,-14-8 270,1 24-89,1-26-451,6-7 270,0-4-90,0-2-179,0-6 179,6-7-270,1-24 451,7 12-91,-1-26-810,0 5 631,-5 4-721,-2-22 901,-6 33 718,0-12-448,0 29 89,0 7 0,0 3 2428,12 22-2248,-9-14 1799,27 20-1709,-26-27 0,26 14-900,-27-23 450,15 5-450,-16-6-89,4-11 539,-6 8-810,0-21 631,0 15 449,0-17 809,5-6-449,-3 14-270,4-12 1439,6 22-1259,-9 1 989,15 1-1079,-11 6 449,0 12-539,-1-3-180,-6 28-360,0-19 270,0 25-899,0-26 90,0 14-451,0-22-359,-6 9 900,5-17-1,-5 5 810,6-12 0,6-1 0,1-7 0</inkml:trace>
  <inkml:trace contextRef="#ctx0" brushRef="#br0" timeOffset="144565">17155 16908 7533,'8'-7'3148,"10"1"-2518,-15 6 1169,20 24-5871,-20 23 4072,9-6 180,-12 14-751,0-16 391,0-14-1079,6 18-540,-4-34-630,3 3 1890,-5-12 539,6-24 0,2 0 0,5-22 0</inkml:trace>
  <inkml:trace contextRef="#ctx0" brushRef="#br0" timeOffset="144823">17262 17016 7533,'14'-38'1709,"-7"8"-540,11 30-899,-15 6 90,15 8-180,-17 1-270,-1 28-270,-7-24 0,-19 37 180,10-33-90,-15 22-269,22-23 269,-9 4 360,17-7-90,-5-4 989,6 5-809,6-13 0,-5-1 2159,23 0-1170,-2-5-989,0 6-630,2-14-1169,-16 6 989,5-5-1888,-5-6 1259,4-3 1259,-10-30 0,4 8 0,-6-15 0</inkml:trace>
  <inkml:trace contextRef="#ctx0" brushRef="#br0" timeOffset="145185">17357 16989 7533,'0'-15'5037,"0"3"-4228,6 30 361,-5 22-1260,11 5 225,-11-4 0,-1 0-405,6-1-450,-6 35 450,0-50-629,0 12 449,0-29-809,6-14 899,-4-9-450,16-36 631,-4 18-676,4-3 1,3-2-945,15-7 1529,-2 3 270,-8 18 0,-7 30 1169,-10 2-449,3 23 1169,-12-13-90,0 19-1349,0-28 1078,0 9-1078,6-16 180,7-14-630,-4 1-540,9-26 540,-17 15-1169,5-11 989,-6 18-360,-18-9 360,8 21-3508,-21-9 3688,16 12 0,2-6 0,7-1 0</inkml:trace>
  <inkml:trace contextRef="#ctx0" brushRef="#br0" timeOffset="145553">17691 16787 7533,'15'29'2788,"3"2"-2158,-17-10 1708,12 36-2338,-6-5 180,1 9 450,4 2-450,-11-38-4138,11 18 3688,-10-28-1349,4-2 1349,-6-7-89,0-17 89,0 8 1259,0-21-629,0 3 809,0-1 1,6-16-451,1 22-269,18-15-540,-14 15-1889,12-3 990,-21 12-181,4 1 990,-6 12-1888,-6 19 2068,-2-7 809,-5 25-809,6-27-629,1 16 1438,12-23 3688,19 9-3957,-1-23-1799,32-2 1169,-24-2-2891,24-9 1002,-26 11-1295,15-7 3274,-17-5 0,11 4 0,-5-5 0</inkml:trace>
  <inkml:trace contextRef="#ctx0" brushRef="#br0" timeOffset="145605">18282 17096 7533,'-15'15'0,"-3"3"0,11-10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4T12:52:54.048"/>
    </inkml:context>
    <inkml:brush xml:id="br0">
      <inkml:brushProperty name="width" value="0.05292" units="cm"/>
      <inkml:brushProperty name="height" value="0.05292" units="cm"/>
      <inkml:brushProperty name="color" value="#0000FF"/>
    </inkml:brush>
  </inkml:definitions>
  <inkml:trace contextRef="#ctx0" brushRef="#br0">1864 9434 7533,'0'-28'-720,"0"2"810,0 19 1529,-18-11-1349,14 15-180,-14-9 90,18 12 0,-6 6-180,-1 13 90,-7-2 180,1 20-91,0-15-89,5 5-180,-4-1 90,5-6 180,-13 25-90,11-13 0,-9 12 0,11-17-180,-7 18 180,1-8-180,0 33 180,5-25-135,2-7 0,0 0-139,-1 7 274,-1 13-611,-3-18 521,9 0 90,-4 18-90,0-13 0,5-4 0,1 0 90,-6 5-135,6 1 0,0 0 45,-6 1 90,4 22-90,-4-30 0,6-5-182,0 9 182,0-14 90,0 15-90,0-17 0,0 5 90,0-6-180,0 18 180,0-8-358,6 9 268,-4-1 0,4-9-90,-6 22 180,0-21-90,0 14 0,6-23 402,-5-1-402,5 4 0,-6-9 278,6 11-278,2-12 0,-1 5 0,5-6 655,-11 1-745,11-1 90,-10-7 0,9 6 0,-9-4 0,10 23 0,-5-15-90,1 10 90,4-8 0,-11-3 0,11 10 0,-11-9 0,12 14 0,-6-21 0,1 10 0,4-7 90,-5 2-90,7 0 180,-7-2-180,5 1 0,-11-5 0,11 4 0,-10-6 0,10 7 90,-5-5-90,12 16 0,-10-9 180,15 17-180,-15-11 90,10 5-90,-5-12 0,-1 5-90,1-6 180,-1 1-90,-5-1-900,-2-13 450,0-1 181,-5-6 269,5-6 0,-6-13 0,0-9 0</inkml:trace>
  <inkml:trace contextRef="#ctx0" brushRef="#br0" timeOffset="1109">5526 9474 8162,'7'6'270,"5"-5"-180,-4 12 270,29 6 0,-18-8 89,25 18-359,-23-14 180,11 12-180,-10 0-90,10 6 90,-11-5 90,0 4-360,-2-5 180,-5-6 0,-1 5 90,0-6 90,7 19-90,-5-3-936,4 4 667,-6-1 179,1-4 179,5 23-179,-4-14 0,-1-3 0,-2 0 0,-3 11 45,0-7 0,-1 0 45,0 7 0,-1 12-90,5-23 270,-10-1-494,4-6 314,0 5 90,-5 7-90,11-3-90,-11 4 180,5-9-90,0-9 90,-4 21-360,4-18 360,0 30-90,-5-25-180,5 22 90,-6-24 90,0 22-1,0-32 1,0 19-449,0-24 89,0 7 270,0 0 0,0 6-90,0-5 90,0 5 738,0-6-828,0 6 359,0 1-359,0-6 90,-6 4 332,5-11-332,-11 11 0,10-9 0,-10 14 0,11-21 0,-5 16 0,6-18 0,-6 12 0,5-5 0,-11 12 0,10-5 0,-10 11 0,11-17 180,-11 9-90,10-15 0,-4 3-90,1 0-90,3-4 90,-10 11 90,11-6-90,-11 7 90,10-6-360,-4-2 360,6-11-90,-6 4-270,5-11 180,-6 5-89,7-6-1081,-6 0 631,5 0 179,-5 6 450,0-4 0,-1-2 0,-7-8 0</inkml:trace>
  <inkml:trace contextRef="#ctx0" brushRef="#br0" timeOffset="1629">6478 12144 7533,'-20'8'-1350,"0"-2"1350,7-6 0,0 6 0,-7-5 0,-1 6 0</inkml:trace>
  <inkml:trace contextRef="#ctx0" brushRef="#br0" timeOffset="2025">6317 12051 7533,'0'-8'0,"0"-4"0,-6 11 0,5-5 359,-5 0 1,6 4-180,-6-3 0,4 5 0,-3 0-180,5 0-90,0 11 450,0 16-180,0 9 0,0 10 0,5-5 269,9 17-359,1-14 180,10 20-90,-10-34 0,10 7-180,-10-28 270,11 3 0,-11-12-181,4-6 91,-6-7-1259,7-26 899,-6-4-135,-6 2 0,-2-2-1192,0-16 1417,-6 19 1,0 2-91,0-9-336,-8 5 1,-2 2 245,-6-4 90,-11-24 0,2 47 148,-2 1 211,4 13 271,-14 13-270,20 9 90,-14 17-180,22-3 1295,-14 10-1295,20-17-449,-9 3 1012,12-11-743,0-1 442,0-5-352,0-2 90,0-6-1799,0 0 899,6 0 810,1 0 0,7 0 0,-1 0 0</inkml:trace>
  <inkml:trace contextRef="#ctx0" brushRef="#br0" timeOffset="2194">6371 12011 7533,'15'20'989,"3"-1"-809,-16-11 540,15 10-361,-2 3-359,12 1 270,-6 3-180,4-11-360,-10-1 180,16 1 180,-14-1 360,20 1-270,-20-1-1259,8-6-1,-18-1 451,5-6 269,-10-6 90,4-1 270,-6-6 0,0-7 0,0 0 0</inkml:trace>
  <inkml:trace contextRef="#ctx0" brushRef="#br0" timeOffset="2758">6801 12064 7533,'0'7'-1170,"0"-1"1080,-7-6 450,6 0-180,-12 0-90,12-6 0,-11-1 0,11 0 90,-5-5-90,6 10 90,0-10-90,0 11 0,0-5 0,0 6 1978,0 0-2248,0-6 180,6 4 270,1-10-180,7 11 180,-1-5-180,-5 6-540,4 0 270,-5 0-89,1 0 89,4 6 90,-11 13 0,5 4 90,-6 9 0,0-5-270,-6 18 270,5-14-90,-11 20 90,4-23-90,1-1 90,-5-13 90,4-3-180,1-9 90,0 4 0,1-6 0,-1 0 0,-6-12 0,-1-3 0,1-12 270,6 6-180,1 8 90,0-5-180,4 15 90,-4-15 0,12 11 0,2-1 0,-1 3-1,11 5 1,-9 0 0,16 0-180,-10 5-89,-1-3 268,-2 4-178,1 0 89,2-5 0,4 11 0,1-4 0,-5 5 0,4-6-360,-6 5 180,1-4 0,5-1-450,-4 5 1,10-10 359,-9 3 270,3-5 0,-6-5 0,1-3 0</inkml:trace>
  <inkml:trace contextRef="#ctx0" brushRef="#br0" timeOffset="46754">402 9528 6453,'-7'6'270,"1"-5"-270,0 5 90,5 0-180,-5-4 90,0 10 90,4-11-90,-10 11-90,11 1 90,-11 3 0,10 9 0,-9-10 90,9 4-180,-4-6 90,0 7-90,5 0 90,-5 7 0,-1-6 90,6 5-90,-5 0 0,6-3 90,0 8-90,-6-10 0,4 18 0,-4-9 0,0 20 0,5-20 0,-5 9 0,6-12 0,-6 11 90,4-14-180,-3 25 90,5-31 90,0 20-90,-6-17 0,4 5 0,-4 1 0,6-6 0,0 16 0,0-19 0,0 20 0,0-18 0,0 7 0,0 6 0,0-5 90,0-1-90,0 17 0,0-19 0,0 20 0,-6-25 90,5 0-90,-5-7 90,6 13-90,0-10 90,0 15-90,0-16 0,0 10 0,0-4 0,0 0 0,0 5 0,0-6 0,0 25 0,0-13 0,0 12 90,6-17-180,-5 0 90,5 0 0,-6 0 0,0-7 0,6 12 0,-4-16 0,9 15 0,-9-10 0,4 0 0,0-1 0,1 5 0,7-3 0,-1 23 0,-5-15 0,-2 9 0,0-12 0,-4-7 0,4 6 0,-1-5 0,-3 6 90,4-1-90,0 7 0,-5-10 0,5 2 0,0-12 0,-4 1 270,10 5-270,-5 2 90,6 12-90,1-11 90,-1 9-90,0-15 0,1 3 0,-7 0 89,5-10-268,-5 9 89,7-11-450,-6 7 90,4-7 270,-5 0 180,7-14 0,-1-12 0,0-10 0</inkml:trace>
  <inkml:trace contextRef="#ctx0" brushRef="#br0" timeOffset="51571">121 9850 8464,'0'-15'-170,"0"-3"533,0 16-91,0-4-73,0 1-37,0 3-110,-12 2-195,9 7 611,-15 7-446,10-1 138,1 7 46,-5 7-18,10 1-81,-4 11-58,6-11 403,6 28-681,2-22 405,5 28-493,1-32 153,5 3-107,-4-14-140,5-12 64,-7-1-25,0-6 67,1-18 164,-7 8-91,5-33 181,-11 19 8,5-21 49,-6 11 158,0-18-17,0 15-393,-11-20 115,8 33 99,-15-7-75,16 17 84,-10 1-4,11 5 90,-11 2-214,11 6 127,-11 6 1,10-4 32,-4 10 99,0-5 5,5 7-89,-11 5 27,4-4 135,1 4-23,0-11-107,7 4-49,0-11-11,0 11 0,-5-10 0,-3 3 0</inkml:trace>
  <inkml:trace contextRef="#ctx0" brushRef="#br0" timeOffset="51739">121 9890 7933,'7'21'-1,"-1"-2"106,-6-5-61,0-1 127,0 0-207,0-5-16,12 10-89,-9-9 121,15 10 56,-11-6 25,13 7-166,-5-5 177,10 4-197,-4-11-847,12 4 955,-11-11 1,4-1 0,-13-8 0</inkml:trace>
  <inkml:trace contextRef="#ctx0" brushRef="#br0" timeOffset="52100">416 10064 7533,'7'0'-900,"5"-6"990,-11 5 0,11-5 0,-10 6-90,10 0 0,-11 0 0,11 0 90,-5 0-90,1 0 90,4 6 0,-10 1-180,4 1 180,-6 10-90,0-9 0,-6 16 0,4-10-180,-10 4-90,-1-11 360,4 4-180,-15-5 90,15 1 180,-10 4-90,11-11-90,2 5 0,6-6 90,0 0 90,6-6-90,2 5 0,5-11-90,0 10 90,1-4-90,5 0 90,-4 5-540,17-5 270,-10 6-719,17-6 899,-17-2 0,9-5 0,-10-1 0</inkml:trace>
  <inkml:trace contextRef="#ctx0" brushRef="#br0" timeOffset="55312">5982 8092 6183,'0'-8'360,"0"-4"-270,0 11-180,0-11 180,0 5-90,0-1 90,0 2-90,0 6 0,6 0 180,-4-6-90,10 5 90,-11-5-180,11 6 90,-10 0-90,3 0-180,1 0 270,-4 6-90,10 1-90,-5 1 90,1 10 90,4-9 0,1 22-90,2-15 0,4 22-90,-6-22 90,1 9 0,-7-6 90,5 3-90,-5 4 0,7 7 0,-6-4 90,4 9-90,-5-9 0,1 3 0,-2-5 0,0 0 0,-5 18 0,11-14 0,-5 32 0,1-26-635,4 9 635,-11-7 0,11 7 90,-10-8-90,4 24 179,-6-24 1,0 26-180,0-21 0,0 21 0,0-21 90,0 3-180,0-7 180,0 2-90,0-6 90,0 4-90,0-12 0,0-7 90,0 18-180,0-14 360,0 20-270,0-9 90,-6 11 0,4-10-90,-10 3 90,11-13-270,-11 1 270,10-6-90,-9 4 0,9-4 635,-10 12-545,11-11-270,-5 4 180,6-13-90,-6 6 90,4-3-90,-4 9 90,6-10 0,0 4 0,-6-11 0,5 9 0,-5-8 0,0 17 0,-2-6 0,0 2 0,2-3 0,0-6 0,5 1 0,-11-1 0,11-5 0,-11 3 0,10-3 0,-10-1 0,11 5 0,-5-10 0,0 10 0,5-5 0,-11 7 0,10 5 0,-10 2 0,11 0 0,-11-2 0,5 1 0,-1-11 0,-4 14 0,11-20 0,-11 15 0,10-16 0,-4 10 0,1-11 0,3 11 0,-4-4 0,0 5-90,5 0 90,-11 1 0,10-7 0,-4 11 0,0-9 0,-1 10 0,-1-5 0,-4 5 0,11-10 0,-5 9 0,0-17 180,4 11-180,-10-4 0,11-1 0,-5 5 0,0-10 90,4 10-90,-9-5 0,9 7 0,-4-1 0,0 0 0,5-5-90,-5-2-90,6-6-179,0 6 179,0-5-90,0 5-270,0-12 180,0 5 360,0-11 0,6-7 0,1-10 0</inkml:trace>
  <inkml:trace contextRef="#ctx0" brushRef="#br0" timeOffset="55949">6331 8588 7533,'-6'14'-360,"4"-1"180,-4 7 90,0 1 90,5 29-90,-5-11-850,6 19 1030,0-18 89,0 0-89,6-5 81,1-8-81,1-2 269,9-10-359,-8 5 180,11-13-90,-7-1 859,7-12-859,-5-7 271,-2-8-271,-1-6-450,-10-18 270,4 14-299,-6-20 299,0 29 0,0-10 90,-12 11 0,3 1-90,-17 0 90,11 13-90,-4 1 90,5 6 659,-5 0-659,4 0 0,-4 0 0,11 0 90,3 0-90,5 0-539,-6 0 359,4 0-900,-4 0 900,6 0 180,0 0 0,6 0 0,2 0 0</inkml:trace>
  <inkml:trace contextRef="#ctx0" brushRef="#br0" timeOffset="56114">6357 8830 7533,'8'43'0,"4"1"90,-5-30-90,7 0 90,-6-2 89,9-5-268,-8 7 178,11-7 1,-7-1-269,0 0 268,1-5 1,-7 11-809,11-10 629,-15 4 90,15-6 0,-17 0 0,5 0 0</inkml:trace>
  <inkml:trace contextRef="#ctx0" brushRef="#br0" timeOffset="56346">6666 8777 7533,'8'28'-180,"4"3"90,-11-10 90,11 18 90,-5-10 90,7 10-90,-7-18 90,-1 4-720,0 2 270,1-4-270,1 2 270,-2-12 270,-6-5 0,0-2 0,0-6 0</inkml:trace>
  <inkml:trace contextRef="#ctx0" brushRef="#br0" timeOffset="74219">2629 6025 8006,'-8'8'-1094,"-3"-2"1200,9 0-121,-4-5 84,6 5-99,0-6 450,0 0-442,0-6 29,0 5 26,0-11-65,6-2-44,2-1 189,23-22-147,-13 19 96,25-19 85,-27 16-93,21-6-11,4-6 5,-4 11-504,13-9 457,-21 16-24,22-10-93,-14 9 90,21-3 81,-23 6-166,4 5 72,-18 3-73,5-2 87,-17 6 0,9-5-165,-11 6 159,0-6 59,-1 4 332,-6-3-369,0 5-102,0 0 107,0-6 1,0-2 0,0-6 0</inkml:trace>
  <inkml:trace contextRef="#ctx0" brushRef="#br0" timeOffset="74497">3527 5421 7533,'0'-7'-450,"0"1"270,0 6-90,0 0 180,0 6 0,0 7 90,0 8-90,0 6 180,0 12-180,-6 2 180,-1 13-90,-7-12-215,1-3 215,0-13-179,-1 1-1,7 0 180,-5-6-180,11-1 180,-5-13 0,0-1 0,-2-6 0</inkml:trace>
  <inkml:trace contextRef="#ctx0" brushRef="#br0" timeOffset="74897">3487 5529 7533,'13'28'-1080,"-5"-2"810,10-1 360,-9-9-90,10 9 0,-5-11 90,0 11-90,-1-8 90,0 2-90,1-13 0,-7 0 90,5-5-90,-5 5 0,7-12 270,-7-1 90,11-18-450,-15 2-90,15-9 270,-17 5 0,5 0-360,0 0 90,-5 0 180,5-6-180,-6-13 180,0 9 0,6-2-90,-4 14 0,4 16-89,0-3 179,-4 18 0,4 1 0,-6 19 0,-6-4 0,-2 11 0</inkml:trace>
  <inkml:trace contextRef="#ctx0" brushRef="#br0" timeOffset="75364">4064 5582 7533,'28'0'-1619,"16"6"1619,-21-4 90,10 4-90,-7-6 0,0 6 179,-3-5-179,8 5 0,-16 0 180,10-4-90,-4 16-90,6-10 0,0 24 0,0-16 0,-7 15-180,0-15 270,-1 15-270,-4-9 91,10 17 89,-10-17-180,-1 9 180,-8-15 0,0 3 0,1-6 0</inkml:trace>
  <inkml:trace contextRef="#ctx0" brushRef="#br0" timeOffset="77352">3742 12104 7263,'18'20'270,"-2"0"-180,17 7 90,6 18-1,-9-14-134,6 4 0,2-1-3384,4-1 3383,-7-10 1,0-1 45,-1-3 949,5-6-859,7 7-450,-2-11 44,2 8-44,-14-15 90,-5 4-539,0-6 359,0 0 789,-6-6 0,-2-2 0,-5-5 1</inkml:trace>
  <inkml:trace contextRef="#ctx0" brushRef="#br0" timeOffset="77766">4560 12292 7533,'6'34'-450,"-4"5"180,10-5-774,-11 1 954,11 3 360,-4-9 280,5 10-640,0 1 90,1-10 0,-1 7 90,-5-22-38,3 10-231,-9-10-1,4-2 180,-6-7 441,0 0-711,0-4-89,-6-26 359,-1-7 0,-7-23 0,7 8 0,-5 12-180,10 7 180,-4-4 90,6 14 90,0-8-270,0 5 90,6-1 0,-4 7 90,16-4 449,-9 10-269,4 1 0,-1 1 270,7 18-361,-3 2 91,22 19-180,-22-10 0,10 2-180,-13-5 90,-5-6 0,4 6 90,-11-7-450,5 18 360,-6-13-269,-6 20 179,-1-24-360,-7 0 180,1-2 90,0-11-90,-1 6-179,0-7 449,1 0 0,-1-7 0,1 0 0</inkml:trace>
  <inkml:trace contextRef="#ctx0" brushRef="#br0" timeOffset="78102">5204 12453 7173,'8'0'180,"4"0"0,-5 0 90,18-6-1,-2-1 91,33-25-180,-17 8-1090,19-14 1000,-18 11 90,6 0 0,-4 6-540,4-4 90,-8 9 0,0-1 1,12-13 179,-3 7 0,-1 2-540,-7-2 270,18-8 360,-29 16 0,5-10 0,-6 4 0</inkml:trace>
  <inkml:trace contextRef="#ctx0" brushRef="#br0" timeOffset="89936">1716 7287 7533,'8'0'-450,"-2"0"450,-6 0 540,0 0-360,-6 6-270,-13 19 269,2-7-448,-20 37-1,3 6 360,4-1-1136,8-18 1,1-2 865,4 3 180,-8 3-157,11-13 157,1-6-90,-6 12 90,4-9 0,2 2-90,1-12 0,4-1 90,-5 2-90,0 0 90,-1-2-90,7-11 2075,-5 4-2075,10-11 173,-3 5-83,5-6 180,0 0-180,5 6 90,-3-4-90,10 4 90,1-6-90,2 5 90,10 3-90,-4-1 0,0 11 0,-2-9 180,7 29 0,-4-14-90,23 26-90,-21-20-212,13 9 212,-22-18-360,16 16 450,-21-19-809,20 19 539,-21-22 180,5 4 0,-8-5 0,-6-1 0</inkml:trace>
  <inkml:trace contextRef="#ctx0" brushRef="#br0" timeOffset="91467">5365 7488 7533,'19'20'-810,"3"6"810,4-3-180,7 14-90,-5-15 1,11 11 269,-11-12 0,17 4 179,-15-16 1,3 9-180,-14-16 180,-6 4-180,1-6 90,-1 0-90,0 0 0,7-6 90,-5-2-90,-1 1 90,-2 1 0,-11 0-90,11 4 0,-5-4 90,1 6 0,-2 0-90,-6 0 0,0 0-90,6 6 180,-5-4-90,5 10 0,-6-5 90,0 6-90,0 1 90,-6 23-90,-7-6-360,-8 40 270,-6-21-1214,0 16 1214,0-7-90,0-3 180,1-2-180,-1-2 0,0 7-59,6-8 1,-4 1 0,4-19-1</inkml:trace>
  <inkml:trace contextRef="#ctx0" brushRef="#br0" timeOffset="92515">1515 10118 7353,'0'14'-90,"0"-1"-180,0 0 180,-6 7-90,5 1 0,-11 11 180,4-3 90,-17 27-90,9-17-1060,-15 19 970,10-12 90,0-4-744,-4 4 744,4-5 0,-12 11 0,10-9 90,-2 4-90,6-15 0,4-5 0,-4-6 0,5 4 0,1 2 90,0-5 977,5 4-1067,-4-13 737,11-5-737,-5 4-90,6-11 90,0 5 0,0-6 0,0 0 0,12 0 180,3 0-180,5 0 0,0 0 0,5 12 0,-3 3 270,23 18 0,-15 1-1189,15 0 829,-17-1 90,5-6-217,-1 0 217,-4 0-540,17 5 360,-15-3 0,3-2 0,-13-8 91,-1 0 89,-10-4 0,8 11 0,-9-6 0</inkml:trace>
  <inkml:trace contextRef="#ctx0" brushRef="#br0" timeOffset="93461">5499 10024 7533,'-7'0'0,"1"0"-180,0 0 0,4 0 360,-4 0 90,1 0-270,3 0-90,-4 0 0,6 0 90,0 0 0,0 6 180,12 7-360,-9 3 90,21 9 0,-15-10 90,16 16 90,-4-14-180,12 14 0,-11-10 90,9 0 0,-10-2 360,6 0-360,0-4 90,6 22-90,-11-13-180,4 9 270,-13-13-90,-6-7-90,5 0 90,-10 1 0,4-1 0,-6-5 0,0 3 0,0-9 0,0 4 0,0 0 0,0-5 0,0 6 0,0-2 0,0-3 0,-6 4 0,4-6 0,-4 6 0,0-5 0,5 5 0,-11 0 0,11 2 0,-11-1 0,10 5-180,-10 1 180,4 2-90,-5 11 0,-13 18 90,10-11-477,-9 18 477,6-18-90,4 1 180,-10 6 90,4-6-180,-12 29 90,5-23-90,8 1 0,1 0 0,-4-2-270,-2 12 90,12-24 0,-1 6 180,7-11 0,-5 3 0,5-17 0,-7-2 0</inkml:trace>
  <inkml:trace contextRef="#ctx0" brushRef="#br0" timeOffset="94478">1543 8226 7533,'-8'14'-1529,"2"-7"1529,6 5 0,-6-5 0,4 1-90,-10 4 180,11-5-90,-11 13 0,4-5 179,1 4-179,-11 6 0,9-2 90,-10 9 90,12-5-90,-5 0-90,4 6-90,-11 25 180,4-6-1001,2 14 911,1-14 90,4-4-90,1 6 0,1-1 90,0 19-270,4-20 180,-10 12 0,11-18 0,-5 2 0,6 6 0,0-1 90,-3-9 0,0 2 0,1 23-828,-4-21 1,0 0 737,5 14 0,-11 3-856,10-10 856,-4 11 0,6-11-45,3-14 0,0 1 135,-1 12-180,6-16 0,2 0 90,-1 4-305,10 4 305,-5-12-180,-1 5 180,7 7 0,-5-2 0,4 8 0</inkml:trace>
  <inkml:trace contextRef="#ctx0" brushRef="#br0" timeOffset="96660">738 8561 10869,'-13'42'230,"5"-9"-130,2-2 46,6-8-257,0 16 127,6-11 136,8 17-362,0-16 102,18 16-551,-16-28-36,15 1 3,-16-24 904,4-14-121,-6 4-4,-5-22-91,4 16 217,-11-11 84,5 6 69,0 1-164,-4-1-301,4-12-23,-6 9-94,-6-9 88,-2 19-357,-5 0 68,-1 7-42,-5 5 404,-8 2-158,5 6 227,3 6-11,7 2 236,5 5 72,-7 7 132,7-6-74,-5 6-105,11-7-30,-5 1 28,6-7-265,0 5-91,0-5-450,0 1 52,0 4 321,6-11-228,-5 5 267,11-6-220,-11 0 242,5 0 89,0 0-179,-4 6 203,10-4 20,-11 4-1,11 0-210,-5-5 296,1 17-51,4-9-198,7 23 499,9-4-380,0 0-108,10 3-103,-22-16 293,10 5-304,-13-13-16,1-1 120,-1 0-71,0-4 22,-5 4 227,-2-6-94,-6 0 168,5 0-153,-3-6 63,4-2 0,0-11 0,1-2 0</inkml:trace>
  <inkml:trace contextRef="#ctx0" brushRef="#br0" timeOffset="97290">1073 8722 9114,'0'27'-1198,"6"18"1050,1-19 32,6 11 32,1-24 21,6 1-48,-5-1 28,4-5-20,-6-2-16,1-19 217,5-7 22,-4-3-80,4-20-21,-11 19 90,-3-8-92,-5 6 83,0 5 0,0 0-468,-5 2 443,3 5-86,-16 1 80,15 6-170,-14 1 89,9 6-81,-5 0 89,5 0 0,-4 6-347,11 1 86,-11 12 198,11 2 69,-5 0 0,6 5 0,0-5 0</inkml:trace>
  <inkml:trace contextRef="#ctx0" brushRef="#br0" timeOffset="128088">2092 9447 7533,'-15'0'0,"3"0"-90,6 6-270,-1-4 540,-6 4 0,-1-6-90,7 0 0,-5 0 0,5 0 179,-1 0-179,-4 0 0,5 6 0,-7-5 0,1 5 0,6 0 0,-11-5-180,14 5 90,-20 1 90,15 0 0,-10 1-90,6-3-90,-6 7-90,4-9 270,-5 15 0,7-10-90,6 5 0,-5-5-180,4 4 180,1-5 90,-5 0-90,-2 11 0,5-9 0,-15 11 0,21-7 0,-15 0 90,17 1-90,-11-1 0,10 0 0,-9 1 270,9 11-180,-10-2-90,11 9 0,-5-5 90,6 0-90,0 0 0,0 0 90,0 18 0,0-14-90,0 13 90,0-11-90,0-4 90,0 3 0,6 13-180,1-1 180,1 3-504,3-2 414,-9-17 0,10 29 90,-11-18-180,5 31 90,-6-27-90,0 21 90,0-21 0,0 3 0,0-13 0,0 0 0,0-4 0,0 21 0,0-18 0,0 12 90,0-17-90,0 6 0,0-5 0,0 5 180,0-6-180,0 11 0,0-8 0,0 9 90,0-6-180,0-11 180,0 10-90,6-12 413,-4 2-502,4-3 178,-6 6-178,0-8 89,0 14 0,0-16 0,6 4 0,-5 0 0,5-3 0,-6 3 0,6 6 0,-5-8 0,5 8 89,1-12-89,-6-5 0,5 4-89,-6-5 89,6 19 0,2-10 0,-1 9 0,-1-11 0,-6-1 0,6 1 89,-4-7 1,4 11 0,-6-15-90,6 9-90,-5-12 90,5 0 0,-6 0-90,0 0 90,6 6 0,1-5 0,7 5 0,-7-6 0,5 0 0,-5 0-89,7 0 89,-1 0 0,12 0 0,-8 0 0,14 6 0,-15-4 0,21 10 359,-2-11-359,7 5 0,-3-6 180,-1 0-90,-7 0-90,7 0 90,-11 0 0,18 0 0,-14 0-90,14 0 90,-1 0 0,-12 0 0,30 6 0,-25-5 0,16 5-180,-1 1 90,-9-6-569,9 5 569,-18-6-90,5 0 90,-5 0 90,19 0-90,-10 0 0,3 0 90,-7 0-420,-5 0 420,0 0-180,-1 0 90,18 6 0,-18-4 0,17 3 0,-17-5 0,-5 6 0,5-4 0,0 4 0,7-6 0,2 0 0,-2 6 0,-7-5 0,-6 5-19,0-6 19,0 6 642,-1-4-642,7 4 0,-11-6 0,10 0 256,-17 0-77,16 5-158,-9-3 69,17 10-90,-17-10 0,9 4 0,-10-6 0,0 0 90,5 6-90,-5-5 0,6 5 89,11-6-89,-8 6-89,21-5 89,-22 5-90,10-6-90,-12 0 180,0 6 0,0-4-270,11 10 270,-8-11 0,9 5 90,-12 0-90,0-5 0,11 12 90,10-6-90,-5 6-380,2 1 380,-12-7 0,-5 0-13,5-2 13,0-3 0,-5 4-180,35 0 180,-29-5-397,22 5 217,-29-6 180,12 6-89,-9-4-17,14 4 106,-21 0 90,8-5 274,-10 5-454,0-6 372,-2 0-282,1 0 322,-5 0-412,4 0 107,-6 0-107,13 0 90,-10 0 0,9 0 0,-11 0 0,-1 0-270,-6 0 270,5 0 0,2 0-90,-5 0 90,9-6-90,-10 5 90,5-5-90,-6 6 90,5 0-90,-4 0 90,-1 0-90,5 0 270,-5 0-270,1-6 90,4 4-90,-5-10 90,1 5 0,3-7 90,-9 7 90,10-5-180,-11 10 0,11-9 90,-10 9 90,9-10-90,-3 11-270,0-6 90,-2 1 90,0 5-180,1-5 180,1 0 0,4-1 0,-11-1 0,11-10 0,-10 3 0,9-11 0,-9 5 0,10-17 0,-11 15 0,11-28 0,-10 21-264,4-9 264,-6 13 0,0-7 0,0 4 0,0-9 0,0-9 0,0 10 0,0-14-511,0 17 511,0-6 0,0 0 0,0 0 0,0-1 0,5-11 89,-3 3-89,4-17 0,-6 17 180,0 3-180,0 7-50,0-2 50,-6 0 90,4 0-90,-3 3-90,-1 3 180,4-5-90,-4 0-270,6-24 360,-6 18-1191,5-24 921,-5 22 180,6 0-338,0 2 338,0 5 422,0 1-512,0-18-90,0 13-90,0-25 244,0 33 206,0-8 0,-6 25 1007,4-18-1187,-3 20 652,-1-19-652,4 16 0,-4 1 90,6 0 120,-6-11-210,5 13-180,-5-25 180,0 20 0,4-3-179,-4-6 179,0 16 0,5-10 89,-5 19-178,6-11 89,-6 15 179,4-15-179,-4 11 0,0-7 0,4 1 0,-3 0 0,-1-1 90,4 1 0,-4-1-90,0 1 180,5 6 0,-11-5-270,10 10 180,-9-4-90,9 0-90,-10 5 180,5-5-90,-7 6 90,1 0-90,0 0 90,5 0-90,-10 0 0,4-6-90,-13 4 90,6-4 0,1 6 0,1 0 0,-2-6 0,0 5 0,-4-6 450,-2 7-360,-1 0-90,-5 0 0,6 0 90,0 0-90,-6 0 90,5 0 0,-23 0-180,20 0-357,-20 0 537,23 0-90,-11 0 90,11 0-90,-11 0 0,11 0 270,-23 0-180,14 0-180,-27 7 90,27-6 90,-14 11-90,23-4-90,-29 5 180,18 0-270,-31-5 180,33 4 90,-14-11-90,23 5 0,-23 0-90,20-4 540,-31 4-450,30-6-180,-12 0 270,17 0-90,-6 0 0,4 0 90,-3 0-90,-1 0-90,-7 0-90,-2 0 0,-10 0 0,16 0 90,-2 0 90,11 0-180,-6 0 180,5 0 0,-12 0-89,12 0 89,2 0-90,0 0 0,12 0 90,-12 0 266,5 0-446,-18 0 180,9 0 90,-14 0-180,16 0 90,-5 0 180,12 0-90,-16-6 90,18 4-90,-24-10-90,21 11 90,-4-11-90,0 11 90,11-5 0,-10 6-270,10 0 270,-17 0-270,10 0 0,-5 0 180,2 0-90,-8-6-90,3 4 270,-14-4 0,15 0-90,-3 5 90,-7-5 90,3 6-180,-4 0 0,7 0 180,-6 0-180,10 0 90,-34 6 0,30-5-90,-30 11 0,34-5 89,-10 1 1,1 4-90,7-5 90,-7 7-90,11-7 0,0 5 0,0-11-90,1 5 180,-1-6-90,-6 7 0,10-6 90,-14 5-180,21-6 90,-10-6 0,13 5 0,0-12 0,-1 12 0,-5-11-269,-2 11 89,-6-5 180,6 6 0,-4 0-90,-2 0 90,5 0 0,-9 12 0,10 3 0,-6 11 0</inkml:trace>
  <inkml:trace contextRef="#ctx0" brushRef="#br0" timeOffset="134745">3675 8078 8342,'-7'0'90,"-5"0"0,4 0-90,1 0 90,-5 0 0,5 6-90,-7-4 90,-11 10 0,8-10 90,-8 3-90,11-5 0,-11 6-90,9-4 180,-22 4-90,16 0-90,-10-5 90,4 11 89,-4-4-89,3-1 0,-9 5 90,9-11 0,-3 12-180,5-12 0,6 5 90,1-6 0,1 0-180,-2 0 180,-6 0-180,1 0 90,5 0 90,2 0-180,5 0 90,-5 0-90,4 0 90,-5 0 0,12 0 0,-3 0 0,9 6 0,-4-5-90,6 5 90,0-6-360,0 0 360,0 6 0,0-4 0,0 16 0,0-9 0,0 10 0,0-6 0,0 1 0,0-1 90,0 1-90,0 5 0,0-4 90,0 10-90,0-4 0,0 0 0,0 5 0,0 0 0,0-3 0,0 14 0,0-15 90,0 11 0,0 0-180,0-11 90,0 3 90,6-5 0,-4 7-90,3 1 90,-5 11-90,0-11 0,0-1 0,0-2 180,0 2-180,0-4 0,0 14 90,0-21-180,0 22 90,0-22 90,0 9-90,0-11 90,0 5-90,6 2 90,-4 0-90,4 4 0,-6-10 0,6 5 0,-4-7 0,4 12 90,-6-8 0,0 14-180,0-16 90,6 4 0,-4-5 90,3 5-90,-5-10 0,0 15 0,0-15 0,0 16 0,0-4 90,0 6 0,0 0-180,0 0 90,0-1 90,0-5-180,0-1 90,0-1 0,0-4 90,0 10-90,0-10-90,0-1 90,0-2 0,0-11 0,0 11 0,0-5 0,0 7 0,0 5-90,0-4 90,0 4 0,0-5 0,0 5 0,0-4 0,0 22-180,0-13 90,0 9 90,0-14 0,0 1 0,0-5 0,0 10 0,0-4 0,0 12-90,6-11 90,-4 9-90,4-10 180,-6 6 90,0 0-180,0-6 0,0-2 0,0 0 90,0 15-90,0-5 90,0 16-90,0-17-90,0-1 90,0-7 0,0 5 90,0-9-90,0 16-90,0-18 90,0 6 0,0-7 0,0 6 0,0-3 0,0 9-90,0-10 90,0 4 0,0-5-180,0-1 180,0-6 0,0 5 0,0-4-90,0-1 90,0-1-180,0-6 90,0 0 90,6 0-90,-5 0 180,5 0-180,-6 0 90,6 0 0,-4 6 90,4-4-180,-6 4 90,6-6 90,1 0-90,6 6-90,1-5 180,-7 5-90,5-6-180,1 0 180,2 0 0,17 0 0,-10 0 0,11 0 0,-6 0 0,11 0 0,-8 0 180,21-6 0,-21 5-90,9-5-270,-7 6 180,8 0 90,-4-6 90,21 4-180,-26-4-283,14 6 283,-12-6 0,-5 5 0,5-5 180,-6 0-180,6 4 90,7-3-90,-5 5 90,22 0 180,-32 0-270,19 0 90,-23 0-90,5 0-90,1 0 180,0 0-180,12 5 90,-10-3 90,4 4-90,-7 0-90,-6-5 90,7 5 283,-6-6-283,16 0 0,-19-6 0,14 5 0,-19-11 0,1 10 89,-1-3-89,0-2 0,7 6 0,-11-5 0,8 0 0,-15 4 0,4-3-89,-6 5 89,6 0 0,-5 0 0,5 0 0,-6 0 0,6 0 0,-4 0 0,9 0-90,-9-6 90,10 4 0,-11-4 0,11 0-90,-4 5 90,-1-11 90,5 4-180,-4 1 90,-1-5 0,-1 10 0,-6-10 0,6 5-90,-4 0 90,4-11 0,-6 9 0,0-11 0,0 1 0,0 4 0,0-4 0,0-1 0,0 0-90,0-2 90,0-3 0,0 4 0,0 1 0,0 0 90,0 1-90,0 4 0,0-17 90,0 10-90,0-11 0,0 1 0,0 3 0,0-3 0,0-1 0,0-13 0,0 2-447,0-2 447,0 13 0,0 6 0,0 0 0,0 1 0,0 5 0,0-4 0,0 9 0,0-3 180,0 6 267,0-7-447,0 6 179,0-6-179,0 1 0,0-8 0,0-2 90,0-21-90,0 19-467,0-14 557,0 12-90,0 5-90,0-5-90,0 6 270,0-6-180,0 11 90,0-21 90,0 25 377,0-13-467,0 17 0,0-5 0,0-8 0,0 5 0,0-22 0,0 21 0,0-16 0,0 12 0,6-12 0,-5 9-90,5-15 90,-6 17 0,0 1 0,6 8 0,-4 6 0,3-1 0,-5 1 0,0-13 0,0 10 0,0-10 0,0 13 0,0 0 0,0-7 0,0 6 0,0-12 0,0 11 0,-5-16-89,3 9 89,-4-5 0,6 7 0,0 1 0,0-8 0,0 5 0,0-9 0,-6 15 0,5-3 89,-5 6-89,6-1 0,0 1 0,-6-1 0,4 7 0,-4-5 0,6 10 90,0-10-90,0 11-90,0-11 90,0 5 0,0-7 0,0-5 0,0 4-269,0 1 89,0 3 180,0 3-90,0 1 90,-6-5 0,5 10 90,-5-4-180,6 6 90,0 0 90,0-5-180,0 3 0,0-10 90,0 5 0,-6-1 0,4-4 0,-4 5 0,6-1 90,0-4-90,0 11 0,-6-5 0,4 6 0,-3 0 180,5 0-180,-6 0 0,4 0 90,-4 0-90,0 0 180,5 0-180,-5 0 0,0 0 89,-2 0 1,1 0 0,-11 0-90,15 0 90,-15 0-90,5 0-90,-8 6 180,-5-5-90,-7 11 0,4-4 0,2-1 90,2 5-90,-2-11 0,5 5 180,-9-6-180,10 0 0,0 0 0,1 0 90,7 0-90,-1 0-90,1 0 90,-6 0 90,4 0-90,-4 0 0,5 0 90,-5 0-180,-2 0 90,0 0 0,2 0 90,-7-6-90,4 5 90,-17-5-90,17 6 90,-9 0-90,16 0 270,-23-6-270,21 5 0,-33-5 0,26 6 90,-14 0-180,11 0 90,0 0 0,0 0 90,6 0-90,-16 6 90,13-5-180,-14 5-90,11 0 180,-12-5-90,15 11 90,-19-10 0,20 10-180,-3-10 0,6 3 180,1-5-270,4 6 90,-4-4-89,-1 10 269,5-11-180,-16 23 180,9-7 0,-11 21 0,6-4 0</inkml:trace>
  <inkml:trace contextRef="#ctx0" brushRef="#br0" timeOffset="144024">4506 7756 7533,'-14'6'90,"-4"-4"179,10 10-269,1-5 180,1 18-270,6-8 180,0 8 0,0-5 0,0-5 0,6 4-90,7-6 90,2 1 0,4-7-270,-5 5 270,-1-10 0,7-2-180,-5-8 180,-2-11 0,-1-2-90,-10-12 90,4 5-270,-6-5 0,0 12 180,0-10 0,-6 14 0,-2-8 0,-5 18 0,-7 1 0,5 6 90,-10 6-90,4 1 90,0 6 90,2 1-180,6 5 0,-1-4 90,1 5-90,0-13-720,5-1 540,2 0-899,6-4 809,0 3-90,0-5 360,0 0-359,6 0 359,2 0 0,5-5 0,-6 3 0,5-4 0,-10 6 0,10 0 0,-11 0 0,11 0 629,-11 0-359,5 0 90,0 6 90,2 2-180,-1 5-1,5-6-89,1 11-180,2-9 270,11 5-90,-11-2 180,4-11-180,-5 5 0,-1 0-720,0-5-180,-5 5 361,-2-6-541,0 0 450,-5 0 450,5 0 0,0-6 0,1-1 0</inkml:trace>
  <inkml:trace contextRef="#ctx0" brushRef="#br0" timeOffset="144336">4734 7851 6993,'0'13'989,"0"-6"-719,0 5-90,0-4-90,0 11 0,0-10-180,6 15 270,-4-21-90,4 15-630,-6-17 270,6 11 180,-5-10 90,11 4 0,-4-18 0,6-3 0</inkml:trace>
  <inkml:trace contextRef="#ctx0" brushRef="#br0" timeOffset="144649">4815 7689 6453,'0'21'1619,"0"-2"-1439,0 1 90,6 13-360,-4-9 90,10 19-360,-11-27 270,5 10-89,0-13 268,-4 0 1,3-5 0,-5 4-90,0-5 90,0 1-899,0-2 179,0-6 90,0 6 540,0-5 0,-5-1 0,-3-7 0</inkml:trace>
  <inkml:trace contextRef="#ctx0" brushRef="#br0" timeOffset="144873">4842 7689 7533,'8'36'-270,"3"1"270,-3-22 180,-1 11 90,11 0-1,-15-9-89,15 7-270,-17-17-90,11 1 180,-4-2 0,-1-6 180,5 0-180,-11-6-90,12-8 180,-12-7-359,5-11 179,-6 9-90,0-20-360,0 19 180,0-9 180,0 8 180,-6 4 0,5-12 0,-6-1 0</inkml:trace>
  <inkml:trace contextRef="#ctx0" brushRef="#br0" timeOffset="177935">3098 16291 7533,'0'-64'-90,"0"7"270,6 31-360,1-1 90,7-6 180,5-7-270,2 4 90,0-3 180,11 0-90,-16 9-460,15-14 550,-16 9-360,10 1 90,2-23 90,-4 19 45,-7 3 0,-1 0 45,0-3 90,4-6-202,-5 23 112,-1-4 0,0 4 0,-5 0 0,4 7 180,-11 2 363,5 11-543,-6-11 119,0 10-119,0-4 0,0 6 90,0 0 180,0-5-180,0 3-180,0-10 180,-6 5-90,5-1 90,-5-4-90,0 5 90,4-7 0,-4 1-90,0-1 89,5 1-89,-5 0-89,6-1-1,0 1-90,0-7 180,0 6 0,6-24-90,1 20 90,13-31 0,-6 25 0,6-8 0,-7 6 0,1-1 0,-1 5 0,1-3-90,0 17 90,-7-4 0,5 5 0,-11-1 0,11-3 0,-10 9 0,10-4-90,-11 6 180,5 0-90,-6 0-990,0 0 631,0 6 359,0-4 0,0 15 0,0-2 0</inkml:trace>
  <inkml:trace contextRef="#ctx0" brushRef="#br0" timeOffset="178482">1757 18371 9370,'-13'0'-490,"5"0"507,2 0 217,6 0-1696,0 0 1268,6 0 183,2 0 41,5 0 1,-5-6-1,-2-1 1</inkml:trace>
  <inkml:trace contextRef="#ctx0" brushRef="#br0" timeOffset="178674">1918 18304 8734,'1'-6'1293,"-2"4"-1713,-7-4 60,2 6 257,6 0 165,0 0 0,0-6 0,0-1 1</inkml:trace>
  <inkml:trace contextRef="#ctx0" brushRef="#br0" timeOffset="179081">2535 17915 8147,'-8'0'-1882,"2"0"1851,6 0 0,-6-6 0,-1-1 1</inkml:trace>
  <inkml:trace contextRef="#ctx0" brushRef="#br0" timeOffset="179251">2696 17539 7533,'-8'0'-450,"-4"0"540,11 0 0,-5 0-540,6 0 427,0 0 1,6 0-1,1 0 1</inkml:trace>
  <inkml:trace contextRef="#ctx0" brushRef="#br0" timeOffset="195300">2763 14130 7533,'-21'29'270,"1"-4"-181,7-11 1,0-1 360,-1 0 180,-11 7-1,-9-5-449,-2 4 0,-3-11 180,-5 4-90,6-11-360,-14 5 270,-12 0-540,6-4-1046,-15 9 1496,7-3-90,-6 5-315,13-5 1,0-2 314,13-2 0,1-1-903,-20 1 1,3-2 902,-8-2-90,28-2 0,-1-2-204,-9-7 1,0-3 427,11 1 1,-1-4-45,-16-13 0,2-4-135,22 10 0,4-3 0,-5-7 0,4-3 90,10 5 0,2-3-135,-2-17 1,3-1-166,6 13 0,2-2 345,-4-22 0,3 1 0,3 2-90,4 19 0,2 2 179,8-2 271,19-27-450,5 16-90,6 9 0,4-1 90,-8 12 0,2 1-153,8-2 1,2 1 107,-7 9 0,-1 2 45,1 2 0,0 2 90,31-11 93,-30 13 0,3-1-228,13-2 0,2 0 45,-9 3 0,2 2-90,2-2 0,5 0 0,-4 3 37,-3 4 0,-1 1 8,17-2 0,-2 3-134,7 13 134,-28-2 0,0 5 90,2 12 0,-2 3-90,-5-7 0,-1 4 0,17 24 0,-4 4 224,-22-16 1,-2 2-135,5 10 0,-2 2 45,-10-5 0,-3 1-90,2 10 0,-1 0 0,-5-10 0,0 2-417,3 19 1,-3-1 236,-4 4 45,-2-10 0,-4-1-585,-7-1 495,4-13 1,-3-2 44,-8 2-90,-1-2 498,-5 11 1,4-20-1,-4 14 1</inkml:trace>
  <inkml:trace contextRef="#ctx0" brushRef="#br0" timeOffset="195872">3246 12977 7533,'-36'35'0,"-19"15"0,24-27-1621,-16 10 2610,3-8-449,8-4-180,-16 0 89,4-1-269,-6-1 0,-5-10 0,4 9 0,10-16 0,0-3 0,-10 8-90,2-17 0,1-4-90,4-4 180,5-14 0,4-5-1,7-3 1,8-11 0,5-4-540,10-8 315,4-6 0,4-1 45,14-1 0,5 1 0,3 3-1469,17 4 1379,-13 15 0,2 1 0,25-9 90,-17 17 0,3 1-45,-4 12 0,3 0 0,18-16 0,-1 2 90,-21 19 0,1 3-473,23-9 0,0 3 428,4 9 45,-8 10 0,1 5-45,6 13-90,5 8-336,-20 18 336,-11 8 0,-13-6 0,-2 3-45,-4-8 0,-1 1 135,0 9 0,-3-1 0,-3 16-450,-4-13 0,-2 0 181,-2 15 269,-2-1 0,-2 1 0,-4 5 0,1-19 0,0-1 0</inkml:trace>
  <inkml:trace contextRef="#ctx0" brushRef="#br0" timeOffset="197897">3984 14184 7533,'-14'0'-1529,"7"0"2428,1-6-539,0 5-180,4-5-450,-4 0 270,6 4-180,-6-9 90,4 9 90,-3-10 90,5 11-90,0-6 90,0 7 2429,0 0-2519,5 0-270,9 0 270,7 0 90,12 0-360,-5 0 0,29 0 180,-18 0-498,4 0 0,1 0 588,10 7 180,-1-7 0,1 1-180,13 5 0,-27-6 0,0 0 0,24 6 0,-22-5 0,1 0 0,25 4 0,-20-5 0,0 0 0,13 6 0,0-4 0,-16 1 0,-1 0 0,12-3 0,-4 0 0,1 0 0,1 0 45,-4 0 0,1 0-45,3 0 0,-15 0 0,-2 0 0,-2 0 0,22 0 0,-20 0 0,16 6 0,-25-5 0,-3 5 90,-12-6-90,1 6 90,-7-4 1266,-1 4-1356,-6-6 719,0 0-539,-6 0 90,5 6-720,-11-5 90,10 5 360,-10-6-270,5 0 270,-6 0 0,-1 0 0,1 0-89,0 0 89,-7-6-270,5 5 0,-10-5 180,4 6-90,-6 0 90,-18 0 0,8 0 90,0 0 0,-2 0-870,-13 0 781,-19 0-1,17 0 90,-6 6-90,18-3 0,0 1 90,-20 9-635,17-5 1,2-2 634,0 1-45,5 3 0,0-2 45,-8-5 259,5 6 0,0 0 101,-4-7-180,-13 10 90,24-11-1,-23 5-179,19-6 270,-33 0-270,28 0 180,-21 0-180,27 0-572,-20-6 392,33 5 761,-13-6-671,22 2 1139,-16 3-1139,15-10 691,-10 11-691,19-5 591,-5 6-591,11 0-180,-5-6 0,6 4 180,0-4 0,6 6 90,1 0-270,6 0 90,1 0 0,5 0 0,8-6 0,7 5 0,18-11 180,-8 11-631,8-5 541,-12 6 360,24 0-360,-18 0-90,18 0-556,-23 0 826,5 0 90,13 0-270,-2 0 90,-15 0 0,-1 0 90,11 0-90,-7-3 0,-1 0-90,2 1 45,-5-4 0,0 0 45,3 5-90,20-5-353,-28 0 353,9 4 180,1-4-90,-9 6-90,8 0 0,-24 0 42,11 0-42,-10 0 198,10 6-198,-11-4 824,-2 4-734,-5 0 417,-1-5-687,1 5 238,-7-6-58,5 0 0,-10 0 0,10 0-540,-11 0 271,5 0 269,-6 0-473,0 0 1,-6-6 0,-1-1 0</inkml:trace>
  <inkml:trace contextRef="#ctx0" brushRef="#br0" timeOffset="247749">5057 8038 7533,'0'8'180,"0"-2"89,-6-12-359,4 4 360,-4-4-90,6 0-90,0 5 180,0-5-90,0 6 629,0 0-809,-6 0 270,-1 0-180,-1 0 90,-9 6-90,8-5 90,-11 5 0,7-6-90,-7 0-180,-1 0 180,-11 0-180,3-6 0,-21 5 180,18-5-270,-31 6 180,20 0-485,-4 0 305,-4 0 270,-2 6 0,2-5-90,-7 11 0,0-10 0,13 4 90,-7-6-90,19 0-81,-6 6 171,9-5 40,-20 5-130,26-6 90,-13 0-90,22 0 90,-22 0 466,19 0-466,-20 6 185,23-5-365,-4 5 145,11 0-55,-3 2 89,9 0-89,-10-3 0,11 1 90,-11-4-180,10 10-89,-4-11 179,6 5 0,0-6-90,0 0 90,0 6-90,0-4 90,0 9 90,0-3-90,0 5 0,0 7 90,0 7-90,6 13 90,-4 2-90,4 16 0,0-21 0,-5 26 0,5-32 0,0 32-230,-4-32 319,3 14-178,1-18 89,-4 17 0,4-7 0,-6 28 0,6-28-242,-5 14 422,5-23-180,-6 11 179,0-11-179,0 5 90,0 12 90,0-14-379,-6 14 199,5-13 90,-5-3-180,6 9 180,0-9-180,0 21 180,0-18-90,0 18 0,0-21 90,0 10 0,0-11-90,0 11 90,0-11 0,0 5 172,0-6-262,0 0 596,0 11-596,0-14 90,0 13-180,0-16 180,0 24-90,0-2 0,0 5 105,0-9-105,0-7 0,6-3 90,-5 16-270,5-15 313,-6 14-133,0-21 90,0 8-90,0-16 0,0 4 0,0-6 0,0 1 384,0 11-384,0-14 0,0 12 0,6-9 90,-4-5-90,4 9 0,-6-11-180,0 19 180,0 2 0,5 6 0,-3-7 0,4-2 0,-6-10 0,0 10 0,0-15 0,0 7 0,0-15 0,0 4 0,0-6-269,0 0 269,6 6 0,-4-5-90,4 5 270,0 0-270,1 2 90,1-1 0,4 5 0,-5-10-90,7 9 90,-1-9 0,-6 4-90,5-6 90,-4 0 0,5 0 90,-6-6-90,17 4 0,-13-9 180,14 9-1,-6-4 1,14 6-180,-3 0 0,21 0 180,-28 6-180,14-4 90,-15 9 0,16-3 0,-8-1 180,21 0-90,-15-7-90,16-7 90,-11 6-565,0-11 475,-3 10 90,15-9-90,-15 3 0,19 1-180,-5 1 180,-13 6 0,18 0-90,-29 0-90,29 6 90,-25-5-90,37 11 90,-38-10 90,14 4 0,-18-6-90,11 0 360,10-12-360,-11 9 89,7-9-89,-29 6 90,10 4-180,-4-4 90,0 0 90,-2 5-90,-6-5 475,-5 6-475,3 0-90,-9 0 0,4 0 90,-6 0-1079,0 0 1079,6 0-360,-4 0 360,4 0-90,-6-6 0,6 4 0,-5-10 270,11 5-180,-10-6 0,4-7 0,-6 5-90,0-4 90,0 6-90,0-13 180,0 10 90,0-22-180,0 22 0,0-15-90,0 10 90,0-18 0,0 10 0,0-28 0,0 20-379,0-10 379,0 8-90,0 11 180,6-11-180,-5-1 90,5-2 180,-6 8-90,0 3-90,0 4 180,0-1-180,0-5 0,0 6 90,0-6-90,-6-1-90,5-12 180,-5 10-297,6-3 207,0 12 90,0 1-90,0-1 0,0-6-180,0-13 180,0 8-411,0-12 231,0 22 180,0-5 238,0 6-238,0 6 0,0-4-90,0 4 293,0 0-203,0 1 431,0-5-431,0 9-55,0-10 55,0 13-90,0-6 90,0 3-90,0-15 0,0 9 90,0-11 0,0 6 0,0-6 0,0 5 90,6-5-90,-5 13-90,5 0 90,-6 7 180,0-1-180,0 7 0,0-5 180,0-1-180,0-3-90,0-9 90,0 4 0,0 1 0,0 0 0,0 7 0,0-13 0,0 10 0,0-10 0,0 7 90,0 4-90,0-10 90,0 4-90,0 0 0,0 2 0,0 5 90,0-5-90,-6 4 90,5-4-90,-5 5 90,6 1-90,0-7-90,0 6 90,0-18 0,0 16-90,0-15 0,0 16 90,0-5-90,0 1 90,0 4-90,0-10 90,0 9 90,0-3-180,0 6 90,0-1 0,0 1-90,0 5 450,0 3-90,0 5 449,0 0-629,-6 0-90,4 0 180,-4 0-360,6 0 180,-6-6 90,5 4-90,-5-4 90,-6 6-90,9 0-90,-15 0 0,10 0 90,-11 0 0,4 6 0,-16-4 0,9 4 0,-17-6 0,10 5-180,-9-3-27,9 4 207,-3-6 0,-19 6 0,18-5 0,-7 5 0,0 1 0,-1-6-998,-23 11 998,24-11-90,-24 11 0,24-4 135,-1-2 0,1 1-45,2 7-616,-33-1 616,28-5-90,-9-3 270,18 1-476,-17-4 296,14 4 90,-33-6-90,31 6 180,-30-5-180,38 5 0,-13-6 167,11 6-167,-2-4 0,7 4 735,3-6-914,17 0 839,-4 0-1290,5 0 825,0 0-645,1 0 360,6 0-787,0 0 0,6 0 0,1 0 0</inkml:trace>
  <inkml:trace contextRef="#ctx0" brushRef="#br0" timeOffset="250161">4909 8843 7533,'-14'6'899,"7"8"-719,-5 1-90,11 10 540,-11 26-360,10-11-91,-4 18 1,12-13-180,-4-21 180,10 13-180,-5-22-90,12-2 450,2-1-450,6-10 90,-6 3 90,-1-10 0,-1-3-270,2-17 270,0-3-270,-2-7 90,-12 3 90,5-13-270,-10 13 90,4-24 180,-6 32 0,-6-19 0,-2 26-359,-11-8 269,-2 11 90,0 7 90,2 1 0,-1 12 0,6 1-90,-6 7 0,7 0 0,-1-1-810,1 0 630,5 1-899,-3 5 539,9-10 180,-4 9 360,6-11 0,6 7 0,2-1 0</inkml:trace>
  <inkml:trace contextRef="#ctx0" brushRef="#br0" timeOffset="250340">4990 8924 7533,'7'15'1169,"5"15"-899,-5-20 90,7 16 89,-1-13 181,1 12-810,-1-8 90,6 14 270,-10-16-720,9-2 361,-11-1 89,1-4 180,4-1-1,-11-1 1,11-6-1619,-10 0 180,4 0 1349,-6 0 0,6-12 0,2-3 0</inkml:trace>
  <inkml:trace contextRef="#ctx0" brushRef="#br0" timeOffset="250549">5218 9004 7533,'7'8'719,"-1"4"-269,-6-5-90,0 7 359,0 5-359,0-4-180,0 10-450,6-10 180,-4 5 270,3-1-809,1-4 269,-4 10-810,4-16 271,-6 9 719,6-16 180,-5 4 0,5-12 0,-6-2 0</inkml:trace>
  <inkml:trace contextRef="#ctx0" brushRef="#br0" timeOffset="251005">5365 8790 7533,'-8'21'629,"2"16"-629,0-13 900,5 14-450,-5-11-450,6 12-90,0-9 90,0 15-270,0-17 0,0 5 360,6-18-1170,-5 3 901,5-17-721,0 5 720,-4-6-359,4-12 449,-6 3 90,0-10 0,0 5-180,0-5 180,-6-8 0,4 5 0,-4-16 0,6 22 270,0-15-91,0 16-89,0-11 450,0 12-270,0-6 90,6 1-180,2 4-180,0 2 179,4 1 91,-5 4 270,13 1-180,-6 1-270,12 6 90,-11 0-180,4 6 0,-12 1-90,5 12-90,-10 3 270,3-2 0,-5 6 0,-11 6-90,8-2-90,-15 9-90,10-18 0,-11 4-540,-2-4 361,1 6-91,-6-6-270,11-8 720,-5-7 0,7-6 0,0 0 0</inkml:trace>
  <inkml:trace contextRef="#ctx0" brushRef="#br0" timeOffset="251148">5634 8991 7533,'7'0'1169,"-1"0"-989,-6 0-720,0 0 90,-6 0 450,4 6 0,-9 2 0,3 5 0</inkml:trace>
  <inkml:trace contextRef="#ctx0" brushRef="#br0" timeOffset="253410">5446 14077 7533,'-28'0'0,"2"0"-90,1 12 90,8-3 90,-14 4 0,16-1-90,-10-4 180,-8 5-91,3 0-224,-11-3 1,-4 0 134,-6 4-228,8-6 1,-4-2 272,2 1 0,1-2-135,-19-3 405,-2 1 0,0 0-798,-6-9 573,-1-3 0,0-2-725,32 0 1,2 0 634,-20-2 0,2-1 360,-13-17-135,23 17 0,1-1-354,-20-19 219,19 14 0,2 1 90,-7-9-360,-7-11 270,24 11-360,1-11 180,13 11 89,0-17 91,7 15 0,5-15-450,2 17 90,6-5 90,6 0 1,13-13 179,10 3-45,-1 8 0,2 0 314,15-10-269,-2 7 0,1 0 209,10 0-254,-13 8 0,2 3 135,18-2-90,0 3 0,-11 12 0,1 2 0,19-3 45,-1 8 0,1 1-45,6 0 0,-10 5 0,0 2 0,3 5 0,-12 2 0,-1 3 0,4 12 45,-20-8 0,-3 3-291,5 8 336,9 1 0,-4 18 90,3-8-1380,2 16 1200,-18-19 45,-11-3 0,-1 0 259,8 10-259,-7-3 0,-2 0-404,2-1-1,8 31 360,-22-35 90,3 24-180,-7-29 1322,-3 5-2312,4-6 1044,-6 0 36,0 5 0,-12-9 0,-3 2 0</inkml:trace>
  <inkml:trace contextRef="#ctx0" brushRef="#br0" timeOffset="253564">5512 13916 9062,'8'0'-1080,"-2"0"811,-6 0 89,0 0-270,6 0 180,-5 0 90,5 0-359,-6 0 539,0 0 0,6-6 0,2-1 0</inkml:trace>
  <inkml:trace contextRef="#ctx0" brushRef="#br0" timeOffset="261398">5553 8347 7533,'0'7'90,"0"-1"0,0-6 0,-6 6-180,4-4 359,-10 10-89,11-11 90,-11 5 0,4 0-180,-5-5-90,0 11 180,-18-4 0,1 5 0,-11 1-513,-3-1 423,8 1-270,-10-7 180,-1 5 90,-18-5-90,7 1 90,10-4 0,0-2 90,-17-2-135,14-2 0,-1-2 45,-19-4-446,28 5 1,1-1 625,-26-8 0,6 5 0,-2 1-225,20-2 0,0 1-742,-24-3 1,2 0 876,-9-3-45,27 4 0,0-1-225,-20-5 90,14-3 0,1-1 180,-7-6-270,15 1 0,1-2 0,-6-10-317,16 7 0,3 0 407,-4-8 111,2-14-111,13 23 0,13-29 0,0 18 0,9 1 0,3 0 0,8-7 256,8-13-256,6 12 45,-6 13 0,3 0-45,19-19 0,-17 16 0,2 2 0,24-8 500,-5-10-410,7 11-90,0-5 0,0 5 0,-13 15 0,1 0 0,19-17 45,-5 15 0,1 3-45,10-3-45,-10 14 0,1 3 45,15 3 0,-27 5 0,-1 0 0,22 3 0,-19 0 0,1 0 0,-10 2 0,2 2-45,20 5 0,0 2 45,-20-4 0,-3 2 0,5 6 0,0 2 0,22 3 0,-28-4 0,-1 1-90,28 11 360,-19-6 0,-1 1-90,15 7-135,-26-11 0,-1 1-45,14 13 90,7 13 180,-16-3-90,1 9 90,-12-12 846,-11 0-1116,11 25 90,-12-19-484,-6-2 1,-2 0 213,0 8 270,-6 14-720,-6-14 180,-14 19-179,-2-11 225,6-20 1,-1-2 43,-10 10 90,0 4-90,-17 1 0,19-9-114,-19 0 474,23-17 0,-6-6 0,0-2 0</inkml:trace>
  <inkml:trace contextRef="#ctx0" brushRef="#br0" timeOffset="263436">5298 11312 7533,'-19'12'629,"10"-3"-629,-9 5 450,10-2-90,-5-11-90,0 11 179,-13 2-359,4 0 270,-23 6-180,15-7 0,-8 1 0,5-7 90,-13 5-90,2-11-270,7 2 0,-2 0-904,-13-3 994,-13 0-90,12-6 270,-18-1-90,11-6-90,22 6 0,-1 0 90,-21-6-180,5-1 45,13 2 0,0-1-135,-17-9 180,11 2 0,1 1 0,-6-3 90,-10-10-90,28 11 630,-4-17-360,11 2-596,1-22 416,14 14 0,8 4 0,4-2 0,1-5 44,4 2 1,4 1-944,6 0 359,7-14 180,11 11 90,-13 12 1,2-1 179,22-24-830,-17 21 0,0 1 1010,15-16 0,-1 6-720,-9 16 0,2 0 720,19-13-135,-11 10 0,2 0 225,13-2-180,-23 14 0,0 1-90,21-4 90,-19 9 0,1 1 0,22-6 45,-8 8 0,1 2-45,10 5 0,-4 3 0,0 2-90,-2 2 44,1 7 1,0 4 45,-1 5-90,-13-1 0,-1 3-90,13 15 180,-6-5-90,-13 2 0,0 2 90,11 9-135,-4 2 0,-2 2-45,-7 1 135,-8-11 0,-1 0-314,-3 7 89,0 4-146,-2 12 56,-12-13-19,5 25 199,-10-27-1260,-2 16 991,-8-18 359,-17 11 0,3-16 0,-11 3 0</inkml:trace>
  <inkml:trace contextRef="#ctx0" brushRef="#br0" timeOffset="263585">5526 11165 7533,'7'7'0,"-1"-1"90,-6-6-450,0 0 0,6-6 0,2-1 0</inkml:trace>
  <inkml:trace contextRef="#ctx0" brushRef="#br0" timeOffset="265250">5781 13070 6543,'-25'6'900,"2"2"-900,-10-1 449,7-1 91,-43 0-450,26-4-1027,-12 0 1,-2 2 846,2 2 180,-4-6 0,-1 1 0,-9 5 45,24-8 0,-1-2 75,-19-3-120,22-3 0,1 0 90,-31-4-180,15 1 0,1 0-736,-10-2 781,25 5 0,0 1 45,-11-5 0,3 2 0,-2-1 0,-13-3-135,15 4 0,4-2-45,6-5-426,-10-8 606,18-1 975,-18-17-1335,33 9 180,-7-10 0,23 6 90,1 0-180,7-1 180,12 1 0,8 6 0,8-5-89,5 4 89,-3 9 0,2 0 179,16-11-179,3 7 0,4 3-557,-25 15 1,0 1 601,12-6 0,0 2 45,-7 8 0,1 1-45,27-4 0,2 1 0,-21 4 0,1 0-45,22-2 0,-2 3 180,2 10-46,-19 0 1,-1 1-225,-16 0 0,0 1 135,23 7 0,-1 1 519,5 7-699,-16-2 0,-2 2 135,5 7-495,-16-5 1,-2 1 314,2 10 0,-3 4-449,-14-1-91,-12 13 450,-1-7 270,-12 19 0,-7-23 0,-8 6 0</inkml:trace>
  <inkml:trace contextRef="#ctx0" brushRef="#br0" timeOffset="265364">5835 12896 7533,'15'0'90,"-4"0"-450,-5 0 360,-4 0 0,4-6 0,-6-2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5:34:35.001"/>
    </inkml:context>
    <inkml:brush xml:id="br0">
      <inkml:brushProperty name="width" value="0.05292" units="cm"/>
      <inkml:brushProperty name="height" value="0.05292" units="cm"/>
      <inkml:brushProperty name="color" value="#FF0000"/>
    </inkml:brush>
  </inkml:definitions>
  <inkml:trace contextRef="#ctx0" brushRef="#br0">2549 3221 7533,'-5'38'2383,"-1"0"1,-24 27-2384,64-46 0,8-4 90,-18 11-180,-22-13-989,-2 12 809,-2-2-1439,-16 10 1349,9-6-1259,-16 0 899,10-7 720,-4 0 0,5-13 0,0-1 0</inkml:trace>
  <inkml:trace contextRef="#ctx0" brushRef="#br0" timeOffset="1080">2575 3543 7533,'29'-6'1529,"2"4"-180,-16-10-719,4 5-271,-6-1 1,1-4-450,-1 5 180,0-6-90,1-1 0,5-5 0,-9 4-539,8-17 269,-11 10 270,0-5-1170,-1 2 541,0 4-91,-4-17 91,4 2-271,-6-22 540,-6 14 155,4-8 205,-4 18-449,6-11 269,0 21 180,-6-13 989,5 28-539,-5-3-90,0 12 629,5 0-449,-5 0 114,6 6-114,0 7-90,0 8-90,0 12 359,6 25-269,1-17-270,1 0 0,3-2 0,10-6 0,-6 18 89,3-19-358,-11-3 268,12 15-1078,-10-14 449,9 21-2158,-16 8 989,3-12 899,-5-3 270,0-32 90,-5-12 91,-3 0 269,-5-6 0,-7-19 0,6 1 0,-12-21 539,12 23-359,-6-3-180,13 11 1259,1 1-539,0-1-360,5 1 719,1-6-539,7 4-270,6-11 359,13 0-449,-10-3 0,15-3-1884,-16 10 1164,4-3 271,-5 10-361,-1-4 90,7 5 360,-5 1-899,4 6 359,-11-5 626,4 10 94,-11-4 0,5 6 0,-6 0 0,0 0 0,0 6 0,0 8 0,-6 24-90,5-6 180,-5 18-90,0-16 179,4 19 1,-4-16 810,0 20-361,5-33-359,-5 7 90,6-24-180,6 5 360,1-10-360,1 4-1,4-12-269,7-20-89,-3-3 89,9-24 270,-17 12-1,4-18-1528,-11 22 90,5-8 989,-6 25 360,0 6-90,0 8 90,0 6-360,0 0 720,0 6-270,0 20 539,0 3-359,0 12-180,0-9 0,6 1 90,1-4-180,1-2 0,4-2-90,1 2 180,2-5-270,11 3 0,-17-17 0,9-2 0,-11-6 90,6 0 0,1-6 0,-7-2 0,5-17 0,-10 3-450,9-11 180,-9 6 0,4 0 0,-6-6 91,0-7-91,0-25-270,0 6-430,-3 12 0,0-1 700,1-12 270,-4-5-548,6 26 278,-5 18 1080,3-5-450,-4 12-270,0-6 809,5 13 768,-5 1-138,0 6-168,4 6-1181,-4 1 90,6 25 269,6-9-269,-4 22 90,10-11 719,1 37-899,2-24-683,4 18 683,-11-27-1,3-3 1,-9 5 0,10-6 0,-4-1-193,-1 0-1427,0-5 721,-2 5 359,-3-6 270,4 0-1529,-6-1 90,0 7 270,0-11 629,0 4 90,0-19 940,-6-1-670,-8-6 478,-7-12-118,-6-9-90,6-7 0,2-5 0,0 1 0,10 9 0,-9-8 89,17 22 1710,-5-9-899,6 11-270,6-7 719,13-11-989,-3 9-1,15-16-1348,-4 11 989,-4 0-1799,8 2 1079,-10 5 271,0 7 269,-2 1 180,-5 6 0,-1-6 0,0-1 0</inkml:trace>
  <inkml:trace contextRef="#ctx0" brushRef="#br0" timeOffset="1322">3447 3342 7533,'0'22'1259,"6"-4"-629,1-18-271,7 0-89,-1 0-270,0-6 180,7-8 0,-5-1-1439,4-16 1079,-11 20-360,-2-18 270,-6 26 180,0-15 180,0 16-180,-6-4-179,-8 12 1168,-1 2-269,-10 23-450,16-7-180,-9 15 179,17-12-179,-5 0 1350,6-1-631,0 1 91,6 0-810,1-6 450,18-2-810,-8-11 270,14-2 180,-10-12-1080,18-14 451,-15 4 269,13-16-2788,-10 0 2338,-5 2 650,4-15 1,-13 17-1,1-5 1</inkml:trace>
  <inkml:trace contextRef="#ctx0" brushRef="#br0" timeOffset="1594">3769 3006 7443,'8'0'0,"4"0"0,-5 0 2608,12-12-1888,-10 9-450,15-15-360,-15 11 90,4-1-450,-1 2 270,-10 6 90,3 0 90,-5 12 90,0-3 0,0 17 0,-5-6 180,-3 13-360,-5-5 180,-1 5 90,1-6-180,6-6 360,1-8-91,6-1 1,0-10 0,0 4-360,0-6 450,23-6-450,-11-8 270,31-7-900,-20-5 360,4 5 271,-8 1-91,-5 7-450,-1-1 360,-5 1-1439,4 6 900,-11-5 359,5 10 450,-6-4 0,-6 18 0,-1 3 0</inkml:trace>
  <inkml:trace contextRef="#ctx0" brushRef="#br0" timeOffset="1770">3809 3261 7533,'0'7'2698,"0"-1"-2428,0-6 989,0 0-89,12 0 179,3-6-630,6-1 91,10-7-900,-9 1 180,5-1 0,-7 1-720,-1 6 360,-4-5 270,5 10-1888,-7-4 1078,0 6-2158,-5 0 1528,-2 6 721,-6 2 719,-6 11 0,-2 2 0,-5 6 0</inkml:trace>
  <inkml:trace contextRef="#ctx0" brushRef="#br0" timeOffset="1933">3889 3408 7533,'-7'14'989,"-5"-7"-269,11-1-360,-5-6-1,6 6 91,6-4-90,7 3 269,2-5-359,10-5 360,2 3-540,-4-4 0,2 6 90,-11 0 449,17 6-719,-8-4-1169,28 3 1169,-15-16-969,16-4-650,-4-18-305,12-1 2014,-27 11 0,0 0 0,4-1 0,1 0 0,2-3 0,0 0 0</inkml:trace>
  <inkml:trace contextRef="#ctx0" brushRef="#br0" timeOffset="2612">5178 3234 11850,'0'-19'1080,"12"-2"-721,-4-6-898,12-6 179,-7 5-540,0-11 451,-5 17 269,-2-4 0,-6 13-450,-6-1 181,-2-5 179,-5 10-450,-18-15 540,13 21 180,-26-15-180,28 17 810,-9-5-360,17 6-180,-4 6-90,11-5 1349,-5 29-540,12-18 361,7 37-810,8-19 359,12 28-1146,-16-20 337,7 0 360,-17-12-625,6 7 355,-5 2-720,-2 17 360,-6-16 90,-12 15 180,3-21 1,-11 9-811,7-13-359,-19 1 989,14-12 990,-13 3-631,18-23 181,0 4-90,5-12 329,2-7-509,6-1 723,0-5-453,0-1-90,6-6 0,8-1 0,0-6 90,23-13-1056,-19 16-1013,20-14 810,-23 29 629,10-10-1619,-10 12 1979,4-1 0,1-4 0,0 4 0</inkml:trace>
  <inkml:trace contextRef="#ctx0" brushRef="#br0" timeOffset="2833">5284 3113 7533,'29'0'2518,"14"-6"-1888,-19-1 179,21-7-449,-17 7-270,-1 1 270,-2 6-180,-16 0-360,9 0 180,-17 6-90,5 1 90,-6 13-90,-6-5 270,-1 22-450,-7-13 90,1 14-449,-6-5 449,4-4 0,-4-3 90,5-6-1439,7-7 1169,-5-5-1079,11-2 1079,-5-18 0,6-3-269,6-18 629,1-7 0,12-8 0,2-6 0</inkml:trace>
  <inkml:trace contextRef="#ctx0" brushRef="#br0" timeOffset="3092">5580 2939 7533,'13'0'1529,"-5"6"-1169,4 7-1,-11 14 271,5 1-270,-6 11 269,0 7-449,0-3 0,0 4-90,6 3-1439,-4-24 629,4 5-269,-1-31 629,3-13 90,-1-14 0,-1-7 1,-6-1-181,6-9 180,-4 14 1799,9-9-1349,-9 24 810,4-3-541,-6 17-89,6-5-180,-5 12 540,5 7 179,0 26-539,-4-2-322,4 16 142,-6-19 0,0 11-809,0-16 359,6 10 180,-5-6-1260,5-5 631,0-1-1440,1-2 1350,1-10 809,4-1 0,1-3 0,9-3 0</inkml:trace>
  <inkml:trace contextRef="#ctx0" brushRef="#br0" timeOffset="3338">6156 3153 7533,'0'38'3058,"6"-2"-1439,-5-29-1079,11 0-180,-4-1-1,6-12-718,-1-1 359,1-7 0,-7 1-360,5 0 270,-5-7 90,1 6-630,-2-12 540,-6 17 90,-6-9-540,-2 17 271,-11-5-1,4 6-90,-4 0-539,-24 6-91,21 1 360,-21 1 271,30 4 359,0-5 0,-1 6 0,1 1 0</inkml:trace>
  <inkml:trace contextRef="#ctx0" brushRef="#br0" timeOffset="3833">6304 2778 7533,'0'21'3328,"0"4"-2159,0 50-989,-6-29-1625,5 4 1,0 0 1354,-4-7 90,5 3-822,5-13 102,-3-6 44,4 6 227,0-11-1,-5 3-270,5-17 1453,-6-3-1092,0-10 505,6-15-146,-4-2-90,4-23 90,0 21 539,1-13-449,0 28 0,5-9 0,-4 17 0,5-5 0,1 6 630,0 6 629,-1 1-899,0 7-180,1-7-1,-1-1-89,6 0-90,2-4-719,6-2 269,-6-2 270,-2-10 0,-5 11-990,-1-11 631,-5 4 89,4 1-450,-11-17 631,5 13 179,-6-26 0,0 15 0,0-11 0,0 6 0,0-6 0,0 11 1259,0-3 180,0 17-90,0 8-899,6 14 90,2 24-181,5 0 259,-6 14 192,5-6-496,-8-2 1,0 1-225,9 8-90,-9-9 0,-1-2-989,3-8 629,0 1 19,-4-2 341,10-6-1439,-11-1 629,5 1 361,0-6-1620,-5-2 1079,5-11 898,-6-2-358,0-12 516,0-8 1,0-12-1,0-9 1</inkml:trace>
  <inkml:trace contextRef="#ctx0" brushRef="#br0" timeOffset="4003">6760 3167 7533,'28'-44'1619,"-2"13"-1169,-19 25-91,5 6-89,-4 0 0,-1 0 90,5 6 899,-5-4-90,7 22-539,-7-14-270,-1 15 0,-6-11-990,0 11 270,0-8 270,0 8 180,0-12-1439,0 7 90,-18 19 809,2-14 450,-11 6 0,8-19 0,6-4 0</inkml:trace>
  <inkml:trace contextRef="#ctx0" brushRef="#br0" timeOffset="4116">6760 3382 7533,'-8'13'90,"2"12"1889,6-8-900,0 14-449,0-16 809,0 4-630,6-5-269,2-1 90,11 1-361,-4-7 91,17 5-989,-10-11 359,11-1 270,-6-7-1529,5-12 899,-3 4 630,27-16 0,-11 8 0,20-10 0</inkml:trace>
  <inkml:trace contextRef="#ctx0" brushRef="#br0" timeOffset="4579">7646 3073 7533,'-14'0'1439,"7"0"-1259,-5 0-90,4 0 629,-11 6-359,3 1 0,-3 7-540,6-1 180,-1 1-90,1-1 270,0 0-90,5 1 809,2 5-629,6-4 1439,6 17-809,20-16-720,-9 9 0,20-17-1080,-15-3 540,10-5 270,-9 0 180,8-5-989,-10 3 449,0-10 180,-2 11-2248,0-17 1258,-4 9 1260,-1-11 0,-3 1 0,-3-2 0</inkml:trace>
  <inkml:trace contextRef="#ctx0" brushRef="#br0" timeOffset="4727">7659 3126 7533,'-13'56'1439,"5"-4"-540,2-18-449,6 5-90,0-11 719,0 5 1,0 6-1710,0-9 360,0 2 270,6-6-1799,2-17 900,-1 9 449,5-17 450,1-1 0,-4-13 0,3-8 0</inkml:trace>
  <inkml:trace contextRef="#ctx0" brushRef="#br0" timeOffset="4918">7752 3180 7533,'35'-28'0,"-8"3"1169,-2 17-539,-10-4-181,4 11 631,1-5-541,-5 6-269,4 0-180,-12 0 0,5 6 90,-10 1 0,4 7-180,-6 5 0,0-4 180,0 10-360,-6 2-90,-2 1 270,-5-1-540,-1-1 271,1-12 89,0 12-90,5-11-899,-4 4 539,11-5 180,-11-7 180,11 5 270,-11-11 0,10-6 0,-4-10 0</inkml:trace>
  <inkml:trace contextRef="#ctx0" brushRef="#br0" timeOffset="5317">7927 3113 7533,'13'-7'1169,"0"1"-899,1 12 989,-7 1-629,5 7-180,-10-1 449,10 18 1,-5 11-541,1 13-179,-2-13-719,-6 1 539,0-26 0,0 8-720,0-12 630,0-5 90,0-2-630,0-6 91,0-6 359,0-2-540,0-17 270,0 3 181,6-11-91,-4 6 90,15-11 90,-14 8-450,15-21 450,-10 21-179,5-15 539,-6 23-90,-1-4-90,0 13 539,-4-6-179,4 10-270,-6-3 1349,0 6-1169,0 4 0,0-4 90,0 6 719,0 0-899,6 12-180,-5 3 630,5 12 179,0 24-629,-5-12 90,5 19-513,-6-18 513,0 0-540,6 0 270,-4 1 0,4-1 46,-6 18 134,0-13 0,0 7-2249,0-1 1800,0-26-2160,0 12 1080,6-29 1349,-5-2 0,5-6 0,-6 0 0</inkml:trace>
  <inkml:trace contextRef="#ctx0" brushRef="#br0" timeOffset="7661">8369 3100 7533,'-15'28'180,"4"15"-1,11-25 1,0 19 0,0-15 0,0-2 0,5 0 0,-3-13 90,10 5-270,-5-10 180,1 3 180,10-5-271,-16-5 91,10-3-539,-5-23-271,-6-5 540,6 0 0,-7 5 90,0 17-90,0 1-90,-7 0 0,6-1 0,-6 1 90,7-1 0,0 7 720,0 1-540,0 6 180,0-6-90,0 5 0,0-5-180,7 6 449,0 0-179,7 0 0,-1 0-270,7 0 180,-6 0 180,12 0-1350,-11 0 451,-2 0 359,-7 0 90,0 0-900,-5 0 451,5 0 179,-6 0 90,0 0 0,0 6 0,0 1 270,-12 18 0,3-14-179,-10 18 179,6-20 89,-1 11-358,1-7 2337,0-5-1798,5-2 90,2-6-90,6 0 90,0-6-990,6-2 360,8-11 270,0-2-90,6-6-449,-1 0 179,2-17 360,6 6 0,-7-8 0,0 13 0</inkml:trace>
  <inkml:trace contextRef="#ctx0" brushRef="#br0" timeOffset="7767">8638 2885 7533,'-7'72'2698,"-6"-4"-2158,12-33-629,-11 5 449,10-6 90,-4 5 327,0 7-1227,5 3 270,-5-1 165,6-15-1874,0-2 899,0-15 540,6 4 506,-5-14 1,11-6 0,-4 0 0</inkml:trace>
  <inkml:trace contextRef="#ctx0" brushRef="#br0" timeOffset="8137">8732 3073 7533,'28'-22'2968,"3"-8"-2608,-16 27-270,5-15-180,-13 16 360,-1-4-1350,0 6 900,-4 0 90,4 0-809,-6 0 449,0 6-90,-12 20-269,-15 9 629,3 1-90,-14 7 540,30-32-180,-10 13 989,16-23-629,-4 11-180,6-10-90,0 4 0,6-6 809,8 0-539,0 0 270,18-6-271,-10 4-1258,11-10 719,-12 11-1169,-2-5 1079,-11 6 90,-2 0-180,-6 18 90,-6-2 180,-8 17-360,-6-12 90,-1 4 0,-5-4 180,5 6 630,-11 6 450,9-17-451,4 2-359,7-12 90,11-5-180,1 5 0,7-6 90,6 0-90,7 0 180,19-6-1620,-2-1 721,15-6-128,-12-7 757,0 5 0,7-16 0,1 2 0</inkml:trace>
  <inkml:trace contextRef="#ctx0" brushRef="#br0" timeOffset="8598">9375 3060 7533,'21'-21'3508,"5"-5"-3059,-17 12-449,9 0 0,-11 2 180,7 5-1169,-1-1 539,0 2 180,-5 6-899,4 0 539,-11 0 1,-1 12 179,-19 9 270,-3 1 180,-17 16-90,10-16 990,-4 11-451,13-18-179,0 3 1079,13-17-179,1 11-810,6-10 359,0 3-539,0-5 0,6 0 0,7 0 270,14 0-360,-5 0 449,16-5-3147,-22 9 989,4-3 719,-14 13 181,-12-1 359,-8 1 90,-1 5 0,-10-4 540,-2 10-270,4-10-180,-8 5 1529,22-13-719,-8 5-360,15-10-180,-4 3 1439,0-5-810,5 0 271,7 0-361,9 0-269,11 0-90,1-5 90,12-9-1080,-3-1 450,16-10 270,-22 10-1978,7-5 988,-22 1 540,4 4 91,-6-4 89,1-1 270,-1 6 0,1-12 0,0 5 0</inkml:trace>
  <inkml:trace contextRef="#ctx0" brushRef="#br0" timeOffset="8923">9658 2872 7533,'0'41'1979,"0"-2"-1080,0 0-405,0 2 1,0 2-674,0 3-496,0 3 0,0-7 495,0-31-719,0 13 719,0-24-180,5-12 270,-3 3-269,4-16 179,0-2-90,1-13 0,7 5 450,-1-10-180,0 16 180,7-4-90,-12 13 0,10 6-90,-10 8 0,-1 6 719,5 0-539,-11 0 0,5 24 180,-6-6 809,0 32-1079,0-8-90,0 0 270,0 9-1080,0-27 451,-6 7 269,5-24-900,-5 5 540,6-10 91,0 4-541,0-18 540,0 3 1,6-16 359,-5-2 0,11-8 0,-4-5 0,5 0 0</inkml:trace>
  <inkml:trace contextRef="#ctx0" brushRef="#br0" timeOffset="9034">9899 2831 7443,'7'0'1259,"5"12"-899,-10-3 0,9 17 89,-9-11-89,4 16-450,-6-15 90,0 10 180,0-1-1349,0-9 539,0 10 450,0-13 180,0 0 0,-6 7 0,-1 1 0</inkml:trace>
  <inkml:trace contextRef="#ctx0" brushRef="#br0" timeOffset="9252">10006 2804 7533,'0'23'3058,"0"7"-2069,0-22 91,-6 18-720,4-5-720,-4 12 450,6-11-1170,0 10 361,0 6 629,0-6 270,0 18-90,0-21-90,-12 9 0,3-9 0,-10 3 0</inkml:trace>
  <inkml:trace contextRef="#ctx0" brushRef="#br0" timeOffset="9409">9872 3247 9602,'-13'6'3418,"-1"2"-2699,1 11-269,-1 2-180,0 0-450,-5 4 180,4 2-1709,-10 7 719,10 1 990,-4-9-1709,6-6 1709,5-7 0,-4-5 0,5-2 0</inkml:trace>
  <inkml:trace contextRef="#ctx0" brushRef="#br0" timeOffset="9512">9711 3408 7533,'7'-7'0,"11"-5"0,-15 11 1799,15-5 180,19-6-1890,-16-3-2427,41-6 1079,-45 2 1259,15 5 0,-13 1 0,2-1 0</inkml:trace>
  <inkml:trace contextRef="#ctx0" brushRef="#br0" timeOffset="9769">10046 3180 7533,'-15'21'2698,"-3"-2"-2338,11-5 0,-7-1 89,1 7-718,-12 24-271,8-17-449,-14 29 539,22-34 0,-8 11-360,15-19 271,-4-1 179,6-13 270,0 0-270,0-6 90,6-2 91,-4-5 628,9-1-269,-3-5-180,-1 4 1349,11-10-1079,-9 10 990,22-16-991,-9 8 1,11-4 90,-12 8-270,-1 5-1889,11-5 1619,-1 4-668,10-4 0,-14 5 0,-6 1 0</inkml:trace>
  <inkml:trace contextRef="#ctx0" brushRef="#br0" timeOffset="10187">10315 2831 7533,'-21'21'3148,"1"-1"-2788,13-7 179,-11 12 271,15 4-1,-9 5-449,12-7-809,0-8 449,6-11-180,7-2 90,3-6-360,9-6 270,-10 4 90,4-10 0,-12 11-1169,-1-11 539,-6 10 271,6-4-1261,-10 6 1351,2 0-1,-11 6-450,0-4 361,-7 10 449,5-5 0,-4 7 180,-12 17-91,13-13 1441,-14 13-271,25-17-450,1-7-269,6-1 0,0-6-270,6 0 539,7 0-539,2 0-450,4-6 180,-5-1 90,-1-1-630,-5 2 271,-2 0 358,0 5-89,-4-5-89,3 6-91,-5 12 90,0 3-90,0 17 90,0-9 1169,0 2-539,0-17 0,0 4-900,6-5 90,8-6-540,1-2 361,10-13 269,-10-5-2069,10-8 1080,-10-1 1169,4 1 0,-6 2 0,1 4 0</inkml:trace>
  <inkml:trace contextRef="#ctx0" brushRef="#br0" timeOffset="10556">10421 2939 9781,'14'-6'2159,"0"4"-2069,-7-4-809,5 0 359,-4 5 270,-1-5-990,-1 6 541,-6 0 179,0 18 540,0-8 0,-6 34 359,5-21-269,-5 16-270,0-18 90,4-2-180,-4-5 0,6-1 180,0 1 720,6-7-360,-4 5-181,16-10-359,-10-2 180,12-8 90,-7-5-1259,-5-1 539,3-5 180,-9 4 91,10-10 89,-11 4 90,11 0-720,-10 1 270,4 13-89,-6-5 1169,0 11-271,5-6-359,3 7 3059,5 0-2340,1 7 1080,-1 0-989,1 6-360,0-5-630,-7 4-719,5 7 629,-11-2 270,5 8 90,-6-6 0,0-4 90,0 5-5217,-12 11 4047,9-19 1080,-14 12 0,15-24 0,-4 0 0</inkml:trace>
  <inkml:trace contextRef="#ctx0" brushRef="#br0" timeOffset="10752">10770 2670 7533,'8'27'7645,"-2"6"-6925,-6-4 0,0 27-361,0-11-376,0-1 1,0 1 826,0 9-631,2-10 1,2 0-180,3 6 0,0 4 180,-1-15-2069,0-12 1509,-4 0 110,10-7-2697,-11 6 1348,5-17 629,-6 9-989,0-17 1762,0 11-412,0-10 629,-6 4 0,-1-18 0,-7-3 0</inkml:trace>
  <inkml:trace contextRef="#ctx0" brushRef="#br0" timeOffset="10898">10824 3046 7533,'46'-57'0,"-16"13"2518,7 24-1258,-22 13 539,28-5-1350,-23 11-269,17-5-450,-23 6 270,-7 0 0,-1 0 180,-6 0-1439,0 11 1169,0-1-3328,-6 15 2788,-1-10 91,-7 10 539,1-10 0,-1 16 0,1-2 0</inkml:trace>
  <inkml:trace contextRef="#ctx0" brushRef="#br0" timeOffset="11012">11012 3167 7533,'13'34'4047,"-6"-7"-2338,6-14-629,-12-7-541,6 0-89,-2-4-90,-3 4-90,4 0-2789,-6-5 2249,0 5 181,0-6-2880,0 0 1440,0-6 1529,0-1 0,0-7 0,0 1 0</inkml:trace>
  <inkml:trace contextRef="#ctx0" brushRef="#br0" timeOffset="11948">1247 3583 7533,'0'7'1169,"0"5"-899,0-10 90,0 3 269,6 2-449,2-6 630,23 5-540,-7-6-360,15-6 90,-12-7-270,11-14 90,-8-1-540,15-11 361,-23 17 179,4-4 180,-19 13-450,5-1 270,-11 7-90,5 1-90,-6 6 1350,-11 0-900,2 6-90,-11 13-180,7-3 90,-7 16 90,5-17-630,-4 10 450,5-16 90,1 9-179,0-17 269,-1 5-90,1-6-180,5 0 90,-9-6 0,8-1 360,-5-12-90,3 4-180,9-5 540,-4 7-271,6 5-89,0-3 450,0 3-270,0 1-180,0 0 180,6 7 269,7-5-269,8 3 90,6-10-180,0 11 270,5-5-270,-10 6-180,16 12-90,-16-3 90,6 10 90,-9 1-270,-6-6 0,1 12 270,-1-17-270,0 9 270,-5-11-90,-2 7 0,-6-7 0,0 5 180,0-11-180,-12 11-810,-21 2 630,-10-5 180,-11 8 180,-16-15 0,30 4 0,-11-6 360,32 0-91,-1 0-269,11 0 270,-9 0-90,17-6-270,-5-1 180,6-7 179,12-11-2517,-3 8 538,22-14 1261,-14 16 269,14 2 0,-10 1 0,6 5 0</inkml:trace>
  <inkml:trace contextRef="#ctx0" brushRef="#br0" timeOffset="12255">1716 3744 7533,'-49'43'1889,"5"-12"-1530,17-19 1,-12-4-360,3-1 360,-22-1-90,21-6-540,-13 0 180,-3-18-846,15 8 667,-13-27 179,30 14 90,-4-16 90,10 5-450,-4-30 270,11 18-90,2-18 90,12 24 180,2 5-360,23-4 270,-7 11 40,38-5 140,-29 19 45,7 5 0,0 5-46,-5 10-44,5 6 0,0 2 135,-7 4-90,24 19-90,-29-16 135,-5 11 0,-2 4-135,3 14-923,-10-12 1,-3 1 382,2 8-364,-12 11-715,5-20 1529,-6 13 0,-6-24 0,-2 0 0</inkml:trace>
  <inkml:trace contextRef="#ctx0" brushRef="#br0" timeOffset="13267">11495 3140 7533,'-7'-7'449,"1"0"-89,6 7 1529,0 0-1529,6 0 0,1-5 449,18 3-449,-3-10 360,23 11-540,-21-11 179,25 10-718,-31-10 359,20 11 0,-24-5 90,6 6-1170,-7 0 630,0 0-1259,-5-6 900,4 5 269,-11-5 90,5 6-719,-6 0 539,-6 6 630,-1-5 0,-19 17 0,-2-3 0</inkml:trace>
  <inkml:trace contextRef="#ctx0" brushRef="#br0" timeOffset="13381">11548 3194 7533,'-14'7'2338,"2"-1"-2158,18-6 630,13 0-540,3-6-270,23-7 0,-15-2 180,14-11-1889,-21 12 809,2-6 900,-11 13 0,-1-11 0,0 3 0</inkml:trace>
  <inkml:trace contextRef="#ctx0" brushRef="#br0" timeOffset="13552">11816 2925 7533,'21'0'2069,"-1"6"-1350,-13 2 91,0 11-361,-1-4 271,-5 22-540,5-13 0,-6 15 0,-6-12 0,5 0-720,-12-1 360,12-5-360,-11-1-1618,4-7 1078,1 0 1080,-5-5 0,-2-2 0,-6-6 0</inkml:trace>
  <inkml:trace contextRef="#ctx0" brushRef="#br0" timeOffset="14493">12393 2979 7533,'6'-7'2698,"8"-5"-2068,-5 10 179,14-10-719,-8 11 90,6-5 0,-1 6-450,-7 0 270,1 0 180,-7 0 0,-1 6 180,-6 7-1260,0 2 451,0 11-901,-18 6 361,-4 10 539,-7-12 180,4-7 0,11-16-449,1-6 539,6 5-540,-5-18 541,10 3-1,-4-16 180,12 10 0,2-5 0,-1 1 0,5 4 0,8-10 0,-10 16 539,20-15-539,-21 21 0,10-9 1080,-5 6 359,-7 5-1079,5-5 179,-10 6-539,3 0 180,-5 0 90,6 6-360,-4-5 90,4 11 0,-6-4-180,0 11 0,0-4 90,0 10-449,0-10 179,0-1-270,0-2 181,0-11 179,0 5 90,0-6-90,0-6 450,6-7-270,1-8 0,6-12 180,-5 10-270,10-20 180,-3 14 270,12-6-180,-12 16 270,9 13-91,-21 6 91,15 0-90,-17 6-180,5 1 0,-6 7 270,0-1-90,0 6-1,0-3-269,0 9 0,0-10-359,-6 4 179,5-11 180,-5-3-90,6 1-900,0-4 810,0-8-179,0-9 359,0 0-450,6-3 180,-5 11-90,5-1 270,-6 2 720,6 6-270,-5-6 539,5 5-449,-6-5-180,0 6-90,0 0 359,6 0-179,-4 0-90,4 0-90,0 0 0,-5 0 180,11 6-90,-11 1-91,5 7 1,-6-1-899,0 7 629,0-6-990,0 18 901,0-16-1,0 9-630,-6-5 270,5-5 540,-17 16 0,9-20 0,-10 6 0</inkml:trace>
  <inkml:trace contextRef="#ctx0" brushRef="#br0" timeOffset="14748">12877 2885 7533,'28'-15'-180,"-3"-3"180,-17 17 1709,9-11-1349,-14 10-540,21-4 180,-21 6 180,15-5 0,-17 3 89,11-4-898,-10 6-91,4 0 630,-6 0-180,0 0 360,-6 6-90,-2 1-90,1 7 90,-5-1 360,5 7 0,-7 12-270,7-8-90,1 8 0,6-19 270,0 0 0,0-5-180,0-2-1,6 0 91,1-5-90,7 5-1169,17-23 809,-8-6 270,11-11 0,-15 1 0,-5 6 0</inkml:trace>
  <inkml:trace contextRef="#ctx0" brushRef="#br0" timeOffset="15028">13171 2630 7533,'0'-7'1709,"6"7"-1349,-4 13 989,4 8-630,-6 12 91,-6 19-630,4-7-941,-9 19 1031,9-22-1350,-4 4 541,6 12 629,-6-19-2584,5 11 2134,-5-29-450,6-1 451,0-13 89,0-1 540,0-6 736,0-12-1006,0 3 0,0-16-360,6-2 180,-5-1 1709,11-5-360,1 0-809,2 5 0,10 1-90,-10 2-90,5 10 180,-7-5-181,1 7 271,5-1-1349,-10 1 539,9 6-1169,-16 0 1349,4 7-90,-6 0-360,0 7-89,0 6 539,-6 2 180,-8 16 0,-1-8 0,-5 9 0</inkml:trace>
  <inkml:trace contextRef="#ctx0" brushRef="#br0" timeOffset="15318">12997 3234 9152,'13'0'1979,"7"0"-1530,-6 0-269,12 0 180,-5 0-540,-6 6-1169,3 1 1259,-17 7 90,5 5 0,-6-4 90,0 5 540,0-7-451,0 0-179,0-5-719,6-8-630,25-37 899,-5 10-854,18-30 1124,-17 23-1259,0-7 1439,0-5 0,0 5 0,0-6 0</inkml:trace>
  <inkml:trace contextRef="#ctx0" brushRef="#br0" timeOffset="15661">13494 2831 7533,'-8'14'1349,"-5"-7"-540,12-1-359,-5 0-90,6-4-90,0 4 90,0-6 809,6 0-539,2 0-181,5 0-179,7 0 90,-5-6-180,4 4-990,0-10 451,-4 11 179,-1-5-630,-9 0 450,-5 4 1,0-4-451,0 6 180,0 0 361,-5 0-91,-3 0-900,-11 6-3751,-26 14 4652,12 2 359,-18 11-277,25-12 277,-1 4 0,6-4 0,-4 6 0,10-6 1080,-11 16 1258,18-19-1078,-11 13 2625,18-17-3256,-5-1 1763,6 0 217,18 7-2070,-7-11-179,20 3 90,-4-12-90,19 0-181,-9-6-358,32-13-683,-37 2 862,19-14-2428,-24 16 1140,0-5 838,-7 7 1,6-6-2430,-11 4 2879,5-11 0,-7 5 0,0-6 0</inkml:trace>
  <inkml:trace contextRef="#ctx0" brushRef="#br0" timeOffset="16258">13667 2885 7533,'8'58'2878,"4"-2"-2338,-10-30-270,4 3-91,-6-2 1,0-2 90,0 2-1529,0-5 1079,0-3 180,0-13-899,0-6 449,0 0 270,6-6-90,-5-1-180,5-24 91,-6 13 718,0-26-269,6 22 0,-4-5-360,9-4 90,-3 14 1710,5-14-721,1 22 1,5-9-451,-10 17 1,3-5-90,-6 6-360,-5 0 90,5 0 90,0 6 270,-4 1-180,3 7 0,-5-1 0,0 1-1620,0 5 721,0-4 359,-5 4-539,3-5 629,-10-1 0,11 0-989,-5-5 809,6-2 360,0-6 90,0 0-450,6-6 1080,-5-2-450,17-11-180,-9 4 1079,10-4-629,-5 5-180,-1 7 179,1-5-179,-1 5 270,1-13-720,-7 11-540,5-15 181,-10 21 539,4-8-180,-6 11 180,0 6-1799,-6 7 989,-2 8 361,-5 0 808,5 4-359,-4-4-90,5 0-269,-1 4 359,2-16 539,0 3 1620,4-12-1619,2 0-630,8-12 90,6 3 180,-1-16 180,7 10-1260,-5-11 360,16 0 540,-15 3-449,9-2 89,-11 11 0,-1 7 450,-6 1 720,5 6-361,-10 6-179,4 13-180,-6-2 0,0 14-90,0-16 810,-6 16-361,-2-8-1528,-5 16 899,0-11 180,-1-1 0,1-2 0,-6-4 0,-2 6 0</inkml:trace>
  <inkml:trace contextRef="#ctx0" brushRef="#br0" timeOffset="16378">13882 3301 7533,'0'29'5217,"6"-10"-3868,2-13-540,5-6 91,25 0-540,-7 0 0,33-6-865,-21-2 685,3-5 0,-13 0-180,12-13 0,-8 10 0,15-10 0</inkml:trace>
  <inkml:trace contextRef="#ctx0" brushRef="#br0" timeOffset="16476">14419 3234 7533,'7'15'1349,"-1"-3"270,-6-6-899,0-5-91,0 5-359,0-6-473,0 0 1,-6 0 0,-1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5:35:11.790"/>
    </inkml:context>
    <inkml:brush xml:id="br0">
      <inkml:brushProperty name="width" value="0.05292" units="cm"/>
      <inkml:brushProperty name="height" value="0.05292" units="cm"/>
      <inkml:brushProperty name="color" value="#FF0000"/>
    </inkml:brush>
  </inkml:definitions>
  <inkml:trace contextRef="#ctx0" brushRef="#br0">13091 16653 7533,'45'-7'4407,"-32"19"-4227,9 4-900,-35 11-2338,-18 16 2159,13-24 899,-31 25 0,30-35 0,-12 3 0</inkml:trace>
  <inkml:trace contextRef="#ctx0" brushRef="#br0" timeOffset="120">13064 16720 7533,'42'-28'809,"-9"3"-179,-2 5-270,-15 11-180,4-8-180,-9 15 179,-3-10-1528,5 11 450,-5-6 719,-2 7 180,-6 0 0,0 0 0,0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5:34:57.051"/>
    </inkml:context>
    <inkml:brush xml:id="br0">
      <inkml:brushProperty name="width" value="0.05292" units="cm"/>
      <inkml:brushProperty name="height" value="0.05292" units="cm"/>
      <inkml:brushProperty name="color" value="#FF0000"/>
    </inkml:brush>
  </inkml:definitions>
  <inkml:trace contextRef="#ctx0" brushRef="#br0">16605 15942 7533,'9'21'2788,"-10"10"-2878,-32 33 0,9-15 135,8-13 0,1 5 135,1 12 0,2-1-180,-4 11-987,7-11 0,0 9 0,1-7 1167,-5 19 0,10-14 0,1 9 0,0-8-135,-5-17 0,2-2 0,3 28 0,2 1-392,-3-20 0,0-3 437,3 28 135,3-9 0,0 0-135,-1 4-45,9-9 0,1-2 45,-1-6-497,9-13 0,3-3 317,1-8-1363,27 8 1363,-27-22-1432,19-1 263,-27-14 1692,3-8 0,-7-11 0,-4-2 0</inkml:trace>
  <inkml:trace contextRef="#ctx0" brushRef="#br0" timeOffset="669">23070 15795 7533,'8'0'3238,"15"6"-3058,-6 1 989,40 36-809,-25-16-2171,6 20 0,-1 4 1631,-4 0 180,-7-9 0,-2 6-442,-8 6 0,-5-1 532,4 14-298,-8-11 1,-3 1 342,-3-13 0,-2-3-225,-5 32 90,0-23 0,-3 6 0,-1-5 0,-1-9 0,-1 0 0,-4 24 0,-1 0 0,-2-21 0,1-5-341,0 20 476,0-22 0,-2 0 902,-12 27-1397,2-19 1372,-9 17-2721,18-40 809,2-4 796,6-13 104,-7-12 0,5-13 0,-4-10 0</inkml:trace>
  <inkml:trace contextRef="#ctx0" brushRef="#br0" timeOffset="2666">12420 15956 7533,'-50'7'2518,"7"-1"-1079,29-6-1079,7 0 720,1 0-900,6-6 449,0 5 1,0-5-540,0 6-1080,0 0 451,6 0-271,7-6 450,-4 4 0,15-10 271,-21 5-271,21-7 270,-22 7-180,10 1 90,-6 6-180,-4-6 270,4 4-180,0-9 360,1 9 0,0-10-270,5 5 1,-4-1-91,5-4 180,-5 11 90,4-5-90,-10 12 90,4 19 0,-6-1-90,-6 39 0,-2-30 90,-6 23 0,-11-21 0,15-13-270,-14-4 0,10-30 180,0-3-539,-18-36 269,22 18-90,-8-29 360,18 38 0,0-14 180,0 24 630,6-6-630,2 13 449,11 1-269,-4 6 0,4 6-90,6 13-90,-8-8 90,14 19 90,-16-22-1080,5 18 630,-13-17 0,-1 9 180,-12-17 180,-14 11 180,-2-4 0,-11-1-360,12 5 0,2-11 180,-6 5-180,14-6 180,-18 0-90,26 0-90,-9 0-900,12-18-89,0 8 719,0-15 270,6 11 0,1 1 0,7 0 0</inkml:trace>
  <inkml:trace contextRef="#ctx0" brushRef="#br0" timeOffset="2981">12595 16009 7533,'0'29'-270,"-12"2"810,-15 8-181,3-14 1,-6 1 0,-1-3-90,4-12-45,-10 2 0,0-2-136,4-16 1,-36-20 90,38-7-135,7-7 0,3-4 135,0-10-45,16 8 0,3 0-315,3-6-180,37-7 180,-13 30 90,26 9-179,19 7 269,-15 22 0,16-7-450,-20 34 180,-27-12-629,7 25 629,-23-26-1169,-2 19 1439,-6-26 0,-6 8 0,-2-12 0</inkml:trace>
  <inkml:trace contextRef="#ctx0" brushRef="#br0" timeOffset="3569">12822 15942 7533,'8'0'719,"-2"-6"631,0 5-991,1-11 181,7 4-360,-1 1-540,1-5 540,-1 5-540,-5-7 360,4 7-629,-11 0-91,5 7 450,-6 0-270,-6 0 361,-1 7-91,-13 18 90,5-1 719,2 32-359,1-30 360,10 23-540,-4-32-270,18 8 360,-9-18 90,22-7-180,-17-7-1799,12-18 1529,-13 8 90,-1-14 0,-6 22 1,0-9-1,6 16 180,-4-10 1799,15-1-1530,-14-2 91,21-10-180,-15 10 90,10-4 0,6 5-360,-14 1 0,13 5 180,-11 2 0,2 12 270,5 14-180,-13 2-90,-1 5-1,-6 22 1,0-22-719,-6 41-271,5-36 181,-5 13 539,6-25 180,0-6 0,0-9 0,0-5 0</inkml:trace>
  <inkml:trace contextRef="#ctx0" brushRef="#br0" timeOffset="3869">13413 15821 7533,'-8'15'1169,"8"-3"-1349,8-12 1979,17-12-1619,-2 9-720,15-9 540,-15 12-180,2 0 810,-17 6-360,-3-4 180,-10 22-450,-3-14 719,-5 28-359,-1-22-90,-5 9-450,-8 6 90,4-13-1979,-8 26 1889,16-34 180,-10 14 0,10-23 0,-4 6 0</inkml:trace>
  <inkml:trace contextRef="#ctx0" brushRef="#br0" timeOffset="4185">13466 15942 7533,'15'14'270,"4"-1"-181,-18 6-89,5-4 0,0-1 1170,-5 9-990,5-18-1080,-6 19 810,0-23-359,0 6-91,12-13 540,-9-8-180,15-7 180,1-24-90,-2 14 45,4-4 0,1 2-135,-5 6 90,21-22 270,-23 40 720,10-9-541,-16 16-179,9-4 1529,-10 24-1349,-1-8 899,5 34-1079,-10-26-90,3 19 90,-5-22 0,0 4-1079,0 0-631,-5-3 361,-3 3 899,1-6 270,1-5 0,0 4 0,-2-5 0</inkml:trace>
  <inkml:trace contextRef="#ctx0" brushRef="#br0" timeOffset="4749">13842 15821 7533,'21'0'2698,"4"0"-2518,-10 0-270,5 0 90,-7 0-540,-5 12 540,-2-9 360,-6 27-540,0-19-359,-12 32 629,9-19-270,-9 15 180,12-19-180,6-6 180,1-9-1080,18-22 900,-8 6-269,14-26 359,-16 15-1259,-2-11 1349,-7 12 0,-6-16 0,0 25 0,-6-18 539,5 29-89,-5-5-270,6 6 2878,0 0-2608,0-6 359,6 4 1,1-4-360,0 6-270,11-6-180,-15 5-990,15-5 900,-16 6-2069,10 6 1710,-10 1-631,4 12 810,-6-9-1708,0 13 1978,0-20 0,0 15 269,0-16-269,0 3 450,0-10-270,0-3 180,6-17-180,-5 15 0,11-26-180,-5 31-180,1-19 90,4 23 90,-11-5 0,11 6 0,-10-6 0,3-1 0</inkml:trace>
  <inkml:trace contextRef="#ctx0" brushRef="#br0" timeOffset="4903">14151 15848 7533,'-8'14'2338,"2"-7"-1798,0-1-450,5-6 899,13-6-809,-2-1-2428,27-25 2158,-20 14 90,14-25 0,-16 21 0,4-11 0</inkml:trace>
  <inkml:trace contextRef="#ctx0" brushRef="#br0" timeOffset="5040">14271 15647 7533,'0'14'1259,"0"-1"90,0 12-899,6 16-1080,-5 8 720,5-8-2428,-6-3 2338,0-24 0,-6 6 0,-1-6 0</inkml:trace>
  <inkml:trace contextRef="#ctx0" brushRef="#br0" timeOffset="5353">14164 15982 7533,'0'29'3957,"6"8"-3417,-4-20-540,3 14-270,-5-16-359,0 4 359,0-12 180,0-1-1439,0-17 1259,0-4-720,12-30 631,-3 14 1258,16-26 181,-16 33-271,15-7-719,-15 17 1259,23 7-989,-16 1 360,15 24-720,-22-8 180,3 16-270,-6-7 0,-4-4-1080,4 16 990,-12-14-1888,-8 20 1618,-6-15 450,-14 17 0,12-23 0,-3 2 0</inkml:trace>
  <inkml:trace contextRef="#ctx0" brushRef="#br0" timeOffset="5485">14540 15982 7533,'28'0'1799,"-9"6"-1080,-7 2-359,-10 5-180,4 1-900,-6 5 720,0-4 0,-6 4 0,-2-5 0</inkml:trace>
  <inkml:trace contextRef="#ctx0" brushRef="#br0" timeOffset="6032">14808 15768 7533,'0'7'1259,"6"-1"-1079,1-12 1709,24-7-1619,-13 4-990,25-3 270,-26 12 180,9 6 360,-19 1-180,-7 31 90,-7-19-539,-19 42 269,9-36 0,-8 14 270,0-14 0,8-9 0,-8 3 0</inkml:trace>
  <inkml:trace contextRef="#ctx0" brushRef="#br0" timeOffset="6207">15062 15446 7533,'0'47'1439,"0"23"-1169,0-23-180,3-3 0,0 0-1080,-1-4 540,4 11 91,0-20-631,-5-15 990,5 4 0,0-8 0,1-5 0</inkml:trace>
  <inkml:trace contextRef="#ctx0" brushRef="#br0" timeOffset="6769">15183 15539 7533,'0'50'719,"0"1"-89,0-35 269,12 8-1078,-3-17 179,10 1 269,13-14-179,-15-3 90,21-10-270,-23 5 270,-1 7-540,-3-5 270,-9 10 0,4-4-899,-6 6 269,0 0 541,-6 6-901,-1 1 181,-13 13 899,-1-5 0,0 4 539,-22 7-449,23-10 1439,-29 9-1259,39-11 3238,-8-7-2788,18-1 1439,6-6-1710,2 0 631,29-12-900,-12 3-1260,38-16 1170,-38 10 360,24 2-2969,-32 6-989,2 2 3059,-13 9-181,-18 22 450,3-1 0,-10 20 360,6-1-180,5-6 630,2 20-540,6-28 719,6 1-629,-4-24 1529,21-13-1259,-18-3 359,24-40-809,-26 28-449,9-34 449,-12 45 0,-6-14-360,-1 17 360,0-7-2519,-17-5 1260,19 10-360,-18-15 899,21 15 720,-4-5 0,0-4 0,-1 3 0</inkml:trace>
  <inkml:trace contextRef="#ctx0" brushRef="#br0" timeOffset="7208">15559 15553 7533,'0'29'0,"6"2"2158,2-10-1618,5-7 899,6-2-989,2-18-360,6-25 0,-7 6-1169,0-32 899,-13 28-1889,-13-5 1799,-9 21 0,-17 13-629,-14 19 404,15 3 0,0 3 1125,-13 13 269,14 0 1,5-1-91,8-4 1440,-2 23-1259,19-33-91,19 2 90,-2-11-449,14-7 450,14-1-810,-13-6-1,43-12-179,-48 3-2518,34-22 2248,-49 20-1799,18-12-1439,-29 9 2519,-1-1 629,-7 2-450,-13 25 1260,5 4 899,-4 35-809,11-20-270,2 14 989,6-24-449,6-2 269,20-5-899,-2-7 360,27-13-270,-22-9-270,10-12 0,-13 1 0,1-1 0</inkml:trace>
  <inkml:trace contextRef="#ctx0" brushRef="#br0" timeOffset="7771">16123 15433 7533,'13'-8'2608,"12"-10"-2698,-8 15 90,14-9 180,-16 12 0,4 6-270,-12 1 90,-1 7-270,-6 11 180,0-8-719,-12 20-181,3-21 1,-16 16 269,16-18 720,-9 0 0,17-8 0,-5-6 0</inkml:trace>
  <inkml:trace contextRef="#ctx0" brushRef="#br0" timeOffset="8025">16323 15271 7533,'15'21'1799,"-8"28"-1709,-9-22-1350,-16 36 1080,15-34 90,-9 5-1888,6-15 1978,4-12 0,-4-1 0,6-12 0,0-1 899,0-7-359,0 1-360,0-1 1169,12-5-540,3 4-359,6-4 630,23-7-901,-25 10-1258,30-15 1079,-33 22 270,4-3 0,-15 12-2249,-5 0 1979,0 6 0,-11 1 0,-4 7 0</inkml:trace>
  <inkml:trace contextRef="#ctx0" brushRef="#br0" timeOffset="8202">16189 15594 7533,'6'7'3058,"20"-7"-1799,-9-8-495,18-8 1,3-5-1214,16-16 449,9-5-3149,-20 17 2610,-36 19 539,-13 18 0,-9 3 0,-11 11 0</inkml:trace>
  <inkml:trace contextRef="#ctx0" brushRef="#br0" timeOffset="8507">16203 15700 7533,'0'8'1439,"6"-2"720,19-12-1710,-7-1 271,37-31-630,-30 19-1889,26-36 1529,-29 37-809,4-19 989,-19 28-2429,-1-3 2159,-12 12 360,-13 6 0,3 1 0,-22 18-90,28-8 90,-20 14 540,21-4-270,-5 1 989,8-1-539,6-13 539,0 3-1079,0-8-450,12 5 360,-3-8-1079,23-18 989,-16 3-1439,27-40 1079,-25 28 360,3-15 0,1-1 0,1 10 0,9-24 0</inkml:trace>
  <inkml:trace contextRef="#ctx0" brushRef="#br0" timeOffset="8840">16578 15365 7533,'-7'36'3508,"7"1"-3059,1-22 721,41-8-900,-27-8-1710,40-24 1440,-45 14 450,14-19-3868,-40 27 2429,11-9 89,-44 19 900,30 0 270,-42 18-90,41-8-90,-17 8 1439,18-6-629,10-3-541,-9 3 1710,16-6-1709,-4 1 1619,30-1-1440,-6-5 541,39-8-1080,-20-2-1439,21-16 629,-28 15-539,7-15 899,-22 17-2158,-1-11 1618,-8 10 990,-6-10 0,-6 11 0,-1-5 0</inkml:trace>
  <inkml:trace contextRef="#ctx0" brushRef="#br0" timeOffset="8974">16618 15660 7533,'-7'50'2788,"1"-6"-1978,6-17 179,6 0 720,31-6-1709,-10-13-1484,10-15 0,0-6-45,-4-5 1289,24-19 1,-29 16 0,5-6 0</inkml:trace>
  <inkml:trace contextRef="#ctx0" brushRef="#br0" timeOffset="11299">10770 16881 7533,'0'8'2158,"0"-2"-2697,0-6-91,6-6 450,-4 4-1799,16-10 1979,-15 11 0,14-5 0,-9 6 0</inkml:trace>
  <inkml:trace contextRef="#ctx0" brushRef="#br0" timeOffset="11410">10837 17016 7533,'8'7'539,"-2"-1"-179,-6-6-270,0 0-90,6-6 0,2-1 0,5-7 0</inkml:trace>
  <inkml:trace contextRef="#ctx0" brushRef="#br0" timeOffset="11567">11093 16774 7533,'0'29'-450,"-6"-4"1080,-8 0-1440,5-9 270,-2 4 540,11-14 0,-7 0 0,-1 1 0</inkml:trace>
  <inkml:trace contextRef="#ctx0" brushRef="#br0" timeOffset="12345">11401 16881 7533,'-28'6'-90,"-16"20"90,27-8 90,-14 19 0,23-28 179,2 9 1,6-17-180,6 5 450,2-6 359,29-12-809,-18 9 270,36-15-360,-37 11 0,19-1 450,-10 2-270,-10 6-810,6 13 360,-21 1-1169,-8 31 1169,-9-14-1439,-18 26 1709,-7-27 0,16-3 0,-12-9 0,21-11 0</inkml:trace>
  <inkml:trace contextRef="#ctx0" brushRef="#br0" timeOffset="12490">11347 17177 7533,'28'-21'-90,"-2"7"1349,5-3-899,-13 8 359,31-23-629,-31 16-90,25-27 90,-32 25-1079,18-38 449,-26 31-899,15-44 809,-16 37 630,4-31 0,-6 34 0,0-10 0</inkml:trace>
  <inkml:trace contextRef="#ctx0" brushRef="#br0" timeOffset="12641">11615 16599 7533,'0'-7'1169,"-6"7"-899,5 8 449,-11 29-359,10-6 0,-1 9 0,0 2-90,3 0-270,5 4 0,2 0 180,8 7-1,0 2 1,-3-18-2608,-6-6 1438,-5-19 990,5 18 0,-12-22 0,-1 5 0</inkml:trace>
  <inkml:trace contextRef="#ctx0" brushRef="#br0" timeOffset="12793">11495 17002 7533,'0'-7'0,"0"-5"2069,6 4-1800,1 1 451,25-17-540,-15 13-900,32-26 630,-25 27-1889,21-26 1620,-22 32-1081,8-26 1081,-22 27 359,3-15 0,-6 16 0,1-4 0</inkml:trace>
  <inkml:trace contextRef="#ctx0" brushRef="#br0" timeOffset="13259">11750 16801 7533,'-11'38'0,"-1"1"0,-11 26 449,15-3-89,1-27-90,1 15 270,0-18 89,10-22-629,-8 8-90,22-36 90,-9 1-1079,16-39 899,-16 23-180,9-36 360,-17 50-1079,5-17 809,-6 35 1170,0 7-91,0 9 1,0 29-630,0-18 179,6 29-449,-5-37 360,11 19-90,-10-28-1079,16 3 539,-15-12-360,26-12 540,-18 3-629,20-22 719,-22 14-270,15-20 180,-21 15-180,9-29 181,-12 20 224,0-10 0,0-5 44,0-27 226,0 30 0,0 3-225,0-13 540,0 35 179,-6 18-269,5 7 449,-5 18-539,6-1 629,6 44-899,1-33-135,3 8 0,-1 0-45,0-8-675,1 2 1,-2 0 674,-6-6-2968,4 26 2968,-6-33 0,0 7 0,0-17 0</inkml:trace>
  <inkml:trace contextRef="#ctx0" brushRef="#br0" timeOffset="13406">11843 16935 7533,'6'-7'539,"14"-5"901,-4 4 179,22-11-1439,-22 10-1,9-3 181,-6 6-180,-4 5 270,11-5-5397,-12 6 4047,0 0 900,-8 6 0,-6 7 0,0 8 0</inkml:trace>
  <inkml:trace contextRef="#ctx0" brushRef="#br0" timeOffset="13672">12044 16962 7533,'0'21'-900,"0"-2"3059,0 0-1619,6-9 719,14 1-899,-4-17-450,22-25-360,-22 12 450,9-36-1259,-17 37 719,-2-8-899,-6 8 1169,-6 16 180,-13-10 90,2 12 1349,-20 29-1079,27-9 90,-14 42-270,22-36 2518,2 23-2158,2-39 0,22 8-270,-14-18-1260,33-18 1080,-25 8-2338,25-21 2338,-21-2 0,5 9 0,-7-8 0</inkml:trace>
  <inkml:trace contextRef="#ctx0" brushRef="#br0" timeOffset="14144">12300 16653 7533,'7'0'989,"-1"0"360,6 0-1349,-3 6 180,10-4-180,-5 4-719,5 0 179,-10-5-270,3 17 631,-12-9 89,-6 34-90,-2-24 1349,-5 31-1079,6-34 1259,-5 15-989,10-22 539,2 3-539,8-12-630,17-6-179,-3-1-721,17-18 1,-23 2 719,3 2-1169,-25 9 1259,-2 18 360,-17 8 0,8 1 0,-20 10 0,21-10 0,-10 10 0,19-16 0,-5 3 0,11-6 1170,-5-4-181,6 3 1260,0 2-1530,6-6 721,7 5-991,2-6-89,10-6 270,-4 5-450,5-11 90,-4 4-360,9-5 90,-14-1 0,8 7-1799,-12-5 1619,0 11 90,-5-11-2699,-2 10 2160,-6-4-1170,0 6 450,-6 12 1349,-2-3 0,-11 22 0,-2-20 0,-5 6 0</inkml:trace>
  <inkml:trace contextRef="#ctx0" brushRef="#br0" timeOffset="14324">12340 17016 7533,'0'7'2428,"6"-1"-2158,1-6 90,7 0 0,-1 0 629,0 6-359,1-5-540,5 17-360,-10-9-1349,15 17 1529,-15-18-1529,28-1 1259,-19-15-1349,37-35 1259,-36 22 450,31-34 0,-34 39 0,10-10 0</inkml:trace>
  <inkml:trace contextRef="#ctx0" brushRef="#br0" timeOffset="20281">12917 16653 7533,'28'0'2608,"-3"0"-2968,-11 0 181,-1 0 268,-6 0 1,-1 0-90,-6 0 90,-6 6 0,-1 2-899,-6 5 179,-13 12-269,10-8 449,-15 14 450,16-10 0,-17 6 0,4 0 0</inkml:trace>
  <inkml:trace contextRef="#ctx0" brushRef="#br0" timeOffset="20434">12930 16774 7533,'51'-36'2069,"-2"5"-1710,-35 24 1,0-5-180,-2 10-900,-11-4 541,5 6-1261,-6 0 1260,0 0 0,-12 6 0,-3 2 1</inkml:trace>
  <inkml:trace contextRef="#ctx0" brushRef="#br0" timeOffset="20898">12836 16841 7803,'-8'15'3058,"2"3"-2608,12-17 1618,32-7-1708,-11-3-360,13-9 0,0-1 90,-12 7-990,10-10 1,-3 3 989,-15 14 0,23-19-720,-28 23-2068,-1-5 2698,-9 6-630,-5 0 1080,0 0 270,-5 6-451,-3 1-89,-11 18-360,10-8 270,-9 14-809,4-4 539,-1 1-1709,-22 17 1529,19-21 360,-31 13 0,31-28 0,-25 3 360,33-12 270,-14 0 89,23-6 181,1-1 269,7-7 360,18-5-1259,-2 4-90,3 2-900,11 1 720,-19 10-1079,26 8 989,-34 3-180,8 11 90,-18-7-1349,0 0 1259,0 1 0,0-7-179,6-7 269,2-13-180,17-32-360,-9 12 720,3-1 0,-1 0 0,-1-3 0,8-16 0</inkml:trace>
  <inkml:trace contextRef="#ctx0" brushRef="#br0" timeOffset="21381">13278 16720 7533,'0'58'2698,"0"-8"-1618,7-37-901,0-12 1,7-2 0,-7-12-1079,11-19-450,-15 15 269,9-21 361,-12 23-1,-12-4 630,9 12 989,-21 1-359,21 6-180,-15 0-360,17 0 2339,1 0-1440,7 0-89,31-12-630,-13 3-360,31-17 180,-32 17 449,7-8-269,-17 15-4857,-7-4 3238,-7 12 1439,-13 13 0,-8 4 0,-6 21 0,6-20-720,2 14 990,11-30-180,3-1-270,5-15 360,5-5 450,3-1 1259,23-35-2249,-13 27-270,19-28 540,-22 43 1080,5 1-1080,-13 12 1799,5 31-1260,-10-10 1,2 13 0,-2 1-990,-8-7 360,4 35-1079,-4-46 450,0 15 629,5-30 0,-5 4 180,6-12 0,0 0 0,0 0 0</inkml:trace>
  <inkml:trace contextRef="#ctx0" brushRef="#br0" timeOffset="21868">13735 16546 7533,'0'7'1979,"0"-1"1439,0 12-2609,-6-1-809,-1 15 180,-7-5 360,-5 18-810,4-20-90,-11 36 270,11-41-2788,-10 17 1529,16-24-360,-9-11 1079,17-4-180,-5-23 630,12 9-89,7-22 269,2 28 539,16-20-359,-15 27 1169,10-9-719,-13 12 719,1 18-1259,-6-7-180,-2 20 180,-6-22 540,5 3-1440,-3-12-539,16-24 809,-9 6-179,10-33 809,-6 28-360,1-15 1709,-1 24 0,0 0-719,-5 8 629,-2 30-989,-6-12-90,0 49-90,0-28-1170,0 43 900,0-43-2968,-6 28 2608,4-43 450,-4 13 0,1-24 0,-3 0 0</inkml:trace>
  <inkml:trace contextRef="#ctx0" brushRef="#br0" timeOffset="22271">14164 16546 7533,'-15'42'2518,"3"8"-2158,12-26-90,0 7-90,6-17-180,-4-7 629,16-7-449,-15-7 0,14-12-989,-15-8 719,10 4-1080,-11-20 1080,11 25 90,-10-19 720,3 28 0,7-3-720,-3 12 269,17 6 451,-18 2 0,17 11-720,-22-4-1080,9 16 451,-12-15-1710,-6 28 1439,-2-26 900,-29 25 0,11-21 0,-18 11 0</inkml:trace>
  <inkml:trace contextRef="#ctx0" brushRef="#br0" timeOffset="22519">14111 16815 7533,'-16'7'5037,"28"-13"-4228,0-3 451,49-28-1080,-34 13-495,5 1 0,-1 1-135,-7 0 360,7-4-1979,-17 19 810,-7 1-1529,-7 6 1978,-7 0 810,-25 30 0,8-17-135,-2 21 0,1 5 135,2-4 540,3 2 0,3 2-360,8-2 3058,-3 7-2609,12-23-179,6-7 180,7-8-1530,8-18 540,17-21-1528,-14 2 1888,-2-3 0,0-1 0,0-4 0,11-19 0</inkml:trace>
  <inkml:trace contextRef="#ctx0" brushRef="#br0" timeOffset="22955">14379 16506 7533,'0'13'2069,"0"1"-1620,-6 11 181,4-9 449,-4 21-899,6-26 450,18 13-540,-8-17 360,27 1-450,-20-8 0,14-8-180,-22 1-1889,4-5 899,-13 10-2068,-19 2 2789,9 8 449,-22-1 0,12 11 0,-1-9 719,-4 22-629,16-20-720,-9 19 1980,16-27 1618,-3 8-359,16-11-1350,-2 0 270,28-5-2069,-13-3 450,21-11-2158,-17-2 628,-1 6 631,-7 3-540,-13 18 1259,-1 1-450,-12 31 541,-1-13 1798,-7 38-1349,7-32 1259,1 14-1170,6-30 181,18-4-990,-2-22 360,35-16-1439,-20-3 1529,0 2 0,0-1 0,1-2 0,13-14 0</inkml:trace>
  <inkml:trace contextRef="#ctx0" brushRef="#br0" timeOffset="23302">14834 16533 7533,'0'7'4677,"6"-1"-2698,14-12-1799,-4 5-540,16-5 360,-23 17-540,3 22 1,-18-1-181,-8 24-449,-1-26-360,-16 9 1259,14-18-1349,-8-8 1169,18-13-629,1-25 1079,12 1-180,13-33 180,-3 26 809,28-26-809,-26 34-90,31-21 180,-31 34 4048,25-14-4408,-33 23 450,14-6-1619,-23 7 1439,-1 12 0,-7 3 0,-6 12 0</inkml:trace>
  <inkml:trace contextRef="#ctx0" brushRef="#br0" timeOffset="23434">14942 16626 7533,'21'8'2248,"-2"-2"-539,-5-12-269,11-8-2340,-9 0 540,21-24 360,-20 21 270,8-15-3328,-11 13 3058,-7 4 0,-1-4 0,-6 5 0</inkml:trace>
  <inkml:trace contextRef="#ctx0" brushRef="#br0" timeOffset="23581">15102 16385 7533,'0'13'2248,"0"1"-89,0 23-1709,0-18 719,0 43-989,0-37-1709,0 32 1619,0-28 270,0 22-360,-6-21 0,-1 3 0,-6-14 0</inkml:trace>
  <inkml:trace contextRef="#ctx0" brushRef="#br0" timeOffset="23852">14915 16801 7533,'8'0'3508,"4"-6"-900,13-8-2338,-7 0 450,25-12-451,-27 17 1171,21-3-1350,-26 18 539,19 14-629,-27-4 360,9 27-270,-12-25-90,0 26-90,6-34 90,-5 14-1079,5-23 989,0 5-1799,2-12 1619,-1 5-450,-1-11-89,-6 4-990,0 1 360,0 1 1079,0 0 360,0 5 0,-6-11 0,-1 4 0</inkml:trace>
  <inkml:trace contextRef="#ctx0" brushRef="#br0" timeOffset="24439">15183 16573 9332,'14'0'4317,"-7"0"-3237,11 0-721,-9-6-179,16 4 450,8-16-1080,-9 15-629,19-8 629,-26 17-1169,8 1 630,-18 0 539,-1 5-450,-6-4 541,0 5-1351,-12 7 1351,4-6-541,-18 0 720,11-8 450,-4-6-360,12 0 1979,1 6-450,6-5 90,0 29-719,6-18-270,-5 25 179,17-16-539,-9 6 0,4-12 360,-1 3-1170,-4-11-719,11 1 809,-10-8-1169,15-26 990,-16 3-541,12-40 990,-7 24-360,-6-4 1,-1-2 269,2-2 900,4-12-450,-4 22-180,-1 21 2878,5-10-1079,-10 19 270,10 25-1619,-11 6 450,5 40-900,-6-19-720,0 30 360,0-30-719,0 25 539,-6-39 451,5 7-91,-5-25-540,6-17 720,0 1 1889,12-29 180,20-2-1619,-6 4-354,17-1-1805,-29 18 540,24-7-990,-14 11 990,9-8 1259,-2 15 0,-9-10 0,11 4 0</inkml:trace>
  <inkml:trace contextRef="#ctx0" brushRef="#br0" timeOffset="24564">15948 16667 7533,'8'21'6116,"3"4"-4407,-9-16-989,4 3-1260,-6-12-1079,0 0 899,6 0 720,-5 0 0,5-6 0,-6-2 0</inkml:trace>
  <inkml:trace contextRef="#ctx0" brushRef="#br0" timeOffset="28035">20602 16586 9871,'12'-13'720,"3"5"-540,6 2 270,34 6-810,-27 0-909,35 0 1089,-23 0 135,6 3 0,4 0 135,21-1-120,-16 0 0,8 0 0,-7 0 30,-12-2 0,2 0 22,8-1 1,12 0-1,-1-1 1,-9 0-428,-6-2 0,0 0 180,4 1 0,10 0 0,0-1 1,-12 1 179,-11-1 0,0 1 75,20-2 0,10 1 0,-11 1-30,12 1-135,4-1 0,-4 0 45,-31 3-585,28-6 585,-47 5-539,9-5 539,-22 0 90,3 4 0,-18-4 0,-1 6 0</inkml:trace>
  <inkml:trace contextRef="#ctx0" brushRef="#br0" timeOffset="28435">20911 16599 7533,'0'14'449,"11"-6"-449,4-3 450,24-5-180,-9 0 180,45 6-270,-34-4-270,35 4 359,-28-6 1,0 0-360,23 6-802,-18-5 0,8-1 0,-6 0 847,-12 3 0,1 0-75,18 0 0,8-1 0,-8-1-15,-17 0 1,0 0-166,15 1 0,7 0 0,-8 0 210,-18-2 0,-1 0-270,33 0 1,-2 0-2,-10 0 361,15 0 0,-47-6 0,-4-2 0</inkml:trace>
  <inkml:trace contextRef="#ctx0" brushRef="#br0" timeOffset="29532">21219 14681 7533,'6'1'4047,"37"-14"-3687,-20-3-989,44-10-1,-43 19-1979,9 0 2160,-20 7 449,-7 12 0,-18 3 0,-3 13 0</inkml:trace>
  <inkml:trace contextRef="#ctx0" brushRef="#br0" timeOffset="29671">21206 14815 7533,'6'7'3058,"19"0"-2878,-7-14 0,13 6-90,-12-11 359,8-2-2607,2-12 2068,-2 3 90,-14-8 0,-13 16 0,-7-4 0</inkml:trace>
  <inkml:trace contextRef="#ctx0" brushRef="#br0" timeOffset="29791">21299 14694 7533,'-5'34'1169,"3"-7"-989,-10-1 270,11 6-180,-5-2-360,0 15 539,4-11-988,-4 1 359,6-3 90,0-17-540,0 3 630,0-16 0,6 4 0,2-6 0</inkml:trace>
  <inkml:trace contextRef="#ctx0" brushRef="#br0" timeOffset="29938">21487 14640 7533,'43'-15'1169,"-5"-2"-539,-19 15-450,2-4-720,0 6 180,-7 0 270,-8 0 90,-6 0 0,0 6 0,0 1 0</inkml:trace>
  <inkml:trace contextRef="#ctx0" brushRef="#br0" timeOffset="30089">21501 14748 7533,'0'7'1979,"0"5"-1530,0-10-179,6 3-90,1-5 720,24-17-541,-7 6 181,21-26-270,-22 21-4678,8-21 4049,-16 26 359,-2-13 0,-7 17 0,-6-7 0</inkml:trace>
  <inkml:trace contextRef="#ctx0" brushRef="#br0" timeOffset="30224">21594 14600 7533,'-10'40'1169,"-1"-1"0,-8 19-989,12 1 0,-5-27-270,4 1 180,1-10-899,1 2 359,6-12 360,0 1-1259,0-7 1349,0-1 0,-6 0 0,-1 2 0</inkml:trace>
  <inkml:trace contextRef="#ctx0" brushRef="#br0" timeOffset="30838">20616 14332 7533,'-8'21'1979,"2"40"-1979,6-37-180,2 16 0,2-1 180,4-20-1349,-1 24 1169,-1-28 180,0-1 0,2-9 0,5-5 0</inkml:trace>
  <inkml:trace contextRef="#ctx0" brushRef="#br0" timeOffset="31136">20776 14493 7533,'-21'43'719,"-16"18"-629,19-42 90,-19 13 0,5-14-450,8-9 270,-20 4 180,28-13-90,-10-7 90,13-18-630,6-4 360,-5-35 270,10 30 0,-4-22-180,12 24 0,2 2 989,41-21-1078,-27 33 268,15 3 1,0 6-539,-12 15-271,25 20 360,-27-8 90,-4 19-1079,-7-4 989,-11-3 270,5 14 0,-6-21 0,0 2 0</inkml:trace>
  <inkml:trace contextRef="#ctx0" brushRef="#br0" timeOffset="31659">21916 14681 7533,'8'-6'1439,"4"4"-720,-5-10-719,13 5 0,1-1 270,0 2-90,-2 6-180,-5 0 270,-7 6-450,-1 8 180,-6 1 90,0-2 90,0 5-360,-18 3-629,7 1 179,-14 10-90,11-18-89,1 0 629,6-8-90,1-6-809,17-18 1079,-2 8 0,17-22 0,-5 11 0</inkml:trace>
  <inkml:trace contextRef="#ctx0" brushRef="#br0" timeOffset="32088">22131 14627 7533,'6'-7'629,"1"7"-269,1 1-180,-2 11 270,-6 13-450,0-1-90,-6 9 270,4-14-540,-4-11 90,6-2 360,0-6-1079,0 0 539,6-6-270,8-7 630,-5-3-90,8-3-269,-9 0 539,0 10 0,-2-3 989,0 6-899,-5 4 539,5-4-539,-6 6-90,0 0 90,0 6-90,0 2 90,0-1 180,0 5-270,6-4-630,-4-1 90,4 5 360,-6-4-1439,0 5 1169,0-6 91,0 5 269,-12-4 0,9 5 0,-15-5 0,10 4 0,0-11 0,-3 5 539,9 0 811,-4-4-1081,6 4 271,0-6 899,-6 5-899,-13 15-540,3 2 540,-27 23-271,19-15-89,-9 2-1709,-4-6 1529,25-11-2338,-24-2 2068,33-13 270,-9-7 0,6-12 0,-2-2 0</inkml:trace>
  <inkml:trace contextRef="#ctx0" brushRef="#br0" timeOffset="32201">21983 14869 7533,'22'-8'-90,"-3"2"2338,0 6-1708,-4 0-180,5 0 180,-1 0-1440,-4 0-989,10 6 1170,-10-4 719,16-2 0,-14-8 0,8-5 0</inkml:trace>
  <inkml:trace contextRef="#ctx0" brushRef="#br0" timeOffset="32609">22467 14587 7533,'15'-15'1979,"-4"3"-1710,-16 18-89,-3 1-450,-17 25 450,2-8-809,-15 26 269,9-26 180,2 13 90,8-22 0,11-1 630,3-9 89,16-5-539,4-5 900,18-3-810,-10-5-1979,14-1 1529,-26 7 0,12 1 90,-21 6-2158,-2 6 2338,-2 1 0,-21 13 0,12-11 0,-15 9 1079,19-17 0,-5 11 1,16-10-1,4 4 540,49 6-1439,-27-9-720,36 14 270,-55-9-1079,13 11 1169,-23-4-1349,-7 16 1079,-3-20 450,-28 19 0,19-27 0,-13 9 0</inkml:trace>
  <inkml:trace contextRef="#ctx0" brushRef="#br0" timeOffset="32860">22989 14452 7533,'-13'44'2248,"6"-1"-1888,-5-10-270,10-3 90,-10 2-1079,11 12 899,-11-19 269,5 32-89,-1-27-180,-4 8 0,5-17 0,-6-1 0</inkml:trace>
  <inkml:trace contextRef="#ctx0" brushRef="#br0" timeOffset="33023">22842 14774 7533,'0'15'2338,"12"15"-1888,-3-19 540,40 20-811,-22-16-538,47-2 89,-47-13 270,34-7 0,-31-12 0,16-2 0</inkml:trace>
  <inkml:trace contextRef="#ctx0" brushRef="#br0" timeOffset="33976">23687 14506 7533,'28'-20'1169,"10"6"720,-16 8-2699,11 12 541,-18-4-361,-3 21 360,-18-12-360,-14 26 361,-2-21-271,-17 10 360,23-13 990,-2-5-810,18-3 449,18-10-269,-8 3 180,33-10-1080,-25 11-359,31-11 719,-30 10-359,18-4 719,-28 12 0,8 8 0,-15 1 180,-2 16-180,-2-14 719,-21 14-539,12-16 360,-38 10-360,24-16-180,-44 9 90,30-17 89,-19-1 1,18-19-180,11-9 90,10-7 270,13-21 90,6 29-225,10-10 0,4 1-46,-2 15-89,17-11 0,3 3-180,-11 17 0,15-2 1,1 4 89,-10 10-270,35 36 90,-37-15-720,6 41 720,-24-32 0,-1 9 180,0 6 0,-4-14 0,3 14 0</inkml:trace>
  <inkml:trace contextRef="#ctx0" brushRef="#br0" timeOffset="34893">24237 14439 7533,'0'-7'-270,"0"1"989,6 0-539,-4 4-90,4-4 450,-6 6-540,0-6 360,0 5-270,0-5 90,-6 6-180,4 0-90,-28 12 0,12 3-90,-32 30 270,26-14 0,-13 31-90,28-36 449,-9 29-449,17-43 900,12 18-810,0-23 360,38 1-270,-30-8 269,42-20-2428,-41 4 990,17-9 449,-23 5-308,-1 5 0,0-10 0,1 4 0</inkml:trace>
  <inkml:trace contextRef="#ctx0" brushRef="#br0" timeOffset="35177">24439 14506 7533,'-8'15'2248,"-4"-3"-3957,10-12 810,-4 0 629,6 0-450,6 0 720,2-6 0,5-1 0,1-7 0</inkml:trace>
  <inkml:trace contextRef="#ctx0" brushRef="#br0" timeOffset="35590">24439 14493 9871,'31'0'1260,"-13"0"-991,19 0-1168,-22 0 539,-2 6-2248,5 7 2158,-9-4 450,4 9 0,-1-16 0,-5 4 0</inkml:trace>
  <inkml:trace contextRef="#ctx0" brushRef="#br0" timeOffset="35890">24773 14372 7623,'-13'8'899,"-18"39"-719,13-30 449,1 21 1,3 3-450,7-15 270,1 31-270,12-35 360,13-2-720,-3-14 180,15-6 269,-4-12-89,-5 3-180,10-22 0,-17 8 0,4-9 0</inkml:trace>
  <inkml:trace contextRef="#ctx0" brushRef="#br0" timeOffset="36376">24961 14399 7533,'-15'36'989,"-2"1"-539,15-16 0,-4 0-91,6-2 181,0 0-360,0-10 0,0 3-1080,6-12 721,1-18 89,1 8-1080,4-39 720,-5 24 181,1-20-181,3 12 450,-9 11 0,10-4 270,-5 13 0,1 5 1439,10 2-1440,-16 12 1081,23 14-991,-16 2 361,4 23-540,-7-21-270,-6 19 270,0-26-1619,-6 20-90,5-27-180,-17 14 1439,15-23 270,-16 5 0,12-6 0,-6 0 0</inkml:trace>
  <inkml:trace contextRef="#ctx0" brushRef="#br0" timeOffset="36554">25176 14211 8072,'13'0'2969,"0"30"-2520,-5-5-224,-6 23 0,-4 4-45,-6 0-315,-1 11 0,-1-2 135,1-12-1844,-3-1 0,1-2 1844,8-7 0,-15 6 0,10-26 0</inkml:trace>
  <inkml:trace contextRef="#ctx0" brushRef="#br0" timeOffset="36993">23687 15137 7533,'28'0'3238,"34"0"-3148,-34-6-900,46-1 630,-48-1-1169,29-10 90,-38 10 539,9-12 720,-20 1 0,-6 10 0,-6-9 0,-2 10 0</inkml:trace>
  <inkml:trace contextRef="#ctx0" brushRef="#br0" timeOffset="37196">23794 15097 7533,'-21'28'-720,"8"-3"2159,7-11-1349,6-1-180,0 1 180,0-7-899,12-1 359,-3-6 270,4 0-270,11-18 270,-13 8 180,26-27 90,-20 20 0,14-2 0,-22 13 0,8 6-270,-15 6 90,4 1-449,-12 19 539,-2-10 0,-5 9 0,-6-5 0,-2 0 0</inkml:trace>
  <inkml:trace contextRef="#ctx0" brushRef="#br0" timeOffset="37326">23767 15285 7533,'-20'13'2069,"0"0"-1440,13-5-269,19-2 180,28-18-181,-1 3-224,2-12 0,-2-1-944,-5 2-316,5-7 1,-3-1 225,-11 10 899,13-13 0,-25 11 0,1 0 0</inkml:trace>
  <inkml:trace contextRef="#ctx0" brushRef="#br0" timeOffset="37480">24063 14990 8252,'0'13'1709,"0"0"-1259,0 13-360,0-10 90,0 16-540,0-6 90,0 3 360,0 15-1349,0-20 1259,0 19 0,-6-26 0,-1 8 0</inkml:trace>
  <inkml:trace contextRef="#ctx0" brushRef="#br0" timeOffset="37745">23888 15325 8702,'20'0'1979,"-5"0"-990,22 0-359,-20 0-270,21 6-540,-23-5 450,5 17-810,-13-9-629,-1 17 1079,-6-18-630,0 10 540,0-16-449,18 4 449,-8-6-270,27-18 360,-14 7-1439,15-32 1529,-15 19 0,2-14 0,-11 11 0</inkml:trace>
  <inkml:trace contextRef="#ctx0" brushRef="#br0" timeOffset="38163">24251 15137 7533,'7'8'1529,"5"-2"-1169,1-6-180,2-6 359,11-2-359,-18-5-2878,4-1 2338,-12 7 180,0-5-809,-12 10 899,9-4 90,-26 12 0,24 2 269,-18 5 811,15 7-630,1-11 269,-5 21-539,10-26 450,2 20-450,8-23-540,17 5 360,-9-12-270,16-1 180,-24-7 0,10 7-360,-16 1-179,-2 24 629,-8-8-360,-5 16 0,-12 5 360,8-13-90,-14 25 0,22-33 0,-3 14 1170,12-22-901,0 4 811,0-6-181,12 0-449,3-6-450,6-2 720,16-23-1530,-19 13 361,25-31 539,-27 31 0,10-13 0,-13 12 0,1-2 0</inkml:trace>
  <inkml:trace contextRef="#ctx0" brushRef="#br0" timeOffset="38700">24505 15030 7533,'21'0'1709,"4"0"-630,-10 0-629,-1 0-720,-3 0 360,-9 0-1709,-2 12 1349,-8-3-809,-5 4-91,-24 11 990,12-14 180,-32 22-90,33-17 1889,-13 10-989,28-16 269,-3 9-899,18-17 360,1 5 3058,25-12-3148,-8-1 269,27-7-539,-28 1-180,14 6 90,-22-5-810,4 10 361,-11 2 359,-2 7-450,-12 13-629,-7 13 809,-2-3-180,-10 8-270,16-23 271,-3 3-541,6-16 630,4 4-449,8-18 179,-3-3 180,15-6-989,1-34 990,-2 26 269,8-21 539,-5 18 991,-11 22-721,9-14-269,-11 22-180,1-4 1889,4 24-1440,-11-7-718,5 26 178,-6-20-628,0 2 359,0-7-180,6-11-180,7 5 900,-4-12-270,9 5-90,-11-11 180,7 4-180,-1-5 0,0 5-989,-5 3 989,-2 5 0,-12 0 0,-2 12 0,-5 3 0</inkml:trace>
  <inkml:trace contextRef="#ctx0" brushRef="#br0" timeOffset="38819">24626 15271 7533,'-21'44'1439,"7"-7"-540,9-24 1,5 7-271,5-6 451,15 12-1440,2-17 180,6 3 450,9-12-90,-19 0-1028,19-6 0,-23-2 0,6-5 0</inkml:trace>
  <inkml:trace contextRef="#ctx0" brushRef="#br0" timeOffset="39280">23687 15835 7533,'-6'36'2698,"5"-5"-1349,-5-6-809,12-14-270,25 7-450,-12-24-450,30-14 271,-32 4 179,2-16 0,-13 18 90,-6-6-1079,-24 7 809,12 5-450,-37 2 360,25 6 91,-8 0-91,7 0-90,16 0 180,-3-6 360,12-13 0,6-3 0,1-11 0</inkml:trace>
  <inkml:trace contextRef="#ctx0" brushRef="#br0" timeOffset="39397">23781 15674 7533,'51'-8'1349,"-2"2"-450,-28 18-629,0-3 270,-8 23-360,-7-16 360,-6 27-540,-6-19-1260,-2 9 1260,-11-2 0,-2-14 0,-5 8 0</inkml:trace>
  <inkml:trace contextRef="#ctx0" brushRef="#br0" timeOffset="39558">23701 15942 7533,'7'43'3957,"-1"7"-3687,-6-34-989,6 9 629,1-17 180,1 4-1440,10-11 1350,-16 5 0,16-18 0,-10-2 0</inkml:trace>
  <inkml:trace contextRef="#ctx0" brushRef="#br0" timeOffset="39798">23955 15848 7533,'8'49'1169,"-2"-10"-809,-18 4-720,3-17 180,-22 30 270,14-32 270,-20 13-270,15-27-1799,-11 1 1889,12-17 1619,1-1-1440,13-6 1350,1-13-1259,12 10-360,19-21 90,-7 20-810,25-14 630,-20 16 0,10-10 0,-12 16 0,-2-3 0</inkml:trace>
  <inkml:trace contextRef="#ctx0" brushRef="#br0" timeOffset="39983">24130 15728 7533,'15'-8'4407,"-4"-4"-3148,-5 11-989,2-6-180,-1 7-539,11 0 89,-9 0-1889,11 0 1170,-13 0 1079,-1 7 0,-6 0 0,0 7 0</inkml:trace>
  <inkml:trace contextRef="#ctx0" brushRef="#br0" timeOffset="40179">24130 15768 7533,'-8'7'2518,"2"-1"-1708,6-6-450,0 0 359,6 0 91,8 0-450,0 0-181,6-6 181,-1 5-989,-4-5 359,5 6-630,-13 0-809,-13 36 360,-21 2 809,-3 12-899,-20-1 989,26-33 91,-7 3 359,18-7 0,-1-10 0,0 4 0</inkml:trace>
  <inkml:trace contextRef="#ctx0" brushRef="#br0" timeOffset="40297">24116 15875 7533,'42'-21'2338,"9"2"-1978,-21 6 90,3 5-90,-2 2-900,-15 6 450,9 0-1619,-17 0 899,-2 0 361,-6 0 449,0 0 0,-6 6 0,-2 1 0</inkml:trace>
  <inkml:trace contextRef="#ctx0" brushRef="#br0" timeOffset="40552">24022 15996 10141,'60'-12'3958,"1"-3"-3688,-6-6-90,-13 8 0,-2 1-90,-4-3-1620,25 1 1351,-46 9-1441,-2 10 1351,-13 3-181,-13 11 270,-2-4-720,-16 10 811,14-9-1,-8-3-1080,6 5 1080,4-9-1889,-22 10 1979,19-11 0,-20 3 0,17-3 0</inkml:trace>
  <inkml:trace contextRef="#ctx0" brushRef="#br0" timeOffset="40749">24036 16103 7533,'34'-13'989,"23"-7"2609,0 0-3328,5 5-90,-16 2-900,-20 26 720,-19-5-450,-1 12 271,-6-1 89,0-10-270,0 15-90,0-21-269,12-3 629,-3-9 90,22-34 0,-15 18 0,9-20 0</inkml:trace>
  <inkml:trace contextRef="#ctx0" brushRef="#br0" timeOffset="41448">24424 15768 7533,'8'0'2968,"5"0"-989,6-6-1619,-9 4-180,14-3 179,-17 5-988,1 0 449,4 5 360,-11 3-720,-1 23 450,-7-7 540,-13 33-450,12-32-180,-4 12 900,12-18-541,0-9-179,0 1 180,6-5-90,1-4 180,6-2 180,13-19-1979,-10-4-1080,15-22 1890,-16 22-631,-2-21 991,-7 34 89,-6-20 270,0 27-90,-6-9 989,5 12-809,-5 0 270,6 0-270,0 0 1529,6 0-1259,1 0 0,7 0 1259,5 0-1170,-9 0-359,8 0 360,-11 0-270,0 0-1079,-1 0 539,-6 0-270,0 0 270,0 6-989,0 2 630,0-1-181,-6 5-539,-7 1 1079,4 2 720,-3-1-360,12-2 719,-6-11-359,5 5-180,-5 0-180,6-4 0,6 4 2429,1-6-1710,7-6-359,-7-2-270,11-5 90,-15 5-990,15-4 361,-11 11 449,0-11-1080,-1 10-89,-6-4 719,0 12-269,-6 14 539,-1-4 0,-6 10-180,-1-7 720,1-4-270,6 4 809,-5-5-539,10-7 809,2 5-629,2-11-270,10 5 270,1-6-181,2 0 811,16 6-900,-15 2 899,21 23-809,-26-13-1350,6 31 990,-17-31-2248,-5 25-271,-9-14 2519,-12 5 0,-3-7 0,-3-8 0</inkml:trace>
  <inkml:trace contextRef="#ctx0" brushRef="#br0" timeOffset="42128">23593 16546 7533,'7'-6'3778,"5"5"-1710,14-11-1528,-2 4-180,9 1 269,-2 1-1258,-9 6 449,5 0-270,4 0 450,-14 0-629,8 0 359,-17 0-90,-2 0-270,-12 6 360,-2 1 1,-5 7-451,-19 17 540,14-13-719,-13 13 629,18-18 90,5-5-90,-4-2 180,11-6-899,-5 0 89,12-18 540,1 2-89,7-11 449,5-11 0,-4 15 0,16-22 0,-8 23-90,-2 2 1169,-3 8-539,-11 11-270,0-5 359,5 12-359,-10 1 90,4 7 359,-6 5-359,0-4-720,0-1 540,0-3-629,6-9 269,-5 4-90,17-24 360,-15 7 180,21-20-90,-21 22 629,14-3-539,-9 12 270,5 18-990,1-7 180,-7 26 360,-1-26-1619,-6 24 539,0-30 990,0 18 0,-6-15 0,-1 5 0</inkml:trace>
  <inkml:trace contextRef="#ctx0" brushRef="#br0" timeOffset="42307">24009 16519 10141,'-14'27'4228,"1"-6"-4588,0 4 360,-1-10 90,1 11 540,-18 6-1260,13-2-3688,-37 15 2250,29-23 2068,-25-2 0,29-15 0,-3-5 0</inkml:trace>
  <inkml:trace contextRef="#ctx0" brushRef="#br0" timeOffset="42411">23714 16734 7533,'13'-6'0,"1"4"1619,23-16-1259,-12 9 899,44-10-1079,-36 6-630,35-1 540,-42 7-90,23-5 0,-33 4 0,10-5 0</inkml:trace>
  <inkml:trace contextRef="#ctx0" brushRef="#br0" timeOffset="42845">24278 16412 7533,'7'0'1619,"-1"0"270,-18 18-2249,3-8 180,-22 27-630,14-14-629,-26 21 900,25-20-181,-25 14 630,32-30 1529,-12 4-1259,21-12 1259,-4 0-719,6 0-180,6 0 1349,19-12-1440,-1 9 91,27-20-1979,-27 20 539,13-9 900,-28 12-1439,3 0 1079,-12 0-2968,-18 12 2789,7-3 539,-32 22 0,25-15 0,-13 16 0,24-23 629,-5 3 91,34-12-540,-16 0 1978,31 0 271,-4 0-2069,-3 0-450,15 6-630,-29-5 450,8 17 270,-23-9-2788,5 16 2788,-12-16 0,-1 9 0,-6-11 0</inkml:trace>
  <inkml:trace contextRef="#ctx0" brushRef="#br0" timeOffset="43045">24371 16519 7533,'15'0'6026,"3"0"-4856,-5 0-991,-4 0-1168,16 0 899,-17 0 630,12 12-270,-13-3-5937,-1 28 5127,-12-19-809,-1 20 809,-1-24 540,-4 6 0,5-7 0,-6 1 0</inkml:trace>
  <inkml:trace contextRef="#ctx0" brushRef="#br0" timeOffset="43326">24586 16345 7533,'7'6'0,"5"19"0,-11-1 1933,2 14 1,0 4-2203,-3 14-361,-5-14 0,-2 0-89,4 6-541,-20 15 901,14-36 629,-11 22-360,13-40 2878,1-3-1079,24-25-1169,-8-4-180,21-4-720,3-16 630,-11 18-3599,21-26 3329,-28 28 0,3-2 0,-13 12 0</inkml:trace>
  <inkml:trace contextRef="#ctx0" brushRef="#br0" timeOffset="43763">23741 17190 7533,'20'0'4677,"42"-24"-3598,-33 12-359,17-6 0,1-1-541,-13 4-448,35-4-1,-45 11-360,7 2 630,-24 12 0,-1 2-270,-23 29 90,0-17 405,-7 13 0,-3 1-315,-4-14 180,0 11 0,-1-1-630,1-12-1259,-20 14 990,29-25 269,2-1-1349,9-6 900,9 0 449,-4-6 540,6-7 0,12-8 0,3-6 0</inkml:trace>
  <inkml:trace contextRef="#ctx0" brushRef="#br0" timeOffset="43880">23888 17217 7533,'57'-36'2968,"-13"5"-2069,-6 11-449,-14 6 360,15 0 89,-13 2-1978,-5 11 629,-2-6 450,-5 7 0,-1 0 180,-5 7-180,-8 6 0,-8 8 0,-5 6 0</inkml:trace>
  <inkml:trace contextRef="#ctx0" brushRef="#br0" timeOffset="44091">23915 17284 7533,'-7'7'4317,"1"0"-3507,12-19-630,7 3 179,8-11 1,17 1-180,-8 4-90,9-4 90,0 5-1079,-15 7 539,7 1-450,-12 12 450,-10 1 270,3 12-719,-18 20 539,-1-13-270,-7 11-539,-11-12-1350,-9-3 2429,4-1 0,-1-15 0,17-13 0</inkml:trace>
  <inkml:trace contextRef="#ctx0" brushRef="#br0" timeOffset="44212">23995 17351 7533,'6'15'3418,"2"9"-2699,5-15 1800,19 10-2159,-8-11-180,14-2 179,1-18-179,-9 3-2428,3-11 808,4-5 1350,-19 3-1439,13-5 1529,-17 7 0,-1 1 0,0-2 0</inkml:trace>
  <inkml:trace contextRef="#ctx0" brushRef="#br0" timeOffset="44542">24331 17110 7533,'7'-14'2428,"23"-5"-1798,-24 4-1080,30 1 270,-33 8-449,8 6 269,-11 6 90,-11 32 180,2-17 899,-4 15 1,0 1-720,5-17 450,-4 36-180,12-40-91,0 3-359,6-12-1619,13-31 1440,-3 12-1890,22-44 1709,-28 37-359,20-24 809,-27 28 1079,15 1-1169,-17 14 3598,11 20-3238,-10-4 899,10 15-809,-11-21-1889,17 7 1529,-9-15-1529,16-2 629,-10-2 900,11-10 0,-11 5 0,4-6 0</inkml:trace>
  <inkml:trace contextRef="#ctx0" brushRef="#br0" timeOffset="44625">24667 17163 9422,'-8'0'112,"2"0"0,6-6 1,0-1-1</inkml:trace>
  <inkml:trace contextRef="#ctx0" brushRef="#br0" timeOffset="46554">23620 13795 8162,'-21'0'1260,"-4"12"-1080,16-3-1,-9 17 91,16-12 450,-10 23-630,11-19 90,-5 14 0,6-25-1,0 11-808,6-15-540,7 15 629,2-22-899,10-10 809,-10-2 630,5-10 0,-7 7 0,1-2 0</inkml:trace>
  <inkml:trace contextRef="#ctx0" brushRef="#br0" timeOffset="46765">23647 13903 7533,'0'20'1619,"0"5"-1439,0-15 179,0 1 91,6-11-180,2 0 360,11-6-1080,-4-1 450,4-12-810,-12-2 720,-1 6-539,-18-3 359,4 17 0,-12-5-90,7 6 270,0 0-629,-7 0 449,11 0 180,-3 0-899,12 6 989,0-5 0,0 5 0,6-12 0,2-1 0</inkml:trace>
  <inkml:trace contextRef="#ctx0" brushRef="#br0" timeOffset="47178">23781 13835 7533,'7'21'180,"-1"-7"719,-6 4-719,0-15 360,0 20-360,0-20-1260,-6 15 720,5-16-359,-5 4 449,6-6 90,0-12 90,0 9-90,0-21 990,6 15-630,1-4 269,1 7 1,3 6-270,-3 0-180,0 6 360,10 1-810,-15 6-90,15-5 360,-17 4-89,5-11 179,-6 5-180,0-12 180,0 5 90,0-11-90,0 4 0,0 1 270,0-5-90,0 11 0,0-5-90,0 6 2249,0 0-2160,0 6 91,0-5-1259,0 5 179,0-6-179,0 0 809,6 0 270,-5 0 0,5-6 0,-6-1 0</inkml:trace>
  <inkml:trace contextRef="#ctx0" brushRef="#br0" timeOffset="47468">23969 13701 7533,'7'34'2248,"-1"23"-1978,-6-24-90,-6 29 0,4-38-900,-3 13 720,-1-27-1079,4 7 899,-4-21-270,6-15 271,0-5-361,0-21 630,0 23-90,0 2 989,0 8-899,0 11 270,6 7-540,-4-3 180,4 26-180,-6-24 0,0 19-539,0-22-181,0 4 361,5-6 539,3-18 0,5 7 0,1-14 0</inkml:trace>
  <inkml:trace contextRef="#ctx0" brushRef="#br0" timeOffset="47568">24036 13822 6273,'0'-14'0</inkml:trace>
  <inkml:trace contextRef="#ctx0" brushRef="#br0" timeOffset="48020">24505 13808 7533,'-19'-7'989,"10"1"91,-15 6-721,9 0 181,-12 24-270,12-6 359,-3 32-449,23-26-180,2 13 0,8-27 180,-1 1-450,4-11 180,-9 0 270,10 0-90,-11 0-4227,4-23 3417,-11 11 720,5-31 0,-6 20 0,0-10 0</inkml:trace>
  <inkml:trace contextRef="#ctx0" brushRef="#br0" timeOffset="48166">24505 13742 7533,'14'0'1619,"-7"0"-1259,5 6 899,1-5-899,-4 5-180,15-6-1,-15 6 451,10-5-450,-11 5-2159,-2-6 630,-6 0 944,0 0 0,-6 6 0,-2 2 1</inkml:trace>
  <inkml:trace contextRef="#ctx0" brushRef="#br0" timeOffset="48295">24572 13835 7533,'-6'21'0,"5"11"719,-5-16 361,12 9-1260,-5-11-540,11-7 360,-10-1-1529,9-18 1889,-9 3 0,10-16 0,-5 4 0</inkml:trace>
  <inkml:trace contextRef="#ctx0" brushRef="#br0" timeOffset="48782">24640 13808 7533,'0'29'1889,"0"8"-1709,0-20 449,0 8-1618,0-18 449,6 5-180,-5-10 1,11-8 539,-10 3 270,15-21 0,-14 15-810,21-17 540,-21 18 180,15-10-90,-11 10 90,1 1 0,-2 1 0,-6 6 360,0 0 720,0 12 269,-6 3-899,4 5-91,-4 0 91,12-1-180,-4-4-270,10-1-90,-11-8-180,11-6 180,-5 0 0,1-6-1169,4-8 539,-11 5 361,5-8-271,-6 9 360,0-5 0,0 5-179,0 2 449,0 6 539,0 0-269,6 0 899,2 12-629,5-9 539,1 15-719,-1-16 180,7 10-90,-11-11-1350,8 5 810,-15-6-1439,4-6 1439,-6 5-1799,0-11 1350,-6 4 539,4-12 0,-4 6 0,6-12 0,0 5 0</inkml:trace>
  <inkml:trace contextRef="#ctx0" brushRef="#br0" timeOffset="48913">24908 13701 7533,'13'0'1259,"0"6"-1169,-5 2 270,4 17-180,-11-9 89,11 22-1348,-10-28 629,4 8-1349,-1-12 1440,-3-5 359,4 5 0,0-12 0,1-1 0</inkml:trace>
  <inkml:trace contextRef="#ctx0" brushRef="#br0" timeOffset="49278">25001 13822 7533,'0'15'1619,"6"3"-1169,-4-11 89,16 1-539,-9-8 180,4-2-360,11-21 270,-19 12-989,25-26 809,-28 20-360,10-14 270,-12 16-1169,0-28 899,0 23-359,0-29 1528,0 39-359,0-14 809,6 28 1,-4 4-901,10 13 1171,-11 18-361,5-4-1709,-6 18 630,0-18-1349,-6 22 1169,-1-32-2788,-13 24 2428,12-38 540,-16 7 0,21-24 0,-15-20 0,17 8 1349,-5-25-1259,12 27 1530,1-15-2070,6 22 450,7-3 0,-6 12 0,6 0 0,-7 0 0</inkml:trace>
  <inkml:trace contextRef="#ctx0" brushRef="#br0" timeOffset="49374">25243 13862 7533,'0'8'0,"0"-2"0,0-6 0,0 0 0,0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4T15:39:59.618"/>
    </inkml:context>
    <inkml:brush xml:id="br0">
      <inkml:brushProperty name="width" value="0.05292" units="cm"/>
      <inkml:brushProperty name="height" value="0.05292" units="cm"/>
      <inkml:brushProperty name="color" value="#0000FF"/>
    </inkml:brush>
  </inkml:definitions>
  <inkml:trace contextRef="#ctx0" brushRef="#br0">18966 16372 7533,'-46'14'413,"0"0"1,-17-30 0,-13-18 0,3-8 0,18-2-370,20-13 1,7-8-90,-14 10 0,-12-6 0,8-1 1,28 3 44,37 8 0,22 1 0,9 4 0,-6 5-2126,4-5 0,4 5 2156,8 4 0,7 2 0,-10 11-70,8 15-5,-29 42 0,3 24 0,-2 6 0,-4-13 45,-5-18 0,-3 1-248,1 22 1,1 17 0,-5-4-1,-14-21-561,-17-24 269,-10 9 540,-1-19 0,6-5 0,-6-2 0</inkml:trace>
  <inkml:trace contextRef="#ctx0" brushRef="#br0" timeOffset="523">19261 16251 7533,'-36'28'90,"5"-9"-90,11-1 90,0-9 449,-8 17 91,-4-5-450,-2 5 90,-25 13-90,3-9-400,15-10 1,-3-1 129,3-4 0,0-4-473,3-2 0,0-3 383,-33 6 90,31-10 0,2-4 90,-22-10 90,-11-3-135,28-19 0,4-6 45,-4-11 0,15 8 0,-1-10 0,5 6 0,1-20 135,7-5 0,6 1 45,10 15-90,1 15 0,6 0 0,15 1 0,5 4 0,7-14-135,-8 15 0,6 0 135,11 7 0,0 5-90,9-2 89,18 4 1,3 5 0,-1 8-90,-20 4 0,-1 3-179,9 6-1,-13 13 0,1 8 0,-7 7 0,0 4 33,7 0 0,-2 5-258,-7 12 0,-8-1-43,-1 1 448,-10-7 0,-3 0 0,-2-7 0,4 16 0</inkml:trace>
  <inkml:trace contextRef="#ctx0" brushRef="#br0" timeOffset="1197">22225 16399 7533,'-34'0'180,"-11"11"179,21-8-15,-19-10 1,-25-9 0,-14-6 0,-3-3 0,8 0 0,20 1-1226,4-11 1,3-4 910,-5 6 0,-17-4 0,-6-5 0,4 0 0,15 2 0,27 3 15,32-7 0,17-1-165,0-4 0,5-5 0,1 8 30,17-9 0,10 9 0,6 4 180,-17 18 0,3 5 0,16-3 0,3 4-90,-17 5 0,1 6 584,16 10 1,-1 6-495,-22 0 0,0 4 30,6 9 0,3 5 0,-6 0-75,-8 0 0,-3 2 0,10 8 0,-4 3 89,-11-5 1,-5 1-377,-4 1 0,-2 2-208,0 5 0,-2 1 225,-4-4 0,-4-1 443,-4 19-1432,-10-20 0,-3-2 674,-5 5-342,-3-7 0,-3-2 882,-4-4 0,-17 4 0,3-6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4T14:56:27.426"/>
    </inkml:context>
    <inkml:brush xml:id="br0">
      <inkml:brushProperty name="width" value="0.05292" units="cm"/>
      <inkml:brushProperty name="height" value="0.05292" units="cm"/>
      <inkml:brushProperty name="color" value="#0000FF"/>
    </inkml:brush>
  </inkml:definitions>
  <inkml:trace contextRef="#ctx0" brushRef="#br0">3434 5958 8633,'-21'-7'-1002,"8"7"1021,2 50 0,6 39 0,3-12-140,0-36 1,1 2-270,-2 16 0,-1 13 1,1 0-1,1-19 239,2-2 18,0 1 101,0-25 332,0-14-390,6-1 317,-5-11-137,5 5-90,-6-6 90,0 0 624,6 0-624,-4 0-180,10 0 180,-5 0-180,6-6 90,-5 5 0,10-5 0,-4 0 0,13 5 0,0-5 0,0 6 0,0 0 0,0-6 0,17 4 0,-7-4 0,34 6 0,-33 0-836,19 0 836,-23 0-90,0 0 90,11 0 0,-9 6 0,10-4 0,18 16 0,-12-16-776,-5 8 1,2-2 685,17-6 90,-24 1 0,0 0 0,25 3 0,-24-5 0,-1-1 0,30 6 45,-18-5 0,1-2-45,12-5 45,-22 6 0,-1-1-245,11-5 200,-11 6 0,1 0 90,23 0-505,-14 1 0,0-2 415,18-5 0,-29 5 0,-1 0-171,19-5 171,-16 6 0,0 0 0,22-6 115,-13 6 0,1-1-115,16-11 0,-28 8 0,-1 1 0,25-5 0,-12-4-490,15 11 490,-25-11 0,1 8 0,2 0 0,1-3 0,-8 0 0,0 2 0,1 3 938,4-9-848,-6 9-90,0-4 0,0 6 0,-5 0 0,4 0 0,-11 0 186,5 0-186,11 0 0,-12 0 90,24 0-90,-26 0 1008,9 0-1008,-6 0 736,-5 0-736,5-6 0,-6 5 570,-6-6-570,4 7 0,-10 0 0,4 0 413,-5 0-413,-7 0 87,5 0-87,-11 0-90,11 0 90,-10 0 0,4 0 0,0 0 0,-5 0 0,5 0 0,-6 0 0,6 0 0,7 0 0,-4 0 90,15 0-90,-15-5 0,11 3 0,-13-4 0,5 6 0,-10 0 0,10 0 0,-5 0 0,7 0 0,-7 0 0,5 6 0,-11-4 0,11 3 0,-10 2 0,4-6 0,0 5-180,-5-6 180,5 0 0,-6 0 360,0 0-360,6 0 90,-5-12-90,5-3-180,0-18 270,-4 5-90,4-5-90,0 1 90,-5-9 0,5 5-270,0-14 270,-5 20-180,5-9 90,0 12 0,-4-18 90,10 14-333,-11-13 333,5 17-90,-6 6 270,0-5 0,0 12-91,0 0-178,0 2 89,0 5 243,0-1-63,-6 2-180,-1 0 0,-7 5 90,1-11-90,6 10 180,-5-4-450,4 6 270,-5-6 0,0 5 0,-1-11 0,1 11 0,0-5 0,-1 6-90,-5-6 90,4 4 90,-11-4-90,5 6 0,0-6 90,-4 5-90,4-5 0,-23 6 90,12 0-348,-12 0 258,11-6 0,-2 4 0,-5-3 0,0 5 0,0-7 90,-1 6-90,1-5-512,-6 6 512,4 0 90,-10-6-90,10 4 0,-4-3 0,0 5 0,-2 0 90,1 0-789,-5 0 609,4 0 90,-6 0 90,-6 0-90,0 0 0,-2 0-1424,3 0 1424,-7 0 0,10 5-558,-16-3 558,11 4 0,-6-6 0,6 0-628,-5 0 628,5 6 90,-6-5 92,6 6-182,16-5 0,0 1 0,-22 5 0,13-2 0,-1 1 314,-16 7-270,33-11 1,-3 1-90,-16 8 1,1 0 44,-17-2-192,18 3 1,1 0 191,-5-6 0,20-1 0,0 0 0,-27 2 44,18-5 1,0 1-45,-16 2 0,4-6 1014,15 0-1014,-1-6 180,9 4 174,-2-3-354,14-1 0,4 4 0,0-10 1051,1 11-1051,1-11 1637,10 10-1637,-9-4 0,11 6 0,-7 0-90,7 0 90,-5 0 0,11 0 0,-11 0-179,10 0 179,-10 0 0,11 0 0,-5 0 0,6 0-720,0 0 720,-6 6 0,5-4-90,-5 10-90,6-11 90,0 11 90,0-10-180,0 9 90,0-9 90,0 10 0,6-5 0,1 7 0,6-1 0</inkml:trace>
  <inkml:trace contextRef="#ctx0" brushRef="#br0" timeOffset="2147">9966 6562 7533,'0'8'-270,"-6"-2"450,4-6 0,-4 0-720,6 0 180,0 0 90,0 5 180,0-3 90,0 4 180,0-6-90,0 0-90,6 6 90,-4-5 0,9 6-90,-3-7 0,5 0 0,1 0 90,-1 0-90,-6 5 90,6-3 0,-6 4-90,1-6-360,10 0 450,-9 0-270,10 0 180,-6 0 90,1 0-180,5 0 90,-4-6 0,16 4 0,-15-10 0,16 11 0,-17-5 0,4 6 90,-5 0-90,-1 0 0,1 0 0,-7 0 0,11 0 90,-9 0-90,10 6 0,-6 1 0,1 7 90,-1-7-90,-6-1 0,5 0 0,-4-4 0,0 4 0,4 0 0,-5-5 0,7 5 0,-1-6 0,0 0 90,1 0 0,-1 0-90,0 0 0,1 0 0,-1-6 0,1 5 90,-7-5-180,5 6 180,1 0-90,2 0 0,5 0 0,-6 0 0,-1 0 0,6 0 0,-4 0 0,4 0 0,1 0 90,0 0-90,7 0 0,0 0 0,-6 0 0,5 0 0,-17 0 0,8 0 90,-9 0-180,5 0 180,-5 0-90,3 0 90,-3 0-90,5 0 0,-5 0 90,4 0-90,1 0 0,2 0 0,10 0 0,-10 0 90,5 0-90,-7 0 0,7 0 0,-6 0 0,6 0 0,5 0 90,-3-6-180,11 4 90,-6-10 0,-6 11 0,-1-5 0,-7 6 0,0-6 0,7 4 0,0-3 0,1 5 0,-2 0 90,-5 0-90,-1 0 0,0 0 179,13 0-179,-10 0 0,16 0 0,-17 0 0,4 0 0,0 0 0,-4 0 0,10 0 0,-4 0 90,6 0-180,0-7 90,0 0 0,0-1 90,-6-3-90,4 9 0,-4-4 0,5 0 0,13 5 0,-15-6 180,26 7-180,-27 0 0,16 0 0,-12 0 0,12 0 90,-10 7-90,4-6 0,-7 5 0,-6-6 90,13 0-180,-5 0 90,5-6 0,-6 5 0,12-11 0,-9 10 0,8-10 0,-11 11 0,6-11 0,-5 10 0,-1-4 0,-1 6 0,0 0 0,3 0 0,9 0 0,-9 0 0,4 0 0,-12 0 0,10-6 270,-9 5-270,11-5 0,-7 6 0,2 0 90,-2 0-90,1 6 0,0-5 180,6 5-180,-5 0 90,16 2-90,-13-1 90,7-1-90,-11-6-180,6 6 270,-5-4-90,11 3-90,-5-5 90,1 0-362,3 0 362,3 0 0,0 0 0,0 0 0,-3 0 0,-3 0 0,-1 0 0,-1 0 0,-1 0 0,-3-5 0,15 3 0,-14-4 90,9 6-90,-12 0 0,-1 0 0,1 0 0,-6 0 90,5 0-90,-11 0 272,16 0-272,-9 0 90,5 0-180,4 6 90,-9-4 0,11 3 0,-6-5 0,0 0 0,0 7 0,0-6-90,0 5 90,-1-6 0,1 0 0,-6 0-90,11 0 90,-16 0 0,9 0 0,-11 0 0,5 0 0,-10 0 0,15-6-180,-10 5 0,7-11 90,-1 10 90,-7-4-539,1 0 89,11-1 450,-2-12 0,9 3 0,-5-3 0</inkml:trace>
  <inkml:trace contextRef="#ctx0" brushRef="#br0" timeOffset="11268">9295 7622 7533,'8'8'-1619,"-2"-3"2338,-6-5-899,5 0 270,3 0-90,11 7 0,2-6-180,0 5 180,16 0 90,-19-4-90,20 3 90,-12-5-90,-3 0 0,8 0 0,-16 0 0,10 0 90,-4 0-90,6 0-90,0 0 90,17 0 0,-13 0 0,20 0-342,-22 0 342,9 0 0,-3 0 0,-1 6-90,23-4 90,-25 10 0,37-5 0,-32 7 90,9-1-1,-7-5-363,-11 4 274,11-11 0,-10 11 0,9-11 0,15 5 0,-9-6 0,14 0-462,-18 0 462,1 0 0,-1 0 0,0 0 90,1 0 0,-1 0-90,0 0 0,-6 0 90,5 0-23,7-6-67,-9 5 90,8-5-90,-18 6 0,0 0 180,0 0-90,6 0-90,-5-6 90,-2 5-90,0-5 353,-6 6-353,1 0 479,-1 0-479,-1 0 180,-4 0-270,11 0 90,-11 0 0,22 0 0,-14 0 0,22 0 0,-16 0 0,-3 6 0,0-5 0,-5 5 0,-1-6 0,6 6 0,-11-5 0,10 5 0,2-6 0,-5 0 0,10 0 0,-11 0 0,-1 0 90,6 0-90,6-6 0,-8 5 90,13-11-90,-16 11 0,6-5 0,0 0 90,-6 4-90,16-4 0,-13 0 0,15 5 90,-12-5-90,0 6-90,-1-6 90,1 4 0,0-4 0,-1 6 0,1-6 0,0 5 0,12-11 0,-9 10 0,9-4 180,-13 1-180,1 3 0,6-10 0,-5 11 90,23-11-90,-14 10-828,15-10 828,-11 11 0,-7-5 0,5 6 0,-11 0 90,11 0-90,-5 0-180,18 0 180,-8 0-426,8 0 516,-12 0-180,-6 0 90,5 0 0,-11 0 781,11 0-781,-11-6 0,23 4 0,-14-10 0,27 11 0,-15-5-402,5 0 402,-14 5 0,5-5 90,-9 6-90,10-6 0,-6 4 0,18-4 0,-13 6 45,-7 0 0,0 0-45,13 0-621,9 0 621,-14 0 0,18 0 0,-18 0 0,18 0 0,-18 0 0,20 0 0,-14-6-502,18 5 502,-29-5 0,12 6-164,-12 0 164,30 0 0,-19 0-905,13 0 905,-12 0 0,-12 0 123,11 6-123,-10-5 0,10 5 0,-10-6 0,10 6 0,-10-4 0,4 4 0,-6-6 0,0 6 0,1-5 0,-1 5 0,-6-6 799,5 0-799,-11 0 90,23 0-90,-20 0 0,14 0 0,-18 0 0,-6 0 172,4 0-351,-10 0 1441,10 6-1262,-16-5 334,9 5-424,-17-6 16,5 0 74,-6 0-270,0 0 270,-6-6 0,-7 5 0,-8-5 0</inkml:trace>
  <inkml:trace contextRef="#ctx0" brushRef="#br0" timeOffset="17620">8021 8682 8142,'8'8'-1866,"-2"-2"1963,-6-6 435,0 0-424,-13 0-67,4 6-75,-16-5-82,10 11-50,-16-4 332,-34 17-181,10-3-470,14-8 1,-1-1 484,-17 12-1325,-3-9 1325,-4 3 0,4-6 90,-9 7-90,8-6 0,-10 0 0,0-2 0,5-11 45,22 4 0,0-3 45,-19-14-90,19 0 0,3-3 0,-8-21 0,-1-10 0,33 9 0,5-2 90,-7-17-225,13 3 0,3-1 135,-1-6 0,7 21 0,4 1 0,14-22 45,0 18 0,2-1-90,1 9 0,-1 1 45,2-7 0,1 3-337,20-10 382,-14 18 0,0 0-45,22-10 0,-2 7 0,0 2-1067,11 0 1067,-18 10 0,-1 1 0,24-8 0,-5 7 0,0-6 0,-2 11-90,1-4 90,1 5 0,-16 10 0,1 1 90,27-3-90,-33 5 0,-1 2 0,19 5 161,-10 7-71,0 8-90,4 24 0,-16-8 0,-13-3 0,-2 2 0,2 9 90,2 13-90,-17-12 90,-2-4-180,-6 11 180,0-12-90,0 11 0,0-10 0,-13 22 0,-1-19 0,-8 7-90,3-19 976,6 0-886,-7-5-90,0 17 90,-1-16-180,2 16 0,5-22 180,7 2 336,-5-11-336,11-1 1290,-5-6-1380,0 5 563,4-10-473,-4 4 0,0-12 0,-2-1 0</inkml:trace>
  <inkml:trace contextRef="#ctx0" brushRef="#br0" timeOffset="18307">10127 8857 7533,'-43'13'90,"5"-5"179,25-3-358,-19-5-271,3 0-456,-17 0 726,5 0 0,1 7 90,-6-6-519,-8 5 609,5-6-180,-9 0 90,10 0 90,-6-6-270,7-7 270,11-2 0,2-3-180,-6-12 45,7 8 0,3-1 135,2-11-90,-5-6 0,12 0-90,-4-7 180,15-18-90,-1 12 0,11 10 0,5-1 0,9-9-90,7-12-90,12 18 180,1 7 0,6 6 0,0 1 0,1 6-45,-7 10 0,2 1 45,11-6-90,3 6 0,0 1 0,4 0 90,17-4 0,-18 5 90,-12 7-90,12-5 0,-6 4 0,7 1 90,-15 3 0,-1 2-90,16 2 90,-9 4 0,-2 4-90,2 7 90,13 12-90,-24-1 0,-1 1 0,-6 0 64,-6 6-64,-2 1 90,-5 25-90,-7-15 0,-3-3 0,-2 0 90,-8 5-180,-1 13 90,-7-21 0,1-9-90,-7 3 6,5-11 84,-4 5 0,5-12 329,-11 12-329,9-11-270,-15 4 430,16-11 1,-10 4 0,4-5 0</inkml:trace>
  <inkml:trace contextRef="#ctx0" brushRef="#br0" timeOffset="19022">12836 8790 7533,'-39'7'149,"1"1"1,-10-7 0,2-2 30,-6-2-270,-14-15 180,2 4-1912,25 0 1732,-18-6 0,29 7 180,-4-1 129,5-5-39,0-2-90,0-6-719,-6-18 539,11 14-90,10-5 0,4-2 0,2-9-100,6 9 1,0-1 279,0-22 0,12-6 0,3-1-90,12 1 90,0 12-45,-3 13 0,3 2 45,11-2 45,-9 7 0,0 2-45,12 4 0,-1-3-78,0 11 258,0 1 0,1 7-180,5-1 121,-4 1-121,10 6 0,19 1-90,-17 6 90,-7 2 0,0 2 0,-1 3 0,12 6 0,-7 7-90,-14 1 90,3 0 0,-9 4 0,-10-4 397,12 17-397,-10-7 90,2 7-90,-17-5 0,-2-4 0,-6 21 0,0-13 974,0 10-974,-6 3 90,-2-18-90,-5 12-180,-1-11 270,-11 2-90,8-1-180,-8-1 180,6-13 0,4 0 22,-5-7-202,7 1 738,0-1-827,-1 0 166,1-5 103,6-2 0,-5-6 0,4 0 0</inkml:trace>
  <inkml:trace contextRef="#ctx0" brushRef="#br0" timeOffset="47761">9831 10924 7533,'-36'-21'-450,"5"1"450,18 12-90,6 2 0,1 6 180,6 0-180,0 0 180,0 12 0,-6-3 180,4 29-180,-4-8 0,6 40 0,0-18-1282,6 13 1192,-4-7 90,4 16-90,-6-9-135,-1-16 0,2-2 135,5 5 90,-5 6-90,5-19 90,-6 1-270,0-4 0,0 8 180,0-21 0,0-4 0,0-7 1192,0-10-1192,0 4 0,6 0 0,-5-5 90,5 5-90,0-6 0,8 0 0,0 0 90,6 0-90,-6 0-90,5 0 90,-4 0-90,22 0 90,-13 0 0,15 0 0,-13 6-90,19-5 90,-8 5-601,22-6 601,-18 0 0,11-6 0,-10 5 0,10-5 0,-13 6 0,0 0 90,22 0-90,-2 0 0,1 0 0,9 0-709,-21 2 1,1 2 708,18 4 0,-14 1 0,2 1-45,-14-6 0,2 1 45,6 3 0,5 1 0,-5-2 0,-4-6 0,-1 1-703,15 7 0,-1-1 703,-18-6 0,0-2-45,15 3 0,0 0-246,-14-3 0,0 0 291,29 0 0,-1 0 90,7 0-261,-27-3 0,-1 0 171,18 1 180,-11-9 451,4 9-631,-5-10 90,17 5 0,-19-1-90,13-3-90,-25 3 1106,6-5-926,-4-1 566,4-5-656,-18 10-90,-3-9 1300,-11 10-1210,-1-5 773,-5 5-773,-2-3 473,-6 9-563,0-10 398,0 5-308,0-13 0,0 5 90,0-4-90,0 0 0,-6-8 90,4-2-270,-4-21-269,0 13-381,5-15 560,-11 5 180,4-24 0,1 11 90,3 12 0,2 1 0,2-6-90,0-11 0,0 30 90,0 7-90,0 8 0,0 5 450,0 7-180,0-5 0,-6 10 470,5-4-560,-5 1-90,0 3 0,4-10 0,-9 10 90,-9-15-90,4 14 90,-33-21-90,17 15-604,-20-11 604,0 13 0,9-5-180,-21 5-1104,8-1 1284,-11 3 0,0-2 0,28 6 0,-1 1 0,1-4 0,-4 2 0,-23 6 0,-3 4 0,8-4 0,-1 0-1058,-8 6 1,0 0 1057,6-3 0,-2-1 59,16 1 1,-1 0 0,1-1-60,-18 1 0,-1 1 150,2 0 0,-4 1 0,5-1-150,-1 0 0,2-1 45,-8 2 0,2 1-397,18 0 0,1 0 397,-13 3 0,1 1 89,18-4 1,-1 2-45,-4 1 0,-5 0 0,7-2-45,10-6 0,2 0 0,-12 8 0,1-1 45,-12-11 90,-11 11 90,7-10-180,3 3 0,16-5 481,18 0-661,6 0-473,8 0-247,7 0 1378,12 0 1,13-5-1,9-3 1</inkml:trace>
  <inkml:trace contextRef="#ctx0" brushRef="#br0" timeOffset="48486">12232 11286 7533,'-28'-23'90,"9"-1"90,7 17-1,10-7-358,-4-5 89,6 10-90,6-15 0,8 9 360,12-12-360,3 7 270,22-12-270,-14 10-592,21-5 682,-10 2 135,-8 9 0,3-1-45,24-13-984,1 5 0,3 0 1029,-25 9 0,-1 2-45,16-6 0,1 1 0,-13 2 0,1 1 90,20-4 0,3 0-45,-15 2 0,3 0-45,8 1 0,7-1 0,-6 2 0,-6 1 0,0 0-778,-5 2 0,3 0 1,-3 1 822,10 1 0,-4 1-45,0-3 0,0 1-700,7 1 1,1 1 744,-6-3 0,1-1-45,6 0 0,0 1-444,-1 2 1,1 1 473,-23 2 0,1-1 0,-1 1-30,19 0 0,3 1-178,-3-2 0,6 0 0,-5 2 178,3 2 0,-2 1 0,-4-1 0,3 1 0,-5 1 281,-2 2 0,0 2-251,-3-1 0,4 0 0,-4 0 244,9-1 0,2 2-274,-16 1 0,5 1 0,0 0 0,-5 1 152,16 0 0,-4 1-122,-11 0 0,1 2 0,-3 0-30,8 2 0,0 1-30,-10-1 0,2 0 0,-1 0 75,9 5 0,0 0-45,-11-3 0,2 0 0,-5 0 45,3 3 0,-4-1 157,0 0 0,-2 1-247,-2-1 0,0 1-5,0-1 1,-1 1 49,-6-1 0,0 0 101,0 1 0,-1-1-101,25 8 1520,-1 4-1610,11-4 90,-13 0 134,-18-8 1,-2 0 1063,11 2-1198,-3-2 180,-13-1 0,-6-11 1356,-1 11-1536,-4-10 1432,3 10-1432,-10-11-279,-1 5 100,-9-6 383,-5 0-923,0 0-1,-5 0 720,-9 0 0,-7 0 0,-6 0 0</inkml:trace>
  <inkml:trace contextRef="#ctx0" brushRef="#br0" timeOffset="49262">18697 10843 6723,'0'7'-90,"0"23"180,0-6 45,3 24 0,0 10-45,-2-10 0,0 1-700,2 11 0,0 2 655,-6 0 0,0-3-224,1 14 223,-4-15 1,0-1-45,5 3-45,-4-12 1,-2-2 44,0-1 0,-7 7 0,7-25 389,-5-1-389,10-17 201,-3 8-201,5-15 0,-6 10-180,4-10 809,-4 4-629,6-6-180,0 0-90,0-6 270,0-8 0,6-1 0,2-4 0</inkml:trace>
  <inkml:trace contextRef="#ctx0" brushRef="#br0" timeOffset="50000">18577 10869 7533,'-7'-14'539,"1"-4"-539,6 16-90,0-10-89,0 11 89,18-5-180,-8 6 0,27 0 360,-15 0-180,11 0 180,0 0 90,19 0 0,-7 0-685,1 0 1,2 0 324,13 0-563,-17 0 1,3 0 742,-8 0 0,1 0 45,18 0 0,1 0 0,-7-3 0,-1 0-973,14 3 1,0-1 927,-15-5 0,0 0 45,6 5 0,1 0-45,1-5 0,0 0 45,4 5 0,3 0-15,-3 0 0,4-2 0,-2 2 15,8 0 0,1 2-694,-7-1 1,3 0 0,-5 0 648,2 0 0,-4 0 0,8 0 0,-1 0-345,-4 0 0,0 0 255,5 0 0,0 0 0,-3 0 0,0 0 45,0 0 0,0 0 15,-1-3 0,2 0-30,-5 2 0,4 2 0,-3-3 60,11-4 0,-1 0-84,-10 5 0,3 2 0,-4-2 84,4-5 0,0 0 0,-4 1 0,4 0 0,-3 1 45,7 0 0,1-1-47,-8 0 0,2-2 0,-4 1-43,1 3 0,-4-1 135,8-3 0,-1 1-35,-5 2 0,0 0-55,-2-2 0,3 0-60,-7 3 0,2 1 0,-2 0 15,2-2 0,1 0 45,2 0 0,4 0 0,-5 0-36,-7 4 1,-3-1 35,8-2 0,-2 0 507,-15 2 1,-1 2-374,7-1 1,-1 0-224,16 0 700,-19 0 1,-2 0-342,1 0-90,6 0 1268,-7 0-1268,1 0 1485,5 0-1575,-17 6 217,21-5-217,-33 6 0,15-2 989,-25-3-989,5 4 322,-10-6-322,4 0 113,-6 0-383,0 0 180,0 6-90,0-5 180,0 5-90,0 0 180,0 2-180,0 5 90,0 6-90,0-4 0,6 5 0,-5-1-90,5 2 90,-6 18 90,0-9-270,0 8 270,0-5-90,0 2 0,0 5 0,0 0-90,0 24-90,0-12-700,0 14 790,6-20 90,-5-6-90,11 0-192,-10-5 282,10-2-180,-5-6 90,0 0 90,5-7-90,-10 0-180,4-7 90,0 1 90,-5-7 598,5-1-597,-6-6 203,-6 0-114,-1 0 0,-18-12 0,-4-3 0</inkml:trace>
  <inkml:trace contextRef="#ctx0" brushRef="#br0" timeOffset="50923">18925 11970 7533,'-41'0'-450,"-1"0"0,3 0 0,1 0 450,-34 0-1549,14 0 1549,-8 0-180,20 0 360,0 6-1,10-4-264,-21 3 175,26-5-90,-14 0 343,24 0-343,2 0 90,6-5 90,5 3 691,3-10-871,5 5 331,0-1-241,0 2-90,0 0 90,0 5-90,0-5-180,0 6 630,0 0-270,5 0 90,-3 0 269,16 0-359,-9 0-90,16 0 0,-10-6 0,10 4 180,14-10-360,-8 5-946,20 0 1126,-17-5-180,12 10-493,2-10 673,6 10-90,-13-3 0,1-1 90,25 4-928,-18-4 1,-1 0 657,21 5 225,-27-2 0,1 0-45,-3-1 0,2 2-349,6 1 0,3 0 304,23-5 0,2 1 90,-20 4 0,1 0-586,-3-3 1,3 0 0,-3 0 495,1 3 1,1 1 44,5-2 0,6-1 0,-4 1-439,8 2 1,2 0 460,-13 0 1,6 0 0,1 0-1,-7 0-315,16 0 1,-3 0 262,-7 0 0,3 0 0,-4 0 30,2 0 0,1 0-30,1 2 0,4 1 0,-3-1 30,-17-2 0,-3 0 0,5 1-228,10 0 0,7 1 0,-1 0 0,-6-1 228,-10 0 0,-5-2 0,2 1 0,14 0 0,3 0 0,-5 0 355,1 1 0,-2-2-355,-4 0 0,3-1 0,-3-1 0,12-1 0,-1 1-66,-16 0 0,2 1 1,-2-1 154,12-3 1,-3 0-45,-11 2 0,0 1-45,11-4 0,0 0 0,-7 1 0,3-1 0,-7 1 0,4-1 0,-2 0-58,9 0 0,-1 0 193,14 0 0,-3 0-45,-18 1 0,-4 0 385,-3 2 1,0 1-431,-1-1 0,-1 0-90,-6-2 0,1 1 0,14 0 0,-2 2 45,17-5 45,-24 5 0,-2 0-45,2 3 544,-5 0-634,-1 0 180,-12 0 1376,15 0-1196,-25 0-90,14 0 2644,-13 0-2824,-10 0 1663,9 0-1573,-17 0 501,5 0-501,-6 0 0,0 0-90,6 0 0,8 0-90,-6 0 180,16 6-90,-21-4 0,15 4-90,-17-6 90,5 0-180,-6 0 0,6 6 180,-4-4 0,4 3-90,-6-5-1439,0 0 1529,-6 0 0,-2-5 0,-5-3 0</inkml:trace>
  <inkml:trace contextRef="#ctx0" brushRef="#br0" timeOffset="176155">17558 6334 7533,'-8'7'-630,"-4"-1"810,11-6 0,-6 0 0,7 0 809,0 0-989,0-6 180,0 5 0,7-17-90,0 15 0,1-9-180,4 6-90,-5-1 270,6-1-270,1-4 180,-1 11 90,-5-11-90,9 10-180,-8-9 270,17 3-180,-12-5 90,6-1 0,-7 1 0,7-1 90,1-5-90,6 4 0,-7-4 0,0 5 0,-7 1 0,6-1 0,-4 1 0,5 5 0,-7 2 180,-6 0 0,-1 5-90,0-5 360,2 6-271,-1-6-179,6 5 90,-12-11 0,11 10 0,-10-4 0,9 0 360,-3-1-360,5-1 0,1 3 0,-7-2 0,5 6 0,-11-5 90,11 6 89,-4 0-269,-1-6 90,-1 4 0,0-3 0,-5 5 180,11 0-180,-4 0 180,5-6 0,0-2-180,1-5 0,0 5 90,-1-4-90,7 5 89,-5-6-89,10 5 90,1-4-90,-3 5-90,2-1 90,-12-4 0,1 11 90,-1-5-90,7 6 90,1-6-90,-6 4-90,3-3 90,-11-2 0,6 6 0,1-11 90,5 5-90,2-1 179,-1-4-179,0 5 90,-7-1-90,7-4 0,-5 5 0,4-6 180,7-1-90,-10 1 0,15 5-270,-16-4 180,-2 11 90,-1-5-360,2 6 270,0 0 0,6-6 0,-6 4 0,-1-3-90,1 5-90,5 0 629,8-7-359,1 0-180,-1-1 90,-2-3 0,-4 9 0,0-10 270,-1 11-90,-1-11 89,-4 10-628,4-4 269,-6 6-90,1-6 270,-1 5-450,-6-5 270,5 6-90,-4 0 0,5 0 180,0-6-180,1 4 270,5-4-180,-4 6 0,5 0 0,-1-6 359,2 5-89,0-5-90,4 0 180,2-1-270,-5-1 0,10 2-360,-17 0 90,4 5 90,-5-5-180,11 0 360,-9 4-90,15-10 0,-16 11 90,10-5-180,-3 0 0,-2 4 270,6-9-270,7 3 270,-4 1 0,16-5-180,-17 4 0,5 1-180,-6 1 270,18 0-360,-14-2 90,13 1 90,-17 1 90,0 0 0,6 5 0,-4-11 0,15 10-179,-14-10 179,8 11-180,-10-11 90,-2 10 90,1-10-90,0 11 90,12-11 180,-16 10-270,15-4 90,-24 6-180,12-5 180,-5 3 0,6-4-90,-6 6 180,-2 0-180,-6 0-90,1 0 90,11 0 360,-9 0-180,16 0 0,-17 0-90,10 0 360,-4-6 89,6 5-179,0-6-270,-7 2 90,6 3 90,-12-4-360,6 6 270,-7 0 90,13 0-180,-9 0 90,8 0 0,-6 0 0,-4 0-90,10 0 90,-10 0 180,22 0-1,-13 0-179,15 0 0,-12 0 0,0 0 0,-1 0 0,7 0 90,7 0-90,-4 0 180,3 0-360,-12 0 90,0 0-90,5 0 0,-3 0 180,9 0 540,-15 0-361,8 0-89,-16 6-270,10-4 180,-10 3 180,22-5-180,-19 0 90,20 7-90,-18-6 90,2 5-630,3-6 360,-4 0-90,11 6 270,-10-4-90,10 9 90,-17-9 0,10 10-90,-4-5-90,0 1 270,10 4-180,-14-5 0,14 1 0,-16 4 0,4-11 0,-6 5 180,7-6-900,1 6 630,0 1-89,4 1 179,-10 4-270,10-5 270,-10 7 0,4-1-180,1-5 360,-5 3-270,4-3 90,-5 5 0,5 7 90,-4-11 0,4 9-90,-5-11-270,-1 7 270,1-1 0,5 0 180,-4 1-180,4-1-90,-6 0 90,1 1 180,-1-1 0,1 1-90,0-1 89,-1 1 1,6 5-180,-4-4 90,-1 4-90,-3-5 270,-9-7-270,10 5-270,-5 8 270,7-4 90,-1 9 0,0-6-90,1-3-90,-7 3-90,5-6 180,-11 1 180,5-1-180,1 1 0,-6-7 180,11 11-180,-10-9 90,10 10-90,-11-5 90,5 5-90,0 2 90,-4 12-90,4-11 90,-6 9-90,0-15-90,0 9 90,0-10 90,0 10-630,0-4 450,0 0 90,0-2-90,-6 0 90,4-3-90,-10 9 90,5-10-269,-13 22 179,11-19 0,-15 19 0,21-22 0,-21 5 0,15-7 719,-10 6-179,0 2-270,-2 6-180,0-6 90,2-2-180,-7 0 180,10-3 0,-16 9-180,18-10 90,-12 4-180,6 1 0,-1-11 0,-4 8 180,10-9-180,-5 5 90,1-5 90,-2 4 0,-6-5 0,-12 12-89,9-4-681,-14 5 681,15-7 89,-9 1-90,3-1 180,-17 0-90,15 1 89,-14-7 1,23-1 0,-5-6-90,0 0 0,5 0 0,-23 0 0,14 0-269,-9 0 269,-11 0 89,25-6 681,-25 5-770,11-11-180,8 11-67,-12-12 157,22 6 270,-5-6-180,6-1 0,0-5-270,-6-14 90,5 3 1,1-15 179,2 11-645,10-12 465,-4 4 180,5-10-90,7 10 0,-6-10 0,12 4-90,-11 1 450,5-6-180,-1 12 180,2-24-181,6 21 1,-6-14-180,5 11 1,1-18 178,1 13-134,10 7 1,2 2 44,-2 2 89,14-21-178,-11 27 89,5 1 89,2-5-89,0 11 0,16-23 0,-13 20 0,8-14 0,-6 25 0,7-12 0,-3 16 90,20-15-90,-20 9 0,9 2 0,-7 0 0,27-5 0,-13 8 90,-2 2 0,0-1 90,2 1-90,24-10 0,-29 16-180,6-9-90,-1 11 270,-10-1-594,20 2 324,-18 6 0,8 0 180,-13 6 0,-6 2 0,-1 5 0,7 0 180,-5 1 0,17 5-180,-15-4 360,27 16-180,-26-14-270,13 14 90,-17-10 180,6 18-360,-4-9 180,9 26 0,-15-18 90,2 8-90,-18-7-180,5 13 270,-10-8-940,4 21 1030,-6-24 0,0 6-1,-6-1-179,4-4 0,-9-5 0,-2 2 0,3 8-45,-7 3 0,-3 0 135,-2 4-90,6-18 0,-1 0-90,-10 16 180,0-10-90,-6 4 0,-1-6 90,-6 0-90,-18 6 0,13-10 90,5-15 0,-2-3-90,-10 3-90,-14-2-90,8-5 180,-9-7-269,3-1 134,16-5 0,1-2 315,-13 1 0,-12-6-270,26-1 90,6-7 0,6-5-254,-5 4 164,11-10 180,-5 4-90,6-6 0,0 0 0,6 0 90,-4 0-90,10-5 0,2 3-270,1-21 90,11 12 0,-5-8-180,6 13 0,12-11 180,-4 12 180,30-31-90,-9 26-89,11-9 89,-7 13 0,0 1-90,1 3 899,7-4-449,-7 12-90,4 2 0,-9 0-180,10 4 90,7-5-90,-9 13 90,8-5-90,-19 10 90,13-3 0,-15 10 228,20 9-138,-22 1 0,5 10-180,-2-10 90,-10 10 221,4-4-311,-6 6 1162,7 6-892,-5-5 0,5-1 438,-13-2-348,-1-4-360,-6 0 270,0 5-360,0-6 359,-12 13-269,3-4 0,-22 9 90,8-15 90,-4 2-90,8-17 90,-6 4 90,2-11 0,-15 5-180,9-6-180,-4-6 180,6-2 90,1-5-90,-1 0 0,6 5 89,2-4-269,0 11-89,4-11 269,-5 10 89,7-9-89,5 9-90,2-10-90,6 11-179,0-17 89,0 9-270,6-16 270,8 9 180,0-3 270,6 6-90,-1-7-180,-4 11 360,11-9-181,-12 17-268,6-5 89,-7 6 0,6 0 0,-10 0 0,9 0 89,-10 0-178,-1 6 89,6-5 89,-12 5-89,11 0 0,-11-4 0,5 10-179,-6-5 448,0 1-359,0 3 90,0-9 450,0 10-360,0-5 0,0 1-180,0 4-90,0-11 270,0 5 0,0-6 180,0 0-450,0-6 0,0-1 90,0-7 270,0 1-180,0 0-90,0 5 90,0-4 90,6 11-90,-4-5 0,4 6-450,0 0 1,-5 0 179,11 0 90,-10 0 270,9 0-90,-3 0-90,-1 0 90,5 0 90,-4 0-90,-1 0-270,-1 6 180,-6-5 0,0 5 810,0-6-630,0 0-180,0 6-180,-6-4 180,4 9 180,-9-9-90,9 4 0,-4-6-90,6 0-4138,0 0 2699,-6 0-2249,-7 0 3778,-14-12 0,-7-3 0,-7-12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5:36:00.546"/>
    </inkml:context>
    <inkml:brush xml:id="br0">
      <inkml:brushProperty name="width" value="0.05292" units="cm"/>
      <inkml:brushProperty name="height" value="0.05292" units="cm"/>
      <inkml:brushProperty name="color" value="#FF0000"/>
    </inkml:brush>
  </inkml:definitions>
  <inkml:trace contextRef="#ctx0" brushRef="#br0">10288 15647 7533,'25'42'-90,"0"0"0,45-21 0,-93 25 0,-13-9 0,28-37 0</inkml:trace>
  <inkml:trace contextRef="#ctx0" brushRef="#br0" timeOffset="290">10543 15392 7533,'7'0'359,"-1"0"-89,-6 0-270,0 0 0,0 6 720,0 1-270,0 7-180,6-1-91,-5 25-89,5-7-449,-6 45 179,0-36 270,0 29-318,0-39 228,0 8-990,0-11 810,0-6-359,0-8 179,0-7 90,0-6 810,0 0 857,12-29-587,9-15-271,7-6 91,5-7-630,-12 29 629,10-17-2338,-14 15 450,8-9 1259,-12 18 0,1 2 0,-1 6 0</inkml:trace>
  <inkml:trace contextRef="#ctx0" brushRef="#br0" timeOffset="494">10784 15405 7533,'15'0'1619,"2"0"-630,-9 0-89,6 0 179,-1 0-449,-5 0-91,10 0-449,-9 0 360,10 0-270,-12 0 0,-1 6-450,-6 2 180,0 5 90,0 13-719,0-10 359,-6 15 180,-1-10-1529,-12 0 809,4 5 361,-5-6-1440,-5 7 1979,-4 0 0,1-12 0,3-3 0</inkml:trace>
  <inkml:trace contextRef="#ctx0" brushRef="#br0" timeOffset="611">10918 15486 7533,'51'0'270,"-2"0"-810,-34 0 270,4 0 0,-11 0 90,4 6 180,-11-5 0,11-1 0,-4-7 0</inkml:trace>
  <inkml:trace contextRef="#ctx0" brushRef="#br0" timeOffset="763">11146 15244 7533,'0'50'4047,"0"18"-3687,0-35-90,0 12 0,0 2-270,0-3 90,0 26-1439,0-8 1349,0-33 0,6 20 0,1-35 0</inkml:trace>
  <inkml:trace contextRef="#ctx0" brushRef="#br0" timeOffset="924">11347 15258 7533,'36'-15'2069,"-5"3"-2069,-18 6 359,-5 4 1,4-4-270,-11 6-1619,5 6 1259,-6 2 270,0 5 0,-12 1 0,-3-1 0</inkml:trace>
  <inkml:trace contextRef="#ctx0" brushRef="#br0" timeOffset="1142">11307 15378 7533,'-7'8'3778,"1"-2"-2789,12-6 2609,25-12-2609,0-3-989,9-6 270,-9 8-630,-15 7 270,3 6 180,-5 0-90,-7 0 450,5 6-270,-11 7-720,5 14 450,-12 2 0,-1-3-1169,-13 12 989,5-9-1529,-16 17 900,15-11 269,-10-2-1079,7-12 630,4-2 539,-4-5 90,6-7 91,-1-1 359,7-6 0,-5-12 0,4-3 0</inkml:trace>
  <inkml:trace contextRef="#ctx0" brushRef="#br0" timeOffset="1252">11374 15499 7533,'36'-14'2158,"1"2"-808,-10 12-1080,-5 0-91,16 0 1,-22 0-450,9 0 270,-12 0 180,1 0-3238,-1 0 3058,-5 0 0,3-6 0,-3-2 0</inkml:trace>
  <inkml:trace contextRef="#ctx0" brushRef="#br0" timeOffset="1390">11629 15204 7533,'14'42'4227,"-2"8"-3867,-12-20 180,0 27-360,0-32 179,0 19-179,-6-23 0,5 0-180,-5-2 0,0-6 0,-1 0 0</inkml:trace>
  <inkml:trace contextRef="#ctx0" brushRef="#br0" timeOffset="1580">11642 15392 7533,'27'-28'539,"0"-10"-539,0 22 2159,-6-9-990,4 17-449,-10-4 270,10 11-631,-10-5-359,10 12-90,-16-5-90,4 23-629,-20 17 629,-6 3-540,4 8 1,-21-13-810,26-17 1529,-26 16 0,21-22 0,-10 10 0</inkml:trace>
  <inkml:trace contextRef="#ctx0" brushRef="#br0" timeOffset="1762">11924 15043 7533,'0'14'0,"0"5"0,0 20 0,0-2 0,3 9 0,0 2 0,-1 2 3643,1-2 0,-1-2-2294,-2-2-4677,0 26 2158,0-31 1170,6 23 0,-4-32 0,4 9 0</inkml:trace>
  <inkml:trace contextRef="#ctx0" brushRef="#br0" timeOffset="2847">12219 15177 7533,'7'0'5487,"5"0"-4858,-4 0-1258,5 0 539,-5 6-720,4 2 450,-10-1 180,4 5-3238,-6-4 2699,0-1 359,0 5-809,-6-5 1169,4 1 629,-16 10-629,9-15 2969,-11 15-2610,13-17 1,1 5 989,6-6 2789,0 0-3688,6 0 629,1 0-449,7 0 179,11-12-89,-8 3 0,14-10-810,-22 11 90,9 2 0,-11 6 179,1 0-179,4 0 90,-11 0-180,5 0 180,-6 0-2248,0 0-271,6 0 1709,-5 0-3597,5 0 3327,-6 0 631,0 6 179,0-4-180,-12 16 270,4-9-90,-18 22 0,12-9 1529,-12 23-1349,17-15 1080,-2 9-540,5-18-271,4-2 1890,-4 6-1709,6-14 180,12 13-451,-3-23 1,10-1-180,-5-13 180,-1-8-1439,6-18 1169,-4 15-1259,-2-7 719,-7 17 270,-6 1-629,-6 0 449,-1 5-179,-12-4 359,4 11-540,-16-11 720,20 10-179,-12-10-271,21 11-539,-4-23 1169,12 14 0,7-22 0,8 18 0,0-12 0,-2 17 0,1-9 0,-6 11 0,18 5 0,-10 22 0,-1 4 1754,-9 15 0,-6 2-585,-4-4-951,1 4 0,0-1 142,-3-11-577,0 10 397,0-18 0,0-1-450,0-13 270,0-1-360,0 0 987,0-10-717,0 2 54,0-29-54,6 7-1889,-5-45 1619,5 29-90,0-30 360,-5 40 630,11-13-540,-10 26 90,4-2 899,-6 13-539,0 6-90,6 0 180,1 0 89,6 18 1,-5-8 449,10 46-1439,-15-35 360,14 40 0,-15-37-989,4 8 359,0 0-719,-5-10-180,5 17 1259,-6-23 270,0 8 0,0-22 0,0 4 0</inkml:trace>
  <inkml:trace contextRef="#ctx0" brushRef="#br0" timeOffset="3333">12822 15137 7533,'8'13'5666,"-2"1"-4946,-6-1 449,-6 13-1079,4-10-449,-9 21 89,3-20-1080,-11 26 811,10-25-1980,-15 25 1440,15-27-180,-16 4 89,16-14 631,-9-6 539,11-6 0,-1-8 0,3-12 0,5 3 0,11-8 0,-2 22 0,11-3 0,-1 12 0,-4 0 719,10 6 1260,2 13-1349,-11-2-181,8 8 1,-17 0-540,1-8 270,-2 8-720,-6-11 630,0-7-270,6-1 180,-5-6-809,6-24 719,-1 6-360,1-26 360,0 21-270,11-20 270,-15 25-269,21-19 269,-21 22 90,15-4-180,-11 5 90,1 7 630,-3 1-361,1 6 1351,-4 6-811,4 1 990,0 30-1259,-5-17-450,5 41-90,-6-36 90,0 20-1349,0-6 719,0-10-809,0 16 899,0-16 540,0 3 0,0-11 0,0-1 0</inkml:trace>
  <inkml:trace contextRef="#ctx0" brushRef="#br0" timeOffset="3723">13399 15151 7533,'31'-6'7465,"-13"4"-6925,20-10-1259,-11 10 269,1-9 360,5 9-1979,-12-4 990,-2 0 269,-6 5-899,1-11 810,-7 10-1,-1-9 900,-12 9 0,-1-4 0,-7 6 0</inkml:trace>
  <inkml:trace contextRef="#ctx0" brushRef="#br0" timeOffset="4076">13466 15177 7533,'-7'43'1439,"1"1"-720,0-23-269,4 0-450,-4 4-90,6-10 180,0-2-1349,0-7 629,0-6-359,6-12 539,2-3 180,-1-6-179,11-16 269,-15 13 180,22-32 0,-17 30 629,18-11-449,-6 29 450,-5 8-1,3 20-359,-16-4 180,3 33-810,-5-23 90,-11 30 360,2-26-629,-11 3 179,-5 5 180,3-21 0,-5 15 0,1-13 720,11-10 1079,-4 9-810,12-17-89,1 5 90,12-12-271,1-1 181,18-18-720,-8 8 180,26-20-450,-25 20 270,19-20 90,-22 21-3148,10-15 2428,-10 22 630,-1-9 0,-8 10 0,-6-5 0</inkml:trace>
  <inkml:trace contextRef="#ctx0" brushRef="#br0" timeOffset="4424">13600 15244 8342,'6'-20'1439,"8"6"91,19-10-901,-9 20 451,13-20-901,-22 23-2517,-2-5 1168,-7 6 541,-6 0 359,0 11 180,0-1-180,-6 9-539,-1-6-271,-6 7 541,-1-6 539,0 6 0,1-7 0,5 1 0,-10 5 0,15-4 899,-8-2-719,11-7-180,0-6 270,11-12 90,5 3 1079,10-22-720,2 9-1348,-8-11 539,6 0-720,-11 5 360,4 1 91,-6 8 629,0 11-181,-5 2 1171,-2 6-631,-6 6-359,0 8 180,0 13-450,0 1 180,0 5 899,-12 11-539,3-6-270,-4 8-1979,1-7 1529,4-11-1619,-5 5 1799,0-18 0,-1 3 0,1-11 0</inkml:trace>
  <inkml:trace contextRef="#ctx0" brushRef="#br0" timeOffset="4528">13708 15499 7533,'8'21'3867,"9"-7"-3327,-8-2 90,28-23-450,-13 8-1440,33-34 1170,-32 13 90,3-4 0,0-1 0,-5-2 0,16-14 0</inkml:trace>
  <inkml:trace contextRef="#ctx0" brushRef="#br0" timeOffset="4666">13950 15003 7533,'5'7'3238,"3"-1"-2429,5 0-269,-5-4-1080,3 4 181,-9 0 359,10 1-2699,-11 7 2699,5 5 0,-18-4 0,-2 4 0</inkml:trace>
  <inkml:trace contextRef="#ctx0" brushRef="#br0" timeOffset="4916">13882 15258 7533,'-8'15'0,"-3"-3"4317,9-12-1978,-4 0 899,18 0-2159,3-6-449,6-2 180,11-17-630,-16 14-900,27-18 270,-31 26-1349,23-9 1709,-32 18-539,9 19 179,-12-1 180,-6 21 360,-1-5-450,0-4-90,1 2 271,6-17-181,0-1 540,0-13-90,6-1-630,-5-12-90,23-25-809,-20 11 0,20-35-360,-22 31 809,4-14 1,-6-1 989,0 9 0,-6-9 0,-2 13 0</inkml:trace>
  <inkml:trace contextRef="#ctx0" brushRef="#br0" timeOffset="5158">14164 14976 7892,'8'0'90,"-3"6"2069,-5 19-989,0-1-1,6 33-719,-4-20-91,4 15-449,-6 0 1,0-14-361,6 24 270,1-36 90,1 17-180,3-34 540,-9 3-270,4-18-180,-6-8 450,0 0 90,6-18-720,-5 16 90,17-21 360,-9 14-2339,23-27 1979,-10 18 270,11-18 0,-12 21 0,-2-4 0</inkml:trace>
  <inkml:trace contextRef="#ctx0" brushRef="#br0" timeOffset="5477">14419 15097 7533,'-15'28'5487,"3"-3"-4948,12-17-179,0 4 180,6-5-360,-5 1 179,11 4 91,-4-5-1349,-1 7 539,-1-1 360,-6 0-2429,0 7 2159,0-11-1439,0 3 1979,-6-12-270,5 0-270,-5-12 540,6-9-270,6-2 900,1-20-720,6 25 539,13-19-359,-10 22-180,10-4 360,-7 11-271,-4 2-718,4 12 269,-11 2 0,-2 5 90,-6 13 180,0-4-180,0 5-270,0 4 270,-6-15 0,4 16-1619,-9-11 1349,3-6-1259,1 3 1619,-5-17 0,4-7 0,-5-9 0</inkml:trace>
  <inkml:trace contextRef="#ctx0" brushRef="#br0" timeOffset="5650">14660 14842 7533,'7'0'4407,"-1"0"-2428,0 30-1619,-4-5 584,4 12 1,0 2-495,-5 7-399,5 24-321,-6-4-261,0-14-1268,0 18 719,0-22 1080,0-6 0,0-4 90,0-17-90,0 5 0,0-17 0,0 3 0</inkml:trace>
  <inkml:trace contextRef="#ctx0" brushRef="#br0" timeOffset="6291">15049 15003 7533,'0'40'2518,"0"-5"-1888,0-3-270,0-11 359,0 22-719,0-17 90,0 12-719,0-18 269,0-7 270,0-5 0,6-2 180,-5-6-810,5-18 540,-6 1-359,0-33 359,0 18 630,6-18-361,-4 27-178,10-8 718,-5 10-449,0 6 90,12-3 0,-16 17-180,15-5-90,-17 12 0,11 25-90,-10-5-720,-2 24 450,-8-21-899,-5 15 719,-1-20-989,1 2 1080,5-21 449,2-17 0,6-2 0,0-13 0</inkml:trace>
  <inkml:trace contextRef="#ctx0" brushRef="#br0" timeOffset="6527">15223 14922 7533,'15'5'1529,"-3"4"-1439,-12 29 0,0-8 1259,0 27-989,0-26-630,-6 26 0,5-33-450,-5 13 361,6-28 179,0 3 270,0-12 90,0 0 1439,12-18-1439,-3 8 719,16-21-629,-10 9 0,4 2 539,7-6-449,-10 12-1799,16-12 1259,-18 17 180,0-3-1709,-8 12 810,-6 0 899,-12-6 0,-3 11 0,-12-4 0</inkml:trace>
  <inkml:trace contextRef="#ctx0" brushRef="#br0" timeOffset="6657">15223 15231 7533,'-22'64'0,"4"-7"1979,18-30-180,0-7-180,12-6-1170,-3-8-629,22-12 180,-8-8-899,27-30 809,-18 11-209,-9-1 1,-1-1 568,-2 4-270,-6-14 0,-2 18 0,-5 1 0</inkml:trace>
  <inkml:trace contextRef="#ctx0" brushRef="#br0" timeOffset="7174">15425 14963 7533,'28'-6'1799,"-3"4"-1080,-5-10-359,-11 11 809,15-11-899,-15 4 450,10 1-540,-11 1 0,-3 6-3149,-28 18 721,10-2 629,-30 23 1619,21-11 89,-11 5-89,12-6-179,2-6 1888,12-2 0,-5-5 0,16-7 0,4-1-990,12-6-269,7 0 180,6-12-361,-5 3-89,-1-10-899,5 5 359,-22 1 180,14 5 270,-23 2-2788,5 0 2338,-6 5-1979,-6 1 1799,-1 1-989,-24 29 1259,7-18 270,-21 38 0,22-32 0,-2 19 540,6-10-270,10-5-270,-3-3 2429,12-7-900,0-4 0,12-1-989,3-7 1798,23-19-1798,-14 2-180,20-14-360,-22 10-2159,29-23 1799,-26 24-1349,6-16 630,-25 35-360,-12 7 989,-1 9 1439,-19 35-989,10-17 360,-9 30-270,17-39-180,2 13 720,6-22 179,6-2-269,2-7-1080,23-24-539,-7 8 269,27-27-989,-28 14 810,15-3 989,-17 6 0,5 7 0,1-1 0</inkml:trace>
  <inkml:trace contextRef="#ctx0" brushRef="#br0" timeOffset="7525">15948 14936 7533,'19'13'7915,"-4"-5"-7555,5 3 1439,-1 9-3148,-4 2 1259,-2 5-720,-7-7 360,-6-1 540,0-10-2248,0 9 449,0-11 1439,0 1-1169,0-2 1079,0-18-90,0-15 270,0 3 450,12-19-180,-3 26-270,10-14-270,7 10 270,-10 1 810,10 6-180,-7 2-180,-4 10 0,4-4-181,-12 6 721,-1 12-630,-6 3 0,-6 18-90,-1-4 0,0 3-1979,-11 7 1529,9-15-1079,-16 31 1439,16-41 0,-9 27 0,11-26 0</inkml:trace>
  <inkml:trace contextRef="#ctx0" brushRef="#br0" timeOffset="7675">16136 15151 7533,'0'-8'0,"0"2"2248,6 6-1078,-5 6 1438,5 1-1259,-12 13 990,-7 19-1709,4-8 179,-15 25-1168,15-26 269,-11 9-2339,1-6 1440,10-10 449,-9 8 450,5-16 90,-2 4-2519,-4-12 2519,11-1 0,-3-18 0,3-2 0</inkml:trace>
  <inkml:trace contextRef="#ctx0" brushRef="#br0" timeOffset="7791">16028 15325 7533,'42'-21'0,"3"2"2158,-17 11-988,5-4-1,12 11-809,-14-5-990,31 6 270,-30 0-2338,30 0 2698,-30 6 0,12 1 0,-17 7 0</inkml:trace>
  <inkml:trace contextRef="#ctx0" brushRef="#br0" timeOffset="7930">16632 15271 7533,'0'8'6746,"0"4"-6386,0-11-2519,0 5 1799,0-6 360,0-6 0,-12-7 0,-3-8 0</inkml:trace>
  <inkml:trace contextRef="#ctx0" brushRef="#br0" timeOffset="8676">10167 15607 12840,'19'0'1349,"-4"-6"-1169,10 4-180,-10-3 360,11 5-181,-5 0 181,0 0-90,-2 0-1709,-6 0 1169,1 0-270,-7 0 1,5 0 269,-11 5 360,5 3-360,-6 11 90,0 2 540,0 0-270,-12 34 0,4-27-270,-12 41 0,7-39 270,0 2-1709,5 0 1349,-4-16-1619,11 15 990,-5-15 899,6-3 0,0-7 0,0-6 0</inkml:trace>
  <inkml:trace contextRef="#ctx0" brushRef="#br0" timeOffset="9533">9711 15781 7713,'7'-6'2158,"11"-13"-1978,-9 3-45,14-15 0,3 0-854,-5 15 179,23-32 180,-31 41-90,0-1 450,-5 3 0,4 5-180,-11 5 90,5 9 990,-12 19-540,-1-3 0,-7 14-181,1-16-269,0 5 90,-1-6-359,1-6-1,-1-2 450,6-11-1439,-9-3 1079,14-5-810,-27-23 811,19 5 269,-14-33 0,12 27-270,5-25 270,-3 31 1529,9-13-1259,-4 17-180,6 7 2248,18 1-1888,-8 12 360,22 1-631,-12 7 181,13 5-180,-10-4-270,14 5 0,-20-13 180,8 5-630,-6-10 181,-10 4 179,3-6-90,-12 5 180,-6 3 0,-7 11 0,-2-4 90,-10-1-180,-3 4 180,6-15-90,-16 8 90,16-11-180,-22 0 180,26 0-719,-18-11 359,33 8-270,-8-15 271,11 10 89,5-5 270,9 5 0,1-4 0,4 5 0</inkml:trace>
  <inkml:trace contextRef="#ctx0" brushRef="#br0" timeOffset="9824">9979 15821 7533,'-21'21'1889,"-22"5"-1709,18-12 269,-12-3 1,-1-2-180,10-2-90,-27-7-540,28-13 270,-1-2-180,1-22 180,7 13 90,7-15 90,5 6 0,2 5 270,12-23-180,2 26 629,23-24-629,-7 33-180,27-4 90,-22 14 90,22 24-270,-21-7 360,15 32-810,-17-20 180,5 28 181,-18-21-1081,2 9 271,-15-6 989,4-5 0,-6 5 0,0-6 0</inkml:trace>
  <inkml:trace contextRef="#ctx0" brushRef="#br0" timeOffset="12580">10261 16506 7533,'13'-8'3598,"1"2"-3239,-1 6 91,1-5-720,-1 3-719,0-4 629,-5 6 270,-2 0 360,0 0-450,-5 0 180,-1 6 0,-7 1 0,-7 7 0</inkml:trace>
  <inkml:trace contextRef="#ctx0" brushRef="#br0" timeOffset="12821">10234 16626 7533,'0'8'2248,"0"-2"-2068,6-6 180,1-6 270,7 4-181,-1-9 181,13 9-810,-10-4 0,21 6 90,-21 0 90,10 0-90,-19 0 90,5 0 90,-11 0-90,5 0 0,-12 0 0,-1 12 0,-6-3-629,-7 16 449,6-10-1529,-12 22 1439,11-12-1439,-4 7 1349,12-12 360,-5-13 0,10-7 0,2-7 0,8-7 0</inkml:trace>
  <inkml:trace contextRef="#ctx0" brushRef="#br0" timeOffset="13217">10301 16747 7533,'14'-7'1079,"11"-11"-719,-9 15 180,15-15-361,-22 17 1,9-11 180,-4 10-180,-5-4 0,9 6 0,-17 0-720,11 0 360,-10 0-809,4 6 269,-6 7 540,-6 3-1799,-14 21 1620,4-19 359,-16 25 0,17-27 0,-4 9 0,6-5 0,5-11 1619,-4 3-1349,11-12 1529,1 0-1440,1-6 91,11-2 0,-4-5-180,5-1 89,0 1-628,13 0 179,-10-1 180,4 7-1440,-2 1 1171,-9 6 179,4 6-360,-1 1 90,1 49 270,8-9-270,0 26 1080,-2-21-810,-5-23 449,-1-4-89,0-17-270,1-2 90,-1-12 180,1-14-180,0-8-900,-7-18 720,-1 10-720,-6-9 631,0 23-361,-12-9 180,3 22-450,-23-9 630,10 16-809,-11-4 539,18 12 90,-2-4 90,15 4 180,-4-6 0,12 0 0,2 0 0</inkml:trace>
  <inkml:trace contextRef="#ctx0" brushRef="#br0" timeOffset="13771">11133 16519 9332,'-12'20'180,"3"-12"-1,-10 10 91,-1-4 360,-1 7-270,6-7-90,-3-2 89,17-6-269,-5-4 360,6 4-450,6-6 180,1 0-90,13 0 0,1 0-90,6 0-180,11 0 90,-14 0 0,13 0-719,-16 0 629,0 0-90,-2 6 270,-11-5-90,-2 23 180,-12-13-180,-8 26 270,-1-15-180,-22 17-540,13-16 0,-20 2-359,21-18 359,-2-1 0,6-6-539,10 0 1079,-10-6 0,12-7 0,-6-8 0</inkml:trace>
  <inkml:trace contextRef="#ctx0" brushRef="#br0" timeOffset="14296">11575 16479 7533,'0'13'2428,"0"7"-2248,0-5 450,0 16-450,0-15-450,0 16-450,0-12 450,0-5 181,0 3-91,0-16 360,0 4-91,0-6-1168,0-12 809,0 3-180,0-23 271,0 16-181,0-15 899,6 10-89,1-6-360,1 12 0,4-2 810,-5 15-361,1-4 1,-2 6-270,-1 0 270,-3 6-630,4 1 90,0 19 90,-5-10-270,5 21 90,-6-20 360,-6 32-360,5-30-3598,-11 24 3688,5-34 0,-7 9 0,1-10 0</inkml:trace>
  <inkml:trace contextRef="#ctx0" brushRef="#br0" timeOffset="14491">11696 16519 7533,'28'-13'989,"-8"5"-359,-8 2-270,-11 6 809,11 0-899,-5 0-270,1 6 360,4 8-181,-11-5-179,5 14 0,-6-13-719,0 9 359,0-6 270,-6 1-1079,5-1 179,-11 7 720,4-12-899,1 4 1169,-5-6 0,5-4 0,-7 4 0</inkml:trace>
  <inkml:trace contextRef="#ctx0" brushRef="#br0" timeOffset="14914">11856 16465 7533,'16'21'2158,"2"5"-1978,-17-6 360,5 13-90,-6-4-630,0 3 90,0-5 270,0-6-810,-6-2 1,5-11 449,-5 4-90,6-11 270,0-1-180,6-13 360,-5-2-270,11-4-180,-4-1 270,-1-1-90,5-5-180,-5 5 0,7-4 360,-7 3-180,5-4 0,-10 5-179,9-4 448,-9 10 901,10-5-450,-11 13-91,5-5-359,-6 11 810,0-5-721,0 6 631,0 0-720,0 6 270,6 1-271,-4 6 1,4 7 180,-6 13-180,6-4-270,-5 40 90,5-35-450,0 41 180,-5-44 181,5 8-1,-6-2 0,0-13-1799,0 14 809,0-16 451,0-9-1260,0-1 1889,0-17 0,0-2 0,0-14 0</inkml:trace>
  <inkml:trace contextRef="#ctx0" brushRef="#br0" timeOffset="15874">12648 16251 8882,'0'13'630,"0"13"-451,0-10-268,0 16 178,0 12-808,6-5 269,-5 19 180,5-24 0,-6-1 270,0-12 180,0-2-360,0-11 540,-6-3-180,5-5 360,-5-11-360,6 2 90,0-16-180,0 15-1,6-7 91,2 9 0,5 1-90,1-5-180,-1 10 0,-5-4 0,4 6 180,-11 0 90,5 0-90,-6 6-90,-6 2-1529,-26 47 1079,13-25 180,-12 26 180,19-42-539,10-2 269,-4-11-719,6-7 1079,0-3 0,12-16 0,-3 10 0,11-4 180,-13 5-180,5 7 90,-4-5 89,11 4-89,-10 1 810,9 1-450,-17 0-1,5 5 1,-6-5 450,6 6-990,-4 0-360,4-6 180,0-2 90,-5-5 270,5 5 0,0-3-90,1 9 0,7-10 0,-1 4 0</inkml:trace>
  <inkml:trace contextRef="#ctx0" brushRef="#br0" timeOffset="16028">12863 16385 7533,'-6'8'-90,"4"4"-630,-10-11 270,11 11 181,-5-11 269,0 11 0,4-4 0,-4 5 0</inkml:trace>
  <inkml:trace contextRef="#ctx0" brushRef="#br0" timeOffset="16504">12205 16519 7713,'8'0'2068,"4"0"-1168,-5-6-540,7 5-810,11-5 90,-8 0-1259,14 4 180,-16-4 899,-2 6 540,-7 6 0,-18 2 0,-2 5 0</inkml:trace>
  <inkml:trace contextRef="#ctx0" brushRef="#br0" timeOffset="16650">12205 16586 7533,'0'8'1979,"0"-3"-1530,6-5 91,2 0 719,11-5-899,-4 3-360,11-10-270,-17 5 270,9-7-1529,-11 7 360,7-5-450,-7 5 1619,-1-7 0,-6 1 0,0-1 0</inkml:trace>
  <inkml:trace contextRef="#ctx0" brushRef="#br0" timeOffset="16833">12327 16399 7533,'22'-8'0,"2"2"2338,1 12-1978,-7 7-180,13 3 270,-24 15-270,-1-15-180,-6 16-90,0-18-900,-6 18 990,-7-16-1169,-8 15 629,0-22 180,-4 9-1349,4-16 1709,-5 3 0,5-10 0,2-3 0</inkml:trace>
  <inkml:trace contextRef="#ctx0" brushRef="#br0" timeOffset="17474">12849 16653 8612,'14'-25'1169,"-7"3"-1348,6-5 268,-6 2-718,6 3 269,1 2 180,-1 0-90,-5 7 180,3 6 0,-9 0-90,10 7 270,-11 7 0,5 0-90,-6 6 720,0 13-270,0-10-90,0 21-181,0-20 1,0 8-629,0-5 269,0-12-990,0 10 631,0-16 89,0 4 450,0-6 0,-6-6 0,-1-2 0</inkml:trace>
  <inkml:trace contextRef="#ctx0" brushRef="#br0" timeOffset="17610">12903 16372 7533,'8'-15'1619,"10"3"-1439,-15 12 179,14 0-179,-9 0 180,-1 0-1259,5 0 269,-10 0-719,9 0 1349,-9 0 0,10 6 0,-5 1 0</inkml:trace>
  <inkml:trace contextRef="#ctx0" brushRef="#br0" timeOffset="17991">13077 16613 7533,'0'8'1349,"0"-3"-899,0-5-180,0 0 179,6 0 91,2-5-360,6-3 180,5-23-1170,-4 7 360,10-27 270,-10 22-719,-2-10 269,-1-6 360,-10 14-89,4-38-991,-6 31 991,0-3 539,-6 11-180,4 27 989,-10-9-899,11 12 630,-5 0-271,6 0 271,-6 0-450,4 0 269,-4 0-449,6 6 360,0 14-180,0-4 0,6 27 180,-4-13-1,3 7 1,2 2 0,0 9-46,-4 0 1,2-2-495,6-6 270,-9 29-899,4-46 449,0 21 270,-5-28-1080,5 15 901,-6-22-2790,0 3 2969,0-12 0,-12 0 0,-2 0 0</inkml:trace>
  <inkml:trace contextRef="#ctx0" brushRef="#br0" timeOffset="18126">13024 16533 7533,'14'0'2608,"10"-6"-1978,-9 4-360,6-4-540,11 0 90,-16-1 270,21-1-2339,-20 2 1080,8 1 1169,-12 3 0,1-4 0,-1 6 0</inkml:trace>
  <inkml:trace contextRef="#ctx0" brushRef="#br0" timeOffset="19174">13681 16399 7533,'-8'0'2518,"2"0"-1978,6 0-360,0-6 719,6-2-269,2-5-540,11-7 90,-3 6-270,9-6 360,-16 13-90,9-6-1170,-17 12 810,11-5-809,-10 6 89,3 12 631,-10 3-181,-9 24 180,-7-3-630,-5 16 541,-2-16-271,2 2 450,5-11-180,1-6 1260,13-8-450,1-1 539,6-10-629,0 3 90,6-10 359,1-3 91,18-11-541,-8 4 451,20-10-540,-14 16 0,10-9-1,-12 16-179,-2-4 0,-12 18-90,-1 3 90,-6 6-899,-6 10 719,-1-8-90,-12 9 90,10-11-1799,-15 5 810,15-17-271,-16 9 991,9-17 359,-3 5 0,5-12 0,1-1 0</inkml:trace>
  <inkml:trace contextRef="#ctx0" brushRef="#br0" timeOffset="19407">13855 16399 7533,'21'-15'0,"-1"3"0,-7 12 0,1 0 2158,-1 6-988,0-5-541,1 11-629,-7-5-359,5 7 179,-10-1-270,4 7 270,-6-5 90,0 4-450,-12 6 181,3-8 89,-11 8-989,-5-6 899,15-10 0,-14 9-90,16-16 270,0-2 180,3-26 0,10 2 0,3-14 0,6 11 0</inkml:trace>
  <inkml:trace contextRef="#ctx0" brushRef="#br0" timeOffset="19797">13990 16345 7533,'13'-8'0,"-6"-3"359,5 9 91,-10-4-270,10 6 630,-11 6-451,11 1 721,-11 31-990,5-13 180,-6 32-180,0-27 89,0 8-268,0-11 89,0-6 0,0-8-540,0-1 630,0-10-450,6-2 180,-4-8-180,10-17 180,-5 3 90,7-23 1,0 15-91,5-33 360,-4 31-1,4-31 1,-6 39-90,-5-7 540,-2 17 629,-6 7-269,0 1-721,0 6 181,0 0-270,6 6 450,1 7-450,1 2 809,3 35-899,-9-24 540,4 43-450,-6-38-180,0 32 179,0-32 181,0 26-90,0-27 90,0 14-1170,0-21-899,-6 20 990,4-25-1080,-9 13 1079,9-23-989,-4-3 990,6-5-1,0 0-719,0-5 1439,0-3 0,6-5 0,1-1 0</inkml:trace>
  <inkml:trace contextRef="#ctx0" brushRef="#br0" timeOffset="19953">14459 16559 7533,'7'8'6026,"-1"-2"-5126,-6-6-1980,0 0 1,0 0 0</inkml:trace>
  <inkml:trace contextRef="#ctx0" brushRef="#br0" timeOffset="22208">17974 13674 8522,'0'14'360,"-6"-1"-90,-2 13-180,-6 2 0,1 12-225,-2 3 0,-2 2-135,-6 13-8,8-12 1,-3 4 187,-10 2 0,1-3-878,-2 17 878,-8 0 0,0-1 90,6-4 90,3-7 0,-1-1 90,-7 7-45,10-15 0,0-1 45,-10 7-90,13-18 0,2-2 183,-1-1-183,-4 1 900,1-5-900,8-16-180,-2 8 450,7-18-329,10 0-211,-4 0 685,6 0-864,0 6 531,6-5 8,-4 17-180,10-15-180,-5 27 180,1-19 450,10 26-450,-15-21 180,21 22-90,-9-16 0,23 29-2369,-8-14 2369,15 21-45,-11-3 0,2 3-45,-9-18 0,1 2-210,3 14 0,3 7 0,-4-6 75,-3-7 0,-3-3 225,6 16 0,-2-2-90,-10-19 0,-2-3-90,17 28 90,-6-8-35,0-5 124,0-6-134,-11-10 1,0 0 44,7 4-513,-7-4 0,-1-2 333,-6-18 180,3 12 0,-12-29 0,0 5 0</inkml:trace>
  <inkml:trace contextRef="#ctx0" brushRef="#br0" timeOffset="23134">18469 13473 7533,'-14'36'629,"-4"1"-449,16-22 270,-4 10-270,6-10 180,0 5-180,0-7 449,12 1-989,-9-7-89,21-7 269,-15-2 0,4-16-270,-1 9 0,-11-10 270,5 12 1,-6-5 89,-6 10 0,5-3-90,-5 5 90,0 0 899,5-7-719,-5 6 450,0-23-450,4 8 180,2-17-90,8 6-90,11 0 0,-10 12 0,15-3 0,-15 11 359,22 5-179,-14 10 90,8 13-90,-11 6-90,-1 17-90,-6-12-180,-1 18-90,-6-27 90,0 2-720,0-6 361,-6-10 179,5 9-540,-11-10 450,10-1-1169,-9-7 990,3-7 539,-5-13 0,-1 0 0,1-7 0</inkml:trace>
  <inkml:trace contextRef="#ctx0" brushRef="#br0" timeOffset="24257">18671 13446 7533,'35'-13'1169,"-4"5"-1349,-17-4 180,0 11 90,-7-11-180,11 4 270,-15 1-360,15 1 0,-17 6 270,5 0-270,-6 6 270,-6 1 180,-1 7-360,-6-7 90,5 5 270,-4-4 180,-7 17-360,2-8 90,-8 14-1,17-22 91,2 15-1079,6-21 359,0 14 0,0-15 270,0 4-449,18-6 449,-8-6-270,28-8 180,-22-6-90,16-7 1,-11 6 359,5-4 0,-11 4 0,9-6 0,-21 6 0,15 2 0,-17 11 0,5 8 0,-6 14 809,-6 0 1,-1 18-540,-6-10-91,5 11 181,-4-6-90,5 0 810,-1-7-1,2 0-1079,6-7 180,0-5 0,0-2-270,12-6 180,-3 0-1080,11-6 451,-7-8 359,0 0 0,1-6-1439,5-5 180,-4-4 1708,5 1-359,-13 9-89,-1 13-1,-6 6 1439,0 6-540,0-5-89,6 11-450,2-10 809,5 10-359,0-11 90,-5 5-1530,4-6 450,-11 0 270,5 6-899,-6 2 179,-12 11 181,3-4 179,-10 4 270,0-5-180,4-1-89,-11 0 449,11 1 0,-10-1 0,10 1 0,-10-1 0,10 1 1439,-5-1-1349,7-6 1619,6-1-1349,7-6 179,7 0 271,12-12-450,-4 9 89,10-21-269,-4 15 0,6-16-180,-6 16 0,-1-9-1079,-13 17 539,5-5 270,-10 6-539,4 12 629,-12-3-90,-2 16 90,1-4 90,-5 18 90,5-15 540,-1 19-360,2-27-90,6 10 0,0-13 179,0-6-179,0-1 90,12-35-719,-3 15 89,10-35 360,-11 33-90,-2-22 180,-6 22-1709,0-9 1259,0 11-179,-6-5 629,4 10 0,-4-9-90,6 11 989,0-1-449,6-4-270,2 11 449,5-6-269,0 2-90,1 3 989,5-4-629,-4 6 269,4 6-629,-6-4 90,1 16-630,-7-15 270,5 21-719,-10-16 539,4 18 180,-12-11 0,4 4-1260,-10-12 361,11-1 449,-5-6-179,6-12 359,0 10 180,6-22-90,-5 15-90,11-11 360,-4-5-90,6 8 0,5-14 0,-4 16-180,-2 2 90,-1 7 0,-10 6 1260,9 12-901,-9-3-179,4 16 180,-6 2-180,0-4 180,0 14-90,0-15-180,0 5 360,0-8-270,0-5-2159,-6-7 1529,4-1-90,-3-6 630,5-6 0,0-7 0,0-8 0</inkml:trace>
  <inkml:trace contextRef="#ctx0" brushRef="#br0" timeOffset="24425">19328 13178 7533,'6'43'2023,"1"0"1,7 11-1484,-7 6 0,-1-1-180,2-6-46,-2-9 1,0-1-135,-5-2-2788,5 27 2248,-6-44-1529,0 13 1619,6-22-1439,-4-1 989,4-8 720,-6-6 0,0-12 0,0-3 0</inkml:trace>
  <inkml:trace contextRef="#ctx0" brushRef="#br0" timeOffset="24790">19690 13393 7533,'0'7'2788,"0"-1"-2068,6-6-450,1 0 719,13-6-539,0 4 89,13-9-359,-10 9 450,20-4-1260,-31 6-179,18 0 539,-29 0 180,5 0 0,-6 6 90,-6 8-630,-7 6-1169,-14 7 1440,5-6-991,-16 10 991,16-14-1171,-17 8 1171,17-17 359,-3-2 0,17-6 0,2 0 0,6-6 0,0-8 0,0-7 0</inkml:trace>
  <inkml:trace contextRef="#ctx0" brushRef="#br0" timeOffset="25542">19730 13446 7533,'21'-7'0,"-2"1"0,-5 6 899,0 0-359,-1 0 629,6 0-629,-4 0-270,-2 0 539,11-6-629,-13 4 0,14-3 0,-12-2-1259,1 6 539,-7-5 360,-1 6-1349,-6 0-900,0 0 2429,-12 12 0,3-3 0,-34 16 0,24-10 0,-30 10 0,32-10 0,-14-1 0,16-2 0,-5-5 0,13 1 0,1-2 0,6-6 1799,-6 5-1259,5-3 1349,-5 4-1080,12-6 2070,7 0-2340,2 0 451,16 0-540,-8-6-181,4 4 91,10-3-360,-19-1-360,25 4 181,-21-4 269,11 0-900,-12 5 540,-1-6-449,-13 7-91,5 0 540,-11 0-359,-7 13-91,-21 13-90,-2-2 91,-16 13 359,16-21-629,-9 9 539,10-16 450,1 9 0,8-17-270,5 5-270,0-6 360,7 0 3239,1 0-2790,18 0 2340,3 0-2159,6 0 89,4 0-89,2 0-270,-5 0-270,9 0 90,-16 0 360,5 6-180,-13-4-630,-1 4-270,-6-1-539,0-3 899,0 4-269,0 0-361,0-5 541,0 6-1260,12-7 989,-3 0-90,17-12-269,-5 3 0,11-23 1079,-10 16 0,10-15 0,-18 15 0,12-9 0,-11 10 0,-2 8 899,-6 2-359,-7 23-270,0-15 89,6 15-179,1-10 1889,6-1-989,1-1-181,5-18-719,-4 3 180,4-16-810,-11 10 180,-2 1-719,-6-3 539,0 14 90,-6-15-539,-2 16-1,-11-10 540,4 11-359,-4-5 179,-1 6 270,5 0-179,-4 0 449,5 0 0,1 0 0,5 0 0,-4 0 0,5 0 0</inkml:trace>
  <inkml:trace contextRef="#ctx0" brushRef="#br0" timeOffset="25916">20360 13285 7533,'23'8'3238,"-5"4"-2519,-12-5-179,-4 12-180,10-4 539,-11 11 271,11 12-1170,-5 6-90,1-3-2339,-2 15 2429,-6-37-1439,-6 24 899,-2-28-3148,-23 10 3239,13-16 449,-26 9 0,22-16 0,-10 3 0,11-10 0,7 3 629,3-4-359,9 0 450,-10-1-360,11-1 1798,7-4-1708,8 11 629,13-5-629,0 6 180,0 0-270,-7 0-1,6 12-269,-17-3 270,9 16-180,-16-10 270,10 11-270,-11-12-270,11 12 360,-11-17-1,17 3-359,-9-18-2878,22-14 1979,-14 4-1980,20-21 1710,-21 14 1259,4-9 0,-8-1 0,-5-1 0</inkml:trace>
  <inkml:trace contextRef="#ctx0" brushRef="#br0" timeOffset="26243">20602 13379 7533,'6'29'4137,"2"-4"-3777,-1-18 450,5-1-91,2-6-269,0 6 90,12-4-91,-18 10-1438,10-5 899,-16 7-1169,4-1 1169,-12 0-1259,-2 7 629,-5-11-449,-6 8 809,4-15-540,-4 4 541,11-6-91,2-12 450,6 3-90,6-10 630,2-1-271,5 11-269,6-9 1350,-4 17-271,4-5 90,-5 6-539,-1 0 180,0 0-541,-5 0 451,4 12-720,-11 9-720,5 1 361,-6 16 449,0-22-2609,-6 9 2069,5-11-1619,-5-7 900,0 5 539,4-11 630,-10 5 0,5-6 0,-6 0 0</inkml:trace>
  <inkml:trace contextRef="#ctx0" brushRef="#br0" timeOffset="26576">20817 13151 7533,'7'7'0,"-1"5"4587,-6 8-2248,0 2-1080,0 17 90,6 13-899,2-7-675,-5-7 0,1 0-598,8 6 733,-10 14-2714,3-19 1,1-1 2533,-4 5-495,2-3 1,-2 0-1104,-8 2 1419,4-6-361,-4-5 630,6-23 698,-5-2-518,3-24 3536,-4 1-2636,6-15-271,6-1 1,1 4-630,19-21-270,-10 24 180,15-23-2159,-16 33 361,11-16 1438,-11 18-180,4-6 736,-5 7-106,-1 0 0,6-1 0,2 1 0</inkml:trace>
  <inkml:trace contextRef="#ctx0" brushRef="#br0" timeOffset="26706">21138 13433 7533,'8'0'-270,"4"0"270,-5 0 2428,7 0 451,-1 0 89,7 0-2608,-11 0 180,9 6-810,-17 1 180,5 1 180,-6 4 90,0-5 0,0 7-4678,-6-1 4498,-7 0 0,-2 1 0,-4-1 0</inkml:trace>
  <inkml:trace contextRef="#ctx0" brushRef="#br0" timeOffset="26826">21219 13687 7533,'8'21'0,"-2"-1"0,-6-7 2338,0 1-179,-6-1-2159,4-5 360,-4-2-900,6-6 270,0 0 270,-6-6 0,5-8 0,-5-6 0</inkml:trace>
  <inkml:trace contextRef="#ctx0" brushRef="#br0" timeOffset="27660">18899 14573 7533,'19'0'4137,"-4"0"-2967,16-6-900,-14-1-450,14-7 180,-16 1 0,4 0-1260,1-1 1170,-6 1-179,6-7 89,-13 6-1170,-1-6 811,-12 13 89,-7 1 90,-2 6 90,-10 6-89,-8 7 1078,9 8-359,-19 12 629,26-11-179,-8 16-630,17-22 270,3 15 89,5-22 181,5 9 89,15-16-1258,-4 3 359,22-5-1619,-22 0 539,16 0-269,-18 0 90,12-5 989,-18-3 90,10 1 90,-16 0 0,4 2 1,0 3 179,-5-10 0,11 11 1079,-5-23-449,7 2-540,-7-7 269,5-8-89,-10 20-180,4-8 180,0 6 0,-4 4-360,4 2 180,-6 7 0,0 6 360,0 0-181,6 0 451,1 29-360,6-15 89,7 41-269,-5-37 90,4 19-720,6-4 181,-15-9 359,20 19 0,-21-32-1889,4 12 809,-7-21 1,-6 4-1,0-12 990,0-13 0,0-4 0,-6-16 0,-1 5 0,-6-6 0</inkml:trace>
  <inkml:trace contextRef="#ctx0" brushRef="#br0" timeOffset="27811">19314 14399 7803,'-6'13'2158,"5"7"-1708,-11 1 180,5-1 179,-7 18-539,7-15 0,-8 14 0,0 1-810,9-2 360,-23 21-449,15-32 539,5-10-1440,-9-2 721,16-7-1170,-4-18 1259,6 3 720,-6-10 0,5 6 0,-5-1 0</inkml:trace>
  <inkml:trace contextRef="#ctx0" brushRef="#br0" timeOffset="27980">19489 14439 7533,'28'36'3148,"-3"-5"-2788,-17-23-90,4 4 89,-11-11 1,6 5-540,-7-6 180,0 6 270,0-4-180,0 4 360,-7-6-450,0 0 0,-7-6 0,1-2 0</inkml:trace>
  <inkml:trace contextRef="#ctx0" brushRef="#br0" timeOffset="28621">20026 14130 7533,'-8'45'1889,"2"-7"-1350,5 6 1,2 6-135,2-4 0,0 0-271,-2 0 1,0 0-540,5 1 1,0-6 44,-5-5-1349,11 15 899,-11-27 181,5 13 629,-6-28 0,0 3 0,0-12 0</inkml:trace>
  <inkml:trace contextRef="#ctx0" brushRef="#br0" timeOffset="28843">20159 14359 7533,'23'-21'1979,"-5"7"-1620,-18 8-179,0 6 0,-6 0 0,-2 6 0,-5 2 0,-13 29-180,10-11 90,-9 30-270,11-32 90,7 13 360,1-10-180,6 1 0,0 5 0,12-12-90,3-7-810,5-9 180,12-10 1,-10-3 359,5-5 0,-1-19 90,-6 14 180,7-31 0,-6 25 0,-2-15 0</inkml:trace>
  <inkml:trace contextRef="#ctx0" brushRef="#br0" timeOffset="28993">20320 14332 7533,'8'28'2968,"-2"-8"-2069,0-8-719,1-11 180,25 5-180,-15-6 180,27 0-1529,-28 0 449,15-6 810,-16 5 90,4-11 0,-5 4-180,-7-5 0,-1-1 0,-6 1 0</inkml:trace>
  <inkml:trace contextRef="#ctx0" brushRef="#br0" timeOffset="29508">20548 14265 7533,'0'7'1439,"0"5"-1079,0-4 359,0-1-269,0 5-180,0-5 90,0 7 719,0 5-719,0-4-630,0 16 450,0-20 270,0 19-270,0-27-2249,6 8 1619,-4-11-180,9-11 181,-3-4-361,6-12 360,-7 6-449,5 2 989,-10 5-360,10 1 90,-11 5 1439,5 2-629,-6 6 899,0 0-1349,6 6 0,-4-4 270,10 10-360,-11-5-1979,5 7 1619,-6-1 0,0 0-180,0 1 360,0-7 90,0 5-90,0-10 0,0 4 270,0-6-180,6 0 180,-5-6-180,11-2 90,-10-5-90,10-1-180,-11 1 90,11 0 0,-11 5 180,11-4-180,-10 11 90,10-5 0,-11 0 540,5 4-360,0-4 360,-5 12-271,11-4-89,-10 10 360,4 1-450,-6 2-180,0 10 90,0-3-90,0-2-989,0 0 899,-6-7-540,4-5 360,-10-3 180,11-5-89,-5 0-811,6 0 541,0-5 539,6-15 0,1 4 0,7-15 0,-1 10 0</inkml:trace>
  <inkml:trace contextRef="#ctx0" brushRef="#br0" timeOffset="29793">20884 14278 7533,'7'14'90,"-7"-1"359,-1 0 1620,-11 25-1709,10-19 0,-4 18-180,6-29-180,6-2 0,-4 0 180,10-5-1,-5 5-448,6-12-181,7-13 180,-5 2 90,4-14-629,-12 16 359,-1-10-90,-6 4 360,0 0-90,-6 8 630,5 1-180,-11 10 0,5-4 90,-1 18-180,2-3 719,6 17-449,0-12 0,6 12-270,2-11 90,5 10-1170,-6-16 271,12 9-720,-16-17 179,15 5 901,-17-12 89,5 5 270,-6-17 0,6 3 0,2-12 0</inkml:trace>
  <inkml:trace contextRef="#ctx0" brushRef="#br0" timeOffset="29997">21032 14198 7533,'7'0'0,"-1"6"0,0 7 1709,1 2-810,7 16 91,5 4 269,-4 6-180,4 17-719,-6-14 0,1 26-90,-7-26-1080,-1 9 450,-6-3 450,0-24-1439,0 17 450,0-22-181,0 0 1,-6-2 809,-1-11-809,-7-2-1,-5-19 541,4-1 539,-4-31 0,6 2-186,5 2 0,2-2 0,-1-22 0,4 22 0,0 0 0</inkml:trace>
  <inkml:trace contextRef="#ctx0" brushRef="#br0" timeOffset="30147">21045 14345 7533,'15'-22'0,"3"-2"1529,1 17-1169,-3-7 899,9 7-540,-11-5-269,5 10-90,-4-4 90,5 6 179,-1 12-449,-10-3-90,9 17-90,-16-12 180,3 6-630,-10 17 1,-3-17-2700,-17 29 2610,8-39 539,-14 8 0,10-30 0,-6-3 0</inkml:trace>
  <inkml:trace contextRef="#ctx0" brushRef="#br0" timeOffset="30512">21635 14318 7713,'0'8'-135,"0"-2"0,-6 0 0,-1 1 0</inkml:trace>
  <inkml:trace contextRef="#ctx0" brushRef="#br0" timeOffset="30614">21622 14399 7533,'0'28'1079,"0"-2"0,0-13-1438,0-5 359,0 3 90,0-9-450,6 4 450,1-12-90,12-14 0,-4-2 0,5-11 0</inkml:trace>
  <inkml:trace contextRef="#ctx0" brushRef="#br0" timeOffset="30972">21970 14305 7533,'0'37'1799,"6"5"-990,-5-39 1,18 9-450,-10-18-1,22-7-179,-15-2 0,10-5 90,-19 7-180,5-7-1709,-11 0 719,5-7 720,-12 12 1,-7 3-1,-8 12-900,-12 6 810,17-5-899,-8 5 899,16-6 0,1 0-89,1 0 359,6 0 0,0-12 0,0-2 0</inkml:trace>
  <inkml:trace contextRef="#ctx0" brushRef="#br0" timeOffset="31108">22091 14077 7533,'22'-7'2069,"2"1"-900,-17 6-90,1 6-719,4 1 0,-11 12-180,5 2 0,-6 6-450,0 0 180,0 18 270,0-14-2159,-12 32-450,9-32 2429,-15 8 0,11-14 0,-6-4 0</inkml:trace>
  <inkml:trace contextRef="#ctx0" brushRef="#br0" timeOffset="31233">22038 14452 7533,'20'15'3508,"17"-3"-3328,-13-12-1,15 0-268,0-12-1,-9 4-1889,14-24 899,-21 16 1080,8-21 0,-16 20 0,4-8 0</inkml:trace>
  <inkml:trace contextRef="#ctx0" brushRef="#br0" timeOffset="31482">22346 14171 7533,'13'-8'3058,"6"2"-2788,-10 6 539,9 0-539,-10 0 270,0 0-360,4 0 180,-11 6-181,5-4 181,-6 10 90,0 1-450,-6 2 450,-8 10-540,-12 8 0,-3-3-1079,2 3 179,2-2-629,10-20 180,2 13 989,7-23-1529,6-7 1529,0-3 91,0-16 359,6 10 0,1-11 0,7 5 0</inkml:trace>
  <inkml:trace contextRef="#ctx0" brushRef="#br0" timeOffset="31726">22413 14211 7533,'14'0'-900,"-7"6"1980,-1 1-811,-6 7 91,0-7 90,0 11-270,0-15-90,0 9 90,0-6-360,0-4 270,0 3-180,6-5 180,1 0 0,7 0 0,5-5 0,-4-3 90,10-5-270,-10 5 629,10 2-269,-10 6 0,-2 0 180,0 0-180,-6 0-91,1 6-898,-2 2-1080,-12 11 1169,-2-4 91,-11-1-271,4-9 810,-17 1 0,10-4 0,-11 4 0</inkml:trace>
  <inkml:trace contextRef="#ctx0" brushRef="#br0" timeOffset="31874">22346 14386 7533,'-8'64'2518,"2"-14"-2158,6-24 0,6-11 359,-4 10 91,10-4-540,-5 0-450,6-8 270,1-1-1889,-1-16 1529,1 8-1349,0-16 360,5-7 1079,-10-4 180,9-22 0,-11 16 0,6-10 0</inkml:trace>
  <inkml:trace contextRef="#ctx0" brushRef="#br0" timeOffset="32066">22533 14345 7533,'15'-7'1259,"3"1"-539,-16 18-361,10-3-269,-11 16 90,5 14-180,-12-2 0,-1 9 180,-7-7-1169,1-17 629,5 4 180,-3-19 90,9 5-540,-10-10 181,5 3 629,-7-5-180,1-5-180,6-3 629,1-5-179,6-13-180,0 10-90,0-15 90,6-2-270,1 9 90,24-37 90,-13 40 0,19-34 0,-16 26 0</inkml:trace>
  <inkml:trace contextRef="#ctx0" brushRef="#br0" timeOffset="32583">22801 14130 7533,'8'0'809,"11"0"-809,-11 0 3868,12 0-3148,-13 7-1080,-1-6 90,-6 5-630,0-6 451,-6 6-1530,5-4 989,-11 9-359,-8-3 810,4-1 718,-28 11-89,26-15 1350,-13 15-811,24-16-359,-5 4-180,11-6 270,-5 0-180,6 0 3957,17 0-3057,-6 0-631,14 0-269,-12 0-629,1 0 539,-7 0-1260,-1 11 1080,-6-1-1439,0 15 1169,0-10 180,0 4-359,0-6 179,0 1-719,-6-7-451,5-1 991,1-23 89,7 0-629,13-34 1079,-5 20 0,4-20 0,-5 17 0,-1 6 269,6-3-269,-4 21 0,5-1 1709,-7 11-1349,-6 11 1349,5 22-1169,-10 10-540,4 5-90,-12 9-90,4-32 180,-4 19 180,6-36-90,6 4-540,2-12 180,5-6 360,13-19-90,-10 7-719,15-25 449,-22 26-90,9-8-719,-16 12 449,4-1 270,-6 7 360,0 1 0,0 0 0,0-2 0</inkml:trace>
  <inkml:trace contextRef="#ctx0" brushRef="#br0" timeOffset="32709">22856 14412 7533,'-6'57'0,"4"-6"1349,-4-24-540,6-6 271,18 10-900,-7-21-900,32 8 360,-14-24 180,18-7 180,17-20 0,-18 3 0,18-9 0</inkml:trace>
  <inkml:trace contextRef="#ctx0" brushRef="#br0" timeOffset="33008">23473 14023 7533,'-8'35'4407,"-4"33"-3237,11-26-1285,-2 2 1,0 0 474,3 1-989,-6 19 629,5-29-1979,-5 10 1709,6-23 803,6 10-533,1-23 0,6-3 0,1-14 0</inkml:trace>
  <inkml:trace contextRef="#ctx0" brushRef="#br0" timeOffset="33680">23727 14144 7533,'12'8'3418,"9"-15"-3238,1-1-360,22-36 90,-26 19 540,19-32-271,-28 39-2247,-9-17 2158,-33 43 629,2-4-269,-14 22-270,18 1-90,0 0-180,-11 12 180,8-9 90,-21 20 179,27-20-89,-1-3-90,13-9-90,10-17 1529,-4 11-1259,12-10 1889,8 10-1260,1-11 900,10 5-1439,-4-6-90,0 0-91,4 0 1,-4 0-90,18-6 0,-9-1-1169,32-12 359,-29 9-2248,18-7 1349,-30 9-1440,-2 1 2160,-12 1-630,-1 6 809,-6 6-90,-12 1 181,3 1 179,-10 4 0,0-5 180,4 0-270,-10 5-89,-8 2 539,3-5 0,-3 9 0,-10 1 0,30-8 0,-17 6 989,30-11-989,0-4 1709,0 10-270,6-11-989,-5 11 899,17-10-989,-15 4 180,15-6-180,-11 6-1,7-5-179,-1 5 450,0 0-450,1 1-450,-1 13 270,0-5 180,1 4-270,0 1 180,-1-12 90,-5 10-90,10-16 0,-4 4-1260,13-12 631,0-8 269,0 0-3058,6-24 3328,-5 15 0,5-22 0,-6 10 0</inkml:trace>
  <inkml:trace contextRef="#ctx0" brushRef="#br0" timeOffset="35255">24304 14144 8342,'-13'6'1619,"0"1"-809,-7 13-630,5 1 629,-4 30-629,5-19 360,6 19 359,8-18-719,2-17 90,28 8-180,-12-29-1349,21 4 719,-18-13 270,-2-5 180,0-8 0,-4 5 90,4-15 0,-5 14 0,-1-9 0</inkml:trace>
  <inkml:trace contextRef="#ctx0" brushRef="#br0" timeOffset="35526">24411 14238 7533,'15'36'809,"4"-5"720,-12-11-1349,12-6-180,-10 0 270,15-14-180,-21-8-1439,15-11 539,-11 4 361,0-4-91,-1-13 540,0 9-90,-4-10 90,4 7-180,-6 12 900,0 0-271,0 8 721,0 6-721,0 0-89,0 12 540,0 3-451,0 5 181,0 12-900,0-10 270,6 11-360,1-12 270,1-7 180,3-3-1799,-9-3 900,10-1 809,-5-7 0,7-7 0,0-7 0</inkml:trace>
  <inkml:trace contextRef="#ctx0" brushRef="#br0" timeOffset="35830">24680 13916 7533,'0'46'1229,"0"0"0,0 1 1,0-6-1320,0-5 180,0 3-450,-6-1 270,-1-8 90,-1 3-1080,-4-7 631,11-18-721,-5 10 721,6-16 179,0-2-360,0-20 360,0 4-89,6-21 359,-5 15-180,11-11 1349,-10 18-360,10-3 811,-5 16-91,6 2-1170,-5 8 1,4 5 0,-11 7-900,5-5 360,-6 10 180,0-10-719,0 4 539,-6 1 180,-1-6 0,-7 6 0,1-7 0</inkml:trace>
  <inkml:trace contextRef="#ctx0" brushRef="#br0" timeOffset="36111">24720 14278 7533,'21'0'2428,"4"-6"-2428,-10-1 450,16-12-450,-14 3 90,8-9-720,-11 10 271,-7-10-451,-1 10 270,-6-4 270,0 5-269,-6 7 359,5 1 90,-17 12-90,9 1 1080,-17 30-811,11-11 1710,2 25-1529,1-29 0,10 9 1259,-4-10-1079,6-6-540,0 3 540,6-17-270,2 5-990,11-6 720,-4-6 90,5-1-2248,-1-13 1798,-4 6-1259,4-6 1709,-5 1 0,-1-2 0,0-6 0</inkml:trace>
  <inkml:trace contextRef="#ctx0" brushRef="#br0" timeOffset="36434">24975 14130 7533,'13'-7'1799,"-6"-5"-1260,5 11-269,-4-5 360,11 6-450,-4 0-90,5 0-450,-13 6 270,5 1 180,-10 1-270,-2 9 90,-2-8 270,-10 11-1529,5-7 1079,-7-5 90,7 4 90,0-11-90,7 5 720,0-6-270,0 0 1349,13-6-1259,-4 5 359,10-5-359,-5 6 449,5-6-629,-10 4 0,3-4-180,-12 6 0,0 6-360,-6 8 91,-2 6 269,-5 2-810,0-3 450,-1 0 90,1-4 91,-1 11-1,1-12-90,5 12 360,2-11 0,6-2 90,18-7-270,-7-12-630,14 5 180,1-17-1349,-4 9 900,5-11 989,-2 7 0,-10-1 0,4 1 0</inkml:trace>
  <inkml:trace contextRef="#ctx0" brushRef="#br0" timeOffset="36549">25417 14278 7533,'58'36'7286,"4"1"-6207,-52-28 90,14 9-899,-17-16 90,1 4 0,-2-6-360,-6 0 0,0-6 0,0-2 0</inkml:trace>
  <inkml:trace contextRef="#ctx0" brushRef="#br0" timeOffset="38007">18348 15378 7533,'-7'0'-270,"1"7"720,0 6-271,5 2 271,-11 10 540,10 26-631,-4-17 1,6 41-270,6-50 90,-4 18 180,10-28-270,-11 5 0,11-13 360,-4-1-720,5-6 270,1-12-1080,-1-9 451,-5-1-990,4-39 989,-11 33-90,5-41 361,-6 45 359,-6-13 0,-1 22-180,-1 1 180,-4 3 899,5 9-359,-1-4 629,2 6 1350,18 0-1890,-3 0-179,17 0 270,-6 0-540,7-6-90,6 5-90,-11-6-1530,9 1 721,-22 5-1530,4-5 1260,-13 6-360,-18 24 1439,7-12 0,-26 31 0,20-26 0,-8 8 0,6-6 0,10-10 0,-9 9 0,17-16 899,-5 3-179,6-10-181,6-9 361,19-24-1260,-2 6 360,22-24-200,-23 26 380,4-9 204,-7 18-1284,-3 2 91,9 17 1078,-16 10-89,3 30 900,-12-6-451,0 18-1264,0-15 904,0 5 91,0 0 293,0 1-383,-6-1-1170,4-6 601,-10 11 299,11-21-2698,-11 19 2518,10-33-1170,-9 2 2376,9-25-1026,-4-8 0,6-12 0,0-1 0</inkml:trace>
  <inkml:trace contextRef="#ctx0" brushRef="#br0" timeOffset="38176">18684 15392 7533,'28'-13'2069,"-3"5"-1080,-5 2-629,-11 6 269,9 6-449,-16-5 180,10 12 0,-11 0-270,5 2-270,-6 22 360,0-19-1080,0 31 810,0-37 90,-6 24 180,5-27-2338,-11 4 179,4-6 1439,1-7 540,-5-25 0,10 8 0,-4-22 0</inkml:trace>
  <inkml:trace contextRef="#ctx0" brushRef="#br0" timeOffset="38350">18832 15204 7533,'15'-7'2788,"-4"7"-2158,-5 13 539,-4 8-90,10 24-719,-11-8 720,5 9-1,-6 11-719,0-18-585,0 5 0,0 0 225,0-3 360,0 34-180,0-51-2789,0 7 540,0-17-539,0-1 449,-6-6 1709,5-7 450,-5-7 0,0-13 0,-2-1 0</inkml:trace>
  <inkml:trace contextRef="#ctx0" brushRef="#br0" timeOffset="38871">19140 15231 7533,'0'13'1979,"0"-5"-900,0 4 540,-6 1-989,4 2-271,-4 4 451,0 7-270,-7 20-630,-2-7-540,-4 12 270,0-19 450,4 2 180,-4-5-2429,5 2 1080,1-16 539,5-1 1,-3-2-451,9-11 1,-10 5 629,10-6-360,-4-6 720,6-7 0,6-20 0,-4 3 0,10-3 0,7 8-270,-8 10 270,13 2-89,-17 7 1348,0 6-180,5 6-809,-10 1 899,4 6-449,0-5-180,-5 4-540,5-11 180,0 5-1,-5-6-718,17 0 629,-9 0-720,23-24 540,-16 7-1439,10-28 1169,-13 22 90,-5-2-89,3 6-1,-9 10 1439,4-3-359,-6 6 1349,6 10-1710,-5-2 1,5 11-180,-6 1 270,0 5-180,6 2 89,-4 0 1,4 4-180,-6 2 0,0 1-1169,0-1 629,0-1-2249,-6 6 2160,4-8-1710,-4 1 1169,0-13 541,5-10 449,-5-8 0,6-3 0,-6-22 0,-2 3 0</inkml:trace>
  <inkml:trace contextRef="#ctx0" brushRef="#br0" timeOffset="39316">19328 15271 6633,'0'14'1259,"0"-1"-89,0 0-541,0 1-179,0-1 180,0 7-450,0 1 359,0-1-269,0-6 90,6-2-180,-5-5-90,17 1 90,-9-2 90,23-6-90,-16 0 539,39-12-899,-34 3 90,22-5 180,-36 8-1529,-1 1 719,-6 3 361,0-4 89,-6 6-1619,-1 6-630,-24 8 2070,7 0 449,-15 12-90,13-11 90,5 4 0,1-6 270,7 1 1439,-1 5-900,7-10-89,7 9 809,7-16 90,13 4-1169,1-19 269,17-1-539,-14-7-1709,25-16 1529,-37 24 270,18-16-90,-29 27-2429,5-3 360,-6 10 1349,-6 3 271,-1 17 89,-7 3 0,1 7 1259,0-3-629,5 1-270,2-4 1169,6 4-629,0-13-361,0 6 271,6-12-360,8 0 90,1-8-630,10-12-1619,26-31 1079,-17 10-404,-4-4 0,-3-1-1,-13 2 1215,-2-2 0,-6 0 0,2 4 0</inkml:trace>
  <inkml:trace contextRef="#ctx0" brushRef="#br0" timeOffset="40195">17974 13621 7533,'-8'-29'989,"2"-14"-1079,6 25-180,0-13 360,0 18-90,6-13-629,7-2 629,-4 5 90,9 6-180,-10 11 270,-1 4-180,5-4-90,-11 6 539,5 0-269,-6 6 0,6 8-180,-4 0 90,4 12 0,-6 1 90,0 1 90,6 17-360,-5-22 180,5 15 0,-6-17 0,6 0 0,-5 4-270,5-16 180,-12 9 90,5-17-1080,-17 5 540,9-12-89,-10-1 269,6-13-90,-7-18 720,5 6-180,-4-18-270,12 27 540,-6-14-360,12 27 449,-5-20-269,6 27 989,12-9-989,3 18 270,18 13-180,-11-2-180,3 14-450,0-10 450,4 11-180,-7-9 90,-4 2 0,-12-17-270,-5-2 0,5 0 90,-6-5-90,-6 11 180,-1-11-630,-24 11 271,13-10 179,-13 4-90,5-12-180,10 4-180,-9-10 361,11 5-91,1 0 180,6-5-90,-6 10-719,12-16 989,-5 15 0,6-15 0,0 11 0,0-6 0</inkml:trace>
  <inkml:trace contextRef="#ctx0" brushRef="#br0" timeOffset="40484">18147 13594 7533,'0'15'359,"0"3"-179,0-11 90,-12 7-90,-3-1 450,-23 0-540,8 1 180,-3-7-540,-16-1 270,16-6-90,-13-6 90,15-7 0,16-2 90,-4-10 0,11 4 0,2-6-90,6-6 90,0-2-270,6 1-90,8 2 0,12-13 360,3 19 0,0 0 0,4 3 360,13 19-982,14-6 981,-21 29-269,-13 2 180,2 23-360,-8-12 180,0 12 90,-7 1-1170,1-14 181,-7 26-181,-1-21 827,-6 4 0,0-7 1,0-6-1</inkml:trace>
  <inkml:trace contextRef="#ctx0" brushRef="#br0" timeOffset="41341">18054 15714 7533,'-8'0'270,"2"-6"-270,6-1 539,0-7 91,0-11-450,0 3 0,6-11-90,2 6-180,5-6 180,0 17-90,1-8 90,-1 22-180,-6-4 180,-1 6 0,-6 0-180,0 0 180,0 6-90,0 2 0,0 5 89,0 1-268,0-1 179,0 7-270,0 6 180,0-3-90,0 8 90,0-16-90,-6 4 0,-1-11-90,-6-3 0,-1-5 180,7-5 1,-5-3-1,5-5-270,-1-6 90,-4 3 180,11-3 180,-5-6 0,6 9 0,0-16 0,0 23 0,6-9 1169,13 23-270,9 2-539,0 8-90,-2 5 0,-12-7-450,-1 0 90,1 1-90,-1 5 0,-5-10 90,3 9 180,-9-17-180,4 5-630,-6 0 360,0-4-89,-12 10 179,3-11 180,-34 11-90,23-10 180,-29 10 0,27-11-90,-11 5 0,12 0 269,2-4-89,5 4 0,1-6-180,6 0 90,-6 0-360,12-6 1,-5-8 269,12-1-1080,-5-4 181,18 0-91,-10 3 990,10 3 0,-6 1 0,1 5 0</inkml:trace>
  <inkml:trace contextRef="#ctx0" brushRef="#br0" timeOffset="41657">18188 15634 7533,'8'14'-180,"-3"4"180,-5-16 719,0 10 91,0-5-540,0 1 359,-11 9-808,8-8 179,-22 11 179,11-7-269,-8-5 90,-9 4 270,9-5 90,-34 1-270,23-2 180,-36-12-180,44-8 0,-18-25 0,34 14 0,-3-42-270,18 40-327,1-29 327,6 27 90,1-4 0,17-6 90,-7 10 0,27-10 0,-21 18-340,32 8 340,-29 19 0,23 21 0,-33 2 270,2 16 90,-11 7-540,-7-7 90,-1 7-1529,-6 11 809,0-35 810,0 27 0,0-34 0,0 6 0</inkml:trace>
  <inkml:trace contextRef="#ctx0" brushRef="#br0" timeOffset="42325">19784 15271 7533,'28'-22'3778,"-2"4"-3329,-19 18-89,5 0-180,-5 0 270,1 12-270,-2 3-810,-6 30 630,0-14-1259,0 20 629,-6-29 360,4 3-2158,-10-11 1798,11-1-180,-11-5 810,11 4 0,-11-5 0,4 6 0</inkml:trace>
  <inkml:trace contextRef="#ctx0" brushRef="#br0" timeOffset="42454">19904 15553 7533,'0'36'0,"0"-5"2968,0-18-1439,0 1 540,-5 5-1799,3-10 180,-10 9-1800,11-16-1888,-5 3 3238,6-10 0,0-9 0,0-7 0</inkml:trace>
  <inkml:trace contextRef="#ctx0" brushRef="#br0" timeOffset="45058">18509 16197 7533,'21'8'3328,"5"-2"-2968,7-12 269,-3 4-269,8-10 0,7-1-180,4-8 0,0 0-630,8-4 540,-33 10-90,7 2-810,-12 1 361,-4 10 89,-1-4 270,-8 6-720,-18 0 540,3 6-179,-11-5-91,1 17 360,-2-15-1259,-17 21 1169,8-15-450,-3 11 720,2-7 0,8 0 0,-10 1 0,7-1 0</inkml:trace>
  <inkml:trace contextRef="#ctx0" brushRef="#br0" timeOffset="45281">18536 16278 7533,'8'6'3867,"4"-5"-3507,-5 5 90,1-6-270,10 0 809,-9 0-359,16 0 180,2 0-990,1 0 90,11-6-990,-11 5 451,11-11 719,-17 10 0,4-4-2699,-19 6 1170,-1 0-90,-6 0 719,0 0 1,-6 0 809,5 0 0,-17 0 0,9 0 0,-10 0 0,5-12 0,1-2 0</inkml:trace>
  <inkml:trace contextRef="#ctx0" brushRef="#br0" timeOffset="45508">18778 15982 7533,'34'0'4587,"11"0"-4047,-21 6 89,13 2-629,-22 11 90,4 2 270,-5 12-989,-6-5 449,-3 5 90,-5-6 180,-5 0 269,-9 11-179,-1-14-3328,-29 20 2788,25-28-2338,-36 9 2158,37-17 540,-13-2 0,12-12 0,-3-2 0</inkml:trace>
  <inkml:trace contextRef="#ctx0" brushRef="#br0" timeOffset="46249">19462 16063 7533,'0'7'4677,"24"0"-4137,-12-13-180,25 4-540,-10-16 180,-5 15 180,10-21 89,-17 21-179,-2-15-2698,-7 17 1169,-6-5-360,0 0 1349,-6 4 180,-1-4 0,-13 12 630,5-4-360,-16 22 0,9-14-630,-23 28 2339,27-22-269,-12 9-1171,23-11 1530,-1-1-1349,2-6 90,12-1 179,8 0-539,6-4 90,1 4 270,17-6-360,-20-6-450,25-1 270,-27-1-900,10 2 810,-19 0-3058,5 5 2519,-17-5-1890,-2 12 1979,-8 1 540,-22 12 0,19-4 0,-20 5 0,12 11 0,-3 5 0,3 0 0,12-5 1619,8-18-539,12-5 1258,8-2-1618,0-6 719,36-12-1079,-23 3-450,29-10-90,-33 11 180,2 2-899,-12 6 629,-5 0 270,-2 6-630,-6 2 360,0 5 1,-6 0-991,-2 1 451,-5-7 269,0 5 180,-1-10-899,1 4 90,0-6 1169,-1 0 0,7-12 0,1-3 0,6-12 0,0 0 0</inkml:trace>
  <inkml:trace contextRef="#ctx0" brushRef="#br0" timeOffset="47057">19690 16130 7533,'27'-15'2158,"-7"-3"-1618,0 17 270,-7-5-271,1 6-179,0 0 1079,-1 0-1079,-6 6 90,5 7-270,-10 2 0,4 5-630,-6 5-270,0-3 361,0 5 269,0-8 0,-6-5-1350,4-1 721,-10-5 179,5 4-899,-6-5 540,-1 0 449,6-1 90,-4-6-180,11 0 540,-5-18 0,6 2 0,12-23 0,-9 11 0,21-5 0,-9 7-90,0 4 270,9 3 1169,-16 12-539,12 1-90,-7 6 449,0 0-539,-5 6-271,4 1 1,-11 12 0,5-3-180,0 9 0,-4-10-270,4 22-450,-6-19 450,0 13 90,0-23-899,5 4 269,-3-17 360,10 4-809,-4-25 809,5 4-809,7-41 899,-5 29 270,4-17-180,-12 32 0,-1 6-90,0 5 1619,-4-4 360,4 11-1349,-6 1-270,6 7 179,-5 24-269,5-7-539,-6 21 179,0-16 180,0-3-360,0-6 360,0-7 0,0-5-90,6-2-629,1-6-1,7 0 630,-1-6-90,0 4 181,1-10-181,-1 5 540,-5-1 359,10-10-449,-15 10-90,15-12 90,-17 7 0,5-1 0,-6 1-540,0-1 90,-12 1-360,10-1 271,-17 7 179,12-5-90,-7 10-360,1-3 360,-1 10 1260,-5 27-990,4-7-270,-4 38 90,12-32 4048,1 26-2699,0-27-449,4 2 539,-4-12-539,12-7-271,2-5-89,5-2 0,0-6-180,1 0 0,5 0-1979,20-30-450,-2-1 990,9-23 179,-13 2-449,-12 10-539,4-28 2068,-16 24 0,3-25 0,-12 42 0,0-9 0,6 30 719,-5-10-359,5 16-270,-6-4-180,0 6 2878,0 0-449,0 24-1619,0-6 179,0 20 1,0 5-91,6 0-359,-5 4 0,0 0-91,5-2-1708,-6 6 630,0 12 629,6-29-4138,-4 29 1709,4-47 2519,-6 8 0,6-16 0,1 5 0</inkml:trace>
  <inkml:trace contextRef="#ctx0" brushRef="#br0" timeOffset="47858">20804 16022 7533,'-41'28'2158,"13"-2"-1888,8-11 540,8 9-450,11-21 179,7 9-269,3-12 270,28 0-540,-13 0 180,21 0-270,-23 0 180,3 0 0,-11 0 90,-1 6 0,-5 7-91,-2 2-89,-6 11-899,-6 6-450,-2-2-1440,-23 15 1890,19-23-1,-24-2 451,34-14 449,-10-18 0,12 3 0,17-16 0,0 16 0,10-3 0,-8 6 989,-6 4-179,12-10 809,-8 5 449,26-30-1798,-25 17 90,20-29-900,-18 27 361,-5-5 179,9-4-1170,-21 8 631,15-10-451,-17-5 630,5 8-359,-6-27 269,-6 26 90,5-14 0,-11 12 180,4 11 810,-5-10-270,0 18-360,5-6-540,-4 13 3329,11 1-361,-5 12-1798,6 7 359,0 44-449,0-15-135,3 1 0,0 1-914,-2 1 958,11 13-89,-10-23-810,4 27 450,-6-21 0,0 23-1709,0-30 810,0-1 539,0-6-270,0 12 361,-6-22-4229,-2 7 3779,1-24 719,-11-12 0,9-8 0,-4-9 0,-5-22 0,15 20 688,-10-14 1381,7 19-1709,5 4 989,-5 3-719,6 6 0,0-1 179,18 1-539,-7-7-270,32 0-90,-25-1-1709,25-4 1079,-27 9 451,15-3-1710,-9 6 989,-2-1 990,0 7 0,-7-11 0,1 3 0</inkml:trace>
  <inkml:trace contextRef="#ctx0" brushRef="#br0" timeOffset="48340">21193 15942 7533,'-23'58'1079,"6"-15"0,4-6-629,10-23-90,-9 28-180,12-34-90,0-1-270,0-1 180,6-6 0,1-6-1079,13-7 989,-5-3-900,4-15 450,-11 15-809,4-33 1079,-11 29 450,5-17 0,-6 30-270,0 1 810,0 6-540,0 12 0,0 8-90,0 3-180,0 2 359,6 1 1530,-4-4-269,16 23-1530,-15-27 269,20 11-898,-14-27 359,11 3 270,-1-10 0,-10-3-1079,14-23 449,-20 7 0,9-21 91,-12 17 179,0-5 90,0 0 270,0 5-90,0-5-90,0 7 0,0-7 450,0-26-360,0 13 764,0 7 1,0 2-225,0 6-180,0 0-90,0 25 0,0 6 719,0 0-359,0 6-180,0 1 89,6 19-89,-4 2-90,4 12-90,0 1 360,2 17-181,5-8-89,-3-7 0,0-2-90,4-1-630,0 21 270,-2-39 90,-11 5-2788,5-2 2428,-6-9-1888,-6 9 1348,-1-16 451,-7 2 539,1-11 0,0-5 0,-7-9 0,-1-7 0</inkml:trace>
  <inkml:trace contextRef="#ctx0" brushRef="#br0" timeOffset="48468">21299 16050 7533,'0'-15'2518,"6"2"-2158,2 8 450,23-9-451,-7 5-898,21-14 359,-22 20 180,2-9-1080,-6 12 631,-4 0 179,4 0 270,-6 0 0,1 0 0,-1 0 0</inkml:trace>
  <inkml:trace contextRef="#ctx0" brushRef="#br0" timeOffset="48700">21541 16022 7533,'6'23'989,"1"1"-269,7-23-1,5 6-449,-4-13-180,11-8-90,-11-1-719,-2-10 359,-7 10-450,-6-4 450,-6 5 180,4 7-269,-21 1 89,12 6 180,-14 0 900,5 12-630,5-3-90,-4 16 1889,5 2-1530,7-5 631,1 9-91,6-10-449,0 6 270,18 6-541,-8-16-1258,21 6 989,-9-21-1619,4 4 1349,2-12 270,-8-2 90,6-5 0,-6-7 0,7-1 0</inkml:trace>
  <inkml:trace contextRef="#ctx0" brushRef="#br0" timeOffset="49149">22024 15942 10141,'19'-6'3508,"2"5"-3238,0-5-450,4 6 360,-10 0-630,4 6 450,-11 1 90,-2 1-360,-6 10 360,-6-9-270,-14 28-179,4-19-1890,-21 19 1709,21-22-89,-15 4 269,22-5 360,-9-7 0,10-1 0,-6-6 0</inkml:trace>
  <inkml:trace contextRef="#ctx0" brushRef="#br0" timeOffset="49376">22184 15808 7533,'8'0'0,"4"12"3508,-10 21-2789,10 4 1,-11 27-360,5-21-1547,-6 10 1456,0-13-808,0 0-863,0 18 862,0-19 176,0 6 94,0-26-270,6-12 630,-4-7-270,10-25 0,-11 1 1485,11-14-1035,-10 11-90,9 0-900,3-18 810,1 14-90,4-8 0,0 20 0,2 5 0</inkml:trace>
  <inkml:trace contextRef="#ctx0" brushRef="#br0" timeOffset="49756">22708 15996 7533,'21'-8'3688,"-2"-4"-3419,-6 5 1,7 0-90,-11 1-180,9 6 0,-17 0 90,12 6-630,-12-5 361,5 11 89,-6-4-360,0 5-270,0 0 1,-6 1-361,5-1 541,-5 1-271,6-1 810,0-6 0,0 6 0,0-6 0</inkml:trace>
  <inkml:trace contextRef="#ctx0" brushRef="#br0" timeOffset="50188">22856 15768 9781,'-8'37'2339,"2"-12"-1979,6 20 0,6-12-180,-4-5 179,4 29-179,-6-24 90,0 24-813,0-17 543,0-4 539,0 20-359,0-37-5149,0 23 4969,0-39 0,6 3 0,1-13 0</inkml:trace>
  <inkml:trace contextRef="#ctx0" brushRef="#br0" timeOffset="50627">23084 15848 7533,'26'-6'3778,"1"-1"-3599,0-6 451,6 5-450,-11 2 0,4 6-180,-13 0 90,-5 0-270,-3 12 180,-5-3 0,0 22-90,-5-14 0,-3 14-450,-12-10 270,6 0 181,-6-2-91,6-5 90,7-1-1619,-11 0 90,15-5 1619,-15-3 0,11 2 0,-6 0 0</inkml:trace>
  <inkml:trace contextRef="#ctx0" brushRef="#br0" timeOffset="50958">23285 15795 7533,'7'13'1799,"-1"1"-360,-6 11-1529,0-3 360,0 23-90,0-15 179,0 9-179,6-25-809,-4 10-361,4-21 271,0 9 719,-5-18-540,11-7 270,-11-2 180,11-10 0,2-26-56,-5 23 236,8-28-90,-9 36 0,5 5 1619,1-3-720,-7 16-359,6-4 809,-6 18-483,0 3-146,5 24-720,-10-9 180,10 26-90,-11-24 539,5 36-2608,-6-35 540,0 18 270,0-30 539,-6-2-179,5-6-720,-5-5 719,6-3 810,-6-10 0,4-9 0,-4-7 0</inkml:trace>
  <inkml:trace contextRef="#ctx0" brushRef="#br0" timeOffset="51092">23499 15916 7533,'21'-21'0,"-8"1"1799,11 1-810,-13 4-89,26-4 269,-26 5-90,19 7-809,-27 1 450,20 18-2699,-20-3 1169,9 10 810,-12 0 0,-6 2 0,-1 6 0</inkml:trace>
  <inkml:trace contextRef="#ctx0" brushRef="#br0" timeOffset="51194">23687 16077 7533,'8'14'2518,"4"4"-1618,-11-16-451,11 10-89,-11-11-90,11 5-90,-10-6-180,4 0 0,-6-6 0,0-1 0</inkml:trace>
  <inkml:trace contextRef="#ctx0" brushRef="#br0" timeOffset="52476">19395 17029 7533,'0'36'3238,"0"19"-2968,0-30-90,0 14-180,0-14 90,0-4 89,0 0 1,6-1 180,-4-1-180,4-10-1709,-6 3 180,0-12 989,0-12 180,0-3-630,0-6-89,0-10 629,0 14 90,6-20 0,-5 21 720,11-16-540,-11 12 1529,11-1-1349,-10 7 1169,10 8-1079,-11 6 630,11 6-631,-11 8-359,5 7 90,-6-1 450,0 12-270,0-16 180,0 15-1439,0-16-630,0 5 1259,0-13-450,6-1 720,-4-6-269,4-12 269,0 3 0,-5-16 0,11-8 0,-10 9-180,9-25 900,-3 31-450,-1-13 0,-1 17 899,0 7-539,-4-5-90,3 11-180,2-5 180,0 18 1618,7 8-1528,-6 3 360,3 20-900,-9-25-1170,4 19 1170,-6-28-1798,0 9 1528,0-10 270,0-1-1619,0-1 809,-6 0 900,-1-5 0,-1 5 0,-4-18 0,5-3 0</inkml:trace>
  <inkml:trace contextRef="#ctx0" brushRef="#br0" timeOffset="52744">19623 17163 7533,'20'0'1439,"0"0"-1079,1-6 89,4-1-269,-4-1 270,6-4-270,-6 5 180,-1-13-450,-7 6-900,6-12 541,-10 11 269,3-10-720,-12 16 361,0-9-91,-6 11 360,5-1 0,-11 3-90,4 5 720,-5 0-270,0 0-180,-7 11 900,5-2 1528,-16 52-1348,20-13-720,-7 19-810,24-10 630,2-39 180,11 11-90,2-27-1799,6 4 809,0-18-989,0-9 1169,-7-1 630,0-9 0,-7 10 0,0-6 0</inkml:trace>
  <inkml:trace contextRef="#ctx0" brushRef="#br0" timeOffset="53043">19958 16976 7533,'-21'43'180,"2"0"899,11-28-449,-3 10 179,9-10 360,-4 16-989,6-14 180,0 8-180,6-18-540,-4-1 360,15-6-809,-14 0 539,21-6 270,-21-7-1799,15-8 1439,-10 0-1439,-1-10 1709,0 2 90,-7 7 180,0 4-180,0 18 0,-7 0 1979,6 12-1619,-6-3 1259,7 17-1259,0-12-720,7 12 360,-6-17 270,11 9-90,-10-17 269,10 5-2068,-11-6 270,11 0-270,-10-6 1619,10-1 0,-11-7 0,5 1 0</inkml:trace>
  <inkml:trace contextRef="#ctx0" brushRef="#br0" timeOffset="53299">20066 17002 7533,'7'0'0,"-1"6"899,-6 2-269,0 5-270,0 0-1,0 1-269,0 11-539,0-9 449,0 10 0,0-19 539,6 0-359,-5-7-1799,5-7-90,0-18 1079,2 1 541,-1-9 1168,-1 14-989,-6 12 1349,6 1-809,-5 6 809,11 18-1079,-4-8-540,-1 21 0,5-16 270,-10 5 90,3-1 90,2-10-4138,-6 15 3058,6-21 810,-7 9 0,0-12 0,-7-6 0,-1-2 0</inkml:trace>
  <inkml:trace contextRef="#ctx0" brushRef="#br0" timeOffset="53541">20240 16962 7533,'0'-8'270,"0"2"89,0 6-179,-6 0 180,-1 6-360,-7 2 180,7-1-180,1 5 90,6-4 0,0-1 450,0 5-451,0-10 1620,6 10-1439,1-11 90,13 11-180,-11-11 180,8 11 809,-3-10-809,-5 10-540,8-11 180,-9 11 90,-1-4 90,5-1 0,-10 5 0,4-10-2609,-6 16 1350,0-10-2070,0 12 1980,-6-7 540,4-5 629,-10-2 0,5 0 0,-6 1 0</inkml:trace>
  <inkml:trace contextRef="#ctx0" brushRef="#br0" timeOffset="53676">20468 17163 7533,'7'42'1439,"-1"-9"720,-6-8-1710,0-10-1708,0 4 719,0-11 361,-6 4-2880,5-11 3059,-5 5 0,6-12 0,0-1 0</inkml:trace>
  <inkml:trace contextRef="#ctx0" brushRef="#br0" timeOffset="54390">20992 16976 7533,'-16'28'899,"4"3"990,6 8-989,5-8-1,1 20-539,1-23 180,17-1-361,-9-8 1,11-11 180,-1-2-90,-4-6-2519,10-12 2159,-10 3-3238,-2-16 2609,-7 4 719,-6-12 0,-6 16 0,-1-6 0,0 15 0,1 1 0,0-5-1709,4 10 2518,-4-10 1260,30-1-1349,-12-2 629,31-16-810,-20 14-269,3-8 90,6 12-360,-16 5 360,15 2-360,-22 6 180,9 18-90,-16 5 270,3 17-630,-5-6 180,-5 5-720,-3-17-89,-5 15 719,0-20 90,5 2-90,2-13-2339,0-6 631,5 0 1618,-5-6 270,6-1 0,0-13 0,0 0 0</inkml:trace>
  <inkml:trace contextRef="#ctx0" brushRef="#br0" timeOffset="54758">21299 16935 8882,'0'43'989,"0"-16"451,12 48-1261,-9-42 451,21 11-1080,-15-24-179,17-13 449,-11-1 0,10-12-450,-16-7 270,9-2-1259,-17-11 720,5 12-450,-6-18 1349,0 16 0,0-15 359,0 15-269,-6-3 1440,5 12-541,1-5-809,7 4 539,13-5 451,-5 5 809,16 2-1530,-15 6-89,15 6-180,-22 2-360,9 5 270,-17 13-450,5-10 360,-6 33-1259,-6-30 270,-1 31-181,-6-34 91,-1 10 809,1-19-2069,5 5 1980,-3-11 359,9-1 0,-4-7 0,6-12 0,0-2 0</inkml:trace>
  <inkml:trace contextRef="#ctx0" brushRef="#br0" timeOffset="54923">21622 16694 7533,'0'-8'4047,"0"2"-2248,6 30-1439,-5-6 1439,5 39-1349,0-14 180,1 28-451,1-20-988,-2 19 359,-6-27 270,0 4-2428,0-9 1258,0-9 721,0-2-3329,0-2 3958,0-16 0,6 9 0,1-11 0</inkml:trace>
  <inkml:trace contextRef="#ctx0" brushRef="#br0" timeOffset="56077">22051 16908 10591,'19'-13'3508,"-4"5"-3058,10-4-91,8 5-359,-3-7-1529,9 7 1529,-18 1 180,-8 0 90,-7 5-360,-6-5-2069,0 6 1710,-6 0-271,-7 6 360,-8-5 90,0 11 180,1-10 90,7 10-179,-1-5 269,1 0-90,0 5 89,5-4-808,-4 5 449,11 1 270,-5-7-180,12-1 90,-5-6-180,17 0 90,-15 0 810,27-12-1080,-14-9 450,11-1 0,-13-4 0,-2 7-90,-11 10-539,11-9 449,-10 11 180,4-1 90,-6 2-180,0 12 270,0 2-180,-6 5 629,-2 1-359,1-1 90,-5 6-180,10-3 0,-10 3 90,10-6-90,-4-5 89,6-3-89,0 2 0,6-6 0,8 5 180,1-6-180,5 0-90,-7-6 359,6 5-359,-4-6 180,-1 14-360,-3-6-989,-9 17 269,4-9 1,-18 22 629,3-14-90,-16 14-360,4-16-899,-6 10 1080,6-16 718,-4 9-269,16-16-179,-3 4 2427,6-6 811,4 0-2340,2-6 1440,20-8-1709,-4-1 629,22-4-629,-16 5-90,11 7-181,-6 1 181,-1 6-2159,-5 0-1889,-2 6 2339,-11 1-90,-2 7 0,-6-7 1439,-12 11 0,3-9 0,-22 5 0,14-3 0,-14-9 0,16 4 0,-4-6 0,12 0 0,-5 0-180,10 0 1169,-4 0-629,6 0 1979,12-6-1800,-3 4-179,16-3 180,2-1-360,-5 4 809,10-4 1,-18 6-541,6 0-538,-7 6-901,-5 2 540,-2 11 540,-6-4-3238,-6 10-540,-13-10 3688,2-2 0,-8-7 0,11-6 0</inkml:trace>
  <inkml:trace contextRef="#ctx0" brushRef="#br0" timeOffset="56260">22440 16908 7533,'28'-15'899,"-3"3"1260,-17 12-900,4 0 810,1 0-1709,2 0-270,4 12-180,-5 3-1529,-7 18 1349,-1-16 270,-6 12 90,0-20 90,0 11-2969,-12-1 1980,3-10 269,-10 3 540,0-6 0,4-5 0,-5 5 0</inkml:trace>
  <inkml:trace contextRef="#ctx0" brushRef="#br0" timeOffset="56554">22628 16640 7533,'7'0'3508,"5"0"-2969,-10 6-89,4 1-180,-6 7 360,0 23-450,0-12-180,0 32 0,0-27 0,0 8-3329,0-10 2790,0-2-1260,0-5 1259,-6-7 1080,4-9-540,-4-10-270,6-3 90,0-5 0,0-1 2069,6-11-810,2 9 181,17-16-811,-9 17 181,27-16-630,-25 20-809,13-12 359,-17 21 360,-7-4-1349,6 6 719,-12 0-1169,-1 0 1889,-8 6 0,-11 8 0,-2 6 0</inkml:trace>
  <inkml:trace contextRef="#ctx0" brushRef="#br0" timeOffset="56733">22480 17042 7533,'0'8'1619,"6"-2"-720,1-6 361,31 0-1081,-13-6 2070,32-7-1080,-28-3 271,28-9-1170,-32 10-4138,12 2 1889,-29 7 540,-2 6 989,-12 0 450,-14 12 0,-2-3 0,-10 10 0</inkml:trace>
  <inkml:trace contextRef="#ctx0" brushRef="#br0" timeOffset="56996">22507 17096 7533,'0'8'1889,"0"-2"-1530,6-6 91,1 0-270,7 0 899,11 0-809,-3-6 360,23-14-450,-21 10 90,7-14-2339,-17 16 0,-7-5 1799,-1 6-180,-6 1 271,-12 6-811,-3 0 271,-6 6 719,-4 7 0,10 2-90,-10 22 1349,15-25-360,-1 24 181,11-27-541,0 4 271,11-7-720,-1-6-270,33-6 90,-23-1 180,28-18-1709,-31 8 450,20-26 809,-21 19 259,10-15 1,-7 12 0,2 0 0</inkml:trace>
  <inkml:trace contextRef="#ctx0" brushRef="#br0" timeOffset="57396">22923 16747 7533,'0'21'2608,"0"5"-1259,0-12-179,5 6-810,3-13 449,5-1 540,19-6-1169,-20-6-2339,24-1 1890,-33-7-1350,9 7 899,-12 1-2428,-25 6 2608,14 6 0,-39 7 360,26 2 810,-20 17-360,16-16-180,1 9-180,7-11 0,13-1-90,-5-5 630,10 10 1889,-4-15-271,12 14-808,2-15-631,11 4 181,2-6-630,0 0-540,16-6 90,-19-2 180,13-5-540,-17 0 361,-1 5 269,-6 2-2159,-1 6 1529,-6 0-809,-6 12 1169,-1-3 360,0 16-180,1-10 270,6 10-270,6-9-90,1 3 270,0-12-90,12-1-719,13-29 629,6-1 90,2-17 0,-15 15 0,-12 6 0</inkml:trace>
  <inkml:trace contextRef="#ctx0" brushRef="#br0" timeOffset="58089">23110 16760 7533,'14'8'4407,"-7"-2"-2608,11-12-1439,-9 5-270,10-11 90,-6 10-1080,1-4 451,0 0-991,-7 5 811,-1-5-361,-6 6 631,0 6-451,-12 7 630,3 8 0,-5 6-180,3 6 91,9-5 179,-4-1 3058,6 4-2608,0-15-1,6 4-179,1-20-449,7-14 358,0 0-1438,-1-6 360,1-5 719,-7 3-540,-1-5-179,0 1 629,-4 12 720,3-6-360,-5 13 2339,6-5-1980,-4 10-269,4-4 90,6 6-90,-9 0 3058,20 6-2518,-20 2-180,21 17-450,-15-8-630,4 14 270,-7-11 270,-6 2-2338,0 3 1978,0-10-2788,-11 16 2608,2-14 630,-5 2 0,-4-7 0,4-5 0</inkml:trace>
  <inkml:trace contextRef="#ctx0" brushRef="#br0" timeOffset="58260">23433 16559 10051,'0'8'3238,"6"10"-1798,-5-3-631,5 11 1080,0 31-1439,-5-17-1215,2-1 1,0-1 674,-3-1 360,0 31-91,0-35-179,-12 36 0,3-44 0,-11 12 0</inkml:trace>
  <inkml:trace contextRef="#ctx0" brushRef="#br0" timeOffset="58743">22976 16720 9691,'7'0'1080,"5"-6"-900,-10-1-270,16-7 90,-15 1-270,15 0 90,-16 5-270,4-4 180,-6 5 181,0-1-451,0 2 360,0 6-90,0-5 90,-6 3 0,-2-4 90,-6 6-449,-5 0 359,4 0 90,-4 6 360,11 1-1,-10 19-179,10-4-90,-6-1-539,8 3 539,6-15-630,0 10 270,0-5-179,6-7 539,-4-1 0,9-6 0,-3 0 0</inkml:trace>
  <inkml:trace contextRef="#ctx0" brushRef="#br0" timeOffset="59642">23807 16720 7533,'0'15'1709,"0"3"-1080,0-10-449,0 5 450,6-5 89,2 3-539,6-9 90,11 4 0,-8-12-810,8 4 450,-12-16 90,-5 15-179,3-20 179,-9 14-1260,-2-11 721,-8 7-91,-11 6 360,4 1 450,-4 6-270,-7 0 360,10 0-90,-15 12-270,16-3 450,-5 16-270,13-4 809,-5 17-629,11-14 449,-5 7 91,6-17-540,6-1 90,1-5-90,0 4-360,5-11 180,-4 5-1,11-6-89,-4 0-1439,11-6 720,-11 5-1890,10-17 1530,-16 9 1079,3-11 0,-6 1 0,1-1 0</inkml:trace>
  <inkml:trace contextRef="#ctx0" brushRef="#br0" timeOffset="59936">23821 16935 7533,'-8'21'2608,"-3"4"-2068,9-10 179,-4 5-179,6-7 90,0 0-450,0-5-270,6-2 270,1-6 0,7 0 359,11-12-1168,-8-3-1890,14-12 1889,-10 6-1259,6-10 1530,-6 14-721,-2-8 721,-6 12 359,-5-6 0,4 3 0,-5-3 0</inkml:trace>
  <inkml:trace contextRef="#ctx0" brushRef="#br0" timeOffset="60458">24050 16613 6903,'0'8'2968,"0"15"-2338,6-12 1079,-5 44-1349,5-28-360,-6 35 180,0-38-1080,0 31 810,0-35-449,0 23 269,0-28-990,0-2 541,-6-6-91,5-7 361,-11 0 359,10-18 90,-4 1-90,6-27 719,6 14-359,-4-3-90,15-5-90,-8 15 720,23-22-451,-16 22 361,9-8-1260,-18 16 270,5-4-449,-10 5 179,10 1 360,-11 6-899,5-11 809,-6 15 360,0-15-360,0 16 630,0-4-180,0 6 1619,0 0-450,0 6-90,0 8-899,0 7 270,0 23-360,0-6-611,0 8 1151,0-1-271,0-10-179,0 6-270,0 21 90,-6-21-630,6 0 0,-1 0 271,-11-3-2467,10 19 2286,-4-35 360,6-2 0,6-8 0,2-5 0</inkml:trace>
  <inkml:trace contextRef="#ctx0" brushRef="#br0" timeOffset="61051">24505 16720 11041,'14'-6'2338,"-1"5"-2158,-6-5 0,5 0-630,-4 5 271,5-11 268,-5 10-2067,-2-4 1708,-6 6-2429,0 0 2429,-6 0-449,-8 0 539,-1 6 0,2 1 810,-5 7-720,15-1 899,-15 1-449,17-1 1349,-11 1-1439,11-1 899,1 1-539,7-1 179,12-6-449,2 0 0,18-7-360,-16 0 360,15-7-1529,-29 6 719,9-5-1439,-16 6 989,4 0-1168,-12-6 1348,-2 4 720,-23 2 0,7 8 0,-15 11 0,12 2 0</inkml:trace>
  <inkml:trace contextRef="#ctx0" brushRef="#br0" timeOffset="61217">24452 16921 7533,'-7'36'2968,"18"-10"-2338,0-20 719,26-6-809,-15-6 539,35-2-989,-30 1 360,28-5-450,-39 10-270,10 2 90,-19 2 180,-1 16-1259,-6-9 359,-12 10-1079,3-5 990,-10-1 269,6-6 270,-1 5-719,0-10 1169,1 4 0,5-12 0,2-2 0</inkml:trace>
  <inkml:trace contextRef="#ctx0" brushRef="#br0" timeOffset="61716">24720 16787 7533,'13'-15'1979,"-5"3"-1620,4 12 271,-11 7 539,11 6-809,-11 8-360,5 6 0,-6-1-1259,0 7 1169,0-10-1169,6 2 629,-4-17 360,4-3-180,-6-5 91,6-5-451,-5-9 360,11-7-89,-10-12 719,3 5 539,1-11-359,-4 23-180,4-8 1169,-6 23 180,6-6-719,-4 7 89,10 7-629,-5-6-90,1 11 180,4-4-720,-11-1 360,11 11-630,-11-15 270,5 21 360,-6-15-629,0 10 89,0 0 360,0-10 90,0 21 90,0-25-90,6 12 0,-4-17 90,4 0-90,-6 0 360,12-5-270,2-3-90,1-11 90,9-2 0,-15 0-809,10-10 629,-11 14-90,4-14 180,-11 16-270,-1-10 270,-7 16 0,-13-3 0,5 12 450,-4 0-90,6 0-180,5 0 0,-3 0 0,9 0-270,-10 0 90,11 6 180,-5-5 0,6 5 0,0-6-90,0 0 0,6-12 0,1-3 0</inkml:trace>
  <inkml:trace contextRef="#ctx0" brushRef="#br0" timeOffset="61874">25041 16519 7533,'8'14'0,"5"5"2428,-12 2-359,5 18-1619,-6-10-450,0 40-1349,0-29 629,-6 25 810,5-31-180,-5-7 540,-1-2-2609,6-10 2159,-6-2 0,7-1 0,0-5 0</inkml:trace>
  <inkml:trace contextRef="#ctx0" brushRef="#br0" timeOffset="62099">25041 16841 7533,'7'-28'359,"-6"3"631,18 5-450,-11 11-181,6-3 361,-2 6-450,-5 5-810,6-5 540,-5 6-1169,-2 0 539,-6 6-539,0-5 629,0 11 270,0-4 270,-6 11 0,-2-4 0,-11 10 0,10-10-449,-9 10 359,17-16 0,-5 9 1349,12-16 90,13-14-1079,-2-4 270,20-23-1620,-21 10 631,15-3 449,-4-7 0,-4 9 0,2-9 0</inkml:trace>
  <inkml:trace contextRef="#ctx0" brushRef="#br0" timeOffset="62210">25283 16640 7533,'8'13'1169,"-2"1"-180,0-1-449,1-5-270,7 4 90,-7-11 359,5 5-269,-5-6-540,1 6 90,4-5-1529,-11 11 809,5-10 720,-6 4 0,0 0 0,0 1 0</inkml:trace>
  <inkml:trace contextRef="#ctx0" brushRef="#br0" timeOffset="62308">25364 16881 7533,'14'0'-158,"-2"-6"1,-6-1-1,2-6 1</inkml:trace>
  <inkml:trace contextRef="#ctx0" brushRef="#br0" timeOffset="63216">22051 17405 10051,'13'-8'3418,"24"-10"-2968,-5 15 180,20-15 179,18 17-2340,-11-11 1620,-15 11 1,3 1 135,6-6 0,-1 0-225,-11 5 0,0 0 90,15-2 0,2 0 90,-7 0 0,-2 0-270,-7 0 0,2-1-360,32-2 0,-1-2 1,0-5 314,-11 9 0,-3 0-495,-10-7 769,7 9-1579,-12-4 1171,-22 6-951,-30 6 950,-13-4-1709,-38 9 1529,27-9 91,-9 10-1171,1-11 1530,2 6 0,-5-7 0,9 0 0</inkml:trace>
  <inkml:trace contextRef="#ctx0" brushRef="#br0" timeOffset="63494">22104 17485 7533,'14'0'2248,"5"0"-1708,-4 0 180,16 0-540,-8 0-1,10 0 1,5 0 2608,17 1 1,4-2-3051,-22-2 1,3 0 501,13 1 0,8 0 0,-7-1-928,-11-4 1,-4 0 687,13 3 0,1 1-540,0-3 1,-3 0-314,18-1 808,-11 3 0,-1 0-1934,4-8 989,6 11 361,-22-5 359,-21 6-1709,2 0 270,-6 0-90,-10 0 1989,3 0 1,-24 6 0,-3 1 0</inkml:trace>
  <inkml:trace contextRef="#ctx0" brushRef="#br0" timeOffset="64117">20589 17807 7533,'0'8'180,"0"-2"899,6-6 810,1 0-1439,7 0 539,11 6-629,-3-5 90,29 5-270,-20-12-91,20 5-89,-28-5-539,14 6 629,-27 0-90,8 0-900,-18 0 810,0 6-1259,-24 13 1169,12-3-2069,-31 22 1710,26-22-91,-14 15 360,16-15 270,-4-3 0,5-13 0,1-8 0</inkml:trace>
  <inkml:trace contextRef="#ctx0" brushRef="#br0" timeOffset="64404">20870 17727 7533,'26'-6'899,"-16"4"-899,8 2 2339,-18 20-1889,0 2 449,0 23-719,0-15-360,-6 8-2698,4-5 2428,-3-10 180,-1 8 0,-2-16 270,1 4-989,-5-11 89,10-8 900,-4-14 0,6-1 0,0-4 0,6 5 0,-4 1-90,10 0 270,-11 5-180,11-4 180,-5 5 1529,19-7-1349,-10 1 719,22 0-629,-22 5-360,10 2-90,-7 0 180,-10 5 0,9-5 270,-17 6-270,5 0-5038,-6 0 4858,-6 0 0,-7 6 0,-8 1 0</inkml:trace>
  <inkml:trace contextRef="#ctx0" brushRef="#br0" timeOffset="64576">20763 18103 7533,'13'6'2428,"1"-5"-1618,6 5-360,-6-12-181,6 5 91,-1-11 90,14-2 270,-4-1 989,22-10-3508,-27 10 629,14-4 1170,-30 11-2158,4 2 359,-12 12 629,-6 2 1170,-19 11 0,-5 2 0,-16 6 0</inkml:trace>
  <inkml:trace contextRef="#ctx0" brushRef="#br0" timeOffset="64861">20763 18183 7533,'7'0'1619,"5"0"-90,2 0-1169,1 0 1888,22-6-1978,-13-1 630,20-7-540,-21 1-1440,8 5 451,-10-10 629,-6 15-1710,3-14-1977,-10 3 2247,-7 5 1081,-2-2 359,-19 11 0,-7 5 0,-1 3 0,-5 5-90,0 13 90,11-10 0,-3 9 1439,11-5-720,7-6 1170,1 6-1079,6-7-180,6-5-91,13-2-359,-2-6 180,26 0-1529,-20 0 539,28-12-359,-27-3 269,31-30-989,-35 8 1709,17-21 0,-24 22 0,0-3 0</inkml:trace>
  <inkml:trace contextRef="#ctx0" brushRef="#br0" timeOffset="65240">21138 17874 7533,'6'21'3688,"8"-7"-2969,7-8-269,0-6-180,10 0-90,-14 0 0,8-6-1979,-6-8 1619,-10 5 180,3-8 0,-12 15 180,-6-4-2519,-7 6 0,-14 12 1979,-1-3 1,-5 16 359,0 2 449,4 1-269,-3 17-270,11-21 2789,2 19-1530,11-32 90,8 13-899,8-23 360,17-1-360,-9-8-630,34-29-1169,-25 12 719,14-14 360,-20 20-2158,-11 5 1888,-3 7 450,-5 1 0,0 18-90,-5-3 630,-9 28-360,5-13 2069,-9 33-1709,17-32 1169,-5 24-720,6-33 1,12 10-900,3-19-1529,23 0 809,-8-14 541,15-6 89,1-14 180,-16 5 0,1-2 0,26-19 0,-28 17 0,0-1 0</inkml:trace>
  <inkml:trace contextRef="#ctx0" brushRef="#br0" timeOffset="65636">21782 17902 7533,'0'-8'1619,"0"2"-1259,0 6 89,-6 6-89,-1-5-90,-1 11-90,-10 2-90,15 1 90,-8-2-540,5 5 180,4-15 90,-4 9 90,12-6 540,-4-5-1,15 5 361,-8-6-91,11 0-449,-7 0 90,1 6-270,-1 2 90,-5 5-540,-2 7 180,-6-6-360,0 6 360,0-1 90,0-4-2698,-12 16 899,3-14 180,-17 8 1169,11-17 450,-10-3 0,10 1 0,-4 2 0</inkml:trace>
  <inkml:trace contextRef="#ctx0" brushRef="#br0" timeOffset="65940">21729 18156 7533,'28'0'2069,"3"0"-1530,-16-6-89,5 5-180,-1-5 719,-4 0 1,22-7-631,-19-3 1,37-21-989,-29 13 449,19-20 180,-25 21-3868,6-38 1709,-18 21 1799,4-20-89,-18 9 539,-1 28 269,-6-15-179,5 23 720,-4-4-451,11 12 721,-5 1-630,6 6 89,0 0 1,0 6 89,0 13-359,6 4-180,-5 9 180,11 13 359,-4-8 901,5 33-1789,-6-25-101,5 13 270,-4 0-1889,-1-19 97,-1 30-996,-6-44 2788,0 12 0,0-23 0,0-1 0</inkml:trace>
  <inkml:trace contextRef="#ctx0" brushRef="#br0" timeOffset="66091">21957 18049 7533,'0'-14'4227,"11"1"-3687,-2 0 449,29-7-1258,-20 5 269,25-4-2069,-21 5 180,17 1 90,-17 0 1799,-2-1 0,-9 1 0,-3-1 0</inkml:trace>
  <inkml:trace contextRef="#ctx0" brushRef="#br0" timeOffset="66614">22184 17942 7533,'-20'55'1259,"0"9"-1079,13-33 270,1 18 89,6-32-179,6 8-450,1-17 180,13-15-630,-5-7 271,4-13 179,-5-12-810,-1 3-179,1-28 809,-7 25-360,-1-11 900,-6 35 899,0 3-449,0 12-270,0 18 719,0-8-539,0 21-270,0-10-1,0 6-179,6 0 180,1 6-1170,1-5 361,4 5 539,-5-18 359,7 3-1708,-7-17-630,5 5 1529,-11-12 181,5-1-271,-6-7 270,0 1 360,0-1-180,0-11-270,6 9 0,-4-27 270,10 19-719,-5-27 629,0 21 90,5-20 0,-10 20-180,4-33 180,-6 36 270,0-28-91,0 33 1171,0-5-1081,0 14-89,0 7 1260,0 6-721,0 11-359,0-1 90,0 21 449,0-9-269,6 11 1619,7 35-1620,-4-6-494,1-25 0,-1 0 225,-8 32-2034,11-32 1134,-11 3-1911,5-2 1372,-6-16 179,0 5-809,0-8 1709,0-11 0,0 3 0,0-3 0</inkml:trace>
  <inkml:trace contextRef="#ctx0" brushRef="#br0" timeOffset="66761">22306 17955 7533,'0'-15'2698,"11"-3"-2158,-2 17 899,17-11-1079,-12 10-540,6-10 0,-7 11 180,1-5-2698,0 0 2608,-7 4 90,-1-4 0,0 6 0,1 0 0</inkml:trace>
  <inkml:trace contextRef="#ctx0" brushRef="#br0" timeOffset="67062">22440 18008 7533,'21'23'2158,"-8"-5"-1798,-1-18-270,-5 0-90,7 0 540,11-18-360,-9 7 180,16-26-91,-17 15-89,4-5-2788,-5 2 1708,-1 10-539,-5-11 1169,-2 17-89,-18-9 179,3 17 539,-17-5-269,11 12-90,-16 8 1080,20 0-271,-18 18 271,26-10-361,-9 11 91,12 6 269,0-9 270,0 26-1079,0-30 990,6 23-811,1-33 181,12 9-810,-4-17 180,5-2-1439,5-12 809,-8-2 270,20-11 360,-27 4 0,20-10 0,-15 4 0</inkml:trace>
  <inkml:trace contextRef="#ctx0" brushRef="#br0" timeOffset="68350">23110 17700 9691,'14'-6'1979,"-7"4"0,11-4-1709,-9 6 630,16 0-631,-16 0-179,15 0 90,-21 0-2069,9 0 1709,-12 0-3687,0 0 2248,-6 0 179,-7 0 1440,-3 6 0,-3-4 0,6 4 0</inkml:trace>
  <inkml:trace contextRef="#ctx0" brushRef="#br0" timeOffset="68878">23070 17741 7533,'0'13'3148,"0"-6"-2788,6-1 269,2-6 181,5 0 89,12 0-539,-8 0 270,26 0-270,-25 0-1,7 6-359,-13-4 450,-10 4-450,4 0 450,-12 7-270,-8 8-1080,-1 6 271,-10 5-721,4-3 181,-6 10 899,6-11-1259,2-1 1079,6-8-989,5-11 270,-4-8 809,11-8-539,-5-11 899,12-2 0,1 0-90,7-4 0,-1 16 1709,12-9-1709,-8 16 90,14-3 90,-16 5 2248,10 5-1528,-10-3-1170,11 4-1169,0-24-540,9-17 1530,-7-2 539,-3-13 0,-18 21 0,-1-4 0,0 7 0,-4 5 1079,4 7-449,-6 8-271,0 6 1260,0 18-899,0-2-180,0 29-270,-6-15 89,4 27-1078,-10-32 449,11 24 270,-5-32 180,6 8 180,0-17-990,0-2 360,0-6-180,6-6 1440,1 4 449,13-28-989,-11 18-1,21-31-359,-20 33-1349,16-14 719,-19 16 271,-1 1-631,0 1 181,-5 6 539,-1 0 180,-1 0 0,-17 6 0,3 1 0</inkml:trace>
  <inkml:trace contextRef="#ctx0" brushRef="#br0" timeOffset="69109">23271 17968 7533,'-14'29'3418,"2"-4"-2699,12-17 900,12 3-1259,-3-9 540,28-2-630,-14-2 89,16-9-539,-6-3 180,-5-1 630,11 2-450,-22 7 0,0 6-270,-17 0 270,0 6-90,-11 19 90,2-1-1080,-23 26 540,16-20 91,-16 15-1620,11-23-1709,-5 10 2518,5-23 1,2 3 269,11-18 810,2-13 0,18-4 0,3-10 0</inkml:trace>
  <inkml:trace contextRef="#ctx0" brushRef="#br0" timeOffset="69195">23338 18116 7533,'41'-22'1349,"-1"1"0,27-11-1169,-36 14-180,-7 10-1979,9-12 1979,-14 7 0,-6-6 0,1-2 0</inkml:trace>
  <inkml:trace contextRef="#ctx0" brushRef="#br0" timeOffset="69395">23634 17807 9242,'13'0'2968,"6"0"-2428,-4 0 989,16 0-1169,-14 0-540,26-6 270,-25 5-900,19-5 720,-28 12-270,3 13 360,-12-2-359,-12 26 179,3-19-630,-22 21 450,14-17-179,-14 11 269,16-17 180,-4 3 90,6-11 0,-1-1 0,1 1 0</inkml:trace>
  <inkml:trace contextRef="#ctx0" brushRef="#br0" timeOffset="69607">23982 17525 7533,'0'21'4857,"0"5"-2608,0 6-1260,0-2 2249,0 33-2068,0-24-541,0 25-629,0-28-809,0 32 359,0-33-3508,0 33 2069,-6-44 1889,4 13 0,-9-16 0,3 6 0</inkml:trace>
  <inkml:trace contextRef="#ctx0" brushRef="#br0" timeOffset="69743">24156 18049 7533,'-19'7'2968,"-2"0"-3148,1-7-1349,-6 0 1529,12 0 0,-6-7 0,6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4T15:24:17.308"/>
    </inkml:context>
    <inkml:brush xml:id="br0">
      <inkml:brushProperty name="width" value="0.05292" units="cm"/>
      <inkml:brushProperty name="height" value="0.05292" units="cm"/>
      <inkml:brushProperty name="color" value="#0000FF"/>
    </inkml:brush>
  </inkml:definitions>
  <inkml:trace contextRef="#ctx0" brushRef="#br0">9859 13567 7533,'7'7'1709,"11"18"-1529,-15-9 0,15 52-1,-17-32 361,5 39-990,-6-52 181,0 3 89,0-20 270,0-6-360,0 0-180,0-6 0,0-14-89,0-20 179,6-27 270,-4 9 90,9-12-1147,-3 34 1057,-1-3 180,5 12 0,-4 6-180,5 2 90,0 12 720,1 7-540,-7 7 1596,5 24-1686,-4-6 90,-1 37-90,-1-35 180,-6 34-270,0-43-450,6 13 360,-4-17-90,4-7-90,-6-1 270,0-6-450,0 0 181,0-6 269,0-8-180,0-12 180,0-9 0,0 1-180,0-11 270,0 16 90,6-16-90,-5 23 269,17-4-179,-9 19 360,16 7-450,-16 13 90,15 26-90,-21-8 629,9 38-629,-12-37-539,0 37 538,0-38-988,0 20 89,0-28-179,-6 2 269,4-18 720,-4-1 0,6-18 0,0-3 0</inkml:trace>
  <inkml:trace contextRef="#ctx0" brushRef="#br0" timeOffset="352">10220 13621 7533,'15'0'180,"4"0"-180,-6 0 0,8 0 90,0 0-90,4 0 629,-10 0-269,4 0 0,0-6-180,-4-2-270,17-11 0,-22 4-360,14-22 270,-16 19-539,-1-31 539,-7 31-360,-13-32 360,-2 39-270,-17-14 180,16 32 270,-22 24 0,22 0 180,0 7 0,1 0 270,6 2 0,-3 35-360,12-44 449,6 14-269,2-30 270,11 3-360,-4-17-90,22 6-180,-19-7-990,25-12 901,-27 3-1351,22-29 1530,-28 15 0,14-16 0,-16 12 0</inkml:trace>
  <inkml:trace contextRef="#ctx0" brushRef="#br0" timeOffset="845">10543 13379 7533,'7'42'180,"-1"9"359,-6-21-179,0 8 90,0-5-720,0-11 180,0 4 90,0-13-450,0-6 270,0 5-359,0-10 449,0 4 0,6-6 90,-5-6-180,5-1 90,-6-19 0,6 10-90,-4-10 540,15 1-450,-14 8 90,21-8-90,-21 18-90,21-5 270,-15 10-270,17 2 360,-11 2-270,16 10 0,-15-5 360,21 1-90,-20-3 90,14-5-270,-16 0 270,5-11-270,-13 2-180,-1-22 0,-6 8-180,-12-10 360,3 13-180,-16 6 0,15 8 0,-13 24 90,14-2 0,-11 17 270,13-6 270,1-6-90,0 4 180,5-10-271,-5 5 1,12-1 0,-5-4-90,11-2-90,-5-1 90,7-10-90,-1 4 180,6-6-1,-3 0-179,3 0-1799,1-6 1080,-5-2 629,4-11 0,-6 4 0,1-4 0</inkml:trace>
  <inkml:trace contextRef="#ctx0" brushRef="#br0" timeOffset="2504">9778 13607 7083,'13'0'180,"13"0"-90,-10 0 180,33 6-1,-11-4-448,33 4 269,-20-12-135,5-3 0,0-2-147,-3-5 12,6 0 0,0 0-885,-7 2 1065,20-6-180,-1 7 180,-19 0 0,-2 9 0,0 0 0,-1-8 45,-4 11 0,-2 1-588,-5-6 453,1 6 180,-14 0-90,-10 0 239,-2 0-239,-7 0 1032,-6 0-1301,0 0 167,-12 0-257,3 0 359,-16 0 0,4 6 0,-6 1 0</inkml:trace>
  <inkml:trace contextRef="#ctx0" brushRef="#br0" timeOffset="2805">9885 13755 6723,'20'0'1080,"1"0"-991,23-6 1,-7-2 180,16-5-90,5 0-90,-8-1-90,-11 7 0,0 1-1607,11-2 1337,9 2 91,5 6 574,-18-6-305,1 3 0,0-1-539,-5-4-91,-1 3 0,-2-2 90,-13 0 450,11 0 0,-24-5 0,0 4 0</inkml:trace>
  <inkml:trace contextRef="#ctx0" brushRef="#br0" timeOffset="7077">11414 13218 6543,'6'13'450,"-5"13"-450,5-10 90,-6 15 90,6 20-180,-4-11 90,4 25 0,-6-7-732,0-19 732,0 5-178,0-12-1,0-16 89,0 9-90,0-17 0,0-3 90,0-5 321,0-11-321,0 2 138,0-16-588,0-20 450,0 18-360,0-28 360,0 38 0,0-8 0,0 12 0,0-1 0</inkml:trace>
  <inkml:trace contextRef="#ctx0" brushRef="#br0" timeOffset="7578">11427 13232 7533,'-7'0'-1170,"1"0"1350,6 0 0,6 5-90,-5 3 180,17 17-450,-8-8 180,15 26 90,-10-25 90,4 25-180,-5-32 0,-1 12-90,-6-21-180,5-2 270,-10-8-90,10-23 90,-5 7-270,1-27 270,3 21-90,-9-14-90,4 21 180,-6-8 90,0 16-180,6-4 180,-5 5-180,5 7 360,-6 1-270,0 6 0,0 0 180,0 6 0,6 1 90,-4 31-180,4-13-90,-6 26 0,0-23 90,0 5 0,5 12-90,-3-20-90,4 30 180,-6-43-450,0 18 90,0-22 0,0-1 180,0-1 90,6-24 0,-5 2 0,5-17 0</inkml:trace>
  <inkml:trace contextRef="#ctx0" brushRef="#br0" timeOffset="8973">11803 13446 6543,'7'0'360,"5"0"-450,-4 0 270,5 0-180,-5 0 0,10-6 0,-15 5 90,15-11-90,-17 10-90,5-3 90,-6 5-90,0-7 90,0 0-180,-12-7 180,3 7 0,-10 1 0,5 12 0,1 8 0,5 0 0,2 18 90,6-22-90,0 14 90,0-23-90,0 11 0,0-10 0,12 4 0,-3-6-90,23 0 90,-16 0 0,22 0 0,-28 0-180,26-6 180,-32 4 0,20-10 0,-17 5 0,1-6 0,4-7 0,-11 5 0,11-10 0,-11 10 0,5-4 0,-6 11 0,0 2 0,0 6 90,0 0-90,-6 0 0,-1 0 0,0 6 0,-5-4 180,10 15-180,-10-13 0,11 13 90,-5-3-90,6 1 0,0 4 90,0-11-90,0 4 0,12-5 180,-3 0-90,10-1-90,-6-6-90,1 0-180,11 0 90,-8 0-270,14-12 270,-16 3 1,4-22 89,-11 15 90,-2-16 0,-6 12 0,0-7 0</inkml:trace>
  <inkml:trace contextRef="#ctx0" brushRef="#br0" timeOffset="9198">12165 13030 7533,'0'-7'-270,"0"1"-180,0 6 360,0 0 180,0 6 0,0 1 0,0 7-90,0 17 90,0-7 0,6 14 0,-4 7 0,4-8-90,-6 28 90,6-28-360,-5 14 360,5-29-990,0 3 810,-4-11 90,3-7 0,1 5 0,2-4 0</inkml:trace>
  <inkml:trace contextRef="#ctx0" brushRef="#br0" timeOffset="9410">12300 13245 7533,'6'28'-810,"1"-2"630,7-1 180,-1-9 90,6 21-180,-10-14-90,9 4 90,-11-8-89,7-5 179,-7-7 0,-1-1 0,0-6 0,-5 0 0,5-6 0,0-7 0,2-8 0</inkml:trace>
  <inkml:trace contextRef="#ctx0" brushRef="#br0" timeOffset="9572">12460 13312 7533,'-21'36'-810,"-4"25"810,10-28 180,0 7 0,-1 2-360,0-2 135,0-2 0,1-2-405,6-10 450,-3 11 0,6-23 0,-1-1 0</inkml:trace>
  <inkml:trace contextRef="#ctx0" brushRef="#br0" timeOffset="11273">12716 13299 6723,'0'-8'450,"0"-4"-360,0 5 360,12-13-360,-10 6-1,22-6-178,-15 13 89,10 0-90,-5 7 180,-7 0-180,5 0 0,-5 0 90,1 0-180,-2 7 0,-6 0 0,0 6-180,0 7 360,-6-5-180,-2 16 90,-5-15 90,-6 16 0,10-17 0,-9 4 0,17-11 270,-5-2-90,6-6 0,0 0-180,6-6 90,7-8 0,2 5-90,4-9 90,-6 17-90,-5-11 0,10 10-90,-15-4 90,15 6-90,-11 6 90,1-4 90,-2 10 0,0-5-90,1 1-90,1-3 90,-2-5 90,-6 0-450,0 7 360,-6 0-180,-2 6 90,-11 7 90,4-5 0,-5 4-90,-5 0 0,15-3 270,-14 3-90,16-6 90,1 1 0,1-7-180,0-1 90,5-6 90,-5 0-90,12 0 0,1 0 0,6-6 179,7-7-179,0 4 0,8-9-539,4 11 269,-3-7 0,-2 1-720,4-1 720,-9 7 180,11-5 0,-13 4 0,0-5 0</inkml:trace>
  <inkml:trace contextRef="#ctx0" brushRef="#br0" timeOffset="11661">13333 13124 8342,'19'0'-270,"-4"0"180,4-6 0,0 5 180,-4-5-269,4 0-181,1 4 270,-11-4-180,9 6-90,-17-6 180,6 5-180,-7-5 360,0 6 0,0-6 0,0-2 0</inkml:trace>
  <inkml:trace contextRef="#ctx0" brushRef="#br0" timeOffset="11831">13373 13124 7083,'0'21'-450,"0"-1"450,0-7-90,0 6 90,0-4-90,0 4 90,0-5 0,0-1-270,5 1 270,-3-7 0,10-1 0,-5-6 0,1 0 0,4-6 0,-5-1 0</inkml:trace>
  <inkml:trace contextRef="#ctx0" brushRef="#br0" timeOffset="12012">13466 13124 7533,'7'21'0,"-1"4"180,-6-16-1,0 15 181,0-9-1169,0 6 449,0-2 180,0-5 0,-6 5-270,-1-4 1,-12 10 449,4-10 0,-10 11 0,4-5 0</inkml:trace>
  <inkml:trace contextRef="#ctx0" brushRef="#br0" timeOffset="12128">13346 13393 7533,'-8'0'-90,"3"0"90,5 0 90,0 0-90,5 0-180,9-6 90,1-2 0,22-17 0,-19 8-720,31-20 810,-37 21 0,24-16 0,-21 12 0</inkml:trace>
  <inkml:trace contextRef="#ctx0" brushRef="#br0" timeOffset="12266">13587 13151 7533,'8'7'0,"-3"-1"0,1-6-90,-4-6 180,10 5-360,-5-5 270,1 6 90,-2 0-720,0 0 450,-5 0 180,5 0 0,-6 0 0,0 6 0,0 1 0</inkml:trace>
  <inkml:trace contextRef="#ctx0" brushRef="#br0" timeOffset="12413">13600 13272 6633,'8'-6'0,"4"4"540,-5-10-360,7 5-360,-1-1 90,0-10 90,-5 10-630,4-12 450,-5 7 180,1 0 0,4-1 0,-4 1 0</inkml:trace>
  <inkml:trace contextRef="#ctx0" brushRef="#br0" timeOffset="12595">13695 13070 7533,'-7'14'-180,"6"-1"-270,-5 7 270,6-5-90,0 10 270,0-10-539,0 16 539,0-8 0,0 3 0,0 0 0,0-11 0,0 4 0</inkml:trace>
  <inkml:trace contextRef="#ctx0" brushRef="#br0" timeOffset="12994">13507 13540 7533,'0'-7'-1170,"6"-11"1350,1 9-180,7-5 0,5 2 0,-4 5 0,4 0 0,0-5-180,-4 10 180,5-4-180,-7 6 180,-6 0-89,-1 0-91,-6 0 90,0 6 90,0 2 0,-6 5 0,5 1 0,-11-1 0,5 0 0,-1-5 0,2 4 270,6-11-270,0 5 89,0-6 91,0 0-180,6 0 0,2 0 90,11-6-270,-4-1 1,4-7 179,1-5 0,-5 4 0,4-16 0,-5 3 0</inkml:trace>
  <inkml:trace contextRef="#ctx0" brushRef="#br0" timeOffset="13175">13842 13111 6543,'7'0'0,"5"0"450,-10 0 90,16-6-450,-9 4 0,10-10-270,-5 5 0,-1-1 90,0 2 90,-5 6 0,-2 6 0,-6 2 0</inkml:trace>
  <inkml:trace contextRef="#ctx0" brushRef="#br0" timeOffset="13442">13828 13272 7533,'14'0'-1260,"-7"-6"1170,5-2 270,-4 1 0,5 1-180,1 0 0,-1 4 0,-5-3 0,4 5 0,-11 0 0,11 5 0,-10-3 0,4 10 0,-6-11 180,0 11-180,0-10 0,-6 10 90,-2-5-90,1 7 0,-5 5-270,-2 2 270,-1 0-180,-4 4 180,5-4 0,1 0-180,5-2-179,-3-5 359,3-7 0,1-1 0,1-6 0,6 0 0</inkml:trace>
  <inkml:trace contextRef="#ctx0" brushRef="#br0" timeOffset="13595">13869 13325 7533,'15'23'-990,"3"6"1080,-11-25-180,1 13 90,4-15 0,-11 10 90,11-11-90,-5 6-270,1-7 90,4 0 180,-11 0 0,5 0 0,-6 0 0</inkml:trace>
  <inkml:trace contextRef="#ctx0" brushRef="#br0" timeOffset="13747">14016 13312 7533,'0'-7'-90,"6"1"180,2 0-270,5-2 90,-6-5 90,5 5-360,-4-4 180,-1 11-629,-1-5 809,-6 6 0,0 0 0,0 6 0,0 2 0</inkml:trace>
  <inkml:trace contextRef="#ctx0" brushRef="#br0" timeOffset="13874">14043 13379 6813,'6'-13'-360,"1"-1"270,7 1 270,-1-6-180,-5 9-90,4-7-90,-4 9 270,-1-5-90,-1 5 0,0-9 0,1 2 0</inkml:trace>
  <inkml:trace contextRef="#ctx0" brushRef="#br0" timeOffset="14000">14191 13218 7533,'0'27'-1350,"0"11"1350,0-13 0,0 18 0,0-27-179,0 9-1,0-11 180,0-1 0,0-5 0,0 4 0,0-5 0</inkml:trace>
  <inkml:trace contextRef="#ctx0" brushRef="#br0" timeOffset="14396">14405 13325 7533,'8'8'-1439,"-2"4"1618,-6-11-269,0 5-89,0-6 179,0 0 0,-6-6 0,-2-1 0</inkml:trace>
  <inkml:trace contextRef="#ctx0" brushRef="#br0" timeOffset="46695">21380 6052 7533,'-14'0'449,"-17"24"-269,13-12 225,-4 22 0,1 5-315,5-9 90,5 6 0,3 2-90,2-2-270,6-2 180,6-2-90,-5-17 270,11 10-810,-4-16 270,5 15 270,0-21-899,6 9 809,2-18 0,0-2 180,-2-11 0,1-14 0,1-9 0</inkml:trace>
  <inkml:trace contextRef="#ctx0" brushRef="#br0" timeOffset="47506">21514 6052 7533,'0'64'989,"-6"5"-989,5-45 90,-5 13-270,6-16 90,0 0-90,0-2-90,0-6 360,0-5-90,0-2-359,0-6 269,0 0-360,6-12 270,-5 3-90,5-16-90,-6-8 270,0 9 180,6-13 0,-4 10 270,9 5-180,-3-4-90,5 13 90,1 5 0,-1 2-180,1 6 360,-1 6-181,1 2 361,-7 11-360,5-4 90,-10 4 90,4 7-180,-6-10-90,0 16 359,-12 6-359,9-6-989,-15 12 809,10-29 0,1 3-1799,-6-16 1439,12 3 450,-5-10-719,12 3 629,2-10 719,5 5-359,1-6-180,11-1 450,-9 0-360,10 1 179,-1-12-179,-9 14-180,9-19 90,-5 22 90,-5-12-90,-2 13-270,0-5 90,-12 4-359,5 1 179,-6 1 270,0 0-450,0 5 270,-6-5 90,5 6 270,-18 11-270,16-1 0,-15 9-180,5 6 180,-2-2 0,-4 9 1080,11-17-91,2 3-89,6-11-720,0 1 90,0-2 90,0-6-540,6 6 90,-4-5 180,27 5 0,-17-6-900,26 0 361,-23-6 179,4 5-360,1-17 360,-5 9 181,-2-10-1,-1-7 180,-5 10 0,1-9 0,3-1 539,-9 16-89,4-14 0,-6 23 0,0-5-360,0 6 359,0 0-359,6 6 0,1 1 450,7 12-450,-1-4-180,7 11 90,-11-12-630,15 18 720,-21-16 0,14 15-1169,-15-22-181,4 3 1260,-6-18 0,0-7 0,0-8 0</inkml:trace>
  <inkml:trace contextRef="#ctx0" brushRef="#br0" timeOffset="47657">22078 6133 7533,'-12'25'1439,"3"-3"-1259,-10 11 0,5-6 90,-5 0-181,-2 11 91,-6-8-360,6 3 180,-4-2-719,16-14 89,-9 2-89,16-12 719,-4-14 0,6-6 0,0-8 0</inkml:trace>
  <inkml:trace contextRef="#ctx0" brushRef="#br0" timeOffset="48056">22064 6374 7533,'8'8'809,"4"4"-449,-5-11-270,6 5-90,1-12 270,5-1-450,-4-7-270,16-11 360,-14 9-180,20-34 180,-26 25-989,18-38 809,-20 32 270,11-32 0,-13 38-809,-1-18 809,-6 34 0,0-9 539,-6 16-449,-1 2-180,-1 14 90,-4 1 540,11-2-90,-11 5-270,10-9 90,-3 10 359,5 7-269,0-4 180,0 17-270,0-11-1,0 5-89,0 30-90,0-28-90,0 40-846,5-45 936,-3 3 360,10-2-450,-11-21-899,5 8 359,-6-18 180,0 0-1169,0-12 2105,-6-3-576,5-6 0,-11-4 0,5 5 0</inkml:trace>
  <inkml:trace contextRef="#ctx0" brushRef="#br0" timeOffset="48207">22184 6307 7533,'0'8'0,"0"-2"1079,0-6-449,6-6 179,8 4-629,1-10 0,5 11-1169,-1-5 359,-4 6 360,4 0-989,-5-6 1259,-1 4 0,0-10 0,1 5 0</inkml:trace>
  <inkml:trace contextRef="#ctx0" brushRef="#br0" timeOffset="48440">22399 6065 7533,'8'0'270,"4"0"-270,2 6 0,0 2 1799,18 29-1979,-16-12 270,21 38-450,-27-31 270,3 5 0,-2 0 90,-9-2-450,-2 39 180,-8-49 0,-11 25-179,4-34 179,-10 15 270,4-16 0,-6 4 0,1-5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5:37:15.483"/>
    </inkml:context>
    <inkml:brush xml:id="br0">
      <inkml:brushProperty name="width" value="0.05292" units="cm"/>
      <inkml:brushProperty name="height" value="0.05292" units="cm"/>
      <inkml:brushProperty name="color" value="#FF0000"/>
    </inkml:brush>
  </inkml:definitions>
  <inkml:trace contextRef="#ctx0" brushRef="#br0">7444 7904 7533,'15'-7'-360,"3"-5"360,-11 10 0,1-4-450,10 6 270,-15-6 450,14 5 0,-15-5 450,4 6-1,-6 0 810,0 0-1529,-6 6-90,-2 1 540,-23 19-900,2-4 90,-18 8 1,-6 3 224,11-10 0,0 0-1000,-14 11 1,-1-2 1044,13-14 0,3-2 0,-26 15-89,-6-10-91,4 0-488,30-11 0,-1-1 668,-28 11 225,25-16 0,1 0 404,-28 8-449,30-11 0,1-2-474,-28 1 654,0-5-90,-6-9 90,10-7-270,-3-12-448,19-7 538,1-2 397,11-10-398,2-1 1,13-3-90,0-3 90,13-7-180,5 26 0,4-1 180,11-30-269,8-1-1,12 26 180,19-6-450,-7 15 360,-15 14 0,4 1-45,4 4 0,1 3 225,29-2-90,-6 7 0,2 3 315,-23 5 0,0 4-225,12 2 0,-2 4 90,22 7-136,-36-3 1,-1 2 45,7 2 0,1 1-45,1 3 0,-1 1 0,-2-4 0,-2 1 45,-5 2 0,-4-1 1122,9 8-1931,-1 18 629,-11-14 119,-7 20-1108,-9-17 449,-12 0 1060,0-1-1869,-6 12 1439,-1-14 0,-13 14 0,-1-18 0</inkml:trace>
  <inkml:trace contextRef="#ctx0" brushRef="#br0" timeOffset="354">7887 7367 10501,'7'0'1439,"5"0"-1079,-11 0 0,17 0-630,-9 0 270,5 0 0,-3 6-1799,-9-4 810,4 4 539,0-6 270,-5 0-810,5 6 990,-6 1 0,0 6 0,0 1 0</inkml:trace>
  <inkml:trace contextRef="#ctx0" brushRef="#br0" timeOffset="530">7900 7474 7533,'-7'8'2518,"1"-2"-2338,12-6 720,13-12-720,-3 9-1,15-15 1,-16 11 0,5-1 0,-7 2-630,1 6 270,-6 0 270,-2 0-449,-6 0 179,0 6 270,0 2-270,0 5-540,-6 7 270,-8 0 271,-1 1-361,-5 5 270,1-6-2159,-26 25 2429,13-20 0,-13 13 0,26-25 0</inkml:trace>
  <inkml:trace contextRef="#ctx0" brushRef="#br0" timeOffset="691">7900 7555 7533,'36'-28'1799,"1"2"-990,-16 13 91,6 0-451,-6 5 1,-2-4-180,-5 11 270,5-5-1080,-4 6 450,-2 0 90,-1 0 180,-5 0 0,1 0 0,-2 0-2789,-6 0 1980,0 6-1170,0-5 1799,0 11 0,-12 2 0,-3 6 0</inkml:trace>
  <inkml:trace contextRef="#ctx0" brushRef="#br0" timeOffset="1179">7806 7676 12030,'49'-21'1979,"2"2"-1619,-23 5-540,29-5 360,-24 10 0,12-3 0,-20 12-1,-10 0-2157,4 0 1078,-6 0 270,1 0 361,-7 0-1,-1 0-360,0 0 90,-4 6 271,3-5-91,-5 5 630,0-6-270,0 0-90,0 6 0,0-4 180,-5 4 270,3-6-181,-10 6-89,11 1-270,-17 18 1,9-2 89,-10 4-540,-7 10 360,10-13 180,-9 15-450,5-19 181,5 6 89,-4-11-90,5-2-180,-5-1 360,4-10 360,2 4-180,1-6-180,10 0 2519,8-36-2069,3 15 809,10-18-449,-5 21 269,5 5-269,-4 4-180,5-3-180,-12 12-270,9 0 270,-8 6-180,11 1-540,-13 7 270,5-1 180,-5-5 0,1 4 270,4-11-180,-5 11 180,6-10-3149,7 3 2160,-5-5 359,10-5-630,-4-3-89,12-17 1079,-5 2 0,5-15 0,-6 3 0</inkml:trace>
  <inkml:trace contextRef="#ctx0" brushRef="#br0" timeOffset="1786">8383 7354 7533,'-8'13'3867,"2"-5"-3687,6-2 630,24-6-810,-18 0 180,25 6-540,-30 1 270,11 6 90,-11 1 0,5-1-180,-6 13 270,0-4 540,0 5-91,-6 4-359,5-14 90,-5 2 180,6-7-450,0-5 90,0 1 180,0-2-180,0-6-990,0 0 810,6-6 0,-5-2 180,5-5 0,0-1 0,-4 1-2698,4-6 2068,-6 4-1169,0-17 719,0 10 990,0 1-179,0 3-271,0 11 990,0 0-361,0-5-179,0 10 810,6-10-450,1 11-90,12-11 449,-4 10-269,4-10-180,-5 11 90,-1-5-91,0 6-179,-5 0 270,4 0-360,-5 0 180,1 0-1169,4 0 809,-11 6-990,6-5 451,-14 11 359,6-4 90,-11 11-989,-2-4 539,-1 10 271,-10-4 449,4 18 0,-11 9 1439,10-17 0,8-1-540,16-30-449,11 0 450,12-12-541,-8 9 1,14-15-180,-16 17-180,10-5 0,-10 6 90,16 0 0,-14 0 180,8 6 90,-17 7-180,4 8-1,-11 6-808,5-1 359,-12 1 180,-1 0 0,-7 0-540,1 0 1,-13 6 539,10-11 0,-10 3 0,13-11 0,-1-7 0,1-1 90,0-6 0,-1 0 0,1 0 0</inkml:trace>
  <inkml:trace contextRef="#ctx0" brushRef="#br0" timeOffset="2147">8812 7448 7533,'21'7'0,"5"-1"0,-12-6 2338,0-6-988,-2-1-631,-11-1-989,11-4 270,-10 5 180,3-7 0,-5 1 0,0 6 0,0-5-450,0 10-1259,-5-4 809,-3 6 451,-11 0-811,-2 6 361,0 2-181,-16 11 1080,13 2-180,-15 6 0,12 6 1349,1 1-1169,-1 12-180,6-10 90,8-9 2159,7-9-900,6-11-539,0 1-361,6-3 271,13-5-540,3 0 0,11-5 2698,6-3-2338,-3-5-1,4-1-179,-1 1-2249,19-6 1619,-18 3-989,22-3 1169,-45 12-2788,1 1 539,-18 6 1799,0 0-1169,-6 0 1709,-8 6 0,-7 1 0,-6 7 0</inkml:trace>
  <inkml:trace contextRef="#ctx0" brushRef="#br0" timeOffset="2426">8718 7716 7533,'8'0'4497,"-2"0"-3957,-6 0-180,6-6-91,-5 5-89,11-5 1349,-11 6-719,17-6-270,-9 4-91,17-4-359,-5 6 90,6 0 0,-1 0-1079,1 0 539,0 0 270,0 0 90,-7 0-1709,12 0 989,-16 0 361,10 6 89,-19-4-90,-1 10 90,-6-5 810,0 36 269,-6-4-809,5 3 180,1-12-1079,7-29 179,19-1-809,2-7 630,6-13 359,5-1-646,-5-5 1186,6-1 0,1-6 0,-1-1 0</inkml:trace>
  <inkml:trace contextRef="#ctx0" brushRef="#br0" timeOffset="2896">9483 7542 8792,'28'-14'3328,"3"1"-2518,-10-1-451,0 1 1,4-6-360,-10 10 0,11-9 180,-11 10 0,-2 1-450,-1 1 180,-10 6 90,4 0 0,-6 0 270,0 0 270,0 12-360,-6-3-270,-2 16 360,-5-4-91,-13 18-89,10-10 0,-16 5 90,17-9-90,-10-4-1439,-1 11 90,-3-3 359,-3-2 1,11-2 629,1-16-1169,13 3 629,0-6-899,7-5 990,0-7 449,0-3 270,7-16-848,0 10 0,7-10 0,-1 4 0</inkml:trace>
  <inkml:trace contextRef="#ctx0" brushRef="#br0" timeOffset="3196">9510 7649 7533,'35'-7'899,"-3"7"-449,-19 7-90,-6 6-180,5 1 89,-10-1-89,4 1 0,-6-1 0,0-5 0,0 4 0,0-11-360,0 5-899,0-6 719,0 0 180,6 0 90,-5-6-90,11-7 180,-4-8 90,5-6 90,1 0-360,-1 6 810,1-4-360,-1 10-180,0-5 449,7-5-359,-12 9 0,10-4 90,-10 9-1080,-1 9 540,-1-4 91,-6 6-181,0 0 180,0 6 180,0 8 270,0 6-270,-6 7-180,-1 0 989,-7 6-179,1 13-540,6-3-676,-5 3 586,10-13 0,-4-6 180,6-6 2159,0 4-1889,0-16-360,6 3 719,13-48-899,4 3-1889,-2-14 360,-10 4-90,-11 20 1305,0-3-585,0-6 179,0 16 810,-6-15 0,-1 9 0,-6-4 0</inkml:trace>
  <inkml:trace contextRef="#ctx0" brushRef="#br0" timeOffset="3327">9912 7448 7533,'62'-21'1709,"-15"1"-1260,-22 13-89,-17 1 90,4 6-270,-11 0 0,5-6-1350,-6 5 451,0 1-271,0 7 541,-6 1 269,-1 4 90,-7-5 90,1 6 0,-1 1 0,1-1 0</inkml:trace>
  <inkml:trace contextRef="#ctx0" brushRef="#br0" timeOffset="3834">9966 7515 7533,'-15'21'3778,"-3"-8"-2879,16-7-359,-3-6-180,5 0 179,0 0-359,5 0 899,3 0 541,17 0-1351,-9 0-89,4 0-1439,-8 0 719,-11 6 450,11-4 90,-11 4 0,5-6 180,-6 0-1979,0 0-449,0 6 1078,0-5 451,0 5-91,0-6 360,7 0 91,-6-12-91,11-3-450,-10-12 451,10-5 449,-11 3 0,11-4 0,-4 6 0,5 1 0,-6 5 539,5 1-359,-10 13-180,10 1 1529,-11 6-899,5 0-180,0 0-270,-5 6 89,5 1-179,-6 13 720,6 12 629,-4-2-90,4 27-1708,-6-31 359,6 17 179,1-23-628,0-5 359,-1 3 180,0-16-180,2 4 90,5-6 0,-5-6 180,4-2-360,-5-5 270,1-6-270,4 4-900,-5-16 541,1 14 179,4-8-1169,-11 11 629,5 7 271,-6-5 629,-6-8 0,5 10 0,-5-14 0,6 23 0,0-5 0,0 6 0,0 0 0,-6 0 0,4 6 0,-9 7-450,9 8 1080,-10 12-91,11-5 1440,-12 29-899,6-25 359,-1 37-1174,2-43 5,6 17 180,0-28-450,0 4 180,6-12 0,2-1-1,5-6 1,7 0 0,1-6-1709,11-19 1439,-3 7 90,3-19-1709,7 10 1439,-9 5 237,15-9 1,-17 9-1,5-4 1</inkml:trace>
  <inkml:trace contextRef="#ctx0" brushRef="#br0" timeOffset="5011">15639 9192 7533,'0'8'2069,"-6"-3"-2609,-7-5 90,-2 0 180,-4 0 90,0 7 0,-32 0 90,11 7-1023,-31-1 1023,24 6 224,3-5 1,-2-1-45,-23 10-695,15-8 1,0 1 559,16-5 0,0-1 45,-6 0 0,-5 0 0,-6 3 0,-8 1 0,-2-3 90,9-6 0,-2-3 0,-1 0 0,1 1-633,-14 5 0,0 2 0,-1-4 588,6-6 0,-3-3 0,3-2 0,10 1-1011,4 0 1,4-1 965,-19-6 0,2-3 45,25 1 0,3-1 40,-24-21-40,26 14 0,0-4 44,-1-7 1,1-2-405,4 6 1,0-2 134,-2-8 0,3-1 90,-10-16 0,8-5-180,7 6 270,4-5 0,3 10-45,13 8 0,5 0 209,7-13-164,10 0 0,7 1 0,21-9 232,-11 18 0,6-1-277,11 1 0,3 3 267,-12 7 0,1 1-222,0 3 0,2-2 0,-2 5 89,0 1 1,0 2 0,12-6 0,2 2-97,-11 9 0,1 2 7,12-3 0,2 1 90,-9 8 0,1 2-427,7 1 1,1 2 336,-6 3 0,1 0-45,3 2 1,3 2 73,-12 5 1,3 3 0,-3 0-30,11 2 0,-2 2 0,11 9 0,-2 2 45,-19-4 0,-4 0-45,-3 0 0,0 1 45,3 1 0,-2 2 135,-7-1 0,-1 2-90,2-3 0,-1 3 135,3 16 0,-2 1-90,-7-16 0,0 3-45,8 23 0,-4 3-196,-3 10 151,-13-25 0,-3 0 135,-7 19 360,-1 1 695,-6-11-1325,-6 9-810,-22-7 1,-11-1 269,6-12 1,-4-3 442,-15 16 1,-3-5 6,11-20 0,3-7-449,-20 2 629,-5-8 0,11-6 0,-5-7 0</inkml:trace>
  <inkml:trace contextRef="#ctx0" brushRef="#br0" timeOffset="5976">14969 7609 10771,'18'-14'989,"-8"1"-809,15 6-360,-11-5-359,-7 10 359,5-4 180,-5 6-1260,1 0 721,4 0 269,-11-6 90,5 5-180,-6-5 90,0 6 90,0 0 540,-6 6-270,-1 1-90,-7 12-360,-5 3 180,4 4 1,-4-5 1258,6 5-90,-1-6-539,7 1 0,-5-2 0,10-5-91,-4-1 1,6-5 0,0-2-720,6 0 360,2-5 0,5-1 180,1-7 90,5-7-180,-4 1 90,4-1-1529,-6 1 179,1-12 91,-1 9-720,-6-16 989,6 11 810,-12-5 0,12-2 0,-6 2 0</inkml:trace>
  <inkml:trace contextRef="#ctx0" brushRef="#br0" timeOffset="6159">15143 7488 7533,'0'-7'1169,"6"7"810,14 55-1439,-10-12-361,8 29-358,-18-34 89,0-5 270,0-11-990,0 4 720,0-19-270,0-1 270,6-6 0,-5 0-90,11 0 270,-11 0-269,11-6-181,-4-7 1079,5-2-359,6-5-180,-4 1-180,5 4 90,-7-4 90,13-1-1709,-10 0 719,10-1 360,-13 1 450,6 1 0,-4-2 0,4-6 0</inkml:trace>
  <inkml:trace contextRef="#ctx0" brushRef="#br0" timeOffset="6649">15491 7448 7533,'-7'36'1529,"1"-11"-1259,6-13-90,0-11 89,6 5 91,8-6 720,1-6-1,16-13-719,-14 2-180,2-8-2159,-7 6 270,-11 10 719,-1-3 541,-7 12-1,-6 0-180,-1 6 91,-5 1 539,-2 19-270,-6-10 270,0 16 0,0-12 449,0 7-359,-5 12-637,9-15 1177,-2 7-180,11-11 899,7-6-449,1 6-451,6-13 1,0 5-180,6-10 996,13 4-1086,4-6 630,10 0-360,-13 0-91,6 0-808,-6-6 179,7 4 360,-6-4 90,5 0 0,-17 5-1620,9-5 541,-17 6 449,5 6-449,-12 7 449,-1 2 270,-7 4-180,-5-5 180,4-1 0,-5 1 0,7-7 270,5-1-180,-4 0-179,11-4 179,-5 3-90,6-10 180,0-3 539,6-5-269,7-1-180,2 1-90,17-6 720,8-2-450,-8 6-90,5 3 629,-24 12-359,0 6-90,-5 1 359,-2 18-359,-6-2-90,0 4-270,-6-2 180,-2-10 0,-5 10-990,0 2 450,-1-11 180,1 8 180,0-16-1798,5-1 1798,-4-1 0,5-6 0,-7 0 0</inkml:trace>
  <inkml:trace contextRef="#ctx0" brushRef="#br0" timeOffset="7090">16082 7488 7533,'-57'29'3418,"13"-4"-3238,25-12 179,5 6-179,1-3 450,5-3-270,2-7 0,6 0-181,6-5-358,8 5 269,1-6-90,10-6 269,-10 5-89,4-5 0,-6 6-90,1-6 180,-1 4-180,0-4-360,1 6 270,-7 6-180,-1 8-180,-6 1 180,0 10 91,-6 8-991,-1-4 450,-7 11 271,7-14-1080,-5-5 719,5 5 180,-7-12-1619,-5 6 1890,10-13 269,-9-1 0,17-6 0,-5 0 0</inkml:trace>
  <inkml:trace contextRef="#ctx0" brushRef="#br0" timeOffset="7232">15975 7823 7533,'7'-5'0,"11"3"0,-9-4 0,10 0 0,-5 5 1619,5-11-630,2 4-449,6-5-180,0-1 359,0-5 91,5-2-1350,-4-6 360,17-17-1169,-21 18 809,7-17 270,-23 28-2158,-2-22 1888,-6 13 0,0-15 540,0 12 0,-12-5 0,-3-3 0</inkml:trace>
  <inkml:trace contextRef="#ctx0" brushRef="#br0" timeOffset="7961">16270 7206 7533,'-6'-15'1439,"4"3"-989,-4 18 269,6 14-449,0 2-90,0 11 0,0-6-3392,0 0 3841,0 5 361,6 3-795,-4-1 254,9 5-449,-3 4 0,-2 2-269,3 9-38,-2-9 0,-2-3-1672,-5-15 1079,0-2 450,0-3 91,-6 4 577,-2 1-757,-5-6 1006,-6-8-467,4-6 0,-16-25 0,14 1 0,-2-16 0,7 0-90,11 11 180,-11-15 1349,10 14 697,2-9-1686,8 11-270,5 1 629,18 1-269,-7 4-360,20-4 0,-15 5-1440,16 1 541,-15-1 539,8 7-540,-5-11 360,-11 15 1,4-9-631,-13 12 361,-6 0 359,-1 0 270,-6 0 0,0 6 0,-6 2 0,-1 5 359,-6 7-359,-1 0-89,7 7 1258,-5 0-270,-2 18-809,6-14 900,-4 20-630,12-23-1,0-7 91,0-3-180,0-17 90,0 5 269,12-12-1258,-4-7 449,6-2 90,-2-10-720,-5-2 181,7-20 539,-1 10 0,-6-2-90,-1 14 0,-6 10-180,6 2 450,-4 1 0,4 10-270,-6-4 720,0 12-360,0 2-90,0 5 0,6 7 449,-4-5-179,4 10-270,0-4 180,1 0-180,6-2 0,-5-6 90,4 1-270,-11-1 90,11-5 0,-5-2 0,7-6 90,5-6-90,-10-2 90,9-5-180,-11-7 180,1 0-1170,4-1 541,-11-4 179,11 9-360,-11-9 270,5 4 91,-6-6 179,0 1-360,0-1 180,0-6-89,0 5 269,0-23 180,0 14-275,0-9 635,0 13-360,0 12 90,0 1-360,0 7 1889,0 5-899,0-4-181,0 11 2070,7 13-990,0 34-1259,1 0 94,-2 12-94,0-7 0,1-19 269,1 30-449,4-30-1169,-11 12 629,5-17 180,-6 0-1259,0-6 719,0 4 361,0-4-91,0 6 90,-6-6 360,-7-2 0,-2-6 0,-4 1 0</inkml:trace>
  <inkml:trace contextRef="#ctx0" brushRef="#br0" timeOffset="8352">16645 7622 7533,'0'-7'989,"0"-11"-89,0 9-361,0-4-89,0 1-180,6 4 90,2-5-180,5-1-1,6 1 1,2-1 180,12-5-180,-4 4-1799,-3 2 809,0 7 361,-6 0-990,1 4 629,-2-4 360,-5 6-179,5 6 629,-9 2 0,2 11 0,-12-4 0,-7 4 0,0 13 809,-1-14 450,2 13-719,6-24 0,0-1 809,6-6-90,20-6-899,-2-1-90,15-12 90,-13 4-180,-11-5-1350,9 1 631,-9-2 539,-1 0 90,4 2 89,-16 11 1,4-4 0,-6 11-1619,-6-5 720,-2 6-1,-11 0 450,-2 6-90,-5 7 180,5 8 1350,2 6-631,-1 6 541,5 13-541,2-9-537,7 8 358,6-18 180,0 0-181,0-6-89,6-2 90,1-6-180,13 1 0,-5-7-720,4-1 628,-6-12-88,7-1 0,-6-7-1439,6 1 720,-7-6 269,7-2-1529,-5 0 810,4-5 1169,-5-6 0,5 2 0,2-9 0</inkml:trace>
  <inkml:trace contextRef="#ctx0" brushRef="#br0" timeOffset="8610">17249 7340 7533,'21'-20'1979,"4"0"-1350,-10 13-179,4-5-180,-5 10 90,0-4-181,-1 6 1,-6 0 0,-1 6-629,0 7 269,-4 14 180,-2 2-270,-2-3 180,-10-6 90,5-7 0,0 7 90,-5-5-90,10 4 90,-10-11-180,10-3 180,-4-5 180,6 0 809,0 0-809,6 0 90,-4 0-1,10 0-179,-4 0 0,5-5-180,0 3-90,1-4 360,-7 0-1439,11 5 1079,-15-5 90,15 6-2519,-17 0 2070,5 0 89,-6 0-990,0 0 91,-6 0 809,-1 6 450,-13-5 0,0 11 0,-7-5 0</inkml:trace>
  <inkml:trace contextRef="#ctx0" brushRef="#br0" timeOffset="8812">17222 7555 7533,'-6'13'2968,"-1"1"-2338,-1-1 1438,2-5-1528,6-2-180,0 0 719,6-5-719,2 5 540,11-6-361,2-6-179,6 5 90,6-11-450,13-1 0,-9-3 270,14 3-2159,-17 1 1709,0 5-1979,-1-1 990,-12 2 269,-2 6 181,-11 0 179,-2 0-899,-6 0 539,-12 6 1,-15 14 629,-9-4 0,-4 9 270,1-5 0,-1-5 0,-7 4 0</inkml:trace>
  <inkml:trace contextRef="#ctx0" brushRef="#br0" timeOffset="8981">17222 7703 7533,'8'0'270,"3"0"1079,-3 0-540,5 0-359,-5 0-90,3 0 809,-3 6-449,5-5-270,1 5 359,23 18-899,-17-6 0,11 15 360,-25-14-90,0-11-90,7 3 0,8-9-90,6-2-990,6-7 271,1-13-810,6 5 1529,24-22 0,-11 13 0,-18 5 0,1-1 0</inkml:trace>
  <inkml:trace contextRef="#ctx0" brushRef="#br0" timeOffset="9620">18201 7461 8882,'14'-6'1529,"-1"-1"-809,6-7-451,-4 1 91,16-1-450,-14 7 180,8 1 0,-11 6 270,-1 0-180,-5 0 0,-2 0-180,-6 0-90,0 0 270,0 6 270,0-4 89,-12 22-449,-3-14-90,-6 21 90,1-16 90,7 11 0,-6-12 90,10 6-90,-15-1-360,15-4-900,-10 4 631,5-5 179,1-1-540,0 1 450,5-1 1,-4-5 179,10 3-1169,-10-9 539,11 4 270,-5-6-629,6 0 449,0 0 720,0-6 0,0-8 0,0-7 0</inkml:trace>
  <inkml:trace contextRef="#ctx0" brushRef="#br0" timeOffset="10680">18255 7474 7533,'28'7'1439,"-3"12"-1259,-17-2 359,4 32-269,-11-24-90,5 14-180,-6-20-719,0-6 449,0 1 270,0-7-90,0-1 270,0 0-90,0-4 90,0 4-810,0-12 270,6-2 0,-5-11 1080,12 4-360,-12-10-180,11 4-90,-4 0 989,11-10-809,2 14-90,0-8-90,-2 11 269,6 1-1258,-14 0 449,12 5 360,-21 2 90,4 6-270,-6 6 180,0 2 1,0 11-1,0 2 90,0 6-180,-12 17 90,9-12-270,-9 12 90,6-17 1439,5-6 181,-5-2-631,6-5-269,0-7-90,0 5-90,6-10-1,1 4 181,12-18-270,-4 3 0,5-11-990,-7-5 451,-5 9 179,-2-16-810,-6 18-89,-6-6 899,5 7-180,-18-1 0,10 7 91,-10-5-2070,-1-1 1889,12-2-89,-4 1 269,12 2 270,0 5 0,12-7 0,-4 7 0,12-5 0,-7 5 0,7-1 0,1-4 0,6 5 0,-6-1 719,4 2-449,-10 6 1889,16-6-1080,-15 5-449,9-5-90,-11 6-540,0 6 179,-7-5-448,-1 11 269,-6-4 0,0-1 90,0 5-1709,-6 2 1439,-1 0 180,-7 6-1170,0-13 631,1 5-1,0-4 180,-1-1 810,7-1-270,-5-6-270,5 6 0,-1-4 2968,-4 4-1259,11-6-809,-5 0 1978,6 0-989,0 0 360,6 0-990,1 0-539,7 0-630,-1 0 90,0 0 90,1 0-1439,-1 0 719,-6 0 450,5 0-2159,-10 0-2788,4 0 3688,-6 0 539,6-6 361,-4 4 89,10-10-630,-5-1 361,7-8 179,-7-6 0,5 0 270,-5 0-90,7 6 1260,-1 2-540,-6 6-450,11-1-270,-15 7 90,15 7 630,-16 7-91,4 13-269,-1 0 2069,-3 13-523,4 1-647,-6 1-359,0-2-271,0-7-359,0 2 0,6-8 180,-5 0 90,5-7-809,0 0 449,2-5 343,5-2 17,7-12-90,1-2 0,0-5-990,4-6 360,-10-2 270,10-6-89,-10 0-631,4 0 360,-6 0 91,-5 1 179,4 5-1439,-4 1 1259,-1 7 90,5 6 180,-10-5 90,4 10 0,-6-4 1,0 6-91,6 0 989,-5 0-449,5 0 1169,-6 12-1439,0-9 180,0 15 0,0-11 90,0 7-181,0-1-89,0 7 90,0-6 0,-6 6-1349,5-1 629,-11-4 270,4 4-719,-5 7 539,-1-10 180,0 10-90,1-13-1169,0 0 1080,5-5 449,-4-2 0,5-6 1529,0 0-900,-5 0-359,10 6-270,-4-5 0,6 11 90,0-4 270,12 5 1709,-3 6-810,10-10-90,7 15-809,-4-21 0,5 9-180,5-6-270,-10-4 90,11 3 90,-7-5-3328,13-11 2788,-9 2 0,3-11 450,-14 7 0,-5-1 0,-1 1 0</inkml:trace>
  <inkml:trace contextRef="#ctx0" brushRef="#br0" timeOffset="11553">11427 7273 7533,'-7'-6'1889,"1"5"-1440,6-5-89,6 6 540,14-12-541,14-9-179,8-1-498,4-10 318,6 5-1169,-3-7 1349,11-6-90,-27 20 0,-1 0-180,25-21 45,1 15 0,3 0-90,-21 7 0,-1 1-942,19-5 1,0 1 1076,-15 8 0,-1 2-45,14-5 0,0 1 90,-8 2 0,0-1-90,11-1 0,-2 0-540,-19 2 1,-2 1-1,7-4 0,-1 1-134,22-6-152,-10-3 0,0 0 871,8 0-426,-11 0 0,0-1 1146,-1 4 12,8-9-642,-17 16-90,-7-5 1272,1 8 0,4-1-13,28-16-1259,-25 18 0,-1 0 1137,17-13-958,-26 23-269,-5-11 1249,6 4-1069,7-5-360,-4 6 680,3-5-500,-12 10 90,-6-3 0,4 5 613,-10 0-613,4 0 0,-6 0 0,-5 0 0,-2 0 180,-1 5 90,-3 3-90,4 5-91,-6 0 541,6 13-360,-4-10-180,10 16 180,1-11-90,8 5 449,18 13-359,-4-3-811,12 4 721,-7-7-180,6-6 180,-4 0 0,16-1 0,-9 1 0,11 0 44,-19-10 1,1-1-270,-5-2 0,-1 0-516,7 3 1,1-1 560,27 5 179,-10 4-268,0-10 89,5 11 89,-11-6-448,11 1 269,-17-1 0,-8-7 0,0-1 180,6 4 0,23 10-90,-35-13-1809,9 7 1090,-20-11-1980,8 9 2250,-25-17 89,-1 5 360,-6-6 0,-12 0 0,-2 0 0</inkml:trace>
  <inkml:trace contextRef="#ctx0" brushRef="#br0" timeOffset="12502">13091 5622 8882,'-8'8'1619,"2"-2"-1169,6-6-90,6-6-181,2-1 541,18-13-540,-10 11 0,9-9 0,-12 17 180,13-5-900,-4 6 450,-1 0 90,-4 0-180,-3 0 180,1 6-180,-1-5 90,-2 11 0,-11-4 180,5 5-180,-6 7 180,0-6-180,0 6 90,-6-1-899,-1-4 89,-7 10 540,7-9-269,-6-3-1,12-1-629,-5-11 449,6 5 270,0-18 450,0-3 0,0-17 0,0-2 0</inkml:trace>
  <inkml:trace contextRef="#ctx0" brushRef="#br0" timeOffset="12765">13359 5421 7533,'14'-7'-540,"-1"1"1709,-6 18-449,-1 3 449,-6 36-809,0-1-1828,0 5 1288,0-16 180,0-13-1994,0 6 1724,0-2 87,0 3 3,0-14 180,0-5-450,0-7 867,0-1-777,0-6 617,0-6 283,-6-1-177,5-7-273,-5 1 0,6 0 1079,6-1-179,7 1-271,2-1-269,4 1-90,1 5-90,-5-4-180,4 5 90,1-1-1,-5-3-358,10 9 89,-10-10 180,-2 11-990,-1-6 540,-10 2 90,9 3 180,-9-4-1079,4 6 539,-6 0 91,0 0-361,-6 6 900,-7 2 0,-8 5 0,-6 1 0</inkml:trace>
  <inkml:trace contextRef="#ctx0" brushRef="#br0" timeOffset="12957">13319 5784 7533,'-6'13'3418,"5"-5"-3058,1-2-181,7-6 1,12 0 90,2-6-90,6 4 720,0-10-361,5 5-179,-3-7 0,4 1-450,0 0 0,-5-1 180,-1 7-2429,4-5 1979,-21 10 270,14-4-1619,-23 6 810,5 0 179,-6 0 271,-6 0-1,-1 6 90,-12 2 360,-2 5 0,-6 6 0,0 2 0</inkml:trace>
  <inkml:trace contextRef="#ctx0" brushRef="#br0" timeOffset="13211">13346 5918 7533,'-15'23'3238,"9"-6"-2878,13-17-1,13-6-179,-5-1 0,10-7 450,13-11-360,-6 9-900,7-10 450,-14 13 180,-10-1 0,4 7-2338,-5-5 1888,-7 10 180,-1-3-989,-6 5 1259,-18 5 0,8 3 0,-21 5 0,4 13 0,4-10-1350,-2 15 1440,11-10-180,7 0 1260,1-1-271,6-13-629,6-1 270,1-6-90,13 0-900,7-18 180,1 2 180,5-17-450,6-12 270,-10 14 180,4-14 90,-7 18 0,-11 0 0,4 1 0</inkml:trace>
  <inkml:trace contextRef="#ctx0" brushRef="#br0" timeOffset="13631">13775 5582 7533,'-7'8'809,"1"-2"-359,6 0 270,0-5 89,0 11 91,12-10-541,-3 3 91,10-10-90,0-3-720,8-11 180,-5 4 180,-2-4 0,-8 5 270,-11 7-180,5 1 180,-6 6-4408,-18 0 2789,-10 12 719,-2 2 271,-7 8 449,16-3-180,0-6 90,2 1 0,0 5 809,10-4-449,-10-2-180,18 5 1439,-11-9-270,10 11-989,-4-7 90,12-6-91,2-1 91,5-6 270,7 0-91,1 0-269,29-24-360,-17 13-207,18-21-1233,-30 19 811,4-1 269,-16 1-1439,15 0 900,-21 5 179,9 2 270,-12 6 1,0 0 296,-6 0-27,4 6 450,-15 8-270,2 12-90,-6 3 488,1 10-219,7-11-89,-1 11 1260,1 1-451,5-10-449,2 7 0,6-22 179,12 4-1168,3-11 269,6-2 270,5-12-720,7-8 360,2-6 180,5-2 91,-7 3 89,-6 0 0,0-2 0,0-6 0</inkml:trace>
  <inkml:trace contextRef="#ctx0" brushRef="#br0" timeOffset="13917">14459 5556 7533,'-14'0'1079,"1"0"-899,0 6-90,-1 1 270,1 0 179,0 11-449,-1-15-719,7 15 269,-5-10 90,10 5 270,-3-5-90,5 3 90,-6-9 990,4 4-451,-4-6-269,6 0 2249,12 0-2160,-9 0 451,15 0-270,-11 6-181,13-5-89,-6 6-180,12-2 0,-6 3 180,1-1-90,-1 5-810,-7-4 450,-5 11 180,4-4-1079,-11 4 539,5 1-1259,-6-6-1079,-24 36 1619,6-29 1259,-15 22 0,8-36 0,4-1 0</inkml:trace>
  <inkml:trace contextRef="#ctx0" brushRef="#br0" timeOffset="14264">14445 5851 7533,'42'-21'2428,"-9"2"-2248,-7 5 180,0-11 1259,3 8-809,3-14-181,-5 16-89,0-10-990,6 4 90,1-6 450,-11 6-1619,0 2 540,-15-7 719,-1 10-989,-1-9 359,-6 5 450,0 0 1,0-7 89,0 0 0,0 0 180,0-6 90,-6-13-90,5 9 630,-11-8-270,10 24-270,-4 2 90,6 5 810,-6 7-271,5 1-179,-5 6-270,6 0 2159,-6 30-1530,5 1 271,1 17-451,7-4-898,6-9 1618,1 5-449,-1-6-361,-6 5-89,5-4-450,-4 5-216,-1-6 306,-1 5-989,0-17 629,-4 9 270,3-10 90,-5 6 90,0-6 90,0-2 689,0-5-689,-5-1-3802,-3 1 1554,-5-7 988,-1-1 1080,-5-6 0,4 0 0,-4 0 0</inkml:trace>
  <inkml:trace contextRef="#ctx0" brushRef="#br0" timeOffset="14403">14660 5663 7533,'-7'-15'3957,"7"-3"-3777,7 17 450,12-11 180,14 4-541,-9-5-538,14 5 179,-24 2 90,12 0-1530,-12 5 811,12-11 539,-11 11 90,4-11-1529,-5 10 809,-1-4 361,-5 6 269,4-6 180,-11 5 0,11-5 0,-5 6 0</inkml:trace>
  <inkml:trace contextRef="#ctx0" brushRef="#br0" timeOffset="14898">14915 5569 7533,'-6'27'539,"-1"0"-179,-1 0 0,2-7-180,0 6 90,4-11-90,-4 4 0,6-5 269,0-1-89,0 0 180,0-5-630,0-2 90,6-6 180,2 0-450,6-12 270,-1-3 0,1-6-900,-7-4 451,5 4 269,-10-6 0,3 6 0,-5-4 0,0 10 180,0 1 360,0 2-90,0 11-360,0-5 1079,0 6-449,0 6-270,0 2-90,0 5 1529,6 12-1260,-4-9-179,10 10-90,-5-7 180,7 2-720,-1 0 180,0-1 270,1-13 90,-7 5 0,5-11 0,-5 5-1889,1-6 899,4 0-89,-5-6 539,7-7-360,-1-14 541,1-1-1,-7 1 0,-1-5-450,0 10 270,-4-11 0,4 1-719,0-20 809,-5 7-90,5-19 360,-6 4-318,0 15 318,0-6-269,0 31 269,-6-6 0,5 12 1079,-5 0-629,6 8-91,0 6 901,0 12-313,0-3 403,0 16-541,0-10-449,0 4 90,0 1 89,0 1 271,6 18 719,-5 8-809,11 2 359,-5 21-1239,1-25 609,-2 7-269,-6-13-1079,0-10 539,0 9 360,0-9-2249,0 3 622,-6 7 1267,-2-15 270,1 7-90,1-23-180,0 4-449,5-11 809,-17 11 0,9-16 0,-10 2 0</inkml:trace>
  <inkml:trace contextRef="#ctx0" brushRef="#br0" timeOffset="15024">15049 5677 7533,'13'-66'3148,"7"5"-2518,-5 46 269,10-11-359,-10 12-180,5 0-91,-1 2-988,-4 11 359,4-11 270,-6 10-3058,1-4 2698,-1 6 450,-5 0 0,3 6 0,-3 1 0</inkml:trace>
  <inkml:trace contextRef="#ctx0" brushRef="#br0" timeOffset="15297">15223 5663 7533,'8'28'1709,"4"-8"-630,7-8-719,-3-11-180,16 5 90,-11-12-90,6-7 539,0-2-179,-1-5-180,-5 7-990,4-13 180,-16 10 360,9-9-1799,-16 6 1620,3 3 179,-5-3-450,-5 12-90,-9 1 180,-1 6 810,-10 0 360,-2 23-360,-7 7-360,6 12 2878,9 9-809,7-10-1350,10-5-179,2 2-270,7-17-270,7-1 180,0 0 90,5-13-1979,-4-1 989,10-6-1169,-4-6 1080,5-7 269,7-8 422,-4-6 1,16 0-1,-4 0 1</inkml:trace>
  <inkml:trace contextRef="#ctx0" brushRef="#br0" timeOffset="15877">15880 5461 7533,'20'0'2698,"-5"0"-1349,5-5-449,-7 3 179,6-4-89,8-6-541,-5 9-1618,4-15 629,-13 17 361,0-5-2160,-5 0 1170,-2 5 449,-6-5-809,0 6 809,-6 6 270,-8 7 181,-6 2 269,-1 4 0,-10 1 0,14-6 90,-14 6-90,10-7 0,0 1 0,2-1 899,5-5 1260,7 4-90,7-17-1080,13 4-359,8-13-270,0 1 269,17-7-539,-21 12 180,21-10 809,-24 16-89,6-4-361,-13 6 271,-1 0-630,-6 6-90,0 8 89,-6 6-179,-1 1-809,-7 4 359,-5 9-1799,-2-5 1170,6 4 359,-2-8-1259,-3-4 990,3-6 359,-8-3-1799,12-6 1170,-1-5 1169,7-1 0,-5-13 0,4-8 0</inkml:trace>
  <inkml:trace contextRef="#ctx0" brushRef="#br0" timeOffset="15993">15894 5609 7533,'14'-13'1259,"-1"5"-539,19-4-451,-15 5 91,21 0-90,-24 1-90,12 6 0,-6-6 0,7 4-180,-6-4 270,11 0-180,-16 5-1799,9-11 899,-5 10 450,-11-10 360,8-7 0,-15 2 0,4-8 0</inkml:trace>
  <inkml:trace contextRef="#ctx0" brushRef="#br0" timeOffset="16215">16216 5368 7533,'-13'13'1349,"5"1"-1169,-4 5 0,11 2 0,-5 6 0,0 0-720,-1 5 540,-1-3-360,2-2 270,6-8 90,0-6-180,0-5 180,0-3 0,6-16 990,8 2-451,0-10-359,6 5 1079,-7 1-539,0-1-360,1-5 449,11-2-449,-9 6-90,16-3-450,-23 11 180,9-1 0,-10-4 180,5 11-1529,-6-5 629,5 6 720,-10 0-2159,4 0 990,-6 0 360,0 0-271,-6 6 1080,-2 1 0,-11 13 0,-2 1 0</inkml:trace>
  <inkml:trace contextRef="#ctx0" brushRef="#br0" timeOffset="16459">16028 5703 7533,'0'8'3328,"6"-2"-1799,2-6-720,5 0-269,6-6 1079,-4-2-719,11-5-361,1-1 271,13-5-450,-4 4-439,2 2 259,-17 1-1080,11 10 900,-16-4-539,4 6 449,-14 0 0,0 0 180,-5 0 438,5 6-348,-12 2 0,-1 11-450,-7-4 90,-6 28 90,-1-17-637,-5 18 547,-1-11 0,6-5 1,-4 5-1440,-2-6 719,5 0 360,-10-6 33,11-2 238,0-5-1,2-7-90,12-1 360,-5-6 0,10-12 0,-4-3 0</inkml:trace>
  <inkml:trace contextRef="#ctx0" brushRef="#br0" timeOffset="16580">16163 5730 7533,'52'-13'3508,"-15"5"-3508,1 2 449,-12 6-988,-11 0 269,5-6 270,-1 5 0,-4-5-1349,4 0 719,0 4 270,-4-10 270,4 5 90,1-1 0,-5-3 0,4 3 0</inkml:trace>
  <inkml:trace contextRef="#ctx0" brushRef="#br0" timeOffset="16811">16565 5300 7533,'0'-7'2788,"0"1"-2338,-6 24 899,-1 16-1079,-1 4-270,-4 1 360,10-8-180,-4-15 0,6 9 89,6-17-89,-4 4 0,10-11 180,2 6 629,0-7 1,0 0-450,-2-7-181,-11 6 1,11-11-180,-5 4 0,7 1 90,-7-5-2249,11 5 2069,-9-1-2609,4-4-1169,-7 11 1799,-6-5 1889,-12 12 0,-2 1 0,-13 6 0</inkml:trace>
  <inkml:trace contextRef="#ctx0" brushRef="#br0" timeOffset="17070">16497 5609 7533,'-13'14'0,"0"-1"2788,-1 7-1798,7-6 629,1 0-720,6-8-359,12-6-180,3 0 89,6 0-89,16 0 540,-13-6-361,15-2-179,-7-11-1169,3-2 899,-1 0-90,-7 2-1979,-8 11 1169,-5-4 450,-1 11 90,-5-11 181,-2 11-451,-6-5-2159,0 6 1260,-6 0 720,-2 6 179,-11 1 450,4 12-90,-17 8 1529,16 2-719,-9 3-691,11-5 61,1 0 1799,-1-6-359,7 10-901,1-15 721,6 10-541,0-13-989,24-5-899,18-20 1079,8-5-4498,9-9 4588,-19 6 0,0 1 0,0-2 0</inkml:trace>
  <inkml:trace contextRef="#ctx0" brushRef="#br0" timeOffset="17878">17383 5180 7533,'-13'-6'2338,"6"4"-1888,1-4-90,6 6 0,-6 0-270,4 0 449,-4 0-269,6 12 90,0 3 809,6 42-899,2-11-574,-1 20 34,5-14 270,-11-16 0,5 14-450,-6-20-725,3 10 0,0 1 636,-1-4 359,4 20-90,-6-45 90,0-6-1439,0-5 719,-6-1 1102,4-7-652,-4-13 501,6-1 0,-6-5 0,-1-2 0</inkml:trace>
  <inkml:trace contextRef="#ctx0" brushRef="#br0" timeOffset="18100">17504 5381 7533,'21'-13'180,"-2"5"-180,-11 3 1619,-2 5-720,-6 0-359,0 0-180,-6 0-91,-2 5 1,-11 3-90,-8 17-180,4-3 180,-2 11 0,12-6-180,-1 0 90,1 0 270,6-6-90,1 4-90,6-10 89,0-2-89,6-7-180,1-6-449,6 0 179,1 0 270,5 0-90,-4 0-1080,10-6 541,-10-1 359,10-6 90,-10-1-1619,5 1 720,-7-1 1079,1-5 0,-1 4 0,1-4 0</inkml:trace>
  <inkml:trace contextRef="#ctx0" brushRef="#br0" timeOffset="18352">17625 5529 7533,'13'7'1079,"-6"5"-449,17-4-270,-14-1-1,28-1-179,-22-6 180,22-6-90,-16-7-180,11-2 180,-7-11-450,1 0 270,-6 3-900,-2-2 450,-11 6 270,-2 3 90,-6-3-629,0 6 359,0 5-90,-12-9 90,-3 14-90,-24-10 1170,10 13-450,-10 6-180,12 2 449,-6 23-359,5-7-224,1 15 943,8-18-359,5 4-270,7-4 90,-5 0-91,10 4 1,-3-4-90,5 0-90,5 4-46,3-10-134,5 4 90,1-5-989,-1-7 629,0 5 180,7-10 0,-5 4-1529,4-6 809,1-6 270,-5-2 91,10-5-631,-10-7 1080,16-6 0,-9-9 0,11-5 0</inkml:trace>
  <inkml:trace contextRef="#ctx0" brushRef="#br0" timeOffset="18813">17960 5300 7533,'-7'29'1619,"-6"14"-1080,12-25-179,-5 19 90,6-22-270,0 5 0,0-7 0,0 0 0,0 1 179,6-7-269,7 5-90,3-10-359,9-2 269,-10-8 90,10-5 90,-10-7 89,4 6-179,-6-12 0,-5 5-1709,4 0 180,-11-10 1169,5 9-539,-6-5 359,0 8 181,0-7 359,0 10-180,0-10 180,0 13 989,0 0-899,0 5 1709,0 2-989,0 0-271,0 5-269,0-5 270,0 6-180,0 0 89,0 12-89,0-4 90,0 12-180,0-1 899,6 32-719,1 19-270,1 2-1124,-2-8 1214,-6-25-540,0-5-105,-6 6 375,-2 0-270,-5-5 270,0 4 90,-7 1-1079,0-4 100,-1 2 620,2-17-237,-1 4 236,5-9 310,-4-3-40,5-7-90,1-6-90,-1 0 1773,1-6-1053,5-7-360,-3-8-90,9-6 0,-4 0-180,6 6 180,0-4-180,0 10 2069,0-10-270,18 3-1349,-1-4-91,15 5-89,-4 1 0,4 7-1169,-4 0 449,17-7 630,-15 11-2905,14-3 1465,-15 6 631,4 5 89,-12-5 630,10 6 0,-9 0 0,11 0 0</inkml:trace>
  <inkml:trace contextRef="#ctx0" brushRef="#br0" timeOffset="18925">18509 5690 7533,'20'19'5307,"-11"-10"-4318,9 9 1,-17-17-451,6 5-89,-7-6-788,0 0 1,-7-6 0,0-1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2:42:29.611"/>
    </inkml:context>
    <inkml:brush xml:id="br0">
      <inkml:brushProperty name="width" value="0.05292" units="cm"/>
      <inkml:brushProperty name="height" value="0.05292" units="cm"/>
      <inkml:brushProperty name="color" value="#FF0000"/>
    </inkml:brush>
  </inkml:definitions>
  <inkml:trace contextRef="#ctx0" brushRef="#br0">15626 14439 7533,'0'8'-1529,"6"-3"1888,1 2-179,7 0 180,-1 6-270,-6 1-90,5-1 90,-10 1-90,10-1 90,1 6 0,-4-3 0,10-3 0,-12-7 0,6 0 0,1-5-270,-1-1 180,0-7-90,1-7 180,-1 1-180,0-1 90,1 1 0,-1 6 0,-5 1 0,3 6 90,-9 0-90,10 0 0,2 6 90,0 1-90,18 6 180,-16-5-180,21 4 90,-20-5-90,8 1 89,-6 4 91,2-11-180,6 11-90,-6-4 180,11 5-270,-22-5 270,14 3-180,-17-9 90,6 4 0,1-6 0,-7 0-179,11 0 179,-9 0 0,23-6 0,-16-1 0,16-1 0,-12 2 0,1 6 0,-2 0 0,-5 0-90,11 0 180,-9 0-90,22 6 0,-22 2 449,22 5-179,-16 0-270,5-5 90,-8 4-90,0-11 0,8 11 0,-5-10 180,16 4-180,-22-6 90,22 0-180,-16 0 0,10-6-90,-11 4 180,4-10 0,3 11 0,0-11 0,11 10 0,-17-10-90,15 11 90,-15-5 0,5 6 0,-1 0 0,-11 0 0,22 6 180,-19 1 180,31 7-360,-31-7 90,19-1 0,-10 0-90,1-4-90,11 4 90,-16-6 90,8 0-90,-11 0 180,25-12-180,-19 9-90,17-15 180,-22 10-90,0 1-270,16-5 0,-14 5 90,10-1 180,-7 2 0,-5 6 360,18 0-360,-10 0 360,22 0-270,-21 0-90,8 6 270,7 2-270,-14 5 359,32 0-269,-26 1 0,27-7 0,-26 5 90,24-10-540,-30 4 0,30-12 271,-31 4-1,14-10 90,0-1-270,-14-2 270,26-4-90,-27 5 90,20 1-90,-20-1 270,27 1-270,-26 5 270,26 2-90,-22 6-90,5 0 359,5 6-359,-9-4 0,4 10 270,11-5-180,-14 7-683,15-1 593,-17-5 90,3 3 0,8-9 0,-8 10 0,7-11-180,-12 6-180,-5-7 0,16-7 90,-14 6 180,9-11 0,-6 5 0,-5-1 0,5-4-90,-6 5 0,-1-1 90,7-4 0,-4 5-90,3-1 90,-5-4-90,0 11 180,12-5-90,-10 6 360,28 18-360,-26-14 90,26 26-90,-27-27 0,21 9 0,-27-12 180,19 0-180,-21-6 90,11 5-450,-6-11 270,-7 10 504,6-10-774,-12 5 270,6-1-180,-1-4-360,-3 11 271,-3-5-811,-7 6 631,-6 0 539,0 0 0,-12 0 0,-3 0 0</inkml:trace>
  <inkml:trace contextRef="#ctx0" brushRef="#br0" timeOffset="241">15907 15486 7533,'-35'-43'0,"-1"0"0,5 5 0,0 1 0</inkml:trace>
  <inkml:trace contextRef="#ctx0" brushRef="#br0" timeOffset="945">15679 15204 7533,'36'-15'-360,"-4"3"270,-25 12 180,5 0-180,-4 0 180,5 0 360,6 6-181,-4-4-89,10 10-90,-10-5 90,17 0-180,-10 5 90,17-10 0,-17 4-90,10-6 180,-6 0-180,-3 0 180,20-6-90,-25-1 0,19-1-90,-16-4-90,0 5 90,4-7-270,-4 1 180,0 6-270,10-5 360,-9 4 90,5 0-180,5 3 90,-10 5-90,17 0 90,-11 0-180,17 5 540,-16-3 90,28 10-450,-26-5 270,32 1-180,-32 4-180,20-11 180,-5 5-90,-9-6 0,26 0 90,-26 0-808,10 0 718,-15 0 0,1 0 57,-5 0-57,5 0 0,-6 0 0,0 0 0,12 0 0,-16 0-180,26-6 90,-25-1 90,9 0 0,5-5-90,-15 4 360,40-5-270,-30-1-262,17 7 352,-23 1 89,0 6-179,6 0 0,-5 0 522,5 6-432,6 1-90,-10 7 90,22 5 0,-27-4-146,13 4-34,-10 1 90,-4-5-180,26 4 180,-24-11 0,14-3-90,-14-5 0,8 0 0,-3-5 0,14-9 90,-15 5-90,-2-9 458,4 11-368,-15-1-180,15-4 180,-16 11 0,5-5-270,-7 6 0,1 6 180,-1 1-539,1 1-1,5 4 630,-4-11 0,4 11 0,-6-5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5:38:04.282"/>
    </inkml:context>
    <inkml:brush xml:id="br0">
      <inkml:brushProperty name="width" value="0.05292" units="cm"/>
      <inkml:brushProperty name="height" value="0.05292" units="cm"/>
      <inkml:brushProperty name="color" value="#FF0000"/>
    </inkml:brush>
  </inkml:definitions>
  <inkml:trace contextRef="#ctx0" brushRef="#br0">8343 12534 7533,'-8'-8'-1529,"-4"2"2608,11 6-989,-5 0 180,6-6-180,0 5 90,0-5-90,0 6 179,0 0-359,0-6 180,0 4 0,0-3 0,0 5 180,0 0-720,0-7 270,0 6-89,0-5 179,0 6 90,6 0-90,1-6 270,24-19-180,-13 7 90,14-13-90,-19 17 0,7-5-90,1 4-90,5-5 180,1 7 0,12-13 0,-3 4-643,4-5 643,5 2-90,-16 10 90,22-10 0,-15 10-45,12-4 0,3 1 45,4 0-624,-2 2 0,-1 0 534,-3 3 90,17 6 90,-11-5-90,11 4 0,-18 1 0,1 1 90,-12 2 0,1 0-90,17 1 0,-1 1 0,15 2 90,4 0-90,-6 0 0,0 0 0,0 0 270,0 0-270,0 5 0,0 3 135,-21 0 0,-1 3-45,22 10-45,-25-8 0,0 1 45,11 7-1,-14-3 1,0 1-90,20 5 270,-10-2 0,-2 1-180,5-1 0,12 9-657,-24-16 477,-5 4 180,3 1-240,-9-11 240,4 9-90,11-5-90,-19 2 0,13-2 595,-25-7-1314,-5-6 1483,4 0-1484,-11 0 953,5 0 1,-12 0-1,-1 0 1</inkml:trace>
  <inkml:trace contextRef="#ctx0" brushRef="#br0" timeOffset="4622">11239 13903 7533,'-58'7'-72,"0"1"0,0-1 0,-3 0 0,0-2 0,6-5 27,5-11 0,5-4-1313,1 4 0,0-2 1313,-2-4 0,3-4 135,9-1 0,3-1 0,-13-14-90,14 12 0,2-2-180,-19-32 180,11 15 90,4-14 360,7-1-550,16 3 100,-3-11 180,12-5-360,6 16 90,7-10 90,2 12-90,10 0-90,-4-5 180,6 10 90,6-10-180,-5 18-90,11-5 180,-5 5-180,24-5-90,-13 10 180,13-3 639,6 1-549,-7 11 0,4 0-90,-6 4 0,1 1-38,7 1 0,0 4 83,-10 6 0,-5 4 135,12 5-90,-15-1 0,-1 0-90,7 3 180,7 0-90,-24 6 0,5 1 180,-11 13 965,11-5-1145,1 28 90,-4-18-24,3 26-66,-12-16 0,-7 5-574,6 0 574,-12-6 467,6 5-467,-1 19 90,-4-6-669,-4-7 1,-2 0 578,-2 13 0,-1 8 113,-6-14-23,-6-4-90,-1-1 0,-13-1 45,5-2 0,-2 0 45,-19 8-440,16-7 1,0-1 169,-13-4 90,0 0-90,-1-6 0,-1 5 180,-15-4-180,18-7 180,-30-3 0,31-11 0,-14-1 0</inkml:trace>
  <inkml:trace contextRef="#ctx0" brushRef="#br0" timeOffset="5059">11816 12426 7533,'33'-27'899,"-4"6"-719,-2 8 0,-8 7 360,0 6-540,2 0-90,-6 0 180,3 6-90,-17 2-90,5 5 0,-6 1 180,0-1-270,0 0 0,0 7 180,0-6 90,-6 6-270,-1-7-90,-7 13 270,7-16-630,-5 14 271,5-23 179,-1 11-540,2-10 270,1 4 450,3-12 0,-4-1 0,6-7 0</inkml:trace>
  <inkml:trace contextRef="#ctx0" brushRef="#br0" timeOffset="5315">12058 12185 7533,'15'0'-360,"3"6"720,-16 1-360,4 7 180,-6 5-90,0 8-1,0 7-358,0 0 179,-6-1-720,-2 0 270,1-5 540,-5 5 0,4-12 0,0-20 90,2-3 180,12-18-180,-4 7 720,16-7-450,-9-1-91,5 0 91,-2 2-90,1 6 90,2-1-90,4 1-270,-6-1 359,7 1-179,-5 0-1079,4 5 899,-12 2-900,5 6 451,-10 0 449,4 12 0,-18 3 0,-3 12 0</inkml:trace>
  <inkml:trace contextRef="#ctx0" brushRef="#br0" timeOffset="5525">12004 12547 9602,'21'0'1978,"-2"0"-1618,-5-6-90,0-1 1709,11-7-1529,-9 7-270,16-5 269,-12 4-1798,1 1 1349,-2 1-2249,-5 6 1890,-7 0-631,-1 0-89,-6 0-450,0 0 809,-6 0 720,-1 6 0,-7 1 0,1 7 0</inkml:trace>
  <inkml:trace contextRef="#ctx0" brushRef="#br0" timeOffset="5808">12085 12547 7533,'15'0'1439,"3"0"-1259,-11 0 90,1 0-270,4 0 359,-5 0-179,0 0 90,-1 0-180,0 0 180,-4 0-1349,10 0 629,-11-6-450,11 5 541,-10-5 179,3 6 0,-5 0-1349,0 0 1529,-5 0 0,-3 18 0,-5-8 449,5 15 1,2-5 540,6-6-451,0 0-269,0-2 0,0-11 90,6 6 0,2-7 269,17-7-1079,-9 0 271,22-19-1081,-16-2 721,5 0 539,4-21 0,-14 18 0,8-22 0</inkml:trace>
  <inkml:trace contextRef="#ctx0" brushRef="#br0" timeOffset="6175">12433 12265 7533,'0'15'899,"6"-3"-449,2-12 180,11-6-361,-4-1 91,11-13-720,-5-1 270,0 0 1,-8-4-631,-1 4 360,-5 1 0,1 0 180,-2 13-809,-30 12 899,12 10-90,-25 12 0,22-6 0,-11 4 270,0 8-90,-3-3-694,2 9 1324,2-18-270,16-2-181,-9-5 811,11-1-91,-6 1-719,5-1 810,2-6 154,6 5-335,0-10-449,6 3 719,19-5-629,-1 0 180,27-17-540,-15 6-90,4-14 180,-7 12-2339,-1-7 1979,-3 5 90,3-4 180,-11 11-90,-8-3-990,-7 9-1438,-6-4 1079,0 12 1349,-6 1 0,-7 7 0,-8 0 0</inkml:trace>
  <inkml:trace contextRef="#ctx0" brushRef="#br0" timeOffset="6333">12433 12507 7533,'0'7'1709,"0"-1"-180,30-6-1079,-4 0-360,14 0-990,-3 0 360,-20 0 271,8 0-721,-12 0 450,-5 0 271,4 0-1,-11 0 90,5 0 0,0 0-180,-5 0-90,12-18 450,-6 2 0,13-17 0,1 6 0</inkml:trace>
  <inkml:trace contextRef="#ctx0" brushRef="#br0" timeOffset="6599">13145 11983 7533,'-27'36'449,"0"13"-628,6-25 89,1 9-90,7-7 180,0-12-90,-1 12 0,7-17-450,-5 9 450,10-17 450,-4 5-270,6-6 2159,6 0-1980,2 0 631,5-6-270,1 5-271,-1-11 91,0 10-90,1-10-90,-7 11-900,11-11 270,-15 10-1259,16-3 900,-18 5 449,5 0 0,-6 0-1259,0 5 1529,-6 3 0,-8 11 0,-7 2 0</inkml:trace>
  <inkml:trace contextRef="#ctx0" brushRef="#br0" timeOffset="6759">12943 12399 8432,'6'8'1170,"2"-2"-631,5-6 271,18-6-630,-7-1 269,15-7-269,-12 7 0,-6-5 0,4 10 0,-10-4 0,4 6-1170,-5 6 451,-7 7-361,-1 14 540,-12-4 181,5 2-1,-11-5-540,4-6 180,-11 6 181,4-13 359,-10-1 0,4-6 0,-6 0 0</inkml:trace>
  <inkml:trace contextRef="#ctx0" brushRef="#br0" timeOffset="7009">13439 12158 7533,'14'13'1439,"-7"-5"-1079,5-2-90,-4-6-1,-1 0 1,12-12-90,-11-3 0,12-6-900,-13 2 541,5 5 179,-10-5 0,3 10-1260,-5-15 1080,0 15-90,-5-4 91,-3 7-91,-5 6 0,-1 0 0,1 0 180,-7 6-180,-1 1 90,0 6-89,2 7 269,0 7-270,4-5 270,-4 10 0,5-18 0,1 6 0</inkml:trace>
  <inkml:trace contextRef="#ctx0" brushRef="#br0" timeOffset="7167">13614 11930 7533,'7'6'2338,"-1"7"-2338,-6 14 1080,0 1-91,0 17-1259,0-21 180,-6 13 0,5-22 180,-5 11 90,6-12 0,0 6 0,0 5-180,-6-9 0,-1 10 0,-7-13 0</inkml:trace>
  <inkml:trace contextRef="#ctx0" brushRef="#br0" timeOffset="7345">13453 12278 7533,'7'8'3598,"-1"10"-3329,-6-9 271,-6 16 180,-1-10-360,-1 10-91,-10 9 91,10-5-1889,-12 4-1439,1-2 1978,4-20 451,-4 7 269,11-12 270,-3-5 0,-3-1 0,-7-7 0</inkml:trace>
  <inkml:trace contextRef="#ctx0" brushRef="#br0" timeOffset="7516">13346 12399 7533,'21'-7'1079,"-2"1"-629,-12 0-270,5 5 90,-4-5 89,5 6-269,0 0 180,1 0-90,-7 0 0,5 0-720,-4 0 360,-1 0-809,6 0 539,-6 0 270,0 0 90,5 0-719,-4 0 359,-1 0 180,5-6 0,-5-2 270,7-5 0,-1-1 0,0 1 0</inkml:trace>
  <inkml:trace contextRef="#ctx0" brushRef="#br0" timeOffset="7668">13614 12319 7533,'0'13'-720,"-6"-5"720,4-2 1349,-4-6-539,6 0-2249,0 0 539,6 0 900,-4 0 0,10 0 0,-5 0 0</inkml:trace>
  <inkml:trace contextRef="#ctx0" brushRef="#br0" timeOffset="7857">13762 12104 7533,'-15'21'1529,"-3"-2"-1169,11 1-270,-7-5 89,0 10 1,1-10 450,-7 34-450,6-28 0,-6 28-1889,13-34 989,-5 5 360,10-7-899,-9 1 1259,9-1 0,-10-6 0,5-1 0</inkml:trace>
  <inkml:trace contextRef="#ctx0" brushRef="#br0" timeOffset="7975">13560 12386 7533,'36'-51'1529,"7"2"-1349,-27 34 0,10-4 0,-7 5-360,-3 7 180,3-5 0,-6 5 180,7-1-1,-5 2 1,4 6 0,-12 0-180,11 0 0,-15-6 0,9-1 0</inkml:trace>
  <inkml:trace contextRef="#ctx0" brushRef="#br0" timeOffset="8162">13815 12117 7533,'13'10'4947,"7"-6"-5307,-5-23 270,4 4 180,-5-5-90,-1 7-3058,7-6 2518,-5 4 270,4 1 180,-12 2 90,-1 11 0,-6-11 0,0 4 0</inkml:trace>
  <inkml:trace contextRef="#ctx0" brushRef="#br0" timeOffset="8525">13882 12091 7533,'-15'56'1169,"3"-11"-809,12-20-90,0-9 629,0 3-449,0-12-90,6-1-540,-4-6 270,16 0 90,-9 0-1799,16-12 1439,-10 3 90,4-10-900,-5 6 451,-7-7 269,5-1-270,-10-6-90,9-5 271,-3 9 269,-1-14 90,-1 27 809,0-14-539,-4 16 2069,10 1-1080,-11 31-809,5-11-720,0 42 90,-5-37 90,5 13 90,-6-17 270,0-1-90,6 1 0,-4-1-2249,16-5 1349,-9-2-179,23-18 539,-10 3 90,10-17-90,-5 12-89,0-6 449,-6 7 0,4 5 0,-10-4 0,11 11 0,-17-5 0,8 6 0,-15 0 0,4 6 1079,-6-5-90,0 11 361,0-10-631,0 3-179,0-5-930,0 0 0,0 0 1</inkml:trace>
  <inkml:trace contextRef="#ctx0" brushRef="#br0" timeOffset="11121">9483 11352 8702,'13'-7'2429,"13"-5"-2429,-10 5 0,9-1-360,-11 2 180,-1 6 360,6 12 0,-10-3 90,3 17-1080,-12-12 360,0 6 180,0-7-179,0 1 89,-6-1 180,5 1 0,-11-1-360,10-6-89,-10 5-1,11-10 1,-11 4 629,10-6 0,-3-12 0,5-3 0</inkml:trace>
  <inkml:trace contextRef="#ctx0" brushRef="#br0" timeOffset="11369">9738 11178 7533,'0'14'-450,"0"5"270,0-4 360,-6 22-180,-2-13 540,1 27-450,-5-27-450,10 7-90,-3-18 180,5-5 0,0-2 180,0-6 360,0 0-180,5-6 0,-3-2-180,4-5 90,0 0-180,1-1 1170,7 1-181,5-7-629,-4 5 810,10-4-631,-10 5-628,16 1 269,-14 6-720,8-5 270,-17 10 270,4-3 90,-11 5 90,5 5 0,-12 9 0,-1 7 0</inkml:trace>
  <inkml:trace contextRef="#ctx0" brushRef="#br0" timeOffset="11555">9658 11527 7533,'0'8'2158,"5"-8"-1708,3-2 720,5-16-451,1 10 361,23-30-901,-12 20 1,13-13 0,-12 24-2069,-5-6 1709,0 6-2158,-2-1 2068,-5 2-810,-7 6 631,-1 6 449,-24 14 0,2-4 0,-17 10 0</inkml:trace>
  <inkml:trace contextRef="#ctx0" brushRef="#br0" timeOffset="11706">9671 11594 7713,'-8'8'989,"3"4"-539,5-11-90,5 5-1,9-6-179,1-6 270,22-7-270,-19-2 180,25-11-1170,-27 12 450,15-12-989,-16 12 719,5 0 271,-12 8 179,3 0 0,-9-1-90,4-1 270,-6-4 0,-6 11 0,-2-5 0</inkml:trace>
  <inkml:trace contextRef="#ctx0" brushRef="#br0" timeOffset="11830">9818 11487 7533,'6'39'629,"2"-16"-269,-1 3-180,5-20 180,2-6-180,6-6-180,19-13 0,-9-4 180,14-21-1350,-15 8 361,9-17-1028,-15 18 1837,-4-4 0,-1 12 0,-3 0 0</inkml:trace>
  <inkml:trace contextRef="#ctx0" brushRef="#br0" timeOffset="12094">10087 11151 7533,'-21'29'719,"1"2"-359,7-16-270,5 4 270,-4-5 359,11-1-539,-11 0 0,10-5 0,-4-2-810,6-6 630,0 0-269,6 6 269,-4-5-180,4 5 90,-6-6 90,6 0 180,-5 0 0,11 0-1,-4 0-179,-1 0 180,17-12-180,-19 3 180,24-16-450,-20 10 1,11-4-361,-13 11 180,-1 2 180,-6 6-629,0 0-1,-6 0 631,-1 0 269,-7 6 0,1 8 0,0 7 0</inkml:trace>
  <inkml:trace contextRef="#ctx0" brushRef="#br0" timeOffset="12411">9912 11393 7533,'6'7'1619,"-4"0"-810,4-7-269,-6 0-180,5 0-90,3 0 359,23 0-449,-13 0 720,19-7-271,-16 6-719,18-17 0,-15 15 180,19-21-1259,-27 21 359,15-15-899,-16 17 270,-1-5 900,-8 6-901,-6 0 1081,0 6 359,-6 1 0,-8 13 0,-7 0 0</inkml:trace>
  <inkml:trace contextRef="#ctx0" brushRef="#br0" timeOffset="12590">10060 11473 7533,'0'8'1619,"0"-2"-1439,0-6 179,12 0 1,-3 0 270,16 0-540,-10 0-90,10 0 270,-16 0-450,15 6 180,-21 1-450,14 1 0,-9 4 91,5-17 269,1 4-1170,11-25 1080,-2 4-359,21-23 539,-20 21 0,19-19 0,-15 15 0</inkml:trace>
  <inkml:trace contextRef="#ctx0" brushRef="#br0" timeOffset="12843">10609 11030 7533,'-7'7'2158,"1"0"-1798,0 6 0,-1 1-450,-1 5 90,-4-4 90,5 10-810,-7 2 271,7 2 269,-5-3-630,11-6 450,-11-1 91,10-10 89,-4 9 450,0-16-360,5 4 1529,-5-6-1259,6 0 0,6-6-180,-5-2 90,17-5 1439,-3-1-540,6 1-1259,10-1 450,-9 7 0,5 1-2698,-13 12 1078,-8 1 1440,-12 19 0,-8-4 0,-7 11 0</inkml:trace>
  <inkml:trace contextRef="#ctx0" brushRef="#br0" timeOffset="13019">10502 11407 7533,'-14'7'2069,"2"5"-990,12-11-449,6 5 179,13-12-539,3-1 90,29-13-180,-14 6-270,27-12 90,-27 17-1170,8-3 541,-24 12 359,-8 0-540,-7 6 361,-6 2 179,-6 5-450,-13 13 630,3-4-899,-22 11 629,16-12-180,-11-2 1,18-12 539,-3-1 0,11 0 0,-7 1 0</inkml:trace>
  <inkml:trace contextRef="#ctx0" brushRef="#br0" timeOffset="13390">10918 11205 7533,'-15'43'989,"3"-6"-899,12-29-90,0 4 90,0-11 0,0 5 450,0 0 179,6-4-449,2-2-989,11-13 629,-4-9-1170,16-16 1080,-15 8 0,16-15 180,-17 17-269,4-5 359,-5 18-360,-1-3 1259,-5 17-539,4-5-180,-11 12 539,17 7-449,-15 2 1259,27 34-1619,-20-16 90,9 13-90,-13-20-809,-6-13 449,0 0 360,0 13 0,-6-10 0,-7 16 0,-8-24 0,-6 10 0,1-10 0</inkml:trace>
  <inkml:trace contextRef="#ctx0" brushRef="#br0" timeOffset="13549">10797 11366 7533,'13'21'1349,"1"-2"-540,0 1-269,-1-5 899,7 22-1169,-11-13-810,8 8 451,-9-12 89,5-1 179,1-10 181,-7 9-2159,5-16-1529,-11 4 3328,5-12 0,0-8 0,2-6 0</inkml:trace>
  <inkml:trace contextRef="#ctx0" brushRef="#br0" timeOffset="13960">10985 11379 7533,'7'6'989,"-1"2"-629,-6 5 0,0 1 89,0 17-359,0-13 360,0 25-270,0-20-1169,-6 9 899,5-5 90,-11-6 180,11-8-1,-5-7-538,0-6 359,4 0 0,-4-11 0,6 1 0,0-15-90,0 10 90,0-10 180,6 4-180,2 1 90,5-6 0,0 11-990,1-4-809,11-18 1079,-8 17 271,8-17 359,-11 23 0,-1 1 0,0-1 90,-5 7-90,-2 1 449,0 6-359,-5 0 1259,5 0-539,-6 0 0,0 12-541,-6-3 541,-1 22-91,-1-8-629,-10 21-809,4 10 719,-7-9 180,7-1 90,2-24-1440,11-13 271,-6-1 539,14-12 810,-6-1-360,11-13 90,14-18-1,-8 12 1,19-17-809,-17 28 179,19-16 360,-9 15-1169,15-16 989,-17 17 270,5-10 0,-6 10 0,-1-4 0</inkml:trace>
  <inkml:trace contextRef="#ctx0" brushRef="#br0" timeOffset="14290">11347 11272 7533,'-13'0'1709,"6"6"-1439,1-4 89,6 4-269,0-6 810,6-12-450,1 3 179,12-23-899,-4 16 180,4-3 180,-11 7-1349,4 10 719,-11-4 360,5 6-629,-6 12 629,0 3 0,0 6-809,-18 34 449,14-26 270,-14 27 1260,18-41-631,0 3 1,6-11-360,1 1 0,13-8-719,-6-14 359,6-6 180,-7-7-720,13-6 721,-10 5 179,10 1 0,-19 13 0,5 9 0,-11 5 629,5 11-539,-6 4 2878,-6 18-2428,5-11 1259,-5 15-1079,6-26-450,12 13-270,3-23 179,23-1 1,-2-13 180,16-14-360,-16 5 0,9-16 0,-11 10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4T15:40:58.895"/>
    </inkml:context>
    <inkml:brush xml:id="br0">
      <inkml:brushProperty name="width" value="0.05292" units="cm"/>
      <inkml:brushProperty name="height" value="0.05292" units="cm"/>
      <inkml:brushProperty name="color" value="#0000FF"/>
    </inkml:brush>
  </inkml:definitions>
  <inkml:trace contextRef="#ctx0" brushRef="#br0">16887 2630 7533,'-51'47'899,"0"0"1,4-3-1,8-7-809,18-17 0,-4 6 0,16-12 180,-15 12-90,15-5-270,-4 0 270,1-2-360,10-11 270,2-3-450,20-5 180,-4-5 90,15-3-540,-10-5 181,12-6 269,-5 3-270,23-9 180,-26 16-539,18-3 629,-28 12 270,4 0-270,1 18 450,-5-13-90,4 19 269,-5-17-269,-1 0-90,1-1 360,5-6-180,-4-6 0,4-7-90,-5-8 89,-1-6-359,-6 7 0,-1 6 180,-6 2 540,0 5-540,0-1 180,-12 2-180,4 6 0,-12 0 0,7 0 90,-6 6-630,4-5-270,-10 12 630,9-6 0,-3 1 90,5-3 0,7-5 0,1 0 0,6 0 0,0 0 0</inkml:trace>
  <inkml:trace contextRef="#ctx0" brushRef="#br0" timeOffset="293">17128 2724 7533,'0'21'0,"0"-2"0,0 1 899,0 1-719,0-1 0,0 0-90,-6-7-90,4 1 90,-4-1-720,6-5-179,0-2 539,0-6 0,0-6 180,0-8-3392,6-1 3482,-4-10 1439,28-2-1326,-12 11 157,9-2 170,-9 30-260,-11-3 0,1 16 270,3-4-360,-9 6 2727,4-6-3717,-6-2 1267,0 0-1447,0-10 286,0 3 794,0-12 0,-6 0 0,-2 0 0</inkml:trace>
  <inkml:trace contextRef="#ctx0" brushRef="#br0" timeOffset="785">17397 2697 7533,'7'0'2878,"-13"12"-2698,-3-3 360,-10 41-540,6-24 90,5 13-90,2-21 90,6-5-1,6-4-89,2 9-449,-1-16 269,5 4 0,-11-6-540,11 0 181,-4 0 359,-1 0-1080,5-6 451,-5-8 449,7 5 0,-7-3 91,-1 6 179,0 5 90,1-5 0,1 0-90,4 4 0,-5-4 899,1 1-359,9 3-360,-14-4 0,16 0 0,-12 5 809,7-12-449,-1 12-90,-5-11-360,3 5-90,-9 0 0,4-5 90,-6 10-90,0-10 90,0 11-450,-6-11 270,-2 10 90,-11-4 90,4 6 270,-10 12-360,15-3 90,-7 10 0,15-5 0,-10 5 270,11-4 90,-5 4 0,6-5-360,0-1 90,6-5-900,7-2 450,2-6 1,5 0-451,-13 0 360,5 0 450,-4 0 0,5-6 0,0-2 0</inkml:trace>
  <inkml:trace contextRef="#ctx0" brushRef="#br0" timeOffset="1134">17678 2738 7533,'-7'64'2608,"1"-8"-2248,0-23 450,4-5-361,-4 5 181,0 0-450,5-5 270,-5 11-1350,6-17 540,0-2 270,0-8-989,0-5 629,0 1-1529,0-3 1530,-6-16-721,4-16 1080,-9-9-180,9-16 181,-4 22 89,6-7 1169,6 16-719,2 0-91,5-5 181,0 18-180,1-16 449,11 9-539,-9 0 0,10-3-90,-13 17 180,1-11-450,-7 11 90,-1 1 270,-6 13-90,-6 13-1080,-1-3 360,-7 8 361,1-16-1,-1 10-810,7-16 181,-5 15 539,4-15 270,1 5 0,-5-2 0,5-5 0</inkml:trace>
  <inkml:trace contextRef="#ctx0" brushRef="#br0" timeOffset="1515">17786 2925 7533,'6'-7'0,"-5"1"0,5 0 0,0 5 2338,1-17-1798,1 9-90,10-23-270,2-32-2776,-11 20 1,-1-2 2415,2-4 0,-2 1 796,-8-24-526,0 42 90,0 25-180,0 6 629,0 0-899,0 6 360,0 7 3431,0 20-3251,0 9-270,0 5 90,0 11 269,0-3-89,0 1-368,0-10 278,0-13-450,0-7 180,5 7-1439,-3-4 90,4-9 269,-12-20 1170,-1-14 0,-7-13 0,1 0 0</inkml:trace>
  <inkml:trace contextRef="#ctx0" brushRef="#br0" timeOffset="1667">17772 2778 7533,'0'7'-1619,"6"-1"1619,-4-6 2068,16 0-628,-10 0-181,18 0-1259,-11-6 180,4 5 0,-6-5-360,1 0 90,-1 5-1169,0-5 629,1 6 360,-1 0 270,-5 0 0,4 0 0,-4 0 0</inkml:trace>
  <inkml:trace contextRef="#ctx0" brushRef="#br0" timeOffset="2248">18000 2979 7533,'0'21'1169,"-6"4"-989,-1-10 0,-1 4 0,-3 1 0,3-5-270,-12 10 0,6-4 90,-12 0-90,11-8 270,-28 11-270,12-13 45,-3 4 0,-2 1-45,-15-1-928,4-3 1,-2 1 927,-23 8 90,26-10 0,-1-1-231,6 0 1,-3-1 545,-26-1 0,-1-2-225,20-2 0,-1-1-551,-4-3 1,-5-2 0,8-2 505,12-2 0,2-3 135,-20-9 0,3-2-90,-10-10-45,32 11 0,3-1 135,-14-13 33,16-1 237,2-7 90,8-23 89,12 0-449,1-4-135,10 29 0,4 2 135,6-8 90,14-13-90,-2 18 0,-4 8 0,1 0-360,14-15 180,6-3 0,2 1 0,4-1-45,1 8 0,1 2 45,1 5 291,-17 14 1,1 3-292,18-3-225,-8 4 0,3 3 45,21 3 45,-10 1 0,1 2-44,10 8 44,-16 0 0,-1 0 135,19 6-45,-30-3 0,-1 2 45,24 8-90,-27 2 0,0 1-90,22 8 45,-16 6 0,-3 3 45,-3 0-45,-9-5 1,-3 1 224,-5 5-90,0 3 0,-1 2 180,-3 4 289,-2 1 1,0-1-919,-3-12 126,-5 25 323,-3-26-450,-5 9 1348,-5-6-1258,-15 13-899,-3-9 1283,-10 8 0,1-12 0,-2 1 0</inkml:trace>
  <inkml:trace contextRef="#ctx0" brushRef="#br0" timeOffset="3629">18577 2711 8702,'13'-8'90,"-5"2"0,4 1-90,1-3 0,2 1 90,4 0 0,-11 1 0,4 5-180,-11-5 90,5 6 0,-6 0-270,0 0-180,-6 12 270,5-3 180,-11 5 0,10-3-90,-10-3-90,5-1 270,-1 5-269,-3-10 358,3 4-358,1 0 358,1-5-269,6 5 90,0-6 0,0 0 0,6 0-179,7-6 179,2 5-540,10-11 360,-10 4-540,22-11 451,-19 4 89,19-16 180,-21 14 0,-3-8 0,-7 11 0,0 1 0,-5 6 0,-1 1 0,-7 6 1259,-6 6-899,-1 1-180,1 1 449,-1 4 271,-6 7-720,12-3 269,-4 10-808,6-13 269,4-5 180,-4 3 90,12-9-180,2 4 179,-1-6-1168,17-6 629,-13 4 360,14-9 90,-11 9 180,5-10-180,-4 11-270,10-6 270,-16 7 0,3 0-90,-12 0-450,-6 12 450,-2-9 0,-5 15-540,-6-10 181,4 11-1,-23 2 270,21 6-270,-33 5 90,26-9 270,-8 2 0,18-17-90,9-2 90,5-12 90,0 4 630,0-10-270,5 5-181,3-1-89,5-3 90,1 9 0,5-10 360,-4 5 89,22-7-629,-19 7 90,26-5 0,-28 11-630,9-5 270,6 0-1888,-19 4 1528,12-4-450,-30 18 142,4-9 0,-15 21 0,2-10 0</inkml:trace>
  <inkml:trace contextRef="#ctx0" brushRef="#br0" timeOffset="3802">18711 2899 7533,'-6'7'-810,"4"-1"1710,-4-6-361,6 6 181,0-5-360,6 5 0,2-6-181,5-6 271,7 5-270,-5-5-450,4 6 270,-5 0-450,-1 0 361,0 0-361,-5 0 90,-2 6-809,-6 1 629,0 7 270,-6-7 270,-2 5 0,-5-10 0,0 3 0</inkml:trace>
  <inkml:trace contextRef="#ctx0" brushRef="#br0" timeOffset="4019">18912 2724 7533,'15'-7'2248,"3"-5"-1798,-17 10 180,11-4-450,-4 6 0,0 0-180,9 0-90,-14 0 90,15 0-360,-16 0 180,4 0 180,0 6 0,-5-4-450,5 10 270,-6-5 180,0 7-359,0-7 89,0 11 90,-6-9-450,-1 10 360,-7-5-539,7-7 449,-5 5 360,5-10 0,-7 9 0,0-3 0</inkml:trace>
  <inkml:trace contextRef="#ctx0" brushRef="#br0" timeOffset="4344">19086 2509 7533,'8'0'2788,"-2"6"-2428,-6 2 90,0 35-1080,0 2 90,0 28-539,0-24 179,0 14-63,0-32 513,0 14 181,0-24 193,-6-8 76,4-1-90,-4-11-90,6-1 0,0-13 630,0-8 49,0-6-499,0 7 0,0 0 990,6-5-900,2 8 179,5-8-179,0 12 180,7-1-540,-5 1 180,5 5 0,-7 2 90,-5 6 90,-3-5-989,1 3 899,-4-4 0,-2 12 0,-8 1 0</inkml:trace>
  <inkml:trace contextRef="#ctx0" brushRef="#br0" timeOffset="4582">18952 2885 7533,'0'8'1709,"6"-2"-270,2-6-630,0 0 1980,51-12-2699,-40 9-1979,42-9 899,-54 12 142,-18 0 0,-6 6 0,-15 1 0</inkml:trace>
  <inkml:trace contextRef="#ctx0" brushRef="#br0" timeOffset="4717">18952 2965 7533,'6'8'3148,"2"-2"-2698,6-6 89,5-6-269,-4 5 90,16-11-630,-15 10-629,21-10 539,-26 11 270,12-5 90,-15 6-1259,-1 0 89,-1 0 810,-6-6 360,0 4 0,-6-10 0,-1 5 0</inkml:trace>
  <inkml:trace contextRef="#ctx0" brushRef="#br0" timeOffset="4855">19020 2952 7533,'0'28'1709,"0"4"-1619,0-23 180,6 3-540,1-12 270,6 0-1260,13-12 1080,-10 3 180,33-35 0,-29 19 0,17-19 0</inkml:trace>
  <inkml:trace contextRef="#ctx0" brushRef="#br0" timeOffset="5217">19288 2738 7533,'0'13'989,"-6"0"-629,4-5-180,-4-2 0,12-6 180,8 0-540,0-6 180,6-2 0,-7-5-540,7-7 450,-5 6 270,-2-12-180,-7 17-1439,-18-3 1079,3 12 180,-16 0 0,4 7-180,-12 12-89,5-3 449,-17 22 0,22-22 0,-9 9 0,19-18 1259,-1 6-989,6-12 0,2 11-91,6-10 1261,0 9-181,0-9-540,6 4-269,2 0-180,6-5 90,-1 5 539,30-6-719,-22 0 270,40-12-270,-43 4 0,13-12-2699,-11 13 630,-5-6 1440,4 6 179,-11 0 270,-2-5 0,-6 4 0,0-5 0</inkml:trace>
  <inkml:trace contextRef="#ctx0" brushRef="#br0" timeOffset="5370">19234 2939 7533,'-7'28'2069,"-5"-3"-1800,10-11 361,-4 5-630,12-4 450,8-1-270,1-8-810,16-12 630,-9-2 0,5-5-1529,-8-1 719,1-5 810,-5-2 0,10-6 0,-4 0 0</inkml:trace>
  <inkml:trace contextRef="#ctx0" brushRef="#br0" timeOffset="5562">19462 2697 7533,'0'8'0,"0"-2"0,6-6 3058,19-6-3418,-7 4 270,13-9-1259,-11 3 719,-11 1 91,9-11 539,-16 15 0,9-15 0,-3 10 0</inkml:trace>
  <inkml:trace contextRef="#ctx0" brushRef="#br0" timeOffset="5867">19555 2644 7533,'-14'43'1349,"-4"12"-989,16-31 359,-4 33-539,6-32-180,0 6 90,6-19-450,2-5 180,5 1 180,-5-2-2338,22-48 1618,-24 20 720,24-47 0,-29 46-90,5-9 450,0 25-360,-4 1 720,4 0-451,0 4-89,-5-4 1529,17 6-719,-9 0-810,10 0 0,-12 0 0,5 0-1,-10 0-358,10 0 89,-11 6 0,5 14 90,-6 2-630,0 23 0,-6-22 271,5 15-1081,-17-6 541,9-2-360,-10-3 1259,11-15 0,-4-24 0,5-3 0</inkml:trace>
  <inkml:trace contextRef="#ctx0" brushRef="#br0" timeOffset="6090">19784 2509 7533,'6'21'1349,"-4"-1"-540,4-7 1,-6 18-360,0-7-180,0 15 89,0-6-449,0 31 90,0-16-495,0-1 1,0-1 404,0-5 360,0 15-180,0-35-2519,0-7 2429,-6-8 0,-2-12 0,-6-2 0</inkml:trace>
  <inkml:trace contextRef="#ctx0" brushRef="#br0" timeOffset="6674">20132 2697 7533,'0'8'1259,"0"4"-1169,0-11 90,6 11 0,-4-4 0,10-1 0,-11 5 179,17-10-179,-15 4 450,22-6-450,-17-6 0,12 4-1350,-13-10 181,5-7 89,-10-4 181,3-3 449,-5 6-90,-5 13-180,-9 1 271,-1 6 359,-10 18 629,4 4-629,0 6 270,1 10-180,13-16 0,1 5 90,6-8-270,0-6 269,0 1-89,6-1 1529,7 1-1349,2-1-810,5 0 450,-1 1 0,-10-7 0,51-43 0,-42 14 0,9-6 0,1-1 0</inkml:trace>
  <inkml:trace contextRef="#ctx0" brushRef="#br0" timeOffset="7005">20360 2630 7533,'0'57'2608,"0"-13"-2428,0-18-180,0 7 0,0-3-270,0 14 90,0-21 180,0-4-719,0-7 449,0-11 180,0 5 0,0 0 0,0-10-180,0 2 90,6-11-90,-4-6-179,4 4-91,-6-11-90,6-6 630,-4-4 0,10-10-449,-5 11 449,7 9 0,-1 6 539,-6 7-89,5 5 90,-10 2-180,4 6 1259,-6 6-1260,0 2 271,0 17-180,0-2-90,0 15-270,0 14-810,0-7 450,6 13 270,-5-24 0,5-7-90,-6-7 90,0-7 0,0-5 0,0-3 0</inkml:trace>
  <inkml:trace contextRef="#ctx0" brushRef="#br0" timeOffset="7260">20763 2670 7533,'7'-7'1799,"5"1"-1350,-10 6-718,10-6 179,2 5 0,0-11-990,18 4 631,-10-5-181,5-1 360,-14 7 270,-1-5 0,-11 11 0,5-5 0</inkml:trace>
  <inkml:trace contextRef="#ctx0" brushRef="#br0" timeOffset="7437">20844 2617 7533,'-8'21'-180,"-4"-2"270,11-12 539,-17 11-359,15-9 180,-9 11-270,12-13 0,-6-1-270,4 0 270,-4-4 0,6 4 89,18-6-358,-7 0-1,20 0 269,-10 0 1,6 0-180,-6-6 90,-8 4-1169,-1-4-450,-11 0 1079,5 5 450,-6-5 0,-12 6 0,-2 0 0</inkml:trace>
  <inkml:trace contextRef="#ctx0" brushRef="#br0" timeOffset="7657">20696 2818 7533,'27'8'0,"-7"-3"0,0-10 0,-7 3-4252,13-10 4252,-9 5 3378,20-7-3108,-21 7-270,15 1 900,-16 24-990,-2-2 270,-13 17-990,-1-6 810,-17 11 0,9-14 0,-10 7 0</inkml:trace>
  <inkml:trace contextRef="#ctx0" brushRef="#br0" timeOffset="7875">21032 2711 7533,'7'-8'2248,"-1"2"-718,0 6-1620,1 0 90,1 0-180,10 0 270,-10 0-180,12 0 180,-13 6-90,5-4-540,-10 10 270,3 1 90,-5 2-1169,0 10 1079,-5-10 0,-3 5-629,1-7 269,-5 0 630,4-5 0,-5 4 0,0-5 0</inkml:trace>
  <inkml:trace contextRef="#ctx0" brushRef="#br0" timeOffset="8276">21165 2604 7533,'8'6'1259,"-2"1"-449,-6 6-361,0 1-179,0 5-90,0-4 0,0 11 0,0-12 0,0 12-1080,0 6 630,0-14 270,0 12-1079,0-23 989,0 1-450,0-2 360,0-6-629,0 0 359,0-12 1170,0 3-271,0-16-449,0 10-179,6-10 89,-5 4-450,12-12 450,-6 10 90,0-2-90,5 12 0,-10-1 90,10 1 270,-11 6-90,5 1 629,-6 6-89,0 0-180,0 6-91,6 1-179,-4 12-90,3-4 180,-5 16-540,0-8 90,0 3 90,0 0 180,0-11-630,-5 16 450,3-15-1349,-4 16 1079,0-18 270,5 6 0,-11-7 0,4 1 0</inkml:trace>
  <inkml:trace contextRef="#ctx0" brushRef="#br0" timeOffset="8575">21380 2684 7533,'-6'28'-180,"4"-2"899,-4-7 1,6 2-270,0-6-90,0 3-91,0-11-179,13 1 0,2-3-90,12-17 180,-7 3-809,6-22 629,-17 15-90,2-9 90,-11 11-270,0-5 0,0 4 90,0 2-90,-11 0 630,2 12-90,-11-5 0,7 6-270,0 0-540,-7 18 270,5-13-1259,-11 30 1529,6-24 0,-1 14 0,1-11 0</inkml:trace>
  <inkml:trace contextRef="#ctx0" brushRef="#br0" timeOffset="8820">21608 2429 7533,'0'13'3148,"-6"43"-2429,5 9-359,-3-11 0,1 0-90,3 17-3700,1-27 0,-2-2 1091,-5 3 1986,5 3 1,-17-17 0,3-18 0</inkml:trace>
  <inkml:trace contextRef="#ctx0" brushRef="#br0" timeOffset="8971">21622 2711 7533,'15'-8'0,"2"-3"0,-9 9 989,-1-4 1,5 0-990,-4 5 539,5-6-1348,-6 7 629,-1 0 90,-6 0-1799,0 0 1889,0 7 0,-12 0 0,-2 6 0</inkml:trace>
  <inkml:trace contextRef="#ctx0" brushRef="#br0" timeOffset="9105">21594 2778 7533,'0'7'1709,"7"-1"-1080,-6-6 91,17 0-540,-9 0-270,10 0 90,1-6 180,-11-1 0,8 0 269,-3-5-2877,-5 4 2428,9 1 0,-11-5 0,6 4 0</inkml:trace>
  <inkml:trace contextRef="#ctx0" brushRef="#br0" timeOffset="9401">21836 2563 7533,'21'-7'2968,"-2"-5"-2518,-5 10-90,-1-4-91,1 6 1,-7 0-540,5 0 270,-11 0 360,5 12-180,-6-3 0,0 11 0,0-7-90,-6 12-720,-7 16 630,4-10-90,-3 0-270,6-19-899,5-10 719,-5 10 1,6-11-1260,0 5 1799,0-6 0,6 0 0,1 0 0</inkml:trace>
  <inkml:trace contextRef="#ctx0" brushRef="#br0" timeOffset="9521">21916 2845 7533,'0'13'3328,"0"-5"-2878,0-2 89,6 0-359,-4-5-630,10 5 450,-11-12-2428,5 5 2428,-6-11 0,6 4 0,2-5 0</inkml:trace>
  <inkml:trace contextRef="#ctx0" brushRef="#br0" timeOffset="11306">16967 3784 8252,'-7'0'990,"1"0"-720,6 0 449,0 0-269,12 0-270,-3 0-270,16 0 90,-10 0-90,4 0 270,-5 0-900,11 0 630,-9 0-359,22-6 359,-22 5-900,16-5 810,-23 6-90,8-6-89,-15 4-271,4-4 540,-6 6-809,0 0 899,-6 6 0,-8 2 0,-6 5 0</inkml:trace>
  <inkml:trace contextRef="#ctx0" brushRef="#br0" timeOffset="11526">17008 3838 8612,'34'0'810,"-8"0"-990,-6 0 180,-1 0 180,8 6 0,-5-5-810,22 5 180,-26-6-629,13 6 539,-24-4 360,-1 4-90,-6-6 270,0 0 0,0 0 0</inkml:trace>
  <inkml:trace contextRef="#ctx0" brushRef="#br0" timeOffset="11747">17222 3637 7533,'13'7'809,"-5"5"-449,4-5-180,-5 7 0,7-1-90,-1 13-180,0-10-90,1 21 180,-7-3 180,-7 2-540,-7 3 360,-19-12 0,-2-6 0,-12-1 0</inkml:trace>
  <inkml:trace contextRef="#ctx0" brushRef="#br0" timeOffset="97590">15304 5207 7533,'-21'13'-630,"-4"-5"540,10 4 180,-5-11 0,7 5 90,-12 0-180,-10 1 90,6 1-90,-9-2 90,11-6-90,-7 0 90,0 6-90,-17 1-90,14 1 90,0-2 0,-2 0 90,-13 1-45,-7 3 0,-1 0-2835,-6-1 2835,15-3 0,1 0-45,-4-6-926,-18 0 926,20 0-61,9-5 1,-2-2 105,7 0 0,0-2 45,-33-11-135,34 10 0,-2 0 45,-9-5 0,1-1 45,11 1 0,0 0-45,-10-2 0,1 0 0,-17-21 2106,36 16-2016,-17-23-90,28-8 603,2 2-603,7-7 0,12 23-45,5-2 0,3 0 45,10 0 0,0-1 0,3 1 0,2 9 0,10 1 0,-6 2 0,-5 10-270,29-11 270,-12 12-45,-2-2 0,3 0-45,14 0 90,-4-5 0,1-1-180,6-3-595,-16 9 0,1 0 775,13-4-90,-16 10 0,1 1-230,21 0 230,-13 2 0,-1 2 90,7 5-651,-21 0 1,-1 0 740,16 0-180,-6 6-74,22 8 74,-24 0 548,-5-1 0,0 0-548,3 2 90,27 10 0,-28-10 90,15 10-90,-22-4 0,3 0 311,-13-1-131,25 17-1563,-24-12 1383,2 3 0,-3 1 0,-9 1 132,8 8-42,-12-11 398,1-6-488,-1 4 0,0-4 0,1 24 90,-1-14 90,-6 20 0,-1-22-180,-6-3-90,0 0 3046,0-11-2866,0 4 683,0-6-683,0 19-270,0-14 0,-6 13 180,5-18-90,-11 1 0,11-1 0,-5-5 270,0-2-90,4 0-90,-4-5 0,0 5 0,5-6 0,-5 0 0,0-6 0,-1-1 0</inkml:trace>
  <inkml:trace contextRef="#ctx0" brushRef="#br0" timeOffset="98823">15559 7394 7533,'8'0'-1170,"-3"0"1080,-5 0 180,6 0 0,-4 0 0,4 0 0,-6 0 90,0 0 90,0 6-180,0-4 0,0 4-90,-6 0 0,4-5 90,-9 11-180,-9 1 180,-8 8 0,-1 0 0,4 5-270,0-12 0,2 6 180,-3-13 90,6 5-180,-11-5 180,7 1-90,-21-2 0,-7-18 0,1-3-673,-2-6 673,20-4-378,-4-2 378,13-1-90,-21-17 90,23 15 0,-10-20 90,12 14-90,4-4 270,-1 7-180,15 6-90,-4 6 0,6-4 733,0 9-643,0-3 318,0 6-319,6-1-89,1 1-179,7 0-1,0-1 180,11-11-270,4-4 270,5 1-90,-8 3 90,0 18 0,-6-6 0,13 6-90,-4-1 90,33-3-90,-16 9 90,8-4 0,-17 6 0,-15 0-90,4 0 90,7 0-90,-11 0 90,28 6 0,-31-4-90,30 16 90,-32-10 90,8 12 90,-18-7-270,17 18 180,-14 5 0,10 6-540,-8 15 450,-11-32 0,5 12-629,-12 19 629,-1-27 0,-13 28 0,0-38 0</inkml:trace>
  <inkml:trace contextRef="#ctx0" brushRef="#br0" timeOffset="99720">15546 8025 7533,'-8'7'-900,"2"-1"810,0-6 270,-1 6-90,-1-4-180,-10 10 180,9-5 0,-28 12 0,19-4 90,-19 5 270,4-13-270,-9 5-270,-5-10-90,-6 4 270,18-6 0,-4 0 0,12 0-1,0-6-448,0-2 179,1-11 90,5 4 0,-4-16 90,16 8-90,-9-15 90,16 3-90,-4 7 90,6-3 0,0 4 90,0 4 0,6-8-90,-4 16 0,10-4 0,-5-7 0,7 10 90,-1-10-90,-6 13 0,11 0 0,-15-1-90,51-23 90,-38 24-180,46-23 90,-46 34-90,21-4 180,-21 6 0,10 0 0,-7 6 0,-4-4-90,4 4 180,-5-6-90,11 6-90,-8-5 90,8 5-90,-6-6 270,-4 6 0,10-4-180,-10 10 0,4-5 0,-5 6 0,6 7 0,-5-5 0,4 16-90,-5-15 90,-7 16 0,-1-17 0,0 10-180,-5-10 0,5 4 180,-6-5-539,0 5 539,0-4 0,0 4 0,0-5 0</inkml:trace>
  <inkml:trace contextRef="#ctx0" brushRef="#br0" timeOffset="104265">17410 9219 6813,'7'0'-630,"-1"0"630,-6 0 0,6 0 0,-4 0 90,4-6-90,0 5 0,-5-6 90,5 7 0,-6 0 720,0 0-630,6 0-90,1 0 0,7 0-180,-7 0 90,23 0 0,-12 7 0,27-6 0,-11 11 90,6-10-90,7 4-90,-6-1 0,18-3 90,-28 4 90,18-6-90,-27 0 90,11 0-90,-18 0 0,-3 0 0,-12 0-338,0 0 1,-6 0 0,-1 0-1</inkml:trace>
  <inkml:trace contextRef="#ctx0" brushRef="#br0" timeOffset="105094">17397 10360 6903,'6'7'360,"1"-1"-270,0-6 90,11 0-90,-9 0 90,16-6-91,-10 5-89,4-5-3302,-5 6 3212,0 0 1,-1 0 178,1 0-178,5 0-1,8 0 90,-5 0 90,27 6-90,-30-5-360,31 5 360,-34-6 3392,10 0-3392,-13 0-90,0 0 180,1 0-180,-7 6 90,5-5 0,-10 5 0,3-6 0,-5 0-180,0 0-668,-5-6 0,-3-1 0,-5-6 0</inkml:trace>
  <inkml:trace contextRef="#ctx0" brushRef="#br0" timeOffset="110078">17262 11527 7263,'8'0'360,"9"0"-270,-14 0-90,15 0 90,-10 0-180,17-6 90,-8 5-90,26-11 90,-31 10-90,18-4 90,-23 6 0,0 0 90,5 6-90,-4 8 0,-1 30-180,-1-11 180,-6 12-180,-6-8 0,5-19 180,-5 13-270,0-23 90,4 4 0,-10-11-269,11 5 449,-5-12 0,0-1 0,-1-6 0</inkml:trace>
  <inkml:trace contextRef="#ctx0" brushRef="#br0" timeOffset="110325">17598 11312 7533,'-8'14'0,"2"11"0,6-2 359,0 9 181,0 13-450,0-8-90,3 7 0,0 0 0,-1 6 45,4 0 0,0-1 135,-5-2-90,11 5-1619,-10-21 989,4-16 0,-6-1 540,0-8 0,0-6 0,0 0 0</inkml:trace>
  <inkml:trace contextRef="#ctx0" brushRef="#br0" timeOffset="110615">17746 11487 7533,'13'0'0,"0"0"0,1 0-270,-1-6 180,0 4 0,1-10 90,-1 11 0,18 1 0,-19 8 0,6 5 0,-25 7 0,-13 0-180,5 7 0,-4-6 180,6-2 0,-18 12 0,13-13 0,-14 14 0,19-19 0,-1 1 0</inkml:trace>
  <inkml:trace contextRef="#ctx0" brushRef="#br0" timeOffset="110780">17786 11594 7533,'13'0'719,"0"0"-629,-5-6 0,4 5 270,-5-11-180,6 11 180,7-5-1260,-11 6 360,8 0 451,-15 0-1,10 0 180,-11 0-90,5 6 0,-6 1 0,0 6 0</inkml:trace>
  <inkml:trace contextRef="#ctx0" brushRef="#br0" timeOffset="111016">17759 11715 7533,'7'0'90,"-1"0"0,0 0 359,2-6-179,11 4-90,-4-9-180,10-3-90,-4 5 270,11-8-630,-9 15 270,8-4 90,-15 6 180,15 0-90,-21 0-359,8 6-1,-18 1 360,0 13 0,-6 1-90,-1-1 0,-1 0 360,-16 11-360,14-13 90,-16 20-630,13-30 90,-1 10 540,7-16 0,-11 4 0,3-6 0</inkml:trace>
  <inkml:trace contextRef="#ctx0" brushRef="#br0" timeOffset="111171">17839 11822 7533,'8'29'719,"3"-10"-359,-3-7-180,5-10-90,12 4 90,-2-6 0,4 0-180,4 0 0,-8-6 0,9-2 0</inkml:trace>
  <inkml:trace contextRef="#ctx0" brushRef="#br0" timeOffset="111805">17182 11366 7263,'-6'20'270,"5"-6"-540,-11 12 270,-2 19 270,-19 17-180,9-4-994,5-22 0,1-3 814,3-3 0,-4 2 388,0 0-298,4-16 90,1 10-180,-3-1 90,14-9 0,-16 10 1316,18-19-1316,-5-1 14,6 0-14,0-4 180,0 4-90,6-6-90,1 0 0,7 0 90,-1 0 0,13 0-90,-10 0-90,9 0 0,12 18 90,-17-8 90,13 11 0,1 1-90,-13-4-180,40 19 0,-43-22 180,13 4 0,0 1 0,-13-5 0,14 4 0</inkml:trace>
  <inkml:trace contextRef="#ctx0" brushRef="#br0" timeOffset="112322">18228 11420 7533,'0'21'-180,"0"-8"360,0-1 0,12-4-180,15 5-270,8-6 90,12-1-180,-19 0 90,4 2 0,-18 5 180,6 1 0,-13-1 90,5-5-89,-11 4-1,5-11 0,-6 11 270,0-11-1,0 11 1,0-10-90,0 10 90,0-11 0,0 11 0,0-4-90,-6 17 0,5-9-360,-17 40 360,15-36-270,-21 47 270,21-41 90,-20 25-90,14-17-180,-11-6-270,1 9-90,9-20 1,-7 8 449,15-17 0,-10-8 0,5-8 0</inkml:trace>
  <inkml:trace contextRef="#ctx0" brushRef="#br0" timeOffset="112931">18966 11661 8792,'8'0'0,"9"0"180,-8-5-270,17-3 0,-12 0 0,6-4 270,-13 11-90,5-11-990,-5 5 810,1-7-1169,-2 1 989,-6 6 0,0 1 270,-6 12-89,-2-5-91,-5 11 180,0 7 0,-1 3 449,-11 29-269,15-25 630,-14 23-450,22-33-181,-4 10 1,6-13 360,0 0-360,0 1 90,12-1-90,-3-5-540,28-8 0,-13-8 270,15-5-90,-6-13-899,-5 4 312,5-11 767,-12 6 0,4 1 0,-4-2 0</inkml:trace>
  <inkml:trace contextRef="#ctx0" brushRef="#br0" timeOffset="113346">19301 11366 8522,'0'31'990,"0"-13"-721,0 19-89,6 15-90,-5-19 90,2 9 0,0 3-360,-3 13 0,0-1-740,0-8 830,0-28 180,-6 6-180,5-7-2249,-17 12 1260,15-22 719,-15 8 360,17-18 831,-5 0-831,6-6 0,0-13 0,0 3 0,0-10 89,6 7 91,1 4-180,7-10 720,-1 4-270,0 0 359,7-17-539,-5 21-360,10-15-90,-16 19 90,9 5 450,-10-4-270,5 11 0,-6-5-1799,5-6 1529,-4 9 180,-1-15 0,5 11 0,-5-6 0</inkml:trace>
  <inkml:trace contextRef="#ctx0" brushRef="#br0" timeOffset="113582">19555 11500 7533,'7'21'270,"6"11"-91,3-22 1,9 2 180,2-31-180,-11 2 0,8-8 90,-23 5-180,5 5-1260,-6-10 1080,0 16-89,-12-9 179,-3 17 0,-5-5 0,0 12 0,-11 7 0,7 8 0,-15 6 0</inkml:trace>
  <inkml:trace contextRef="#ctx0" brushRef="#br0" timeOffset="113749">19395 11621 7533,'-7'21'0,"-5"-2"0,10-11 1259,-3 4-899,5-11 269,11 5-269,-2 0 0,34-4-90,-4-13 0,1-2-270,24-1-1126,-9-7 0,-4-1 766,-12 7-270,-2 5 1,0 1-1,-4 2-10,12 1 370,-32 6-450,-7 0 720,-6 0 0,-6 6 0,-1 1 0</inkml:trace>
  <inkml:trace contextRef="#ctx0" brushRef="#br0" timeOffset="114164">19502 11769 7533,'0'35'809,"0"-3"-449,0-25-360,0 17-450,12-13 360,-9 8-449,9-13 449,-12-6-90,0 0 180,6 0 0,-5-6 0,5-7-90,-6-2 360,6-11-360,2 12 360,11-12-91,-3 11 181,15-10-360,-9 10 90,5-5 180,16 7-180,-18 0-90,26 5 0,-34 2-180,6 18 180,-21-9 0,4 15-90,-6-11 90,-12 19 0,3-10 0,-17 15 0,5-16-360,-12 17 360,11-22-180,-3 14-809,0-22 629,14 4 360,-18-6 0,26 0 0,-9 0 0</inkml:trace>
  <inkml:trace contextRef="#ctx0" brushRef="#br0" timeOffset="114343">20079 11876 7533,'0'13'-1350,"0"-5"1890,0-2-720,-6 0 180,5-5 0,-11-7 0,4-8 0</inkml:trace>
  <inkml:trace contextRef="#ctx0" brushRef="#br0" timeOffset="114930">17074 12695 7803,'8'0'629,"4"0"-269,7 0-180,-2 0 180,20-6-90,-20-2-990,20 1 0,-15 1 271,11 6 269,-13 0 180,0 0 0,-7 0 0,1 0 0</inkml:trace>
  <inkml:trace contextRef="#ctx0" brushRef="#br0" timeOffset="115105">17142 12748 7533,'0'8'90,"12"-2"359,-3-6-179,10-6 180,0-2-270,-4 1-360,10-5-720,-10 5 91,16-1 809,-20-4 0,13 11 0,-17-5 0</inkml:trace>
  <inkml:trace contextRef="#ctx0" brushRef="#br0" timeOffset="115298">17370 12587 7533,'7'0'-450,"5"6"810,-10 2-180,10 11-450,-11 2 180,5 12-90,-12-11-90,-7 21 90,-2-19 0,-4 9 180,-7-14 0,4-5 0,-11-1 0</inkml:trace>
  <inkml:trace contextRef="#ctx0" brushRef="#br0" timeOffset="115846">17786 12655 7533,'13'0'1799,"-6"-7"-1529,5 6-181,-4-11 361,5 5-989,0-7-901,1 7 181,5-11 1079,-10 9 180,3-10-629,-6 5 449,-5 7 180,5 1 0,-12 12 0,-1 1 0,-6 7 0,-7 17 809,-1 17-629,7-10 1349,-4 29-809,22-41-900,-2 12 180,11-24 270,6-14-990,-4-14 450,10 0-1169,8-36 1169,-9 24 153,14-25 0,-23 24 0,4 0 0</inkml:trace>
  <inkml:trace contextRef="#ctx0" brushRef="#br0" timeOffset="116180">18080 12346 7533,'0'7'180,"0"-1"-1,0 0 181,0-4-90,0 10-90,0-5 450,0 30-450,0-11 179,0 42-179,0-35-559,0 36 559,0-32 0,0 9-1439,-2-4 0,-2-3 989,-3-12 90,0 38-540,1-64 1,0 11 449,4-10 180,-4 4 649,6-24-559,0 8 0,0-22 449,0 6-89,6 3 630,2-8-541,11 10-898,-4 0 359,4 2-90,-6 5 360,1-5-1260,11-2 990,-8 0 90,3 2 0,-3-1 0,-2-1 0</inkml:trace>
  <inkml:trace contextRef="#ctx0" brushRef="#br0" timeOffset="116382">18255 12534 7533,'0'22'270,"0"2"-181,6-23 181,-5 11-180,5-10 0,0 10 180,7-17 0,14-14-630,2-5 360,-8-9-450,-3 14 270,-17 11-269,5-4 179,-12 11 180,-1-5-360,-13 12 90,-7 7 360,-13 14 0,10-4 0,-7 8 0,16-10 0</inkml:trace>
  <inkml:trace contextRef="#ctx0" brushRef="#br0" timeOffset="116531">18175 12628 7533,'-36'50'90,"10"-6"359,20-37-179,6 5 90,0-11-180,0 5 989,12 0-809,3-4-90,24-8-90,-9-9 0,9-6-540,11-10-630,-17 14 451,12-2 269,-26 7-1169,-11 10 719,4-3 270,-11 5 91,5 0 359,-6 5 0,-6-3 0,-1 4 0</inkml:trace>
  <inkml:trace contextRef="#ctx0" brushRef="#br0" timeOffset="116848">18255 12789 7533,'-8'28'-360,"3"3"900,5-10-361,0-6 271,0 3-270,0-17 0,0 11 0,0-10-630,0 4 540,0-6-540,0 0 360,5 0-269,-3-6 449,10-2-450,-5-11 450,1-2 359,34-30-449,-33 30 180,44-14-90,-36 59-90,-3 11-90,-21 3-629,-9-1 719,-16-30 0,17-1 0,-4-6 0</inkml:trace>
  <inkml:trace contextRef="#ctx0" brushRef="#br0" timeOffset="117259">18925 12574 7173,'-28'21'899,"3"-2"-899,5-5 270,6-1-90,-6 0-270,1 1 360,-2 5-270,0-10-90,7 9 90,8-17 90,6 5-180,6-6 0,2 0 270,23 0-90,-7 0-270,9-6 90,-8 5 90,-16-5-450,9 6 270,-10 0 180,-1 6-89,-1 7-1,-6 2-1080,-12 5 900,3-7 270,-10 1 0,-1-1 0,0 1 0</inkml:trace>
  <inkml:trace contextRef="#ctx0" brushRef="#br0" timeOffset="117400">18832 12896 7533,'20'0'0,"0"-6"90,-7-7 90,6-3-180,-4-9 89,11-1-628,1-21 449,-5 16-540,10-12 450,-24 22 90,10 0 90,-16-5 0,10 12 0,-5-6 0</inkml:trace>
  <inkml:trace contextRef="#ctx0" brushRef="#br0" timeOffset="117600">19060 12439 7533,'0'-13'0,"-6"0"-90,4 5 360,-4 2-270,6 6-270,0 0 360,0 6 0,0 8 0,0 1 269,6 28-269,-4-18 90,4 38-90,-6-32-601,6 14 421,-5-18 90,5 0 90,-6 5-270,0-9 90,0 26-540,0-29 180,0 22 271,0-32 600,0 1-421,0-11 0,0 0 0,0 0 0</inkml:trace>
  <inkml:trace contextRef="#ctx0" brushRef="#br0" timeOffset="117746">18939 12668 7533,'6'13'1619,"-5"-5"-1080,17-2-179,9-12-5061,27-8 4701,-16-1-20,30-10 1,-49 10-1,18-4 1</inkml:trace>
  <inkml:trace contextRef="#ctx0" brushRef="#br0" timeOffset="118312">19207 12614 7533,'-13'34'359,"0"11"-179,5-15 180,-4 21 0,10-15-270,-4-8-90,6-10 180,0-18-450,6 0 90,2 0-450,6-18 361,-1 2 89,-5-23-270,3 10 180,-9 2 0,4 8 90,-6 6 450,0-1-360,0 7 360,0 1-90,0 6 0,0 12-270,0-3 90,6 10 180,-5-5 449,11 11-359,-4-9-180,5 16 0,-6-18 0,5 6-180,-4-7 0,5 1-90,-6-7 270,5-1-90,-10-6-180,10 0 1,-11 0-1,11-18 180,-4 8-270,-1-39 90,0 23-90,-2-31 0,-3 22 0,4 1 180,-6 2-89,-6 17 89,4-10 0,-3 4 180,5 0-90,-7 2-180,6 5 180,-6 7 0,7 1 0,0 0 539,0 4-89,0-3 270,0 5-1,0 0-449,0 5-270,0 3-90,0 5 180,7 1 0,-6 17 0,11-7 90,-10 27-90,10-22-90,-11 16-90,11-17 180,-10-1-90,4-1-180,-6-5 90,0-1-540,0 0 271,0-13 359,-6-1 0,-2-6 0,-5 0 0</inkml:trace>
  <inkml:trace contextRef="#ctx0" brushRef="#br0" timeOffset="118483">19288 12668 9062,'13'0'809,"-6"0"-629,5 0 180,2 0-90,1 0-900,4 0 360,1 0 270,-5 0-1799,10 0 1530,-10 0 179,-2 0 90,-1 0 0,-5-6 0,7-1 0</inkml:trace>
  <inkml:trace contextRef="#ctx0" brushRef="#br0" timeOffset="118832">19462 12721 7533,'0'8'899,"0"4"-719,6-11 0,-5 5 0,11-6 270,-4 0-360,5 0 179,0 0-359,1 0 90,5-6 270,-10 5-989,16-11 719,-22 10 0,14-10-720,-15 11 450,4-11 0,0 5-359,-5-7 269,5 1-180,-6-7 360,-6 6 180,-1-12 0,-6 17 0,-7-3 0,5 12 0,-5 6 0,13 2 0,-11 11 0,15-4 1080,-15 16-720,11-14-91,-1 8 1,2-6 180,6 20-360,0-13 720,12 23-451,-3-33-269,16 10-90,-10-13-90,5-6-449,-7-1 89,13-18 450,-10 9 0,10-15 0,-7 11 0,2-6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5:38:33.270"/>
    </inkml:context>
    <inkml:brush xml:id="br0">
      <inkml:brushProperty name="width" value="0.05292" units="cm"/>
      <inkml:brushProperty name="height" value="0.05292" units="cm"/>
      <inkml:brushProperty name="color" value="#FF0000"/>
    </inkml:brush>
  </inkml:definitions>
  <inkml:trace contextRef="#ctx0" brushRef="#br0">5888 13446 7533,'8'21'90,"-3"4"90,-5-10-1,-5 11-269,3-12 1,-10 12 89,5-5-90,-7 0 180,-5 10 89,-8-9-89,5 5 180,-27-7-180,23-13 0,-18-7-360,2-24 0,3-7-65,-1-6 424,-7-7 1,2-1-90,15 2-45,6 6 0,3-2-898,5-13 943,-9-20 0,24 25-270,-5 0 360,6 1-761,0 4 671,12 2-450,9-4 180,7 14 450,11 3-584,-11 9 404,11 16 183,-4-3-3,17 10-180,-9 9 0,3 1-90,-2 10 0,-13-4 90,13 12 90,-21-5-90,2 5 0,-17-6 0,3 0-180,-9 12 180,4-16 0,-6 15 788,0-18-968,-6 2 550,-2-3-370,-11 0 0,-8-4 0,-7 5 0</inkml:trace>
  <inkml:trace contextRef="#ctx0" brushRef="#br0" timeOffset="303">5687 13178 7533,'7'-8'449,"-1"-4"-359,-12 11-270,-1-11 270,-12 4-90,-8-11 90,-1 4 0,-17-10 0,9 4-1018,-10 0 1017,6-4-448,-25-2 359,13-2-225,18 13 0,-3 0 45,-5 2 0,0 1 0,-25-14-552,22 16 0,-1 1 732,-15-9-45,17 11 0,-1 2-80,-22-1 305,12 3 0,1 2-180,-6 2-433,18 0 1,2 0 432,-3 0 0,-15 0-3,10 0-177,1 0 180,-24 6 0,31-5 0,-34 6-450,37-7 270,-10 0 1170,15 0-990,-1 0 0,5 0 0,-5 0 0</inkml:trace>
  <inkml:trace contextRef="#ctx0" brushRef="#br0" timeOffset="1006">2414 12373 7533,'-7'42'1349,"-11"26"-1169,15-28-45,-6 1 0,0 0 45,8-2-270,-11 29 270,10-30-679,-4 8 140,6-13 434,0-12-795,0 10 360,-5-15 91,3 10-271,-4-13 270,6-5 90,0-2 308,0-6 0,0 0 1,0 0-1</inkml:trace>
  <inkml:trace contextRef="#ctx0" brushRef="#br0" timeOffset="1203">2388 12480 7533,'20'28'1169,"-6"-2"-989,-8-13-90,0 6 180,-5-4 90,11 16-181,-11-8-1168,11 16 449,-10-17 270,4 9 180,-6-16-809,0 11 449,0-12 180,0 12 270,0-11 0,0 10 0,0-4 0</inkml:trace>
  <inkml:trace contextRef="#ctx0" brushRef="#br0" timeOffset="1324">2401 12829 7533,'0'-21'449,"0"-5"-89,0 12-90,0-12-180,0 6 90,6-2-450,1-3 90,1 10-719,4-10 449,-5 16-90,0-9 91,5 17 449,-10-5 0,10 0 0,-5-2 0</inkml:trace>
  <inkml:trace contextRef="#ctx0" brushRef="#br0" timeOffset="1540">2696 12399 7533,'-14'15'1889,"7"3"-1620,-5-4 181,11 12-270,-11 3-180,4 10 180,1-11 180,-5 17-90,10-22-90,-9 9-1889,9-13 629,-4-4 900,6 5 0,0-13 180,0-1 0,-6-12 0,-1-2 0</inkml:trace>
  <inkml:trace contextRef="#ctx0" brushRef="#br0" timeOffset="1722">2656 12373 7533,'20'18'539,"0"-8"-359,-13 21 0,-1-10 90,0 12 90,-5-5-450,11 5 90,-10 0-900,4-5 451,-6 5 269,0-12 90,0 10 90,0-21 0,0 14 0,-6-16 0,-2 5 0</inkml:trace>
  <inkml:trace contextRef="#ctx0" brushRef="#br0" timeOffset="1812">2669 12708 7533,'-7'-13'899,"-5"5"-719,10-4 90,-4 11 0,6-5-90,0 0 0,0 4-180,12-15 179,3 8-448,30-17 179,-14 11-58,20-4 1,-17 6-1,6-1 1</inkml:trace>
  <inkml:trace contextRef="#ctx0" brushRef="#br0" timeOffset="3238">5821 12842 8252,'0'-19'-90,"6"4"180,2-4 0,5-1-180,6 5 0,2-10 180,0 10-270,16-10 270,-13 10-270,33-5 180,-32 13-179,24 1 179,-27 6 0,5 0 0,-8 0 0,-5 0 0,0 6-90,-1 1 269,1 7-179,-7-1 270,5 6-270,-5-9 90,1 13-90,-2-14 180,-6 11-270,0-7 180,0-5-270,0-2 0,0-1 180,0-3 0,0 4-1889,-18-12 1889,14-1 0,-20-7 0,16 1 0</inkml:trace>
  <inkml:trace contextRef="#ctx0" brushRef="#br0" timeOffset="3478">6169 12842 7533,'8'0'180,"-2"0"-1,-6 6 361,12 2-270,-3-1-360,11-1 90,-7-6-90,6 0 90,-4-6-540,5-1 361,-7-7-1,0-11 180,-5 2 0,4-3 0,-5 6 0</inkml:trace>
  <inkml:trace contextRef="#ctx0" brushRef="#br0" timeOffset="3824">5795 12547 7533,'0'36'0,"-6"1"180,-2 14-270,0-17 0,2 17 90,6-32 90,-6-5-180,5-1-90,-5 0 360,6 1-180,6-1 90,7-5-180,2-2 0,23-6 180,-14 0-360,26-6 360,-14 4-176,4-10 1,-7 5 0,-6-6 0</inkml:trace>
  <inkml:trace contextRef="#ctx0" brushRef="#br0" timeOffset="5073">5968 12494 7533,'8'7'359,"-2"-1"271,-6-6-270,0-24-180,0 6-270,0-21 90,0-12-360,0 13 315,1-6 0,-2 0-686,-5-4 371,6 10 0,-1 0 91,-12-4-1,12-4-586,-11-6 586,11 20-90,-5-23 270,6 31-179,-6-20 269,4 21 0,-4-14 0,6 21 173,0-3 0,-6 7 0,-1 4 1</inkml:trace>
  <inkml:trace contextRef="#ctx0" brushRef="#br0" timeOffset="5391">5620 11312 7533,'13'-6'719,"1"5"-899,-1-11 180,1 4-269,11-5 89,-3 6 0,5 1 90,-2 6 0,-10 0 180,5 0-360,-7 0 270,-5 6-90,4 1 90,-11 6-270,-1 13 180,-1-10 0,-11 16-359,4-18 449,-5 6 0,0-7 0,-1 1 0</inkml:trace>
  <inkml:trace contextRef="#ctx0" brushRef="#br0" timeOffset="5685">5928 11004 7533,'8'27'449,"-2"-1"-359,-6 25-90,0-18 540,-6 36-450,4-38-360,-10 20 90,11-23-719,-5 5 539,6-13-90,0-6 90,0-8 360,0-24 0,0 7 0,6-20-269,1 4 269,1 5 0,9-15 449,-14 20-89,22-14 180,-16 16 0,16-4-361,-10 5-358,4 7 268,-5-5 181,-1 11-90,-6-5 0,-1 6-1259,-6 0 1079,0 11 0,-6-1 0,-1 9 0</inkml:trace>
  <inkml:trace contextRef="#ctx0" brushRef="#br0" timeOffset="5862">5848 11433 7533,'6'8'1529,"-4"-2"-810,9-6 1,3-12-720,1 9 360,16-21-90,-15 21-90,10-15-1,-13 16 1,1-9-1799,5 9-1709,-4-10 2878,-2 11 450,-7-6 0,-12 7 0,-1 0 0</inkml:trace>
  <inkml:trace contextRef="#ctx0" brushRef="#br0" timeOffset="6136">5942 11407 6813,'-21'13'2069,"7"-6"-1889,3-1 90,9-6-90,-4 0 629,18 0-629,-3 0-450,10 0 270,-5-6 0,5 5 180,2-11 0,0 4 180,4-5-90,-10 5-1800,5-3 181,-7 3-90,-6 1 989,-1 0 270,-6 2-179,0 3 359,-12-4 0,4 6 0,-12 6 0,7 2 629,0 11-629,-1-4 900,7 16-451,1-14-179,6 2 270,0-1-180,6-9-360,31-1-90,-10-16 90,29-19-1169,-28-1 269,11-17 900,-16 15 0,2-9 0,-11 13 0</inkml:trace>
  <inkml:trace contextRef="#ctx0" brushRef="#br0" timeOffset="6506">6237 11098 7533,'-6'28'0,"5"3"0,-5-16 0,6-1 90,0-9-90,6-5 90,1-5 0,6-3-270,1-5 0,-1-1 180,7-11-180,-12 9-90,10-10 180,-16 19 90,10-5 0,-11 10 180,5-4-270,-12 6 90,-1 0 180,-1 0-90,-10 12-90,10-3 0,-12 5 0,7-2 0,-12 7 0,2 3 0,2 5 0,3-13 180,16-2 0,-4-11-180,6 5 449,0-6 1,0 6-360,0-4 630,6 3-271,2-5-179,6 0 450,5 0-360,2 0-91,0-5-538,-2 3 359,1-10 0,-6 11 89,6-6 181,-7 7-1889,0 0-450,-5 0 1440,-2 0-541,-6 7 1080,-6 0 0,-8 13 0,-6 1 0</inkml:trace>
  <inkml:trace contextRef="#ctx0" brushRef="#br0" timeOffset="6677">6210 11352 7533,'0'8'1889,"12"-2"-1709,-3-6 269,22-6-89,-14-1 0,20-1-810,-21 2 450,15 6 0,-16 0-1079,11 6 629,-17 2 360,3-1-540,-12 5 361,0-10-361,6 3 360,-5-5 0,5-5 270,-6-3 0,6-11 0,2-2 0</inkml:trace>
  <inkml:trace contextRef="#ctx0" brushRef="#br0" timeOffset="6912">6653 11030 7533,'13'-14'359,"-5"-4"-179,-2 16-90,-6-4 90,0 12 180,0 8-360,-6 7 90,-2 11-270,-5-3 90,-6 15 270,10-20-810,-9 14 181,16-24 269,-4 0 0,6-8 180,0-6-90,0 0 360,6 0-90,2-6 179,5-2-269,1-5 90,-1 0-180,0-1 90,6-5 90,-4 10-2339,5-9 1890,-13 22 269,-1-2 0,-12 17 0,-1 2 0</inkml:trace>
  <inkml:trace contextRef="#ctx0" brushRef="#br0" timeOffset="7069">6666 11272 7533,'-7'8'180,"1"-2"809,12-6-449,1 0-91,7 0 721,17-6-810,-13-2-630,13 1 270,-18 1 0,1 6 90,-1 0 90,-5 0 179,4 6-89,-11 1-1889,5 6 900,-6 1-811,-12 5 811,3 2-181,-16 0 900,10-1 0,-5-7 0,7 1 0</inkml:trace>
  <inkml:trace contextRef="#ctx0" brushRef="#br0" timeOffset="7232">6801 11125 7533,'19'-14'90,"2"1"-90,-6-1 0,2 7 0,-9 1 2518,11 12-2158,-10 1-540,3 7 180,-6-1-270,-5 13 180,5-10 180,-6 15-1079,0-16 269,0 11-629,-6-12 1349,-1 12 0,-12-11 0,-2 4 0</inkml:trace>
  <inkml:trace contextRef="#ctx0" brushRef="#br0" timeOffset="7448">6961 10910 7533,'13'68'2158,"-5"-14"-1978,-2-3 0,-6-22 0,0 28-180,0-20 360,0 28-1439,0-34 629,0 6 180,0-23-360,0-1 271,0-5 179,0-3 270,12-40 0,-3 14-180,5-24 0,-3 20-450,-3 4 540,11-12 0,2 11 0,6-4 0</inkml:trace>
  <inkml:trace contextRef="#ctx0" brushRef="#br0" timeOffset="8062">7444 11004 7533,'-7'27'-90,"-5"5"899,11-9-269,-5 8 0,6-10-181,0 0 181,0 4-540,0-10-270,6-1 180,-5-9 90,17-10-449,-15-3 269,15-5 90,-17-7-1080,11-7 901,-5 5 89,1-9-90,-2-2-540,-6-15 810,0 5-180,0 4 270,0 26-180,0 1 900,6 10-720,-5-4 629,11 6-359,-5 0-180,7 6 270,-1 8-360,1 0 360,5 12-450,-10-11 180,9 10-540,-16-4 180,4 0 180,-6-2-990,-6 7 541,-2-10 269,-5 9-720,-7-5 900,5-5 0,-10 4 0,4-6 0</inkml:trace>
  <inkml:trace contextRef="#ctx0" brushRef="#br0" timeOffset="8206">7377 11286 7533,'7'28'1529,"5"15"-1349,-10-31 0,4 18 0,-6-23-540,6 7 180,-4-7 180,10 5 0,-11-10 0,11 4 0,-5-6 0</inkml:trace>
  <inkml:trace contextRef="#ctx0" brushRef="#br0" timeOffset="8421">7484 11178 7533,'15'35'90,"3"-3"179,-17-11-89,5 4 360,0 14-360,-4-7 0,4 6-180,-6-18 90,0-1 90,-6-4 0,4-2-630,-4-1 270,0-10 180,5 4-540,-11 0 180,5-5 271,-7 5-271,1-12 180,6-1-90,1-12 0,6 3 180,0-3 0,0 6-180,12-7 180,-9 6-179,20-6 269,-20 7 0,21-7 0,-9-1 0</inkml:trace>
  <inkml:trace contextRef="#ctx0" brushRef="#br0" timeOffset="8654">7686 11151 7533,'0'14'180,"-6"-1"449,-2 7-269,1-6 90,-5 12-270,5-5 0,-7 0 269,1 16-1168,-1-19 269,1 25 360,5-26-450,-4 8 270,10-18 181,-4-1-361,6 0 270,0-4-270,0-8 270,0-3 90,6-11-180,2 7 810,6 0-270,11-1-90,-2 1-90,9-1 0,-5 1 0,18-6 90,-14 9-180,8-7 0,-14 9 0,-4-5 0</inkml:trace>
  <inkml:trace contextRef="#ctx0" brushRef="#br0" timeOffset="8987">7806 11085 8252,'8'0'1170,"4"0"-901,-11 0-269,11 0 360,2 11-809,0-2 269,0 10 180,-8-5-720,-6 17 810,0-13-630,0 13 270,0-17 91,0-1-1,-6-5 0,4-2-360,-10 0 630,11-5-270,-5-7 90,6-3-90,0-10 90,6 5 0,1 1 0,7-6 0,-1 4-179,0-10 449,1 9-270,-1 3 0,0 1 0,-5 11 270,4-11-270,-11 10 629,5-3-449,0 5 450,-4 5-270,4 3 0,-6 11-270,0-4 180,0 4-180,0-5-270,0-1 270,0 7 0,6-12 0,1 4 0</inkml:trace>
  <inkml:trace contextRef="#ctx0" brushRef="#br0" timeOffset="9157">8088 10896 7533,'7'50'1709,"-1"-11"-1529,-6-14 0,0-10 179,6 22-179,-4-19 90,4 19-1259,-6-22 629,0 4 180,0 1 180,0-5 0,0 10 0,0-4 0</inkml:trace>
  <inkml:trace contextRef="#ctx0" brushRef="#br0" timeOffset="9340">8035 11218 8792,'-14'21'450,"0"-1"-450,7-7 1889,-11 18-1440,9-13-539,-11 20 180,13-17 0,-5-1 90,5 6-2698,-12 1 2158,4-5-1349,-5 3 1709,13-17 0,-11 4 0,3-5 0</inkml:trace>
  <inkml:trace contextRef="#ctx0" brushRef="#br0" timeOffset="9439">7833 11420 7533,'29'-14'2158,"2"1"-1708,-16 5-270,10-3 0,-10 9-1349,16-16 1079,-9 9-90,5-4-1529,-1 1 1709,-11 4 0,10-5 0,-4 0 0</inkml:trace>
  <inkml:trace contextRef="#ctx0" brushRef="#br0" timeOffset="9674">8141 11218 7533,'-6'14'1709,"-1"5"-1619,-6-4-90,5 4 180,-4 1-720,-1 7 540,-2 1-720,-4-1 181,6-8 449,-1-5 270,6-7-270,2 5 809,6-10-629,0 4-90,0-6 270,0-6-180,6 4 90,2-10 90,12-1 0,-6-2-1,23-16-718,-19 14 269,19-14 90,-16 10 270,12-18-572,-11 9 392,4-8 0,-7 5 0,2-1 0</inkml:trace>
  <inkml:trace contextRef="#ctx0" brushRef="#br0" timeOffset="9978">8289 11017 9152,'21'-7'2968,"10"-5"-3238,-21 10 270,14-10 180,-16 11-1259,-1-5 629,5 12 270,-11 7-989,-1 8 629,-7 6 270,-6 0-269,-1 0 269,-5-1-90,4 1 270,-22 12 90,19-9 540,-13 3-450,18-14 0,5-6 899,2-5-449,6-2-181,0-6-179,12-6 1439,9-7-1169,7-2-450,5-5-90,-6 7 360,-7-1-90,6 1-540,-11 6 270,4 0 180,-5 7 180,-7 0-270,-1 7 180,-6 0-990,0 13 361,0 0 269,-6 7 90,-1-6-1169,-7 4 629,1-10 630,-7 11 0,-1-12 0,-5 6 0</inkml:trace>
  <inkml:trace contextRef="#ctx0" brushRef="#br0" timeOffset="10140">8424 11178 7533,'7'49'3148,"-1"-10"-2878,-6-20 90,0-5-1,6 5-629,-5-10 270,11 3 180,2-12-1439,0-6 629,6-1 361,-7-12-1261,-6-3 631,5-10 449,-10 3 450,10-9 0,-11 3 0,5-5 0</inkml:trace>
  <inkml:trace contextRef="#ctx0" brushRef="#br0" timeOffset="10278">8557 10977 7533,'0'42'539,"6"2"-269,-4-9 360,4-1 539,-1 29-629,-3-29-90,4 17-91,0-32-269,-5-12 90,11-1 0,-10-6 360,16-6-180,-3-1-180,6-18 89,4 2-718,8-27 449,-3 12-170,-8 7 0,0-2 1,7-16-1,4-11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5:38:54.204"/>
    </inkml:context>
    <inkml:brush xml:id="br0">
      <inkml:brushProperty name="width" value="0.05292" units="cm"/>
      <inkml:brushProperty name="height" value="0.05292" units="cm"/>
      <inkml:brushProperty name="color" value="#FF0000"/>
    </inkml:brush>
  </inkml:definitions>
  <inkml:trace contextRef="#ctx0" brushRef="#br0">5030 15580 7533,'-3'61'179,"0"1"1,1 0 0,-1 0 0,0 0 0,1 2 0,1-1 0,-1-3 0,0-9-135,-1 5 0,0-12-504,3-2 369,-6 14-90,5-30 90,-5 0 0,6-3-89,0 8 89,0-16 0,0 11 90,0-12 188,6 0-188,-5-2-90,11-11-89,-5 11 89,7-10 0,-1 10 90,7-11-90,-6 5 0,18 0 360,-10-5-180,17 5 89,-11-6 181,47 0-540,-2 0-212,-27 0 1,3 0 346,10 0 0,-3 0-1508,12 0 1553,-17 0 0,0 0 0,17 0 0,-29 0 0,3 0 0,19 0 0,0 0-45,-19 0 0,1 0-90,21 0 0,-1 0 45,-25 3 0,0 0 0,4-2 0,2 0 0,-1 2 0,0 0 90,1 0 0,0 0-45,0-2 0,0-1 0,2 3 0,1 0 90,0-2 0,0-2-90,-4 1 0,3 0 45,27 0 0,0 0 45,-23 0 0,0 0-1154,24 1 0,0-2 1109,-25-2 0,-3 0-45,4 3 1,0-1-546,-3-5 1,0 0 589,3 5 0,-1 0 45,-4-5 0,0 0 0,4 5 0,0 1-90,-2-3 0,0 0 45,-3 3 0,1 0-134,22 0 0,1 0 134,-23 0 0,0 0 0,15 0 0,3 0 90,-1 0 0,-2 0-90,-12 0 0,1 0 90,13 0 0,0 0-90,-18 0 0,-2 0 0,1 0 0,0 0 0,4 0 0,0 0 45,-3 0 0,1 0-45,25 0 0,1 0 68,-26 0 0,2 0-98,10-2 0,6 0 0,-7 0 75,-9 1 0,-1 1-90,24-3 0,0 0-45,-28 0 0,-1 0 90,7 2 0,2 0-45,12-2 0,0 0 45,-15 3 0,3 0 0,5 0 0,5 0 0,-5 0 0,-9 0 0,1 0 30,16 0 0,8 0 0,-6 0 251,-12 0 0,-2 0-281,0 0 0,3 0 0,-5 0 0,-4 0 0,-4 0 45,-1 0 0,1 0 357,3 0 1,4 0-373,3 0 0,6 0 0,-4 0-30,5 1 0,2-2-248,7 0 0,7-2 0,-8 1 248,-15 2 0,-4-1 0,18-2 0,-1 0 254,-22 2 0,2 2-254,7-1 0,5 0 0,-3 0 0,-1 0 0,1 0-63,-1 0 0,4 0 0,-6 0 63,-6 0 0,-1 0 0,12 0 0,2 0 0,-10 0 0,-1 0 0,10 0 0,-1 0 0,-14 0 0,-2 0 85,3-1 0,2 2-40,29 1 0,2 2-45,-21-4 0,1 1 100,5 3 1,5 1 0,-7-2-101,-12-2 0,-2 0 0,30 4 0,2 2-122,-21-4 1,-3 1 121,9-1 0,1 1 44,6 2 1,-3 0-45,-23-2 0,-1 0 0,25 2 0,0 1 90,9 1-90,-26-2 0,-1 0 0,19-5 135,-19 5 0,1 0-45,25-4-135,-10 1 0,-1-1 45,5-2 45,-19 0 0,-2 0-45,8 0 0,5 0-45,-19 0 0,1 0 45,19 0 45,-9 0 0,4 0-45,-9 0 0,1 0 135,7 0 0,0 0-135,-10 0 0,-1 0 0,11 1 0,-3-2 0,-3-4-90,-2 1 0,-1 0-90,-7-3 180,11-5 1301,-22 4-1661,4-17 442,-9 9-712,8-34 360,-22 19 1519,3-27-1519,-6 10 0,-5 0 613,5-10-432,-6 3-91,0-6 180,1 19 0,-2 1 0,-5-19 0,3 17 0,-1 2 0,-3-2 0,-5-1-160,4 17 160,-5 6 180,-6-5-90,4 5 90,-5 1-270,7-6 270,-1 6-270,-5-7 180,-14-12-90,9 15 0,-13-1-180,16 13 180,-6 10 0,0-10 90,0 11-270,-17-5 90,13 6 450,-38-6-360,36 4-51,-24-4 51,23 6 0,-6 0 360,-24 0-1,18 0-137,-14 1 1,-4-2-88,24-1 0,1-2-225,-16 1 0,-2-1 225,5-3 0,3 0-315,-18 0 225,22 1 0,-1 0 45,-3 2 0,1 1-1043,-26-5 953,22 2 0,1 0 90,-18 5-90,27-2 0,-1 0 45,2-1 0,0 2 0,-2 1 0,-2 0 0,0-1 0,-2-2 90,-16 2 0,-4-1 0,-8-1 0,-1 0-135,25 2 0,1-1 0,-3 1 60,-13-3 0,-2 1 0,5 0-917,3 4 1,1-1 886,6-2 0,-3-2 0,4 1 60,-6 4 0,1-1-90,-1-5 0,-4 0-60,3 4 0,-3 3 0,2-2 105,-10-2 0,-1 0-45,7 3 0,-3 0 0,4 0 45,-3 0 0,2 0 0,-8 0 0,0 0 0,4 0 0,0 0-45,-6 0 0,0 0 45,5 0 0,-3 0-15,1 0 0,-4 0 0,3 0 30,19 0 0,2 0 0,-4 0-328,-13 0 1,-6 0-1,-1 0 1,7 0 207,12 0 0,4 0 0,-4 0 105,-9 0 0,-6 0 0,-1 0 0,8 0-45,8 0 0,4 0 0,-3 0-257,-9-1 0,-6-1 0,1 1 0,5-1 287,11 2 0,3 0 0,-3-1-75,-10-2 0,-7 0 0,1 0 0,6 0-176,8 2 1,5 1 0,-2 0 250,-13-2 0,-2 0 0,4 0-30,-10-2 0,1 2-66,10 1 0,-3 1 0,3-1 66,-11-2 0,-3 0 67,16 2 0,-6 1 1,-1 1-1,8-1-67,-12 0 0,-1 0 17,17 0 0,-7 0 0,-3 0 1,0 0-1,5 0 43,-16 0 0,4-1 0,-2 2 60,11 0 0,-1 0 0,-1 1 0,1 0-75,0 0 0,0-1 0,2 1 0,6 0 0,-12 2 0,0 0-23,11 0 1,-6 1-1,0 0 1,6-1 22,-11 0 0,0 1 0,13-1 0,-7 1 0,1 0 0,5 0 44,-8 2 1,0 0 60,-7-3 0,-7 0 0,7 1-60,7 2 0,1-1 30,-5-1 0,-6-1 0,6 1-30,8 2 0,1-1-90,-5-1 0,-5-1 0,7 1 45,7 1 0,4 1 45,-18 0 0,2-1-135,20 1 0,2 0 359,-11 0 1,0-1-270,12 1 0,0 0 526,-23 0 1,1-1-482,-2 2-765,13-3 1,2 2 134,-5 0-585,19-1 1,1 2 1848,-5 5-724,-2 0 0,24 1 0,2-1 0</inkml:trace>
  <inkml:trace contextRef="#ctx0" brushRef="#br0" timeOffset="1620">16256 16385 9062,'19'-6'2698,"-4"-1"-3327,5-7 449,-7 7 90,7-5-900,-5 4 541,-2-5 179,5 0-540,-15-1 271,9 1-361,-12-1 540,0 7-179,0-5 539,0 11-180,-12-5 450,9 6-181,-21 18-268,21-2-1,-14 29 180,9-4 1709,0 19-1170,2-11 46,8-10 0,2-2-315,4-3-91,6 15-538,-1-41 179,-6-2 0,11-12-720,-15-8 271,15-12 449,-11-3-630,1-9 451,-2 15 359,0-14 0,-5 21 449,5-15-179,0 21 899,1-7-539,1 15-90,10-4-1,-9 6 91,16 6-270,-10 1-450,5 13 90,-13-5-360,5 22 450,-11-19-270,5 19 180,-6-16-1079,0 6 449,-6-6 360,5-8 0,-11-1-809,5-10 1079,-7 3 0,6-10 0,2-3 0</inkml:trace>
  <inkml:trace contextRef="#ctx0" brushRef="#br0" timeOffset="1849">16712 16439 7533,'35'22'1259,"-8"-4"-899,-8-18 179,0 0-359,-4-6 0,4-1-360,-5-19 180,-7 10-449,5-21 269,-10 14 90,4-3 0,-12 6-360,4 7 180,-10-1 180,5 1-90,-7-1 90,1 7 0,0 1 90,-7 6-179,6 6 179,-6 1-90,7 7 0,-1-1 0,1 1-270,-1-1 180,7 0 0,1 1 180,6-1 0,-6-5 0,-2-2 0</inkml:trace>
  <inkml:trace contextRef="#ctx0" brushRef="#br0" timeOffset="1983">16927 16183 7533,'0'35'1979,"-6"27"-1979,-2-33-656,1 26 117,-5-34 269,10 0 450,-3 4-1529,5-10 1383,0 11 1,0-12 0,0 6-1</inkml:trace>
  <inkml:trace contextRef="#ctx0" brushRef="#br0" timeOffset="2224">17074 16143 7533,'8'-7'3957,"-2"1"-3597,-6 12 270,0 7-90,0 8-91,0 0-359,-6 16-180,4-13 270,-16 27-989,15-21 449,-14 9 270,9-18-2249,-17 16 270,-3-8 1350,6 6 269,-3-16 450,18-13 0,-7-6 0,1 0 0</inkml:trace>
  <inkml:trace contextRef="#ctx0" brushRef="#br0" timeOffset="2330">17008 16318 7533,'20'0'0,"0"0"0,-7 0 0,-6 0 0,5 0-990,-4 0 720,-1 0 270,5 0 0,-11-6 0,5-2 0</inkml:trace>
  <inkml:trace contextRef="#ctx0" brushRef="#br0" timeOffset="2567">17249 16103 7533,'0'42'-30,"0"1"0,-2-3 0,-2-4-960,-4-2 541,1 5 449,-5-4 0,5-1 0,-1-7 0,2-20 0,6-14-90,12-26 90,-9 9 1169,21-25-899,-21 25 899,33-27-899,-25 21 90,21 4-360,-13 8 270,2 10-1,-6-5-89,3 5 0,-16 2 0,4 6 0,-6 0-180,0 6 0,-6 8 0,-2 6 0</inkml:trace>
  <inkml:trace contextRef="#ctx0" brushRef="#br0" timeOffset="2767">17249 16599 7533,'27'38'2248,"-7"-8"-1888,0-30 90,-7-6-180,7-2 90,-5-11-630,16-26 360,-20 12-1170,12-23 451,-21 27 359,-2 3 90,-2 12-90,-21 2-3122,6 11 2852,-34 7 540,20 9 26,-26 24-26,34-16-180,-15 15 0,24-23 180,-6 4 0,13-6 0,1 0 0</inkml:trace>
  <inkml:trace contextRef="#ctx0" brushRef="#br0" timeOffset="3256">17839 16103 9691,'0'19'1080,"0"-3"-990,0 15 270,0-9-1,6 11-988,-4-12 359,3 4 270,-5-10 360,6-2-180,-4-7-2519,4-6 2339,-6 0 0,-6-6 0,-2-1 0</inkml:trace>
  <inkml:trace contextRef="#ctx0" brushRef="#br0" timeOffset="3905">17852 16117 7533,'21'-14'359,"-1"7"-269,-7 1-90,-6 6-90,5 0 90,-10 0 180,10 18-629,-11-8 89,6 27 360,-7-14-810,-7 10 630,6-12 180,-17 4 0,15-16 0,-21 3 0,21-12 0,-9 0 0,12 0 0,0 0 0,0-6 180,0-2 360,6-5-360,2-1 539,5 1-449,0 6 180,13-5-360,-16 4 180,14 1-720,-16 0 360,-1 7 90,-1 7-270,-6 0-449,-12 37 719,3-24-630,-22 35 360,14-32 0,-14 3-89,16-6 359,-4-7 0,0 7 269,-2-5-179,6-2 810,3-7-360,6-6-271,5 0 271,-5 0-270,12 0 0,1 0 0,6 0 449,1-6 91,11-7-1170,-3-2 360,11-10 90,-12 10-1529,4-5 1259,-9 13-989,3 1 539,-6 6 0,-5 0 360,-2 0 270,-6 6-90,0-5 180,0 11-269,0-10 1528,0 10-810,0-11-269,-6 11 900,-2-5-451,-5 7-449,5-1 180,-3 1-180,3-1 89,1 1 1,-6 5-180,6-4-270,-13 16 90,5-14 90,-16 20 0,15-21-810,-21 21-1348,21-20 1168,-10 2 360,19-13 181,-5-6-631,11 0 990,1-24 0,7 6 0,24-26 0,-7 21 0,14-2 0,-11 6-539,24-2 359,-18 0 1979,35 2-1350,-42 11-89,28-4-270,-35 11 270,18-5-1889,-16 0 1349,-6-2 180,3 1 0,-17-5 0,5 5 0</inkml:trace>
  <inkml:trace contextRef="#ctx0" brushRef="#br0" timeOffset="4137">18188 16264 7533,'8'0'2428,"3"0"-1978,-3-6 270,5 5-540,12-11-270,-14 11 269,12-5-898,-21 6 269,4 6 270,-6 1 360,0 12-90,0-4-899,-6 11 539,4-12-450,-15 12 360,14-12-629,-21 6 539,21-7-269,-15-5 719,17-2 0,-11-6 0,4 0 0</inkml:trace>
  <inkml:trace contextRef="#ctx0" brushRef="#br0" timeOffset="4392">18335 15982 9242,'10'45'1079,"0"0"0,5 6-1079,-8-10 0,-1-2 180,0-4-2116,0 17 2026,-4-9-1529,4 27 719,-6-31-1077,-6 23 987,4-38 460,-10 7 350,5-23 0,-1-2 0,-4-12 0,4-2 0</inkml:trace>
  <inkml:trace contextRef="#ctx0" brushRef="#br0" timeOffset="4488">18348 16479 7533,'7'-58'719,"0"2"-359,1 42-90,4-6 90,1 1-180,2 4-990,4-4 720,-5 11 180,-1-4 90,-6 11-180,5-5 0,-10 6 0,4 0 0</inkml:trace>
  <inkml:trace contextRef="#ctx0" brushRef="#br0" timeOffset="4792">18523 16183 7533,'15'-7'0,"3"-4"-90,-11 9 90,1-4-270,4 0 0,-5 4 180,1 2-180,-2 8 180,-6 5 0,0 1 0,0-1 0,0 1-89,-6-1 179,4 0 449,-9 1-449,9-1 1170,-4-5-541,0 4-89,5-11-360,-5 5 90,12-6-180,-5 0 629,11 0-269,1 0-180,8-6-270,6-1 0,-6-7 270,-2 1-990,0 6 450,-10-5 90,9 10 180,-11-10-2338,1 11 1888,-2-5 450,-6 6 0,-6 6 0,-2 1 0</inkml:trace>
  <inkml:trace contextRef="#ctx0" brushRef="#br0" timeOffset="4941">18496 16465 7533,'13'15'2608,"1"-3"-2068,-1-12-90,7 0-91,7-5-179,-5-3 180,21-17-270,-25 8 360,25-20-2429,-27 14 990,16-3 989,-17 0 0,5 6 0,-7-7 0</inkml:trace>
  <inkml:trace contextRef="#ctx0" brushRef="#br0" timeOffset="5269">18805 16170 7533,'0'29'719,"0"-4"91,0-6-360,0-4-1440,0 23 450,0-14 450,0 2-809,0-8 89,0-16 631,0 4 89,-6-6 0,5-6 90,-5-2 0,6-5 0,0-7 359,0 0-179,0-7-180,6 6 900,-5 1-181,17 7-449,-9 6 720,16-5-720,-10 10-360,10-10 270,-10 11-1,-2-6-179,-1 7 0,-10 0 180,4 7 0,-6 0-90,0 1 90,0 4-180,0-5 180,0 6-3238,-12 13 2428,9-10 180,-15 3 1,16-6 449,-3-12 0,-1 5 0,-2-6 0</inkml:trace>
  <inkml:trace contextRef="#ctx0" brushRef="#br0" timeOffset="5363">18885 16278 7533,'28'-29'-1529,"-2"4"2788,-7 5-899,-10 6-630,15-6 0,-15 13-578,5-5 0,-2 10 0,-5-4 0</inkml:trace>
  <inkml:trace contextRef="#ctx0" brushRef="#br0" timeOffset="5477">18966 16291 7533,'21'-7'0,"-2"-5"0,-5 4-630,5-23 360,-4 13-359,16-31 629,-21 31 0,20-19 0,-15 16 0</inkml:trace>
  <inkml:trace contextRef="#ctx0" brushRef="#br0" timeOffset="5573">19167 16063 7533,'0'21'1079,"-6"16"-809,4-19-90,-4 20 0,0-18 90,-1 7-540,-7 12 180,1-9-720,0 14 810,-1-15 0,1 3 0,0-5 0</inkml:trace>
  <inkml:trace contextRef="#ctx0" brushRef="#br0" timeOffset="5702">18979 16506 7533,'6'15'0,"-4"3"2338,10-17-1798,-5 5-630,13-6 180,-6-6 90,6-1-360,-1-7 180,-4-5 0,10-2 0,-4-6 0</inkml:trace>
  <inkml:trace contextRef="#ctx0" brushRef="#br0" timeOffset="7710">19637 16130 7533,'7'0'539,"-1"0"181,-6 0-450,6-6 0,1 5 89,7-11-179,-1 10 0,0-4 630,1 6-630,-1 0 0,0 0-450,-5 0 180,-2 0 180,0 0-720,-5 6 270,5 2 180,-6 5 90,-6 1-1169,-1 5 1079,-7-4-629,-5 10 449,4-10 90,-4 4-180,6-11 91,5 4 359,-4-11 0,11 5 0,-11-24 0,16 2 0,-2-17 0,11 13 0,7 0 0,-6 7 0,6-1 0,-7 1 0,6-1 899,8-5-359,-4 10 449,8-3-539,-16 12-270,-2 0 270,-1 0-450,-4 0 90,-1 0 89,-1 6 1,0-5-450,-4 24 360,3-21 180,-5 20-270,-5-17 90,3 12-1079,-10-4 539,5 5 90,-13-7-629,6 1 449,-12-1-90,-7 6 271,10-4 359,-27 5 0,27-7 0,-10-6 0,14 6 0,11-6 0,-4 1 0,11 3 539,-11-9-269,10 4 720,-4-6-451,12 0-179,-4 0-90,10 0 809,-5 0-449,13 0-270,-6-6 0,12-2 629,6-11-539,3-5 0,2-2-540,24-15 135,-24 14 0,-3 2-945,-1 5 540,-13 14 270,-7 6 0,-5 0-1529,-2 0 90,-6 0 1079,0 6-539,0 2-90,-18 12 1079,7 0 0,-20 1 0,10-2 0,-24 7 0,14-10 0,-32 16 0,38-18 0,-18 12 0,28-12 0,2 0 0,7-2 0,6-10 1529,0 4-1170,0-6 1171,6 0-1171,1 0 811,18-6-541,-3-2 1,17-12-180,-10 6-90,4-6-91,-7 1 1,-5 4-360,10-10 90,-14 16-1349,8-15 719,-11 15-1438,-7-4 898,0 7 631,-7 0-811,-7 4 901,0-4 449,-25 0 0,8 5 0,-14-6 0</inkml:trace>
  <inkml:trace contextRef="#ctx0" brushRef="#br0" timeOffset="7845">19757 16318 7533,'-21'49'1889,"8"-10"-1440,7-14-89,6-10 90,0 5-270,6-1 809,13 8-629,-2-11 90,20 2-270,-15-18 179,23 0-179,-15-6-3508,14-1 2069,-21-7 180,14-11-1,-20 2 1080,8-3 0,-12 1 0,1 4 0</inkml:trace>
  <inkml:trace contextRef="#ctx0" brushRef="#br0" timeOffset="7976">20280 16278 7533,'15'42'3148,"-3"-10"-2788,-12-6-630,0-11 90,0 10 360,0-10 0,-12 4-90,3-5 90,-10-7-360,5-1-668,1-6 0,0 0 0,-1 0 0</inkml:trace>
  <inkml:trace contextRef="#ctx0" brushRef="#br0" timeOffset="8557">21112 16090 7533,'-20'0'809,"6"0"-809,0 0 270,-15 6 90,17 1 0,-26 12-180,23-9-90,-4 7 89,11-9 1,-4 5 0,11 1 0,-5-7 0,6 5 450,0-4-91,6-1 1,13 5-360,-2-10 90,14 4-90,-10-6-1170,12-12 900,-11 9 0,3-15-1079,-5 16-270,-11-4 809,2 18 360,-16-3-359,-15 22 359,-2-8-90,-17 10 180,11-7 180,-11-5 0,11-1 0,1-7 0,13-5 0,3 4 0,3-5 0</inkml:trace>
  <inkml:trace contextRef="#ctx0" brushRef="#br0" timeOffset="8877">21179 16345 7533,'36'-23'2158,"-5"-6"-1708,-23 19-360,3-9 90,-3 6-90,-1-1 90,-1 1-720,0-24 180,-4 17 91,9-35 269,-9 31-1170,4-14 280,-6 11 531,0 0 179,0-6-450,0 5 630,0-35 0,0 35 0,0-27 0,0 46-180,0-9 270,0 16 170,0-10 280,0 11 90,0-5 179,0 12-359,-6 1 899,4 25-989,-4-8 0,6 14-90,0-5-91,0-5 1,6 11 0,-4-11-360,10 23 180,-5-13 180,1 8 180,4 5-180,-11-14-2699,11 15 2070,-11-18 179,5-7-989,-6-8 359,0 1 900,-12-6 0,4 6 0,-12-6 0</inkml:trace>
  <inkml:trace contextRef="#ctx0" brushRef="#br0" timeOffset="9027">21206 16291 7533,'0'-13'899,"6"-1"-809,1 1 990,1-1-541,4-5-89,-5 4 0,7-4 269,11-7-449,-9 10-1079,9-3 449,-5 1 360,-6 15-630,0-15 360,-2 17 90,-4-5 180,5 6 0,-5-6 0,-2-2 0,-6-5 0</inkml:trace>
  <inkml:trace contextRef="#ctx0" brushRef="#br0" timeOffset="9507">21421 16063 7533,'0'28'-630,"-6"15"1260,4-25 89,-10 32-449,11-33 540,-11 27-630,10-28-1,-4 3-358,6-6 179,0-12 0,0 5 179,0-6-808,6 0 629,2-6 0,5-7-180,-5-8 90,4-6 0,-5 0 180,0 6-90,5-4-720,-10 10-89,10-10 899,-11 9 90,5-3-90,-6 12 719,0 1-449,0 6-90,0 6-180,0 1 90,6 12 90,1 8 449,7 14-269,-1-6-90,0-2-630,1-8 180,-7-9 90,5 3-1169,8-6 989,-10-5-360,20-2 270,-27-12-180,9-8 180,-12-6-89,0-19 269,0 9-270,0-21 540,0 15-180,0-16-180,0 16 180,0-8-180,0 21 180,0-8 0,0 16-90,0-4 540,6-6-180,-4 14-180,4-7 359,-6 18 1980,0 0-2069,0 6 0,0 14-181,0 2 361,5 23-360,-3-15 90,16 20-270,-15-14-475,9 4 655,-7-7 0,-3-6-1710,4 11 721,-6-8 89,0 15 720,0-23 0,0 4 0,0-13 0</inkml:trace>
  <inkml:trace contextRef="#ctx0" brushRef="#br0" timeOffset="9854">21594 16183 7533,'14'-7'2158,"0"-4"-1798,-1 3-180,0 0 0,7-9-180,1 7 270,5-9-810,-5 12 180,-2 1 270,-5 6-2068,-1 0 1708,-6 0-539,-1 6 809,-6 1 270,7 12-90,-6-9 0,6 7 539,-7-15-269,12 4-360,-9-6 450,20-12-90,-14-3 0,16-12-90,-16 0-1,3 7 181,-12 0 0,0 7-1259,0-7 539,-6 11-90,-7-3 810,-2 18-270,-4 2 90,-1 17-270,5-2 989,-4 9-449,11-5 809,-4 30-539,11-17-181,1 18-359,7-31-629,13-14 359,7-7 180,-5-6-90,21-18 0,-19 2 0,15-16 0</inkml:trace>
  <inkml:trace contextRef="#ctx0" brushRef="#br0" timeOffset="10171">22493 15969 7533,'-50'36'359,"6"-5"-359,25-11-359,-8 12 1618,-1 4-719,7-2 89,9-8-89,12-13-90,6 1-180,-4-7-1,9-1 541,9 0-450,2-4 0,17 4-181,-11-12-358,17-8-1,-15-1 270,9-4-1889,-19 5 899,0 1 181,-1 0 539,-4-1 180,-1-11 0,-8 8 0,-6-8 0</inkml:trace>
  <inkml:trace contextRef="#ctx0" brushRef="#br0" timeOffset="10321">22453 15996 7533,'0'42'1709,"0"-4"-1349,0-11 809,6 30-989,-4-23 0,4 29 89,-6-41-1618,0 15 630,0-20 359,0 2 270,0-7 90,0-10 0,-6 4 0,-2-6 0</inkml:trace>
  <inkml:trace contextRef="#ctx0" brushRef="#br0" timeOffset="10488">22547 16090 7533,'42'-21'1259,"-4"2"-989,-16 11 90,-3-4 89,0 11-269,-10-6 450,9 7-450,-17 0 0,5 7-90,-6 0-90,0 7 180,0 5-180,0-4 89,-12 16 181,4-9-1439,-6 5 449,-4 5-899,9-16 720,-10 9 899,6-11 0,-1-1 0,0 1 0</inkml:trace>
  <inkml:trace contextRef="#ctx0" brushRef="#br0" timeOffset="10809">22816 15969 7533,'15'21'1709,"-4"4"-90,-11 26-1259,-6 1-360,-1 9 359,0-16-718,1-24 269,-1-8-180,6-1 0,-6-16 360,14 2 360,-6-11-360,12-6 89,-12-2-268,11-18 89,-5 9 179,7-15-179,-1 17-90,0-5-449,1 12 89,-1 8 720,-5 7-90,9 6-270,-14 0-90,15 12 180,-16-3 3058,10 28-2338,-11-7-386,5 16-64,-6-6 270,0 24-1530,0-17-444,0 17 1434,0-24 0,0-6-2392,0-1 1493,0 0 449,-6-11 450,5 16 0,-11-22 0,4 9 0</inkml:trace>
  <inkml:trace contextRef="#ctx0" brushRef="#br0" timeOffset="10927">23177 16278 7533,'8'27'1889,"-3"-1"-2249,-5-5 360,-11 5 0,2-11 0,-11 4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5:39:12.480"/>
    </inkml:context>
    <inkml:brush xml:id="br0">
      <inkml:brushProperty name="width" value="0.05292" units="cm"/>
      <inkml:brushProperty name="height" value="0.05292" units="cm"/>
      <inkml:brushProperty name="color" value="#FF0000"/>
    </inkml:brush>
  </inkml:definitions>
  <inkml:trace contextRef="#ctx0" brushRef="#br0">4962 7032 7533,'-7'-21'-360,"7"-10"90,8 8 180,5-4 180,19-16 90,-9 18-803,10-20 623,-8 24-89,14-16 718,-2 13-224,15-7 0,3-1-405,4-1-1373,8 2 1,3 0 1417,-32 16 0,-1 0-45,17-7 0,1-1-9,-10 6 0,-1 0 54,-1 0 0,1 0 0,9 0 0,-1 1 0,-8 2 0,3 1 15,2 4 0,4 0 0,-2 0-16,5-2 1,0 1-527,16 3 1,-1 1 436,-17-1 0,-2 2-854,-1 4 1,-1 1 673,4-4 1,0 2 89,-1 4 0,1 2 45,2-4 0,1 1 45,-3 5 0,1 0-45,7-2 0,1-1 90,-8 1 0,0 0-90,8 5 0,0 0 45,-6-5 0,1 1-90,2 7 0,0 1 90,-2-3 0,5 1 854,5 6 1,6 3 0,-6 0-675,-3-1 0,1 2-45,-4 1 0,9 5 0,-1 0 0,-12-3-1,-7 0 1,-4 1 0,10 6 0,6 3 0,-9-5 236,-14-9 0,-5-1-281,11 9 0,-1 0 177,-8-4 1,-2-1-1392,15 14 1040,-17-5 0,-2-2-51,5-4-360,-3 11 270,-20-23 1810,-1-1-1540,-10-5 0,-2 9 0,-8-2 0</inkml:trace>
  <inkml:trace contextRef="#ctx0" brushRef="#br0" timeOffset="456">6465 5300 7533,'-15'35'719,"-3"-2"-449,17-7 90,-11 13-180,10-9 449,-3 9-179,10-12 270,9-1-360,1-11-181,10-3 91,-10-12-360,10 0 180,-4 0 90,0-6-270,10-13 180,-20-3-90,13-5-450,-23 7 181,11-5 269,-10 9-270,-2-10 180,-2 13 0,-10 0-180,5-1-180,-19 1 270,10-1 1,-10 7-1,7 1-90,-2 6-720,-18 0 810,16 6 180,-3-5 0,15 6 0,3-7 0</inkml:trace>
  <inkml:trace contextRef="#ctx0" brushRef="#br0" timeOffset="649">6720 4885 7533,'7'0'2518,"-1"17"-2158,-6 0 809,0 51-809,0-14-1411,0-15 0,0 1 1410,0 26-89,0-17-765,0-8 1,0 0 314,0 7-423,0 22 603,0-36-1780,0 5 1151,0-11 1394,0 5-1754,0-6 1719,6-6-1360,-5 4 855,5-16 0,-12-3 0,-1-13 1</inkml:trace>
  <inkml:trace contextRef="#ctx0" brushRef="#br0" timeOffset="947">6760 5355 7533,'43'-36'1259,"1"4"-899,-30 25-90,12-5-1,-11 10-269,4-4 0,-12 6 90,5 0-269,-4 0-1,-1 0 90,5 0 180,-11 0-360,5 0-90,-6 0 450,0 6-90,0-4 0,-6 10-720,-1-5 271,0 1 179,1-3-90,6-5 90,0 0 270,6 0-90,1 0-90,6-5 270,1-3 90,-1-5-270,1 5 630,-6-4-270,3 11-90,-9-11 269,10 11-269,-11-5-90,5 6 720,-6 0-450,0 6-91,0 1-89,0 6 0,0 1 0,0 5 0,0 2-810,0 0-1079,-6 16 990,-1-13 359,-1 9 90,-3-14 270,3-5 0,-6-1 0,1 1 0</inkml:trace>
  <inkml:trace contextRef="#ctx0" brushRef="#br0" timeOffset="1044">6948 5502 7533,'0'13'1889,"6"1"-1530,1-1-179,6-5 90,1 4-540,-1-11 270,19 5 90,-14-6 90,25-6-180,-21-7 0,17-8 0,-5-6 0</inkml:trace>
  <inkml:trace contextRef="#ctx0" brushRef="#br0" timeOffset="1832">7954 5113 7533,'-29'7'629,"4"-1"-449,6 0 0,10 2 180,-15 5-180,15 0 449,-10 7-269,5-11-180,6 3 90,2-6-450,6-5 180,0 11 180,6-10-180,2 4 360,12-6-450,-5 0 90,10 0 0,-10 0 0,4 0 180,-6 0-90,1 0 0,5 11 0,-4 10 0,-2 8-1,-7 3 1,-12-5-449,5-6 269,-17 4-90,9-9-450,-10 9 270,5-16 180,1 9-89,0-11-631,-7 1 360,6-2 181,-6-6 359,7-13 0,-1-1 0,0-13 0</inkml:trace>
  <inkml:trace contextRef="#ctx0" brushRef="#br0" timeOffset="2121">8181 5300 10591,'42'0'0,"-9"0"-360,-7 0 360,-6 0-90,7 0-1889,-6 0 1979,4-5 0,-4-3 0,7-5 0</inkml:trace>
  <inkml:trace contextRef="#ctx0" brushRef="#br0" timeOffset="2419">8437 5073 7533,'0'7'0,"0"-1"2158,6-6-359,13 0-1169,3 0-270,11 0 0,0 0-1260,1-6 630,0 5-809,17-5 719,-19 6 180,6 0 90,-13 0-1439,-10 0 1529,-1 0 0,-3-6 0,-3-2 0</inkml:trace>
  <inkml:trace contextRef="#ctx0" brushRef="#br0" timeOffset="2601">8625 5073 7533,'-4'61'989,"0"0"1,0-2-1,2-6-809,2-12-1953,0 6 1773,0-7 0,0 0-990,0-6 541,0-1 179,0-6 681,0-6-501,0 4 155,0-16 1,6 9-1,2-10 1</inkml:trace>
  <inkml:trace contextRef="#ctx0" brushRef="#br0" timeOffset="3243">9322 5609 7533,'0'8'270,"0"-3"89,0-5-629,0 0 181,6-5-1,-5 3 90,17-16 0,-9 9 90,10-10-90,-11 12 719,9-5-179,-14 10-180,9-4-180,-12 6 1618,0 0-1887,13-6 268,-10-7-448,15-14 89,-17 4 90,11-8-720,-10 16 450,4-4 91,0 6 89,-5-1-180,5 1 180,-6 5-90,0 3 360,0 5-600,0 0 0,0 0 1</inkml:trace>
  <inkml:trace contextRef="#ctx0" brushRef="#br0" timeOffset="3612">9201 5086 7533,'14'7'2338,"-1"5"-2158,1-10-90,-1 10 90,6-11 180,14 5-180,3-6 0,4 0-270,-1 0 539,7 0-898,-9 0 269,14 0 90,-29 6-900,3-5 541,-17 5-271,4-6 180,-11 0-179,-1 0-1,-7 0 271,-7-6 449,-5 5-848,4-5 0,-10 0 0,4-1 0</inkml:trace>
  <inkml:trace contextRef="#ctx0" brushRef="#br0" timeOffset="3741">9362 5099 7533,'0'72'1889,"0"-10"-1440,6-35 1,-5 0-180,5 6 90,-6-5-180,0 11-180,0-5 180,6 13-810,-4-12 450,4-2 180,-6-8 0,0-9-1259,0 3 719,0-12 0,0 5-719,0-10 1259,0 3 0,0-10 0,0-3 0</inkml:trace>
  <inkml:trace contextRef="#ctx0" brushRef="#br0" timeOffset="4099">9671 5341 7533,'-23'71'1799,"-1"-8"-1529,23-36-270,-5 0 89,6-6 1,0-2 0,0-12-180,0-1 270,12-6-360,-3 0 180,16-12 180,-4-3-90,0-17 90,-2 3 0,-5-9 0,-1 3-3148,0-17 2338,-5 15 270,-2-8 0,-6 18 91,0 12 1438,0-2-719,-6 15 359,-2 2-539,1 7-90,-5 7 90,11 5 449,-11-4-269,10 11-90,-4-12 0,6 12-270,0-11 90,0 10-1,6-10-808,-4 4 449,10-11 180,-5 4-90,0-11-989,5 11 539,-10-10 270,10 3 0,-5-5 180,0 0-180,5-5 1,-10-3 269,10-17 0,-11 3 0,5-11 0</inkml:trace>
  <inkml:trace contextRef="#ctx0" brushRef="#br0" timeOffset="5119">9885 4857 7533,'0'63'1529,"0"-5"-989,0-23-181,0 9 1,0-14 270,0 33-814,0-30 544,0 24-751,0-29 391,0 11 0,-5-11 180,3-1 75,-4-8-75,6-11 0,0-2-1889,0-6 499,0 0 670,0-6 181,0-8 89,0-1-90,0-4 720,0 5-270,0 1 989,6 6-629,1 0-180,1 7-180,4 0 449,-5 0-269,7 7-90,-1-6 90,0 11-360,-5-5 90,3 7 180,-9-1-1529,10 13 1169,-11-10 180,5 3-900,-6-7 361,0-4 539,-23 11 0,17-10 0,-24-3 0,28-13-1979,-3-7 1979,10-11 270,3 9-181,11-16-89,-4 17 90,4-10 0,-5 4-90,5-6 90,2-6-90,-6 11 90,3-10 90,-16 18-90,4-6-90,-6 7 0,0 0 0,0-1 0,0 1-90,0 5 360,-6 2-90,4 0 0,-10 5 270,11-5-181,-5 6-89,0 0 180,4 0-180,-4 0 90,0 6-90,5 7 90,-12 14-91,12 2 1,-5 3-90,6-5 90,0-6 0,-6 4-90,5-10 90,-5 11 0,6-18 0,0 10-540,0-10 270,0 5-270,6 1 270,-5-7 0,11-1 90,-4-6-270,-1 0 181,5 0-91,-4 0-450,11 6-270,8-4 811,-5 4-1,3-12-180,-11 4 0,-1-10 90,0 5 0,1-7 0,-7 1 0,-1-1 0,0 1 90,-4 0-179,4-7 179,0 5 180,-5-4 90,6 0-180,-7 10 0,0-9-90,0 16-90,-7-4 270,6 6 0,-5 0-90,6 0-90,0 6 0,0-4 270,0 10-90,0-11 89,0 11-269,0-10 540,0 10-180,0-11 360,0 11-450,0-5 179,0 1-359,0 4-90,0-11 0,0 11 270,6-10-360,-5 10 91,12-11 178,-12 5 1,11-6 90,-5 0-270,7-6-719,-7 5 269,5-11 270,-10 10 450,9-4-90,-9 0-90,10 5 0,-11-5 1080,11 6-541,-10 0-359,4 0 180,-6 0 0,0 0-90,6 0-360,-5 0 270,5-6-1,-6 4 91,0-10-180,0 5 180,0-7-180,0 1-989,0 6 449,0-5 270,0 10 0,0-10 90,0 11-180,-6-5 270,-7 6-180,4 6 180,-9 7-180,11 2 810,-7 10-270,7-9-90,-5 3 359,10 0-359,-9-4 270,9 11-360,-4-12 180,6 6-450,0-7 180,0-5-1,6-2 181,1-6-540,13 0 270,-5 0-89,10-6 268,-4-2-1258,17-5 899,-14-1-2248,25-5 1888,-30 4 270,18-4 270,-22 5 0,10-5 0,-4-2 0</inkml:trace>
  <inkml:trace contextRef="#ctx0" brushRef="#br0" timeOffset="5442">10717 5099 7533,'-7'50'-810,"1"-12"810,6-24 2429,0 4-1890,0-15-179,6 9 0,-5-12-180,11 0 0,-5 0-450,1 0 270,10-18-720,-16 1 541,16-9 89,-16 0 90,4 5 90,-6 0-90,0 2-90,0 5-360,0 7 270,-6 1-90,4 6 540,-10 0-180,5 0-90,-6 0 0,-1 0-900,-11 24 900,9 0 0,-9 10 0,11-9 0</inkml:trace>
  <inkml:trace contextRef="#ctx0" brushRef="#br0" timeOffset="5603">10972 4831 7533,'-6'63'3867,"-2"-5"-3507,1-18-1468,-5 6 1378,10-4-90,-9-2-2249,9 17 1709,-4-18 0,6 31 360,0-33 0,-6 14 0,-1-17 0</inkml:trace>
  <inkml:trace contextRef="#ctx0" brushRef="#br0" timeOffset="6406">9939 6106 7533,'28'-30'3508,"-3"0"-2789,1 23-359,2-7-180,1 1 90,8 5-450,-15 3 180,-1 10 0,-9 3 90,-12 5-360,0 1 90,-6 11 0,-2-9 270,-5 16-270,0-18 180,-7 6-1529,6-1 180,-18 2 1079,16-6-899,-10 3-1,7-17 811,4 5 359,1-6 0,9 0 0,5 0 0,0-6 0,0-1 629,5-6-449,3 5-180,11-4 0,-4 5-270,17-7 360,-10 1 540,11 0 629,-6-1 90,5-5-1618,-4 4 269,-1 1 0,-7 2 179,-13 11-1708,6-5 720,-12 6 539,5 0 270,-6 0 0,-6 12 0,-1 3 0</inkml:trace>
  <inkml:trace contextRef="#ctx0" brushRef="#br0" timeOffset="6616">10087 6213 7533,'0'7'2248,"0"-1"-1888,0-6-90,0 0 90,17-6-90,-6-1 1439,14-6-720,-6 5-89,8-4-541,-5 11 91,16-5-1349,-28 12 629,14 1 180,-22 7-989,4 5 719,-6 2 180,0 6-900,0 11 541,0-13-181,-6 24 91,-2-31 269,1 13 0,-5-18-180,4-5 90,-5-2 91,5-6 359,-4-12 0,5-9 0,-7-14 0</inkml:trace>
  <inkml:trace contextRef="#ctx0" brushRef="#br0" timeOffset="6882">10341 6240 7533,'0'23'2518,"6"-5"-2158,2-36-630,5 7 270,-6-20 0,5 16 180,-4-10-1349,-1 9 359,5-9 990,-11 16-270,5-9 90,-6 17 0,0-5-270,0 12-89,0 1 2337,0 13 1620,0 7-2878,0 7-180,0 0-181,0-1 271,0 12-1260,0-14 361,0 14 269,0-18-1889,0-7 1079,0 6 360,0-6-1978,0 2 1079,0-9 1349,0-7 0,0-6 0,0 0 0</inkml:trace>
  <inkml:trace contextRef="#ctx0" brushRef="#br0" timeOffset="7183">10583 6106 7533,'47'-22'1559,"-1"0"0,-2 5 0,-7 3-1019,-16 8-180,-2 6 899,0 0-450,-3 0-269,-3 0-180,-1 0 0,-10 6 359,4-4-269,-6 10-90,0 1 0,0 2-1,-6 11-89,-2-6-1079,-11 19 449,-3-9 270,2 9 90,-6-13-900,12 1 451,-6-6 269,7-2-4318,-6-5 3689,4-7 179,1-1 180,8-6-89,6-6-990,0-1 989,0-7 180,6 1-90,2 0 1530,5-1-631,12 1-538,-8-1 89,8 7-180,-12-5 0,1 11 989,-1-12-269,0 12-270,1-11 180,-7 11-1620,5-5 720,-10 0 271,4 4 179,0-10 0,-4 5 0,4-6 0</inkml:trace>
  <inkml:trace contextRef="#ctx0" brushRef="#br0" timeOffset="7329">11012 5878 7533,'0'39'1889,"0"-1"0,0 26-1440,-6-25-89,4-5 0,-10 19 90,5-10-270,0 3-1,1-19-3057,6-8 1439,0-5 1439,0-7 0,0 5 0,0-4 0</inkml:trace>
  <inkml:trace contextRef="#ctx0" brushRef="#br0" timeOffset="7760">10985 6052 7533,'13'7'2069,"1"5"-1710,-7-4 91,5 12-540,-4 0 180,-1 1 0,0 4 180,-7-4-90,0 0 0,0 5-2249,0 0 1799,-7 3-719,0 10 629,-7-23 90,1 8 0,5-23 90,-4 5 0,11-6-90,-11 0 540,11-30 0,1-13-360,1-8-321,11-5 321,-5 28 270,7-5 539,5 0-359,-4 10-90,5-2 809,-13 12-449,5 5-270,-4 2-90,5 6 269,-6 0-179,5 0 321,-10 0-951,4 12 270,0-3 90,-5 11 0,5-1-1169,-6 2 719,0-1 180,0 6 180,-6-11-809,5 10 449,-11-10-1169,10 5 809,-10-13 181,11-1 539,-5-6 0,6-6 0,-6-1 0,5-13 269,-5 5-179,6-4-90,6-13-180,1 15 180,6-27 630,1 28 360,-1-9-271,0 11-269,1 1 0,-7-1-1,5 7-89,-10 1-90,9 6-1529,-9 0 629,4 0 360,-6 6-989,0 1 1259,0 13 0,-6 1 0,-2 5 0</inkml:trace>
  <inkml:trace contextRef="#ctx0" brushRef="#br0" timeOffset="7923">11173 6160 7533,'28'-14'629,"-3"6"-449,-11 3 0,-1 5 270,-5 0 1079,4 0-1169,-4 0 90,-1 0-361,-1 0 181,-6 0 0,0 0 0,0 5-90,0 3-1529,-6 5 809,-1 1 270,-13 5 270,5-4 0,-5 11 0,7-5 0</inkml:trace>
  <inkml:trace contextRef="#ctx0" brushRef="#br0" timeOffset="8058">11146 6361 7533,'15'28'0,"3"-3"0,-17-17 2069,11 4-630,-5-11-630,7 6-899,5-7-270,-4-7 360,11-12 0,13-21 0,-8-3 0,13-9 0</inkml:trace>
  <inkml:trace contextRef="#ctx0" brushRef="#br0" timeOffset="30260">16296 14640 7533,'53'-7'2788,"-22"1"-2428,6 12 90,-23 8-270,-1 0-1,-6 6-269,-1-7 90,-6 1 90,0-1-629,0 12 539,-6-2-990,5 10-989,-23-1 1260,20-9 269,-20-4 450,17-13 0,-7-6 0,1 0 0</inkml:trace>
  <inkml:trace contextRef="#ctx0" brushRef="#br0" timeOffset="30521">16565 14466 7533,'22'64'1709,"-4"-1"-1889,-18-35 90,-6 11 180,-7 7-540,-2-9-258,-4 8 618,5-18-89,6 0-703,-4-6-18,11-2 630,-11-12 181,10-1 89,-4-6 0,6-6 330,0-1-330,0-6 899,0-13-539,6 10-180,2-9-180,6 11 90,-1-5 0,1 4 90,-1-5 2788,12-5-2159,-2 3-359,3-5-540,-1 8 270,-4-1 0,0 11 180,5-9-180,-11 17-2249,-2-5 1080,-7 6 359,-6 0 630,0 12 0,-12 3 0,-2 11 0</inkml:trace>
  <inkml:trace contextRef="#ctx0" brushRef="#br0" timeOffset="30993">16471 14909 7533,'7'8'5037,"11"-8"-4138,-9-8-359,17-5-180,-12-1 0,6 7-181,-1-5 91,-4 4-450,4-5 180,-5 5 0,-1-4 180,-5 11-1169,3-5 449,-9 6-1439,4 0 990,-6 0-2249,0 0 2788,-6 0 90,-1 0-90,-7 6 91,1 1 359,-1 7 0,1-1 0,-6 1 0,4-1 0,-4 1 0,5-1 0,6 0 0,-4-5 1169,11 4-719,-11-11-90,10 11-181,-4-10 1530,6 4-809,0-6-180,6 5-271,2-3 990,17 4-1079,-2-12-540,4-1 180,-2-7 0,-10 1 180,4 5-719,0-3 359,-4 3 180,5-5 0,-7-1-1350,-6 1-1528,6-7 1799,-12 5 89,6-4 541,-14 11 449,0 3 0,-7 5-180,1 0 180,-1 12 0,1-4 0,0 18 0,-1-5 0,7 6 0,-5-7 539,10 6-179,-4-12-180,6 6 1079,6-7-629,2-5-270,5-2 89,6-6 271,8-18-1619,2 2 359,15-29 540,-19 9 0,12-4 0,-17 7 0,7-6 0,0 15 0,0-7 0</inkml:trace>
  <inkml:trace contextRef="#ctx0" brushRef="#br0" timeOffset="31341">16941 14640 7533,'0'29'1709,"6"-10"-1529,-5-13 359,11-6-89,-5 0-270,7 0 0,-1-6-90,1-1 90,-7-7-1619,11-11 539,-15 8 540,9-8-90,-12 12-89,0-1 89,0 1 450,-6 6-360,-2 1 270,-5 6 270,-6 6 0,4 1-90,-10 6 360,9 1-270,-9-1 0,4 7-1,-6-6 361,-6 18-360,11-16 180,-3 15-90,18-15 0,-5-3-91,10-1 91,-4-11-180,0 11 0,5-10 90,1 3 0,1-5-90,11 0 90,2 0 719,0 0-449,12-5 270,12-9-271,-6-1-445,12-4 356,-11 6-180,-4-1-1079,3 7-91,7-11 720,-21 15 90,11-9 91,-27 12-1620,4 0 629,-6 0-989,-12 18 2069,-3-8 0,-12 21 0,1-10 0</inkml:trace>
  <inkml:trace contextRef="#ctx0" brushRef="#br0" timeOffset="31519">16860 14869 7533,'6'7'3418,"19"-7"-2879,-1-7-269,15-7 450,-12 1 89,5 5-449,-9 3-1079,8 5 449,-16 0 180,4 17 360,-12-6 89,-1 32-1348,-6-19 629,0 8 180,0-12-809,-6-7 719,5-5-719,1-2 539,7-18 90,7 3-1169,6-17 1529,-5 0 0,10-3 0,-4-3 0</inkml:trace>
  <inkml:trace contextRef="#ctx0" brushRef="#br0" timeOffset="31814">17705 14426 7533,'-29'36'539,"-2"1"-539,11-16 0,-1 0-359,-4 4 179,16-10 90,-9 4-90,10-5 450,-5-1-270,5 1 270,2-7-91,6-1-179,0-6 0,0 6 1080,6-5-630,-5 6-91,12-7 1081,0 0-721,8-7 91,12 0-271,-11-6-449,9 5 180,-10-4-1439,6 11 1169,-6-11-1709,-2 10 1529,-11 2-90,-2 8-1709,-6 5 1979,-12 13 0,-3-4 0,-12 11 0</inkml:trace>
  <inkml:trace contextRef="#ctx0" brushRef="#br0" timeOffset="31967">17598 14802 7533,'-14'13'1799,"7"0"-1440,-5-5 1,11-2 180,-5 0-360,12-5 1259,1 5-629,12-6-271,2-6-89,6-1 270,17-7-1890,12 1 1260,-12 5-1619,0 3 1349,-37 10-1619,-1 15 1349,-12 2 181,-1 5-181,-7-2-270,-5-4 720,4-6 0,-10 3 0,3-10 0</inkml:trace>
  <inkml:trace contextRef="#ctx0" brushRef="#br0" timeOffset="32438">18268 14640 7533,'-22'59'2968,"4"-10"-2608,18-42-720,6-1 360,2-12 90,5-1 0,0-7 0,1-11-270,5-9 0,-4-2 90,4-9 180,-12 17-1709,6-5 809,-12 12 810,11-4 180,-10 16-90,4-3 1170,-6 12-541,6 0-449,-5 0 1349,11 12-1169,-10-3-90,10 10-180,-11-5 179,11 11-89,-5-9-630,1 10 180,-2-7-989,-6 2 539,0 6 451,0-6-1,-6 4-1619,-2-10 809,-5 4 361,0-5-361,-1-1 142,-5 1 0,-2-1 0,-6 1 0</inkml:trace>
  <inkml:trace contextRef="#ctx0" brushRef="#br0" timeOffset="32584">18147 14815 7533,'-7'34'2338,"1"-1"-1168,6-6-541,0 0-179,0 6 180,6 1-450,-5-6 989,11 9-539,-4-20-271,6 8-1528,-7-17 449,11 3 720,-15-9-3597,15 4 3057,-11-6-1169,1 0 809,-2-6 900,-6-13 0,0-4 0,5-16 0,3 5 0</inkml:trace>
  <inkml:trace contextRef="#ctx0" brushRef="#br0" timeOffset="33277">18335 14788 7533,'29'-7'1709,"-4"7"-1260,-11 13-179,-7 8 90,-1 6-180,-6 0 0,0 5-180,0-3 180,-6 4-270,-13 29 180,2-26-1709,-14 27 1349,10-42 0,-6-2 180,6-12 90,8-1-270,1-6 0,10-6 180,-3-7-269,5-2 1078,0-11-449,5 6 989,15-19-629,-4 9 90,33-26-2845,-29 24 1676,23-12 359,-22 17-2249,12 0 1979,-11 6-539,9 2 899,-22 11 0,3 2 0,-12 6 1045,0 6-1045,0 2 0,0 5 0,0 0 0,0 7 1169,-6-5 0,4 16-179,-4-15 269,0 22-899,5-22 0,-5 9-181,6-11 181,-6 5-989,5-4 449,-5-2 180,6-1 0,0-10 90,0 4 179,0-6-1618,0 0 1259,12-12 360,8-9-450,11-4 0,3-2 180,7-12-585,-2 7 1,-3 2-312,-12 6 176,13-8 270,-22 13 181,5 4-1,-7-4-270,0 5 540,-5-5 0,-2 4 0,-6 2 0,0 1 716,-6 4-716,4 1 0,-4-5 0,0 4 450,5 1 270,-5 1 809,12 6-720,1 0-269,7 0 719,5 6-809,-4-5 0,4 11-900,-11-4 360,3 5 90,-9 6 0,10-3-1439,-11 15 1259,5-15-1079,-12 27 449,-1-25 450,-6 19-809,-1-21 270,-11 9 899,9-16 0,-16 3 0,18-12 0,-6 0 0,13 0 0,1 0 0,6 0 0,0 0 3598,12 6-1620,-3 7 2250,16 20-2789,2 14-1259,-5-9 90,3-1-90,-6-29-450,-4 3 270,17-9 0,-10-2-2519,17-14 1440,1-6-1126,8-7 2115,6-6-3148,5-1 3238,2-6 0,-25 19 0,1 1 0,1 0 0,-1 0 0</inkml:trace>
  <inkml:trace contextRef="#ctx0" brushRef="#br0" timeOffset="34157">23177 15473 7533,'-49'43'-720,"5"0"720,17-28 0,6 4 180,-22 7-180,12-10 540,-22 10-1,-11-7-179,12-4-452,14-8 0,-2-1 227,1 1 0,-1-2-669,2-4 0,-1 0 444,0 2 0,-2 0 135,-13-2 0,0-2-90,16-8 0,0 0 0,-12 2 0,2-3 90,11-9 0,2-7-270,-14-11 0,1-3-738,13 7 0,0-3 903,0 3 0,-2-2 0,2-5-210,1-11 0,4-5 0,2 3 225,-4-3 0,1-1-445,5 3 0,-1-5 0,5 6 535,7 6 0,4 2-135,-4-11 0,3 0 180,3 12 0,3 0-45,-1-11 0,2 1-201,5-15 111,-1 18 0,2 0 0,1 10 0,2 1 46,1-9 0,3 0 404,2 5 0,1 3 45,16-30-181,0 8 1,3 0-180,-8 26 0,2 1 90,10-25 0,3 3-135,-8 28 0,2 3 135,16-16 0,3 2 116,-13 17 0,2 2-251,12-11 0,7 3-465,-2 17 0,5 5 0,-2 1 285,5-2 1,1 3 55,-2 4 0,3 1 1,-7 6-57,-10 7 0,-6 3 45,-5-2 0,-4 2-572,21 24 482,5-5 331,0 6-286,-18-11 0,0 0 270,-8-7 0,-1 1-115,13 9 1,-2 0 69,5 10-135,-20-16 0,0 0 225,19 22-46,-18-7 1,-1 1-135,15 19 45,-20-5 0,-4 2 45,1 9-90,-13-21 0,-3-1 90,1 10-90,-7-8 0,-4 0 0,-2 10 0,-2-12 0,-1-1 0,-5 10 1131,-10-7-1131,-2-1 0,-2-5-720,-21 5 450,18-10 270,-1-15 0,-2-3 0,-4 2 0,-19 0 0</inkml:trace>
  <inkml:trace contextRef="#ctx0" brushRef="#br0" timeOffset="34594">23070 13232 7533,'36'-16'1889,"-5"-1"-1080,-12 15-359,2-10-270,0 11-90,-1-5-90,-7 6 90,1 0 90,-7 0-450,5 6 180,-10 19 360,3 11-1575,-14 5 1,-6 1-96,-3 14 681,-15 2 179,20-34 180,1-23-90,11 5 450,-5-6 0,0-6 0,-2-1 0</inkml:trace>
  <inkml:trace contextRef="#ctx0" brushRef="#br0" timeOffset="34825">23378 12950 7533,'23'19'-540,"1"-4"540,-23 16 0,6-9 1619,-7 11-809,0 0-271,0-4 91,-7 21-360,0-13-1105,-7 10 745,1-15 180,-1-5 326,7-6-1045,1-1 437,0-7-618,5-5 450,-5-2 90,6-6 701,6-12-971,1-3-1259,24-48 1799,-7 16-707,-4 13 1,-1 2 706,2-7-101,4 12 101,2-12 0,-5 10 0,3-10 0</inkml:trace>
  <inkml:trace contextRef="#ctx0" brushRef="#br0" timeOffset="34969">23606 12977 7623,'0'19'719,"0"2"-359,-6 6 90,5 5 0,-5-9-181,6 2 91,0-12 270,0 1-450,6 0 179,8-7-179,0-1 0,6-6-629,5-12 449,-8 3-1440,14-11 721,-22 7 89,9 0 630,-17-1 0,-1 1 0,-7-1 0</inkml:trace>
  <inkml:trace contextRef="#ctx0" brushRef="#br0" timeOffset="35296">23459 13245 7533,'-29'25'2833,"0"1"0,3 5-2563,37-27-270,34-22 180,-16 15-540,4-14 181,-7 15 268,0-4-1618,-3 6 810,2 0 449,-12 6-540,1 2 271,-6 11-181,-2 14 360,-6-3-179,0 20 359,0-26 1349,0 13-719,0-22 629,0 5-719,0-13 90,12-7-270,3-7 89,11-13-89,-5-1 180,10-11-522,-14 3 342,14-9 90,-16 9-990,4-4 360,1 1 360,-11 15-719,3-7 359,-12 17 180,0-1-180,-6 3 432,-2 5-431,-23 5 179,7 9 0,-15 1-90,12 10 180,1-10-270,-1 10 0,0-10 1,-6 16 179,10-20 90,4 7 90,7-12 0,11-11 0,-5 4 0</inkml:trace>
  <inkml:trace contextRef="#ctx0" brushRef="#br0" timeOffset="35885">24022 12963 7533,'8'0'3238,"-2"0"-2878,-6 0 179,0 0 181,0 6-180,0 1-271,-6 13 181,-2 1-90,-5 0-180,-1 4 0,1-4-810,0 6 360,-1-1 270,1 1-449,-1 0 269,1 0 90,0 0 0,-1-6-1080,1 4 541,0-10 89,-1-2 360,7-1-1529,1-10 1349,6 4-809,0-24 899,0 2-90,6-17 360,1 6-269,13-6 269,12 5 539,-8 7 631,1 9-271,-19 18-539,-6 2-180,0 5-90,0 0-450,0 1 90,0-1 180,0-5 180,6-2-90,-4-6 90,9-6-180,-3-8 90,5-1-90,1-16 450,-1 15-180,-5-10 0,4 13 90,-10 5-1,10 2-179,-11 6 0,5 0-629,-6 0 269,6 0 180,-5 12-270,5 3 180,-6 6 0,0 4 90,-6 8-90,5-9 180,-5 13 90,6-16-180,0 12 630,0-11-270,0 4-90,0-13 719,6 7-449,1-11 360,7 3-451,-1-12-89,0-7 90,1 0-180,-1-7 90,-6-5-90,5 4-270,-10-10-1080,4-2 901,-18 5-901,9-4 541,-21 19 179,21 1-720,-15 0 451,11 4 269,0-3 90,-5 5 360,10-6 0,-4-2 0,6-6 0</inkml:trace>
  <inkml:trace contextRef="#ctx0" brushRef="#br0" timeOffset="36280">24465 13097 7533,'15'14'1259,"-3"-7"-629,-6-1 809,7-12-900,2 5 181,-2-11-270,-1 10-180,-10-10 89,4 11-179,0-5 180,-5 0-540,5 4 180,-6-4 0,0 6-539,-6 0 359,5 0 90,-11 0 90,10 0-90,-10 0-90,11 0 90,-11-6-1259,11 5 539,-11-5-89,4 0 629,1 4-360,-5-4-89,5 6 359,-1 0 0,-4 0 0,11 0 0,-5 0 181,0 0-1,5 0 180,-5 6 0,6-4 0,6 4 0,-5-6 0,11-6 0,-5-1 0,7-7 0,-1 1 0</inkml:trace>
  <inkml:trace contextRef="#ctx0" brushRef="#br0" timeOffset="36439">24680 12829 6646,'5'53'1079,"0"1"0,0 0 1,3 18-1,-4-16-2788,-10-37 810,4-5 1007,-10 5 0,-1-4 1,-8 4-1</inkml:trace>
  <inkml:trace contextRef="#ctx0" brushRef="#br0" timeOffset="36627">24586 13111 7533,'0'7'4587,"0"5"-4227,0-5 719,-12 7-629,3 5 180,-22 8-990,14 2 270,-14 21-1349,10-18 809,7 12 360,-5-23-2158,6 11 1258,4-16 541,-3 3-219,6-13 0,4-6 0,-4 0 0</inkml:trace>
  <inkml:trace contextRef="#ctx0" brushRef="#br0" timeOffset="36906">24424 13312 7533,'14'-7'1979,"6"-5"-1620,-5 10 1,4-10-180,-6 11 0,7-11 0,-5 4-1260,10 1 541,-10-5 269,10 4 180,-10-5-1619,10 0 1439,-3-1-449,-8 1 449,4 5 270,-16-4 0,10 11 0,-11-5 0,5 6 0,-6 0 629,0 0-359,0 6-270,-6 2 0,-1 5 0,-1 0-180,-4 7 360,-1 12 1799,-2-2-900,-5 9-359,7-18-720,-1 4 90,7-4 90,-5 0 0,10-2-450,-9-5 180,9-7 180,-4 5-450,6-10 180,0 4 90,6-6 0,-4-6 180,15-8-180,-8-1 0,11-10-269,-7 10-1350,19-34 1439,-14 22-472,13-18-157,-18 20 899,-5 4 0,4 0 0,-5 2 0</inkml:trace>
  <inkml:trace contextRef="#ctx0" brushRef="#br0" timeOffset="37044">24787 13097 7533,'13'0'1799,"-5"0"-1440,3 6 1,-3-4 90,12 4-270,-5 0 0,4-5 0,-6 5 90,1 0-720,-7 1 360,5 1 90,-10 4 90,3-11-720,-5 17 540,-5-3-2788,-9 12 2878,-1-6 0,-16-2 0,3-5 0</inkml:trace>
  <inkml:trace contextRef="#ctx0" brushRef="#br0" timeOffset="37180">24760 13393 7533,'13'43'3598,"1"-6"-2879,-7-23-269,5-7-540,-10 5 90,9-11 0,-3 11 90,29-10-1439,-17-8 449,29-9 810,-27-6-2068,11-4 2158,-12 10 0,4-16 0,-3 2 0</inkml:trace>
  <inkml:trace contextRef="#ctx0" brushRef="#br0" timeOffset="42602">15666 4871 7533,'-6'-37'-540,"-1"7"1709,-19 30-899,10 0 0,-9 6 90,12 13 269,-7 39-269,5-10-90,5 0 0,1-2-90,1-6 0,8 23-90,2-46 90,10 6-540,-5-21 180,7 4 180,-1-12-540,12-14 270,-2-2-89,9-29-811,-5 20 91,-6-25 1079,-2 8 0,-11 11 0,-2 5 0,-6 32 0,0 14 0,0 24 0,0 0-1080,0 14 1170,0-6-474,0 14 474,0-21 180,6 22 1079,2-43-90,11 13-809,2-24-450,-1-1 180,0-12 0,-1-7 0,-4-8 474,4-6-294,-5-18-1170,-7 14 271,-1-20 449,-6 23-270,0-5 180,0 13 90,-6 0 0,-1 7 90,-7 5-90,1-4 270,-12 11-630,8 1 0,-14 7 450,22 0-629,-9-1 449,17-6 180,-5 0 0,12-6 0,1-1 0</inkml:trace>
  <inkml:trace contextRef="#ctx0" brushRef="#br0" timeOffset="42939">15988 4724 7533,'0'60'629,"0"0"1,0-3 0,0-6-91,0-3-179,0-2-270,0 12 90,0-13 180,-6 25-1132,5-27 1042,-5 3-1260,6-13 140,0-6 41,0-1 179,0-11 270,0-3 180,-6-12-359,4-29 179,-3 3 180,4-18 0,2-6-623,-1-18 668,0 21 0,0 1 135,0-19 450,5 11-1021,3 12 661,-1 3 360,11 13-271,-9 11 1,4 2 450,-1 13 1401,2 7-1851,0 6 1325,6 14-1146,-13 1-449,-1-1 1,-6-2 448,0 8-988,0-3 269,-6 21 360,-1-27-90,-7 13-2069,-11-22 1799,15-8 360,-14-26 0,29-11 0,-4-16 0</inkml:trace>
  <inkml:trace contextRef="#ctx0" brushRef="#br0" timeOffset="43077">16149 4871 7533,'15'14'-90,"3"5"180,-17-10-90,5 9 90,-6-17 179,6 11-448,-4-10-1,10 4 270,-11-6 0,11-6-270,-11-2 90,11-5-270,-4-7 270,-1 0 90,-1-13 0,0-2 0,2-5 0</inkml:trace>
  <inkml:trace contextRef="#ctx0" brushRef="#br0" timeOffset="43306">16256 4683 7533,'21'70'1079,"-8"-12"-449,-1-19-181,-10-4-404,1 5 0,0 2-674,-3 2 449,0 1 0,0-3 90,-6-12-809,-8 14 809,-1-15 180,-10-2 89,10-14-269,-4-7 90,0-6 270,4 0-180,-10-12-180,10 3 990,2-17-540,7 6-1,6-7-89,6 0 0,7 0 90,2 0-810,28-11 270,-12 8-820,21-3-619,-18 8 810,5 10 162,-4-11 647,-1 12 0,4-6 0,-4 6 0</inkml:trace>
  <inkml:trace contextRef="#ctx0" brushRef="#br0" timeOffset="44156">16632 4724 7533,'13'-6'2248,"-5"4"-1888,-2-4 180,-1 6-1619,-3 0 179,10 0-89,-11 0 449,5 6 180,-6 2-90,0 5 270,-6 0-89,-7 7 269,-2-11 0,-10 15 0,4-21 1079,6 14-539,-3-15-360,17 4-1,-11 0 2970,11-4-2340,-5 3-269,6-5-180,0 0 449,12-5-539,-4 3 270,12-10-540,-7 10 270,0-4-540,-5 6 270,4 0 90,-11 0-180,5 0 180,-6 0 270,0 0-271,0 6 1,0-4 90,6 4-90,-4-6 180,9 0-180,-9 0-1079,4 0 449,0 0 360,-5 0 0,11 0-809,-10-6 89,4 4 181,-6-4 179,0 0 270,0 5-90,0-5-269,0 6-181,0 0 180,-12 12 720,-3 9-359,0 7 718,-3 23-269,11-20-90,-1 14 1619,-3-12-1439,9-11 809,-4 3-539,12-11-180,1-7-180,1-1 0,4-6 0,-5-6 0,7-1 179,5-24-179,-4 13-270,-2-20-899,-1 23 539,-11-10 270,5 10-539,-6-4 179,0-1 270,0 6-270,-6 0 91,-1 2 179,-6 5 0,-1-1-270,7-3-449,-11 3 809,15 0-90,-9-4 90,12 11 0,0-11 0,6 5 180,2-7 90,11 1-360,-10 6 450,15-5-90,-15 10-90,10-4 450,-5 6-90,5 0-270,-10 6 629,9 13-539,-17 4 0,5 15-90,-6-15 630,0 32-360,0-34 269,0 28-809,0-40 90,-6 9 360,5-16-630,-5 3 360,6-10-90,6 3-179,-5-16 179,11 9-90,-4-10 180,5-7-90,0 4 90,1-5-270,-1 8 90,-5 5-90,3 7 270,-9-5 450,10 5-270,-11-1 360,11 2-271,-10 6-89,4 0 0,0 6 90,-5 2 180,6 23-270,-1-7-450,-5 26 180,5-20-180,-6 3 180,0-7 0,0-12-1079,0 6 539,0-13 270,0-1-1439,6 0 1799,-4-4 0,9-8 0,-3-9 0</inkml:trace>
  <inkml:trace contextRef="#ctx0" brushRef="#br0" timeOffset="44640">17128 4764 7533,'0'7'-990,"0"-1"990,0-6 900,0 0-91,6-6-359,2-1-630,5 0 90,-5-5 270,4 4-270,-5 0 90,6-10 0,1 10 0,-7-6 90,-1 8 0,-6 6 0,0-6-90,0 5 90,0-5-360,0 6 270,-6 0-180,-1 0 0,-1 0 90,-9 12-359,8-9 89,-23 26 90,16-12 360,-22 22-180,22-11 720,-9 5-361,11-12-179,1-2 0,5-5 450,3-1-90,-1 0 539,4-5-449,-4-2-270,6 0 90,6-5-1,7 5 1,2-6 0,22-6 360,5-1-1620,-4-7 450,11 7-809,-33 1 989,4 6-270,-15 0 271,-5 0-361,-5 0 360,-3 6 90,-5 1-90,5 13 810,-9 7-630,14-5 180,-9 3 540,12-5-360,0-11-91,0 8-89,0-15 720,6 4-180,7-6-451,2 0 271,16-12-1079,-9 3 359,5-16 180,-8 10 90,1-4-1799,-5-1 1799,11 5 0,-12-10 0,6 4 0</inkml:trace>
  <inkml:trace contextRef="#ctx0" brushRef="#br0" timeOffset="44983">17383 4764 9691,'14'-7'1799,"-1"-11"-1439,0 9-90,1-11-270,-1 13-540,6-11-539,-4 15 809,-1-9 90,-8 12-359,-6 6 269,-6 8-90,-2 0 360,-11 18-90,10-16 270,-9 21 0,17-20-180,-5 2 0,6-7 90,0-10 90,6 9-180,1-9 0,18-8 0,-2-9 90,4-6-1452,-2-4 733,-10 4 202,4 0-293,1-5 1,-5 6 719,4 5 450,-12 3-540,-1 12 2169,-6 6-1270,0 8-89,-12 18-630,9 4 449,-8 10 451,11-18-292,0-2-248,0-13-1350,5-5 631,9-2 179,7-6 90,5 0 90,7-6 179,-4-8-179,4 0-1845,-1-12-134,-3 5 1840,15-12 0,-14 11 1,9-3-1</inkml:trace>
  <inkml:trace contextRef="#ctx0" brushRef="#br0" timeOffset="45077">17987 4751 7533,'-14'35'1709,"7"-10"-900,1-13-359,6-10-90,0 10-810,0-10 360,0 3-1439,0-5 809,0 0 720,6 0 0,1-5 0,7-3 0</inkml:trace>
  <inkml:trace contextRef="#ctx0" brushRef="#br0" timeOffset="71503">1797 16358 6813,'6'-13'-180,"-4"5"-449,4-10 539,-6 15 90,0-9 0,0 12 0,6 0 0,1 0 0</inkml:trace>
  <inkml:trace contextRef="#ctx0" brushRef="#br0" timeOffset="72209">1837 16291 8792,'20'-19'270,"-5"4"-270,4-5 180,1 7-540,-6 0 180,18-7 270,-16 11-540,15-15 270,-10 21 0,-6-9 1,9 12 179,-21 0-180,9 6 449,-12 2-89,0 5-90,0 7-90,0 1 360,-6 5-180,4-5 90,-10 4-90,5-3 0,-6 4-90,-1 1-360,-5 0 180,4-6-90,-4-2 360,0-5-180,10-7 90,-10-1-1260,12-12 631,-1-1 89,-4-12 270,11-3-360,-5-4 540,0-19 0,4 14 0,-4-20 0,6 29-269,0-4 269,6 13-90,2-1 989,5 7-809,1 1 450,-1 6 179,7 12-359,1-3-90,0 10 180,4 1-450,-10-5-90,4-2 90,-6-1 0,1-11 0,-1 5 0,-6-6-360,-1 6 180,0-4 180,-4 4-270,4-6 180,-6 6 0,-12 7 90,3 2-90,-22 11-90,-9-6 270,9-5-180,-12-3 1,21-12 268,2 0-179,0-18-179,7 8 179,-1-28 0,7 22-90,1-21 90,6 20-450,6-14 270,-5 22-720,17-9 631,-9 17 269,17-6 0,-12 7 0,6 0 0</inkml:trace>
  <inkml:trace contextRef="#ctx0" brushRef="#br0" timeOffset="72475">2133 16318 7533,'-21'66'1169,"-11"-5"-989,10-40 0,-17 5 90,11-5-180,-17-1 0,15-13 89,-14-1-538,15-12 269,3-7 90,6-8 0,1-12-1121,10-1 941,-9-6 90,17-1-180,-5-29 270,12 28 135,2 4 0,3 2-135,11 6 180,23-9-180,-15 24-90,20 4 90,-20 11 90,21 0-180,-27 6 180,25 19-90,-31-7 139,13 25-1308,-17-27 1201,-1 10 1,-5-13-1,-2 1 1</inkml:trace>
  <inkml:trace contextRef="#ctx0" brushRef="#br0" timeOffset="72844">2388 15956 7533,'13'35'1799,"-6"-3"-1619,5-19-1,-10 1-89,4-7-1439,6 17 360,-4-20 629,12 20 180,-13-22-450,-1 4 630,-6-6 0,0-6 0,-12-8 0,-3-6 0</inkml:trace>
  <inkml:trace contextRef="#ctx0" brushRef="#br0" timeOffset="73257">2401 15996 7533,'0'-8'-1170,"0"2"1800,0 0-180,6 5 179,1-11-449,7 5 270,5-1-360,-4-4 360,10 11-270,-16-5-900,15 12 720,-21-5-989,15 17 809,-16-9 90,4 22 180,-6-14-270,-6 8-990,-2-5 901,-5-5 269,-7 4 0,11-12 0,-9-1 180,17-6-1,-5 0 361,6 0 0,12 0-450,-9-6 899,27-1-539,-8 0-1529,7 7 809,-10 1 180,-13 11-450,-12 7 180,-2 3 270,-5 11 180,0-12-180,-1-1 0,1-7 270,-1 0-270,6 1 720,2-7-360,0-1 180,5-6-1,-5 0 1,18-6-180,-3 5 809,16-17-719,-4 9 450,12-22-631,-10 14 181,14-14-180,-21 16-899,15-4 359,-22 11 180,9 2 180,-17 6-3598,11 6 2788,-16 7 810,2 3 0,-17 15 0,-2-3 0</inkml:trace>
  <inkml:trace contextRef="#ctx0" brushRef="#br0" timeOffset="73424">2521 16372 7533,'26'-12'2158,"-9"3"-1888,8-5 0,0-4-90,-9 15 0,16-15-360,-18 17 180,6-5 0,-7 6-630,-6 0 271,5 6 269,-10 2-450,10 11 270,-10 2 180,4-1-899,-6 6 539,-6-11 450,-2-2 0,-6-1 0,1-4 0</inkml:trace>
  <inkml:trace contextRef="#ctx0" brushRef="#br0" timeOffset="73693">2803 15996 7533,'15'-8'359,"3"2"-179,-11 0-180,7 5 270,-1-5-90,-6 6-90,5 0 90,-4 6-90,-1-5-90,-1 11 180,-6-4-180,0 5 180,0 1-360,0-1 270,-6 13-90,-1-10-630,-13 27 270,12-19 90,-10 9 91,10-8-451,-11-4 270,10 0 180,-9-2-180,17-11 91,-11-2 269,11-6 0,-11 0 0,4 0 0</inkml:trace>
  <inkml:trace contextRef="#ctx0" brushRef="#br0" timeOffset="74145">2883 16022 7533,'15'29'809,"-3"-4"-539,-12-11-540,0-1 180,0-5-809,6 4-181,2-11 1080,-1-7-359,5-3 359,-10-16 90,4 10-90,-6 1 90,6-3-270,-4 14 989,9-15-359,-9 10 629,16-5-899,-15 5 0,15 2-180,-11 6 0,0 0 270,5 0-540,-10 12 180,4-3 0,-6 23 0,0-10-1979,-6 17 1710,-2-11 359,-5 5 0,6-12 0,-5 4 0,4-10 0,1 4 0,-5-11 629,10 4 720,-4-11-809,6 5-90,6-12 449,8-1-539,7-7 90,5 1-270,1 0-630,18-7 630,-20 11-900,19-3 630,-30 12-719,6 18 539,-13 23-90,-13 15-342,-3-1 522,-16-16 90,10-14-540,-5-4 181,7-6 449,-1 3 0,-5-10 0,-2 5 0</inkml:trace>
  <inkml:trace contextRef="#ctx0" brushRef="#br0" timeOffset="74310">3460 15969 7533,'8'14'1439,"-2"-7"-2249,-6 5 361,0-11 449,0 11 0,0-4 0,0 5 0</inkml:trace>
  <inkml:trace contextRef="#ctx0" brushRef="#br0" timeOffset="74420">3487 16103 7533,'0'45'2788,"0"-3"-2608,0-41 90,0 5-1080,0-6 810,6 6 0,1-4 0,7 4 0</inkml:trace>
  <inkml:trace contextRef="#ctx0" brushRef="#br0" timeOffset="75045">3876 16183 7533,'13'0'1259,"7"0"-1259,1-11-270,12-10 270,-11-1-630,10-22 361,-18 26 179,0-13-270,-2 0 90,-17 19 0,4-12 0,-19 24 270,0 6 180,-13 13 0,10-2-90,-14 26-90,20-19 0,-2 27 900,7-21-91,11 14-629,-5-21-90,6-4 270,12-7-630,-3-5 90,16 1 270,-10-8-630,10-8 270,-10-11 180,11 4-899,-5-22 449,5 13 430,-5-15 0,4 6 0,-4-1 0</inkml:trace>
  <inkml:trace contextRef="#ctx0" brushRef="#br0" timeOffset="75564">4185 15942 7533,'-7'21'0,"-5"-1"0,10-13 180,-10 29-270,10-23 180,-4 30 0,12-34-270,2 9 90,6-16-180,5 4 180,2-6-360,5-18 180,1 2-89,0-17 179,-6 6 90,-8 6 90,-1-4 0,-11 9 0,5-3 0,-6 12 0,-6 1 359,-1 6 1,-6 12-270,-1-3 630,-5 28-450,10-13-180,-9 15 179,11 5-179,-1-12 180,2 30-90,6-36-180,0 29 0,0-43 0,6 23-90,-4-32 0,16 9-90,-9-12-90,10-12 91,-12 4-1,-1-12 180,0 7-450,-4-13 450,4 10 0,-18-27 0,3 19 0,-11-9-1169,13 20 1079,-5 7 90,11 0 0,-5 4 0,6-4 539,0 6 271,0 0-630,6 0 539,1 0-359,6 0 0,1 0-270,11-6 90,-9 5-540,16-11 90,-17 4-1169,11-11 1259,-12 4-90,6-4 90,-13 5-89,-1 7 269,-6 1 0,0 0 0,0-2 0</inkml:trace>
  <inkml:trace contextRef="#ctx0" brushRef="#br0" timeOffset="75810">4440 16022 7533,'7'16'-90,"-1"1"360,0-9-91,1-1 451,1 6-360,-2-12 180,0 5-630,1-6 180,1 0 270,3-6-810,-9-2 360,4-5-899,0-18 269,-5 7 450,5-9 180,-6 14-89,6 11 269,-4 2 0,4 6 0,-6 0 180,5 0-91,3 6 1081,0 2-181,10 11-359,-15-4 449,21 10-1528,-21-16 359,14 9 180,-15-16 89,10 4 91,-11-6-1709,11 5 630,-10-3 809,3-8 0,-5-3 0,0-11 0</inkml:trace>
  <inkml:trace contextRef="#ctx0" brushRef="#br0" timeOffset="75981">4627 15781 7533,'8'0'1799,"-2"0"-1529,0 0 359,-5 0-449,11 0-1439,1 0 449,-4 0-809,9 0 1619,-16 0 0,10 6 0,-5 2 0</inkml:trace>
  <inkml:trace contextRef="#ctx0" brushRef="#br0" timeOffset="76133">4681 15929 7533,'21'28'1529,"-2"3"-1169,-6-22-360,1 15-180,-7-15 270,5 11-630,-10-13 360,10-1 180,-10-6-1439,4 0 1439,-6 0 0,0-6 0,0-1 0</inkml:trace>
  <inkml:trace contextRef="#ctx0" brushRef="#br0" timeOffset="76372">4815 15835 7533,'21'64'539,"4"-7"-539,-16-42 720,15 2-450,-15-15-360,16 4 90,-16-12-90,9-1 180,-17-7-270,12 1 0,-12-7 270,5 5-540,-6-16 270,0 15-449,-6-16 629,5 23 0,-12-9 0,6 11 0</inkml:trace>
  <inkml:trace contextRef="#ctx0" brushRef="#br0" timeOffset="77258">5123 15889 7533,'-7'41'-180,"-5"-8"540,11-13-91,-5-7-359,6 0 90,0-5 180,0-3-360,6-5 91,-5-5 89,11-9-90,-5-1-90,1-16 90,-2 15-90,-6-21 180,0 20 0,0-8 180,0 17 0,0 2-180,0 6 359,0 0-89,-6 0-90,4 0 0,-4 0-180,12 6 180,2 2 90,5 5-720,1 1 90,-1-1 90,7 0 270,-5-5-90,-2-2 90,5-6 0,-15 0 0,9 0 0</inkml:trace>
  <inkml:trace contextRef="#ctx0" brushRef="#br0" timeOffset="77423">5325 15902 7533,'7'0'1619,"-1"0"-1619,-6 0 67,0 0 1,-6 0-1,-1 0 1</inkml:trace>
  <inkml:trace contextRef="#ctx0" brushRef="#br0" timeOffset="78146">5848 15714 8882,'8'-6'1259,"-3"5"-899,1-6-180,-4 2-90,10 3 90,-11-4-1529,5 6 359,0-6 810,2 5 90,-1-5 90,-1 6-1799,-6 0 1799,0 0 0,-6 6 0,-2 1 0</inkml:trace>
  <inkml:trace contextRef="#ctx0" brushRef="#br0" timeOffset="78327">5861 15741 7533,'-7'13'719,"1"1"-449,0-7-90,5-1-180,-5 0 180,6-4 540,12 4-361,-3-12 271,22-2-180,-15-5-360,15 5 179,-16-4-448,-2 11 179,0-11 269,-6 10-718,1-3 449,-2 5-360,-6 0 270,0 5 0,-6 9-360,-8 13-1259,-19 19 1080,-3-3-451,2-2 541,3-22 539,16-13 0,-10 0 0,4 1 0</inkml:trace>
  <inkml:trace contextRef="#ctx0" brushRef="#br0" timeOffset="78428">5821 15889 7533,'42'-16'-450,"-9"-1"270,4 15 180,-19-10-90,19 11-90,-22-11-180,16-1 270,-14-3 90,2-9 0,-7 4 0,-5-5 0</inkml:trace>
  <inkml:trace contextRef="#ctx0" brushRef="#br0" timeOffset="78645">6089 15607 7533,'0'28'0,"0"3"-450,0-16 270,0 5-90,0 5 270,0-8 90,0 8-90,0-18 90,0-1-180,0-6 90,0 0 540,12-12-360,-9 3 269,21-16-179,-15 10 0,10-4-90,-6 5 90,1 7-630,-6-5 270,4 10-899,-11-4 449,5 6 540,-6 0 0,0 6 0,0 2 0</inkml:trace>
  <inkml:trace contextRef="#ctx0" brushRef="#br0" timeOffset="78858">5996 15969 7533,'0'7'2428,"6"-1"-2158,7-17 90,14-10-90,1-2 90,17-20-181,-16 25-538,16-19-451,-22 28 270,2-3 181,-17 12 89,-2 6 90,-6 7 0,0 8 450,0 6-495,-14 13 0,-3 1 225,4-1-450,-11 11 1,-1-4-1,8-21 450,-14 11 0,10-29 0,-5-3 0</inkml:trace>
  <inkml:trace contextRef="#ctx0" brushRef="#br0" timeOffset="78964">6264 15916 7533,'35'0'-810,"-3"0"540,-19 5 90,0 3 90,-5-1 1,-2 5 89,-6-10 0,6 10 0,1-5 0</inkml:trace>
  <inkml:trace contextRef="#ctx0" brushRef="#br0" timeOffset="79131">6412 15768 7533,'20'-15'899,"-6"-3"-539,-2 16-90,-5-3-90,0 5-180,5 0-90,-10 0 180,10 5-360,-5 9 90,0 1 0,5 4 0,-10-5 270,4 11-360,-6-9 90,0 10 90,-6-7-809,-2-4 899,1 4 0,-11-5 0,3-1 0</inkml:trace>
  <inkml:trace contextRef="#ctx0" brushRef="#br0" timeOffset="79324">6599 15473 7533,'8'19'2518,"-2"2"-2068,-6 24 90,6-8-181,-5 15 91,11-18-720,-4 41 450,5-32-1859,-6 1 1,-1 0 1498,2-1-1032,-5-5 1,0 0 761,-3 2 375,0 11 1,0-31 0,0-7 0</inkml:trace>
  <inkml:trace contextRef="#ctx0" brushRef="#br0" timeOffset="79625">7135 15835 8612,'20'0'900,"1"0"-271,18 0-269,-15-6 90,25 4-990,-26-4 270,22 6-1079,-11 0 1349,1 6 0,-14 2 0,-9 5 0</inkml:trace>
  <inkml:trace contextRef="#ctx0" brushRef="#br0" timeOffset="79771">7256 15902 7713,'44'7'-450,"4"0"450,-31-14 0,14 6 0,-10-11 0,6 5 0</inkml:trace>
  <inkml:trace contextRef="#ctx0" brushRef="#br0" timeOffset="80075">7256 15634 7533,'-14'14'-450,"-4"4"450,10-4 0,-23 25 0,13-14-180,-25 24 720,26-27-360,-20 11-90,27-12-90,-14-1 90,22-1 269,-9-10-179,9 9 0,-4-11 90,12 1 90,7 10-180,8-15-270,18 14 180,-9-15 180,26 10-91,-24-11 1,12 11-254,-17-10 1,0 10-1,0-5 1</inkml:trace>
  <inkml:trace contextRef="#ctx0" brushRef="#br0" timeOffset="81712">7887 15808 7623,'13'0'899,"6"-6"450,8-1-2068,-5-7 359,10 1 270,-23 5-630,9-4 91,-10 11 539,-1-5-360,-7 12 450,-7 1-90,-13 25 90,5-14 540,-5 25-270,7-27-90,5 22 269,3-28 1,10 14-270,3-17-360,11 1 180,2-8-90,0-14 180,5-1-989,-5-22 359,-1 19 540,-6-19 0,-2 10 0,-5-7 0</inkml:trace>
  <inkml:trace contextRef="#ctx0" brushRef="#br0" timeOffset="81942">8141 15499 7533,'8'27'719,"-2"0"-359,-6 0 0,0 6 719,0 25-719,0-12-540,0-8 0,0 0 90,0-1 90,6 8-899,-5-18 809,5-6 0,-6-8 0,0-7 0,0-6 180,0 0 0,6 0-270,2-24 810,5 6-450,-6-20-180,5 17 90,-4-4-90,6 9 269,5-9-89,-4 10-1529,10-10 539,-10 10-539,4-16 1349,-11 14 0,3-8 0,-3 12 0</inkml:trace>
  <inkml:trace contextRef="#ctx0" brushRef="#br0" timeOffset="82306">8302 15660 7533,'8'8'-180,"-2"-2"809,0-6-89,-5 0-90,11 0 180,1-6-541,2 4 1,11-10 0,-11 11-270,10-5 1,-10 0 179,-1 5 0,-2-5-360,-11 0 180,5 4 90,-6-4-450,0 6-179,0 0 179,-6 0 360,-1 0 270,-7 6-270,1-4 90,-1 10-180,1 1 630,-1 2-180,1 4-90,5-5 630,2-1 269,0 7-629,5-11 0,-5 8-1,12-15-179,-5 4 0,23-6 0,-13 0 0,14 0 0,1-6 0,-10-2-90,3-5-1170,-1 0 900,-15 5-1349,15-4 1259,-17 11-719,5-6 539,-6 7 180,0 0 270,-6 0 0,-1 7 0,-6 0 0</inkml:trace>
  <inkml:trace contextRef="#ctx0" brushRef="#br0" timeOffset="82565">8343 15875 8162,'13'0'1529,"6"-6"-359,14-13-91,3-4-1708,4-4 449,-1 2 180,-17 10 180,3 2 179,-17 1-89,4 10-4228,-11-3 3149,5 5-91,-12 12 721,5-4-1,-11 12 270,-1 11 719,4-7-539,-3 9-180,12-14 0,0-5 899,0-1-449,0-6 180,6 5-451,1-10-89,6 4 0,7-12-2069,1-8 1709,6 0 180,-6-18 0,4 10 0,-4-11 0</inkml:trace>
  <inkml:trace contextRef="#ctx0" brushRef="#br0" timeOffset="83045">8812 15620 7533,'0'13'2878,"6"-5"-1799,2-2-629,5-6-270,1 0-1169,-7 0 539,5 0 450,-5 0 0,1 0-900,4 6 810,-11 2 1,5 5-991,-6 0-1618,0 19 2698,0-21 359,0 7-448,6-37 89,-4-3 0,9-11 0,-3 12 89,11-10 271,-4 14-540,10-14 180,-16 22 0,9-3 0,-16 12-90,4 12 270,-6-3 0,0 16 0,-6-10-180,4 4 0,-4-5 0,6 0 0,-6-1 90,5-6-90,-5-1 0,6-6 90,-6 0 0,4 0 450,-4 0 809,6 6-270,0 8-809,0-6 0,0 17 0,-6-17 180,-1 30 269,-6-14 181,-7 26-900,5-20 0,-4 9 180,6-18-1620,-12 16 1350,8-19 90,-2 13-848,-5-23 0,19-14 0,-13-10 0</inkml:trace>
  <inkml:trace contextRef="#ctx0" brushRef="#br0" timeOffset="83125">8798 15969 7533,'37'-22'2338,"-6"4"-2068,-18 12 180,1 4-900,11-10 0,-3 11 361,11-11-1621,-12 5 811,-2-7 899,-5 1 0,0-1 0,-1 1 0</inkml:trace>
  <inkml:trace contextRef="#ctx0" brushRef="#br0" timeOffset="83484">9201 15674 7533,'7'15'2069,"11"3"-1800,-14-17 91,20-1-90,-15-7 270,16-19-360,-10 4-810,4-11 900,-12-6-1350,-1 16 451,-12-3-181,-7 20 271,-2 12-181,-16 13 810,15 4-270,-22 22-90,16-16 900,-17 22-540,17-21 989,-10 15-539,24-29 89,-10 8 1,16-23 90,-4 11-361,12-10 1261,8-2-631,6-2-359,7-10 179,6-1-359,-5-2 0,5-4-439,-6-1-461,0 6 361,-6-6 89,4 7 359,2-7-89,-5 11-3148,3-3 1888,-18 12-1810,-1 0 2800,-6 6 0,-6 8 0,-1 6 0</inkml:trace>
  <inkml:trace contextRef="#ctx0" brushRef="#br0" timeOffset="83696">9242 15889 7533,'7'0'2069,"5"0"-1620,-10-6-89,3 4-90,1-4-270,-4 6 0,16 0 90,-15 0-810,20 18 271,-14-7 449,11 20 89,-1-16-89,-4-2 90,4-7-449,-5-6 1168,11 0-629,-8-6-90,20-13-90,-21 2 0,9-14 0,-11 10 0,-1-6 0</inkml:trace>
  <inkml:trace contextRef="#ctx0" brushRef="#br0" timeOffset="84639">9791 15768 7173,'15'-14'1079,"3"1"-809,-5-12-90,2 2 0,5-4 0,-7 8 270,7 0-271,-5 10-1438,-2-9 630,-1 16 269,-11-3-180,11 5 360,-10 0 180,4 11-180,-6-8 630,-6 21-180,-2-15 359,-5 16-359,0-10-90,5 5 0,-4-7 270,11 1 269,-11 5-808,4-4 358,-5 16 1,6-21 90,-5 20-900,10-21-899,-4 17 809,0-12 1,4 0 179,-4-8-269,6-6 719,0-6 0,0-1 0,0-7 0,0 0 0</inkml:trace>
  <inkml:trace contextRef="#ctx0" brushRef="#br0" timeOffset="84975">9899 15728 7533,'7'13'270,"-1"6"-91,0 2-179,-4 0 180,4-1-90,-6-7 90,0 0-630,5 1 181,-3-7-1,4 5-90,0-10 90,1-20 270,1 6 0,3-19-90,-9 11 180,4 5 0,0-10-90,-5 10 180,17-16-180,-15 14 180,15-8-90,-17 12-90,12 5 270,-12 2-180,11 6 89,-10 6 91,4 13-180,-6-8 0,0 24 0,0-24 0,0 20 0,0-16-90,0 10-270,0 9 270,0-11-629,0 21 359,0-28 180,0 9 0,0-17-900,0-14 721,0-9 269,6-36 0,1 12 0,7-19 0</inkml:trace>
  <inkml:trace contextRef="#ctx0" brushRef="#br0" timeOffset="85135">10180 15486 7533,'0'55'0,"0"-2"719,0-13-269,0-6 450,6 35-721,-5-34-1472,5 40 1113,-6-51 270,0 13 295,0-22-1914,0 10 1578,0-16 1,6-3-1,2-13 1</inkml:trace>
  <inkml:trace contextRef="#ctx0" brushRef="#br0" timeOffset="85421">10261 15687 7533,'21'8'0,"-2"-3"989,-5-5-269,-1 0-271,0-5-179,7-15 90,-6-2-1439,0-5 629,-8 8 270,-6 5-719,0 7 179,-6-11 540,-2 15-180,-5-9-179,-6 12 539,-2 12 0,-6 9 0,6 7 449,2 17-179,5-15-90,7 20 810,1-20 269,6 15-809,0-29 89,6 8-539,1-16 630,25-19-450,-14 7 0,19-27-1530,-22 10 361,10-12 809,-16 4 180,9-15 0,-11 14 0,6-9 0</inkml:trace>
  <inkml:trace contextRef="#ctx0" brushRef="#br0" timeOffset="85557">10395 15473 7533,'0'19'0,"6"-4"0,-5 10 0,5-4 1619,0 24-1169,-5-14-91,11 44-359,-10-47-989,10 33 449,-10-39 270,4 17-359,-6-22 269,0 6 360,0-21 0,0 10 0,0-4 0</inkml:trace>
  <inkml:trace contextRef="#ctx0" brushRef="#br0" timeOffset="85696">10529 15486 7533,'28'-15'719,"-2"3"-179,-13 12-1170,-6 6 630,-1-4-1169,-6 10 539,0-5 630,-6 12 0,-1 2 0,-6 6 0</inkml:trace>
  <inkml:trace contextRef="#ctx0" brushRef="#br0" timeOffset="85979">10529 15607 7533,'-21'13'1619,"8"-5"-1259,7-2 1618,6 0-1528,0-5 720,0 5-631,0-6 271,0 0-450,6 0-1,7-12-179,2 9 90,10-27-90,-10 26 180,10-20-180,-16 17-1979,9-1 989,-16 2 270,4 6-899,-6 0 1079,0 0 1,0 12-541,0 15 540,0 9 1,0 28 179,-6-19-180,4 25 84,-4-33 276,6 1-90,0-18 2339,12-1-2069,-3-16 0,5 2 629,-2-48-539,-4 16 90,-1-36-180,-1 39-2789,-6-19 2069,0 21-893,-12-11 534,9 6 899,-15 6 0,10-4 0,-5 4 0</inkml:trace>
  <inkml:trace contextRef="#ctx0" brushRef="#br0" timeOffset="86215">10690 15419 7533,'0'41'1889,"0"-2"-1530,0-6 91,6 2-45,-2 2 0,0 2-225,3 10-538,0-4 1,-2-2-812,-4-6 563,11 14-383,-10-35 410,10 8 399,-11-23-269,5 6 359,-6-7 1171,0-18-631,6-11-173,-5-6-457,5-10 180,0 16-629,2-15 269,5 14 296,-6-9 1,5 6 0,-4-1 0</inkml:trace>
  <inkml:trace contextRef="#ctx0" brushRef="#br0" timeOffset="86430">10878 15539 7533,'8'-5'90,"-3"3"90,-5-4-720,0 6-270,0 0 630,0 6 540,-5 13-90,3 4 270,-4 16-360,0-11 89,5 11 451,-5-11-90,6 11-360,6-17 89,-5-2-179,5-8 90,0-11-1349,1 5-360,7-12 1439,-1-13 0,1-9 0,-1-13 0</inkml:trace>
  <inkml:trace contextRef="#ctx0" brushRef="#br0" timeOffset="86615">10932 15526 7533,'7'42'1259,"5"-3"-1079,-11-12 0,5 0 0,0-1 539,-4 1 720,10 18-1259,-11-26-629,11 23-271,-11-39 450,5 9 180,-6-12 180,6 0-719,-4 0 359,4-12 180,-6 3-540,6-10 0,1-7 361,7 4-811,-1-23 1080,1 21 0,-1-19 0,1 15 0</inkml:trace>
  <inkml:trace contextRef="#ctx0" brushRef="#br0" timeOffset="86791">11119 15567 7533,'0'35'1439,"0"-9"-1079,0-14-540,0-11 90,0 11 0,6-11 180,-4 11-2069,10-4 1709,-11-1-180,5 5 360,-6-10 0,0 10 1,0-11 89,0 11 0,-6-10 0,-1 4 0</inkml:trace>
  <inkml:trace contextRef="#ctx0" brushRef="#br0" timeOffset="87037">11226 15459 9062,'8'8'1169,"-3"4"-809,1 1-450,2 8 360,6 0-810,0 10 270,-7-9 180,-1 5 0,-6-2-269,0-9 179,0 3-180,0 6 180,-6-8 90,-1 8-809,-13-12 449,11 1-630,-21-7 1080,19-1 0,-14 0 0,12 2 0</inkml:trace>
  <inkml:trace contextRef="#ctx0" brushRef="#br0" timeOffset="87235">11133 15755 7533,'0'-8'-1080,"0"2"721,6 0 1708,1 4-90,0-3-989,5 5 539,-4 5-629,-1 3-180,5 5 0,-10 1 90,3 5-90,-5 14-90,0-3 270,0 20 0,0-26-90,0 13-180,0-21 0,0-3-90,0-7 270,6-6 0,2 0-90,5 0 90,1-12-1439,5-15 1169,-4 3 0,5-13 180,-1-2 0,2 8 0,6-14 0</inkml:trace>
  <inkml:trace contextRef="#ctx0" brushRef="#br0" timeOffset="87519">11414 15607 7533,'0'49'2608,"0"2"-2248,0-29 180,0 9-360,0-10-630,6 0 540,-5-1-90,5-13-2339,-6 5 1889,0-11-539,0 5 539,0-12 180,0-1 90,0-6-179,0-1 359,0-11 0,0 8 0,0-14 0,0 22 0,0-9 1439,0 11-630,6-1 91,2 2-91,17 18-539,-14 9-90,13 2-1439,-23 14 1079,5-21 180,-6 27 0,-6-25 0,-1 14 0</inkml:trace>
  <inkml:trace contextRef="#ctx0" brushRef="#br0" timeOffset="87650">11522 15700 7533,'13'0'2788,"-6"-5"-2698,-1 3 90,-6-4 0,0 6-1619,6 0 269,-4 0 990,4 0 180,-6 0 0,0 0 0,0 0 0</inkml:trace>
  <inkml:trace contextRef="#ctx0" brushRef="#br0" timeOffset="87833">11548 15755 7533,'8'-21'2069,"4"1"-1530,-5-11-449,18 1-180,-8 2-360,14 10 271,-16 18-181,5 18 180,-13-2 90,-1 17-90,-6 0 180,0-5-180,0-1 90,0-2-629,-12 8-181,9-9 900,-15 7 0,5-17 0,-8-1 0</inkml:trace>
  <inkml:trace contextRef="#ctx0" brushRef="#br0" timeOffset="87950">11588 15875 7533,'14'15'0,"-7"3"0,-1-11 0,0 7 2878,-4-1-1349,9-5-629,-9-2-990,16 0 270,-9-5 0,17 5-180,1-24 0,-5 2 0,3-17 0</inkml:trace>
  <inkml:trace contextRef="#ctx0" brushRef="#br0" timeOffset="88697">12058 15781 7533,'0'22'0,"6"-4"899,-4-12 1,16-4-361,-9-8-359,10-3 180,-6-22-990,-5 14 361,4-14-91,-11 22 180,5-9 90,-6 17 0,0-6-90,-12 14 90,3 0-90,-10 1 90,6-2 90,5-6-180,2 0 90,0 0 0,5-6 90,-5-2-89,12-11 89,-5 4 89,11-4 1,2-1-90,0 5-179,18-4 988,-16 11-449,9 3-90,-17 5 269,3 5-179,-3-3-90,5 10-90,-5-5-270,-2 6 180,-1 1-360,-3 0 90,4-1-1349,-6 6 809,0-4 271,-6 5 269,-1-7 180,-7 0 0,-11 7 0,-3 1 0</inkml:trace>
  <inkml:trace contextRef="#ctx0" brushRef="#br0" timeOffset="88965">12085 15875 7533,'-7'15'3238,"1"-3"-2878,6-12 89,0 0 361,6 0-450,7-6 179,20-19-1438,8-5 359,-5-4 360,-5 14 180,-17 14-1799,-1 6 900,-5 0 539,-2 0-1709,-6 18 1620,-12-8 449,-3 28 0,-6-22 179,-4 22-89,10-22-180,1 9 1170,2-11-451,11-7-269,-5 5 810,6-11-91,6 5-719,1-6-180,7 0 89,5 0-89,-4-6-809,10-1 359,-10-6 270,11-1 0,-11-5 180,4 4 0,1-11-3868,0-12 3688,1 6 0,-2-12 0,-5 17 0</inkml:trace>
  <inkml:trace contextRef="#ctx0" brushRef="#br0" timeOffset="89487">12447 15580 7533,'12'28'2069,"-3"-8"-1620,11-14 91,5-12-720,-9-8 180,15-7 180,-16 1 90,-1 0-90,-8 7 0,-6 5-1620,0-4 811,0 11 269,0-5 270,-6 6-450,-14 6 360,4 1 90,-21 13 1,21 0 178,-22 7 1,22 0 0,-10-6 270,13-1-270,-1-7 90,1 0 270,6 1 0,1-7-450,6 5 1619,0-10-540,0 4-90,12-6-629,-4 0 989,24 0-1079,-16 0 630,21-6-630,-14-2 269,22-11-359,-22 10 0,14-9-1169,-16 11 539,0-7-2159,-1 7 1260,-13 1 90,0 6-360,-7 12 629,0-3-269,-13 28 450,-8-7 809,-1 4 0,-27 3 0,29-27 179,-11 14-89,19-22-90,11 10 1440,-5-11-631,0 5-269,5-6-360,-5 0 269,12 0 811,1 0-91,12 0-179,-4 0 359,22 0-1169,-25 0 0,18 0-1,-23 0-358,1 6 179,-2-4-630,-6 10 360,6-5 270,-5 7 180,5-7-360,-6-1-2698,6-6 1439,2 0 89,5-12 181,1-3 1169,-7-12 0,5 6 0,-4 2 0</inkml:trace>
  <inkml:trace contextRef="#ctx0" brushRef="#br0" timeOffset="89883">12836 15539 7533,'7'0'1439,"-1"0"-180,-6 12-539,0-3-360,0 11-360,0-1 0,6-4 89,-4 4 91,4-11-719,-6-2 359,6 0-450,-5-5 360,6 5 90,-1-6 1440,7-12-811,-4 3 1,9-10-450,-11 12 630,7-5-270,-7 10-1620,-1-3 1080,-6 5-1439,0 5 900,0 3-1170,-6 23 1169,-1-13 271,-7 13 449,7-11 0,-5-6 0,4 6 0,1-7 89,1-5-89,0 4-89,5-11 2067,-5 5-1618,12-6 2159,7-6-1980,8-1 1,0-7-180,-2 1-270,0 5 90,2-3-630,0 3 450,4 1-90,-10 7 0,-2 31-90,-7-6 0,-6 14-719,-6-8 719,-1-14-2249,-19 14 2429,10-16 0,-9 4 0,11-5 0</inkml:trace>
  <inkml:trace contextRef="#ctx0" brushRef="#br0" timeOffset="90243">13346 15647 7533,'-8'51'3418,"3"-8"-3058,5-36-1,11 0-179,-2-14-90,22-12-90,-14-3 0,8-11-629,-12 0 179,-5 11-180,4-10 360,-11 24 180,5-4-90,-12 12 1,5 0-1,-17 0-180,3 0-90,-18 5 270,11-3-270,-3 10 91,6-11 89,4 6 90,-5-2 180,7-3 0,-1-2 0,1-7 0</inkml:trace>
  <inkml:trace contextRef="#ctx0" brushRef="#br0" timeOffset="90374">13534 15446 7533,'7'41'1889,"-7"10"-1530,-7-21 91,-7 21-2159,1-4 1709,-1-3 0,1 0 0,-1-17 0</inkml:trace>
  <inkml:trace contextRef="#ctx0" brushRef="#br0" timeOffset="90768">13399 15741 7533,'0'13'0,"0"-5"1709,0-2-720,0 0-359,0-5 629,-6 17-809,5-15-90,-5 15-1170,0 1 810,4 4-2159,-15 15 1889,14-15 91,-15 2-991,10-11 541,-5-1 359,0-6-270,5 5 180,-4-10 90,5 4-89,-1-6 359,-4 0 180,10-12 989,-3 3-540,16-16-539,-1 10 990,9-5-181,13-5-539,-9 9 360,22-22-630,7 10-2789,-19 0 1890,4 8 449,-31 15-899,-6 10 1259,0 3 269,-6 17-269,-1-3-90,-7 5 1170,1-1-540,5-12-181,2 12 721,6-11 89,0 4-809,0-11 269,6-2-449,2-6 90,11-6 90,-4-8-90,5-1-1709,5-22 1349,-9 13 270,15-26 0,-22 26-180,9-14 0,-16 17 0,4-6 0</inkml:trace>
  <inkml:trace contextRef="#ctx0" brushRef="#br0" timeOffset="91049">13614 15620 7533,'15'-7'1079,"3"-5"-1259,-11 10 450,13 2-540,-11 2 90,3 22 180,-12-14 1080,-7 45-810,0-34-1,-7 22-269,7-29 90,1-7-90,6-1 270,0-6-810,0-6 181,12-13 179,-3 3 360,22-10-270,-8 13-630,4 5-1439,4 2 1710,-15 6 449,15 0 0,-22 6 0,3 2 1079,-12 5-629,0-5 1079,0 10-899,0-10 179,0 12-539,0-13 360,0 5-1260,0-10 630,6-14 0,2-5 0,5-15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4T19:22:30.724"/>
    </inkml:context>
    <inkml:brush xml:id="br0">
      <inkml:brushProperty name="width" value="0.05292" units="cm"/>
      <inkml:brushProperty name="height" value="0.05292" units="cm"/>
      <inkml:brushProperty name="color" value="#0000FF"/>
    </inkml:brush>
  </inkml:definitions>
  <inkml:trace contextRef="#ctx0" brushRef="#br0">23848 11661 8612,'-3'52'-450,"0"-1"0,2-21 1,-5 66-1,6-96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5:40:57.412"/>
    </inkml:context>
    <inkml:brush xml:id="br0">
      <inkml:brushProperty name="width" value="0.05292" units="cm"/>
      <inkml:brushProperty name="height" value="0.05292" units="cm"/>
      <inkml:brushProperty name="color" value="#FF0000"/>
    </inkml:brush>
  </inkml:definitions>
  <inkml:trace contextRef="#ctx0" brushRef="#br0">17034 6146 7533,'20'-21'-1619,"-6"2"1619,6 5 0,-7 7 0,0 1 0</inkml:trace>
  <inkml:trace contextRef="#ctx0" brushRef="#br0" timeOffset="449">17088 6012 7533,'-15'57'449,"3"-13"-359,12-18 360,0-6-270,0 2 90,6-3 90,1-6-180,7-6 89,5-1-89,-4-6 180,17-6-720,-10-1 270,5-12 90,-8-2-359,0-12 89,-10 5 270,9 1-180,-16 2 270,4 9-180,-12-3-180,-8 6 630,-24-1-180,12 13-180,-17 2 180,28 13 179,-22 5-628,25-4 179,-18-2 0,29-1-990,-5-10 630,6 4 1,0-6-91,6 0 540,1-6 0,6-7 0,1-8 0</inkml:trace>
  <inkml:trace contextRef="#ctx0" brushRef="#br0" timeOffset="641">17222 5717 7533,'15'49'1889,"-3"1"-1709,-12-15-180,0 5 0,6 0-838,-5-5 1018,5 4 0,-6-11 327,0 10-957,0-4-359,0 1 617,0-2 12,0-12-625,0 4 0,0-10 1,0 5-1</inkml:trace>
  <inkml:trace contextRef="#ctx0" brushRef="#br0" timeOffset="903">17289 6025 7533,'13'-34'539,"7"1"-269,-5 12 270,11-4-630,-18 10 270,10 2-720,-10 7 270,5 6-449,-6 0 449,-1 0 180,-6 6-90,0 1 180,-6 12 0,-1-4-630,-12 16 271,4-14 359,-4 14 0,5-10 0,0 6 0,1-6 1079,5-2-629,-4-11-180,11 4-91,-5-11 901,6 5-91,0-6-629,0 0 0,6-6 90,14-7-450,2-8 90,17-6 89,-11 6-1168,5 2 539,-12 5-1259,10-5 810,-15 4 51,10-10 0,-19 4 0,-1-6 0</inkml:trace>
  <inkml:trace contextRef="#ctx0" brushRef="#br0" timeOffset="1065">17490 5636 7533,'0'76'1709,"0"-4"-1619,0-19-1517,0 1 1607,0 0 360,0-6 179,0 16-989,0-26 180,0 19 336,0-29-156,6 5-1440,-4-6 1063,4-6 17,-6-2-1169,0-5 1439,0-7 0,0-1 0,0-6 0</inkml:trace>
  <inkml:trace contextRef="#ctx0" brushRef="#br0" timeOffset="1441">17611 5851 7533,'33'-8'1259,"-17"3"-989,8 5 0,-23 5-180,5 3-450,-6 5 90,0 6-719,0 8 629,0-4 90,-6 8 0,-1-10-270,0 0 271,-5-2 269,-2 0 0,-1-9 0,2 7 0,7-15 359,0 4-179,5-6 810,1 0-541,7-6-179,7-1 360,-1-1-270,6-4 179,2 11-1078,-6-5 359,3 6 270,-11 0-720,0 0 180,-1 6 180,-6 1 91,0 7 89,-12 5 0,-2 2 0,-7-1 809,-10 18-629,14-20 1170,-8 19-721,18-28-179,1 9-90,6-16 270,12 4-361,-3-6 1,16-6 90,2-8-1125,9-9 1,4-4-1305,16-20 947,-16 20 0,-2 0 1212,1-10 0,-7 16 0,3-5 0</inkml:trace>
  <inkml:trace contextRef="#ctx0" brushRef="#br0" timeOffset="1636">18134 6039 7533,'21'7'1529,"-1"-1"-1349,-7-12 0,-5-1 269,3-13-269,-9 5-450,4-4 270,-6 11 0,0-3 90,0 3-899,0 1 449,0-5 180,0 10 180,0-10-809,-6 11 179,-2-5-90,-5 6 271,6 0 449,1 0 0,0-6 0,-2-2 0</inkml:trace>
  <inkml:trace contextRef="#ctx0" brushRef="#br0" timeOffset="1779">18268 5797 7533,'15'8'2158,"3"15"-1888,-17-6-90,5 16 360,-6-6-180,0 5 89,0-3-269,0 10-719,0-11 359,0 5 180,-6-7 0,5 1-1529,-5 0 719,0 0 450,4-6 360,-3-2 0,-1 1 0,-2 1 0</inkml:trace>
  <inkml:trace contextRef="#ctx0" brushRef="#br0" timeOffset="1910">18188 6226 7533,'6'15'0,"1"3"0,7-10 1439,5-1-630,-4 0 91,22-7-540,-7 0-1,22-12-2068,-22 3 900,13-11 723,-27 7 1,22-7 0,-10-1 0</inkml:trace>
  <inkml:trace contextRef="#ctx0" brushRef="#br0" timeOffset="2580">18536 5864 7533,'8'0'0,"4"0"1349,-11 6-540,12-4-359,-12 4-1259,11-6 449,-10 6 180,9 1 180,-9 7-720,4-1 361,-6 0-1,-6 7-540,-2 1 451,-5-1 449,-7 0 0,-6 5 0,-3-8 0,2 8 989,2-12-359,10 1 1349,-4-7-270,6-1-1350,5-6 901,2 6-631,6-4-179,6 4-180,8-6 629,18-12-449,-2 9-540,8-21 180,-5 21 90,-4-15 0,4 11-720,-6-7 360,-1 7-719,-5 1 539,-2 6 180,-11 0 180,-2 0-719,-12 18 539,-2 4 0,-11 12 90,-2-1-180,0-6 270,-4 0 0,10-6-90,-4 4-90,12-10 270,1 4 0,-1-5-810,6-7 540,1-1 91,7-12-721,7-7 90,11-20 451,-8-3-361,14-16 450,-16 16-1079,4 4 539,-12 6-89,5 5 809,-10 0 0,4 8 0,-6 7 539,0 0-359,0 4-90,0-3-90,0 5 900,0 5-361,0 3-359,0 5 90,0 1 540,0 5-181,0 2-179,0 12-270,0-5 90,0-1-90,0-2-1170,6-4 900,-5-6-1349,11 3 1259,-5-16 0,1 4-269,4-6 89,-4-6 180,-1-2-90,5-11 270,-4-2-180,-1-6-90,5 0 360,-5 0-180,1 0 450,10-17 0,-10 12 449,12-6-359,-13 18-270,5 7 630,-4 5-361,-1 2 91,5 18-270,-11 3 0,5 12 0,-6 0 269,0 12-359,0-9 0,0 8-630,0-11 270,0 0 90,0-6-899,0 4 449,-6-10 270,5 11 181,-11-6-1531,10 1 1620,-9-2 0,3 1 0,-5 1 0</inkml:trace>
  <inkml:trace contextRef="#ctx0" brushRef="#br0" timeOffset="3439">20415 9112 7533,'-14'28'629,"1"-2"-179,5-13-180,-4 0 90,10 1-90,-4-1-180,6-5-1,0-2 91,6-6 0,2 0 0,11 0-360,-3 0 180,9-6 0,-10-2 90,10-5-180,-10-1 270,4 7-989,-6-5 629,-5 10 0,-2-4 180,-6 6 0,-6-6-270,-2 5 270,-11-5-90,4 6-270,-16-6 180,9 5-90,-11-11 181,6 10 89,6-10-90,8 5-810,1-7 360,10 1 540,-4-7 0,0 6 0,-1-6 0</inkml:trace>
  <inkml:trace contextRef="#ctx0" brushRef="#br0" timeOffset="3794">20521 8857 7533,'8'37'1259,"4"-12"-989,-11 26-270,5-11 180,-6-10-810,0 19 270,0-25 180,0 9 90,0-13-899,0-7 179,0 6 541,-6-10 269,5 3-90,-5-18 90,6 5 0,0-17 0,0 9 0,0-16 0,12-2 0,-3-2 0,10 3 180,-11 6-1,4 7-89,-5-1-90,7 1 630,-1 5-270,-5-4-90,4 11-90,-11-5 89,11 6 1,-11 0-180,5 0-899,-6 6 449,0 2 270,0 5-540,0 0 271,-6 1 269,-1-1-90,0 1 180,-5-1 0,4 0 0,1 1 0,-5-1 0,10 1 0,-4-1 0,6-6 1619,0 5-810,0-10-269,0 4-270,0-6 270,0 0-181,6 0-359,-4 0 0,10-6 180,-5-1-899,13-13 719,12-36 0,-14 25 0,6-24 0</inkml:trace>
  <inkml:trace contextRef="#ctx0" brushRef="#br0" timeOffset="3947">20709 8857 7533,'0'25'1439,"0"-2"-989,0 9-270,6-5-1,-4 6 1,4-5-629,-6 11 359,0-11-180,0 23 180,0-20 0,0 14 90,0-18-1529,0 6 1259,0-17 180,0 8-720,0-23 810,0 5 0,0-6 0,0 0 0</inkml:trace>
  <inkml:trace contextRef="#ctx0" brushRef="#br0" timeOffset="4171">20897 8857 7533,'-6'34'0,"-1"11"1169,-1-9-539,2 4-271,6-7 1,-5-6-450,3-1 270,-4 7 90,6-10-630,6 20 270,1-25 270,7 13-989,-1-18 449,-5-5 180,3-2 0,-3-6-1169,11-12 1079,-10 3-360,9-17 271,-17 6 359,5-7 0,-6 6 0,0-4 0,0 4 0,0-6 0</inkml:trace>
  <inkml:trace contextRef="#ctx0" brushRef="#br0" timeOffset="4358">20964 9004 7533,'7'0'629,"6"0"-449,-6 0 0,1 0 180,4 0 0,-5 0-180,7 0-180,-1 0 269,6 6-179,-4 2-269,4 11 89,-11 2 90,-2 0-360,-12 16 270,4-19 0,-10 19-270,11-22 90,-11 5 90,5-13-629,-1 5 359,2-10 180,0 4-90,5-6 1,-5 0 359,6-12 0,-6 3 0,5-23 0,-5 4 0</inkml:trace>
  <inkml:trace contextRef="#ctx0" brushRef="#br0" timeOffset="4535">21165 8722 7533,'8'57'989,"-2"0"-359,-6-23-1420,0 1 1149,0 3-179,0-3 220,0-1-310,0 5 0,0 1-90,0-4 0,0 3 269,0-19-1103,0 6 384,0-12 271,6 6 179,-5-7-90,6 1 90,-7-7-1129,0-1 230,0-6 644,0 0 255,0-12 0,0-3 0,0-11 0</inkml:trace>
  <inkml:trace contextRef="#ctx0" brushRef="#br0" timeOffset="4943">21326 8978 7533,'28'-51'2878,"-8"14"-2608,-14 25-90,0 10-720,-4-4 360,4 6 180,-6 0-1259,0 0 989,0 6 90,0-4-539,0 10 269,-6-5 270,4 7-90,-10-1 180,4 0-180,-5 1-89,6-1 359,-5 1-270,4-1 270,1-6 989,1 5-539,0-10-270,4 4-90,-4-6 809,6 0 181,0 0-451,6 0-269,2 0 0,5-6 90,1 4-630,5-10 180,2 11 90,0-11-450,-1 11 360,-1-5 0,-4 6-1259,4 0 1169,-6 0-720,-11 29 630,-4-9 0,-11 25-90,-18-7 180,13-8-822,-19 15 822,22-23-269,-11 10 1438,17-18-539,-9 0-181,17-2 811,-5-11-541,6 5 553,0-6-912,6-6 270,7-1-90,2-13-91,11 6-898,6-24 269,-2 15 270,15-11-3291,-17 9 2121,11 4 541,-5 1 629,1 0 0,3 1 0,-3-2 0</inkml:trace>
  <inkml:trace contextRef="#ctx0" brushRef="#br0" timeOffset="5520">21970 8938 7533,'6'56'1259,"-5"-11"-629,11-26-1,-4-5-449,5-7 0,1-1 0,0-6-90,-1 0-90,0-6-450,7-13 180,-12 2 180,10-8 90,-16 12-1349,4-7 1169,-6 5-449,0-4 269,0 11 0,-6-4 180,-2 11-180,-5-11 90,-6 10-89,4-3 359,-10 5 0,9-6 0,-3 4 0,11-10 0,2-1 0,6-2 0,0 1 0,6 2 0,2-1 270,5-2-181,7-4 91,-5 5-90,28 1-90,-24 11 1080,18 4-541,-23 17 91,-7 20-450,-1-8 0,-6 14 90,0-18-540,0 12 180,0-9-360,0 2 270,0-12 180,0-13-90,0 5-90,-6-10 0,5 4 91,-5-6 89,6-6 89,6-2 1,-5-11-90,11 4 450,-10-10-90,16 4-180,-15-6 90,15 6-90,-11 2 179,7 5-988,-7 7 359,5 0 270,-10 2-1079,4 3 539,-6-4 90,0 6 382,0 0 1,0-6 0,0-1-1</inkml:trace>
  <inkml:trace contextRef="#ctx0" brushRef="#br0" timeOffset="5657">22091 9112 7533,'-15'47'2158,"-3"-12"-1618,17-10-270,-5-17 1169,53-2-1259,-17-18-1266,34-3 726,-25-12 360,-16 0 90,14 0-2608,-21 0 2518,15 1 0,-10-1 0,6 0 0</inkml:trace>
  <inkml:trace contextRef="#ctx0" brushRef="#br0" timeOffset="6058">22372 8830 8612,'14'-14'990,"-1"7"-811,-5-5-269,4 11 180,-10-5-90,4 6-719,0 0 359,-5 0 180,5 0-450,-6 0 361,0 6 89,-6 1 90,-1 12-270,-1-3 270,-10 3 180,3 6 0,-6-8-90,2 8-90,11-18 810,-4 5-630,11-10 449,-5 4-269,6 0-90,6-5 0,1 5 1619,43-12-1709,-22 5 90,23-5 0,-38 6-1,-1 0 1,-10 0-1799,3 0 720,-5 0 449,0 6 0,0 1 180,-11 7-89,2-1 89,-11 1-90,1-1 0,4 6 90,-11-4 1,11 5 1078,-4-7-449,6 0 1169,-7 7-809,11-5-271,-2-2-179,5-1-90,4-11 90,2 5 90,8-6 359,5 0 181,18-6-630,-7-7-1350,27-14 990,-21-1-867,3-5-752,-8 12 809,-10-4 361,10 4-991,-10-6 1530,-2 6 0,-1-4 0,-5 4 0</inkml:trace>
  <inkml:trace contextRef="#ctx0" brushRef="#br0" timeOffset="6185">22600 8722 7533,'0'42'2608,"0"27"-2518,0-29-135,0 1 0,0 0-45,0-2 90,-6 6 180,5-20-1349,-5-10 629,6 4 270,0-5 270,0-7 0,-6 5 0,-1-4 0</inkml:trace>
  <inkml:trace contextRef="#ctx0" brushRef="#br0" timeOffset="6632">22668 8736 7533,'0'29'1979,"-6"-4"-1080,4-12-89,-9 6-631,9-10 1,-4 9 0,6-16-180,6 10 90,-4-11 90,9 5-450,-3-6 180,11 0-449,-4 0 359,4 0 90,-5 0 0,-7 0-720,5 0 271,-11 0 269,5 0-540,-6 0-89,0 0 89,-17 18 630,6-7-179,-20 20 359,16-16 0,-4-2 0,-6 5 0,8-9 0,-8 4 0,17-7 0,-4-6 0,11 6 89,-5-4 1351,6 4-811,-6-6-179,4 0-270,-4 0 1259,18 0-1169,-3-6 90,17 4-360,-11-10 180,16 5 0,-9 0-1,5-5 1,-8 10-1529,-5-4 630,-1 6 269,-6 12 540,-1-3-180,-6 11 0,0-1 270,-6 2 0,5-1-90,-11 0-180,11-7 270,-5 1-91,6-7-89,0-1-449,0-6 179,0 0 360,6-6-630,1-7 270,6-2 90,1-4-359,-1-1 179,7 5 180,-5-10-90,4 10-359,-5-10 629,-1 10 0,0-11 0,1 6 0</inkml:trace>
  <inkml:trace contextRef="#ctx0" brushRef="#br0" timeOffset="7145">22909 8857 7533,'-7'0'2338,"1"0"-1978,6 0-90,6 0 90,1 0 0,7 0-91,-1 0 1,-6 0-540,5 0 270,-4 0 180,-1 6-539,-1 1 179,-6 7 180,0-1-900,0 1 360,0 5 271,-6-10-541,5 9 270,-11-17 271,10 5-91,-4-6-270,0 0 450,5-6 0,-5-1 0,6-7-179,0-11 898,6 8-449,1-8 990,1 12-451,4 5-359,-5-4 540,6 11-361,-5-5-179,4 6 0,-10 0 540,10 0-361,-5 0-89,7 6-180,-7 2 90,-1 5-720,0 0 360,-5 1 90,5-1-1169,-6 13-630,-6 20 1259,-7-2-449,-2 3 449,-5-22 270,7-12-179,-1 1 269,1-1 180,0-5 0,-7 4 0,6-11 0,0 5 629,8-6-359,6 0-270,-6 0 1079,5 0-539,-5-6 90,18-1-270,-9-1-91,14-4 1,-9 11 450,17-17-360,-9 15-90,4-9-91,-8 12 1,-5 0 0,1 0-719,-2 0 449,-6 6 0,0 1 180,0 13 0,0 7-90,0 1 449,-6-7-179,5 3 0,-5-16-360,6 6 0,0-2 270,6-11-900,7 6 451,2-14 89,10 0-810,-4-13 540,6 0 450,17-13 0,-12-1 0,13-6 0</inkml:trace>
  <inkml:trace contextRef="#ctx0" brushRef="#br0" timeOffset="7433">23539 8857 7533,'0'36'0,"0"-5"989,0-18-449,0 1 179,0-1-449,6-5-180,2-2 180,11-6 899,2-6-809,6-2 0,-6-5-180,4-7 0,-10 6 0,5-6-630,-7 1 360,-6 4 180,5 1-90,-10 2 270,4 5-90,-6-7 0,-6 1-1,-2 6-1438,-17 1 989,3 6 180,-11 0-90,12 0-179,-11 0-1620,16 0 809,-9 0 541,17 0 629,-4 0 0,11-12 0,-5-3 0</inkml:trace>
  <inkml:trace contextRef="#ctx0" brushRef="#br0" timeOffset="7728">23754 8535 7533,'15'34'2338,"-3"23"-988,-12-25-631,0 25-269,0-22-540,-6 11 180,4-5-450,-10 0 270,5-9 180,-6-5-720,5-6 451,2-7-1,6-2-360,0-11 270,0 5 180,0-6-90,0-6 810,0-1-270,6-7-270,-4 1 0,10-1 179,-5-11-89,6 8 180,13-14-360,-10 16 90,10-4-540,-13 12 181,7-11-271,-6 15 180,12-15 270,-17 16-629,8-10 359,-15 11 0,4-5 90,-6 6-539,0 0 539,0 6-1349,-12 25 1619,3-11 0,-16 23 0,4-23 0</inkml:trace>
  <inkml:trace contextRef="#ctx0" brushRef="#br0" timeOffset="9074">23539 9125 7533,'6'14'5217,"2"-7"-4678,-1-1-179,11-6 450,-3 0-540,6 0-1,4 0 271,-9 0-90,3 0 0,-12 0-1350,11 6 900,-15 2-630,9 11 451,-12-4 179,0-2 0,0-1-540,0-4 180,0 5 180,0-6 0,0 0-90,-6-1 1,5-5-1,-5 5-270,6-6 0,6-12 1,1 3 269,6-17-1079,13-18 809,-10 11-180,15-24-269,-16 35 449,5-9 180,-7 10 1,-5 0 359,4 2 0,-11 11 0,5-4 0,-6 11 0,0-5 0,0 12 0,0 1 629,0 7-449,0-1-180,0 6 1889,6 2-1529,-5-6 1079,17 3-809,-9-16-181,10 4 91,-5-6-180,-1 0 0,1-6-90,5-2-360,-4-5 180,4-1-90,-5 1-270,0 0 180,-7-7 180,-1 5 0,0-4-1080,-5-1 810,5 6 90,-12-6-989,5 7 180,-17-1-91,9 7 360,-11 1 181,7 6 89,-1 0 90,1 0 90,0 0 0,-1 0-180,7 0 181,-5 0 179,10 0 0,-4 0-180,6 0 180,0-6 0,6 4 0,-4-10 359,16 5-359,-9-7 630,28 7-540,-19 1 1079,14 6-539,-19 6-180,-6 1 269,5 19-359,-10-4-90,10 5 90,-11-1 0,5-12-181,-6 6 1,0-7-719,-6 6 629,5-9-900,-5 1 450,6-5 270,0-4-629,6-2 359,1-7 360,0-7-360,5 1 450,-4-1 0,-1 1-180,5 5-719,-11-4 449,5 11 90,-6-5-90,0 6-539,0 0 899,-6 0 0,5 0 0,-11 6 0,5 7 0,-1 2 1079,-4 5-449,5-7-181,-6 6 451,-1 2-270,-5 0-271,4 5 91,-5-6 629,-5 19-719,3-9-630,-5 3 270,7-8 0,-5 2 0,9 1 180,-9-7 0,17-9 0,2-12-1799,6 0 630,0 0 539,0-6 0,6-1 630,2-13-90,5 5-270,0-4 1709,7-1-1349,-5 12-90,10-10 0,-10 10 0,-2 1 0,-1 1 0,-5 6 629,7 0-269,-7-6-90,5 4-540,-10-4 180,4 6 0,0 0 270,-4 0-720,10 0 270,-11 0-180,11 0 271,-11 0-91,11 0-90,-10 0 90,10 0 90,-5 0 0,0 0-90,5 0 0,-4-6 90,-1 5-629,5-11 269,-5 11 270,7-11-1259,11-8 1079,-15 4 270,15-9-90,-18 5 0,1 5-90,4-10 1530,-11 4-1260,11 0 0,-10 2 899,4 11-359,-1-4-270,-3 11 1619,4-11 1439,12 10-2968,-8-3-360,9 10 90,-13 3 179,-6 11-988,0-4 449,0 5 180,0-7 180,-6 6 0,5-4 90,-11 5-3508,-1-1 2518,-2-4 270,1 4-89,3-11-181,3-2 1350,-5-6-360,5 6-180,2-5 1079,0 5-629,5-6-270,-6 0 0,7 0 1889,7 0-1620,-6 0-89,11 6 0,-4-4-90,5 4 0,1-6-540,-1 0 270,6 0-810,-4 0 450,4 0-1888,25-12 1078,-23 3 451,28-5 269,-34 2-899,10 11 629,-10-11 271,10 10 269,-4-3 180,-6 5 0,2 0 1169,-15 0-719,4 0-270,-6 0-270,0 0 180,0 5 4137,0-3-1798,-6 10-360,4-11-2429,-3 6 270,5-7 269,0 0 1,5 0 0,3 0 0</inkml:trace>
  <inkml:trace contextRef="#ctx0" brushRef="#br0" timeOffset="9298">24223 9434 7533,'-7'13'-270,"-5"-5"360,10-2-90,-9-6 0,3 0 0,-5 0 0</inkml:trace>
  <inkml:trace contextRef="#ctx0" brushRef="#br0" timeOffset="9563">24090 9072 7533,'7'0'2428,"5"5"-1888,-11 3-270,5 5 90,-6 7-91,0-5-89,-6 4-180,-1 6 0,0-8-1169,-5 20-540,-8-2 720,4-6 989,-4-4 0,8-13 0,5-4 0</inkml:trace>
  <inkml:trace contextRef="#ctx0" brushRef="#br0" timeOffset="9684">24009 9340 7533,'27'-13'2608,"0"-7"-2248,0 5-180,-7-4 0,0 5-90,-1 1 90,-4 0 0,10 5-900,-10-4 540,5 11 90,-1-6-1439,-10 7 809,9 0 451,-16 0 269,4 7 0,-6 0 0,0 7 0</inkml:trace>
  <inkml:trace contextRef="#ctx0" brushRef="#br0" timeOffset="10605">23486 9313 7533,'13'-6'1169,"-5"5"-899,10-11-90,-10 10-270,12-4 90,-7 6 0,1 0 180,-1 0-900,-6 0 450,5 0 180,-10 0-899,4 0-1,0 0 721,-4-6 269,4 5 0,-18-11 0,-4 5 0</inkml:trace>
  <inkml:trace contextRef="#ctx0" brushRef="#br0" timeOffset="10828">23539 9192 7533,'0'8'629,"0"4"-449,0-5 0,0 1 180,0 3 180,0 3-540,-6 1 0,5 10 269,-5-10 91,6 10-180,0-10 0,0 5-180,0-13-90,0 5 180,6-10-270,7 10 180,2-11 90,10 5 0,-3-6-810,16 0 631,-2 0-901,4-6 450,-1-1 271,-11-7-427,11 1 696,-11-1 0,5 1 0,-6-1 0</inkml:trace>
  <inkml:trace contextRef="#ctx0" brushRef="#br0" timeOffset="10983">24022 9380 7533,'8'8'989,"-2"-2"-449,-6-6-878,0 0 1,6-6 0,2-2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5:41:17.917"/>
    </inkml:context>
    <inkml:brush xml:id="br0">
      <inkml:brushProperty name="width" value="0.05292" units="cm"/>
      <inkml:brushProperty name="height" value="0.05292" units="cm"/>
      <inkml:brushProperty name="color" value="#FF0000"/>
    </inkml:brush>
  </inkml:definitions>
  <inkml:trace contextRef="#ctx0" brushRef="#br0">17598 8454 7533,'-28'14'899,"2"-1"-989,1 18 0,-4-1 90,-5 11-592,1-9 592,7-11 180,-1 10 90,0-14 0,-18 14-180,8-16-270,-15 5-527,11-13 617,-11 5-180,3-11 180,-16 6 90,3-7-180,12-3 1,-3-1 44,13-1 0,-2-3 90,-11-2 0,-4-7-75,11-4 0,-1-6 0,0-1 0,1-1 0,0-3 0,1 1 90,0-1 0,1-1 0,1-1 435,-19-18 0,12 3-225,18-2 0,-5-13-90,30 22-90,1-16-248,6 15 113,1-3 0,4-2-45,8-15-314,-4 18 1,3-1 403,3 10 0,3 1 90,7-11 0,2-1 0,-2 7 0,1 0 45,2-6 0,3 1-90,9 4 0,2 4 0,-12 11 0,1 0 45,14-7 0,1 2 0,21-3 0,-27 17 0,0 1-90,23-11 90,-18 16 0,0 1 0,19-3 0,-22 8 0,1 4 180,25 7-180,5 13 180,-29 8 0,-3 4-550,-7-5 0,-2 2 460,8 16 0,-3 1-90,-12-10 0,-2-1 44,4 9 1,-2 1-45,-4-4 0,0 2 45,2 3 0,0 2-45,-3-4 0,0 2-180,7 22 1,-1 1 134,-7-18 0,-1-1-180,2 13 0,-2-2 135,-7-16 0,-2-3-90,4 24 135,-6-25 0,0 3 45,-1 4 0,1-1 0,7 28 0,-7-29 0,-1-1 0</inkml:trace>
  <inkml:trace contextRef="#ctx0" brushRef="#br0" timeOffset="705">20964 13795 7533,'-28'36'-450,"-15"1"180,19-16 0,-9 0 630,-10 10-180,18-14-929,-26 14 749,17-16-784,-12 10 784,4-10 360,-10 10-91,4-9-134,1-3 0,-2-1-315,-20-3-670,11 0 1,1 0 849,-13-8 179,10 0 1,-1-2-1295,19-4 0,1-3 1205,-18-4 0,1-3 89,19-1 1,4-2-236,0-4 0,3-3 191,1 1 0,2-5-45,-8-21 0,3-3-45,13 18 0,1-2-276,-10-22 0,5-1 186,19 23 0,3-2-105,-3-20 0,0-11 0,6-3-143,11 8 1,7-3-1,2-1 1,-3 2 247,-7 9 0,-2 1 0,1 1 0,4 0 71,8-6 0,5-1 1,2 5-1,-1 13-26,-1 13 0,2 8-237,10-3 0,2 2 192,-7 7 0,4 2-40,23-2 1,2 3 84,-17 7 0,-1 2 328,21 0 0,-1 5-373,-19 9 0,-1 4 0,3 0 0,0 4 45,-1 4 0,0 6-45,14 20 0,-2 4 135,-16-12 0,-1 2-107,-2-1 1,1 3 0,-5-1 61,-6 1 0,-2-2-45,6 0 0,0 0-174,-5 0 0,-2-1 174,1-1 0,0-1 0,-3 3 0,-1 1-180,-2 2 0,-2 0 65,-1-5 0,-3 0 25,-1 4 0,-1 1 45,4 9 0,-1 0 45,-5-11 0,0 0 0,3 14 0,-2-1 0,1 21 0</inkml:trace>
  <inkml:trace contextRef="#ctx0" brushRef="#br0" timeOffset="1270">22923 15365 7533,'-7'43'224,"0"1"1,0 30-135,-5-47 270,10 0 0,-9 0-90,3 0-90,-5 5-90,-7 2-280,5 1-170,-10-2 270,4-6 90,-12 0 180,-19 11 0,1-8-1520,-14 9 710,5-18 360,16-10 1,-3-3-1,-27-1 450,26-3 0,-1-2-135,9-4 0,1-2 45,-31-3-90,27-4 0,1-3 0,4 1 0,2-2 0,-5-8 0,1-1 0,2 4 0,1-2 0,1-5 0,-1-4 0,-8-5 0,-1-1 44,9 2 1,2-1 0,-6-7 0,3 1-45,10 12 0,3-2 90,-2-12 0,2-7-30,9 2 0,1-6 0,3 1-15,-4-18 0,4 1-45,5 18 0,3-2 0,4 6 0,7 1 0,5 7 90,15-14-135,1 10 0,2 0 45,-4 14 0,0 1 0,12-12 0,2 1 0,-8 10 0,3 2 45,19-5 0,3 1-45,-10 4 0,1 1-1080,14 1 1,0 2 854,-15 7 1,-1 3 89,1 6 0,0 3-202,-4-1 1,2 2-114,23 6 0,-2 4 9,-25 1 1,-1 2 305,24 0 0,-3 5 225,2 19-45,-30-12 0,1 1-135,25 20 90,-11 12-135,-12-7 0,-2 3 405,1 17-180,-12-15 0,-3-1-90,-9-2 90,-9 4 661,4-10-571,-12 4 1228,-7 18-1767,-20-6 449,3-3-79,-15-11 1,5-29-1,-8 4 1</inkml:trace>
  <inkml:trace contextRef="#ctx0" brushRef="#br0" timeOffset="1885">18120 8427 7533,'22'-28'-990,"-3"3"810,1 11 180,12-5 0,4 4-90,10-4-472,-6 5 652,6 1-180,2-7 179,-7 10 1,2 0 90,24-12-498,-21 10 0,5 0 318,7 0 0,0 2-682,-13 3 1,1 0 681,18-1 0,0 4-562,-19 3 1,-2 2 471,7-2 0,0 2 135,-3 1 0,1 1-45,6 3 0,4 2 30,-6 0 0,4 2 0,-2-1-30,13 1 0,0 2-553,-7 0 1,2 1 0,-3-1 597,5 1 0,0 3-45,-3 3 0,4 4 0,-3-1 90,-12-5 0,-2 0 0,1 1-120,12 5 0,2 2 0,-5-1-60,4 0 0,-3-1 135,1 3 0,-1 1-254,-3-4 0,3 1 239,-4-1 0,3 2 0,-3-1-345,3 2 1,-1 0 142,-4-3 1,2 1 0,-5-1 171,-4 0 0,-3 2 0,20 12 0,-2 4 0,-16-9 0,-2 1 0,6 2 0,-1 3 0,-4 6 0,-5 0 0,-12-14 0,0 1 0,11 14 0,0 1 0,-14-12 0,-1-1 0</inkml:trace>
  <inkml:trace contextRef="#ctx0" brushRef="#br0" timeOffset="2372">20683 12507 7533,'-54'7'-900,"18"-1"361,10-6 539,15 0 0,9 0 0,-4 0 0,6 0 89,0 0 91,0-6-90,6-1-180,2-7 0,5 1 630,1 5 90,11-9-360,-2 14-91,9-21 1,13-3 0,-14-3-1253,6-6 1,1-3 1072,8-8-45,-10 9 0,0-2 45,-10 11 0,1-1 45,9-9 0,0-1-135,-7 4 0,0 0 90,4-2 0,-1-3 0,2-12 0,-3-1-90,-9 16 0,0-2 90,3-15 0,2-8 0,-3 5-1034,-1 5 0,-1-1 974,-2 0 0,0-3 0,-2 1-30,0-8 0,-2 0 120,1 3 0,1-4 0,-2 1-60,-5 11 0,-1 0 0,0 0-546,5-9 0,1 0 1,-2 2 575,0-8 0,-1 4 0,0 2 0,1 3-368,-4 5 0,0-1 338,-1 5 0,0-4 0,-1 4-15,-1 0 0,0 1 81,3-20 0,0 3-215,3-8 179,-6 25 0,0 1 0,6-25 0,-6 28 0,0-1 0</inkml:trace>
  <inkml:trace contextRef="#ctx0" brushRef="#br0" timeOffset="3100">22091 13889 7533,'7'8'-180,"-1"-2"180,-6-6 0,6 0 180,-4 6 90,16-11-181,-10 3 271,24-23-180,-16 3-180,16-11-582,-17 6 762,10 0-268,-10 0 88,10 7 90,-10-6 90,10 11-270,-10-10 0,10 4 45,-8-13 0,-1-6 90,2 0 0,0-1-810,0-13 1,-1-1 719,-4 8 0,-1 2 90,-5 1 0,-1-3-225,4-26 0,-1-3-1097,-1 10 1,-1-3 1246,0 4 0,0-4 0,-1 4-105,-2-6 0,-1 3-478,1 14 0,1-1 0,-2 0 523,-2-20 0,-1 1 90,2 22 0,1 0 0,-2 1-606,0-23 1,-2 0 605,1 3 0,0 2 0,0 7 0,0 2 0,1-2 0,-2-2 0,-1-11 0,-2 0 0,1 16 0,-1 0 0,-2-16 0,-1 3 0,-2 24 0,-2 0 0,-4-25 0,-2-2 0,-1 17 0,0-2 0,5 9 0,0-4 0,-1-1 0,-6-8 0,-3-2 0,3 2 0,6 10 0,2 1 0,-2-2 0,-7-14 0,-1-3 0,1 4 0,7 14 0,1 3 0,-1 2 0,-6-13 0,0 1 0,3 0 0,0 4 0,1 15 0,-1 2 0,-2 2 0,-1 3 72,-9-7-72,-16 17 0,17 19 0,-5 6 0</inkml:trace>
  <inkml:trace contextRef="#ctx0" brushRef="#br0" timeOffset="4013">21903 8535 7533,'0'56'809,"0"-11"-989,0-20 180,0-9 90,18 9 0,-8-16-180,52-27 90,-40-2 0,7-9 0,-3-4 0,-11-5 0,4-14 0</inkml:trace>
  <inkml:trace contextRef="#ctx0" brushRef="#br0" timeOffset="4183">22091 8400 7533,'0'71'1349,"0"-7"-1169,0-24-270,0 1-598,0-1 688,6-6 90,-5-1 314,5-7-134,0 1-1056,-4-12 427,10 3 89,-11-16-450,17-2 450,-9-14 90,10-7 350,-6-6-260,1 1 0,0-1-539,-1-6 629,1 5 0,-7 1 0,5 1 0,-4 5 0</inkml:trace>
  <inkml:trace contextRef="#ctx0" brushRef="#br0" timeOffset="4474">22064 8830 7533,'-7'43'404,"-1"0"1,-3 26-225,11-56 0,0-7 0,0-6 0,5-6-900,3-7 270,11-20 271,-4 3 179,4-8 90,-5 5-90,-1 11-270,12-10 270,-8 17 0,2 2-180,-7 7 180,-10 6 0,10 0 270,-11 6-1,-1 25-269,-7-5 0,-7 18 90,-5-23-180,4 5 1,-5-12 178,1 6-268,4-7 89,-4 1 90,6-7 0,-1 5-630,1-11 540,5-1-90,3-13-360,5-8 540,5 0 0,9-10 0,7 2 0</inkml:trace>
  <inkml:trace contextRef="#ctx0" brushRef="#br0" timeOffset="5192">22332 8763 7533,'21'-29'809,"-2"4"-809,-11 12-90,4-1 270,-5 1 0,7-12-180,0 8 180,-1-8 180,0 11-90,-5 1-900,-2 6 360,-6 0 180,0 7-899,-6 7 719,-8 0-630,-19 24 721,4-13 89,-10 19-621,18-16 711,-4 0 0,10-1 989,-16 5-809,20-8-90,-13 2 629,23-7 1,-11-5 891,10 6-982,-4-5-179,12 4 359,8-11-629,7 11 0,6-10-450,-1 4 180,1-6-989,11 0 449,-13 0 451,0 0-631,-13 0 450,-10 6 0,4 1-539,-6 13 539,0-12 90,0 10 900,0-16-450,0 4-180,0-6 629,6-18-359,1 2 0,12-23-180,-4 11-450,4-5 180,-5 12 90,5-11-179,-4 10 359,4-5-270,-5 8 90,-7 5-90,5 7 719,-11-5-269,5 11 180,1-5-270,-6 6 0,5 0-180,-6 0 180,6 12-90,-4-3-360,10 10 180,-11-6-90,5 1-360,0-7 1,-4-1 359,4 0-90,-6-4 270,0 3-270,5-5 900,-3 0-450,4-5-90,0 3-1,-5-10 271,11 5 0,2-7-180,0 1-180,6 6 270,-7 1 90,6 6-91,-10 0-89,9 0 90,-10 12-1529,5 15 1169,-5-4 0,-8 9-899,-8-13 809,-11 2-90,4 0-360,-11 4 270,12-10 91,-12 4 269,0-11 0,3 4 0,-2-11 0,12 5 0,5 0 0,-4-4 629,11 4-269,-6-6-180,7 5 1259,7 3-180,6 11-809,2-10 360,5 9-1,-1-5-809,2-3 360,11 1-450,2-11 180,13 0-1709,-11-6 609,3-1 1010,-13-6 0,1-7 0,0 0 0</inkml:trace>
  <inkml:trace contextRef="#ctx0" brushRef="#br0" timeOffset="5485">23164 8777 7533,'6'28'1259,"1"-9"-629,6-13-271,1-6 1,0-6-540,17-13 90,-13-4 180,13-3-635,-23 0 635,-2 11 0,-6-10-990,0 10 451,0-5 269,0 7-90,0 0 0,-6-1 815,-14 7-814,-2 1 448,-11 6-179,12 6 270,-4-5 0,4 17-270,0-9-809,2 10 359,11-5 180,2-7 270,0 5 0,5-4 0,-5 5 0</inkml:trace>
  <inkml:trace contextRef="#ctx0" brushRef="#br0" timeOffset="5638">23338 8521 7533,'14'6'3238,"-7"2"-2878,-1 5-540,-6 1 90,0-1-1259,0 0 719,6 1-899,-5 5 1079,5-10 0,-6 9 180,0-16 270,0 4 0,-11 0 0,-4 1 0</inkml:trace>
  <inkml:trace contextRef="#ctx0" brushRef="#br0" timeOffset="5772">23325 8656 7533,'6'7'2248,"7"-1"-1888,2-6-360,10-12 0,-10 9 180,5-15-270,-7 17 90,1-11 180,-7 10-1349,-1-3 629,0 5-539,-4 0 539,4 0 540,-6 0 0,-6 0 0,-2 0 0</inkml:trace>
  <inkml:trace contextRef="#ctx0" brushRef="#br0" timeOffset="5900">23325 8777 7533,'0'7'1529,"6"-1"-1169,1-6 89,13-6-269,-6-2 0,6-5-720,-7 0 451,7-1 89,-5 1 0,4-7 359,-5 5-179,-1-4-1439,-6 5 1259,-1 1 0,-6 0 0,0 0 0</inkml:trace>
  <inkml:trace contextRef="#ctx0" brushRef="#br0" timeOffset="6091">23499 8360 7533,'0'40'809,"0"-5"-809,-6 4 0,5-5 0,-5 6 1799,0 6-180,5 20-2867,-5-8 1608,6 8-180,0-20-1439,0-12 1135,0 5-236,6 1-353,-5 8 1,11-12-1,-5-5 1</inkml:trace>
  <inkml:trace contextRef="#ctx0" brushRef="#br0" timeOffset="6505">23647 8575 7533,'8'6'989,"-8"8"-989,-2 0 0,-4 12 0,0 1 2699,5 31-2340,-5-18-709,6 11 440,0-32 0,0 0 90,6-4 270,7-1-271,2-9-1168,-2-5 629,-1 0 441,-4-11-801,5 2 360,-6-16 91,-1 9-541,-6-3 180,0 0 271,0 4-631,0-17 810,-6 4 90,5 6-90,-5 4 540,6 12-270,0 5-180,6-5 1439,1 6-629,1 0-360,4 0-180,-5-6 629,6 4 1,13-4-181,-10 6-179,10 0-90,-19 0-180,5 6-630,-10 1 360,10 13 90,-11 1 0,5 6 0,-6-7-180,-12 12 0,9-16 0,-15 15 90,11-15-629,-7 3 269,6-6-1169,-3 1 899,3-7 271,1-1 89,1-6 360,6 0 0,-6-12 0,-2-3 0</inkml:trace>
  <inkml:trace contextRef="#ctx0" brushRef="#br0" timeOffset="6678">23955 8374 7533,'6'56'5936,"-4"-5"-5576,4-24-270,-6 6 90,0-5 0,0 11-270,0 7 180,0-9-1157,0 14 347,0-16 361,-6-1 639,4-1-2799,-10 5 1170,11-8 1396,-11 3 1,10-14 0,-4-5 0</inkml:trace>
  <inkml:trace contextRef="#ctx0" brushRef="#br0" timeOffset="6827">24251 8951 7533,'21'0'3418,"-2"6"-2699,-12-5-269,-1 5-720,-6-6-2248,0 0 2248,-6 0-1349,5 0 1619,-11 0 0,-1-6 0,-8-1 0</inkml:trace>
  <inkml:trace contextRef="#ctx0" brushRef="#br0" timeOffset="7335">22493 9434 7533,'0'27'2338,"-5"12"-2158,3-10 270,-4 10 90,6-6-900,0-5 270,6 5 90,-4-12 90,3-2-810,1-11 361,-4 9-901,4-14 631,0 9 269,-5-12 180,5 0-90,-6-6 270,0-1 0,6-12 0,1-2 0</inkml:trace>
  <inkml:trace contextRef="#ctx0" brushRef="#br0" timeOffset="8293">22614 9461 7533,'21'0'809,"-1"0"-809,-13 0 180,5 6 0,-11-5-180,5 11 90,-6-4 0,0 11 90,0-4-90,-6 16 90,-1-8-270,-6 9 0,5-11 180,-4-1 0,5-7-630,-1-5 270,-4 3 180,5-9-360,-7 4 271,7-6 89,-5 0-90,10 0 0,-10 6 180,11-5-270,-11 5 360,10 0 90,-4-4-360,6 10 899,0-5-359,-5 0-180,3 5-90,-4-4 450,6 5-270,6 1-90,-4-1 89,3-5 1,1-3-90,2 1 90,5-4-90,1 4-450,5-6 270,-4-6 0,5 4-809,-1-9 719,2 3-720,0-5 360,-8 5 1,5-4-1,-15 5 90,15-1 90,-17-4 0,5 11 270,0-23 0,-5 14 0,5-16 0,0 13-629,2-12 629,-1 8 0,5-8 989,-10 18-449,10-5-360,-11 10 0,12-4 359,-6 6-179,0 0-180,5 0 90,-10 6 270,10 13-361,-11-2 1,11 8 0,-10-11 0,4-1 0,-6 0-180,5 1 0,-3-7 180,4 5-360,-6-10 180,6 4-180,-5-6 90,5 0 90,-6 0 0,6-6-90,-4 4 90,9-16-90,-3 9 180,-1-10-90,5 6-1439,-10-7 629,10 11 271,-11-9 179,5 17 90,0-11-90,-5 11 990,5-11-270,-6 10-180,0-4-270,0 6 2338,6 0-1888,-4 0 900,4 6-541,-6-4-269,6 15-90,-4-7-180,4 9-1,-6-6 1,6 1-1439,-5 23 989,5-24 180,-6 23-90,0-35-1259,0 5 720,0-6-1260,0 6 1169,0-4 1,0 4 809,-6-6 0,5-6 0,-5-2 0,6 1 0,0-5 0,0 4 0,0-5 0,0-6 0,0 4 0,6-4 989,-5 5-539,11 1-180,-4-1 809,5 1-539,0-1-90,1 1-1,-1 0-89,0 5 270,7-4-450,-6 11-180,6-5 179,-13 6 1,-1 6-360,-6 1 180,0 19 180,0-10-360,0 15 1,0-16 179,-6 11-990,-1-12 540,-1 12 181,-4-11 89,5 4-990,0 0 541,-5-10 179,10 9-90,-10-16 180,11 3 360,-5-5-359,6-5 359,0-3 0,0-11 0,6 4 0,7-22 809,14 1 181,-11 0-361,8 11-359,-22 19 90,9 6-90,-9 0 0,10 0-1,-11 0 451,5 6-360,-6 1 0,0 7-91,0 5-628,0-4 179,0 4 270,0-5-1080,0-1 451,0 0 359,0 1-1080,0 5 541,-6-10 359,5 9-360,-5-16 720,6 3 0,-6-5 0,-2 0 0</inkml:trace>
  <inkml:trace contextRef="#ctx0" brushRef="#br0" timeOffset="8548">23298 9380 7533,'8'0'3148,"-2"12"-2429,0 3 1,-5 12-270,5 0-90,-6 0-1,0 5-808,0-3-586,-2 17 1,-2 6 494,-3 21 585,3-22 0,0-2-1484,-8 7 539,11-41 361,-5 3 359,6-22 0,0-3 810,6-9-361,1-9-269,7 10 0,-7-10 0,11 4 180,-9-6-539,10 6 179,-6 2-90,1 5 270,-7 1 0,-1 0 0,-6-1 0</inkml:trace>
  <inkml:trace contextRef="#ctx0" brushRef="#br0" timeOffset="8838">22427 9662 7533,'13'0'1079,"6"6"-449,2-4-181,6 3-6319,5-10 5870,9 3 0,1-16 0,4 3 0</inkml:trace>
  <inkml:trace contextRef="#ctx0" brushRef="#br0" timeOffset="9882">22292 9648 7533,'-7'0'1169,"1"0"-899,6 0-90,6-5 449,7-3-449,2-5 0,10 5-270,2-4 90,2 11 180,3-5-1439,-5 6 809,0 0 180,6 6 270,-5 1 0,17 7 0,-3-1 0</inkml:trace>
  <inkml:trace contextRef="#ctx0" brushRef="#br0" timeOffset="10884">23714 9635 7533,'13'-21'-270,"1"8"0,-1 1 180,12 11 90,-14-5 360,12 6-90,-21 0-90,4 11 89,-6-1-89,0 9-90,0-6-270,0 1 90,-6-1 0,4 0 90,-9 1-1079,3 5 899,-5-10 180,5 9 0,-4-17 0,5 5 0</inkml:trace>
  <inkml:trace contextRef="#ctx0" brushRef="#br0" timeOffset="11157">23915 9447 7533,'8'42'-270,"-3"3"-90,-10-17 0,-3 23-684,-5-20 864,-1 14 90,1-19 578,0 7-488,-1-10-90,7 2 158,-5-17-248,10-3 90,-4-5 90,6 0 489,18-35-220,-8 8 1,16-19-270,-13 20 180,1 13 450,-1 0-180,6-1-91,8 1-89,-5-1-90,4 7-90,-13-5-450,1 11 270,0-5 90,-7 6-629,-1 0 359,0 0 90,-5 0 180,5 0 0,-12 6 0,-1 1 0</inkml:trace>
  <inkml:trace contextRef="#ctx0" brushRef="#br0" timeOffset="11338">23727 9836 7533,'14'0'1709,"5"-6"-1349,2-1 89,6-7-269,0 1 0,-6 0 0,4-1-270,-10 1-360,10 5 180,-10 2-539,10 0 449,-10 5 180,4-5 0,-11 6 180,-2 6 0,-12 1 0,-2 7 0</inkml:trace>
  <inkml:trace contextRef="#ctx0" brushRef="#br0" timeOffset="11480">23794 9850 7623,'13'0'899,"1"-6"-809,6 4 0,-5-10 0,4 11 0,0-11-270,-4 10 180,4-9-90,-11 9 180,4-4-900,-5 0 451,7 5 89,-7-6 90,-1 2-540,0 3 361,-5-4 359,5 0 0,-6 5 0,0-5 0</inkml:trace>
  <inkml:trace contextRef="#ctx0" brushRef="#br0" timeOffset="11624">23848 9836 7533,'-7'29'629,"1"-4"-449,6-12 0,0-5 0,6 4 0,1-11-90,7 5-90,-1-6 270,30 0-90,-22-6-630,22-1 270,-24-7 180,-4-5-90,11 4-1169,-11-10 1259,4 4 0,-5-6 0,-1 0 0</inkml:trace>
  <inkml:trace contextRef="#ctx0" brushRef="#br0" timeOffset="12179">24143 9541 6273,'6'8'180,"-5"4"180,5-11-90,0 11 0,-4-10-180,4 10 539,0-5-449,-5 0 630,17-1-720,-9-6 90,11 0 0,-7 0-1,1 0 1,-1-6-360,1-1 91,-1-7 268,6-5-628,-10 4 179,9-4-180,-17-1-359,-7 11 449,-2-3 90,-18 12 90,6 7-540,-8 0 720,-10 13 0,-4 6 0,6-3 0,-7 14 0,27-21 0,-3 4 0,7-8 0,10-5 0,-4 1 0,6-3 1080,6 1-810,2-4 1798,17 4-1528,-3-6-180,5-6-90,-2 4-90,-4-9 0,0 9-720,4-4 360,-10 6 270,-1 0-90,-2 0-1079,-5 0 359,1 0 540,-2 0 180,-6 6-180,-6 1-1349,-8 7 809,-7-1 361,0 0 359,-4 1 0,10-1 0,-5-5 359,7 4-359,0-11-89,5 5 89,2-6 1888,18 0-1618,-3 0 630,16 0 89,2 0-629,-4 0 180,8 0-1,2 6-449,-15-4-719,12 3 449,-29 2 180,5-6-900,-6 5 451,0-6-91,0 0 450,0-6-450,6-7-899,-5-2 1439,11-10 0,2 3 0,6-4 0</inkml:trace>
  <inkml:trace contextRef="#ctx0" brushRef="#br0" timeOffset="12410">24599 9487 8162,'-6'20'0,"-2"-5"0,-5 4 0,-6 1 180,10-5-180,-3 4 360,6-6-180,5-5 0,-5-2-90,6-6-90,0 0 1079,6 0-629,1-6 0,0 4 269,5-4-359,-4 6-1349,5 0-271,-5 0 631,-2 0 269,-6 6 180,0 2 90,0 5 90,-6 1 0,-2-1 0,-5 0 0</inkml:trace>
  <inkml:trace contextRef="#ctx0" brushRef="#br0" timeOffset="12559">24479 9702 7533,'20'0'2878,"0"-6"-2428,-1 5 179,-4-5-269,4 0 0,0 4 0,3-4-180,-7 6 90,3 0-180,-17 0-990,5 6 540,-6-4 180,0 10-1259,0-5 720,0 6 359,-6 1 180,5-1-2249,-17 1 2429,9-7 0,-17 5 0,5-5 0</inkml:trace>
  <inkml:trace contextRef="#ctx0" brushRef="#br0" timeOffset="12735">24720 9366 7713,'13'20'1709,"-5"1"-1440,-2 0 181,-6 16-270,0-13-180,0 21 90,0-23 90,0 3-630,0-11 270,0-1 90,0 1-1349,-6-7 810,4-1 179,-4-6 270,6 0-60,0 0 0,0 0 0</inkml:trace>
  <inkml:trace contextRef="#ctx0" brushRef="#br0" timeOffset="13173">24800 9434 7533,'14'22'1259,"-7"2"-629,-1-10-361,-6 6-89,-6 1 0,4-1-360,-9-1 180,3-4 90,-5 4-629,-1-5 359,-5 5 90,10-10-720,-9 3 450,17-6 91,-11-4-721,11-14 810,1 1 90,7-20-180,6 16 181,1-10-91,-1 4 90,0-6 90,1 0 0,5 0 0,-4-6-407,5 5 407,-7-5 0,1 6 0,-1 6 0,0-4 0,1 10 0,-7 2 360,-1 7-180,-6 6 0,0 6 316,0 7 314,0 8-450,0 0-1,0 10 1,-6-8 0,-1 21 0,-7-14 0,7 9 89,-5-12-269,11-7 0,-5 0-540,6-12 360,0 4 0,0-11-90,0 5 180,0-6-90,0-6-90,6-2 0,1-5 90,6-7-90,1 0 90,-1-1 0,0-4 0,1 16 0,-1-9 0,1 10-809,-1 1 359,0 1 180,-5 6-269,-2 0-1,-6 12 270,0-9-450,0 21-66,-6-15 0,-8 10 0,-6-6 0</inkml:trace>
  <inkml:trace contextRef="#ctx0" brushRef="#br0" timeOffset="13346">24720 9702 7533,'21'-6'1259,"4"5"-989,-10-11 0,10 4 449,2-11-359,-5 4 0,4 2-360,-19 7 90,5 6 0,-10 0 90,10 0-270,-11 6 90,5 1 0,-6 7-810,-6-1 270,-7 13 451,-8-4-991,0 5 450,-4-8 1,4 0 629,0-4 0,1-1 0,7-9 0</inkml:trace>
  <inkml:trace contextRef="#ctx0" brushRef="#br0" timeOffset="13476">24868 9662 7533,'34'-21'899,"-7"8"-359,4 1-90,-9 10-270,-1-4-1,-9 12 1,-12 8 0,0 1-360,-6 4 90,4-6 90,-10 1-809,11-1-181,-5-5 990,0 4 0,4-11 0,-3 5 0</inkml:trace>
  <inkml:trace contextRef="#ctx0" brushRef="#br0" timeOffset="13794">25122 9501 7533,'-7'43'449,"1"-11"-359,6-20-180,0-11 270,0 5 90,6-6 90,1 0-360,1-6-90,4-2 0,-11 1 180,11-11-540,-11 9 90,11-22 271,-4 14-271,11-26 180,-4 25 180,-2-13 1979,-1 24-1619,-4 7 629,5 19-449,-5-3-181,-2 15-538,-6-9 268,0-2 1,0 0 90,0-1-719,-6-4 359,-2 16-1169,1-20 359,-5 19 810,4-21-809,1 4 449,-5-7-90,10 0 630,-9-4 0,9-2 0,-4-8 0</inkml:trace>
  <inkml:trace contextRef="#ctx0" brushRef="#br0" timeOffset="13955">25310 9326 7533,'21'6'2698,"-8"8"-2338,-7 13 0,-6 1-180,0 17 0,0-10-249,0 29 249,-6-13-1080,-1 3 271,-6 3 629,-1-20-1979,7 9 900,-5-19 135,10-2 0,-15-10 1,2 5-1</inkml:trace>
  <inkml:trace contextRef="#ctx0" brushRef="#br0" timeOffset="14576">23017 10467 7533,'-8'44'989,"2"4"-809,6-45-360,6 9-90,1-12 180,7 0 0,0-6 180,-7-1 0,5-12-90,1-14-539,-4 3 269,9-9 180,-17 12-810,11-6 630,-10-1 181,4 6-1,-6 8-90,0 15 180,0 5 0,6 0 1349,-5 0-630,11 5-359,-5 9 360,7 1-1,5 16-359,-4-15-630,-2 16 360,0-17 180,-12 16-809,5-14 449,-6 14-1260,-6-10 631,5 0 89,-24 4 630,15-10 0,-21 4 0,10-5 0</inkml:trace>
  <inkml:trace contextRef="#ctx0" brushRef="#br0" timeOffset="14746">23017 10588 7533,'0'20'1709,"-6"0"-1349,4-7-181,-4 1 1,6 5 0,0-4 270,0 5-270,0-7 180,6 12-630,-4-8 270,10 14-1439,-11-16 719,5-2 360,-6-1 270,0-10-2068,6 4 1888,-4-6 270,4-12 0,-6-3 0,0-12 0</inkml:trace>
  <inkml:trace contextRef="#ctx0" brushRef="#br0" timeOffset="14941">23057 10695 7533,'13'-13'449,"1"5"1,-7 2-270,5 6 0,-11 0-180,11 0 0,-10 6 180,4 2 0,-6 11-90,0-4 180,0 16-91,-6-14-898,4 14 449,-10-16 180,5 4-719,-6-5 449,-1-1 180,7 1-90,-5-7 180,5-1-90,-1-6 900,2 0-450,0 0-91,5-6-89,-5-1-90,18-19 90,-3 10-180,10-10-629,0 7 539,2 4 180,6-10 0,-1 4 0,1-6 0</inkml:trace>
  <inkml:trace contextRef="#ctx0" brushRef="#br0" timeOffset="15102">23204 10682 7533,'-21'34'-90,"8"-7"899,7-2-269,6-10-180,-6 10 0,4-9-540,-4 3 90,6-12 0,6 5 0,-4-11 180,10 5 0,-5-6-270,6-6 90,1-7 0,0-2 90,-1-10-180,1 4 90,-1 0 0,1-4-1079,5-8 809,-4 3 360,4-3 0,-6 2 0,1 3 0</inkml:trace>
  <inkml:trace contextRef="#ctx0" brushRef="#br0" timeOffset="15712">23378 10467 7533,'14'-6'1439,"-1"-8"-1709,-6 6 180,6-10 0,-12 16-360,6-4 270,-1 0-89,-5 5 269,5-5-360,-6 6 180,-6 12 0,5-3 180,-18 28-90,16-13 629,-9 12 1,0 2 180,9-2-360,-9 21 0,12-38-90,6-5-1,-4-7-179,10-1 180,-5-12-899,7 5 359,5-11 270,-4 4-540,5-5 360,-13-7-1349,11-6 899,-15 3 630,9-8 0,-12 16 0,0-4 0,0 11-629,0-4 629,0 11 0,0-5 2068,6 6-1708,1 0 0,12 0 0,-4 0-180,5 0 1439,-7 6-1259,0-5-990,1 11 360,-6-4 270,-2 5-809,-6 1 269,0-1 450,-6 0-1709,-8 7 1439,-1-6-179,-4 0 539,5-2 0,1-11 0,5 6 0,2-7-90,6-12 90,6 3 0,2-17-90,11 12 90,-4-6-90,11 7 90,-6-1 2698,31-11-2338,-30 15 270,21-8-271,-41 18-359,5 5 0,-6 3-180,0-1 91,0 11 178,0-9-268,-6 4 89,5-1 0,-5-10-180,12 4 180,1-12 0,6-1-630,1-7 361,-1 1 89,0-1 0,7-11 180,-5 9-90,-1-4-630,-2 8 451,-5 11 1438,0 1-719,-1 13-180,-6 8 1709,0 12-990,0-11-449,6 4 359,-4-13 1,16 0-450,-4-5-2159,25-8 1619,-3-8-1,10-11 0,-5-2 0,-1-6 1</inkml:trace>
  <inkml:trace contextRef="#ctx0" brushRef="#br0" timeOffset="29756">2951 9273 7533,'0'49'449,"0"-4"-359,0-18-449,0-1 179,0-5-90,0-1-90,0-1 360,0-10 0,0 3-90,0-18 0,0-7-180,0-50 180,0 20-392,0-4 0,0 0 392,0 2 270,0-1-405,6 3 135,-4 25 630,9-14-271,-9 19 1,10 5-90,-11 3 747,17 5-207,-15 5 172,15 3-622,-11 11 1259,19 38-1349,-16-21 0,3 5 0,-2-2-360,-10-13 270,5 23-90,-6-33-540,0 22 270,0-22 180,0 9 0,0-17-360,0 4 271,0-11-1,0 11-810,0-11 450,0 5 91,0-6 449,-6-6 0,-1-1 0,-7-6 0</inkml:trace>
  <inkml:trace contextRef="#ctx0" brushRef="#br0" timeOffset="29958">3259 9112 7533,'34'-8'2338,"-7"3"-2068,-1-2 540,6 6-630,-2-5-180,21 6 180,-21 0-630,15 0 90,-17 0 270,-1 0-809,-8-6 449,1 4 180,-6-9 0,6 9-899,-13-16 1169,-1 15 0,-6-15 0,0 11 0</inkml:trace>
  <inkml:trace contextRef="#ctx0" brushRef="#br0" timeOffset="30112">3622 8897 7533,'20'29'2698,"0"2"-2338,-13-10-270,5 6 180,-11-7-180,5 6 269,-6 0-89,0 3-180,0-2 360,0-2-270,0-10-2789,0 4 1260,0-5 1349,-6-7 0,-1-1 0,-6-6 0</inkml:trace>
  <inkml:trace contextRef="#ctx0" brushRef="#br0" timeOffset="30425">4091 8870 7533,'-43'49'1529,"0"-4"-1169,28-24-1,1-1-179,9-13 180,5 5-90,0-11-180,5 5 180,3-6 90,17 0-181,-3 0-269,5 0 180,-2 0-90,-4-6-90,6-1 180,0-6 90,0 5-90,-12-4 90,3 11-270,-17-5-899,11 6-630,-10 0 719,3-6 361,-5 4-541,0-4 451,0 6 629,-5 0 0,-3 0 0,-5 0 0</inkml:trace>
  <inkml:trace contextRef="#ctx0" brushRef="#br0" timeOffset="30588">4077 8722 7533,'8'69'3867,"4"-9"-3597,-11-8 90,5 8-90,-6-4 90,6 16-3020,1-23 2210,1 3 270,4-17 731,-5-3-2530,1-11 2051,4 4 0,-4-9 0,5 3 0</inkml:trace>
  <inkml:trace contextRef="#ctx0" brushRef="#br0" timeOffset="31027">2656 8441 7533,'-6'21'1259,"-2"4"-719,-5-10-270,0 10 89,-1-4-539,1 6 180,-1-6-90,1 4 270,6-16-90,-5 9 90,10-16-90,-4 4 0,6-6-180,0 0 450,12 0-360,-3 0 90,10-6 180,1 4-180,-5-4 0,4 0-450,-6 5 270,1-5 180,11 12-900,-15 7-539,8 2 180,-18 4 539,0-5 270,0-1 90,0 1 270,-6-7 0,-1 5 0,-7-4 0</inkml:trace>
  <inkml:trace contextRef="#ctx0" brushRef="#br0" timeOffset="31696">2669 8763 7353,'21'0'1169,"-2"0"-899,-6 0 0,1 0-90,0-6 0,5-1 359,-4-7-179,10 1-90,-10-7-90,4 5-720,1-4 360,0-6 270,-5 2 0,3-3 180,-16 0-90,9 11 0,-9-10-2159,4 4 900,-6 0 539,0-4-270,0 4 451,-6-6 359,-1 0 0,-7-6 0,1-1 0,-7-12-270,12 10 270,-10 3 0,16 20 0,-10 1 1169,11 11-989,-5-5 539,6 6-89,-6 11 539,5 16-89,7 33-900,2-8-90,5-13 0,0-2-1380,-4 6 1470,8 4 0,-9-15 0,-1-5 0,5 0-630,-10 6-899,3-11 630,-5 3 359,0-11-1619,0 5 1619,-5-4 1379,-3-1-1378,-5-9 359,-1-5 0,1 0 0,-6-11 0,4 2 0,-4-11 539,5 7-269,7-1-180,1 1-90,0 0 989,5-7-449,-5 6-270,6-12 90,6 11 0,1-10-91,6 10 91,1-10-899,-1 10 359,6-5 90,-4 1-450,4 10 270,7-15 180,-10 21 0,4-9 0,-8 12-1169,-4 0 629,-1 0 271,-1 6 359,-6 8 269,0 18-269,0-8-179,-6 13 898,4-16-359,-4 6-270,6 0 90,-5 0-90,3-6 899,-4-2-449,12-6-630,2-11 90,-1-4 90,5-11-720,-5-6 270,1-2 270,-2 0 1,0-4-541,-5 10 270,5-10 180,-6 9-270,0-3 271,0 6 179,0 5 0,0 2 0,6 18 0,-5-3 449,5 10-89,-6-5 360,6-1-361,-4 1-89,10-7-90,-11 5 90,11-11-90,-5 5-90,7-6-450,-1-11 270,0 2 180,1-11-270,-1 7 90,1-6 0,-6 4-629,-2-5 359,-6 7 180,0-7-180,0 6 360,0-12 0,0-1 0,0-7 0</inkml:trace>
  <inkml:trace contextRef="#ctx0" brushRef="#br0" timeOffset="31865">3111 8092 7533,'0'49'719,"0"-15"-89,6 24-270,-4-19 449,16 8-539,-9-10-90,11 14 90,-1-29-540,-4 9 270,4-16 0,-6 10 180,-5-9-540,4-3 360,-5-1 0,1-11 0,-3 11-989,-5-11 449,0 5 270,0-6-1259,0 0 1529,-5 0 0,-9-11 0,-7-4 0</inkml:trace>
  <inkml:trace contextRef="#ctx0" brushRef="#br0" timeOffset="32181">3098 8427 7533,'-7'-15'1439,"1"3"-1079,12 6-1,7 5 181,2-5-270,10 0 90,-4-1-540,30-12 360,-24 9-1260,22-7 541,-34 15 359,4-10 180,-5 10-1889,5-3 1619,-10 5-180,3 0 1,-12 0 449,0 0 0,0 5 0,0 15 0,0-10 0,0 14 0,0-16 179,0 5-179,0-6 360,12-1 270,-9-12-180,15 5-91,-11-17-269,1 9 0,-2-4 90,-6 1-360,0 11 90,0-5 90,0 6 990,-12 11-720,3 4-90,-10 12 899,5 0 0,1 12-719,5-10 180,3 5-90,5-9-91,5-10-179,3-2 360,47-7-270,-20-12-1579,3 1 1,0-3 858,10-19-2158,12-7 2608,-11-13 0,-17 24 0,0-1 0,-4-3 0,-1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5:41:59.910"/>
    </inkml:context>
    <inkml:brush xml:id="br0">
      <inkml:brushProperty name="width" value="0.05292" units="cm"/>
      <inkml:brushProperty name="height" value="0.05292" units="cm"/>
      <inkml:brushProperty name="color" value="#FF0000"/>
    </inkml:brush>
  </inkml:definitions>
  <inkml:trace contextRef="#ctx0" brushRef="#br0">19570 10588 7533,'-41'29'359,"0"1"1,3-1 0,10-10 0,22-19 0,5 0 89,6 0-89,4 0-90,11 6-90,-7-5 90,6 5-90,-4 0-90,10-4-90,-10 10 180,-1-11-270,4 11 0,-15-4-450,9 11 360,-12-4 90,0 4-629,-12 1 359,9-5-360,-27 10 450,19-16-179,-20 9-451,16-16 91,-4 3 809,12-10 0,-5-3 0,10-5 0,2 5 0,8-4 0,5 11 0,12-11 0,-8 10 0,8-10 0,0 11 1259,10-17-809,-5 15-271,7-15 91,-22 11 90,4-7-90,-6 1-450,7-7 180,-6 5-270,6-10 90,-7 4-629,-5-11 539,-2 9 0,-6-8 90,0 10-449,0-24 449,0 14 180,0-14 0,0 0 0,0 20 0,0-30 0,-6 37-90,4-7 899,-4 13-359,6 10-180,0-4 269,0 6-89,-6 6-180,5 2 270,-5 23-270,6-1 809,0 34-719,0-25 90,6 35-271,-5-41-179,11 30 0,-4-40-899,0 21 449,-2-22 270,0 5-1349,-5-8 810,5-5 179,-6-7 270,-6 0 270,-1-7 0,-13 0 0,-1 0 0</inkml:trace>
  <inkml:trace contextRef="#ctx0" brushRef="#br0" timeOffset="89">19677 10682 7533,'-6'-15'2248,"4"-3"-1798,-4 10-90,12 1 360,14-17-541,2 14-808,23-22 359,-16 17 270,16-4 0,-17 6 0,5-1 0</inkml:trace>
  <inkml:trace contextRef="#ctx0" brushRef="#br0" timeOffset="890">20227 10413 7533,'-8'57'1709,"2"-6"-1529,6-24 179,0-1-89,0 7-90,0-10-630,0 2 360,0-12-539,0 6 719,0-9-1080,0 1 720,0-11 1,0-11 179,0 1 0,0-21-90,0 9 360,6-11-180,-4 0-180,4-7 899,0 4-269,1-2 0,6 11 270,1 6-541,-1 7 181,0 20-270,1 9 90,-7 18 0,-1-5-180,-6 23-90,0-20-510,0 14-299,-6-18 449,5-6 270,-11 4 0,4-10-450,1 5 91,-5-7 539,5-6 0,-1 5 0,2-4 0</inkml:trace>
  <inkml:trace contextRef="#ctx0" brushRef="#br0" timeOffset="1113">20388 10400 7533,'22'-8'1439,"2"2"-899,-23 6-91,11 0-89,-4 0-270,5 0 90,-6 6-630,11 2 360,-15 5 360,15 1-90,-16-7 0,3 11-900,-5-9-89,-5 22 629,-9-14-90,-1 8 0,-10-6-270,16-10 271,-9 9-181,11-10-270,0-1 91,-5-1 629,10-6 0,-4 0 0,6 0 0</inkml:trace>
  <inkml:trace contextRef="#ctx0" brushRef="#br0" timeOffset="1492">20562 10333 7533,'21'6'1529,"-8"1"-1169,-7 7 449,-6 17-449,0-7-180,0 8-180,0 0 450,-6-4-810,5 6 270,-11 5 180,4-16-720,0 2 360,3-18 180,5 0-269,0-2 179,0-9-90,5-9 270,-3-10-360,16-21 270,-9 14 0,5-3 0,-2 7-450,1-12 540,14-6-89,-11 3-1,8 3 269,-23 30 1,11-10-180,-10 16 270,4-10 0,-6 11 450,0-6-1,0 19-449,0-3 989,0 29-899,0-14 450,6 32-450,-5-18-271,5 26 1,-6-27 135,0 3 0,0 1-45,0-6-900,0 34 361,0-41-1620,-6 5 989,5-12 541,-5-2-1,6-11-1259,0-2 809,0-6 787,0 0 1,0-12 0,0-3 0</inkml:trace>
  <inkml:trace contextRef="#ctx0" brushRef="#br0" timeOffset="1626">21005 10695 7533,'15'0'4137,"-3"0"-3687,-12 0-1889,0 0 719,-6 0 450,4 0 270,-10 0 0,-1-6 0,-9-1 0</inkml:trace>
  <inkml:trace contextRef="#ctx0" brushRef="#br0" timeOffset="4210">21259 10413 8072,'8'-7'1889,"4"1"-1619,-5 0-270,1 4 0,3-4-90,-3 12 180,-1-4-180,-1 10 270,-6 1-90,-6 8-810,-1 6-629,-18 18 899,2-20-179,-9 19 89,11-30 180,8 0 91,0-8-1,6-6 270,-1 0 0,2-12 0,6 3 0,12-11 0,-3 7 809,17 0-809,-11-1 1709,22 1-1529,-13-1 630,14 7-361,-17-5-89,5 10-899,-5-3-991,-6 5 811,3 0 719,-17 0 0,11 0 0,-5 0 0</inkml:trace>
  <inkml:trace contextRef="#ctx0" brushRef="#br0" timeOffset="4464">21487 10386 7533,'36'-6'1439,"-5"5"-899,-17-11 179,5 11-719,-4-5 180,-1 6 0,-8 0-270,-6 0 180,0 18-810,-6-8 181,-8 27 449,-1-20-540,-4 14 270,-1-16 180,5 10-449,-16-4 359,15 0 540,-9-2-90,17-11-180,-4-2 0,11 0 180,-5-5-91,12-1 1,1-7 180,13-13-719,-5 5 179,10-4-3302,-10 6 3572,22-13 0,-19 4 0,13-11 0</inkml:trace>
  <inkml:trace contextRef="#ctx0" brushRef="#br0" timeOffset="4827">21689 10279 7533,'-6'14'1709,"-2"5"-1709,1-4 0,1 10 90,6-4-360,-6 18 0,4-9-180,-9 20 180,9-26 90,-4 13-629,6-28 179,0 9 271,0-16 359,6-2 0,-4-8-270,4-5 270,-1-6 0,-3 3 90,16-9-90,-15 10 0,20-4 0,-14 6 269,17-1 1,-18 1 90,16-1-180,-15 1 180,17 0-270,-17 5 0,9 2 359,-17 6-89,5 6-270,-6-5 90,6 11-90,-4-4 0,4 11 0,0-10-360,-5 3 180,5-6 90,-6-4 90,6 4-90,1-6-360,1 0-719,4-6 809,-11-2 90,11-11 180,-4-8 0,-1-1 0,-1-5 0</inkml:trace>
  <inkml:trace contextRef="#ctx0" brushRef="#br0" timeOffset="4959">21957 10239 7533,'7'12'0,"-1"15"0,-6 8 1259,6 24-360,-5-16 91,5 21-630,-6-33-1,0 18-179,0-26-2518,6 10 629,2-13 1709,0-6 0,4-8 0,-5-6 0</inkml:trace>
  <inkml:trace contextRef="#ctx0" brushRef="#br0" timeOffset="5252">22144 10306 7533,'50'-8'2338,"1"-3"-2068,-29 9 90,3-4-180,-11 6 270,-7 0-1080,-1 0 360,-6 12-629,0-3 179,-6 10 630,-1-5-180,-1-1-90,-10 6 91,15-9-181,-14 7 360,15-15 1619,-4 4-1349,6-6 630,6 0-451,1 0 451,25-6-540,-9-1-450,16-7 90,-18 7-720,4-5 451,-10 10 89,5-4-270,-13 6 90,-1 0 450,-12 6 0,-1 7 0,-6 8 0</inkml:trace>
  <inkml:trace contextRef="#ctx0" brushRef="#br0" timeOffset="5486">22279 10507 8792,'12'8'2159,"-3"-2"-1889,10-12-450,-6 4 180,7-10-990,-12 11 361,16-5-541,-21 6 271,9 12 809,-12-3-540,0 16 270,0-10 720,0 11 0,-6-12-450,5 0 1799,-5-3-899,6-9 449,6 10-719,1-11-181,7 6-269,6-7-180,0 0-179,25 0 179,-14-7-1979,26 0 2069,-33-1 0,19-3 0,-15 3 0</inkml:trace>
  <inkml:trace contextRef="#ctx0" brushRef="#br0" timeOffset="5714">23137 10386 7533,'27'-6'2608,"-1"5"-1888,19-11-630,-13 5-90,19-7 180,-23 7-270,28-5-1170,-29 10 361,23-3 179,-36 5 720,0 5 0,-14 9 0,-8 7 0</inkml:trace>
  <inkml:trace contextRef="#ctx0" brushRef="#br0" timeOffset="5858">23271 10574 7533,'6'8'2338,"8"-2"-1438,7-6-1,17-12-539,-8 3 90,15-22-270,-17 14-2069,-1-8 540,-2 5-630,-10 6 1979,4-12 0,-5 5 0,-1-6 0</inkml:trace>
  <inkml:trace contextRef="#ctx0" brushRef="#br0" timeOffset="6040">23566 10172 7533,'28'34'3508,"-2"-1"-2339,-13 6-719,-5-4 269,-2 24-539,-6-16-225,-5-5 0,-2 0-674,-2 8-639,-11 12 1268,1-25 619,-8 0-529,-1-5 0,-11-1 0,5-8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4T19:12:01.731"/>
    </inkml:context>
    <inkml:brush xml:id="br0">
      <inkml:brushProperty name="width" value="0.05292" units="cm"/>
      <inkml:brushProperty name="height" value="0.05292" units="cm"/>
      <inkml:brushProperty name="color" value="#0000FF"/>
    </inkml:brush>
  </inkml:definitions>
  <inkml:trace contextRef="#ctx0" brushRef="#br0">23405 8495 7533,'68'-2'20,"1"0"1,-1 0 0,1 0 0,-1 0-1,0 0 1,1 1 0,-1-1 0,10-1-1,3 0 1,-1 0 0,-6 1 0,-11 0 0,-15 3-21,14 5-945,4-3 1,-3 1 944,-17 4 0,18-4 0,-8-2 0,-42-2 0,-1 0 0</inkml:trace>
  <inkml:trace contextRef="#ctx0" brushRef="#br0" timeOffset="9916">23217 9970 7533,'30'-7'-1709,"0"1"2608,-16 0-899,1 5 90,-2-6 180,11 2-180,-14 3 90,45-4-90,-34 6 90,21-3 0,1 0-91,-13 2 91,32-5 0,4 0-270,-17 4 135,-1-1 0,4 0 90,3 0 0,-4 0-135,6 2-240,-2-1 0,12-1 1,-12 2 59,3 1-270,0 0 0,10 0 0,-10 0 181,0 0-17,2-2 0,-3-2 0,-21-4 0,3-5 0</inkml:trace>
  <inkml:trace contextRef="#ctx0" brushRef="#br0" timeOffset="17297">8853 11769 7533,'-8'0'809,"2"0"-719,0 0 90,5 0 0,-5 0-180,-12 0 0,13 0 68,-25 19 1,-5 9-180,5 2-1050,-10 5 1,-10 8-1,5-3 1161,10-7 0,1-2 0,-22 12 0,-9 5-972,12-5 0,-7 7 0,0-1 1,5-7 941,11-13 0,4-4 0,-7 6-161,1 2 0,-8 8 0,-5 5 0,-1 1 0,1-1 0,5-5 0,9-8 415,-2-1 0,7-8 0,-6 7-270,0 2 0,-8 8 1,-2 3-1,-1-1 1,6-3-1,8-9 136,-7 3 0,3-2 239,-3 7 0,-3 5 1,0-3-270,7-9 0,1-2 0,5-3-15,7 0 0,0-2-195,-17 8 0,-7 1 0,10-8 150,10-8 290,-24 0-560,54-26-180,18-23 360,-6 13 635,19-13 1,-17 17 0,6 1-1</inkml:trace>
  <inkml:trace contextRef="#ctx0" brushRef="#br0" timeOffset="17684">6572 11876 7533,'-6'-15'180,"4"3"359,8 18-359,4 2-90,15 5 270,13 12 0,5 5-180,-7-2 0,5 4-916,7 8 0,8 8 1,2 2-1,-6-5 706,-8-6 0,-5-4 0,7 6 0,-2-1 0,6 5 0,4 4 0,0 0 0,-3-4 0,-6-6-696,2 1 0,-5-6 0,3 2 748,3 5 1,4 2-1,2 1 1,1-2-290,7 1 0,4-1 0,-2-1 1,-8-4 266,-13-7 0,-5-3 0,7 5-215,1 1 1,9 5 0,3 4 0,0-1 0,-5-4 0,-11-5 259,4 3 0,-3 1-555,6 5 0,9 9 0,-1-2 1,-13-9 509,9 10 0,2-5 0,-8-2 0,-32-16 0,4-5 0</inkml:trace>
  <inkml:trace contextRef="#ctx0" brushRef="#br0" timeOffset="18347">11119 11769 7533,'-57'13'-302,"7"1"457,9 8 0,1 5-404,-12 13-293,5-10 1,-7 5 532,1 6 0,-4 6 0,4-5-496,4-4 1,-6 3 458,13-8 1,-9 6-1,-6 4 1,-2 3 0,0-1-1,5-3 1,8-6 24,-9 7 0,8-5 0,-9 7 8,10-6 0,-9 7 0,-5 4 0,-2 3 0,0 0 0,2-2 0,6-5 0,9-8 163,-8 7 0,9-8 0,-5 6-31,0 3 1,-7 8 0,-4 4 0,1 0 0,7-7 0,9-12-1068,1-3 0,4-3 978,-7 10 0,-2 6 0,3-7-165,3-9 0,5-7-101,-8 9 267,5-3 0,5-10-31,24-26 0,-2 3 0,20-20 0</inkml:trace>
  <inkml:trace contextRef="#ctx0" brushRef="#br0" timeOffset="18736">8906 11970 7533,'13'0'359,"55"30"-538,-30-11 538,13 17 1,13 13 0,-7-6-852,-18-14 1,2 2 685,0 2 1,10 9 0,5 5 0,0 0 0,-3-3 0,-9-7-497,-3-3 1,-6-5 0,7 6 262,3 2 0,9 8 1,5 5-1,3 2 1,-3-2-1,-4-4 1,-10-7-22,-1-2 0,-8-5 0,7 5 0,5 2 0,10 7 0,4 4 0,0-1 0,-6-5 0,-10-9-1131,6 3 0,-4-4 1161,7 4 0,6 4 0,-4-4 30,7 3 0,-7-6 0,-22-16 0,0-1 0,21 12 0,0 1 0</inkml:trace>
  <inkml:trace contextRef="#ctx0" brushRef="#br0" timeOffset="19480">13534 11863 7533,'-69'28'119,"0"0"1,7-4 0,1 3 150,15 3 0,2 6 0,2-4-748,4-5 0,-4 3 492,0 2 1,-12 8 0,-5 5 0,-1 2 0,4-4 0,9-5-414,3-3 0,7-4 0,-9 7 376,4-5 1,-8 7-1,-5 4 1,-3 2 0,0 0-1,1-1 1,5-3-1,6-5 68,-3 2 0,6-4 0,1-1 0,-5 6-7,1 1 1,-4 5-1,-3 3 1,0 1 0,1 0-1,4-5 1,7-5-39,-9 8 0,8-6 0,-4 4-126,4-2 0,-5 5 0,0 2 0,3-4 1,10-8 235,4-3 1,2-4-111,-11 4 0,-5 1 0,10-11 0,17-18 0,-7-3 0</inkml:trace>
  <inkml:trace contextRef="#ctx0" brushRef="#br0" timeOffset="19860">11414 12172 7533,'42'0'0,"-3"5"135,9 18 0,2 4 404,13 2-906,-5 2 0,10 7 726,-16-10 1,5 2 0,0 1 0,-5-3-618,7 7 1,4 4 308,-17-10 0,10 6 1,5 4-1,3 2 1,-2-1-1,-6-4 0,-9-4-51,0 1 0,-7-4 0,7 4-103,1 0 0,9 5 0,6 4 1,1 1-1,-1-2 0,-7-4 1,-9-7 57,15 10 0,0-4-459,-3-3 0,12 6 1,3 1-1,-4-3 0,-13-8-556,-6-5 1,-2-3 1059,8 2 0,6 2 0,-9-5 0,13-1 0,0-6 0</inkml:trace>
  <inkml:trace contextRef="#ctx0" brushRef="#br0" timeOffset="20334">15599 11916 7533,'-21'-15'2248,"-40"45"-2068,25-1-1115,2 3 1,-14 14 0,-5 6 0,1 0 0,8-9 709,-9 8 1,-4 2 185,14-13 0,-9 8 1,-6 5-1,-1 2 1,0-1-1,6-6 1,8-7 280,-2-1 0,6-6 1,-6 6-308,2-1 1,-8 7 0,-5 4 0,-1 1-1,2-1 1,5-4 0,8-8-26,2-1 0,8-5 0,-6 4-18,-10 11 0,-8 10 0,-3 1 0,5-4 0,11-12-149,9-8 1,4-4 256,-18 24 0,0-3-2220,-13-12 2130,41-27 642,-20-2 1,42-37-1,0-7 1</inkml:trace>
  <inkml:trace contextRef="#ctx0" brushRef="#br0" timeOffset="20635">13815 12117 7533,'63'28'503,"1"0"1,-5 4 0,9 8 0,-1 0-1,-9-5-1363,-3-1 0,3 3 965,-9-6 0,9 7 0,6 4 0,2 1 0,-3-2 0,-7-4-371,1-1 1,-6-3 0,1-1-1,6 3 161,0-1 0,6 2 0,4 1 0,-1 0 1,-3-2-1,-7-2 37,-1-1 1,-5-2-1,-2-1 1,4 0 67,15 7 0,6 0 0,-3-1 0,-13-6 0,-11-4 0,-4-1 0,1 2 0,0-1 0,1 0 0</inkml:trace>
  <inkml:trace contextRef="#ctx0" brushRef="#br0" timeOffset="21642">18147 13513 7533,'-36'28'1529,"-12"28"-1349,30-35 90,-19 28 179,9-14 1,-1-1-360,-13 10-247,10-3 0,-6 6 247,-4 2 0,-6 3 0,3-4-1789,1-2 0,0-1 1654,8-7 0,-2 2 0,-3 3 0,-4 0 45,-2 1 0,-6 1 0,-2 1 0,3-3 0,6-5-30,2-3 0,5-4 0,-6 6 107,1 0 0,-8 7 0,-4 5 0,-2 1 1,3-1-1,4-4 0,10-7 13,-14 15 0,3-2-54,10-12 0,-8 5 0,-1 1 0,4-2 0,9-7-126,3 3 0,3-1-773,-16 7 0,-7 5 1,10-10 772,5 0-964,-4 9 1,3-6 423,25-32 673,3-4 1,14-30 0,12-17 0</inkml:trace>
  <inkml:trace contextRef="#ctx0" brushRef="#br0" timeOffset="22023">16123 13876 7533,'34'-8'4370,"-8"2"-3622,18 18 0,3 6 387,2 7-870,4 7 0,12 9 0,-10-2-293,-16-6 1,-2 1-124,1-2 0,3 2 1,1 3-427,12 16 1,2 3 0,-5-6-49,-6-10 0,1 0 441,-8-3 1,4 5 0,2 1 0,2-3-380,3-3 1,4-1-1,-2-2 1,-5-2-361,8 9 0,3 3 549,-10-11 0,10 5 0,5 3 0,-1 0 0,-4-4 0,-10-5-225,7 6 0,-1 0 74,-6-4 0,10 5 0,1 3 0,-4-4 1,-12-8 551,-9-5 1,-4-3 0,23 19-1,-5-2 1,-21-12 0</inkml:trace>
  <inkml:trace contextRef="#ctx0" brushRef="#br0" timeOffset="22656">18335 15378 7533,'-28'-7'1619,"3"1"-1439,5 12 449,-37 25-629,16-5-1507,-6 8 0,-10 10 0,7-6 1552,17-13 0,-1 1 15,-8 9 0,-6 6 0,-5 1-975,-4-2 1,-7 2 0,0 0-1,8-4 795,12-7 0,6-2 0,-10 5-92,3-2 1,-9 5-1,-7 5 1,-3 2-1,-1 0 1,4-1-1,6-5 1,9-6 211,-5 4 0,10-7 0,-9 7 0,2-1 0,-10 7 0,-5 3 0,-1 2 0,2-2 0,5-4 0,11-8 0,-14 9 0,4-2 3,11-4 0,-5 5 1,0 0-1,1-4 117,-4-3 0,1-5 0,7 0 15,8 3 0,-1-1-285,-21 1 0,-10-1 0,14-8-30,13-5 440,-3-4 1,5-10 0,25-23-1,-4-9 1</inkml:trace>
  <inkml:trace contextRef="#ctx0" brushRef="#br0" timeOffset="23056">16095 15539 7533,'27'7'180,"-6"0"404,28 29 1,5 7-225,-2-1-1249,-8-9 0,11 9 0,3 0 0,-6-6 1068,8 1 1,3-1-144,-11-6 0,7 4 0,3 2 0,-2-1 0,-6-6-567,-3 0 1,-5-4-1,3 0 591,15 8 0,5 0 0,-2 3-90,-4 4 0,-1 1 0,-6-4 75,-7-9 0,2 2-453,1 3 1,11 8 0,3 3 0,-4-2 0,-12-7 317,-3-1 0,-3-1 30,13 7 0,7 4 0,-6-3-44,-4 3 1,-7-5-1,14 4 1,-14-9 0,-1 0-1</inkml:trace>
  <inkml:trace contextRef="#ctx0" brushRef="#br0" timeOffset="26397">8812 15459 7533,'-28'-7'449,"2"1"-269,7 6-315,-24 25 0,-6 9 46,-8 5-665,18-7 0,-12 13 1,-7 6-1,-1 2 1,3-2-1,9-9 754,1 0 0,7-5 0,-8 8 30,7-7 0,-8 6 0,-4 6 0,-5 2 0,0 2 0,0-1 0,3-3 0,6-5 0,6-8-45,-14 12 1,10-9-1,-8 6 15,7-5 0,-7 7 0,-4 4 0,-2 1 0,3-2 0,5-7 0,10-8-818,-13 4 0,4-4 878,-3 6 0,-3 5 0,7-8-393,12-14 0,6-5 243,-2 5 1715,-16 6-2165,43-31 1188,1-7-648,14-29 0,8-7 0,2-5 0,1-2 0,1-1 0</inkml:trace>
  <inkml:trace contextRef="#ctx0" brushRef="#br0" timeOffset="26684">6786 15580 7533,'-29'-37'-270,"5"7"270,60 84 120,-3-11 0,6 8 0,-1-1-1977,-8-7 0,-1-2 0,3 3 1857,2 0 0,2 2 0,3 3 0,3 2 15,-3-4 0,4 4 0,2 1 0,0 1 0,-2-3 0,-3-5-126,9 10 0,-3-5 0,8 7 43,-14-13 1,7 7-1,4 4 1,3 3 0,-1-1-1,-2-3 1,-5-6-1,-6-8-267,9 6 0,-8-10 0,4 3 312,3 5 1,4 5 0,0-2-1,-3-6 23,-2-8 0,-1-4 0,-5-2 0,0 1 0,-2-1 0,18 11 0,0 0 0</inkml:trace>
  <inkml:trace contextRef="#ctx0" brushRef="#br0" timeOffset="27180">11066 15567 7533,'-41'35'22,"0"0"1,0 0-1,-18 12 1,7-4-553,4 9 575,5-12 0,-13 9 0,-3 2 0,8-6-621,-2 3 0,-4 4 542,17-17 0,-10 8 1,-5 5-1,-3 2 0,0 1 1,2-3-1,5-5 1,9-7 63,-5 4-1,8-7 1,-8 6-236,2-1 1,-9 7-1,-5 4 1,-1 1-1,3-2 1,6-6-1,11-8-745,-3 3 1,4-4 950,-13 9 0,-5 3 0,14-10 0,16-9 0,0-5 0</inkml:trace>
  <inkml:trace contextRef="#ctx0" brushRef="#br0" timeOffset="27505">9000 15526 7533,'19'-9'-990,"2"5"-987,19 35 1,13 25-1,-6-5 1932,-12-15 0,3 3 180,3 3 0,10 13 0,6 5 0,0 2 0,-3-4 0,-8-10-435,-4-2 1,-5-6 0,4 4 317,1-1 0,3 4 0,3 3 0,1 0 0,0-1-123,2 0 0,3 1 0,0 0 0,-3-4 0,-4-5 133,-3-2 1,-3-6 0,6 6-44,3 3 1,9 9 0,4 4-1,0-2 1,-7-5 0,-10-11 14,-1-5 0,-4-3 0,11 11 0,4 5 0,-10-8 0,-6-2 0</inkml:trace>
  <inkml:trace contextRef="#ctx0" brushRef="#br0" timeOffset="28027">13225 15526 7533,'0'-7'180,"-30"43"-90,5-2-1393,-8 9 0,-13 16 1,-4 5-1,8-9 1363,11-15 0,3-4 0,-7 8-38,0-3 1,-7 8-1,-5 6 1,-4 2-1,0 0 1,3-1-1,3-6 1,7-8 107,-7 10 1,7-9-1,-8 7-259,2-5 1,-9 8-1,-5 4 1,-2 0 0,2-2-1,6-6 1,10-10-297,-11 6 0,3-5 402,8-4 1,-5 4-1,-1-1 1,5-7-730,-11 1 0,7-8 752,-5 2 0,12-6 0,5-6 0,16-15 0</inkml:trace>
  <inkml:trace contextRef="#ctx0" brushRef="#br0" timeOffset="28336">11347 15526 7533,'39'32'-1080,"-9"-3"1080,3 11 0,11 14 0,2 4 0,-5-8-870,-3-4 1,5 5 992,-6-10 1,10 11 0,6 7 0,5 4-1,0 0 1,-2-2 0,-5-7 0,-8-9-619,6 4 1,-7-10-1,9 8 427,-9-6 1,8 7-1,5 6 1,2 1 0,0 0-1,-3-4 1,-5-6 0,-10-9-881,17 8 0,-5-4 948,-9-4 0,5 5 0,-1-1 0,-7-10 0,22 6 0,-2 9 0,-5-11 0</inkml:trace>
  <inkml:trace contextRef="#ctx0" brushRef="#br0" timeOffset="28868">15666 15513 7533,'-36'25'-210,"1"-1"0,-12 15 0,-5 8 547,9-1 0,-5 7 1,-1 3-1,5-6-1195,3-6 0,3-2 1,-7 6 934,1-3 0,-7 9 0,-6 4 0,-2 2 0,2-2 0,4-5 1,7-8-48,-3 1 0,6-8 0,-9 7-132,7-6 1,-8 7 0,-6 4 0,-2 3 0,0-1-1,2-3 1,5-5 0,8-7-805,-9 4 1,8-9-1,-4 4 762,2 2 0,-7 5 0,0 1 1,3-4-1,8-10 144,-1-7 0,8-6 0,-8 12 0,-10-4 0</inkml:trace>
  <inkml:trace contextRef="#ctx0" brushRef="#br0" timeOffset="29197">13802 15835 7533,'26'-24'314,"32"48"1,7 19-225,-28-16 0,0 4-520,7 6 0,6 6 1,2 4 447,-6-4 0,4 6 0,2 2 0,-3-3 0,-6-5-439,-2-4 0,-5-4 0,8 6 344,0 1 0,8 8 0,6 5 0,2 2 0,-2-2 0,-6-5 0,-8-10-719,-1-3 1,-7-6-1,3 2 773,9 9 1,5 5 0,0 1-1,-2-5-187,5 3 0,-2-4 1,-5-3-16,-5-1 0,-1 0-37,3-1 0,2 2 0,-4-2 262,-7 0 0,-4-3 0,13 12 0,-14-14 0,0 0 0</inkml:trace>
  <inkml:trace contextRef="#ctx0" brushRef="#br0" timeOffset="29903">20508 15526 7533,'-35'-13'-900,"-14"12"1260,24 2-883,-13 12 793,5 7-46,-21 22 1,-4 8-180,24-21 0,-3 5-578,-5 5 0,-11 11 1,-6 7-1,-2 1 1,5-3-1,9-9 503,4-1 0,6-6 0,-8 8-10,5-6 0,-7 8 0,-7 5 0,-3 4 0,-2 1 0,2-1 0,3-3 0,5-5 1,8-8 114,-10 11 0,10-8 0,-8 6-127,6-8 1,-8 7 0,-4 4-1,-1 0 1,2-3 0,7-6-1,9-10-863,-4 2 0,5-5 780,-25 18 0,7-9 165,29-28 0,10-11 0,4-4 1</inkml:trace>
  <inkml:trace contextRef="#ctx0" brushRef="#br0" timeOffset="30235">18469 15647 7533,'-18'-41'90,"-1"0"0,1 5 0,33 61 179,12 34-59,5-11 0,8 7 0,-2-3-2938,-3-3 1,2 0 2757,3 6 0,6 4 0,8 5-15,-10-18 0,7 4 0,3 2 0,1-2 0,-3-2 0,-7-5 15,5 4 0,-5-6 0,7 8-165,-8-10 0,7 7 0,5 5 0,3 1 0,-1 0 0,-3-3 0,-6-6 0,-9-7-270,15 14 1,-3-5 404,-3-4 0,7 4 0,-2 0 0,-10-8 0,-12-7 0,-3-2 0,13 7 0,-1 1 0</inkml:trace>
  <inkml:trace contextRef="#ctx0" brushRef="#br0" timeOffset="70872">8437 6656 7533,'36'-37'-90,"-11"1"90,-19 34 0,0-3 0,1 5 0</inkml:trace>
  <inkml:trace contextRef="#ctx0" brushRef="#br0" timeOffset="71145">8517 6562 7982,'7'-7'1620,"-7"12"-1351,-25 28-269,2-1 0,-16 18 135,2-11 0,-1-2-225,-7 14-928,4-8 0,-14 10 0,-2 2 1,9-10 1017,4-8 0,0 0 46,4 0 1,-6 6-1,-2 2 1,0-3-115,-1-2 1,-2-1-1,2-2 1,5-2-23,-6 8 0,-3 3 144,2-6 0,-12 8 0,-2 2 0,4-3 0,13-10 36,10-3 0,2-2-203,-11 3 1,-10 5-1,1 0 1,16-9 112,6 5-135,-11-3 0,5-4-225,30-14-1604,-8-15 2304,30-9-265,-4-16 1,18-2 0,-5-7-1</inkml:trace>
  <inkml:trace contextRef="#ctx0" brushRef="#br0" timeOffset="71361">6881 6603 7533,'-8'-23'270,"2"5"-270,6 18 0,-6-6 0,-1-2 0</inkml:trace>
  <inkml:trace contextRef="#ctx0" brushRef="#br0" timeOffset="71515">6867 6562 7623,'57'32'179,"0"-1"1,1 0 0,-4-2 0,6 3 0,1 1 0,-4-2 0,-8-4-2422,5 5 0,-2-1 2264,-5-5 1,6 4-1,1 1 1,-2 3-46,-2 3 1,-1 4-1,-2 0 1,-5-4 22,8 6 0,1 3 18,-3-3 0,10 8 0,2 2 0,-3-2 0,-10-8-18,-2 1 0,-1-1-180,-3-4 0,7 6 0,2 3 0,-4-4 0,-9-9 753,-6-5 0,-2-2-573,13 12 0,5 6 0,-15-11 0,-20-16 0,11 19 0</inkml:trace>
  <inkml:trace contextRef="#ctx0" brushRef="#br0" timeOffset="72164">8826 8199 7533,'-21'0'180,"1"0"269,-12 18 1,-3 6-630,-4-2-518,-2 9 0,-8 8 1,4-4 787,12-10 0,0 0-1522,-24 23 1,0 0 1386,21-19 0,-3 3 45,-5 5 0,-11 9 0,-3 4 0,0-2 0,8-7 116,3-5 0,5-5 1,-8 8-129,6-4 1,-9 9 0,-5 4 0,-3 3 0,0-1-1,3-2 1,7-5 0,8-9-550,-1 1 0,8-7 1,-5 3 582,-14 12 1,-8 6-1,1 0 1,10-5-158,-1 7 0,9-8 604,-14 4-986,0 7 1,5-4 933,25-29 2420,-15 14-2824,37-59 1,12-5 0,1-25-1</inkml:trace>
  <inkml:trace contextRef="#ctx0" brushRef="#br0" timeOffset="72411">7015 8239 7533,'-1'-22'1889,"56"22"-1889,-5 16 0,17 5 0,-37-9 0</inkml:trace>
  <inkml:trace contextRef="#ctx0" brushRef="#br0" timeOffset="72500">7377 8374 9315,'52'50'49,"0"0"1,1 0 0,-1-1 0,0 1 0,1 0 0,-1 0 0,1 0 0,-1 0 0,0-1 0,3 4 0,2 2 0,1 1 0,0-2 0,-3-1 0,-4-4 0,-4-4 0,-6-7 0,-9-7-1,9 5 0,-4-2-49,12 12 0,10 11 0,-2-2 0,-15-13 0,-3-4 0,-6-1 0,1 1 0</inkml:trace>
  <inkml:trace contextRef="#ctx0" brushRef="#br0" timeOffset="73335">10865 8253 7533,'-22'-8'809,"-21"26"-719,24-6 135,-11 15 0,-1 2-45,6-4-90,-9 9 0,-9 9 0,4-4-90,9-9 0,-3 3-899,-3 2 1,-10 10-1,-5 6 1,-1 0 0,3-3-1,7-8 899,2-2 0,5-5 0,-8 6-79,3-2 0,-9 8 1,-5 5-1,-3 3 0,-1-1 1,3-3-1,6-4 1,7-9 371,-4 2 1,7-8 0,-5 6-189,-5 7 0,-9 8 0,-3 5 0,0-2 0,7-4 0,12-11 399,3-4 0,3-2-639,-6 5 0,-8 7 0,2-2 0,12-10-45,2 3-90,-8-4 1,5-9 89,28-21 180,27-69 0,1 13 0,4 0 0,-1-1 0</inkml:trace>
  <inkml:trace contextRef="#ctx0" brushRef="#br0" timeOffset="73581">9228 8334 7533,'-30'-15'270,"24"21"-181,29 10 91,11 11-1243,23 16 0,-31-24 1,17 19-1</inkml:trace>
  <inkml:trace contextRef="#ctx0" brushRef="#br0" timeOffset="73715">9523 8588 8432,'57'51'112,"-1"-1"0,1 0 1,0 1-1,-1-1 1,1 0-1,0 1 1,-1-1-1,0 0 1,3 3-1,3 1 1,-1 1-1,-1-1 1,-3-3-1,-4-5 1,-7-5-1,-8-8-420,12 9 0,-3-4 451,-2 1 1,10 8 0,2 1 0,-5-3 0,-11-10-103,-10-10 1,-2-1-1062,16 14 1,6 6-1,-13-10 1020,-17-13 0,15 21 0,-36-35 0</inkml:trace>
  <inkml:trace contextRef="#ctx0" brushRef="#br0" timeOffset="75034">11038 10038 7533,'-6'-23'-90,"5"6"1799,-17 17-1799,9 0 540,-34 35-360,12-14-1,7 7 1,-4 7-150,-12 3 0,-7 4 1,4-3-547,5-2 0,-4 5 651,-3-2 0,-11 10 0,-6 4 0,-2 1 0,4-3 0,10-10-355,2-2 0,7-7 0,-9 6 310,2 1 0,-9 7 0,-6 4 0,-2 2 0,3-2 0,5-5 0,10-8 0,2-5 0,7-6 0,-4 5 0,-10 9 0,-8 8 0,-2 2 0,5-3 0,11-10-1044,4-5 0,5-2 984,-5 4 0,-4 4 0,4-1-620,-5 5 1,4-5 679,-9 1 89,12-2 1,5-7-1439,22-22 1349,37-50 0,1 6 0,2-2 0,-1-1 0</inkml:trace>
  <inkml:trace contextRef="#ctx0" brushRef="#br0" timeOffset="75363">9188 10225 7533,'5'-7'719,"38"26"1,11 16-540,6 9-1169,-13-8 1,14 11 0,6 4 0,-2 0 0,-11-8 898,-13-7 0,-5-5 0,6 8 102,3 4 1,9 9 0,5 5 0,2 3 0,-2-1 0,-6-7 0,-10-8 334,-4-3 0,-7-7 0,6 6-707,4 3 0,8 8 1,4 3-1,-1 0 0,-5-6 1,-9-10-123,0-2 0,-3-4 482,7 4 0,4 2 0,-6-6 0,11 8 0,-5 0 0</inkml:trace>
  <inkml:trace contextRef="#ctx0" brushRef="#br0" timeOffset="76146">13185 10078 7533,'-49'21'449,"5"10"1,1 5-450,-6 7-398,13-5 0,-5 8 443,4-8 0,-5 6 0,-1 0 0,5-4-347,-5 8 0,-6 4 369,11-15 0,-8 8 1,-7 5-1,-4 3 1,0 0-1,2-2 1,5-4-1,8-8-246,-8 6 0,8-7 1,-8 7 216,3-4 1,-9 8-1,-5 4 1,-1 1-1,3-3 1,7-5 0,11-11 6,-2 3 0,4-4-180,-4 4 0,-6 7 0,1-2 0,10-10-45,-6 6-405,7-2 1,5-12 314,19-31 270,30-51 0,1 14 0,1 5 0,1 0 0</inkml:trace>
  <inkml:trace contextRef="#ctx0" brushRef="#br0" timeOffset="76549">11307 10239 7533,'-37'0'1889,"6"0"-1530,37 6 136,35 21 0,9 7-225,-3 5-1063,3-2 0,17 11 0,2 2 0,-12-8 882,-13-7 1,3 0 75,-4-5 0,11 6 0,6 3 0,0 0 0,-5-3 0,-8-7-108,11 7 1,2-2-88,-8-6 0,12 5 0,6 3 0,0-1 0,-5-3 0,-12-5 120,8 3 0,0-1-252,-2 0 0,13 6 0,3 2 0,-6-4 0,-15-8 72,-13-9 0,-4 0-450,17 14 1,6 5-1,-15-8 360,-18-14-989,15 23 1169,-47-29 0,4 0 0,-13-1 0</inkml:trace>
  <inkml:trace contextRef="#ctx0" brushRef="#br0" timeOffset="78381">11093 13647 7533,'-21'-24'-630,"-5"8"1124,-21 45 1,-4 15-225,-8 3-597,24-20 1,-5 5 0,-4 4 398,1 2 0,-5 7 0,-2 1 0,2 0 0,5-6-444,2-3 0,5-3 0,-9 7 405,1-2 1,-10 8 0,-6 6 0,-4 2 0,0 1-1,3-3 1,6-5 0,10-7-4,-6 4 0,9-7 0,-7 6-18,5-6 1,-9 6 0,-3 3 0,-2 2 0,3-3 0,6-4 0,9-7-103,-6 8 0,5-3-45,-2-1 0,-7 6 0,1-2 0,12-9 135,-8 11 0,9-8 0,5-7-203,18-23-67,5-1-539,2-6 359,12-6 570,-4-1 0,16-12 0,-4-2 0</inkml:trace>
  <inkml:trace contextRef="#ctx0" brushRef="#br0" timeOffset="78786">9255 13701 7533,'28'-22'-1709,"3"10"2608,14 36 1,3 13-766,-18-16 1,2 3-817,20 16 1,10 9 0,-1-1 891,-10-7 0,-1-1 0,6 4-103,-1-2 1,5 4 0,3 1 0,-2 0 0,-4-5-63,-8-6 0,-4-2 0,0-1 0,5 4-15,1 0 0,6 5 0,2 2 0,-1-1 0,-4-4 0,-8-5 15,14 9 0,-4-1-68,-5-2 1,6 6 0,-2 0-1,-9-8 68,-6-6 0,-4-2-450,17 22 1,-8-5 44,-19-20-433,5 16 793,-25-36 0,-12-13 0,-2-9 0</inkml:trace>
  <inkml:trace contextRef="#ctx0" brushRef="#br0" timeOffset="79360">13212 13742 7533,'7'0'-450,"-1"-7"1170,-6 6-631,0-5 361,-36 42-360,9-10-218,0 6 1,-10 7 307,-5-1 0,-10 6 0,-2 1 0,6-4-693,8-7 1,4-4 0,-9 8 557,2-4 0,-7 7 0,-6 5 0,-4 3 0,-1-1 0,1 0 0,4-4 0,5-6-377,-12 8 0,6-7 0,-1 0 1,-5 6 375,13-7 1,-5 6 0,-3 2 0,-1 2 0,0 0 0,3-2 0,3-4 0,6-5-598,-5 2 1,5-5 0,3-2 0,0 3 552,-4 5 0,1 2 0,2 0 0,5-5-135,-4 8 0,7-6-14,-7 10-346,5-9 1,4-6 314,19-17-306,16-23-53,22-12 539,3-12 0,2-3 0,22-17 0,-19 13 0,0 1 0</inkml:trace>
  <inkml:trace contextRef="#ctx0" brushRef="#br0" timeOffset="79680">11562 13715 7533,'12'-8'809,"-3"2"-449,24 19 0,7 10-90,4 10-360,-2-5 0,6 9-1191,-7 8 1,5 10 0,-1 3 0,-4-7 1370,5 5 0,3 4-30,-10-10 0,8 9 0,4 6 0,0 1 0,-3-5 0,-7-10-90,1 0 0,-5-8 0,5 5-114,2 2 1,6 7-1,2 1 1,-1-4-1,-8-9 234,9 1 0,-1-4-335,-7-3 0,5 5 1,-1-1-1,-10-11 245,10 2-63,-6 18 0,-11-1 1,-31-24-1,-8 23 0</inkml:trace>
  <inkml:trace contextRef="#ctx0" brushRef="#br0" timeOffset="559086">2763 16036 24575,'0'0'0</inkml:trace>
  <inkml:trace contextRef="#ctx0" brushRef="#br0" timeOffset="559115">2763 16036 5534,'-3'-15'0,"6"3"0</inkml:trace>
  <inkml:trace contextRef="#ctx0" brushRef="#br0" timeOffset="560850">1932 15486 20775,'-20'-12'-3551,"5"3"2547,1-4-380,8 7 650,6 6 1606,0 0-390,0 6-971,0-5-293,0 5 640,0-6 1289,0 0 35,6 0-25,2 0-1157,23-6 273,-7-1 483,15-10 1,3-4 881,13-10-1102,-11 8 0,9-5 0,-6 3-210,-5 2 1,3 0-138,7-2 0,10-4 0,1 1 0,-10 4 117,-7 4 1,1 1-197,15-6 0,14-6 0,-1 1 0,-13 7-73,-19 11 1,0 1-37,25-14 1,10-6 0,-14 7-272,-4 5 251,-10-5 0,-8-1-129,-25 9-565,7-10-16,-23 19-539,5 0 737,-6 7-36,0-5-1195,0 3-651,0-4 822,0 6 907,0 0 412,-6 0 1,5-6-1,-5-1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2:42:55.133"/>
    </inkml:context>
    <inkml:brush xml:id="br0">
      <inkml:brushProperty name="width" value="0.05292" units="cm"/>
      <inkml:brushProperty name="height" value="0.05292" units="cm"/>
      <inkml:brushProperty name="color" value="#0000FF"/>
    </inkml:brush>
  </inkml:definitions>
  <inkml:trace contextRef="#ctx0" brushRef="#br0">8893 6294 7623,'-14'26'539,"7"-4"-539,-23 20 0,18-16 180,-25 19 0,22-19 90,-22 7 0,7-4 0,-40-3-360,24-12 135,1-22 0,2-8-45,-4-15-1210,13-14 1,4-6 1119,2-11 0,13 13 0,5-4 90,5 7 0,2 0-90,-1 6 0,2 0 90,9-25 0,4 2 90,5-5-90,8 13 0,3 3 0,4 5-45,5 16 0,3 6 135,1 10-284,1 14 1,0 8 193,4 15 598,13 18-553,-34-9 0,-2 3 45,20 18 45,-21-20 0,-2 1-90,1 3 0,-1-2-1344,9 7 939,-1 21 0,-2-15 270,-16-10 90,3 8 0,-6-13 0,2 3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5:42:22.697"/>
    </inkml:context>
    <inkml:brush xml:id="br0">
      <inkml:brushProperty name="width" value="0.05292" units="cm"/>
      <inkml:brushProperty name="height" value="0.05292" units="cm"/>
      <inkml:brushProperty name="color" value="#FF0000"/>
    </inkml:brush>
  </inkml:definitions>
  <inkml:trace contextRef="#ctx0" brushRef="#br0">18509 7434 7533,'42'-21'1529,"-8"2"-1349,-15 6 359,6-1-179,-3 1-450,5 5 270,-8 2 90,1 6-360,-6 0 90,6 0 90,-6 6 90,-7 2-90,-1 11 90,-6-4-270,-12 22 90,3-12-630,-23 19 360,10-9-809,-28 16 629,19-13-130,-14 0 310,18-18-1425,0-7 1695,6-5 0,-4 4 0,4-5 0</inkml:trace>
  <inkml:trace contextRef="#ctx0" brushRef="#br0" timeOffset="154">18617 7542 7533,'52'-23'1754,"0"1"0,5 3-1979,-18-1 0,-5 4 45,-19 14 90,4-4-809,0 6 449,-4 0-90,5 0-359,-7 0-1,-5 6 361,-2-4 539,-6 10 0,-12 1 0,-3 8 0</inkml:trace>
  <inkml:trace contextRef="#ctx0" brushRef="#br0" timeOffset="386">18564 7649 7533,'-8'8'1979,"2"-3"-1710,18-5 1171,3 0-1081,12 0 451,11 0-450,-8 0 0,9-5-540,0-3 180,-10 1 180,10 0-1080,-18 2 360,10-3 630,-20 1-989,12 1 809,-21 6-1619,4 0 1169,-6 0 180,-6 0-449,-1 6 269,-13 1-269,-12 18 809,2-8-51,-9 14 0,6-16 0,-1 5 0</inkml:trace>
  <inkml:trace contextRef="#ctx0" brushRef="#br0" timeOffset="884">18671 7756 7533,'-21'14'449,"7"-7"-359,3-1 360,9-6-90,-4 0 180,18 0-1,-3 0 91,16 0-450,-10 0-180,16 0 180,-15-6-630,16 5 270,-17-5 180,5 6-540,-7 0 181,0 0-451,-5 0 90,-2-6 541,-6 4-631,6-16-89,1-9 809,12-8 90,-4-5 0,16 7 0,-14 12 0,20-4 0,-20 16 0,2-3 180,-7 12 89,-10 12-269,4-9 720,0 21-540,-5-15 0,5 4 539,0-7-449,-5 0 0,11-5-180,-4 5 90,5-12 0,0-1-270,1-7 270,-1-11-630,0 3 180,-5-17-360,-2 16 361,-6-2 89,0 12-540,-6-1 540,-2 7-269,-11 1 179,4 6 270,-10 0 0,16 0 0,-9 0 0,17 0 0,-5 0 0,6-6 0,6-2 0,7-17 0,8 9 809,6-10-719,-7 19 180,6 1 629,-11 6 181,17 6-271,-16 26-539,3-7-90,-13 25 270,-6-9-900,0-6 450,-6 10 0,5-17-1079,-5-1 539,0-1 270,4-18-1439,-4 10 1349,6-16 360,0 4 0,0-12 0,0-2 0</inkml:trace>
  <inkml:trace contextRef="#ctx0" brushRef="#br0" timeOffset="1030">19261 7515 7533,'36'-36'899,"-5"5"-539,-18 17-90,1 1 270,-1 6 89,13-5-449,-10 4-450,3 1 270,-7 1-180,-4 6 270,-1 0 90,-1 0-989,-6 6 539,0-5-990,0 11 631,-6-5 269,-1 7-539,-13-1 899,6-5 0,-12 4 0,6-5 0</inkml:trace>
  <inkml:trace contextRef="#ctx0" brushRef="#br0" timeOffset="1142">19341 7501 7533,'-13'21'0,"5"-1"0,-4-1 2788,11 20-2338,-5-14-270,12 12-180,1-23 0,1-7 270,16-1-900,-14-6 450,28 0-1259,-16-6 359,17-7 901,-11-2 179,-1-10 0,-2 4 0,-5-6 0</inkml:trace>
  <inkml:trace contextRef="#ctx0" brushRef="#br0" timeOffset="1269">19757 7488 7533,'15'29'0,"-3"-4"0,-12-18 989,0 5 450,0-10-629,0 4-1440,0-6 180,0 0 0,6-6 1,2-2-1</inkml:trace>
  <inkml:trace contextRef="#ctx0" brushRef="#br0" timeOffset="2313">17195 7247 7533,'-32'53'239,"-1"0"1,-4 11 0,6-3 30,15 0-364,3-17 1,1 1 363,4 22 89,3-16 271,10 6-450,3-41-120,23 8 30,-13-23-270,19-1 180,-16-7 0,0-13 90,5 0-540,-17-7 271,8-6-123,-9-1-58,-1-1 180,-1 3 0,-6 5-90,0-12 180,-6 15-539,-1-19 179,-7 26 135,-5-8 135,4 18-90,2 7 90,1 7 654,-2 25-474,5-15-90,-3 21 90,12-23-179,0 4 179,12-12 0,-3-1 0,23-6 90,-16 0 179,21-6-269,-20 5-90,20-11 90,-21 11 900,15-5-450,-16 6-181,11-6 271,1 4-360,-5-10 180,9 11-540,-16-5 270,4 6-360,-11 0 270,-2 0-90,-6 0 90,0 0 90,0 18 0,-6-2-1259,-7 29 899,-2-15-180,-11 14 270,18-21 0,-10 2 0,16-18-89,-4-1 269,6-18 0,12-8 0,-3-14 0,16-7 0,-10 1 0,4 0 0</inkml:trace>
  <inkml:trace contextRef="#ctx0" brushRef="#br0" timeOffset="2889">17530 7461 7533,'29'-29'0,"-9"-1"-180,-9 28 270,-9-4 270,4 12-1,-6 1 1,0 19-270,0-4 0,0 17-90,0-11-90,0-1 360,0-13-900,0-2 270,0-5 1,0 0 89,0-1 180,0-6-360,6 0 270,-5-6 0,5-7 180,0-2-90,-4-10 90,9-2 90,-3-1-270,5-5 540,-5 12-90,4 1-180,-11 7-90,11 6 0,-11 1 900,11 18-451,-10 20-449,4 0 90,-6 12 90,0-17-540,0 18 360,0-20-180,0 31 90,0-39-89,0 15-361,0-19 90,0-5 270,0-2-180,0-18 271,6-3 89,1-12-90,7-6 0,-1 5 270,1-11-91,-1 11 1171,13-17-631,-4 21-359,5-7 180,-8 23-540,-6 2 270,-5 6 0,3 6-90,-9 2-270,4 17 180,-6-9-540,-6 16 540,4-17-899,-15 16 539,2-15 90,-6 16 90,2-17 0,-1 10-90,6-10 180,-6 4-179,7-11 269,-1 4 0,1-11 899,5 5-359,2-6 269,12 0-359,2 0-180,11-6 270,8-1-360,1-7 269,17-5-629,-21 4 180,13 2-719,-22 1 359,4 10 270,-11-4-360,-2 12 270,-6-4-269,0 15 449,0-8-270,0 5 180,0-2 0,6-11-90,-4 5 180,27-23 0,-11-6 0,21-17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5:42:29.055"/>
    </inkml:context>
    <inkml:brush xml:id="br0">
      <inkml:brushProperty name="width" value="0.05292" units="cm"/>
      <inkml:brushProperty name="height" value="0.05292" units="cm"/>
      <inkml:brushProperty name="color" value="#FF0000"/>
    </inkml:brush>
  </inkml:definitions>
  <inkml:trace contextRef="#ctx0" brushRef="#br0">1395 6160 7533,'70'0'4857,"-12"0"-4857,-13-7 180,-15 6-1350,7-11 1,0 0-141,-13 7 1040,30-12 325,-59-1 1,4 7-1,-13-14 1</inkml:trace>
  <inkml:trace contextRef="#ctx0" brushRef="#br0" timeOffset="123">1610 6106 7533,'-15'62'1214,"7"-14"0,4-2-1034,4-3 45,0 10 0,0-1-45,0-16-1349,0 26 629,0-41 270,6 5-540,-5-12 451,5 0 359,0-8 0,2-12 0,5-1 0</inkml:trace>
  <inkml:trace contextRef="#ctx0" brushRef="#br0" timeOffset="415">1784 6160 7533,'4'38'854,"-1"1"1,-3 33-675,-1-10 0,-5-12 89,6-41-89,6-15-629,1-11 359,7-22-1619,5-31 1259,-10 27 90,3 4 0,0 3 180,-9 14 720,8 2-720,-11 15 1979,0 35-1169,0-11 269,6 56-449,-4-41 539,10 40-809,-5-54-4137,13 15 3957,-11-33 0,9-8 0,-11-9 0</inkml:trace>
  <inkml:trace contextRef="#ctx0" brushRef="#br0" timeOffset="1676">1972 5918 9242,'0'57'1799,"0"-23"-1799,5 12 0,2 0 0,-4-10 269,6 14 1,-1-2-90,-6-17-1349,4 36 809,-6-51-809,0 9 989,0-17-90,0-32 270,0-1 45,2-13 0,2-1 45,3 5 0,7-15-90,-1 29 90,-6 12 90,11-10-180,-15 22 90,15-8-450,-17 27 0,5 0 0,-6 23 270,0-16 0,0 1-899,0-11 449,0-5 91,0-2 269,0-7 719,6-6 91,2 0 90,17 0-541,-8 0 271,20-18-360,-20 2-450,14-29 270,-16 15-629,-2-33 539,-7 36-180,-11-15 0,-2-1 180,4 20 585,-9-15 0,0 3 225,9 23 449,-8-6-899,11 25 1079,0 43-1169,5-16-45,-2 7 0,2 0-854,8-8 449,1 16-720,5-22 541,-10-5-451,15-2 630,-21-14 91,15-6 179,-10-6 539,5-2-449,0-5 540,-5 5 0,9-10-360,-2 3-360,6 0 90,-8-3 180,-7 17-90,-6-5-630,0 6 450,0 0 1799,-6 6-1439,-1 1 1799,0 25-1529,1-20 449,23 23-989,-6-32-1169,38 10 1169,-23-13-2249,42-13 2339,-35 5 0,17-18 0,-23 5 0</inkml:trace>
  <inkml:trace contextRef="#ctx0" brushRef="#br0" timeOffset="1980">2843 6079 9961,'14'-6'-1259,"5"-1"360,-10-7-181,9 7 900,-17 1 540,5 18-180,-12-3 809,-1 34-449,-1-18 899,2 26-1259,6-29 90,12 4-180,-9-19 90,15-1 180,-4-6-180,1-6-1979,5-7 1799,-7-20 0,0 3 0,1-9 0</inkml:trace>
  <inkml:trace contextRef="#ctx0" brushRef="#br0" timeOffset="2191">2991 6025 7533,'8'29'3328,"-2"14"-3148,-6-19 0,0 8-1710,6 0 1530,-5-16-89,11 3 358,-5-6-89,7-12-3328,11-1 3058,-9-7-540,28-25 810,-27 14-449,27-25 269,-28 27 0,9-4 0,-11 8 0,-1 5 0</inkml:trace>
  <inkml:trace contextRef="#ctx0" brushRef="#br0" timeOffset="2348">3272 6052 8972,'-7'7'1349,"-11"17"-1169,15-13 3328,-20 26-3148,14-14-270,-5 4-2339,2 4-270,11-9 1440,-5-1 1079,0-9 0,5-18 0,-5-1 0</inkml:trace>
  <inkml:trace contextRef="#ctx0" brushRef="#br0" timeOffset="2445">3192 6160 7533,'15'-8'629,"3"2"91,1 6-540,-2 0 0,8 0-1979,6 6 1619,-13-5 180,14 6 0,-25-14 0,-1 0 0</inkml:trace>
  <inkml:trace contextRef="#ctx0" brushRef="#br0" timeOffset="2579">3407 5918 7533,'7'13'3148,"-1"7"-1349,0 30-810,-4 3-1574,1-14 1,0 1 494,-3 9 90,6 8 0,-5-22 0,5 12 0</inkml:trace>
  <inkml:trace contextRef="#ctx0" brushRef="#br0" timeOffset="3207">3728 5838 7533,'3'38'1139,"0"1"0,3 19 1,2-4-960,7-10-270,-6 1 0,2-3 90,2-18-1260,-6 7 1081,-1-24-271,-6-1-270,0-17 270,0 2-269,0-34 629,0 17-360,0-37 270,0 20 720,12-11-450,-9 26 450,15 4-1,-11 29-89,7-10-270,-7 35-90,-1-12-450,-6 21 270,0-18 90,0-8-1889,0-1 1440,-6-16 449,5-4 0,-5-19 0,6-7 0</inkml:trace>
  <inkml:trace contextRef="#ctx0" brushRef="#br0" timeOffset="3417">3903 5770 7533,'28'-22'899,"4"28"-899,-23 18-90,9 46 90,-17-24 0,5 12-719,-6-7 719,0-26 180,0 13-180,0-31-540,6-7 1169,2-7-269,5-1 0,6-10 270,26-9-540,-18 3 180,10-7-3149,-19 12 2519,-15 4 360,9 1 0,-24 8 0,-3 6 0</inkml:trace>
  <inkml:trace contextRef="#ctx0" brushRef="#br0" timeOffset="3534">3957 6173 7533,'0'21'629,"0"-2"811,6-5-811,1-7 1,42-25-630,-20 0 0,17-16 0,0-6 0,-16-2 0,-3 7 0,1 0 0</inkml:trace>
  <inkml:trace contextRef="#ctx0" brushRef="#br0" timeOffset="3864">4238 5838 7533,'21'-21'1439,"-7"7"-540,-3 2-1708,-3 5 269,-1-1-179,5 2-91,-10 24 810,-2-8 90,-20 40-270,10-31 1529,-20 24-1169,27-28 1799,-14 5-1709,15-13 180,2-1-91,13-6-179,2 0-270,28-6-449,-23 5 89,35-23 180,-37 19-180,13-19-629,-17 17-1170,-7 0 2249,-1 7 0,-12 7 0,-1 6 0</inkml:trace>
  <inkml:trace contextRef="#ctx0" brushRef="#br0" timeOffset="4057">4225 6079 7533,'0'7'2338,"0"-1"1260,0-6-2698,0 0 809,12 0-1349,-3 0-91,46-12-89,-27 9-810,15-8 1,1-1-1440,-16 2 1170,21-3-3059,-24 7 3328,-14 6-1348,7-6 1978,-18 5 0,-6-5 0,-2 6 0</inkml:trace>
  <inkml:trace contextRef="#ctx0" brushRef="#br0" timeOffset="4553">4252 6226 7533,'38'-19'4227,"-14"4"-3597,20-4-1530,-22 12 541,5 1-451,10 12 540,-25 1-539,18 30 629,-29-18 90,5 25 540,-12-23-360,5 0 359,-5-8 1,6-7-360,0-6-90,12-12-1169,14-27 539,-2 6 630,4-9 0,-1-2 0,-1 2 0,-4 7 0,0 0 0</inkml:trace>
  <inkml:trace contextRef="#ctx0" brushRef="#br0" timeOffset="4718">4734 5811 7533,'14'7'3418,"11"5"-2969,-8-11-179,20 11-90,-20-4-2878,14 11 1349,-22-4 539,3-2-269,-24 17 1079,3-24 0,-16 24 0,4-22 0</inkml:trace>
  <inkml:trace contextRef="#ctx0" brushRef="#br0" timeOffset="4841">4748 5985 7533,'-23'21'4137,"23"16"-3507,5-19 269,31 25-809,-26-32 180,16 12-899,-7-15 719,-4-1-3419,10 0 2970,-4-14 359,0 0 0,-2-6 0,-5-1 0</inkml:trace>
  <inkml:trace contextRef="#ctx0" brushRef="#br0" timeOffset="4936">5150 5999 7533,'8'7'2158,"-2"5"-1888,-6-5-270,-6 1 0,-2 4 0,-5-5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4T19:59:22.267"/>
    </inkml:context>
    <inkml:brush xml:id="br0">
      <inkml:brushProperty name="width" value="0.05292" units="cm"/>
      <inkml:brushProperty name="height" value="0.05292" units="cm"/>
      <inkml:brushProperty name="color" value="#0000FF"/>
    </inkml:brush>
  </inkml:definitions>
  <inkml:trace contextRef="#ctx0" brushRef="#br0">10972 8938 7533,'-8'7'0,"2"-1"0</inkml:trace>
  <inkml:trace contextRef="#ctx0" brushRef="#br0" timeOffset="75">10945 8924 5824,'0'24'0,"0"4"0,0-26 0</inkml:trace>
  <inkml:trace contextRef="#ctx0" brushRef="#br0" timeOffset="99">10932 8938 8522,'5'8'0,"3"-3"0</inkml:trace>
  <inkml:trace contextRef="#ctx0" brushRef="#br0" timeOffset="142">10945 8978 10411,'0'-21'0,"0"2"0</inkml:trace>
  <inkml:trace contextRef="#ctx0" brushRef="#br0" timeOffset="162">10945 8924 10321,'74'-11'0,"1"-1"0,-16 3 0,1 0 0</inkml:trace>
  <inkml:trace contextRef="#ctx0" brushRef="#br0" timeOffset="187">11294 8870 10771,'52'-5'0,"0"0"0,0 0 0,11-1 0,-1 0 0</inkml:trace>
  <inkml:trace contextRef="#ctx0" brushRef="#br0" timeOffset="316">11670 8830 11400,'50'20'54,"1"1"0,-1-1 0,8 4 0,1-1 0,-10-12 36,0-21 0,20 17 0,4 2 0,-5-12 30,-10 8 0,11 2 0,-10-1-386,-20-5 1,0 0 325,14-1 0,8 0 0,-8 0-2120,10-2 2060,-10-1 0,-4 0 0,-18 3 0,-1 0 0</inkml:trace>
  <inkml:trace contextRef="#ctx0" brushRef="#br0" timeOffset="412">13037 8951 12930,'60'4'51,"-1"-1"0,1 1 1,-1 0-1,6-2 1,2 0-1,-4-1 0,-12 0-2748,21-3 2741,-23-1 1,3 0-45,7 0 0,-4 0 0,13 2 0,-13-2 0,9 1 0,-10 1 90,15 7-90,-13-6 0,8 0 0,-11 1 0,-9 5 0,-2-6 0,0 0 0</inkml:trace>
  <inkml:trace contextRef="#ctx0" brushRef="#br0" timeOffset="438">14580 8964 13379,'0'0'0</inkml:trace>
  <inkml:trace contextRef="#ctx0" brushRef="#br0" timeOffset="495">14700 8964 13649,'70'1'-60,"0"0"0,-1 1 0,1-1 0,0 0 0,0 1 0,2-1 0,4-1 0,0 1 0,-5 0 0,-11 0 0,-15 1 0,4 4 1,-7-3-1,1 1 0</inkml:trace>
  <inkml:trace contextRef="#ctx0" brushRef="#br0" timeOffset="521">15814 8991 12480,'0'0'0</inkml:trace>
  <inkml:trace contextRef="#ctx0" brushRef="#br0" timeOffset="774">15935 8991 12570,'67'-6'51,"1"1"0,-1-1 1,0 1-1,5 6 1,3 5-1,-7-3 1,-14-9-2793,9-34 2471,-19 42 1,2 5-91,2-12 0,-2-1 270,18 13 45,-20-7 0,3 0-321,4 0 0,-3 0 276,4-7 135,22 7 0,0-1 45,-19-11-45,14 11 0,-2 0-45,-18-10 0,-12 9 0,2 2 135,0-3 0,-2 0-45,12 3-90,5-3 0,-2 0 0,-10 2 0,27-6-180,-11 7 90,-18 0 113,1-2 1,-1-1 66,-8 1-180,13-4 360,-2 0-90,-18 5-1,38-5-179,-32 6 0,2 6 0,-21 1 0</inkml:trace>
  <inkml:trace contextRef="#ctx0" brushRef="#br0" timeOffset="795">18348 8857 12210,'60'0'0,"-12"0"0</inkml:trace>
  <inkml:trace contextRef="#ctx0" brushRef="#br0" timeOffset="1015">18496 8857 12300,'50'-6'90,"6"28"0,-32-22-90,13 24 450,-10-42-360,1 8-90,-1-10 269,22 2-179,-16 33-180,19-16 90,-1 20-179,-20-19 89,20-13 90,7-8-90,-12 0 180,12 8-720,5 7 630,-29 6 90,41 0-90,-50 0-1080,30 6 901,-43-5-1171,18 5 1081,-29 12-541,5-14 0,-6 14 810,-6-12 0,-13-16 0,-9 1 0</inkml:trace>
  <inkml:trace contextRef="#ctx0" brushRef="#br0" timeOffset="1665">10878 9890 7533,'-13'0'0</inkml:trace>
  <inkml:trace contextRef="#ctx0" brushRef="#br0" timeOffset="1705">10865 9890 9062,'-14'13'0</inkml:trace>
  <inkml:trace contextRef="#ctx0" brushRef="#br0" timeOffset="1729">10851 9890 9512,'30'6'0,"-6"1"0</inkml:trace>
  <inkml:trace contextRef="#ctx0" brushRef="#br0" timeOffset="1781">10932 9903 23691,'43'12'-533,"0"0"0,19 3 0,-8-7 0,-29-15 0,29 7 0</inkml:trace>
  <inkml:trace contextRef="#ctx0" brushRef="#br0" timeOffset="1807">11321 9943 11670,'52'12'0,"0"-1"0,-10-2 0,-1 0 0</inkml:trace>
  <inkml:trace contextRef="#ctx0" brushRef="#br0" timeOffset="1832">11615 9917 12120,'66'-7'0,"1"0"0,-13 1 0,0-1 0</inkml:trace>
  <inkml:trace contextRef="#ctx0" brushRef="#br0" timeOffset="1858">11964 9877 12570,'0'0'0</inkml:trace>
  <inkml:trace contextRef="#ctx0" brushRef="#br0" timeOffset="1901">12085 9863 12840,'71'19'0,"-1"-1"0,0 1 0,1 0 0,-14-4 0,0 0 0,0 0 0,0 0 0</inkml:trace>
  <inkml:trace contextRef="#ctx0" brushRef="#br0" timeOffset="1946">12716 9850 12210,'75'-4'36,"0"0"0,0 0 0,0 1 0,3 0 0,4 1 0,-9 1 0,-21 1 0,-15 1 0,24 5 0</inkml:trace>
  <inkml:trace contextRef="#ctx0" brushRef="#br0" timeOffset="1979">13520 9809 12570,'70'-6'0,"0"-1"0,-12 0 0,-1 0 0</inkml:trace>
  <inkml:trace contextRef="#ctx0" brushRef="#br0" timeOffset="2008">13842 9769 12300,'37'0'0,"-7"0"0</inkml:trace>
  <inkml:trace contextRef="#ctx0" brushRef="#br0" timeOffset="2030">13976 9769 12300,'0'0'0</inkml:trace>
  <inkml:trace contextRef="#ctx0" brushRef="#br0" timeOffset="2055">14043 9809 12390,'66'-28'0,"-11"3"0</inkml:trace>
  <inkml:trace contextRef="#ctx0" brushRef="#br0" timeOffset="2076">14217 9756 12480,'59'-6'0,"-10"-2"0</inkml:trace>
  <inkml:trace contextRef="#ctx0" brushRef="#br0" timeOffset="2099">14365 9742 12750,'0'0'0</inkml:trace>
  <inkml:trace contextRef="#ctx0" brushRef="#br0" timeOffset="2179">14405 9729 12840,'49'4'-30,"-1"-1"0,0-1 0,-12 2-60,-29 2 90,7-4 0,-7 4 90,-1-6-90,0 0 0,-5-6 0,5 4 0,-6-4 0</inkml:trace>
  <inkml:trace contextRef="#ctx0" brushRef="#br0" timeOffset="2206">14633 9742 12570,'0'0'0</inkml:trace>
  <inkml:trace contextRef="#ctx0" brushRef="#br0" timeOffset="2243">14633 9729 12030,'-34'9'0,"2"-5"0</inkml:trace>
  <inkml:trace contextRef="#ctx0" brushRef="#br0" timeOffset="4640">10650 10735 7533,'-27'21'0,"0"-1"0</inkml:trace>
  <inkml:trace contextRef="#ctx0" brushRef="#br0" timeOffset="4700">10421 10883 7533,'0'-9'-30,"0"-2"0,0 17 0</inkml:trace>
  <inkml:trace contextRef="#ctx0" brushRef="#br0" timeOffset="4728">10408 10843 7623,'0'0'0</inkml:trace>
  <inkml:trace contextRef="#ctx0" brushRef="#br0" timeOffset="4771">10421 10843 7803,'0'0'0</inkml:trace>
  <inkml:trace contextRef="#ctx0" brushRef="#br0" timeOffset="4797">10421 10816 8612,'14'-13'0</inkml:trace>
  <inkml:trace contextRef="#ctx0" brushRef="#br0" timeOffset="4821">10435 10789 9602,'14'6'0,"-1"2"0</inkml:trace>
  <inkml:trace contextRef="#ctx0" brushRef="#br0" timeOffset="4847">10476 10789 11131,'49'17'0,"1"0"0,0 0 0,9 4 0,1 1 0</inkml:trace>
  <inkml:trace contextRef="#ctx0" brushRef="#br0" timeOffset="4876">10837 10937 12840,'53'-9'0,"-11"5"0</inkml:trace>
  <inkml:trace contextRef="#ctx0" brushRef="#br0" timeOffset="4901">11012 10924 13110,'0'0'0</inkml:trace>
  <inkml:trace contextRef="#ctx0" brushRef="#br0" timeOffset="4922">11079 10937 13199,'0'0'0</inkml:trace>
  <inkml:trace contextRef="#ctx0" brushRef="#br0" timeOffset="4966">11159 10924 13649,'40'0'30,"-17"5"0,-6 3 0</inkml:trace>
  <inkml:trace contextRef="#ctx0" brushRef="#br0" timeOffset="4987">11334 10910 13829,'0'0'0</inkml:trace>
  <inkml:trace contextRef="#ctx0" brushRef="#br0" timeOffset="5010">11427 10910 14189,'49'-4'0,"-1"0"0,-9 1 0,0 0 0</inkml:trace>
  <inkml:trace contextRef="#ctx0" brushRef="#br0" timeOffset="5074">11696 10896 14099,'63'7'-36,"-1"0"0,-19-3 0,-6-1 0,-1 4 0</inkml:trace>
  <inkml:trace contextRef="#ctx0" brushRef="#br0" timeOffset="5099">12018 10924 13919,'41'0'0,"0"0"0,24 0 0</inkml:trace>
  <inkml:trace contextRef="#ctx0" brushRef="#br0" timeOffset="5123">12287 10910 14009,'62'-5'0,"-1"0"0,1 0 0,13-1 0,-1 0 0</inkml:trace>
  <inkml:trace contextRef="#ctx0" brushRef="#br0" timeOffset="5147">12689 10883 14189,'61'-6'0,"0"1"0,0-1 0,0 0 0,0 1 0,0-2 0,0 1 0,0-1 0,0 1 0</inkml:trace>
  <inkml:trace contextRef="#ctx0" brushRef="#br0" timeOffset="6125">13319 10829 14369,'54'-5'-45,"-1"0"0,1 0 0,17-1 0,-8 1 45,-6 5-1597,-23 0 1597,23 0 180,-1 0-180,-15-6 90,11 5 0,1 0-90,-2-5-45,2 5 0,0 2 45,-7-1 90,12 0-90,-7 0 0,-20 0 502,20 0-682,1 6 180,-7-4 263,7 10-263,10-11 179,-27 11-44,13-8 0,2-1-135,-7 5 0,7-4 0,0-2 0,-10-2-180,17 6 270,0-5-270,-23 5 1013,22-6-923,-11 0 90,-13 0 0,12 0 0,13 0 0,-23 0 270,41 0-270,-44 0 0,13 0 0,13 0-90,-23 0 45,16 0 0,-1 0-45,-12 0 90,32 0-180,-13-6 90,-22 5 90,7-2 0,-1 0 90,-7 3-180,41-6 270,-41 4-180,42-4 0,-43 6 0,19 0 90,0 0-90,-12 0 0,13-6-180,4 5 90,-17-5-45,5 2 0,0 2 135,-2 1 0,7-3 0,0 2 0,-13 2 90,7 0 0,0 0-180,-10 0 450,42 0-360,-43 0 90,19 0-90,-12 0-180,-4 0 180,6 0-180,15 0 180,-23 0 0,18 0-270,0 0 270,-25 0-90,17-3 0,0 0 0,-14 1 225,14-1 0,1 0 45,-12 3 90,19 0-450,0 0 270,-18 0-225,7 0 0,0 0 135,-6 0-180,23 0 90,-18-6 180,-9 4 0,9-3-180,11 5 90,-11 0 0,37 0 0,-38 0 0,13 0 90,-6 0-90,-14 0 45,9 0 0,0 0-45,-4 0 0,16 0 0,1 0 0,-16 0 45,9 2 0,0 1-45,-13-1 0,30 4 0,-34-6 90,28 6 90,-26-4-180,14 4-90,12-6 90,-23 0 90,23 0-90,-1 0 0,-21 0-225,14-3 0,0 0 225,-12 1-45,10-4 0,-2 0-45,-12 4 90,24-3 0,-35 5 90,9 0-90,-16 0-180,5 0 90,-1 0-719,-3 0 359,-3 0-2608,-7 0 3058,-6-6 0,-6-2 0,-2-5 0</inkml:trace>
  <inkml:trace contextRef="#ctx0" brushRef="#br0" timeOffset="7177">10690 12560 7533,'-21'9'0,"2"-4"0</inkml:trace>
  <inkml:trace contextRef="#ctx0" brushRef="#br0" timeOffset="7211">10636 12587 7803,'0'0'0</inkml:trace>
  <inkml:trace contextRef="#ctx0" brushRef="#br0" timeOffset="7249">10623 12587 8342,'-15'15'509,"3"3"1,12-10 0</inkml:trace>
  <inkml:trace contextRef="#ctx0" brushRef="#br0" timeOffset="7277">10623 12614 10231,'0'0'0</inkml:trace>
  <inkml:trace contextRef="#ctx0" brushRef="#br0" timeOffset="7315">10636 12628 10681,'15'0'0,"-3"0"0</inkml:trace>
  <inkml:trace contextRef="#ctx0" brushRef="#br0" timeOffset="7338">10704 12641 11041,'0'0'0</inkml:trace>
  <inkml:trace contextRef="#ctx0" brushRef="#br0" timeOffset="7378">10730 12628 11400,'28'13'0,"-2"1"0</inkml:trace>
  <inkml:trace contextRef="#ctx0" brushRef="#br0" timeOffset="7401">10837 12655 11760,'36'5'0,"-4"3"0</inkml:trace>
  <inkml:trace contextRef="#ctx0" brushRef="#br0" timeOffset="7423">10985 12668 12030,'51'0'0,"1"0"0,-10 0 0,1 0 0</inkml:trace>
  <inkml:trace contextRef="#ctx0" brushRef="#br0" timeOffset="8281">11280 12668 12390,'70'4'47,"0"0"0,0 0 0,0 1 0,-1-1 0,1 0 0,0 0 0,0 0 1,-1 1-1,1-1 0,0 0 0,0 0 0,8 1 0,5-1 0,3 0 1,0 0-1,-2 0 0,-5 0 0,-6 0 0,-9-1 0,-11 0 0,-13 0-47,18 3 90,7-6 0,1 0-2521,-4 0 2431,-21 0 0,2 0 90,2 0 0,-2 0 0,13-6-180,-15 5 0,2 0-79,2-2 1,-2 0 78,7 3 135,21 0 0,0 0-45,-16 0 90,-5 1 0,9-1 0,-8-1 0,9-5 0,12 6 0,0-1 0,-16-5-45,3 3 0,0 0-135,-4 1 90,2-1 0,0 0 0,-2 3 134,4 0 1,0 0 45,-15 0-135,23 6 0,0 0 45,-19-3-90,1 4 0,2-2 90,14-11 0,-12 5 523,17-11-703,-28 11 0,-1 0-180,22-5 225,-22 6 0,1 0 45,1 0 0,-4 0 90,10 6 45,16-2 0,0 0-135,-11 3 45,8-3 0,-1-2-45,-13-2 1227,22 0-1272,-31 0 0,-2 0 135,13 0-135,2-2 0,1-2-135,-5-3 135,11 1 0,-1-1 45,-11-7-90,17 7 0,0 1 90,-20-2-90,9 2 0,0 0 180,-6-1 0,5 0 0,1 0-180,-2 0-45,8 0 0,0 2 45,-16 3 90,7-3 0,-2-1 0,-13 4-45,5-1 0,0 0 45,-1 3 839,13 0-569,-7 0-90,-9 0 0,10 0-90,24-6 0,-23 5-1,13-3 1,-2 2-359,-11 2 89,11 0 0,0 0 180,-23 0 90,20 0 0,0 0-90,-10 0 180,17 0 0,0 0-180,-11 0 89,2-3 1,0 0-269,-7 1 44,1-1 0,0 0 135,-6 3 0,28 0-90,-5 0 90,-22 0 0,26-6 0,-10 5-180,-17-5 180,2 5 0,0 2-90,-9-1 180,41 6-180,-44-5 90,14 5 0,-12-6 0,-5 0-360,-1 6-90,-8-4 360,-5 4 90,-1 0-179,1 1 268,-1 7 1,0-1-269,7 12 89,-12-14 0,10 13-2789,-4-17 2609,1 0 270,16 5 0,-14-22 0,8 1 0</inkml:trace>
  <inkml:trace contextRef="#ctx0" brushRef="#br0" timeOffset="9237">10851 14452 7533,'0'0'0</inkml:trace>
  <inkml:trace contextRef="#ctx0" brushRef="#br0" timeOffset="9261">10810 14479 7982,'0'0'0</inkml:trace>
  <inkml:trace contextRef="#ctx0" brushRef="#br0" timeOffset="9285">10784 14493 7892,'-14'44'0,"1"-8"0</inkml:trace>
  <inkml:trace contextRef="#ctx0" brushRef="#br0" timeOffset="9311">10744 14520 7892,'-15'7'0,"3"-1"0</inkml:trace>
  <inkml:trace contextRef="#ctx0" brushRef="#br0" timeOffset="9334">10717 14520 8702,'-6'45'0,"-1"-10"0</inkml:trace>
  <inkml:trace contextRef="#ctx0" brushRef="#br0" timeOffset="9360">10717 14520 9781,'0'0'0</inkml:trace>
  <inkml:trace contextRef="#ctx0" brushRef="#br0" timeOffset="9383">10717 14520 10051,'6'29'0,"1"-5"0</inkml:trace>
  <inkml:trace contextRef="#ctx0" brushRef="#br0" timeOffset="9409">10744 14560 11221,'28'15'0,"-3"-3"0</inkml:trace>
  <inkml:trace contextRef="#ctx0" brushRef="#br0" timeOffset="9434">10824 14520 12030,'28'0'0,"-2"0"0</inkml:trace>
  <inkml:trace contextRef="#ctx0" brushRef="#br0" timeOffset="9458">10932 14520 12570,'74'2'0,"0"1"0,0-1 0,-14 0 0,0 0 0,0 0 0</inkml:trace>
  <inkml:trace contextRef="#ctx0" brushRef="#br0" timeOffset="9480">11454 14533 13469,'0'0'0</inkml:trace>
  <inkml:trace contextRef="#ctx0" brushRef="#br0" timeOffset="9524">11575 14533 13649,'40'0'0,"1"0"0,26 0 0</inkml:trace>
  <inkml:trace contextRef="#ctx0" brushRef="#br0" timeOffset="9550">11856 14520 13559,'52'0'0,"0"0"0,0 0 0,11 0 0,1 0 0</inkml:trace>
  <inkml:trace contextRef="#ctx0" brushRef="#br0" timeOffset="10250">12287 14520 13739,'74'1'-20,"0"-1"0,0 1 0,0 0 0,0-1 0,0 1 0,0 0 0,0 0 0,0-1 0,0 1 0,6 0 0,6 0 0,1-1 0,1 1 0,-4 0 0,-6 0 0,-9-1 0,-11 1 0,-16-1 290,16 0-180,-6 0 0,10 0 0,-11 0-2814,3 0 2724,-3-2 0,4-2 0,-12 1 0,-1-1 0,27-4-45,-10 5 1,0 0 44,3 3 44,-8 0 1,-1 0-45,1 0 727,16 0-727,-32 3 0,0 0 179,11-1-44,7 1 0,0 0-45,-7-3-90,9 0 0,2 0 90,-4 0-225,4 0 0,0 0 225,-5 0-90,1 0 0,0 0-90,-13 0 0,20 0 0,2 0 180,-18 0-90,18 3 0,0 0 0,-16-2 441,21 11-261,5-10-180,-38 10 0,38-5 0,-11 0 0,-17-1 1377,23-6-1467,1 0 90,-30 0 45,18 3 0,-1 0-45,-18-1 0,15 0 0,0 2 0,-15 2 360,24-5-181,-25 8 1,-2 0-180,18-6 0,-17 6 0,2 0 0,5-5 0,-2 0 90,14 3-60,-9-3 0,9 1 0,-7-2-299,20-2 298,-17 1 1,8 1 0,-8-1-209,12-2 89,7 0 0,-1 0-90,-7 0 120,-15 0 0,8 0 0,-8 0-30,20 0 120,-20 0 0,8 0 0,-8 0-1896,15 0 1866,-21 0 0,3 0 0,2 0 0,-2 0-90,12 0 90,-14-1 0,1 2-574,1 1 0,-4 1 394,15-1 135,9 1 0,-1 0-45,-7-3 180,2 3 0,-2 0 90,-10-2-270,11 0 0,0-2 90,-7-6-434,8 0 0,-2 0 254,-16 0 0,4-3 0,0 2 90,-12 5-547,22-9 457,-35 12 1544,-7 0-1634,-2 0 1336,-11 0-1606,6 0 1220,-7 0-1040,0 0 421,0-6-61,-18-13 0,1 2 0,-16-8 0</inkml:trace>
  <inkml:trace contextRef="#ctx0" brushRef="#br0" timeOffset="11205">10650 16211 7533,'0'0'0</inkml:trace>
  <inkml:trace contextRef="#ctx0" brushRef="#br0" timeOffset="11230">10623 16238 7533,'-6'8'0,"-2"-3"0</inkml:trace>
  <inkml:trace contextRef="#ctx0" brushRef="#br0" timeOffset="11281">10609 16251 7713,'6'-10'224,"8"1"1,-5 16 0,3-8 0</inkml:trace>
  <inkml:trace contextRef="#ctx0" brushRef="#br0" timeOffset="12296">10704 16170 10411,'29'35'270,"-1"1"0,11 4 0,-4-19-360,-10-74 270,20 28-91,5 18-178,-11 1-1,19 12 135,-17-7 0,0 3-135,16 16 179,5-24 1,1-3 0,0 17-30,-13-11 0,9-3 0,-7 3-60,19 4-714,-14 8 0,9 4 0,-10-5 534,11-14 240,-11 9 0,10 4 0,-9-2 30,14-7-90,-16-4 0,9-3 0,-10 3 0,6 8-13,-12-10 0,4-3-32,-6-2 0,-3 2 45,15 0 0,-14 1 0,0 1 0,20 3-846,-18 6 846,19 0 0,-8 12 0,-12-9 0,13 8 90,6-11-90,-23 0 0,-1 0 0,0 0 0,-1 0 0,13 0 47,5 0-137,-24 0 135,10 0 0,0 0-45,-7 7 135,8-1 0,-2 1-135,-15 2 135,12-2 0,1-2-45,-12-5-90,29 0 90,0-6-180,-17 5 0,18-5 0,10 6 180,-26 0 1787,28 0-1922,-31 5 0,-2 2 135,7-4 0,23 6 0,-1 0-90,-22-8 45,26 5 0,0 0-45,-25-5 149,5 0 1,12-1 0,-9-1-240,8 0 60,-1-3 0,11-1 0,-13 2 30,-1 2 30,-6 2 0,8 2 0,-9-2-2,3-4-28,-4 5 0,8 0 0,-9-1 0,7-8-135,16 3 1,0 2-693,-15-4 827,-15 5 0,2 0 0,-1-5 0,-2 0 0,9 5 233,-10-2 0,4 0-233,5-1 0,-1 2 0,13 0 0,5-1 0,-1 0 90,-14 3-90,11 3 0,1 0 0,-9-1 0,6 4 0,-1 6 0,-10 9-135,5-19 0,-1 0 135,-9 13-90,-3-20 0,1-2 0,25 7 90,-13 0 1963,17 0-2053,-31 0 0,-2 0 90,12 0-225,16 1 0,0-2 135,-11-5 180,8 4 0,0 3-90,-15 4 0,10-7 0,-2 1-90,-10 12 225,11-13 0,-2-2 45,-18 4-180,33 6 90,0-5-90,-13 5-45,-19-6 0,3 0 45,2 0 0,-2 0 0,15 0 0,-17 0 0,2 0-90,5 0 0,-3 0 90,10 0-45,12 0 0,1 0 45,-13 0 0,11 2 0,-2 2 0,-18 4-45,21-2 0,0 1 45,-16 0 0,-2-3 0,2-2-450,4 5 450,-9-6 0,4 5-180,-3-6 180,-14 0-359,3 0-541,10 6 720,-29-4-899,21 3 719,-27-5-1259,-1-5 1619,-1 3 0,-12-16 0,-1 3 0</inkml:trace>
  <inkml:trace contextRef="#ctx0" brushRef="#br0" timeOffset="12892">10905 18250 7533,'-14'-40'0</inkml:trace>
  <inkml:trace contextRef="#ctx0" brushRef="#br0" timeOffset="13105">10865 18183 7533,'-16'-7'270,"-2"7"-91,17-5 361,-5 10-360,6-12 899,6 7-989,2 0 270,5 0 0,19 7-180,-15-6 0,38 17-90,-30-15-90,20 9 359,12-6-269,-23-5-45,20 5 0,3 0-225,-5-4-45,10 4 1,1 0 224,-2-5-147,-22 2 0,-1 0 0,14 3 1,-4 2-1</inkml:trace>
  <inkml:trace contextRef="#ctx0" brushRef="#br0" timeOffset="13481">11683 18264 7533,'68'5'764,"0"0"1,0 0-1,-4-1 1,5 2-1,-5-2 1,-12-1-765,13-1 60,-12 0 0,9 0 0,-10 0-3423,12-2 3318,-17 1 0,2-2 45,0-1 0,-3-2 0,12-3 522,-12 3 0,2 0-477,-2 1 0,-3 0-45,15-3 172,-15 5 1,2 1-128,-2-3 0,-4 0-45,6 3-45,13 3 0,0 0 135,-14-2 0,14 2 0,2 0 90,-10-3-180,18 0 0,0 0 90,-15 0 762,-6 0 0,0 0-852,23 0 0,-22 0 225,7 0 0,2 0-225,-1 0 45,-2 3 0,-1 0-45,0-2 0,11 5 0,12-6 89,-27-6-89,13 4 0,0-3-338,-10-8 248,3 8 0,2 2-359,13-9 314,-12 11 0,2 1 45,15-6 180,-31 5 0,0 2-135,-1-2 0,-4 2-45,6 5 449,10-6 1,0 1-180,-13 5-180,13-6 0,2 0 0,-6 6 0,-10-2 0,0 0 0</inkml:trace>
  <inkml:trace contextRef="#ctx0" brushRef="#br0" timeOffset="14049">15586 18264 7533,'76'-4'1439,"0"0"0,-20 0 0,1 0 0,-11 0-1439,2-3 0,8 3 0,0 0-90,-11-1 180,7 4 0,0 2-90,-18-1 180,12 0 0,0 0-90,-4 0-180,22 0 180,5-7-90,-34 6 90,34-5-630,-11 6 360,-17-6 225,11 5 0,0 0 135,-14-5-225,15 8 0,-1 2 45,-18-2 135,12 0 0,1 2-135,-12 2 0,34-5 0,-5 6-90,-16-7-180,16 0-179,10 0 539,-36 0-180,36 0 180,-16 0 90,-12 0-46,4 5 1,0 1-45,-1-3-45,5 9 0,-2 0-45,-10-9 90,10 6 0,0 0 0,-8-8-270,25 5 270,0-6-270,-27 0 0,22 0 270,4 6-180,-26-4 180,22 10-90,-1-11 0,-29 11 45,13-10 0,-1-2-45,-17 5 0,17-4 0,-1-2 0,-17 1 180,29 0-180,0 0 0,-23 0 45,9 3 0,0 1-45,-8-3 0,27 11-360,-15-10 360,-10 9 0,7-9-180,1 10 180,-14-10-539,26 4 539,-33-6-1889,19 0 1349,-33 0 90,14 0-809,-16-6 899,-1-2 360,0-5 0,-7-1 0,0 0 0</inkml:trace>
  <inkml:trace contextRef="#ctx0" brushRef="#br0" timeOffset="17329">12514 9648 7533,'0'0'0</inkml:trace>
  <inkml:trace contextRef="#ctx0" brushRef="#br0" timeOffset="17385">12514 9648 7533,'0'0'0</inkml:trace>
  <inkml:trace contextRef="#ctx0" brushRef="#br0" timeOffset="17412">12501 9622 8972,'0'0'0</inkml:trace>
  <inkml:trace contextRef="#ctx0" brushRef="#br0" timeOffset="17438">12501 9689 9961,'0'0'0</inkml:trace>
  <inkml:trace contextRef="#ctx0" brushRef="#br0" timeOffset="17484">12474 9716 11221,'-15'39'0,"0"-1"0,8-2 0,-23 12 0</inkml:trace>
  <inkml:trace contextRef="#ctx0" brushRef="#br0" timeOffset="17507">12353 9970 10442,'-33'56'0,"0"-1"0,6-10 0,-1 1 0</inkml:trace>
  <inkml:trace contextRef="#ctx0" brushRef="#br0" timeOffset="17529">12219 10185 10771,'-8'0'0,"2"0"0</inkml:trace>
  <inkml:trace contextRef="#ctx0" brushRef="#br0" timeOffset="17555">12179 10172 7443,'-14'-13'0</inkml:trace>
  <inkml:trace contextRef="#ctx0" brushRef="#br0" timeOffset="17578">12232 9675 7533,'14'14'0</inkml:trace>
  <inkml:trace contextRef="#ctx0" brushRef="#br0" timeOffset="17625">12246 9689 7533,'0'0'0</inkml:trace>
  <inkml:trace contextRef="#ctx0" brushRef="#br0" timeOffset="17652">12246 9716 9602,'15'21'0,"-3"-2"0</inkml:trace>
  <inkml:trace contextRef="#ctx0" brushRef="#br0" timeOffset="17713">12313 9796 10771,'43'49'60,"-28"-38"0,21 23 0</inkml:trace>
  <inkml:trace contextRef="#ctx0" brushRef="#br0" timeOffset="17737">12474 10011 10771,'40'61'0,"-1"0"0,-5-8 0,0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5:43:01.800"/>
    </inkml:context>
    <inkml:brush xml:id="br0">
      <inkml:brushProperty name="width" value="0.05292" units="cm"/>
      <inkml:brushProperty name="height" value="0.05292" units="cm"/>
      <inkml:brushProperty name="color" value="#FF0000"/>
    </inkml:brush>
  </inkml:definitions>
  <inkml:trace contextRef="#ctx0" brushRef="#br0">14083 10708 7533,'-40'42'0,"-6"3"-90,16-23 90,-7-2 270,-8-14-180,13-6-180,-17-10 0,-1-4 0,11-4 45,1 1 0,2-5 405,-3-22-360,21 18 179,-11-41-179,27 40-45,-2-15 0,2-2 135,8 8-90,5-11 0,3 2 90,4 10 0,6 3 0,1 2-90,-1 7-90,15 4 90,6 13 0,-14 6-180,19 0-89,-3 6 269,-10 1 0,-2 12 0,-1 5-90,-2 9 90,-5 1 0,-3 2-3392,-3 8 3077,-10-2 0,-2 4-584,-2 15 762,-1 12 1,-12-22-1,-1-17 1</inkml:trace>
  <inkml:trace contextRef="#ctx0" brushRef="#br0" timeOffset="1265">13453 8427 7533,'0'47'1709,"0"6"-1349,0-9-91,6 0-269,-5-23 180,5 16-540,-6-12 271,0 13-811,6 1 450,-5-15 1,5 13 449,-6-28 0,0 3 0,7-18 0,1-2 0</inkml:trace>
  <inkml:trace contextRef="#ctx0" brushRef="#br0" timeOffset="1785">13547 8521 7533,'21'-7'539,"-2"-5"-539,0 4 0,-4 1 900,11-5-810,-18 11 180,10 1-180,-16 7-360,10 18 180,-10-2 180,-3 22-540,0-22-360,-11 21 541,10-28-541,-10 15 540,11-22 270,-5-9 0,6-15 0,0-17 0,6 3 0,8-15 0,1 20 0,10-20 0,-10 28-180,4-3 270,-5 13 720,-1 6-810,-5 6 180,-3 1-90,-5 18 0,0-8-450,0 8 450,0-11-180,0-1-90,0-5 90,0-3-90,0-5 90,6-5 90,2-3-360,11-29 360,-4 17-90,10-47 0,-16 46 90,9-28-89,-16 40 628,10 3-269,-11 14 0,5 23-270,-6-13 90,0 19 90,0-10-90,0-5-180,0 4 270,0-7-630,0-10 360,0 9-90,0-16-270,0 3 180,0-5 270,0 0 0,6-12 0,2-3 0</inkml:trace>
  <inkml:trace contextRef="#ctx0" brushRef="#br0" timeOffset="2076">14056 8454 7533,'-6'21'-450,"5"-7"360,-5-2 90,0-5 0,5 0 540,-5-1-270,6-6 89,0 0-449,0-6 90,0-1-90,6-7-449,1 1 359,6 0-180,1-13 180,-1 10 90,-5-9 0,-2 17 90,-6 2 0,0 6-90,0 0 450,0 12-180,0-3 180,0 10-270,0-11-360,0-2 270,6-6-450,-4 0 90,10 0 270,-11 0 0,11-6 90,-11-2 0,11-5 0,-4-1 0</inkml:trace>
  <inkml:trace contextRef="#ctx0" brushRef="#br0" timeOffset="2186">14151 8374 7533,'0'7'0,"0"11"0,0-9 90,0 10 179,0-5-89,0-1 180,0 13-180,0-10-540,0 9 180,0-11-449,0-7 89,0 5 450,0-11 90,0 12 0,0-12 0,0 5 0</inkml:trace>
  <inkml:trace contextRef="#ctx0" brushRef="#br0" timeOffset="2791">14379 8374 7982,'0'-8'810,"0"-4"-1530,0 11 720,6-11-989,-5 11 809,5-5 0,-6 6-180,0 0 360,0 6 0,-6 25 90,-1-12-90,-7 42 180,7-41 90,-5 23-180,10-28 0,-3-2-90,10-7 0,3-18-180,5 3 180,1-16 0,-1 4 0,-6 6 0,5-3-180,-10 11 90,4-7 0,-6 7 360,6 1-360,-5 6 720,5 0 89,-6 0-539,6 0 0,-5 0 0,5 12-90,-6-9 90,0 15-270,0-5-90,0-4-180,0 9 180,0-11-89,6 1 89,-4-2 0,4-6-90,0-30 270,1 17-180,7-49 90,-1 49 450,1-29-270,-7 39-90,5-14 450,-10 15-271,10-4-89,-11 6-180,5 0 90,0 0-269,-4 0-1,4 6 270,-6 1 0,0 13 0,0-11 0,0 3 0</inkml:trace>
  <inkml:trace contextRef="#ctx0" brushRef="#br0" timeOffset="3256">14540 8374 7533,'7'0'1349,"5"0"-989,-10 0 809,9 0-899,-9-6 90,10 4-180,-5-4-1080,1 0 450,3 5 450,-9-5 0,4 6 180,-6 0 0,0 0-450,0 12 0,0-9 1,0 15 179,0-5 90,0 2 0,0 4 180,0-11-360,0 4 270,6-11-90,1 5-1350,7-18 901,-1 4-271,0-24 540,1 16 0,-7-10 180,-1 19-180,-6-5 450,0 11-180,0-5 0,0 6 360,0 0-180,0 6 0,0 7-1,0-4 181,0 9-360,0-11 0,12 7 0,-9-7 90,15-1 0,-10-6-360,-1-12 270,-1 9-180,0-21 180,-4 21 0,4-9-90,-6 12-180,6 6 180,-5 2 90,5-1 90,0 11-180,-5-9 0,11 17 0,-4-18 0,-1 4-900,5-6 900,-5-4 0,7 4 0,-1-6 0</inkml:trace>
  <inkml:trace contextRef="#ctx0" brushRef="#br0" timeOffset="3920">16820 8803 7533,'-8'-15'1439,"14"-14"-1889,3 18 270,10-14-90,31-7 360,-22 9 0,28-9 0,5 1-698,-8 4 548,0 5 0,11-3 1,-8 5-343,-18 10 1,1 1 333,12-3 1,11-1 0,0-1 0,-8 3-478,-7 3 0,2 0 477,11-2 1,12-2-1,0 1 1,-11 1-680,-5 1 0,-1 0 724,-1 0 1,7-1-1,1 0 1,-8 2-805,0 0 0,-3 1 782,19-4 0,2 2 0,0 5 0,-2 1-666,-17-1 0,0 2 980,15 0 1,5 4-60,-17 4 0,1 3 0,-5 0 14,-5-1 1,0 1-255,21 8 0,9 3 0,-13 0-15,-28-4 0,-2 0-255,18 2 0,7 2 0,-9-2 121,8 12 488,-12-16 1,-4-1-940,-8 5 560,-1-11 1,-6 7-1,0-1 1</inkml:trace>
  <inkml:trace contextRef="#ctx0" brushRef="#br0" timeOffset="4587">17397 7770 7533,'-8'21'629,"2"4"-359,6-10 180,0 16-270,0-20 0,0 7 180,12-18-181,-3 0 1,10-6-360,1-8 270,0-1 90,-5-4-719,9-7 539,-15 4-450,4-5 180,-7-4-180,-6 15 0,0-10 361,-6 13-181,-1 5-270,-12-3 450,4 3-180,-5 1 0,13-5 90,1-2 180,6-1-89,12-22 89,-3 19-90,22-25 90,-14 32 269,14-12-89,-16 21 0,4-10 630,-5 11-540,-1 1 899,-5 19-899,-2-3 269,-6 34-269,0-31-629,0 36-91,0-37 270,-6 26-1079,-2-28 1259,-5 9 0,-6-12 0,-2 1 0</inkml:trace>
  <inkml:trace contextRef="#ctx0" brushRef="#br0" timeOffset="4736">17477 7823 7533,'-15'44'539,"3"-1"181,12-16-540,0-5 90,0-2 90,6-9-450,-5-3 180,11-1-900,-4 0 180,11-7-269,-10 0-1,15-18 900,-15 7 0,11-26 0,-7 8 0</inkml:trace>
  <inkml:trace contextRef="#ctx0" brushRef="#br0" timeOffset="4971">17718 7662 7533,'0'50'359,"0"7"-179,0-28-90,0 10 360,-12 6-270,3-14-990,-16 26 181,10-28 179,-10 4 270,10-19 180,-4-8-270,0-24 360,4 2 270,-5-29-90,13 21 0,0-13 179,14 21-269,0 3 180,19-11-180,-10 14 0,9-15-1619,0 5 1439,-2-1 0,9 0 0,-5 2 0</inkml:trace>
  <inkml:trace contextRef="#ctx0" brushRef="#br0" timeOffset="5237">17812 7555 7533,'14'-13'180,"-1"5"-360,-5 2 0,-3 6 180,-5 0-90,0 6 90,0 2-180,0 35 180,0-11 360,0 33-572,0-30 571,0 5 1,-5-14-270,3 1 90,-4-12 0,6 3-90,6-17-360,-4 6 392,9-14-32,-3 0-1259,11-36 1169,-10 16 0,9-24 0,-11 24 0</inkml:trace>
  <inkml:trace contextRef="#ctx0" brushRef="#br0" timeOffset="5405">17919 7555 7533,'8'6'1259,"4"-4"-899,-11 4 0,12-6-181,-12 0 1,11-6 90,-5 4 90,7-10-1080,-1 11 361,-5-11 449,-2 10-90,-6-4 0,-6 12 0,-2 2 0</inkml:trace>
  <inkml:trace contextRef="#ctx0" brushRef="#br0" timeOffset="5752">17933 7649 7533,'0'8'0,"0"-3"0,0-5 359,12-12-269,-3-2-629,16-25 89,-10 15 90,5-7 360,-13 17 0,-1 1-539,0-1 359,-5 1 180,5 6 0,-6 0 0,0 7 0,0 0-90,0 7 90,-6 0 0,5 6 180,-5 13-90,0-10-360,-1 39 270,-1-28 0,-10 36 90,15-45-90,-8 12-90,11-29 90,0 5 0,0-6 270,0-6 719,0 5-809,5-11 360,9 10-271,1-4 271,10 12-270,-10 1-360,4 13 90,-12-5-630,5 28 450,-16-23-539,8 17 719,-28-18 0,14-4 0,-15 4 0</inkml:trace>
  <inkml:trace contextRef="#ctx0" brushRef="#br0" timeOffset="6023">18268 7515 7533,'8'0'0,"-2"-6"1709,5-2-1349,-8 1 89,21-5-269,-21 11 270,15-6-810,-17 7-180,5 18 91,-6-7 89,0 20 0,0-10-180,-6 6 1,-1-6-1,-6-2 540,-1-5 0,1-7 0,5-7 0,3-8 0</inkml:trace>
  <inkml:trace contextRef="#ctx0" brushRef="#br0" timeOffset="6203">18389 7354 7533,'8'34'-90,"-2"5"450,-6 19-181,0-18 181,-6 29-540,4-45 90,-10 7 270,11-23-180,-5-3 90,12-5-270,1-5 0,7-9-89,11-25 89,-9 8 90,3-14-360,-1 18 450,-9 7-90,4 0 90,-7 13 0,-6-5 0,0 4 0</inkml:trace>
  <inkml:trace contextRef="#ctx0" brushRef="#br0" timeOffset="6390">18228 7770 7533,'-13'37'2158,"5"-1"-1978,2-29-360,6 1 91,6-2 178,-4-6-1618,10 0 1439,-5 0 90,1 0 0,3-6 0,-3-1 0</inkml:trace>
  <inkml:trace contextRef="#ctx0" brushRef="#br0" timeOffset="6638">18348 7635 7533,'-7'21'1709,"1"17"-1529,0-20 539,5 31-1258,-5-13 628,6 5-178,-6-8 268,4-13-1528,-10-1 630,5-4 359,-1-2-90,-3-1 270,3-10-180,1 4 270,-5-12 270,10-2 0,-3-11-90,5 4 90,5-10 0,3 10-270,11-5 90,8-5 0,-5 8 0,3-8 0</inkml:trace>
  <inkml:trace contextRef="#ctx0" brushRef="#br0" timeOffset="6941">18483 7622 7533,'0'14'1349,"0"-1"-1259,-6 7-360,-2 12 180,-5-2-360,6 3 180,-5-2 181,4-8-451,-5 3-360,0 0 631,-1-17 179,7-3 90,1-8 539,12-16-269,-5 9-180,17-10 180,-3-1-180,12 6 90,-7 0-450,30-15 270,-23 16-898,35-24 898,-38 16 0,19 1 0,-15 0 0</inkml:trace>
  <inkml:trace contextRef="#ctx0" brushRef="#br0" timeOffset="7416">18737 7488 7263,'0'13'719,"0"7"-629,0 1 0,-6 5 270,5 2-90,-5-8-90,0 6 360,5 0-271,-5-3 1,6 8-90,0-22-360,12 3 180,-9-18-989,21-25 809,-15 12-720,4-37 631,-7 33-541,-6-17 540,0 14-180,0-7 271,0 16 1168,0-6-899,0 21 540,0-4-451,0 6 181,12 0-90,-9 0 180,27 6-810,-26-4 0,20 15 270,-23-8 0,5 11 0,-6 11 90,0-7-90,-6 21 90,5-17-89,-11-1 89,5-2-990,-1-10 990,-4-1 0,11-2 0,-5-5 0</inkml:trace>
  <inkml:trace contextRef="#ctx0" brushRef="#br0" timeOffset="7554">18925 7287 7533,'0'42'1049,"0"-1"0,0 25 1,0-1-870,0 9-528,0-23 1,0 1-823,0 24 824,0-30 346,6-5 0,0 0 0,-3-2 0,9 11 0</inkml:trace>
  <inkml:trace contextRef="#ctx0" brushRef="#br0" timeOffset="8071">19248 7528 7533,'-8'0'3148,"2"0"-2878,6-6 90,12-13-91,-3 2-1168,16-14 269,-16 16 91,9 2 539,-17 7-810,5 18 450,-12-3-269,-13 34 359,3-18 1889,-15 38-1529,16-38 180,1 19-90,8-30 359,6 0-269,0-8-1979,24-18 1619,-12 3-630,31-28 271,-27 19 449,10-25 0,-7 15 0,3-13 0</inkml:trace>
  <inkml:trace contextRef="#ctx0" brushRef="#br0" timeOffset="8255">19409 7394 7533,'-6'13'0,"4"1"0,-10 17 0,5-7 1259,-7 33-1169,7-32 450,0 24-630,7-32 270,0 8-1,0-12 1,0-5 180,7 4-540,0-11 360,13-1-1079,-5-7 449,4-7-809,0-11 629,-10 3 360,9-11 270,-11-6 0,7 3 0,-1-10 0</inkml:trace>
  <inkml:trace contextRef="#ctx0" brushRef="#br0" timeOffset="8473">19502 7247 7533,'0'55'989,"-6"-3"-89,5 6-6201,-5-14 5616,2 0 0,2 1-1305,0 2 799,-1-2 1,0-2-350,3-10 998,6 16-728,-4-40-90,10-3 270,-5-13 3422,1-12-3242,-3-2-180,1 0-180,-4-10 724,10-4-454,-11 0 449,17-17-359,-9 29-90,17-15 0,-11 24 0,4-6 0</inkml:trace>
  <inkml:trace contextRef="#ctx0" brushRef="#br0" timeOffset="8671">19677 7421 7533,'20'0'0,"0"6"1349,-13 1 0,5 13-1439,-11-5 180,5 10 90,-6 2-450,0-5 270,0 3 0,0 1-899,0-10-1,0 4 720,0-15 0,0-5-1349,19-53 1170,-9 4 359,3 9 0,0-1 0,0-17 0,0 18 0</inkml:trace>
  <inkml:trace contextRef="#ctx0" brushRef="#br0" timeOffset="8811">19864 7260 7533,'0'55'1034,"0"-13"1,0-2-856,0 2-314,-2 2 1,-2-2 134,3-15-90,1 22 90,1-34 180,11-1-810,-4-9 540,5-10-450,0-3 360,1-5 0,-1-1 180,1-5 0,5-2 0,3-6 0</inkml:trace>
  <inkml:trace contextRef="#ctx0" brushRef="#br0" timeOffset="9537">20548 7340 7533,'-7'6'899,"-5"-4"-1079,10 10 360,-4-11-180,6 11 180,0 14-270,0-8 90,0 13 270,0-6-630,-5-9 90,3 16 0,-10-11 91,11 0-91,-5-8 90,0-1 90,4-11 0,-4-1 270,12-13-270,2-8 0,5-6-90,12-23 450,-8 23-90,2-17 359,5 31-539,-19 6 270,25 1-180,-27 12 450,9 25-450,-6-12 0,-5 30 90,5-32-180,-6 2-270,-6-1 360,5-9-810,-5 5 91,0-2 539,-2-5-810,-5 6 900,5-5 0,-4 4 0,5-5 0</inkml:trace>
  <inkml:trace contextRef="#ctx0" brushRef="#br0" timeOffset="9953">20951 7273 7533,'-15'0'359,"-15"12"-448,26-9 268,-26 21-89,27-21-180,-15 15 0,11-11 180,-7 7 90,7-7-90,-5-1-180,11 0 270,-5-4 90,6 4 90,6 0-90,1-5 269,12 11-359,-4-10-539,16 10 89,-14-5 90,8 6 270,-18 1-450,-1 5 270,-6 2-540,-12 6 360,9-6 91,-14-2-1171,3-6 1350,-1-5 0,-4-2 0,6-6 0</inkml:trace>
  <inkml:trace contextRef="#ctx0" brushRef="#br0" timeOffset="10221">21085 7434 7533,'7'-6'1079,"5"-1"-899,-4 0 0,11-5-90,-10 10-180,9-4 180,-17 12 90,5 13-90,-6-2-720,0 14-269,-18 8 539,8-14 180,-15 7 180,11-14 0,1-16 0,0 10 0</inkml:trace>
  <inkml:trace contextRef="#ctx0" brushRef="#br0" timeOffset="10463">21299 7193 7533,'-5'62'2788,"-3"-4"-2698,-5 0 90,0-13 180,-1 25-1084,7-32 904,1 1-1507,6-8 1147,0-15 149,0 4 121,0-15-1529,12-10 899,-9-3 643,14-11-103,-3-8-90,1 5 90,10-15 0,-4 20 0,5-9 0</inkml:trace>
  <inkml:trace contextRef="#ctx0" brushRef="#br0" timeOffset="10804">22011 7327 7982,'-14'0'270,"0"6"-450,-11 8 360,3 0 0,-5 12-180,-4-6 90,9 2-90,-5-3 90,14-12 450,0 11-360,12-15-180,-6 15 359,14-16 271,12 3-540,4-5 90,9 0 0,19-12-90,-24 4-1709,28-12 899,-39 7 270,10 5 450,-13-10 0,1 9 0,-1-10 0</inkml:trace>
  <inkml:trace contextRef="#ctx0" brushRef="#br0" timeOffset="10945">21970 7313 7533,'0'48'1259,"0"22"-1169,0-29 135,0 2 0,0 0-1665,0-8 361,0 27 1079,0-39 0,6 2 0,1-12 0</inkml:trace>
  <inkml:trace contextRef="#ctx0" brushRef="#br0" timeOffset="11137">22078 7354 7533,'20'-15'629,"0"3"361,-7 12-630,0 0 179,1 18-269,-7-8 90,-1 22-720,-6-17 270,0 4-539,0 0 359,0 2 180,0 0-450,-6-2 360,5-5 0,-11-1-1439,4-5 1349,1-2 270,-5-6 0,11-12 0,-5-3 0</inkml:trace>
  <inkml:trace contextRef="#ctx0" brushRef="#br0" timeOffset="11401">22212 7327 7533,'7'13'0,"-1"7"1439,-6 7-1079,0-5-630,0 9 270,0-10-810,0 18 720,0-21-629,6 12 89,-4-41 90,10 2 271,-11-11 269,11-24 0,-10 25 0,9-24 0,-9 34 449,4-3-269,-6 12 630,12 6-630,-9 1 359,14 18-449,-15-2-539,4 16-1,-6-11 450,0 5 0,-6-12 0,-1-2 0</inkml:trace>
  <inkml:trace contextRef="#ctx0" brushRef="#br0" timeOffset="11671">22440 7354 7533,'13'0'359,"-5"-6"1,10-2-360,-4 1 630,13 1-450,-6 6 180,4 0-180,-16 0-91,3 24-89,-12-6 450,-12 45-180,3-31-270,-10 25 0,6-29-630,-1-1 91,1 4 629,-1-14-90,7 2 0,-5-7 0,5-5 0</inkml:trace>
  <inkml:trace contextRef="#ctx0" brushRef="#br0" timeOffset="11954">22681 7166 7533,'0'25'3778,"0"4"-3958,0 23 180,0-15-720,-6 26 360,-1-26-360,0 1 1,1 0-1,-2 2 271,-4 17-990,11-24 1439,-11-11 0,10-2-180,-4-15 180,6-10 0,0-9 90,6-18-90,2 2 0,5-9 449,6 0-359,-4 9-235,5-9 145,-7 12 0,0 1 0,1-1 0</inkml:trace>
  <inkml:trace contextRef="#ctx0" brushRef="#br0" timeOffset="12134">22829 7273 7533,'0'21'1709,"0"5"-1529,0-18 269,6 10-449,1-16 0,1 4 630,10-6-450,-9 0-180,10-6 90,-6-2-90,-5 1 360,3 1-360,-9 6-90,4 0 90,-12 0 0,-1 0 0,-7 0 0</inkml:trace>
  <inkml:trace contextRef="#ctx0" brushRef="#br0" timeOffset="12425">22748 7461 7533,'-7'15'1169,"1"-3"1440,6-12-2250,0 0 1081,23-6-1081,-11-1 1,26-7-180,-23 1 0,4 5-1170,1 2 901,-5 6 448,4 18-2338,-12-2 810,-1 17 809,-6 12 360,0 4 720,0 1-360,0-12 269,6-18-359,2-13 180,17-31-90,-3-1-1170,11-39 630,-18 27-899,3-14 629,-16 28-90,-2-2 271,-2 18-1,-10 1-180,-7 12 0,2 1-179,-14 13 449,16-6 0,-4 6 180,11-7 0,-4 1 0,5-1 0</inkml:trace>
  <inkml:trace contextRef="#ctx0" brushRef="#br0" timeOffset="12524">23070 7595 7533,'30'-7'2608,"-6"1"-2428,-24 6-1079,0 0 539,-12 0 360,3 0 0,-10 6 0,5 1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4T19:26:54.147"/>
    </inkml:context>
    <inkml:brush xml:id="br0">
      <inkml:brushProperty name="width" value="0.05292" units="cm"/>
      <inkml:brushProperty name="height" value="0.05292" units="cm"/>
      <inkml:brushProperty name="color" value="#0000FF"/>
    </inkml:brush>
  </inkml:definitions>
  <inkml:trace contextRef="#ctx0" brushRef="#br0">10749 7991 24575,'-4'0'0,"1"0"0</inkml:trace>
  <inkml:trace contextRef="#ctx0" brushRef="#br0" timeOffset="2674">7383 6964 24575,'0'0'0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5:43:48.150"/>
    </inkml:context>
    <inkml:brush xml:id="br0">
      <inkml:brushProperty name="width" value="0.05292" units="cm"/>
      <inkml:brushProperty name="height" value="0.05292" units="cm"/>
      <inkml:brushProperty name="color" value="#FF0000"/>
    </inkml:brush>
  </inkml:definitions>
  <inkml:trace contextRef="#ctx0" brushRef="#br0">12756 2053 7533,'-8'-28'-900,"2"2"900,6 13-90,0 0 0,0-7 0,0 12 0,0-10 900,0 10-360,0 1-270,6-5 89,-4 10 91,4-10-90,0 11-90,-5-11-90,5 4 719,6-17-809,-9 15 90,15-14 90,-17 16-360,5 1 90,0 1 270,-4 0-90,3 4 0,-5-4 90,0 6-809,0 0 718,0 6-268,-5 2-91,3-1 270,-10 5-180,5-4 180,-7 5-90,7 0 90,-5 1-270,5-7 270,-1-1 0,-4 0-90,11-4 90,-5 4-90,0-6 90,5-6-360,-5-2 180,0-5 1,4-6-91,-4-20 90,12 8 90,-4-2 0,10 15 0,-11 16 270,11-4-90,-5 6 0,7 0-90,-7 0 360,5 6-181,-5 2 1,7 5 180,-1 7-180,0-6-90,-5 6-90,4-7 90,-11 1 0,5-7-180,-6 5 0,6-10 270,-4 4-360,4 0 270,-6-5 0,0 5-180,0-6 90,-6 6 0,-2 1 0,1 1 0,-5 4 0,4-5 0,-5 7-3302,0-1 3302,-1 1 0,1-1 0,0 0 0,5-5 0,-4-2 0,11-6 0,-11 0 3392,11 0-3482,-5 0-180,0-12 180,4 3-540,-4-23 361,6 10 89,0-5 0,0 8-450,0 5 360,0 7 270,6-5 0,2 5 0,5-6 0</inkml:trace>
  <inkml:trace contextRef="#ctx0" brushRef="#br0" timeOffset="550">12997 1812 7533,'0'28'0,"-6"-3"449,4-11-179,-4-7 0,6 5-180,0-10-90,0 3 0,0-5 180,0 0-270,6 0 90,-4-5 0,10 3 180,-5-10-450,1-1 180,-2-2 0,0-5 180,-5 13-270,5-5 0,-6 5 90,0-1 180,0-4-270,-6 11 180,5-5-90,-11 6 270,4 0-90,1 0 90,-5 0-90,5 6-90,-7-5 0,1 11 0,5-10 90,-3 10-90,3-5 90,-5 6 0,-1 1-90,7-1-180,-5-5 180,4 4 90,1-5-270,-29 18 90,17-14 90,-20 7 0,20-18 180,5 0-180,1 0 0,0-6 0,-1-1-180,1-13 90,-1 5 90,1-16-90,-1 9-90,1-17 1,-1-8 89,7 16 180,1-12-180,6 22 180,0-6-180,0 7 90,0 0-90,6 12 90,-5-4-90,11 11 180,2-11 90,1 11-1,4-5-89,1 6 270,-5 0-90,25 5 0,5 2-180,-10 2 90,16 10 0,-3 5-450,-25 1 270,9 14 90,-19-14-270,-6 8 90,-1-9-90,-6 7 270,0-11-899,0 0 719,0 2-540,-6-3 270,5-12-180,-11 5 181,5-10 448,-7 3-89,7-5 0,-5-11 0,4-4 0</inkml:trace>
  <inkml:trace contextRef="#ctx0" brushRef="#br0" timeOffset="1093">13466 1731 7533,'-22'28'719,"4"16"-449,18-21 90,12 16 0,-3-18-180,10-1 0,-5-7 89,11-5-89,-2-2-90,15-12-90,-21-2 0,6-5 180,-15-1-540,-1 1 270,-1-1 0,-6-5 0,0-2 1,0-6 178,-12 7-268,3-6-91,-16 5 270,10 0-180,-10 2 180,10 12-90,-4 1-360,-1 6 0,-1 0 360,0 0-1259,2 11 1259,12-1 90,1 3 0,12-7 0,1-6 0</inkml:trace>
  <inkml:trace contextRef="#ctx0" brushRef="#br0" timeOffset="1251">13708 1517 7533,'14'-8'1799,"-7"2"-1529,-1 6 89,-6 18-179,0 4 360,0 18-270,0 1 90,0-1-1049,0 6 689,0-4 0,0 5 90,0-13-900,0 4 451,0-9 179,0 3 0,0-5-1169,0-6 629,6-7 360,-5-2 360,5-11 0,0-1 0,2-7 0</inkml:trace>
  <inkml:trace contextRef="#ctx0" brushRef="#br0" timeOffset="1876">14204 1449 7533,'14'-5'0,"-1"3"1079,0-10-89,1 10-451,-1-4-179,7 0-450,-5 5 90,-2-5 90,-1 6 180,-4 0-630,-1 0 360,5 6 0,-11-5-540,5 17 271,-6-9 179,0 11-540,-6-7 360,-1 7 0,-6-5 90,-1 4-90,1-12-89,-7 5-181,-1-10-90,0 4 271,2-6 359,6-6 0,-1-7 0,1-3 0,5-3 0,2 6 0,6 5 0,0 2 359,0 6-179,0 0-90,0 6-90,0 2 720,0 11-360,0 2-91,0 6-89,0 0 90,0-1 0,-5 1-90,3-6-180,-22 28 180,14-28-540,-15 22 90,11-29 270,0-7 0,1 0 90,5-7-180,-4 0 1080,11 0-451,-5 0-269,0 0 0,5 0 90,-5 0-180,12-7 269,1 6-89,6-11 180,13-2-990,-4 0 360,5 0 180,5 2-1439,-16 11 719,9-5 271,-11 6-451,-7 6 360,5 1 180,-11 13 180,5 0-89,-6 7-1,0 0-90,0 6 630,0-11-360,0 10 0,0-12-180,6-4 1259,2 7-809,5-20 180,1 9-180,-1-12-91,1-12 1,-1-3 360,1-23-360,-1 8-270,-6-9-270,-1 12 180,-6 0 90,0 7 0,0-6-90,-6 11 180,-1 2 0,-6 1-179,-1 10 179,1-4-90,-13 6-2249,-8 0 1709,10 0 630,-6 0 0,29-6 0,-5-1 0</inkml:trace>
  <inkml:trace contextRef="#ctx0" brushRef="#br0" timeOffset="2038">14472 1342 7533,'0'34'539,"0"23"-898,0-18 89,0 13 809,0-13-1163,0-11 804,0 5-90,0-6-520,0 6 160,6-11 306,-4 9 1,10-16 0,-4 4 0</inkml:trace>
  <inkml:trace contextRef="#ctx0" brushRef="#br0" timeOffset="2321">14673 1315 7533,'-3'54'299,"0"0"1,4-7 0,-3-6 150,-10-9-270,5-5 90,-1 0-540,-4 0 270,11 0-90,-11-6-1259,5 10 1079,-7-15 0,1 3-360,-1-6 181,1-12 449,0 5-180,-7-18 180,5 3 0,2-10 180,1 0-180,10 3-90,-4-3 90,6 6 809,0 5-359,0-4-180,0 5-90,6-7 719,2 1-449,5 0 0,1-1-181,5 1 181,8-6-270,1 9 0,-1-1 0,-8 11 180,1 0-1260,-12 0 361,10 6 539,-16 13 0,-8 3 0,-9 11 0</inkml:trace>
  <inkml:trace contextRef="#ctx0" brushRef="#br0" timeOffset="2523">14365 1852 7533,'14'7'1259,"-1"-7"-1079,0-1 0,7-17 2068,25-3-2248,-13-1-594,13 2 684,-20 14 219,-4 6-1568,0 0 719,-2 6 270,-5 2-179,-1 11 179,-6 8 0,-1 1-180,-6 11 180,0-10 1,-12 9-1,4-3 0,-12-1-90,7-1 512,0-7-332,-7-5 313,5-1-133,-4-13 0,6-7 0,-1-7 0</inkml:trace>
  <inkml:trace contextRef="#ctx0" brushRef="#br0" timeOffset="2807">14781 1543 7533,'30'-15'270,"-1"4"-630,-21 11 0,-1 0 450,5 0-90,-10 0-90,3 6-270,-5 25 270,0-12-539,-5 25 449,-3-30 539,1 0-269,-5-2 0,10-11-270,-10 11 900,11-10-360,-5 4-180,6-6 90,0 0-270,6 0 899,1 0-359,7-6-90,5 4-181,-4-10-269,11 11 360,0-11-540,-3 10 180,2-10 0,-11 11-989,-1-5 899,0 6-90,-5 0 180,-2 0 0,-6 0-1349,0 0 629,-6 0 720,-2 0 0,-11 6 0,-2 1 0</inkml:trace>
  <inkml:trace contextRef="#ctx0" brushRef="#br0" timeOffset="2959">14808 1744 7533,'6'8'1079,"7"-2"-539,2-6 269,4 0-359,-6-6 0,19-1-540,-8-1-1259,9 2 809,-20 6 270,-1 0 180,-10 0-540,4 6 271,-6 2 269,0 5 90,0 0 0,-12 1 0,-3 0 0</inkml:trace>
  <inkml:trace contextRef="#ctx0" brushRef="#br0" timeOffset="3061">14901 1879 7173,'0'7'1619,"0"11"-1169,0-15-1,7 15 541,6-10-630,8 5-180,6-6-180,0 0 269,5-7-1618,-10 0 720,4 0 359,-7 0 270,-4 0 0,5-7 0,-7 0 0</inkml:trace>
  <inkml:trace contextRef="#ctx0" brushRef="#br0" timeOffset="3546">15613 1463 8612,'-8'0'990,"2"0"-1350,6 0 0,-6 0 270,5 0-180,-5 0 180,6 0-1079,0 0 629,-6 6 90,4-5 450,-4 11 0,6-10 0,-5 4 0,3-6 0,-10 5 0,11-3 0,-11 4 0,10-6 0,-10 6-449,5-4 1798,-1 4-719,-4-6-181,10 0-179,-4 6 899,6-5-539,0 5-90,0-6 1169,0 0-900,6 0-539,2 0-270,0 0 90,4 0 90,-11 0 0,5 0-270,0 0 90,-4 0 0,4 0 180,-6 0-990,6 0 720,-5 0-989,5 0-540,-6 0 1349,0 6-90,0 1 90,0 7-449,0 5-1,-6 8 450,5-5 91,-11 16 179,10-22 269,-4 9-269,6-5 360,0-11-270,0 2-90,0-11 90,0 0-180,6-6 0,2-1 180,5-12-1079,6-14 629,8-21 360,-5 10 0,4-13 0,-13 23 0</inkml:trace>
  <inkml:trace contextRef="#ctx0" brushRef="#br0" timeOffset="3730">15706 1369 7533,'0'34'0,"0"5"989,-6-5-892,5 1 263,-5 3 90,0-4-6,4 1 96,-10 21-810,11-23 358,-5 12 2,6-26 0,0-11-720,6-2 720,-5 0-180,5-5 90,0 6 90,2-14 0,-1 0 0,5-7-90,-4 1 0,6-6-90,-1 4 540,24-40-1619,-24 26 47,23-21 852,-29 30 270,1 1 0,-2 4 0,-6-4 0</inkml:trace>
  <inkml:trace contextRef="#ctx0" brushRef="#br0" timeOffset="3860">15613 1799 7533,'-21'56'1079,"7"-5"-449,8-19-270,6-9-91,0 2 451,0-12-270,6-5-91,8-2-808,7-6 359,11-6 90,3-7-935,17-14 396,-9-2 179,15-9 270,-10 3 90,-1-5 0,6 0 0,-6-1 0</inkml:trace>
  <inkml:trace contextRef="#ctx0" brushRef="#br0" timeOffset="4081">16256 1610 7533,'13'38'4857,"7"-8"-4497,-5-30-180,4-6-1080,7-8 450,-10-7 181,4 1-1171,-8 0 721,-11 7 359,5-1 90,-6 1-270,0 5-179,-6-10 449,-7 15 0,-2-8-90,-17 11-89,10 0 449,-17 6 0,11 1 0,-5 6 0</inkml:trace>
  <inkml:trace contextRef="#ctx0" brushRef="#br0" timeOffset="4237">16497 1235 7533,'8'28'1709,"-8"27"-1529,-2-28-180,-9 30 0,3-29-882,1 11 702,1-11 0,0 5-1286,4 24 1466,-4-29 0,6 21 0,0-35 0</inkml:trace>
  <inkml:trace contextRef="#ctx0" brushRef="#br0" timeOffset="4395">16632 1476 7533,'7'8'0,"5"-2"539,-10-6-179,9 0 90,-9 0-180,10 0 0,-11-6-180,11 4 179,-10-10-988,4 5 359,0-13 360,-5 6-1259,5 0 1259,-12 2 0,-1 11 0,-7-5 0</inkml:trace>
  <inkml:trace contextRef="#ctx0" brushRef="#br0" timeOffset="4597">16552 1503 7533,'-30'36'1169,"0"-5"-809,28-24 0,-4 5 269,0-10-179,5 10-90,-5-10-180,12 3 449,13 1-449,16-4 0,-6 4-720,9-6 450,-23 0 90,10 0 180,-10 0-1259,-2 0 449,-1 6 361,-11-5-361,5 11-180,-12 8 630,-1-4-179,-6 15 89,-1-16 0,7 5 180,-5-13-90,10 5 0,-9-10-359,9 3 359,-4-10 90,12-3 90,1-17 0,7 2 0,-1-9 0</inkml:trace>
  <inkml:trace contextRef="#ctx0" brushRef="#br0" timeOffset="4752">16725 1557 7533,'16'-8'0,"2"8"0,-17 14 2069,5 1-990,-6 10-360,0-4 1,-6 12-180,5 1 89,-11 18-719,4-15 90,1 14 270,0-11-989,7-4 539,-6-3 90,5-8-1439,-5-16 629,6 9 540,0-11-899,0 1 540,0-2 719,0-6 0,-6-6 0,-1-1 0</inkml:trace>
  <inkml:trace contextRef="#ctx0" brushRef="#br0" timeOffset="4938">17169 1557 9512,'0'7'449,"-6"5"-89,4-4 180,-4 5-360,6 0-1709,0-5 1529,-6 10 0,5-9 0,-5 10 0</inkml:trace>
  <inkml:trace contextRef="#ctx0" brushRef="#br0" timeOffset="5036">17114 1718 7533,'0'13'3328,"0"-6"-3328,0-1 0,0-6-570,0 0 0,0 0 1</inkml:trace>
  <inkml:trace contextRef="#ctx0" brushRef="#br0" timeOffset="6275">13386 2724 8972,'21'0'630,"4"-6"179,-10 5-269,10-11-270,-10 10 179,5-4-988,-1 6 269,-10 0 270,15 0-540,-21 0 270,9 0 180,-12 6 0,0 8 0,0 0-1259,-18 18 809,2-16 271,-17 15-91,12-16 90,-5 5 90,11-7-180,-10-5 360,4 4-449,6-11 539,4 5-90,11-12-180,5-1 629,9-7-269,1 1-180,4-1 90,0 1 810,14 0-720,-9 5-1,14-4 1,-23 11 0,4-5-90,-6 6 0,-5 0 0,3 0 0,-9 0 90,4 0-360,-6 6 180,-6 7-630,4-4 361,-15 15 89,8-21-360,-11 15 180,7-11 90,-6 7 90,4-1 180,-11 0-89,11-5-1,-4-2 90,11 0 90,-4-5-270,11 5 1079,-5-6-449,0 0-180,5 0 269,-5 0-179,12 0-180,-5 0 90,11 0 90,-5 0 269,19-6-809,-10 5 270,22-11 90,-22 11-360,9-5 90,-11 0 180,-1 4-899,-5-4 449,-3 6 90,1 0-359,-4 18 179,-2 10 360,-7 2 0,-7 1 0,7-17 90,-5-1-90,4 1 0,1 5 0,-5 2-90,-1 6 90,4 0 360,-9-7-180,10 0-90,1-7 0,0-5 270,1-2-180,5-6 90,-5 0 0,12-6-90,8-20 90,1 3-180,10-16 89,-4 12 1,6 6 90,0-4-90,-7 10 0,6-5-270,-12 13 270,6 1 0,-7 6-180,1 0 90,0 0 90,-7 0-270,-1 6 270,-6 8-90,-6 6-539,-1 1 269,-7-2 90,0-5 0,1-1 180,-7 1-90,6-1 90,-6 1 0,1-7 0,-2-1 0</inkml:trace>
  <inkml:trace contextRef="#ctx0" brushRef="#br0" timeOffset="6618">13828 2818 7533,'8'0'180,"-2"0"89,-6 0-179,0 0-180,-6 6 90,4 1-90,-9 13 180,9 1 90,-10 17 90,11-7-90,-5 7 0,6-17-270,0 4 180,6-10 0,-5 4 0,11-5-270,-5-1 90,1-5 0,4-2 180,-5-6-360,1-6 90,3-2 90,-9-5-180,10-6 181,-10 4-91,4-11 180,-6 12-90,0-12 0,0 11-90,0-4 0,0 5 180,0 1 0,6-1-90,-5 7 900,11 1-721,-4 6 91,5 0 450,-5 0-90,15 6-360,-12-4 0,14 10 89,-18-11-179,5 11-90,-4-5 540,5 19-360,-6-10 0,-1 16 0,-6-18-1709,-6 12 719,5-11 360,-11 10 450,5-10 0,-7 10 0,1-4 0</inkml:trace>
  <inkml:trace contextRef="#ctx0" brushRef="#br0" timeOffset="7268">14580 2791 7533,'0'49'2248,"-6"-4"-1438,4-12-450,-9-5-450,9 5 180,-4-12-810,0 4 450,5-10 180,-5-1 180,6-2-1259,0-11 629,0 5 270,0-12 1,0-2-1,0-11 270,0-2 180,0 1-180,0-12-180,6 10 270,-5-5-90,11 7 0,-5 7 180,1 6 179,10 1-449,-9 6-269,10 0-1,-6 6 360,1 7-540,-1 2 180,0 10 180,-5-10 180,4 5-179,-11-7 89,11 0 90,-10-5 180,10 4-180,-10-11 89,4 5 991,-1-6-540,3 0-271,-1 0-89,5 0 1259,7-24-2158,-2 1 719,2-12-630,-13 10 360,-6 11 180,0 1 0,0 0-89,-6-1-1,-1 7 0,-7 1 360,1 6 0,0 0-360,-7 6 90,5 7 899,-4 8-359,5 6-270,1 0 0,-1 6 180,7-5-91,-5-1-89,11-2 0,-5-10 90,6 4 90,0-5-810,6-7 270,1-1 180,6-6-449,13-6 179,-4-1 180,11-12-1170,-12-3 541,4-4 269,-10 5-180,4-5 630,-5 12 0,5-12 0,2 5 0</inkml:trace>
  <inkml:trace contextRef="#ctx0" brushRef="#br0" timeOffset="7723">14955 2872 7533,'-14'56'629,"2"-11"-89,12-26-180,0-11-90,0 4-180,0-11-180,6 5 0,-5-6-450,11-6 270,-4-7 180,-1-2 0,5-4-180,-5-1 91,1 5 89,-2-10-360,-6 10 180,6-4 90,-5 11-90,5-4 810,-6 11-360,0-5-180,0 6 0,0 0 809,0 6-359,0 1-270,0 13 360,0-5-91,0 10-269,6-4 90,-5 6-360,5-7 90,0 6 360,-4-11-90,10 4-1080,-11-6 361,11-5-631,-5 4 451,1-11 269,4 5 180,-11-6-270,11-6 180,-11-1 360,12-12 0,-6 4-90,1-5-90,4 1-180,-5-14 91,1 9 538,4-13 91,-11 16-180,11-12-180,-5 11-360,1-9 0,-2 10 360,0 0-90,-5-5-540,5-6 361,-6 2-1,0-9 180,-12-6 0,-9 14 0,-1-2 90,-3 27 0,18 14 989,-6 12-539,12 6-271,-12 2 1,12 17 450,-5-9-812,6 10 362,0-6-189,0 13-81,0-16 180,0 7-450,6-17 180,-5 0 270,12-6-720,-6 10 360,7-14 180,-1 8 0,1-6 0,-1 2 0</inkml:trace>
  <inkml:trace contextRef="#ctx0" brushRef="#br0" timeOffset="7855">15345 2952 7533,'13'42'2518,"-6"-9"-1978,-1-14-180,-6-6-630,0 1 180,0-1 0,0 1 180,0-1-90,0 1 0,0-1 0,0 0 0</inkml:trace>
  <inkml:trace contextRef="#ctx0" brushRef="#br0" timeOffset="8299">16028 2778 7533,'-28'6'2158,"-9"7"-1978,14 2 0,-3 11 0,0-6 270,11 7-270,-4 0 180,5 6-360,7-11 0,1 3 179,6-11 1,0-1-809,6-5 359,1-2 180,13-6-180,0-6 90,8-2 90,-2-11 0,2 4-629,-8-10 449,6 4 0,-12-6 0,6 0 90,-7 0-90,-6 0 180,5 1 90,-10-1 0,4 0 0,-6 0 0</inkml:trace>
  <inkml:trace contextRef="#ctx0" brushRef="#br0" timeOffset="8593">16042 2335 7533,'0'34'899,"0"29"-359,0-17-3807,6 26 3717,-5-19-1,5 1-531,-3-9 0,0-1 172,-2 13 46,3-18 0,-2-2-855,-2 2 359,0-11 270,0-1 180,0-8 1036,0-5-1306,0-7 1679,0 5-2128,0-10 1072,0-8-712,0-9-1,0-18 90,0 5 0,0-5 0,6 0 450,-4 5-180,10-5 450,-5 12-361,7 8-89,-7 7 90,6 6 180,-6 0-90,6 6-90,-5 7 0,4 2-90,-11 11 0,5-6 90,-6 1-720,0 4 450,0-9 0,0 3-810,0 0 541,0-10 89,0 3-540,0-12 361,0 0 449,-6 0 0,5 0 0,-5 0 0</inkml:trace>
  <inkml:trace contextRef="#ctx0" brushRef="#br0" timeOffset="8941">16270 2858 7533,'-6'32'1439,"4"-14"-1259,-4 13 270,0-24-91,5 5-89,-5-10-90,6 10-450,0-11 180,6 5 180,1-6-540,1 0 361,3 0 89,-3 0-540,11-6 360,-10-1 90,9-7-90,-16 1 0,4 5 0,-6-4 0,0 5 180,0-7-449,-6-5 179,4 4 360,-10 2-90,11 1-90,-11 10 540,10-4-271,-4 6-89,0 0 90,5 0-90,-5 0-90,6 0 360,0 0-180,6 6 90,-5-4-270,11 10 90,-4-5 0,5 1-90,-5-2 0,4 0 90,-10-5 0,10 11-450,-11-10 270,11 4-180,-11 0-90,5 1 180,0 0-90,-4-1-359,4 0 179,0-4 180,-5 4-180,5-12-398,-6-7 0,6-9 0,1-4 0</inkml:trace>
  <inkml:trace contextRef="#ctx0" brushRef="#br0" timeOffset="9123">16444 2496 7533,'0'35'1799,"0"-3"-1350,0-5 181,0 0-270,0 0 0,6 0-540,-5 11 180,11-8 270,-10 3-1080,4-14 450,0 0 270,-5-4-90,5 5-269,-6-7 179,6 1 180,-4-7-990,3-1 271,-5 0 719,0-4 0,0-14 0,0-11 0</inkml:trace>
  <inkml:trace contextRef="#ctx0" brushRef="#br0" timeOffset="9297">16524 2388 7533,'0'42'3058,"0"-3"-2249,6-6-269,-4 1-180,4 1-90,-6 4 180,0 1-540,6-4-270,-4 2 270,4-11 180,-6 0-1439,0-6 629,0 4 450,6-4 90,-5-1 0,5 6 180,-6-11 0,0-2 0,0-7 0</inkml:trace>
  <inkml:trace contextRef="#ctx0" brushRef="#br0" timeOffset="9568">16659 2804 7533,'7'0'1889,"5"0"-1440,-5 0-179,1-6 360,4-1-90,-11 0-181,11 1-179,-11 0 0,12-2 180,-6-5-1439,1 0 629,-2-1 360,-6 7-1169,0-5 629,0 4 180,0-5 0,-6 6-179,-8 0 809,-18 37-90,7-10 899,-6 36-809,24-26-180,1 9 450,0-12-180,4-6-91,-4 4 361,6-10-270,0 4 90,6-11-900,2-3 360,5-5 180,1-5-1259,-1-9 359,6-7-89,-4-6 449,5 7 540,-7-6 0,1 5 0,-1-6 0</inkml:trace>
  <inkml:trace contextRef="#ctx0" brushRef="#br0" timeOffset="9816">16846 2630 7533,'0'29'1529,"0"14"-1169,0-25-180,-6 19-1,5-16 1,-5 0 180,0 4-270,5-10 90,-5 4 90,6-5-900,0-1 450,0-5 180,0-2 0,0-6-1169,0 0 1079,6-12-630,-5-3 361,11-6-1,-11-5 0,17-12 180,-9 6 180,10 0 0,-11 20 900,-2 12-451,0 0-269,-5 6-90,5 1 450,0 13-270,-4-5-90,4 10 89,-6-4 1,0-1 90,0 6-1889,0 1 719,0-5 451,0 3 89,0-11 270,0-7 0,-6 5 0,-2-5 0</inkml:trace>
  <inkml:trace contextRef="#ctx0" brushRef="#br0" timeOffset="10182">17114 2711 7533,'-6'34'899,"5"-7"-269,-11-8-270,11-5 449,-5-1-359,6 0 269,-6 1-988,4-7 179,-4-1 90,6-6-360,6 0 180,-4-6 270,10-1-720,-11-13 271,11-18-811,-5 6 630,1-12-179,-2 5-1,-6 15 271,0-7 449,0 17 449,0 7-269,0 1-270,0 6 90,0 0 1439,0 6-539,0 13-630,0 10-180,0 5 90,6 5 0,-4-11 1259,4 11-540,-6-5-359,0 0-900,0 17 450,0-20 0,-6 20-540,4-23 360,-10 5 90,4-6-539,-5 12 179,0-15 270,5 7-180,-4-24-180,5 5 270,-6-10-359,5-2 179,2-14 90,6-12-450,0-9 1,0-17 359,6 3-1292,2-5 1652,5 8 0,6 6 0,2-1 0</inkml:trace>
  <inkml:trace contextRef="#ctx0" brushRef="#br0" timeOffset="10310">17249 2617 7533,'15'-21'2158,"2"2"-1978,-15 5 0,10 7 0,-11 0 0,11 2 0,-10 3-2069,4-4 1889,-6 12 0,0 2 0,0 5 0</inkml:trace>
  <inkml:trace contextRef="#ctx0" brushRef="#br0" timeOffset="10449">17262 2738 7533,'0'35'809,"0"-10"-809,0-12 0,0-12 90,0 11 90,0-10-90,0 3 0,0-5-2519,0 0 1980,0-5 449,0-3 0,0-5 0,0-1 0,0 1 0</inkml:trace>
  <inkml:trace contextRef="#ctx0" brushRef="#br0" timeOffset="10645">17329 2697 7533,'8'36'1439,"-2"13"-1349,-6-31-360,0 13 180,0-23 90,0-2 0,0 0-450,0-5 270,0 5 180,0-6-809,0 0 269,6-12 270,-4 4 90,4-6 1,-6 2 89,0 11 90,0-12 359,6 6-269,-5 0 90,11 1-90,-11 6 0,11-6 90,-10 5-270,10-5 180,-5 0-450,6-2 360,-5 1 0,10-11 0,-4 3 0</inkml:trace>
  <inkml:trace contextRef="#ctx0" brushRef="#br0" timeOffset="11053">17530 2711 7533,'-7'28'-360,"-5"3"900,10-16-91,-9-2-179,9 0-90,-4-12-90,6 11 180,0-10-720,0 3 270,6-5 180,-4 0-899,15-12 719,-7-8 180,3-3 0,-1 4-540,-10 7 270,4 5 0,-6-7 360,0 1-90,6-7 90,-5 6 270,5-6-180,-6 7-180,6-7 270,-4-1-90,9 7-90,-9-4-90,4 16 180,-6-4-180,0 12 269,0 2 91,0 11-90,0 2 90,0 12-270,0 1 719,0 6-359,0-5-90,0 3 449,0 2 91,0 14-630,0-5-1334,0-2 884,0-9 270,-6-3 0,-2-1-810,1-1 450,-5-7 270,5 1-629,-7-6 359,1-2 90,-7 1 255,5-11-525,2 3 270,1-12 630,-1-6-450,4-2-90,-3-5 2159,12-12-1710,0 2-89,0-10-90,0 7-90,6-1 90,7 0-360,2 0 180,14-1 0,3-1 0,4-5 0,-1 6 0,0 0 0</inkml:trace>
  <inkml:trace contextRef="#ctx0" brushRef="#br0" timeOffset="11517">17960 2697 7533,'8'0'2878,"-2"0"-2518,-6 0-810,5 0 270,-3 0 180,10 0-1619,-11 0 720,5 6 359,0-4 180,-4 10 0,4-5 360,-6 1 0,-6 4 0,-2-5 0</inkml:trace>
  <inkml:trace contextRef="#ctx0" brushRef="#br0" timeOffset="11857">17974 2765 7533,'-14'0'0,"7"0"1349,-6 0-540,12 0 1350,-5 0-1889,6 6 450,0-5-271,6 5-179,1-6 90,7 6-360,5-5 0,-4 5 180,5 0-1169,-7-5 539,0 5 450,-5-6-1349,4 0 629,-11 7 450,5-6-90,-6 5-359,0-6-720,0 0 1079,-6 0 0,5 0 180,-5 0-180,6-6 180,0-7-179,11-20 269,-2 3 90,11-9 0,-1 13 0,-4-1 0,5 6 0,-7 1 0,7 7 539,-5 6-269,-2 1 810,5 6-631,-15 12-179,9-3-90,-12 22 90,0-9-90,0 17 90,0-11-180,-6 11-180,4-17 270,-10 9 179,11-10-718,-5-6 359,6 3 0,0-16 89,0 10 91,0-11-90,0 5 270,0-12-180,6-8-630,25-24 360,-12 7-629,18-20 359,-23 29 180,-7 2 180,-1 9 0,-6 9 0,0-4 0</inkml:trace>
  <inkml:trace contextRef="#ctx0" brushRef="#br0" timeOffset="11979">18120 2912 7533,'-28'55'0,"9"3"1619,13-22-630,6-3-449,6-14-180,7-5-1,14-7 1,8-1-180,5-12-2369,6-7 1649,2-8 270,-1-6 180,5-12 90,-10 9 0,10-14 0,-4 9 0</inkml:trace>
  <inkml:trace contextRef="#ctx0" brushRef="#br0" timeOffset="12631">18818 2858 7533,'-13'36'0,"6"-11"1439,1-13-540,6-10-359,6 4-360,-5-6 0,17-6 180,-3-14-1170,5 4 540,0-16 270,-7 12 0,-5 5 180,3-3 0,-9 11-1619,4-7 719,-6 7-179,0-5 899,-6 4 0,4 1-270,-3 1 1619,5 6-719,0 0-270,0-6-180,0 5 359,11-11-269,-2 10 90,11-4-1260,-1 0 900,-4 5-90,-1-5 180,-2 6 90,-11 0-1259,5 6 179,-6 1-89,0 13 449,-6-5 180,-1 10 1,-1-10 359,-10 10 0,15-10 0,-15 4 270,17-5-181,-11-7-89,10-1 540,-4-6-180,12-6-270,2-8 360,17-6-270,-8-7-1,8 6-538,-11-4 269,-1 10 90,0-4-360,7-1 180,-6 11 0,0-3 90,-8 12-90,-6 0 180,0 0-180,0 12 1080,0-3-271,0 29-449,0-9-180,-6 12 0,4-3 1080,-4-9-541,6-9-89,0-2-90,0-10-900,0-1 360,0-1 270,0 0-2248,0-10 628,0-10 1530,0-8 0,0-11 0,0 6 0</inkml:trace>
  <inkml:trace contextRef="#ctx0" brushRef="#br0" timeOffset="12766">19140 2590 7533,'14'12'1349,"-1"9"-1079,-5 7-90,-2 5 90,-6-6-181,0 0 91,0 5 180,0 9-810,-6 0-989,-2 17 900,0-26 179,2 5 360,6-24 0,-6 1 0,-1-1 0</inkml:trace>
  <inkml:trace contextRef="#ctx0" brushRef="#br0" timeOffset="13040">19274 2724 7533,'14'-13'2698,"-1"-1"-2608,0 1 180,-5 6-270,4 0 180,-11 7 0,11 0-540,-4 0 180,5 0 90,-5 0-180,-2 0 180,0 0-90,-5 7 180,5 0 450,-6 6-270,0 1 90,0-7-270,-12 17-90,3-13 90,-10 20 630,5-16-91,-5 16-269,4-15-1079,-4 16 269,5-17-719,1 4 629,0-12 270,5-1 90,2-6-989,0-6 180,5-7 1079,-5-8 0,6 0 0,6-4 0,1 4 0</inkml:trace>
  <inkml:trace contextRef="#ctx0" brushRef="#br0" timeOffset="13271">19274 2791 7533,'14'14'719,"-7"-1"-359,-1 0-270,-6 1 180,6-1-90,-5-5 0,5-2 0,-6 0-360,0-5 0,6 5 360,-4-6-360,16-18-450,-9 2 180,10-17 91,-5 6-91,-7 6 270,5 2 360,-10 6-90,4 5-180,-6 2 0,0 6 720,6 0-361,-5 0 91,11 0-360,-11 6 90,5 2 540,0 11-360,-4-4 89,4 4-718,-6-5 179,0-1 90,0 0-720,0 7 360,0-11 181,0 9-721,0-11 451,-6 1 539,4-2 0,-10 0 0,5 1 0</inkml:trace>
  <inkml:trace contextRef="#ctx0" brushRef="#br0" timeOffset="13449">19570 2375 7533,'7'6'2248,"-1"14"-898,-6 2-541,0 23-224,-3-8 0,0 3-406,2 0 1,1 1-1036,-3 6 0,0 0-134,-4 18 540,6-13 271,-6-10-1055,7 4-206,-5 6 1081,3-14-636,-4 6 995,0-22 0,5-3 0,-5-6 0</inkml:trace>
  <inkml:trace contextRef="#ctx0" brushRef="#br0" timeOffset="14238">20146 2617 12930,'13'0'629,"1"0"-449,-1 0 90,1 0-90,-1 0 0,1 0-2339,-1 0 1080,-5-6 539,3 5 360,-3-5-1349,-1 0 809,-1 4 271,-6-4 89,0 6 90,0-6 0,0 5 180,0-5-180,-6 6 90,-1 0 1,-1 0 358,-9 6-179,8 1 0,-11 6 540,7 1-270,-1-1-180,7 1 0,-5-1 539,10 1-179,-10-1-180,11-5 0,-5-3 0,6 1-540,-6-4 180,10 4 0,-2-6 0,11-6-540,1 4 271,-1-9 89,1 9 0,-7-4-180,5 0 180,-10 5 1,10-12 358,-11 12-89,5-5-179,0 0 89,-4 5 629,3-5-179,-5 0-270,0 4 0,6-4-180,-4 0 180,4 5-180,-6-5 1079,0 6-629,0 0-270,-6 12 0,-2 3 0,1 6 0,-5-2-1169,5-6 539,-7 1-90,-5 5 361,4-4-1,1-1 270,2-8 539,5-6-179,-1 6-180,2-5-180,6 5-90,0-6 360,0-6 539,0 5-269,0-11-180,6 10-90,2-10 270,11-2-361,-4 6 91,11-10 90,-11 10 0,10-5-180,-10 6 359,16-11-359,-15 15-1079,10-9 809,-13 12-810,-6 0 451,-1 0 269,-6 0-360,0 0 0,-12 6 1,-2 1-1</inkml:trace>
  <inkml:trace contextRef="#ctx0" brushRef="#br0" timeOffset="14510">19999 2845 8342,'-8'15'900,"14"-3"629,3-18-540,17-2 91,18-17-91,25-3-2158,-10-1-200,10 10 1189,-41 7 180,5 5-1079,-6-1 269,0 2-179,-6 6 449,-8 0 180,-1 0 90,-11 0 1099,5 0-739,-6 0 540,-12 0 360,-2 24-811,-8-12 1,9 19 90,1-17 0,10-1-180,-10 0-900,5 1 271,-6 11 449,-1-8-1349,1 8 179,-6-6 1260,4-10 0,-16 9 0,2-11 0</inkml:trace>
  <inkml:trace contextRef="#ctx0" brushRef="#br0" timeOffset="14694">20066 2979 8432,'13'-13'1349,"0"5"-989,7-10 0,0 9-270,8-10 360,-2 12-91,-5-5-179,5 10-629,-11-4 449,4 6 0,-6 0 0,-5 6-270,3 1 180,-9 7 0,4 5 270,-6-4-720,0 5 270,0-7 180,0 0 0,0 1-90,0-7-89,0-1-811,12-6 541,-3-12-721,28-8 1260,-13-9 0,15-10 0,-12 5 0</inkml:trace>
  <inkml:trace contextRef="#ctx0" brushRef="#br0" timeOffset="15165">20602 2590 7533,'6'-7'0,"2"1"1529,-1 6-540,-1 0-539,0 0-450,-4 0 0,10 0 270,-11 12-270,5-3 0,-6 10 360,0 12-270,0-13-90,-6 20 179,5-24-628,-5 12 359,0-11-90,4 10 180,-4-10 0,6-2 90,0-7-360,0-6 180,0 0 90,6-6-360,-4-1-179,10-7 179,-11 1 180,11-1-450,-11 1 1,11-7 269,-10 0 180,4 5-90,-6-3 90,0 11 270,6-1-90,-5-4 0,5 11 90,-6-5 0,6 6 0,-5 6-90,5 1 0,-6 0-90,6-1 90,-4 1 540,4-6-270,-6 5 359,6-6-449,-5 0 90,5 0-180,-6 0 360,0 0-360,6 0 89,-5 0 91,5 6-180,-6 1-539,0 7 269,6-7 180,-4 5-90,4-4 0,0-1 0,-5 5-90,11-10 450,-10 10-270,4-11 0,0 5-180,-4-6 180,4 0 0,-6 0-1259,0 0 629,0-6 270,0 5 360,0-11 0,0 4 0,0-5 0</inkml:trace>
  <inkml:trace contextRef="#ctx0" brushRef="#br0" timeOffset="15446">20790 2724 8342,'0'8'1709,"0"4"-989,0-5 539,0 30-1079,0-17 270,0 17 0,0-24-181,0 1-898,0-7 449,0 5 180,0-10 0,0 4-1439,0 0 809,6-5 360,-4 5-90,10-6-89,7 0 179,-3-6-270,15-2 180,-10 1-359,24-5 359,-14 5-431,20-1 611,-23 2-359,-1 6 269,-2 0 270,-10 0 0,4 0 0,-11 0 0,4 0 0,-11 6 431,5 2-431,0-1 0,-4-1 0,4 0 0,-6-4 0,0 4 0,0-6 8005,0 0-7465,6 0-1260,-5 0 270,6 0 361,-7 0-474,0 0 1,6-6 0,1-2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5:44:09.525"/>
    </inkml:context>
    <inkml:brush xml:id="br0">
      <inkml:brushProperty name="width" value="0.05292" units="cm"/>
      <inkml:brushProperty name="height" value="0.05292" units="cm"/>
      <inkml:brushProperty name="color" value="#FF0000"/>
    </inkml:brush>
  </inkml:definitions>
  <inkml:trace contextRef="#ctx0" brushRef="#br0">20146 3891 7533,'-22'0'-360,"-2"0"450,22-6 90,-10 5-180,5-5 1259,0 6-989,1 0 0,6 0 90,0 0-91,0-6-179,0-1 180,0-1 360,12-4-540,2 11 90,13-5-90,6 6 89,1 0-1654,19 0 1655,-4 0-180,22 0-660,-8 0 705,-24-3 0,1 0-1190,34 1 1010,-31-4 0,0 0 90,-4 5 0,-1 1 0,6-3 1,3 0-586,6 2 0,0 2 540,-6-1 0,-1 0 0,7 0 0,-1 0-539,21-6 269,-6 4 90,-6-3 0,-1 5 0,-7 0 1,-5 0 212,-2 0 0,-6-6 1,1-2-1</inkml:trace>
  <inkml:trace contextRef="#ctx0" brushRef="#br0" timeOffset="637">17705 4656 7533,'-36'0'1799,"-7"0"-1619,33 0-1,-8 0 1,18 0 0,0-6 90,24-1-90,-1-6 180,41-7-180,-13 11-330,15-9-30,-25 17 0,1 1-1291,25-12 1381,-22 11 0,1 0 90,21-5-194,-20 6 0,3 0 284,1 0 0,2 0-945,23 3 1,0 0-365,-14-2 0,-3 0 1039,-7 2 0,-4 0 180,15-3 0,-29-12 0,6-3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5T00:13:44.708"/>
    </inkml:context>
    <inkml:brush xml:id="br0">
      <inkml:brushProperty name="width" value="0.05292" units="cm"/>
      <inkml:brushProperty name="height" value="0.05292" units="cm"/>
      <inkml:brushProperty name="color" value="#0000FF"/>
    </inkml:brush>
  </inkml:definitions>
  <inkml:trace contextRef="#ctx0" brushRef="#br0">21407 3744 7533,'15'0'0,"-3"0"0,-6 36 0,-5-21 0,-1 40 0,-7-33 0,-6 5 0,-7-8 0,-1 1 0,-12-6-755,-1 12 755,-6-5 0,2-8 0,0 1 0,-11 7-578,2-10 0,0-3 578,-4 0 0,1-5 0,-1-1 0,-18-2 0,23 1 0,1-2 0,-20-11 0,9 3 0,3-16-681,1 4 681,10-11 0,2-3 0,7-5 0,6-6 0,6 4 0,8-10 0,7 10 0,6-10 0,0 4 0,6 0 0,7-4 0,14 5 0,7-1 0,1 2 0,9 6 0,-2-1 0,12 1-962,-6 12 962,4-4 0,-11 11-229,11 1 229,-4 0 0,6 7 0,0 5 0,-7 2 0,6 6 0,-6 0 645,1 6-645,-2 8 0,-6 6 0,-5 13 0,3-4 0,-10 9 0,-1-4 0,-1 7 0,-11 5 0,4 2 0,-11 6 0,-2-1 0,-6 1 0,0 0 0,0-7 0,-6 17 0,4-19 0,-4 7 0,0-19 0,-1-6 0</inkml:trace>
  <inkml:trace contextRef="#ctx0" brushRef="#br0" timeOffset="1990">21112 4455 7533,'7'0'-1529,"-1"0"2788,-6 0 0,0 6-899,0 1 90,0 1-270,0 4-90,6-4 89,-4 5 271,3 18 0,-5-13-270,6 19 0,-4-16 0,4 6 179,0 24-179,-5-18-797,5 23 527,-6-22 360,0 7-899,0-7 359,0 11 270,6-15-450,-4 2 180,4-12-180,-6-7 181,0-5 706,0-2-707,0-6-540,0 0-359,0-12 539,-6-9 450,4-8 180,-10-3 0,11-1 0,-5-1 0</inkml:trace>
  <inkml:trace contextRef="#ctx0" brushRef="#br0" timeOffset="2476">21072 3865 7533,'0'27'90,"0"-1"0,0 13-1764,0 3 1674,0 23 0,0-2-824,0-24 0,0 1 1274,0 29-315,0-30 0,0 1 135,0 35-270,0-1 90,3-34 0,0-1-373,-2 29 373,5 6-180,0-1 180,-2-27 0,-1 0-45,1-6 0,0-1-90,-1 4 0,0-1 135,-1 1 0,2-3-540,3 14-31,-4-15 1,2-2 390,6 5 208,-9-2-208,4-7 1417,0-6-1417,-5 0 925,5-6-1644,-6-2 1498,0-6-959,0-5 402,0 4 0,0-11 0,0 6 1</inkml:trace>
  <inkml:trace contextRef="#ctx0" brushRef="#br0" timeOffset="2762">20937 5341 7533,'14'22'989,"-1"8"-899,-6-27-90,12 9 180,-10-12-90,10 0-90,1 0 450,6 0-270,2-6-1,5-1-628,0-19 269,1 4-83,-5-11 173,2 12 90,-10-10 0,6 9 0,-1-11 0</inkml:trace>
  <inkml:trace contextRef="#ctx0" brushRef="#br0" timeOffset="3103">21152 5838 7533,'0'34'-90,"0"-7"899,0-2-269,0 2-180,6 1-990,-5 11 450,11-11 0,-10 5 180,10 6 0,-5-10-539,1 5-1,4-15 270,-11-6 90,11 1 180,-4-7 0,5-1 0,0-6 0</inkml:trace>
  <inkml:trace contextRef="#ctx0" brushRef="#br0" timeOffset="3452">21421 6025 7533,'7'8'-90,"-1"4"90,-6-11 0,0 11 0,0-11 719,0 11-269,0-4-180,0 5 0,6-5-90,-5-2-90,5 0 90,0-5-1,2 5-358,11-6 358,-4-6-358,4-1 89,-6-7 180,1 1-1,-7 0-268,5-1 89,-10 7 0,4-5 90,-6 4 0,0 1-90,0 1 180,0 6-270,-6 0 270,-2 0 0,-5 0 0,5 0-90,-9 0-180,8 6 270,-11 1-90,7 7 0,0-7-450,-1 5 90,1-4 180,6-1-629,-5-1 89,10 0 720,-4-5 0,6 5 0,0-6 0</inkml:trace>
  <inkml:trace contextRef="#ctx0" brushRef="#br0" timeOffset="3641">21689 5838 7533,'0'-8'1169,"0"2"-629,0 6 359,0 0-1079,0 12 180,0-3 90,0 16 90,0 2-270,0 1 90,0 5 0,0 0-719,5-5 269,-3 17 360,10-15 270,-11 2-90,5-6 0,-6-11-540,6 4-809,-4-5 1259,4-1 0,0 1 0,1-1 0</inkml:trace>
  <inkml:trace contextRef="#ctx0" brushRef="#br0" timeOffset="3867">21876 5824 7533,'0'7'1259,"0"5"-539,0-4-271,0 5-89,0 1-90,0-1-360,0 1 90,0-1 0,0 6 180,0-4-360,6-1 180,-4-3-540,10-9 360,-5 10 180,7-11-90,-1 6 270,0-7-90,-5-7 90,4 0-1529,-5-6 629,6-1 181,1-5-271,-1 4 270,-5-10 181,4 9 359,-10-9 0,9-2 0,-3-7 0</inkml:trace>
  <inkml:trace contextRef="#ctx0" brushRef="#br0" timeOffset="4028">22064 5677 7533,'8'0'-1350,"-2"0"1081,-6 0 269,0 5 1439,0 3-450,0 5-449,0 6-90,0 2-270,6 6 179,-5 12-179,5-9 0,0 15 0,-5-17-1529,11 11 1259,-10-11 90,4 5 0,-6-12-90,6-2 270,-5-5-180,11-7 0,-5-1 0,7-6 0</inkml:trace>
  <inkml:trace contextRef="#ctx0" brushRef="#br0" timeOffset="4523">22212 5811 7533,'13'-14'0,"1"7"0,-7 1-900,5 6 450,-10 0 1440,4 0-450,-1 0-91,-3 0-89,4 0-180,0 0 0,-5 0-540,11 0 360,-10 0-450,9 0 181,-3 0 269,-1-6-360,5 4 180,-10-4 0,10 6 0,-11-6 180,5 5-90,0-5 0,-5 0-90,5 4-180,-6-10 271,0 5-1,0 0 0,0 1 0,-6 6 90,5 0 0,-11 0 0,5 0 0,-7 0 0,1 0 0,5 0 0,-3 6 539,3 7-269,1-4-180,1 9 180,6-5-270,0 2 90,0 5 809,0 5-359,0-15-90,6 14-90,-5-16 269,17 5-449,-15-6-360,15-1 270,-5-6 90,2-6-989,4-1 359,-5-6 270,-7-1-989,5-5 269,2-2 540,-5-6 1,9 6 359,-11 2 0,1 6 0,4 5 0,-11-4 0,5 11 0,0-5 0,-4 6 0,3 0 0,1 0 629,-4 0-269,10 0 0,-11 0-270,11 0 180,-4 0-91,-1 0 181,5 0 450,-11 0-360,11 0-91,-4 0-539,-1 0 91,-1 0 89,-6 0 179,6 0-448,-5 0 179,5 0 90,-6 6-90,-6-5-720,5 11 450,-11-4 90,5 5 91,-1 0-721,-4 1 450,5-1 1,-6 1 449,5-7 0,2-1 0,0 0 0,-1 2 0</inkml:trace>
  <inkml:trace contextRef="#ctx0" brushRef="#br0" timeOffset="4653">22480 5811 7533,'8'20'0,"-3"12"0,-5-16 359,0 15 91,0-16 0,0 5-450,0-7 0,0 1 90,0-1 90,6-6-630,-4 0 360,22-7 180,-8-7-899,17-12 269,6-21 540,-4 2 0,6-18 0,-9 14 0</inkml:trace>
  <inkml:trace contextRef="#ctx0" brushRef="#br0" timeOffset="5299">18389 4562 7533,'0'35'629,"0"22"-449,0-18-1328,0 24 1328,0-15-270,0-10 0,0 2 180,0 19-953,3-20 1,0 0 1042,-1 20 0,10 3-74,-5-7-556,6 9 270,-5-21 90,4 10 0,-5-7-359,0-10 179,5 8 180,-4-16-540,-1-1 360,-1-2 512,0-9-422,-5 3 1650,5-12-1470,-6-1 0,-6-6 0,-1 0 0</inkml:trace>
  <inkml:trace contextRef="#ctx0" brushRef="#br0" timeOffset="5454">18389 5461 7533,'0'36'449,"0"14"-269,0-32 0,-6 19 0,5-22-180,-5 4 0,6-6 180,6 1 0,1-7-450,7 5 180,-1-10-360,12 4 270,-3-6 180,5-6-89,4-2-631,-8-5 360,16 5 298,-11-3 0,11 3 0,-5-6 0</inkml:trace>
  <inkml:trace contextRef="#ctx0" brushRef="#br0" timeOffset="6313">18120 6133 7533,'-20'15'-1350,"-6"15"1980,12-20 449,-12 27-719,11-21-90,-4 10-90,6-7 0,-1-4-180,7 4 180,1-11 0,6 4-180,0-11-90,0 11 270,0-10 0,6 10-270,-4-11 90,15 5 90,-8-6-90,16 6-90,-10-4 180,11 3 0,-12-5 89,12 0-179,-17-5 0,8 3 90,-9-4-629,-1 6 269,5 0 180,-10 0-90,4 0-90,-6 0 270,0 6-270,0-4 90,0 15-89,0-8 179,0 11 90,-6-7-90,4-5 0,-4 4-540,0-5 270,5 1 90,-11 4 270,4-5 0,-5 7 0,0-1 0</inkml:trace>
  <inkml:trace contextRef="#ctx0" brushRef="#br0" timeOffset="6633">18080 6576 7533,'0'7'-360,"6"-1"540,-4-6 90,4 0-90,0 0 449,-5 0-179,11 0-90,-5-6 0,7-8 179,11-18-359,-2 2-1076,10-15 1166,-12 17-323,16-23-37,-20 14-629,15-9 449,-13 7 90,-4 11-630,-1-5 541,-2 6-1,-11 6 90,5-5-360,-6 6 180,0-7 180,0 0-89,0 0 1027,0 6-1208,-6-10 1270,5 14-730,-11-8-180,10 18 540,-10-5-180,11 10-180,-6-4 180,7 12-91,0-4 1,0 16-90,0-9 180,0 16-90,0-4 0,0 12 90,0-5-270,0 11 180,7-11-180,-6 17 270,11 2-180,-10-3-654,4 7 474,-6-17 0,0 0 180,0-1-629,0-6 269,6 0 90,-5-6 0,5-2-810,-6-5 451,0-7 742,0 5-203,0-11 0,-6-1 0,-1-7 0</inkml:trace>
  <inkml:trace contextRef="#ctx0" brushRef="#br0" timeOffset="6943">18308 6321 7533,'-7'-45'-1439,"-5"3"1439,10 41 1798,-3-6-808,5 7-630,5 0 0,3 0-181,5 0 1,1 0-270,5-6 360,-4 5-90,5-5 0,-7 6 0,1 0 0,-1 0 0,6 6 0,-4 2-1,4 5 1,-5 7-539,-1 0-1530,6 7 449,3 12 1171,-2-9-218,6 2 307,-11-12 540,4-7-180,-5 1-180,5-7 360,-4-1-180,4-12-1,-12-1 218,5-7-397,-10-5 180,4-2-180,-6-6-270,0-6 180,0-1 180,-12 0-90,3 7 270,-10 14-90,5 0-180,1 12 0,0-5 0,-1 6 90,1 6-90,5 2 0,-3 5 180,3 7 0,-6-6-180,7 6-1350,1-1 271,6-10 180,0 9 899,6-17 0,1 5 0,7-6 0</inkml:trace>
  <inkml:trace contextRef="#ctx0" brushRef="#br0" timeOffset="7303">18792 6119 7533,'7'-7'449,"5"30"-179,-11 3 180,8 21 0,0 6-90,-6 5-508,6-11 1,0 2 507,-2 22-316,0-33 1,0 0 0,-1 6 0,1 0-180,0-3 1,0-1-46,0 33 90,5-30-720,-11-6 477,5-29 153,-6 3 0,0-9 0,0 4 0,0-12-449,-12-19 269,9-5 90,-8-7 0,-1-2 0,3-15 261,-1 13 0,0-1 9,3 1 0,1 3-926,-1-22 926,1-10 540,12 24-90,7-2-361,2 12 451,4 5-180,-5 17-180,5 7 0,-4 1 790,10 6-700,-10 0 1052,5 6-1143,-13 1 91,5 7 180,-10 5-270,4-4-360,-6 10-360,0-9 360,0 9 1,-6 2 269,-2 7-1,-5-6-898,5-2-1170,-3-13 1979,3-6 0,-6 5 0,1-4 0</inkml:trace>
  <inkml:trace contextRef="#ctx0" brushRef="#br0" timeOffset="7490">19301 5784 7533,'7'13'989,"-1"-5"-359,-6 3-270,0 15-181,0-3-988,0 29 359,0-23 360,0 10 0,0-6 20,0-5 1,-6 11 0,-1-5-1</inkml:trace>
  <inkml:trace contextRef="#ctx0" brushRef="#br0" timeOffset="7609">19382 6387 7533,'-6'31'-1619,"4"-2"3238,-3-27-1260,-2 4-359,6-6 0,-6-6 0,7-1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5:44:32.184"/>
    </inkml:context>
    <inkml:brush xml:id="br0">
      <inkml:brushProperty name="width" value="0.05292" units="cm"/>
      <inkml:brushProperty name="height" value="0.05292" units="cm"/>
      <inkml:brushProperty name="color" value="#FF0000"/>
    </inkml:brush>
  </inkml:definitions>
  <inkml:trace contextRef="#ctx0" brushRef="#br0">17249 11218 7533,'13'45'449,"1"-9"-179,17-42 360,-1-25-360,4 5-180,-14-18-360,-8 11 90,-5 5-270,0-23 270,-1 25 90,-6-23 180,0 33-90,-6-3 0,-1 13-90,-6 6 90,-1 0-90,1 6 0,0 1 720,-13 24-540,10-13-90,-10 20 90,13-24-90,-1 6 90,7-7-720,-5 0 360,10 1 1,-4-7-721,6-1 990,0-6 0,6-6 0,2-1 0</inkml:trace>
  <inkml:trace contextRef="#ctx0" brushRef="#br0" timeOffset="150">17558 10776 7533,'22'55'1799,"-11"-17"0,-4 0-1619,-7 14-1619,-3-7 1,0 0 1168,1 7 180,-9 6 228,3-19-48,1-11 501,1 5-501,6-12-90,0-2 0,-6-6 0,-2 1 0</inkml:trace>
  <inkml:trace contextRef="#ctx0" brushRef="#br0" timeOffset="597">18429 10883 9152,'14'-6'1619,"5"4"-1259,-4-10 629,40 5-2788,-33-6 1439,28 5 270,-37 2 0,-5 6 90,-2 0 0,-6 0 0,0 6 0,-6 2 0,-2 5 0</inkml:trace>
  <inkml:trace contextRef="#ctx0" brushRef="#br0" timeOffset="712">18429 10964 7533,'21'7'2248,"-2"-1"-2338,-5-12 90,-1-2 180,6-17-1259,-10 9 629,9-10 270,-16 13 180,4 0 0,0-7 0,2-1 0</inkml:trace>
  <inkml:trace contextRef="#ctx0" brushRef="#br0" timeOffset="835">18443 10896 7533,'-6'70'809,"4"-6"-359,-4-23-559,6-7-431,0-1 360,0-6 154,0 12 26,0-16 0,6 3 0,2-26 0,5-7 0</inkml:trace>
  <inkml:trace contextRef="#ctx0" brushRef="#br0" timeOffset="1133">18872 10708 7533,'-34'21'359,"7"-1"-628,2-1 269,9-4-90,-9 10 180,10-9 539,-10 9-539,10-4 180,-4-1-180,11 0 0,2-13 0,6 0 0,6-7 90,2 0-90,5 0 0,0 0 90,13-7-90,-10 6-180,21-11 269,-20 10-89,14-4 0,-10 6-449,0 0 89,4 0 180,-10 6-90,-2 8 270,-7 0-90,-6 12 90,-29 31-180,-3-15 0,-15 16-700,14-33 610,8-12 0,10 1 180,-11-7-630,11-1 181,2-6 449,1 0 0,5-12 0,-7-3 0</inkml:trace>
  <inkml:trace contextRef="#ctx0" brushRef="#br0" timeOffset="1326">18966 10735 7533,'2'64'2158,"2"-1"-1708,-10-29-532,0 7 172,4-7 180,-10 5-180,11-11-450,-5 5 396,6-12-36,0 4 168,0-10-1517,0 4 719,0-5 270,0-7-226,0-1-134,0-6 723,0 0 1,0-18 0,0-4 0</inkml:trace>
  <inkml:trace contextRef="#ctx0" brushRef="#br0" timeOffset="1617">18966 10856 7533,'15'42'-270,"3"-10"1079,-11-12-359,7-7-180,-7 1 270,5-1 89,-5-5-449,7 4-360,-1-11 270,0 5-90,-5-12 180,4-1 180,1-19-180,-4 4-1889,9-11 809,-17 6 541,5 1 179,-6-1-450,0 0 270,0 12 450,0-9 0,0 21 0,0-8-360,0 11 1440,0 0-991,6 5 721,-4 9-360,10 1-181,-4 10 91,-1 2-180,5 1 90,-5 11-334,1-11-385,4 11 359,-11-11 0,5 5-1260,-6 6 1080,0-15 90,0 13 90,0-22 0,0-2 0,0-7 0</inkml:trace>
  <inkml:trace contextRef="#ctx0" brushRef="#br0" timeOffset="1956">19515 10829 7533,'21'8'899,"-7"-2"-539,-2-6-180,-11-6 0,12-2 0,-12-5 0,5-1 89,0 1-89,-4-7 0,3 6-1979,-5-18 1260,0 16 269,0-9 90,0 17 90,0-4 90,-5 11-360,-3 1 90,-6 1 0,1 11 810,-1 1-270,-5 3-180,4 3 0,-10 1 90,4 0 0,0 7-90,-4-6 89,10 4-89,-4-10 0,11 5 360,-4-1-180,11-4 90,7 4-270,9-11 180,12-2 449,-7-6 91,17 0-1,-7 0-1259,17-6 181,-19 4 179,-2-3-1350,-13 5 721,-6 0 359,-1 0 90,-6 0-809,0 5 1079,-12 9 0,-3 1 0,-11 4 0</inkml:trace>
  <inkml:trace contextRef="#ctx0" brushRef="#br0" timeOffset="2113">19422 11098 7533,'28'0'1619,"-3"0"-1439,-5 0 0,-5 0 539,10 0-449,-10 0 0,-2 0-540,0 0 270,-12 18 180,5-2-810,-6 17 450,0-12 90,0 4 90,6-10-989,-4-2 539,9-1 270,-3-10 180,11 4 0,-4-18 0,4-3 0</inkml:trace>
  <inkml:trace contextRef="#ctx0" brushRef="#br0" timeOffset="2667">20267 10816 7533,'-34'34'0,"7"-1"899,1-6 810,0 35-1169,3-14-1227,4 12 867,13-35 280,6-13-460,6-10 144,1 4-54,6-6 89,7-6-179,1-2 0,0-11-899,16-14 359,-19 3 364,19-3 86,-22 14-1619,10-6 1259,-16 14-180,9-13 271,-17 23-1,5-5 180,-6 12 1069,0 1-709,0 7-180,0 5 90,-6 2-450,5 12 90,-5-11 1979,6 3-809,0-11-1,6-1-449,1-5-180,7-2 180,0-6-90,5-6-720,-4-8 270,4 0 180,-5-12 0,-1 11 0,0-10 180,-5 10-1620,-2-10 91,-6 10 539,0-5 361,0 7-91,-6 5 270,-2 2-180,-11 6-90,4 0 810,-10 0-270,4 0 0,0 6-360,-5 2 180,6-1-90,-1 5 180,1-4 0,1-1 0,10-7 0,-3-7 0</inkml:trace>
  <inkml:trace contextRef="#ctx0" brushRef="#br0" timeOffset="3138">20562 10803 6723,'7'64'1080,"-7"4"-1,-2-38-539,-3 9-360,-1-18 179,4 4-179,-4-10-899,6-2 359,0-6-360,0-7 360,0-7 181,0 0-1,0-13 180,0 6 0,6-12-630,-4-7 720,4 3 90,-1-2-360,-3 12 540,10 7-180,-10 0-90,10-1 449,-5 7-269,7 1-180,-1 6 180,1 6-180,-1 1 0,-6 7-360,5-1 180,-10 0 0,4 1-360,0 11 180,-5-8 91,5 2-1,-6-13-90,0-6 90,-6 0 90,5 0-90,-5 6 450,6-5-180,0 5 0,0-6 629,0 0-539,0-6-180,6-1 0,-5-7 180,11 7-450,-5-17 180,1 14 0,4-10 90,-5 9-359,0-3 179,5 5 0,-4-9 90,5 17 90,-5-5-90,-2 6 360,0 6-360,-4 7 180,4 2 0,-6 4-90,0-5 0,0-1 360,0 1-91,0-1-179,0 0 90,0 1-629,-6 5 359,4-4-900,-10 5 450,10-13 540,-10 5 0,5-5 0,-7 7 0</inkml:trace>
  <inkml:trace contextRef="#ctx0" brushRef="#br0" timeOffset="3495">20977 10722 7533,'4'39'1034,"0"-1"1,3 26-406,-7-19 810,0 27-1079,0-17-883,0 15 163,0-31 589,0-11-229,0 11-1079,0-11 745,0 5 155,-7 0 268,0-11 1,-1 4 88,-4-19-2337,5 5 1440,-1-10 89,-4-2 180,11-14 271,-11-13-1,10-7-396,-3-12 666,5-2-180,0-11 90,0 9 450,5-8-360,3 16-90,5 2 90,7 7 989,-5 13-269,16 0-630,-8 12 449,3-4-359,0 11 90,-12-5-90,6 12 180,-1 31-540,-10-10-720,-3 36 450,-8-33 270,-9 8 0,3-11-1079,-5-6 539,-1 4 396,-11-4-215,9 0 449,-9-7 0,11-2 0,1-5 0</inkml:trace>
  <inkml:trace contextRef="#ctx0" brushRef="#br0" timeOffset="3637">21098 11125 7533,'65'-15'2428,"3"-9"-2248,-44 9 630,25-18-630,-31 5 0,13-5-900,-24 12 450,5-5 180,-10 6-1439,4-1 719,-6-10 181,0-10-271,-6 4 541,-2-13-358,1 9 717,-5-7 0,-1 1 0,-8 0 0</inkml:trace>
  <inkml:trace contextRef="#ctx0" brushRef="#br0" timeOffset="4001">21299 10481 7533,'-5'-8'719,"3"8"-269,-4 7-180,0 13 90,5 7-180,-5 1-1,0 17 631,5-2 0,0 3-1035,-2-7 0,0 0-334,3 11 1,0-2 558,0 10-90,0-17 270,0-7 205,0-1-115,0-7-2339,0 1 1080,0-6-631,0-2 1171,0-11 1091,0-2-642,6-30 0,-4 6 0,10-21 0,-5 13 0,7 5 0,-1 1 1169,12 1-539,-9 4-271,10-4-179,-7 11 270,3-4-180,-2 11 270,0-5 89,-7 6-449,-5 0-810,-3 0 451,-5 0-1261,0 0 1260,-5 0-179,-9 0 269,5 6-450,-9 7 180,11 2 810,-6 22-90,5-13-270,2 9-90,6-7 989,0-6-359,0 1-360,0-2-1,0-5 541,12-7-450,-3-1-540,16-6 540,20-24-90,-18 6-2609,21-26 1080,-32 21 1259,9-8 0,-16 16 0,3-4 0</inkml:trace>
  <inkml:trace contextRef="#ctx0" brushRef="#br0" timeOffset="4321">21649 11071 7533,'0'15'-1529,"0"-3"3417,0-12-808,0-12-361,5 3-269,3-11-270,5 1 0,1-2 0,-1 0-810,0-4 360,1 4 180,-1-12-899,-6 5 539,-1-5 270,-6 6-449,0 0 179,0-17 360,0 6-1054,0-14 784,-6 12 360,-1 0 0,0 5-90,-5 8 90,10 8 0,-10 12 720,11-5-450,-5 4-90,6 1-180,-6 1 964,4 6-784,-3 6 179,5 7-179,0 2 0,0 5 1169,0 41-269,5-6-1327,-4-12 0,0 0 607,11 11 0,-11 15-180,5-29 0,-6 18-720,6-19 112,-4-11 338,4 5-1627,-6 6 1447,0-15 180,0 7-1079,0-18 179,-12 1 913,9-7 77,-15-1 0,5-24 0,-8-4 0</inkml:trace>
  <inkml:trace contextRef="#ctx0" brushRef="#br0" timeOffset="4443">21581 10816 7533,'27'0'359,"-6"0"1261,4 0-721,-10 0-359,11 0 89,-12 0-269,12 0 0,-12 0-180,6 0-1529,-1 0 719,-4 0 360,5 0-1709,-7 0 990,1 0 989,-1 0 0,0 6 0,1 1 0</inkml:trace>
  <inkml:trace contextRef="#ctx0" brushRef="#br0" timeOffset="4669">21890 10950 7533,'28'-20'1619,"-3"6"-1889,-11-12 270,-1 6-90,-6-1 0,5-4 90,-4 9 90,0-9-450,-2 10 270,-6-10-90,0 10 180,0-4-359,0 11 179,-6-4 0,-2 11 270,-6-5 90,1 6-180,0 6-180,-7 7 989,5 8-269,-16 24-270,21-8-492,-14 9 312,23-13-90,-11 0 719,10-11-269,-4 9-90,6-10-1,6 0-898,2-1 449,23-13-1709,-7-1 899,20-12 900,-9-1 0,11-19 0,2-2 0</inkml:trace>
  <inkml:trace contextRef="#ctx0" brushRef="#br0" timeOffset="5617">22198 10763 10231,'20'-7'2879,"1"6"-2430,0-5-89,-2 6-90,-6 0-90,1 0 0,-1 0-270,-6 0 90,5 0 90,-10 0-1709,4 0 989,-6 0 270,0 6-1169,0-5 720,-6 11 449,-8-4-180,-6 11 180,-7-4 0,0 4 91,0-5 89,0-1-360,-6 6 360,17-10 2159,-8 9 1169,23-16-1529,1 4-629,7-6-271,6-6-359,7 4 90,1-9 0,0 9-900,10-10 540,-14 10-1439,2-4 719,-7 6 360,-11 0 270,5 0-180,-6 0 90,0 6-1979,0-4 900,-6 10 539,5-10 181,-5 3 89,0-5 90,4 6 90,-3-4-809,5-8 539,0-3 90,5-16-359,9-14 539,1 2 180,4-4 180,0 16-270,-4 12 90,4-1 359,-5 7-269,-1-5-90,-5 10 0,4 2 1350,-4 20-991,-1 2-269,-1 17 1079,-8-2 1,-2 2-810,3 12-740,-5-10 0,0 0 650,4-1-90,-4-6 0,6-7 90,0-8-90,0-5-270,0-7 360,0-1-91,0-6-408,18-30 229,-8 11-990,16-26 540,-19 12 181,5 5-361,-5-5 180,7 6 270,-1 1-180,1 5 91,-1 1 359,-6 7-90,5-1 989,-4 7-899,5 1 90,-6 6 90,-1 0-90,1 0-90,-6 0 359,5 6-179,-6 1-90,0 7 90,0-1-90,0 1-90,0-1 180,0 1-181,0-7 181,0 5-180,0-5-1439,0 7 1079,0-7-180,0 5 271,0-10 89,0 4-180,0-6-450,0 0 360,0-18 91,0 7-1,6-14 180,-4 6-450,10 4-180,-5-22 631,7 19 89,5-26-180,-4 34 180,-2-14 180,-1 22-91,1-4-178,-4 12 2697,9 56-1439,-17-11-2003,3-9 1,-2 0 1283,-2 5-270,-6-15-630,5-11 270,-5 5 270,6-12-90,0 6-450,0-13 180,0 5 270,0-10 498,0 4-1307,0-6 809,0-6 0,0-2 0,0-5 0</inkml:trace>
  <inkml:trace contextRef="#ctx0" brushRef="#br0" timeOffset="5749">22856 10642 7533,'0'62'2788,"0"-10"-2338,0-13-1881,0-5 1701,0 6-180,0-5-790,-6 4 70,4-11 360,-4 11-1349,0-5 630,5 0 989,-5-1 0,6-6 0,0 0 0</inkml:trace>
  <inkml:trace contextRef="#ctx0" brushRef="#br0" timeOffset="6622">23217 10749 10591,'14'0'1799,"6"0"-1619,-5 0 0,4 0-1170,-6 0 451,1 0 359,-7 0 90,-1 0-1979,-12 6 1889,-1 1 0,-7 7 90,-5-1-450,-2-5 361,-6 4-271,-6-5 990,11 6-361,2-5-269,8-2 90,11-6 1530,-5 0-271,6 0 90,0 6-449,0-5-91,12 5-449,-3-6-180,4 0 0,-1 0 90,-5 6-900,1-5 450,-2 5 90,0-6-450,-5 0 361,5 6 179,-6-4 0,0 10-90,0-10 269,0 3-358,0 1-1441,0-4-89,0 4 270,0-6 1079,0-6 1,7-8 179,0-6-90,7-13-270,5 5 91,-4-17 449,10-3 0,-4-1 899,12-3-719,-11 29 1079,-3 11-539,-13 32-270,-6 2 539,0 17-269,0-11-361,-6 11 91,-1-11-630,-1 11 180,-4-5-206,11 0-63,-11-1 179,11-12 180,-5 5 0,6-17-180,0 9 90,0-17 0,0 5 0,0-6-630,0 0 656,6-12-116,1 3-90,6-17 0,1 6-90,-1-7-1169,1 0 540,-1-6 359,1 5-270,-7-11 361,11 5 449,-15 0 0,15 1 0,-11 12 0,1 2 0,-2 5 179,-6 7-179,0 1-89,0 6-1,0 6 1799,0 13-1440,0 4 901,-6 15-541,-2-10-269,1 5 450,1-12-271,6-1-89,0-7-180,0 0-90,6-5 0,1-2 0,7-6-90,-1 0 0,0 0-90,1 0 269,-1-6-89,1 5-4227,-7-23 3057,-1 19-449,-12-12 719,-7 17 720,-2 0 0,-11 0 0,6 0 0</inkml:trace>
  <inkml:trace contextRef="#ctx0" brushRef="#br0" timeOffset="6771">23405 10843 7533,'-7'13'359,"1"6"901,6-10-541,6 9-269,1-16 90,7 4-270,5-6 179,-4 0-359,5 0-90,-1 0 90,-4 0-90,4 0 180,-6 0 90,-5 0-90,-2 0 0,-6 0-270,0 0 90,0 6 270,0 1-2159,-6 1 360,4-2 539,-4-6 271,6 0 359,0-6 360,12-2 0,3-11 0,12-2 0</inkml:trace>
  <inkml:trace contextRef="#ctx0" brushRef="#br0" timeOffset="7272">23821 10708 8972,'20'0'2608,"-5"0"-2158,10 0 0,-4-6-90,0 5-180,4-11-1,-4 11 1,-1-11 720,0 10-360,-13-4-181,5 6-359,-10 0 0,4 0 270,-6 0-180,0 6-270,0 7 180,-6 3 180,-8 9-899,-1-10 359,-16 10 180,15-10 90,-10 4-90,7 1-2429,4-11 1170,2 3 630,1-12-91,11 0 361,-5 0-271,12-18 720,1 7-90,6-20 0,1 16 0,-1-10 270,0 10-90,1-10 0,5 9 540,14-21-90,-9 13 809,19-8-629,-32 18-270,13 8-91,-23 6-359,5 6 90,-6 2 0,0 11 270,0-4-540,-6 4 91,-1 7 358,-7-4 1,1 5-270,6-8-719,1-11-91,6-2 1080,0-6-90,6 0-90,1-6-90,6-2 720,1 1-360,-1-5-90,0 5 449,7-7-449,-6 7 90,6-5 90,-13 10-180,-1-4 179,-6 6-359,0 6 0,-6 2 0,-1 5 0</inkml:trace>
  <inkml:trace contextRef="#ctx0" brushRef="#br0" timeOffset="7443">23942 10869 7533,'-8'21'3148,"14"-7"-2429,3-8 1,28-12-630,29-8 0,-23-1-527,18 2-282,-47 7 488,-7 6 231,-1 0-1079,-6 6 539,0 2 270,-6 5-180,-1 0 218,-13 7-218,0-6 91,-7 6-451,0-7 270,0 1 540,6-7 0,-4 5 0,4-4 0</inkml:trace>
  <inkml:trace contextRef="#ctx0" brushRef="#br0" timeOffset="7756">24237 10722 7533,'-7'34'0,"-6"-1"0,12-18 0,-5 3 0,6-17 1709,6 5-810,2-6-359,5-6-180,1-1 629,29-36-2068,-11 10 393,15-19 596,-22 25-24,-18 7 294,5 13-270,-10-5-180,3 10 181,-5-3-91,0 5 1033,0 5-584,-5 3-142,-3 11-37,-5-3 449,5 8-269,-4-8-90,5 9 90,-6-10-1080,5 10 451,-4-10-991,5 10 721,-6-16 359,-1 9 0,7-16 0,-5 4 270,5 0 0,-13-5 0,-1 5 0</inkml:trace>
  <inkml:trace contextRef="#ctx0" brushRef="#br0" timeOffset="7884">24170 10856 7533,'-8'35'2428,"-4"9"-2068,11-14 90,-5 3 179,12-2-449,-5-20-629,11 12 359,-4-21-450,-1 4 270,5-6 270,-4 0 0,5-6-1889,1-2 990,-1-11 899,1-2 0,5-6 0,2 1 0</inkml:trace>
  <inkml:trace contextRef="#ctx0" brushRef="#br0" timeOffset="8054">24358 10883 8612,'-6'42'1169,"-2"-4"-809,-5-11 90,-6 0-810,-2 12 180,-6-9 270,6 3-90,2-8-450,11-16 361,-4 9 89,10-17 0,-9 11 179,9-10-179,-4 3 0,6-16-90,0 2-89,0-11 179,0 7 539,12-12-269,-3 8-989,4-14 359,5 16 270,-14-4 0,14-1 90,-11 5 0,7-10 0,-1 4 0</inkml:trace>
  <inkml:trace contextRef="#ctx0" brushRef="#br0" timeOffset="8893">17182 10279 7533,'13'72'0,"1"-16"1169,-1-42-719,0-2-180,1-11-1,-1 5-358,1-12 89,-1-1 89,0-13-89,1 5-539,-1-10 269,-5 4 90,-2-6-90,-6 7 0,0-12 270,-6 16 0,-2-10 0,-5 13-270,-7 6 270,5 1 450,-4 6-270,0 0 180,-8 6-180,5 1-90,-3 12-990,17-10 540,2 3 181,6-6-1,0-4 180,0 3 0,12-16 0,3-4 0</inkml:trace>
  <inkml:trace contextRef="#ctx0" brushRef="#br0" timeOffset="9044">17450 9917 7533,'6'33'2698,"-5"1"-2428,5 6-1461,-6 0 1371,0 7 90,0-12 360,-6 10-181,5-11-89,-5 1-630,6-2 270,-6-1 615,5 3-2144,-5-7 810,6-3 674,0-17-2023,0-3 2068,0-5 0,0 0 0,0 0 0</inkml:trace>
  <inkml:trace contextRef="#ctx0" brushRef="#br0" timeOffset="9640">17558 9998 7533,'26'-14'0,"-5"6"0,-7 2 1169,-3 6-449,-9 0-271,10 0-539,-11 0 90,5 0 270,-6 0-1529,0 0 1079,0 6-629,-6-4 179,-1 10 450,-6-5-360,-13 19 1080,10-4-540,-3 11 1799,13 0-1439,6-11-180,6 3 90,1-11-1,6-1-179,1-5 270,5 4 0,-4-11 90,4 5-270,-5-6-1,-1 0 1,-6 0-1169,-1 0 359,-6-6 360,0-1-1079,0-7 630,0 7 89,-6-5 360,5 4-90,-11 1 180,5-5 1,-7 5 179,1-1-270,5 2 270,-3 6 90,-3 0-90,-1 6 0,-4 2 0,6-1 180,-1 5-91,1-5 91,-1 7 270,6 5-270,-3-4-90,9 4 90,-10-5 899,11-1-449,-5 1-270,6-1 899,0 1-90,12 5-899,3-4 90,12-2-180,-1-1 0,1-10 809,0 4-449,6-6-180,-5 0 89,11-6-269,-11-2-1619,23-23 630,-26 13 359,7-7-1439,-27 13 720,-5 4 539,0-5 0,0-1-449,0 1 449,-5 0 630,-9-1 0,-7 7 0,1-5 0,0 10 0,7-3 0,-1 5 0,7 5 0,-6-3-539,12 10 539,-5-5-90,6 12 1259,0-3-539,0 9-91,6 8-359,-5-4 450,12 22-90,-12-21 449,6 9 0,-7-12-1978,0-7 539,0 0 450,0-13-629,-7 5 359,6-10 90,-6 4 180,7-6 0,0-12 0,0-3 0</inkml:trace>
  <inkml:trace contextRef="#ctx0" brushRef="#br0" timeOffset="9747">18094 10293 7533,'36'28'2608,"-11"3"-1978,-25-10-630,-25 18 0,1-15 0,-15 7 0</inkml:trace>
  <inkml:trace contextRef="#ctx0" brushRef="#br0" timeOffset="12750">24626 10682 7533,'21'0'2698,"5"0"-2338,-12 0 180,18 0-1260,-4 0 450,0 0-629,3 0 539,-22-6 90,9 4 360,-16-4-90,4 6 0,-6 0 0,-12-6 0,-4-1 0</inkml:trace>
  <inkml:trace contextRef="#ctx0" brushRef="#br0" timeOffset="12854">24707 10749 7533,'-6'28'-1080,"4"-8"631,-4-14 269,6 0 180,0-5 0,0 5 0,-6-6 0,-1 0 0</inkml:trace>
  <inkml:trace contextRef="#ctx0" brushRef="#br0" timeOffset="12951">24787 10722 7533,'7'21'-1080,"-1"-2"900,-12-5 180,-1-1 90,-7 0-90,1 1 0,-6 5 0,-2 2 0</inkml:trace>
  <inkml:trace contextRef="#ctx0" brushRef="#br0" timeOffset="13084">24680 10869 7533,'-7'8'0,"-5"4"719,4-10-179,1 3-540,1-5 180,6 0 90,0 0 359,6 0-359,1 0 90,7-5-180,5-3 0,-4 0 0,10-4-90,-4 5-720,-1-6 360,0-1 270,-1 1-1979,8-6 1619,-5 4 91,4-5-721,-13 7 451,-5-7 539,4 5 0,-5-4 0,6 6 0</inkml:trace>
  <inkml:trace contextRef="#ctx0" brushRef="#br0" timeOffset="13226">24948 10534 7533,'0'21'1259,"-6"10"-809,4-14-90,-4 14-181,6-10 91,0 0-90,0 4-360,-5 2-90,3 1 270,-4-1-1079,0-2 539,5-9 270,-11 3 91,10-6 179,-4 1 0,-5-1 0,-4 0 0</inkml:trace>
  <inkml:trace contextRef="#ctx0" brushRef="#br0" timeOffset="13958">24707 10937 7533,'13'0'1529,"0"0"-1349,-5 0 90,4 6-91,-5-5-358,0 5 179,17 12 269,-13-8-359,8 16 1,-13-19 178,0 5-358,-4-11 179,4 5 0,-6 1 0,0-6-180,0 5 90,0-6 90,6 0 90,1-6-90,13-7 0,0-2 0,1-10 90,4 9-90,-10-9-270,10 10 91,-10-10-1,11 10-540,-5-16 450,0 8 271,-2-4-181,-11 8 270,4 6 0,-11-1 0,5-5 0,-6 4 0,0 1 0,0 8 449,-6 6-359,5 6-90,-5-4 720,6 10-360,0-11-90,0 11 359,0-4-359,0-1 0,0 0 0,0-7 180,0 5-271,6-3 91,-5 4-90,11-6-720,-11 0 540,5-6-89,-6 4 89,0-3-1350,0-2 631,0 6-631,-12 1 1081,-2 13 269,-1 2 0,-3 4 719,17-11-359,-5 4-90,6-11 539,0 5-629,0 0 0,0-4 90,6 4 0,1-6-180,6-6 180,-5 4-90,4-4 89,-5 6-89,6 0 90,-5 0-1709,-2 12 899,-6-3 180,0 16-89,0-4 179,0 0 90,-6 5-90,-2-6 90,-5 2 360,6-3 900,-5-6-451,10-6 91,-4 6-450,6-12-1,0 5 271,6-12-360,2-1 90,5-7-540,0 1 270,1-1-90,5 7 360,-4-5-990,4 4 451,-6 1 179,1-5 0,-1 11-2069,7-5 1709,-11 6 0,3 0 181,-12 0 269,0 0 0,0 6 0,0 1-270,0 1 270,0 4 0,0-5 359,-18 6-89,7 1-629,-14-7 359,17-1 0,-3-6 0,3 0 0</inkml:trace>
  <inkml:trace contextRef="#ctx0" brushRef="#br0" timeOffset="20011">17008 12172 7533,'0'49'809,"5"-11"-539,3 17-270,5-32 90,-5 26-630,4-35 360,-11-1-629,11-6 179,-11-1 360,11-6 270,-10-6 0,10-7 0,-5-8 0</inkml:trace>
  <inkml:trace contextRef="#ctx0" brushRef="#br0" timeOffset="20252">17128 12185 7533,'14'-8'0,"-7"3"539,5 16-269,-4-2 360,-1 23-540,-1-10 180,-6 11-90,0-6 179,0 11-89,0-8-90,-6 9-899,-1-6 719,-7-11 0,1 9 179,5-16 1,-4 5-270,4-7-629,-5-6 89,0-1 810,-1-6 0,7-6-180,-5 5 0,11-11 270,-5 5-270,6-7 0,0 1 90,0-7 90,6 6-990,13-18-449,3 4 1079,5 0-630,-7 2 451,-13 13 359,5-7 0,-4 6 0,5-6 0</inkml:trace>
  <inkml:trace contextRef="#ctx0" brushRef="#br0" timeOffset="20498">17209 12158 7533,'7'-8'539,"-1"2"-269,0 12 90,-4 8 90,3 7-270,1 5 0,-4 1-90,4 18-1,-6-8 1,0 10 90,0-15 0,0-5 0,0 0-720,0 0 271,0-6 179,0-8 0,0-7-270,0-6 180,6 0 90,-5 0 90,5-6-90,0-13 0,-4 3 360,9-16-180,-9 11 0,10 0-90,-5-4 450,13-2-360,-5 5-90,5-4 90,-7 13-1,-6 6 1,5-5-629,-4 10 269,-1-4 90,5 0-1709,-11 5 1439,5-5 91,-6 12 359,-6 1 0,-1 7 0,-6-1 0</inkml:trace>
  <inkml:trace contextRef="#ctx0" brushRef="#br0" timeOffset="20913">17155 12547 7533,'0'7'0,"6"-1"899,2-6-359,5 0-90,-6 0-91,5 0-269,-4 0 180,5 0-180,0 0-180,7 0 180,-11 0-90,8 0-360,-9 0 270,5 6 90,-5 2-90,4 5 90,-11 7 90,5-6-269,-12 12-1,-1-11-180,-7 10 90,1-10 0,0 5 180,-1-13-809,-5 5-630,-2-28 1529,6-7 0,3-7 0,18-1 0,2 18 0,5-7 0,0 5 0,7 2-180,-5-5 180,16 9 719,-15-10-269,10 11-180,-12 2 270,-1 0-91,-6 5-269,5-5 360,-10 6-360,4 0 180,0 0-270,-5 6-180,5-5 269,-6 11 1,0-4-539,0-1 179,0 5 180,0-4-810,0 5 360,0-6 181,-6 11-451,5-9 0,-11 17 451,4-6 269,-5 1 0,0 4 0,-1-4 0</inkml:trace>
  <inkml:trace contextRef="#ctx0" brushRef="#br0" timeOffset="21410">17638 12278 7533,'-6'35'1889,"4"-8"-1709,-3-14-1,5-1 1,0-10 360,11 4-630,4-18 180,6 3-90,-2-17 180,-5 12-720,-1-12 270,1 11 180,-1-10-899,-5 16 539,-2-9 180,-6 11 180,0-7-539,0 7 179,0 1 180,-6 6 0,-2 0-89,-5 6 269,-7 7 90,-10 13 0,-2 5 269,-12 17-457,9-13 1,1 1 1266,1 10-899,12-11-90,1-9 809,13-6 1,1-1-720,6-4 270,6 5-91,1-13 467,13-1-286,1-6 269,17 0-629,-8 0-252,15-6 252,-17-7 0,5-3-1169,-6-3 629,0 6 180,-6-1 270,-2 1-1799,-5-1 809,-1 1 181,0-6 449,-5 4 270,4-4 0,-11 5 0,5 1 0</inkml:trace>
  <inkml:trace contextRef="#ctx0" brushRef="#br0" timeOffset="21731">17812 12333 7533,'8'0'539,"4"0"-89,-5 0-90,12 0 0,-4 0-90,5 0-180,-1 0 179,-4 0-269,4 0 180,-5 5 90,-1-3-989,-5 10-991,-2 13 1531,-12-7 89,-2 13-360,1-17 180,-5-1 0,4-5 270,-5 3-270,5-3 90,2-1 630,6 0-360,0-7 720,0 0-720,6 0 90,2 0 269,5-7-449,-5 6 180,-2-5-540,0 6 180,-4 0 1,4 0 269,-6 6-1,-6 1-178,-2 7 178,-6 5-358,1-4-1,-7 22 180,5-19 719,-4 20-269,12-24-270,1 0 90,6-2 900,6-11-811,1 5 1,12-6-90,3-12 180,22-15-90,-6-2-274,14-10 4,6 6 0,-19 5 0,11-5 0</inkml:trace>
  <inkml:trace contextRef="#ctx0" brushRef="#br0" timeOffset="22095">18496 12426 7533,'-13'36'0,"5"-5"0,2-17 2608,6 5-2248,0-10 90,0 3-540,24-18-90,-12-1 180,19-7-1349,-5-11 719,-10 9 360,10-10-1079,-13 7 1349,-5 4 0,3-10 0,-3 4 0</inkml:trace>
  <inkml:trace contextRef="#ctx0" brushRef="#br0" timeOffset="22432">18644 12278 7533,'0'42'1079,"0"-9"-539,0-1-180,0-16 179,0 33-89,0-24-270,0 20 0,0-18-630,0 6 540,6-11 0,-5 4-360,5-13 270,0-6 180,2 0-1169,-1-7 89,11-18 180,-15 1 181,15-10 269,-17 8-90,11 0 0,-11 3 91,11-3 269,-10 6 0,4-1 0,-6 1 0,0-1 0,0 7 0,0-5 0,0 11 89,0-6 631,6 7-360,-4 0 1799,16 0-1710,-9 0-89,10 0 0,-6 0-180,1 0 0,-1 0-540,-6 0 270,5 0 90,-10 7 90,10 0-630,-11 6 360,5 1 180,-6-1-90,-6 1-89,-1 5 89,-7-4 0,-5 5-720,4-1 1,-16 2 449,14-1-360,-8-6 180,17-2 271,-4-11 269,11 6 0,-5-14 0,6 0 0,0-13 0,6-12 0,1-10 0</inkml:trace>
  <inkml:trace contextRef="#ctx0" brushRef="#br0" timeOffset="22630">18912 12252 7533,'7'6'2248,"5"25"-1798,-10-6 90,4 44-360,-6-36 0,0 18-810,0-25 450,0 1 180,-6 6 180,4-11 0,-4-2 0,6-8-1619,0-5-1170,0 7 2249,0-7 360,0-1 0,0-6-359,6-6 359,-4-1 0,10-7-180,-5 1 180,1 5-90,4-4 90,-10 5 0,9-12 0,-3-2 0</inkml:trace>
  <inkml:trace contextRef="#ctx0" brushRef="#br0" timeOffset="23209">19073 12333 7533,'0'14'719,"0"4"-449,0-16-90,0 4 0,0-6-180,0 6 270,0-5-90,0 5-90,0 0-90,0 2 0,6-1-180,-5-1 90,11 0 0,-10-5 180,10 5-90,-5-6 0,6 0 0,1 0-90,0 0 0,-1-6-90,7-7 180,-11-2-90,8-4 0,-15 5 90,4 7-630,-6-5 271,0 10 179,0-3-900,0-2 811,0 6 269,0-5 0,0 12 0,0-5 0,-6 17 0,4-9 0,-15 28 0,8-19 0,-11 14 0,7-13 0,5-4 0,-4-2 0,10-1 0,-4-10 0,6 10 449,0-11 91,0 5-270,0-6 719,0 0-359,12 0-270,-2-6-1,9 5-179,-5-11-90,-1 10-90,0-10 180,1 5 0,-1-1-720,1-3 450,-7 9 1,5-4-541,-11 0 360,5 5 90,-6-6-539,0 7-91,0 0 360,0 7 180,-6 0-89,-1 6 359,-6 13 0,5-4 0,2 5 1079,6-7-539,0-7-181,6 0 631,-4 1-270,9-1-451,-9 1 181,10-1-270,-11-6 0,11 5 0,-4-10-630,-1 4 360,5-6 90,-5 0 180,7 0 0,-1-6 90,7-2-810,-5-5-1169,10-7 810,-4 0 835,6-1 0,-1-4 1,1 4-1</inkml:trace>
  <inkml:trace contextRef="#ctx0" brushRef="#br0" timeOffset="23736">19878 12346 8612,'21'-8'2878,"10"-4"-2428,-15 5-90,10-1-1260,-1-3 451,-8 9 359,2-4 90,-7 6-90,-11 6 270,5 1-90,-6 1-2339,0 10 990,0-9 629,0 10-269,-17 7 899,6-10 0,-14 3 90,11-7-270,-5-4 2248,3-1-1888,3-1 1080,7-6-541,6 0 361,18 0-631,-7-6-89,20 5-180,-16-11-450,16-2 180,-14-1-1349,8 2 809,-12 1 361,1 11 179,-7-5-1529,5 0 809,-11 4 270,5-4 91,-6 6 449,-11 0 0,2 0 0,-11-6 0,7-1 0</inkml:trace>
  <inkml:trace contextRef="#ctx0" brushRef="#br0" timeOffset="23867">19986 12346 7533,'-8'21'1979,"-5"16"-1620,12-13 1,-5 20-180,6-9 270,0 23-1121,0-7 851,0 8 0,0-19-720,0-7 635,0-6-184,0 0-1531,0-6 952,0-2 308,0-5 270,6-7-989,-5-1 1187,5-6 1,1-12 0,1-3-1</inkml:trace>
  <inkml:trace contextRef="#ctx0" brushRef="#br0" timeOffset="24227">20280 12399 7533,'-28'35'270,"9"-9"-91,7 0 1,4-5 180,1 0 0,1 16-180,6-19 270,0 13-91,0-17 91,0-1-720,6-6 270,1 0 180,13-7-809,-5-7 539,4-6 0,-6-2-630,0-10 360,1 4 270,-7-6-90,-1 0-989,0 0 629,-4 1 181,4-1 359,-6 0 0,0 0 0,0 0 0,0 0 0,-6 1 0,4 5 0,-4 1 0,6 7 1079,0 5-449,0 2-361,0 6 1800,0 60-1259,0-27-934,0 7 1,0 2 483,0 4 0,0-10-450,0 9 180,0-11 0,0 6-1170,0-6 721,0-1 269,0-6 90,0-6-1529,0-2 719,0-11-90,0 4 631,0-11 269,-6-1 0,-1-13 0,-6-8 0</inkml:trace>
  <inkml:trace contextRef="#ctx0" brushRef="#br0" timeOffset="24536">19904 12721 7533,'6'23'1889,"2"-5"-1530,11-18 1,2 0-2249,30-18 1170,-18 13 71,17-19 468,-23 17 180,-6-6 0,4-1 0,-3 1 0</inkml:trace>
  <inkml:trace contextRef="#ctx0" brushRef="#br0" timeOffset="25653">20535 12507 7533,'-8'37'1799,"2"-7"-1440,6-30-808,0 0 359,6-12-900,2-3 900,-1-6-90,-1-4 270,-6 10-180,0-17 1,0 16-361,0-9 180,0 12 0,0 5 990,0 2-361,0 6-179,0 0 720,0 12-450,-6-3-181,5 16-89,-5-4 0,6 6 90,0 6 180,6-5 90,-5 5 89,11 6-449,-4-10 0,-1 10 0,-1-18 0,0 4-720,-4-10-269,4 5 449,-6-7 90,0 1 90,-6-1 90,-2 0 0,-5-5-90,-1-2-1619,1-6 720,-6 0 449,-2-6 540,-6-2-90,12-5 0,-3 0 1350,17-13-1080,-5 4 719,24-23 1,10 15-540,8-2 89,2 12-89,-11 7-450,18-1 270,-14 7-989,8-5 539,-14 5 90,-4-1 180,0-4-90,-2 11 180,-11-11-629,-2 10 269,-6-4 0,6 6 180,-4 0 540,4 0-270,-6 0 540,0 0-450,0-6 89,0 5-89,0-5-540,0 0 360,-6 4 90,4-3 0,-10 5 90,10 0-180,-10 0 0,5 0 180,-7 0-180,1 0 0,0 0 720,-1 5-360,1 3-91,6 5 271,1 1-180,6-1 270,0 6-271,6-4-89,7 5-180,2-7-450,10-5 270,-4 3 180,18-9-449,-9 4 179,8-6 180,-17-6 0,4 4-1350,-10-9 721,5 3-2609,-1-17 3238,-10 8 0,4-8 0,-13 12 0,-7-7 0,0 5 0,-1-4 0,2-1 0,6 6 0,0-12 0,0 11 0,0 2 359,6 1 1,2 5 989,5-1-539,1 2-360,-1 6-1,1 0 631,5 0-810,-10 6 0,9-4-91,-17 10 181,11 1-630,-11-4 270,5 9 90,-6-5-360,0 2 270,-6 11 90,5-12-989,-11 6 449,11-13 90,-11 5 181,10-4-901,-10-1 361,11-1 179,-5 0-719,0-5 1259,5 5 0,-5-18 0,6-2 0</inkml:trace>
  <inkml:trace contextRef="#ctx0" brushRef="#br0" timeOffset="25898">21165 12024 7533,'8'13'0,"4"30"449,-11-10-269,12 31 0,-12 2-600,5-8 1590,-6 8-541,0-20-719,0 0 90,0-10 367,0 2-187,0-5-504,-6-10-36,5 8 360,-5-22-180,6 9 835,0-17-655,0 6 82,0-7-82,0-7-270,0-12 720,6 2-270,-5-8-630,11 0 180,-5 3-89,7-5 449,-1 7-1709,1 7 809,5-1 270,-4 1 540,10 6 0,-4-11 0,5 3 0</inkml:trace>
  <inkml:trace contextRef="#ctx0" brushRef="#br0" timeOffset="26522">21810 12265 7533,'13'0'1889,"0"-6"-90,13 5-900,-4-17-539,11 15-180,-13-15 0,0 17-1080,-7-11 540,0 10 360,-5-4-1709,4 6 900,-10 0 449,4 0 180,-6 0-899,0 0 359,-6 0 270,-8 0 450,-13 12 0,-31 21 0,18-8-427,-11 12 1147,32-29 90,5 10 539,7-15-630,1 9-269,6-6 0,0-5 180,12 5 336,-3-6-786,10 0 90,13-12-90,-8 3 0,8-4-540,-12 1 270,-7 10 90,0-9-1799,-5 9 900,-2-4 359,-6 6-630,0 0 361,-6 6 269,-2 8 180,-11 0 91,4 12 269,-10-11 0,4 4 359,0-5-269,2-1-180,5-6 90,1 5 450,5-10-180,2 3-270,6-5 1259,6 0-629,8 0-90,7 0 359,6 0-269,-1 0-270,1-5-271,12-3-89,-16 1 0,9-5-1259,-19 10 720,-5-4 359,4 6-360,-10 0 270,4 6 0,-12-4 90,-8 10-989,-1-5 321,-17 13 0,10-6 0,-11 6 0</inkml:trace>
  <inkml:trace contextRef="#ctx0" brushRef="#br0" timeOffset="26968">22131 12172 7533,'13'0'1799,"-5"0"-900,-2 5-539,-6 3-270,0 5 0,6 1 90,-5-1 90,5 6-450,-6-4 180,0 5 0,0-1-810,0-4 450,0 4 270,0-5-1079,-6 5 539,-1-4 91,-1 5-1,-4-13-269,5 5 629,-6-11 449,5 5-89,2-6-270,0-6 0,5-1 90,-5-12-179,12-8 269,1-2-180,13-9 0,-6 15 180,6-2-90,-7 11 90,-5 7 719,10 1 450,-15 6-719,9 6-180,-12-5-90,0 17 0,0-15-1,0 21 181,0-9-450,-6 6 0,4-2 180,-10-11-900,10-2 630,-4 0-809,6-5 359,0 5 270,0-12 91,6-1-1,-4-7 0,10 1-90,-4-1 0,-1 1 270,5 0 0,-4-1-180,-1 1 270,5 5-90,-10-4-90,9 11 0,-9-5 990,4 6-451,-6 6-179,0 7 450,0 8-360,0 6 179,0 12-359,0-10 0,0 10-90,0-12-720,-6 6 271,4-5 179,-3-1 180,5-7 0,0-7 0,0 1 0,0-1 0</inkml:trace>
  <inkml:trace contextRef="#ctx0" brushRef="#br0" timeOffset="27340">22614 12144 7533,'-30'65'1799,"0"3"-1440,23-38 1,-1 3 630,2-14-361,6-5-179,0-1-90,0 1-360,6-7 0,2-1 90,11-6-900,26-24 271,-18 6 269,16-15 180,-29 8-2069,-7 4 270,11-24 1889,-15 14 0,15-20 0,-11 17 0</inkml:trace>
  <inkml:trace contextRef="#ctx0" brushRef="#br0" timeOffset="27770">22735 11983 7533,'-6'20'1169,"4"1"-539,-4 12 359,6 13-539,0-3-678,0 9 407,0-18-671,0 17 492,0-20 90,0 14 90,0-18-1,0-12 1,0 3-1889,0-11 900,0 1 795,0-3-166,0-5-344,0 0 164,0-5-90,0-9 90,0-1 1,0-4 359,6-6 0,-4 2 0,10-3 0,-5 6 0,0 7 0,5 5 0,-4 2 0,5 6 0,-5 0 0,4 0 0,-5 0 0,1 0 2428,22 12-809,5-21-1169,3 12-270,-1-22 0,-24 0 0,-6 3 0,5-9 89,-10 10 91,4-16-180,-6 20-2339,0-18 1710,-6 26 269,-2-9-90,-5 12-270,-18 6 180,7 7 90,-9 2 810,-4 29-270,19-19-1183,-19 31 1003,22-20 900,1 11-451,2-13 91,11 16-360,-5-18-180,12 12 269,-5-23 451,30-1-540,-19-13 0,25-1-810,-16-6 360,6 0 180,-7-6-1709,0-1 1992,-1-13-732,-10-1 179,9-5-180,-11-7 450,6 10 0,-5-14 0,-2 9 0</inkml:trace>
  <inkml:trace contextRef="#ctx0" brushRef="#br0" timeOffset="28049">23044 12144 7533,'14'51'1979,"4"-2"-1530,-16-28-89,4 6 0,-6 0-630,0-6 180,0 4 180,0-4-90,0 0-720,0-2 361,-6-5 269,4-1-1170,-10 0 271,5 1 809,-1-7-270,3 0-89,-1-7 539,4-12 270,-4-3-360,6-12 90,0 0 179,6 0-179,-4 0 90,9 0 990,3-5-541,-5 9-89,14-2-270,-14 11 1079,11 1-539,-7 0 269,6-1-629,-4 1-180,4 5 0,-5 3-540,-7 5 180,6 0 270,-12 0-629,5 5 269,-6 3 270,0 11 0,0-4-2699,-6 16 2070,-1-8 629,-7 10 0,-5-7 0,-2 1 0</inkml:trace>
  <inkml:trace contextRef="#ctx0" brushRef="#br0" timeOffset="28250">23124 12399 6183,'7'-13'0,"5"0"1889,-5-1-809,7-5-541,-1-2-988,0 0 269,1-10 180,0 14-720,-1-14 360,1 16 181,-7-4-1,5 11 90,-10 3 90,3 5-90,1 0 90,-4 0-360,4 5 180,-6 3 1259,0 11-539,0-4 0,0 22-90,0-7-271,0 4-718,-6-2 359,4-23 90,-4 9 90,6-11-1799,-5 12 1439,-3-4-180,-5 5 540,-7-7 0,-1 0 0,-6 1 0</inkml:trace>
  <inkml:trace contextRef="#ctx0" brushRef="#br0" timeOffset="28356">23124 12520 7533,'0'29'2069,"0"-4"-1530,6-18 271,13 5-540,9-4-91,7-1 1,-3-1 0,-5-12 90,-6-1-90,-1-7-180,5-17 0,-15 13 0,8-13 0</inkml:trace>
  <inkml:trace contextRef="#ctx0" brushRef="#br0" timeOffset="29606">16189 12735 7533,'14'7'1979,"-7"-1"-1620,5-18-89,-11 3-90,11-10-90,2-18 0,1 11 90,-2-18-1349,-1 11 1079,-11 11-900,5-16 900,-6 22-90,0-16 90,0 18-90,0-6 180,-6 13-179,-1-5-1,-1 10-180,-3-4 900,3 6-271,1 0-89,1 6-90,0 2 180,4 5 0,-4 7-90,6-6 0,0 6-90,0-7 0,0 7 0,6-11-90,-4 9 629,16 1-449,-9-3-90,16 10-180,-10-7 90,4-4 90,1 4 0,-5-5-450,4-1 180,-5-5 0,-1 4-89,0-11 89,1 5 90,-7-6 0,-1 0-180,-6 0 270,0-6-810,-6-7 631,-1 4 89,-7-9 0,1 10 0,0 1 90,-1 1 90,1 0-180,0-1 180,-1-1 0,-6-4-180,5 11 90,-4-11 359,5 10-89,1-4 630,0 6-450,-1 0-181,7 0 1,1 0-180,6 6 0,0-4 90,6 10 0,1-11 539,19 11-359,-10-4-450,15-1 90,-16-1 270,11 0-90,-11-5 0,4 6 0,-5-7-1080,5 0-539,-10 0 630,9 5 449,-17-3-270,5 4 180,-6-6 181,0 6-91,0-5 0,0 11 180,0-10 0,0 4 0,0-6-269,0 0 449,0-6 0,0-2 0,0 1 0,0-5 0,6 10 269,1-3-269,1 10 0,4 3 1440,-11 17 988,-1 15-2068,-7-2 0,-7 0-90,-5-18-270,4-1 0,-10-4 90,4 5-270,-6-13 180,0-1 0,0 0 270,1-5-630,-1-1 180,0-7 180,0-12-180,7-2-412,-6-12 502,11-1 180,2-7-360,1 1 90,10 6 0,-4 1 180,6 6 90,6 0 90,2-6 0,17-1 0,-2 0-180,9 7 0,-5 8 90,0 5-1,0 7-89,-1 1-359,1 6 269,0 0 502,-6 6-412,-1 1-360,-1 13 271,-4 1-91,-2 5 180,-1 1-540,-11 12 450,5-9-720,-6 2 361,0-6 89,0-5 360,0 0 0,-6-2 0,-1-6 0</inkml:trace>
  <inkml:trace contextRef="#ctx0" brushRef="#br0" timeOffset="30616">16243 10547 7533,'0'-7'0,"0"-5"0,0 5 0,6-13 1349,1 5-809,18-34-360,-8 28-270,14-28-630,-22 34 360,10 2 0,-12 7 360,0 6 0,-1 12 0,-6 3 270,0 17-90,0-3-90,0 9-180,0-9 0,-6 10 90,5-11-90,-11 5 1260,5 5-901,-1-20-538,-4 18-181,10-33 270,-4-3 90,6-15 90,0-12-1079,0-5 89,0-21 630,0 15 1,0-7 359,0 19 629,0 12-359,0 0-180,0 8 0,0 6-360,0 0 270,6 0-180,-4 12 1439,10-3-539,-4 17-180,5-6-180,0 1 629,1-1-269,-1-1-361,6-10-449,2 9 180,0-17 90,-2 5-1169,-5 0 539,-1-4 270,-6 4-809,5-6 539,-10 0 0,10 0 90,-10 0 1,4 0 179,-6 0 809,0 0-449,-6 6-180,4-5 0,-10 11-359,5-4 179,-7 5 0,-5-6 180,-8 11-90,-1-15 90,-5 15 0,12-16 90,-4 4 539,-14-6-89,-4-24-360,1 6-392,11-21 302,23 12 0,2 1 180,0-1 0,5 0-90,-5 0-180,12 6 90,1-4 179,7 4 1,-1 6 90,6-3-328,-10 17 148,9-5-90,-11 6 0,1 0-180,4 0 90,-11 0 90,11 0-90,-4 6 90,-1-5 0,5 11-90,-4-11-180,17 11 90,-8-10 180,8 10-990,-6-5 361,-4 7 359,4 5-360,-5 2 360,-1 6-90,-5 6 90,3-5 111,-9 11 0,4-5 0,-6 6 0</inkml:trace>
  <inkml:trace contextRef="#ctx0" brushRef="#br0" timeOffset="33089">16954 13621 7533,'0'-21'0,"0"7"0,-6 9 0,5-2 539,-12 6 181,-6 1-360,2 7-180,-8 1 539,-18 46-539,22-37-180,-16 45-90,25-48 90,11 6 90,-5-13 180,12 5-90,1-10-1170,19-2 811,-10-8-631,15-5 90,-4-7 541,-5 6-271,9-6 90,-16 7 90,5 5 0,-12 2 270,3 6 0,-9 0-180,10 6 540,-11 2-270,5 5-90,-6 7-90,0 0 540,0 1-270,0 4-90,0-9 809,6 3-449,2-6-180,5-5 0,0-2 90,1-6-181,5 0 91,-4-6 90,10-8-630,-10-1 270,5-10 0,-7 4-539,-5-6 269,-2 7 270,0 0-90,-5 1-90,5 4 0,-12-4 0,-1 11 0,-7 2 180,1 6-180,-7 0 360,5 0-90,-4 6-90,-1 2-90,6 5-450,-12 6-809,6 2 1169,5-6 90,3-3 90,18-12 0,1-6 0,7-1 0</inkml:trace>
  <inkml:trace contextRef="#ctx0" brushRef="#br0" timeOffset="33492">17289 13634 7533,'0'27'449,"-6"0"-89,-1-7 90,-7 6-720,7-11 270,1-2-90,6-7-270,-6-6 180,4 0 1,-4 0 179,6-6-450,6-1 180,-4-13 90,10 6 90,-5-12 0,7 11 90,-7-4-90,5 6 180,-11-1-180,11 7 0,-10-5 0,10 10 720,-11-4-360,11 12-90,-10-4 629,4 10-449,-6-5 180,6 18-450,-4-8 90,4 14-270,-6-4-540,0 1 540,0-7 0,0-9 0,0-12-539,0 0 359,0-6-90,0-1 180,6-13-90,-5 5 0,11-10 270,-5 10-90,1-10-90,4 10 91,-11 1 538,11 2-269,-11 5-90,5 0 0,0 1-90,-4 6 0,4 6 1169,0 1-449,-5 7-360,5 5 90,-6-4-181,0 10 91,0-10-90,0 4-810,0-5 450,0 5 0,0-4-1079,0-2 1169,0-1 0,-6-4 0,-1 5 0</inkml:trace>
  <inkml:trace contextRef="#ctx0" brushRef="#br0" timeOffset="34572">17544 13607 7533,'6'31'1439,"-4"-6"-630,4 13-269,-6-11-270,0 0 0,0 0 180,0 12-271,0-10-718,0 10 269,-6 0-630,-2-15-179,1 13 539,0-22 181,7-2 179,-6-1-540,5-10 180,-5-2 271,6-8-1,0-35 270,0 10-818,6-19 818,-5 13 180,12 11-270,-12-5 899,17 0-359,-15 11-270,15 2 0,-11 9 270,13 9 367,-5-4 713,10 18-1171,-10 3-628,-2 12 269,-7 0 89,-6-6 1,0 4-1349,-6 2 1079,5-5 90,-11 3-1079,10-17 90,-16 4 899,9-11 180,-4 5 0,1-12 0,11 5 0,-5-11 0,6 4 0,0 1 0,6-5 1799,7-2-630,14-6-719,-5-1-180,3 2 89,-11 5-539,-1 1 180,1-1 90,-1-5-269,-5 4 268,10-16 91,-15 14-899,15-14 179,-17 4 540,11-1-630,-11-5 271,5 6 89,-6 0-90,0-6-180,0-13 270,-6 9 630,5-8-180,-5 24-90,0 8 720,5 1-451,-11 11-179,10-5 90,-10 30-270,11-1 180,-11 23-206,11-5 1015,-5 5-449,6-4-900,0 16 90,0-15 270,0 3 0,0-19-1169,0-1 629,6-12 270,-5 6-629,11-13 449,-11 5 90,11-10 90,-4 4 567,-1-12-297,5 4 0,-5-10 0,7 5 0,-1-7 0,0-5 270,1 4-270,-1-4 89,1 5-89,-7 1 1080,17-6-630,-13-2-360,8 6-1,-13-3 91,-6 16 0,0-10 90,0 11-360,0-5-180,0 6 180,0 0 0,-6 0-179,-2 12 269,-5-3 0,5 16 359,-4-4-179,11 6 0,-5-6 540,6 16-450,0-19-180,0 13-90,6-12-90,1-9 270,7 7-91,-7-15-89,6 4 180,0-6-809,2-6 449,4-1 90,-5-7-90,-1 1 90,0-1-90,1 1-270,-1 6-449,-6 1 359,5 6 180,-4 0 91,-1 0 89,-1 0 180,-6 0 0,0 11 0,0-2 0,0 16 359,0-9-359,0 3 90,0-12-90,-6 5 990,5-10-540,-5 4-91,6-6 271,0 0 90,6-6-361,1-8-718,6-1 359,7-10 629,13-38-449,-9 26-493,-8-1 1,-1 2-1307,-1 7 19,-7-21 611,-1 6 539,-6-9 450,0-17 0,0 29 0,-6-21 0,4 33-90,-9 3 0,9 12 1170,-10 2-541,11 11-179,-5-5 506,6 18 123,0 9-629,0 7 0,0 11 1169,0 7-1169,6-3-125,-5 10 34,5-13-89,-6 0 90,0-6-899,0-1 449,6 0 180,-4-5 0,4 5-1080,-6-6 631,0-7 179,0 6 180,0-5-720,-6 0-89,-2 10-451,-5-15 1125,5 10-134,-9-13 359,8-5 0,-11-2 0,6-6 0</inkml:trace>
  <inkml:trace contextRef="#ctx0" brushRef="#br0" timeOffset="35020">18094 13795 7533,'0'-13'-900,"0"-1"900,0 1 0,6-1 0,1 1 0,6 0 3238,7-1-2518,-5 1-270,5-1 629,5-5-719,-9 4-1260,10 2 541,-13 7 269,0 6 180,-5-6-2699,9 4 2159,-14-4-719,9 6 1169,-6 18 0,-4-7 0,4 14 0,-6 0 0,0-2 0,0 9 0,0-11-630,0-1 810,0-7-180,6 1 90,-5-1 0,11-6-90,-4-1 2069,5-18-1619,1 3-90,5-16 179,-4 4-359,4-6-720,-11 7 271,4 6 269,-11 2 0,5 5-630,-12-7 450,-1 7 360,-7 1 0,1 6-180,0 6-90,-1-5 1079,1 17-449,-1-9-90,1 28 449,-1-13 91,7 27-541,1-21-89,12 2-90,-5-6-90,11-11-540,-4 4 180,5-11-1169,19 4 1259,-9-11-1799,28-1 900,-27-7 449,13-7-198,-16 1 468,12-1-179,-5 7 39,5 1-489,-12 6 899,10 0 0,-15 0 0,16 0 0,-23 0 287,3 0 342,-12 0-128,0 6-411,0-4 719,0 4-359,0 0 270,0-5-451,0 5 181,-6-6-180,4 0-270,-10 0 0,4 0 0,-5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5T00:13:59.328"/>
    </inkml:context>
    <inkml:brush xml:id="br0">
      <inkml:brushProperty name="width" value="0.05292" units="cm"/>
      <inkml:brushProperty name="height" value="0.05292" units="cm"/>
      <inkml:brushProperty name="color" value="#0000FF"/>
    </inkml:brush>
  </inkml:definitions>
  <inkml:trace contextRef="#ctx0" brushRef="#br0">3058 17016 7533,'27'6'-990,"-12"-5"1170,9 5-270,3-12 810,38-7-720,-17 4-1366,26-3 1276,-32 6-774,12 4 774,11-3-46,4 5 406,-1 0-180,-12 0 0,2 0-90,-14 0 0,1 0-828,21-3 0,-1-1 873,-22 4 0,-2-1-135,10-5 0,-1 0-695,22 4 785,-21-3 0,2-1 0,-12 2 0,1 0-90,22-8 0,1-1 90,-21 5 0,1-1-180,26-7 0,-2 1 0,6 0 90,-31 3 0,1-1-342,-5 2 0,-3 1 432,17-11 0,16-4 0,-29 4 0</inkml:trace>
  <inkml:trace contextRef="#ctx0" brushRef="#br0" timeOffset="133">5432 16815 7533,'-6'13'0,"5"0"0,-5 0-1080,6 1 1080,0-7 0,-6 5 0,-1-4 0</inkml:trace>
  <inkml:trace contextRef="#ctx0" brushRef="#br0" timeOffset="2059">8437 15835 9332,'-7'0'0,"-6"0"180,6 0-180,-7 6 90,7-5-1,-5 11 1,4-4 0,-5 5 0,5 1-270,-3-1-449,3 0 179,1 1 180,-5-1 180,4 1 90,1-1-90,-5-6 180,11 5 0,-5-10-180,6 10 270,0-11-180,-6 5 0,4 0 0,-4-4 0,6 10 0,0-5 90,0 1-270,0 3 180,0 3 0,0 1 90,6 10-90,-4-10 0,10 5 0,-11-13 0,5 5 0,0-5 180,1 7-180,1-1 0,4-5-90,-5 4 90,7-5 0,-1 1 0,-6 4 90,5-11-90,-4 11 0,5-11-450,1 5 270,-7-6-89,6 0 269,-6 0-810,12-6 630,-10-1-450,9-7 271,-17-5 359,11-2 0,-10-6 0,4 6 0,-6 2 0</inkml:trace>
  <inkml:trace contextRef="#ctx0" brushRef="#br0" timeOffset="2319">8517 16063 7533,'7'15'449,"-1"9"-179,0-15-630,-4 10 271,10-5 89,-5-1 0,1-5 179,3-3-89,-3 1 90,5-4-540,1 3 181,-1-5 89,1-5 0,0-3-270,-7-5 270,5 0-90,-11-1 180,5-5-90,-6 4-180,0-5 270,0 7 90,0 5 0,0-3-180,-6 3 180,-1 1-180,-6 0 90,-1 7 0,0 0 90,7 0-90,-11 0 0,9 7 0,-5 0 0,3 7-360,9-1 180,-4 0-89,6-5 269,0-2 0,0 0 0,0-5 0,0 5 0</inkml:trace>
  <inkml:trace contextRef="#ctx0" brushRef="#br0" timeOffset="2497">8745 15942 7533,'15'6'-180,"3"7"360,-11 9 0,6 4-180,1 1-90,0 18 180,-1-14-449,1 14 89,-7-18 91,5 0 89,-11-1 178,11-5-808,-10 4 361,4-3 179,0-8 180,-5 4 0,5-16 0,-12 4 0,-1-6 0</inkml:trace>
  <inkml:trace contextRef="#ctx0" brushRef="#br0" timeOffset="2838">8879 15929 7533,'14'0'-270,"-7"-6"180,5 4 0,-5-3 0,1-2 90,10 6 90,-9-5-270,10 6 0,-6 0 180,-5 0 90,4 0-270,-5 0 180,7 0 0,-6 0 270,4 6 0,-11 1-270,11 7-90,-11 5 180,11-4 0,-10 5-90,4-1 90,0-4-270,-5 4 270,5 1-90,-6-5 0,0 4 0,0-6 90,0 1-90,6-7 90,-5 5-90,5-11 0,-6 5 90,0 0-90,0-4 0,0 4 0,0 0-90,0-4 90,0 9 0,0-9-360,-6 16 360,-1-15 0,0 15-270,-5-11 90,4 1 0,-5 4 180,0-11-90,5 5 0,-4-6 0,4 0 90,-5-12 0,-7-3 0,0-12 0</inkml:trace>
  <inkml:trace contextRef="#ctx0" brushRef="#br0" timeOffset="3610">8933 16022 7533,'0'36'449,"0"-4"-269,0-13-90,0-4-270,0 5 180,6-7-269,1-5 179,7-3 0,-7-5 180,5 0-270,-11 0 0,11-5 270,-4-3-360,-1-5 270,-1-7 90,-6 5-180,0-4 180,0 5-90,0 1 0,0 5 90,0-3-90,0 3 0,-6 1 90,5 0-90,-11 7 0,10 0-90,-4 0 90,0 0 90,5 0-90,-11 0-270,10 0 90,-3 0 180,-1 0-720,4 0 720,-4 0 0,0 0 0,-1 0 0</inkml:trace>
  <inkml:trace contextRef="#ctx0" brushRef="#br0" timeOffset="5245">10851 15405 7533,'-13'-7'-540,"5"1"1260,-4 6-810,4-6 90,1 5 180,-11-12-1,9 12-89,-16-11-90,10 11 90,-4-5 90,6 6-270,-1 0 90,7 0 90,-5 0 0,5 0 0,-7 0-90,0 0 180,1 6-180,-1-5 90,1 11-270,5-11-270,-3 12 180,9-12 1,-10 11 179,11-10 0,-5 3 90,6-5 0,0 6 0,0-4 0,0 4 0,0 0 0,0 1 90,6 7-90,-5-1 0,11 0 0,-10 7 0,9 1 0,-9 6 0,10-7 0,-11 6 0,5-5 0,0 12-90,-4-11 90,4 3 0,-6-5 90,6 0 90,-5-4-180,5 1 90,-6-15-90,6 10 0,-4-11 0,4 5 0,-6-6 89,6 6-89,-4-4 90,3 4-90,1-6 90,-4 0-90,10 0 90,-11 0-90,11-6 0,-4 4-90,5-4 90,0 0 90,1 5-449,-7-11 89,11 4 270,-9 1-630,4-5 270,-1 5 90,-5-7 270,7 1 0,0-7 0,-1-1 0</inkml:trace>
  <inkml:trace contextRef="#ctx0" brushRef="#br0" timeOffset="5509">10945 15325 6543,'7'6'720,"-1"1"-630,-6 7 270,0-1-181,6 7 1,-4-6-180,10 18 90,-11-16 0,5 9 0,0-11-450,-5-1 181,5 1-1,-6-1-360,0 1 180,0-7 180,0-1 180,0-6 0,6 0 0,2 0 0</inkml:trace>
  <inkml:trace contextRef="#ctx0" brushRef="#br0" timeOffset="5790">11106 15473 7533,'15'21'-990,"9"-2"810,-16-12 90,6-1 0,-2-6 90,-5-6 360,6-1 0,7-19-360,-11 10 0,8-9 90,-15 11-90,4 1 0,-6-1 0,0 1 0,0 0 0,0-1 90,0 7-90,-6-5-90,-7 10 180,-2-4-90,-5 6 0,1 6 0,4 2 0,-4 5 0,6 1 0,-1-1 0,7 0 0,-5 1 0,11-7-360,-11 5 360,10-10 0,-4 4-90,6-6 90,0 0 0,6-6 0,2-1 0</inkml:trace>
  <inkml:trace contextRef="#ctx0" brushRef="#br0" timeOffset="6082">11427 15433 7533,'14'-18'-720,"-1"7"540,1-20 180,-6 10 90,4-6-180,-11 0 90,11 0 0,-11 7 90,5 0-90,-6 7 0,0 5 90,0 2-90,0 6 0,-6 6 90,-1 2 0,-6 5 90,-1 7-180,0 0 90,1 7 0,-1-6-90,1-2 270,-6 1-270,4-11 180,2 9 179,1-17-449,10 5 180,-4-6-1169,6 0 449,0 0 360,0-6 270,0-7 0,6-2 0,2-5 0</inkml:trace>
  <inkml:trace contextRef="#ctx0" brushRef="#br0" timeOffset="6418">11522 15124 6633,'13'-6'360,"0"-2"-360,1 1 360,-1-5-270,0 10 0,1-9 0,-1 9 0,1-10 0,5 10-1,-4-4-89,5 0-89,-7 5 178,1-5-178,-1 6 89,0 0 89,-5 6-89,4-5 0,-11 17 90,5-3-90,-6 6 180,0 5-90,0 6-90,0-2 0,0 9 0,0-12 90,0 0 0,0-1 0,0 7-180,0-4 90,0-3 90,0-6-90,6-7-180,-5 1 180,5-7 90,-6 5-90,0-10-180,0 4 90,0 0 90,0-5-270,0 5 1,0-6 269,-6 0-270,-1 0 270,0 0-90,-5-6-180,4 5-90,-11-17 270,-2 15-270,0-15 271,2 16 89,5-10 0,-5 11 0,-2-5 0</inkml:trace>
  <inkml:trace contextRef="#ctx0" brushRef="#br0" timeOffset="8543">15183 17217 6903,'8'0'-899,"4"0"1348,13 0-179,-1-6 540,32 4-361,-18-10-1552,14 11 1283,-6-11-180,2 5 45,-5 0 0,3 0-45,23-6-716,-21 6 0,1 0 626,18 0 0,0-5 0,0 5 45,-18 0 0,-1 0-45,14 0-135,-14 1 0,-2 0-45,3-2 90,11 1 343,-6 1-613,17 0 360,-24 4-311,15-10 311,-34 11 1,5-5 666,-6 6-577,0-6 1263,-7 5-1263,0-5 40,-7 0 0,1 4 0,0-4 0</inkml:trace>
  <inkml:trace contextRef="#ctx0" brushRef="#br0" timeOffset="8887">15223 17391 7533,'14'0'180,"-1"0"-450,19 0 90,3 0-998,13 0 1088,10 0-328,-14 0 597,20 0-179,-22-2 0,1-2 450,31-3-958,-25 0 0,-1 1 688,19-2-90,0-4-474,0 5 384,-19-5 0,1-2 0,-12 6 0,0 0-236,9-5 1,-1 1 415,21 4-180,-17-4-450,9 5 270,-16-7 281,4 7-731,-6-5 271,-5 10 179,-3-10 541,1 5 0,-11-6 1,4-1-1</inkml:trace>
  <inkml:trace contextRef="#ctx0" brushRef="#br0" timeOffset="9009">16672 17203 7533,'-8'21'-450,"3"-7"180,5-8 90,-6-6 180,4 0 0,-4 0 0,6 0 0</inkml:trace>
  <inkml:trace contextRef="#ctx0" brushRef="#br0" timeOffset="14089">19971 11460 7533,'-7'0'2338,"1"0"-2248,6 0-90,0 0 0,6 6 270,8 2-90,1-1 0,4 5 0,-5-5-180,-1 7 90,0-1 270,7 1-91,-6-1-269,6-5 450,-7-2-180,0 0-90,-5-5 0,4 5-1170,-11-6 541,11 0 89,-4-12 180,-1 3 90,6-10-90,-6 5 360,6-5-180,1 10 0,-1-9 0,0 11 0,1-1 0,-1 2 0,0 6 90,1 0-90,5 0 180,-4 0 90,4 6-270,-5 2 0,0 5 90,5 0 0,2 7 269,0-6-179,4 0 90,-10-2-180,4-10 0,-6 4 0,7-6 0,-5 0-270,4 0 90,-5-6 90,-1-2-90,7-5-90,-5-1 270,10 1-90,-16-1 0,9 1 0,-11 0 0,6 5-180,1-4 0,-1 11 180,0-11 0,1 10 0,-1-4-90,1 6 270,0 0 90,-1 0-270,0 0 0,1 0 180,-1 0 0,0 0-180,1 0 180,-1 0 0,0 0-90,1 6 0,-1-4 0,1 4-90,-1-6 180,7 0-180,-5 0-90,4 0 180,-5 0-1,-1 0-178,0 6-1,1-5 90,-1 5 90,0-6-360,-5 0 360,4 0-90,-5 0-90,6 0 0,-5 0 90,4 0 0,-5 0 90,7 0 90,5 0-180,-4 0 179,5-6-179,-7 5 0,1-11 90,-1 4-90,6 1 90,-4 1-90,4 0 90,-5 5-90,-1-12 90,0 12-180,1-5 180,0 6-90,5 0 90,2 0-90,0 0 90,4 0-180,-10 0 0,4 0-90,-6 0 180,1 0 0,-1 0 0,1 0 0,-1 0 0,1 0 270,-1 0-90,1 0 270,11 6-450,-9-5 90,16 12-90,-18-12 0,12 11 90,-12-11 0,6 11 0,-1-4-360,2 5 360,0-6-180,11-1 90,-16 0 0,9-4 0,-11 4 90,-1-6-90,0 0 0,1-6-270,-1 4-90,7-10 360,-11 5-90,9 0 90,-11-5 0,7 10 0,-1-10-90,-6 5 180,5 0-180,-4-6 90,5 12-90,-6-5 270,5 6-90,-10 0 90,16 0-180,-15 0 0,14 0 0,-9 0 0,5 0 270,0 0-90,1 0-90,0 0-90,5 0-90,-4 6 180,4-5-90,-5 6-90,-1-1 90,7-5 0,-6 5 0,6 0-270,-1 1 270,2 1 0,-6-2-270,3 0 90,-10-5 90,5 5 0,0-6 90,-5 0-180,10 0 180,-9 0 90,4 0 0,-1-6-180,-5 5 90,1-11-90,3 4 90,-3-5-90,5-1 90,-5 1 0,4 5 90,-11-3 180,11 9-90,-11-4-90,12 6 90,-12 0-90,11 0 0,-4 0-90,-1 0 0,5 6 90,1 2 0,2-1 359,5 5 91,5-11-360,-3 6-720,17-7 450,-11 0 180,-1-7-1079,5 0 809,-16-6 0,9-1 90,-17 1-1619,3 5 810,-9-4 269,4 5-1079,-12-1 1709,-1-4 0,-13 11 0,0-5 0</inkml:trace>
  <inkml:trace contextRef="#ctx0" brushRef="#br0" timeOffset="15814">21165 10320 7533,'-7'0'0,"-5"0"0,10 0 449,-4-7-269,6 6 90,0-11 0,0 5 90,0-7-270,0 1 90,0-1-90,6-5 179,8-26-179,7 6-569,-3-4 1,3-2 568,14-8 0,-12 14 0,1 0 90,16-15 0,0 1-90,0 5 180,-5 8-91,9 1-179,-14 5-629,15 6-274,-11-3 723,1 9 0,-3 2-150,-5-6 330,0 12-90,-1-6-629,1 13 359,-6-6 90,-1 12 1175,-7-11-995,-5 11 697,4-5-697,-11 6-41,11 0-769,-10 0 450,3 0 450,-5 0 0,0 0 0,0 0 0</inkml:trace>
  <inkml:trace contextRef="#ctx0" brushRef="#br0" timeOffset="16620">20857 8911 7533,'8'0'1349,"3"0"-1079,-3 0-180,5 0-90,6 0 270,-10 0-1,9 0-179,-10 0 0,5 0-270,-6 0 90,6 0 180,-12 0-629,6 0 359,-7 5 90,5 3-90,-3-1-360,4 5 270,-6-4-629,-6 5 449,4 1 180,-10-7 1,11-1 269,-6-6 0,7 0 0,-6 0 0,-1 0 0</inkml:trace>
  <inkml:trace contextRef="#ctx0" brushRef="#br0" timeOffset="16886">21138 8535 7533,'8'13'899,"-2"7"-359,-6 6-180,0 3-270,0 10 90,0-5-908,0 6 908,0 1-90,-6-1 90,-2 6-360,1-10 180,-5-4 293,11-12-832,-5-7 419,6-5 30,0 4-450,0-11 360,0-1 374,0-7-284,0-7-179,0 1 179,6-7 449,-5 6 271,11-12-360,-5 11-90,7-10 90,-1 10-90,1-10 89,-1 10-269,7-5 180,1 1 0,0 4-90,-2-4-809,-6 5 449,1 1 180,-7 5-630,-1 2 270,-6 6 1,0 0-541,0 6 990,-6 2 0,-7 11 0,-8 2 0</inkml:trace>
  <inkml:trace contextRef="#ctx0" brushRef="#br0" timeOffset="17073">21085 9018 7533,'-7'7'449,"1"-1"-89,12-6-90,1 0-90,6 0 180,1 0-90,11 0-90,-9 0-180,16 0 179,-17 0 1,4 0-360,-5 0 180,5 0 180,-10 0-539,9 6 269,-17 2-90,5 5 360,-6 1-900,-6-1 450,5 0 0,-11 1 90,5-7-809,-7 5 989,1-4 0,-1 5 0,1 0 0</inkml:trace>
  <inkml:trace contextRef="#ctx0" brushRef="#br0" timeOffset="17706">21729 8843 7533,'-14'6'0,"1"-4"0,0 10 359,-1-11-179,1 11 0,-1-4 0,1 5 0,0 1-180,5-7 0,-4 5 180,11-11 0,-6 11 0,7-4-90,0-1-90,0-1 90,13-6 0,1 0 179,8-6-179,3 5 90,-10-11-180,4 4 180,6-5-90,-14 5-360,12 3 90,-15 5 90,5 0-629,-6 0 359,-1 0 180,-6 0 90,0 0-360,0 5-89,-6 3-181,5 5 270,-5 1 91,0-1 359,5 1 0,-11-1 0,10 1 0,-4-7 0,6 5 0,0-11 0,0 5 90,6-6-90,-4 0 90,10 0 629,-5 0-449,0 0 0,6-6-90,-6-1 90,7-6 269,5-7-269,-10-1-180,9 0 180,-11-4-180,7 4-270,-1-6 180,1-12 180,-1 10-810,0-10 270,-5 12 91,4-11-451,-11 13 360,5-12 0,-6 16 181,0 1-1,0-6 180,0-1 0,0 5 0,0 3 0,0 7 0,0 4 0,0 1 449,0 1 451,0 6 539,0 0-1079,0 6 0,0 7-91,0 8 361,6 18-450,-5-3 0,11 10-463,-10-6 463,10-6-270,-10 5 450,10 1-181,-5-4-269,1 9 90,3-17 270,-9 11-989,4-17 359,-6 4 180,0-13-899,0 1 449,0-1 0,0 0 824,0-5-464,0-3 270,-6-10 0,-7-9 0,-8-7 0</inkml:trace>
  <inkml:trace contextRef="#ctx0" brushRef="#br0" timeOffset="17854">21930 8857 7533,'-13'-22'2069,"5"4"-1800,2 18 271,6 0-360,6 0 90,2-6-180,5 4 180,0-4-360,7 0 180,7-7 179,-5 4-89,9-9 0,-16 11 0,5-1-2159,-1-4 360,2 11 1349,-1-6-89,-6 7 359,-2 0 0,-5-5 0,6-3 0</inkml:trace>
  <inkml:trace contextRef="#ctx0" brushRef="#br0" timeOffset="18365">22171 8763 7533,'-15'58'899,"-3"-3"-629,17-46-180,-5 9 0,6-16 0,0 4 90,0-6 0,0 0-360,6 0 180,-5 0 90,17-13-540,-9-1 270,5-7 90,-3-4 180,-3 4-180,0-6-360,-2 6 181,-6 7-1,0 3 180,0 9 539,0-4-269,0 0 0,0 5-270,0-6 540,0 14-180,-6 0-90,4 7-90,-4-1 360,6 0 89,0 13-539,0-10 0,0 10 180,6-13 0,-4 0 0,4 1 90,0-1-1080,1-5 450,1-2 181,4-1-361,-5-3 360,1-2 0,-2-7-90,-1-13 90,-3-1 90,10-5-269,-5-13 179,1 3 90,-2-4-270,-6 7-180,5-12 360,-3 14-154,4-20 154,-6 23 90,0-5-90,0 6 450,0-12-270,0 16 0,0-9-90,0 19 0,0 5 0,0 2 1684,0 6-65,0 0-1259,0 6-90,0 2 449,0 11-269,0-4 270,6 22-450,-5-13 0,5 15-1,0-12-89,-4 0-180,10-1 180,-11 13 0,11-15 90,-11 13-90,5-16-809,0 6 269,-4-6 270,4-2 90,-6-5 0,0-1 0,0-5-90,0 4 180,0-11-90,0 5 0,0-6-90,0 0-1978,-6 0 1168,-2 0 990,1 0 0,-11-6 0,3-1 0</inkml:trace>
  <inkml:trace contextRef="#ctx0" brushRef="#br0" timeOffset="18777">22279 8709 7533,'-8'-7'1259,"3"-5"-629,5 10-181,0-10-179,0 11 270,11-17-360,-2 9 0,11-10 90,-7 5-91,6 1 1,-4 5-989,4-3 539,-5 9 180,-1-10 90,1 11-1529,0-6 719,-7 7 271,5 0 179,-11 7-540,11 0 451,-10 6 449,4 1 0,-6 5 0,0 8 0,0-5 0,-6 4 0,4-7 0,-4-4 180,6 5 89,0-13-269,0-1 1260,0-6-631,6 6 181,8-5-360,1-1-91,4-7 91,-6-6-270,1-7 0,5 5 0,-4-4 0,4 0 0,-5 3 89,-7-9-89,-1 16 180,-6-14-180,0 14 0,0-11-2159,-6 13 180,-7 0 1349,-2 7 180,-11 7 1,11 0-1,-10 6 899,10 7-359,-4 1-180,6 6 0,-1-1 720,1 1-361,6 0-179,1 6 0,6-5 0,0-1 180,0-2-1,6-10-449,1 5 180,6-7 180,13-5-90,-4-2-90,11-12 0,-13-2-270,18-17 90,-14 2 0,15-9-2429,-19 5 1260,0 0 449,-1 0-629,-4 0 1349,4 0 0,-6-5 0,1-2 0</inkml:trace>
  <inkml:trace contextRef="#ctx0" brushRef="#br0" timeOffset="19005">22801 8454 7533,'-7'8'629,"1"4"-269,6-11 270,0 11-180,-6-5-181,5 7 1,-5-1 90,6 1-180,0-1 180,0 7-90,0-6-91,6 0 1,-5-2-270,11-5 90,-10 1-90,10-2 180,-11-6-180,12 0 270,-6 0-360,6 0 180,1-6-90,-1 4-449,0-10 269,1 11 0,-1-11-809,1 10 539,-7-4 180,-1 6 90,-6 0-1708,0 0 1978,-6 6 0,-7-4 0,-8 4 0</inkml:trace>
  <inkml:trace contextRef="#ctx0" brushRef="#br0" timeOffset="19154">22856 8629 7533,'-14'13'0,"1"0"0,-1 1 0,1-7 0,5 5 0,-4-4 1169,5 11-449,-1-10-271,2 9 91,6-16 270,6 9-631,2-9-89,5 4 90,7-6 0,-5 0-360,10 0 180,2-12 270,-5 3-90,10-4 0,-18 1 180,12-2-180,-12 5-2699,0-9 1170,-2 17 539,-10-11 810,4 11 0,-6-11 0,0 4 0</inkml:trace>
  <inkml:trace contextRef="#ctx0" brushRef="#br0" timeOffset="19305">22909 8682 7533,'-13'21'989,"5"-1"-359,3-7-180,5 1-181,0-1 91,5 0 0,3-5-180,5 4 0,1-5 0,-1 1 0,6-2-1,-4-6-358,23 0 179,-15 0 179,10-6-1798,-7-2 1619,-12-5 0,18-7 0,-4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2:43:59.502"/>
    </inkml:context>
    <inkml:brush xml:id="br0">
      <inkml:brushProperty name="width" value="0.05292" units="cm"/>
      <inkml:brushProperty name="height" value="0.05292" units="cm"/>
      <inkml:brushProperty name="color" value="#0000FF"/>
    </inkml:brush>
  </inkml:definitions>
  <inkml:trace contextRef="#ctx0" brushRef="#br0">4922 8843 8342,'0'8'360,"0"4"-180,-6-5-90,5 7 90,-5-1-180,6 1 0,0-1 90,0 0 0,0 1-90,0 5 90,0 8 0,0 1-360,0 23 180,0-20-476,-6 20 566,4-17-90,-3 24-90,-1-19 180,4 18 0,-4-29-89,6 11 268,0-11-179,0 11 0,0-10 0,6 3 0,-4 1 0,4-5-90,-1 17 90,3-15 0,-1 8 0,-1-11 90,0 0-90,-4-6 0,4 5 0,-1-6 296,3 1-296,-1-2-90,6-5-90,-6-1 180,7-5 0,-1 4 0,0-11 0,19 11-180,-9-10 90,16 10 0,-12-11 180,0 5-180,18 0 90,-14-4 0,19 9 0,-21-9-90,27 10 180,-17-11-90,-2 3 0,2-1 180,24-3-467,5 0 287,-28 2 0,-2 1-476,13-1 476,13 4 90,-23-6-90,11 0 0,-4 0 0,0 6 0,-10-6 0,0 1 0,16 5 45,-16-6 0,1 0-45,15 0 0,-1 0 90,1 0 0,0 6 0,-13-5 0,1 0 0,19 5-45,-16-6 0,0 0-623,16 0 668,0 0-90,4 0 90,-9 0-90,9-6 45,-23 5 0,1 0-45,30-5-404,-30 5 1,-1 2 493,18-1-270,-1 0 0,-4 0 180,11 0-90,-11-6-90,11 5 180,-5-5 0,0 6-90,5 0 90,-11 0 0,10 0-45,-20 0 1,1 0 44,29 0 0,-30 0 0,1 0 89,25 0-89,-14 0-89,14 0 178,-10-6 91,0 4-180,5-3 0,-5 5 0,6 0 0,-6 0 0,-1 0 0,0 0-180,1 0 180,0-7 0,-2 6 0,1-5 0,-5 6 0,-13 0 0,0 0-89,17 0-1,-20-3 0,0 0 90,20 1 0,-10-4-90,16 1 104,-16-3-14,-8 1 0,1 1 0,17-2-1197,13-4 1197,-20 11-90,-4-11 527,0 10-437,-10-4 0,0 0 0,10 5 371,22-5-461,-24 6 359,-4 0-269,-2 0 0,5 0 202,-10 0-158,3 0 1,0 0 45,10 0 1291,22 0-1381,-30 0 90,1 0-90,-1 0 90,0 0-90,-6 0 90,11 0 0,-15 0-90,14 0 0,-9 0 270,5 0-270,0 0 90,0 0 0,19 0-90,-15 0 0,26 0 0,-20 0 90,15 0-270,-16 0 448,-3 6-268,11-5 0,-18 11 351,19-10-351,-18 4 0,0-6 0,1 0 0,5 6 180,-4-5-270,22 5 90,-14-6-1672,10 0 1672,-14 0 89,-6 6 138,7-4-317,-6 3 45,3-4 0,1-2 45,11 1-358,-14 0 1,0 0 357,10 0-90,-11-5 201,5 3-201,18-4 90,-11 6 19,12 0-19,-18 0 0,-7 0-134,6 0 134,2 0-89,17 0 89,-14 0-400,13 0 220,-22 0 0,-2 0 72,-1 0 108,-5 6-90,18-4 90,-9 3 764,9-5-854,-17 0 0,3 0 375,-9 0-375,9 0 0,21-5 0,-19 3 90,17-4-90,-37 6-90,6 0 1369,-12 0-1279,18 0 197,-16-6-197,10 5 807,-13-5-717,1 6 113,-1 0-203,0 0 90,-5 0-90,4 0 90,-5 0 180,12 6 179,-4-5 1,11 11-360,-11-4 90,10 5 0,-4-5 0,0 3-90,-2-9 90,-5 10-90,-1-11-270,6 11 270,2-4-90,6 5 90,-6-5 0,-1 4-90,-7-11 90,6 11 180,-4-5-180,4 7 0,-5-1 0,-1 1 270,1-1-270,-7 1 0,11 11 270,-15-9-90,15 15-180,-17-9-90,11 4 180,-4 7 0,5-5-90,7 17-180,6-9 90,-3 4-90,2-13 180,-12-2 0,1-10 90,-1 5-180,6-1-360,2 8 180,0-5 180,-1 10 90,-7-18 0,1 12-90,-1-11 0,0 10 0,1-10 1,-7 4 89,5 1 89,-4-6-178,5 6 89,0-7-90,1-5 180,-1 4-90,0-5-90,7 1 180,-5-2-90,10 0-90,-10-5 180,5 5-90,-7-6 0,0 0 0,1 6 89,-1-5-89,6 5 0,-4-6-89,4 0 89,-5 0 0,6 6 0,-6-4 0,12 4 0,-11-6 0,10 0-90,-10 0 180,10 0-90,8 0 89,-3-6-89,9 4 0,-12-4 0,-1 0 0,1 5 0,12-11 0,-3 5 0,4-1 0,-7 2 0,0 0-89,-5 5 89,10-5 0,21 0 0,-13 5-410,12-5 410,-19 6 0,-5 0 0,6 0 0,1 0 90,-1 0-180,-6 0 90,5 0 90,7 0-90,-3 6 0,9-5 0,-12 11 0,-5-11 0,4 11 0,-11-10 0,28 10 90,-17-5-270,19 7 90,-17-1 90,-7 0 0,-1-5-180,-1 4 180,3-5 0,-1 7 0,5-7 0,-11 5 0,11-10-90,-5 10 270,0-11-180,5 5-90,8 0 180,-4-5-90,3 5 0,-7-6 90,-11 0-90,11 0 0,-11 0 0,11 0 0,-11 0 0,5 0 0,0 0 0,-5-6 90,5 5-90,-7-5 0,1 6-90,12-6 90,-3 5 0,4-5-90,-13 0 90,-2 4 0,-4-4-180,6 0 180,6-1 0,-5-1 0,5-4 0,-12 11-90,10-17 90,-15 9 0,10-5 320,-7 2-410,-4 5 90,4-6 0,-5-1-90,-1 1 180,1-1-90,-1 1 180,7-12-180,-6 8 0,6-14 0,-7 10 90,0-6-90,1 0 0,-1 1 0,6-25 0,-10 12-1095,9-19 1095,-10 17 90,-1 1-438,6-6 258,-12 4-89,11-28 179,-5 18-854,-3 14 1,0-1 853,2-17-90,-6-9-522,6 10 612,-5-5 0,5-11 179,-6 13 1,-6-8-180,5 20 0,-11 6 526,10-1-526,-9-5 0,3-8 0,-6-1 90,1 1-180,-1-4-90,1 15 180,-6-9 0,10 18 0,-9 7 238,10 1-328,-5 12 1720,0 0-1630,-1 2 827,1 5-827,0-7 486,-1 7-576,1-5 145,-7 5-55,5-1 0,-16-4 90,14 5-90,-14-1 0,16-4 0,-10 11 180,4-5-180,-17 0 0,8 4 0,-9-3 0,6-2 0,5 6 0,-11-5 0,5 0 0,-24-1-90,13-1-910,-19-4 1000,22 11 0,-10-6 0,-2 2 0,-1 3 45,14-1 0,-1 0-45,-24 3 0,27 0 0,-1 0 0,-25 0 0,3 0 0,-5-6 0,1 5 0,-2-5 90,1 6-90,-6 0 0,5 0 90,-5-6-45,19 5 0,-1 0 45,13-2 0,0 0-640,-16 3 0,0 0 550,-16 0 45,32 0 0,-1 0 45,-13 0 0,0 0-45,9 0 0,-1 0-714,-14 0 0,1 0 714,20 0 0,0 0 0,-19 0 0,-2 0-90,17 0 0,1 0 90,-15 0 0,1 0-45,17 0 0,2 0 89,-36 0-179,33 0 1,0 0 179,-29 0-1,12 0 1,-2 0-90,19 0 0,1 0 0,-15 0 0,1 0 45,15 0 0,1 0-45,-30 0 0,27 0 0,0 0 0,-29 6 135,32-5 0,-1 0-980,-26 5 845,-2-6 90,1 6-45,19-5 0,0-1 0,7 3 0,1 0-90,-7-2 0,2-2-45,-27 1 90,11 6 0,-6-4 90,0 3-90,0-5 0,6 0 0,-5 0 0,5 0 0,-6 0 0,6 0-90,-5 0 90,11 0 0,-10 0 0,9 0 0,-15 0 0,14 0 0,-14 0-180,9 0 180,-4 0 0,-2 0 0,1 0 0,0 0-90,0 7 90,0-6 0,-6 5 90,11-6-90,23 0 0,0 0 0,-23 0-45,11 3 0,-2 0 45,-21-1 0,22 0 0,1 2 0,-17 1 0,-5-3 90,6 4-90,16-3 0,-1 0 0,-24-2 0,24 2 0,1 1 270,-16 1-90,-6-3-90,4 4 0,-4-6-180,0 0 90,5 0 0,-5 0 90,5 0-90,-4 0 0,3 0 45,15 0 0,-1 0-45,-21 0 0,24 0 0,1 0 0,-16 0 90,-6 0-90,5 0 45,17 0 0,-1 0-45,-23 0 0,27 0 0,0 0 90,-19 0-180,-1 0 90,1 0 90,0 0-180,19 0 0,0 0 90,-27 0-419,26 0 1,1 0 418,-19-6 0,0 4 0,0-3-373,0-2 553,0 6-195,0-5-75,0 6 270,-1-6 0,1 4-90,1-3 27,-2 5-207,1 0 135,19 0 0,0 0-135,-27 0 90,26 0 0,1 0 90,-19 0-90,0 0-90,-6 5-90,10-3 180,24 0 0,1 2 0,-25 2 90,-10-5-180,6 6 90,0-7-90,19 2 0,-1 1 90,-25-1-45,10 4 0,1 0 45,-12-5-45,27 2 0,0 0 45,-26 3-90,6 2 90,-5-1-90,6 5 315,19-8 0,-1 0-135,12 2 0,-1 1-90,-10 0 0,0-1-90,-19 2 90,18-2 0,1 0 0,-27 1 294,26-3 1,1 0-295,-13 2 0,-4-1 90,9-3-90,-9 4-90,22-6 0,1 0 90,-19 0 0,19 0 0,2 0 0,-8 0 875,-6 0-965,7-6 90,-6 4-90,12-3 0,-5 5 90,-12 0-270,13 0 90,-13-6 90,24 4-179,-11-4-1,9 0 180,1 5-720,4-6 1645,16 7-1105,-4-5 786,6 3-516,-1-4 0,-5 0 0,-2-1 0</inkml:trace>
  <inkml:trace contextRef="#ctx0" brushRef="#br0" timeOffset="41894">4922 12708 7533,'8'0'-630,"3"-6"1260,-3-7-91,-1-8 541,-7-24-541,-7 8-718,-1-3 179,-9 8 179,8 23-358,-11-9 179,7 17 0,0-5-180,-12 6 270,8 0 0,-2 6-270,7 1 0,5 7 90,-7 5 180,6 2-90,-4 6 0,11 0 270,-5 11-270,6-8 0,0 9 180,0-12-180,0 18 89,0-14-89,6 20 0,-5-23 90,5 11-269,-6-5 89,0 12 180,0-4-180,0-2 180,0-13-450,0-8 0,0-5 360,0-7-90,0-1 90,0 0 90,0-4-180,0 4 0,0-6 90,0 0 0,0 6 0,0-5 0,0 17 180,6-9 0,-4 10 0,10 1-180,2 7 0,0-5 270,12 21-270,-17-25-90,8 8 180,-15-15-90,4-9 90,0 10-180,-5-11 180,5 11-90,-6-4-180,0-1 90,0 5 90,0-4 0,0 5 0,0-6 0,0-1-360,0-6 180,-6 6-90,5-4 0,-11 4 0,10-6 1,-4 0 269,1 0-180,3 0 90,-4 0 0,0 0-90,5-6-540,-5-1 361,6-7 359,-6 1 0,4-7 0,-4 0 0</inkml:trace>
  <inkml:trace contextRef="#ctx0" brushRef="#br0" timeOffset="43111">12058 12614 7443,'21'-21'989,"-1"8"-1079,-7 7 0,-6 0 270,5 4-270,-4-4 90,5 6 0,0 0-90,7 12 90,-11-3-90,14 34 90,-14-11-453,5 20 453,-3-12 0,-3 13-90,0-10 90,4 21 90,-5-21-1447,1 15 1357,-2-10 0,0 6 0,-5 5 180,11-4-90,-10 11 0,10-11-90,-11 5 135,2-21 0,0-1-135,-3 22 90,0 6 0,0-15 0,0-10 180,0-5-180,0 1 0,0-22 89,0 5-179,-6-13 90,-1-1 301,-7-6-301,1-6 1419,-1 4-1599,-5-10 180,4 5-270,-17-12 90,10 4 1,-5 2 89,2 0-270,-20 6-630,1-1 271,-10 3 179,21-1 180,14 4 270,0-4 0,-2 0 0,-6-2 0</inkml:trace>
  <inkml:trace contextRef="#ctx0" brushRef="#br0" timeOffset="45903">15318 13526 6723,'7'0'270,"5"0"-270,-4 0 0,5 0 90,12 0-90,-3 0 180,29 0-90,10 0-90,-9 0-180,11 0 180,-11 0 180,-1 0-451,8 0 271,-20 0 0,-1 0-600,15 0 600,-14 0 0,0 0 0,8 7 45,-6-7 0,0 1 45,14 5-90,-10-5 0,0-2 180,16 1-180,-13 0 0,1 0 90,25 0-849,-10 3 1,-1 0 758,12-1 45,-27 1 0,0 0-45,25-3 90,-4 5-221,-19-2 0,9-1 1,0 1 190,5 1 0,0 1 0,1-1-704,-2-1 0,-1 0 0,0-1 644,-2 0 0,-2 0 0,-7 0 90,22-2-129,-5 0 39,6 0 0,-8 6 45,-15-6 0,2 1-45,-13 5 0,1 0 28,12-5 1,-1 0-29,21 5-90,-6-6 90,0 6 62,-6-5-107,-14 2 0,1 0 135,15 3 610,-18-5 1,-1-1-791,16 6 90,-5-6 0,5 0 0,-7 6 0,13-4 0,-16 4 0,3-6 0,-15 6 0,-9-5 541,4 5-631,-13-6 1633,11 0-1543,-20 0 314,13 0-404,-17 0 1012,0 0-922,-1 0-90,-6 0-449,0 0 269,-6 0 0,-1 0 270,-12 0 0,4 0 0,-4 0 0</inkml:trace>
  <inkml:trace contextRef="#ctx0" brushRef="#br0" timeOffset="46082">19261 13647 7533,'7'0'629,"-1"0"-449,-6 6-360,6-4 180,-4 4 180,4-6-360,-6 0-68,0 0 1,6 0 0,1 0 0</inkml:trace>
  <inkml:trace contextRef="#ctx0" brushRef="#br0" timeOffset="55719">21755 7770 7533,'0'47'0,"0"0"0,0-1 0,0-6 0,0-11 0,0 10-1529,0-11 1708,-6 5 1,5 17-180,-11-17-838,11 30 1018,-5-33-180,6 14 0,0-9 272,0 5-272,0 18 449,0-1-664,0-2 485,0-5-360,0-15 180,0 5 0,0 0 453,0 6-633,0 20 180,0-14-1152,0 18 1062,0-22 90,-6 0-269,4 4 89,-4-4 90,3-10 0,0 1 0,-4 21-524,3-21 0,0-1 614,-1 16-90,-1 0-444,4-1 444,-4 1 45,3-15 0,0-1-45,2 22 0,-2-7 0,0 1-90,-3 13 474,6-21 0,-2-1-294,-9 22-120,5-7 0,2 10 0,0-7-409,0-17 1,-1 0 438,-1 17 0,-1 7 0,2-12-90,4 3 90,-6 0 249,7-1-249,-6 0 90,5-5-90,-2-11 0,0 1 90,3 22-90,0-24 0,0-1 0,0 30 0,0-29 0,0 0 45,0-3 0,0-1-45,0 8 0,0-2 0,0 16 0,0 5 38,0-24 0,0 0-38,6 31 0,-5-27 0,-1-1 0,6 16 0,-5-19 0,-2 0 0,1 17 0,0-7 0,0-2 0,0 4-430,0-13 0,0 0 430,0 2 0,0-3 0,0 2 0,0 18 0,0 12 45,-3-30 0,0-1 45,2 12-135,-2-14 0,0 0 45,-3 20 45,5-20 0,0 1-45,-2 5 0,1 0 45,2-3 0,0 0-1,-3-2 1,0-3-45,1 11 600,-4 10-600,6-15 45,0-2 0,0 0-45,0 13 0,0 17 179,0-18-179,0-12 0,0 6 45,3-8 0,0 3-45,1 4 0,0 1 45,-1-1 0,1 0-45,-1 10 0,0-6 0,3-3 90,-5 17-180,5-24 796,1-6-706,-6 5-90,11-11 90,-10 11 0,4-11 90,0 11-90,-5-10 0,11 27 0,-10-17 92,4 19-92,-1-12 0,-3-4 90,4 10-90,-6-10 0,0 22 0,0-19 0,6 19 0,-5-22 0,5 4 90,-6-6-90,0 7 0,0 0 90,0 1-90,0 4 0,0 14 0,0-14 0,0 12 0,0-24 0,0 0 0,0 1 0,0-1 0,0 0 0,0-5 90,0 9-90,0-8-90,0 28 90,0-19 0,0 13 90,-6-12-90,5-4 0,-5-2 0,6-1 90,0-5 844,0 1-934,-6-3 0,4-5 0,-3 0 919,-1 6-559,-2 13-450,1-14 283,1 5-104,6-24 413,0-6-412,-6 6 31,4-12-211,-4 5 180,6-6-90,0 0-90,-6-6 540,-19-7-270,7-3-180,-14 3 540,7 1-270,-3 5-180,-18 0 0,10 1-485,-21 6 575,26 6-631,-38 7 631,31 2-180,-26 4-225,12-3 1,-4 0 269,4-8 0,0 1-881,-7 8 1,2-2 835,14-11 0,4-1 270,-13 9 359,-21 1-269,13-4-149,2 3-31,33-12-315,17 0-405,2 0 2017,0 0-1657,5 0-809,-5 0 449,6 0-386,0 0 386,6-6 540,1-1 0,7-12 0,-1-2 0</inkml:trace>
  <inkml:trace contextRef="#ctx0" brushRef="#br0" timeOffset="56693">22104 12011 7533,'-7'7'719,"1"-1"-449,6-6 450,0 0-720,6-6-90,1-2 270,7-5 0,5-1-1,-4 1 271,10 0-989,-10 5 359,5-4-180,-7 11 180,1-5 90,-7 6 0,5 0-180,-10 0 90,4 12 90,-6-3 180,0 10 0,0-6-90,0 1 180,0-1-180,0 1 0,0 5 90,-6 2-90,-2 6 0,-5-6 0,-1 4 90,1-10-90,-1 10 90,0-10-270,1 10 270,-6-4-720,4 0-359,-4-1 989,5-7 0,1 0 0,0 1 0</inkml:trace>
  <inkml:trace contextRef="#ctx0" brushRef="#br0" timeOffset="56790">22252 12117 7533,'13'7'-450,"-5"0"450,4 1 0,-5 10 0,7-3 0</inkml:trace>
  <inkml:trace contextRef="#ctx0" brushRef="#br0" timeOffset="57003">22372 11903 7533,'7'42'584,"0"-1"1,0 31-405,5-26-5391,2 18 5391,1-11 0,-2-14 0,-1-1 300,-3 5-1739,9 2 1170,-5-6-91,-4-15 180,9 7 0,-16-18 0,3 1 0</inkml:trace>
  <inkml:trace contextRef="#ctx0" brushRef="#br0" timeOffset="57213">22507 11983 7533,'21'-13'1979,"4"0"-1800,-10 5 91,10 2-90,-10 0 0,5 5 180,-7-5-270,1 6-810,-1 0 450,-6 6-989,-1 7 629,-6-4 181,0 21 449,-6-20 0,-7 22 0,-8-11 0</inkml:trace>
  <inkml:trace contextRef="#ctx0" brushRef="#br0" timeOffset="57409">22440 12172 7533,'0'7'2069,"6"-1"-1800,1-12-89,7 4 0,5-10 0,2 5 0,6-7 450,-1 1 449,1 0-539,0-1-181,-6 7-538,4-5 269,-10 10 89,16-10-1078,-20 11 539,13-5 270,-23 6-1619,11 0 990,-11 0 269,5 0 180,-6 0-1979,0 0 2249,-6 6 0,-1 1 0,-6 7 0</inkml:trace>
  <inkml:trace contextRef="#ctx0" brushRef="#br0" timeOffset="57735">22614 12319 7533,'8'36'809,"-2"-5"-719,-6-24 90,-6 5-270,4-4 90,-4-1-630,6-1 361,0-6 179,0 0-90,-6 0 270,5 0 0,-6-6-90,7-1-360,0-12-630,0-8 721,0-2 359,0 3-90,0 6-90,7 7 90,-6-1 719,11 7-179,8-5-90,2 4-181,5 1 1,-8 1-270,0 6 360,-4 0-270,4 6 360,1 1-360,-5 7 90,-2-7 90,-6 5-630,-1-4 180,-5-1 180,5 5-180,-12 2 90,5 0 180,-12 6-630,6-7 270,-13 1 90,-1-1 180,1-6 0,0-1-179,7-6 179,0-6 0,-1-7 0,1-8 0</inkml:trace>
  <inkml:trace contextRef="#ctx0" brushRef="#br0" timeOffset="58097">22788 12091 7533,'21'-6'-540,"-1"4"1619,-7-10-449,1 11-270,-1-11-90,0 11-90,-5-5-1,4 6 1,-5 0 0,1 0 180,3 0-810,-9 6-719,4 1 989,-6 6-450,0 1 271,0-7 179,-6 5 90,4-4-360,-9-1 0,-3 5 180,-1-5 270,-4 1 0,12-2-359,1-6 359,6 0 90,0 0-180,0-6 449,6 4-179,1-9-90,6 3 0,1 1 0,-1-5-180,1 4 270,-1 1 0,0-5 809,1 10-899,-1-4 0,-6 6 360,5 6-270,-10-4 180,4 16-630,-6-9 180,0 16 180,0-10-810,0 4 451,0-5-1,-6 5-180,4-10 180,-10 9 90,11-17 180,-11 5 0,5 0 0,-7 2 0</inkml:trace>
  <inkml:trace contextRef="#ctx0" brushRef="#br0" timeOffset="58453">23044 11836 7982,'7'0'1350,"11"6"-901,-9 1 91,10 19-540,-6-4 180,-5 23 0,4-9 270,-11 22-270,5-21-810,-6 14-360,0-23 541,0 5 269,0 0-630,0-5 361,0-1 89,0-8 180,0-6-540,0 1 720,0-1 0,-6-5 0,5-2 0,-11-12 0,10-14 0,-4 4-360,0-21 540,5 14-180,1-10 90,7 13-90,7-6-90,-1 12 180,0-6 90,7-5 0,-5 8 0,4-8-180,-5 11 0,5 1 0,2 0 0</inkml:trace>
  <inkml:trace contextRef="#ctx0" brushRef="#br0" timeOffset="58692">23338 12011 7533,'21'0'-90,"-2"0"90,-5 0 180,-1-7 0,1 6-1,-7-5-89,6 6-90,-6-6 180,6 4-270,-5-4 450,-2 6-270,0 0 450,-5 6-360,5 2 0,-12 5-270,5 7 270,-17 0-360,3 19 90,-6-15 360,-5 19-424,11-26 244,-4 8-990,6-11-89,-1-7 989,1-1 0,6-12 0,1-1 0</inkml:trace>
  <inkml:trace contextRef="#ctx0" brushRef="#br0" timeOffset="58816">23446 12024 7533,'36'15'270,"-11"3"-181,-13-17-89,-5 11 0,0-11-179,5 11 179,-10-10-1080,10 10 1080,-5-11 0,1 5 0,-3-6 0</inkml:trace>
  <inkml:trace contextRef="#ctx0" brushRef="#br0" timeOffset="59052">23606 11769 8702,'6'27'90,"-4"-1"0,4 1 180,-6 18-90,6-8-270,-4 10-791,4-3 971,0-8-851,1 22 581,1-21-810,-2 26 451,-6-32 539,0 14 0,0-18 0,0 0 0</inkml:trace>
  <inkml:trace contextRef="#ctx0" brushRef="#br0" timeOffset="59706">21997 12990 7533,'8'6'899,"10"61"-719,-9-33-180,0 15 0,1 1 0,3-7 0,1 11 90,-7-8-90,-1-18-90,-6 4 180,0-18 0,0 6 0,0-7-90,0 1-1079,0-1 899,-6-6-90,5-1 90,-11 0 0,10-4 0,-4 4 180,0-6 0,-1-6 0,-6-2 0</inkml:trace>
  <inkml:trace contextRef="#ctx0" brushRef="#br0" timeOffset="59907">22064 13070 7533,'36'-15'359,"-5"3"-359,-18 6-89,7 5 268,-11-5-179,8 6 90,-9 0 0,0 0 90,-2 0-270,0 0 180,-5 0 180,5 12-90,-6-9-90,0 21-270,0-15 90,-6 10-450,-7 7 271,-2-10-1,-11 15-450,11-16 270,-4 5 450,6-13 0,-1-1 0,1-6 0</inkml:trace>
  <inkml:trace contextRef="#ctx0" brushRef="#br0" timeOffset="60135">22266 13003 7533,'19'0'-540,"-4"0"1080,16-6-450,-9 5 0,5-11 179,-2 4 1,2-5-899,-4 5 359,2-3 180,-12 9-90,1-4-809,-7 6 719,-1 0 270,-6 0 0,0 0 0,0 6 0,0 2 0</inkml:trace>
  <inkml:trace contextRef="#ctx0" brushRef="#br0" timeOffset="60542">22440 12963 7533,'-30'6'-1529,"6"-5"1529,18 6 0,4-7 629,-4 0-449,6 0 0,0 6 180,0 1-270,0 6 270,6 1-91,2-1-89,-1 1-90,5 5 180,-10 8-90,4-5-90,-6 16 0,0-22 90,0 15-270,0-16 0,0 11 360,0-6-270,0 7-90,-6-6 180,4-1 0,-10-7-630,5 0 360,-1 1 0,-4-1-180,5 0-179,-12 1 449,4-1-270,-4 1 90,5-1 90,-5 1 270,4-1-90,-4-6 450,5 5-180,7-10-180,-5 4 0,10-6 269,-4 0 541,6 0-1,0 0-719,0-6 0,0-1 90,6-7 270,2 1-360,5-1 0,7 1-91,-5-1 181,4 7-180,0-5-90,2 10 90,17-9 90,-2 9-270,5-4 180,-8 6 90,-7 0-540,7 6 90,-11-4-449,16 4 359,-28-1 180,14-3 0,-22 4-989,10-6 989,-11 0-540,5 0 451,-6 0-361,-6 0 450,-1 0 0,-7 0 180,1 0 0,-7-6 0,-1-1 0</inkml:trace>
  <inkml:trace contextRef="#ctx0" brushRef="#br0" timeOffset="61519">22748 12963 7533,'-7'-8'449,"1"3"-359,6 5 360,-6 5-270,-2-3-900,1 10 361,-5-11 89,5 17 90,-1-15 90,2 9 0,0-6-450,5-4 270,-5 4 270,6-6 0,0 6 0,0 1 0</inkml:trace>
  <inkml:trace contextRef="#ctx0" brushRef="#br0" timeOffset="61888">22936 13017 7533,'0'21'180,"0"-8"-1,-6-1 1,4-11 180,-9 11-1079,-3-4 539,-1 5 0,2-5 90,1-2 180,11-6 0,-11 6 0,10-5-90,-4 5-360,6-6 270,-6 0-90,5 0 270,-5 0-90,6 0 180,0 0-180,6 0 0,1 6 450,13 1-450,-5 1 90,4 4 0,-6-4-90,1-1 89,-1 5 1,0-11 0,-5 11 0,-2-4 90,0-1 90,-5 5-360,5-5 270,-12 7-90,-1-1-630,-7 1 360,1-7 0,-6 5-539,4-10 179,-10 10 270,10-11 270,-5 5 0,1-12 0,-3-1 0</inkml:trace>
  <inkml:trace contextRef="#ctx0" brushRef="#br0" timeOffset="62418">23433 13017 7533,'-14'-8'0,"0"2"0,1 12 270,-13 7-91,10 9 91,-15 4-180,22 1 90,-9-6-90,17 4 0,-5-9-270,6 9 180,0-10-450,0 10 270,0-10 91,0 4-361,0-11 270,6-2-90,1-6-360,7-6 271,-1 4 359,0-10 0,1 11 0,11-11 0,-9 10 0,10-3 0,-7 5 0,-10 0 0,15 5 90,-15-3 0,16 4 179,-16-6-179,9 0 180,-11 0-360,7-6 180,-7-2-90,5-5 0,-10-6-90,9 4 180,-9 1-90,4 2 90,-6 5-90,-6-7 180,-1 1-180,-7 6 90,1-5 90,-7 10 90,6-4 0,-12 12-181,12 2 1,-6 5-90,7 6-90,-1-3 270,-5 9-90,4-4 0,1-1 0,2 0-1079,11-13 989,-5 5 0,6-4 0,0 5 0</inkml:trace>
  <inkml:trace contextRef="#ctx0" brushRef="#br0" timeOffset="62714">23661 12735 7803,'0'13'269,"5"7"1,-3 1 0,4 17-90,-6-8 0,0 9 180,0 6-180,0-14-1401,0 14 1041,0-18 234,0-7-54,0 0-539,0-7 89,0 7-90,0-11 180,0 3 627,0-6-537,-6-5-89,4 5 359,-3-6 0,-1 0 0,-2 0 0</inkml:trace>
  <inkml:trace contextRef="#ctx0" brushRef="#br0" timeOffset="62961">23714 12668 7623,'0'13'539,"6"1"-449,-5 5 180,5 8 0,-6 1 90,6 17-180,-4-15 449,10 39-539,-5-36-539,0 30 449,5-35-990,-10-1 450,4-7 360,-6-7-899,0 1 539,0-7 540,0-1 0,0 0 0,0 2 0</inkml:trace>
  <inkml:trace contextRef="#ctx0" brushRef="#br0" timeOffset="63314">23848 13017 7533,'23'-8'539,"0"2"-359,-15 0 0,5 5-270,-5-5 180,-3 6 0,1-6-180,-4-2 90,4 1 180,0-5-630,-5 5 360,5-7 0,-6 7 90,0-5-539,0 4 269,0-5 180,0 0-270,0 5 270,0-4-90,0 5 0,-6-1 1,5 2 89,-5 6 90,0 0 179,-2 0 1,1 6-90,-5 2 360,5 11-270,-1-4 90,-4 16-90,5-14 0,0 14-270,1-16 90,6 16 90,0-14-360,0 14-540,12-4 540,-4-11 180,6 2 0,-2-18 1,-11 0 89,17-12 0,-15 3 0,15-10 0,-11-1 0,7-1 0</inkml:trace>
  <inkml:trace contextRef="#ctx0" brushRef="#br0" timeOffset="63504">24009 12896 7533,'-6'21'180,"4"4"89,-10-10 91,11 16-180,-5-20-180,6 19 180,0-27-90,0 14-270,6-15 180,-5 4-90,11 0-180,-10-5 90,16 5 180,-15-6-539,15 0 179,-10 0 270,-1 0-810,5-6 721,-5-1 179,1-6 0,4-1 0,-5 1 0</inkml:trace>
  <inkml:trace contextRef="#ctx0" brushRef="#br0" timeOffset="63893">24090 13043 6633,'7'8'1439,"5"-2"-1349,-11-6 450,17-18-630,-9 14 0,4-26 270,5 15-450,-15-6 180,15-5 90,-10 12-809,11-30 809,-10 19-630,3-25 450,-12 21-90,0-4 270,0 7-90,0-7-359,0-8 449,0 12 0,0-9 0,0 23 90,-6-4-180,5 6 449,-6 5-179,7 2 0,0 6 270,0 0-180,-6 0 180,5 18-271,-5-7 91,6 20-180,0-10 270,0-1-90,0 6 360,0 13-271,8 8 1,2 3-450,-5 11-288,7-12 0,0-6 378,-11-22 270,11 10-180,-10-14 0,4 2 0,-6-7-1169,0-11 539,0 11 1026,0-10-1476,0 4 1,-12-6 719,3 0-269,-11-6 539,7 4 0,-1-10 0,-5-1 0,-2-8 0</inkml:trace>
  <inkml:trace contextRef="#ctx0" brushRef="#br0" timeOffset="64009">24130 12950 7533,'-8'-20'0,"-4"6"449,11-6 1,-5 12-90,12-4 180,7 5-540,2-6 359,10-1-179,-4 1-360,0-1 180,-1 1-989,5 0 539,-8 5 270,8-4 90,-12 11 90,-5-5 0,4 0 0,-5-2 0,6-5 0</inkml:trace>
  <inkml:trace contextRef="#ctx0" brushRef="#br0" timeOffset="64275">24304 12869 7533,'0'43'-270,"0"-11"270,0-21 180,0-9 90,0 4-270,6-6 90,-4 0-1,4 0 91,0 0-360,-5 0 91,11-6-541,-11-1 360,11-1 90,-10-4-90,10 11 90,-11-5 1,5 6 89,-6 0 0,0 0 0,6 0 90,-5 6 539,5 1-179,-6 7-270,0-1 630,6 0-271,-4 1-89,16 5-180,-9-4 90,10 10 0,-5-16-360,-7 3 90,5-12 180,-10 0-810,4 0 450,0 0-90,-5-12 270,5-2 0,-12-13 0,-1 0 0,-7 0 0,1 0 0</inkml:trace>
  <inkml:trace contextRef="#ctx0" brushRef="#br0" timeOffset="64425">24331 12775 7533,'0'-7'809,"0"1"-629,0 6-90,6 0 0,1-6 90,1 4-630,4-4 270,-5 0 180,0 5-90,5-5-629,-4 6 89,5 0 90,-5 0 181,4 0 359,-11 0 0,6 0 0,-1-6 0,1-2 0</inkml:trace>
  <inkml:trace contextRef="#ctx0" brushRef="#br0" timeOffset="64982">24479 12789 7533,'20'41'-270,"-6"-8"180,-8-13 540,0-7-91,1 7-179,0-6 270,5 6-270,-10-13 0,10-1 180,-11-6-1,11 0-448,-10 0 268,9-6 1,-9-1-629,10-7 359,-11 1 90,5-1-630,-6 7 0,0-11-179,0 3 269,0-6 270,-6 2 90,5 11 180,-11-4-90,10 11-179,-9-5 898,9 6-359,-10 0 180,11 0-270,-11 0-90,10 6 90,-4-5-1,0 11 91,5-10-180,-5 10-90,6-5 180,0 1 90,0 4 0,0-5-180,0 0 0,6-1 90,-5 0-90,11-4 0,-4 4-270,-1-6-360,5 0 450,-5-6 90,7 4-270,-7-10 90,5 11 0,-10-11 90,10 11 0,-11-11-89,6 10 89,-7-10-90,6 11 90,-5-5 180,5 6-180,-6 0 90,0 0 0,0 6 0,0 1 180,0 7-180,0-1 0,0 1 0,0-7-180,0 5 90,0-11-90,0 11 90,0-10 180,0-2-180,0-8 90,0 1 0,6-11 0,-4 15-90,4-9 180,-6 6-90,6 5 0,-5-5-90,5 6 450,-6 0-360,6 0-90,-5 0 90,5 0 0,-6 0-360,0 0 0,6 0 0,2 0 1</inkml:trace>
  <inkml:trace contextRef="#ctx0" brushRef="#br0" timeOffset="65428">24787 12735 7533,'28'0'-900,"-8"0"1530,-8 0-270,-11 0-450,11 0 719,-4 0-179,11-24-540,-10 18 0,9-30 90,-17 27-90,5-10 180,-6 11-270,0-3 0,0-3 180,0 5 90,0-9-90,-6 11-90,5-1-90,-5 2 180,0 6 0,4 0-359,-15 0 179,8 6 180,-11 2-90,1 5 0,4 1 0,-11 11 270,11-8-180,-10 20 0,16-15 90,-9 5 90,17-8-180,-5-5 0,6-1 180,0-5-1,0 3 361,0-3-180,0-1-180,6 0 629,7-2-449,8-3 0,6 4-270,0-6 90,0 0 0,0 0-360,-7-6 270,6 4-90,-6-10 180,1 5-540,-1-6 270,-1-1-180,8-5-539,1-2 449,-1 0 180,-13 8-450,-8 7 180,-6 6-179,-6 0-630,-8 6 1259,-7 7 0,-6 2 0,0 4 0</inkml:trace>
  <inkml:trace contextRef="#ctx0" brushRef="#br0" timeOffset="65904">24773 12923 7533,'-7'15'359,"1"-3"1,6-12-180,0 0 270,6-6 0,1 4-180,7-10-1,-7 11 1,5-11-270,2 4 180,1 1-90,10-11-90,-4 15 270,6-15-90,-6 17 0,-2-11-360,0 10 0,-4-4-360,10 12 360,-16-4 0,3 10 180,-12-5 0,0 0 0,-6 5 0,-1-4-629,-7 5 269,1 1 180,0-1-360,-7 1 360,-1-1 1,-5 0 89,5 1-180,-4-1 270,10-5 180,-5 4-360,7-11 540,-1 5-270,1 0 89,5-5 1,-9 11 0,14-4-90,-9-1 180,6 5 0,4-4-180,-4-1 0,6 5 90,0-4-90,0-1 90,6 5-1,2-10-179,5 4 90,0-6 90,7 0-270,-5 0-90,4 0 270,-5 0-359,11-6 179,-8 4 90,20-16 0,-15 15 0,5-15 0,-8 11-1709,-6-1 861,1-4 0,-1 5 0,0-7 0</inkml:trace>
  <inkml:trace contextRef="#ctx0" brushRef="#br0" timeOffset="66778">21943 14023 7533,'22'36'449,"2"1"-359,-16-22 90,5 5 0,1-7 0,-6-5 90,3 3-90,-9-9-900,10 10 630,-11-11-270,5 5 271,-6-6-181,0 0 0,0-6 90,0-1 0,0-7 90,0 1 0,-6-6 90,5-2-90,-5-12 180,6 11-90,0-4-90,0 13 720,0-7-450,6 5 90,1-10-91,7 16 1,-1-9 270,6 17-450,-4-5 180,4 18-90,-11-9-90,-2 21 90,-6-15-270,0 10 180,0-11 90,0 3 0,0-3-630,-6 5 180,-8 7-359,0-5 269,-6-2 270,1-1-449,-2-5 629,0 1 0,2 4 0,6-5 0</inkml:trace>
  <inkml:trace contextRef="#ctx0" brushRef="#br0" timeOffset="67144">22131 13687 7533,'19'44'1709,"-10"-11"-1349,9 19 89,-11-1-269,1-20-450,-2 20-359,-6-11 539,0-10 90,0 7 90,0-22 0,0 4 0,0-5-1889,0-1 269,-6-5 1261,4 4 269,-9-11 0,3-1 0,1-7 0,1-7 0,6 1 0,0-1 0,0 1 0,0-1 0,0-5 809,6 4 91,7-10-720,8 10 359,6-10-179,-6 9-540,-2-3 90,-5 12 90,-1-5 270,1 11-90,-7-11 180,5 10-1260,-11-4-809,5 6 1709,-6-6 0,-6 5 0,-1-5 0</inkml:trace>
  <inkml:trace contextRef="#ctx0" brushRef="#br0" timeOffset="67312">22091 14184 7533,'21'37'1169,"-2"-1"-989,-6-34 0,1 4 0,-1 0 180,13-5-900,-4-7 270,11-3 180,-12-10 0,-2 5-989,-5-5 539,-1 4 270,-6-4 270,5-1 0,-4 0 0,5-7 0</inkml:trace>
  <inkml:trace contextRef="#ctx0" brushRef="#br0" timeOffset="67662">22359 13956 7533,'44'-15'539,"-7"-3"-629,-24 17 270,1-5-360,-1 0 1,0-2-1,-5 1-180,-2-5 180,0 11 0,-5-11-90,5 10 90,-6-4 90,0 6-90,-6 0-89,-1 0 269,-18 12 90,14-9-90,-13 15 179,23-11 271,-11 13 540,5 31-721,-1-29 1,2 26 0,6-41 0,0 6-180,0-5 0,6-2 0,2-6-90,11 0 90,-10 0 0,9 0-180,-11-6 0,6-2 180,7-5-360,-5 0 0,10-7-270,-10 6 91,4-6 269,-12 12 180,6-4-180,-12 11-540,5-5 720,-12 6 0,-1 0 0,-7 0 0</inkml:trace>
  <inkml:trace contextRef="#ctx0" brushRef="#br0" timeOffset="67827">22332 14251 7533,'8'0'1169,"9"0"-719,-8 0-90,17 0 359,-11 0 1,22-12-360,-13 3-900,15-10 360,-18 6 270,4-1-1529,-4 1 809,0-1 90,10-5-89,-14 4 269,8-4 360,-18 11 0,11-4 0,-3 5 0</inkml:trace>
  <inkml:trace contextRef="#ctx0" brushRef="#br0" timeOffset="68103">22721 13808 7533,'-7'21'899,"1"-1"-989,0-1 90,5 2 180,-5 12 0,6-5 0,6 17-180,1-27-90,12 12 360,-4-29-180,4 5 0,-5-6 90,-1-6-90,7-1 0,-5-1-360,4-4 180,-11 11-180,4-11 90,-11 10 90,5-4 90,-6 6-383,0 0 1,-6-5 0,-1-3 0</inkml:trace>
  <inkml:trace contextRef="#ctx0" brushRef="#br0" timeOffset="68294">22695 14117 7533,'0'14'809,"0"-7"-89,11-1 359,16-6-899,-3-6 0,13-1 180,-4-13-360,-9 11 0,13-9 180,-22 11-1530,16-7 1,-14 1 630,2 6 359,-13 1 360,-6 6 0,-6 6 0,-1 1 0</inkml:trace>
  <inkml:trace contextRef="#ctx0" brushRef="#br0" timeOffset="68452">22829 14144 7533,'7'28'1439,"-1"-8"-1259,0-8 90,2-5 89,5 6 1,0 1-180,1-7 0,-1-1-270,7-6 0,-6-6 180,12-1-1529,-12-7 719,6-5 360,-7 4 360,1-10 0,0 10 0,-1-5 0</inkml:trace>
  <inkml:trace contextRef="#ctx0" brushRef="#br0" timeOffset="68787">23204 13808 7533,'15'0'539,"3"6"-89,-4-4-180,1 4 180,16-6-270,-15 0 0,9 0 179,0 0-179,-8 0 180,8 0-180,-11 0-450,-7 0 270,0 0 0,-7 0-180,6 6 0,-5 1 90,5 1-809,-18 10 449,9-10 270,-16 12-360,12-12 181,-6 4 89,-1-11-720,-11 11 631,9-11 359,-3 5 0,1-12 0,9-1 0,-11-6 0</inkml:trace>
  <inkml:trace contextRef="#ctx0" brushRef="#br0" timeOffset="69005">23271 13889 7892,'0'13'630,"0"-5"-450,0 4-540,0-5 270,0 12-359,-5-3 269,3 3 180,-10-6 0,5 1-450,-7-1 180,1 1 90,-1-1 360,0 0-90,1 1-90,6-7 540,1-1-270,6 0-181,-6-4 721,10 16-630,-8-15 360,22 15-181,-9-17 1,10 5-90,1-6-450,-6 0 270,24-6 90,-20 5-810,19-17 361,-22 9-901,10-16 630,-10 9 1,10-9 359,-16 10-90,4-4 270,-7 5 0,-5-5 0,5-2 0</inkml:trace>
  <inkml:trace contextRef="#ctx0" brushRef="#br0" timeOffset="69322">23446 13621 9152,'0'13'989,"0"6"-989,0 2 360,6 0 90,-5 5-270,11 12-180,-10 0 269,10 8 91,-11 10 0,5-11-2519,0 15 1889,-5-26 1,5-9-361,-6-11 270,0-7 180,0 5-90,0-10 1,0 4 89,0-6 0,-6 0-90,5 0 180,-5 0-270,6-6 720,0-2-90,6-11-90,1-2-90,7 0 0,-1-4-630,6-2 360,-10 5-4021,15-10 4201,-21 11 0,15-5 0,-11-1 0</inkml:trace>
  <inkml:trace contextRef="#ctx0" brushRef="#br0" timeOffset="69606">23661 13715 7533,'20'-8'0,"0"2"0,-13 0 0,5 5 0,-11-6 0,11 7-90,-10 0 270,10 0 179,-11 0-269,5 0 270,0 0 0,-5 0-90,5 0-90,-6 0 269,0 0-89,0 7-180,-6 0 0,5 1 90,-5 3-90,0-3 0,5 11 0,-11-4-1170,-2 17 990,5-10-180,-8 5 180,15-8 90,-16 7-180,9-10 0,-4 9-2068,7-17 988,0-2 1170,5-6 0,-11 0 0,4 0 0</inkml:trace>
  <inkml:trace contextRef="#ctx0" brushRef="#br0" timeOffset="70131">23727 13808 7533,'8'21'899,"4"-1"-89,-5-1-271,0-4-179,-1 4-720,0-11 181,-4 4 179,4-5-1440,-6 1 721,0-2 269,0-6-629,0 0 1079,0-6 0,0-2 0,0-5 0,0-1 0,0 1 0,0 0 539,0-1-269,0 1-90,0-1 360,0-11-270,0 9-540,18-33 450,-14 23-540,32-25 270,-31 35-450,25-8 270,-27 17 360,8-1-180,-5 2-90,-4 6 91,4 0 448,-6 0-89,0 0 0,0 6-90,0-4-90,0 10 0,0 1 0,0 2 90,-6 22 0,4-13-450,-4 15 180,6-6 90,0-5 10,0 11 170,0-11-90,0 11 360,6 1-180,-4-10 89,10 7 1,-11-22-180,11-1 270,-5-2-540,7-11 90,-1-7 180,1-3-540,-1-28 270,-6 19-630,5-19 361,-10 16 348,4 0-79,-6-4-180,0 10-89,-6-5 539,4 7 539,-27-1-629,17 13 90,-20-4 540,19 23-451,-12 3-89,15 2-1889,-14 2 1349,22-12 360,-4-5 0,6-2 0,0-6 0</inkml:trace>
  <inkml:trace contextRef="#ctx0" brushRef="#br0" timeOffset="70336">24439 13742 7533,'-8'14'1709,"1"-2"-1619,7-12-653,0 0 1,0-6 0,0-1 0</inkml:trace>
  <inkml:trace contextRef="#ctx0" brushRef="#br0" timeOffset="72528">22279 14668 7533,'-28'13'449,"-4"6"-449,23-10 360,-3 9-180,6-5 0,4 14 0,-4 20 0,6-10-360,0 13 90,6 14 90,2-22-199,0 21-161,4-42 180,-5-2 90,1-11 90,-2 3-539,0-9 179,-5 4 180,5 0-270,0-4-90,1-2 650,1-8-110,4-17 0,-5 2 0,7-10 0</inkml:trace>
  <inkml:trace contextRef="#ctx0" brushRef="#br0" timeOffset="72942">22386 14774 7533,'43'-14'989,"1"-4"-809,-29 16 180,4-4-90,-12 6 89,5 0-179,-10 0-2518,3 0 1978,-5 0 180,0 0-899,-11 12 1079,8-9 0,-15 15 0,10-16 0,-11 15 0,10-14 180,-14 15-1,20-10-179,-15-1 0,16 0 630,-4-7-270,6 5-90,0-3 179,0 4-359,0-6 3059,0 0-2790,6 0-179,-4 0 270,4 0-270,0-6 180,1 4-540,0-3 180,5 5 0,-10 0 180,10 0-720,-11 0 270,11-7 180,-10 6 90,9-5 0,-9 0-90,10 4 180,-11-3-1709,11 5 900,-10-6-901,9-2 631,-9 1 989,4 0 0,-6 7 0,0-5 0,0 3 0,0-4 0</inkml:trace>
  <inkml:trace contextRef="#ctx0" brushRef="#br0" timeOffset="73528">22507 14869 7533,'13'43'719,"-5"-12"-539,-3-25 0,1 0 0,-4-4-270,10 4 90,-11-12 90,11-2 0,-10-5-450,10-7 270,-11 5-180,11-10 90,-11 10 90,5 2-89,-6 1-1,0 4 90,0-5 90,-6 5 0,5 3-90,-17 5 90,9 0 0,-10 0-90,11 0 0,-3 5 270,3 3-270,-5 5 90,5 1 0,-3-1 180,9 1-180,-4 11 0,6-9 0,0 10 0,0-13 0,0 1 180,0-1 89,6 0-269,1-5-179,7 4 179,-1-11 0,1 11-90,-1-10 0,0 4 90,1-6-360,5-6-270,-4-20 270,5-3 91,-13-12 269,-1 9 0,-6 5 0,0 6 0,0-5 0,0 6 0,0-1 0,0 7 0,0 2 0,0 11 0,0-5 269,0 6 91,0 0 270,6 6-270,-4 7-450,9 2 180,-9 11 0,4-12-450,-6 6 270,0-1-90,6-4 270,-5 10-450,5-10 270,-6-1-90,0-2 0,0-5 180,0 1-90,0-2 180,0-6-90,0 0-90,0-6 450,0 4-180,6-10 90,-4 5 0,4-7 180,5-5-450,-8 4 179,15-4 1,-10 5 0,5 7 0,6-11 0,-10 9-270,15-10 0,-21 5 0,16 7 180,-18 0-809,5 7 449,-6-5-990,0 9 1260,-6-2 0,-2 11 0,-6 1 0</inkml:trace>
  <inkml:trace contextRef="#ctx0" brushRef="#br0" timeOffset="73789">22587 15070 7533,'0'13'719,"0"-5"-359,6-2-180,2-12 0,5 4 180,13-16-4292,-4 10 3752,5-12 180,-2 7-270,-10-1 270,10 1-90,-10-1 0,10 1 0,-10 5 0,5-3 3572,-13 9-3392,-1-4-270,-6 6 450,0 0-90,0 6-180,0 2 0,-6-1 90,5 5-90,-11-5 90,11 7-270,-12-1 0,6 1-269,-7 5 179,7-4 180,-5 4-720,10-5 181,-4-1 629,6-5 0,-6-2 0,-1-6 0</inkml:trace>
  <inkml:trace contextRef="#ctx0" brushRef="#br0" timeOffset="74026">22923 14721 8792,'0'13'1079,"-6"1"-899,4-1-270,-10 7 90,5 1-809,-7 5 269,7-5-719,-5 4 359,5-9 900,-1-3 0,-4-7 0,5-6 0</inkml:trace>
  <inkml:trace contextRef="#ctx0" brushRef="#br0" timeOffset="74136">22883 14829 7533,'20'7'-1709,"0"-1"1709,-7-6 0,6 0 0,-10 0 0,9 0 0,-11 0 0,1 0 0,-2 0 0</inkml:trace>
  <inkml:trace contextRef="#ctx0" brushRef="#br0" timeOffset="74353">23030 14587 7533,'0'21'899,"0"16"-719,0-19-180,0 13 180,0-5 0,0-10-360,6 15 90,-4-16-720,4 5 721,-6-7-1,0 0 90,0-5 0,0 4 0,0-5 0</inkml:trace>
  <inkml:trace contextRef="#ctx0" brushRef="#br0" timeOffset="74831">22896 15016 8072,'13'-13'720,"7"-1"-1080,0-5 0,13 4 270,-10-4 270,8 5-90,-16 1-539,4 5 89,-5 2 180,-7 0 0,-1 5 180,-6-5 0,6 6-90,-5 0 270,5 0 90,-12 6-270,-1 2-90,-6 5 90,5 0 0,-4 1 0,5-1 270,-1 1-360,-3 5 90,3-4 0,1-2 90,-5 5-90,10-15 90,-4 15-90,6-10 90,0-1-90,0-1 0,6 0 539,1 1-359,7 1-180,0 4 180,-1-11-90,0 5-90,-5 0-90,4-4 0,-5 4 90,6-6 0,-5 0-270,4 0-90,1-6-488,2-8 0,4-7 0,-6-6 0</inkml:trace>
  <inkml:trace contextRef="#ctx0" brushRef="#br0" timeOffset="75010">23271 14640 7533,'29'-20'1439,"-4"6"-1439,-18 8 180,5 6-900,-10 0 270,10 0 271,-11 0 268,5 6 1,-6 2-90,0 5-1169,0 1 1169,-6-1 0,-1 0 0,-7 1 0</inkml:trace>
  <inkml:trace contextRef="#ctx0" brushRef="#br0" timeOffset="75405">23298 14734 7533,'-15'15'2158,"3"-3"-1978,12-12 900,0 0-900,6 0 179,2 0-538,5 0 179,1 0 0,-7-6 179,5 5-628,-5-11 539,1 4-810,4 1 360,-11 1 180,5 0 0,-6 5-89,0-5-1,0 6-630,0 0 361,0 6 179,0 1 90,0 0-270,-6 17 450,5-13-180,-5 14 720,0-5-270,4-6-180,-4 12 720,6-5-450,0 0-181,0-2 1,0 1 90,0-6-180,0 0 720,0-3-270,0-9 179,0 4-719,0-6 180,12-12-360,-9 3 181,15-10-91,-17 5 270,11 1-450,-10-6 180,10 10 0,-11-15 90,5 15 0,-6-11 90,0 13 90,0 1-180,0 0 0,-6 4 900,-7-3-990,-2 5 0,-4 0-270,5 0 0,1 0-539,6 0 179,1 0 810,6 0 0,-6 0 0,-2 0 0</inkml:trace>
  <inkml:trace contextRef="#ctx0" brushRef="#br0" timeOffset="75695">23405 14573 8162,'0'8'900,"0"-2"-540,0 0 359,6 7-539,-5 2 0,5 5-180,1-7 810,0 42-721,1-25-420,-2 33 511,0-43 0,-5 6-943,5 1 763,-6-5 0,6 3 0,-4-11 0,4-1 90,-6 1-1829,0-7 750,0 5-586,0-11 1575,-6 6 0,4-7 0,-4 0 0</inkml:trace>
  <inkml:trace contextRef="#ctx0" brushRef="#br0" timeOffset="75799">23446 14869 7533,'7'-14'359,"5"1"-179,-10-1 0,10 7 0,-5-5-989,6 5 449,-5-7 180,4 7 0,-5-5 180,0 4 0,5-5 0,-4-1 0</inkml:trace>
  <inkml:trace contextRef="#ctx0" brushRef="#br0" timeOffset="76239">23593 14681 7533,'7'-8'270,"5"3"-91,-10 5 1,10 0 0,-10 0 270,10 0-270,-5 5 0,1 3-270,3-1 180,-9 5-90,4-4 180,-6 5-450,0 0 90,0 7-360,0-5 270,0 4 90,-6-5 1,4-7-91,-3 5 90,-1-11 0,4 11 90,-4-10-180,6 4 0,-6-6 180,5 0 180,-5 0-270,6 0 90,0 0 360,0-6-270,0 4 90,0-15 0,0 8-90,6-11-90,1 7-180,7-1 91,-1-5 179,-6 10-90,5-9 90,-4 11-90,11-1 180,-10-4 0,15 5-180,-22-1 1349,16 3-989,-10 5-90,-1 0-1,-1 5 91,-6 3 0,0 5 90,6 6-360,-4 3 90,3-2 180,-5 0-180,0-7 90,0 1 89,0-1-89,0-6-1709,0 5 1259,0-4-449,-5-1 269,3-1 180,-4-6 90,6 0-449,0 0 629,-6 0 0,5-6 0,-5-1 0</inkml:trace>
  <inkml:trace contextRef="#ctx0" brushRef="#br0" timeOffset="76532">23875 14426 6723,'0'13'2519,"0"1"-2339,0-7 0,0 11-1,0-9-89,0 16 180,0-10-90,0 28-90,6-17 270,1 30-540,1-26 90,4 9 0,-5 12-90,1-24-180,-3 28 180,-5-39 91,0 10 178,0-19-718,0 5 269,0-10 180,0 3-90,0-5-90,0 0 0,-5-12 1,-3-3-1</inkml:trace>
  <inkml:trace contextRef="#ctx0" brushRef="#br0" timeOffset="76846">24009 14386 7533,'36'21'90,"-5"-8"359,-17-1 1,-1-5-270,0 7 0,1-1 0,-7-5 0,5 3 0,-5-3 0,7 5-180,-7 1 89,-1 5-89,0-4 900,-4 28-450,3-17-91,-5 18-89,0-17-1259,0 18 269,-5-2 450,-3 5 1,-11 3-991,4-21 541,-4 8 719,5-11 0,1 0 0,0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5T00:16:54.218"/>
    </inkml:context>
    <inkml:brush xml:id="br0">
      <inkml:brushProperty name="width" value="0.05292" units="cm"/>
      <inkml:brushProperty name="height" value="0.05292" units="cm"/>
      <inkml:brushProperty name="color" value="#0000FF"/>
    </inkml:brush>
  </inkml:definitions>
  <inkml:trace contextRef="#ctx0" brushRef="#br0">23151 8750 24575,'0'0'0</inkml:trace>
  <inkml:trace contextRef="#ctx0" brushRef="#br0" timeOffset="962">25752 14914 24575,'-42'55'0,"-1"0"0,1-12 0,-7 0 0,0-2 0,-8 4 0,-4 0 0,1-5-2427,10-10 0,1-3 1,-1-3-1,-4 2 2427,0-1 0,-3 1 0,-2-1 0,-1-1 0,0-5-536,0-4 0,-2-4 0,0-2 0,0-1 0,-1 0 536,0 1 0,0-1 0,-1-1 0,0-1 0,0-1 0,-3-3 0,0-2 0,-1-1 0,1 0 0,0 1 0,5 2 0,1 2 0,1-1 0,-1-4 0,-2-7-212,-1-8 1,-2-5 0,-1-5 0,1-5 0,2-2 0,4-3 211,6-3 0,3-4 0,2-3 0,2-2 0,0-2 0,1-1-350,-4-3 1,-1-2-1,1-2 1,3-2 0,4 0-1,5-1 350,4-9 0,5-4 0,4 1 0,5 2 0,3 6 197,3-3 0,6 6 1,-3-1-198,-6-6 0,-2-1 0,1 5 691,-3 0 1,-1 1-692,1 4 0,-2-3 0,1 6 1449,0 8 0,4 3-1449,7 0 0,2 5 4257,-3 8-4257,33 9 0,19 19 0,14 7-419,-3-2 0,6 0 0,4 0 419,6 0 0,5 0 0,4 0 0,2 0-574,-8 0 0,2-1 1,1 1-1,2 0 1,1 1 573,-5 0 0,3 0 0,0 1 0,1 0 0,0 2 0,-1 1-490,0 2 0,1 0 1,-1 3-1,1 0 0,0 2 1,0 2 489,-6-1 0,-1 1 0,2 1 0,-1 1 0,0 2 0,-1 2 0,-1 2-322,-2 2 0,0 2 1,0 2-1,-1 2 1,-1 0-1,-3 0 1,-1-1 321,11 6 0,-3 0 0,-2 0 0,-2 1 0,-2 1 54,-6-2 0,0 1 0,-3 0 0,-4 2 0,-7 0-54,3 16 0,-8 2 0,-7-2 808,-1 9 0,-7 1-808,-9-12 0,-1 1 0,-5-2 1286</inkml:trace>
  <inkml:trace contextRef="#ctx0" brushRef="#br0" timeOffset="962">25752 15083 17054,'-19'57'0,"-2"-17"0,-4 1 920,-4 0 1,-4 3-921,-14 13 0,-1 3-232,8-4 1,2 3 231,11-11 0,0 2 0,0 0 0,1-3 0,0-1 0,2 2-497,2 5 1,2 1 0,-1 2 496,-5 3 0,-2 0 0,-1 2-930,7-11 0,-1 1 0,-1 2 0,-1 3 930,-2 4 0,-1 5 0,-1 2 0,0 0 0,-1-1-466,-1-1 0,0-1 1,-1 0-1,0 2 0,-1 1 466,0-1 0,0 3 0,-2 1 0,1-1 0,0-1 0,2-5-309,1-4 0,1-4 1,1-2-1,-1 1 0,-2 2 309,0 0 0,-1 2 0,-2 1 0,1-1 0,1-3 0,4-5-138,-8 9 0,4-7 1,-3 5 137,5-6 0,-3 4 0,-1 2 0,1-2 0,3-6 0,-3 5 0,3-5 0,-2 1 0,-6 5 0,-2 2 0,3-3 533,7-9 0,1-2 0,1-3-533,-9 6 0,1-6 1525,7-11 0,0-3-1525,-25 15 4702,3-21-4702,8-7 0,17-7 0,12-6 0</inkml:trace>
  <inkml:trace contextRef="#ctx0" brushRef="#br0" timeOffset="962">25752 14800 13099,'0'59'0,"0"-2"3955,0 14-3955</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5:45:45.842"/>
    </inkml:context>
    <inkml:brush xml:id="br0">
      <inkml:brushProperty name="width" value="0.05292" units="cm"/>
      <inkml:brushProperty name="height" value="0.05292" units="cm"/>
      <inkml:brushProperty name="color" value="#FF0000"/>
    </inkml:brush>
  </inkml:definitions>
  <inkml:trace contextRef="#ctx0" brushRef="#br0">10274 16479 7533,'0'43'1169,"6"6"-1169,-4-26 0,4-3 180,-6 4-810,6-15 360,-5 11-1079,11-13 1349,-10-1 0,9-12 0,-3-1 0</inkml:trace>
  <inkml:trace contextRef="#ctx0" brushRef="#br0" timeOffset="421">10421 16224 7533,'0'15'539,"0"3"-359,0-11 270,0 7-270,0-1 180,0 7-360,0-6 90,0 12 0,0-12 0,0 12 0,-6-5-1,5 0 1,-5 4-1349,0-10 629,-1 11 361,-1-12-631,-10 6 540,15-7 91,-14-6 269,15-1 89,-10 0-268,11-4 448,-11 4-179,10-6-90,-3 0 810,5 0 1259,0 0-2159,0 6 180,0 7-180,0 2 450,5 22-360,-3-19 90,10 13-90,-11-17 89,5-7 1,0 5 90,2-10 90,-1 4-180,5-6 90,-5 0-90,7-6 0,-1-2 90,0-5-360,1-1 90,0-5 180,-1 4-810,1-4 361,-1 5 179,0 1 0,-5 6 90,4-5 90,-11 10-450,5-4-629,-6 6 449,0 0 180,-6 0 450,-1 0 0,-7 6 0,1 1 0</inkml:trace>
  <inkml:trace contextRef="#ctx0" brushRef="#br0" timeOffset="648">10355 16734 7533,'0'13'809,"0"-5"-269,0-3-180,6-5 0,-5 0 179,5 0-179,0 0 90,1-5-360,7 3 90,-1-10-1,0 11 1,7-11-899,-5 10 539,5-4 180,-1 6 450,8 6-1620,-5 2 631,-3 5 179,-13 1 180,-6 5-270,0-4 180,0 4-449,-6 1 449,5 0 90,-11-5-90,4 3 270,-5-16-90,6 10 0,-5-11-90,4 5-179,1-6 269,-5-6 90,11-1 0,-5-7 0,0 1 0,-2 0 0</inkml:trace>
  <inkml:trace contextRef="#ctx0" brushRef="#br0" timeOffset="1105">10663 16533 7533,'21'-15'989,"5"-9"-449,-12 21-90,6-15 89,-7 11-179,-6-1 0,5 2 90,-4 0-271,5 5 271,-6-5-540,5 6 90,-10 0 180,4 0 0,-6 0 0,0 6 0,0 1 0,0 7-90,0 5-180,-18 20-90,-4 10-450,-6-6 43,2-6 407,13-23 0,0-1-899,5-5 89,-10-2-359,15-6 630,-9-6 179,12-8 587,0-1-406,0-4 359,6-1 0,2 6 0,5-12 0,7 11 0,-6-10-90,12-2 90,-12 5 0,6-3 0,-13 5 629,5 5-449,-5-4 0,1 5 270,4 1-90,-11 0-180,5 5 89,-6 2 91,6 0-90,-4 5-630,4-5 180,-6 12 270,0 1-899,0 13 719,0-5-90,0-2 0,6-1 0,-4-5 990,4 1-451,-6-2-89,6-6 720,1 0-181,6 0-449,1-6-90,-1 4 449,6-10-988,-4 5 359,5 0-90,-13-5-1260,5 10 451,1-22 629,-4 19 180,3-18 0,-12 15 0,0-5 0</inkml:trace>
  <inkml:trace contextRef="#ctx0" brushRef="#br0" timeOffset="1252">10905 16479 7533,'-15'57'1799,"-3"11"-1529,17-37-624,-11 14 444,10-18 121,-4-6-31,6-8 166,0-1-436,6-10 90,-4 3 180,10-5 267,-5 0-1796,1-5 788,3-3 201,-3-5 360,11-24 0,-4 11 0,4-19 0</inkml:trace>
  <inkml:trace contextRef="#ctx0" brushRef="#br0" timeOffset="1445">11012 16479 7533,'7'-7'-810,"-1"0"2159,0 14-539,-5 6-360,12 8 89,-12 5-179,6 1 0,-7 0-180,0 0-270,0 0 90,-7 18-720,-6 22 810,-2-19-270,1 6-449,8-46 179,0-8 270,5-8 0,-5-17-90,6 3 90,6-17 1,-5 5-901,11-24 810,-4 7-756,5-8 936,1 18-90,5 3 180,-4 3 0,5 1 0,-7-5 0,0 5 0</inkml:trace>
  <inkml:trace contextRef="#ctx0" brushRef="#br0" timeOffset="1983">11253 16238 7533,'6'14'0,"-4"4"0,4-10 0,-6-1 0,0 5 899,0-11-359,0 12-180,0-12-450,0 11 90,0-10 0,-6 9 180,4-9-1530,-10 16 1081,-1-10-181,4 12 270,-9-12 0,16 4 1439,-4-11-629,1 5-360,3 0-180,-4-5 0,6 5-90,0-6 4407,0 0-2968,6 0-629,-4 0-270,9 0-271,-9 0-538,10 0 179,-5 0 180,1 0-1350,3-6 451,-3 5 899,0-5-2249,-2 6 900,-6 0 629,0 0 0,6 0-719,-4 6 540,3 1 359,-5 7 90,0-7-180,0-1 181,6-6 359,-4 0-90,10 0 0,-5 0 1169,1-6-1079,4-1 0,-11-1 1709,11-10-1079,-5 9-270,1-4 359,4 1-719,-11 5 180,11-1 90,-11 2-90,5 6-720,0 0 360,-4-6 180,4 5-809,-6-5 449,0 6 180,0 6 0,0-5 0,0 11 90,0-4 0,6 5 270,-5 0-90,5-5 90,-6-2 0,0-6-270,6 0 90,-5 0 0,11 0 90,-10-6 0,22-20-90,-14 9 0,22-27 0,-23 28 0,9-3 270,-11 13 0,6 6-1,-5 6-269,4 1 90,-5 18 0,1-2 90,3 21-540,-9-19 270,4 6-89,-6-18 268,6 1-1348,-5-7 630,5 5 269,0-10 360,2 3 0,5-10 0,0-3 0</inkml:trace>
  <inkml:trace contextRef="#ctx0" brushRef="#br0" timeOffset="2364">12044 16439 7533,'-6'43'509,"-1"0"1,-1 9 0,-3-6 389,-10-7-359,-12 25-135,1-22 0,-6 0-495,-3 1 0,-3 1-1345,-3 4 0,-3-1 1435,2-6 0,0-5 0,8-11 0,-1-2-135,-23 10 0,-2-2 180,14-11 0,0-1-746,-19 7 0,0-1 746,23-13 0,1-4-90,-4 1 0,-3-4-45,-18-6 0,0-4 45,16-4 0,1-3-45,-17-3 0,2-4-90,21-3 0,4-3 90,-2-2 0,0-5-45,-10-15 0,2-5 180,14 10 0,2-4 15,3-2 0,0-5 0,6 2-105,8 4 0,6-3 165,0-1 0,3-5 0,4 4-75,9 1 0,6 1-534,2-10 0,5 2 399,6 13 0,2 4 45,1 0 0,4 1 45,17-13 0,4 2 0,-12 13 0,4 1-30,6 2 0,7-1 0,-3 6-598,5 2 1,1 5 537,11-2 0,1 4 45,-11 9 0,0 4-26,-6 4 0,1 3 71,2 2 0,1 3-45,0 2 1,-1 2-46,2 4 0,-2 3 269,-5 4 1,-1 2-135,3 1 0,-1 4 0,-11 2 0,-1 3 45,4-1 0,-3 1 0,-6 2 0,-2 1-90,3 0 0,-1 0 0,-7-4 0,-1 0 457,3 3 0,-2 0-637,9 22 180,-7 11-989,-7-11 435,-7-1 554,1-8 0,-7 0 0,-1 2 0</inkml:trace>
  <inkml:trace contextRef="#ctx0" brushRef="#br0" timeOffset="2866">9590 15016 7533,'51'-2'247,"0"-1"0,1 1 1,18-4-1,1 0-2134,-18 3 0,2 1 1,-3-1 1436,7 0 0,4-1 247,-5 1 1,7 0 0,2 0 0,-6 0 158,-5 0 1,-4 1 0,5 0 65,10 0 1,8 0 0,1 1-1,-7-2-280,-3 0 1,-5-2-1,2 1 648,10 1 0,3 1 0,-3 0-181,-11 0 1,-1 0 0,-1-2-120,-4-1 0,-1-2 0,5 1-312,4 2 0,6 2 0,1-2 0,-5 0 252,2-5 0,-4-1 0,6 2 5,-7 3 1,6 0 0,2 2 0,-1-1 0,-8 0-6,6-3 0,-6 0 0,2 1-58,-6 3 1,2 2-1,0-1 1,-4 1 116,3-1 1,-3-1 0,-1 2-630,14 0 1,0 2 389,-17-1 0,0 0 0,2 0-20,9 0 0,2 0 0,-3 0 170,10 0 0,3 0 0,-20-1 0,5 1 0,-1 0 0,-5 1 0,11 1 0,-3 2 0,-9-2 0,1 1 0,0 0 0</inkml:trace>
  <inkml:trace contextRef="#ctx0" brushRef="#br0" timeOffset="4306">12877 16157 7533,'6'8'989,"1"-3"-989,6-5 0,1 0 1080,-1 0-91,18 0-899,-7 6 270,21-4-90,-23 3-720,3-5 450,-11 7 0,0-6-1080,-7 11 541,-1 2 269,-6 6-810,-6 19 451,-8-3-1,-18 22 91,1-15-344,-13 3 883,16-13-607,-23 0 607,20-10 0,-14 2 360,24-18-180,2 5 2249,-1-10-810,18 3-990,-3-5 557,24-5-737,2-3 1,6-5-180,6-1 441,1-5-531,6 4 0,-5 2 180,9 1-2519,-14 4 1260,3 1 359,-7 1 540,-12 6 0,6-6 0,-7-2 0</inkml:trace>
  <inkml:trace contextRef="#ctx0" brushRef="#br0" timeOffset="4807">13238 16063 7533,'29'-8'2338,"-4"3"-2607,-11 10 179,-7 3 90,-1 11 90,-6 2 89,6 6 1,-4 0 0,4 0-450,-6 0 360,0-1-180,0 1 270,0 0-450,0 0 180,0-6 1,0-2-91,0-11 270,0-2 0,0 0-180,0-5 0,5 5-630,9-42 540,1 15 0,10-41 90,-16 32-233,9-9-486,-11 19-181,6-12 721,1 16 269,-1-10 0,-6 19-90,6 1-180,-12 6 1259,6 0-126,-7 0-683,6 0 899,-5 6-539,5 1-180,-6 7-91,0-1 181,0 1 0,0-1 90,0 12-361,0-8 91,6 8-90,-5-12-899,5 1 449,0-1 270,-4 1-990,10-1 541,-11-6 89,11-1-450,-5-6 630,1 0-89,4-6 269,-11-1 0,11-12-180,-10-8-180,9-25 180,-9 7-221,10-13 760,-11 18-89,11-1-180,-4 13 540,-1 9-360,-1 7-90,0 10 269,1 2 91,7 20-360,-1 8 180,-5 12 131,-2-6-311,0 41 90,-4-32-521,4 27 71,-6-37 180,0 0 180,0-11-1439,0-2 629,0-8-1349,0-11 1979,0-7 0,0-15 0,0-13 0</inkml:trace>
  <inkml:trace contextRef="#ctx0" brushRef="#br0" timeOffset="5003">13923 15889 7533,'13'0'3418,"-5"0"-2879,-2 0-179,-6 5-90,0 3-90,0 11 0,0-4 1259,-6 22-1079,4-19-180,-4 20-810,0-12 360,-1 3 270,-1 4-1349,-10-1 719,15-3 361,-15-3-1800,16-6 270,-9-12 1349,9-2-270,-10-6 720,11-12 0,-5-3 0,6-13 0</inkml:trace>
  <inkml:trace contextRef="#ctx0" brushRef="#br0" timeOffset="5231">13882 16090 7533,'36'13'90,"-5"1"179,-23-1-89,4 1-270,-11-1 180,11-5 0,-10 3 0,9-9 0,-9 3 0,10-5-450,-5-17 180,7 0 91,-7-15-1,5 5-540,-5-12 360,1 9 450,4-3 90,-11 8-360,11 10 0,-10-4 1079,10 5-809,-4 7-90,5 1 990,-6 6-91,11 6-269,-15 7-271,15 8-89,-16 6 0,3 0-270,-5-6 270,0 22-1170,0-18 450,0 20 270,0-18-2068,0 12 988,0-10 1170,0 10 0,-5-18 0,-3-2 0</inkml:trace>
  <inkml:trace contextRef="#ctx0" brushRef="#br0" timeOffset="5353">14472 16050 7533,'36'15'3328,"-10"8"-2968,-14-14 89,-11 16-1978,-1-3 720,-1-2 809,-5-6 0,0-2 0,-2-5 0</inkml:trace>
  <inkml:trace contextRef="#ctx0" brushRef="#br0" timeOffset="5634">14821 15902 7533,'21'-13'3778,"-2"5"-3059,7-10-539,-4 15 0,5-15 0,-2 17 0,-10-11 90,10 10-180,-10-4-2249,11 0 1799,-12 5-2069,0-5 2429,-8 6 0,-6 6 0,0 1 0</inkml:trace>
  <inkml:trace contextRef="#ctx0" brushRef="#br0" timeOffset="5766">14888 15956 7533,'6'7'2878,"-5"-1"-2608,17-6 0,-9 0 0,17-6-91,-11-1 1,10-7 0,-10-5 0,10 4-1079,-4-11 899,0 12 0,-2 0 0,-5-4 0,0 3 0</inkml:trace>
  <inkml:trace contextRef="#ctx0" brushRef="#br0" timeOffset="5932">15117 15607 7533,'20'-8'3418,"0"3"-2969,-7 5 181,0 5-180,1 3-90,-1 11-180,-6 2 179,5 18-179,-10-3-1108,4 10 838,-6-6 180,0-6-90,-6 5-2609,-8 7 2159,-6-8 450,-7 12 0,-6-21 0,-2 4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5:45:55.612"/>
    </inkml:context>
    <inkml:brush xml:id="br0">
      <inkml:brushProperty name="width" value="0.05292" units="cm"/>
      <inkml:brushProperty name="height" value="0.05292" units="cm"/>
      <inkml:brushProperty name="color" value="#FF0000"/>
    </inkml:brush>
  </inkml:definitions>
  <inkml:trace contextRef="#ctx0" brushRef="#br0">1194 5677 7533,'44'-51'0,"-2"13"0,-35 32-90,1 6 90,4 0 0,-5 6 270,1 2-180,-2-1 269,-6 11-179,0-9 0,0 17 270,0-12-270,0 6 0,-6-7 0,4 1-90,-10-1 179,5 1 1,-7-7-1619,-5 5 1169,4-11-180,-10 5 90,10-6 180,-4-6-89,5-1-361,1-12 0,-6-15 270,10 11 270,-3-21-90,12 28 630,0-9-270,0 12-90,0-7 180,6 5-180,1 2-1,7 7 181,29 6 0,-23 12-90,29-3 0,-34 10-180,17 6-90,-16-8 90,10 14-270,-13-16 0,1 4 180,-1-11 0,-6 4-90,-1-5-90,-6 1 180,0 4-180,0-5 180,0 0 0,0 5-180,-6-10 90,-1 4 90,-6-6-270,-1 0 180,1 0 0,5-6 1,-3 4 89,9-10-90,-10 11 359,10-5-89,-16 6-90,15 0-90,-15 0 0,11 6 0,-6 7 0,-7 2 0,11 5 0,-14-1 90,14-4-90,-11 4 0,7-5 90,0-7-270,-1-1 0,1-6 270,5 0-180,-4 0-359,4-6 179,1-7 0,-5-8 180,11 0-90,-5-4-90,6 10 180,0-10 0,0 9 0,6 3-179,1 1 808,19-7-629,-10 8 360,10-6 0,-7 11 0,2-2-270,0 1 180,-2-5 0,0 10-180,-4-4 90,4 6 179,-5 0-89,-1 6 0,7 2-180,-5 5 270,10 7 0,-10-6 0,-2 6-90,-1-7 90,-10 6 89,4-3-89,-6 3 0,0-12-360,-12 5 270,3-4 180,-28-1-180,13-1 0,-15 0-91,12-4-1168,-12 4 899,10-12 90,-4-2-180,8-5 91,10-7 89,-5-1 0,12 0-450,-4-4 270,11 4 90,-5 1-90,12-12 180,1 16 90,7-15 0,6 15-180,7-3 180,1 6-179,16 5 448,-14 8 1,9 8-90,-12 5 90,6 13-180,7 20-1079,-10 5 629,-5 2-113,-19-20 473,-6-14 0,-6 1 0,-2 1 0</inkml:trace>
  <inkml:trace contextRef="#ctx0" brushRef="#br0" timeOffset="816">1811 5529 7533,'-6'28'1079,"4"15"-989,-4-25 630,18 26-540,-9-34-810,15 8 630,-16-18-270,9 0 270,-9 0-90,4 0 90,0-6-180,-5-2 0,5-11-359,-6 4 269,0-4 270,0 5-180,0 7 90,0 1 0,6 6 0,-4 0 270,3 0-360,1 0 630,-4 0-180,10 6-180,-11 1-1,11 1 91,-10 4-180,4-5 0,0 6 90,-5 1-180,6-7 90,-7 0 90,0-7-360,0 5-89,0-3 269,0-8 90,6-3 0,-5-17-90,5 12 90,-6-6-90,6 7 90,-4 0 270,3-1-90,-5 7-90,0 1-90,6 6 89,-4 0-89,4 0 1350,0 18-1170,-5-8-90,5 21 89,0-16-89,-4 11-629,4-12 179,-6 18-630,0-16 541,0 10 89,0-13 180,0 0 0,0-5 90,0 4 90,0-11 0,-6-1 0,-2-7 0</inkml:trace>
  <inkml:trace contextRef="#ctx0" brushRef="#br0" timeOffset="994">2025 5609 7533,'14'-15'-90,"-1"-3"90,0 11 180,1-6 89,-1-1 1,0 7-180,1 1-90,-6 6 180,4 0-90,-11 0 630,11 6-450,-10 7-1,4 2-179,-6 10 0,6-10 270,-5 16-900,5-14 361,-6 8 89,0-5-810,0 0 360,0 2 360,0-9-449,0-1 179,0-11 450,0 11 0,0-10 0,0 4 0</inkml:trace>
  <inkml:trace contextRef="#ctx0" brushRef="#br0" timeOffset="1244">2253 5341 7533,'8'13'359,"-2"7"451,-6 0-360,0 13-90,5 1-1,-3 1 1,4 21-989,-6-23-320,0 24 859,0-22 221,0 5-1210,0-6 449,0-7 473,0-8-113,0-5 180,0-7 989,0-1-374,0-18-525,6 3 540,-5-10-270,11 5-90,-4 1-630,11-12 720,2 8-270,6-8 0,0 11 0,0 1 0</inkml:trace>
  <inkml:trace contextRef="#ctx0" brushRef="#br0" timeOffset="1601">2817 5435 7533,'-6'58'2069,"4"-7"-1800,-4-4-89,6-15-1372,0-13 1012,6-4 450,-4 4-1260,4-5 678,0-7 42,-5-1 90,5 0 90,-6-4 516,0 4-426,0-6 0,0-6 0,0-2 0</inkml:trace>
  <inkml:trace contextRef="#ctx0" brushRef="#br0" timeOffset="1950">2883 5421 7533,'14'0'719,"-7"6"-539,-1-4 0,-6 16 360,0-3-360,0 5-270,6 12 0,-4-16 90,3 15 0,-5-15-900,-5 9 810,3-10-359,-10 4 179,11-11 90,-11 3 90,10-9 270,-10 4-360,11-6 0,-11-18 630,11 7-360,-5-8-90,6 13 90,0 6 359,0 0-269,0 6 90,0 2-180,0 17 0,0-3 180,0 23-90,0-21-90,0 13 270,0-28-91,6 9-89,-5-10-90,5-1 0,0 5 0,1-11 90,7 6-900,11-25 630,-2 1 90,4-10-1079,-2-4 180,2-3 719,-5-8 113,3 2 1,-11 1-1,-1 5 1</inkml:trace>
  <inkml:trace contextRef="#ctx0" brushRef="#br0" timeOffset="2352">3098 5395 7533,'0'21'1259,"0"-2"-1079,0-6 0,0 7 0,0-6 0,0 12 179,6-11-89,14 16-270,-10-21-90,20 14 0,-21-22 180,16-2-719,-10-7 359,-2-7 90,-1 1-450,-10-1 360,4 7 1,-6-5-1,0 4-720,-6 1 990,-8 1 0,0 6 0,-6 6 0,7 1 0,0 7-539,-1-1 449,0 1 90,7-1 1169,-5 1-539,10-1 989,-10 0-990,11-5-89,-5-3-270,12-5 270,1 0-361,13 0 181,7 0-360,1-5 90,5-3 180,-6-5-1439,-1 5 629,-5-4 450,-1 5 90,-7 0-2429,1-5 2070,-7 10-271,0-4 180,-7 6 180,0 0-89,0 6 539,0 2-180,-13 23 1169,4-7-719,-5 8-271,9-6 901,-1 1-361,4-5-449,2-3 0,20-7 180,23-24 0,7-10-450,14 1 0,-7-3 0,-2-4 0,-1-5 0</inkml:trace>
  <inkml:trace contextRef="#ctx0" brushRef="#br0" timeOffset="3249">3903 5300 7533,'0'42'1169,"0"9"-1079,0-27-933,0 13 1023,0-16 356,0 0-1255,6-2 543,-5-5-544,5-7 270,-6-1 270,0-6 663,0 0-483,0-6 0,0-1 450,0-19-450,-6 4-90,5-11 90,-5 12-90,6-10 1889,18-9-1259,-8 8-361,16 1-358,-13 19 89,1 11-450,-1-5 270,-5 6 90,4 0 180,-11 0 90,5 0-270,-6 0 270,0 6-719,-6 7-1,-7 20 0,-2-3 181,-11 8 179,11-11 270,-4 0 0,5 0 0,1-6 629,5-2-359,2-11-180,6-2 989,0-6-449,6 0-360,2-6 0,5-2 270,7-11-271,1-2 631,6-6-360,0 6 179,-1-10-1079,-5 15 270,4-10-809,-16 13 449,9 5 360,-17 2-899,5 6 449,-6 6 0,-11 14-449,2 2 359,-11 11 181,1-6 449,-2 12 0,-5-16-180,-1 15 180,12-29 1709,-3 9-1619,16-17 719,-4 5-359,6-6-180,0 0 539,18-6-359,-7-1 90,26-7-360,-21 1 0,10 5-1,-13-4-538,-6 11 269,5-5 180,-10 6-450,10 0 180,-11 0 180,5 6-630,-6 13 360,-6-2 1,-1 20-631,-7-21 450,1 10 91,6-13-721,-5-5 541,4 3 539,-5-9 0,0 4 0,-1-6 0</inkml:trace>
  <inkml:trace contextRef="#ctx0" brushRef="#br0" timeOffset="3359">3971 5650 7713,'5'7'2068,"3"5"-1708,5-11 1169,12 6-1439,-2-7 180,9 0-90,-5 0 0,6-18-1889,-5 7 630,11-26 1079,-16 20 0,8-20 0,-10 9 0</inkml:trace>
  <inkml:trace contextRef="#ctx0" brushRef="#br0" timeOffset="3846">4279 5341 7533,'0'7'2788,"5"0"-2428,-3-7 0,10 0-90,-5 5-270,7-3 89,-1 4 91,0-6-719,1 6 359,0-5 0,-1 11 180,-5-10 90,-2 22-270,-12-8 90,-2 23 90,-11-11-989,-8 11 539,4-17 180,-2-3 0,11-7-899,1-10 809,6 4 0,-5-6 270,10 0-270,-4-6 91,6 4 269,6-10 0,-4 11 0,10-11 0,-5 11-90,12-5 90,-10 6 539,9 0-269,-10 0-180,-1 0 0,5 0 270,-5 0 359,7 0-629,-6 0 0,-2 0 180,0 0-180,-5 0 180,11-12-90,-10 9 90,10-21-180,-11 21 0,5-9 0,-6 12-630,0 0 540,6 0-90,-5 0-90,5 0 90,-6 0 0,6 0 0,-4 0 0,4 0 540,-6 0-270,0 0 0,6 0-270,-5 0 720,5 0-451,-6 6-358,0 1 89,0 13 0,0-5 180,0 4 89,0-5 91,0-1-180,0-6-1709,0-1 900,6-6 179,-5 0-90,5 0 91,-6-6 539,0-1 0,6-19 0,2-2 0</inkml:trace>
  <inkml:trace contextRef="#ctx0" brushRef="#br0" timeOffset="4035">4520 5113 7533,'0'19'989,"6"-4"-89,-5 16-361,5-2 1440,0 11-899,2 0-1,5 30-2604,-5-16 1705,4 18 0,-11-26 748,11 6-568,-10-15-91,10 8-988,-11-18 449,5-1 180,-6 1 180,0 0-1157,0-6 347,0-1 540,0-13-2068,0 5 1954,0-11-515,0 6 517,0-7 292,0-7 0,-6-6 0,-1-8 0</inkml:trace>
  <inkml:trace contextRef="#ctx0" brushRef="#br0" timeOffset="4267">4896 5489 8522,'13'-6'1709,"0"4"-1529,1-4 0,-1 6 0,1 0 90,-1 0-90,7-6-1,-5 5 1,4-6-2338,-6 7 1798,1 0-360,-1 0 270,-6 0-809,-1 7 1259,-6 0 0,-6 6 0,-1 1 0</inkml:trace>
  <inkml:trace contextRef="#ctx0" brushRef="#br0" timeOffset="4398">4922 5596 7533,'8'0'4317,"3"0"-3867,-3 0-270,23 0 0,-7 0 90,15 0-1170,-6-6 900,7-1 0,-4-7 0,3 1 0</inkml:trace>
  <inkml:trace contextRef="#ctx0" brushRef="#br0" timeOffset="6033">5634 5368 7533,'-6'36'719,"4"7"-449,-4-15 180,12 13-360,1-7 90,1-14-180,4-2-90,-5-16 0,1 4-450,3-6 540,-3 0-90,-1-6 270,5-7-270,-10-3 180,4-3-899,-6 6 359,0-1 90,0 7 90,0-5-270,0-2 361,0 5 269,0-8-90,0 15-90,0-10 539,0 11-359,0-5 0,0 0-90,0-2-90,6 1 180,-5-5-180,11 11 1170,-11-5-181,17 6-359,-9 0-180,11 0-1,-6 0-89,-1 6-270,-6-5 180,5 11-90,-4 1 0,5 2-180,-5 5 270,-3-1-630,-5-4 270,0 4-449,0 1 449,-5-5 90,3-2-900,-10-1 451,11-11 179,-11 5 180,4-6 180,1 0 0,-5-12 0,5-2 0</inkml:trace>
  <inkml:trace contextRef="#ctx0" brushRef="#br0" timeOffset="6668">5888 5234 7533,'14'6'989,"-7"1"-539,-1 6-360,0 1 180,-5-1-270,5 12 180,0-2 89,-4 4-718,4-2 359,-6-4-360,0 0 270,0-2 180,0-5 0,0-7-720,0-1 361,0-6-811,0 0 721,0-24 449,0 6 0,0-21 0,0 13 90,0-7-90,6 5 90,-5 1-180,11 7 0,-11 7 90,12 6-90,-12-5 2338,23 4-2068,-13 1 0,8 1-450,-7 6 180,-11 0 0,5 6 270,-6-5-629,0 11 179,0 7-180,0-2 270,-6 14 0,5-16 90,-11 4-90,10-5 90,-9-1-89,9 1 268,-10-7 541,11 5-90,-5-17 89,6 10 1,0-11 180,0 0-361,6 5-179,1-5 90,7 0-180,5-2 0,-4-5 0,4-1-90,0 1-90,-4 0 180,4-1-1710,1 1 1351,-11 5 89,8 2-1080,-15 6 271,4 0 539,-6 0-360,-6 12 271,-8 9 449,0 8 0,-6-8 0,-5 2 0,-3 4 0,-6 3 0,-5 9 0,17-19 449,-4 0-269,13-7 1439,-1 1-809,7-7 809,7-1-810,25-18-719,-1-3 90,15-5 0,-12-6-1439,17-1 1079,-18 5-540,23-9 631,-33 22-91,10-3-810,-13 12 361,-5 0 359,-2 0-180,-6 18 810,0 4-360,0 12 0,0 5-1300,0-11 2109,-6 5-860,4-6 231,-10 6 0,11-11 180,-5 16-180,6-22-630,0 9 1452,0-11-912,0 5-26,0-10 1,6 3 0,1-12 0</inkml:trace>
  <inkml:trace contextRef="#ctx0" brushRef="#br0" timeOffset="6865">6505 5193 7533,'0'35'1259,"0"-3"-1079,-6-11-180,5 5 0,-5-12 0,6 12-360,6 1-90,-5-5 180,11 3-1528,-11-5 1798,5-5 0,0-2 0,2-7 0</inkml:trace>
  <inkml:trace contextRef="#ctx0" brushRef="#br0" timeOffset="7313">6653 5099 7533,'7'0'180,"-1"0"-1,-6 0 721,0 12-540,0-3-720,0 17 180,0-6 90,0 1-1169,-6 23 989,-1-25-180,-1 18-179,-9-29 629,8-3 359,-5-10-179,8 3-180,6-4 720,0 0-360,0 5-90,0-5-1,0 6 451,6 0-810,2 0 360,11 0-90,-10 0 0,3 0-540,-6 0-90,-5 6 180,5 1 90,-6 7-449,-6 11 449,-1-9-450,-12 22 360,4-22 90,-5 9 630,1-11-270,3-1-180,3 1 1259,1-7-989,11-1-180,-5-6 180,6 0 180,6 0-180,1 0 449,6-6-179,1 5-180,0-11 89,5 4-269,14-17-180,-9 15 0,7-14 270,-18 16-1439,1 1 629,-1-5 90,0 10 360,-5-3-1619,-2 5 1709,-6 0 0,-6 11 0,-2 4 0</inkml:trace>
  <inkml:trace contextRef="#ctx0" brushRef="#br0" timeOffset="7543">6558 5596 7533,'-7'7'0,"1"-1"1529,6-6 450,0 0-1440,18 0-269,-1 0-90,15-6 0,1 5-270,-4-11 180,3 10 0,-5-4-720,6 6 540,-11 0 180,4 0-629,-19 0 269,5 0 90,-10 0 0,4 0-90,-6 12 270,0-3-270,-6 11-269,-2-7 89,1 0 270,-5 1-180,4-7 180,-5 5 180,-1-10 0,-5 10 0,-2-5 0</inkml:trace>
  <inkml:trace contextRef="#ctx0" brushRef="#br0" timeOffset="8034">6827 5421 7533,'21'-21'1979,"-2"2"-1440,-11 12 181,4-5-540,-11 10 180,11-3-1,-10 5-269,9 0 90,-3 0 0,-1 5 0,-1-3 0,0 10 539,2 1-449,-1 2-90,-1 4 90,-6-5-180,0-1 90,-6 1 0,5 5-900,-11-4 450,4 10 270,-5-10-1619,-12 17 720,8-16 449,-8 9-989,12-17 629,5 4 271,-4-11 179,11 5-540,-5-6 451,6-6 449,0-7 0,0-2 0,6-10 0,1 9 0,13-9 0,6-2 90,8-1-180,-5 1 359,-4 8 1,-5 0-90,-5-3 90,4-10-900,-5 3 361,-7 3 89,-1 6 180,0 1 0,-5 4 0,5 2 539,-6 7-269,0 6 900,0 0-631,0 11-269,0-1 360,0 21-360,0-15-1,0 16-269,0-18 0,0 6 90,0-7 90,0 1-719,6-1 449,2-6 180,-1-1-450,5-6 0,-5-12 360,1 3-90,10-16 0,-16 4 90,10 1-90,-6 0 90,-4 1 0,4 4 0,-6-5 0,0 7 0</inkml:trace>
  <inkml:trace contextRef="#ctx0" brushRef="#br0" timeOffset="8187">6974 5448 7533,'0'49'0,"0"2"1259,0-23-539,0 5 89,0-6-629,6-6 180,2-2-1530,5-5 541,-5-7 359,4-1 180,-4-6-1169,-1 0 539,5 0 270,-11-6 450,5-1 0,0-7 0,2 1 0</inkml:trace>
  <inkml:trace contextRef="#ctx0" brushRef="#br0" timeOffset="8400">7082 5381 7533,'13'-15'1349,"-5"9"-1079,4 14 0,-11 5-180,5 1 359,-6 5 181,0 14-990,0-3 360,0 8 90,0-5-720,0 1 271,-6-5 269,5 2 90,-5-22-360,0 9 270,4-17-90,-10 11 0,5-10 0,0 4 540,-5-12-270,10-2-360,-4-17 270,12 3 0,2-11-540,5 0 91,12-7 449,-8-2 0,14-4 0,-11 6 0</inkml:trace>
  <inkml:trace contextRef="#ctx0" brushRef="#br0" timeOffset="8550">7350 5139 7533,'0'8'2428,"0"-2"-2068,0-6 270,6 0-450,-5 0 179,11 0 1,-10 0-90,4 0 0,0 6-2069,-5-4 720,5 9 1079,-6 3 0,-6 7 0,-1 6 0</inkml:trace>
  <inkml:trace contextRef="#ctx0" brushRef="#br0" timeOffset="8778">7243 5368 7533,'-6'7'0,"5"-1"0,-5-6 2788,6 0-449,0 0-1530,6-6-359,1-1-90,12-1-360,2-9-90,0 8 90,-2-5-540,-11 2 360,4 11 270,-5-6-1079,0 31 899,-1-6-90,-6 21-360,0 6 270,0-8-269,-6 16 899,5-25-271,-5-3-89,6-18-629,0 5 629,6-10 90,1-2-90,7-13 90,-7-9-90,5-4-1349,-10-1 1349,10-18 0,-10 8 0,4-15 0</inkml:trace>
  <inkml:trace contextRef="#ctx0" brushRef="#br0" timeOffset="9067">7484 5381 7533,'-7'58'1889,"1"-9"-1530,6-29-269,0-5 90,0 4 180,12-5-1529,-9-1 359,15 1 810,-11-7-1169,6-1 719,-5-12 450,-2-1-360,-6-7 1,0 1 1348,0-7-449,0 5 449,0-10-539,0 10-90,0-4-360,0-7-90,0 10-990,0-15 361,0 4 539,12-13 180,-3 10 0,10-14 0,-6 16 0</inkml:trace>
  <inkml:trace contextRef="#ctx0" brushRef="#br0" timeOffset="9371">7646 5234 7533,'0'21'0,"0"16"1349,0-13-540,0 14-269,0-11-180,0-6 90,5 16-450,-3-13 180,10 15-1170,-11-18 450,5-2 361,-6-5 89,0-1 180,0-6-1260,0-1 541,0-6 269,0-6-90,-6-13 90,5-3 270,-5-17-190,6 4 280,0-5 90,0 6 180,0 1-180,0 6 90,0 7-180,6 0 719,1 7-269,7-1-270,-1 7 550,0 1-280,1 0-180,-1 5 89,0-5-179,1 6-180,-1 0 270,-5 6 0,3 1-90,-9 6-540,4 7-989,-6-5 719,0 4 270,0-6-809,-6 1 449,4-1 361,-9-5 359,9 4 0,-10-11 0,5 5 0</inkml:trace>
  <inkml:trace contextRef="#ctx0" brushRef="#br0" timeOffset="9482">7766 5368 7533,'13'-21'1439,"0"1"-989,-5 1-91,4 4-179,-4-4 630,11 0-720,2 3-630,0-9 270,-2 10 180,-12 2-1169,-1 1 360,0 10 719,-4-4-450,4 6 630,-6 0 0,-6 0 0,-2 0 0</inkml:trace>
  <inkml:trace contextRef="#ctx0" brushRef="#br0" timeOffset="9704">7873 5247 7533,'-7'43'989,"1"-11"-449,6-21-270,0-9 89,0 4-179,0-6 0,6 0 0,1 0 90,13-12-900,-5-3 361,4-6 179,-6-4-1260,0 4 631,-5 0 359,4 2 180,-11 5-360,11 1 181,-10 5 449,4-3-1,-6 9-448,0 2 1438,0 2-539,0 9-360,0 3 719,0 7-539,0 5 270,0 13 359,0 15-809,0-9 180,0 11-1979,-6-27 719,4-3 630,-4-6 270,6-7 0,-6 1 0,-1-1 0</inkml:trace>
  <inkml:trace contextRef="#ctx0" brushRef="#br0" timeOffset="9845">7833 5636 7533,'0'29'0,"0"-4"0,0-12 0,0 1 2878,6-7-1349,2 5-90,17-11-1888,-3-1 269,5-7 180,4-12 90,-15 4 90,22-11-376,-10 6 1,7-13-1,-3-2 1</inkml:trace>
  <inkml:trace contextRef="#ctx0" brushRef="#br0" timeOffset="10835">8490 5341 11490,'32'-26'1350,"-9"4"-1800,16-5 270,-12 8 180,-6 5 0,-1 7-1169,-7-11 989,0 15-1349,-5-9 809,-2 6 270,-6 5-269,0-5 179,0 6-269,-6 0 539,-2 0 270,-5 6 0,0-5 359,-7 17-359,11-9 810,-9 16-180,10 8-271,-5-9-89,5 7-90,3-23 0,5-2-540,0 0 180,0-5 360,0 6-540,5-7 271,-3 0-91,4-7 0,0 0 180,-5-7-90,11-11 90,-4 9-90,5-10 0,-5 13 630,10-1-450,-15 7-90,15-5 89,-11 11-178,1-5 268,-2 6 91,0 0-90,-5 6 0,5 1-810,-6 12 540,0-3 90,0 9 90,-6-4-1169,-7 5 449,-2 1 271,-10-6 359,9-1 0,-9-1 0,10-10 0,1 9 629,3-17-269,9 11-270,-10-10 989,11 3-269,-5-5-630,6 0 360,0 0-181,6-5 1,1-3 0,6-5-90,1-1-90,-1 1 0,7 0-1,-5-7 541,40-19-1260,-33 14 181,27-6 269,-35 25 90,-7 6-1080,-1 0 900,-6 0-449,0 0 359,0 6 0,0-5-270,0 11 180,0-4 91,0-1-91,-6 5-450,-1-5 630,-7 7-89,7-1 269,-5 1 0,5-1 0,-13 1 0,12-1 0,-16 0 0,9 1 0</inkml:trace>
  <inkml:trace contextRef="#ctx0" brushRef="#br0" timeOffset="11157">8652 5461 7533,'-8'8'0,"2"-2"449,6-6 721,0 0-1,0-6-539,0 5-181,0-11 361,12 4-540,-9 1 180,21-5-360,-15 10 89,10-4 1,-6 6-270,13 0 90,-10 0 0,21 0 0,-14 0 90,4 0-1079,-14 0-810,-1 18 810,-11-1 539,5 9 90,-12-6-270,-13-7 450,3 1-179,-22-7-271,22 5-180,-16-10 1440,18 4-360,-6-6-270,7 0 1439,6 6-809,1-5-360,6 5 449,0-6 1,0 0-360,6 0-270,1 0 179,6 0-179,1 6 180,-1-5-540,12 11 450,-8-10-899,2 10 449,-7-11 90,-4 5 90,5-6-989,7-6-91,-6-1 451,6-6 269,-7-1 450,6-5 0,2-2 0,6-6 0</inkml:trace>
  <inkml:trace contextRef="#ctx0" brushRef="#br0" timeOffset="11571">9228 5099 7533,'8'0'2968,"-2"0"-1979,-6 6-539,-6 8 0,-2 13-270,-5 1 0,-1 11-1170,6-11-719,-9 23 990,8-26 449,-11 18 90,13-28 0,-5-1 270,11-2 0,-5-11-990,6 5 2250,0-6 449,0 0-1260,6 0-269,7-6 900,14-13-631,1 2-89,5-8-720,-12 11 270,10-5 0,-20 4-2608,18 2 2158,-26 7-1259,9 6 809,-12 0 361,0 0-1,-6 6-90,-13 19 450,-3-1 1,-5 15 179,1-6 0,0 1-90,3-6-90,-2 4 180,11-23 0,7 3 0,1-7 0,6-3 2878,6 4-269,19-24-2250,5 7-269,10-14 135,-6 5 0,1 3-135,7 3-405,-4-5 0,0 3 45,-3 14 181,-2-4-901,-13 18 360,-13 3 361,-1 12-91,-12-6-180,5 4 90,-11-4 181,-2 6-91,0-1 360,-18 1 0,16-6 0,-10-2 0</inkml:trace>
  <inkml:trace contextRef="#ctx0" brushRef="#br0" timeOffset="11839">10100 5073 7533,'-22'14'4947,"-2"4"-4497,16-10-91,-5 5 1,5 7 0,-4 0-180,5 7 450,-13 30-451,5-17-854,-2 12 1,-3 2-1946,-3 3 2125,6-17 1,1-3-226,-3-4-89,-1-2 179,-1-14 270,0 2 360,-4-7 0,10-16 0,-4 2 0</inkml:trace>
  <inkml:trace contextRef="#ctx0" brushRef="#br0" timeOffset="12000">9751 5193 7533,'36'14'7196,"13"11"-6477,-31-9-269,13 16 539,-5 1-539,-10-4-270,15 10-3066,-16-12 2076,10 0 306,-16-6 415,15 4 178,-15-10-1438,11 4 1349,-7-5 0,7-7 0,0-1 0</inkml:trace>
  <inkml:trace contextRef="#ctx0" brushRef="#br0" timeOffset="12115">10261 5448 7533,'15'6'270,"3"-4"-270,-11 10 0,1-5 2248,3 1-988,-9 3-631,4-9-719,-6 4 90,0 0 180,0-5-180,0 6 0,-6-7 0,-1 0 0</inkml:trace>
  <inkml:trace contextRef="#ctx0" brushRef="#br0" timeOffset="12913">1301 6683 7533,'13'0'5037,"7"-6"-4587,-5 4 89,16-10-359,-15 11-1079,27-11 899,-25 5 0,13-1 180,-11 2 179,-5 6-2877,5 0 1169,-13 0 539,-1 0 360,-6 0-1169,0 0 1619,-6 0 0,-8 6 0,-7 2 0</inkml:trace>
  <inkml:trace contextRef="#ctx0" brushRef="#br0" timeOffset="13056">1328 6750 7533,'-8'22'1619,"8"-4"-630,8-18-449,5 0-90,7 0 269,12-12-359,-2 3-180,9-10-720,-19 11 360,6-3 180,-11 3 0,5 1-899,-1-5 809,-10 10 90,3-4-2069,-12 6 2069,0 0 0,0-6 0,0-1 0</inkml:trace>
  <inkml:trace contextRef="#ctx0" brushRef="#br0" timeOffset="13207">1529 6603 7533,'42'5'1709,"-9"-3"-1260,-14 10-89,-6-5 630,6 19-720,-10-10-540,3 9 180,-12-5 180,0-6-90,0 12-900,-12-11 361,-2 16 628,-7-14-1168,2 8 1079,5-18 0,-5 5 0,-2-5 0</inkml:trace>
  <inkml:trace contextRef="#ctx0" brushRef="#br0" timeOffset="13875">2133 6629 7533,'0'63'1259,"-6"7"-629,4-33-720,-4 32 90,6-30-630,0 13 360,0-25 0,0-14 810,0-19-180,0-15 90,0-19-91,0 10-179,6-7-360,2 22 270,5-16 360,13-10-2069,2-20 899,0 11-195,-9-1 645,-7 24-90,-10 0-180,9 0 540,-9 0 0,4 12 0,-6 4 0,0 5 180,0 4-180,0-4 1529,0 12-703,0 2-106,0 11-271,0 2 1,0 6-180,0 0 1439,12 41-1349,-3-24-312,-2-6 1,-1 0 310,0-4 91,0 4-450,-4-4 360,4 37-180,-6-29-219,0 20 309,0-41-1529,0 4 809,0-16 701,0 9-790,-6-10 449,4-7 90,-4-2 0,0-19 0,-1 0 0</inkml:trace>
  <inkml:trace contextRef="#ctx0" brushRef="#br0" timeOffset="14013">2441 6669 7533,'21'-13'2158,"-2"0"-2247,-12-1 178,5 7-1168,-10-5 539,4 10 360,-6-3 91,0 5 89,6 5 0,-5 9 0,5 7 0</inkml:trace>
  <inkml:trace contextRef="#ctx0" brushRef="#br0" timeOffset="14136">2454 6737 7533,'0'35'2069,"0"2"-1710,0-15-179,0-2 180,0 0 270,0-1-1350,6-10-1169,2 15 1889,11-21 0,-10 3 0,3-13 0</inkml:trace>
  <inkml:trace contextRef="#ctx0" brushRef="#br0" timeOffset="14324">2642 6750 7533,'-15'49'1619,"4"-16"-1169,11-15-91,0-17-449,0 11 90,0-10-539,11 3 269,-2-10 270,11-3 0,-7-11 90,0-2 90,1 0 90,-1-16-270,-6 13 0,-1-15 0,-6 12 0</inkml:trace>
  <inkml:trace contextRef="#ctx0" brushRef="#br0" timeOffset="14523">2709 6562 7533,'-7'12'1619,"1"-3"90,18 58-720,3 0-899,-8-26 0,1 2-368,2-1 1,-2-2 277,-7 3-542,5 9 722,-6-12-900,0 1 450,0-7 270,-6-1-901,-1-1 811,-7-9-270,-6 2 181,6-17 508,-12-2-688,12-12 1126,-6-8-947,7-7 180,0-12-540,-1-13 450,7 9-360,1-19-89,12 26 179,-5-9 90,17 6 270,-9 11 0,16-16 0,-4 10 0</inkml:trace>
  <inkml:trace contextRef="#ctx0" brushRef="#br0" timeOffset="14806">2830 6387 7533,'7'28'1529,"5"4"-1169,-10 3 359,4 5-224,-6 2 0,0 4-181,0-5 1,0 0-540,0 4 1,0-1 134,0 25 180,0-47-810,6 4 450,-5-19 0,5 5 360,-6-11-629,0-12 359,0 0-90,6-20 180,-5 10-180,11-12 90,-10 11 90,10-10 810,-5 18-450,1 0-1,3 8 91,-3 6-180,6 12-180,-6-3 0,3 16 90,-9-10 0,4 10-1349,0-9 269,-5 15 720,5-9 270,-6 5 0,6-2 0,2-4 0</inkml:trace>
  <inkml:trace contextRef="#ctx0" brushRef="#br0" timeOffset="15078">3272 6347 7533,'0'8'2069,"0"16"-1530,0-8-89,0 23 0,0-5-91,-5 30-1361,3-12 1991,-4 20-359,6-24 179,0 10-809,6-15 180,-4-3 192,9-8-462,-3-11 90,5-1 180,1 0-539,-7-13 179,5-1-1260,-4-6 1711,5-6-900,1-7 89,-1-14 270,-5 5 90,4-4 180,-11 13 0,11-6 0,-5-2 0</inkml:trace>
  <inkml:trace contextRef="#ctx0" brushRef="#br0" timeOffset="16073">3434 6790 7533,'6'8'2248,"1"-2"-1078,6-12-451,1-2-359,5-5-990,14-30-269,-9 16-270,2-18 539,-21 26 270,-5 5 0,0 1 270,-5 5 1,-3 3-1,1 5-720,-6 0 180,6 0 271,-7 11 1168,1 10-809,5 2 0,-4 8 990,11-16-541,-5 10-89,6-10 630,0 10-541,6-16 1,-5 9-90,11-10-540,2 5 270,1-6 90,-2-1-360,0-6 180,-6 0-990,1 0 541,-3 0 269,1 0 90,-4 0-180,4 0 90,0 0-629,-5 0 449,5 0 0,-6 0 0,6-6 90,-4 5 1,10-11 89,-11 11 629,11-17-269,-11 9-90,11-11 180,-10 7 0,4-7-180,0 6-180,-5-6 180,5 13 90,-6 1-90,0 6 0,0 0 1439,6 42-1169,-5-26 269,17 39-359,-9-40 0,4-2-90,-1-1-360,-4-10 180,0 4 0,4-6-540,-5 0 360,1 0 90,4 0 180,-11-6-90,11-1 90,-11-7-270,5 7-1259,-6-5 630,0 4 449,0-5-360,0 5 450,0-4-89,0 11 359,0-5 0,0 6 0,0 0 0,0 18 0,0-14 629,6 20-269,-4-22-270,10 10 0,-5-11 809,6 5-359,1-6-360,-1 0-270,0 0 270,1 0-180,-7 0 0,-1 0 90,-6-6-540,0 5 360,-6-5 90,-1 0-180,-1 4 270,2-4-270,1 6 540,3 0-180,-4-6 450,6 5-91,0-5-89,0 6-180,0 0-360,0 6 270,0-5-90,0 5 180,0 0-630,0-4 180,6 4 180,-4-6-90,9 6-1169,-3-5 629,5 11 270,-5-11-1079,10 11 1079,-9-4 91,10 5 269,-5-5 0,-1 4 0,-5-5 359,4 7-269,-11-7-90,11-1-180,-11-6-89,11 0 89,-10 0 1259,4 0 90,-6-6-449,6-1-90,-5-13-630,11-7 180,-11-1-270,11-17 0,-4 15 90,5-14-180,-6 15 0,5-21 270,-10 18-673,10-12 403,-11 11 0,5 5 0,-6-5-90,-6 0-89,-1-2 179,-1-5 90,-4 12 0,5 3 0,0 11 720,1 1-271,0 5-89,4 3-360,-4 5 90,6 5 630,-6 27-450,5-7 1079,-5 38-719,6-26-648,0 21 1278,0-16-541,6 4-269,-5 0 0,11-4 223,-10 16-403,10-21 180,-11 8-180,5-24 0,-6 4 0,6-10-450,-5 11 180,5-12 270,0 6-939,-4-13 130,10 0 325,-5-7-2215,7 0 990,0-7 1529,-1-6 0,0-8 0,1-6 0</inkml:trace>
  <inkml:trace contextRef="#ctx0" brushRef="#br0" timeOffset="16526">4667 7032 7533,'-7'64'1169,"-5"-7"-1079,5-31 0,-7 1 90,1 0-180,-12 6 0,2-11 0,-10 3 0</inkml:trace>
  <inkml:trace contextRef="#ctx0" brushRef="#br0" timeOffset="16950">5218 6374 7533,'-29'69'1439,"16"-24"0,1-1-450,-2 10-1168,8-7 1,-1 0 538,-7-1-495,10-8 0,1 0 135,-3-1-540,6 8 646,0-18-106,0-6 275,0-2-2074,0-5 450,6-7 1079,-5-1 453,5-6 1,0-6 0,2-1 0</inkml:trace>
  <inkml:trace contextRef="#ctx0" brushRef="#br0" timeOffset="17199">5231 6442 7533,'11'49'779,"0"0"1,0-3-1,-4-3-329,-7 11-90,0-6 0,0 22-1877,0-30 1247,0 28 180,-6-32 180,5 10 0,-11-11-1088,10 3-81,-9-9 908,9-2-9,-10-14-90,11-7 180,-11-6 1966,10-6-1426,-10-7 719,11-20-629,-5 3-270,0-15-90,5 17 179,-5-23-89,12 20-290,1-14-789,6 19 539,1 4 360,-1-3-2699,12-2 2609,-14 5 0,18-9 0,-14 10 0</inkml:trace>
  <inkml:trace contextRef="#ctx0" brushRef="#br0" timeOffset="17499">5406 6415 7982,'0'38'225,"0"1"0,0 37-225,6-34 1349,-5 10 181,11 8-1171,-11-10-449,5 14-607,0-28 877,-4 3-1260,4-18 858,-6-2 42,0-11-65,0 4 66,0-11-91,0 5 270,0-18 445,0 3-715,0-28 90,0 13 90,0-15-180,6 13 810,1-1-270,6 6 179,1 7-89,-1 9-90,0 5-90,1 0 90,-1 5-180,-5 3 90,-2 5 0,-6 6-91,0-3-268,-6 3-1171,4-6 631,-10 1 449,5-1-720,-7 1 451,1-1 539,-6 0 0,4 1 0,-4-1 0</inkml:trace>
  <inkml:trace contextRef="#ctx0" brushRef="#br0" timeOffset="17851">5607 6777 7533,'21'-14'1619,"-8"7"-1259,-7 1-181,-6 6 181,0 0-1079,6 0 539,-5 0 90,5 0 90,-6 6 90,0 1 90,0 7-450,-6-1-180,-7 1 270,-2-1 1080,2-6-541,1 5-179,4-10 0,1 10 630,-5-11-91,10 5-449,-4-6 0,0 0-540,4 0 360,9 0-270,8 0 180,12-6-360,0 5 181,-7-5-1,11 6 0,-14 0 90,8 0-90,-12 0 450,1 0-90,-7 0-180,-1 0 90,0 0 0,-4 12-900,-2-3 360,-2 10 180,-10-11 181,5 3-91,-7-3 0,1-1 180,-6 6 0,-2-6 0,-6 6 0</inkml:trace>
  <inkml:trace contextRef="#ctx0" brushRef="#br0" timeOffset="18232">5915 6925 7533,'7'14'2968,"-1"4"-2518,-6-16-90,0 4 89,0-6-629,6-6 180,2-8 180,-1-7-719,5-5 269,-11 5 180,5-5-360,1-1 270,-6-1 0,5-28 180,-6 23-405,1-15 1,-2-2-226,-5-7 225,6 17 1,-1 1-316,-12-12 360,12 28 1080,-11-8-630,11 22-90,-5-3 1079,6 12 1620,0 0-2340,0 6-89,0 8 450,6 25-270,1-2-91,0 15-816,6-12 727,-12 0-90,5 1-1,0 5-358,-4-10 154,10 8-1505,-11 3 811,5-10 35,-6 8 594,0-18-90,0 11 90,0-8-1169,0 3-900,0-7 2159,-6-12 0,-7 6 0,-9-7 0</inkml:trace>
  <inkml:trace contextRef="#ctx0" brushRef="#br0" timeOffset="18353">5875 7005 7533,'-15'-43'1349,"3"5"-629,12 25 539,12-7-630,3 0 181,23-7-450,0 1 0,2 1-181,10-2-437,-13 5 0,-5 1-2080,-13 8 2338,-5-1 0,5 1 0,2-1 0</inkml:trace>
  <inkml:trace contextRef="#ctx0" brushRef="#br0" timeOffset="18950">6169 6548 7533,'0'36'270,"0"2"-1,0-17 1,0 5-180,0 1 90,-6 0 90,5 12-180,-11-15-90,11 7 90,-5-17 0,6-7-180,-6 5 0,4-11 360,-4 5-180,6-12 0,0-1 0,6-1 0,-4-4-90,10 5 89,-5-12-1258,13-2 629,-5 0 271,4 2-181,-5 5 0,-1-5 270,0 4-180,-5 1 91,-2 8 269,0 6 90,-5 0-180,5 0 1349,0 48-180,-4-24-449,4 39-270,-6-42 269,0-2-269,0-6 90,5 1-90,-3-7-180,10 5-1,-5-10-448,1 4 269,4-12 179,-5-8 1,0-1 180,-1-10-2519,-6-2 1530,0 5 269,0-10 0,0 18-90,0-6 181,-6 7 538,5 5-179,-5 2 630,6 6-360,0 0-90,0 6 179,6 8 1,-5 7-270,11-1-810,-10 0 450,10-7 91,-11 1-991,5-7 271,0 5 629,-4-11-360,10 5 180,-10-12 0,4-1 1,-1-6 359,-3-1 0,10-5 0,-11-8 0,5 4 0,-6-2 0,0 18-90,0 1 90,0 6 0,0 0 1799,-6 12-1709,-1 3 809,-1 12-359,3-7-180,5 6 539,-6-11 1,4 16-451,-4-21-89,12 14 0,-4-22 90,9 3-540,-3-5 180,5 0 90,1 0-270,-1-5 90,0-3 269,1-5-179,5 0-1439,-4-1 719,4 1 361,-6-1-1171,1 7 721,-7-5 719,6 10 0,-12-10 0,5 5 0</inkml:trace>
  <inkml:trace contextRef="#ctx0" brushRef="#br0" timeOffset="19272">6545 6870 7533,'0'8'2158,"0"-2"-1708,0-6 0,6-6 180,1-13-451,7 2-179,0-14 0,5 10 180,-4-6-1079,-1 1 539,-3-1 360,3-12 0,-5 9-33,3-9 213,-6 13 0,-5-1 0,5 0-2789,-6-24 990,-6 7 832,-1-10 517,-1 21 1,2 13 269,0 7 1529,5 6-604,-5-5-565,6 10-91,0-3-179,0 5 1514,0 0-794,0 5-271,0 3-179,0 11 0,0 2-180,0 12 270,0 25 1169,6-6-1840,1 14 761,1-20-180,-2-6 0,0 0-90,-5 0-1736,11 7 926,-11-11-2068,5 8 1528,-6-21 451,0 2 269,0-11-180,-6 5 540,-1-10 0,-6 9 0,-1-11 0</inkml:trace>
  <inkml:trace contextRef="#ctx0" brushRef="#br0" timeOffset="20042">6545 6804 7533,'0'-21'3598,"6"1"-3418,1 7 179,19-7 181,-9 6 0,8-6-2069,6 1 1259,-13 4 270,13-4-2429,-17 11 1080,-7 2 449,-1 6 541,-6 0 359,-6 0 0,-1 0 0,-1 6 0,2-4 0,6 4-90,0-6 90,0-6 0,6 4 0,2-10 629,5 11-269,0-11-90,1 10-180,-1-10 1619,1 11-90,5-5-2069,-10 6 360,9 6 90,-16 1 180,4 13 0,-6 1 270,0 11-810,0-3 270,-6-3 90,4 0-450,-4-11 270,0 4 1,5-5-271,-5 5 180,6-10 180,0 3 90,0-12 0,0 0 90,6 0 360,1 0-270,1 0-90,-2-6-90,0 4 0,-5-4 0,11 6-180,-11 0 270,11-6-360,-10 5-90,4-5 180,-6 6 0,0 0-90,6 0 450,-5 0-90,5 0 180,-6 0-180,0 0-90,0-6 180,0 5 0,0-5-90,0 6 270,0 0-360,6 6-90,-4-5-180,4 11 90,-1-11 90,-3 5 90,10-6-180,-11 6 360,11-4 90,-10 4-270,10-12 90,-11-1-90,5-7 0,-6-5 90,0 4-540,6-23 450,-5 21-270,5-9 180,-6 14-90,0 11 450,0-5-360,6 6 0,-4 0 0,10 6 90,-10-5-90,4 5 720,0-6-360,-5 0 179,5 0-449,0 0 180,-4-6 270,9-1-540,-9-1 90,4-4 180,-6 11-630,6-11 450,1 17 0,7 2 1170,-7 14-271,5 12-629,-11-11 719,11 9-359,-10-16 90,4 5-720,-6-7 180,0 1-1260,0-1 720,0-6 270,0-1-1169,0-6-990,0 0 1710,-6 0 269,4-6-360,-4-1 360,6-6-269,0-1 89,0 1 90,0-1 90,6 1 270,-4 5 0,4-9 0,-6 2 0</inkml:trace>
  <inkml:trace contextRef="#ctx0" brushRef="#br0" timeOffset="20577">7591 6401 7533,'7'8'3418,"-6"-2"-2159,11-6-899,-4 0-630,-1 0 180,5 0 360,1 5-90,-4-3 180,9 4-3149,-16-6 1350,4 6 719,-6 1 720,0 7 0,-12 5 0,-3 2 0</inkml:trace>
  <inkml:trace contextRef="#ctx0" brushRef="#br0" timeOffset="21103">7524 6576 7533,'-7'7'2338,"1"-1"-2068,6-6 90,0 0-180,6 0 0,1-6 1529,7-2-1259,-1 1 89,6-5-539,14-1 0,-15 4 0,12-3-809,-28 12 449,4 12-90,-6-3 270,0 16 0,0-4-269,-12 17 179,9-8-90,-9 3 720,12-13-270,-6-1-270,5-10-90,-5 9 180,6-17 180,6-1-540,1-13 270,7-8-89,-1-6 269,-6 0-90,5 1 0,-10 5-810,10-10 450,-11 14 1,5-2 89,-6 7-270,0 4 450,0 1 0,0 1 1,0 6-1,0-6 180,0 4 90,6-4-180,1 6 989,1 0-629,4 0-90,-5 6 360,12 8-361,-10 1 631,9 16-360,-16-9-90,3 5-1,-5-7-449,0-1 270,0-10-90,0 9-90,0-17-629,0 5 539,0-30 0,0 7 0,13-34-540,-10 15-438,15 2 888,-11 3-90,1 15 270,4-3-90,-5 6-180,0 5 990,-1 3-270,0 5 1337,-4 0-1067,4 5-360,-6 9 539,6 13-449,-5 1-90,5 23-90,-6-20-90,0 20 0,0-23-1080,0 17 900,0-22-1349,0 21 719,0-28 180,0 3-1349,0-7 90,0-10 1709,0 4 0,0-12 0,0-2 0</inkml:trace>
  <inkml:trace contextRef="#ctx0" brushRef="#br0" timeOffset="21716">8101 6347 7533,'8'24'5307,"-2"-12"-4768,-12 19-269,4-11-360,-4-5 90,0 4 90,5 0 90,-5-3-1799,-6 15 1439,9-9-1619,-15 5 900,11-8 359,0-5 270,-5-7-449,10 5-271,-10-10 630,10 4-89,-4-6 449,6-6 0,0-2 0,0-5 0,0-1 0,6-5 0,2 10 0,6-3 0,-7 12 809,5 0-449,-5 0-90,7 0 359,5 6-359,-10 1 90,9 1-180,-17 4 90,11-5-90,-11 7 90,5-7-1350,-6 5 990,0-10 90,0 4-629,0-6 179,0 0 360,0-6 90,0-2-180,6-17 180,-4 2 809,10-3-179,-11-6-540,11 16 270,-10-15-90,9 22-90,-9-9-360,22-8-630,-14 9 450,10-15 180,-8 25-539,-11-5 269,5 10 270,0-10-180,-4-7 271,4 3-181,-6-4 270,0 8 180,0 5-270,0-1 0,0-3 989,0 9-539,0-10-90,0 11 629,0-6-449,0 7 2428,0 0-2698,0 12 0,0 3 360,0 12 809,0 12-1249,0-3 350,6 22 270,-5-9-181,5 11-1193,-6-6 1013,0-7-179,6-1-556,-4-6 646,3 1-1233,-5-7 693,0 5 180,6-11 180,-4 17 180,4-15-91,-6 3-1660,0-14-318,0-5 2261,0-7-1271,0-1 971,0-18 0,-6-9 0,-2-13 1</inkml:trace>
  <inkml:trace contextRef="#ctx0" brushRef="#br0" timeOffset="22388">8879 6455 7533,'-7'7'2428,"1"-1"-1888,6-6-180,6 0 989,19-18-1979,-7 8 450,19-16 180,-22 13 0,10-6 540,-4-8-2789,-6 11 990,4-8 719,-18 22-629,5-4 629,-12 6 271,-8 6 538,-1 7-269,-4 3-89,5 9-1,-5 2 989,4 1-539,-4 16-270,11-14 989,-3 9-179,9 0-720,-4-15 89,6 7 91,0-17 0,0-1 0,6-6-450,1-1 180,13-6-990,-5-6 451,10-1 359,-10-6 0,4-7-1619,-5 5 1709,0-10 0,-1-2 0,0-7 0</inkml:trace>
  <inkml:trace contextRef="#ctx0" brushRef="#br0" timeOffset="22659">9147 6186 7533,'0'21'1619,"0"10"-1259,0-2 629,0 11-90,0 30-719,-6-22 0,5 22-495,-3-28 1,2-2 224,8-1 90,-5 28-990,5-54 451,-6-5-361,0 4 540,0-11 180,0-1 0,0-7 270,0-13-269,0-1-1,0-5 270,0 5-90,0-10-180,0 14 719,0-8-359,6 11-90,-4 1 90,4 0 180,0-1-180,1 1 0,6-1-720,1-5 360,0 4 0,5-11-989,-4 6 449,4-1 361,-5 2 89,-7 5 270,-1 0 0,-6 7 0,6-5 0,2 5 0</inkml:trace>
  <inkml:trace contextRef="#ctx0" brushRef="#br0" timeOffset="22724">9295 6294 7533,'0'7'-1170,"0"-1"1080,-6-6-89,5 0-1,-5 0 180,6 0 0,0-6 0,6-1 0,1-6 0</inkml:trace>
  <inkml:trace contextRef="#ctx0" brushRef="#br0" timeOffset="23311">9349 6213 7533,'13'-13'3957,"0"5"-3687,1-4 90,5 11-720,-4-11 180,5 11 270,-1-5-899,-4 6 359,-2 0 360,-7 0-90,-6 6 0,0 1 180,0 6 180,-11 13-90,8-10 360,-21 21-180,15-20-90,-4 14 0,0-16 539,12 5-449,-6-13-90,7-1-180,0-6 270,7 0-90,0-6 179,13-1-179,-5-7-450,4 0 270,-6 1 90,13 0-719,-16 5 179,20-4-629,-21 11 449,4-5 270,-7 6 90,-6 0-1439,0 0 810,-6 0 899,-1 0 0,-13 6 0,-1 2 0</inkml:trace>
  <inkml:trace contextRef="#ctx0" brushRef="#br0" timeOffset="23576">9322 6415 7533,'-8'22'3508,"3"-4"-3059,5-12-179,0-5 0,5 5 1079,9-6-89,18-12-811,-1 3-516,7-10 427,-5 5-180,-5 1-810,-1 0 450,10-1-1079,-13 1 809,9 5 270,-14-4-450,-11 11 361,-2-5 246,0 6-876,-4 0 539,4 6 90,-12 2 270,4-1 0,-10 11-180,10-9 1170,-4 16-811,0-10 361,5 16-360,-5-14-90,0 8-720,4-6 181,-10 8 449,5 2-540,-1-3-2248,-21 18 2248,17-31 540,-25 23 0,22-35 0,-4 5 0</inkml:trace>
  <inkml:trace contextRef="#ctx0" brushRef="#br0" timeOffset="23759">9389 6669 7533,'0'-13'2338,"6"6"-1078,1 1-91,19 0-899,-4 4 719,11-4-539,-12 6-900,-2 0 360,-6 0 180,1 0-90,-7 0-90,5 6 180,-10 7-180,4 3 360,-6 3 90,0 0-180,0-10-720,0 9 270,5-16 0,-3 4 181,10-6-721,-5-6 360,13-8 180,1-7-1349,0-6 540,4 1 539,-4-1 180,6-6 360,-1-2 0,1 1 0,0 2 0</inkml:trace>
  <inkml:trace contextRef="#ctx0" brushRef="#br0" timeOffset="24032">10113 6160 7533,'-20'35'3508,"0"-3"-2879,7-13 361,-7 8-630,11-5-810,-9 16 180,17-22 180,-5 9 90,0-17-1529,4 4 1259,-4-11 360,6 5 0,0-6 0,6 0 1259,-4 0-359,4-6-900,0-1 1169,1-7-989,7 1 629,-1 5-359,7-4-180,-5 11-1,4-11-2517,-6 4 1888,1 1 270,-1 1-2249,-6 6 990,-1 0 719,-6 0 0,0 0-2788,-6 24 3328,-7-12 0,-8 31 0,-5-14 0</inkml:trace>
  <inkml:trace contextRef="#ctx0" brushRef="#br0" timeOffset="24190">10006 6495 7533,'-21'14'629,"7"-7"-629,9-1 1619,5-6 1530,11-6-1710,52-19-1799,-18 7 450,25-8 90,-45 21-1170,-18 10 541,-1 9 449,-6 6-1979,-11 25 1619,2-20-899,-11 13 629,13-25 180,-5 1-719,11-7 449,-5-1 720,6-6 0,0 0 0,0 0 0</inkml:trace>
  <inkml:trace contextRef="#ctx0" brushRef="#br0" timeOffset="24472">10516 6226 7533,'-9'62'2968,"4"-27"-2158,48-29-631,-16-16 1,18-21 810,-26 16-181,-5-17-719,0 16-899,-7-9 539,-1 11-630,-12 7 451,4-5 89,-16 11 180,9-5-180,-10 6 180,-1 0-180,5 0 1,-4 0-271,0 0-180,4 0 91,-4 0 269,5 0 450,7 0 0,1-7 0,6 0 0</inkml:trace>
  <inkml:trace contextRef="#ctx0" brushRef="#br0" timeOffset="24616">10650 6092 7533,'0'42'4587,"0"9"-3687,0-21 269,0 8-450,-6-11-269,4 0-180,-4 0-1799,6 0 629,-6 6-719,5-5 900,-5-1 719,6-8 0,-6-5 0,-2-1 0</inkml:trace>
  <inkml:trace contextRef="#ctx0" brushRef="#br0" timeOffset="24791">10502 6387 7533,'8'0'2788,"-2"0"-1529,-6 0-539,0 0-180,0 7 719,-6-6-539,4 11-271,-4 2-179,0 0-450,5 6 270,-11-1 90,-1 8 0,-2 1 180,-11 17-2789,11-21 1260,-4 7 359,5-17 540,1-1-2158,6 1 1079,-5-7 1349,4-1 0,-5-6 0,0 0 0</inkml:trace>
  <inkml:trace contextRef="#ctx0" brushRef="#br0" timeOffset="24891">10355 6576 7533,'58'-36'-630,"3"-1"-5030,-39 21 5660,23-15 0,-15 9 0,8-11 0</inkml:trace>
  <inkml:trace contextRef="#ctx0" brushRef="#br0" timeOffset="25103">10677 6334 7533,'-8'7'1169,"2"5"-449,6-10-271,-5 4-179,3 0 810,-4 7-631,0 2-179,4 4-450,-4 1 180,-6 12 180,9-2-270,-21 21 90,15-27-719,-10 13 359,6-22 180,-1 10-630,7-16 91,-5 9 449,11-16 270,-5 4-270,6-6 180,0-6 270,0 4-90,6-16 0,7 9-180,2-16-90,10 10 90,-10-10 90,10 4 0,8-18 0,-3 9 0,9-8 0</inkml:trace>
  <inkml:trace contextRef="#ctx0" brushRef="#br0" timeOffset="25511">10851 6226 8162,'6'-13'270,"2"-6"1169,5 4-629,0-5-270,1 7 179,-1 0-1798,1-1 629,-7 7 270,-1 1-1259,-6 6 180,0 0 989,-6 12 90,-13 8 0,-4 9 720,-16 10-630,17-17 0,-10 10 1079,18-18-359,-6 12 90,13-11-1,1-2-539,6-7 180,6 0 719,13-5-719,3-1-450,12-1 180,-8-5-900,-10 6 541,1 0-991,-9 0 631,5 0-361,-11 24 720,-4-6-629,-11 21 359,-1-19 180,1 6 270,-7-6-89,5-5-1,2 3 1259,1-16-539,10 4-450,-4-6 0,6 0 1709,12-12-1440,-9-3-89,27-18 0,-13 5-90,10 1-630,-2 2 360,-4-2-1529,6-1 360,-1-5 1259,1 12 0,-6-5 0,-1 5 0</inkml:trace>
  <inkml:trace contextRef="#ctx0" brushRef="#br0" timeOffset="26085">11106 6106 9512,'7'0'809,"-1"6"-629,0 1 90,-4 7-990,4 11 720,-6-9 0,0 10-629,0-13 179,-12 7 180,9-6-180,-27 12 360,26-17 90,-14 3 270,18-12 1529,0 0-1439,6-6-180,1-2 180,7-5-91,-1 5-179,6-3 90,-4 3 180,10-11-180,-10 10-720,4-9 540,-5 16 0,-7-4-449,-1 6 179,-6 0-180,0 0 90,-12 12 180,3-3-539,-10 11 179,6-7 90,-7 7 180,12-11 1,-10 8 89,16-9 0,-10-1 0,11-1 0,-5-6 1079,6 6-449,6-4 1259,1 4-899,7-6-450,5 0-1,-4-6 1260,10-2-1259,-10-5-450,16-7 90,-20 12 180,13-10-989,-22 16 449,9-4 360,-9 6 0,4-6-2789,-6 5 2070,0 1 719,-42 43 0,25-21-1125,-11 6 1,1-1 1124,18-12 0,-3-1-180,12-2 0,-6-11 0,5 5 3509,-5 0-1530,12-4-720,-5 4-359,11-6 179,8 0-539,-4 0-540,9 0 180,-11 0 180,5 0-720,-4 0 270,5 0-359,-13 0 269,-1 5 180,-6 3-450,0 11 360,-6-4-89,-1 5-901,-1-7 541,2-6 179,1 5 540,3-10 0,-10 10 0,4-5 0</inkml:trace>
  <inkml:trace contextRef="#ctx0" brushRef="#br0" timeOffset="26311">11696 5770 7533,'0'14'5846,"6"5"-5396,-4-4-180,4 4 90,-6 1-180,0 1 2518,6 29-2068,-5-23-270,5 28-1,-6-26-2697,0 23 1348,0-9-1169,0 15 1440,-6-22-1,5 3 720,-11-18 0,4 4 0,-5-4 0</inkml:trace>
  <inkml:trace contextRef="#ctx0" brushRef="#br0" timeOffset="26444">11683 6415 7533,'0'37'4947,"0"-1"-3418,0-23-1169,0-4 989,0 3-539,0-6-271,0-5-269,0 5-2069,0-6 900,0 0 899,6 0 0,-5 0 0,5 0 0</inkml:trace>
  <inkml:trace contextRef="#ctx0" brushRef="#br0" timeOffset="33440">15666 2094 7533,'-7'26'629,"1"1"-359,6 6-90,0 19 0,0-7 539,2 7 1,2 2-540,-3-2-483,5-13 1,0-2 302,-5-5 139,5-18-318,0 12 159,-4-11 20,4-2 90,-6-1-719,0-5 574,0 1-125,0-2-630,0 0 361,0-5 89,0 5-270,-6-6 360,-2-6 0,1-7-89,-5-8 359,-1-42 0,-2 4-573,2-10 573,7 18 180,6 25-180,0 4 719,0-9-449,6 15 0,1-9-90,6 5 180,1 5-181,-1 2 664,6 1-303,2 5-270,0-1 0,5 2 89,-11 12 91,4-5-270,-12 11 0,5-4-90,-4 17 90,-1-2-450,-1 3 180,-6 0 90,-6-5 0,-1 6-720,-1-1 181,-9 7 449,8-10-270,-17 14 360,12-21-1169,-6 3 539,12-13-179,-4-6 809,11 0 0,-5-6 0,0-7 0,-2-8 0</inkml:trace>
  <inkml:trace contextRef="#ctx0" brushRef="#br0" timeOffset="33766">15840 2282 7533,'8'0'-720,"-2"5"1260,-6 33-180,0 6 269,0 18-766,0-16 587,0-13-148,0-13 57,0 12-179,0-22-450,6 14 360,1-22 0,12 4-164,-3-6-106,9-18 180,-10 7-720,5-26 360,-13 14-449,5-21 539,-5 8-270,1-16 540,-2 22-180,-6-7 1,0 22 448,0-5-269,0 7 630,0 5-180,-6 3-270,4 5 449,-4 5 91,6 21-450,0-2 269,0 32-269,6-30-90,-4 17-630,10-28 181,-5 16-91,6-14 180,1 8 90,-1-17-630,-6-3 271,-1 1-361,0-4 450,-4 3-269,10-5 629,-11 0 0,11 0 0,-5 0 0</inkml:trace>
  <inkml:trace contextRef="#ctx0" brushRef="#br0" timeOffset="34378">16149 2590 7533,'0'15'1259,"0"-3"-989,6-12-270,2-18 540,11 1 89,2-39-3841,0 17 3302,-2-19 90,-6 18-2617,6-19 1807,-10 15 360,1 5 0,-2 2 90,-6-2 90,4-18-179,-6 23-361,0-6 101,-6 12 529,-2-4 180,-5 17-180,-1 2 2946,1 7-2227,0 6 447,-1 6-446,1 1-3,6 13-447,1 1 360,0 18-360,4-4 359,-4 17-809,6-16 45,10 7 0,4 1-944,4 0 448,-5-5 0,1-2 271,3-4-360,-9-12 180,-1-2 181,-1-5 89,0-7 270,-4 5 0,4-10 0,-6 4 633,0-6 176,0 0-629,6 0 90,1-6-90,1 4 90,4-10-90,-4 5 179,11-13 1,-4 6-90,4-12-90,-6 5 0,1-12 0,-1 5 0,0-11 0,1-7-91,-7 3-1888,-1-21 900,-6 27 107,0-8 792,-6 18-180,-1 6 90,-1 8 0,-4 7 1079,5 6-809,-6 0 0,-1 0 612,7 6-522,1 1 630,0 24-181,5 11-449,-5 8-904,6-4 814,6-8 90,-5-9-3153,11 9 2793,1 3 270,-4-5-360,9-4 180,-17-12-90,11-7 360,-10 7 485,4-6-1655,-6 6 2853,0-13-2673,0 5 271,0-10-181,0 4 180,-6-6 450,-8-6 0,0-2 0,-6-5 0</inkml:trace>
  <inkml:trace contextRef="#ctx0" brushRef="#br0" timeOffset="34613">16055 2322 7533,'25'0'2968,"-2"0"-3014,45-12 226,-26 9-765,-1-9 1,0 0-46,2 9 360,4-9 650,-15 12-380,1 0 0,-11 0 0,9-6 0,-10-1 0</inkml:trace>
  <inkml:trace contextRef="#ctx0" brushRef="#br0" timeOffset="35160">16511 2429 7533,'14'0'1709,"11"-6"-1260,-8-1 1,14-1-180,-11-4 270,13-7-1080,-11 8 360,10-18 180,-17 26 0,4-21-1349,1-9 1079,-11 13-450,3-21 361,-18 38-1,-2-9 270,-5 12 0,-1 0-90,-5 6-90,4 1 1080,-17 25-720,16-9-90,-3 16 809,7-12-269,4 12 180,1-9-271,1 8-179,6-17 0,0-1 0,0-7 90,12 1-630,-9-7 270,15-1 0,-5-6 180,2 0-900,4-6 360,-5-7 270,-1-3-1079,1-9 629,-1 4 181,1-5 179,-7-1-90,5-6-270,-10-7 270,4 10 270,-6-8 0,0 24-360,0 0 450,0 2-180,0 11 1,0-5 1168,0 12-270,0 7-719,0 8 540,0 6 90,0 18-720,0-14 269,0 26 1,0-34-629,6 9 89,1-25 90,6-1 180,-5-12-720,10-7 450,-15-8-809,20-12 809,-20 11-90,15-9-89,-11 15 449,7-15 0,-7 15 0,5-9 0,-4 11 0</inkml:trace>
  <inkml:trace contextRef="#ctx0" brushRef="#br0" timeOffset="35448">16941 2187 7533,'0'27'359,"0"-6"1,0 5-180,0-12 720,0 24-541,0-14 271,0 20-450,0-15 0,0-3 0,0-6-450,0-1 270,0-10-810,0 3 810,0-12-90,0 0-539,6 0-1,-5-12 450,11 3-629,-5-22 629,1 8 90,4-9 0,-11 11-270,11-4 180,-10 9-180,9-3 1890,-3 0 179,5 10-1350,1-3 271,-1 12-270,0 6-90,1 7-90,-7 8-1,5 12 1,-11-5 0,5 11-180,0 2 270,-4 0-1079,4-7 449,-6-2 270,0-11 90,0 0-1799,0-2 1799,0-12 0,0 5 0,0-4 0</inkml:trace>
  <inkml:trace contextRef="#ctx0" brushRef="#br0" timeOffset="36052">17450 2066 7533,'0'14'0,"0"0"0,0-1 0,0 6 1349,0 8-450,0 1-359,0 5 270,0 12-990,0-8-332,0 9 512,0-7 179,0-10-1258,6 15 1079,-5-20-1799,5 13 1529,-6-22 180,0-1-477,0-2 567,-6-11 0,-1 5 0,-6-6 0</inkml:trace>
  <inkml:trace contextRef="#ctx0" brushRef="#br0" timeOffset="36602">17450 2080 7533,'39'-13'809,"-15"5"-629,7 2 0,-17 6 0,-7 6 0,5-4 90,-5 15-180,1-8 179,-2 23-628,-6-16 179,0 10 180,-6-13 0,4 1-540,-9 5 270,3-4 180,-5 4-270,-1-5 181,1-7-91,-7 5-180,5-11 0,-4 6 450,11-7 0,2 0-180,6-7 630,0 6-270,0-5 90,12 12 629,-3 7-359,16 8-270,-9 6 270,15 6-271,-14-5-269,20 5 0,-15-6 90,5-6 90,-8-2-1349,0-5 1079,-4-7-1619,5 5 1439,-7-10-90,-5 3-89,4-10 449,-11-9 0,5-1 0,0-16 0,-4 14 0,4-8 0,-6 17 0,6-3 0,-5 9 90,17-16 359,-9 15-269,4-15 0,-1 11-90,1-12 0,2 3 0,5-3-180,-13 6 0,5-1 270,-11 1-90,5 0 0,-6-1-90,0 7 360,-6-5-360,-1 10 0,-6-4 90,-1 6-1,1 6 1,-1 2 270,1 23-270,0-7 360,5 15-180,-4-18 0,11 4-180,-5-10 0,6 4 179,0-5-359,6-1-89,-5-6 89,11 0-630,-4-7 450,5-7-90,6-6-449,-4-8 359,5 0 180,-13-4-90,5 10 360,-11-4 0,11-1 0,-4 0 0</inkml:trace>
  <inkml:trace contextRef="#ctx0" brushRef="#br0" timeOffset="36749">17960 2187 7533,'8'18'-540,"-2"-13"630,-6 19 0,0-17 0,0 13-90,0-6 90,0 0 0,0-2-90,0-11 90,0 5-720,0-6-179,11 6 719,-8-4 90,21-8 0,-15-3 0,10-11 0,-5 7 0,-1 0 0</inkml:trace>
  <inkml:trace contextRef="#ctx0" brushRef="#br0" timeOffset="37610">18147 2161 7533,'-15'21'989,"-3"-8"-809,11-1 0,-6-5 360,-1 13-271,1 1-89,0-1 0,5 0 0,2-13 0,6 5 0,0-4-450,0-1 270,0 11 90,6-15-180,-4 9 90,10-6-90,-5-5-90,6 5 90,1-6 0,5 0-449,-4-6 359,10-1 0,-16-6 0,10-1-630,-12-5 361,1 4-91,3-11 180,-9 12 0,4-12 181,-6 17-1,0-9 180,0 17 180,0-11-180,0 10 0,0-4 89,0 6 541,0 0-630,0 6-270,0-4 90,0 10 0,6-11 180,-5 11-89,5-10 89,-6 3 0,6-5 0,-4 0 0,9 0 0,-9 0 0,4 0-270,-6 0 360,0 0-90,6 0 989,-5 0-809,5 0 0,-6 7 360,6-6-1,-4 11 1,9-4 180,-3 11-541,-1-4-89,-1 4 0,0-5 180,-4-7 90,22 5-450,-14-11 90,16-1-180,-13-13 90,-5-2 0,4-4-180,-5-1-89,0-6 449,-1 3-270,-6-2 180,0 12 0,0 5 0,0 2 269,0 6-89,0 0-180,-6 0 90,-1 0-539,-6 6 359,-1-5-450,7 11 270,1-10 90,0 10 90,4-11 90,-10 11-90,11-10 0,-6 3-1169,7 2 629,0-6 630,-6 5 0,5-12 0,-5-2 0</inkml:trace>
  <inkml:trace contextRef="#ctx0" brushRef="#br0" timeOffset="38002">18577 2134 7533,'-23'37'2338,"5"-1"-2068,18-35-90,0 5 180,0 0-180,6-4-90,-4 3-540,10-5 270,-5 0 270,7 0-90,-1-5-989,1-3 539,-7 1-540,-1-5 451,0 5 179,-4-1 0,4-4 90,-6 5 90,0-7 1,0 1 179,-6-7 0,4 6 0,-10 0 449,11 2-89,-5 11-270,6-6 0,0 7 1529,0 12-1169,0 3 179,0 12-179,0 0-90,0 6-90,0 1-180,0 1 180,0 21-91,0-23-358,0 24 179,-6-23-164,-2 0 344,-5 5-180,-1-17 0,1 10-90,-1-18 0,1 0 90,5-2-90,-4-10 180,5-2-196,0-14 16,1-1-1979,24-52 1889,-8 36 180,5-13 0,1 1 0,-1 12 0,5-14 0</inkml:trace>
  <inkml:trace contextRef="#ctx0" brushRef="#br0" timeOffset="38281">18724 2134 7533,'6'21'1259,"-5"-2"-989,5 0 629,-6 8-539,0-4-180,0 14-90,0-21 90,0 10-630,0-13 360,0 1 180,0-7-1259,0 5 1079,0-11 0,0-1 180,0-7-450,6-18 270,-4 2-809,10-16 539,-4 11 540,-1 7-90,5 3-180,-4 17 1169,-1-5-269,5 6 269,-5 6-539,1 1-91,4 13-89,-11 1-3572,5 5 3482,-6-5-180,0 4-270,0-9 180,0 9 180,0-10-2249,0 10 1709,0-16 360,-6 9 0,5-17 0,-5 6 0</inkml:trace>
  <inkml:trace contextRef="#ctx0" brushRef="#br0" timeOffset="38409">18858 2053 7533,'15'-21'1259,"3"2"-1079,-10 12-720,-1-5 450,5 10 0,-11-4 180,5 6 90,-6 0-180,0 0 0,6 0 0,2 0 0</inkml:trace>
  <inkml:trace contextRef="#ctx0" brushRef="#br0" timeOffset="38561">18899 2214 7533,'0'59'1979,"0"-5"-1979,0-38 359,5 9-89,3-16-1169,-1 9 449,-1-17 180,-6 5 180,0-6-1799,0 0 1619,6-6-89,-4 5 359,4-17 0,-6 3 0,0-12 0</inkml:trace>
  <inkml:trace contextRef="#ctx0" brushRef="#br0" timeOffset="38802">19006 2201 7533,'57'-30'449,"-7"0"-89,-23 23-90,0-7 809,6 1-719,-11 5 180,9 3-450,-22 5 180,3 0-450,-12 5 90,0 9 180,-6 1-90,-1 10 0,-12-4 180,4 6 0,-5 0-450,7 5 90,-7 9 0,5 0 270,2 0-90,1-8 90,10-7 0,-4-11 0,6 3-180,6-16 0,2 10 90,6-11-270,-1 5 180,1-6 0,-1-6 90,0 5-809,1-11-1,-1 4 270,-5 1 181,-2-5 89,-6 11-90,0-12-719,-6 6 1079,4-6 0,-10 5 0,-1-10 0,-8 3 0</inkml:trace>
  <inkml:trace contextRef="#ctx0" brushRef="#br0" timeOffset="39047">19153 2227 7533,'14'0'2069,"0"7"-1260,-1-6-269,-5 11-180,3-4 89,-3 5-269,5-6 0,-5 5 0,3-10-1080,-9 4 631,4-6 179,0 6-2249,-5-5 1979,5 5 180,0-6-899,2 0 359,-1 0 271,5 0 359,-11 0 90,11 0 0,-4 0 180,-1 0-180,5 0 0,-11 0-180,12 0 1349,-12 0-629,11 0 359,-4 0-449,5 0-180,-5 0 90,4-6-810,-5-1 270,0-7-1349,5-11 1259,-10 9 180,4-10 0,-6 13 90,0 5 0,-6-4 0,-2 5 0</inkml:trace>
  <inkml:trace contextRef="#ctx0" brushRef="#br0" timeOffset="39181">19395 2161 7533,'-7'21'539,"-5"-2"-179,10 0 0,-3 2 450,5 6-361,0 0 271,0 6-360,0-5-1,5-1-179,-3-8 0,10-11-180,-5 3 90,7-9-450,5 4 91,-10-6 269,9 0 0,-11-6-1440,12-1 1260,-4-7 180,10-5 0,-10-2 0,4-6 0</inkml:trace>
  <inkml:trace contextRef="#ctx0" brushRef="#br0" timeOffset="39440">19610 2080 7533,'0'8'2518,"0"21"-2158,0-17 180,0 37-360,0-24-360,0 7 180,0-6 180,0 6 0,0-8 179,0 13-1258,0-22 539,0-1 90,0-2-180,0-11 181,0 5 89,0-6 540,0-6-181,6-1-89,-5-7-180,5-5 1170,0-8-810,-4-1-360,10-5-90,-5 6 180,6 6-1439,1 2 269,-1 0 990,0 3 180,1-3 0,5 6 0,2 0 0</inkml:trace>
  <inkml:trace contextRef="#ctx0" brushRef="#br0" timeOffset="39866">19986 2053 7533,'-14'27'1529,"0"-6"-810,6-2-179,-3-5 90,9-7-450,-4-1 269,12-6-89,7 0-90,3-6-270,9-1 180,-10-13 180,22-12-360,-25 8 0,18-13 180,-23 16-540,7 0 270,-7 1 180,-1 7 0,-6 0 0,0-1 0,-6 7-90,-7 0-1080,-2 7 451,-4 7 359,-1 0-1259,-6 19 1169,-3-10 180,-4 15-180,6-16-90,-5 16-89,9-8-52,-2 3 231,12-6 810,-1-1-180,1-4-180,6 5-180,1-13 1529,6 5-269,0-4 679,6-1-949,-5-1-271,11-6-269,-5 0 360,13 0-360,-6 0 449,24-6-449,-21-1-90,20-7 0,-15 1-180,-1 5 179,4-4-89,-10 5-2698,16-1-451,-15 3 2340,4 5 179,-14 0 90,-6 0-89,-6 5 89,4-3-630,-10 10 1,-1 1 989,-8 2 0,-5 10 0,-1-4 0</inkml:trace>
  <inkml:trace contextRef="#ctx0" brushRef="#br0" timeOffset="40030">19864 2322 7533,'-7'13'1169,"1"-6"-899,12 5 629,1-10 1,19 4-540,-10-6 359,21 0-539,-20-6 0,8 4 270,-11-4-90,-1 6-91,-5 0 181,-2 0 90,0 6-360,-5 2-630,5 5 270,-12 1 270,5 5-1799,-5-10 450,12 9-180,7-17 719,8-1 720,17-13 0,4-8 0,12-6 0</inkml:trace>
  <inkml:trace contextRef="#ctx0" brushRef="#br0" timeOffset="41069">20535 2013 7533,'7'43'1889,"5"1"-1530,2-12-89,-5-8-90,9 19 0,-11-20 0,1 10-90,4-1-630,-11-15 270,5-5 180,-6-20 0,0-11 1,0-2-541,0-24 270,0 14-270,0-20 900,0 23-180,0 1-90,0 8 630,6-1-540,2 5 629,5-4-449,0 12-90,1-5-180,-7 10 90,5-4 0,-5 6 90,7 0 0,-1 6-90,-6 1 0,-1 13 180,-6 1-810,0 6 180,0-1 180,-6 1-539,5-6 359,-11-1-90,5-7-629,-1-6-1,-4 5 1080,5-10 0,0-2 0,1-8 0</inkml:trace>
  <inkml:trace contextRef="#ctx0" brushRef="#br0" timeOffset="41298">20790 1825 7533,'23'34'0,"-6"5"989,-17-4 91,0 17-1170,0-15 269,0 26 1,0-32-1069,0 14 709,0-24 325,0 4-415,0-10 163,0-2 557,0-7-271,6-6-89,2-6 492,5-13-402,0 2 270,13-26-180,-10 19-482,15-15 392,-16 19-1170,11-12 900,-11 16-1349,4-15 720,-5 22 269,-7-9 180,-1 16 345,-6-10 1,-12 11-1,-3-5 1</inkml:trace>
  <inkml:trace contextRef="#ctx0" brushRef="#br0" timeOffset="41444">20844 2121 7533,'-21'71'1709,"8"-8"-1260,7-37 451,6-5-1,0 4-269,12-9-180,20-3-450,-1-19 0,32-21-900,-38-3-1015,19-8 1825,-23 5 90,-1 4-3566,6-9 3566,-17 15 0,8-8 0,-9 10 0</inkml:trace>
  <inkml:trace contextRef="#ctx0" brushRef="#br0" timeOffset="41748">21152 1852 7533,'15'-7'899,"-3"1"-809,-6 6-180,-5-6 270,6 4 0,-7-4-810,0 6-179,0 0 719,-7 6-450,0 7 360,-7 8 180,-5 6 0,4 0-449,-4-6 1618,5-2-180,1 1 1,0-5-451,5 4-89,-4-12-270,11 5 360,-5-10 269,12 10 1,13-11-900,-2 5 180,14-12-90,-11-1-90,13-12 0,-4 3-1169,4-9 629,-12 10 360,-2 2 90,-6 1-1079,-5 10 809,3-3-629,-9 5 539,4 0 180,-12 5 1,-1 9 359,-7 1 0,-5 16 0,-2-3 0</inkml:trace>
  <inkml:trace contextRef="#ctx0" brushRef="#br0" timeOffset="41947">21072 2241 7533,'0'8'2608,"0"-2"-2608,0-6 4408,6 0-3419,7-6 450,20-8-899,-3-1-180,8-10 0,-5 10-91,7-10-89,-4 10 180,9-5-180,-23 7-4138,9 5 540,-15 3 1439,-3 5 270,-13 5 1350,-7 9-811,-7 1 1170,1 4 0,-13 0 0,-2 2 0</inkml:trace>
  <inkml:trace contextRef="#ctx0" brushRef="#br0" timeOffset="42164">21152 2268 7533,'-8'7'2878,"2"0"-1889,12-7-359,-4 0-270,16 0 90,-3-7-91,18 6-179,-5-11 90,-1 10-180,-8-3 90,-5 5 0,-1 0-630,0 12 450,-5 2-270,-2 7 180,-6 4 90,-6 9-539,4-11 89,-10 9 0,11-19 270,-5-6 0,6 0-1079,6-19 630,1-3-991,25-30 901,-8 8-797,15-15 1516,-7 11 0,-4 1 0,5 0 0</inkml:trace>
  <inkml:trace contextRef="#ctx0" brushRef="#br0" timeOffset="42523">21675 2013 7533,'-22'57'3867,"-2"-7"-3417,23-29-90,-5-1 270,6-7-990,0-6 270,0 5 90,6-10-90,1 4 0,1-12 270,9-7-90,-14-3 0,15-9 0,-16 10-990,9-10 451,-9 10 269,4-10-1619,-6-2 899,-6 5 360,4-4 630,-3 13-90,-1-1-90,4 7-89,-4 1 1618,0 0-1259,5 4-180,-5-9 719,12 9-359,1-10 0,7 5-360,5-1 360,2-4 89,11 11 91,-3-5-360,-2 12-180,-14 1 180,-1 13 270,-10 12-91,4-2-269,-6 9-267,0-6 177,-6-5-114,-2 5 204,-5-6 180,-1 0-91,7 0 1,-6-7-2968,0 12 1169,-2-16 629,2 3 990,1-7 0,11-10 0,-5 4 0</inkml:trace>
  <inkml:trace contextRef="#ctx0" brushRef="#br0" timeOffset="43231">22011 1879 7533,'7'0'3778,"-1"0"-3059,-6 6-179,0-5-270,-6 11 89,5 2-179,-11 0-270,-14 53-89,8-35-865,-4 5 0,1 0 414,5-8 271,-10 4-1261,13-12 811,0-8 179,5-1-719,-4-11 989,11 5 360,-5-24 918,6 2-918,6-11 0,1 8 0,13-1 0,-5 12 0,10-10 0,-10 16-269,4-4 1528,-6 6-180,7 6-359,-12 2 179,10 11-539,-16-4 0,10 4-180,-10-5 0,4-1-270,-6 1 180,0-7-720,6 5 360,-5-11 90,5 5 180,0-12 180,-4 5-180,4-11 180,-1-8 0,3 4-180,-1-9 0,5 11 540,-4-11-270,5 8-270,6-20-90,-10 15 180,9-11 179,-11 12 1,13-16-180,-11 13-3328,21-44 3148,-26 45 450,14-19-180,-18 37 180,0 3-270,0-4 179,0 6 4679,0 0-4769,0 6 361,0 13-360,0 4 0,0 9 0,0-5-270,-6 18 180,5-2 90,-5 11-90,6-8-524,0 12-16,0-7 315,3-13 0,0 1 45,-2 18-180,5-3 180,-6-9-236,0 1-213,0-3-1,0 15 90,0-28 90,0 1 90,0-17 1,0-7-1261,0 5 721,0-10-36,0 4 215,0-6 436,0 0-75,0-6-579,-6-2 0,5-11 0,-5-2 0</inkml:trace>
  <inkml:trace contextRef="#ctx0" brushRef="#br0" timeOffset="44466">14929 2509 10951,'0'-13'449,"6"0"-359,1-1 180,7-5-90,5-2 0,-4-6-720,4 6 450,-6 2 90,-5 6 180,10-7-90,-10 5 90,6 2-1259,-2 1 539,-11 10 90,5-3 270,-6 5-719,6 0 629,-5 0 540,5 0-180,-6 5-90,-6 3-90,5 11 720,-11 2-181,5 18-89,-1-3-180,-4 4 0,11-7 0,-11-6-180,11-7 90,-11 6 180,10-5-540,-10-6 90,11 3 90,-5-17-630,0 5 361,5-6 179,-5 0 0,0 0-1709,-8-30 1709,5 17 0,-3-31 0,7 29-90,3-10 90,-4 10 1,6-4-1,0 12 1169,0-6-629,0 6-180,6-1 629,2 3-449,-1 5-90,5 0-90,-5 0 0,7 0 0,-1 0 89,0 0 1,1 5-450,5-3 90,2 10 90,-6-5-89,3 7 178,-11-7-89,1 5 0,4-10 90,-11 10 90,5-5-90,-6 7-90,0-7 0,-6 5-449,5-5 179,-11 1 180,11 4-990,-18-11 810,16 11 91,-15-10 89,17 4 0,-11-6-90,10 0 90,-10 0-810,11-6 900,-5-2 0,6-5 0,0-1 0</inkml:trace>
  <inkml:trace contextRef="#ctx0" brushRef="#br0" timeOffset="44761">15117 2496 7533,'20'6'-1260,"0"-5"1980,-7 11-270,0-10 449,1 16-719,-1-9 0,-6 10 1169,-1-5-989,-6-1 0,-6-5-360,5 4 180,-11-5 0,-1 6-540,-2 1 360,-10-1 0,4-6 90,-6 6 90,0-12 179,-12 5-988,9-6-451,-20-6 901,20-7-91,-3-8 90,8-6-90,10 0 90,-5 0 360,7-5 0,6-9-90,1 5 0,6 4-90,6 6 0,1 5 180,12 0 0,-4-4-180,23-2 179,-14 5 1,14-3-459,-5 17 549,-11-4-270,15 11 90,-14-6-90,10 14-90,0 6 180,-11 8-360,9 12-398,-16-5 578,-2 11 90,-1 1 0,-10 2 0,4-2 0,-6 5 0,0-15 0,0 15 0,0-11 0</inkml:trace>
  <inkml:trace contextRef="#ctx0" brushRef="#br0" timeOffset="54198">22816 1799 7533,'0'-16'-1529,"0"-1"2968,-7 15-1079,6-4-1,-11 6-179,10 0 0,-10 0 0,11 0 90,-11 6-90,4 8 0,1 12 90,-5 3-91,11 9 181,-11 14-180,10-7 0,-4 7 0,6-13-540,0-10 180,0 3 180,6-17 90,-4 3 90,10-16-180,-11 10-1529,11-11 719,-11 5 361,11-6 89,-4 6 180,-1-5 180,5 5 0,2-6 0,7 0 0</inkml:trace>
  <inkml:trace contextRef="#ctx0" brushRef="#br0" timeOffset="54615">22989 1704 7533,'-6'67'1979,"5"-5"-1710,-5-14-723,6-4 633,0-16 1,0 11 84,0-11-264,0-1 135,0 11-135,0-21 90,0 15-719,0-25 449,0 5 505,0-10-414,0 4-811,0-6 540,0 0-269,0-12-1,0-21 360,0-5-180,0-32 181,6 20 269,-5-10 0,11 14-1165,8-6 1165,-4 20 990,10 1-541,-13 25-179,1 12 540,5 13-630,-4-2 359,-2 32-449,-1-18-191,-11 16 461,5-15 1760,-6 13-1851,0-19-359,-12 29 180,4-31 90,-6 8-1169,2-6 359,-1-5 540,-2 0-2158,-10-2 1708,10-12 540,-5-1 0,7-12 0,-1-1 0</inkml:trace>
  <inkml:trace contextRef="#ctx0" brushRef="#br0" timeOffset="54899">23124 1986 7533,'35'0'1439,"2"0"-1169,-9 0 90,6-6-181,0 5-358,5-11 268,-17 4 1,-3 1-359,-7 1 89,-4-6-270,-1 3 360,-1-16-810,-12 16 1,-7-3 719,-8 12-360,-12 0 271,11 6 269,-3 1-90,6 7 899,4 11-449,-5-8 270,13 20-361,0-21-179,7 3 90,0-7 180,0-4-180,0-1-630,12 5 270,-3-10 90,11-2-269,-1-8 269,2-5-90,0 0 90,-2-1-1080,6-11 901,-8 8 269,14-14 0,-16 10 0,5-6 0</inkml:trace>
  <inkml:trace contextRef="#ctx0" brushRef="#br0" timeOffset="55107">23486 1839 7353,'-13'13'629,"5"0"-539,-4-5 90,5 4 180,0-5-180,-6 7 0,12-1 90,-6 1-180,7-1 90,0-6-270,0 5 90,7-10 629,6 10-449,2-5-90,5 1 90,-7-2-90,0-6 180,1 6-180,-7-5-270,5 11 360,-11-4-630,5 5-539,-6 6 539,-6-4 90,-1 5-809,-6-13 449,-1-1 720,-5-6 0,4 0 0,-4 0 0</inkml:trace>
  <inkml:trace contextRef="#ctx0" brushRef="#br0" timeOffset="55232">23606 1704 7533,'21'0'-720,"-7"0"360,-2 0 90,-10 0-89,4 0 359,-6 6 0,0-4 0,0 4 0</inkml:trace>
  <inkml:trace contextRef="#ctx0" brushRef="#br0" timeOffset="55374">23566 1905 7533,'-7'59'449,"1"-10"-449,6-42 90,0 5 0,0-10-989,6 4 89,-5 0 540,11-5 1,-10 5 269,9-12 0,-9 5 0,10-17 0,-5 3 0</inkml:trace>
  <inkml:trace contextRef="#ctx0" brushRef="#br0" timeOffset="55813">23701 1879 7533,'0'27'90,"-6"5"449,4-9 181,-4 8-990,6-16 180,6 5 0,2-13 180,-1-1 90,11-6-180,-9 0 90,10 0 0,-6-6-450,7-19 180,-5 1-90,4-33-449,-11 26-108,-2-20 557,-6 23 0,0-5-37,0 12 127,0 2-89,-6 5 269,4 7 0,-4 1 1079,0 12 7,4 1-726,-4 7 47,6 5 1302,-5 20-1259,3-8-180,-4 14 629,6-18 1,6 5-540,-4-3-90,3 10-91,-5-17-628,0 3 359,0-5 90,-5 0-270,3 1 270,-16 5-1439,9-11 719,-16-2 270,10-1-989,-16-11 630,15 5 449,-15-6 360,15-6-270,-3 5 180,11-11 1080,-4 5-990,11-7 269,-5 1 1,18-7 0,3 6-90,18-12-180,-11 5-720,21-5 630,-25 4 90,31-9 0,-25 9 0,15-11 0</inkml:trace>
  <inkml:trace contextRef="#ctx0" brushRef="#br0" timeOffset="56088">23942 1825 7533,'0'21'1259,"0"-2"-1079,6-5 360,-5 5-271,5-4 181,-6 5-540,0-1 270,0-4 0,0 4-450,0-6 180,0 1 180,-6 0-90,5-7-629,-5-1 539,6 0-630,0-5-449,6-18 809,-5-1-90,17-33 270,-9 21 90,10-3-90,-5 14-89,-1 11 1078,-5-4-449,4 11 1079,-4-5-809,5 6-181,-6 0-179,-1 0 180,-6 6-180,0 1 90,0 7-900,0 11 540,0 4-2519,-6 11 2519,5-12 0,-5 3 0,6-10 0</inkml:trace>
  <inkml:trace contextRef="#ctx0" brushRef="#br0" timeOffset="56602">24411 1583 7533,'-7'14'2878,"1"6"-1709,0 42-989,4-19-90,-1-5 0,0 1 270,3 19-785,-6 10 695,-1-10 90,0 5-450,-5-29 180,10 0 438,-10-1-1518,5-6 451,-6 18 539,-1-14-990,7 8 817,-5-20-187,5 0 180,-1-9-1259,2 7 1509,0-15-520,-1 4-179,-1-12 179,-4-1-90,11-37 91,-6 6-540,7-34 989,0 11 0,7-6 0,-6 5 0,17 3 0,-3-7-121,6 21 121,10-17 990,-15 38-451,16-7-179,-18 17 2069,18 7-1890,-16 1-89,10 6 180,-13 0 1155,1 12-1425,-7 3 0,-1 24-180,-6-10-360,-6 10 180,-1-6 180,-13 7-540,-1-4 270,-6 9-1619,0-23 943,7 4-313,-12-7 1079,16-4 0,-15-2 0,10-7 0</inkml:trace>
  <inkml:trace contextRef="#ctx0" brushRef="#br0" timeOffset="57429">24519 1825 7533,'-21'49'0,"2"-4"899,-1-6-539,5-9-180,2 9 809,1-13-449,10-5 180,-4 5-720,6-17 0,0 8 179,0-15-179,6 4 90,2-6-629,17-18 269,-8 8 270,8-22 0,-6 11-1529,2-18 1259,-6 10-540,3-22 630,-17 27-89,5-7 269,-6 23-360,0-4 180,0 11-270,-6 7 3329,-7 39-2340,4-5 181,-3 12 89,12-15-359,0-26 0,6 18-540,1-26 90,7 15-1079,-7-16-271,5 4 901,-5-6-181,7 6 450,-7-5-90,5 6 90,-10-7 450,10-7-270,-11 6 900,12-17-720,-12 9-1,11-10 1,-4-1-90,17-13 0,-9 4-360,15-28 97,-10 20 173,0-9-719,-2 7 179,-5-8 360,-1 4-989,-5-21 544,4 21 265,-11 3 0,5 9 360,-6 15 0,0-3 164,-6 11 736,5 3-541,-11 5-89,4 12 814,-5 14-904,-1-2 630,1 31-361,-1-23-950,7 14 951,-5-7-1434,8-2 1,1 2 1163,-5 12-651,2-10 0,0 0 291,5-7 180,-5-7 0,6-2 589,0-16-1129,0 15 3235,0-21-3235,6 8 2466,-5-11-2016,5 0-90,0 0 0,-4 0 90,10-11-360,-5 2 270,0-16-90,5 4-89,-4-18 89,5 9-360,-5-27 270,3 20-840,-9-15 930,10 18-691,-4-17 781,-1 26 810,5-19-630,-10 30 0,10-6 900,-11 12 645,5 2-1455,-6 6 346,0 0-166,0 6 179,0 2 91,-6 17-180,5 4 629,-11 23-629,10-3-3566,-4 5 3386,6-8 0,0-12 204,0 5 65,0-4 50,0 5-679,0-6 270,6-7 180,2 10-90,5-25 1447,-6 12-1897,-1-24-1667,0 0 1487,-4-6 206,4-8-1196,-6 0 631,0-12 809,0 5 0,-12-12 0,-3-1 0</inkml:trace>
  <inkml:trace contextRef="#ctx0" brushRef="#br0" timeOffset="57622">24572 1852 7533,'13'0'1529,"7"0"-720,1-6 1170,35-7-1619,-15-2-945,17 1 405,-25 2 231,11 5 219,-18-1-1889,23-3 1439,-33 9 180,10-4-1439,-13 6 1070,0 6 9,-5 1 383,-2 7 0,-6-1 1,0 1-1</inkml:trace>
  <inkml:trace contextRef="#ctx0" brushRef="#br0" timeOffset="58038">24921 1919 7533,'-7'15'1169,"1"-3"-809,6-12 0,0 0 359,6 0-359,1 0-90,18-12-90,-8 3 0,8-10-990,-12 5 360,7-5 540,-5 10-1619,4-15 1349,-11 21 90,-2-15-539,-6 17-1,0-11 360,0 10-359,-12-3 449,9 5 360,-16 0-270,12 11 1349,-6 10-629,5 1-91,-4 16 721,11-22-541,-5 10-179,6-13-270,6 0-1,-5 1 91,11-7-180,-4-1 0,-1-6-720,5 0-269,-4-6 809,5-1-1979,7-25 1439,-11 9 270,9-16-1133,-11 12 773,6 0 271,-5 0 359,4 0 0,-11 12 1978,5 15-1978,-6 15 270,-6 24 720,5-3-451,-11 4 541,4-7 233,1 0-953,-5-11-360,11 9 0,-5-22 0,6 3 180,0-6-630,6-4 270,-5-2-1439,23-13 1349,-14-8 91,15 0-721,-11-5 90,5-6 810,-10 8 0,9-8 0,-11 19 0</inkml:trace>
  <inkml:trace contextRef="#ctx0" brushRef="#br0" timeOffset="58304">25283 1825 7533,'0'21'989,"0"4"91,0-10-451,-5 5 361,3-7 89,-4 7-1619,0-11 360,5 8 180,-5-15-539,6 10 359,0-11 180,0 5-540,0-6 360,6-12-180,7-3 91,-4-5-271,9 6 720,-11 2-90,7-1-180,-7 4 1529,5-3-1079,-11 12 1259,5 0 270,0 0-1529,2 0-91,-1 6-89,-1 1-719,0 7 269,-5-7 270,5 5 90,-6-4-450,0 5 360,-6 0-1529,5 7 719,-11-11 271,11 9 269,-11-17-2968,10 11 3238,-10-11 0,11 5 0,-5-6 0</inkml:trace>
  <inkml:trace contextRef="#ctx0" brushRef="#br0" timeOffset="58522">25471 1449 7533,'43'0'4317,"0"0"-3597,-28 6 1079,35 26-1439,-30-1 314,4 0 1,-4 2-315,-13 4 719,-1 38-719,-12-35-1205,-7 30 306,-2-22 359,-11 0 180,5 4 90,-5-10-2159,-13 22 1889,9-19 0,-2 7-1079,6-19 8,-1-1 621,5-9 630,-10 2 0,12-12 0,-7 1 0</inkml:trace>
  <inkml:trace contextRef="#ctx0" brushRef="#br0" timeOffset="63524">16417 11970 7533,'-7'64'1169,"1"-13"-989,6-32 180,12-5-180,3-13 89,23-20-269,-14 1-809,14-37 719,-24 35 180,0-17 0,-8 24-90,-12 5 270,-8 2-270,0 6-90,-18 6 0,10 2 90,-17 5 0,11-5 180,1 3-180,8-9-900,12 4 361,-5-6 359,4 0 180,0 0 0,2-12 0,6-3 0</inkml:trace>
  <inkml:trace contextRef="#ctx0" brushRef="#br0" timeOffset="63683">16632 11715 7533,'0'48'-900,"0"4"720,0-10 270,0-2-90,0-7-180,-6 12 180,4-20 0,-9 18 0,3-22 0</inkml:trace>
  <inkml:trace contextRef="#ctx0" brushRef="#br0" timeOffset="63783">16645 11903 7533,'21'-21'-450,"4"7"450,-16 9-90,9 5-450,-17 0 540,12 5 0,-12 3 0,6 5 0,-7 1 0,0-1 0</inkml:trace>
  <inkml:trace contextRef="#ctx0" brushRef="#br0" timeOffset="63907">16699 12011 7533,'-8'20'0,"-4"-1"0,11-11 0,-5-2 899,6-6 91,0 0-631,6-6-718,1-13 359,7 2 180,-1-14-1710,1 16 811,-7-4 359,6-1 360,-12 5 0,11-4 0,-5 6 0</inkml:trace>
  <inkml:trace contextRef="#ctx0" brushRef="#br0" timeOffset="64035">16806 11822 7533,'8'64'1439,"-2"-1"-1169,-6-34-180,0 3 269,0 13-179,0-20-539,0 19 179,0-24 90,0 1 0,0-1-1170,0-1 181,0-4 1079,0-2 0,-6-7 0,-2-6 0</inkml:trace>
  <inkml:trace contextRef="#ctx0" brushRef="#br0" timeOffset="64227">16900 11890 7533,'29'-15'2698,"2"3"-2158,-16 17-90,4 3-271,-5 11 181,-1 2-180,0 0-1349,-5 10 1079,4-14-90,-11 8-540,5-11 181,-6 5-361,-6-4 361,-1 4 269,-7-5-900,1-1 1170,0 1 0,-7-7 0,-1-1 0</inkml:trace>
  <inkml:trace contextRef="#ctx0" brushRef="#br0" timeOffset="64430">17128 11661 7533,'4'39'929,"0"0"1,-1 9-1,0-2-569,-3 0-180,0 24-90,-6-10-90,4-10 180,-4 15-1080,6-36 540,0 3 360,0-25 0,6-1 180,2-12-1439,11-25 449,-4 6-449,4-32 809,-5 27 450,-1-15 0,0 17 0,1 1 0,5 2 0,2 4 0</inkml:trace>
  <inkml:trace contextRef="#ctx0" brushRef="#br0" timeOffset="64696">17705 11903 7533,'0'15'2518,"6"-3"-2158,1-18-90,19-20-1619,-16 2 359,20-14 810,-21 17-809,4-4 449,-1 16 1,-10-9 359,4 16 180,-18 2 180,3 2-180,-10 10 0,-1 1 449,-7 8-539,-1 0-90,-5-2 1,18-5 89,-3-7 90,11-1 0,-1-6 0,3 0 0</inkml:trace>
  <inkml:trace contextRef="#ctx0" brushRef="#br0" timeOffset="64831">17866 11688 7533,'0'42'1889,"0"-3"-900,0-12-359,-6-7-630,4 6-720,-9-5 540,9 5 90,-4-4 90,0-3 0,5-6 0,-5 1 0,6-1 0</inkml:trace>
  <inkml:trace contextRef="#ctx0" brushRef="#br0" timeOffset="65110">17772 11943 7533,'-7'21'3328,"-5"-2"-3238,11-5 180,-5-1-91,-1 7 1,6-5 270,-6 16-360,1-9-1709,-7 35 1439,-2-30 270,-4 22-2429,0-34 1980,4 4-1260,-4-11 1619,5-3 0,7-5 0,1-5 0,6-3 0,0 1 0,0-5-90,0 4 1529,0 1-810,6-5-359,1 5 90,12-7 360,-4 1 269,16-7-1529,-8 6 360,10-6 270,-12 13-1529,10-11 720,-14 9 719,14-11 0,-16 1 0,4-2 0</inkml:trace>
  <inkml:trace contextRef="#ctx0" brushRef="#br0" timeOffset="65343">17933 11956 7533,'0'14'809,"0"-1"-539,-6 7 180,-2 7-630,-5 1 180,0 5 0,-1-6-720,-5 29 540,4-34 1,2 26 89,7-46 269,6 4-179,0-6 0,0-6 180,6-2-90,1-5-90,6 0 0,1-7-449,5-7 449,-4-1-720,11-11 450,-6 17 270,2-4-360,-3 7-89,6-2 449,-9 1 0,10 0 0,-13 6 0</inkml:trace>
  <inkml:trace contextRef="#ctx0" brushRef="#br0" timeOffset="65870">18188 11863 7533,'8'22'1169,"3"-4"-1169,-3-24 90,-1-2 90,5-5-270,-4-12 90,5 8-540,-6-14 270,-1 16 180,-6-4-269,0 11 89,0-4 90,-12 11 270,3-5-270,-16 6 90,4 6 90,1 1 90,0 12 0,1 3-90,3 4 270,-9 1-180,10 0 1304,-1 18 0,1 2-943,5-9-272,-2 7 1,6-5 180,12-27 270,1-5-270,7 4 269,5-11-629,-4 5-90,10-12 539,-10-1-269,5-7 0,-1-5 90,-4 4-90,4-5-2069,-5 1 989,-1 4 361,-5-4 269,3-1-2069,-9 6 2339,10-6 0,-5 1 0,7-2 0</inkml:trace>
  <inkml:trace contextRef="#ctx0" brushRef="#br0" timeOffset="66162">18335 11782 7533,'7'14'-540,"6"11"1170,-12-9-181,5 10-269,-6-7 0,0-4 180,0 10-90,0-10-90,-6 11 0,5-12-270,-6 0-990,7-2 541,0-5-991,0 1 1530,0-14-269,0-3 359,0-17-270,0 12 989,0-12-449,7-1-180,-6 5 629,11-3-359,-10 11-90,10 1-180,-5-1 450,1 1 269,9 0-719,-8 5 0,11 2 0,-13 6-360,5 6 90,-11 2-720,11 11 451,-10-4 179,4 16-1170,-6-14 631,0 8 269,0-18 450,-6 5 0,-2-4 0,-5 5 0</inkml:trace>
  <inkml:trace contextRef="#ctx0" brushRef="#br0" timeOffset="66274">18443 11863 7533,'13'-14'449,"0"1"-269,1 5 90,-7 2-180,5 6 180,-5-5-990,7 3 181,-1-4 449,-5 6-810,4 0 900,-11 6 0,6 1 0,-7 7 0</inkml:trace>
  <inkml:trace contextRef="#ctx0" brushRef="#br0" timeOffset="66493">18509 11970 7533,'0'8'1439,"6"-8"-1439,-4-8 90,10-5 90,-5-7 0,7 5-1620,11-22 1171,-8 13-116,8-15-335,-17 13 1,3 4 629,-3 3 0,-1 12 90,-1 1 0,-6 6 1079,0 12-334,0 3-475,0 12 1169,-6-7-720,5 6-269,-11-5-90,10 5-360,-9 1 270,9-6 89,-10 10-1348,11-8 539,-5 4 360,6-8 180,-6-6-90,4 1 0,-9-1 0,3 1 0</inkml:trace>
  <inkml:trace contextRef="#ctx0" brushRef="#br0" timeOffset="66704">18536 12051 7533,'14'31'5127,"-1"-19"-4767,-5 18-1,4-23-179,-5 1 0,7-3 0,-1-5 0,1 0-990,-1 0 810,0-5 0,1-3 180,-1-5-5217,0-7 3598,1 5 360,5-4 1079,-10 5 0,9 7 0,-10 1 0,5 6 0,1 0 1799,-1 18-810,-6-8-629,-1 16-180,0-13 269,-4 7 541,4-6-540,-6 6 539,0 5-539,0-8-450,0 2 0,0-7 0,0-5 0</inkml:trace>
  <inkml:trace contextRef="#ctx0" brushRef="#br0" timeOffset="67228">19328 11970 7533,'6'30'1619,"1"-6"-1439,7-30-270,-1-2 90,7-5 180,-11-1 0,9-5-720,-11-8 630,6 5-180,-5-9 0,-2 22 270,-6-9-360,-6 16 180,-19-4 450,-6 12-450,-3 2 269,9 5-179,11 0 0,1 1-989,0-1 449,5 1 270,2-1-719,0-6 359,5 6 270,-5-12 270,6 5 0,6-6 0,1 0 0</inkml:trace>
  <inkml:trace contextRef="#ctx0" brushRef="#br0" timeOffset="67782">19502 11568 7533,'-3'41'944,"0"0"1,2 9-136,-5 0 1,0 0-875,4 1-25,-4 2 319,6-8-229,0-5 0,0-4 161,0-3 109,0-14-1350,6-5 1080,2-7-1044,11-7 774,-4-7-540,4-19 450,-5 4 91,-1-11-1,1 1-630,0-9 451,-7 5 179,-1 4 270,-6 6 0,0 12 0,0-6 0,0 7 0,0-7 0,0 11 0,0-9 0,6 11 0,1-7 0,7 7 899,-1 1-449,0 6 90,7 0-361,-6 0 91,12 0-180,-12 0 2159,12 0-1799,-11 0-360,5 0-90,-7 6 270,0 1-360,-5 13 90,-2 1 0,-6 0 179,0 4-628,0-10-1710,-24 34 1799,12-28 0,-20 22-449,19-29-91,-7-7 900,6-7 0,0-7 0,8-19 0,6 10 0,6-15-449,8 10 449,6 0 629,13-5-269,-10 11-180,2-4 0,-11 12 0,-1 1 0,0 6 89,1 0 1261,-1 0-991,-5 6-269,3 7 0,-9 2-90,4 11 90,-6-12-90,0 12-810,0 1 720,-6-5-1259,4 3 629,-4-11 360,1-7 0,3 5-1979,-10-10 1800,11 3 359,-5-5 0,0-5 0,-2-3 0</inkml:trace>
  <inkml:trace contextRef="#ctx0" brushRef="#br0" timeOffset="68045">20012 11433 7533,'6'52'3688,"-4"14"-2879,10 0-1782,-11-16 1153,2-6 0,0-1 270,-3 4-271,0 3 1,0 2 0,0-6 0,0-10 0,0 3-1169,0-6 906,0-5-97,0-1 503,-6-8-1043,5 1 450,-5-6-449,6 0 1315,0-8-686,-6-12-133,4-20 493,-4 3-180,6-4 0,0 3-540,12-15 450,-3 12-997,16-16 637,-4 30 90,0-1 255,4 1 15,-4-1 0,6 1 0,0 0 0</inkml:trace>
  <inkml:trace contextRef="#ctx0" brushRef="#br0" timeOffset="68478">20468 11769 7533,'6'-8'0,"1"-10"1439,13 9 0,-5-4-539,10 1-451,-10 10 361,16-3-630,-14 5-540,14 5 270,-16 3 90,-2 5 0,-7 7 180,-6-5 180,0 22-2609,-6-13 360,-19 26 1439,7-26-539,-25 14 44,20-23 585,-10 10 554,-17 2 2235,17-5-2159,-5-2 1079,26-14-629,12-6-181,0 0 451,12 0-138,3-6-582,11 4 90,1-10-900,0 5 540,-1-7 78,1 1-3136,12-7 2698,-15 6 90,8-6-1798,-13 13 2068,-4-5 0,4-1 0,-6-8 0</inkml:trace>
  <inkml:trace contextRef="#ctx0" brushRef="#br0" timeOffset="69063">21032 11594 7533,'13'-7'1349,"-6"-5"-629,5 11-271,-10-5-1078,10 6 359,-11-6 270,5 4 0,0-4-1260,-5 6 541,5 0 359,-6 0-629,0 0 989,-11 12 0,-4 9 0,-6 1 0,2 4 0,5-7 0,1-4 809,-1 4-359,1-5-270,5-7 0,2 5 1079,6-10-449,-6 10 89,10-11-89,-2 5-361,12-6-179,5 0 0,-4-6 0,11-2-90,-6-5-90,7 0 0,-6 5 0,-2-4-1979,-11 11 450,-3-6 1169,-5 7-2429,-17 30 2249,0-10 91,-21 25-264,10-18 623,-11-1 0,10 1-274,-16 6 274,22-11 0,-9 10 0,19-23 0,6 2 1440,1-4 423,6-12-513,6 4-339,7-13-471,8 1-181,6-1-89,-7 1 90,12-6-360,2-2 0,-4 6 0,7-3 270,-22 16-1260,4-4 541,-5 12-451,-1 49 630,-11-11 91,2 27-489,-10-38 1298,6-14-360,0-11-180,0 4 180,0-11-90,6-1 89,7-19-449,-4 3 91,15-28 268,-15 21-179,5-16 180,-8 18-142,-6-4-308,0 10 90,0-5 0,-6 13-270,-2 1 181,-5 6-1,-1 0-630,-11 0 630,9 6-89,-4-5 269,8 5-360,5 0 450,0-4 0,1-2 0,6-8 0</inkml:trace>
  <inkml:trace contextRef="#ctx0" brushRef="#br0" timeOffset="69340">21273 11702 7533,'15'-8'359,"2"-4"-359,-9 5 3958,11-7-1889,-4 1 450,23 5-2339,-27 2 89,20 6-988,-30 6 719,5 2-810,-6 5 450,0 7 360,-6 1 0,-1 5 90,-7 1-90,-5 12-90,-2-9-4317,-6 14 3507,6-21 361,2 2-271,11-17-89,-4 4 629,11-11 270,-5-1 0,6-7 90,6-7-360,1-5-180,12-8 270,-4-1-179,16-11 179,-20 11 180,13-5 0,-16 6 0,5 0 0,1 0 0,-1 1 0,0-1 0</inkml:trace>
  <inkml:trace contextRef="#ctx0" brushRef="#br0" timeOffset="69513">21461 11541 7533,'0'41'2248,"0"-8"-2068,0-8 0,0 2 0,0 2 1169,6 15-1439,-5-20 180,11 8 90,1-25 180,2-13-450,4-9 0,-5-6-180,-1-4 90,-5 4 90,9-6-89,-14 12-91,16-2 270,-18 15 0,5-4-90,-6 6 90,-6 12 0,-1 3 0,-7 12 0</inkml:trace>
  <inkml:trace contextRef="#ctx0" brushRef="#br0" timeOffset="69702">21380 11956 7533,'14'0'4947,"11"0"-4587,-8 0 89,14-6-89,-16 5 90,16-5-180,-15 6 90,9 6-1080,-17 2 450,-2 5 270,-6 0-1349,-6 13 1259,-2-10-180,-5 9-1619,-1-5 810,1-5 179,0-2 451,-6-1-399,4-10 0,-11-2 0,6-8 0</inkml:trace>
  <inkml:trace contextRef="#ctx0" brushRef="#br0" timeOffset="69912">21715 11809 7533,'8'36'1979,"4"-5"-810,-11-23-90,11-2-809,-5-6-90,13-12 90,-5-3-90,-2-12 0,0 0 0,-12 6-1,5-4-1258,-6 10-1170,0-16 1620,-6 20 269,-8-7 180,-1 18-270,-4 0 90,-1 0 91,0 0-361,-13 12 270,11-3 360,-9 22 0,9-14 0,-5 8 0</inkml:trace>
  <inkml:trace contextRef="#ctx0" brushRef="#br0" timeOffset="70093">21983 11366 7533,'8'70'4587,"-2"0"-4407,-6-22-661,0 6 661,0-1 0,0 1-990,-6 12 361,4-15 404,-4-10 0,0-1 135,5 7 90,-5 11-180,6-19 0,-6-11 0,-1 4 0</inkml:trace>
  <inkml:trace contextRef="#ctx0" brushRef="#br0" timeOffset="70565">22628 11742 7533,'-8'28'899,"2"-2"-809,6-13-90,0-5 1889,6-3-1349,2-5-180,5-5-1,1-9-179,5-19-360,-10 3 90,3 4 180,-12 8-270,-6 16 90,-2-4 1,-5 6 89,-6 0 89,4 0-268,-5 6-1081,1 2 541,9-1 269,-7 5-1079,15-10 719,-4 4 810,6-6 0,0 0 0,0 0 0</inkml:trace>
  <inkml:trace contextRef="#ctx0" brushRef="#br0" timeOffset="70729">22748 11379 7533,'7'0'5037,"-1"18"-4587,-6 5-1,0 17-269,0 0 180,0 24-1439,0-23 1259,0 21 0,0-27-1710,0 5 1234,0 0 26,0-5-2788,0 3 2518,6-9 515,-4-2 25,4-14 0,-6-1 0,0-5 0</inkml:trace>
  <inkml:trace contextRef="#ctx0" brushRef="#br0" timeOffset="71319">22842 11554 7533,'36'-21'2428,"7"2"-1978,-21 11 180,5 2-450,-8 6-1,-5 0 1,-6 0-2158,-2 0 988,-6 0 450,0 6-989,-18 14 1259,1-4 360,-10 9-90,2-11-269,4-1 1438,0 1-719,2-7-271,12-1 1620,1-6-809,6 0-450,0 6-91,0-5-89,0 5 0,6-6 0,1-6 449,12 5-359,-4-11-90,5 5-90,-1-1-450,-10-4 180,9 11 0,-11-5 90,0 6-720,-1-6 360,-6 5 270,0 1 0,0 7 0,-6 12-90,5-4-719,-11 10 359,5-4-270,-7 24 451,7-14 179,1 8 0,6-19 0,0-13 0,0-1-450,6-6 270,1-6-90,1-1-359,4-7 269,-5-5 90,6 4-449,1-16 449,-6 14-90,-2-20 270,-6 20 0,0-2 1,0 7-1,0 11 180,0-5 539,0 6-359,0 6-180,0 13 0,0 3-90,6 11 90,-5-12 2789,5 10-2160,-6-14-449,6 8 90,-4-11-90,4-7-360,-6-1 270,5-6 90,-3-6-900,4-7 540,0-8-359,-5-6 269,11 0-90,-10-12 450,10 15-270,-11-13 1170,11 22-181,-11 2-719,5 7 720,-6 6-451,6 12 181,-4 15 1259,4 21-810,-6 12-809,0-10-2069,0 6 990,-6-32-1979,4 7 1528,-4-17 1350,6-7 0,0 5 0,0-4 0</inkml:trace>
  <inkml:trace contextRef="#ctx0" brushRef="#br0" timeOffset="71495">23217 11608 7533,'29'-29'3508,"-3"10"-2519,-7 7-449,-4 5-180,4-1-1,-6 2 1,1 6 0,-1 0-90,-6 6-90,-1 2 0,-6 11-450,0 8 270,0 1-720,-11 11 720,2-11-1889,-17 11 990,11-17 269,-4 9 180,6-15 450,-6 9 0,4-10 0,-5 4 0</inkml:trace>
  <inkml:trace contextRef="#ctx0" brushRef="#br0" timeOffset="71781">23459 11339 7533,'0'25'0,"0"4"3058,0 5-539,0 23-1980,-6-18-1221,3-2 1,-1 2 861,-10 5-1,7 15-1400,-6-25-38,12 11 1079,-11-15 444,11 2-1343,-5-18 359,6-3 181,0-9 1060,0-8-701,0-3-180,6-22 91,-5 14 89,11-14 0,-4 16 2698,5-10-1168,1 10-541,-1-4-1618,13-7 809,-10 4 0,9-5-2339,-6 2 2339,-4 10 0,5-11 0,-7 6 0</inkml:trace>
  <inkml:trace contextRef="#ctx0" brushRef="#br0" timeOffset="72119">23620 11447 7533,'-8'21'1439,"-4"-8"-630,11-1 2340,1 13-2790,7-7 1,7 8-180,-1-20-270,1-6 180,5 0-360,2 0 270,0-6 0,-8 4-2788,-1-10 2158,-10 10 270,-2-3-1439,-8 5 90,-17 5 1350,3 3 359,-17 17 0,16-2-663,-8 10 663,16-7 0,-4 1 1079,11-6-629,2-2-360,6-5-90,0-1 1889,0 1-900,0-1 843,12 1-932,-3-1-450,11-5-91,-7-3-89,0-5 0,1 0-90,-1 0-180,7 0-90,-5 0 90,-2 0-360,-7 0 180,-12 0-809,-7-5 539,4 3 180,-9-4 90,10 0-1798,1-1 1978,-5-19 0,4-8 0,-5-14 0</inkml:trace>
  <inkml:trace contextRef="#ctx0" brushRef="#br0" timeOffset="72252">23754 11460 7533,'21'-6'4947,"-2"5"-4228,1-11-269,-5 10-90,4-4-720,1 6 450,-11 0 0,8 0-2339,-15 0 2249,4 6 0,-12 2 0,-2 5 0</inkml:trace>
  <inkml:trace contextRef="#ctx0" brushRef="#br0" timeOffset="72794">23741 11594 7533,'6'8'5846,"7"-8"-5756,2-8 90,4-5 0,-6-1-90,1 7 180,6-5-90,-11 10 0,9-3-630,-17 10 180,5 21 180,-6-2-90,0 15 270,-6-13-90,5 1-180,-11 0 0,4 0-89,1 0 269,1-6-360,0-2-90,4-6 540,-4-5 0,6-2-180,0-6 90,6-6-90,-4-2 0,10-5 90,-5-6-270,13-8 270,-6-1-2428,6-17 1168,-13 15 541,5-9-271,-10 18 990,9-4 0,-9 16-180,4-3 90,-6 12 1,0 12 808,0-3-449,0 16-180,0-10 1529,0 10-270,0 2-989,0-4 450,0 2 89,6 0-809,-5-14-90,5 7 0,0-18 180,-4 0 0,4 0-90,-1-6 90,-3-2-900,4 1 450,-6-11 0,6 9-539,1-28 449,1 13 90,4-21-180,-11 17 181,11-5-1,-4 6 630,6 0-181,-7 6-179,5 8 2699,-5 19-2249,1 3 809,-2 22-629,-6-8-91,0 15-179,0-3 809,0 5 1,0 12-900,0-9-91,0 3 1,0-7-1079,0-4 449,0-1-899,0 5-540,0-17 900,-6 3 449,4-17 0,-4 4 270,6-11-449,0 6 719,0-7 0,0-7 0,0 0 0</inkml:trace>
  <inkml:trace contextRef="#ctx0" brushRef="#br0" timeOffset="73174">24210 11581 7533,'7'-6'3148,"11"-2"-2159,-9-5-449,11 0-180,-6 5 90,5-4 1798,8 5-1168,-5-7-361,9 7 91,-16 1 89,10 6-539,-10 0 0,5 6-90,-13 1-90,-1 13-180,-6-6 180,-6 12-1,-1-5-1528,-13 6 540,-12 12 719,2-4-610,-9 0 520,12-4-3418,1-4 1709,5-5 270,-5-2-180,17-15 810,-3-5 269,12-5 1150,0-3-1240,12-11 451,-3-2 359,23-6 0,-16 6 0,9 2 0,-11 5 2698,5 7 630,8-5-2518,-5 10-91,3-4 631,-11 6-631,5-5-1888,-10 3 719,3-4 270,-12 6-1799,6-6 360,-4-1 1619,4-7 0,0 1 0,1-1 0</inkml:trace>
  <inkml:trace contextRef="#ctx0" brushRef="#br0" timeOffset="73494">24505 11487 7533,'0'13'0,"0"1"1619,0-1-90,0 13-1259,0-4 90,-6 23-181,5-10 181,-17 17-90,15-16-90,-15 3-2159,11-18 990,-7-2 449,7-5 360,0-1-1439,2-5 1079,3-2 270,-4-6 91,0 0-1,5 0 180,-5 0 0,6 0 0,0-6 1709,0-2-810,0 1-449,0-5 2428,0 10-1888,0-9-541,6 9-89,1-4 270,7 6 89,5 0 1,-4 0 0,5 0-540,-7 0 89,-6 0-89,5 0 0,-10 0 0,4 0 630,-6-6-91,0 5-1169,0-6 271,-6 19 179,-2-3-2339,-5 11 1080,0-7-2879,-1 1 2339,1-1 1799,6 0 0,1 1 0,6-1 0</inkml:trace>
  <inkml:trace contextRef="#ctx0" brushRef="#br0" timeOffset="73614">24626 11809 7533,'7'0'6026,"0"6"-5486,-7-4 989,0 9-180,0 3-989,-7-5-450,-6 15 270,-2-21 0,-5 9-2699,13-6 2519,-5-5 0,-1 5 0,-8-6 0</inkml:trace>
  <inkml:trace contextRef="#ctx0" brushRef="#br0" timeOffset="74609">15827 12117 7533,'-7'0'0,"1"0"-990,6 0 1800,0 0-450,6 0-181,-5 0-89,5 0 90,-6 0 270,0 0-360,-6 0 360,5 0 89,-11 0 361,4 7-360,-5 0-1,6 1 1,1-3-270,6-10 90,12-15-180,-4-2-630,12-5 450,-1 2 0,-10 10 0,9-11 180,-5 5 0,-4 1-90,9 0-1350,-10 7 721,-1 5 89,5 2 90,-10 0 90,4 5-180,0-5 271,-5 6 89,5 6-180,-6 1 90,0 7 0,0-1 0,0 1 1439,0 5-539,0-4-360,0 4 0,0-5 89,0 5-179,0-4-2069,-12 10 1529,9-10-629,-15-1 359,11-2-90,-7-11 541,1 5-361,-7-6 270,5-6 360,2-1-180,1-7 360,11-11-270,-11 8-90,10-14 359,-4 16-269,6-4 0,6 5 1170,2-5-991,11 10-269,-4-3 1619,16 24-989,-8 3-270,3 6-360,0 4 0,-5-10 180,0 4 90,4-5-90,-10-1 179,10 1-808,-10-7 269,4 5 180,-11-10-360,-3 3 270,-5-5 0,0 7 0,-5-6-180,-3 11-90,-17-5 1,3 1 89,-17 4 0,11-11 180,-5 6-180,6-7 180,0 0-360,-12-7 181,10 6-1,-4-11 180,14 10-180,11-4 180,-4 1-270,11 3-269,-5-16 179,12 9 180,1-4 270,7 1 0,11-1 0,3-8 0</inkml:trace>
  <inkml:trace contextRef="#ctx0" brushRef="#br0" timeOffset="74896">16163 12212 7533,'0'50'1889,"0"0"-1530,-6-30-179,4 1 0,-16-1 630,-3-1-271,-1-10-269,-15 9 90,14-17-720,-9 11 270,5-10 180,-6 3-629,-1-5 359,-19-17 180,10 0-1278,-3-21 1098,13 4 90,12-1-90,2-9 180,5 13-539,7-37 539,1 34 0,6-29-180,6 35 180,7-5 361,8 6-92,6 6 91,18 2-270,-14 11 90,32 8 864,-32 8-1134,14 11 0,-24 2-1349,10 18 1259,-20-3 90,12 4-89,-21-1 179,4-11 212,-6 11-212,0-17 0,6 9 0,1-10 0</inkml:trace>
  <inkml:trace contextRef="#ctx0" brushRef="#br0" timeOffset="75628">20052 7635 7533,'0'8'0,"0"16"539,6-1-449,8 28-180,0-1-590,6 3 860,-7 0-682,0 0 682,1 8-90,-1 7-135,-6-18 0,0 2 90,0-11 0,-1 1-628,-1 10 0,-2 0 628,1-9 0,-2-1 45,-2 34-46,0-33 1,0 1-45,0 2 0,0 0 45,0-3 0,0 3 15,-1 5 0,-1 5 0,-1-3-105,0 1 0,-2 1-797,1-2 1,0 5-1,-1-4 887,-2 2 0,0 3 0,1-7 0,0 7 0,0 1 0,-1-1-484,-2 8 1,-1-1 0,1 2 460,2-9 1,0 4-1,0-2 1,0-4-286,-2-4 0,0-3 0,1-3 398,1 7 0,1-3-271,-1-7 0,1 0 181,-1-3 0,0 0 330,0 2 0,1-1-105,-2 32-90,2-27 0,0-1-90,-1 25 45,3-32 0,0 0 45,-2 26 630,6-14-990,0 1 2036,0-13-2306,0-17 1679,0 4-1319,0-13 575,0-5-844,0-2 774,0-6-775,-6 0-185,4-12 95,-9 3-90,3-23 181,-5 10 359,-1-11 0,1 0 0,-6-1 0,4-6 0,-4-1 0</inkml:trace>
  <inkml:trace contextRef="#ctx0" brushRef="#br0" timeOffset="75793">19824 10829 7533,'8'50'1889,"-2"-12"-1440,0-12 1620,7 6-1709,-4-8-180,15 1 0,-4-19-180,9-12 270,22-13-90,-14 3-1118,15-15 1118,-18 10-270,-1 0 27,0-5 153,-5 6-90,-1-7 0,-2 0 0,-4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5:47:17.399"/>
    </inkml:context>
    <inkml:brush xml:id="br0">
      <inkml:brushProperty name="width" value="0.05292" units="cm"/>
      <inkml:brushProperty name="height" value="0.05292" units="cm"/>
      <inkml:brushProperty name="color" value="#FF0000"/>
    </inkml:brush>
  </inkml:definitions>
  <inkml:trace contextRef="#ctx0" brushRef="#br0">19261 9260 7533,'-40'6'-180,"1"1"0,-24 0 0,44-1-90,5-6 270,1 0 0,0 0-180,-1-6 180,7-1-90,1-7 90,0 7-90,5-5 360,-5 10-180,6-3 90,0 5 3688,0 0-3778,0-6 90,0-8 0,0-7-450,0-5 180,0-1 90,0-18-360,0 8 180,0-34-1217,0 33 1487,0-19-180,0 23 90,0-6-270,0 5 180,0-3-180,0-3 90,0 6 180,-6-4-180,4 18 450,-4 1-180,6 13 90,0-5 1037,0 11-1217,0-6 0,0 7 0,0 0 0,0 7 90,0 12-90,0-2 180,0 14 0,0-4-180,0 1 0,0 5 0,-6-7 0,5 1 90,-5 6-90,6-5 0,0 5 90,0-12-90,0 5 90,0-6-90,-6 1-2698,-1 22 1798,-7-23 540,6 11-89,-4-25 449,5-6 0,-7 0 0,1 0 0,0 0 0</inkml:trace>
  <inkml:trace contextRef="#ctx0" brushRef="#br0" timeOffset="118">18818 9044 7533,'14'7'1529,"-1"0"-1169,6 1-360,2 3 0,6-9-630,12 4 270,-9-6 180,9 0 180,-1 0 0,-8-6 0,8-1 0</inkml:trace>
  <inkml:trace contextRef="#ctx0" brushRef="#br0" timeOffset="1089">18054 7193 7533,'-8'0'2698,"2"6"-2428,6 1 270,0 19 179,0 14-449,0 3-1116,0 10 1026,6-13 0,-4 0-360,4 6 270,0-4 0,-5 4 90,11-6-952,-11-5 592,5 3 90,-6-15-630,0 8 360,0-16 180,0 4 740,0-5-1189,0-7 698,0-1-339,0 0-360,-6-4 180,-1-2 91,-6-8 89,5-11-90,-4-8 180,11-7 0,-5-1-441,6-9 711,0 8-90,0-10-90,6 11 630,1 2-450,7 0-90,-1 5-27,0-5 747,1 7-270,5 5-361,-4 1 541,5 13-270,-7-5-90,1 11 439,-1-6-529,0 7-62,-5 12 152,4-3-90,-11 23 629,11 26-809,-10-10 180,-2 16-270,-8-25 0,-5-11 90,-1-1 90,1-2 0,6-10 0,-5-2 0,4-1-2518,-5-10 449,-1 4 1619,0-12 360,7-2 0,1-11 0,6-2 0</inkml:trace>
  <inkml:trace contextRef="#ctx0" brushRef="#br0" timeOffset="1284">18348 7394 8072,'0'8'0,"0"-2"0,0-6-225,0 0 0,-6 6 1,-1 1-1</inkml:trace>
  <inkml:trace contextRef="#ctx0" brushRef="#br0" timeOffset="1815">18469 7206 7533,'0'27'2428,"0"0"-2068,-6 0 0,5-6-450,-5 10 90,6-2 270,0-1-90,0 9 0,0-15-1,0 11 1,0-6 0,0 0 0,0-1 0,0 2-1079,0-8 539,0 0 180,0-7 270,0 7-1170,0-12 541,0 4 89,0-6-270,0-4 271,0 4 179,0-6-540,-6-18 810,5-58 0,-5 16-559,5 15 0,2 1 559,5-1 0,-5 17 0,5-5-449,0 12 539,1-16-90,7 19 1079,-1-14-629,0 25-91,7-5 541,-5 5-270,4-1 847,-5 2-667,5 6-450,-4 6-180,5-4-180,-13 10 90,5-5-1,-11 6 181,5 7-450,-6-5 180,0 4 0,-6-5-449,-1 5 179,-6-4 180,-1 4 90,-5-5-630,4-1 270,-5 0 181,7 1-1,-7-7-90,5 5 180,-4-4 450,12-1-180,1 5-1,6-10-268,0 10 268,0-5 1,12 6-270,-4 1 180,12-7 540,-1 5-270,2-10-90,6 4 269,12-6-1258,-9 0-900,8 0 809,-17 0-719,11-12-2583,-16 3 4112,16-11 0,-12 1 0,7-2 0</inkml:trace>
  <inkml:trace contextRef="#ctx0" brushRef="#br0" timeOffset="2252">18939 7313 7533,'-8'23'809,"-4"1"-449,11-17 90,-5 1 0,6 4-361,0-11 1,0 5 0,0-6 90,0 0-360,6 0 180,-5 0 0,11 0-359,-10-6 269,10-8 90,-5 0-90,1-6 180,-2 7-90,-6 6 90,0-5-450,6 10 180,-4-10 720,3 11-271,-5-5-89,0 6 0,0 0 90,0 6 0,0 1-90,-5 18 0,3-8-90,-4 8 90,6-11-720,-6-1 360,4 6 90,-4-3 90,6-3-450,0 5 360,0-15-899,0 8 359,6-11 270,-4 0 91,4 0-541,-6-5 180,6-3 630,-4-5 0,3-6 0,-5-2 0</inkml:trace>
  <inkml:trace contextRef="#ctx0" brushRef="#br0" timeOffset="2481">19086 7032 8432,'0'13'1349,"0"7"-899,6 0 90,-4 37 989,4 1-1169,0 11-1408,-5-11 1227,5-12 181,-6 20-630,0-20 91,6 11 268,-5-31 184,5 2-1083,-6-8 360,0 6-269,0-18 359,0 10 90,0-16 956,0 4-2215,0-6 630,0 0 449,0-12 450,0-3 0,-6-12 0,-1 0 0</inkml:trace>
  <inkml:trace contextRef="#ctx0" brushRef="#br0" timeOffset="3621">19369 7179 8972,'0'8'1889,"-7"4"-1709,6-5 0,-6 1-1,1 4 1,5-5-270,-11 12 270,5-3 0,-1 3-270,-4-6 90,11 1 0,-11-1 0,5 7-90,-7-6 90,7 0-629,-5-2 359,10-5 90,-9 1 0,9-2-450,-10 0 271,5-5-1,-1 5 0,2-6-180,1 0 450,3 0-539,-4 0 359,6 0-180,0-6 270,0 5-269,0-11 269,0 4 180,0-12 0,6 12 0,-4-10 0,9 16 0,-9-9 0,22 9 0,-14-4 0,9 12 0,-7 8 0,-10 0 0,10 12 269,-11-11 1,5 4-270,0-6 0,-5-5 0,5 4 0,-6-11 0,0 5 0,6-6 0,-4 0 0,10-6 0,-11-1 540,11-7 809,-4-5-1169,5-8-360,1 5 180,-1-10-90,-5 18 0,4-12-90,-5 11 90,6-10 1,1 10 268,-7-4-89,-1 11 630,0 2-360,-5 6-180,5 0 0,0 0-180,-4 0 179,4 12-89,0-3 900,-5 10-1,5 1-359,-6 1-180,0 6-91,0 5-179,0-3 0,0 10 0,0-5-1259,-6 6 989,5-6-1619,-5-1 899,6-12 361,0-2 449,0-5 0,0-7 0,0-1 0</inkml:trace>
  <inkml:trace contextRef="#ctx0" brushRef="#br0" timeOffset="4329">19864 7152 7533,'0'8'1349,"0"4"-540,0-5-359,0 7 0,0-1 270,0 13-810,0-10 269,0 21 91,0-20-540,0 8 181,0-5 358,0-12-449,0 10 1,0-16-631,0 4 450,-6-6-269,5-6 359,-5-2 0,6-5-270,0-7 180,0 6 91,0-12-1,6 11 360,1-10 0,1 4-270,4-6-180,1 0 180,-4 6 0,9 2 270,-17 12 900,11-5-541,-10 10-89,4-4-90,-6 12 90,0 7 0,0 3 89,0 15-449,0-9 0,0 5 90,0-2-1079,0-9 539,0 8 270,0-8 90,0 3-539,0-6 269,0-5 90,0 4 270,-6-11 0,4 5 0,-4-6 0</inkml:trace>
  <inkml:trace contextRef="#ctx0" brushRef="#br0" timeOffset="4561">20052 7045 7533,'0'21'899,"0"34"-1079,-6-26 90,5 21 90,-5-30-90,0-7-90,5 0 270,-5 1 0,6-1 0,0-5 0,0-2-90,0-6 90,6 0-90,1-6 90,6-2 360,7-5-180,-6-1-360,12 1 180,-12 0 0,6-1 0,-7 1-630,1-1 270,-1 7 180,1-5 0,-7 10-809,5-10 179,-10 5 450,4 0 90,-6-5 180,-6 10 0,-8-4 0,-6 6 0</inkml:trace>
  <inkml:trace contextRef="#ctx0" brushRef="#br0" timeOffset="4694">19971 7408 7533,'-15'35'1439,"4"-3"-989,11-19-270,5-5-1,3-3-89,6-10 90,5-3 180,14-17-990,-3 2-69,8-10 699,-11 7 0,24-19 0,-18 14 0,17-14 0</inkml:trace>
  <inkml:trace contextRef="#ctx0" brushRef="#br0" timeOffset="5024">20307 7018 6813,'7'0'-540,"-1"6"361,-6-4 448,-6 21-179,-1-12-270,-7 14 90,1-11 1,0 5-1,-1-4 180,7 5 719,-5-7-449,5 0-90,-1-5 809,2 4-449,0-11-360,5 5 89,-5-6 1,6 0 0,0 0 0,6 0-90,1 0-91,13 0 1,-5 0 0,10-6-360,-4-1 90,35-13-899,-16 5 449,13-4 181,-34 12 179,-7 1-630,-11 6 360,5 0 1,-6 0-181,0 0 180,-6 6 180,-1 1-89,-6 7 359,-1-1 0,-5 7 0,-2 0 0</inkml:trace>
  <inkml:trace contextRef="#ctx0" brushRef="#br0" timeOffset="5192">20227 7327 9332,'13'0'1799,"-5"0"-1440,3-6 1,9-1 1349,-4-7-719,15 7-451,-16-5-179,11 4-540,-5 1 270,6-5-1799,-7 11 900,0-5 539,-7 6 270,-6 0-1799,-1 0 719,-6 0-988,0 0 1168,0 6 360,-11 1 540,2 6 0,-17 6 0,6 2 0</inkml:trace>
  <inkml:trace contextRef="#ctx0" brushRef="#br0" timeOffset="5368">20253 7394 7533,'0'8'1889,"0"-2"-1709,6-6-1,2 0 451,11-6-270,-4 4-180,4-4 0,1 0 89,-6 5-89,6-5 90,-12 6-450,4 0 180,-5 6 180,1 1-540,-2 12 360,-6-3 90,0 3-899,0-6 449,0 1 180,0-7-989,0-1 539,0-6 270,0 0 91,6-6-451,1-1 720,12-13 0,-4-7 0,4-7 0</inkml:trace>
  <inkml:trace contextRef="#ctx0" brushRef="#br0" timeOffset="5726">20643 7273 7533,'-15'36'1439,"3"-5"-720,6-23-539,4-2 180,-4-6-180,12 0-90,2-12 90,5 3-360,1-22 180,-1 8 90,0-4 90,-5 2-90,4 10 90,-11-10-1440,5 10 721,0 1 179,-5 2 180,5 11 450,-6-5-180,0 6 90,0-6-90,0 5 0,0-5-180,-6 6 449,5 0-179,-5 6-90,6 1 450,0 0-180,0 5 179,6 2-359,1 1-90,1 4 90,4-5-90,-5 5-180,6-4 270,-5 4-450,-2-5 180,-6-1-90,0 1 360,0 5-989,0-4 449,0 4 90,-6-5-1169,4-1 90,-15 6 899,14-3 450,-15 3 0,10-12 0,-5-1 0</inkml:trace>
  <inkml:trace contextRef="#ctx0" brushRef="#br0" timeOffset="6048">20844 7166 7533,'28'-21'3508,"-3"8"-2969,-12 1-269,1 10 90,-7-4-360,5 6 180,-4 0 0,-1 0-360,5 0 270,-11 0-90,5 6 180,1 2-630,-6 5 360,6 1 90,-7-1 90,0 0-1349,-7 1 449,0 11-539,-7-8 629,1 8 181,-1-12 179,1 1 0,-1-7-90,1-1 270,6-6-89,-5 0 269,10 0-90,-4 0 90,6-6 359,0-1-269,0-7-180,6 1 90,2 6 990,5-5-450,0 4-450,1-5 1079,-1 5-539,7-4-181,-5 11-179,4-11 1259,13 4-1709,-14 1-899,13 1 629,-24 6 180,-1 0 180,-6 0-1349,0 6 540,-12 8 899,3 0 0,-10 6 0,6-7 0</inkml:trace>
  <inkml:trace contextRef="#ctx0" brushRef="#br0" timeOffset="6458">20844 7381 7533,'-8'7'3508,"2"-1"-2789,12-6-269,2-6-90,11 5 0,2-11-360,6 10 180,-7-10-1,6 11 91,-5-5-90,0 6 0,-2 0 0,-5 6-1439,-1 7 1169,-6 2 90,-1 10-720,-6-9 90,-6 21-359,-1-13 359,-6 8 361,-1-6-181,1-11-630,-1 4 451,1-6 179,5 1-90,-4-7 360,11-1 1,-5-6 179,6-6 0,0-1 449,11-19-269,-1 10-180,9-15 540,1 16-180,-5-5-270,10 7 90,-10 0-1,4-7 1,0 5 0,-4-10-630,4 10 181,-5-11 269,-1 12-90,1-12 0,-1 12 0,-5-12 0,4 11 90,-11-10 90,11 10-270,-10-4 989,4 11-359,-6 2-270,0 6 0,0 0 809,0 12-449,0 3-180,0 6 359,0 4-269,-6-4 180,-2 24-450,1-14 0,1 14 0,0-18-1,5 0-1348,-12-7 629,12 6 361,-5-11-1351,6 4 721,-6-11 359,4 4 90,-4-11-899,6 5 539,0-6 361,0-6 359,0-2 0,6-11 0,2-2 0</inkml:trace>
  <inkml:trace contextRef="#ctx0" brushRef="#br0" timeOffset="6632">21326 7340 7533,'15'44'2788,"-3"-13"-2428,-6-25 90,1-18-900,1 3 360,4-10 90,-10 5 90,4 1-1259,-6-1 629,0 1 270,0 0-629,-6-1 449,-2 7 180,-6 1-90,1 0-539,-6 4 899,4-4 0,-10 0 0,4-1 0</inkml:trace>
  <inkml:trace contextRef="#ctx0" brushRef="#br0" timeOffset="6813">21434 6938 7533,'0'42'1469,"0"1"0,0-3 0,0-4-1469,0 4-989,0 30-1,-6-10-1574,5 7 2384,-11-22 180,10-19 162,-4 1 0,6 0 1,0 0-1</inkml:trace>
  <inkml:trace contextRef="#ctx0" brushRef="#br0" timeOffset="6940">21447 7300 7533,'29'-29'1079,"-4"-1"-1439,-12 22 270,0 1 180,1-5-90,-7 10-719,-1-4 269,0 6 270,-4 0 0,4 0 180,-6 6 0,-6 8 0,-2 7 0</inkml:trace>
  <inkml:trace contextRef="#ctx0" brushRef="#br0" timeOffset="7058">21434 7381 7533,'-7'28'2698,"1"-9"-2338,6-7 0,6-10-90,1 4-91,12-6-988,2-6 539,6-2 180,0-5 270,-1-1 180,31-17-360,-17 13 0,18-19 0,-25 16 0</inkml:trace>
  <inkml:trace contextRef="#ctx0" brushRef="#br0" timeOffset="7245">21810 7018 7533,'0'8'4947,"-7"-2"-4677,6 0-90,-6-5 0,7 5-540,7-6 540,-6 0-180,6 6-1350,-1-4 271,-5 16 989,5-9-2159,-6 10 2249,0-6 0,-6 1 0,-1-1 0</inkml:trace>
  <inkml:trace contextRef="#ctx0" brushRef="#br0" timeOffset="7451">21715 7206 9691,'-1'8'3958,"-4"-2"-3598,17-6-180,-4 0 0,5 0-90,12 0 0,-8 0 0,2 6 90,-6 1-1,-12 6 91,11 1-90,-11 5-1439,5-4 269,-12 16 811,-1-8-181,-7 3 180,1-6-450,-1-7 720,7 1-180,1-7-270,6-1 270,0-12 1,6-7 178,1-8-268,7-12 448,5-13-3057,-4 9 2788,5-8 0,-7 18 0,0 0 0</inkml:trace>
  <inkml:trace contextRef="#ctx0" brushRef="#br0" timeOffset="7755">21903 7166 7533,'0'13'-1439,"0"7"4407,0 12-2339,0-2-269,-6 3 360,5-7-270,-5-12-91,6 6-89,0-7-270,0-5 90,12 4 180,-9-11-90,14 5 0,-9-6 0,5-6-900,1-1-1349,11-25 1260,-8 9-91,8-22-269,-17 17 449,3 1 271,-9 1 449,4 12 0,0-12 0,-5 17 0,5-3 0,-6 12 1169,0 0-629,0 6-181,0 7 1350,0 2-719,0 5-360,0-1-91,0-4 91,6 10-90,2-4-361,-1 0 1,5-1 0,-11-13-540,11-1 271,-10 0 89,10-4 89,-11 3-1348,11-5 630,-5 0 179,1-5-1079,4-3 719,-11 1 180,11-5 271,-10-2-631,9-1 451,-9-4 539,10 5 0,-4-5 0,5-2 0</inkml:trace>
  <inkml:trace contextRef="#ctx0" brushRef="#br0" timeOffset="7918">22279 6951 7533,'0'52'4497,"0"-14"-4047,0 13-90,0-17-90,0 6 629,-6 18-1853,4-13 1314,-9 7-1169,9-19 671,-4-6 138,6-1 282,-6 1-1722,5-6 721,-5-1 539,6-7 804,0 0-624,0-5 0,12-2 0,3-6 0</inkml:trace>
  <inkml:trace contextRef="#ctx0" brushRef="#br0" timeOffset="8019">22346 7408 9781,'0'7'90,"-6"-1"0,4-6 0,-4 0-90,6 0 0,-6 0 0,-1 0 0</inkml:trace>
  <inkml:trace contextRef="#ctx0" brushRef="#br0" timeOffset="10588">17960 7783 7533,'0'-7'719,"0"-5"-449,0 10-90,0-10 450,6-1-360,1 4-91,1-3 1,4 12 0,-11 0 0,11 6 90,-10 1-180,4 13 360,-6 19-630,0 16 90,0-5-684,0 7 864,-6-17-1080,4 2 541,-10 10-1588,5 14 1318,-1-14 719,-3 12 0,9-23 0,-4-1 0</inkml:trace>
  <inkml:trace contextRef="#ctx0" brushRef="#br0" timeOffset="13484">14580 16694 7533,'43'-8'449,"6"2"-628,-27 6 89,5-6 0,-7 5 0,-7-11 270,1 4-270,-1-5 180,-6-1-90,5 1 179,-10 0-179,4 5 0,-12 2 90,4 6-90,-10 0 90,5 6-180,-6 2 180,-7 11-180,-1-4-89,0 4 268,2 1-178,-7 7 89,10-5 89,-9-3-178,12-7 178,-1-10-178,1 3 89,-1-10 0,7-9 0,1-7 0,0-6-630,5 1 360,-5-1 90,6 6 180,0-4-90,6 10 0,1 1 0,6 8 540,1 6-360,-1 0 90,1 6 270,5 2-91,2 17-269,-1-2 0,6 9-90,-11-5 900,16 12-810,-8-15-90,-3 1 180,-8-13-630,-6-10 270,-4 3 90,4-5-180,-6 0 0,0 0-89,-6 0 179,-2 6 0,-5-4 0,0 4 90,-7 6-90,-1-9 540,0 15-90,-4-11-360,10 1 270,-4-2-270,5-6 90,1 0-360,0 0 0,-1 0 270,1-6-360,-1-8 450,7-1 0,-11-16 0,3 2 0</inkml:trace>
  <inkml:trace contextRef="#ctx0" brushRef="#br0" timeOffset="13834">14861 16828 7533,'-36'18'224,"1"0"1,-34 7 45,41-13-180,-23-11 0,20 5 0,-13-6 270,11-6-270,10-7 90,-2-8-540,11-6 270,1 0 0,5-5-90,2-15 180,6 4-90,0-3 0,0 7 0,6-1-261,2 4 171,-1-3 180,11 19 18,-9 0-18,11 7-90,5 5 90,-2 2 0,3 6 0,0 12 0,-6 3 333,7 12-153,-6 0 90,4-1-477,-10 7 27,5-4 90,-7 3 90,1-5 0,-1 0-180,-6 0 0,-1 0 180,0-6 0,-4 4 0,4-4 0,-6 6 0</inkml:trace>
  <inkml:trace contextRef="#ctx0" brushRef="#br0" timeOffset="14484">15223 16586 7533,'14'0'1799,"5"-6"-1350,-4-1 361,11-7-540,-12 7 269,12-5-1078,-11 5 449,4-1 0,-5 2-810,-7 0 451,5 5 179,-11-5 270,5 6 0,-6 0-270,0 0-719,-12 0 989,4 12-90,-18 9-90,11 7 629,2 11-269,1-11-90,11 23 360,-5-20-90,6 8-90,0-8-90,0-20-1,6 12-89,-5-21-180,11 4 1,-4-6 268,5-12-89,0 3-629,1-10 269,-7-1 180,5-1-630,-5-6 360,1 0 181,-2 7-271,0-12 180,-5 10 0,5-5 90,0 8 0,-5 5 900,23-5-180,-13 10 899,20-3-810,-16 12 91,11 18 0,-11-7 179,4 26-539,-6-15-630,1 11 270,-7-6-90,-1-1-809,-6-4 539,0-3 270,0 0 90,0-10-990,0 9 541,0-10 179,0 5 270,0 0 0,-6 1 0,-1-1 0</inkml:trace>
  <inkml:trace contextRef="#ctx0" brushRef="#br0" timeOffset="14700">15948 16439 7533,'-7'21'1889,"-5"16"-1709,10-13-1,-4 14-179,6-11 1260,0 24-2250,6-18 900,2 12-90,5-32-899,-5-7 449,3-6 271,-3 0 89,-1 0-720,5-6 990,-10-2 0,10-11 0,-5-2 0</inkml:trace>
  <inkml:trace contextRef="#ctx0" brushRef="#br0" timeOffset="14924">16082 16479 7533,'0'34'1259,"0"-1"-1079,0-6 0,-6 0 0,-2-1 179,-5 13-269,0-15-269,5 13 179,-4-22 0,11 5-540,-5-7 270,0-5 270,5 3 90,-5-9 0,6-2 270,0-14 89,0-6-269,0-7 180,0 0-270,0 0 0,0 0-180,6 7-360,-5 0 270,11 1 90,-5-2-3032,13-12 3122,-12 16 0,10-6 0,-10 15 0</inkml:trace>
  <inkml:trace contextRef="#ctx0" brushRef="#br0" timeOffset="15081">16149 16399 7533,'0'56'2608,"0"13"-2428,0-32-840,0 9 840,0-7 90,0-11-91,0 5-446,0 0 87,0-11 180,6 10 0,-4-18-1480,4 6 670,0-7 810,-5 0 0,11-5 0,-5-2 0</inkml:trace>
  <inkml:trace contextRef="#ctx0" brushRef="#br0" timeOffset="15301">16377 16439 7533,'0'21'3148,"0"-2"-2429,-6-6-359,-1 7 90,0-5-270,-5 16-810,4-15 270,-6 21 360,1-14-1619,-1 10 810,1-7 359,-1 1 180,1 0 90,0-6 90,-1-1 90,1-13 0,0 5-1259,-1-11 1259,7 6 0,-5-14 0,5 0 0</inkml:trace>
  <inkml:trace contextRef="#ctx0" brushRef="#br0" timeOffset="15383">16163 16774 7533,'15'-22'899,"2"-2"-539,-3 16 0,1 1-90,10-11 89,-4 9-89,5-10-90,-5 11-1079,5-4 629,-11 5 180,10-1 90,-10-3 0,10 3 0,-4-6 0</inkml:trace>
  <inkml:trace contextRef="#ctx0" brushRef="#br0" timeOffset="15848">16538 16479 7533,'-8'13'1619,"2"1"-1259,0-1-181,-1 1 1,-1-1 90,-3 0-720,3 13 450,-5-10 0,5 9-719,-4-5 359,11-5 270,-11 10 0,5-4 90,-1 0 90,-4-2-1619,11-11 809,-5-3 361,6-5 359,0 0 0,0-11 0,6 2 0,1-16 0,7 9 0,-7-3 0,5 0 0,-5 4 0,13-11 90,-5 12 89,4-12-89,-12 11 90,5-4-180,-4 6 0,6-7 90,-7 6-180,5-6 180,-11 7-90,5 5 270,-6-4-180,0 11-90,0-5 0,0 6 989,0 0 91,0 77-1686,0-57 606,0 23 0,0-3 180,0-33-360,0 1 90,0-2-90,0 0 630,0-5-91,6-1 427,-4-7-606,10-7-90,-11 7-90,11-5 0,-5-1 90,7-2 90,-1-5-720,6 1 361,-4 4 358,-1 2-898,-2 1 359,-11 10 180,11-4 0,-11 1-629,5 3 359,-6-4 180,0 6-90,0 0 1,0 6 359,0-4 0,0 9 0,-6-9 0,-1 16 0,-6-3 0</inkml:trace>
  <inkml:trace contextRef="#ctx0" brushRef="#br0" timeOffset="16333">16444 16801 7982,'-7'0'450,"1"0"-450,6 0 2159,0 0-1889,0 6 809,0-5-629,0 6-90,0-7 449,0 0-719,6 0 90,1-7-180,12 0 90,-4-1-90,10-3-270,-9 3 180,9-5 90,-10 5 0,4-4-360,1 5 271,-5-7-181,4 7 180,-12 1-90,-1 6-540,-6 0-899,0 0 810,0 6-91,0 7 630,-6 2-269,-19 46 359,7-37 629,-13 31-269,24-41-180,1-1 90,0 1 450,4-7-270,-4-1 0,6-6 89,6 0-179,2 0-90,11 0-539,-4 0 269,10 0 90,-10-6-1080,10-1 541,-4-7 269,6 1 90,0-6-270,0 3 480,0-9 0,-1 4 1,1-6-1</inkml:trace>
  <inkml:trace contextRef="#ctx0" brushRef="#br0" timeOffset="16781">17182 16399 7533,'-7'0'989,"-5"11"-1079,4 4 0,-5 6 90,-1-1 0,0-1 180,-11 20-540,9-8 270,-9 8 90,17-20 0,2-11-90,0-3 900,5-5-450,-5 0-180,6 0 90,0 0-181,6 0-89,1-5 1440,1-3-721,4-5-179,-5 5 180,12-10-541,-4 15 1,4-9-1349,-11 6 539,4 5 630,-10-5-1619,10 6 720,-11 0 539,5 0-809,-6 6 359,-6 1 360,-1 7 91,-7 5 359,0-4 0,1 4 0,-6 7 0,4-10 0,-4 9 0,11-17 0,-4-2 449,11 0-269,-5-5 1259,6 5-629,6-6-270,1 0 1079,18-12-990,-2 3-89,10-10-270,-12 12 90,4-5-180,-4 10-270,6-10 0,-6 11 180,-8-5-180,-1 12 180,-11 13-630,-1 10-1439,-13 29 1170,-2-25-1,-10 22 630,10-45 180,-4 14 0,5-17 0,1 7 0</inkml:trace>
  <inkml:trace contextRef="#ctx0" brushRef="#br0" timeOffset="17272">17357 16385 7533,'7'13'1619,"-1"1"-720,-6-1-359,0 1-180,0-1-180,-6 7 0,5-6 89,-5 12-89,6-11 0,0 4 0,0-6 0,0 1-1080,0-1 451,11-5 809,-8-3-1,15-5-269,-16 0 450,16 0-360,-16 0 90,16-5 269,-10 3-179,-1-10 0,5 11-720,-5-11-1439,7 4 630,-7 1 899,-1 1 180,-6 12-180,-6 1 90,-1 1-1259,-7 4 180,-5 7 719,-2-3 450,7 10-90,-10-7 0,21-4 1,-15 4 179,11 1 0,-1-5 2518,2-2-1079,6-7 720,0-6-1349,12 0-271,-3 0-179,16 0-540,-10-6 90,10-1-180,8-19 270,-9 10 0,7-9 180,-17 17-2428,-1 2 1978,1 6 0,-7 0-360,-1 0 181,-6 0 179,-6 12 1169,-8 15-899,-1 3 0,-4 15 900,11-23-181,3 15-449,5-14-180,0-3 90,5-2 180,15-16 89,2-8 1,6-3-180,3-16-2968,-9 4 1258,17-6-988,7-12 2428,-3 3 0,15-10 0,-10 6 0</inkml:trace>
  <inkml:trace contextRef="#ctx0" brushRef="#br0" timeOffset="17649">18175 16546 7533,'-16'28'1889,"-2"-2"-1260,17-13-179,-5 0-180,6-5 899,12 4-179,21-29-1530,-2 13 450,8-21 90,-20 5-1169,-11 5 629,3-4 360,-9 12 180,4-5-450,-6 10 91,0-10 89,0 11 0,-12-5 0,3 12 0,-16-5 0,10 11 360,-10-4-180,10 5 90,-11-6-180,11 5 270,-10-4-90,10-1-989,2-1 449,7-6 270,6 0-89,0-6 359,0-1 0,12-12 0,2-2 0</inkml:trace>
  <inkml:trace contextRef="#ctx0" brushRef="#br0" timeOffset="17785">18362 16358 7533,'8'35'2428,"-2"-8"-1888,-6-8-180,0 0-450,0-4 90,0 11 180,-6-12-900,4 6 450,-4-1 180,0-4-90,5-2-1619,-6-1 720,7-4 539,0 5 540,0-5 0,-6 3 0,-1-3 0</inkml:trace>
  <inkml:trace contextRef="#ctx0" brushRef="#br0" timeOffset="18036">18268 16640 15538,'0'7'990,"0"11"-811,0-9 91,0 10-90,0-5 0,0-1 90,0 1-90,0-1 0,0 1 0,0-1-990,-6 1 540,5-1 180,-11 0 180,5 1-1619,-13 11 1079,5-9 270,-4 10-89,6-13-1,-1 1 0,1-1-1889,-1 1 990,6-7-1260,-4 5 1530,5-11 359,0 6 90,1-14 1,6 0 449,0-6 0,0-7 0,0-1 0,6-5 0,1-1 0</inkml:trace>
  <inkml:trace contextRef="#ctx0" brushRef="#br0" timeOffset="18166">18134 16815 6627,'22'-16'3957,"15"4"-2794,-27 12-804,15 0 153,-11 0-152,-1 0 77,0 0-257,1 0 234,5 0-1134,-4 0 451,4 0 269,-5 0-90,-1-5 270,1 3-1,-1-10 1,1 5-5667,-1-7 3688,0-5 1440,-5 4 359,-2-5 0,-6 1 0,0-2 0</inkml:trace>
  <inkml:trace contextRef="#ctx0" brushRef="#br0" timeOffset="18402">18456 16599 7533,'7'0'1079,"-1"0"-539,-6 0 629,0 0-1079,0 7 90,-6 0 0,5 6 0,-11 1-630,5 5 360,-1 2 90,-4 0 90,11 4-540,-11-10 360,5 11 90,-7-18 180,7 10-719,-5-16-361,10 4-89,-4-6 1348,6 0-269,0 0 900,12-12-540,-3 9-1,17-21-179,-12 15-90,12-10 90,-12 5 270,6 1-271,-7-1 181,6 1-270,-4-6-2429,11-2 1890,-11 0 269,4 2 0,-11 5-1709,-2 7 1799,0-5 0,-5 4 0,5-5 0</inkml:trace>
  <inkml:trace contextRef="#ctx0" brushRef="#br0" timeOffset="18784">18604 16506 7533,'7'0'989,"5"0"-539,-4 0-180,5-6 0,0-2-91,-5 1-448,4-5 269,-11 11 0,11-11-270,-11 10 180,5-10 0,-6 11-360,0-5 90,0 6 180,-6 6 90,5-5 180,-17 23-449,9-7 179,-4 9 899,1-6-359,10-1-180,-9 2 809,9 6-809,-4-7 810,18 6-1350,-3-17 270,10 3 0,-5-18-989,-1-8 539,0 0-809,7-24 719,-6 14-179,0-15 809,-2 19 0,-10 6 0,4 8 359,-6 6-359,0 0 540,0 12-180,0 3-450,0 6 2429,0 4-1800,6-10 271,1 5-540,1-7-90,4-5-90,-5-3-1,6-5-89,-5 0 270,4-5 90,-5-3-1619,0 1 539,5-5 360,-4 10-899,-1-10 450,5 11 359,-10-5 90,9 6-359,-3 0 449,5 0 270,1 0 0,5-6 0,2-2 0</inkml:trace>
  <inkml:trace contextRef="#ctx0" brushRef="#br0" timeOffset="18883">19033 16586 7533,'21'15'1979,"-2"3"-720,-12-11-540,5 1-359,-10 4 0,4-5 0,-6 7 0,0 5-180,0-4-1,0 4 1,-6-11-2249,-2 10 900,1-15 1169,-5 15 0,5-17 0,-7 5 0</inkml:trace>
  <inkml:trace contextRef="#ctx0" brushRef="#br0" timeOffset="20121">19663 16452 7533,'0'14'1619,"-6"-1"-1349,5 0 89,-5 7-89,6-5 360,0 10-180,0-4-91,0 6-898,0-7 449,0 6 90,0 1 270,0-5-90,0 3-1,0-11-3057,0-1 2158,0-5-629,0-3 900,0-16 449,0-4 0,0-6-180,0-4 90,0 4 90,0 0 899,0-5-539,6 0-360,-5 3 1259,11-2-179,-4 6-721,5 10 1,-6-9-90,5 16 180,-10-4-270,10 6 0,-11 0-1,5 0 1,-6 0-1259,0 6 629,0-4 180,0 10-449,0-5 359,0 7-270,-6-1 361,5 0-1,-11-5 180,10-2-90,-4 0 90,6-5 360,0 5-180,0-6-180,0 0 1079,6 0-539,2 6-180,5-4 539,0 3 271,7 7-900,-11-9 269,3 21-1168,-12-15 449,0 11 270,0-7 0,0 0 180,0-5 0,-6 10 0,4-15-1799,-10 15 809,11-17-629,-11 5 809,10-6 270,-4-6 360,6-7 0,0-2 0,0-10 0,6 10 0,2-5 0,-1 7 0,5 5 0,-4 2 0,6 6 0,-1 0 0,6 6 0,-10-4 540,3 10 180,-6-5-361,-5 7-89,11-7 270,-10 5 180,10-5-451,-11 1-628,11-2 269,-10-6 270,15 0 539,10-24-269,-3 0-1529,8-16 269,-25 13 450,-1 8-269,-6 5-361,0 1 810,0 0 90,0 5 1080,0-4-451,-6 11 1620,5 12-1709,-5 0-180,6 14 179,0-11-89,0-1 0,6 1-180,1-1-90,13-5 180,-6-3-180,6-5-450,-7 0 270,6 0 90,-4 0-540,10 0 91,-16-5 269,3 3-90,-6-4-90,-4 0-629,3-1-810,2-19 1439,-6 10-90,6-27 90,-7 19 180,0-15 0,0 6 1,0-1 179,0-12 0,0 4-180,-7-28 180,6 36 0,-6-15 0,2 35 0,3 7 0,-4 1 0,6 6 4587,-6 18-3867,5-2-271,-5 23-179,6-5 90,0 6 809,12 30-899,-3-28 0,3 2 0,1-1-249,2-11 429,5 19 0,-7-24-90,-5 0-270,3-1-90,-9-5 269,10-1-1888,-11 5 720,5-9 449,-6 10 519,0-13-2498,0 1 1170,-6-7-990,-7 5 1529,-2-10 361,-4-2 359,5-8 0,-11-23 0,8 13 0,-2-19 0,7 16 0,4 0 0,1 1 0,1 7 899,6 0-449,0-1-360,0 1 1889,6-1-90,7-11-1440,9 9-89,-2-10 90,6 13-270,-11 6-1080,4-5 540,-6 10 271,7-4-2070,-5 6 1169,4 0 451,-6 6 539,1 2 0,-1 5 0,0 0 0</inkml:trace>
  <inkml:trace contextRef="#ctx0" brushRef="#br0" timeOffset="21191">20951 16291 9332,'-14'14'899,"7"-1"-539,1-5 90,0 9-180,-2-8-181,-5 11 91,6-7 0,-5 0-180,4 1 360,-11 17-270,-2-7 180,1 9-540,0-8 180,6-4 90,-5 6-630,4-6 91,-10 10 359,10-15 0,-4 16-90,5-17-1169,7-2 629,1-7 1,6-6 449,0-12-180,12-15 91,-3-3 449,4-8 0,-1 17 0,-5-4 0,7-2 0,-1-8 0</inkml:trace>
  <inkml:trace contextRef="#ctx0" brushRef="#br0" timeOffset="21504">20817 16439 7533,'7'13'1079,"5"7"-899,-10-6 0,4 0 0,-6-2 0,0-11 0,6 5-1,-5-6 1,5 6 180,0-4-180,1 4-1619,1-6 719,4 0 450,-11 6-539,11 1 359,-10 0 180,4 5-179,-1-10 449,-3 4 0,4-6 0,-6 0 0,0-6 0,0-2 0,6-5-90,-5 0 90,5-13 629,0-2-449,2-6 450,5-5-270,1 17-181,-1-4 1,1 13 630,-1-1-540,1 1 90,-7 6-1,5-6-179,-11 12 0,5-5 90,-6 6 90,6 0-450,-4 0 180,4 6 90,-6 2-810,0 11 270,0 8-1169,0 19 1259,-6-9-719,-8 14 539,0-23 396,-6-1 1,-5-2-1,-4-4 1</inkml:trace>
  <inkml:trace contextRef="#ctx0" brushRef="#br0" timeOffset="21684">20884 16626 7533,'-8'-5'1979,"2"3"-1530,12-10-179,2 5 90,5-1-180,0-4 0,1 11 180,-1-5 89,13 6-269,-10 0-360,16 0-269,-11 24 179,-1-6 360,-6 14-360,-2-6 180,-11-11-90,11 4 0,-5-12 180,1-1 0,4-6-450,-5-6 180,6-1 91,1-12 89,-1-2-810,-5 0 360,4-5 181,-5 6 359,1-7 0,4 0 0,-5 0 0</inkml:trace>
  <inkml:trace contextRef="#ctx0" brushRef="#br0" timeOffset="22150">21193 16385 9961,'13'0'1799,"0"0"-989,-5 0-360,4 0-91,-5 0-269,7 0-180,-1 0 270,-6 12 0,-1-3 0,-6 16 90,0-10-2249,0 5 990,0-1 269,-6-4-899,-1 4 629,-1-5 271,-3-1 359,3-6 0,1-1 360,-5-6 0,10 0 0,-4-6 0,6-1 0,0-6 0,6-7 0,-4 6 0,16-12 0,-9 11 0,10-4 0,-6 0 180,6-3 360,-4 2-180,5 0-180,-7 13 269,-6 1-89,5 6 0,-10 0 0,4 0-990,-6 0 360,0 0 270,0 6-629,0-5 269,0 11 270,0-10 0,0 10 0,-12 1 0,9 2-270,-15 4 1530,11 7-1081,-1-16 541,2 8-90,6-30-270,6 3 89,-4-10-179,10 5 180,-5-5-1259,6 4 539,1-11 270,-6 12-360,4-12 270,-11 17 0,11-9-449,-10 11 449,4 0-90,0 1 540,-5 6-270,5 6 90,-6 1-360,0 7 900,0-1-361,0 7-179,0 0 90,0 1 0,0 10-180,0-8 180,0 4-630,0 4 270,0-9 180,-6 5 0,-1-8 0,-7-5 0</inkml:trace>
  <inkml:trace contextRef="#ctx0" brushRef="#br0" timeOffset="22330">21461 16211 7533,'6'4'3688,"1"23"-3239,1 4-1106,-3 20 1017,-5-17-180,0 7-270,6-7 305,-4 17-575,4-26 180,0 18 270,-5-28 146,5 4-2125,-6 1 450,0-6 1439,0 0 0,0-2 0,0-5 0</inkml:trace>
  <inkml:trace contextRef="#ctx0" brushRef="#br0" timeOffset="22672">21608 16385 7533,'0'51'0,"0"-8"1079,0-35-359,0 3-361,0-9-538,12 4-271,-9-12 180,15-8 180,-11-6 270,1-13-90,-2 5-1439,-6-11 989,0 16 180,0-2 540,0 12-270,0 5 0,0 2 719,0 6-89,0 0 89,0 6-269,6 2-270,-5 5 359,11 12-269,-4-2 0,-1 21-180,5-20 0,-11 8-1619,5-7 719,-6-9-1079,0 10 990,0-13 359,0-6 90,0-1 360,0-6 0,-6 0 0,-1 0 0</inkml:trace>
  <inkml:trace contextRef="#ctx0" brushRef="#br0" timeOffset="22820">21782 16183 7533,'15'13'2698,"4"-5"-1259,-12 24-450,-3 8 1,-1 2-450,3 6-1397,-5-1 1,-2-2 856,1-16 179,0 9-1621,0-15 543,0 8 730,0-10 169,0-1 0,0 6 0,0-5 0</inkml:trace>
  <inkml:trace contextRef="#ctx0" brushRef="#br0" timeOffset="23180">22332 16399 7533,'0'40'1844,"0"0"0,6 11-1035,2-14 91,11-31-541,2-6-179,0 0 0,-1-12 0,-7 3 0,0-16 90,1 4-810,-7-6 450,5 0-1709,-10 0 900,3 0 269,-10 7 90,-3 0-629,-11 13 809,-2 1 0,0 6-179,-10 0 359,14 0-540,-14 6 540,16-5 1,1 5 179,9-6 0,5 0 0,0-6 0,0-1 0,0-7 0</inkml:trace>
  <inkml:trace contextRef="#ctx0" brushRef="#br0" timeOffset="23313">22427 16197 7533,'20'57'3148,"-6"-6"-2788,-8-25 269,-6 13-449,0-3-989,0-2 539,0-2 180,0-12-1799,-6 1 900,4 5 989,-4-11 0,0 10 0,-1-5 0</inkml:trace>
  <inkml:trace contextRef="#ctx0" brushRef="#br0" timeOffset="23490">22359 16533 14009,'7'13'1619,"-1"0"-1439,-6 7 0,0-5-810,0 4 360,0 6 360,-6-2-1619,-1 4 810,-6-2 269,-1-10 360,1 4-2519,0-5 1260,-1-1 540,1 1 269,-1-1 540,1-6 0,-6 0 0,-2-7 0</inkml:trace>
  <inkml:trace contextRef="#ctx0" brushRef="#br0" timeOffset="23609">22212 16707 7533,'21'-21'2428,"4"2"-1888,-10 11 539,16-10-1438,-3 15 179,0-9 180,-2 7-900,-13 3 361,7-4 359,-11 0-1529,9 5 809,-11-6 900,7 7 0,-7-5 0,-1-3 0</inkml:trace>
  <inkml:trace contextRef="#ctx0" brushRef="#br0" timeOffset="23860">22547 16506 7533,'0'-8'0,"0"2"1079,0 6-359,0 0-361,0 6-269,-6 14 90,4-4 0,-9 9-630,9-5 271,-10-5 89,5 4 180,-7 6-90,7-8 90,-5 8-1620,11-12 181,-11 1 1079,10-7-179,-4-1 449,0-6 0,5-6 0,-5 5 0,6-11 0,6 4 0,-5 1 809,5-5-449,0 5-90,2-7 719,-1 7-359,5-5 269,7-8-449,-2 4-90,8-9-1529,-6 11 539,2-11-899,0 9 1529,-1-10 0,-7 13 0,1-1 0</inkml:trace>
  <inkml:trace contextRef="#ctx0" brushRef="#br0" timeOffset="24141">22721 16399 7533,'0'14'1349,"6"4"-809,-4-10-181,10-1 91,-5-1-180,0-6-90,5 0 0,-4-6 0,5-1 0,1-7-1,-7 1-89,6-6-1079,-12 4 629,5 1 180,-6 2-809,0 5 449,0-7 270,0 7 90,-6 1-719,-14 6 629,-2 0-90,-11 0 360,0 18 0,11-2-90,-3 17 180,12-12-90,-1 4 0,1-4 180,5 12-90,2-11 1169,6 10-809,12-24 0,-3 4-90,11-12-90,-7 0-540,0-6 180,7-1 180,0-18 0,1 8-90,-2-8 0,-5 12 0,-1-1 0</inkml:trace>
  <inkml:trace contextRef="#ctx0" brushRef="#br0" timeOffset="24474">22829 16372 9602,'0'-8'2248,"12"-10"-1888,-3 10 0,10-12 90,-6 7-91,1-1 1,-1 1-360,12-7 90,-14 5 0,13-4 180,-17 12-1170,6-5 451,-5 10 359,-2-10 180,0 11-90,-4-11 90,4 10-2519,-6-4-449,0 1 2608,0 3-180,0-4 270,0 0 270,0 4-180,0-4 0,0 0-90,0 5 900,0-11 1529,0 5-1890,0-1-89,0 2 900,0 6-541,0 0-179,0 12-180,0 3 270,0 30 179,0-8-1898,0 21 1539,0-16-90,0 4-274,0-5 273,6 17-89,-5-14 0,5 9 0,-6-21 0,0 1-1709,0-5 360,0 17-1170,0-21 1170,0 7 359,0-11 810,0-6 0,-6 6 0,-1-6 0</inkml:trace>
  <inkml:trace contextRef="#ctx0" brushRef="#br0" timeOffset="25723">14419 17552 7533,'0'29'1259,"0"-10"-1079,0-7 90,0-5-90,0 7 0,0-1-1,0 1-89,0 5-90,0-4-269,0 11 179,0-6 269,0 1 1,0 4-180,0-16 0,0 9-269,0-10 89,0-1 90,0-1 0,0 0-90,0-5 180,6-1-90,-5-13 0,5-2 90,-6-4 0,0 0-90,0-14 0,0 9 90,0-13-450,0 22 270,6-10-89,-5 9 358,11-9-178,-10 16-1,10-9 539,-11 11-179,11-1-180,-4 2 0,-1 6 180,0 0 90,-1 0-270,1 0 0,0 0 359,5 6-179,-10 2 0,10 5 360,-11 19-720,5-9 90,-6 10-270,0 22 270,0-20 90,0 17-90,-6-33-1080,5-7-89,-5-11 539,6 5 271,0-6-631,-6 0 451,4-6 539,-4-1 0,6-12 0,-6-2 0,5-6 0,-5 1 0</inkml:trace>
  <inkml:trace contextRef="#ctx0" brushRef="#br0" timeOffset="25999">14567 17633 7533,'20'36'719,"0"1"-449,-7-22 540,-6 4-361,5-11-89,-10 4 0,10-11-180,1 5 0,2-6 0,4-6 0,-5-1-1,0-13 1,-7 6-809,5-18 179,-5 10 360,1-5-899,-2 2 179,-6 4 720,0 6-360,0-3 270,0 16-89,0-4-1,0 6 720,0 12 539,0-3-179,0 35-541,0-13-179,0 9 360,0-15-630,0-11 270,6-1 180,-5 1-1259,5-7 449,0 5 360,-5-10 90,11 4-1259,-10-6 629,10 0 270,-11 0 450,5-6 0,0-2 0,-5-5 0,5-1 0,-6 1 0</inkml:trace>
  <inkml:trace contextRef="#ctx0" brushRef="#br0" timeOffset="26502">14848 17525 7533,'7'14'1259,"5"6"-1079,-5 0 90,7 1 0,-7 4 89,-1-9-179,1 9 90,-6-4-90,11-1 0,-10 0-450,4-7 180,-6 1 180,0-1 0,0-5-720,0-2 361,0 0 89,0-5 90,0 5-630,0-12 360,0 5 0,0-11 91,0 4-361,0-35 900,6 28 0,-5-27 89,5 41-179,-6-11-90,6 10 90,-4-4 0,3 6-180,1 0 180,-4 0-90,4 0 90,-6 6-180,0-4-90,0 10 180,0-11-90,6 5-270,-5 0 270,5-5 90,-6 11-450,0-10 270,0 10-90,0-5 90,0 1 90,0 4-90,6-11 0,-4 11 1,4-10 358,-6 4-89,6-6-270,-5 0 90,5-6 0,0-2-359,-5-5 179,5-1-90,-6-5 270,0 4-90,0-4 90,6 5-270,-4 7 990,4-5-181,-6 11-269,0-5-90,0 6 0,0 0 450,6 6-271,-5 1-89,11 6-180,-11 1-180,11 11-270,-4-2-899,-1-3 270,-1-2 719,-6-16-450,-6 4 720,5-6 0,-11-12 0,4-3 0</inkml:trace>
  <inkml:trace contextRef="#ctx0" brushRef="#br0" timeOffset="27268">15076 17244 7533,'7'0'719,"5"6"-179,-11-5-180,5 11 0,1 2-181,-6 0 1,12 12 270,-12-5-270,11 6-540,-11-1 270,5 1-270,0 30 91,-4-11 269,4 14 180,-6-22-630,-6-16-180,4-3 270,-4-6 90,0-6 91,5-1-181,-5-6 180,6 0 270,0 0 0,0-11 180,0 2-180,0-11 0,0 1-180,0 4 809,6-4-89,1 11-180,7-4-181,-7 11 361,11-5-360,-15 6 90,15 0-270,-17 0-270,5 6 180,-6 1-720,0 13 360,0-5 270,0 4 0,0 0-1888,0 2 1618,-6 0-540,5-2 451,-11-5 449,10-7 0,-10 0 0,11-7 0,-11 0 0,11 0 0,-5 0 0,6 0 0,6 0 0,-5 0 269,11 0 1,-5 0-180,7 0 990,5 0-451,-4 0-269,4 0 629,19-7-809,-19 6 0,13-11-989,-21 10 539,-9-9 180,4 3-450,-6-5 270,0 5 180,0-4-179,0 5-1,0-7 90,-6 7-90,4-5 90,-9 4 90,9 1-90,-10 1 0,11 6-179,-11 0 718,10 0-269,-4 0 900,6 18-810,0-8-90,0 16 809,0-13-359,0 1-180,6-1-91,1 7-898,1-12 359,4 5 180,-10-13 0,9 0-270,-3 0 270,-1 0 0,5-7 90,-10-6-899,4-2 359,0-10 180,-5 10 270,5-5-179,-6 13 89,0-5 1349,6 11-1079,-5-5-90,11 12 1079,-10 1-449,4 6-360,-6-5 90,0 4 269,6-5-269,-5 7 0,5-7-180,-6-1 0,6 0-1440,7-10 1080,2 8-2248,4-16 1528,-5 10 900,0-4 0,5 0 0,2-1 0</inkml:trace>
  <inkml:trace contextRef="#ctx0" brushRef="#br0" timeOffset="27468">15827 17485 7533,'0'34'2518,"0"-1"-2158,0 0 90,0-10-270,0 8 0,6-10-540,-5 6 270,11-7 180,-10 6 0,4-12-1889,0 0 899,-5-2 451,5-5-631,0 1 540,-4-2 271,3-6 269,-5-6 0,0-2 0,0-5 0</inkml:trace>
  <inkml:trace contextRef="#ctx0" brushRef="#br0" timeOffset="27791">15975 17646 7533,'0'29'2518,"0"-10"-2518,0-7 270,0-5-90,0 13-270,-6-11 270,4 9 0,-9-11 180,-3 12-91,-1-10-89,-10 9-1619,3-16 450,-10 10 899,-2-11-450,6 5 270,-4-12-90,11-1 91,-6-12 359,6 3-180,-4-9-180,10-2 899,-4 5-449,12-9-90,-5 10-90,10-6 810,-4-12-450,12 9 89,2-8-179,11 16 270,8-2-90,1 14-91,5-1 1,0 11-180,-5 0 90,5 5 90,-1 21-540,-3-2 180,4 20-1799,-7 21 1709,-4-24 90,-9 16-90,-7-44 90,-6-1 0,-6-10 0,-1 4 0</inkml:trace>
  <inkml:trace contextRef="#ctx0" brushRef="#br0" timeOffset="31787">16565 17432 9691,'13'-8'1979,"19"-10"-1799,-15 10-1259,20-12 1169,-22 12-1080,-1 2 541,-8 6 269,-6 0-1170,0 0 991,-6 0-271,-14 12 630,4-3-90,-9 11-90,11-7 0,1-5 1530,-12 15-811,9-12-449,-4 8 540,14-13-270,0 0-180,4-4 179,-4 10-89,6-11 90,0 5-270,6 0 360,2-5-181,6 5 1,-1-6-180,0 0 0,1 0 90,5 0-540,-4-6 360,4 5 0,-5-11-719,-7 11 359,-1-5 270,-6 6-90,6 0 180,-5 0-90,5 0-180,-6 0-1079,0 0 180,-12 6 539,3 1 270,-10 7-89,6 5 359,-6-4 0,4 10 90,-11-10 0,12 4 0,-6-5 180,7-1-180,-1 1 1349,1-1-720,-1-6-269,7-1-180,1-6 1889,6 0-1260,0 0-449,6 0 0,1-6-180,12 5 1529,8-17-1349,-4 9 90,8-10 89,-10 5-179,12 1 0,-11 0-4202,9 5 3662,2 3 270,-9 5-720,8 0 451,-19 0 89,6 0-1080,-10 0 541,9 5 3661,-17-3-4201,5 9 719,-6-9 180,0 10-630,0-10 361,0 4 179,0-6-360,-6 0 271,5 6 179,-11-5-720,5 5 541,-7-6 449,1 0 0,-6 6 0,-2 1 0</inkml:trace>
  <inkml:trace contextRef="#ctx0" brushRef="#br0" timeOffset="32445">16497 17767 7533,'-7'8'1349,"1"-2"180,6-6-1079,6 0-90,2-6 539,11-2-539,-4 1-360,5-5 0,-7 10 360,12-10-810,-14 11 360,12-5 180,-15 6-90,-1 0-810,5 0 451,-10 0 179,4 0 90,-6 0-450,0 0 90,0 6-89,0 7 539,0-4 0,-6 9-180,4-11 360,-16 19-90,15-10 89,-14 10-179,9-13 630,1 7-270,-5-6-180,10 6 180,-4-7 89,6 6-359,0-3-180,0-3 270,6-1 0,2-11-360,5 5 90,6-6 270,-4 0-899,5-6 359,-7-1 180,0-7 90,1-5-1709,5-14 1349,-4-3-1196,-1-4 927,-2 1 719,-5 11 0,7-11 0,-1 5 0</inkml:trace>
  <inkml:trace contextRef="#ctx0" brushRef="#br0" timeOffset="32650">16820 17620 7533,'0'49'1889,"6"1"-1620,-5-33 181,11 7-270,-5-23 0,7 5 0,-1-6 90,6 0-90,-4-12-270,11 3 90,-11-16 90,4 4 90,-5-6-900,-7 0 360,5 6 360,-10 2-540,4 6 271,-6-1-91,-6 1 270,-2 5 90,-5 2-180,-1 6 90,1 0 0,-7 6 0,5-4-90,-4 10-270,0 1 450,10-4-89,-9 9 89,16-16 0,-10 10 0,5-5 0</inkml:trace>
  <inkml:trace contextRef="#ctx0" brushRef="#br0" timeOffset="32911">17101 17230 7533,'7'48'3328,"-1"-2"-2878,0-12-1766,-4 5 1496,4-4-270,-6 5 404,0 12-45,6-15-1168,-4 8 539,4-18 613,-6-6-343,0-2-270,0-5 270,0-7 1033,0-1-943,6-6 76,-5 0-76,5-6 450,-6-1 0,6-13-990,-4-1 180,10 0 180,-5-10-1529,0 15 900,5-16 809,-10 17 0,10-4 0,-5 6 0</inkml:trace>
  <inkml:trace contextRef="#ctx0" brushRef="#br0" timeOffset="33097">17222 17445 7533,'19'0'2878,"-4"-6"-1349,29-1-809,-19-1-1,20 2-449,-18 6-270,-7 0 180,-6 0 0,-2 0 0,-11 6 0,5 8 0,-6 0 90,0 6-810,0-1 450,0 8-1439,-6 2 899,-1-3 270,-7-6 1,1-1-1530,0-4 809,5 4 361,-4-11 719,5 4 0,-6-5 0,-1 6 0</inkml:trace>
  <inkml:trace contextRef="#ctx0" brushRef="#br0" timeOffset="33424">17504 17163 7533,'14'19'3508,"-2"3"-3059,-5 10 811,-6 26-1125,2-13 0,0 4-1,-2 7 1,-2 0-1634,1-6 0,0-3 1229,0 29 180,0-36-1627,0 13 1448,0-22 179,-6 6-270,5-23-270,-12-7 270,12-1 1904,-11-12-1634,10-7 383,-9-8-203,9-6-90,-4 0 0,6 0-180,0 0 810,0 1-360,0 5-90,6-4-180,1 9 270,7-3-180,-7 6-810,11-1 270,-9 7 180,11-5 180,-7 10-629,1-4 359,-1 6 90,-5 0 0,3 0 0,-3 0 270,-1 0 0,5 0 0,-4 0 0</inkml:trace>
  <inkml:trace contextRef="#ctx0" brushRef="#br0" timeOffset="33659">17691 17566 7533,'0'43'1349,"6"-6"-899,-4-17-91,4-5 181,-6-2 90,6-1-91,7-10-269,2-2-180,5-8 0,-7-11-360,1-2 180,-1 0-269,0-17 359,-5 21 90,-2-21-540,-6 23 270,0-4 0,0 6-270,-6-1 270,-2 7 90,-5 1 90,0 6-89,-1 0-1,1 6 0,-1 1-270,1 12 0,-7 3 270,11-2-1709,-9 6 1799,17-12 0,-11 6 0,5-6 0</inkml:trace>
  <inkml:trace contextRef="#ctx0" brushRef="#br0" timeOffset="33950">17919 17230 7533,'8'14'2248,"4"35"-2068,-11-15-90,6 30-882,-1-23 1512,-5 11-271,5-9-179,-6 3 90,0-7-1889,0 7 0,-6-3 719,5 4 450,-12-15-524,12-10 345,-5-9 685,0-1-146,-2-11 0,1-1 0,1-13 451,0-2-451,4-5 0,-3-5 0,5 9 269,5-16-89,-3 17-180,10-10 450,-5 10-180,7-10-90,-7 10 0,12-11 359,-10 12-179,10-6 0,-12 7-90,11 5-1080,-15 2 810,21 6 0,-21 0 0,9 0 0</inkml:trace>
  <inkml:trace contextRef="#ctx0" brushRef="#br0" timeOffset="34082">17947 17713 7533,'0'14'2338,"0"-7"-1888,6 0-450,19-14-180,-1-6 90,14-8-1169,-17 0 1259,-2-4 0,1 10 0,0-4 0</inkml:trace>
  <inkml:trace contextRef="#ctx0" brushRef="#br0" timeOffset="34319">18147 17512 7533,'8'-7'1619,"4"-5"-810,-10 10-359,10-10 899,-5 11-719,6-5-90,1 6-271,-7 0 1,5 0-90,-4 0 0,-1 0 0,-1 0 0,0 0 0,-5 0 0,5 6 90,-6 1-1,0 7-89,0-1 0,0 1-720,-6 5 361,-1-4 179,-6 10-2249,-1-4 990,-5 6 629,-2-6 180,0 4-1349,2-10 810,5 4 269,0-11 1,1 4 719,0-11 0,5-1 0,2-7 0</inkml:trace>
  <inkml:trace contextRef="#ctx0" brushRef="#br0" timeOffset="34411">18201 17606 7533,'30'-8'2428,"0"3"-1798,-23 5 90,7 0-720,-7 0 89,5 0 1,-11 0 180,5 0-2249,0 0 1979,-4 0 0,10 5 0,-5 3 0</inkml:trace>
  <inkml:trace contextRef="#ctx0" brushRef="#br0" timeOffset="34644">18403 17150 7533,'7'36'0,"-1"13"0,-6-19 1220,6 16-50,-5 0-451,5-4-2821,-6 10 2911,3-11 1,0 1-450,-1 21 78,1-21 1,0-1-439,-3 23-630,0-25 361,0 12 269,0-24-2609,0 0 2069,0-12-1097,0 3 737,0-17 3459,0 5-2559,-6-12 0,-2-7 0,-5-8 0</inkml:trace>
  <inkml:trace contextRef="#ctx0" brushRef="#br0" timeOffset="34804">18724 17633 7533,'0'13'0,"0"1"0,0-7 0,0 5 629,0-4-179,0 5-90,-6 0-1350,5 1 271,-17-1 719,9-5 0,-10 4 0,5-5 0</inkml:trace>
  <inkml:trace contextRef="#ctx0" brushRef="#br0" timeOffset="35590">19301 17324 7533,'-6'-22'1349,"5"4"-809,-5 18-360,6 0 1529,0 0-990,-6 12-539,4 3 0,-10 6 0,11 10 0,-11-3-270,5 7-142,-7 4 232,1-11-990,-6 17 900,-3-22 0,7 9-1349,-3-19 180,5 0 899,4-5-1079,-3-2 269,6-12 1170,5-2 0,-5-5 0,6 0 0</inkml:trace>
  <inkml:trace contextRef="#ctx0" brushRef="#br0" timeOffset="35707">19248 17485 7533,'22'-22'1619,"2"4"-1889,-23 18 180,5 0 90,0 6 90,1-5 0,1 6-630,4-14-899,-5 6 719,0-5 361,-1 0 359,1-1 0,0-7 0,7 1 0</inkml:trace>
  <inkml:trace contextRef="#ctx0" brushRef="#br0" timeOffset="35861">19395 17230 8612,'0'8'1439,"0"4"-989,0-5-90,0 13-90,6 0 179,-4 13-89,4-5-180,0 5-810,-5-6 540,5 0 1,0 0 89,-5 0-1350,5-6 451,-6 10-181,0-9 541,0 5-1,0-8 270,-6-5 270,-1-1 0,-6 1 0,-1-1 0</inkml:trace>
  <inkml:trace contextRef="#ctx0" brushRef="#br0" timeOffset="36066">19248 17700 7533,'0'-8'270,"5"-4"809,-3 11-359,16-11-271,-9 5-89,10-7 360,-6 7-271,1-5-629,5 11 1,-4-5 179,5 6 0,-13 6-450,-1 13 450,-6 3-180,0 5 0,0-1 180,0-12 0,0 6-180,0-7 90,0-5 90,0-2-809,0-6 359,6 0 180,-4-6-90,10-2 360,-5-12-90,6 0 0,7-13-1169,-11 11 270,14-21 989,-14 18 0,10-13 0,-5 11 0</inkml:trace>
  <inkml:trace contextRef="#ctx0" brushRef="#br0" timeOffset="36478">19623 17298 8522,'0'20'720,"0"0"-271,-6 5-269,5-9-90,-5 10 270,0-1-360,4-8 90,-4 8 180,6-12 90,0-5-1,0-2-179,0-6 450,0 0-180,6 0 539,2-12-629,11 3 0,-4-11-90,4 7-90,-5 5-1,5-3 1,-4 9-1169,4-10 629,-6 11 270,-5-5 180,4 6-3148,-11 6 2608,5 1-1349,-6 13 810,0-6 359,-12 12 270,3-5 360,-28 12 0,14-5-605,-16 5 605,18-7-189,-10 1-260,14-12 539,-8 3-360,17-17 1529,2 5-539,6-6 143,6 0 756,2 0-429,11-6-650,2 5 269,18-17-449,-9 15 0,20-9-90,-20 12-91,3 0-269,-7 18 90,-17-7 180,2 20 0,-11-16 0,-6 4-720,5 1-809,-11-5 630,11-2 89,-18-1-1079,16-5 809,-15 1 271,17-2 269,-11-6-360,4 0 720,1-6 0,-5-7 0,5-8 0</inkml:trace>
  <inkml:trace contextRef="#ctx0" brushRef="#br0" timeOffset="36744">20334 17217 7533,'-14'15'2788,"7"-3"-2158,1-12-270,0 6 629,-2 7-809,-5 2 0,6 10 0,1-4-3482,0 6 2942,4 18 450,-9-8-1490,-3 27 1490,-1-21-736,-10 15-74,-2-10 360,-2-6 90,3-9-1079,6-14 630,7-11 3226,6-2-3497,1-6 1243,0-6 1,4-2 0,-4-5-1</inkml:trace>
  <inkml:trace contextRef="#ctx0" brushRef="#br0" timeOffset="36956">20079 17271 7533,'21'56'1619,"4"-5"-990,-10-24-269,10 5 90,-10 3-180,17 17-90,-10-15-2384,6 4 0,1-1 1665,-9-11 539,22 27 0,-41-49 0,5 5 0,-6-4 0</inkml:trace>
  <inkml:trace contextRef="#ctx0" brushRef="#br0" timeOffset="37471">20656 17673 7533,'0'28'719,"0"-2"91,0-7-1800,0 2 900,0 0 180,0-2-90,0-11 0,0-2 0,0-6 0</inkml:trace>
  <inkml:trace contextRef="#ctx0" brushRef="#br0" timeOffset="38015">21125 17298 7533,'-6'7'270,"5"-1"359,-5-6-359,6 6 90,0-5-180,0 5 90,0 6-270,0-9 269,-6 21-179,4-9-270,-10 6 1,5 4 89,-6-10 180,-1 10-1260,-23 14 810,17-7 181,-17 6-91,24-24-540,5-3 270,-4-9 540,11 10 0,-11-5 0,5 7 0</inkml:trace>
  <inkml:trace contextRef="#ctx0" brushRef="#br0" timeOffset="38524">21045 17432 7533,'7'13'1079,"5"12"-539,-4-8-90,-1 8-91,5-6-449,-11-4 90,5-1 90,0-2-1169,-4-11 539,4 11 360,-6-10 180,6 4-1169,-5-6 539,5 0 630,-6-6 0,0-2 0,0-5 0,0-1 0,0-5 0,0 4 0,0-10-269,0 4 179,0 0 1439,12-10-1079,-9 14-90,15-14 359,-5 16-179,2-4 1259,23 5-1259,-26 7-270,17 1 180,-27 12-90,10-5-180,-11 11 179,5 1-268,-6 9 89,0 4 179,-6 1-1168,-1 0 539,-1-6-1169,-9 10 810,8-14 359,-11 14 180,1-16-360,-8 10 271,4-4 359,-2-6 0,12 3 0,-1-17 0,1 5 629,6 0-629,1-4 0,6 4 900,0-12-361,0 4-269,6-10 810,7 5-541,2-7-89,4 7-90,0-5-180,-4 10 180,17-9-181,-16 9-179,10-3 0,-19 10 90,5 9-90,-10 6 0,3 2 180,-5-3-360,0 0 90,0-4 1,0 11-1,0-18 0,0 10 90,0-16 0,0 10-360,6-11 180,2 5 0,5-12 180,1-8-3328,23-48 3328,-24 19 0,5 7 0,0 2 0,-10 1 0</inkml:trace>
  <inkml:trace contextRef="#ctx0" brushRef="#br0" timeOffset="39083">21340 17418 8882,'19'0'2159,"-10"0"-1440,9 0 91,-5 6-450,3 2-450,3 5 90,-6-6 0,-5 5 180,-2-4-900,0 11 810,-5-4-630,5 5 450,-6-7 0,-6 0 0,5-5-2158,-5 4 1618,0-11-449,4 6 359,-10-7 0,11 0 720,-5 0 0,6-7-179,0 0-1,0-7 809,0 1-539,6-6-90,1 3-180,7-3 0,-1 6 1,-5-1 1618,3 1-810,-3 5 181,5-3-720,-5 9 180,-2-4-720,-6 6 270,5 6 180,-3-4-90,4 9-450,-6-3 361,0 5-1,0 1 180,0-1-270,0 1 270,-6-1 539,4 6-449,-3-10 900,5 9-450,0-16-91,0 4-89,0-6 180,0 0-900,5 0 270,3-6-989,5-8 539,1-6 270,-7-2 180,-1 3-450,0 0 91,-5 4-451,5-16 451,-6 8 179,0-4 270,0 8 90,0 12-90,0-5 0,0 10 0,0-4 1349,0 6-1169,7 6 1439,-6 2-1349,5 5-90,0 1 629,2 5-539,-1-4 0,-1 10-360,-6-10 180,0 4 0,0-5-810,0-1 360,0-5 270,0 4 180,0-5-1169,0 7-360,0-1 1169,0-6-180,-6-1-89,5-6 539,-5-6 0,6 5 0,0-11 0,0 5 0,6-7 0,-5 1 0,5-1 0</inkml:trace>
  <inkml:trace contextRef="#ctx0" brushRef="#br0" timeOffset="39232">21689 17324 7533,'7'-7'1709,"-1"7"-900,-6 7-179,0 12-270,6-3 359,-5 9-269,5-4-540,0 11 0,-4-3 90,4 4 90,-6-12-1079,0-2 629,0-6 270,0 1 180,0-1-90,0 1 180,0-7 0,0 5-180,0-10 0,0 10 0,0-5 0</inkml:trace>
  <inkml:trace contextRef="#ctx0" brushRef="#br0" timeOffset="39543">21823 17364 7533,'13'0'2338,"1"0"-1168,5 0-451,2 0-269,0 0-90,-8 0-180,-1 0 0,-11 0 179,11 6-89,-10-4 0,4 10 360,-6-5-270,0 13-1,0-6-89,-6 12-450,4-11 270,-10 4-90,5 0-2608,-6 9 2248,-1-6 180,-5 3 180,10-11-90,-15-1 90,21 0 0,-20 1 0,8-1 0</inkml:trace>
  <inkml:trace contextRef="#ctx0" brushRef="#br0" timeOffset="39656">21836 17472 7533,'14'0'629,"-1"0"-629,0 0 0,1 0 1080,-1 6-810,1-5-1,-1 5-1978,0-6 1709,1 0 0,-1-6 0,0-1 0</inkml:trace>
  <inkml:trace contextRef="#ctx0" brushRef="#br0" timeOffset="39936">22064 17177 7533,'8'28'1439,"4"3"-1079,-11-4-599,5 8 509,-6 11-90,0-5-3889,0 6 2809,0 5 900,0-9-249,0 15-200,0-28 269,0 7-90,-6-22 809,5-2-73,-5-7-376,6 0 3269,-6-4-3539,4-2 372,-4-7 1068,0-7-541,5 1-359,-5-1-360,6 1 270,0-6-180,0 4 270,0-11-1350,6 12 540,1-12 270,18 5-1169,-8 0 630,14 2 719,2 11 0,3-4 0,10 5 0</inkml:trace>
  <inkml:trace contextRef="#ctx0" brushRef="#br0" timeOffset="40355">22574 17351 7533,'-23'66'1259,"5"-5"-629,18-34-91,0-5-179,0-3 0,0-7-180,6-10-90,8 4 90,13-24-450,1 2 180,-1-17 180,4 0-810,-14 4 450,8-3 180,-18 5-269,-1 0 269,-6 6 0,0 2-180,-6 11 270,-1 3-180,-6 5 360,-13 0 0,4 0-90,-5 11-270,2-2 0,4 16 270,0-3-1080,7-2 541,3-6 449,9-2 0,-10-5 0,5 7 0</inkml:trace>
  <inkml:trace contextRef="#ctx0" brushRef="#br0" timeOffset="40515">22748 17096 9152,'7'27'1889,"5"0"-1530,-10 0 91,10 17-1079,-5-6-17,1 8 646,4-13-1619,-11-6 900,6-1 269,-7 13 360,0-9 90,0 3 0,0-8 0,0-4 0</inkml:trace>
  <inkml:trace contextRef="#ctx0" brushRef="#br0" timeOffset="40668">22856 17230 7533,'15'-13'1169,"2"5"-449,-9 2-271,-1 6-89,5 0-810,-10 0 360,9 0-1439,-9 0 720,4 0 179,-6 6 1,0-4 359,0 10 270,-6-11 0,-1 17 0,-7-3 0</inkml:trace>
  <inkml:trace contextRef="#ctx0" brushRef="#br0" timeOffset="41061">22883 17271 7533,'-29'28'1889,"10"-9"-810,13-13-539,6-6 1349,0 0-1350,6 0-89,1 0-90,1 0 359,4 0-269,-5 0-90,6 0 0,1 0 0,-1 0-181,1 0 1,-7 0-360,5 0 180,-11 0 0,5 0-719,0 0 449,-4 0 180,4 0-809,-6 0-2250,0 0 2790,0 6 179,0 2 0,0 5 90,0 1 90,-6 29 0,4-16-90,-4 23 360,6-23-90,0-6-90,0-2-90,0-11 449,0 4-269,6-11-90,2 6-90,5-14 180,0 0-90,-5-13 0,10-7 0,-15 5-450,15-9 180,-16 16 0,4-4 180,-6 5-180,0 1-89,0-1 269,0 7-90,-6 1 180,4 6 0,-10 0-90,4 0-270,-5 0 270,-1 0-90,1 6 90,6-5-270,-5 11 90,10-4-809,-10-1 449,11 5 270,-5-10 0,6 4-180,0-6 271,0 0-361,0-6-360,6-8 541,1-7 359,1 0 0,4-4 0,-5 4 0</inkml:trace>
  <inkml:trace contextRef="#ctx0" brushRef="#br0" timeOffset="41447">23030 17217 7533,'8'13'2698,"9"37"-1798,-8-10-541,5 20-608,-8-28 429,0-6 231,-5-6-321,5 2-1008,-6 2 918,0-14 0,0 7-1170,0-15 1207,0 4-37,0-6-449,0 0 179,6 0 0,-5 0 270,5-12-90,-6 3-90,0-10 270,0 0-180,6-15-90,-4-1 90,10-6 90,-11 3 0,5 10-90,-6-5 0,6 0 0,-5 10 810,5-2 1079,0 6-1079,2 10-361,-1-3 1,-1 6 450,-6 4-181,0-3-359,6 5 180,-4 0-270,3 0 0,-5 5 0,6 3 179,-4 5 1,4 1-180,0-1 0,-5 6-180,5 2 0,-6 6 180,0 0-90,0 0 180,7 0-90,-6 0-1,5 5-179,-6-3-630,0 13 1,0 2 89,0-9 271,0 37 179,0-64-90,0 4-1889,0-11 990,0 5 269,0-6-1259,0 0 900,-6 0 1169,5-6 0,-12-1 0,6-6 0</inkml:trace>
  <inkml:trace contextRef="#ctx0" brushRef="#br0" timeOffset="42082">23593 17351 7533,'0'63'1709,"0"-11"-1439,0-13 449,0-11 1260,24 23-1709,-12-32 0,25 11-540,-16-30 270,6-6 0,6-7 90,-5-8-1439,11-24 1259,-17 14-369,4-20 459,-13 29-90,-6-16 0,-1 22-1709,-6-21 1349,-6 20 540,-1-8-90,-12 11-180,-2 1-90,-6 5 1080,0 3-360,0 5 719,-12 0-629,10 5 105,-10 3-376,18 5 1,1 1 0,7-7 360,0 5-1080,-1-4 360,7-1-1709,1-1 1073,6-6 367,0 0 359,0 6 0,6 2 0,1 5 0</inkml:trace>
  <inkml:trace contextRef="#ctx0" brushRef="#br0" timeOffset="42243">24116 17418 7533,'29'30'4047,"-10"6"-3867,-13-27-450,-6 4 180,0-1 90,-6-11 90,4 11-1889,-10-10 900,11 4 899,-11-6 0,-1 6 0,-8 1 0</inkml:trace>
  <inkml:trace contextRef="#ctx0" brushRef="#br0" timeOffset="45331">24371 17217 7533,'-7'7'539,"1"-1"-179,6-6-180,0 0-180,0-6 90,6 5 270,7-11-450,2 5 0,-2-7 360,5 7-90,-9-5 90,11 10-1,-7-4-179,-5 6 0,4 0-180,-11-6 270,11 5-90,-11-5-180,11 6 90,-10 0-90,4 0 270,-6 0-450,0 0 270,0 6 0,0-5-270,0 11 181,0-4-181,0 5 0,0 1-90,0 5 270,-6-4-450,4 4-1169,-15 19 1709,14-19 0,-15 18 0,10-24 0</inkml:trace>
  <inkml:trace contextRef="#ctx0" brushRef="#br0" timeOffset="45597">24572 17029 7533,'13'19'1709,"-5"-4"-1439,-2 16-1170,-6-8 450,0 10-89,0 6 539,0-9-392,0 8 302,0-11-623,0-6 263,0-2 450,-6 0-359,4-9 359,-3 1 0,5-11 385,0-18-475,0 8 0,5-15 90,-3 5 0,10 6 0,-5-12 2158,7 5-1438,-1-5-270,1 4-450,0 3 180,5 6 179,-4-1-2068,4 1 810,-12 5 899,-1 3 0,-6 5 0,0 0 0</inkml:trace>
  <inkml:trace contextRef="#ctx0" brushRef="#br0" timeOffset="45917">24532 17378 7533,'-6'21'-900,"5"-2"361,-11 1 269,10-6 270,-10 6 0,11-7 0,-5-5 0,0 4 0,5-11 0,-5-1 0,6-7 90,6-7-90,1-5 0,12-8 269,-4 5-89,4-10 540,1 12-450,-5-2 0,4 9-90,-6 1 89,-5 11 1,4-5 630,-5 6-540,7 6-1,-6-5 1,-2 11-180,-6-4 0,0 5 0,0 1-810,0-1 450,0 0 180,-6 1-1079,-2-1 539,1-5 360,-6 3 0,6-3 0,-1-1 180,-10 0 0,4-7 0,-13 0 0</inkml:trace>
  <inkml:trace contextRef="#ctx0" brushRef="#br0" timeOffset="46793">24720 17123 7533,'7'7'0,"5"0"1259,-10-7-629,10-7-181,-11 6-269,11-5 180,1 0-270,-4-1 0,9-1-1259,-16-4 629,9 11 270,-9-6-90,4 7 360,-6 0-1079,0 0 719,-6 12 450,-1-3-90,-7 11-180,7-7-180,-5 7 1080,4-5-360,1 10-270,1-10 989,0 16-1079,5-14 90,-5 2 90,12-13-90,-5-6-270,11 0 90,-5-6-720,7-8 361,-1-6 269,1-1 0,-1 2-720,-5-7 631,4 4 269,-11-5 0,5 8 0,-6 5 0,0 7 0,0 0 0,0 7 0,0 0 989,0 18-719,0-7 90,0 14-90,0-11 269,6-1-179,-4 1-180,4-7 180,-6 5-180,0-11-180,0 5 180,6-12-1,-5-1-89,11-6 0,-5-1 90,7-5 0,-7 4-90,5-4-1169,-10 5 629,9 1 180,-9 5-1169,10-4 809,-11 11 91,5-5 359,-6 6 180,0 6 0,0 1 0,0 13 0,-6 1 0,-1-1 0,-7 12 0,7-10 764,-3 20 1,2 2-1268,5-3 773,-9 33-180,12-48 809,0-12-359,0 6-90,0-13-91,6 0 451,8-7-450,1-7 502,10-6-682,-10-2 0,4-10 0,-12 4-360,5 0 180,-10-4-90,10 10 450,-11-5-90,5 7-90,-6 5-810,-6 3 270,-1 5 180,-13 0-359,-6 5 269,-3 3 90,3 11-90,6-4 180,7 5 0,0-7-90,5-6-1079,2 5 90,0-10 1169,5 4 0,7-12 0,9-2 0</inkml:trace>
  <inkml:trace contextRef="#ctx0" brushRef="#br0" timeOffset="47166">25297 17002 7533,'-15'63'270,"-3"-11"-91,10-7 1,1-10 1170,-5 29-631,4-19-1796,1 13 1707,1-23-180,6-2 248,0-7-68,12 1-180,-3-6-270,10-8-270,-5-7 270,-1-6 1187,7-6-1187,-5-7 0,10-8 0,-4-11-958,-1-3 418,6-5-179,-12 6 179,6-5 270,-12 10-180,4-27 180,-11 29-824,-1-16 554,-7 29 91,-7-5-1,0 4 1027,-11-4-937,3 5 270,-11 7-180,7 1 1,5 6 89,-4 0 124,9 0-124,-3 0-90,5 0-899,7 0 359,-5 0 270,10 0 360,-9 0 0,9 6 0,-4 1 0</inkml:trace>
  <inkml:trace contextRef="#ctx0" brushRef="#br0" timeOffset="50055">24398 16815 7533,'0'-14'809,"0"1"-539,0-1 270,0-17-90,0 7 179,0-21-449,0 17-270,0 1 90,0 8 90,0 5-360,0-5 180,0 4 180,0 2-719,0 1 359,0 4 90,0 1-540,0 1 360,0 0 91,-6 4-1,4-4-540,-4 6 810,0 0 0,-1 0 0,-6 0 0</inkml:trace>
  <inkml:trace contextRef="#ctx0" brushRef="#br0" timeOffset="50311">24411 16774 7623,'0'8'629,"0"-3"-539,6-10 0,-4-3 0,3-11 180,2-8 90,-6-1-360,12-5 180,-12 6-90,11 0 0,-11 0 89,5 0 1,-6 0-90,0 1-1079,0-1 359,0-12 180,0 15 91,0-13 179,0 28-90,0-3 270,0 12-720,0 0 630,0 6-89,0-4 179,0 10 0,0-11 0,0 11 0,0-4 0</inkml:trace>
  <inkml:trace contextRef="#ctx0" brushRef="#br0" timeOffset="50583">24291 16787 7533,'7'14'0,"11"5"-180,-9-4 90,16 4 630,-10-5-181,4-7-89,-5-1-90,-1-6-270,25-12 90,-1-26 0,5 5 0,-11-18 0</inkml:trace>
  <inkml:trace contextRef="#ctx0" brushRef="#br0" timeOffset="51008">24063 15459 7533,'6'21'270,"-5"4"-270,11-4 0,-4 6-90,-1-6 0,5 10 359,-5-8-448,1 4 179,4-8-90,-11-6-360,5 1 180,-6-1-90,0 1 360,0-7 0,6 5 0,1-4 0</inkml:trace>
  <inkml:trace contextRef="#ctx0" brushRef="#br0" timeOffset="51550">24183 15405 7533,'8'14'-450,"3"-1"450,-9 1 180,4-1 0,-6 0-90,0 1 180,0-1-91,0 1-89,0 5 0,0 2-180,0 0 90,0 4 0,0-10 90,0 4-449,-6 1 179,4-5 0,-9 4-360,9-11 270,-4-3 180,6 2-180,-6-6 270,5 5-269,-5-12 269,6 5 0,0-17 0,0 15 0,0-15 0,0 11 0,0-1-180,0-4 989,0 11-449,0-5-180,6 0 450,-5 4-361,5-4 181,0 6-540,-4 0 270,9 0 0,-9 0-270,4 0 270,-6 6-90,0-4 90,0 10-360,0-5 90,0 7-720,-12 23 630,3-18-449,-10 18 179,5-23 270,7-7-90,-5 5 360,5-10 0,-1 10-270,2-11 360,0 5-270,5-6 0,-5 0-90,6 0 2339,0 0 90,18-6-1889,-8 5 0,15-11-181,-11 10 1,5-10 90,-4 11-90,5-11 0,-7 10 180,1-10-720,-1 11 360,1-5 90,-7 0-990,5 4 541,-11-3 89,5 5-1079,-6 5 1079,0-3-270,0 16 180,0-9 180,-6 4-719,-1 5 899,-6-9 0,-7 11 0,-1-7 0</inkml:trace>
  <inkml:trace contextRef="#ctx0" brushRef="#br0" timeOffset="51768">24103 15942 8252,'28'-6'2249,"3"5"-1799,-16-11-90,5 10-181,-7-10 451,7 11-270,-6-11 0,6 10-540,-6-3 90,-1 5 90,-6 0 180,5 0-360,-10 0 90,4 0 180,-6 5 90,0-3-630,0 10 270,0-5 180,0 13-90,-6-5-90,-2 4-270,-5-5-269,0-1 269,5 0 90,-4-5-539,11-3 359,-11 2-179,10-6-91,-4 5 360,6-6 450,-6 0 0,5-6 0,-6-2 0</inkml:trace>
  <inkml:trace contextRef="#ctx0" brushRef="#br0" timeOffset="52078">24344 15647 7533,'8'-6'1349,"4"5"-989,-5-11 0,6 10 269,1-10-179,-7 11-90,5-5 89,-4 0-89,5 4 0,-5-3 180,4 5-270,-5 0-1,1 0-89,-2 0-180,0 0 90,-5 0 270,5 5-90,-6-3-90,0 10-180,-6-5-630,5 6 450,-11 1 90,4 5-809,-5 2 359,-1 0 270,1-1 90,-1-1-1619,1-4 810,-1 10-900,1-10 1169,0 5 720,5-13 0,-4-1 0,5-6 0</inkml:trace>
  <inkml:trace contextRef="#ctx0" brushRef="#br0" timeOffset="52167">24371 15755 7533,'40'-21'-90,"-11"1"-630,-4 13 450,-11-5 270,-7 10 0,5-16 0,-5 3 0</inkml:trace>
  <inkml:trace contextRef="#ctx0" brushRef="#br0" timeOffset="52407">24559 15486 7533,'0'28'1619,"0"4"-1259,0-18-1,0 6-539,6-7 180,-5 1 0,5-1 90,0 0 0,-4-5 0,9-2 0,-9-6 0,10 0 90,2 0-90,-5-6-720,9-2 361,-11 1 179,1-5-90,4 5-90,-11-7 270,11 1 0,-11 0 0,5-1-90,-6 1 90,0 5-450,0-4-90,0 11 271,0-5-1,0 0-630,0 4 900,0-4 0,-6 0 0,-1-1 0</inkml:trace>
  <inkml:trace contextRef="#ctx0" brushRef="#br0" timeOffset="52569">24492 15755 7533,'0'49'1169,"0"-11"-1259,0-12 90,0-12 0,0 6-90,6-7 90,-5-5 0,5-2-719,0-6 359,-4 0 90,4 0 0,0 0-450,-5 0 361,5-6 359,-6-8 0,6 0 0,1-6 0</inkml:trace>
  <inkml:trace contextRef="#ctx0" brushRef="#br0" timeOffset="52794">24612 15647 7533,'14'6'1979,"-7"13"-1530,0-2-89,-7 14 899,0 14-1798,-7-18 269,0 34 360,-7-43-1080,-5 25 900,4-27 0,-4 10-809,5-19 449,1 5 180,0-11-89,-1 5 89,1-6 90,6 0 90,1-6 90,6-1-180,0-12 0,0-2 360,0 0-90,12-16-90,-4 19 90,12-19-180,-7 16 270,6 0-540,-4-5 180,4 12-90,-5-6 270,6 7 0,-5-7 0,4-1 0</inkml:trace>
  <inkml:trace contextRef="#ctx0" brushRef="#br0" timeOffset="53087">24720 15594 7533,'15'-7'899,"3"0"-449,-11-1-90,0-3-180,5 9-180,-4-4 90,-1 0 269,5 5-179,-10-6-1349,3 7 90,-5 0 809,-5 7-90,-3 0 270,-5 7-360,-1-1 270,7 0 90,-11 7 180,15-5 0,-15-2-270,17-1 1170,-5-4-810,6-1 719,0 5-449,0-11-180,6 5 0,1-6-90,7 0-91,-1 0 271,0 0 450,13 0-450,-10-6-1,10 5-1078,-19-5 359,5 6 450,-10 0-90,4 0 180,-6 6 0,0 1-270,-6 13-2159,-2-6 2249,-11 18 0,-2-10 0,-6 11 0</inkml:trace>
  <inkml:trace contextRef="#ctx0" brushRef="#br0" timeOffset="53202">24667 15916 7533,'0'7'1619,"0"-1"-1349,6-6-180,7 0 89,2 0 1,10-6 0,-10-2 180,22-11-1529,17-20 1079,-14 8-247,9-8 0,-30 14 0,2 4 0</inkml:trace>
  <inkml:trace contextRef="#ctx0" brushRef="#br0" timeOffset="53461">25189 15271 7533,'0'14'0,"0"5"0,0 2 719,0 6 541,-6 12-901,5 8-179,-11 2-557,10-2 556,-4-9 1,0-9-90,5 4-270,-11 11-359,11-19 359,-5 19 90,0-29-720,4 10 361,-10-16 449,11 15 0,-11-15 0,5 10 0</inkml:trace>
  <inkml:trace contextRef="#ctx0" brushRef="#br0" timeOffset="53685">25216 15405 7533,'0'14'1079,"0"-1"-719,0 1-90,0-1 809,6 6-179,-5 15-541,5 1-449,-6 5 90,0-7 0,-6-6 180,5 6 0,-5-5 0,0 5 0,4-6-990,-3-6 541,-1 4 179,4-10-720,-4-2-809,6-1 1619,-6-10 0,-1 10 0,-7-5 0</inkml:trace>
  <inkml:trace contextRef="#ctx0" brushRef="#br0" timeOffset="53916">25015 15768 7533,'0'42'1349,"6"2"-450,1-21-449,7 8 180,-7-16 89,12 4-89,-5-11-540,7-2 180,4-6-180,-10 0-90,10-12 180,-4 3-1350,12-17 451,-10 12 449,8-6 90,-16 7-1619,10-13 1529,-10 10 270,4-9 0,-5 11 0,-1 1 0</inkml:trace>
  <inkml:trace contextRef="#ctx0" brushRef="#br0" timeOffset="54051">25377 15768 7533,'21'28'6116,"-8"-9"-4946,-1-13-451,-11 0-359,11-4 719,-10 4-539,4-6-180,-6 0-653,0 0 1,-6 0 0,-2 0-1</inkml:trace>
  <inkml:trace contextRef="#ctx0" brushRef="#br0" timeOffset="63107">15290 17096 7533,'-22'14'2248,"-2"-7"-2427,17 5 179,-1-11 539,2 6 181,6-7 449,0 0-989,6 0 180,8 0-180,1 0 0,10 0 0,-10 0-180,10 0 269,8 0 1,21 0-90,-10 0-1010,19 0 560,-27 0 225,1 2 0,2 1 225,21-1-225,-21 4 0,0 0 45,33-5 90,-24 5 0,2 0-180,-3-5 0,0 0-808,9 2 0,0 0 943,-9-3 0,-2 0-135,2 3 0,0 0 45,-2-3 0,5 1-15,14 2 0,9 2 0,-2-1 0,-13-1 0,-1-1 0,2 1-625,14 1 1,3 1 0,-4-1 564,-17-2 0,-3 0 0,-4 1 30,4 4 0,-3-2 0,4-4 0,0 0-449,-2 4 1,0 2 538,-2-3 0,3-1-90,21 1 0,1 0 135,-24 2 0,0-1-453,24-4 1,-2 0 362,-26 5 0,-2 0 225,3-5 0,-1-1 42,-2 4 1,-1-1-178,-3-3 0,0 0-45,0-1 0,1 2 45,-1 1 0,0 1-45,35-1 0,-8 4-135,-25-6 0,-1 0 135,13 0 0,16 0 180,-36 0 1552,5 0-1732,-11 0 180,-1 0 1332,-7 0-1512,-7 0 2769,1 0-2319,-1 0 833,0 0-1283,-5 0 270,-2 0-270,-6 0 449,0 0 1,6 0-360,-5 0-630,5 0 360,-6 0 91,0 0 89,-6 0 89,-1 0-2607,-7 0 1079,1 0 1439,0 0 0,-13-6 0,-2-1 0</inkml:trace>
  <inkml:trace contextRef="#ctx0" brushRef="#br0" timeOffset="64659">15546 16976 7533,'-21'0'180,"1"0"-1,6 0 91,-5 0 90,10 0-270,-9 0 450,17 0-180,-5 0 89,6 0-269,-6 0 180,5 0-180,-5 0 90,6 0-90,0 0 0,6 0 179,7 0-179,2 0-450,10 0 270,-10 0 0,17 0 0,-10 0-180,11-7 91,5 6-683,-2-5 592,16 6 180,-4-6 45,-4 2 0,2 1-225,22-5-683,-14 2 0,1 0 863,15 5 45,-13-3 0,7 1-1110,-10 3 1,3 0-1,-1 0 930,12 0 0,1 0 75,-10 0 0,3 0 1,-7 0-260,-11 0 0,1 0 259,4 0 0,4 0 0,-2 0 15,8 0 0,2 0-440,2 0 0,7 0 1,-5 0 439,1 0 0,-2 0 0,10 1 0,2-2-158,-22 0 1,1-2 0,-3 2 202,5 0 0,-1 0 163,-5-1 0,2 0 0,-3 0-163,2 2 0,-3 0-45,2 0 0,-1 0 45,1 3 0,-1 0 0,0-3 0,-1 2-45,-4 3 0,-1 2 45,6-4 0,-1 1 6,-8 2 0,0 2-96,1-2 0,2 1 90,9 2 0,-2 1 45,-13-2 0,-1-1 0,9 3 0,-2 0-45,9 3 0,-5 0 180,-2-5 1069,-6 4-1249,-5-11 2209,-2 5-2029,-7-6 1679,-5 0-1859,-2 0 1218,-5 0-1128,-1 0 990,-6-6-1080,-1-1-446,-6-7 87,0 1 269,0 0-1170,-11 5 631,2-4 179,-17 5 450,6-1 0,-13-4 0,-1 5 0</inkml:trace>
  <inkml:trace contextRef="#ctx0" brushRef="#br0" timeOffset="64776">19060 16989 7533,'22'15'2428,"2"-3"-2428,-23-12 0,11 0-1259,-11 0 539,5 0 720,-6 0 0,6 0 0,2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5T00:43:42.934"/>
    </inkml:context>
    <inkml:brush xml:id="br0">
      <inkml:brushProperty name="width" value="0.05292" units="cm"/>
      <inkml:brushProperty name="height" value="0.05292" units="cm"/>
      <inkml:brushProperty name="color" value="#0000FF"/>
    </inkml:brush>
  </inkml:definitions>
  <inkml:trace contextRef="#ctx0" brushRef="#br0">6210 9233 7533,'8'-33'0,"-2"-2"0</inkml:trace>
  <inkml:trace contextRef="#ctx0" brushRef="#br0" timeOffset="2166">805 6911 7443,'-15'0'90,"3"0"-180,12 0 0,0 0-90,0-6 270,0 4 270,0-9-270,0 9 0,0-10 179,0 5-179,0-1-90,0 2-90,0 6 90,0 0 0,12 0-90,-9 0 0,9 0 90,0 0-89,-9 0 178,9 0-89,-12 0 0,12 0 180,2 0-180,1 0 0,9 0 0,-9 0 0,12 0 90,0-6-90,0 5-90,-1-5 180,1 0 0,12 4-270,-9-4-353,9 6 623,-1 0-425,-8 0 335,21 0 90,-21 0-541,20 0 451,-20 0 0,9 0 90,11 0-90,-5 0-90,9 0 90,-15 0 0,-13 0 0,13 0 0,-9 0 0,9 0 0,11 0 90,-17-6-90,18 5 0,-24-5 0,-1 6 90,13 0-90,-9 0 0,9 0 0,-12 0 0,11 6-154,4-5 154,0 11 0,-3-10 407,-25 10-407,10-11 154,-9 11-154,0-10 291,9 10-291,-9-11 171,0 5-171,9 0 90,-21-4-90,8 4 0,-11-6 0,12 0 0,-9 5 0,9-3-90,-12 4 90,0-6-899,0 0 809,12 0-360,-9 0 180,9 0 270,-12 0 0,0 0 0,0-6 0,0-1 0</inkml:trace>
  <inkml:trace contextRef="#ctx0" brushRef="#br0" timeOffset="3838">805 9205 7713,'15'0'-810,"-3"0"900,-12 7 0,0-6 90,12 5-90,-9-6 90,20 0-180,-8 0 90,0 0 0,21 0 0,-30 0-1,30 0-89,-21 0 0,11 0 0,1 0 180,0 0-360,12 0 91,-9 0 178,8 0-89,-11 0 90,24 0-90,-18 0-816,29 0 906,-32 0-534,33 0 444,-19 0 0,10 0 0,-15 0 180,-12 0-180,11 0 90,16 0-270,-9 0-566,17 0 746,-32 0 0,9 0-77,0 0 77,-10 0 0,10 6 0,-12-4 0,12 4 0,-10-6 0,22 0-90,-21 5 90,9-3 90,-12 4-180,-1-6 90,1 0 0,12 0 0,-9 0 359,8 0-359,-11 6 0,0-5 435,-12 6-435,9-1 744,-21-5-654,21 11-84,-9-11-6,11 5-180,-11-6 90,-3 0-360,0 0 270,-9 0-90,9 0 270,0 0-90,-9-6 90,9-1 0,-12-13 0,0 0 0</inkml:trace>
  <inkml:trace contextRef="#ctx0" brushRef="#br0" timeOffset="5140">671 11460 6723,'26'0'360,"1"0"-180,-12 0-90,9 0-180,-9 0 180,12 0 0,-12-6-90,9 5-90,-10-5 180,13 6-90,0 0 90,24 0 0,-30 0-90,38 0 0,-41 0 90,45-6-90,-31 4-90,19-4 90,-24 6-240,12 0 240,2 0 90,13 0-90,-12 0-90,9 0 90,-10 0 0,13 0 0,-12 0-283,8 0 283,-20 6 0,21-4 0,-21 4 0,8-6 90,-11 0-257,0 0 167,12 0 0,14 6 0,-8-5 0,6 5 232,-24-6-232,11 0 0,-8 0 0,9 6 0,-12-5 0,0 5 0,-1-6 0,1 0 287,12 0-377,-21 0 90,18 0 81,-22 0-81,13 0-270,-12 0 180,9 0-90,-21 0 180,9 0-450,0 0 450,-9-6 0,9 5 0,-12-5 0</inkml:trace>
  <inkml:trace contextRef="#ctx0" brushRef="#br0" timeOffset="77006">2441 11433 7083,'0'8'90,"0"-2"-180,0-6 899,0 0-719,0 6 0,0-5-90,0 5 90,12-6 0,-9 0 0,9 6-180,-12-5-90,0 11 270,0-10 0,0 10-270,0-5 180,12 1-180,-9-3 180,9 2 0,-12-6 0,12 5 0,-9-6 0,21 6 0,-21-4 0,20 4 0,-20-6-89,33 5 89,-30-3 0,30 4 0,-33 0 0,9-4 89,0 4-89,-9-6 0,21 6 0,-22-5 0,22 5 0,-21 0 90,33-5-90,-30 5 0,30-6 0,-21 0 180,12 6-180,-13-4 0,10 4 90,-9-6-90,12 0 0,0 0 90,12 0-90,-10-6 90,-2 4-270,-3-4 270,15 0-90,-6 5-301,29-5 301,-44 6 0,18-6 0,-9 5 0,2-5 0,10 6 0,0 0 0,-9 0 0,-3 0 0,8 0 0,-17 0-90,21 0 90,12 0 0,-19 0 0,19-6 0,-24 4 0,12-4 0,-9 6 0,20 0 0,-32 0 90,42-6-90,-28 4-391,22-3 391,-15 5 0,-12 0-45,0 0 45,-1-6 90,13 4-365,3-4 275,0 6 0,-4 0 0,-11 0 0,0 0 0,12 0 89,-9 0-89,20 0 0,-20 0-95,21 0 185,-22 0-90,10 0 44,0 0-44,-9-6 0,9 5 0,-13-6 0,25 2 0,-18 3 341,17-4-341,-23 6 0,12 0 0,-9 0 0,9 0 0,-1 0 90,-20 0-90,18 0 399,-21 0-489,12 0 90,0 0 0,-7 0 234,6 0-234,7-6 0,-10 5 0,14-5 0,-16 6 0,6 0 0,-6 0 0,16 0 0,-13 0 0,9 0 0,-8 0 0,-4 0 0,0 0 0,4 0 0,-10 0 0,17 0 0,-10 0 0,5 6 0,-2-5 90,-10 11-90,10-10 0,-10 10 0,4-11-180,1 5 180,-5 0 0,11-4 0,-12 4 0,12-6 0,-11 0 0,4 0 0,6 0 0,-3 0 0,5 0-90,-1 0 90,-11 0 0,10 0-90,2 0 0,-5 5 90,9-3 90,-16 4-90,10-6 0,-10 6 90,11-4-90,-11 4-90,16 0 90,-8-5 0,3 11 0,0-11 90,-12 5-90,12 0 0,1-4 0,-5 4 0,9-6 0,-16 0 0,16 6 0,-8-5 0,9 5 0,-11-6-90,4 0 90,-3 0 0,-2 6 0,6-5 0,-11 5-90,10-6 90,-4 6 90,12-4-90,-5 4 0,-1-6 0,-2 6 0,-4-4 0,6 3 0,6-5 0,-5 0 0,5 0 0,-6 0 0,11 0 0,-8 0 0,3 0 0,-2 0 90,-14 0-90,14 0 0,-4 0 0,1 0 0,5 0 0,-6 0-180,6 0 180,-11 0 0,9 0 0,-16 0 0,4 0 0,-5 0-359,0 0 179,-1 0 0,-6 0 90,-1 0-540,-6 0 630,0 0 0,0 0 0</inkml:trace>
  <inkml:trace contextRef="#ctx0" brushRef="#br0" timeOffset="78482">2575 9326 6633,'0'-7'270,"0"1"-180,12 0-90,-9 5 90,9-5-90,0 0 90,-9 4 0,21-4-90,-21 6 90,9 0-90,0 0 0,-9 0 90,21 0-180,-10 0 180,13 6-90,0-4 90,0 10 0,0-11-90,0 5 0,11 0 0,4-5-355,12 5 265,-13-6 180,-2 0-90,0-6 90,26 5-90,-5-5 90,6 6-360,-4 0 360,-5 0-90,0 0 0,17 6 0,-41-5 0,29 11 0,-20-10-180,12 4-741,-1-6 921,-11 0 0,9 0 0,2 0 0,-8 0-90,18 0 180,-33 0-90,32-6 0,-29 4 90,30-4-582,-34 0 492,22 5 0,-9-11 180,0 11-180,8-5 0,-20 0 0,9 4 0,-1-4 0,-8 6 0,21 0 90,-33 0-90,41 0 0,-26 0-72,21 0 72,-15 0 0,-13 0 0,13 0 493,15 0-493,-9 0 0,5 0 0,-23 0 601,6 0-691,-5 0 90,11 0 0,-11 0 0,5 0 0,-6 0 609,11 0-609,-8 6 0,9-4 0,-12 4 179,0 0-179,0-5 0,-1 5 407,1-6-227,12 6-180,-3-5 90,4 5-90,-7-6 0,-6 0 90,-1 0 0,13 0-90,-9 0 0,9 0 90,-12 0 0,11 0-270,-8 0 0,9-6 270,-12 5-90,-1-5 0,1 6 0,12 0-180,-15 0 180,13 6 0,-22-5 90,16 11-90,-14-10-90,14 10 90,-16-10 270,10 9-270,-10-9 0,16 10 0,-14-11 0,14 5 90,-16-6-90,16 0 90,-8 6-90,16-4 0,-17 4 0,9-6 0,-16 0 0,10 6 0,-10-5 0,11 5 0,-12 0 0,18-4-180,-10 4 180,5 0 0,-2-5 0,-4 5 0,6-6-90,6 0 0,-11 0 180,10 0-90,-12 0 0,13-6 0,-5 5-90,-1-5 90,-1 6 90,-6 0-90,2 0 0,15 0 0,-14 0 0,10 0 0,-8 0 0,8 0 0,-9 0 0,14 0 0,-23 0 0,10 0 0,-10 0 90,16 0-90,-9 0 0,5 6 0,-8-5 0,1 5 0,-5-6-90,4 0 90,-5 6 0,-1-5 0,0 5 0,1-6 0,-1 6-90,0-4 90,-5 4 0,4-6 0,-5 0 0,1 6 0,-3-5-270,1 5 90,-4-6 1,4 0 179,-6 6 0,0-5 0,-6 5 0,4 1 0,-15 0 0,2 6 0</inkml:trace>
  <inkml:trace contextRef="#ctx0" brushRef="#br0" timeOffset="79267">8061 10265 7533,'-15'0'0,"-2"0"-90,15 0 180,-10 0-90,4 0 270,1 0-360,-11 7 269,9-6 1,-5 5-90,3-6 90,3 0-90,1 0 90,-5 0-90,10 0 90,-10 0-90,11 6-180,-5-4 0,0 4 180,5-6-90,-5 0 270,6 0-180,-6 0 0,4 5 0,-4-3 0,0 4-90,5 0-450,-5-5 360,6 11-90,0-10 180,0 4 0,0 0 90,0-5-360,0 11 90,0-10 180,0 4-90,6 0 90,1-5-90,7 5 180,-1-6-90,-6 6 0,11-5 0,-15 5-90,21-6 90,-15 6 0,10-4 0,-11 4 0,4 0 0,-5-5 0,1 5 0,4-6-90,-10 0 90,4 6 180,-6-4-180,0 10-90,0-11 90,0 5 0,0 0 0,-6 2 540,4 5-270,-10 0-90,4 1 0,-5-7-90,-1 5 0,1-4-1,-1-1-448,1 5 269,0-4-90,-1-1 270,1 5 0,0-5-180,-1 1-540,7-2 180,-5-6 270,11 0-89,-11 0-361,10 0 270,-4 0 0,0 0 1,5 0 359,-5 0 0,6-6 0,0-2 0</inkml:trace>
  <inkml:trace contextRef="#ctx0" brushRef="#br0" timeOffset="79551">8236 10252 7713,'7'0'539,"-1"0"-539,-6 6 90,6 2 90,-5 5-90,5 1 90,-6-1-90,0 0-180,0 7 0,0 1 180,0 6-360,0-1 180,0 1-90,0-6 270,0 4-989,0 2 719,0-4 180,0 2 0,0-12 0,0 1 0</inkml:trace>
  <inkml:trace contextRef="#ctx0" brushRef="#br0" timeOffset="86179">2387 6911 6903,'15'0'270,"-3"0"-180,-12 0-90,0 0 90,0 6-90,12-5 0,-9 6 90,9-7-180,-12 0 270,0 0-180,12 0 0,-9 0 0,9 0 0,0 0 90,-9 0-180,21 0 90,-21 0 90,21 0-180,-10 0 90,1 0 0,21 0-90,-30 0 90,30 0-90,-33 0 90,21 0 0,-9 0 0,-1 0-90,22 0 90,-18 0 0,33 0 0,-33 6 0,17-5 90,-20 5-90,12-6 0,0 0 0,0 0 0,0 6 0,-1-5 0,1 5 90,-12-6-90,9 0 0,-9 6 0,12-4 0,12 4 0,-10-6 0,10 0 0,-24 0 90,9 6-90,-9-5 0,12 5 90,-1-6-90,1 0 0,0 0 180,12 0-180,-21 0 0,29 0 0,-29 0 0,21 0 89,-12 0-89,0 0 0,-1 0 0,1 0 0,-12 0 0,9 0 0,-9 0 90,12 0-180,0 0 180,-1 0-90,1 0 0,-12 0 180,9 0-180,-21 0 0,21 0 0,-9 0 0,12 0 90,11-6-270,-8 5 270,9-11-90,-12 10-90,-12-4 180,8 6-180,-8 0 90,12 0 0,0 0 0,0 0 0,0 0 0,-1 0 90,-11 0 0,9 0-90,-9 0 0,0 0 0,9 0 0,3 0 0,-9 0 0,17 0 90,-8 0-90,-9 0 90,18 0-90,-33 0 0,21 0 0,-9 0 0,23 0 0,-20-6 0,18 5 0,-21-5 0,0 6 0,9 0 0,-9 0 0,-1 0 90,10 0-90,-9 0-90,12 0 90,0 0 0,0 0 0,-12 0 0,8 0 0,-20 0 0,21 0 0,-9 0 0,12 0 0,-12 0 0,21 0 0,-30 0 0,29 0 0,-20 0 90,12 0-90,0 0 0,-12 0 0,8 0 0,-14 0 0,17 0 0,1 0 0,-5 0 0,9 0 0,-16 0 0,10 0 0,-4 0 0,0 0 0,5 0 0,-5 0 0,0 0 0,4 0 0,2 0 0,1 0 0,4 0 0,-5 0 0,0 0-90,-6 6 90,5-5 0,-5 5 0,-1-6-90,6 0 90,-6 6 0,1-4 0,4 4 0,-4-6 0,0 0 0,5 6 0,-5-5 0,5 5 0,-5-6 90,16 0-90,-19 0 0,20 0 0,-18 0 0,2 6 0,3-5 0,-4 5 0,-1-6 0,6 0 0,-12 0 0,6 0 0,-1 0 0,2 0 0,0 0 0,5-6 0,-11 5 0,10-5 0,-10 6 0,10 0 0,-10-6 0,10 5 0,-10-5 0,10 6 0,2-6 0,2 4 0,3-4 0,-11 6 0,4 0 0,-10 0 0,10 0 0,-9-6 0,9 5 0,-10-5 0,10 6 0,-10 0 0,10 0 0,-10 0 90,11 0-90,-12 0 0,12 0 0,-5 0 0,0 0 0,16 0 0,-13 0 0,9 0 0,-8 0 0,-4 0 0,-1 0 0,6 0 90,-5 0-90,12 0-90,-5 0 90,-1 0 0,-2 0 0,-4 0 0,0 0 0,4 0 0,-4 0-90,0 0 90,4 0 0,-10 0-90,10 0 0,-10 0 90,5 0 0,-1 0 0,-4 0 0,4 0-90,-5 0 180,0 0 0,5 0-90,-4 0 0,4 0 90,-6 0-90,1 0 0,-1 0 0,-6 0 0,5 0 0,-4 0 0,5 0 0,-5 0 0,9 0 0,-14 0 0,16 0 0,-12 0 0,1 0 0,4 0 0,-11 0 0,11 0 0,-10 0 0,4 0 0,-1 0 0,-3 0 0,10 0 0,-11 0 0,11-6 0,-10 5 0,10-5 0,-5 6 90,0 0-180,5 0 90,-4 0 90,-1 0-90,5 0-90,-11 0 90,11 0 0,-4 0 0,-1 0 0,5 0 0,-5 0 0,1 0-90,4 0 90,-10 0 0,10 0-270,-11 0 270,5 0 0,-6 0-158,0 0 1,-6-7 0,-1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5:48:34.994"/>
    </inkml:context>
    <inkml:brush xml:id="br0">
      <inkml:brushProperty name="width" value="0.05292" units="cm"/>
      <inkml:brushProperty name="height" value="0.05292" units="cm"/>
      <inkml:brushProperty name="color" value="#FF0000"/>
    </inkml:brush>
  </inkml:definitions>
  <inkml:trace contextRef="#ctx0" brushRef="#br0">1328 10426 7533,'-15'0'1709,"-3"-17"-1349,16 0-181,-4-15 91,6 5-90,0 0-180,6-12 90,-4 3-727,10 2 637,-5-3 22,1 21-292,4-28 90,-10 26 270,4-13-450,-1 24 271,-3 1-91,4 6 0,-6 0 705,0 12-615,0-3 90,0 16 90,0-4 90,0-1-270,0 18 360,0-20-270,0 13 0,0-12 0,0-4 0,0 5 0,0-13-180,0 5 270,-6-10-90,4 4 0,-3-6-180,5 0-90,0 0-180,-6-13 180,4 5 0,-10-18 91,4-1-181,1-1 180,1-5-90,0 6 630,4 7-180,-4-6-90,6 11-180,0-4-90,0 5 90,0 1-90,0 6 90,0 1 900,6 6-181,8 0 1,1 6-270,4 7-90,-5 2-91,-1 10 1,1-10-90,-1 5 90,0-7-450,1 1 270,-1-1-180,6 6 90,-4-10 1,4 3-1,-11-12-90,-2 0-360,-6 6 270,0-4 0,0 4-90,0-6 360,0 0-89,-6 6-1,4-5 0,-4 5-90,0-6 90,5 6 0,-5-5-180,0 11 540,-1-10-180,-1 10 360,-4-5-361,5 1 91,0 4 0,-17-5-90,13 1 0,-14 3-450,-6-9 360,7 10 90,-9-11-180,8 6-90,4-7 180,-6 0 0,-18-7 0,14 0 0,-14-6 270,18-1-180,6-5 90,2 4-270,6-5 540,0 7-270,5 6 0,2-5 0,6 4 90,0-5-1,12-12-269,3 8 270,6-14-180,4 16 180,-4-5-540,6 7 180,17-1-90,-12 7 90,18 1 0,-21 6-84,10 0 174,-11 6 0,5 7 0,-6 3-720,-1 9 270,-5-4-180,-1 15 1,-3 2 449,-5-5-578,1 5 1,-2-3 757,-11-20 0,-6 10 0,-2-4 0</inkml:trace>
  <inkml:trace contextRef="#ctx0" brushRef="#br0" timeOffset="2251">1864 10252 7533,'8'23'180,"3"0"-90,-3-21 539,5 4-539,1-12-90,-1-8 90,1-12-540,-1-3 270,1-9 90,-7 15 180,-1-8-90,-6 22 90,0-9-449,-6 11 269,-1-1 90,-7 2 0,1 12-90,-1 2 0,1 11 539,-13 2-269,10 0 0,-9 4 90,6-4-270,10 0 270,-9-8-900,16-1 360,-4-10 181,6 3-91,0-5 180,0 0 0,0-11 0,6 2 0,2-11 0</inkml:trace>
  <inkml:trace contextRef="#ctx0" brushRef="#br0" timeOffset="2542">2039 9742 7533,'0'14'1439,"0"5"-1259,6 2-180,-5 6 180,5 6-713,0 7 443,-5 8 0,5 5 270,0-5-862,-4 4 862,4-10 0,-6 4-593,0-12-577,0 5 366,6-10 354,-5-3 629,5-6-449,-6-7 831,0 1-741,0-7 486,0-1-576,0-6 127,0 0 412,0-6-179,6-7-180,-5-2 180,11-23-90,-4 15 0,6-16-270,-1 0 180,1 9-499,-1-9-670,0 19 629,1-6 180,-1 6 270,-5-2 0,3-3 0,-3 5 0</inkml:trace>
  <inkml:trace contextRef="#ctx0" brushRef="#br0" timeOffset="2876">2227 9970 7533,'7'0'1439,"5"0"-989,-5 0-181,1-5 91,3 3-180,-3-4-270,-1 6 90,5 0 0,-4 6-360,-1-4 270,-1 9 90,0-9 90,-4 16 270,4-3-180,-6 6-450,0-2-1169,-6 0 1169,-2-4-269,1 5 179,-5-7 90,4-5 90,1-3 270,-5-5-180,10 0 180,-3 0-90,5-5 90,0-3-270,0-5 180,0-1-90,5 1 90,3-1 90,5 1 270,1-1-180,-7 7 179,11-5-89,-9 5-270,11-1 90,-13 3-90,-1 5 180,-6 11-90,0-2-90,0 16 180,0 9-180,0-11 90,0 15-90,0-24-180,-6 12-90,-1-11-629,-6 10 899,5-16 0,-4 3 0,4-12 0</inkml:trace>
  <inkml:trace contextRef="#ctx0" brushRef="#br0" timeOffset="3136">2494 9702 7533,'8'40'2069,"-2"18"-1710,-6-13-1011,0 13 832,0-18 0,0 1-360,0-1 210,-6 12-930,4-14 450,-4 0 271,6-6 89,0-16 395,0 9-215,0-17-900,0-2 91,0-6 870,0 0-61,0-6 166,0-7-526,0-3 90,6-9 270,-4 4 0,4-11-90,0 9-540,2-26 540,4 10 0,1-1 0,4-18 0,-5 18 0,1-1 0</inkml:trace>
  <inkml:trace contextRef="#ctx0" brushRef="#br0" timeOffset="3505">2602 9809 7533,'8'0'0,"3"0"0,-9 6 0,4 2 180,-6 5 179,0 7 91,0-5-270,0 10 0,0-10 0,0 10 0,0-10 449,12 11-269,-9-18-180,15 10 0,-11-16-180,6 4 180,1-6 270,-1 0-450,0-6 0,1-2 179,0-5-1078,5-1 809,-10 1 90,3 6-2249,-12 0 1800,0 7-811,0 0 811,-6 0 449,-1 7 0,-7 0 0,1 6 0,-1 1 0,0-1 0,-5 7 0,4-5 0,-4 4 269,6-12-179,5 5-90,-4-4 0,11-1 0,-5-1 90,6-6 2429,0 0-1260,30-12-809,-11 3-630,19-10 270,-18 12-90,-6 1-1439,-7 0 1259,5 4 0,-10-4-180,4 24 360,-6-2-270,0 17 270,0-6-359,-6 0 269,4 0 2068,-4 6-1618,6-5-180,0-1 0,0-8 0,6-11 0,-4 3-990,15-9 540,-8 4 181,28-18 89,-7-3 0,17-18 0,-7-1 0</inkml:trace>
  <inkml:trace contextRef="#ctx0" brushRef="#br0" timeOffset="3945">3447 10212 7533,'0'21'0,"6"-8"899,-5-7-449,11-6 90,-4 0-181,5-6 91,6-7-810,3-20 180,-2 3 91,0-9-721,-12 7 720,-3 9 0,-5-2 90,0 11 0,0 7 0,-5 1-90,-3 6 270,-41 12-270,9 9 90,-14 7-540,17 5 360,22-6 180,1-12 0,9 3 0,5-17 0,0 11 0,0-4 0</inkml:trace>
  <inkml:trace contextRef="#ctx0" brushRef="#br0" timeOffset="4195">3648 9809 7533,'0'48'2698,"0"-2"-3148,-6-6 360,5 1-449,-5 11 359,6-15 0,0 8 180,0-18 0,0-6 0,0-2 90,6-5-90,-5-7-720,5-1 361,-6-6 269,6 0 0,2 0-90,-1-6 0,5-7 720,-5-2-361,7-11-448,11-24-316,-7 16 0,-1-2 315,7-36 5,5 8 0,-21 25 0,5 5 0</inkml:trace>
  <inkml:trace contextRef="#ctx0" brushRef="#br0" timeOffset="4342">3863 9756 7533,'0'55'449,"0"3"-269,0-22 0,0 3 90,0-19 90,0 6 90,6-11-1,1 4-269,6-11 90,1-2-180,-1-6 0,1 0-90,-1-6-899,-5-2 809,4-5 90,-10 5-1350,4-4 541,-6 11 809,0-11 0,-13 10 0,-2-4 0</inkml:trace>
  <inkml:trace contextRef="#ctx0" brushRef="#br0" timeOffset="4561">3796 10118 7533,'0'15'0,"0"3"0,6-17 1169,1 6 540,42-14-1709,-21-6 180,29-2 90,-24-10-90,-10 10 0,2 1-4228,-12 2 3328,-5 11 271,-2-5 449,-6 12-180,0 1 180,-6 13 899,-2 13-629,-5-4-180,0 10 1259,-1-12-629,7-6-360,1 4-181,6-16 91,0 9 450,12-10-720,3-1 0,5-1 180,6-6 0,0-6 0,9-8-1,-1 0-548,5-12 1,-5 6 0,6-7-1</inkml:trace>
  <inkml:trace contextRef="#ctx0" brushRef="#br0" timeOffset="5047">4694 9836 7533,'8'48'2788,"4"16"-2158,-5-1-2788,0-1 2518,-1-4 89,-6-17 403,0-7-672,6 5 0,-4-5 0,4 0 270,-6 11-2339,0-21 1379,0 7 150,0-23-810,0-3 541,-6-5 1509,4 0-1240,-10-17-89,5-6 89,-6-17 0,5 6 990,-10-23-630,15 19-946,-9-27 1216,7 24-180,3 0-225,2 3 45,8 9-402,11-8 1,5 0 1570,3 5-1356,4-4 0,0 5 187,-7 22 609,7-3-879,-17 24 207,-7-3 153,-1 23 0,-6-4 0,0 12 90,0-5-180,-6 3-270,-1-9-180,-7 4 90,-5-7-719,-8 7 539,5-5 181,-4-7 449,7-9 0,-2-6 0,-6 2 0</inkml:trace>
  <inkml:trace contextRef="#ctx0" brushRef="#br0" timeOffset="5897">4990 9877 7533,'7'21'1439,"-1"4"-1169,-12-4-90,5 5 0,-11 1-1,4 0 91,1 0 360,0 0 179,7 0-629,0-7 0,0-6 90,0-8-90,7-6-720,0 0 360,7 0 180,-1 0-1740,12-30 1650,-14 11-629,12-26 269,-21 18 180,4 0-90,-6 0-359,0-5 449,0 9-73,-6-2 433,4 18-180,-3-5 0,-1 10-180,4-4 1260,-4 6-242,6 0 331,0 0-913,0 6 14,0 1 0,6 13 89,-4-5 91,15 16-180,-8-15 270,11 10-360,-13-13 180,5 1-1,1 5-988,-4-4 449,9-2 180,-16-1-270,10-4 180,-11-1 90,12 5 0,-6-4-359,0-1 359,5-1-90,-10-6 270,10 0-90,-11 0 0,5-6-180,0-19 90,-4 1 0,9-21-180,-9 17-629,4-5 449,-6 0 180,0-1-270,0 0 540,0-17 0,0 20 0,0-8 0,0 19 720,0 7 539,-6 6-1349,4 7 180,-4 1 90,6 11-180,0-5 0,0 7 90,6-1 90,-4 7 180,16 31-450,-9-11 325,0-2 1,1 0 34,3-1-178,1 19 88,-7-31-90,5 6 179,-11-18-269,11 1 90,-10-7-270,10-1 693,-4-6-423,-1 0 184,5-6-364,-10-1 270,10-7-270,-11-5-360,5 4 180,-6-10-1349,0-8 1169,0 3 90,0-3-179,0-4 449,0 13-180,0-15 630,0 12-270,-6 1-180,5 5 450,-11 1-271,10 7 1,-4 6 0,6 1 360,0 6-180,0 0-180,0 6-270,0 1 90,6 6 540,14 31-450,-4-11 0,0 4 0,-1 2 0,-6-1-484,9 19 1024,-11-29 89,1 5-269,3-6-90,-9 0-270,10-7 180,-11 0 180,5-7-1080,-6 1 450,0-7 90,6-1 574,-4-6-484,4-6 180,-6-1-1349,0-13 629,0 6 181,0-12 89,0 11 0,0-4 90,0 5 0,0 1 720,0-1-270,0 1-270,0 6 90,0-5 180,0 10-90,0-10-900,-6 5 361,4-1 449,-10-10 0,5 10 0,-7-12 0</inkml:trace>
  <inkml:trace contextRef="#ctx0" brushRef="#br0" timeOffset="6116">5083 10024 9781,'37'0'990,"-5"-6"-720,14 5 629,-7-11-269,-5 4-790,12-5-290,-10-1 270,9 7 270,-11 1-1709,18 0 810,-15 5 449,8-6-1619,-18 7 2021,-6 0 1,4-5 0,-4-3-1</inkml:trace>
  <inkml:trace contextRef="#ctx0" brushRef="#br0" timeOffset="6464">5607 10064 7533,'13'0'2878,"0"0"-1978,13-12-721,-10 3 1,9-10 90,-11 6-90,-1-1-1799,0 1 450,-5-7-91,-2 6 541,-6-6 359,0 7 90,0 5 0,0 2-269,-6 0 539,-8 5 449,0-5-269,-6 12-180,7 1 540,0 13-180,5-5-360,-4 10 1349,5 2-539,-1 1-361,3-1 271,10 4-540,3-14-900,11 8 450,-4-17 90,4-3 270,-5-5-90,-1-5 0,0-9-90,1-7 90,-7-5 0,5-2 0,-4-4 0,6-3 0</inkml:trace>
  <inkml:trace contextRef="#ctx0" brushRef="#br0" timeOffset="6638">5821 9782 7533,'8'-7'1529,"-2"55"-900,-6 1-539,0-10 0,0 3-1335,0 34 1245,0-37 180,0 11-268,0-29-92,0-2 414,0-5-324,0-7 90,0-1 180,0-6 649,6 0-199,-5-6-270,5-1-90,0-7-630,-4-5 90,9-8 360,-9 5-720,4-9 271,6-3 359,-9 11 0,14-15 0,-9 17 0</inkml:trace>
  <inkml:trace contextRef="#ctx0" brushRef="#br0" timeOffset="6945">6009 9836 7533,'0'42'2428,"0"-3"-2338,0-12-90,-6-1 270,5-5-90,-5 5-450,6-11-270,0 22 451,0-25 89,0 11 89,0-23 91,0 0-90,6 0 90,-5-11-1619,5-4 629,0-12 181,-4 0 629,9 6-90,-9-4-180,10 4 180,-11 0 540,11 2-270,-10 5-90,4 1 449,0 6-269,1-5-90,0 10 90,5-4 629,-4 6-179,-1 0-360,5 6 0,-11 1 359,11 13-539,-10-5 90,4 10-540,-6-10 270,0 11 0,0-6-2339,0 13 1890,-6-5 269,4-1 180,-4-1 0,0-6 0,-1 8 0</inkml:trace>
  <inkml:trace contextRef="#ctx0" brushRef="#br0" timeOffset="7323">6639 9729 7533,'0'7'3778,"0"5"-3059,-5-4-269,3 5 180,-16 12-91,15-2-179,-15 16 0,11-11 0,-7 17-181,0-15-179,-11 38 0,3-40 0,-11 21 0</inkml:trace>
  <inkml:trace contextRef="#ctx0" brushRef="#br0" timeOffset="7430">6545 9903 7533,'51'-14'1169,"-7"-4"-1169,-31 16 180,0-4-1259,1 0 539,-1 5 540,0-11 0,1 10 0,-1-4 0</inkml:trace>
  <inkml:trace contextRef="#ctx0" brushRef="#br0" timeOffset="7745">6760 9608 7533,'12'26'3148,"-9"-4"-3508,15 17 270,-11 7-809,1 3-292,-2 5 1012,-6-8-518,0-6 67,0 0 270,0 1 520,0-7-610,0-1 630,-6-12-270,5 4 720,-12-16 34,12 9-664,-6-17 793,7 6-523,0-14-90,0-18 270,0 1-180,7-14-90,0 10 89,7-4-89,-1-3 180,1 1-270,-1 1 360,6 6-720,-4 1 180,5-1 0,-1 0-2069,-4 6 2159,4 2 0,1 0 0,1-2 0</inkml:trace>
  <inkml:trace contextRef="#ctx0" brushRef="#br0" timeOffset="8229">7029 9742 7533,'7'8'1889,"17"-2"-1709,-20-12-540,26-7 180,-27 3 180,15-7-1080,-17 9 541,5-5-541,-6-1 721,0 7 179,0-5 180,0 11 0,0-6 0,0 7 90,-6 0-90,-1 0 0,-1 7 0,-4 6 719,11 14-539,-5-5-90,0 9 180,5-4 0,-5-5-90,6 4 719,0-13-449,6 1-90,-5-7-540,5-1 180,0 0 0,-5-4 90,11 4 90,-10-6-90,4 0 89,-6-6-268,0 4-1351,0-10 631,0 11 449,0-5-360,0 6 361,0 0 359,0 6 0,-6 1 0,4 1 0,-4 4 0,6-11 0,-6 11 90,5-11 809,-5 5-449,6-6-180,0 6-180,0-4 449,6 4-179,1-6-90,7-6 180,-1 4 1439,30-16-1889,-22 16 90,23-10 89,-31 18-808,1 1 89,-7 6 360,5 1 90,-11-1 0,5 1 450,-6-7-180,0 5-90,0-5 540,0 1-271,0-2-179,0-6 360,0 0-270,-6 0 90,5 0-900,-5 0 180,0 0 270,4 0-1529,-4-6 810,1 4 359,3-4 450,-10-6 0,5 4 0,-7-12 0</inkml:trace>
  <inkml:trace contextRef="#ctx0" brushRef="#br0" timeOffset="9570">8919 9957 7533,'14'-21'1349,"-1"2"-719,1 0-810,-1 10 180,0-9 0,1 10 180,-7 1-90,5 1-1,-10 0-988,4 4 539,-6-4-90,0 6 450,0 0 0,0 6 180,-12 8-180,3 1-90,-11 4 360,7 0-180,-6-4 90,10 11-90,-9-12-90,10 6 90,-5-7-90,0-5-90,-1 4 90,7-11-720,1-1 271,6-7-1,6-18 360,-5 2 90,5-4-90,0 2 0,-4 4 0,4-12 0,-6 11 0,0-4 180,0 13-90,0 6-90,0-5 270,0 10 0,6-4-180,-5 0 0,5 5 0,0-5 0,-4 12 720,9 1-361,-3 13-179,5-6 270,1 6-90,-1-7-180,0 1 0,1-1-90,5 6 0,-4-10 89,5 9-179,-7-16 0,-5 4 180,4-6-629,-11 0 269,5 0 180,-6 0-3328,0 0 3328,-6 0 0,5 0 0,-11 0 0,10 0 0,-4 0 0,6 0 539,0 0 1170,-18 24-1799,2-12 90,-11 19 90,1-12 90,6-4 0,-7 4 0,0-5-90,0-1-180,1-5 0,-1-2 90,0-6 90,6 0 180,-5-6 0,12-7-270,-6-9 270,7-4-180,6-1 179,1-18-359,6 14-208,6-14 388,1 18 90,6 0-360,7 7 90,0 0 180,7 7-368,0-1 99,6 1-1,7 6-360,-4 1 270,3 12 90,-13 7-1349,7 14 1529,-10-5 0,8 10 0,-10-12 0</inkml:trace>
  <inkml:trace contextRef="#ctx0" brushRef="#br0" timeOffset="9983">9577 9930 7533,'0'8'1439,"5"-3"-1079,-3-10-1,4-9-269,-6-7-180,6-18 180,-5 10-899,5-10 449,0 18 90,-4-4 90,4 10-90,-6-5 91,-6 13 89,4-5 629,-10 11-89,-13 1-630,-5 13 0,-4 8-339,3 0 699,16-2-90,-4-5-1080,5 11 810,7-14 0,0 6 180,7-17 0,7-6 0,1-1 0</inkml:trace>
  <inkml:trace contextRef="#ctx0" brushRef="#br0" timeOffset="10134">9671 9582 7533,'0'34'3328,"0"5"-2968,0-11 89,0 16-269,0-13 0,0 13 0,0-9 0,0 5 0,0-6-630,0-1 360,0-13 90,6 6-1799,1-5 540,7-6 1259,-7-3 0,5-12 0,-5 0 0</inkml:trace>
  <inkml:trace contextRef="#ctx0" brushRef="#br0" timeOffset="10309">9831 9635 7533,'8'34'2158,"-2"-1"-1798,0-6 90,-4 0-270,4-6 0,-6 4-90,0-10 90,0 10 0,0-16-2159,0 9 1619,0-11 270,0 1 90,0-2 0,6-12 0,1-1 0</inkml:trace>
  <inkml:trace contextRef="#ctx0" brushRef="#br0" timeOffset="10613">9952 9635 7533,'15'21'449,"3"-2"-449,-17 1 90,5-5-90,0 4 90,-4 0-270,4-4-89,-6 5 269,0-7 0,0 7-540,-6-12 270,4 10 90,-10-10 0,11-1-90,-11 5 2249,5-17-1799,-1 10 270,2-17-180,6 5 0,6-7-90,-4 1-91,15-7 181,-14 6-90,21-6-270,-15 7 180,17-6 90,-5 3 90,0 3-180,-2 1 90,-6 11-90,-5-11 0,4 10 0,-11-4 0,5 6-180,-6 0 90,0 0 90,0 6 89,0 8-628,0 1 269,0 10 90,-6-10-450,-1 10 360,-1-10 0,-4 4 90,5 1-1349,-6-5 720,-1 4 179,1-6 540,-1-5 0,1 4 0,-1-5 0</inkml:trace>
  <inkml:trace contextRef="#ctx0" brushRef="#br0" timeOffset="10720">9979 9943 7533,'0'15'2158,"6"9"-1798,1-21 0,7 15-180,-1-16 450,1 4-271,5-6 91,-4-6-1080,11-2 451,-6-5 179,1-7-90,-2 6-1529,1-6 809,-11 1 810,20-8 0,-18-1 0,15-5 0</inkml:trace>
  <inkml:trace contextRef="#ctx0" brushRef="#br0" timeOffset="11075">10288 9648 7533,'13'0'2968,"1"0"-2248,-1 0-271,0 0-89,1 0 0,-1 0-90,0 0 0,-5 7-1350,4-6 541,-11 11 359,11-5 180,-11 7-540,5-1 180,-6 0 270,0 1-1169,0 5 1079,-6-4-90,5-1-180,-5-9 91,0 2-1,5-6 180,-5 5 0,6-12-90,0-7 180,0-2-180,0-10 450,6 3-180,-5 2 0,17-6-270,3-1 900,1 5-360,4 3-180,-13 7 90,1 11 629,-1-5-359,0 6-180,1 0-180,-7 6 809,-1 1-359,-6 6-180,0 1-180,0 5 0,0-4 0,0 10-720,0 2 270,0-5 270,-6 10-1349,5-11 1169,-11-1 180,10 0 0,-9-7 0,3 1 0</inkml:trace>
  <inkml:trace contextRef="#ctx0" brushRef="#br0" timeOffset="11284">10502 9756 7533,'8'7'2698,"-2"5"-1439,-6-10 450,0 10-809,-6-5-270,4 1-271,-4 9-179,0-8 0,5 17-1439,-29 24 989,18-15-720,-9 1 1,-2-4-90,7-14 629,-9 12 450,12-29 0,-1 5 0,1-6 0</inkml:trace>
  <inkml:trace contextRef="#ctx0" brushRef="#br0" timeOffset="11386">10315 10024 7533,'13'-7'809,"0"1"-269,1 0-270,5 4 809,2-10-539,-1 11-90,0-11-91,0 4-269,1-5 90,5-6 90,1 4-1169,0-5 449,11-5 630,-8 9-998,9-10 818,-12 13 0,0-7 0,0-1 0</inkml:trace>
  <inkml:trace contextRef="#ctx0" brushRef="#br0" timeOffset="11725">10757 9716 7533,'6'14'2608,"-5"4"-2248,11-10 899,8-7-1079,2-14 0,11-9 90,-12-11-1260,-7 12 451,3-10-181,-14 8 360,9-4 91,-12 8-181,-6 12 180,-1 1-90,-12 6 180,4 0-269,-23 18 89,14-2 360,-15 17-180,13-6-180,-13 11 441,15-2 99,-13-2-180,22 3 0,1-14 0,2 4 90,11-2 3148,1-4-2519,7 0-269,13-8 1169,1-7-719,6-6-361,6-6 1,-5-1-270,10-7 90,-3-5-90,-1-2-1350,17-12 1061,-20 11-2050,8-3 1080,-14 5 539,-10 11 270,4-9-1349,-5 11 1529,-7 0 0,-7-5 0,-8 4 0</inkml:trace>
  <inkml:trace contextRef="#ctx0" brushRef="#br0" timeOffset="11833">10905 9863 7533,'-10'40'1844,"1"1"0,0-7-1665,2 9 1,8-7 0,12-27 720,2 3-361,10-12-179,-4 0-1979,12-12 900,-5-3 449,5-12 270,-1 0 0,3-5 0,5-3 0</inkml:trace>
  <inkml:trace contextRef="#ctx0" brushRef="#br0" timeOffset="12306">11776 9662 7533,'-41'28'359,"2"-3"181,6 1-360,11-10 0,-4 10 630,13-13-361,5-5 271,2 3-540,6-9 0,0 4 89,6-6 1,2-6 90,11 4-180,2-9-270,6 3 0,0-5 180,0-1-450,6 1 180,-17 5 180,8 2 90,-17 6-989,0 0 719,-1 0-360,-23 30 540,6-10-719,-20 18 359,16-12 0,-10-6 360,-26 13 0,17-16 0,-23 0 0</inkml:trace>
  <inkml:trace contextRef="#ctx0" brushRef="#br0" timeOffset="12866">11911 9662 7533,'0'8'-1619,"0"-3"1619,0-5 3957,0 0-3777,6 0-450,-5 0 270,5 0 0,-6 0 90,6-5-180,-4 3 90,3-4-90,-5 6 1530,0 0-1440,-5 0 90,3 0 0,-10 6-90,5 1 0,-7 13 269,1 12-359,-1-8 270,1 37 90,5-40-180,2 28-90,6-33 90,0-3-270,18-1 180,-7-11 0,20-7-450,-16-3 181,4-16 89,7-2-2159,-4-7 1709,5 0 630,-8 7 0,-6 2 0,1 4 0</inkml:trace>
  <inkml:trace contextRef="#ctx0" brushRef="#br0" timeOffset="13125">12125 9501 7533,'0'57'3778,"0"-7"-3329,0-29-269,0 5 0,0-6-270,0 13 0,-6-5 180,5-1-1619,-5-7 719,6-7 451,0-5 179,0 3-1259,0-9 1169,0-2 719,0-14-538,0 0 178,0-12 361,0 11-360,0-10-90,0 10-180,12-28 180,9 6 0,1 1-719,9 6 269,-10 23 180,-6-1 270,9 2 0,-21 6 0,9 0 0</inkml:trace>
  <inkml:trace contextRef="#ctx0" brushRef="#br0" timeOffset="13632">12273 9582 7533,'-14'34'629,"6"-1"181,-3-1-450,3-3-1,1 3-179,1-11 450,6-1-180,0-7-180,0-5 89,6 3-718,-5-9 359,11 4 0,-4-12 90,5-2-900,7-23 720,-5 8 90,-2-17-720,-7 14-629,0-7 720,-4 11 179,4-9 90,-6 15 0,0 3 0,0 1 450,-6 11 1709,4-5-1619,-10 6 720,11 12-450,-5-3-181,6 10 1,0-6 270,0 13-180,6-10-90,-5 15-91,11-16-1078,7 16 539,-2-14 180,2 2 0,-13-7-89,0-4-1,-5-1 90,5 5-180,-6-10 270,0 9 0,6-9-90,-4 10 360,4-11-360,0 5 90,1-6 180,0 0-180,5-12 0,-10 4 90,10-18-360,-5 5-89,13-18 359,-11 10 0,9-10 0,-17 18 0,5-10-360,-6 14 180,0-14 1,0 10 89,0-6 270,0 1-90,0-13-90,-6 15 90,5-14 0,-11 18 539,11-1-179,-5 7-180,0 2 719,4 11-359,-4-5-270,6 6 540,0 0-631,0 12 271,6 9-180,2 7-90,-1 5-90,-1 0 180,0 13-270,1-3-90,1 4 270,4-15-1170,-11 19 900,5-18-1205,-6 17 846,0-29 89,0-1 90,0-1 270,0-4 0,0 4 0,0-5 0</inkml:trace>
  <inkml:trace contextRef="#ctx0" brushRef="#br0" timeOffset="13766">12514 9742 7533,'-7'-21'2158,"1"2"-1348,6 0-360,0 4 269,12-16-449,-3 14-90,10-8-630,-6 11 270,7 7 270,-5 1-90,4 0-1439,-6 5 720,1-5 449,-1 6 270,1 0 0,-1-6 0,1-2 0</inkml:trace>
  <inkml:trace contextRef="#ctx0" brushRef="#br0" timeOffset="13948">12648 9608 7533,'-15'57'2069,"3"-12"-271,12-8-898,0-13-540,6 2-270,-4-8-90,10-16 360,1 4-720,14-24-990,-10 2 721,7-11 449,-17 2-1619,6-2 810,-5-2 449,-2-3 0,0 5 540,-5 0 0,11-6 0,-5-1 0</inkml:trace>
  <inkml:trace contextRef="#ctx0" brushRef="#br0" timeOffset="14222">12769 9233 7533,'7'62'2069,"5"8"-1080,-10-26 135,3-4 1,2 2-855,0 5-1105,1 17 745,-3-37 90,-5-1-630,0-6 574,0 13 56,6-11 180,-4-2-791,4-8 341,-6-11-90,0 5-360,0-18 783,0-3-332,6-12 179,-5 1-270,11-13 1529,20-3-539,-13 12 539,19 13-359,-31 30-181,5 8-449,-11 6 90,5-6-90,-6 4-1169,0-4 539,0 5-1709,0 1 1170,-6 0 449,5-6 270,-11-2-360,10 1 630,-4-5 0,12-2 0,2-7 0</inkml:trace>
  <inkml:trace contextRef="#ctx0" brushRef="#br0" timeOffset="14423">13091 9313 7533,'0'49'3688,"0"20"-3239,0-36-1068,0 17 799,6-23 229,-4-6-588,10 4 472,-5-9-5240,18 15 4137,-14-21 270,12 8 663,-21-18 1,4-12 0,-6-3 0</inkml:trace>
  <inkml:trace contextRef="#ctx0" brushRef="#br0" timeOffset="14831">13198 9380 7533,'21'6'1889,"-8"8"-1889,-1 1-90,-10 4 360,4 0-1,-6-4-89,0 5 0,0-1 90,0-4-450,0 10 90,-12-10 90,3 10 180,-11-9-1529,7 3 629,0-6 450,-1 1-539,-5-7 269,-2 5 180,1-10 720,6 3-180,8-5-180,6 0 1799,-6-5-989,4-3-361,-4 1 631,12-11-631,2 9 91,6-11 360,5 7-451,-4-1 1,4 7-1349,-11 1 539,3 0 360,-3 5 0,-1-5-3058,-1 6 1798,-6 6 631,0-5-1,-12 17 180,3-9 360,-10 10 90,0-5-180,4 5 1,-4-4 448,5 4-269,0-5-90,7-7 1979,1-1-1079,6-6-180,0 6 1438,0-4-988,12 4 359,9-12-989,2 4-181,8-10 91,-11 11-450,7-11 360,-6 10 90,4-4-630,-10 6 270,-2 6 0,-7 2-450,-6 5 360,0 6 90,0-3 0,-6 9-1978,-7 2 1438,-2 1-1529,2-1 990,1-8 449,4-6 630,-5-5 0,0 4 0,-1-5 0</inkml:trace>
  <inkml:trace contextRef="#ctx0" brushRef="#br0" timeOffset="15314">13278 9528 7533,'30'-8'3418,"-5"2"-1529,-25 6-4858,0 0 2789,0 6-1708,-6 2 898,-2 5 450,-5 1 181,-1-1 628,-5 0-269,3 1 0,-3-1-179,6 1-1,-1-1 180,7-5 0,1 4 0,0-11 3778,5 5-1620,-5 0 541,6-4-451,6 3-1708,1-5-180,6 0 0,1 0-270,5-5-1350,-4 3 721,5-10 449,-7 11 90,1-11-2789,-1 10 2340,-5-4 359,-2 6-1080,-6 0 541,5 0-1,-3 6 90,4 8 360,-6 6 1,0 1 1078,-6 10-899,4-20 90,-3 13 270,5-23-270,0 5-180,0-6 180,5 0 0,3-6 0,17-31-270,-3 10 270,5-23 0,-2 17-990,-10 5 540,5 1 91,-7 13 538,-5 2 1530,4 11-989,-11-5-360,11 12-181,-10 1 1261,4 7-631,0 5 1,-5 8-541,5 1-179,-6 5 0,0-6-989,0 6 809,0-5 0,0-1-1889,-6-2 989,5-10 361,-5 4-2340,0 7 1350,4-10 719,-10 9 810,11-17 0,-17 10 0,2-4 0</inkml:trace>
  <inkml:trace contextRef="#ctx0" brushRef="#br0" timeOffset="15627">14231 9394 7533,'7'13'0,"-1"0"3148,-6 1-180,0 5-1529,0 2-539,-6 6-360,-1 0-271,-1 0-89,-3 6 0,3-5 0,-5 11 90,-6 7-90,4-3-997,-5 9 817,1-18 0,4 5 90,-5-11-540,1 11 450,4-17-1755,-4 4-314,5-7-359,1-10 1168,5 3 451,-3-18 809,9-7 0,-16-8 0,4-6 0</inkml:trace>
  <inkml:trace contextRef="#ctx0" brushRef="#br0" timeOffset="15800">13950 9474 7533,'41'21'6296,"-2"5"-4677,-13-6-809,-5 1-271,5 4-179,-5-4 270,0 6-270,4 0 179,-4 6-2518,0-11 990,-2 9-3149,0-10 2160,-10 0 1978,9-2 0,-10-5 0,5-1 0</inkml:trace>
  <inkml:trace contextRef="#ctx0" brushRef="#br0" timeOffset="15925">14485 9823 7533,'16'36'3598,"2"1"-1799,-17-28-720,5 9-449,-6-11-271,0 1 91,0-3-270,0 2-1889,0-6 900,0 11 449,0-10 360,0 3 0,-6-5 0,-1 0 0</inkml:trace>
  <inkml:trace contextRef="#ctx0" brushRef="#br0" timeOffset="16524">15157 9769 7533,'6'51'2788,"7"-8"-2518,2-35-90,4-2 0,-6-18-450,13-9 360,-4-8 90,5-3-1709,-8-1 1349,-11 10 90,-2-2 0,-6 12 180,-6 5-270,-8-3-90,0 9 180,-12-4 0,11 6 900,-28 18-720,24-8-90,-18 10 90,23-8-990,7-11 450,1 5 180,6-6 247,0 0 1,6-6 0,1-1 0</inkml:trace>
  <inkml:trace contextRef="#ctx0" brushRef="#br0" timeOffset="17195">15358 9474 7533,'7'54'1799,"-1"-6"-1889,-6-8 360,0-7-1,0-7-89,0 1 0,0-6-809,-6 4 359,5-16 90,-5 9-720,6-10 451,0-1 269,0-1 0,0-6 719,6-12-179,1-9 90,7-7-180,-7 1-180,5 2 180,7 4-180,-2 0-90,8 8-720,-12 1 360,0 10 270,1-4 0,0 6-629,-1 0 269,-5 6-449,4 8 899,-5 1-180,1 4 90,-3-6 90,-5 7 0,0-5 629,0 10-269,0 2 270,0-5-360,0 3 89,0-5 631,0-11-540,0 3 89,6-12-269,2 0-180,5 0 180,6-18-810,-4 1 360,5-9 180,-7 0 0,0 11-539,-5-10 269,-2 10 180,-6-4-720,0-1 630,-6 6-89,-2-6-1,-5 7-90,0 5 180,5-4 0,-4 11 900,11-5-361,-11 6-269,11 0 540,-5 6-540,6-5 180,0 11 0,0-10 90,6 10-181,1-11-89,6 5 180,1-6-90,-7 0 90,5 6-1259,-11-4 449,11 10 360,-10-11 0,4 11-360,-6-5 630,0 7 0,0-1-180,0 0 0,0 1 900,0 5-630,0-10-360,6 3 180,1-12 90,7-6 0,0-1 0,-1-12-630,0 3 360,1-3-90,-1-12-179,0 13 269,-5-13-90,4 17 0,-11-5 180,5 10-180,-6-9 630,0 17-270,0-5 0,0 12-180,0-5 270,-6 17 539,5 3-359,-5 7-180,6 5 0,0-6 0,0-1 180,0 1-90,6 0-810,1-6 360,0-2 180,-1-5-90,0-7 180,-4-1 0,4-6-1080,0 0 361,-5-6 629,5-1 0,0-19 0,1-2 0</inkml:trace>
  <inkml:trace contextRef="#ctx0" brushRef="#br0" timeOffset="17315">15921 9501 7533,'4'42'2518,"0"0"1,2 23-2969,-6-26 360,0-1-2428,0-14 2518,0 14 0,6-24 0,1 6 0</inkml:trace>
  <inkml:trace contextRef="#ctx0" brushRef="#br0" timeOffset="17690">16391 9474 7533,'13'0'1709,"-6"0"-1349,5 0 449,-10 0 1,16 0-271,-10 0-89,12 0-90,-13 0-180,5 0-90,-10 0-180,3 0 360,-5 6-91,0-5 271,0 12-90,0-6 0,0 13-270,-17 6-90,6 3 90,-14-2-1799,6-2 899,-2-10 360,-6 4 270,7-6-1259,-6 1 720,11-1 179,-5-5 540,7-2 0,-1-6 0,1 0 0</inkml:trace>
  <inkml:trace contextRef="#ctx0" brushRef="#br0" timeOffset="17819">16471 9568 7533,'28'0'539,"-2"0"-269,-19 0 90,-1 0-180,-6 0-90,0 0-720,6 0 180,-4-6 181,4-1-721,-6-1 990,6-4 0,-5-1 0,5-8 0</inkml:trace>
  <inkml:trace contextRef="#ctx0" brushRef="#br0" timeOffset="18073">16578 9447 8432,'8'26'1529,"-2"-4"-1349,-6 11 0,0-6 0,0-6 0,0 4 0,0-10-630,0 10 360,0-16 90,0 9-270,0-16 90,0 9 270,0-9 0,0 4-1079,0-18 719,0 3 90,6-16-270,1-8 180,1 9 270,3-14-179,-9 24 89,10 0-90,-11 3 2159,11 9-1620,-10 2-179,9 7 90,-9 13-90,4 1-180,-6 5 270,0-4 1259,0 9-180,0-3-1978,6 0 449,-5 3 180,5-15-1979,-6 3 1079,0-6 451,0-5-399,0 4 0,-6-5 0,-1 6 0</inkml:trace>
  <inkml:trace contextRef="#ctx0" brushRef="#br0" timeOffset="18365">16981 9233 7533,'0'13'0,"0"-6"0,0 6 4767,0-12-2338,0 11-271,0 1-2158,-6-4 180,4 9 0,-4-17 180,6 17-90,0-15-450,0 15 0,0-10 180,0-1 0,-5 5 360,-3 2-180,-6 1-180,7 10 719,-5-4-629,4 6-90,1-7 360,-5 18-180,4-21-900,1 15-1079,-11 5-180,15-18 810,-9 19 450,6-25 269,5-5 180,-11 4-1889,11-11 2159,-11 5 0,4-6 0,-5 0 0</inkml:trace>
  <inkml:trace contextRef="#ctx0" brushRef="#br0" timeOffset="18496">16873 9555 7533,'36'13'0,"-5"-5"0,-23 4 2338,4-5-1168,-5 0-451,7-1 1,-1 0-3239,-5-4 1170,3 4 1349,-9-6 0,10-6 0,-5-2 0</inkml:trace>
  <inkml:trace contextRef="#ctx0" brushRef="#br0" timeOffset="18877">17155 9139 7533,'0'7'6206,"0"-1"-5846,0-6 360,0 0-541,6 6 271,-4 25-540,4-5 180,-6 25-90,0 1 90,0-7 0,0 6-90,0 0 0,0-20 0,0 14-1259,-6-18 719,4 0 180,-10-6 270,11 4-1619,-11-4 1350,4-6-1,-6-3-2519,1-12 2250,6-6 269,-5-2-90,10-5-89,-4-6 269,6 4 270,0-10 0,0-2 0,6 4 0,8-14 0,0 20 1979,6-14-1080,-6 16-179,5-4-451,-4 5 721,10-5-360,-10 4-181,10-4-1438,-10 5 539,29-17-1619,-13 1 720,9-4 719,-20 14 271,-14 9 359,-6 3 0,0-5 0,0-1 0</inkml:trace>
  <inkml:trace contextRef="#ctx0" brushRef="#br0" timeOffset="19433">17383 9205 7533,'-7'21'809,"-5"5"-359,11-5-360,-5 0 180,6 4-90,0-4 1799,0 6-1530,0-7-89,0 0-90,6-7-90,1-5 0,6-2-360,1-6 0,-1 0 270,-6-6-1799,5-2 989,-10-5 181,4 6-2790,-12-11 2970,4 15 359,-10-15 0,11 16 0,-11-4 0,11 1 0,-5 3 0,6-4 0,0 6 0,0 0 270,12-6-270,-4-1 989,12-1 0,-1 2-179,-4 0-450,4 5 89,-11-5-538,3 6 178,-9 6 1,4-5-269,-24 41 448,2-9-269,-17 14-336,12-10-743,-4-21 539,10 3 180,-4-6 360,6 1 90,5-1-90,2-5 900,6-2-451,0-6 247,0 0-606,6 0 900,2 0-361,5 0-269,0-6 0,1 4-450,-1-4 90,6 6 180,-4 0-90,10 6 90,-10-4 0,-1 10 0,-3-11-540,-9 11 180,10-5 180,-11 7 90,12-1-90,-12 7 180,11-5 0,-10-2 269,10-7-179,-5-6 0,1 0-180,3 0 180,3-12 0,-5 3-360,8-10-990,-15 5 631,4 1 179,-6 6-2429,0-11 2160,0 15 89,-6-9-1169,-1 12 1169,-7 0 0,7 0 181,-5 0 89,10 0 180,-4 0 0,6 0 0,0 0 0,18 0 0,-7 0 180,14 0-180,-6 0 0,2 0 90,0 0 89,4 0 1,-10 0 0,11 0-719,-11 0 359,-2 0 180,-1 6 0,-11-5 0,5 11 0,-6-4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5:48:57.647"/>
    </inkml:context>
    <inkml:brush xml:id="br0">
      <inkml:brushProperty name="width" value="0.05292" units="cm"/>
      <inkml:brushProperty name="height" value="0.05292" units="cm"/>
      <inkml:brushProperty name="color" value="#FF0000"/>
    </inkml:brush>
  </inkml:definitions>
  <inkml:trace contextRef="#ctx0" brushRef="#br0">9939 2509 7533,'0'-14'359,"0"-4"-538,6 4 179,1-7 90,18-5-90,-2 5 179,10-5-89,-6 11 90,11-16-90,-2 15 90,4-10-270,17 1-1114,-18 9 1294,19-4-180,-12 8 0,-4 5-90,16-6 225,-19 3 0,1 0-45,33-11 0,-26 11 0,3-1-761,2-4 1,0-1 760,-5 4 0,0 2 0,12-4 0,0 1-702,-15 0 0,-1 1 792,10 1 0,-1 1 45,-7-1 0,1 1-135,12-3 0,2 0 0,-6 6 0,0 0 0,5-5 0,3-2 60,-3 3 0,3 1 0,-3-1 29,9-4 1,0 0-90,-5 1 0,4 1 0,-5 1 90,4 1 0,-2 1-135,9-3 0,0 0-135,-8 3 1,0 0 119,-15 3 0,2 0 0,2 0 0,7-3 0,2-1 0,12 0 82,-16 5 1,8-1-1,6 1 1,5-1-1,2 1 1,0-1-1,-1 1 1,-4-1 21,-5 1 1,-2-1 0,0 1 0,0-1 0,0 1 0,0-1 0,2 0 0,0 1-244,-1 0 1,2 0 0,1-1 0,1 1 0,-1 0-1,0 0 1,-2 0 0,-3 1 0,-3-1 228,11 0 0,-1 0 0,-3 1 0,-4-1 0,-4 2 0,-7 0-304,3 1 0,-7 1 1,0-1 333,9-1 0,2 0 0,-2 1-60,-4 2 0,0 1 0,-1-1-91,1-1 0,-1 0 1,0 0 60,-1 2 0,0 0 0,0 0 0,-1 0 0,-1 0 0,1 0 16,2 2 0,1 0 0,-1 0 44,-5-1 0,0-2 0,3 3-8,4 2 1,4 3-1,1 0 1,-4-1 7,-4-3 0,-3 0 0,3 1-30,2 3 0,5 1 0,-1 1 0,-4-2 164,17 0 0,1 1-142,-19 0 1,6 2-1,0 0 1,-5 0 37,-4-2 0,-3-1 0,3 1-15,4 0 0,4 0 0,0 1 0,-6-1 0,16 5 0,-4-1-45,-15-4 0,2-1 0,-1-1-62,19 4 1,-1 1 91,-19-3 0,0 1 0,2 0-60,11-1 0,2 1 0,-2 0 0,-13 1 0,-1-1 0,1 1 30,10-1 0,2 0 0,-4 0 45,5 4 0,-3-1-282,-1-4 1,0-1 146,-4 2 0,1 1 403,1 0 1,0 0-179,-8-3 0,0 0-45,3 3 0,0 0-90,-4 0 1,-1-1-1,-1-1 0,-1-1-45,-6 0 0,-1 0 608,3-1 1,-1 0-654,27 1 135,-21 0 0,0 0-45,20 0 45,-29-1 0,-1 0-584,8-5 1545,-5 11-1096,-1-10 16,0 3-465,-12-5 1963,-2 0-2233,-19 0 1066,-1 0-617,-6-5 1077,-18-27-717,8 7 0,-10-26 0,14 17 0,6 0 161,0 7-161,0 14 539,0 1-269,0 10-180,0-4 810,0 6-451,6 6-89,-4 1-180,9 13 450,-9-5-270,10 10-1,-10-4-89,10 6-90,-11 0 0,5 0 0,-6 0-180,0 5-90,0-9 270,-6 8 0,-1-10-630,-7 0 270,-17 10-1349,7-15 899,-15 10 553,7-13 1,-9-5 0,-7-2 0</inkml:trace>
  <inkml:trace contextRef="#ctx0" brushRef="#br0" timeOffset="1636">18523 993 7533,'-14'-7'2069,"-5"7"-2069,4 13 0,-4 2 269,0 22-89,4-13 270,2 15-90,7 0-180,0-10-180,4 4 270,-4-8-91,12-15 1,2 1-180,5-11 90,0 0-270,1 0 180,-1 0-539,12-11 269,-8 1 270,8-9-180,-6 6-1169,8-6 809,-4 4 270,2 1 90,-17 8-90,3 6 540,-9 0-270,4 0-180,0 0 540,-5 0-180,5 12 540,-6-3-271,6 10-269,-4-5 0,10-1 90,-11-5-90,5 4 0,-6-5 90,0 0 0,6 5-91,-5-10-89,5 4 180,-6 0-90,0-4 0,-6 9 0,-1-3-180,-12-1 270,-8 11-270,-1-3-90,-5 6 180,6-2-180,-12 7 0,9-10-311,-2 9-499,6-11 451,12-7 179,-6 5 90,13-10-1529,-5 4 1259,10-6 90,-10-6 312,11-8 48,7-18 0,3-4 0,10-10 0</inkml:trace>
  <inkml:trace contextRef="#ctx0" brushRef="#br0" timeOffset="1896">18979 1047 7533,'-42'28'989,"9"-2"360,8-13-89,-2 12-991,5-8 91,-3 26-180,18-19 180,1 15-450,6-19 270,0 6-90,6-12-270,1 12 180,18-11-360,-3 4 270,5-11 90,10-2-360,-13-12 181,15-2-1081,-12-11 631,0 4 269,-6-4 90,-2-1-1169,0-1 1079,-4-5 360,-2-1 0,-1-6 0,-4-1 0</inkml:trace>
  <inkml:trace contextRef="#ctx0" brushRef="#br0" timeOffset="2129">19126 939 7533,'0'55'2518,"0"-8"-1978,0-2-90,0-10 269,0 29-359,0-19-700,0 13-649,0-17 629,0-7 308,0 11 52,0-21 90,0 7-2429,0-18 1709,0-5 450,0-26-179,0 0 571,0-21 328,0-18-450,6 23 60,8-40 30,1 42-719,5-12 269,-1 17 0,-4 6 360,4 2-114,-5 5 24,-1 7 0,6-5 0,2 4 0</inkml:trace>
  <inkml:trace contextRef="#ctx0" brushRef="#br0" timeOffset="2782">19354 1047 7533,'-13'36'1709,"0"25"-900,-1-28-809,7 19 90,1-19 90,6-13 0,-6 0-630,5-7 270,-5-5 180,6 3-359,6-9 179,-5-2 0,11-7 270,-5-13-180,7 6 0,-1-30-630,-6 19-320,6-26 770,-12 23-1058,11-23 969,-10 26 359,4-13 0,-6 25 0,0 0 0,0 5 0,0 2 1396,0 6-856,0 6-378,0 2 647,0 11-359,0 2-270,0 6 180,0 0 899,0 5-449,0-3-361,6 3 631,1 7-631,7-9-359,-7 3-539,5-8 269,1-4-990,-4-6 451,9 3 629,-17-17 90,11 5-180,-10 0 90,4-4-270,0 4-899,-5-6-90,11-12 1079,-5 3 90,1-11-90,4 1 180,-11-2 90,17-35 360,-9-14-360,5-2-160,-7 32 0,-2 4 250,-3 0-90,3-3 180,-5 6-180,0-7 270,-5 10-91,3-1 1,-4 18-180,0 5 900,5-4-360,-5 11 359,6-5-449,-7 18 859,6 15-1129,-6 2 0,14 16-313,0-11 313,1 1 629,4 3-269,-4-3-180,-1 5-450,5 0 90,-5 1 270,1-7-90,-2 5-1469,0 1 1109,-5-10 270,5 7-1979,-6-16 989,-6 0 271,5-2-1350,-11-12 582,4 5 1397,-11-16 31,-2-9-31,0-10 0,1-10 0,13 7 0,-11-1 1439,15 6-360,-9-10-1079,12 14 1619,0-8-809,0 11 269,12-11-1799,33-4 181,-11 1-631,29 3 721,-29 18-266,-6 1 715,3 6 0,-10-6 0,7-2 0</inkml:trace>
  <inkml:trace contextRef="#ctx0" brushRef="#br0" timeOffset="2927">19784 1141 7533,'-19'47'509,"1"0"1,0-4 0,6-6 479,12-16-359,6-8-270,1-6-900,6-7 270,13 0-629,-10-7 449,16-6 270,-17-2-1349,4-10 809,0 4 720,-4-6 0,4-6 0,-5-1 0</inkml:trace>
  <inkml:trace contextRef="#ctx0" brushRef="#br0" timeOffset="3203">19958 845 7533,'-8'6'3058,"3"14"-2608,5 38 449,0-10-1530,0 28 990,0-40 1,0 8-630,0 3 90,0-10-704,0 20-286,0-34 824,0 3 76,0-15 0,5-9 90,-3-2 604,10-7-694,-11-13 0,12-12 450,-6 8-540,1-14 720,10 5-450,-9 16 1349,10-7-1079,-6 24 0,-5 0 0,4 6 0,-5 13 0,0-2-270,-1 14 180,-6-10-450,0-6 90,0 8-809,0-14 539,0 5 180,0-8 360,0 0 0,-6-5 0,-1 5 0</inkml:trace>
  <inkml:trace contextRef="#ctx0" brushRef="#br0" timeOffset="3377">20159 899 7533,'0'21'4137,"-6"-2"-3687,5-5-270,-5 5 0,6 2-90,0 6 90,0-6 90,0-2-1440,0-5 810,0-1 181,0 1-1710,0-1 899,0 0 450,6 1 540,-5-7 0,11 5 0,-5-4 0</inkml:trace>
  <inkml:trace contextRef="#ctx0" brushRef="#br0" timeOffset="3653">20227 939 7533,'15'27'2698,"-4"0"-2698,-11-6 180,0 16 0,-5-13 270,-3 21-1530,1-23 541,-5 10 269,10-23-270,-10 9 360,5-11 360,-13 0-180,11-7 360,-9-7 0,17-7-180,-11 1 539,10 5-89,-4-9-270,12 14 179,8-21-179,1 21-360,4-15 270,-5 16 90,5-10-1620,-4 11 451,4-5 719,-11 6-1259,4 0-90,-11 6 1259,5-5-720,-18 17 900,3-15 0,-10 15 0,6-10 0</inkml:trace>
  <inkml:trace contextRef="#ctx0" brushRef="#br0" timeOffset="3834">20132 1261 7533,'0'8'1619,"6"-2"-720,2-6-449,5 0 360,7 0-631,-5 0 1,4 0 0,1 0 1349,0 0-809,1 0-270,-2 0-91,-5 6 1,-1 13-540,-5 4 180,4 21 180,-11-14 360,-1 27-2789,-7-32 990,-7 12-630,-5-17 1169,4-5-269,-4-2 989,11-7 0,-9 0 0,2 1 0</inkml:trace>
  <inkml:trace contextRef="#ctx0" brushRef="#br0" timeOffset="4319">20468 1074 7533,'43'-8'4227,"-6"2"-3327,-29 6-450,3 0 359,-3 0-1259,0 0 360,-2 0 180,-6 0-2428,0 12 988,0-9 721,-6 15 269,-2-10-899,-5 5 629,-1 0 180,-5 7 180,-8 1 91,5 0 179,-3-2 1349,11 0-540,1 2-809,6-6 1979,1 3-809,6-16 629,6 15-1080,7-14-629,8 9 180,5-12-90,1-6 0,-12 5 0,3-11 89,-11 10-4046,7-4 3147,-7 1-270,-1 3 361,-6-4-361,0 6 361,0 0 359,0 6 989,-6 1-539,4 7-360,-3-7 810,-1 5-630,4-10 0,-4 4 90,18-12-1,-3-2-179,17-5-269,-11-7 179,4 0 0,-5-7 0,-1 0 539,6 0-538,-4 6 898,4 8-179,-5 1 1169,-1 10-810,-6 2-359,5 8-181,-10 11-89,4 8-180,0 1 630,-5 41-810,5-27-488,-12 22-861,5-25 719,-11-11 314,10-2 316,-10 0-90,5-5 90,0 0 0,-5-2 0,4-6 0</inkml:trace>
  <inkml:trace contextRef="#ctx0" brushRef="#br0" timeOffset="4894">21259 1074 7533,'0'28'0,"0"-3"0,0-5 0,0 1 2069,0 5-810,0 7-1079,0-5 90,6-1-91,-4-7-1258,4-1 989,-6-10-719,0 9 449,0-17 0,0 6-270,0-14 271,0 0-91,0-13 90,0 0 0,0-1 180,0-4-90,0 9 630,6-9-270,-5 10-270,5-4 180,0 6 1529,2-1-1349,5 7 630,-6 1-360,5 6 359,2 0-269,0 6-990,6 7 180,-12 2 180,-2 4-359,-6-5 269,0 5 0,-6 2-990,4 0 541,-10 5 629,4-12 0,-5 6 0,0-7 0</inkml:trace>
  <inkml:trace contextRef="#ctx0" brushRef="#br0" timeOffset="5254">21608 1006 7533,'-6'56'0,"-1"-4"1079,-1-12-359,-4-5-271,10 3 181,-9 2-450,9-4-810,-10 3 271,11-24 269,-5 3 90,6-17-540,0 5 180,0-6 630,6-6-90,1-1 0,7-7-360,-7 1 450,5 0-90,-4-7-90,5 6 269,13-24-269,-10 20 270,27-43-1709,-31 34 719,18-12 90,-29 21 271,-1 17-181,-13-5-360,-8 6 361,-6 6 449,6 7 0,-4 8 0,4 12-90,-24 25 90,20-11-743,-12 11 2183,29-19-631,2-17-624,6 9 175,0-16 1439,0 4-1439,12-11 0,3-2-900,12-6 999,0-6-459,6-2-2069,25-35 1979,-18 16-87,16-23 0,-29 17 0,1-2 1</inkml:trace>
  <inkml:trace contextRef="#ctx0" brushRef="#br0" timeOffset="5580">21823 1087 9602,'19'0'899,"-4"-6"-1079,4 5-719,1-11 449,-5 4-90,4 1 540,-12 1-90,-1 6 0,-6 0-90,0 0 90,-6 6 0,-1 7-89,-6 2-271,-1 5 900,1-7-271,5 0-89,-3-5 270,3 4-90,-5-5 270,-1 7-360,1-1 0,6-6-90,1 0 89,6-1 91,0-5-180,0 11 90,0-11 180,6 11-270,1-10 0,12 10 90,-4-11-360,4 5 180,-5-6 0,5-6-900,2 5 451,0-11 179,-2 10 90,-6-10-1259,-5 11 1439,-2-5 0,-6 0 0,0-1 0</inkml:trace>
  <inkml:trace contextRef="#ctx0" brushRef="#br0" timeOffset="5731">21755 1409 7533,'-13'23'4047,"6"0"-3687,1-21-180,6 10 1079,11-11-719,-2 5-90,17-6-1080,-5 0 450,12-6 270,1-7-180,0-2-1758,-1-10 1128,-6 4 540,-7-6 90,6 6-2338,-11-5 1169,5 12 1259,-7-12 0,6 6 0,2-7 0</inkml:trace>
  <inkml:trace contextRef="#ctx0" brushRef="#br0" timeOffset="5954">22118 966 7533,'-8'21'3238,"2"-1"-3058,6-7 180,0 0-181,-6 7 91,5-5-180,-5 4-360,12-5 270,1-1 450,7 0-90,-7-5-90,5-2-90,-5-6 179,13 0-179,1-12 180,0 9 90,-2-9-270,-11 6-1619,-2 4 809,0-4 270,-5 6-1529,5 0 990,-6 0 269,-6 0-899,-1 6 809,-7 2 720,1 5 0,-7 1 0,-1-1 0</inkml:trace>
  <inkml:trace contextRef="#ctx0" brushRef="#br0" timeOffset="6169">22051 1248 7533,'-13'14'1439,"5"-7"-540,2 5-449,6-10-90,6 3 449,7-5-89,14 0-360,1 0-180,5-5 0,0-3 0,-11-5-1710,10 5 811,-17 2 449,4 6 270,-6 0 90,1 0 90,-7 0-1709,-1 12 1079,-6-3 540,-6 17-180,-1-12 0,-1 6-180,-3-13 0,9 5-179,-4-5 359,12 7-450,13-7 450,4-1-540,9-12 181,1-1-117,1-8 1,2-1 0,19-8-1,-13 5 1,0-1 0</inkml:trace>
  <inkml:trace contextRef="#ctx0" brushRef="#br0" timeOffset="6765">22721 1235 7533,'-13'21'719,"6"-2"181,1-6-361,6-5-179,0-2 0,0-6 0,11 6-540,-2-5 180,11 5 0,-7-12-450,6-1 540,-4-7 0,-1 1-540,-2 0 270,-11-1 91,6 7-91,-7-5-90,-7 4 90,0-5-90,-25-1 1080,9 7-631,-4 1 541,9 6-360,17 0 180,-5 0-361,6 0 91,11 0-180,4-6 360,12 4-270,0-9 270,12-3-270,-9-1 269,14-4-1618,-21 6 719,2 5 180,-18 2-899,5 6 629,-10 0 181,4 0 89,-6 6-270,0 2 90,-6 5 180,4 0 1,-16 7-91,10-6 180,-12 12 0,7-11 180,-1 10-180,1-10 0,0 10-90,5-10 720,-4-1-270,11-2-180,-5-11 989,6 11-809,0-10-90,0 4 90,6-12 0,1-8-180,7 0 180,-1-12-990,6 5 451,-4-6 179,5 0 0,-1-5 180,2-3-630,-7 7 180,4 9 1530,-16 13 449,4 30-270,-6-1-899,0 18 0,0-9-90,-6-5-1,4-6 181,-4 10-270,6-14 0,-6 8-450,5-17-809,-5 3 539,6-9 180,0 4-1259,0-6 630,0-6 89,0-1 900,0-19 0,0 4 0,0-11 0</inkml:trace>
  <inkml:trace contextRef="#ctx0" brushRef="#br0" timeOffset="6910">23030 966 7533,'15'20'2428,"-3"0"-1168,-12 13-541,0 8 1,0 24-1303,0-13 718,0-10 0,0-2-1673,0-1 1178,0 18 270,0-29 59,0 11-59,0-17 90,0 4 90,0-13-1299,0-5 489,0-2 606,0-6 114,0 0 0,-6 0 0,-1 0 0</inkml:trace>
  <inkml:trace contextRef="#ctx0" brushRef="#br0" timeOffset="7416">23204 1060 7533,'29'-6'2698,"-4"5"-2338,-11-5 270,-7 6-271,5 0 1,-5 0-90,1 0 90,4 0-180,-5 0 0,0 0 0,-1 0 179,-6 0-89,0 6 270,0 1-180,0 7 89,-6 5-269,-1-4 0,-12 10 0,4 2-180,-10-4-1799,-3 26-470,6-24 1189,-9 14 451,22-20 269,-9-5-1259,16-7 719,-10-1 271,11-6-91,-5-12 720,6-3 0,6-5 291,7-6-291,2 11 0,4 2 359,1 1-449,-5 10 1,5-4-1,-13 12 2338,5 7-988,-4 3-271,-1 3-449,-1-6-1,-6 7-359,0-11 90,0 3-90,0-12-630,0 0-449,0-6-181,12-14 811,-3 4-1,10-15 90,-6 10 0,1-12 0,-1 11-180,0-10 270,-5 23 0,4-9 1799,-11 17-359,5-5-991,-6 6 541,0 6-360,0 1-181,6 13-359,-5 1-90,5 5 540,-6 13-270,0-15 180,0 19-180,0-26-2069,0 14 1079,0-16 271,0 4 269,0-5 0,-6-7-540,5 5-629,-5-11 180,0 5 539,5-6 720,-5-6 0,6-13 0,0-9 0</inkml:trace>
  <inkml:trace contextRef="#ctx0" brushRef="#br0" timeOffset="7597">23593 872 7533,'15'63'3103,"-8"-22"0,-2 0-2294,-5-4 1,0 2-2295,0 14 1,0 2 1574,0-10 0,0 0 0,0 2 0,0-3 2058,0 11-2148,0-13 0,0-1-2159,0 6 1344,0 23 455,-6-29-3148,-2 5 3508,1-10 0,-5-4 0,4-12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5:49:08.469"/>
    </inkml:context>
    <inkml:brush xml:id="br0">
      <inkml:brushProperty name="width" value="0.05292" units="cm"/>
      <inkml:brushProperty name="height" value="0.05292" units="cm"/>
      <inkml:brushProperty name="color" value="#FF0000"/>
    </inkml:brush>
  </inkml:definitions>
  <inkml:trace contextRef="#ctx0" brushRef="#br0">13695 1302 7533,'-8'13'1799,"8"19"-1799,7-9-180,7 10 180,11 5 90,-2-21-90,4 9-1619,4-20 629,-15-6 451,9 0 539,-11-6 0,-1-8 0,1-7 0</inkml:trace>
  <inkml:trace contextRef="#ctx0" brushRef="#br0" timeOffset="269">13923 1127 7533,'7'27'1349,"5"12"-899,-10-9-1,-2 26-269,-2-24-450,-10 24 360,5-26-1349,-7 15 1259,-29 1-1619,22-56 2608,-16 25 1,43-71-810,8 40 539,20-21-359,-6 20-720,11-14 270,-17 16 360,3 2-90,-11 7-90,-1 6 90,-6 0-1439,5 6-450,-10 13 1709,-2 4 0,-8 15 0,-5-4 0</inkml:trace>
  <inkml:trace contextRef="#ctx0" brushRef="#br0" timeOffset="457">13735 1704 7533,'6'8'90,"1"-8"-270,13-8 1439,-5-5-629,10-1-181,-5 1-179,19 0-90,-9-1-540,15 7 180,-23 1 1,4 18 269,-13-3-1,-6 22-358,-1-9-1,-6 17 270,-6-17-990,-1 10 720,-6-17-719,-1-2 359,7-7 630,-5-6 0,4 0 0,-5 0 0</inkml:trace>
  <inkml:trace contextRef="#ctx0" brushRef="#br0" timeOffset="1172">14124 1329 7533,'21'-14'1259,"-2"7"-719,-6-5-270,1 10 1259,11-4-1799,-9 6 0,10 0-809,-13 0 539,1 0-90,-7 0 540,-1 0-90,-6 0-629,0 0 179,0 6 180,-6-4 450,-7 21 0,-2-12 0,-5 14 0,1-11-359,4 5 359,-10 2 449,10 0-269,-4-2-90,11-11 540,2-2-450,6-6 0,0 0 90,6-6-91,2-2 91,11-11 0,-4 10 0,16-21-90,-9 14 360,11-11-271,-12 8-359,-1 11 180,-7 2 90,1 6 0,-7 0-90,-1 0 90,-6 12 90,6-3-450,-5 10-360,5-5 181,-12 11-631,5-8 450,-11 8 271,5-12-541,-19 7 360,10 1-179,-22 5 629,22-4 0,-9-3 180,-1-6-360,16-6 1259,-8 5-539,18-10-181,0 4 361,0-12-270,6 4-90,1-10-91,7 5 181,5-12-180,-4 4-90,10 2 0,-10 1 270,5 10-540,-7-4 180,-5 6-1170,-2 0 541,-6 6-181,0 1 0,0 13 450,-6-5-89,-8 10-1,-1-4 180,-4 6-180,-1 6 270,5-5 0,2 5 90,1-12 540,5 10-360,-1-15-180,2 16 180,6-23-180,0 3 0,0-12 90,6 0-90,2-6 0,11-20 90,-4 2-90,-2-14 0,5-1-90,-9 15 90,11-7 0,-7 17 0,1 1 0,-7 5 1349,5 2-90,1 12 180,2 20-1169,-1 4 360,-8 34-450,-6-26-1260,0 7 541,-6-26-361,-2 7 451,-5-16 269,5 14-90,-3-22-1079,3 3 449,1-10 900,-5-3 0,4-17 0,-6-3 0</inkml:trace>
  <inkml:trace contextRef="#ctx0" brushRef="#br0" timeOffset="1649">14553 1315 7533,'21'-7'1709,"-8"7"-1979,-7 13-90,-12 2 90,5 10 90,-11-9 0,-1 15 90,-2-15-1169,-11 16 720,11-18 269,-4 0 270,5-3 0,1-9 0,-1 10 4767,1-10-3778,6 4-539,1-6 5037,6 0-4048,6 0-1259,1 0 540,12-6-271,2-2-808,0-5 269,5 5 180,-11-4-1709,10 5 809,-10-1-1439,4-3 1080,-11 9 449,-2-4 181,-6 6-1,0 12 360,-6-3-360,-8 22 271,5-14 179,-8 8-180,9-12 90,1-5-180,-5 4-90,10-11-269,-4 5 179,6-6 270,0-12-539,12-20 539,3 0 90,6-18 0,-2 21-180,1-4 270,-6 12 2249,6 2-1080,-13 6-539,5 5-180,-11 8 0,5 8 899,-6 11-539,0 2-271,0 6-449,0 12 0,0-10-449,0 22 89,0-27 360,0 7 90,0-17-1350,0-7 271,0-1 359,6-6-89,2-6 269,-1-7-1079,-1-8 1169,-6-6 360,0 6 0,0-5 0,0 6 0</inkml:trace>
  <inkml:trace contextRef="#ctx0" brushRef="#br0" timeOffset="1894">14633 1651 7533,'-22'49'1169,"4"-10"-539,12-20-271,5-11 541,-5 3-810,6-9-630,12-8 450,-3-3 90,10-16-90,0 4 180,8-18-90,-4 9-90,2-9 0,-11 19 0,-7 6 90,5 8-90,-11 6 90,5 6 1440,-6 2-631,0 5-89,0 18-540,0-7 269,0 21-808,-6-17 179,5-1 270,-11-1-2069,5-12 1079,-1 6 900,-10-1 0,3-4 0,-12 4 0</inkml:trace>
  <inkml:trace contextRef="#ctx0" brushRef="#br0" timeOffset="2185">14929 1356 7533,'-6'49'2878,"-2"7"-2338,-5-32-270,5 2 89,2-14-89,0-5-720,4 0 450,2-1-809,14-18 539,1 3 90,5-16 270,-7 4-989,1-6 449,-1 1 270,0-1 0,1 6 90,-1-4-90,-6 16 0,-1-3-179,-6 6-91,0 4 1709,0 20-1079,0 0 180,0 27 1978,0-17-1978,0 12 0,0 1-360,0-9 270,0 42-180,0-60 180,0 6-5577,0-7 5307,0-5 0,0-2 0,0-6 0</inkml:trace>
  <inkml:trace contextRef="#ctx0" brushRef="#br0" timeOffset="2339">15117 1141 7533,'14'48'3238,"-2"4"-1529,-12-5-1591,0-8 0,0 0 511,0 20-269,0-10 0,0-2-2339,0 5 1080,0 18 539,0-28-1889,0 4 831,0 6 1418,0-20 0,0 11 0,0-22 0</inkml:trace>
  <inkml:trace contextRef="#ctx0" brushRef="#br0" timeOffset="3377">12930 1852 7533,'-7'0'1169,"-5"0"-809,10 0 0,-4-6 269,6-2-269,-6-5 0,5-6-90,-5-14-270,6 3 0,0-21-90,6 16 270,1-17-180,7 22 180,5-19-450,-10 31 0,9-14 270,-17 25 0,11-5 0,-10 16-360,3-2 360,1 23-90,-4-2 90,4 15-180,-6-9 90,0 9 0,6 9-90,-5-10 1,11 14-91,-10-29-450,4 9 450,-6-22 0,0 3-179,0-24 359,-6-3-270,-8-17 180,-1 3 90,-4 2-180,12 8 180,-5 0-90,10 10 1350,-9-9-361,3 10-629,1 1-180,1 1 180,12 6 1709,7 6-1259,2-5-181,4 11-449,0-10 180,2 4 180,6 0-810,0 1 360,0 6-539,-12-5 449,3-2 0,-11-6 180,1 0-1709,-2 6 1259,-6-5-449,0 11 359,0-4 270,0 5-360,0-6 271,0 6 359,0-12 0,0 11 0,0-10 0,6 3 0,1 1 0,1-4 0,3 4 0,-3-6 0,-1 0 0,5 0 629,-10-6-359,4 4 1439,-18-4-1349,-9 6-180,-7 6 270,-17 2-270,15 5-1,-15 1 91,11-7-415,-6-1 325,0 0-1,-1-4 181,7 4-90,-5-6 0,11-6 180,-17-8-270,22-7 179,-15-17-539,29 8 270,-3-15-269,18 17 89,8-17 269,7 15-89,12-3 90,1 14-90,24 5-180,-8 7-236,-11 10 1,0 6 145,11 13-457,15 13 637,-30 3-1979,16 3 1169,-21 0 360,3 0 370,-8 3 1,-16-14 0,3 9 0</inkml:trace>
  <inkml:trace contextRef="#ctx0" brushRef="#br0" timeOffset="4145">15948 1356 7533,'-7'0'449,"-17"11"-269,7-1 270,-16 14-270,12-8 90,8 3-180,-5 1 0,15-6 0,-15 6 0,17-13 90,-5 5 449,6-5 91,6 7-450,1-1 719,13-5-719,0 4 90,13-11-180,-4 5-990,9-12 450,-9-1 270,-2-1 90,-2-4-2248,2 5 1798,-5 0-989,3-11 989,-17 9-540,-3-17 990,-5 12 0,-5-12 0,-3 5 0</inkml:trace>
  <inkml:trace contextRef="#ctx0" brushRef="#br0" timeOffset="4280">15975 1302 7533,'-15'27'1439,"-3"-1"-630,17 25-449,-5-12 90,6 37-3158,0-32 3068,0 15 616,0-19-2101,3 1 1,0 0 495,-2-8 802,11 33-173,-4-65 0,5-7 0,0-9 0</inkml:trace>
  <inkml:trace contextRef="#ctx0" brushRef="#br0" timeOffset="4395">16108 1490 7533,'50'-8'0,"-5"2"0,-19 6 1349,1 0-450,0 0-89,6 0-1889,-5 0 359,11 0 720,-17 0 0,10 6 0,-12 2 0</inkml:trace>
  <inkml:trace contextRef="#ctx0" brushRef="#br0" timeOffset="4925">16444 1047 7533,'0'56'569,"0"1"1,3 8 0,0-5 149,-2 0-1349,3-21 0,-2 0 1079,-2 14-89,6-5-691,-4 16 241,4-19 90,-6 7-900,0-25 541,0-2 737,0-16-378,0 9-449,0-16 89,0-14 1021,0-5-1201,6-40 270,-5 18 180,5-1 1,0-1 39,-4 0-130,3-15 720,1 35-361,2 2 631,6-1-360,-7 11-90,5-3-91,-4 18 181,-1 14-270,-1 2 180,-6 17-180,0-11-838,-6 11 478,5-11-719,-11 11 449,4-17-449,0 10 539,2-17 0,0-2 90,5-1 270,-5-11-180,6 11 0,6-4 720,8 5-90,12-6-360,9-1 629,-7-6-89,3-11-540,-16 8 90,10-21 0,-16 15-630,9-11 270,-17 7 90,12 0 0,-12-1-270,6 1 91,-7-1 89,0-5 0,0 4 0,0-4 540,0 11 0,0-4 89,0 11-179,0-5-180,0 6 90,0 6-270,0 7 90,0-4-630,0 9 271,0-10 269,-7 5-90,6 0 270,-6 1-90,7 5 0,-6-4 0,-1 5 0</inkml:trace>
  <inkml:trace contextRef="#ctx0" brushRef="#br0" timeOffset="5053">16672 1356 7533,'13'-21'539,"1"7"901,5 8-3329,2 6 1529,0 0 360,-7 6 0,4 2 0,-4 5 0</inkml:trace>
  <inkml:trace contextRef="#ctx0" brushRef="#br0" timeOffset="5214">16860 1704 7533,'28'30'1979,"3"-6"-1620,-16-24-89,5-6-90,-7-7 0,1-8-270,5-24 0,-10 14-1259,9-32 629,-17 26-809,5-33-464,-6 19 1634,0-8 359,0 6 0,-6 6 0,-1-7 0</inkml:trace>
  <inkml:trace contextRef="#ctx0" brushRef="#br0" timeOffset="5458">16994 1114 7533,'-7'-30'1259,"-5"0"-989,10 29 180,-4-5-360,6 6 539,0 24-359,0-6 180,0 20 1169,12 31-945,-8-30 1,1 1-1084,5 3 1,0-1 542,-6-2 1,-1-4 135,3 4-180,-6 1-719,6 11 269,-5-15-217,5 14-1312,-6-23 899,0 5 181,-6-6-1260,5-13 1384,-11-2 325,5-17 360,-13-15 0,11-8 0,-8-12 0,9 5 191,-6 2-191,7 1 1439,1 9-810,6-8-359,0 10 1619,6 0 0,19-4-2159,-1 10-84,21-10 444,-17 16-90,11-9 0,1 10 0,8-5 0</inkml:trace>
  <inkml:trace contextRef="#ctx0" brushRef="#br0" timeOffset="7510">17826 1382 7533,'0'-7'1529,"0"1"-1619,-18 36 90,8-17 270,-28 48-90,22-35 179,-10 18-269,13-23-90,5-1 450,2-7-90,6-5-270,0 3 270,0-3-270,6-1 179,2-1-628,5-6 269,1 0 0,-1 0-450,1 0 270,11-17 180,-3 6-539,5-14 359,-8 5 90,-5 5-90,-1-4-719,-5 5 449,-2 7 90,-1-5 90,-3 10 1,4-3 359,-6 5 269,0 12-89,-6-3-360,4 22 900,-3-9-450,5 5-180,0-1 629,0-12-539,5 6 270,9-13-450,1-1 270,4-12-360,1-1 540,7-31-1179,-11 19 549,8-18 90,-23 18 0,5 3-90,-6-15 180,0 15 180,-6-4 0,-7 9-180,-2 9 549,-4-4-549,0 6 0,3 0 180,3 6-90,1 1 0,-2 7-540,5-1 90,-2 7 450,11-11-810,0 3 271,0-6-990,11-5 1439,-2-1 0,17-8 0,-5-5 0,0 5 0,-2 3 0,-5 5 0,-1 0 0,0 0-90,1 12 90,-1-3 0,-6 10 539,-1-6-269,0 1 0,-4-1 270,4-6-1,0 5-359,-5-10-90,11 4 90,-11-6 0,11 0-180,-4 0 0,6-6 180,-1-7-540,7-14 90,-5-1 0,4-17-539,-6 21-540,1-31 1349,-7 41 0,-1-15 539,-6 29-539,-6 6 540,4 7-360,-3 8-180,5 6 1079,0-1-539,0-5-90,0 5 179,0 1-89,5 7-360,3 0 270,5-7-360,-5-8-630,3-11-1079,-3-2 899,-1-6 271,5 0 179,-10-6 270,4-2 0,0-11 0,1-2 0</inkml:trace>
  <inkml:trace contextRef="#ctx0" brushRef="#br0" timeOffset="8041">18322 1382 7533,'13'26'1079,"-6"-4"-719,-1 5-90,1-2 0,-6-4-91,5 0 1,-6 4 0,0-4 0,0 0-360,0-2 180,0-5 270,0-7-1259,0-1-361,6-18 1260,2-3-89,-1-5-1,5-6-90,-4 5 0,5-18 90,-6 16 720,5-9-270,-4 25-180,-1 1 89,5 6 361,-11 0-180,11 6-180,-10 8-90,4 6 0,0 1-450,-5 10 180,5-14 90,-6 8 90,0-11 180,0 11-180,0-9-2159,0 22 1710,0-22 269,0 15 180,0-22 0,0 9 0,0-17 629,6 5-539,1-6 540,19-23-360,-10 11 89,16-43-179,-17 29-719,4-24 269,-5 15-630,5-29 541,-10 18 179,3-18-382,-12 24 562,0-1 0,0 7-14,0-11 14,-6 4 0,4 5 0,-4 5 0,0 17 1979,-1 7-1709,-1 1 1280,3 6-1010,5 6 554,0 7-375,0 8-359,5 12-278,3 1 548,-1 12-181,-1-4-134,-3-5 0,0 2-135,5 15-1314,-1 17 1314,5-30-630,-11 3 104,5-8 436,-6 4-90,6-1-1260,-4-11 721,4 11 179,-6-10-3148,0 15 2878,-6-20 630,4 1 0,-16-13 0,4-4 0</inkml:trace>
  <inkml:trace contextRef="#ctx0" brushRef="#br0" timeOffset="8164">18523 1476 7533,'0'-13'2518,"0"5"-2788,6 2 1,1 6 89,19 0 450,-4 0-181,11 6 1,-12-4-90,4 4 0,-4 0 0,0-5 0,-2 5-1978,-6 0 1978,7-4 0,-5 9 0,5-3 0</inkml:trace>
  <inkml:trace contextRef="#ctx0" brushRef="#br0" timeOffset="8407">18792 1637 7533,'20'15'1529,"0"-3"-1259,5-30-900,-9 8 270,10-22 270,-13 12 0,-6-1-629,5-4 269,-10 3 0,4-4 270,-6 5 90,-6 1 450,-8 13-270,-1 1 0,-10 6-180,10 0 540,-10 24-270,10-6 1619,-4 32-1349,12-20-181,1 9 1,6-18 90,0 4-180,6-10 90,-5 4-720,17 1 450,-3-11-989,5 3 359,6-24 450,-5 3-1079,-1-16 449,0 10 1,-7-17 809,-5 10 0,4-11 0,-5 6 0</inkml:trace>
  <inkml:trace contextRef="#ctx0" brushRef="#br0" timeOffset="8714">18979 1503 7533,'0'58'2069,"0"-9"-1890,0-35 91,0-7-180,0-1 180,0 0-630,6-4 360,2-2 90,5-8-360,1-5 180,5-1 180,2-11-1349,-1 9 270,6-15 719,-17 15-1079,8-9 1349,-15 16 0,10-9 0,-11 17 0,5-17 0,-6 15 0,6-21 0,-4 21 0,4-15 90,0 11 179,-4-1-89,4 2 630,-6 0-630,0 5 269,0-5-359,6 6 90,-5 0 90,5 6 0,-6-5-90,6 11 0,-4-4 180,9 11-270,-9-4 449,10 16-359,-11-20-90,5 12 180,-6-15-720,0 5-1439,0 7 1889,0-5 0,-6 4 0,-1-6 0</inkml:trace>
  <inkml:trace contextRef="#ctx0" brushRef="#br0" timeOffset="9075">19369 1100 10681,'0'14'1799,"5"11"-900,-3 4-269,4 11-684,0 6 144,-5 2 270,2 6 0,0 5-46,-2-10 1,-2 0-1529,1 4 0,0-3-675,0 23 90,0-56 629,0 8 767,0-18-587,0-1 699,0-17-248,0-22 1258,0 2-449,0-8 180,0 2-360,6 13-180,-4-9 0,10 8 180,-5 4 119,12 0-209,-4 1 0,4 1 0,-5-2 0</inkml:trace>
  <inkml:trace contextRef="#ctx0" brushRef="#br0" timeOffset="9526">20079 1503 7533,'-7'42'1259,"1"-9"-809,6-20-180,0-7 89,6-6 271,13-6-990,-3-1 180,21-19 270,-20 4 0,2-5 0,-6 1-630,-12 6 181,5-1 89,-6 2 360,-6 5 90,-2 7-270,-17 1-450,-15 12 270,8 1 270,-5 0-1079,30-1 449,1-6 270,6 0 360,0 0 0,0-6 0,0-1 0</inkml:trace>
  <inkml:trace contextRef="#ctx0" brushRef="#br0" timeOffset="9655">20227 1235 7533,'7'21'809,"-1"10"-809,-6-15 1080,0 16-451,0-17-449,-6 28-360,-1-18-1349,-7 26 720,7-23 809,-5 11 0,4-11 0,-6 5 0</inkml:trace>
  <inkml:trace contextRef="#ctx0" brushRef="#br0" timeOffset="9934">20132 1597 8972,'-6'20'2339,"-1"-6"-1980,-6 6 1,5-7 0,-4 0-90,5 1-90,-6 5-180,-13 8-90,10 2 270,-15 9-1170,16-15 361,-11 8-901,11-22 271,-4 3 899,11-12-539,-3 0 539,9 0 0,-4-6 180,6-2-179,6-5 359,1-1 539,13-5-539,-5 10 1799,16-15-1439,-14 16 180,14-12-180,-10 7 179,12-7-269,-11 5 180,9-4-1799,-4 5 1349,-5 1 0,4 0 0,-13-1 0</inkml:trace>
  <inkml:trace contextRef="#ctx0" brushRef="#br0" timeOffset="10159">20294 1557 7533,'-14'6'2698,"7"1"-1349,-17 30-1259,14-5-90,-16 8 90,13-3-539,-1-9 269,1 1 180,5-4 90,-4-11 89,11-7-1078,-5-1 359,6-6 270,6-6-89,1-1 89,13-13 90,-5 6-450,16-18 540,-9 10-90,5-5-809,-2 2 359,-4 10 271,6-5 359,-6 1 0,4 4 0,-3-4 0,4 5 0</inkml:trace>
  <inkml:trace contextRef="#ctx0" brushRef="#br0" timeOffset="10571">20508 1356 8792,'30'-7'2159,"-1"6"-2969,-21-11 450,6 10 181,-7-3-1,-1 5-2519,-18 12 2969,3 2-180,-5 13 809,3 6-539,9-4-180,-4-3 0,6-6 0,0-1-90,0-4 90,6-2-180,2-1-90,5-10 180,-5 4-1170,10-6 900,-9-6 1,4-2-631,-1-11 270,-4 4 181,-1-4 179,5-1 180,-11-6 0,11 3 0,-10-2 0,4 17 0,0-4 0,-5 11 449,5-5 1,0 6 1889,-5 0-990,11 12 0,-4 3-1079,-1 6 180,5-2-270,-11 1-720,5-6 360,-6 12-2428,-11 30 2428,2-26-2148,-11 31 1428,1-40 900,4 0 0,-4-2 0,6-5 0</inkml:trace>
  <inkml:trace contextRef="#ctx0" brushRef="#br0" timeOffset="10688">20589 1744 7533,'0'14'2338,"0"-1"-1258,6 1-541,7-7-89,2 0-360,11-7 90,-6 0-630,31-13-179,-6-7-1980,2-3 2549,-9-8 1,-18 16 0,7-4 0</inkml:trace>
  <inkml:trace contextRef="#ctx0" brushRef="#br0" timeOffset="11073">20924 1396 7533,'13'-8'2968,"-5"-4"-2968,4 11-2159,-5-11 1350,7 4 359,-7 1-270,0 1 720,-7 18-90,-7-3-89,0 16 988,-1-4-449,-4 6-360,5 0 1169,-7 18-539,1-14 539,5 32-539,3-32-270,5 8-1,0-20 1,0-6 0,11-5-360,-2-2-1079,17-6 1079,-5-12-1709,0 3 809,-2-16 540,-11 4 0,4-6-809,-5 0 1169,0-6-899,-1 5 899,0 1 0,-4 13 0,4 3 0,-6 9 0,0-4 1349,0 6-270,6 6 1,1-4-451,0 9 1,5-3-180,-10 5-1,10 1-179,-5-1-1169,1 7 809,-3-5 90,-5 4-990,0-6 451,0 1 269,0-1-1619,-5 7 1889,-3-11 0,1 3 0,1-12 0</inkml:trace>
  <inkml:trace contextRef="#ctx0" brushRef="#br0" timeOffset="11258">21206 1195 7533,'0'55'0,"0"-9"0,-6-7 6746,5 19-6022,-5-18-319,8 1 0,2-2-225,-3-6-1,11 18-1078,-11-24 539,5 0 270,0-1-454,-4-4 184,4 9 539,-6-15-2428,0 9 1170,0-11 179,0-7-808,-6 5 1708,-2-10 0,-5 10 0,0-5 0</inkml:trace>
  <inkml:trace contextRef="#ctx0" brushRef="#br0" timeOffset="11425">21313 1396 7533,'36'-21'3688,"7"1"-3239,-27 7-89,4 5 0,-8 3 0,-5 5-180,1 5 359,-2 9-449,-6 7-539,0 6 449,-12 12-2339,3-4 1259,-10 0 1080,5-4 0,1-10 0,-1 5 0</inkml:trace>
  <inkml:trace contextRef="#ctx0" brushRef="#br0" timeOffset="11544">21501 1718 7533,'7'36'3508,"-1"-5"-3149,-6-24 811,0 0-451,0-7-1528,0 0 629,6 0 180,-4 0 0,4-13 0,-6-2 0</inkml:trace>
  <inkml:trace contextRef="#ctx0" brushRef="#br0" timeOffset="19958">3930 7086 7533,'13'-29'-810,"-5"4"450,-2 5 540,-6 5 0,0-4 180,-6 12-180,4-5 0,-10 10 0,10-4-180,-3 6 90,-1 0-270,4 0 90,-4 6-450,6-4 270,-6 4 270,5-6 0,-5 0 0,6 0 0</inkml:trace>
  <inkml:trace contextRef="#ctx0" brushRef="#br0" timeOffset="21033">3272 14506 7533,'-5'8'809,"3"4"-989,-4-5 270,0 6 720,-7 25-720,-2-13 180,-4 44-180,5-31-954,1 33 774,3-27 0,0 3-927,3-1 1,-1 2 926,-2 11 0,1 1 45,2-9 0,0-2 90,0-2 0,1 0 135,2 0 0,1 0-376,-1-2 0,2 3 285,-1 9 1,1 6 0,1-5-45,0-1 0,0 1-701,1 0 1,-1 5 0,2-7 790,2-11 0,2-2 135,3 18 0,3 1-253,-1-18 0,1 1-62,5 26 0,1-2 90,-3-31 0,0-1 747,3 11 0,-1-1-1511,11 8 719,3-1 0,2 0 0,4-1 0,-4-9 0,-1-1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5:49:43.918"/>
    </inkml:context>
    <inkml:brush xml:id="br0">
      <inkml:brushProperty name="width" value="0.05292" units="cm"/>
      <inkml:brushProperty name="height" value="0.05292" units="cm"/>
      <inkml:brushProperty name="color" value="#FF0000"/>
    </inkml:brush>
  </inkml:definitions>
  <inkml:trace contextRef="#ctx0" brushRef="#br0">2052 14829 7533,'-65'28'2248,"3"9"-2158,42 3-326,-2 4 326,9-1 0,1 2-1532,-3 16 1531,5-18 1,1 5 45,2 9 0,1 0-135,2-12 0,0 1-1156,1 21 0,0 2 1246,0-11 0,0-2 0,3-5 0,-1 2-678,-2 8 1,0 2 632,3-9 0,0 0 90,0 4 0,0-1 44,3 0 1,0-1-90,0-1 0,1-2-90,3-2 0,0-1 90,-4-4 0,1 2 45,5 16 0,0 0-180,-5-21 0,1-1 135,4 17 0,1-3 0,4 5-714,-1-1 534,0-13 0,13 17 180,-10-19 0,10 7 0,-7-19-1038,-4-6-492,4-6 721,-5 4 89,5-16 1226,-4 9 0,4-10 0,-6 5 0</inkml:trace>
  <inkml:trace contextRef="#ctx0" brushRef="#br0" timeOffset="374">1059 17794 7533,'0'39'899,"0"1"1,2 6-1,2-6-719,4-8 180,5 12 269,0-23-179,1-1-180,0-13 360,23-7-990,-12-25 450,14 1 0,-26-15 90,-7 18 0,-6-4 0,0 4-1080,-6-6 360,-1 7 181,-7 0-271,-5 7 180,4-1 180,-10 7-269,-2 1 359,-1 6 90,1 0-180,7 6 0,1 1 90,10 0-809,-9-1 449,17-6 180,-11 7-89,10-6 179,-3 5 270,5-12 0,5-1 0,3-7 0</inkml:trace>
  <inkml:trace contextRef="#ctx0" brushRef="#br0" timeOffset="538">1167 17606 7533,'7'0'989,"-1"6"-899,0 1 90,-4 7-450,10 5 0,-11-4 180,11 10 0,-10-10 270,9 5-90,-9-1-180,10-4 90,-11 4 0,11 7 0,-10-10 0,3-2 0,-10-16 0,-3-11 0</inkml:trace>
  <inkml:trace contextRef="#ctx0" brushRef="#br0" timeOffset="643">1247 17767 7533,'21'-21'719,"-8"8"-269,-1 1-90,-4 4-180,5-5 0,-5 5 0,4-4-630,-10 11 360,9-11 90,-9 11 0,10-5 180,-11 6-1440,5 0 541,0 0 719,-4 0 0,4 12 0,-6 2 0</inkml:trace>
  <inkml:trace contextRef="#ctx0" brushRef="#br0" timeOffset="755">1328 17821 7533,'6'15'1349,"-4"-10"-1169,4-12-270,-1-6 90,-3-1-450,4-11 270,0 3 180,1-11-1259,1 6 1259,3 0 0,-3 6 0,5 2 0</inkml:trace>
  <inkml:trace contextRef="#ctx0" brushRef="#br0" timeOffset="888">1408 17633 7533,'0'13'539,"0"1"271,6 11-630,2-9 0,-1 16 0,5-18 0,-11 6-1,11-1-89,-4 2-449,-1 6 269,5-6 180,-11-2-90,5-5 179,-6-1 1,0 1-1799,0-1 270,0-5 719,0-2 630,0-6 0,0 0 0,0 0 0</inkml:trace>
  <inkml:trace contextRef="#ctx0" brushRef="#br0" timeOffset="1133">1502 17646 8252,'14'0'2159,"-7"-6"-1979,5 5 90,-4-5-90,5 6-180,0-6-180,1 5 90,-7-5 90,5 6-900,-4 0-179,5 0 899,-6 6 180,-1 7 0,-6 2-90,0 4 270,-6 6-270,5-8 90,-5 8-270,6-5 0,0-5 360,0-2-899,0-7 179,0-6 1,0 0 359,0-6 270,0-2 0,0-11 0,0-1 0</inkml:trace>
  <inkml:trace contextRef="#ctx0" brushRef="#br0" timeOffset="1382">1623 17472 7533,'7'0'1709,"5"0"-990,-10 0-269,9 6-90,-9 1 0,10 12 89,-5 3-269,1 4 0,4 1-899,-5 18 719,7-14 0,-7 14-630,-1-12 270,0-5 270,-4 5-1529,4-12 360,-6 10 629,0-15 180,0 4 91,0-8 359,0-11 180,0-12 1439,0 0-720,0-14-629,0 11 809,6 1-449,1-1-180,7 1 359,5-1-449,2 1 0,0 0-3059,16-1 2609,-20 7-1798,15 1 1888,-19 6 0,1 0 0,-1 0 0</inkml:trace>
  <inkml:trace contextRef="#ctx0" brushRef="#br0" timeOffset="1672">2186 18411 7533,'14'8'2788,"-1"-2"-2518,6-12 809,-4-2 1,22-5-1710,-13 6 360,15-5 180,-12 4-1979,6 0 1080,-5 3 359,-1-1-1528,-8 4 2158,-12 2 0,-7 8 0,-7 5 0</inkml:trace>
  <inkml:trace contextRef="#ctx0" brushRef="#br0" timeOffset="1962">2494 18183 7533,'37'-1'6206,"6"14"-5846,-27 16-209,15 5 389,-16 4-270,5-9 89,-7 9-1438,0 3 629,1-5 360,-7 8-2788,-1 3 1439,-6-4 809,0 3 630,-24-13 0,1-6 0,-23 0 0</inkml:trace>
  <inkml:trace contextRef="#ctx0" brushRef="#br0" timeOffset="7617">2656 3650 7533,'13'-64'1259,"-6"13"-1079,-1 32-90,-6 11 0,0 3 809,0 5-359,0 0-1260,-6 11 451,-1 10 89,-24 43-1406,7-4 1541,8-18 0,-1 1-135,-8 24 135,9-19 0,-1 1 45,-7 20-45,5-18 0,1-1 135,3 7-90,2-19 0,1 1-180,-3 30 180,5-27 0,1 2 90,2-2 0,0 4-30,-1 6 0,-1 6 0,1-2 30,0 11 0,-1 2-1076,-1-8 1,-1 4 0,1-2 985,2 12 0,1-4 45,-3-6 0,1 0-618,1 3 1,2 2 572,1-15 0,1 0 0,0-1 44,0 12 1,0-1-540,2-13 1,0 2 0,1-4 494,0 4 0,2-1 0,-2 1 0,2-1-113,1-2 1,1-1 112,0 6 0,2 0 0,4-2 0,1 1 0,-3 9 0,1-1 90,4-8 0,1 0 44,-3 12 1,1 2-135,1-16 0,2 0 0,-1 1-120,-1-4 0,0 0 1,0 0 59,1 5 0,1 1 0,-1-3-30,4 8 0,-1-2 703,-3-5 1,0-1-749,0-4 0,2 3-405,4 15 1,3 8-1,-1-9 487,-3-17 1,0-2-1,2 11 1,2 6-1,-2-14 1,7-10-1</inkml:trace>
  <inkml:trace contextRef="#ctx0" brushRef="#br0" timeOffset="8539">11856 3704 6723,'7'13'630,"-6"6"-720,12 2 0,6 18 0,-3-3-1130,15 10 1760,-10 0-270,6-4-180,12 22 90,-9-13-180,-9-16 0,3 7 149,0 12 1,3 8 0,-2-1-90,-4-10 0,-1 0 0,1 1-1006,6 16 1,1 3-1,-4-4 976,-7-15 0,-2-2 0,-2-4 15,-2 3 0,-2-1-839,4 11 1,0 0 838,-6-8 0,0 1-45,3 7 0,0 1 45,-3-6 0,-1 1 0,1 0 0,0 3-15,-2-2 0,0 4 0,-1-3-120,0 7 0,-1 1 120,0-7 0,-1 2 0,-1-3 15,-1 7 0,0-3-45,0 0 0,0 1 0,1 0 0,-2 4 30,-2-11 0,-1 3 0,-1-3 60,-2 9 0,-1-2-90,-5 13 0,-1-1-256,4-24 0,-1 0 391,-11 15 0,1-1-45,11-18 0,1-1-248,-13 17 0,1-3 248,0 10 0,-6-3 0,6-6 968,1 0-2227,7-11 1118,-12 21-129,8-25 0,-8 7 823,6-25-643,4-8 0,-17-5 0,4-1 0</inkml:trace>
  <inkml:trace contextRef="#ctx0" brushRef="#br0" timeOffset="9467">10543 2818 7533,'-21'28'1619,"7"-2"-1349,8-13 179,6 0 271,0 13-720,0-4 0,0 5 180,6-8 0,2-5-540,5-1 360,12-5 180,-8-2-270,8-6 90,-12 0 180,-5-6-450,4-2 0,-11-17 90,5 3 0,-6-11 90,0 6-179,-6-6 358,-1 5-178,-1 1 89,-4 8-90,-1-1 90,4 11 0,-9-2 359,11 11-89,-7 0-90,7 0-540,-11 0 180,9 6-1798,-10 1 1438,12 6 180,1-6 180,6-1-449,6 1 629,-5-6 0,11 5 0,-5-6 0</inkml:trace>
  <inkml:trace contextRef="#ctx0" brushRef="#br0" timeOffset="9606">10650 2684 7533,'0'28'-480,"0"-2"0,0-13 1</inkml:trace>
  <inkml:trace contextRef="#ctx0" brushRef="#br0" timeOffset="9952">10704 2590 8342,'-8'49'1439,"2"-4"-1169,6-12 90,0 1-270,6 0 90,-4 5 0,10-11-900,-11 11 360,11 1 360,-5-4-1169,1-3 629,4-8 271,-11-10 179,11 4 90,-11-5 0,5 5 0,-6 2 0</inkml:trace>
  <inkml:trace contextRef="#ctx0" brushRef="#br0" timeOffset="10089">10704 2765 7533,'13'-6'1439,"12"4"-540,-9-4-359,10 6-180,-13 0-720,6 0 270,-3 0 90,3 0 90,-11 0-1709,4 6 719,-5-4 451,1 10 449,-3-5 0,-5 6 0,0 0 0</inkml:trace>
  <inkml:trace contextRef="#ctx0" brushRef="#br0" timeOffset="10222">10797 2925 7533,'-7'15'2158,"1"-3"-1798,12-12-90,1 0 180,12-18-900,-3 2 270,9-17 270,-10 6-1709,4 7 720,-5-6 449,-1 11 180,1-4 270,-7 0 0,5 4 0,-5-5 0</inkml:trace>
  <inkml:trace contextRef="#ctx0" brushRef="#br0" timeOffset="10365">10891 2496 7533,'4'43'929,"0"-1"1,-1-2-1,0-4-29,3 10-451,-5-10 271,11 33-3504,-10-35 2605,9 29 179,-9-35 82,10 5-1522,-11-7 1196,11-5-26,-10 5 180,10-17 90,-11 9 0,11-17 0,-5 5 0</inkml:trace>
  <inkml:trace contextRef="#ctx0" brushRef="#br0" timeOffset="10607">11038 2590 7533,'22'-13'180,"9"-7"179,-20 11-808,18-8-541,-26 15 720,9-4 180,-12 12-89,-6 1 718,-1 13-269,-7 6-180,1 3-270,-6 16 0,10-9 0,-9 4 1619,16-8-269,-3 1-720,5-4-271,5-3 1,3-12 180,5-2-90,1-11-810,5 5 270,2-12-719,5-8 539,-5-6 90,10-25-719,-14 8 615,2-21 0,-7 10 0,-4-5 0</inkml:trace>
  <inkml:trace contextRef="#ctx0" brushRef="#br0" timeOffset="10769">11267 2335 7533,'0'63'1124,"3"-21"0,0-2-674,-1 0-180,9 22 90,-9-33-180,4 4 359,0-6-179,-5-1 180,11 1-270,-10-12-810,10-3 360,-5-6-1979,18-22 1890,3-1-1890,13-23 2159,-7 12 0,-1 2 0,-6 13 0</inkml:trace>
  <inkml:trace contextRef="#ctx0" brushRef="#br0" timeOffset="10854">11615 2630 7533,'8'14'2518,"-2"-1"-2068,-1-6-90,-3-1 90,4-6-271,-6 7 1,0-6 90,6 5-90,2-6-180,5 0 0,1 6 0,-1 1 0</inkml:trace>
  <inkml:trace contextRef="#ctx0" brushRef="#br0" timeOffset="19706">11334 12882 7533,'6'-7'4227,"1"1"-3867,7 6 630,29-12-721,-22 3-1528,28-10 1079,-40 11-3418,9-4 3328,-17 11 270,5-5 0,-12 0 0,-1-1 0</inkml:trace>
  <inkml:trace contextRef="#ctx0" brushRef="#br0" timeOffset="19854">11334 13003 7533,'-7'22'3867,"1"-4"-3507,12-18 1079,19 0-1079,-7 0-360,19-6 0,-23-1 180,6 0 90,-7-5-1529,1 10 719,0-10-1709,-1 11 1260,-6-11 539,-1 11 450,-6-12 0,-6 6 0,-1-6 0</inkml:trace>
  <inkml:trace contextRef="#ctx0" brushRef="#br0" timeOffset="19996">11347 12882 7533,'0'72'3058,"0"-3"-2338,0-35 89,0 18-1560,0-14 841,0 12 0,0-21 281,6 15-821,-4-20 270,4 13 423,0-28-2492,-5 9 2249,5-16 0,0 10 0,1-5 0</inkml:trace>
  <inkml:trace contextRef="#ctx0" brushRef="#br0" timeOffset="20168">11629 12869 7533,'58'-22'3778,"-9"-2"-3599,-41 22-808,4-3 359,-11 5 180,11 0-809,-11-7 359,5 6 360,-6-5-90,0 6-1169,0 0 629,-6 6 810,-1-5 0,-12 17 0,-2-3 0</inkml:trace>
  <inkml:trace contextRef="#ctx0" brushRef="#br0" timeOffset="20289">11642 12950 7533,'-8'15'2968,"3"3"-2698,5-17 1349,18-1-1259,4-14-360,7 0 180,-4-12-1260,-6 5 541,-4 6 359,4-8-1709,-11 20 989,-2-9 450,-6 6 450,0 4 0,6-4 0,1 6 0</inkml:trace>
  <inkml:trace contextRef="#ctx0" brushRef="#br0" timeOffset="20459">11629 12816 7533,'0'41'2698,"0"4"-1978,0-17 269,0 35-719,0-29-502,0 23 502,0-30-1080,0-1-2528,5 19 2438,-3-20 900,10 7 0,-4-26 0,6-6 0</inkml:trace>
  <inkml:trace contextRef="#ctx0" brushRef="#br0" timeOffset="20855">11978 12842 7533,'7'22'3418,"-1"-4"-2609,6-12-539,-3-10-180,10-3 180,-6-9 360,1-15-271,6 9-898,1-23 89,-7 16 450,4-10 0,-16 12-1349,4 6 719,-6 2 270,-6 11-359,-32 8-1080,-6 25 1529,-12-1-946,12 21 1306,17-17-90,0 5 0,0 0 1799,1 13-1530,10-9 1980,-2 14-1079,17-22-541,-5-2 1260,6-3-180,6-8-1349,7 3 90,9-12-91,16-1 361,-2-6 809,22-18-1169,-15 2-1880,4-11 1160,-14 2 832,-1-8-3260,-9 3 1439,8-8 809,-22 16-2878,8-3 1619,-15 10 809,4-4 990,-12 11 0,-7-9 0,-8 2 0</inkml:trace>
  <inkml:trace contextRef="#ctx0" brushRef="#br0" timeOffset="20974">12018 12963 7533,'-11'39'1409,"-1"1"0,2 0 0,3-5-779,7-13-270,5 4 0,-3-19-181,10-1 91,1 0-90,2-5 0,11 5-450,-5-12-3238,23-31 3508,-18 16 0,17-34 0,-23 26 0</inkml:trace>
  <inkml:trace contextRef="#ctx0" brushRef="#br0" timeOffset="21770">12528 12681 7533,'-8'36'0,"2"13"0,6-31 1979,0 13-360,0-11-1709,6-11 90,2 9 90,-1-17 90,5 5-1,-10-6 1,9 0 90,-9-6-1799,10-1 809,-5-7 361,1 1 269,-2-1-990,-6 1 361,0-7 359,0 6 0,0-18 90,0 16 90,0-15 720,0 16-360,0-5-180,0 7 1079,0 5-629,0-3-180,0 9 270,5-4 89,3 6-359,5 0 450,1 0-360,-1 6 89,1 2-89,-7 5 0,0 0-180,-7 7-630,0 1 270,0 6 270,0-1-90,0-5-899,0 5 449,-7-6 360,6 7-1619,-24 12-900,9-9 2609,-11-3 0,8-15 0,6-12 0</inkml:trace>
  <inkml:trace contextRef="#ctx0" brushRef="#br0" timeOffset="22092">12648 12695 7533,'35'-42'449,"-8"9"-89,-8 14 0,-6 5-180,-5 7 180,4 1-90,-5 6-180,0 0 179,-1 0-89,-6 0-360,0 6 180,0 1 0,0 13-90,-6-6 90,5 12 0,-5-5 180,6 0-90,0 10 0,0-21 0,0 14 90,6-16-90,-5-1 0,5-1-360,0-6 270,2-6 90,5-1-899,-5-7 179,9-11-539,-8 3 449,5-11 360,-2 6 90,-11 0 0,12 0 270,-6-6 0,0 11 0,5-3 270,-4 11 0,5 7-270,1 7-180,-7 13 90,5 2 2069,-5 22 0,1-12-990,-3 13-359,-5-11-1529,0 11 899,0-8 0,0 9-900,0-18 630,0 5 180,-5-6 90,3 1 0,-10 4 0,5-4 0</inkml:trace>
  <inkml:trace contextRef="#ctx0" brushRef="#br0" timeOffset="22383">12917 12708 11760,'0'19'3059,"0"-4"-2160,0 11 1,-6 0-451,-2 3-269,-5-2 0,6-2 0,-6-4-2519,6 0 810,-13 4 1349,11-10-2428,-8 4 1259,9-11 269,-5 4-1528,-7-11 2608,12 5 0,-10-12 0,16 5 0,-4-11 629,0 11-269,5-12 90,-5 12-180,12-5-360,1 0 90,7-1 1259,-1-7-539,0 1-91,1-1-539,11-5 90,-2-2 0,3 6-1529,-6-3 719,-7 11 360,1-7-1079,5-5 1349,-4 10 0,4-9 0,-6 11 0</inkml:trace>
  <inkml:trace contextRef="#ctx0" brushRef="#br0" timeOffset="22610">13037 12721 7533,'7'-7'629,"-1"1"-89,-6 6-180,0 0 0,0 6-360,0 2 0,-6 5 90,-1 0 89,0 7-268,-5-6 178,4 12-898,-11 1 359,-2 1 270,0-1-90,-4-1 91,16-12 89,-9 6-180,17-13 270,-5-1-270,6-6 1889,-6 0-720,5 0-449,-5 0-180,12 0 360,1 0-271,6-6 1,1-1-720,-1-7 360,6 1 180,2-7 0,0 0 0,-2-2 0,-5-3 90,-1 10-3418,0-10 1349,1 10 1799,-1-10 0,1 10 0,0-5 0</inkml:trace>
  <inkml:trace contextRef="#ctx0" brushRef="#br0" timeOffset="22814">13145 12547 7533,'-6'14'1709,"4"-1"-630,-4 6-539,6 2-90,0 6 89,0 0-89,0 0-90,0-6-180,6 4 0,-4-10 269,10 10-269,-5-10-809,1-2 359,3-6 270,-9-7-810,4 0 450,0 0 180,-5-7-1169,5-6 720,-6-2 179,6-4-1619,-4-37 2069,4 27 0,-1-40 0,3 35 0</inkml:trace>
  <inkml:trace contextRef="#ctx0" brushRef="#br0" timeOffset="22936">13238 12480 7533,'8'13'2069,"-2"1"-1800,-6 5 91,5 14 90,-3-3-90,4 9-1,-6-13 91,0-5-810,0 4 270,0-3 180,0-2-1889,0 6 990,0-12 449,0 6 360,0-1 0,0-4 0,0 5 0</inkml:trace>
  <inkml:trace contextRef="#ctx0" brushRef="#br0" timeOffset="23182">13252 12735 7533,'28'-51'2968,"-2"14"-2608,-13 25-180,0 5 90,1-1-91,-1 2 1,-5 6 810,3 0-361,-9 0-269,4 0 90,-6 0-5937,-6 18 3508,-19 16 1440,7-2 269,-20 17 270,24-33 0,0 16 0,2-23 989,10 8-899,-3-9-90,5-1 720,0-1-361,0-6-179,5-6 990,3-1-451,12-13-269,-6 0 0,12-1-1350,-11-5 540,16-1-1079,-15 5 810,16-9 359,-24 16 270,10-4 0,-10 5 0,5 1 0</inkml:trace>
  <inkml:trace contextRef="#ctx0" brushRef="#br0" timeOffset="23333">13479 12560 7533,'29'-21'3238,"3"2"-2429,-17 6-449,10 5 0,-10-4 0,4 11-180,0-11 0,-4 10 179,4-3-179,-5 5 270,5 0-1080,-9 0 361,2 5 269,-12 3-2339,0 11 2339,-6 14 0,-8-3 0,-7 9 0</inkml:trace>
  <inkml:trace contextRef="#ctx0" brushRef="#br0" timeOffset="23465">13641 12842 7533,'7'29'4227,"-1"-10"-3687,0-13 270,-5 0-631,5-5 1,-6 5 0,0-6-2249,0 0 720,6 0 1349,-4 0 0,4-6 0,-6-1 0</inkml:trace>
  <inkml:trace contextRef="#ctx0" brushRef="#br0" timeOffset="26574">14754 12923 6633,'40'-7'-90,"-1"0"0,30 0 630,-37 1-180,-3 6 179,27 6-359,-17-5-315,2 5 1,0 0-1936,5 2 1980,18-1-90,6 5 158,-16-10 112,-1 1 0,1 0 0,7-3-1338,-16 0 1,0 0 1247,16 0-180,6-6-522,0 4 792,0-4-781,-16 6 1,1 0 600,-14 0 0,0 0 90,17 0 0,-1 0-222,8 0 132,-23 1 0,0-2 0,23-5 90,6 5 45,-21-5 0,1 0-135,20 4 90,-19-3 0,-1-2 270,13 0-90,5-6-180,-5-7 179,0 5-179,5-4 0,-24 9 0,1 0 90,24-4 215,-22 4 1,-1 0-127,11-3-89,5-7-221,0 0 131,-5-13 90,4 10-270,-5-8 180,0 10 90,-7-6-90,11 0-45,-25 9 0,2-3 135,20-8 0,1-1-90,-17 7 0,0 0 0,21-12 0,-2 1 128,-12 4-128,18-8 0,-30 11 0,5 0 758,-5 6-758,1 2 0,3-1 739,-10-1-739,17-11 0,-15 3 0,9-4 0,-12 7 369,0-1-369,-7-6 0,6-1 0,-12 0 0,6-5-170,-1-1 170,-4-2-45,1 8 0,-1-2 45,2-29-333,-4 28 0,-1 0 423,2-17-90,-1 4 0,0 14 0,1-16 2468,-1 10-2468,6-10 0,-4 4-460,5-6 460,-7-5 90,7-3-90,-5-11-45,-3 25 0,1-2 45,-2 4 0,-1 0-260,0-2 1,1 2 124,1 4 1,1 0 44,-3-10 0,1-1 90,2 9 0,0-1-180,-2-13 0,0 0-248,-2 14 0,1 1 338,0-1 0,0 1 90,-3 3 0,1-2-398,4-25 1,1 1 352,-6 22 0,1 1 90,1-21 0,1 0-345,-3 20 0,-1 1 255,1 0 1,0-1 44,-4 1 0,1-2 190,4-22 0,2-6-370,0 6 0,2-5 0,-1 4 496,-3 12 0,0 3 1,1-1-287,5-10 0,2-1 0,-2 6-234,-4 7 0,0 7 114,11-16 180,-12 21 0,1-2 181,6-4 1,0 3-362,1-16 18,0 8 0,-2 2 162,-8 18 431,6-12-521,-12 28 1809,5-16-1809,-6 14 1342,0-2-1072,0 1 640,0 15-641,0-15-154,0 11 65,-6-1 89,5 2-179,-5 0 0,6 5 0,-7-5 0,6 6 0,-6 0 90,7 0 90,0 0-360,-5 0 180,3 0 0,-10 0 0,-1 6-180,-8 1 180,-6 12-180,7-3-90,-6 9 270,6-10-540,-19 16 270,9-14-90,-15 14 270,17-16-89,-11 4 89,17-5-90,-10-7-1170,17-7 901,2-13 89,7-8 270,36-30 0,13 24 0,8-10 0,12 37 90,-16 14 1079,8 12-899,-7-3 180,-4 8-181,-21-16-179,8 4 270,-15-5-540,3-1-449,-6-5 269,1 3 270,-7-9-630,5 4 360,-5-6 360,7 0 0,-1 0 0,0 0 0</inkml:trace>
  <inkml:trace contextRef="#ctx0" brushRef="#br0" timeOffset="27494">21233 7689 7533,'-20'6'0,"-7"2"0,5 5 359,-9 6 91,10-3-1259,-6 3 269,-24 0 360,13 2-869,-21 0 1049,19-2 180,-24 1 0,7-6 0,-4-1-180,3-2 0,-1 0-693,-9 3 0,3-3 693,18-6 0,3-2 90,-23 3-1172,0-6 1261,0 0-89,13 0 0,-1 0-225,13-3 1,1 0-616,-17 0 1,-1-2 704,15-3 0,2-3 45,1 1 0,0-1 180,0-2 0,1-1-90,3 1 0,2-1 89,-33-18-170,1-3 36,18 5 0,2-4-45,15 8 0,1 0-74,-14-9 1,2-1 253,-5-18 0,13 15 0,-1 0-829,9 10 1,2-1 603,-8-9 0,2 0 135,-10-20-225,12 11 0,0-2 135,10 13 0,-1-2 0,-9-15 0,2-1-90,4-13 90,7 29 0,1-1 0,4-3 0,1 0-135,0 1 0,-1 0 90,1-7 0,1 0-45,5 1 0,1 2 90,-1 4 0,2 0 45,1-6 0,2-1-45,-2 8 0,2 0-45,1-3 0,2 0 45,2 1 0,1 0-75,3-1 0,1 1 165,2 2 0,1 0 0,-1 1 0,0 0-180,3 0 0,1 1 0,-1 2 0,3-1 90,12-20 0,2 0 0,-11 16 0,2 0 82,11-13 0,0 1-82,-11 16 0,0 3 89,2 4 1,1 0-90,-1-3 0,2 2 451,4 5 0,1 0-451,-2 0 0,1 1 45,4 1 0,1 2-45,-3-1 0,-1 2 0,1 2 0,5 0-253,17-6 0,10-1 0,-6 4 208,-7 3 0,1 2 75,10-3 0,6-3 0,-10 8-17,10 9-13,-25 3 0,-1 1 835,21 3-835,-17 3 0,9 1 0,0 1 30,0 2 0,0 0 0,0 0-359,4 2 1,1 1 0,-1 0 358,-4 0 0,0 1 0,-6 1-75,-2 1 0,-4 1 779,-2-2 1,2 2-735,16 11 0,0 1 144,-16-10 0,0 1-234,16 14 0,0 1 45,-22-15 0,-2 1 45,6 8 0,-1 1 0,-7-4 0,-2 1-135,4 5 0,-1 2 45,-5-4 1,-1 1 44,1 7 0,-2 1 0,-2-1 0,0-1-289,-3 0 0,-1 1 379,1 6 0,-1 1-90,-3-7 0,0 0 135,-3 8 0,0 1-45,0-4 0,-1 0 0,-2 3 0,-1 1-45,1-1 0,-1 2-45,-2 2 0,-2 0 659,-1-7 1,-2 2-750,1 27 0,-2 0 45,-4-21 0,-1-2 90,4 19 0,-2 0 0,-3-19 0,-4-1-225,-6 11 0,-3 0-151,3-8 0,-2-1 556,-8 9 0,-3-1-91,7-15 1,0-1 0,-3-1 0,0-2-180,0-1 0,0-1 225,-3 5 0,-1-1-45,-17 19-45,15-24 0,-1 0-45,-14 14 549,-11 6-549,22-26 0,0-1-809,-15 17 981,-11-4 0,16-14 1,-8-4-1</inkml:trace>
  <inkml:trace contextRef="#ctx0" brushRef="#br0" timeOffset="28219">20844 8266 7533,'0'35'359,"0"9"-89,6-26 0,7 12 0,8-29 0,0 5-90,4-6 90,2-6-180,-5-1-810,10-18 360,-17 8 180,4-14-539,-12 16 179,-1-22 270,-6 19-90,-6-13 1,-1 17 359,-6 1 0,-19 6 539,8 1-269,-3 6-90,9 0 180,17 0-180,-5 0-90,6 0 899,0 0-809,6 0 90,7 0 719,20-12-539,21-3-450,-15 0 0,10-3-720,-34 16 361,4-4 269,-6 6 90,-5 0-90,4 0 180,-11 0-180,6 0-1619,-20 18 1259,4-1-180,-10 10 181,0-2 449,4-10 0,-16 10 0,20-10 269,-13-1-89,23-9 0,-5-5 90,6 0-90,6-5 0,7-3 0,8-17-90,6 8-90,-6-8-90,4 11 180,-10 1 90,10 0-270,-15 5 270,7 14-180,-15 9 0,4 18 89,-6-5 91,-18 17-90,7-9 0,-14-8-719,17-4 359,-4-23 90,11 5-270,-5-6 270,6-6-90,6-7 270,1-2 90,1-4-180,10 5-89,-9-5 89,10 4 269,7-10 91,-10 16-90,21-9-270,-21 16 270,16-4 1349,-18 6-90,12 0-809,-11 0-180,5 6-90,-13 2-360,-1 5 0,-6 1 359,0 5-808,0-4 179,0 10 270,0-10-2069,-12 10 1709,3-9-719,-10 3 1079,5-12 0,0 5 0,1-5 0</inkml:trace>
  <inkml:trace contextRef="#ctx0" brushRef="#br0" timeOffset="28394">21554 7944 7533,'36'-7'2698,"-10"13"-2428,-14 9 629,-11 12-784,5 6 425,-6 7-270,-6 2-90,-1 22-959,-7-20 689,7 14 360,-6-17-1930,12 5 1480,-11-10 270,10-4-90,-3-6-90,-1-5 90,4-6 0,-10 3 0,5-11 0</inkml:trace>
  <inkml:trace contextRef="#ctx0" brushRef="#br0" timeOffset="35799">12112 8146 7533,'0'35'-540,"0"2"810,0-15-90,-6 10 0,-7 3-180,-8 5 90,-18 0 89,3-5-89,-22 3-881,20-15 881,-12 2-270,9-6 90,0-4 0,-11 5 180,4-1-450,-5-10 181,-7 9 89,15-14 0,-1-1 90,-28 5-801,25-5 1,0 0 800,-17-3 0,-2-6 0,1 4-90,0-15 0,0 8 180,0-11 0,6 1-90,-11-2 90,16-6 0,20 14 0,0-1-595,-19-19 505,10 3 0,1-4 0,14 7 0,-1-5-90,-4-7 0,-6-7 0,-1-5 1,5 0 66,4 0 1,4-3-1,1 0 1,-2 1-587,-1 3 1,-1 1 0,0 0 0,2-1 668,-5-16 0,3 0 0,7 6-105,9 5 0,4 5 0,-5 7 0,1-2-211,8-10 0,1 0 211,-3 11 0,2 1 45,7-1 0,0 1-90,-5 2 0,0 0 45,5-2 0,1 1-45,-6-33 90,8 35 0,2 0 90,4-35-90,1 32 0,1 1-90,5-22 172,-3 25 0,1 0-82,8-16-291,6 2 201,0 0 270,12 12 0,-10-6-180,16 1 0,-11 4 0,12-10 0,-4 11 0,10-12 0,-13 20 0,0 1 0,-9 5 0,1 1 614,10-7 0,1 2-614,18-3 0,1 1 0,0 6-45,-17 13 0,2 2 45,21-3 0,-25 5 0,0 2 914,24 6-914,-22-2 0,3 2 0,1 7 0,2 2-42,11 0 1,-1 1 130,-14 2 1,-2 1 45,5 4 0,-3 1-135,12 13 180,8 5-90,-8 5 0,-15-11-104,9 11 14,-6-5 90,-4 6 1008,4 6-1278,-5 2 90,-10 9 0,2 14 0,-3-8-803,-9-16 1,-1 0 832,9 19 0,3 9 0,-8-12 60,-9 6-90,-2 4 275,-1-6-95,-10 0-180,4 0 360,-6 7-180,0-6 0,0-25 0,0-1-90,0 28 0,0-10 0,0 1 45,0-19 0,0-1-45,-3 14 0,0 1-45,3-16 0,-2-1 45,-10 29 90,5 5-165,0-6-105,-5-6 135,6-14 0,-2 2 90,-5-3 0,-1 0 0,3 3 0,0 0-135,-2-6 0,0-3 90,-6 14 0,4-7 0,-10 6-569,10-18 569,-16 16 0,9-21 0,-11 9 0</inkml:trace>
  <inkml:trace contextRef="#ctx0" brushRef="#br0" timeOffset="37058">11575 8736 7533,'8'57'-1080,"3"-1"1080,-9-27 180,10 21-1759,-5-12 1579,7 14 449,-1 6-449,1-13 180,-1 19-45,-4-25 0,2 0-45,10 21-180,-9-9 0,2 6 150,4-10 0,2 3 0,-1-4-60,-3 2 0,2 2 60,7 15 0,4 7 0,-3-12-642,-6-24 1,-1-3 491,7 24 0,0-1 180,13-2-90,-4-7-465,5 6 465,0-6 0,-11-9 0,0 2 0,16 19 45,-13-19 0,0-2-45,16 10 0,5 4 0,-5-10 0,4 4 0,-16-19 0,0-2 0,23 12 0,-17-14 0,0-1 0,19 5 0,-16-7 0,1-1 0,-10-7 0,0 0-607,10 7 0,0-1 607,21-4 0,0 12 0,0-11 0,-19-2 0,0-1 0,-10-4 0,-1-1 0,12 0 0,-1-1 0,19 0-312,0-6 312,0 0-180,0 0 180,1-6-90,-2-1 90,-4-12 0,9 4 107,-28-3 1,0-1-108,-3 7 0,0 0 0,3-7 0,-2-1-47,19-13 47,0 5-180,-11 1 180,15-4-90,-15 8 90,11-16 0,-13 11-90,0-10 90,11-9-90,-14 4 90,-14 17 0,-1 0 0,11-20 909,-6-2-775,-4-5 1,7-19 0,0-3 0,-7 12-693,-6 11 0,-2-2 558,7-7 0,7-13 0,-3 3 0,-10 15 0,-10-3 0,1 4 112,-1-11-112,1 5 45,-4 13 0,-1-1-45,-4 6 0,-1-1-145,5-6 0,0 0 145,-5 7 0,0 1 0,3-32-143,-1 35 0,0-3 143,-2-24 0,-1-2 45,1 21 0,0 0 237,-1-23 1,0 0-238,0 25 0,0 2-45,-3-4 0,1 0-90,2 6 0,0 0 90,-3-7 0,0-1 45,0 10 0,0 1-180,0-5 0,0-1 33,0 1 1,0 1-79,0-28 180,-3 29 0,0-3-90,3-8 0,-1 0 45,-5 8 0,0 0 45,5-6 0,0 2 0,-5-18 451,0 18-451,5-4 595,-11-8-595,11 16-90,-11-13 270,10 28-180,-4-3 1474,6 5-1474,-6 6 90,5-4 1096,-5 10-1186,6 2 815,-6 1-1085,4 4 895,-3 0-625,5 3 0,0 5 0,-6 0 0,4 0 90,-4 0-180,6 5 450,-6 21-270,5-2 89,-11 20 1,4-21-180,0 8 90,-4-10 270,5 12-360,-6-5 90,5-1 0,-4-1 0,5-12-90,-7 12 180,1-11-180,6 10 90,-5-10-180,4 4-450,1-5 360,-5-7 90,11-1-629,-5 0 179,6-4 540,-6 3 0,4-17 0,-4-3 0</inkml:trace>
  <inkml:trace contextRef="#ctx0" brushRef="#br0" timeOffset="37185">15331 7273 7533,'34'14'180,"-7"-1"-450,-2 1 180,-4-1 0,0 0 180,4 1 0,-4 11-90,0-8-450,-1 8 450,-13-12 0,5 1 0,-5-1 0</inkml:trace>
  <inkml:trace contextRef="#ctx0" brushRef="#br0" timeOffset="38011">15921 7032 7533,'-13'13'0,"-1"-5"0,-5 3 0,-2-3-90,0 5 180,-22 7 90,18-5-90,-20 4 89,18-12 1,-12 11-90,3-9-990,-9 11 810,-2-7 0,5 1-55,-10-7 55,14-1 0,-1 0 180,-22-4-544,16 1 0,0 0 274,-16-9 270,-6 4 0,0-16-180,19 11 0,-1-1 90,12-2 0,0 0 0,-9-3 0,0 0 270,-19-8 0,10-12-270,-5-1 90,13 0-180,-5-11 180,10 3-135,12 8 0,2-3-135,-10-27 180,9 10 0,2-1-45,14 18 0,2-1-681,-6-13 1,3-1 815,0-22-180,10 33 0,1 1 0,-3-28 45,5 17 0,2 0 45,5-17 0,-6 22 0,1 0-90,11-19 90,-4 10 0,9-2 0,3 1 89,5-6-89,3 7 0,1 5-89,1 14-1,26-15 90,-24 21 0,18-8 0,-15 17-90,5 1 180,0 7-90,24-1-90,-18 7 90,18 1 0,-18 6 0,-4 6 0,10 1 90,-10 7-90,4-1 0,1 1 90,0-1-90,1 0 0,22 13 0,-24-10 0,-3 2 0,2 2 179,20 8-179,-3 6-640,-5-1 820,-29 0-180,-1-5 644,-2 17-554,-4 21 0,-7-7 105,-4-17 0,-2 0-285,0 7 135,-1-5 0,-1 0-45,2 11 90,-5-13 0,0-1 90,3 19-180,-4-11 90,4 21-45,-6-27 0,0 1 45,0 31-180,-3-15 0,0-1 90,-5 2-90,2-19 0,-2-1-90,-5 19 270,-1-11-90,-5 3-719,4-11-1564,-4-1 2283,-12 12 0,7-21 0,-15 7 0</inkml:trace>
  <inkml:trace contextRef="#ctx0" brushRef="#br0" timeOffset="38985">14821 5650 7533,'-7'7'359,"-5"-1"-359,10-6 90,-4 0-90,6 0-359,-6-54 359,5 11-372,-2-3 1,0-5 371,5-4 0,2 0-1077,-4 5 1,1-2 1076,5-10 0,0-1 0,-2 10 0,0 0 0,2 0 0,1-1 90,0 2 0,-1 1-45,1 1 0,0 0-45,-1 3 0,1 2 90,-1 4 0,1 0-692,6-23 0,0-1 602,-5 17 0,1 0 45,6-20 0,1 0-800,-5 13 1,-1 3 754,3-3 0,1 0 90,1-5 0,2-5-406,1 4 1,3-4-1,-2 3 361,4-7 0,1 0 15,-2 5 0,1-4 0,2 3-142,-3 12 0,0 3 1,-1 1 36,5-14 0,0 2 14,4-3 1,-1 4 30,-12 23 0,-2 3 753,6-20-1293,4 12 271,-10-2 179,4 21 1285,-5-14-1284,-6 27 2369,-2-8-2459,-6 12 1894,0 5-1804,0-5 644,0 6-915,0 0 360,-6-6 0,4 4 0,-4-4 0</inkml:trace>
  <inkml:trace contextRef="#ctx0" brushRef="#br0" timeOffset="39351">15935 2268 7533,'-23'57'180,"5"-7"-180,18-29 0,0-7 0,6-3 0,-5-9 0,17 4 0,-9-6 449,17-6-179,-5-1 0,6-13-360,5-7 90,-9-1 90,2-5-90,-12 12 90,-5 2-90,4 6-90,-11 5-180,6-4 180,-7 11-180,-13-11 270,4 10 0,-10-4-180,-12 12 180,7 2-89,-9-1-91,8 5 0,10-4-540,-11 5 360,17-6 360,-9 0 0,17-7 0,-5 0 0</inkml:trace>
  <inkml:trace contextRef="#ctx0" brushRef="#br0" timeOffset="39511">16095 2013 7533,'15'0'1349,"-2"12"-989,-7 3 269,-5 12 91,5 17-450,-6-6-270,0 8 90,0-1-413,0-16-667,0 10 630,0-12 91,0 0-916,0-6 556,0-2 82,0 1 367,0-6 180,0 0 0,0-8 0,0-6 0</inkml:trace>
  <inkml:trace contextRef="#ctx0" brushRef="#br0" timeOffset="40110">16229 2227 7533,'29'-20'90,"-4"6"-180,-18 2 270,-1 11 269,-6-5-269,0 6 540,0 0-720,6 6 180,2 19-180,-1-7 90,5 20 0,-4-24 90,0 6-91,4-7 1,-11-5-90,11 4-90,-5-11 180,1 5-180,4-12 90,-11-1 90,5-7 0,0-5-359,-5 4 89,5-11 0,-6 12 180,0-12-900,0-6 720,0 2-719,0-9 449,-6 12 90,5-6 1,-11 5 179,11 1 180,-5 2 180,0 10-180,4 1-180,-4 3 539,6 9-269,0-4-90,0 12 1080,6 2-900,2 11 0,5-4-1,0 10-179,-5-4 180,4 6 0,1 23-540,2 1 360,-2-2-90,-7-17-269,0-20 179,-4-11-90,3 5 360,-5-6-270,0 6 720,0-16-181,6 1-269,2-18-90,6 6 0,-1 2 0,1-1 360,-1 5 0,0-4 0,1 6-90,-1-1-360,0 1 0,-5 5-810,4-4 451,-5 5 269,1-1 90,-2 2-1170,-6 6 901,0 0 359,-12 12 0,-3-3 0,-6 17 0,-16 6 0,19-2-674,-19 15 943,21-17-89,-3 11-180,6-11 90,5 5-89,-4 6 179,11-15 0,-5 7 1349,12-17-90,13-1-1439,4-6 0,10 0 180,-7-19-629,1 3 359,6-17 847,1-6-757,19-22 0,-22 9 0,6-6 0</inkml:trace>
  <inkml:trace contextRef="#ctx0" brushRef="#br0" timeOffset="40536">16780 2107 7803,'0'13'1079,"0"1"-899,0-1 270,0 6-271,-6-3 1,4 9 0,-4-16 0,6 9 0,0-11-180,0 1 180,0 3-360,0-9 180,0 4-90,0-6-629,30-54 269,-17 35-46,18-42 316,-25 41-90,-6 6 90,0-6 270,0 7 0,0 5-180,0-4 0,0 11 766,0-5-496,0 6 270,0 0-91,6 0-269,-4 0 90,10 6-90,-5 1 180,6 13-360,-5 0 90,4 1 90,-5-1 0,1-7-989,-2 13 809,-6-10-720,0 3 360,0-13 180,0 0 1,0-4 269,0 3 0,0-16 0,0-4 0</inkml:trace>
  <inkml:trace contextRef="#ctx0" brushRef="#br0" timeOffset="40687">17034 1785 7533,'8'0'1169,"-2"6"270,0 55-585,-6-19 1,1 3-810,2 4 0,0 1-1262,0 10 0,0-6 1397,-2-8-990,5 16 218,0-27 502,-4 5 771,4-6-1491,-6-7 810,0 5 0,0-16 0,0 9 0</inkml:trace>
  <inkml:trace contextRef="#ctx0" brushRef="#br0" timeOffset="41191">16431 2201 6633,'7'0'900,"-1"0"-720,-6 0 1079,0 0-1169,0-6 0,-6 4 90,5-10-90,-11 11 0,10-11 89,-10 11-268,5-11-91,0 10 270,-5-4-180,4 6 180,1 0 0,-5 0-1800,-2 12 1621,-1-3-361,2 11 90,1-7 90,10 0 0,-4 1-89,6-1 359,0-5 0,-6 10 0,-1-3 0</inkml:trace>
  <inkml:trace contextRef="#ctx0" brushRef="#br0" timeOffset="42039">17517 1986 7533,'7'0'1439,"11"0"-1259,-9-6 0,11 5-180,-1-11 180,-4 4-1,10-5-179,-4 0 0,6-1 180,-6 7 0,-8 0 90,-1 7-270,-11 0 0,-1 0 0,-7 0 0</inkml:trace>
  <inkml:trace contextRef="#ctx0" brushRef="#br0" timeOffset="42186">17544 2094 7533,'14'0'3148,"-1"0"-2788,0-6-1,1 4-89,-1-10-1709,1 5 810,-1-1 269,-6-4-630,5 5 541,-4-1 449,-1-4 0,5 5 0,-5-6 0</inkml:trace>
  <inkml:trace contextRef="#ctx0" brushRef="#br0" timeOffset="42336">17584 1933 7533,'0'49'1619,"0"-4"-1259,6-19-91,-4 1-89,4 0 0,0 0-360,-5-6 180,11 10 0,-10-15 270,4 10-1349,-1-13 629,-3 1 270,10-1-1889,-11 0 2069,11-5 0,-4-8 0,5-7 0</inkml:trace>
  <inkml:trace contextRef="#ctx0" brushRef="#br0" timeOffset="42480">17826 1905 7533,'34'0'719,"-1"-5"-809,-6 3 90,-7-10 360,0 11-180,-12-5-900,9 0-179,-14 4 179,9-4 720,-12 6 0,0 6 0,0 2 0</inkml:trace>
  <inkml:trace contextRef="#ctx0" brushRef="#br0" timeOffset="42620">17839 2013 7533,'0'7'719,"0"5"-719,6-10 90,-4 4 1080,9-6-451,-3 0-269,11 0-180,-4-6 90,11-1-1,0-7-1438,3 7 539,-2-5 360,-2 10-1349,-4-10 720,-7 11 809,4-11 0,-16 4 0,4-5 0</inkml:trace>
  <inkml:trace contextRef="#ctx0" brushRef="#br0" timeOffset="42773">17852 1865 7533,'0'66'1799,"0"-21"-1619,6 6-452,-4-19 452,4-3 0,0 3-1,-5-5 1,5 0 239,0 0-2218,-4-6 974,9 4 825,-3 2 0,-1-5 0,-1 4 0</inkml:trace>
  <inkml:trace contextRef="#ctx0" brushRef="#br0" timeOffset="43332">18496 1905 7533,'21'-5'2248,"4"3"-1888,-10-4-90,5 6 90,-1 0-180,-10 0 0,9 0-1350,-16 0 271,4 6 809,-6 8-540,0 0 360,0 6-89,-6-7-1,-2 1 90,-5-7 0,-1-1 990,7 0-450,-5-4-181,11 4 1,-5-6 450,-1 0-270,6 0-90,-5 0 180,6 0-180,12 0-1,-3 0 1,10 0 990,19 0-990,-13 0-1,7 0-448,-14 0 179,-16 6 0,4 1 90,-6 12-360,-6-4 0,-2 11 0,-11 0 270,-2-9 90,0 7-989,2-17 449,6 1 180,-1-2 360,7-6 0,-11 0 0,3 0 0</inkml:trace>
  <inkml:trace contextRef="#ctx0" brushRef="#br0" timeOffset="43573">18818 1946 7533,'29'-36'90,"-4"11"-180,-18 13 270,5 10-1,-10-4-268,9 6 89,-9 0-90,10 0 90,-11 0 0,5 0-180,0 6 90,-4-4 90,10 10 180,-11 1-180,11 2-90,-4 11 989,6 0-899,-1-3 90,-6-4-90,5-7 360,-10-11-180,10 5 0,-5-6-270,6 0-540,-5 0 360,4 0 180,-5 0 90,12-12 0,-4-2 0,4-13 0</inkml:trace>
  <inkml:trace contextRef="#ctx0" brushRef="#br0" timeOffset="43842">19369 1664 7533,'-23'36'539,"-7"-5"-539,27-11 90,-21-6-180,15 12 90,-4-11 0,1 4 90,5-6-360,-7 1 360,7-1 180,1-5 0,6 4-180,0-11-90,0 11 1619,41-4-1529,-24-1-270,38-1 180,-40-12 270,16-1-1259,-20-1 629,13-4 180,-17 11-1259,6-17 1169,-5 15-90,-2-15 360,-6 10 0,-6-11 0,-2-1 0</inkml:trace>
  <inkml:trace contextRef="#ctx0" brushRef="#br0" timeOffset="43992">19354 1664 7533,'0'42'3508,"0"20"-2969,0-29-1077,0 18 898,0-18-90,0-5 110,0 5-110,0-6-661,0-6 121,0-2-1439,0 0 899,0-4 910,7 5-190,-6-7 90,6-5 0,-2-2 0,3-6 0</inkml:trace>
  <inkml:trace contextRef="#ctx0" brushRef="#br0" timeOffset="44203">19475 1744 7533,'21'-7'-90,"4"-5"899,-10 5-269,5-1 0,-13 2 89,6 6-359,-6 0-270,1 0 180,-3 0 0,-5 6-180,0 2 180,0 5 0,0 7-540,0 6 450,0 3-810,-5-2 450,3-2 1,-4-10 269,0 4-1350,-2 1 1081,-5-6-1,5 6 0,-4-13 180,11 5-180,-5-10 270,6 4 0,-6-18 0,-2-3 0</inkml:trace>
  <inkml:trace contextRef="#ctx0" brushRef="#br0" timeOffset="44502">19596 1731 7533,'14'-13'539,"-1"5"-359,-5 8 270,4 8-270,-11 5 0,5 7 0,0 0 179,-5 19 1,-1 3-180,6-8-495,-5 9 1,-2-7 314,1-27 90,0 9-630,0-16 270,0 4 180,0-6-180,0-6 90,0-2 90,0-11 0,0-8-359,6-8-91,2-11 180,-1 10 90,5-2-179,-11 5 988,11 11-449,-10 2 0,4 14-90,0 6 990,-5 0-451,5 0-269,0 6-180,-5 2 90,5 11 0,0-4-180,-4 11 1439,4 0-899,-6 3-810,0 3 360,6-11-90,-5 5 180,5-12-1529,-6 18 1169,0-16 90,0 9-1260,0-11 181,-6 5 1169,5-10 0,-17 9 0,3-11 0</inkml:trace>
  <inkml:trace contextRef="#ctx0" brushRef="#br0" timeOffset="44699">19878 1731 7713,'35'-22'0,"-3"-2"899,-19 23-179,-6-11-271,-1 10-179,1-4-180,-6 6-90,6 6 180,-7 1-180,0 19 180,0-4-720,0 11 270,0-12 181,-7 4-1,6-4-630,-12 6 90,6 0 450,-1 0-449,-3-7 269,9 0 90,-4-13 270,6 5 0,-6-10 0,-1 4 0</inkml:trace>
  <inkml:trace contextRef="#ctx0" brushRef="#br0" timeOffset="44943">20132 1449 7533,'-3'58'599,"0"-1"1,0 6 0,-1-8-420,-3-16 179,1 17-1078,6-21 539,0-7-270,0-3 180,0-11 0,0-7 180,6-1 360,1-12-360,12-1 90,-4-7 360,5-5-180,-7 4 0,1-10-180,5 10 0,2-11-90,0 12-1169,-2-6 1259,-6 13 0,7-5 0,1 4 0</inkml:trace>
  <inkml:trace contextRef="#ctx0" brushRef="#br0" timeOffset="47088">20817 1637 7083,'0'14'989,"0"-7"-899,0 5 630,0 7-360,0-2 179,6 8-359,1-18-90,13-1 0,-5-6-90,-2-6 180,-1-1-450,-11 0 180,11-5 180,-10 4-629,4-5 359,-6 6 180,0-5 0,0 4 0,-12 1-90,9 1-360,-15 0 270,10 4-90,-5-4-180,0 6 181,-1 0-1,7 0 180,-5-6-360,11 5 90,-11-5 1,10 0 179,-4-2 180,6-5 0,0 0 0,0-1 0</inkml:trace>
  <inkml:trace contextRef="#ctx0" brushRef="#br0" timeOffset="47324">20924 1422 7533,'15'6'899,"-3"2"-719,-12 5 90,0 7-495,0 18 0,0 4 135,0 0-474,-3 0 1,0-3-247,1-20 610,-4-6 20,6 1-90,0-7 90,0-1-90,0-6 0,0 0 1239,0-6-969,0-7-90,0-2 90,6-5 359,2-5-269,5 9 630,1-10-360,-1 13-90,7 5-180,-5-4 179,4 5-89,-6 0 0,1-5 0,-7 10-720,5-4 271,-11 6 179,5 0 90,-6 6 0,-6 2 0,-1 5 0</inkml:trace>
  <inkml:trace contextRef="#ctx0" brushRef="#br0" timeOffset="47511">20763 1865 7533,'7'8'1619,"11"-8"-1349,-3-8-1,6-5 1,-1 6-180,-13 1 90,5 0 0,-5 4 0,7-4-2069,-1 6 270,0 0 989,-5 6 271,-2 1 179,0 1 180,-5 4 0,5-5 0,-6 7 0</inkml:trace>
  <inkml:trace contextRef="#ctx0" brushRef="#br0" timeOffset="47674">20951 1758 7533,'14'8'-90,"-2"3"450,-5-9-1,-6 10 1,11-5-270,-10 7 90,4-7-630,-6 5 270,0-5 90,0 7-359,0-1 269,0 7 90,-6-5 0,-2 10-360,-11-4 270,4 0 180,-11 4 0,0-4 0,-9 6 0</inkml:trace>
  <inkml:trace contextRef="#ctx0" brushRef="#br0" timeOffset="47803">20776 2080 7533,'-1'-6'1799,"2"-1"-1440,13-7 1,6-5-180,-6 4-90,24-22-90,-9 19 180,24-26 270,-12 28-270,0-9-2424,-15 17 1255,0-4 539,-12 11 450,12-5 0,-6 0 0,7-1 0</inkml:trace>
  <inkml:trace contextRef="#ctx0" brushRef="#br0" timeOffset="48125">21273 1731 7533,'0'23'1439,"0"0"-1169,0-21-90,0 4 0,0-6-91,12-12 1,-3 3-180,10-16 90,-6 10 90,1-10-1709,5-14 1260,-10 13-271,-9-5 360,-9 25-90,-16 6 90,10 12 270,-10-3 0,4 16-449,-12 8 449,5-9 0,1 13 0,7-16 1169,7 6-449,-1 0-361,7-6-89,1-2-90,6-6 180,0-5 90,0 4-180,6-11 89,1 5-179,25-12-90,-14-1-90,19-12-719,-10-3 269,7-10 360,0 3-1422,-7-3 793,-8-1 719,-5 5 0,5-5 0,3 6 0</inkml:trace>
  <inkml:trace contextRef="#ctx0" brushRef="#br0" timeOffset="48260">21447 1476 7533,'0'63'1079,"0"1"-899,0-22-648,0 4 648,0 0 211,0-4 328,0 34-539,0-28-1062,6 16 343,-4-31-541,10-12 541,-11-8 539,11-7 0,-5-12 0,7-2 0</inkml:trace>
  <inkml:trace contextRef="#ctx0" brushRef="#br0" timeOffset="48675">21742 1463 7533,'-13'56'359,"5"-11"-359,2-19-89,0-12 178,5 6-89,-5-7-449,6-5 269,0-2-90,0-6 450,6 0-270,-5 0 270,17-6 0,-9 4-270,10-10 90,-11 11-90,4-11 90,-11 10 540,5-4-271,0 6-179,-5 0-270,5 0 90,-6 6 1,-6 2 89,-1 5 0,-6 1 89,-7-1-178,6 6-991,-12-3 451,6 3 359,-7 0 270,0-4 0,6 4 0,-4 1 629,9-11-179,3 9 450,1-17-361,11 5-269,-5-6 630,12 0-361,1 0-179,7 0 0,5-6-270,2-1 180,6-7-180,0 1-90,5-7 0,-9 6 90,8-6 89,-10 7-1348,0-1 629,-2 7 271,-5 1-1261,-7 0 811,-1 5 179,-6-5 180,0 12 360,-6-5 0,-1 17 0,-6-3 0</inkml:trace>
  <inkml:trace contextRef="#ctx0" brushRef="#br0" timeOffset="48925">21689 1879 7533,'-14'53'539,"7"-17"-539,1-10 180,6-20-180,0-6 180,0 0 90,0-6-180,6-2 180,7-17-360,2 9 0,4-16 270,-5 17-180,5-10 0,-4 10 90,10 2 0,-10 1-270,5 10 90,-1-4 0,-10 6 180,9 6 0,-16 1-90,3 7 90,-5-1-180,0 1 180,-5 5 270,-3-4-181,-5 11 1,-1-12-809,1 6 269,-13-1 180,10-4-719,-10-2 449,13-1 180,0-10 270,-1 4 0,1-6 0,0 0 0</inkml:trace>
  <inkml:trace contextRef="#ctx0" brushRef="#br0" timeOffset="49392">22144 1610 7533,'8'0'2338,"-2"0"-1798,0 0 270,1 0-451,1 0-179,3 0-270,-3 0 0,0 6 180,4 8-360,-5 7 181,1 5-361,-2 7 360,-6-10 0,0 2 90,0-12-720,0 1 450,0-1-359,-6-5 359,4 4-180,-10-11 540,11 5-270,-5-12 90,6-1-90,6-13 1,1-1-1,13-5-3302,-5 5 3302,16-11 270,-15 16 0,9-3-90,-11 7-90,-1 10 450,0-10-271,-5 11 1,4-5 3572,-11 6-3482,5 0-90,-6 0 180,0 0 0,0 6-180,0 7-90,0 8 180,-6 0-360,5 4-90,-11-10 180,4 11-1079,-5 0 629,0-3 0,-1 14 540,1-21 0,0 10 0,-1-13 0</inkml:trace>
  <inkml:trace contextRef="#ctx0" brushRef="#br0" timeOffset="49557">22266 1865 7533,'7'-7'1349,"-1"1"-989,-6 6 719,0 0-899,0 6 180,0 1-90,-6 7-180,-2 17-90,-5-7 0,0 9 269,-1-8-89,1-4 0,-1 6-1979,-5 0 900,4-1 899,-17-5 0,16-7 0,-9-8 0</inkml:trace>
  <inkml:trace contextRef="#ctx0" brushRef="#br0" timeOffset="49647">22091 2094 7533,'36'-23'1889,"7"-1"-1709,-27 23-1,33-11-179,-23 5-1169,13-1 629,-20-4 360,-6 11 180,1-11 0,-1 4 0,0-5 0,1 0 0</inkml:trace>
  <inkml:trace contextRef="#ctx0" brushRef="#br0" timeOffset="49816">22507 1610 7533,'13'-5'0,"1"3"0,-1-4 2428,-6 0-1168,-1 4-451,0-4-359,-4 6-1260,10 0 540,-11 0 270,5 0-1798,-6 0 1798,6 6 0,-11 2 0,4 5 0</inkml:trace>
  <inkml:trace contextRef="#ctx0" brushRef="#br0" timeOffset="50069">22507 1637 7533,'6'8'-1619,"-5"-2"3957,5-6-1888,0 0-90,2 0 269,5 0-269,-6 0 0,5 0-180,-4 0-270,5 0 180,1 0-270,-1 0 180,-5 0 0,-2 6-90,0 1 90,-5 1-180,5 4 90,-6-5 0,-6 6 0,5 1 90,-17 5-180,9-4 270,-11 4 270,1-5-180,4 5-180,-10-4 90,10 10 0,-10-4 0,4 0 0,0 5-630,2-12-809,5 6 629,6-7 361,-4-5-721,11 4 1080,-5-11 0,0 5 0,-2-6 0</inkml:trace>
  <inkml:trace contextRef="#ctx0" brushRef="#br0" timeOffset="50374">22560 1785 7533,'8'6'1889,"4"13"-1530,-11-2-179,5 8 0,-6-12 180,0 1-180,0-1 90,0 1-360,0-7 360,0-1-900,0-6-269,6 0 539,-5-6 180,12-1-360,-6-7 270,7-11 0,-7 3 270,5-11-90,-10 12-89,9-5 89,-3 6 359,-1-7-89,5 6-90,-10 1 180,10 7-180,-11 6 90,17-5 270,-15 10-180,15-4-90,-17 6 89,11 0 91,-5 0-270,1 0 90,4 6 90,-11 2 90,5 5-270,0 0 269,-4 13-179,3 2 450,-16 42-2519,-4 2 1709,-6-2-1716,8-19 1176,1-26 271,10-10 89,-10-2-540,11-1 361,-11-4 539,11-1 0,-11-1 0,4-6 0</inkml:trace>
  <inkml:trace contextRef="#ctx0" brushRef="#br0" timeOffset="50733">22869 1718 7533,'43'-21'3328,"-12"1"-2968,-19 13-1,-4-5-179,-1 11 0,-1-5-90,-6 6 90,6 0-630,-5 0 270,5 0 180,-6 0-629,0 0 719,-6 6-180,5 7-90,-17 26-360,9-8 180,-4 14 180,1-18-269,10-1 539,-3-4 0,5-3 449,0-12 1,5-1-720,3-12 0,5-1-359,7-19 269,-6 4 180,6-11-90,-7 13 180,-5-6-90,4 11 0,-10-4-90,4 5-540,-1 7 181,-3 1 179,4 0 360,-6 5-270,0-5 90,0 6 810,0 0-630,6 6 629,-5-5-359,5 11-90,-6-5-90,0 1 180,0 4-90,0 1-630,0 2 360,0 4-90,-6-5-449,5 5 269,-11 2 360,5 0 0,-13 4 0,-1-4 0</inkml:trace>
  <inkml:trace contextRef="#ctx0" brushRef="#br0" timeOffset="51012">22923 1986 7533,'0'21'899,"0"-1"-449,0-7-90,0-6 0,0 5-540,0-4 180,0 5-720,0 7 630,0-11-180,0 3 0,0-12 270,5-12 90,3-4-90,5-10-180,1-1 1,5-6 179,-4 5 1169,10-11-989,-9 16 90,9 4-90,-16 7-91,9 11 91,-11-5 450,6 6-90,-5 0-270,4 0-270,-11 0 0,5 12 179,-6-3 1,0 16-180,-6-4-90,-1 6 270,-13 6-899,6-11 449,-6 9 90,7-10-1529,-6 12 899,3-11 271,-3 4 539,5-13 0,1 1 0,0-1 0</inkml:trace>
  <inkml:trace contextRef="#ctx0" brushRef="#br0" timeOffset="51407">23539 1691 7533,'-13'6'2518,"6"-5"-1258,-5 11-901,4-4-988,-5 5 269,6 1 90,-11 5 270,9 2 0,-11 0 90,7 4-2968,-7-4 2248,5 0 270,-4-8-90,6-1 450,-1-10-359,7 3 359,-5-5 0,11 0 719,-5 0-449,6 0-270,6 0 990,1-5-451,0 3-269,11-10-90,-9 5-135,25-16 0,5-3-45,-12 3-675,11-1 1,-3-1 44,-20 6 630,4 4 0,-5-5 0,-1 7 0</inkml:trace>
  <inkml:trace contextRef="#ctx0" brushRef="#br0" timeOffset="51666">23620 1664 8072,'-8'8'1170,"2"4"-990,0-11 0,-1 11-1,-1-5-448,-3 7 179,3 5 90,-5-4-720,-1 11 360,-5 0 270,4-3 180,-4 8 90,6-16-90,-1 4 0,1-11-810,6 4 271,-6-11 179,12 5 450,-6 0 0,7-4-450,-6 4 1169,5-12-359,-5 4-360,12-10 719,2 5-359,11-7-180,-4 1-90,5-1 179,-1-5-89,2 4-180,-1-4-90,12-1 0,-16 11-90,9-8-989,-17 15-1350,4-4 1080,-23 18 809,9-3-360,-18 10 361,1 1 449,-2 0 0,-6 7 0,0 0 0</inkml:trace>
  <inkml:trace contextRef="#ctx0" brushRef="#br0" timeOffset="51794">23378 2026 7533,'-13'21'-360,"6"-1"360,1-13 1619,6 5-180,0-10-359,0 4 89,17-6-809,0-6-720,28-14 360,-10 4-352,6-15-728,-9 10 721,-5-6 179,0 0-1259,6-6 1259,-5 11 90,-1-9 90,-7 15 0,-7-9 0,0 5 0</inkml:trace>
  <inkml:trace contextRef="#ctx0" brushRef="#br0" timeOffset="52016">23781 1799 7533,'0'29'2069,"6"-5"-1080,7-24-90,26-18-989,-8 8 180,8-16-90,-20 7 180,-5 4 0,-1-4 180,-5 5-990,-2 1 271,-12-1-181,-2 7 180,-11 1 180,-2 6 0,0 0 0,-10 0 1,14 6 89,-14-5-540,10 11-449,-6-10 809,7 4-450,6-6 270,2 0 181,11 0 269,-5-6 0,12-7 0,7-9 0,8-4 0</inkml:trace>
  <inkml:trace contextRef="#ctx0" brushRef="#br0" timeOffset="52161">23928 1530 7533,'8'-14'2698,"10"7"-2068,-9 1-180,4 6-91,-1 0 181,-11 6-360,5 1 540,-6 13-361,0 1 181,-6 24-360,-1-14 0,-6 13 0,-1-17 0,7 0-2249,-5 0 720,4 6-810,-5-5 2159,-6 11 0,4-11 0,-4 5 0</inkml:trace>
  <inkml:trace contextRef="#ctx0" brushRef="#br0" timeOffset="52296">23781 2013 7533,'0'7'629,"0"5"900,0-4-809,0 5-270,6-5-180,1-3 899,13 2-809,1-6-360,6-1 180,-1-7 0,1-7-1,0 1 1,0-6 180,6-8-180,-11 4-3508,10-8 1619,-18 10 1709,0 0 0,4-4 0,-4 4 0</inkml:trace>
  <inkml:trace contextRef="#ctx0" brushRef="#br0" timeOffset="52737">24116 1651 7533,'14'0'2158,"-7"0"-1258,5 0-360,-5-6 179,13-2-899,-5 1 90,10-5-1259,-16 10 809,3-4 271,-6 6 179,-4 0-630,-20 30 360,6-16 630,-20 29-180,19-22 0,-1 6-360,1-1 1170,0 7-810,5-10 989,2 8-719,6-22-90,0 9-1,0-17-179,0 5 180,6-6-1349,8-6 1079,6-7-90,1-2 180,-1-5-90,-1 7 0,-4 0 90,5-1-1979,-7 1 899,1 5 451,-1 2-1,-6 6 1530,5 0-541,-10 6-359,4 2-180,0 5 90,-5 1-180,5 5 270,-6-4 2879,6 10-361,-5-4-2248,11 0-180,-10-1 90,10-13-90,-5 5-1170,6-11 540,13 11-1798,-10-10 1078,16 4 631,-17-6-1350,22 0 1169,-19 0 270,19 0 1,-22 0 449,4 0 0,-6 0 0,-5 0 1799,4 0-990,-11 0 4228,12 0-4407,-12 0-180,5 0-180,-6 0 449,0 0-539,0 6-180,6-5 0,2 11 0,5-4 0</inkml:trace>
  <inkml:trace contextRef="#ctx0" brushRef="#br0" timeOffset="61278">13909 1892 8882,'0'8'-720,"6"15"720,-4-6 90,4 34 0,0-20 0,-5 26 90,5-10-90,-6 2-655,0 10 655,0-18-180,0 12 0,0-12-75,0 6-195,0 11 180,0-19-422,0 17 422,0-28-360,-6-1 270,5-7 90,-5-7 76,6-6 104,0-1 0,-6-12 0,-2-1 0</inkml:trace>
  <inkml:trace contextRef="#ctx0" brushRef="#br0" timeOffset="61489">14070 2080 7533,'0'36'180,"-6"7"89,4-21 1,-10 17 90,11 13 0,-5-13-180,6 18-360,-6-11 270,5-9-90,-5 26-90,6-32 180,0 14 0,0-18-990,6 6 720,-5-11-719,11 3 359,-11-17 540,5 4 0,0-11 0,2 5 0</inkml:trace>
  <inkml:trace contextRef="#ctx0" brushRef="#br0" timeOffset="61652">13936 2617 7533,'19'15'1259,"8"-3"-989,1-12-90,11 0-90,-5 0-1490,1-6 860,10-2 91,2-5 449,-4-6 0,8 4 0,-16-5 0</inkml:trace>
  <inkml:trace contextRef="#ctx0" brushRef="#br0" timeOffset="62344">13278 1235 7533,'-15'49'719,"4"-4"-719,11-19 360,0 13 0,0-15-180,5 14 0,3-24 0,6 0-90,-1-3 89,1-9 1,-1 4-180,12-12 180,-8-1 0,8-13-450,-12 6 180,1-24 90,-7 14-180,-1-15 180,-6 19-359,0-6 269,0 12 0,-6 0-180,-1 2 0,-13 10 180,6-4-270,-6 6 90,7 6 91,-6 2-1,4 5-270,-5 1 90,7-1 90,5 1-269,-4-1 539,10-6 0,-9 6 0,3-6 0</inkml:trace>
  <inkml:trace contextRef="#ctx0" brushRef="#br0" timeOffset="62529">13413 1074 7533,'7'0'359,"5"6"91,-11 1 0,11 7-270,-10-1-270,10 0 90,-11 1 90,5 5-180,0 2 0,-5 0 0,5-2-630,-6-5 271,0-1 269,0 1-540,0-1 540,0 0-269,0-5 449,0-2 0,-6-6 0,5 0 0,-11-6 0,5 4 0,-7-4 0</inkml:trace>
  <inkml:trace contextRef="#ctx0" brushRef="#br0" timeOffset="62633">13439 1288 7533,'15'-15'270,"3"-3"-91,-10 11 1,11-6-270,-4-1-449,11 1 179,-17 6 270,8 1-90,-15 6-629,4 0 809,-6 0 0,6-7 0,1 0 0</inkml:trace>
  <inkml:trace contextRef="#ctx0" brushRef="#br0" timeOffset="62772">13479 1342 7533,'-7'7'449,"1"6"-269,6-12-90,0 5 0,0-6 180,6 0-90,2 0-90,-1-6 0,6 5-270,-6-12 180,6 0-900,13-14 451,-16 5 269,20-9-90,-27 10 270,14-6 0,-9 0 0,5 0 0</inkml:trace>
  <inkml:trace contextRef="#ctx0" brushRef="#br0" timeOffset="62938">13614 1047 7533,'-8'49'1889,"2"8"-1620,1-28-715,3 16 625,-4-17-448,6 23 89,0-19-720,6 36 810,-4-41-989,3 10 654,-5-31 65,6-6 386,-4 0 0,10-12 0,-5-3 0</inkml:trace>
  <inkml:trace contextRef="#ctx0" brushRef="#br0" timeOffset="63129">13654 1181 7533,'13'-28'1259,"7"2"-1079,-5 13 90,5 5 90,-1-4-181,-4 5 1,10 0-450,-10 1 181,4 6 178,-11 0 1,3 6 90,-9 1 0,4 7 0,-6 5-720,0 2 271,0-1 89,0 6-270,0-5 270,-6 6 90,4-6-180,-9 4-180,3-10 181,1 4 89,-5-5 0,4-7-720,-5 5 720,6-11 180,-5-1 0,10-7 0,-4-6 0</inkml:trace>
  <inkml:trace contextRef="#ctx0" brushRef="#br0" timeOffset="63371">13882 899 7533,'6'21'1349,"-4"10"-899,4-8-91,-6 15 1,0-3 0,0 23-180,0-7-1610,-6 2 1250,4-8 270,-4-11-997,6 1 458,0-3 269,0-10 180,0-3-270,0-12 90,0-1 889,6-6-529,-4 0 8,10-12-458,-5-9 1080,7-7-450,-7-5-180,5 13 90,1-12-91,2 10-179,11-5-1079,-12 7 539,6 7 271,-1 0 269,-4-1 0,10 1 0,-3-1 0</inkml:trace>
  <inkml:trace contextRef="#ctx0" brushRef="#br0" timeOffset="63870">14231 1047 7533,'7'-14'-270,"11"1"540,-9 0-180,11-1-540,-1 1 90,-4 5 180,-1-4 0,-8 11 180,-1-5-90,-3 6 0,4 0 630,-6 0-270,0 0-180,-6 0 180,-1 6-180,-7 1 90,1 7 179,-13 11-359,10-8 180,-10 8 0,13-6 0,5-10-90,2 9 90,1-17-180,3 11-90,-4-10 450,6 4-90,12-6 539,15 0-629,-9 0-720,12 0 271,-29 0 179,5 6-630,-6-5 360,0 5 180,0 0 0,0 2-539,-6 5 89,-1 1 630,-7-1 0,7-6-90,-5 0 450,10-1-360,-4-5 0,0 5 1079,5-6-539,-5 0-180,6 0-180,0 0 629,6 0-269,-5 0-90,11 0-540,2-6 180,1-2 0,4-5 90,1 0-1799,6-7 1439,-3 5 90,2-4 90,-12 11 0,7-10 0,0 4 0</inkml:trace>
  <inkml:trace contextRef="#ctx0" brushRef="#br0" timeOffset="64424">14244 1342 7533,'20'-13'2248,"-5"-1"-1888,4 7-90,-5-5-90,5 4 0,-4 1 0,4 1-990,-5 6 360,-7 0 361,5 0-271,-5 6 90,1 1 90,-2 13 180,-6-6 0,0 12 0,0-5-90,0 0 180,0-2-90,0-5 0,-6-7 360,4 5-180,-4-10 0,6 3 89,6-10-269,8-3 180,0-11-1529,18-14 1079,-10 3 156,17-27 0,-10 26 1,3-14-1</inkml:trace>
  <inkml:trace contextRef="#ctx0" brushRef="#br0" timeOffset="65144">14660 993 11131,'13'-6'0,"1"5"-90,-7-11 90,5 10-1170,-4-4 631,6 0 269,-7 5 180,5-5-360,-11 6-90,5 0 540,-6 0-809,0 0 899,-6 6-90,-1 1-90,-6 13-270,-1-6 810,0 12-360,7-11-90,-5 10 0,10-10 539,-10 5-179,11-7-270,-5 0 90,6-5 0,0 4-90,0-11 90,0 5 0,0-6-90,0 0-270,12 0 180,-3 0-90,10-6 180,-5-1-720,0-7 270,-1 1 180,-6 0-1169,11-7 1079,-9-1-89,4 0 359,-7 2 0,0 6-90,-4 5 90,4 2 0,-6 6 1889,0 0-1620,0 6 991,0 19-1170,0-7-90,0 14 180,0-19-90,0 1-90,0-7-360,0 5 90,0-11 270,6 5-90,-5-6-90,5 0 90,0 0-180,1 0 0,1-6 90,4-1 1,-11-6 89,11-1-360,-10 1 180,9-1 0,-9-5 180,10 10 0,-11-9 0,5 16-90,-6-4 360,0 6-180,0 0 630,0 6-360,0-4 449,0 16-449,0-9 90,0 10-450,0-5 270,0-7-90,7-1 90,-6 0-90,11-5-990,2-7 720,-5-3 90,8-16-539,-9 4 269,-1-6-360,11-17 541,-15 18 179,9-11 899,-6 24-449,-5 5-180,11-4-180,-10 11 989,4-5-449,0 6-271,-5 6 541,5 7-1,0 20-539,-5-3 0,5 9-180,-6-7 180,0 3-810,0 5 270,0 0-1259,0-11 719,0-4 450,0-12 270,0 1 0,0-7 0,0-1 0</inkml:trace>
  <inkml:trace contextRef="#ctx0" brushRef="#br0" timeOffset="81531">13171 4429 7353,'0'13'-90,"0"0"90,0 0 0,0 7 360,12 19-180,-9-14 89,27 42-179,-26-34-45,14 13 0,0 2-498,-14 1 273,12 4 0,-1 0 0,-12 1 90,9-1 0,0 1 90,-9 7 0,2-19 0,2 0 0,-2 11 180,-4-11 0,0 0-90,11 25-1110,-11-27 1,-1-1 1019,6 19 45,-2-19 0,-2 0-1165,0 22 1120,4-13 0,-1-1 90,-3 16-90,1-24 0,0 1 0,-3 35 45,3-26 0,0 0-45,-2-9 0,-1-1 45,3 4 0,0-1-135,3 23 180,-4-9 90,10 9-91,-12-22 1,1-1-269,11 25 179,-11-24 0,-1-2 90,6 13-90,-6-1-322,0-11 1,0 0 411,0 19-90,0-16 0,0 0 90,0 10-90,-6 4 0,5-17-19,-11 20 19,5-35 180,-5 14 0,-2-3-90,-2-21-90,-9 31 0,11-41 1805,1 6-1715,-7 1 896,6-1-986,0 1 853,2-1-763,5-5-90,-7 3 0,7-9-180,-5 4 360,4-18-180,-5-3 180,0-12-180,5 0 0,-3-5 0,3 3 270,1-9-270,-5 9 90,4-10-648,1 5 648,-5-12-90,5 4 0,-7-10 0,0 4 44,5 10 1,-1-1 45,-5-27-791,8 27 0,1-1 701,-6-26 0,4 5 180,-5-12 0,0 5-180,9 28 0,0 1-783,-8-36 783,8 23 0,1 0 0,-1 11 0,0 1-45,1-11 0,0-1-45,-2-22 180,3-1-90,-4 36 0,0-1 0,5-34 90,-5-1-90,3 37 0,0-3-45,-1-19 0,0-2 90,1 13 0,-1-1-818,1-18 0,0 1 728,0 18 0,0 4-45,3 4 0,-1 0 90,-5-5 0,-1 1 0,6 8 0,1-2-120,-3-12 0,-2-7 0,1 3-15,-3-10 0,0 0 135,4 12 0,1-3 0,-2 5-45,-5 1 0,1 4-135,0-26 180,1 9-175,-5-4 85,10 2 45,-4 11 0,0-1-45,5-18 314,-2 18 1,0 2-135,3 5-180,0 2 90,0 6 180,0 0-90,0 5 0,0 3-90,0 11 0,0-4 726,6 9-636,-5-3 1583,5 12-1673,-6-5 547,0 10-637,0-3 980,6 5-980,-4 0 90,4 0 0,0 0-90,-5 0 270,11 0 0,-5 0-180,7 5 90,5 9-90,-4 7 0,5 6 180,-1 5-90,2-3 0,0 10-90,4 1-960,2 25 960,1-1-90,-8-19 0,-1 1 180,3 24-90,-5-30 0,-2-1 0,-6 23 0,3-20 0,0-1-269,-3 7 179,4 20-90,-7-39 180,0 9-1619,-5-3 1619,5-13 0,-18-10 0,-3-19 0</inkml:trace>
  <inkml:trace contextRef="#ctx0" brushRef="#br0" timeOffset="82933">13010 4079 7533,'-21'6'0,"2"-4"-630,6 4 540,5 0 0,-3-5 90,9 6 0,-4-7 90,0 0 180,5 0-90,-5 0-90,6 0 539,0 0-719,0-7 1,0 0 89,0-13-180,0 5 270,0-10-90,0-8 0,-6 3 90,4-14-450,-4-20 180,6 22-214,0-21 483,0 37-178,0-1 89,0-6-90,0 4 90,0-3 0,0 5-90,0 0 0,0 0 90,0 0 0,0-5-90,0 3 90,0-10-270,-2-7 0,-2-2 90,3-7-879,-1 0 0,0-11 0,0 10 1059,2-4-90,-3 3 0,0 3 64,2 21 26,-5 6 0,6 6 0,-7-4 0,6 10 0,-5-5 0,6 1 0,-6 4 3379,4-4-3379,-4-1 129,6 6-129,0-6 0,0 1 180,0 4-91,6-10 1,-4 4-90,10-6 0,-5 0 0,7 0 0,-1 6 180,-5-4-180,4 10 0,-5-4 0,1 11 270,3-10-180,-9 15-90,10-15 180,-5 11-180,7-6-90,-7 5 90,5-4 90,-5 5-270,1-1 270,9-10-180,-8 9 90,11-10 0,-1 6 90,-4-1-180,11 1 180,-11-1-180,10 1 90,-10 0 0,10-1 0,-4 1 0,6-1 180,17-11-180,-12 9 90,14-6 0,6 0-90,-8 7 0,0 0-260,8-2 0,1 0 305,2 0 0,-3 3-863,0-1 818,18-4 90,1 11-90,-17-4 45,-15 11 0,-2 1-45,11-7 135,-10 4 0,1 1-45,27 0 134,-15-3 1,1-2-135,20 0-45,-30 0 0,0 0 45,25 0-90,0 1 90,-6 6 90,5-6-90,-24 5 0,1 1 0,30-6-180,-30 5 0,-1 2 0,18-1 0,-1 0 90,-4 0-180,5 0 270,-6 0-180,17 0-90,-19 0 180,-7 0 0,-2 0-2919,3 0 2919,19-6 0,-31 4 34,11-4 56,-16 0-90,16 5 0,-17-5 0,11 6 0,-17-6 0,9 4 312,-15-3-402,3 5 813,-5-7-723,-1 6 3180,-5-5-3180,-2 0 98,-6 4-98,0-9-90,0 3 90,-6-5-90,-2-19-180,-5-4 270,5-5-90,-4-4 90,5 23 90,-7-16-90,6 22-90,2-9 270,6 17 0,0-4-180,0 11-90,0-11 180,0 10-90,0-9 0,0 9 0,0-4 360,0 0-360,0 4 90,0-4-90,6 0 90,-4 5-180,4-5 180,-6 6 180,0 0-180,-6 0-90,4 0 0,-9 6 90,3-5 0,-5 5-270,5 0 90,-4-4 180,5 10-630,-6-10 450,-1 9 0,7-9-90,-5 4-90,11 0 270,-5-5-90,6 5-179,0-6-181,0 0 0,12-12 360,-4 4 0,12-12 270,-1 12-180,-4-4 90,4 11-180,-5-11 90,-1 11 180,1-5 270,-1 6 0,7 0-361,-5 0 91,4 0-90,-6 0 0,1 6 0,-7-5 0,5 11-719,-11-4 359,5-1 90,-6 5 90,6-10 90,-4 3 0,10 1 0,-5 2 0</inkml:trace>
  <inkml:trace contextRef="#ctx0" brushRef="#br0" timeOffset="84075">15519 993 7533,'0'14'90,"0"-7"179,6-1 1,-5-6-90,11 0 360,-4 0-360,-1-6-270,17-19 180,-20 7-360,20-19 180,-16 21-90,-1-3 270,-1 6-180,-6-1 180,0 1 180,0 5 0,-6 2-180,-1 6-90,-1 0 0,-4 0 0,5 0 90,-6 0 0,-1 6-90,1-4-360,-1 10 270,7-11 0,-5 11 180,10-10-90,-4 4 0,0-12 0,-2-2 0</inkml:trace>
  <inkml:trace contextRef="#ctx0" brushRef="#br0" timeOffset="84325">15639 644 7533,'15'49'2248,"-3"-4"-2068,-12-18 0,0 0-450,-6 12 270,5-10 270,-5 16-90,6-17 0,0-1-810,0-13 450,0-2 91,0-11-1710,0 5 899,0-6 180,0-18 541,6 8-1,-5-16 180,5 13 719,0-1-359,1 1-360,7 0 810,-1-1-361,1 1-179,6-1-180,-6 1 180,12 0 0,-12 5 0,12-4-90,-12 5-450,6-1 180,-1-4 360,-10 11-2069,9-11 1799,-17 11 0,5-5 0,-6 6 0</inkml:trace>
  <inkml:trace contextRef="#ctx0" brushRef="#br0" timeOffset="84783">15559 1020 7533,'0'15'1169,"0"-3"-899,0-12 0,6 0 0,2 0-91,5 0 1,0 0 0,6-6 720,-4-8-1,22-7-1169,-12-5 270,19-1 90,-15 6-1169,-3 1 539,-6 13 450,-7-5 90,0 11-1259,-5-11 539,-2 10 361,-6-4-451,-6 6 360,-2 6 270,-11 2-179,-2 17 629,1-9-181,0 10-89,7-7-179,0-4 808,-1 5-179,0-1-90,7-10-90,1 3-180,0-12-90,4 6 89,-4-5 1,12 5 0,-4-12-180,16-1 180,-9-7 0,11 1-449,-1-13 359,2 10 0,-6-9-360,2 17-90,-9-4 270,5 11 90,-6-5 0,-1 6 0,-6 6 90,0 1-449,-17 43 269,6-28 809,-20 33-359,16-34-180,-4 0 90,6-8 540,5-7-361,-4 0-89,10-4 360,-4 4-270,6-6 269,0 0 1,12-12-450,3 3-540,24-22 180,-9 14 180,8-14 0,-11 10-809,6-12 719,-4 5-32,-2 1 1,-2 2 0,-4 4 0</inkml:trace>
  <inkml:trace contextRef="#ctx0" brushRef="#br0" timeOffset="85076">16028 752 7533,'-13'34'629,"6"-7"-269,1-2-90,0-10-90,4 4 180,-4-11 179,6 4-269,0-11-540,6 5 180,-4-6 0,21-18 360,-6-4-989,3-7 269,-2-8 360,-16 21 0,10-10-450,-11 13 360,5 6 91,-6 1 538,0 6-179,0 0-180,0 6-90,0 1 450,0 6-270,0 7 0,0 1 179,0 0-179,0 4 90,0-10 0,0 10-180,0-10 630,0 4-1260,0-5-719,0-1 629,0-5 360,0-2-899,0-6 449,0 0 360,6-6 360,-4-2 0,10-11 0,-4-2 0</inkml:trace>
  <inkml:trace contextRef="#ctx0" brushRef="#br0" timeOffset="85225">16176 537 8072,'7'33'1799,"-1"1"-1349,-6 0 360,0 23-451,0-12-713,0 9 534,0-10-275,6 14-1434,-4-12-90,4 6 538,-6-26 1081,0-19 0,6 0 0,1-7 0</inkml:trace>
  <inkml:trace contextRef="#ctx0" brushRef="#br0" timeOffset="85656">16270 711 7533,'28'-22'1979,"-3"-8"-1530,-11 21-89,0-10 450,5 0-541,-4 9-1168,4-7 899,-6 15 0,-5-4 180,-2 6-1619,-6 0 719,0 0 360,-6 6 270,4 1-539,-21 19-91,0 2 450,-5 0 0,-4 4-89,11-5 718,0-5-269,8 3-90,7-11 2789,6 5-2160,6-10-179,1 3-180,7-12 90,-1 0-90,1 0 89,5 0 91,2 0-360,0 0-719,-1 0 179,-13 0 360,-1 0 90,-6 12 90,0-3-180,-12 10-180,9-5-1169,-21 5 449,16-10 541,-12 9-181,0-5 450,5 2 990,2 5-451,1-13 901,10 5-631,-3-10 1,16 3 180,4-5-361,6-5 91,5-3-900,-5-5 270,12-7 90,1 0 180,-6-7-1766,9 0 1046,-14 6 271,9-5 269,-11 12 0,11-12 0,-10 6 0,11-7 0</inkml:trace>
  <inkml:trace contextRef="#ctx0" brushRef="#br0" timeOffset="86200">16740 631 7533,'7'0'2428,"5"0"-2068,-5-6 90,1-2 0,4-5-181,-5-1-179,12 1 90,-10 0 90,9 5-90,-17 2-1799,11 0 1349,-10 5 180,4-5-989,-6 6 539,0 0 180,-6 0-539,-7 6 269,-2-5 540,-5 11-360,-5 2 450,3 1 0,-5 4-179,7-6-1,13-5 899,-5 4-359,10-5 629,-4 7-539,6-7-180,0 5-90,0-10 630,12 3-451,-3-5-89,11 0-270,-1 0 360,8-5-90,-4 3-540,2-4 540,6 6-990,-13 0 181,7 6 449,-19 1-450,-6 7 90,-6 11-90,-2-8-89,-5 8 89,-6-6 270,-2-4 0,-6 5 1,7-7 269,0 0 0,-5 1 0,8-7 0,-8 5 90,11-10-1,7 4-268,1-6 1528,0 6-720,4-5-269,-3 5 90,16-12-90,-2 5-180,17-11 1709,7-2-1530,-4 0 1,10-6 180,0 1-360,-9 4-270,9-5 90,-19 13 180,6-5 180,-11 11 89,4-5-1798,-11 6-720,-2 6 270,-18 13 1349,3-3 181,-16 10-181,3-13 450,-4 7 0,-1-6 0,0 6 0</inkml:trace>
  <inkml:trace contextRef="#ctx0" brushRef="#br0" timeOffset="86355">16740 913 7533,'-8'0'539,"1"0"-89,7 0-90,0 0 360,7 0-181,0 0-269,7 0 90,-1 0 90,7 6-181,-6-5-359,6 11 90,-13-5 180,5 1 90,-5 4-720,1-11 361,4 11 178,-11-10-89,11 3-629,-5-5 359,7 0-629,5-5 539,2-9 90,1-1 0,-3-10 270,0 4 0,2-6 0,6 0 0</inkml:trace>
  <inkml:trace contextRef="#ctx0" brushRef="#br0" timeOffset="86700">17088 644 7533,'-2'8'2968,"4"-3"-2788,11-5 1349,0-5-540,1-3 720,12-5-989,-10 5 90,9-4-720,-11 11-540,-7-5 360,5 6 90,-10 0 90,3 0 90,-5 6 0,-5 1 0,-3 13-1,-5 1-1348,-12 11 270,8-3 269,-14 3 270,10-4-2248,-12 4 1978,16-3-629,-12-3 449,20-6-539,-5-13 539,3-1 451,9-6 359,-4 0 0,12-6 0,2-1 0,-1-1 0,5-4 0,-5 5 809,18-7-539,-8 1-180,14 6-180,-10 0 1259,0 2-359,5 3-180,-6-10-541,7 11 181,-6-11 0,-2 10-1259,-5-10 359,5 5 630,-4 0 0,-2-11 0,-7 3 0,-6-12 0</inkml:trace>
  <inkml:trace contextRef="#ctx0" brushRef="#br0" timeOffset="87098">17370 430 7533,'-6'21'2698,"5"-8"-2338,-5 5-90,0-15-90,4 15-90,-10 1-90,10-3 90,-4 16 89,6-17-1798,0 22 1350,6-8 269,-4 12-180,4-2 270,-6-5-90,0 0-1170,0-7 361,0-8 269,-6-5 180,4-7-269,-10 5 809,11-4-270,-11-1 90,10-1-180,-4-6 360,6-6-180,0-1 90,6-30-1,2 5-178,-1-14-390,5 7 839,-4 11-270,6-11 630,5-1-360,-4 10-181,4-8 91,-6 24 1529,7 0-1529,-5 8 360,-2 6 208,-1 0-479,-11 12-179,11-3 0,-10 17 720,4 24-630,-12 9-450,4 3-602,-10 1-208,5-39 270,-7 19-989,-5-27 270,10 9 180,-9-17 629,17-8 630,-5-8 0,0-17 0,-1-3 0</inkml:trace>
  <inkml:trace contextRef="#ctx0" brushRef="#br0" timeOffset="87349">17517 483 7533,'23'-7'2698,"1"7"-2338,-17 7 449,1 18-449,-3-2-450,-5 10 90,0-7-539,0 31 179,-5-23 270,3 23 0,-4-36-1259,0-2 269,5 1 721,-5-11 89,6 2-270,0-11 1529,0-11-629,6 2-270,1-16 360,1 9-270,3-9-90,3 10 2069,18-40-2249,4 21 90,-2-12-1260,-15 22 631,-13 22 179,-6-4-719,0 6 539,-6 0 270,-7 6-269,-8 2 629,1 11 0,-12 2 0,4 6 0</inkml:trace>
  <inkml:trace contextRef="#ctx0" brushRef="#br0" timeOffset="87426">17490 886 7533,'-7'28'-90,"1"-3"270,6-11-270,0-7 90,12-1 90,-3-12 90,16-1-1,-4-12-179,6-2 0,0-6 0,0 0 0</inkml:trace>
  <inkml:trace contextRef="#ctx0" brushRef="#br0" timeOffset="87536">17772 698 7533,'21'0'-1709,"4"0"5397,-10 6-1800,4 13-1258,-11 4-180,-2 10-90,-6-7-90,0 1-91,0-6-89,0 4-1529,0-10 810,0 4 449,0-5 180,0-1 0,0 1 0,0-1 0</inkml:trace>
  <inkml:trace contextRef="#ctx0" brushRef="#br0" timeOffset="88283">18215 510 7533,'0'8'4497,"6"-3"-4137,1-5-90,7 0-270,17-5 0,-8 3 270,10-10-90,-1 5-1,-16-7 1,16 1-989,-12-1-1710,7-5 2159,-6 4 91,-2-4 89,-12 5-1979,-7 1 1799,-25 11 180,7 4-270,-31 17 990,25-4-450,-14 10-90,17-9 810,-11 8-361,16-8-269,-9 3 540,17-6-270,-3-5-181,9 4 1,-4-11 270,6 11-270,0-10-90,0 4 0,6-6 0,-4 6 89,9-5 91,3 5-180,1-6 0,4 0 180,-6-6-90,7 5-180,-5-5-270,22-6 360,-1 3-360,5-11 90,4 7-990,-23 6 541,10-5 269,-23 10 0,9-4-809,-16 6 359,9 0 360,-9 0-1439,4 0 1349,-12 0 450,-2 6 0,-11 2 0,-2 5 0</inkml:trace>
  <inkml:trace contextRef="#ctx0" brushRef="#br0" timeOffset="88464">18282 684 7533,'-23'30'2428,"0"0"-2068,21-28 0,-4 4-180,18-6 719,-3 0-89,28-12-270,-13-3-181,21-6 91,-11-5 180,18 6-1700,-9-1 1430,4 1-180,-21 13-1439,-6-5 719,-7 11-1529,1-5 1080,-7 12 539,-1 1 90,-12 6-279,-7 7-441,-2 1 1080,-11-1 0,0 6 0,-9-5 0</inkml:trace>
  <inkml:trace contextRef="#ctx0" brushRef="#br0" timeOffset="88653">18335 818 7533,'0'8'809,"0"-2"-809,12-6 0,-3 0 1979,11-6-989,-1 5 89,8-17-899,-5 15 0,3-9 180,-11 6-900,-1 4 450,-6-4 90,-1 12-540,-6-4 180,0 28-269,-6-12 359,5 8 90,-5-8-450,6-10 1,0-1 89,6 5 360,1-17 0,13-2 0,1-14-629,6-6 578,0-5 0,5-3 1,3-5-1</inkml:trace>
  <inkml:trace contextRef="#ctx0" brushRef="#br0" timeOffset="88967">18751 564 7533,'-14'21'2069,"1"-2"-1800,6-6 361,1 7-630,6-11 0,6 2 180,1-11 0,6 0-90,1 0 90,0 0 0,-1-5-1,1-3-538,5-11 179,-4 4 180,-2-5 0,-1 7-990,-11 0 271,5 5 359,-6-4 90,0 11 1260,0-5-721,6 6 91,-4 0 90,10 0 269,-11 0-179,11 0-540,-4 0 0,-1 0 270,-1 6-900,-6 1 450,0 7 91,0-1 89,0 6-900,0-3 360,0 9 271,-6-10-181,-1 16 180,-1-14 180,2 8-1529,0-12 1619,5 0 0,-5-5 0,6-2 0</inkml:trace>
  <inkml:trace contextRef="#ctx0" brushRef="#br0" timeOffset="89335">19046 483 7533,'8'0'2248,"-2"0"-2068,-6 0 180,0 0-180,6 0 360,1 0-181,6 6 1,13-4 270,8 3-990,-4-5 270,1-5 90,-17 3-809,-7-10 359,5 11 450,-10-11-720,4 10 361,-6-4-91,-12 0 0,-3 5 90,-6-5 90,-5 6 270,11 0 0,-10 0-180,10 0 1,-16 6 269,15 1-270,-10 7 539,13 5-269,0-4 0,-1 4 0,1-5 270,0 5-90,5-4-180,-4 10 629,10-9 1,-10 15-450,11-15-180,-5 9 450,6-17-181,0 4 1,6-5-90,7 7 270,14-7-810,2-1 270,-3-6 0,0 0 270,-12 0-1530,12-6 721,-6-1 269,2-7 180,-3 1-2159,-5-1 2249,-1-5 0,0-2 0,1-6 0</inkml:trace>
  <inkml:trace contextRef="#ctx0" brushRef="#br0" timeOffset="89559">19248 443 7533,'0'22'2608,"0"2"-2338,0-16 90,0 5-90,0-5-180,0 3-270,0-3 180,5-1-90,-3 5 360,10-10-450,-5 4 180,13-6 0,0 0-90,7 0 270,-6 0-180,5-6-990,-11-2 810,4 1-899,-12 1 899,-1 0 0,-6 4 0,0-4-90,0 6 180,-6 0-179,-7 6-811,-8 2 1080,-6 5 0,-6 1 0,-1-1 0</inkml:trace>
  <inkml:trace contextRef="#ctx0" brushRef="#br0" timeOffset="89733">19194 657 7533,'-7'14'0,"1"-1"539,6-5-89,6-2-90,7-6-180,8 0 270,6-6 269,5-8-899,-10 5 180,22-8 540,-32 39-270,12-4-90,-30 22 179,4-7 1,-3-12-360,-2 4 180,6-10-270,-6 4 180,7-11 180,7 4-180,0-11-1079,13 5 359,18-30 630,0 7-303,13-28 1,-4 11 0,1-7 0</inkml:trace>
  <inkml:trace contextRef="#ctx0" brushRef="#br0" timeOffset="90123">19851 537 7533,'13'-14'0,"1"1"0,11 0 4137,3-1-3057,1 7-720,2 1-1,-16 6-179,-1 0-540,3 6 181,-14 1 179,9 13-900,-12-6 450,0 6 360,-6-1-629,-7 8 359,-2 1 0,-4-1 180,5-7-1079,7-13 539,-6 5 271,12-10-451,-5 3 900,0-10 0,4-9 0,-3-7 0</inkml:trace>
  <inkml:trace contextRef="#ctx0" brushRef="#br0" timeOffset="90317">20026 403 7533,'7'13'989,"-1"0"-539,-6 7 90,0 7-361,0-5 1,0 10 90,0-18-630,0 6 360,0-7 180,6-5 0,-5-2 90,11-6-540,-4 0 270,5 0-90,0-6 270,-5-2-270,4-5 90,-5-1 90,12 1 0,-10-1-450,15 1 270,-21 6-90,16-5 270,-12 10-1259,6-10 539,-5 11 361,4-5-721,-11 6 990,5 0 0,-6-6 0,0-2 0</inkml:trace>
  <inkml:trace contextRef="#ctx0" brushRef="#br0" timeOffset="90494">19851 604 7533,'-13'21'2338,"-1"16"-1528,7-19-810,1 13 0,6-17 180,0-1 0,6 0 0,-5 7-2249,11-5 1709,-4 4-1709,5 1 1440,-6-12 629,5 4 0,-4-12 0,5 0 0</inkml:trace>
  <inkml:trace contextRef="#ctx0" brushRef="#br0" timeOffset="90729">19945 657 7533,'0'8'1439,"0"4"-1259,5-5 449,-3 7-269,4-1 90,-6 7-630,0-5 180,-6 16 180,4-9-1439,-15 17 1169,14-16 90,-15 2 0,10-12-810,-11 6 360,4-10 1,2 3 988,1-12-359,11 0-180,-11 0-90,10 0 990,-10-29-1170,17 9 180,2-30-1169,8 21 629,4 2 630,1 2 0,0 4 0,7-6 0</inkml:trace>
  <inkml:trace contextRef="#ctx0" brushRef="#br0" timeOffset="90999">20106 631 8792,'7'7'2519,"-1"5"-2070,-6-4 541,-6 23-810,5-13-360,-17 31-90,15-25 360,-15 9-90,11-8 180,-1-10 0,-4 4 89,11-5-89,-5-7-2518,0-1 809,5 0 449,-5-4-989,0 4 1620,4-12 449,-4 4 0,6-10 359,6-1-269,2-2-180,11-5 360,14-5-270,-4 3 90,4-5 0,-8 7 90,-10 1 0,11 4-900,1-16 720,1 9 0,5-17 0,-7 5 0</inkml:trace>
  <inkml:trace contextRef="#ctx0" brushRef="#br0" timeOffset="91350">20388 483 7533,'-8'8'1079,"2"-3"-359,6-5 269,0 0-719,6-5 90,2-3-450,5 1 90,1-5 0,-1 4-990,0-5 361,1 6 359,-7 1-360,-1 6 360,-6 0-1259,0 0 1169,-6 0 91,5 0 269,-23 11 0,8-1 0,-23 14 0,16-2 0,-14 4 0,20 1 359,-8 0-179,18-6 630,1-2-360,6-11-181,6-2 91,1-6 900,6 0-451,7-6 540,1-2-629,6 1 89,5-11-179,-3 9-180,4-10-180,-7 11 269,7-10-359,-11 15-1439,4-9 629,-19 12 450,-1 0-2518,-6 0 2338,0 0-1349,-6 6 270,-7 8 989,-8 0 450,0 6 0,-10-1 0,3 2 0</inkml:trace>
  <inkml:trace contextRef="#ctx0" brushRef="#br0" timeOffset="91542">20240 765 13469,'21'-7'1619,"4"-5"-1169,2 4-180,37-11-1439,-22 4 326,14 1 663,-30 3 180,-17 9-2339,8-4 1155,-9 6 374,-1 0 271,-1 0-271,-6 6 810,-6 8 0,-1 0 0,-7 6 0</inkml:trace>
  <inkml:trace contextRef="#ctx0" brushRef="#br0" timeOffset="91733">20320 872 7533,'-7'8'2158,"1"4"-1708,6-11 0,6 5-180,1-6 449,13 0-359,-6 0 270,12 0-630,-11 0 0,5 0 180,-13 0 90,-1 0-900,0 0 360,-5 6 270,5-4-1169,-6 4 899,0-6 90,6 0-180,2 0-899,5-6 539,0-8 271,13-1-1,-10-10-180,21-2 630,-14-1 0,10-11 0,-6 5 0</inkml:trace>
  <inkml:trace contextRef="#ctx0" brushRef="#br0" timeOffset="92026">20804 550 7533,'-6'27'1889,"-2"-6"-1440,0-2 1,2-5 180,6-7-540,0 5 539,6-10-359,2 3 90,12-10-270,-6-3 180,12-17-90,-11 8-450,4-8 180,-12 12-1169,5-7 629,-10 11 360,4-8 90,-12 15-1619,-14-4 1260,-2 6 179,-11 6 270,6 1-90,0 7 0,0-1 270,-5 13 0,4-10-540,1 15 90,8-10 810,11-6 1619,2 3-1619,6-11 989,0 1 180,30-2-1529,-11-6 90,26-6 0,-19-2-1530,1-5 901,-6 0-2789,17-7 2698,-20 11-360,7-9 900,-19 17 0,-12-5 0,-2 6 0</inkml:trace>
  <inkml:trace contextRef="#ctx0" brushRef="#br0" timeOffset="92121">20857 631 7533,'-30'51'1079,"0"1"0,2-6 1,8-7-271,20-20-269,12-4-720,-2-2 180,15-7 0,2-12 180,7-1-1169,6-13-376,0 6 1365,1-12 0,5-1 0,2-7 0</inkml:trace>
  <inkml:trace contextRef="#ctx0" brushRef="#br0" timeOffset="92790">21233 483 7533,'0'36'3148,"0"1"-3508,6-22 180,-5 4 180,5-5-899,-6-1 449,0-5-1079,0 4 1169,0-29 720,0 7-90,0-23-270,0 12 180,6 2-360,2 5 270,-1 1-180,5 0 1349,1-1-539,2 7 89,16-5-449,-15 10-180,10-4 90,-7 6-990,-3 0 450,-3 0 180,-1 0-809,-11 6 539,5 2 180,-6 5 0,0 7-989,-17 6 899,6-3-90,-20 2-90,16-12 271,-5 1 179,7-7 269,-1 5-359,1-10 1080,5 4-450,2-6-181,6 0 901,0 0-990,12-6-1,-3-2 271,17-5 270,1-6-990,1 4 270,-1 1-90,-8 2 180,-5 11-1440,-7-11 721,5 10 179,-10-4-810,3 6 451,-5 0 269,-5 6 450,-3-4 0,-17 16 0,-3-3 0</inkml:trace>
  <inkml:trace contextRef="#ctx0" brushRef="#br0" timeOffset="92954">21206 738 7533,'-14'15'899,"7"3"-539,1-17 270,6 5 179,12-6-629,3-6 0,12-1 540,-1-7 89,25-5-629,-12 4-308,13-4 308,-13 5-450,-11 7 360,-1 1-90,-8 6 180,-6 0-360,-5 0 180,-2 0 0,-6 12-810,0-3 669,-6 16 51,-2-4-1439,-17 12 719,3-5 270,-5-1 180,2-8 360,10-5 0,-10-1 0,3 1 0</inkml:trace>
  <inkml:trace contextRef="#ctx0" brushRef="#br0" timeOffset="93205">21662 470 9602,'0'-8'2608,"0"2"-1708,0 6 359,0 0-1079,0 6-90,0-4 90,0 10-1,0-11-179,0 17 360,-6 3-180,-2 1-989,-5 10 629,6-12 90,-5 7 90,4-6-2429,-11 10-179,3-14 1168,-3 8 631,6-17 809,-1 4 0,1-17 0,0 4 0</inkml:trace>
  <inkml:trace contextRef="#ctx0" brushRef="#br0" timeOffset="93317">21581 591 7533,'21'0'1979,"11"0"-1620,-10 0 91,11 0-270,-13 0 0,0 0-630,-7 0 360,6 0 180,-4 0-1889,5 0 900,-13-6 899,6-2 0,-12-5 0,5-1 0</inkml:trace>
  <inkml:trace contextRef="#ctx0" brushRef="#br0" timeOffset="93482">21863 322 7533,'0'27'3238,"0"0"-1169,-6 11-1170,5-8-449,-11 15-90,10-11-1302,-10 1 852,11 4 180,-11-11 219,11 5-1748,-5 11 1349,6-18 201,0 11-111,0-24 360,0 7-360,0-5 0,6-2 0,1-7 0</inkml:trace>
  <inkml:trace contextRef="#ctx0" brushRef="#br0" timeOffset="94026">21943 470 7533,'32'-14'2518,"-14"1"-1528,19-1-451,-16-5-359,0 10 0,-8-9-1529,-1 17 629,-11-11 361,5 10 179,-6-4 0,0 6 180,0 0 0,-6 0-90,-1 6-450,-6 2-179,-19 11 539,14 2-720,-25 6 900,26 0 0,-2-6-180,7-2 0,11-11 90,-5-3-359,6 1 2517,0-4-988,0 4-540,6-6 89,7 0-269,2 0-90,4-6 449,1 4 361,1-9-720,0 9-450,-2-4 270,-5 6-1,-7 0-1258,-1 0 719,-6 0 180,0 0 90,0 6-1169,-6 1 630,-1 7-181,-7-1 360,-5 1 0,4 5 91,-10-4-361,10 4 270,-5-5 181,7-1 808,-1-5-269,7 4-270,1-11 1619,12 5-809,1-6-271,7-6 451,23-13-630,-18 2-1,25-8-1888,-29 6 540,16-2 899,-15-6-1079,9 6 539,-11 2 90,-1 5 270,-5 1 90,3-1 180,-3 1 0,6-1 360,-7 7-90,-1 1 1349,-6 6-90,0 0-809,0 12-270,0-3-1,0 10 901,-6 13-991,-1-8-89,-7 26-270,6-26 90,-3 13 90,9-22-1979,-10 23 1709,5-21-2518,-7 15 1348,7-13 1260,-5-4 0,-1 4 0,-8-5 0</inkml:trace>
  <inkml:trace contextRef="#ctx0" brushRef="#br0" timeOffset="94160">22011 778 8432,'21'14'3778,"4"-7"-3148,-10-1-630,4-6 180,6 0-1620,-9-6 721,10-1 449,-7-7-1889,2-5 2159,0 4 0,5-10 0,-5 4 0</inkml:trace>
  <inkml:trace contextRef="#ctx0" brushRef="#br0" timeOffset="94563">22319 510 7533,'7'0'1529,"5"-6"-630,-4 5-359,-1-11-180,5 10 90,-11-4-91,11 0-988,-10 5 449,4-5 90,-6 6-90,0 0 0,-6 6-450,-2 7 361,-5 2 269,-6 22-90,10-13 90,-9 9 180,16-8-1,-9 2-89,9-5 360,-4 4-450,6-13-719,30-35-631,-17 14 541,24-35 359,-23 22-449,-1-23 899,1 19 0,6-25 0,-6 34 0,6-10-180,-1 13 180,-10 6-90,3 1 90,-6 6 1259,-5 0-629,5 6-271,-6 7 1710,0 14-1619,0 1-90,-6 5-360,5-6 90,-5-1 0,6-4 179,0 3-538,0-4 269,6-1 180,-5-6-1,11-2 181,1-11-270,8 5-2069,12-6 0,-5 0 720,6-6 719,-8 5 540,13-11 0,-4 4 0,11-5 0</inkml:trace>
  <inkml:trace contextRef="#ctx0" brushRef="#br0" timeOffset="94650">22963 711 7533,'6'8'0,"-5"4"3598,5-11-720,-6 11-1619,-6-10-989,5 4-270,-5-6 0,6 0 0,0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5:52:38.714"/>
    </inkml:context>
    <inkml:brush xml:id="br0">
      <inkml:brushProperty name="width" value="0.05292" units="cm"/>
      <inkml:brushProperty name="height" value="0.05292" units="cm"/>
      <inkml:brushProperty name="color" value="#FF0000"/>
    </inkml:brush>
  </inkml:definitions>
  <inkml:trace contextRef="#ctx0" brushRef="#br0">6438 11930 7533,'-13'0'-720,"5"-6"540,-51 10 1439,33-2-1079,-30 5-90,44 5 90,12-4-90,0 17-180,0-3 270,0 11-90,0-6 0,6 0 0,-5 0-90,5 41-180,-6-19 90,0 17 180,0-23-180,0-20 90,0 4 0,0-8-90,0-6 90,0-5 0,6 4-90,2-11 90,5 5 0,-6-6 0,5 0 0,-4 0 0,11 0 0,-4 0-90,4 0 90,1 0 0,1 0-90,0 0 90,16 0 0,-13 0-180,8 0-89,6 6 269,-14-4 179,20 4 1,-15-6-180,3 0-90,1 0 90,1 0-90,19 0 360,-4 0-759,4 0 579,-6 0 0,-1 0-90,-4 0-30,10 0-60,13 0 90,-7 0-846,14 0 846,-12 0-1090,-5 0 1090,10 0 0,-9 0 0,9 0-90,-20 0 0,1 0 90,28 0 0,-13 0 0,-1 0-89,13 0 89,-29-3 0,3 0 134,27-1 1,3 0-90,-19 0 0,1 1-45,18-1 0,-2 1-574,-24 3 1,-6 0 663,16 0-90,-6 0-475,9 7 475,-9 0 0,-13 0 0,1-1 0,-4-2 0,0 0-281,35 8 281,-4-11 90,-20 11-135,-12-10 0,1-2 45,19 6 0,-13-3 0,0 0 777,7-2-732,-14 2 0,0 0-45,-1-3 0,19-6 0,-26 5 0,3-11 1588,-13 4-1588,-1-5 752,-4-1-752,4 1 1164,-12 0-1433,-1-1 345,-6 1-76,0 0 90,0-1 90,0-17-360,-6 7 90,-1-27 90,-6 15-270,-1-4 270,1 7 90,-6-5-180,4 8 90,-5-21 0,7 27-90,-1-7 90,7 17 90,-5 7 90,4-11-180,-5 15 360,0-15-90,-7 11-180,-6-7-180,3 1 180,-14-1-90,14 7-90,-27-11-499,7 9 589,-11-10-180,8 11 45,9 2 0,-2 1-45,-22-3 90,-4 4 0,-3 1-836,26-1 1,1 1 925,-23 3 0,0 0-45,22 0 0,0 0 270,-28 6 0,0 0-135,21-4 0,-1-1-30,-8 5 0,-7 0 0,5 0-60,3-2 0,2 0-968,-16 0 1,-1-1 967,15 0 0,2 0 134,7 1 1,0-2-434,-11-1 0,0 0 299,8 2 0,-1 0 119,0-3 1,-3 0 0,1 0 15,-8-1 0,-1 2-75,0 0 0,-4 2 0,5-2-500,-1 0 1,4 0 484,-11 5 0,2 0 0,17-5 0,3 0-20,4 1 1,-1 2-26,-13-1 0,1 0 45,15-3 0,1 1-225,-20 2 0,2 0 90,-7-3-269,-5 6 1613,24-5-1433,1 5 179,10-6 0,4 6 0,12 2 0</inkml:trace>
  <inkml:trace contextRef="#ctx0" brushRef="#br0" timeOffset="1189">13050 12077 7533,'-28'50'-900,"3"0"900,6-9 0,4-5 360,-10 20-270,10-25 90,-5 8-90,13-14 0,-5-4 180,11 0-270,-5-2 90,6-11-90,0 4 89,0-11 1,0 6 0,6-2 0,7-3 0,2 4-180,16 0 180,-9-5-90,11 5-270,-6-6 91,18 0 179,-14 0 0,43 0-356,-34 0 446,9 0 0,2 0-90,10 0 0,-1 0 0,1 0-619,13 0 574,-8 0 0,1 0-490,-26 0 1,0 0 444,29 0 0,0 0-721,-22 0 0,-1 0 721,6 0 0,-1 0 90,-8 0 0,-3 0 0,34 0-588,-1 6 498,-1 2 90,-24-2 0,-1 1-90,27 0-135,-27-4 0,0 0 135,19 3-90,-11-4 180,8 4 0,-20-8 0,2-2 0,-2 0 0,1 1 180,2-1 0,-1 0-45,-6-2 0,-4 0 572,2 5-617,18-5 0,-32 0-180,8 4 1590,-19-4-1410,6 6 644,-10-6-644,9-1 1313,-17-7-1493,11 7 90,-10-11 90,4 9-180,0-10 180,-5 5-90,11-11 0,-10 3 0,3-17 0,1 16 90,-4-8-90,4 10 0,-6-6 0,0 0 0,0 1-180,0-19 180,0 14 0,0-14 90,-6 24-90,4-4 0,-4 4 0,1 0 180,-9-4-180,-1 10 0,-10 1 0,-2-4 0,-1 15 179,-11-14-179,5 15 90,-30-10-90,18 10-822,-6-3 0,-2-1 732,-14-2 0,19 4 0,-1 1 90,12-1 0,-3 2 0,-23 1 0,-11 1 0,2 1 90,19-1 0,2 0 0,-4 0-45,-1-1 0,-4 1 0,0 0 0,5 1 74,-1 0 1,3 2 0,5-1 15,-1-2 0,0 1-135,-21 3 0,1-2-45,26-1 0,0-2 135,-26 1 0,1 0-135,30 0 0,2 0 90,-9 1 0,1-2-1065,-19-5 1110,21 5-810,-27-11 630,25 4-303,-1 1 393,21-5 0,11 5 0,1-7 0</inkml:trace>
  <inkml:trace contextRef="#ctx0" brushRef="#br0" timeOffset="2430">19341 11970 7533,'-7'63'-495,"3"-19"0,2 0 495,2 3 45,0 1 0,0-2 135,0-6-180,0 29 90,0-45 90,6 19-180,-5-32 180,11 19-90,-11-27-90,12 9 180,12-7-90,11 3 90,11-1 89,18-1-638,-15-6 369,-3-3 0,2 0-1198,18 2 1243,-16-5 0,0 0-1548,20 4 1458,-29-1 0,0 1 90,-1 1 0,-1 2-180,1-1 0,0 0 45,1 0 0,2 0 45,17-3 0,1-1-90,-12 4 0,2-1-15,1-3 0,3-1 1,-4 2-31,0 2 0,-2 0 90,12-2 0,-2 1-45,-19 1 0,0 2 135,20-1 0,0 0 0,-19 0 0,0 0-45,28 0 0,-1 0-45,5 0 90,-13-3 0,-2 0 0,9 1 90,-17-4 0,-1 0-180,-4 5 540,29-6-270,-44 7 270,20-5-271,-29 3 428,15-10-517,-27 11 1047,20-11-1047,-27 5 1866,15-13-2225,-11 5-1,1-16 360,-2 8-180,-6-9 0,0 11 90,0-4-90,0 3 90,0-4 0,-6-1-90,-8-18 360,0 8-270,-6-3 0,7 8 0,0 18 0,5-6 0,2 7-90,0-1 90,5-5-90,-11 10 90,-1-15 0,-2 21-360,-17-15 360,4 16 0,-7-3-90,3-1-134,-1 4 224,-7-4-90,-2 6 0,-34 0 90,22 0-625,16 3 0,-1 0 805,-15-1-91,1 4-296,11-3 1,0-1 386,-25 0-180,10 1 0,-1 0 90,-15-3-1,16 3 1,-1 0-135,18-2 0,2 0 0,-9 2 1,1 0 44,-27-3 89,0 0-44,19 3 0,-2 0-45,12-3 0,-1 1 0,-5 1 0,-4 0 0,5 0 0,7-2 0,1 0-663,-20 0 0,1 0 663,-16 0 0,36 0 0,0 0-715,-33 0 715,0 0 0,4-6 0,2 5-180,1-5 966,11 6-741,11 0 0,-1 0-404,-10 0 89,-8 0 0,2 0 0,21 0-135,-5-3 1,5 0 404,24 1 0,-16-4 0,11 6 0</inkml:trace>
  <inkml:trace contextRef="#ctx0" brushRef="#br0" timeOffset="3460">9107 12520 7533,'0'14'-810,"6"-7"810,-4 17 90,4-14 90,6 39-90,-3-23 45,8 18 0,3 4-45,-2 9-839,0-9 1,1 1 838,2 12-90,0-8 0,3 1-45,-6-16 0,1 2 75,1 12 0,3 7 0,-2-6 15,1-7 0,-1 0-15,0 11 0,1 5 0,-1-5 15,1-8 0,-1 1-135,3 10 0,0 8 0,-2-7 45,-2-7 0,-1-1-15,5 14 0,3 6 1,-3-5 104,-5-8 0,0 1-822,6 7 1,2 6 0,-3-6 776,-4-8 0,-1-1 30,5 3 0,2 5 0,-1-7 60,-6-9 0,1-3-658,8 17 0,2-2 568,-10-22 0,0-1 90,-3 2 0,0 2-90,12 12 0,-1 0-287,-12-10 1,1 2 286,5 0 0,3 3 0,-4-4 45,-7-5 0,-3 0-225,11 13 1,0-2 89,-2 9 0,1-3 90,-2-17 218,1-3-398,-5-12 1856,17-1-2216,-16-11 2090,9-3-1550,-12-24-493,-5 3 1,4-16 0,-5 4 0</inkml:trace>
  <inkml:trace contextRef="#ctx0" brushRef="#br0" timeOffset="4164">14111 12507 7533,'-8'0'0,"2"0"-90,6 6 90,0-5 0,-6 23-540,-2-13 270,1 14-90,-5-6 720,-2 14-270,0 3-135,-2-2 0,0 2-608,0 10 563,-7 4 0,-3 0-1311,-5 5 1401,6-10 0,-2-1-814,0-12 0,1-2 724,3 1 0,-3 5 45,-6 5 0,-7 9 0,-2 0 0,4-5-1041,-10 10 1,0-1 1062,10-7 1,-3 5-1,0 0 1,3-8 67,-7 5 0,4-5-165,2 0 0,1 0 120,-6 3 0,0 0 0,-1 0 0,0 0 0,-2-4 0,-2 2 0,6-7 0,-2 2 0,0-2 0,-10 6 0,-1 0 0,13-9 0,-2 3 0,-1-1 0,-4 5 0,-2 0 0,4-3 0,-3 0 0,0 1 0,6-5 0,-6 5 0,0 0 0,6-6 118,-6 2 0,0-2-118,2 1 0,-4 3 0,5-2 0,-2 1 0,3 0 45,-5 3 0,1 1 45,7-2 0,-1 2-83,1-2 1,-3 3-1,1 0 143,0-2 0,0 0 0,0 0-60,1 1 0,1 0 0,-2 1 0,-7 7 0,0 2 0,5-6-45,9-9 0,1-1 15,-3 7 0,-2 3 0,3-6-105,5-14 0,2-3 0,-7 14 0,1-3 45,-10-5 1804,2 5-2434,-1 0 540,12-11-524,-4-3 344,24-19 834,3-7 0,6-18 0,-1-3 0</inkml:trace>
  <inkml:trace contextRef="#ctx0" brushRef="#br0" timeOffset="5380">19878 12574 7533,'-14'6'-810,"7"-5"630,1 5 0,6 0 270,-6 2 0,5-1-90,-5-1 90,6-6-90,0 0 360,0 6-270,-6-4 0,4 9-90,-10-3 90,5 5-180,0 1 90,-5 5 90,4-4-270,-6 10 270,-5 14 0,-2-8-755,-6 20 665,7-23-90,-12 29 90,10-24 0,0 1 0,-1 1 90,-7 2-90,3-8 0,-2 0 0,-8 13 0,-1-13 0,0 0 0,-9 8-464,12-11 1,0-1 463,-12 9 0,-13 6-90,18-13 0,-1-1 90,10-5 0,-1 1 0,-28 14 0,-1-2 0,28-14 0,0-1 0,-11 4 0,-5 2 0,-3 1 90,-9 5 0,-3 0 0,3 0-580,13-8 0,2 0 0,-3 2 535,-7 4 0,-5 3 0,2-1 0,8-5-1087,2-2 0,3-2 982,2 0 0,-3 0 0,3-1 60,0 0 0,2-2-104,-6 1 0,-4 0 59,-14 6 0,-1 0-312,13-4 1,0-1 356,8-5 0,-3-1 0,3 0-166,-8 8 0,4-1 121,5-7 0,-3 0 75,-1 3 0,-4 2 0,3-1-30,0 0 0,-3-1-30,-10 3 0,-6 1 0,4-1 120,5 1 0,-1-1-90,-1-1 0,-6 0 0,6-1-90,-1 2 0,0-1-23,-3-2 1,-6 0 0,6-1 112,4 1 0,0 0 22,10-6 1,-6 1 0,1 0-1,6-1-167,-9 3 1,1 0 121,8-2 1,-7 2 0,1 0-1,5-1 104,-14 4 1,1 1-82,13-5 0,-6 1 0,0 0 0,5-1 0,-18 7 0,0 0-23,18-8 1,-6 1 0,2-1-1,4-1 23,-12 3 0,0 0 0,11-3 0,-7 1 0,0 0 0,7-2 90,-7 1 0,1 0-68,6-2 1,-7 2-1,0 0 1,6-1-23,-7 0 0,0 0 60,-6 0 0,-6 0 0,6-2-60,4-1 0,1-1 0,-4 0 0,-5 0 0,7-2 0,9-1 0,1 0 30,-10 1 0,-6 1 0,7 1 15,12 0 0,1 1-15,-10 0 0,-7 1 0,6 1-120,8 0 0,1 0 120,-2-1 0,-3 0 0,5-1 60,3-1 0,3 1 0,-11 1 0,-4 1 29,3-1 1,-3 0 0,6-2-120,9-1 0,-1-1 0,-13 3 0,-6 1 0,11-2 90,-3 0 0,9-1 0,2 2 785,-2 5-785,10-6 0,2 0-180,1 0 2044,-17-1-2224,27-6 0,-4 6 180,13-5 111,-6 6-291,11-7 711,-4 5 1,6 3-1,-1 5 1</inkml:trace>
  <inkml:trace contextRef="#ctx0" brushRef="#br0" timeOffset="7015">9617 16828 7533,'7'36'1889,"5"7"-2159,-10-27 90,10 16-90,-10-18 90,9 6-719,-9-7 179,10-5-269,-5-2 989,1-12 0,-2-2 0,-1-11 0,3-2 0</inkml:trace>
  <inkml:trace contextRef="#ctx0" brushRef="#br0" timeOffset="7236">9764 16760 7533,'28'21'-450,"-8"-1"450,-8-7 90,-11 7 90,5-5-90,-6 10 180,0 14-900,-6 22 180,-13-3 450,8-12 180,-12-28-90,15-18 90,1 0-270,-5 0 450,11 0 0,-5-6-360,6-1 0,0-7 0,0 7 0,0-11 269,0 9-269,6-16 180,1 10-629,12-16 269,-4 14-810,10-20 990,-9 14 0,3-10 0,-5 7 0</inkml:trace>
  <inkml:trace contextRef="#ctx0" brushRef="#br0" timeOffset="7366">9952 16694 7533,'14'21'1259,"-1"10"-1349,0-9 90,-5 5-180,4 4 90,-11-8 180,5 4-90,-6-2 180,0-10-90,0 4 180,0 1-1799,0-11 1529,0 3 0,0-12 0,0 0 0</inkml:trace>
  <inkml:trace contextRef="#ctx0" brushRef="#br0" timeOffset="7889">10113 16707 7533,'34'-28'-540,"-7"8"720,-8 8-180,-5 11 450,-7-5 89,5 6-359,-4 0-270,-1 0 0,0 6 180,-7 1 0,0 7-360,0 5 270,0-4-629,-7 10 359,0-4 0,-13 6 0,5-12 0,-16 3-89,15-17 359,-9 6 0,11-7 0,1 0 0,6-7 0,1 6 90,6-5-1,0 6-89,0 6 630,6 1-270,-5 13-180,11-5 0,-5 10 359,7 2-539,-7 1 450,5-1 180,-5-2-270,1-10-810,-2 5 360,-6-13 90,6-1 0,-5-6-630,5 0 91,0-18-991,-5-22 1351,11-11 179,-10-15 0,10 25 0,-11 2 0,11 24-270,-10-3 270,4 17 0,-6-5 809,0 6-359,6 6-270,-5 1 0,6 13 809,-7 12-809,0-2 450,6 15-270,-5-17-181,5 5-89,0-12 360,-4 10-1080,3-20 451,-5 7 89,0-18 0,0 6-270,0-5 180,0 5-270,0-6 180,0 0 1,6 0 538,-4-6-89,10-1 180,-11-1-90,11-4-90,-4 5 90,5-7-270,0 1-270,7 0 90,-6-1 180,12 1-810,-17-1 271,15 1 359,-15 5 180,4-4 0,-1 5 0,-4-6 0</inkml:trace>
  <inkml:trace contextRef="#ctx0" brushRef="#br0" timeOffset="8180">10529 16573 8522,'0'13'360,"6"1"-360,-4-1 0,4 0 90,-1 13 90,3-4 0,-1 5-720,5-2 270,-10-16 90,9 15 0,-3-21 0,5 15 360,1-16-270,-1-9 90,1-1 270,-6-12-180,3 7 0,-9-1 180,10-5-180,-5 10-540,7-15 270,-7 21 90,-1-9 90,-6 12 22,0 0 1,-6 6 0,-1 2-1</inkml:trace>
  <inkml:trace contextRef="#ctx0" brushRef="#br0" timeOffset="8315">10609 16787 7533,'-15'29'2248,"4"-4"-1888,5-17 0,4 4 0,2-11-180,8 5 539,17-12-179,-9-2 90,28-17-1440,-20 9 450,26-22 450,-26 22-2069,7-9 1080,-18 11 539,1 1-1979,0-1 2339,-7 7 0,-1-5 0,-6 5 0</inkml:trace>
  <inkml:trace contextRef="#ctx0" brushRef="#br0" timeOffset="8422">10770 16787 7533,'-14'65'1799,"2"-3"-1350,12-40-89,0-2 0,12-8-90,2-11-90,7 6 0,4-14 0,-3 0-2609,16-19 2429,-8 4 0,15-17 0,-11 5 0</inkml:trace>
  <inkml:trace contextRef="#ctx0" brushRef="#br0" timeOffset="9666">11508 16465 7533,'-37'50'1259,"1"-6"-1079,28-17 0,-5 0 180,0 6-181,5-5 91,2-1 0,6-8-360,0-11 90,6-2-180,14-6 90,-4-6-449,15-7 269,-10-9 0,6-4-270,-6 5 270,-8 7 91,-1 3-361,-10 9 360,4-4 90,-6 6 810,0 0-630,0 6 629,6-4-539,1 9 180,6-3-180,-5-1 90,4-1 179,1-6-1528,-4 0 899,3 0-270,-12 0 180,0-6 91,0-1-361,0-13 360,-6 6-270,-7-12 90,-2 17 270,1-3-89,3 6 269,3 5-90,1-5-90,1 6 0,0 0 0,4 0 90,-4 0 0,6 0 0,0 0 0,6 0 0,-4 0 90,10 0 90,1-6-270,2-1 629,10-1-359,-10 2 360,5 6-180,-7 0-180,1 6 89,-1 2 1,1 5 270,-1 6-360,-6-4 0,-1 5 90,0-7-180,-4 0-180,4 1 90,-6-7 0,0-1-270,0-6-360,0 0 360,0-6 0,0-7 90,0-8-89,6-12 89,1 11 0,6-9 899,13 16-629,-10-5 270,9 13 0,-11 1-270,-7 12 0,6 1 90,-12 1-630,5 4 360,-6-11-90,0 11-270,0-4 271,0 5-91,6 6 180,-5-4-90,5 11 0,0-6 270,2 7 90,-1-12-360,5 3 450,-5-11-360,7 1 270,-1-8-90,0-8 269,1-23-359,-7 7 90,5-14-90,-10 5 90,4-1 0,0-19-180,-5 16-539,5-26 449,-6 32-270,0-25 270,-6 26 90,5 3 450,-5 9-180,0 11-180,4-1 719,-4 2-359,6 6 90,-6 0 90,5 0 89,-5 0-359,6 0 180,0 0-90,0 12-270,6 3 539,7 41-719,2-15-566,4 17 836,-5-19-900,0-11 145,-1 5 485,-5-12 90,-2 4-1889,0 2 1530,-5 1-451,5 11 1002,-6-17-552,-6 4 50,5-13-49,-11 0 359,-2-5 0,-1-2 0,-16-18 809,14 3-539,-8-10-270,11-1 90,7 6 1349,1-6-629,0 7-1,5-7-539,-5 5 450,18-10-181,-3 10-269,16-10 90,-10 10-90,4-4-2159,1-1 1709,-5 11-2339,16-15 2070,-20 21 449,12-14 0,-15 9 0,5-5 0</inkml:trace>
  <inkml:trace contextRef="#ctx0" brushRef="#br0" timeOffset="9974">12179 16358 7533,'0'35'539,"0"-3"1,6 19-540,-5-18-360,5 12 270,-6-32 90,0-7 90,0-6 90,0 0-360,6 0 90,1-6-180,1-7 181,4-2 178,-5-5-178,1 7 178,3-1-89,-3-5 0,6 10-89,-1-3 89,1 12 0,-1 0 0,-5 0 0,4 6 0,-11-4 269,5 10 1,0-5 0,-5 1 90,5-3-360,-6-5 270,6 0-180,-4 0 0,4 0-90,0-5 90,-5-3-630,5-11 270,0 4 180,-5-5-90,5 7-90,-6-1 90,-6 7 1,5-5-721,-17 5 540,15-1 90,-15 2 270,5 6 0,-2 6 0,-4 2 0</inkml:trace>
  <inkml:trace contextRef="#ctx0" brushRef="#br0" timeOffset="10186">12474 16050 7533,'0'21'1889,"0"4"-1620,0-10-269,0 16 90,0 3-90,0 8 180,6 16 0,-4-21-1169,4 8 539,0-24 270,-5 4 180,5-9-1169,-6-3 269,6 5 900,-5-15 0,5 8 0,-6-11 0</inkml:trace>
  <inkml:trace contextRef="#ctx0" brushRef="#br0" timeOffset="10347">12501 16050 7533,'10'42'779,"1"1"1,-1 8-1,-1-3-419,4-1-45,-5-9 0,-2 0-495,1 5 180,5 15-1619,-10-28 360,9 7 1079,-9-22 180,10-2 0,-11-1 0,5-4 0</inkml:trace>
  <inkml:trace contextRef="#ctx0" brushRef="#br0" timeOffset="10503">12648 16345 7533,'23'-6'1799,"1"4"-1080,-17-16-629,7 10-360,-1-12 90,-6 7-1529,5-7 900,-10 5-91,4-10 541,-6 10 359,0-4 0,-6 5 0,-2 1 0</inkml:trace>
  <inkml:trace contextRef="#ctx0" brushRef="#br0" timeOffset="10797">12689 16211 7533,'-4'39'479,"0"1"1,1 2 0,1-4-210,2-8 269,5 15-359,3-29 270,11 8-270,-4-17 0,4 1-1349,-5-8 629,-1-8 270,0-5 270,-5 0-1169,4-7 539,-11-1 360,11-6-270,-10-5 181,9 3 359,-9 3 0,4-12 0,-6 20 0,0-19 539,6 28-269,-5-3-180,5 12 900,0 6-721,-4 2 631,10 23-450,-5-7-1,1 15-269,-2-13 90,0-5-90,-5 5 0,5-11-900,0 10 720,-4-10 180,4-2-90,-6-7 0,0-6-989,0 0 449,6 0-180,-5-12 270,11 3-179,-4-16-361,-1 10 900,-1-11 0,0 12 0,1-6 0</inkml:trace>
  <inkml:trace contextRef="#ctx0" brushRef="#br0" timeOffset="11455">13185 16211 8882,'27'-27'3508,"-7"12"-3238,0-3-630,-7 16 360,1-10 90,-1 11-630,-5-5 360,-2 6 180,-6 0-449,0 0 359,0 6-180,0 13 360,-6 4-540,-2 21-270,-5-14 91,5 15-451,-4-23 91,10 10 629,-3-23-539,5 3 899,0-12 0,0-12 0,0-3 0</inkml:trace>
  <inkml:trace contextRef="#ctx0" brushRef="#br0" timeOffset="11621">13306 16050 7533,'7'0'719,"5"17"-449,-10 6-630,9 29 270,-9-15 270,10 26 0,-11-32 0,5 20-270,-6-29 180,0 4-540,12-19 540,3-13-90,6-3 0,4-16-90,8-8 90,-3 3-266,15-9 266,-17 19 0,10-6 0,-3 5 0</inkml:trace>
  <inkml:trace contextRef="#ctx0" brushRef="#br0" timeOffset="11867">14043 15929 8252,'-7'15'4768,"-5"15"-4319,10-14-179,-10 17-450,11-6 180,-17 11 0,15-8 450,-21 27-270,15-26-450,-4 14-2338,-5-6 449,9-16 989,-10 9 1170,5-19 0,1 1 0,-1-1 0</inkml:trace>
  <inkml:trace contextRef="#ctx0" brushRef="#br0" timeOffset="11973">13775 16036 7533,'28'14'0,"3"-1"899,-10 0-89,12 1-91,7 11-449,-4-3 0,9 23-180,-17-15-1979,-1 9 1889,-8-12 0,1 5 0,1 3 0</inkml:trace>
  <inkml:trace contextRef="#ctx0" brushRef="#br0" timeOffset="12580">10248 17713 7533,'7'44'899,"5"11"-899,-5-37 180,7 7 0,-1-19 270,6-6-450,-4 0 180,11-12-540,-6 3 270,7-22 90,-6 14-1529,10-26 1349,-14 25 180,2-19 0,-7 16 0,-4-6 0</inkml:trace>
  <inkml:trace contextRef="#ctx0" brushRef="#br0" timeOffset="12793">10516 17580 7533,'7'49'809,"-1"-5"-629,-6-11 0,0-5-90,6 29 0,-4-30-540,4 16 180,-6-35-269,0 3 359,0-9 0,5-2 0,-3-8 0,10-11 450,-11-2-90,5 0-180,-6 2-90,0 5 90,0 1-90,0 0-90,6-7 360,-4 6 90,9-12-720,-9 11 90,10-10 360,-11 10 0,11-5 0,-4 7 0</inkml:trace>
  <inkml:trace contextRef="#ctx0" brushRef="#br0" timeOffset="13251">10677 17566 7533,'7'35'1079,"-1"9"-179,-6 8-810,0-6 89,0 6-898,0-26 359,0-13 180,-6-6-989,5-1 989,-5-6-180,6-11 270,0-4-90,6-6-180,-5-4 450,11-14-180,-4 13 270,5-23 0,0 33-180,-5-10 630,10 13-540,-16 0 90,16 5 0,-16 3-180,10 5 0,-11 0 449,11 5 361,-5 21-810,1-3 270,-2 22-720,-6-23 270,0 4 90,0-7-539,0-10 269,0 9-180,-6-16 360,4 4-90,-4-6 90,6-6 270,0-2 0,0-12-270,0 6-89,6-30 179,2 19 449,11-25-269,-10 27 0,10-2-90,-12 11 540,6 1-270,1 5 809,5-4-809,-4 17-180,-2 2 90,-1 8 629,-4 23-719,-1-15 180,-1 16-630,-6-6 181,0-11 179,0 10-1170,0-18 631,0 6 179,0-12-1079,0-2 1259,-6-6 180,5-12 0,-5 3 0,0-17 0,-2 5 0</inkml:trace>
  <inkml:trace contextRef="#ctx0" brushRef="#br0" timeOffset="13518">10998 17606 7533,'29'-42'719,"-4"9"-179,-11 14-180,-1 12 359,7-5-359,-6 10 90,6-4-360,-7 6 360,0 0-91,-5 0 1,-2 0-180,-6 6 450,0 2-450,0-1-180,0 11 0,0-9-540,-12 22 180,3-8 270,-10 9 90,11-10-3778,-15 20 3508,18-28-179,-13 22 269,18-35-630,0 6 810,0-14 0,6 6 0,8-17 0,0 15 270,6-15 90,-1 16 449,2-10-449,5 11 90,1-11-810,-6 5 180,-1-7 180,-6 1 270,-1-1-989,-6 1 719,5 0 0,-4-7 0,5-1 0</inkml:trace>
  <inkml:trace contextRef="#ctx0" brushRef="#br0" timeOffset="13660">11441 17351 7533,'7'63'0,"5"-5"2788,-10-12-2518,4 2-90,0-7-2609,2 10 1080,-1-21 1349,-1 3 0,0-14 0,1-5 0</inkml:trace>
  <inkml:trace contextRef="#ctx0" brushRef="#br0" timeOffset="13764">11790 17620 7533,'0'7'0,"0"-1"0,0 0 0,-6-5 449,4 5-449,-10-6 0,5 6 0,-6 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12:45:48.650"/>
    </inkml:context>
    <inkml:brush xml:id="br0">
      <inkml:brushProperty name="width" value="0.05292" units="cm"/>
      <inkml:brushProperty name="height" value="0.05292" units="cm"/>
      <inkml:brushProperty name="color" value="#0000FF"/>
    </inkml:brush>
  </inkml:definitions>
  <inkml:trace contextRef="#ctx0" brushRef="#br0">14204 5703 10861,'8'-6'539,"-3"5"-359,1-5-90,-4 6 90,10 0-90,-5 0 0,7 0-180,-1 0 270,1-6-360,5 4 90,-4-10 0,10 5 180,-4-1-180,6-3 180,-6 9-90,4-10 0,-4 11 90,6-6-180,-6 2 270,10 3-90,-14-4-90,14 6 0,-16 0 90,16 0-270,-15 0 180,15 0 90,-10 0-90,0 0 0,5 0 0,-11 0 90,10 0-90,-10 0-180,10 0 180,-10 0 270,46 0-90,-19 0-90,23 0 0,-32 0 0,-2 0-90,-8 6 90,4-4-90,-2 3 90,-10 2-180,10-6 90,-4 5 90,6-6 0,5 6-90,9-4-180,18 4 115,-8-6 155,7 5-90,-17-3 0,-7 4 0,-1 0 90,-6-5-90,-1 6 90,1-7 0,0 0-90,0 0-90,0 5 90,12-3 90,-16 4-270,14-6 0,32 0 90,-30 0 90,2 0 0,-2 0 0,-11 0-90,11 0 90,-10 0-90,-2 0 270,-2 0-180,-4 0 0,11 0 245,-9 0-245,14 6 0,-15-5 0,23 5 0,3 0 0,-5-4 269,-4 4-269,-14-6 0,2 0 0,1 0 0,-1 0 0,-8 0 0,1 0 0,6 0 0,-3 0 90,20 0-90,-25 0 0,20 0 0,-24 0 0,12 0 0,-6 0 0,1 0 0,4 0 0,-10 0 0,11 0 0,-5 0 0,12 0 0,-11 0 0,9 6 0,-10-5 0,18 5 0,-9-6 0,15 0 0,-17 0 0,10 0 0,-9 0 0,3 0 90,13 0-90,-2 0 0,5 0 0,-9 0 0,-18 0 90,10 0 0,-3 0-90,7 0 0,9 0 0,-14 0-90,21 0 90,-27 0-3572,37 0 3572,-34 0 0,23-6-6,-29 5 96,5-5-130,6 6 130,-2 0-90,21 0 0,-27 0 90,19 0-90,-21-6 90,5 4-90,-7-4 3100,5 6-3100,-9 0 277,10 0-187,-7 0-29,-4 0-61,4 0 90,0 0 0,8 0-90,-4 0 0,8 0 90,-16 0-90,10 0 90,-10 0 90,10 0-180,-10 0 90,16 0 0,-14 0-270,8 0 270,-5 0-90,-5 0-180,4 0 270,0 0-90,-4 0 0,5 0 0,-1 0 0,-4 0 0,10 0 0,-10 0-180,10 0 90,-3 0 90,4 0 0,-5 0 0,4 0 0,-10 0 180,22 0-180,-13 0 0,21 0 270,13 0-270,-24 0 0,21 0 90,-33 0-180,4 0 90,-4 0 90,3 0-90,-10 0 90,16 0-90,-9 0 0,17 0 90,-17 0 89,4 0 1,-7 0-90,14 0 0,-9 0-90,7 0 90,-18 0-270,6 0 270,-4 0 0,11 0 0,-5 0-90,6 0 90,-6 0-90,-2 0 90,-6 0-90,1 0 90,-1 0-90,0 0-90,7 6 90,-6-4 90,12 4-180,-11-6 90,5 0-90,-1 0 90,-4 6 0,10-5 0,-4-1 0,5-1-90,-5-5 90,11 6 0,-16 0 0,10 0 0,-13 0 0,12 0 0,-8 0 0,8 0 90,6 0-90,-13 0 90,13 6 90,-17-5-180,11 5 0,-8-6 0,8 0 0,-12 0 0,1 0 0,-1 0 0,0 0 90,-5 0-90,10 0 0,-15 0-90,15 0 90,-11 0 90,0 0-90,-1 0 180,-6 0-180,6 0 0,-4 0 270,10 0-270,-10 0 0,4 0 90,-6 0-90,6 0 90,-5 0 89,17 0-89,-15 0 0,15 0-180,-11 0 90,1 0 90,4 0 0,-5 0-270,0 0 1,5 0 179,-10 0-360,10 0 180,-11 0-450,11 0 360,-10 0-89,3 0-1,-5 0-90,0 0-1619,-5 0 2069,-9 0 0,-7-6 0,-5-1 0</inkml:trace>
  <inkml:trace contextRef="#ctx0" brushRef="#br0" timeOffset="2509">7578 6186 8342,'-8'0'720,"2"0"-540,6 0 809,0 0 270,-5 0-1079,3 0 0,-4 0 0,6 0 630,0 0-630,6 0-90,-4 0-1,9 0-89,-3 0 180,12 0-90,-6 0 0,6 0 90,-1 0-90,-4 0 90,5 6-630,5-4 360,-9 4-90,9-6 270,-5 0 0,-5 0-90,10 0 0,-4 0 90,0 0-90,4 0 270,8 0 90,9 0-270,-1 0 180,-2 0-180,-12 0 90,12-6-270,-9 4 269,14-4-268,-15 6-1,3 0 180,-5 0-1,6 0 1,-5 0-180,11 0 90,7 0 0,-9 0 0,8 0-359,-18 0 539,-6 6 180,4-4-180,-10 4 0,17-6-90,-10 0 90,17 0-450,-5 0 270,-6 0 179,-3 0-89,1 0 0,-4 0-270,17 0 90,-11 0 270,11 0-180,-17 0 0,9 0 180,-10 0-180,0 0 0,11 0 90,2 0-90,-4 0 180,7 0-180,-16 0 90,0 0-90,4 0 90,-10 0-90,11 0-90,0 0-90,-3 0 180,14 0 0,-15 0 0,5 0 0,-2 0 0,-10 0 0,11 0 0,-5 0 90,-1 0-90,12 0 0,-10 0 0,16 0 0,-9 0 180,10 0 0,7 6-90,-3-5-180,-3 5-90,-15-6 90,1 0 90,-4 6 90,6-5-90,3 5 0,-9-6-90,5 0 0,-2 0-90,-4 0 180,0 0-90,4 0 90,2 0 0,-5 0 0,10 0 180,-18 0 0,12 7-180,-12-6-90,6 5 90,-1-6 0,-4 0 90,5 0-90,-7 0 0,7 0 0,1 0 90,-1 0-90,11 0-180,-14 0 180,14 0 0,-4 0 0,1 0 0,5 0 0,-12 0 0,-2 0 0,1 0 0,-5 0 0,16 0 0,-15 0-270,22 6 270,-16-4-270,11 4 270,-6-6-90,-1 0 90,-5 0-90,4 0-90,8 5 270,-9-3-180,8 4 90,-19-6-90,1 0 180,-1 0 90,0 6-90,12-5-90,-8 6 0,14-7 90,-16 0-90,5 0 0,-7 0 180,1 0 0,-1 5-180,6-3 0,2 4 90,0-6 0,4 0-180,-4 0 0,0 0 90,-2 0-180,-5 0 0,5 0 180,-4 0 0,11 6 0,-12-5 0,6 5-90,-7-6 0,0 0 90,7 0-90,-11 0 270,14 0-180,-13 0 0,9 0-90,-5 0 360,-1 0-360,12 0 360,-8 0-270,8 6 0,-12-4 0,6 4 0,-4-6 0,5 0 90,-1 0-90,2 0 0,0 0 90,10 0-90,-14 0 180,20 0-180,-21 0 0,21 0-90,16 0 90,-13 0-3302,11 0 3302,-32 0 0,0 0 0,-4 0 90,4 0-90,7 0 0,2 0 0,1 0 90,-4 0-180,-6 0 180,-4 0-90,10 0 3212,2 0-3302,-4 0 0,14 0 90,-20 0-90,14 0 90,-16 0 0,4 0 0,-6 0 0,13 0 0,-4 0-90,5 0 90,-7 0 90,5 0-90,-9 0 180,15 0-180,-10 0-180,6 0 180,-6 0 0,10 0 0,-14 0 0,20 0 0,-21 0-90,16-6 90,-18 4 0,12-4-90,-11 6 90,4 0-90,6 0 180,-2 0-90,10 0-90,-12 0 180,33 0-90,-7 0 0,14 0 180,-22 0-180,-14 0 0,-10 0 0,10 0 0,2 0 0,1 0-270,17-6 270,-21 5-90,13-5 90,-22 6-90,10 0 90,-10 0 180,10 0-270,-4 0 90,12 0 90,-4 0 0,-2 0-90,-2 0 180,-10 0-180,16 0 0,-9 0 0,5 0 0,-8 0 0,7-6 0,-10 4 0,10-3 90,-13 5-90,0 0 0,1 0 0,-1 0 0,0 0-360,7 0 360,1 0 0,-6 0 0,3-7-90,-11 6 90,7-5 0,-7 6 0,5 0 0,-10 0-180,9 0 180,-9 0 0,10 0 90,-11 0-90,11 0 0,-10 0 90,4 0 0,-1 0-180,-3 0 90,4 0-90,-6 0-989,0 0 1079,-6 0 0,-7 0 0,-8 0 0</inkml:trace>
  <inkml:trace contextRef="#ctx0" brushRef="#br0" timeOffset="6036">11133 15285 7533,'-29'-44'719,"-2"7"-539,10 18 0,0 10 270,-4-15-360,10 21 0,-10-15 0,16 16 180,-15-3-270,21 10-90,-15 3 90,11 5 90,-1 1-1,2-1 361,6 31-360,0-11-388,0 19 388,0-14-180,12 20 360,-9 7-1353,9 3 1173,-12-16-227,0-1-43,0-14 90,0 28 90,-6-28 90,-1 8-90,-1-19-141,-3 1-308,3-6 506,1-2-597,-12 1 1427,16-11-1247,-15 9 724,11-17-544,-1 5-9,2-6 279,6 0-180,0 0 270,6 0-90,2 6-180,6 2 450,11 17-360,-8-9 450,20 22-270,-21-16-90,3 5 179,-7-8-89,-4 12-90,5-1 0,-6 28 0,-1-20-630,-6 24 450,0-31-359,0 20 179,0-28-90,0 8 270,-6-22-90,5 9 180,-5-17 0,0 5 0,-1-6 0</inkml:trace>
  <inkml:trace contextRef="#ctx0" brushRef="#br0" timeOffset="6947">16793 15312 7533,'0'-21'1439,"0"-5"-1259,0 12 90,0 0-1,0 8-89,0 6 0,6 0 0,-5 0 0,5 0 0,0 0-270,2 0-180,11 6 270,-10 8-270,9 0 270,-11 6-90,6-7 270,-5 6-180,-2-3 90,0 9-180,-5 2-90,5 1-89,-12 16 179,-1-19 90,-7 12 0,1-4-270,0-4 0,-6 22 90,10-27 0,-3 7 90,6-17-90,4-1 180,-4-5-90,0 3 0,5-9 0,-5 4 0,6-6 90,0 0 180,6 0-90,1 6-90,7 7 0,-1 8 0,-6 6 630,5 6-270,-4-5 269,5 35-539,0-29 0,-5 23 180,-2-30-397,-6-1 216,0 1 1,0 18-269,0-20 89,0 25 0,-6-34 0,4 9 90,-9-11-540,9-7 90,-10 5-89,11-11-1,-11 5 577,10-6-306,-4 0 269,6-6 0,0-7 0,0-8 0</inkml:trace>
  <inkml:trace contextRef="#ctx0" brushRef="#br0" timeOffset="7552">17517 15795 7533,'-8'40'809,"1"0"1,7 27-450,9-59-91,11-8-89,-7-8-270,7-17 0,-5 2-269,4-15 269,-12 15 90,5-8-360,-10 16 180,4-4 90,-12 11 0,-2-4-180,1 11 90,-5-5 0,-1 6-89,-9-6 179,-4 4 0,-1-3 180,0 10-180,0 3 0,6 5 90,8 1-90,1-1-360,11 1 0,-5 5 450,6-4 0,0 4 0,0-6 0</inkml:trace>
  <inkml:trace contextRef="#ctx0" brushRef="#br0" timeOffset="7821">17705 15312 7533,'-6'13'90,"4"0"-180,-4 13 989,6-4-179,0 29-450,0-14 629,0 39-629,0-24-135,3-13 0,0 0-135,5 10-450,5 15 180,-6-27 180,6 14-270,-12-28 181,6 2 179,-7-12-990,6 1 540,-5-7 91,5 5 89,-6-11-1079,-6 5 1079,5-6 270,-5-6 0,-1-1 0,0-12 0,-7-2 0</inkml:trace>
  <inkml:trace contextRef="#ctx0" brushRef="#br0" timeOffset="7946">17705 15848 7533,'0'-49'809,"6"10"-719,-5 20 270,17 6 360,9-13-900,-3 16 90,1-8 360,-13 12-1350,-4 4 540,-1-4 361,-1 6-451,-6 0 360,0 6 270,0-4 0,0 16 0,0-4 0</inkml:trace>
  <inkml:trace contextRef="#ctx0" brushRef="#br0" timeOffset="8086">17772 15781 7533,'0'22'989,"0"-4"-629,0-18 0,6 0 179,2 0-539,5-6 90,0-1 0,-5-6 180,4-1-90,-5 1 0,6-1 0,-5 1-3059,4-7 2879,-5 11 0,1-8 0,-2 9 0</inkml:trace>
  <inkml:trace contextRef="#ctx0" brushRef="#br0" timeOffset="8311">17893 15378 7533,'7'0'270,"-1"0"719,-6 7-449,0 6 539,0 20-629,0 3-90,0 40-1295,6-29 1205,-5 29-180,5-34-450,-6 5 394,6-13-34,-4 4 90,10-9 90,-11-3 0,6 0 0,-1-11-2069,-5 4 360,11-5 1259,-10-7-64,4-1-386,-6-6 720,0 0 0,0 0 0</inkml:trace>
  <inkml:trace contextRef="#ctx0" brushRef="#br0" timeOffset="8685">18054 15580 7533,'0'74'1259,"0"-7"-1529,0-25 180,0-10 0,0-25-270,0 5 181,0-4-1,0-1-270,0-1 180,0-6 0,0 0 270,0-6 90,6-1-180,-5-13-180,5-7 180,0-1 0,-5-23 630,5 26-270,-6-18-180,6 22 719,2-12-449,-1 10-90,5 4 360,-11 13-450,11 6-180,-4 0 0,-1 12 270,5 9-450,-10 2 180,10 8 0,-10-16-90,4 10 90,-6-4 90,0 0-360,0-2 0,-13 7-270,4-10 1,-10 15 359,5-16-450,1-2 270,6-7 90,-5-6 270,10 0 0,-10 0 0,5 0 0</inkml:trace>
  <inkml:trace contextRef="#ctx0" brushRef="#br0" timeOffset="9014">18242 15325 7533,'0'42'899,"0"2"-449,0-15-180,0 10 0,0-5-450,0 36 0,5-10-1131,3 7 681,-1-23 360,-1-17 625,0 0-715,-4-6 140,9 4 220,-9-16-809,4 3 539,-6-12 817,0 0-637,0-6 180,0-7-1,0-8-89,-6-6 720,4 6-180,-3-10-180,10 8-360,3-3 629,5-6-629,13 4-180,-10 0 90,4 8-719,-8 8 359,-11 5 270,11-1 0,-10-3-539,4 9 719,-12-4 0,-2 6 0,-5 0 0</inkml:trace>
  <inkml:trace contextRef="#ctx0" brushRef="#br0" timeOffset="9170">18175 15821 7533,'-22'51'1439,"9"-2"-1079,7-28-180,6 6 89,6-12-718,7 3 629,2-11-90,11 1-1,-5-3-628,6-5 269,5 0 180,-4 0-319,11 0-850,-10-5 630,4-3 629,-7-5 0,7-6 0,1-2 0</inkml:trace>
  <inkml:trace contextRef="#ctx0" brushRef="#br0" timeOffset="9786">18818 15647 7533,'-28'43'1169,"3"-5"-989,17-25-630,-4 12 450,4-8-90,1 8 360,1-18-270,6-1-270,18-6 0,-1-18 360,16 8-449,-1-27 179,-9 21-180,8-16 270,-16 23 90,4-3-360,-12 12 180,-1 0-270,0 0 361,-4 0-91,4 6 270,-6 2-90,0 5 0,0 1-180,0-1 270,0 0-180,0 7 270,0-5-90,0 4-1,0-5 271,6 5-180,-5-4 90,11 4-180,-4-5 90,0-7-90,3 5 0,-3-11-180,5 6 270,7-7-90,-6-7-270,6-12 270,-7-3-630,0-23 360,-5 15 90,-2-3 90,-6 8 0,0 10-90,0-10 360,-6 10-90,-2 1 0,-5 8-90,6 6 270,-11 0-181,3 0 1,-6 6 90,2 2-180,6 5 450,-1 7-720,-6 12 0,11-8 180,-3 8-90,12-25-809,0 5 539,0-11-630,0 11 990,0-10 0,0 10 0,6-11 0,2 5 0</inkml:trace>
  <inkml:trace contextRef="#ctx0" brushRef="#br0" timeOffset="10555">19181 15486 7533,'0'49'1169,"6"2"-1259,1-23 180,1 5 0,-3-12 270,1 10-270,2-14-90,-1 8-90,5-12 270,-10 1-90,4-7-630,5 5 270,-8-17 270,15 4-180,-16-24 180,10 9-90,-11-16 90,5 11-270,-6 0 270,0-4 0,0 10-90,6-4 0,-5-1 90,5 12-809,-6-4 449,6 12 270,-4 0-449,10 17 449,-11-6 180,11 20-90,-11-10 0,12 6-90,-6 0 629,1-1-269,10 7-180,-9-10-180,4 2 90,-1-11 0,-5-7 810,7-1-361,-1-6-179,-6 0-180,11-12-180,-9-3 90,10-24-90,-11 9 180,-2-8-360,-6-1 90,0 9 1,0-3 179,0 8-90,-12-2 0,9 5 360,-15 2-360,11 14 90,-7 6 449,1 12-359,0-3 180,5 11-90,-10 23-90,15-16-308,-14 29 308,15-27-180,-4 3 180,6 1-270,0-4 270,6-2-630,8 4 180,6-15 360,-5 4-1169,9-32 629,-15 1 848,10-32-308,-11 19 0,3-27 0,-3 10-256,-1-1 256,5 3 0,-4 12 0,11-11 0,-3 14 0,9-2 0,-16 20 900,9 24 165,-11-1-165,0 9-630,5 18 359,-10-1-988,4 6-391,-6 2 840,0-17-90,0-6 270,0 10-90,0-22-90,0 16-180,0-18-360,-6 0 270,4-8-179,-4 0 838,6-5-479,0 5 1349,6-42-1079,8 3-180,0-20-720,5 15 1,-1 1 449,1-4-900,2 2 1,1 2 1079,-6 7 0,16-14 0,-12 16 0</inkml:trace>
  <inkml:trace contextRef="#ctx0" brushRef="#br0" timeOffset="11374">11736 17311 7533,'57'7'-1080,"-6"-7"810,-19-7 91,-3-7 179,3 7-180,-11-5 180,4 5 0,-4-7 0,6 1 0,0-1 0</inkml:trace>
  <inkml:trace contextRef="#ctx0" brushRef="#br0" timeOffset="13855">11776 17405 7533,'-14'7'719,"2"-1"-629,12-6 990,0 0-811,6 0 1,1 0 90,18 0-360,-3 0 360,12 0-540,-8 0 450,13 0-360,-15 0 90,13 0 90,-22 0-180,4 0 0,-5 0 180,-1 0-540,7-6 270,-5 5 180,-2-11-90,-1 10-90,-4-10 180,-1 11-539,5-11 539,-11 10-270,5-10 90,-6 11 90,0-5 0,0 6-899,0 0 449,0 6-90,-6-5 181,-1 11 449,0-10 0,-5 4 0,4-6 0,-5 0 0,-1 0 0</inkml:trace>
  <inkml:trace contextRef="#ctx0" brushRef="#br0" timeOffset="14223">12018 17082 7533,'27'0'90,"0"7"-180,-6 0 0,-2 1 270,-6 10-90,-5-10 0,4 12 179,-11-7-179,5 13 0,-6-10-180,-6 27 180,5-13-585,-15 10 1,-4 2 134,0 7 90,-18 15-539,6-38 809,16-19 0,-10 5 0,13-5 0</inkml:trace>
  <inkml:trace contextRef="#ctx0" brushRef="#br0" timeOffset="14538">11830 17163 7533,'-21'34'270,"-4"5"-270,10-10 269,2-3 1,1 0-90,-2 12-819,0-12 729,0 17 175,2-34-355,11 9 316,-5-11-136,6 1-180,0 4-360,6-5 778,1 1-508,18-2-359,-2 0 179,9-5 180,-5 5-540,0-6 361,6 6 359,-5-5 0,5 11 0,-6-4 0</inkml:trace>
  <inkml:trace contextRef="#ctx0" brushRef="#br0" timeOffset="14986">12595 17324 7533,'0'42'-900,"0"-9"1530,0-8-180,0-10-181,5 10-89,3-4 0,5-6 0,1 3-180,-1-17 0,13-13-3932,-4-40 3842,-1 16-89,-9-18 89,-12 46 0,0-10 90,-6 15-90,-1-9 90,-7 6-90,1 5 3392,-7-5-3572,-1 6 180,0 0 90,-4 6-450,10 1-89,-4 7 539,11-7 0,2-1 0,6-6 0</inkml:trace>
  <inkml:trace contextRef="#ctx0" brushRef="#br0" timeOffset="15184">12822 16962 7982,'8'21'180,"-2"22"-270,-6-18 270,0 26 0,6-16-90,-5 5-540,11 30 360,-4-11-269,-1 2-91,6-5-270,-12-44 361,5 17 359,-6-21 0,6-1 0,1-1 0</inkml:trace>
  <inkml:trace contextRef="#ctx0" brushRef="#br0" timeOffset="15306">12863 17311 7533,'37'-66'-630,"-1"11"540,-28 48-450,-1 1 361,-1 6-1,-6 0 180,0 0 0,0 6 0,0 1 0</inkml:trace>
  <inkml:trace contextRef="#ctx0" brushRef="#br0" timeOffset="15432">12890 17311 7533,'0'28'90,"0"-9"269,0-7-89,6-10 90,1 10-180,7-11 180,5-1-180,-4-7-900,4-6 450,-5-1 180,-7-5 90,11-8 0,-9-2 0,10-3 0</inkml:trace>
  <inkml:trace contextRef="#ctx0" brushRef="#br0" timeOffset="15648">13037 16948 7533,'0'26'1799,"12"44"-1529,-3-1-1947,2-19 0,3 7 0,-2-6 1182,-6-12 0,0-2 180,10 22 1,-2-6 1453,-6-19-1139,-1-1 0,5-13 0,-5 0 0</inkml:trace>
  <inkml:trace contextRef="#ctx0" brushRef="#br0" timeOffset="16182">13762 17163 7533,'-8'49'809,"2"-10"-809,6-13 270,0-12 90,0 6-90,0-13-360,0-1 180,0-6-450,0 0 0,6-18 360,2 8-180,-1-27 0,5 14 0,-10-4 180,9 2-90,-9 4 1,10 6 178,-11-3-89,11 11 360,-5-1-180,7 3 270,5 5-270,-4 0 90,5 12-270,-7-4 180,1 12-90,-1-7-630,-5 13-90,-2-4 540,-6 5-449,-6-2 269,-2-10 90,1-2 180,-17-1 0,7-4 0,-16 5 0</inkml:trace>
  <inkml:trace contextRef="#ctx0" brushRef="#br0" timeOffset="16337">13695 17378 7533,'0'49'-360,"0"-4"270,12 0 360,-3-26-90,4 17-90,-7-35 0,0 6-540,-5-7 180,5 0-540,0-13 631,2 5 179,-1-12 0,-1 1 0,-6-2 0</inkml:trace>
  <inkml:trace contextRef="#ctx0" brushRef="#br0" timeOffset="16579">13788 17351 7533,'29'28'-360,"-10"-8"630,-13-8 0,-6 1-270,0 8-90,0 0 270,0 10-720,-6-9 450,-2 11-90,-5-12 180,0-7 90,5-3-90,-3-9 0,9 4 360,-10-6-90,11 0-91,-5-6 271,6 4-270,0-3 0,0-1-990,6-14 181,13-14 629,3 4 90,5-7-90,-14 22 0,5-11 0,-3 6 0</inkml:trace>
  <inkml:trace contextRef="#ctx0" brushRef="#br0" timeOffset="16792">14043 17203 7533,'0'8'1169,"0"4"-809,0-5 359,-6 7 451,-1 11-990,-1-3 0,2 5-1,0-2-89,-1 9-180,-1-5 0,-3 22 1,3-27 89,-5 13 179,5-22-1618,-3 4 720,9-5 269,-10-7-809,11 5-91,-11-10 1350,4 4 0,1-12 0,1-1 0</inkml:trace>
  <inkml:trace contextRef="#ctx0" brushRef="#br0" timeOffset="16893">13923 17445 7533,'40'-21'539,"-12"2"-89,-3 11-720,-11-4 270,-1 5 90,13-6-989,-10-1 449,10 1 180,-13-1 270,0 1 0,1-7 0,-1 0 0</inkml:trace>
  <inkml:trace contextRef="#ctx0" brushRef="#br0" timeOffset="17223">14231 17230 6633,'0'15'0,"0"-3"630,6-12 89,-5 0 91,11-6-450,-4-1 90,-1-7-271,5 1 1,-11 0-450,5-1 181,-6 1-451,0-1 270,0 1 270,0-1-90,0 7 180,-12 1-1529,-8 12 1259,3 1-450,-12 19 450,20-10 90,-11 10 270,13-13-90,-5 6 0,11-4 360,-5 11-180,6-6-180,0 1 90,0-1 449,0-7 451,12 12-810,-3-14-1,4 7 1,-1-18-270,-5 0 90,7 0 180,-1-6-720,12-14 450,-8 4-1169,8-15 539,-11 16 360,-1-5 1,-5 1 269,3-2 0,-9-6 0,4 0 0</inkml:trace>
  <inkml:trace contextRef="#ctx0" brushRef="#br0" timeOffset="17536">14379 17096 7533,'14'49'-720,"4"-10"720,-16-19 180,4-1 90,0-4-270,-5 4 90,5 7-270,-6-16 90,0 14-90,0-23 270,0 5-360,0-6 270,0 0 270,0-24-270,0 12-270,6-19 270,-5 12 0,5 4 0,-6-10-90,0 9 90,0-9 0,0 10 180,0 2-180,6 1 270,-4 10-180,4-3 90,0 5-180,-5 0 360,5 12-91,-6-4 1,0 12-180,0-1 90,0-4 0,0 22-540,0-19 180,0 20 90,0-18-179,0 1 179,0-1-90,0-7 180,0 1-720,0-7 270,0 5 181,0-11 269,0 5 0,0-12 0,-6-1 0,-1-7 0</inkml:trace>
  <inkml:trace contextRef="#ctx0" brushRef="#br0" timeOffset="17655">14472 17284 7533,'6'-28'-900,"-4"-4"450,10 17 450,-5-10 1889,25-8-1709,-20 9 0,17-1 0,-21 13-450,5 11 180,-5-6 90,3 2 0,-9 3-719,4-4 269,-6 6-180,0 0 271,0 6 359,0 2 0,-6 5 0,-1 1 0</inkml:trace>
  <inkml:trace contextRef="#ctx0" brushRef="#br0" timeOffset="17742">14553 17230 7533,'0'15'-1260,"0"-3"1350,6-24-449,-4 3 359,4-16 0,-1 10 0,3-4 0</inkml:trace>
  <inkml:trace contextRef="#ctx0" brushRef="#br0" timeOffset="17902">14660 17016 7533,'7'50'719,"-1"-6"631,-6-13-991,0-7-898,0 15 359,0-25 180,0 10-990,0-15 630,0 11 91,0-13 269,0 5 0,-6-11 0,-1 11 0,-6-4 0</inkml:trace>
  <inkml:trace contextRef="#ctx0" brushRef="#br0" timeOffset="18026">14540 17338 7533,'28'37'1889,"3"-1"-1709,-10-35-1530,17-1 1350,-7-7 0,7-13 0,-11-1 0</inkml:trace>
  <inkml:trace contextRef="#ctx0" brushRef="#br0" timeOffset="18361">15076 17150 7533,'36'50'180,"1"6"-180,-28-40 0,9 9-720,-11-11 360,7-7 90,-7-1 270,5-6 0,-11 0 0,5 0 0</inkml:trace>
  <inkml:trace contextRef="#ctx0" brushRef="#br0" timeOffset="18594">15277 17096 7533,'0'8'899,"6"15"-899,-5-12 630,5 38-1170,-6-30 270,-6 31 0,-1-34 180,-1 9 1,-3-11-181,3-7 90,1 5 0,-5-10 180,10 4-90,-10-6 90,5 0-90,0 0 540,-5-12-360,10 3-180,-10-17 180,11 12-90,-5-12 90,6 11 90,6-4-1,-5 6-179,11-1 0,-4-5 0,5 4 0,0-4 0</inkml:trace>
  <inkml:trace contextRef="#ctx0" brushRef="#br0" timeOffset="18818">15385 16962 3850,'0'13'719,"0"1"1350,6 53-6850,-5-35 4781,2 13 0,0-3 0,-3-24 0,0 6 0</inkml:trace>
  <inkml:trace contextRef="#ctx0" brushRef="#br0" timeOffset="19063">15451 16976 7533,'12'40'359,"-1"0"1,-1 2 0,-3-5-360,-7-15 90,0 11-630,0-12 181,0-2 179,0-11-360,-5 4 360,-3-5-90,-5 1 180,-1-2-90,1-12 90,6-2 0,-11-11-89,15 4 718,-15-4-539,17 5 180,-5 1-90,12-1-180,-5 1 180,11-1-90,-5 1 0,1 0 0,4-1 0,-5 0 0</inkml:trace>
  <inkml:trace contextRef="#ctx0" brushRef="#br0" timeOffset="19360">15505 16828 7533,'14'50'569,"1"0"1,-5-7 0,-1-4-930,3 6 180,-4-16 0,-1 16 180,5-17-989,-11-1 539,5-7 90,-6-7 90,0 0 270,0 1 0,0-7 0,0-1 0,0-6 0,0-12 0,0 3 0,0-10 0,0 6-90,0-1 360,0 1-180,0-1-90,0-5 810,0-2-630,0 0-270,6-4 180,2 4 0,-1 0-360,5 2 180,-11-1 90,11 5 0,-10-4 0,4 6 0,-6-1 0</inkml:trace>
  <inkml:trace contextRef="#ctx0" brushRef="#br0" timeOffset="19612">15599 17257 7533,'7'56'659,"0"-1"1,-5-6 0,3-14-481,7-28 1,-5-7 0,1 0-629,10-12 538,-16-3-448,16-24 269,-10 9 90,-1-9-720,-1 18 270,-6-10 270,0 20 1,-6-12-1,-1 21 450,-7-4-91,1 6-89,0 0-270,-1 6 91,1 2 89,0 5 89,-7 13 181,11-10-90,-8 3-809,15-1 269,-10-15 90,11 9 270,-5-12 0,0 0 0,-2 0 0</inkml:trace>
  <inkml:trace contextRef="#ctx0" brushRef="#br0" timeOffset="20192">15774 16976 7533,'6'7'2428,"7"-1"-2068,2 0-90,4-5-180,-12 5 180,-1 0-1170,0-4 361,-4 10-541,4-11 630,-6 11 181,0-5 179,0 1-990,-6 4 720,-2-5 91,1 1 269,-5-3 0,5-5-90,-1 0 90,2 0 0,6-5 180,0-3-180,0-5 90,0-1 89,6 1-89,8-6-90,-5 4 540,8-5 0,3 7-91,-4 0 1081,27 11-1530,-31-2-90,13 15 90,-25 15 0,0-8-540,-6 25 270,4-21-90,-22 11-449,13-6 359,-14-6 90,6-2 90,4-5-89,-5-1 359,1 1 0,4-1 0,-10 0 0,10-5 1079,-4 4-989,12-11 0,1 5 360,6-6 269,0 0 271,6 0-451,1 0-89,12 0-90,-4-6 180,22-1-271,-13-7-269,14 1 180,-10 0 0,4-1-630,-3 1 271,4-1 269,-7 1-90,1-1 179,-6 1 1,4 0-90,-10 5-2608,5-4 1438,-7 11 1080,-5-11 0,-2 10 0,-6-4 0</inkml:trace>
  <inkml:trace contextRef="#ctx0" brushRef="#br0" timeOffset="20395">15975 17137 7533,'0'31'-270,"0"-8"180,6 16 1169,-5-18-449,11 5-360,-10-6 0,10 1 179,-5 16-1708,6-19 360,-5 20 719,4-24 90,-11 0 90,5-2 0,-6-11 0,0 6 0</inkml:trace>
  <inkml:trace contextRef="#ctx0" brushRef="#br0" timeOffset="20660">16364 16774 7533,'0'57'2698,"6"6"-2068,-5-40-270,5 15 269,-6-6-1438,6-8 539,-4 7 180,4-17-1799,-6 5 900,6-4 449,-5-1 540,5-3 0,-6-3 0,0 6 0</inkml:trace>
  <inkml:trace contextRef="#ctx0" brushRef="#br0" timeOffset="20783">16444 17311 7533,'0'7'-360,"6"-7"0,-5-7 0,5-6 1</inkml:trace>
  <inkml:trace contextRef="#ctx0" brushRef="#br0" timeOffset="28444">5379 15700 7533,'-8'29'719,"2"-4"-539,6-11-180,-6 11 0,-2-9 0,-5 16 180,0-17 270,-19 22 0,-9-1-360,4 0 269,-24 1-898,35-22-80,-25 4 619,17-5-90,0-7 180,-29 5-180,17-11-90,2-2 1,-2-3-1,-11-5 180,9-6 0,0-2 90,-12-5-180,15 3 0,1-1 539,-1-2-269,13 1 0,2-2-180,6 0 90,-8-10-90,13 8-121,10 4-59,-9-6 270,17 0 0,-5-18 0,6 8 90,12-27-360,-3 20-401,16-8 581,-4 12 90,6 0-180,18-19 0,-14 15 0,0 5 0,1 2 180,5-2-90,-5 7 0,0 1 0,5 2-90,26-10 90,-26 18 0,27 2 0,-27 11 0,26 2 0,-26 6-180,21 0 0,-16 6 189,28 14-549,-18 2 540,8 11-352,-27-6 352,-8-1-90,-10 1 0,4 6 90,1 13-90,-5-8 180,4 12 0,-11-21-180,4 3 270,-11 13 0,5-8-180,-6 22 180,0-18-154,-12 18-206,3-10 135,-5-11 1,-3 1 44,-12 19 44,4-15 1,-2-2-2492,-16 9 2087,-9 3 180,11-20 64,1-7 26,-12 1-90,3-12 90,10-8 1,0-2 268,-13-5-134,8-7 0,0-4-225,-8-5 270,19-3 0,0-1 0,-13-8-118,6-17-62,14 13 0,0-1 90,-11-28 441,11 8 0,1-1-441,-3-7 45,13 13 0,3 1-244,-1-4 199,7-7 0,6 18 180,6-1-180,1 1 0,13 0 180,-6 0 0,12-1 0,-1 5 0,6-4 89,13 0 1,1 1-184,-5-1 0,2 3 49,21 1 0,-2 9-135,-6 12 0,2 4 0,0 5 90,-2 10-225,-11-1 0,0 2-45,-1 9 90,15 12-179,2 12 359,-9 0-360,-18-4 0,-3 1 0,6 10-270,-12 2 1,-3 0 359,1 2 180,-11-2 0,-2 0 0,2 4 0,-3 15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5:51:47.762"/>
    </inkml:context>
    <inkml:brush xml:id="br0">
      <inkml:brushProperty name="width" value="0.05292" units="cm"/>
      <inkml:brushProperty name="height" value="0.05292" units="cm"/>
      <inkml:brushProperty name="color" value="#FF0000"/>
    </inkml:brush>
  </inkml:definitions>
  <inkml:trace contextRef="#ctx0" brushRef="#br0">6666 8025 7533,'66'39'3688,"-18"-17"-3239,-42-43-359,-6 0-180,0 2 270,-11 0-90,2 10-360,-11-3 90,-5 12-539,9 0 449,-9 0-90,-1 0-629,10 0-1,-16 5 810,23-3 180,-9 4 0,11-12 0,-7-1 0</inkml:trace>
  <inkml:trace contextRef="#ctx0" brushRef="#br0" timeOffset="212">6746 7864 7533,'14'49'719,"-7"8"-629,-1-28 270,0 4-180,-5-13 90,5-7-810,1 1 450,-6-1 90,17-5 0,-9-15 450,17-19-360,-6-16 90,1 0 0,5-3-90,-18 23-270,10-15 270,-10 20 90,5-8-91,-6 12-1888,-1-1 720,-6 7 1079,0 0 0,-6 2 0,-1-3 0</inkml:trace>
  <inkml:trace contextRef="#ctx0" brushRef="#br0" timeOffset="531">6773 8159 7533,'0'57'1439,"0"-13"-1259,6-18 0,-5-17 0,5 8 269,1-9-359,-6 0-629,12-2 539,-6-12-540,0-8 180,11-13 360,-15-1-360,15-5 180,-17 6 0,11 6 180,-10-4-449,16 10 449,-9 2 360,10 7-91,0 12 1,-4-5 0,-2 17-90,-1-9 180,-4 22-360,0-14 180,4 14-180,-11-4 90,5-5-180,-12 22 0,-2-21-270,-11 22 270,-2-23-90,0 4 180,2-13-450,0-5-89,-2-2-271,0-6-89,8-12 899,1-3 0,10-12 0,-4 0 0</inkml:trace>
  <inkml:trace contextRef="#ctx0" brushRef="#br0" timeOffset="1031">7082 7877 7533,'13'-6'1619,"-5"5"-1169,10-11-181,-16 10-179,16-10 360,-10 5-90,-1-1-1889,11-3 1349,-15 9 90,15-4 270,-16 6-90,4 0 90,-6 0-1979,0 6 719,-6 2 1080,-8 11-719,-1-4 719,-10 10 180,10-10-180,2 4 0,1-5 1169,10-7-539,-10 5-361,11-10 1171,-5 10-1171,12-5 181,1 1-270,13-2-270,0-1 0,7-3 180,0 4 90,-6-12 90,-1 4-630,-7-3-809,-5-1 809,-3 4 0,-5-4 270,0 6 90,0 0 180,0-6-270,0 5 0,0-5-90,0 6 180,0 0-449,0-6-1,0 4 270,0-4 90,0 6-90,-5 0-360,-3 6 450,-5-4-89,-1 10 1348,-17 19-540,7 6 271,-3 11-180,15-9-271,12-12 181,12-1-270,-3-4-360,10-9 180,-6-7 0,7 0-1,-5-5-538,5 5 449,17-18-1260,-18-3 361,30-12 809,-33 1 0,16-7 0,-11-2 0</inkml:trace>
  <inkml:trace contextRef="#ctx0" brushRef="#br0" timeOffset="1154">7538 7971 7533,'21'29'2878,"-2"8"-2518,-5-21-180,-7 27 0,-1-25 269,0 26-2338,-4-22 1889,4 5 0,0-8 0,1-6 0</inkml:trace>
  <inkml:trace contextRef="#ctx0" brushRef="#br0" timeOffset="2175">7994 7783 7533,'15'-28'2069,"15"-3"-1890,-20 16 181,10 1 90,-2 8-270,-15 6-270,14 0 90,-15 0-180,10 12 90,-11-9 360,5 15-360,-6-11 90,0 7-180,0-7 90,0-1-90,-6 0 180,-1-4-539,-13 4 359,6-6-90,-12 6 0,12-5 180,0 5 270,2-6-270,4 6-90,1-4 90,1 10-90,0-11 630,4 5 180,-4-6-540,12 0 989,8-12-809,7 3 269,6-10-359,-6 5-539,10 1 179,-15-1 180,15 7-720,-16-5 180,10 11 181,-9-5-91,3 0 180,-11 4-540,-2-4 451,-6 6-1,-6 6-1079,-20 26 1439,8-7 0,-19 20 0,10-13 90,5-9-180,-3 8 90,11-16 0,7 4 0,1-11 1169,6-2-629,0-6-91,6 0 811,7-6-721,2-2 361,16-11-540,-14 10 89,20-15-628,-21 21 268,21-15-448,-20 17 359,8-5 0,-17 6-90,4 12 90,-11-3-90,5 28 0,-6-13-90,-6 15-270,5-19 180,-11 6 90,10-11 1,-4 4-1351,0 0 181,5-9 720,-11 1 629,11-17 0,-5-7 0,6-8 0</inkml:trace>
  <inkml:trace contextRef="#ctx0" brushRef="#br0" timeOffset="2545">8450 7689 7533,'0'44'989,"0"-1"-449,6-22-90,2-1-271,-1-6 1,-1-8 0,0-6-180,1-12 0,1 3-360,4-28 181,-11 13-271,11-21 180,-11 17 180,5 1-90,-6 8 180,0 5-90,6 1-180,-4 5 1080,4 2-360,-6 6 629,6 0-539,1 6-270,6 2 269,-5 5-179,4 7-180,-5 6-180,7 3 0,-7 4-4382,0 11 4293,-7-12-2105,0 6 2104,0-12 0,0-11-539,-7 4-1890,0 0 1890,-1-10 1216,-4 3 1,5-12-1,-6 0 1</inkml:trace>
  <inkml:trace contextRef="#ctx0" brushRef="#br0" timeOffset="2795">8652 7662 7533,'28'-22'989,"-3"4"-539,-6 12-270,-10 5 1619,9-5-1439,-11 6 269,7 6 181,-7-5-361,-1 11 361,-6-10-540,6 3 0,-4-5-450,3 7 270,-5-6 0,0 5 0,0-6 0,0 0 0,0 6-90,0-4-90,0 15 180,0-2-1,-5 6-628,-3 16 359,-5-12-270,5 19 0,-9 2-1978,8-8 1888,-11 0-1439,7-24 1979,6-8 0,-5-12 0,4-2 0</inkml:trace>
  <inkml:trace contextRef="#ctx0" brushRef="#br0" timeOffset="2943">8798 7716 7533,'29'-7'719,"-9"1"1,-2 0-360,-15 4-90,20-10-91,-20 11-718,15-11 539,-11 4 90,1-5-540,-2 6-989,-6 0 809,0 7 630,0 0 0,-6 0 0,-2 0 0</inkml:trace>
  <inkml:trace contextRef="#ctx0" brushRef="#br0" timeOffset="3112">8798 7796 7533,'13'72'3957,"-4"-19"-3237,10-1-270,-11-33-180,4-13 449,1 0-449,2-11 90,16-2-450,-15-14-1889,15-6 1799,-22 6-2159,9-4 2339,-10 10 0,11-4 0,3 6 0</inkml:trace>
  <inkml:trace contextRef="#ctx0" brushRef="#br0" timeOffset="3591">9402 7408 7533,'-6'13'0,"5"-6"0,-5 5 2158,0-4-628,-8 17-991,0 9-269,-6-4-1529,13 7 629,-5-10-539,10-4 179,-9 8 990,9-22 0,-4 9 990,6-17-900,0 5 450,0-6-271,0 0 721,12-12-451,-3 4-89,10-12 0,-5 7 360,23-25-1350,-18 19 360,25-18 180,-29 23 360,10 1-180,-16 5-2789,3 2 1350,-12 6 359,0 6-179,0 2 539,-6 11 91,-2 2 449,-17 24 0,2-8 0,-15 21-318,15-28 318,-2 7 0,18-22 2249,-5 5-1979,10-13 0,-4-1 0,12-6 1349,8-18-583,6 8-676,7-21 0,6 10 0,2-6-450,-7 12 90,3-3-180,-22 16 90,9 8-360,-17 27-89,-1 22 269,-1-10-1889,-17 10 1709,15-38 450,-15 2 0,11-7 0,-7-5 0</inkml:trace>
  <inkml:trace contextRef="#ctx0" brushRef="#br0" timeOffset="3766">9658 7730 9422,'0'13'3148,"-6"6"-2788,-2 2-91,-6 18-269,1-9-1619,-7 21 900,5-21 449,-4 8-2069,6 1 1170,-1-15 1169,1 7 0,0-24 0,-1-1 0</inkml:trace>
  <inkml:trace contextRef="#ctx0" brushRef="#br0" timeOffset="3860">9523 8052 7533,'31'-14'1889,"-1"-11"-1530,10 9 1,-7-10-90,-12 13-90,4-1 0,-4-5-2159,0 4 1979,4-4 0,-4 5 0,6 1 0</inkml:trace>
  <inkml:trace contextRef="#ctx0" brushRef="#br0" timeOffset="4108">9859 7582 7533,'13'-19'3778,"-5"4"-3329,3 1 181,-3 2 90,11 5-810,-10-1 0,15 2 359,-21 6-179,14 0 90,-15 6 180,4 14-180,-6 2-540,-12 35 270,3-24-1394,-5 10 0,-3 0 1124,1-13-2428,-10 31 2788,19-52 0,-5 3 0,5-12 0</inkml:trace>
  <inkml:trace contextRef="#ctx0" brushRef="#br0" timeOffset="4207">9912 7662 7533,'36'-20'539,"-5"6"-179,-24 8-450,5 6 0,-4 0 360,5-6-270,-6 5 0,6-17 0,-6 3 0</inkml:trace>
  <inkml:trace contextRef="#ctx0" brushRef="#br0" timeOffset="4458">10032 7300 7533,'0'51'1259,"0"16"-2248,0-24 719,0 6-630,7 14 361,-6-32 269,5 8 270,-6-20 0,6-5 0,2-7 809,5-1-449,1-6-270,-7-6 2339,5-7-1980,-5-2-179,7-4 0,-1-1 450,0 5 89,13-16-359,-10 15-90,15-21-2429,-16 20 2069,5-8 0,-1 11 0,2 1 0</inkml:trace>
  <inkml:trace contextRef="#ctx0" brushRef="#br0" timeOffset="4968">6867 8978 7533,'-14'35'270,"2"-3"89,12-19-269,0 1-270,0 5-89,0-4 89,0 4 90,0-5-1349,12-1 1439,-9-6 0,14 5 0,-9-4 0</inkml:trace>
  <inkml:trace contextRef="#ctx0" brushRef="#br0" timeOffset="5210">6974 8924 7533,'14'6'-450,"-6"1"990,-2 13-271,-6-5 1,0 10-180,0-10 0,0 4-90,-6 7 90,-2-16-270,-6 20 180,-5-21 90,4 10 0,-4-11 360,11-2 0,-3-6-540,9 0 90,-4 0 0,6 0 180,6 0-90,-4-6 89,15-8-1168,-2-13 449,6 5 540,11-21 0,-16 19 0,10-15 0</inkml:trace>
  <inkml:trace contextRef="#ctx0" brushRef="#br0" timeOffset="5352">7095 8790 7533,'0'41'2158,"6"16"-1708,-4-26 180,10 26-1260,-11-27 540,11 9 0,-5-7 270,1-9 270,4 2-270,-5-11-180,1-7 0,3-1 0,-3-6 0</inkml:trace>
  <inkml:trace contextRef="#ctx0" brushRef="#br0" timeOffset="5526">7203 8843 7533,'28'-56'-90,"3"11"899,-10 20-269,0 10 90,10-5-450,-15 7 269,16 6-629,-17 1 270,5 12 90,-7 1-270,-6 12 90,-1-4 270,-6 16-180,0-8-1169,-6 16 539,-1-17 180,-6 9 360,-13-10 0,4 6 0,-11 0 0</inkml:trace>
  <inkml:trace contextRef="#ctx0" brushRef="#br0" timeOffset="5669">7230 8978 7533,'6'13'1079,"1"6"-629,1-4 90,3 5-361,-9-7 1,10-5-719,-11 3 359,11-9 180,-10 4-1170,10-6-269,1 0 1169,-4 0 270,3-6 0,-6-8 0,1-7 0</inkml:trace>
  <inkml:trace contextRef="#ctx0" brushRef="#br0" timeOffset="5892">7377 8897 7533,'13'-7'-360,"1"0"1079,0 14-539,-7 0 0,5 7-180,-11-1 90,11 0 270,-10 7-540,4 1 0,-6 11 180,-6-9 90,-2 14 0,-5-20 450,6 8 0,-5-6-1,10-10 91,-4 9-540,6-17 360,6 5-181,2-6-179,17-11 90,-3-4-809,17-24 359,-11 15 180,11-25-1529,-11 25 359,11-21 1260,-11 23 0,-1-10 0,-8 11 0</inkml:trace>
  <inkml:trace contextRef="#ctx0" brushRef="#br0" timeOffset="6072">7726 8656 7533,'6'7'1349,"-5"-1"-90,17-6-809,-9 0-180,10 0 90,7 0-1979,-4 0 719,-1 0-449,-3 0 1349,-17 0 0,11 0 0,-4 0 0</inkml:trace>
  <inkml:trace contextRef="#ctx0" brushRef="#br0" timeOffset="6320">7752 8830 7533,'0'7'1889,"0"-1"-1440,0-6-179,0 0 90,6-6 539,8-7-359,19-14-270,2-7-90,0 11 180,-16 5-2159,-7 18 1349,-11 7 270,5 6 450,-12 32-180,5-13 0,-5 25-90,0-17 0,5-4 360,-5-3 89,6-2-718,12-20 358,-3 6-538,10-17 179,-6-11-1079,0-16 719,1-3 180,-7-15-89,-1 5 269,-6 5 0,-6-4 270,-1 18 0,-7-10 0,1 2 0</inkml:trace>
  <inkml:trace contextRef="#ctx0" brushRef="#br0" timeOffset="6516">7967 8602 7533,'21'28'1349,"-8"9"-629,-1-14-271,-10 10-89,10-1-90,-10 3 0,4-1-360,0 23 0,-5-18 180,11 1-810,-11-16 450,5-23 270,0 5-269,2-18 89,-1-3-450,-1-12 180,0-17 180,1 12-539,1-12 269,-2 11 540,0-7 0,1-2 0,6-4 0</inkml:trace>
  <inkml:trace contextRef="#ctx0" brushRef="#br0" timeOffset="6715">8141 8521 7533,'0'27'1349,"0"12"-629,0-9-271,0 9-179,6-13 90,-4-5 90,10 10-270,-5-20 89,7 13-89,-1-23 180,7-1-180,-6-13 180,6-14-540,-7-1 180,1-5-1349,-7 18 89,5-9 1080,-10 21 1,3-8 179,-10 16 0,-9 9 0,-7 7 0</inkml:trace>
  <inkml:trace contextRef="#ctx0" brushRef="#br0" timeOffset="6828">8181 8817 7533,'-5'28'1529,"3"3"-1169,-4-16 1079,6 5-1169,6-13 899,20-13-1079,-3-3-540,22-28 270,-16 13-719,3-21 629,-5 23 180,-6-10-1799,-2 18 1889,-12 0 0,-1 2 0,-6 5 0</inkml:trace>
  <inkml:trace contextRef="#ctx0" brushRef="#br0" timeOffset="6939">8383 8763 7533,'-6'27'449,"-2"12"-269,-5-9 540,5 20-450,3-26 359,5 19-269,5-33 90,3 14-270,5-22 0,19 4 0,-14-18-1889,31-9 1529,-25-13-113,14-1 0,-11-3 0,0 3 0</inkml:trace>
  <inkml:trace contextRef="#ctx0" brushRef="#br0" timeOffset="7269">8758 8588 7533,'8'21'0,"4"-1"1709,-5 11-810,6-13-179,7 31-720,-5-25 0,5 9-1889,-1-14 1529,-10-11-899,9-2 539,-17-6 360,11-6 1,-10-8 359,3-7 0,-5-6 0,0 0 0</inkml:trace>
  <inkml:trace contextRef="#ctx0" brushRef="#br0" timeOffset="7504">8919 8481 7533,'15'-6'719,"9"5"-629,-15-5 90,4 12 0,-1-5 0,-10 17-270,10 15 270,-11-2 180,-1 26-180,-1-28-1800,-11 23 1441,4-23 89,-5 4-270,0-14 270,-1-11 720,1 4-271,5-11-89,-3 5-270,9-12-90,2-25 990,7 11-361,7-23-89,-1 22-450,1-5 90,-1-1 90,0 6 90,1-5-1619,-1 12-181,-5 0 721,-2 8 269,-6 6 540,0 0 0,0 12 0,0 3 0</inkml:trace>
  <inkml:trace contextRef="#ctx0" brushRef="#br0" timeOffset="7681">8919 8763 7533,'-14'51'1349,"2"-2"-1079,12-40 539,0 9-359,6-17 270,7 5-540,8-12 89,6-7 91,6-14-630,1-1 270,0-11-270,-1 17 181,-18-4 178,3 19 1,-11 0-719,0 7 359,-1 7 90,-6 6-360,0 20 360,-6-3-1169,-7 32 1079,-2-35-89,2 16-721,1-29 1080,11-7 0,-11 5 0,4-4 0</inkml:trace>
  <inkml:trace contextRef="#ctx0" brushRef="#br0" timeOffset="7825">9081 8508 7533,'7'13'1799,"-1"1"-1260,0 11-359,1-9-1439,1 16 989,4-17 270,-5 10 0,6-10 0,1 4 0</inkml:trace>
  <inkml:trace contextRef="#ctx0" brushRef="#br0" timeOffset="8236">9201 8441 7533,'7'0'0,"6"6"989,-12 19-449,5-7-810,0 19-90,-4-22 90,4 11-719,-6 0 449,0-3 270,0 2-89,-6-12 628,-2 1-179,1-1-449,-12-5 2068,10-2-360,-10-6-1079,12-6 0,1-2 269,12-5 361,13-24-720,-2 23-450,14-33 180,-16 42 90,10-19-990,-16 23 361,9-5-181,-16 6 540,4 0 0,-6 0-89,0 6-271,0 7-90,-6 14 361,4-4 359,-10 20 0,5-25 270,-1 19-270,2-22-180,6 10 1349,0-16 540,6 9-1169,2-17 449,11 6-629,-4-14 180,4 6-810,-5-5 270,-7 0-990,-1 4 451,-6-3 269,0 10-1079,0-3 629,0 10 720,0-5 0,-12 13 0,-3 1 0</inkml:trace>
  <inkml:trace contextRef="#ctx0" brushRef="#br0" timeOffset="8377">9242 8883 7533,'21'27'4587,"-2"-6"-4137,-6-1 90,6-7-361,2-5 91,12-2-90,-5-12-2788,17-25 2248,-21 11 360,13-29 0,-22 20 0,4-11 0</inkml:trace>
  <inkml:trace contextRef="#ctx0" brushRef="#br0" timeOffset="14359">13010 12453 7533,'0'42'1619,"0"-4"180,12 31-2519,-3-32 180,10 26 361,-5-50 269,-1-13-90,1-7 0,-6-30 0,-2 11 0,-6-18 0</inkml:trace>
  <inkml:trace contextRef="#ctx0" brushRef="#br0" timeOffset="14578">13105 12467 7533,'13'0'0,"0"0"539,-5 0-179,4 5 270,-5 9-450,1 1 0,-3 10 0,-5-10-270,0 10 90,0-10-630,-5 23 450,-3-21 90,-17 33 180,9-32 0,-10 7 90,12-19-450,7-6 90,-5 0 90,10 0 360,-4 0-90,6-6-90,0-1-90,0-7 360,12-17-360,-2 13-720,21-26 630,-14 22-945,10-6 1,0-1 1034,-12 3 0,33-24 0,-33 29 0</inkml:trace>
  <inkml:trace contextRef="#ctx0" brushRef="#br0" timeOffset="14693">13265 12386 7533,'0'34'899,"6"5"-899,-5-11 1799,5 11-1349,1-16-630,-6 20 180,5-25-2339,-6 31 1890,0-37 449,0 12 0,6-24 0,2 0 0</inkml:trace>
  <inkml:trace contextRef="#ctx0" brushRef="#br0" timeOffset="14861">13399 12399 7533,'36'-21'1079,"-5"8"-629,-11 7-270,-5 6 180,4 0-181,-5 0 811,-1 12-450,-5-3 179,-3 16-1349,-5 14 1,-5-14 719,-3 13-270,-11-25 90,-2 1 90,0-7 0,-5-1 0,5-6 0</inkml:trace>
  <inkml:trace contextRef="#ctx0" brushRef="#br0" timeOffset="15179">13346 12547 7533,'13'36'2248,"1"7"-1978,-7-21 90,11 17-90,-15-16-540,20 2 270,-20-12-1799,15-5 1529,-10-2-719,5-18 899,-6-3-1169,6-24 1259,-12 9 0,6-14 0,-7 15 0,6 2 269,-5 8-269,11 12 0,-11 1 1530,5 6-1261,-6 0 811,6 18-720,-4-8-91,4 21 181,-6-10-270,0 6 180,-12 29-180,3-27-1080,-4 20 451,0-35 359,6-1 269,-1 0-89,-4-5 270,11-2-90,-5-6 180,18 0-180,-3-6-1,28-13-358,-13-4 268,21-16 1,-17 11-180,17-11 0,-15 11 0,9-5 0</inkml:trace>
  <inkml:trace contextRef="#ctx0" brushRef="#br0" timeOffset="15410">13869 12439 7533,'13'0'2158,"-5"0"-1258,4 0-360,-5 7 179,13 0-359,-5 1 0,16 10-810,-21-10 270,20 18-360,-21-6 361,4 2-901,-7 3 900,-12-4-179,-13 11 359,2-3-990,-20 4-269,21-12 539,-15-2 720,16-12 0,-5-1 0,7-6 0</inkml:trace>
  <inkml:trace contextRef="#ctx0" brushRef="#br0" timeOffset="15538">14003 12467 7533,'34'-21'359,"-7"7"-269,-2 8-90,-10 6 990,5 0-1,-7 0-1348,1 0 179,-7 0-990,-1 6 541,-6 2 89,0 11 270,0-4 270,-6-2 0,-1 5 0,-7-3 0</inkml:trace>
  <inkml:trace contextRef="#ctx0" brushRef="#br0" timeOffset="15633">14097 12560 8252,'14'-18'-539,"-1"8"449,0-27 90,1 21 0,-7-10 0,5 7 0,-5-2 0</inkml:trace>
  <inkml:trace contextRef="#ctx0" brushRef="#br0" timeOffset="15779">14191 12333 7533,'0'13'3508,"0"0"-2429,6 6-719,-5 2-90,11 12-90,-10-11-810,9 16 360,-9-16 270,4 17-1709,-6-17 540,0 10 809,0-18 360,-6 12 0,-1-11 0,-7 4 0</inkml:trace>
  <inkml:trace contextRef="#ctx0" brushRef="#br0" timeOffset="16030">14043 12735 7533,'6'7'0,"1"-7"1979,19-13-810,-10-2-539,22-4-630,-22 11-990,15 2 450,-16 12 181,5 7 269,-7 3 809,-6 9-179,-1-4-540,-6-6 0,0 2-90,0-15-180,6 4 180,-4-6 270,10-6-1709,-5-1 270,7-19 1259,-1 4 0,1-11 0,-1 6 0</inkml:trace>
  <inkml:trace contextRef="#ctx0" brushRef="#br0" timeOffset="16321">14339 12480 7533,'20'0'3418,"0"0"-4228,-13 0 360,-1 0 271,-6 0-811,0 6 540,0-5-89,0 11 449,-6-4-90,-7 11-360,-2-4-359,-4 10 899,5-10 90,7 16-90,1-8 719,6 16-359,0-17 809,6 9-629,-5-22 90,17 9-360,-9-16 269,16-2-269,-4-8-90,0-11 180,4-8-1889,-10-1 809,4 1 270,-5 1-809,-7 6 539,6-7 720,-6 0 0,0 0 0,-1 1 0</inkml:trace>
  <inkml:trace contextRef="#ctx0" brushRef="#br0" timeOffset="16630">14513 12238 7533,'13'44'2518,"-5"-17"-1528,4 23-361,-11-23 271,5 0-271,0 6-269,-4-5 90,4 5-270,-1 0 0,-3-5 0,4 5-1889,0 11 809,-5-12-1349,5 18 1350,-6-27 449,6 2-359,2-17 539,-1-2 90,5-12 0,-11-8 720,11-1-360,-10-4-180,10 0 0,-5 3 1439,19-9-1169,-4 10 359,17-10-269,-11 10 90,5 2-1530,-7 1 541,1 10 449,0-10 90,-6 11-90,-1-11-1439,-7 10 180,6-10 1349,-10 11 0,9-5 0,-16 6 0,4 0 2518,-12 6-179,4 2-1620,-10 5 91,11 0-810,-11-5 0,10 4 0,-4-5 0</inkml:trace>
  <inkml:trace contextRef="#ctx0" brushRef="#br0" timeOffset="19514">15867 12614 7533,'51'8'-180,"22"-2"180,-46-1-90,23-3 180,25 4 0,-30 0-1027,13-5 0,2-1 1027,-5 7-45,-10-9 0,5-3 0,11 2 0,0-1-45,-15 0 0,2 0 0,14 0 0,8 0 0,-2 1-30,-11 0 0,-1 1 0,-1-1 60,-2-1 0,-1-1 0,1 1-90,13-1 0,1 1 0,-8-1 105,-16-1 0,0-1-15,7 2 0,6 0 0,-5 2-30,-6-1 0,0 0 0,4 0 0,5-1 0,-5 2 135,-5 2 0,1 1-135,8-4 0,6-1 0,-7 2 45,-8 2 0,-2 0 0,22-2 0,-1 0-45,12 3 45,-35 0 0,0 0-135,35 0 0,-2 0 90,-6 0 0,0 0 90,0 0-90,-6 0 90,-1 0-90,-21 0 0,-1 0 0,16 0-182,-6 5 0,-2 2 182,-6 2 0,5 8 0,-3 3 0,-14-2 0,27 14-120,-40-13 210,4-4-90,-5 4 0,-1-5 1333,0 29-1063,-5-16-270,4 35 90,-11-26 379,5 4-379,-6-7-90,0-6 526,0 0-346,-6 0-90,5 0-180,-11 11 0,4-2 180,-5 16 0,6-10-90,-2-5 0,0 2-360,-6 33-629,-6-2 204,8-19 426,1-32-437,-8 0 796,4-10 0,-16-3 0,18-7 0,-18-17 0,16 9 260,-9-16-260,17 16 0,-3-3 0,9 12 0,-4 6 0,12-5 0,1 29 0,1-12 809,-2 14-179,0-12-270,-5-7 179,5 7 181,0 1-450,-4 0 179,9 10-179,-9-9 360,4 11-450,0-12-90,1 4-90,7-16 90,-1 3 90,6-12-1170,-4 0 540,17-12 271,-10-3-1,11-12-1350,-6-5 181,17-9 810,-6 6 336,14 2 0,-12 2 0,0 2 1</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5:52:14.202"/>
    </inkml:context>
    <inkml:brush xml:id="br0">
      <inkml:brushProperty name="width" value="0.05292" units="cm"/>
      <inkml:brushProperty name="height" value="0.05292" units="cm"/>
      <inkml:brushProperty name="color" value="#FF0000"/>
    </inkml:brush>
  </inkml:definitions>
  <inkml:trace contextRef="#ctx0" brushRef="#br0">6639 5556 7533,'21'-43'539,"-1"5"-269,-7 31 180,0-5-180,-5 4 0,15-11-270,-6 4 449,40-28-269,-25 17 90,21-8 0,5 0-799,7 1 709,-6 10 0,12-1 0,-7 2-817,-12 5 0,2 3 607,14 0 0,8 1 0,-7 1-661,-10 1 1,0 3 570,8 4 0,8 2 1,-7 1-1098,-6-3 0,-2 2 1217,-1 4 0,3 3 0,-5-1-315,-8 0 0,0 2-72,3 2 1,6 3-1,3 1 184,1-1 1,4 0 0,1 1 0,-4 0-127,4 1 1,-4 0 0,4 0 350,-5-2 0,4 0 1,-3 1-1,-10-1-67,-3 2 1,-6-1-1,0-5 0,-1 1 141,-3 4 1,0 1-277,34 2 90,-27 0 0,-2 1 630,14 1-360,11 8-720,-24-6 180,-16-4 1629,7 5-1269,-28-13 0,9 5 0,-11-4 0</inkml:trace>
  <inkml:trace contextRef="#ctx0" brushRef="#br0" timeOffset="655">8544 4656 7533,'6'8'1799,"7"-8"-1170,2-7 181,17-19-1350,-22 10 270,14-10 180,-16 7-359,-1 4 179,5-4 90,-11 11 180,-1-4 90,-7 11-90,-6-5 0,-1 6 0,0 6 90,-23 7-180,18-4 0,-24 9 0,28-16-540,1 9 270,2-9 360,11 4 0,1-12 0,7-2 0</inkml:trace>
  <inkml:trace contextRef="#ctx0" brushRef="#br0" timeOffset="1035">8705 4227 7982,'7'0'0,"-1"0"0,-6 0 1979,0 0-899,0 6 449,6 8-1349,-4 0-720,4 12 270,-6-11-359,0 16 449,6-9 0,-5 23 90,5-21 90,0 19-180,-5-27-720,17 22 990,-15-28-270,21 26 360,-21-31-180,15 19-269,-16-23 89,4 11 0,-6-11-540,0 5 450,0-6-269,-6 0 269,4-6 270,-16 5 0,9-11 0,-10 5 0</inkml:trace>
  <inkml:trace contextRef="#ctx0" brushRef="#br0" timeOffset="1576">8785 4482 8972,'8'0'1349,"3"-6"-719,-3 5-450,12-11 0,-5 4-2249,16-5 809,-15 5 181,15-4 809,-22 11 0,9-11 270,-16 10 0,9-4 0,-3 6 0</inkml:trace>
  <inkml:trace contextRef="#ctx0" brushRef="#br0" timeOffset="1952">8718 4590 7533,'0'49'1079,"0"-5"-359,0-11-540,0-5-1,6-1 91,-4 5-180,10-22 180,-11 14-1619,5-22 1169,0 3-450,-5-17 450,5 3-269,0-40 179,-4 22 540,10-35-270,-11 32-90,11-3 270,-10 14-180,9 12 0,3-6 809,1 12-179,11 7-360,-12 3 359,12 40-629,-11-28 180,-2 34-540,-7-33 181,-6 17 358,0-16-538,0 8 269,-6-16-630,-7-2 450,-2-7-899,-16-6 719,14-6-179,-8-19 629,11 1 0,0-21 0,1 11 0</inkml:trace>
  <inkml:trace contextRef="#ctx0" brushRef="#br0" timeOffset="2114">9121 4294 7533,'15'-7'2788,"2"1"-2608,-15 6 0,4 0 0,-6 0-810,6 0 180,-5 0 360,5 0-2248,-6 0 1798,0 0 540,-6 0 0,-1 6 0,-7 1 0</inkml:trace>
  <inkml:trace contextRef="#ctx0" brushRef="#br0" timeOffset="2491">9027 4374 7533,'-15'15'2338,"3"3"-1978,12-16 809,0 4-899,0-6 360,12 0-540,-3 0 0,17-6-90,-12 4-360,6-9 270,-7 9 90,-6-4 0,5 6 90,-10 0 180,10 0-1619,-11 0-1,5 6-449,12 25 1799,-8-11 180,10 11 0,-9-25-180,-9-6 630,10 0-450,-11 0 90,12-6-90,-12-2-630,5-5 270,-6 0-90,-6-1-90,-1 7 90,-7-5-89,-5 10 359,4-4-270,-10 6 450,10 6-90,-5 14 989,13-4-269,-5 27-720,11-25 2608,1 38-2248,1-37 89,11 18-89,-5-29-720,25 4 0,-15-11 270,33-1-449,-27-7 269,28-19-2249,-21 4 2429,3-5 0,-8-4 0,-4 2 0</inkml:trace>
  <inkml:trace contextRef="#ctx0" brushRef="#br0" timeOffset="2614">9617 4388 7533,'7'15'4587,"5"3"-4227,-10-11 90,4 1-900,-6-2 360,6 0-2788,-4-5 2878,4 5 0,-1-12 0,3-1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5:52:58.245"/>
    </inkml:context>
    <inkml:brush xml:id="br0">
      <inkml:brushProperty name="width" value="0.05292" units="cm"/>
      <inkml:brushProperty name="height" value="0.05292" units="cm"/>
      <inkml:brushProperty name="color" value="#FF0000"/>
    </inkml:brush>
  </inkml:definitions>
  <inkml:trace contextRef="#ctx0" brushRef="#br0">9550 3959 7533,'-6'13'1169,"-2"0"-1169,-5 1 0,0-1 0,-1 7 450,-17 1-360,7-1 359,-38 6-269,23-12-1879,-25 6 800,-8-1-387,13-3 1196,17-9 0,0-1-90,-19 0 0,-12-6 180,4 0-90,2-6 0,8-2 810,11-11-181,-10-26-359,27 0-90,-7-20 0,31 11 0,1-5 0,6 3-180,12-15 0,3 8 135,-1 27 0,5-1-90,2 0 0,4 1 45,0 1 0,5 1 45,23-10 0,3 3 0,-18 14 0,1 2 0,18-5 0,1 4-45,-20 13 0,-2 5-45,3-1 0,3 4-135,10 6 0,7 4 0,-6 1 180,-8 1 0,-1 3-501,8 1 0,4 2 0,-9 1 591,8 15-90,-1 4-889,-8-6 889,-6 5 41,1 8-41,-13-4 0,-2 9-270,-19-17 270,-1 11 848,-6-11-1748,-18 17 720,1-15 0,-10 9 1144,2-19-964,4 0 0,-5-7 0,-1 1 0</inkml:trace>
  <inkml:trace contextRef="#ctx0" brushRef="#br0" timeOffset="230">9804 3221 7533,'48'-50'629,"-11"15"1,2 2-585,-6 13 0,0 1-1916,10-13 0,0 0 1916,-3 10 0,-1 2 0,-4 0 0,-1 0 360,4 0 0,3 1 146,11 1 0,0 2-371,-14 1 0,0 1-536,14 4 1,-2 1 85,5-3-324,5 11 144,2-4 0,1-2 360,2-1-225,-3 6 1,0-3-316,-3-13 360,-14 15 90,12-9 90,-35 6 1274,3 5-1543,-11-5 540,-7 6 1,-1-6-1,-6-2 1</inkml:trace>
  <inkml:trace contextRef="#ctx0" brushRef="#br0" timeOffset="467">10127 2925 7533,'-43'57'899,"-1"-6"-719,29-25 0,-4 7 0,5-4 0,-5 15 0,10-14 0,-3 3-270,12-14 719,48-5-359,-3-25 0,6-6-798,0 7 1,2-1-1,10-17 1,-4-3-1,-23 11 1,1 0-1</inkml:trace>
  <inkml:trace contextRef="#ctx0" brushRef="#br0" timeOffset="1013">11655 2483 7533,'-15'51'-90,"4"-2"0,5-22 180,4-11-360,-4 8 270,18-11 0,-9-10 0,9 1 0</inkml:trace>
  <inkml:trace contextRef="#ctx0" brushRef="#br0" timeOffset="1229">11723 2416 7533,'28'19'0,"-3"2"180,-17 6-1,-2 0-89,-6-1 90,0 1-90,0 0 0,0 0 0,0-6 0,-6-2-360,4 1 90,-10-6 180,5 6 0,-6-13 90,5 5 0,-4-10-180,11 4 0,-5-6 0,0 0 630,5-6-270,-5 4 0,6-10-270,0 5-90,0-7 180,0 1 0,6 6-450,1-6 360,6 6 90,-5 0-630,4-5 90,1-2 271,-4 5 89,9-14 90,-11 14-180,6-11 180,-5 1 0,10-2 0,-4-6 0</inkml:trace>
  <inkml:trace contextRef="#ctx0" brushRef="#br0" timeOffset="1405">11924 2375 7533,'22'-22'0,"2"-2"0,-17 23 359,1-5 451,4 6-270,-11 0-180,11 0-1,-10 6-89,10 7-270,-11 2 180,11 4-270,-11 1 90,5-6 0,-6 12 180,0-11-450,0 10 180,0-10 90,0 5 0,0-7-1079,-6 0 539,5-5 180,-5 4 180,6-11-989,0 11 809,0-10-269,0 4 629,0-12 0,0-2 0,0-11 0,0-2 0</inkml:trace>
  <inkml:trace contextRef="#ctx0" brushRef="#br0" timeOffset="1782">12044 2469 7533,'-6'8'-90,"5"4"90,-11-11 270,-1 17-1,-2-3-89,1 6 0,3-2-630,9 1 271,-10-5 179,11 10-90,-5-10-90,6 4 90,0-5 90,0-1-90,0-5-90,0 3 180,0-9 0,6 4-90,7-12 90,-4-2 0,9-5-270,-17 0 0,5-1 270,0 1-180,-4-1-89,4 1 269,0 6-90,-5-5 180,5 10 0,0-10-90,-5 11 539,5-5-359,0 6 0,-4 0-90,4 0 270,0 0 89,-4 0-269,4 0-90,-6 6 90,0 13-630,-24 39 361,12-22 89,-26 25-180,29-52 180,-2 9-180,5-17-90,4 5 1079,2-6-449,7-6 1439,43-19-2106,-16 7-682,24-13 539,-25 11 270,0 11 103,-5-9 0,5 5 0,-6-8 0</inkml:trace>
  <inkml:trace contextRef="#ctx0" brushRef="#br0" timeOffset="2053">11803 2201 7533,'3'60'509,"0"-1"1,0 13 0,1-5-780,10-5-252,-11-18 1,1 1-199,14 20-1258,-9-13 1978,11 6 0,-7-25 0,1-6 0</inkml:trace>
  <inkml:trace contextRef="#ctx0" brushRef="#br0" timeOffset="2623">12327 2322 7533,'0'42'539,"0"-10"-359,6-6 90,-5-12-270,5 12-270,-6-11 90,6 10 0,-5-10-629,11 4 89,-10 1 451,10-11 269,-11 9 0,5-17 0,-6 5 0</inkml:trace>
  <inkml:trace contextRef="#ctx0" brushRef="#br0" timeOffset="2846">12447 2348 7533,'7'14'-90,"-1"-1"90,-6 7 0,0-6 809,-6 30-719,5-25-90,-5 24 90,0-28-360,4 11 90,-10-5 270,5 0 0,-6-2-90,5-12 450,-4-1 0,5-36-360,0 17-630,7-36-719,13 20 359,2-5 900,4 7 0,-6 8 0,1 6 0</inkml:trace>
  <inkml:trace contextRef="#ctx0" brushRef="#br0" timeOffset="3375">12541 2348 7533,'0'36'180,"0"-4"-1,0-13 1,0-4 90,0 10 90,0-4-450,0 6 90,0-6 180,0-2-720,0-5 360,0-7 90,0-1 0,0 0-539,0-4 539,0-14 0,0-5-360,0-16 180,0 7-89,6-7 179,-4 10 180,3-2 0,1 12 0,-4-1 0,4 7 270,0 0-270,-5 7-90,11 0 90,-10 0 90,9 0 359,-9 7 91,4 6-450,-6 8 90,0 12-90,0 1 0,0-6-270,0-2 270,-6-13 0,4 1-270,-3-7 180,5 5 90,0-10-90,0 4-180,0-12 0,0 4-180,0-10 0,5 5 270,-3-1 0,10-4 90,-11 5-89,5-7-91,0 7 90,-4-11 90,4 9 0,-6-10 0,0 5 0,0-5 90,6 4 0,-5-4 179,5 11 91,-6-4-180,0 11 90,0-6 0,0 7-180,0 0-90,6 0 270,-5 7-91,5 6-89,-6 2 0,0 4 180,0-5-180,7 5 0,-6-4 90,6 10-270,-7-10-180,0 29 180,0-19 180,-7 14-719,6-26 269,-6-1 90,7-11 90,0 5 0,0-17-449,0-4 629,0-6 0,7-4 0,1 4 0</inkml:trace>
  <inkml:trace contextRef="#ctx0" brushRef="#br0" timeOffset="3649">12729 2429 7533,'28'-36'1079,"3"5"-809,-16 23 0,4-4-180,-5 11 90,-1-5 0,1 6-1,-1 0-179,1 6 180,-7 2-90,5 11-90,-10 8 270,4-5-1889,-18 27 989,3-17 540,-11 8-89,7-21 89,5-7-90,-4-10 90,5 4-810,-1-6 900,-3 0 0,3-6 0,1-2 0,1-5-270,6-1 180,0 7 1979,0 1-1709,0 18 720,0-3-450,0 10-1,0 1 1,0 0-90,6 7-180,1-6-630,12-8 270,-4-7 180,11-6 90,1-6-90,19-19 0,-9-4 0,8-18 0</inkml:trace>
  <inkml:trace contextRef="#ctx0" brushRef="#br0" timeOffset="4022">13212 2375 7533,'0'8'0,"5"-3"3328,33-34-3508,-17 15 90,22-23 90,-24 24-720,-4 5 451,-1-4 179,-3 11 90,-9-5-720,4 6 360,-6 0 90,0 0 180,0 6-359,-12 13 269,3-2 90,-10 14-270,5-10 630,1 12 539,6-5-269,-5 11 90,10-11-270,-4-1-181,6-8 271,12-5-90,-9-7-270,21-1-270,-15-6-630,10-6 451,1-1-991,0-19 721,1 4 179,-2-11 270,-5 0 180,-1-13 0,-6 3 0,-1-9 0</inkml:trace>
  <inkml:trace contextRef="#ctx0" brushRef="#br0" timeOffset="4170">13479 2214 7533,'0'-7'809,"0"13"-629,0 9 180,0 12 270,0 17-540,0-12 179,0 12-89,0-11 0,0-5-180,13 17 360,-4-21-180,10 2 0,-11-15-360,4-9-630,-5-8 720,6-3-1079,1-10 629,-1-1 270,1-1 1,-1-6-1,-6 1 270,5-1 0,-4 0 0,5 0 0</inkml:trace>
  <inkml:trace contextRef="#ctx0" brushRef="#br0" timeOffset="4299">13681 2241 7533,'8'8'-630,"4"-2"630,-11-1 0,5-3 0,-6 10 450,0-11-1080,0 11 180,0-10 271,0 10 179,0-5 0,-12 12 0,-3 2 0</inkml:trace>
  <inkml:trace contextRef="#ctx0" brushRef="#br0" timeOffset="4718">13627 2375 7533,'-7'0'2158,"1"0"-1618,6 0 2878,0 0-2968,6 0-720,13 0 360,-9 0-1349,21-6 809,-22 5 270,10-5 180,-11 6 0,3 6 180,-9-5-270,10 5-719,-11 0-361,5 2 541,-6 5 89,0 1 540,0-1-90,-6-6-90,5 6 540,-5-12-360,6 5 0,-6-6-360,4 0 360,-3 0-90,5-6-270,0-8 0,11-18 271,-8 2-811,15-15 450,-10 17 1,5 1 449,-5 1 0,3 6 0,-3-1 899,-1 7-449,-1 8 989,-6 6-809,0 0-271,0 6-89,0 2 0,0 17 0,0-8 90,0 20 0,0-15-450,0 17 180,0-17-810,0 22 450,0-27 270,0 15 90,0-25-899,6-1 449,-4 0-180,15-10 540,5-4 90,0-13-90,3 1-90,-11 0 90,-1 7-90,0-1 90,1 1 0,-1 0-809,1-1 449,-7 7 90,-1-5-630,-6 4 631,0 1 269,0-5 0,0 10 0,-6-3 0,-1 5 0,-13-7 0,0 0 0</inkml:trace>
  <inkml:trace contextRef="#ctx0" brushRef="#br0" timeOffset="4838">13909 2295 7533,'-36'64'449,"-1"-2"-89,28-33 0,-3-2-180,12-2 270,0-10-270,0 4-1,6-11-268,1-3 178,13-5-89,-5 0 270,10-5-989,-10-3 359,11-11 270,-5-2 0,-1 0-450,0-4 91,-7 4 449,0-6 0,7 0 0,0 0 0</inkml:trace>
  <inkml:trace contextRef="#ctx0" brushRef="#br0" timeOffset="5046">14137 2187 7533,'0'8'2248,"0"4"-1348,0 1-181,0 8-539,0 0 0,0-2 90,0-5-90,0-1-630,6-5 90,2 4-899,5-11 360,6-1 899,-4-7-90,-1-7-540,-3-5 360,-3 4-989,-1 1 539,-1 3 720,-6 9 0,0-10 0,0 4 0</inkml:trace>
  <inkml:trace contextRef="#ctx0" brushRef="#br0" timeOffset="5275">14097 2388 7533,'-8'23'2878,"8"-5"-2518,2-18-180,10-6 0,2 4-270,24-27 270,-13 17-1,13-14 181,-19 14-90,-10 5-3328,3 0 1529,-12 1 359,0 6 991,0 6-1,0 1 180,-6 12 0,4-4 0,-10 11 1349,5 0-630,-1-3-269,2 2-270,6-11 540,0-1-361,6-6-89,2-1 180,5-6-1439,7 0 539,1-6 360,5-7 90,2-2 0,4-16 0,2 3 0</inkml:trace>
  <inkml:trace contextRef="#ctx0" brushRef="#br0" timeOffset="5383">14647 2402 7533,'0'20'1259,"0"-11"-809,-6 14-810,4-14 180,-4 11-90,6-13 270,-6 5 0,5-4 0,-5 5 0</inkml:trace>
  <inkml:trace contextRef="#ctx0" brushRef="#br0" timeOffset="6383">15170 2227 7353,'-13'7'180,"-19"12"-90,14-2-90,-13 8 90,11-6-270,12-4 629,-10 5-179,16-13 0,-4 5 0,6-11-180,0 5 0,0 0 270,12-4-270,-3 3 90,10-10-270,-5-3 359,11-5-179,-8 0-270,8 5 180,-5 2-89,-6 6 268,0 0-358,-2 0 179,-5 6-90,0 7 90,-1 2 90,-12 17-360,5-16 180,-11 9-90,5-5 180,-7-11 0,7 9 0,-5-17-450,5 5 180,-1-6 270,-4 0 0,-1-6 0,-9-1 0</inkml:trace>
  <inkml:trace contextRef="#ctx0" brushRef="#br0" timeOffset="7075">15345 2536 7533,'-14'8'-180,"7"-3"-270,1-10 180,6 3 180,0-9-90,6 3-89,-5 0 89,11-4 180,-10 11 0,4-5 449,-6 6-179,0 0 3058,0-6-2158,5-7-1080,3-14 0,-1 5 179,-1-10-538,0 11 179,-4-5-810,10-7 540,-11 4 90,5-9-629,-6 15 359,0-2 91,0 12-181,0-13 360,0 10 0,0-10-180,0 7 271,0 4 1618,-6-4-810,5 11-359,-5 2 0,6 6-180,0 6 90,0 2 0,-6 11 360,4 8-271,-4 7 1,6 0 90,6 11 180,2 9-854,-1-9-46,5 11 270,-5-27 90,1 3 90,-2-5-1080,0-6 541,-5 4-361,5-4 450,-6 0-90,0-1-629,0-13 1123,-6-1-493,-1-12 449,-19-8 0,10-6 0,-9-7 0,-1-12 0,16 15 0,-14-7 2248,16 0-1888,1 13 360,7-13 269,7 17-449,13 7-180,-5-5-540,10 4 180,-4-5 0,6-1 180,-6 1-1440,4 5 721,-4-3 179,6 3-1079,0 1 90,0 0 1349,-12 7 0,2 0 0,-9 0 0</inkml:trace>
  <inkml:trace contextRef="#ctx0" brushRef="#br0" timeOffset="7356">15586 2308 7533,'-8'57'0,"2"-6"0,1-25 0,3 1 629,-4-6 91,6-1-270,-6-13-91,5 5-448,-5-10 89,6 3 179,6-5-179,-5-5 270,11-21-1439,-4 2 629,-1-15 270,-1 13 270,0 5-539,-5 1-91,5 7 360,-6 5 0,0 2 1,0 6 1708,0 0-1259,0 6 539,6 8-269,2 1 180,11 16-361,-4-14-179,-2 2 180,-1-7-90,-5-11 180,1 5-720,4-6-629,-11 0 449,11 0 360,-10 0-270,10 0 1,-4-6 269,5-1-180,0-18 270,-5 8-180,4-20 180,-11 14-180,11-27-89,-5 18-110,1-18 469,-2 21 0,0-9 0,1 4 0</inkml:trace>
  <inkml:trace contextRef="#ctx0" brushRef="#br0" timeOffset="7494">15800 2000 7533,'-7'6'-450,"-5"25"1439,11-6 1,-5 38-450,12-26-483,-5 15 303,11-17-180,-11 3-630,11-9 180,-10 4 360,4-7-90,0 1-1612,-5 6 1432,5-5-900,-6-1 541,0-7 89,-6-7 450,-1-5 0,-7 3 0,1-4 0</inkml:trace>
  <inkml:trace contextRef="#ctx0" brushRef="#br0" timeOffset="7605">15720 2388 7533,'14'-57'719,"-1"7"-539,0 37 90,7 0 90,6-1-180,-3 7 0,8-5-1530,-11 10 721,2-4 269,-3 6-360,-5 0 720,-7 0 0,5 6 0,-4 1 0</inkml:trace>
  <inkml:trace contextRef="#ctx0" brushRef="#br0" timeOffset="7797">15962 2322 7533,'0'35'0,"5"-3"0,-3-25 629,10-1-179,-5-6 180,18-18-990,-8 2 360,8-17-1169,-12 12 539,-5-4 450,4 10 0,-11-4 90,5 5 180,-6 7-90,-6-5 90,-1 10-630,-7-4 181,1 6 539,-12 18 629,8-7-449,-8 20-270,6-4 1619,4 13-1259,2-4-3483,7 3 3303,6-13-1402,35 7 1042,-8-17 90,25-4 0,-7-25 0,-3-8 0</inkml:trace>
  <inkml:trace contextRef="#ctx0" brushRef="#br0" timeOffset="8370">16565 2469 7533,'19'0'2968,"-4"-6"-2518,4-1-90,7-18-91,-10 2-538,9-4 269,-5-10-1260,-5 13 541,4-27 629,-11 28-1585,-2-21 1045,-6 22 271,0-11-181,0 6 512,-12-5 28,3 9-180,-11-2 270,7 12-180,-1 5 90,7 2 180,-5 0 234,5 5-414,-1-5 1109,2 12-480,6 1-269,-6 7 0,5-1-180,-5 6 270,6 2-181,6 6 451,1 6-270,7-5-90,-1 5-1,0-6-808,1 11 539,-1-2-357,-6 4 447,-1-7 0,-6 0 90,0-10-1440,0 8 631,0-10 89,-6 6-539,5-7 89,-11 0 540,5-7-93,-7-5-87,1-2 540,-6-12 0,-2-8 0,0 0 180,2-18 1080,-1-8-1081,12 9-179,-4-7 180,12 25-90,6 5 180,7-10 989,8 9-719,5-10-90,1 6-90,0-1-1620,12-5 1170,-9 4 180,3 1-1979,-8 9 1889,-10 5 0,10-13 0,-4-2 0</inkml:trace>
  <inkml:trace contextRef="#ctx0" brushRef="#br0" timeOffset="8833">16873 2255 7533,'0'56'449,"-6"-5"-89,5-24-90,-11 0-450,10-1-90,-10-5 180,11-1 0,-5-7-179,6-6 179,0-1 0,0-6 90,0 0 180,0-23-90,6 11 179,1-26-89,7 18 0,-1-7-90,0 6-90,1-4 90,-1 9 0,7-3-90,-5 6-1619,22-19 1439,-19 21-180,7-14 90,-19 25 91,-6 0 808,0 7-449,0 0-90,0 7-90,-6 5-180,5 2 90,-11 0 0,10 4 1619,-3 2-989,5-5-90,0 4-180,0-13 359,0-6-359,5 0-810,3-7 540,5-7-629,1-6 179,-7-8 360,5 0-90,-11 2 90,5 0 0,-6-2-90,0 0 90,-6 1-359,5 7 449,-5 5-90,0 3 0,5 5 360,-5 0-270,6 5 90,0 3 719,0 5-449,0 7-180,0-5 90,6 4-90,1 0-90,0-4 359,5-1-89,-10-2-90,4-11 0,0 5-1080,-5 0 450,5-4 360,-6 4-90,6-6-1169,-5 0 1259,5-6 0,0-2 0,2-6 0</inkml:trace>
  <inkml:trace contextRef="#ctx0" brushRef="#br0" timeOffset="9091">17155 2268 7533,'14'21'989,"-7"-2"-629,-1-5-180,-6-1 0,0 1 0,0-1-90,0 0-720,0 1 630,0-1-630,0-5 630,0-2-90,0-6-449,0-6 359,6-8-90,-5-1 90,5-10-180,0 4 1080,2 0-450,-1 8-1,5 1 631,-5 4-360,7 1-270,-7 1-1,-1 6 1,0 6 0,-4 1-90,4 7 450,-6-1-451,0 6 91,0-3-1349,0 9 1079,0-10 0,0 4-1889,0-5 1529,0-1 360,0-6 0,-6-7 0,-2-7 0</inkml:trace>
  <inkml:trace contextRef="#ctx0" brushRef="#br0" timeOffset="9324">17437 2201 7533,'-15'28'629,"-3"-2"-359,11-13-90,-1 0 0,2-5 0,6 4 0,0-11 180,0 11 89,0-10-269,0 4 180,12 0-180,-3-5 0,10 5-180,-5-6 0,-1 0 180,0 0 0,1 6-1,-7-5 1,5 5 0,-10-6-270,4 0 90,-6 6 0,0 2 90,0 5-539,-12 1 269,9-1 90,-21 1 0,15-1 90,-10 0 0,5 1 90,-5-7-90,4 5 0,-10-10 0,4 4 0</inkml:trace>
  <inkml:trace contextRef="#ctx0" brushRef="#br0" timeOffset="9473">17423 2161 7533,'36'-29'2248,"1"-2"-1888,-22 16-90,-2 2-360,-7 6 270,1 7 0,-6 0-990,5 0 451,-6 0 269,0 0-1350,0 7 721,0 0 719,0 7 0,-6-1 0,-2 1 0</inkml:trace>
  <inkml:trace contextRef="#ctx0" brushRef="#br0" timeOffset="9921">17504 2282 7533,'7'34'899,"-1"-13"-539,0 2-270,-5-14 90,12 5 0,-12-9-270,5 2 90,0-6 90,-4 5 449,10-6-179,-11 0 0,11-6-180,-10 5-90,9-11 90,-3 4-270,11-17-1349,8-27 1259,-11 12-1094,2-11 825,-18 26-361,0-2 540,0-2-90,0-4 91,0 13 179,0-6-90,0 11 180,0-4 0,0 5 1273,0 1-1183,0 6 1079,0 1-449,0 6-360,0 0-90,0 6 89,6 7-179,-5 8 360,5 6 719,0 0-539,-4-1 89,10 19-988,-11-13-187,11 12 366,-11-17 180,5 0-270,-6 0 90,0-6 0,0 4 270,0-4-1080,0 0 450,0-2-1529,-6 1 1446,5-6-1626,-17 6 1259,9-13 270,-10-1 181,12-6 359,-5 0 0,4-6 0,1-1 0,-5-13 0,10 6 0,-9-6 0,9 1 1979,-4-2-1710,6 0-269,0 2 1799,0 5 0,6-5-989,25-14-1800,-5 9 541,18-7 449,-23 23-1889,-1 2 809,-7 6 1080,1 0 0,-1-6 0,0-1 0</inkml:trace>
  <inkml:trace contextRef="#ctx0" brushRef="#br0" timeOffset="10171">17812 2295 7533,'0'28'1709,"0"-2"-1080,0-13-359,0 0 180,0-5-270,0 4 360,0-11-181,0 5-359,0-6 0,0 0 180,6 0-809,-4 0 359,4 0 180,0 0 90,-5 0-810,11-6 361,-10-1 179,9-13 270,-3 5-540,-1-10 270,5 16 180,-10-9-180,9 17 0,-9-5 900,4 6-360,-6 0 809,6 6-539,-5 1-270,11 7 0,-10 5 359,4 2-359,-6 0 0,0-8-3688,6 11 2968,-5-19 450,6 13 0,-14-18 0,0 0 0</inkml:trace>
  <inkml:trace contextRef="#ctx0" brushRef="#br0" timeOffset="10311">17866 2227 7533,'15'-20'1799,"2"1"-1260,-15 11-269,10-4 90,-11 11-450,11-11 270,-4 4 0,5 1-2069,7 1 1529,1 6-1079,0 0 629,-2 0 810,-6 0 0,1 0 0,-1 0 0</inkml:trace>
  <inkml:trace contextRef="#ctx0" brushRef="#br0" timeOffset="10937">18094 2268 7533,'-6'34'0,"4"5"899,-4-17-359,6 4-180,0-19 179,0-1-179,0-6 0,0 6 360,12-10-720,-3 2 179,10-17-538,1-2 269,-11 0 90,9 2 0,-16 5-2159,10-5 1709,-11 4-359,5-4-91,-6-1 540,0 5-89,-6 2 449,5 1 0,-11 10 0,4-4 0,-5 6 0,5 0 0,-4 6 269,10-4-89,-10 22 900,11-14-541,-5 10-89,6-9 270,0-3-181,0 5 91,0 1-180,6-7-450,-5-1 90,11-6-360,-4 0 270,6 0 0,-1 0 180,1-6-540,-1-1 360,0-7 0,1 1-720,-1-7 361,1 11 89,-7-3-450,-1 7 91,0 3 359,-5-4 540,5 6-91,-6 12 451,0-3-360,0 5-180,0-3 0,0-3 0,0 5 0,0-5-450,6 10 360,-4-9 270,4 4-1170,-6-7 361,0-6-1,0 0 270,0-6-90,0 5 1,0-17 89,5 15 270,-3-15 0,10 10 0,-5-5 809,13 0-269,-5 5-360,4 2 270,-5 0-181,5 5 1,-4-6 0,10 7 899,8 0-899,-9 0-809,7 0 269,-18 7 270,1-6-900,-7 11 540,6-10 91,-12 9 89,5-9-90,-6 4 90,0-6-270,0 6 360,0-5 0,0 6-90,0-2 180,0-3 90,0 4-180,0 0 270,0-5-270,0 11 0,6-10 0,-4 4 90,9-6-89,-9 0 89,10 0 0,-5 0-90,7 0-90,-7 0 180,5 0 0,-11-6 0,5-2 0,-6 1 0,-12 1 0,-2 6 0,-13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5:53:21.762"/>
    </inkml:context>
    <inkml:brush xml:id="br0">
      <inkml:brushProperty name="width" value="0.05292" units="cm"/>
      <inkml:brushProperty name="height" value="0.05292" units="cm"/>
      <inkml:brushProperty name="color" value="#FF0000"/>
    </inkml:brush>
  </inkml:definitions>
  <inkml:trace contextRef="#ctx0" brushRef="#br0">3957 5193 7533,'-36'-15'449,"10"3"-179,15 12 0,9 0-180,-4 0 270,0 0-180,5 0 90,-5 0-450,6 0 90,0 0 90,0-5 180,6 3 0,7-4-270,8 6 90,6 0 90,6 0-450,7 0 180,2 0-600,16 0 690,-3 0-90,12 0-1777,6 0 1957,2-6 0,-1 5-325,-32-3 1,1 1 279,12 3 0,2 0 180,-4 0 0,1 0-872,9 3 1,0 1 736,-13-4 0,-1 1 0,1 2 0,0 0 0,-3-2 0,1-2 0,8 2 0,0-2 0,-5-2 0,1 0 45,8 3 0,-1-1-180,-7-5 0,-1-1 45,8 7 0,0-1 45,-11-5 0,0 0-90,11 6 0,0-1 45,-10-5 0,-1 0 0,7 5 0,2 0 45,12-2 0,-1 0 45,-19 3 0,1 0-90,16 0 0,0 0-180,-11 3 1,-4 0-550,-13-2 0,0 0 774,13 2 0,-2 0-57,-6-3 1,15-6-1,-10-2 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5:54:21.127"/>
    </inkml:context>
    <inkml:brush xml:id="br0">
      <inkml:brushProperty name="width" value="0.05292" units="cm"/>
      <inkml:brushProperty name="height" value="0.05292" units="cm"/>
      <inkml:brushProperty name="color" value="#FF0000"/>
    </inkml:brush>
  </inkml:definitions>
  <inkml:trace contextRef="#ctx0" brushRef="#br0">14083 8763 7533,'0'7'449,"0"0"-269,0-7 180,0 0-270,0 5 180,0 3-180,0 5 0,0 18 0,0-13 90,0 32-180,0-27 90,0 16 0,0-6-90,0-5 0,6 5 269,-4 42-89,4-37-627,-5 3 0,-2-1 357,1-12-90,0 11 270,0-10-270,0 9-65,0-10 245,0 11 90,0-11-180,0 29 0,0-18-39,0 19 129,0-18 0,0 1 0,0-1 180,0 0-180,0 1 0,0 10 0,0-7 90,0 14-180,0-5 180,0-3-90,0 8-90,0-16 90,0-2 673,-6-7-133,4 5-540,-10-8 255,11 9 105,-5-6-360,0-5 90,4 5 89,-4-12-89,6 4-90,-6-4 360,5 18-270,-5-9 340,6 8-609,-6-5 179,5-5 0,-5-1-90,6-1 90,0-5-90,0 5 90,0-4 0,0 9 90,0-15-180,0 16 90,0-18 0,0 59 180,0-40-180,0 36 0,0-32 0,0-13 0,0 9-180,-6 4 180,4-19 0,-4 19 0,0-22 0,5 10 0,-5-4 0,0 18 0,4-15 0,-3 13 180,-1-22 89,4 10-269,-4-4-90,6 0 90,0 5 90,0-6-90,0 7-180,-6 0 1,5 0 269,-5 6-90,6-5 0,0-1-180,0 4 180,0-9 0,-6 5-180,4-1 90,-3-12-180,5 6 360,0 11 90,0-13-180,0 20-90,0-24 180,0 12 0,0-11-90,0 10 0,0-4 0,0 0 0,0-2 0,0-5 90,0-7-90,0 5 90,0-5-450,5 7 360,3-1 0,-1-5 0,5 4-90,-10-11 90,15 11 0,-8-10 180,5 4-180,-2-6 0,-5 0 0,0 6 0,5-5 90,-10 5-90,10 0 0,-5-5 0,7 11 0,-6-10 0,4 10 90,-5-5-90,6 1-180,1 4 0,-1-5 180,-5 1 0,3 3-90,3-9 90,1 10-90,4-11 270,-6 11 0,1-10-180,-1 10 0,1-11 0,-1 5 90,13 0 0,-4-4-270,5 4 180,-2-6 0,-4 0 0,-1 0 0,6 0 0,-5 0 0,6 0-90,0 0 90,17 0 0,-13 0-594,20 0 594,-23 6 0,5-5-179,-6 11-1,6-11 90,-5 5 0,17 0 90,-9-4-90,4 4-90,11-6 90,-20 0-516,19 0 696,-21 0-90,10 0 466,-11 0-286,40-6-180,4 4-746,-33-4 1,-1 0 745,32 5 0,-23-5-149,-6 0 149,6 5-90,-13-5 90,23 6-90,-19 0 90,21-6 0,-7 4 0,-9-10 0,3 11-90,-7-5 180,-11 0-90,11 4 0,7-10 0,-9 11 0,8-5 0,-12 6 0,-5-6 0,11 4 0,-5-3 0,0 5 0,-1 0 0,0-6-90,-5 4 180,5-4-90,12 6 0,-14 0 90,20 0-90,-5 0 0,-9 0 0,8 0 0,-12 0 90,-5 0 443,5 0-533,17 0 0,-17 0 0,24 0-270,1-6 270,-12 5 739,12-6-739,-19 7 0,-5-5 173,1 3 7,15-4-180,-12 0-45,8 3 0,1-1 45,4-4-217,-9 5 0,-2 0 397,-6 3-180,5 0 0,-4 0 90,-1 0-90,4 0 90,-3 0-493,-1 0 313,5 0 180,7 0-90,-3 0-90,9 0 180,-11 0-90,5 0 0,-11 6-90,28-4 90,-24 4 0,19-6 90,-18 0-90,0 0 180,1 0-180,-1 0 0,0 0 90,25 0-90,-19 0 0,18 0 90,-6 0-90,-13 0 77,13 0-167,-18 0 180,0 0-125,0 0 35,24 0 0,-18 0 0,19 0 0,-7 0 98,-8 0-98,10 0 0,-8 0 0,8 0 0,-4 0-90,4 0 90,10 0 0,-24 0-90,19 0 90,-19 0 0,-5 6 0,11-5 0,-10 5 0,4-6-45,3 0 0,2 0 45,-12 0 0,1 0 0,13-3 0,0 0 90,-10 3 0,-4-1-90,6-5-472,19 6 472,-22 0 0,4 0 0,-6 0 90,0 0 259,1 0-349,-1-6 90,-6 4-90,5-4 0,-5 6 0,6 0 0,-5 0 0,3 0 0,-3 0 0,5 0 0,0 0 0,30 0 0,-28 0-761,26 0 851,-39 0-90,9 0 0,-9 0-57,22 0 147,-14 0 750,9 0-840,5 0 90,-14 0-357,9 0 357,-13 0-90,-1 0 0,-3 0 0,4 0 849,-1 0-849,9 0 0,-6 0 0,4 0-90,-12 0 180,0 0-90,0 0 0,6 0 0,-5 0 90,5 0-90,-7 0 0,1 0 595,-6 0-595,4 0 180,-3 6-1,40-4-179,-27 4 90,22-6-90,-31 6 639,1-5-639,-5 5 90,3-6-270,0 6 0,-2-4 180,3 3 0,-6-5-269,5 0-1,4 0 270,-1 0 0,-3 0-270,1 0 180,-10 7 90,9-6 0,-11 5-90,11-6 0,-8 0 90,8 0-90,-17 6 0,3-4 90,-3 4 180,5-6 0,7 5-180,-6-3 180,6 4 90,-7-6-270,0 0 90,1 0 0,-1 0-180,13 0 180,-10 0-90,10 0 269,-7 0-89,-4 6-90,10-5-270,-10 6 0,4-7 270,1 0-90,-6 0 0,6 0 0,-7 0 90,7 5-90,-5-3-90,4 4 90,-5-6 90,-1 0 0,18 0-90,-7 0 90,9 0-180,-14 0 90,-5 0 0,5 0 0,-4 0 90,5 0-90,-7 0 0,0 0-90,1 0 90,-1 0 90,0 0-180,1 0 90,-1 0 0,6 0 0,-4 0 0,5 0 90,-1 0-90,-4 6 0,11-5 0,-12 5 0,6-6 90,-1 0-90,-4 0 90,10 0-90,2 0 90,-4 0 90,2 0-180,-11 0 0,-1 0 180,0 0-180,1 0 0,-1 0 90,0 0-180,1 0 180,5 0 0,-4 0-180,4 0 180,7-6-270,-10 5 180,10-5 0,-13 0-90,6 4-90,-4-3 180,4-2-90,-11 6 0,4-5 90,1 0 90,-4 4-180,21-9 0,-26 9 90,20-4 180,-22 0 0,10 5-180,-10-11 180,4 10-180,-6-4 0,6 0 90,-5 5-90,5-11 90,-6 10 0,0-10-90,6 5-90,-5-6 90,5 5 90,-6-4-270,6-1 180,-4-2 0,4-5-90,-6 7-90,0-6 90,0 4 0,6-5-90,-5-11 180,5 7-90,-6-8 0,0 0 0,0 16 90,6-15 0,-5 15 90,5-9-90,-6 10 90,0-16-90,0 8-90,0-4 180,0 3-90,0-10-90,0 11 180,0-21-450,0 10 360,0-2 0,0-2-179,0 11 89,0 6 90,0-4-90,0-2 0,0-2 90,0 3 90,0 6-270,0-17 90,0 11 90,0-12 0,0-11-270,0 22-267,6-24 537,-4 18-90,10 5 90,-11-5-180,11 0 0,-11-7 90,5 10 180,0-7-180,-4 22 0,4-10 90,-6 10 0,0-17-90,0 10 717,0-5-717,0 2 90,0 4 0,0-6 0,0 6-90,0-10 90,0 8 0,6-9-89,-5 5 89,5-6-90,-6 5 90,0-5 0,0 6-90,0-11 180,0 8-90,0-9 0,0 18 90,0-5-180,0 6 90,0-1 0,0-11 90,0-2-180,0-2 90,0-8-90,0 15 90,0-9 0,0 9 0,0-9 0,0 3-90,-6-11 270,5 10-90,-5-3-90,6 19 269,0-6-179,-6-18-90,4 11 90,-4-24-90,6 35 90,0-9 0,0 16-90,0-11 90,0 5-90,0-5 0,0-1-90,0 0 0,0 6 0,0-16 90,6 13 0,-4-9 0,4 14 90,-6-1-90,0 11 0,0-14 0,0 20 180,0-15-180,0 10 0,0-5 0,0-1 0,-6-5 0,4 4 0,-4-10 90,0 10-90,5-11-180,-5 12 270,6-12-90,0 5 0,-6 0-180,5-4 180,-5 4 0,6 0 0,0-4-90,0 10 0,0-10 90,-6 4 0,4-6 0,-4 6 90,6-4-90,0 16 0,-6-9 90,5 11-90,-11-7 0,11 7 0,-5-5 0,6 10 0,-6-10 90,4 5 0,-10-7 0,11 7-270,-11-11 180,5 9 0,-1-10 0,-4 5-90,10 7 90,-10-5 0,11 10 0,-11-4-180,10 6 180,-16-5 0,9 3-90,-10-4-90,0 6 91,4 0 89,-4 0-90,5 0 90,1 0 0,-6 0-90,4 0 90,-11 0-90,5 0 180,-12 0-90,-1 0 90,0 0-180,2 0 90,-1 0 0,4 0 0,-28 6-237,19 1 507,-26 1-879,22-2 609,-10 0 0,10-5 0,-10 11 0,4-10 90,10 4 0,-1 0 90,-15-5-723,16 5 0,0 0 543,-16-4 90,5 4-90,-9-6 0,10 0 90,-11 0-710,10 0 620,-15 0 90,-3 0 0,3 0-90,-8 0 0,24-6 90,-4 4-90,4-4 90,-5 6-90,-1-6 0,-6 5 90,-11-2 0,-2 0-348,32 2 0,0 2 168,-14-1 0,-6 0 0,10 0 0,-3 0 90,13 0 0,0 0 0,-2 0 90,-15 0-90,10 0 0,-5 0 180,5 0-90,-4 0 180,10-6-70,-4 4-110,-18-3-180,12 5 180,-14 0 0,-4 0-180,18 0 180,-14 0-51,20 0-129,0 0 180,-2 0-90,0 5 0,-4-3 90,10 4 121,-10 0-121,11-5-90,-29 5 0,24-6 0,-24 6 0,10-4 0,9 4 90,-13-6-90,23 0 90,-24 6-90,15-5-90,-10 5 90,14-6 90,5 6-90,1-5-90,-18 5 180,7 0-90,-2-4 0,2 4 0,15-6 0,-10 6 90,6-5 90,-6 5-180,-14 0 837,10-4-792,3 4 0,0 0 45,-2-5-1261,7 2 0,2 0 1081,-2-3 90,2 0 495,1 6-585,-13-4 90,7 4 0,-13-6 0,17 0 0,1 0 0,0 0 0,0 0 0,0 0 0,-1 0 0,1 0 0,0 0 0,0 5 0,-1-3 0,1 4 415,0-6-415,-12 0 0,8 0-464,-8 0 464,12 0 0,0 0 90,6 0-90,-5-6 2585,5 4-2585,-19-9 0,10 9 0,-27-4 0,25 6-470,-13 0 470,18 0 90,0 0-391,0 0 301,-1 0 500,7 0-410,-22 0-90,17 0-114,-19 0 114,23 0 0,-3 0 0,3 0 90,1 0-90,-5 0 0,5 0 90,-6 0-90,-19 0 0,21 0 0,-19 0 0,23 0 0,-6 0 90,6 0-90,-5 6 0,-2-5 0,0 0-534,-12 10 579,9-9 0,1-2-135,2 6 90,1-6 0,0 6 3,0-5-3,-7 6 0,11-2 0,-14-3 0,14 4 0,-4 0 0,-5-5 0,10 5 0,-12 0 0,7-4 0,-6 4-90,-20-6 90,14 0-799,-18 0 799,28 0 0,-10 6-349,10-5 349,-3 5-90,-2-6 90,5 0 974,-10 0-1154,-14 6 180,14-5-715,-18 5 715,23-6 90,-19 6-90,10-4 0,-4 4 180,8 0 637,10-5-817,-4 5 0,-1-6-90,-18 0 92,13 6-2,-12-4 153,18 3-63,-14-5 0,9 0 374,-1 0-464,13 0 0,5 0 80,0 0-80,-11 0 0,15 0 0,-8 0 360,11 0 544,6 0-634,-4 0-180,-2 0-90,10 0 907,-7 0-907,23 0 197,-5 0-197,6 0-1559,0 0 0,0 0 0</inkml:trace>
  <inkml:trace contextRef="#ctx0" brushRef="#br0" timeOffset="1590">15478 8682 7533,'0'8'-630,"0"-2"540,0-18 180,0 3 0,0-22 0,0 8 0,-6-21 0,5 14-90,-5-15 90,6 17-90,-6-11 90,4 4-180,-4 1-90,0-11 360,5-14-180,-11 1-90,11-14 180,-5 1-857,0 12 767,4-12 0,-4 17 0,0 0 269,5-5-224,-8 17 0,0-1 45,6-24-45,-6 22 0,0 0-45,8-10 90,-11-5-484,10 13 484,-9-6 0,3 6-666,1-7 486,-5 6 0,10-4 90,-4-2 45,-1 13 0,2-2-45,2-30-634,-6 30 0,0 0 814,2-22 0,-7 10 393,-5-11-483,9 30 0,-1-1 180,-10-27-1034,2-2 764,0 14 90,4 4-23,-5-5 23,7-1-360,-1-6 225,7 19 0,1-2-45,-8-31 55,8 31 1,-1 1 34,-6-17-180,6 7 1,0-4 179,0 8 0,1-1 0,2-14 0,1 0-141,-4 12 1,2 3 140,3-26 0,-4 1 0,0 0 90,5 4-90,-11-4 90,5 6-90,-1 0 90,-4 6 82,5 1-83,-1 6-89,-4 1 434,5-1-255,-1 6-179,-4 8 417,4-4-417,1 14 1078,-5-15-988,11 10-90,-11-5-180,10 0 90,-10 0 43,11 5 47,-11-4 90,5 5 878,-7 0-968,7 1 0,-5 6 179,5 1-89,-1-1 367,-4 0-187,5 6-80,-13-10-100,5 14-180,-4-8 90,5 12 572,-5-1-482,4 1-270,-10 5 90,4 2 229,0 0-319,-4 5 180,4-5 0,-24 6-179,14 0-1,-20 0-104,17 0 284,-6 0 0,0 0-90,-7-6 90,6 4 0,3-1 0,0 1 0,-10 2 0,-22-3 0,-8-1-45,19 4 0,-1-1-503,-14-2 1,-2 0 547,0 2 0,6 2-704,28 2 0,3 0 749,-9-2 0,-1-1-45,0 4 0,2-1-90,-28-3 45,23 0 0,1 0 45,-23 0 0,30 0 0,1 0-180,-33 0 135,31 0 0,-1 0 45,-30 0-45,13 0 0,-2 0 45,17 0 0,-1 0-942,-16 0 0,0 0 987,21 0 0,1 0-45,-4 0 0,1 0-45,3 0 0,-2 0 90,-22-3 0,-1-1 0,15 4 0,1-1-45,-16-2 0,1 0 0,18 0 0,4 0 90,1 2 0,0 0-45,-5-2 0,0 1 0,4 1 0,0 2-412,-5-1 1,0 0 321,3 0 1,0 0 44,0 0 0,1 0-188,-1 0 1,-1 0 232,3 0 0,-3 0-45,-20 0 0,0 0-90,16-3 1,0 0-105,-17 2 1,2 0 193,22-1 0,2-2-45,0 1 0,0 0 45,1 3 0,-2-1-45,-18-5 0,0 0 45,16 5 0,1 0 90,-16-1 0,1-2 90,-14-2 54,33 6 1,1-1-145,-34-5-90,31 6 0,1 0 0,-29 0-45,17 0 0,0 0 135,-21 0-90,26 0 0,1 0-90,-19 0 262,12 0-172,-9 0-489,16 3 0,-1 0 489,-22-2 90,10 3 0,2-2 671,7-2-761,-12 0 180,24 0 90,0 0 336,0 0-516,-1 0 457,7 0-367,-17 6-360,20-4 2935,-14 4-2665,12-6 0,5 0-90,1 0 903,8 0-903,5 0 838,1 0-658,6-6-90,-5 4-90,10-4 0,-4 6 90,6 0 0,-6 0-990,5 0 451,-5-6 179,6 5-1889,6-11 1619,-5 5 540,11-7 0,-4 1 0,5-1 0</inkml:trace>
  <inkml:trace contextRef="#ctx0" brushRef="#br0" timeOffset="1860">8369 3503 7892,'-19'13'900,"4"0"-900,-4 1 90,5-1 0,1 6 0,-6-4 270,4 5-180,-4-7 89,5 1-179,1-1 0,5 0 0,-4 1 0,10-1 180,-4 1-90,6-7-90,0 5-270,0-4 90,0-1 90,6 5 90,2-11-360,6 11 0,11-4-269,-8 5 269,14-5 90,-11 3-90,7-3 270,0 5-270,12 7 90,-9-5 180,3 4 0,-8-5 0,-4-1 0</inkml:trace>
  <inkml:trace contextRef="#ctx0" brushRef="#br0" timeOffset="3310">4359 3489 7533,'-4'39'-540,"0"-1"0,-2 33 450,0-25 90,5 13 180,-5 4-180,6-14 90,0-6 90,0-22 0,0 0-90,0-1-90,0-7 90,6-5-90,-5 4 90,11-11-270,-4 5 180,11-6 90,3-6-180,4 5 180,1-17-90,0 9 0,-1-5 90,-5 2-90,-1 11 90,-1-11-90,2 10 0,6-4 0,12 6-45,1 3 0,3 0 45,21 5-508,-18-2 0,-2 1 238,-4 1 360,5 3-123,-10-3 33,35 5 0,-17-5-1116,18 4 1205,-17-11-89,6 5 0,-5 0 90,10-4 90,-4 4-180,0-6 90,5 0-90,-5 0 0,6 6 90,0-5-90,0 5-1130,0-6 1220,0 6-90,0-5-153,-5 5 243,3 0-90,-10-4 0,5 10-90,-7-10 90,1 3 0,0-5 90,5 0-90,-9 0 0,8 0 0,-11 0-316,7 0 316,0 0 0,-7 0 0,5-5 90,8-3-90,-3 0 272,2 2-272,-13 6 90,-11 0 962,4 0-872,7 0-180,-9 0-90,14 0 90,-23 0 931,11 0-842,-11 0-268,5 0 89,-6 0 90,11 0 0,-2 0 116,5 0-116,-3 0 748,-9-6-883,13-3 0,2-1 135,-4 0-52,-1 1 0,-3 0 232,-17 3-270,0 5 90,-4-5 546,4 6-546,-5 0 0,-1 0 0,7 0 204,-5 0-204,-1 0 0,-2 6-270,-5-5 270,0 11 0,5-11 0,-10 5 0,4-6 180,0 0-180,-5 0 0,5 0 90,-6-6 0,0-1-90,0-7 0,0 1 89,0-7-89,6 6 90,-5-6-90,5 1 90,-6-2-90,0 0 0,6-4-90,-4 4 90,4-6 0,-6 0-90,0 1 90,0-19-179,0 8 179,0-10 0,0 15 90,0-13-180,0 13 90,0-12 0,0 17 0,0 0 0,0 0 0,0 0 179,-6 0-179,4 1 0,-4 5 90,0-4-90,5 9 180,-17-21 90,9 13-270,-10-3 90,6 10-90,-1 15 90,0-10-180,1 11 0,-13-11 90,4 10 90,-11-4 0,7 0-90,-19 5 0,14-5 0,-20 0 0,17 5 0,-24-5-465,13 6 465,4 0 0,0 0-800,-11 0 800,-20 0-776,13 0 1046,4 0-270,-11 6 90,5-5-90,-6 5 0,0 0 90,0-5-45,27 5 0,1 0-1435,-31-4 1435,27 3 0,1 2 44,-33 0-261,36-3 1,-2 0 216,-21 2 0,1 0 0,22-3 0,-1 1-373,-23-1 1,1 2 597,-2 6-225,5-6 0,-3-2-90,17 1 0,1-1 90,-12 1 0,0-2-214,13 2 1,1-2 258,-32 0 585,-1 4-585,21-3 0,0 0 0,15 0 0,1 1 30,-15 0 0,-2 0-165,7 2 0,3 0-135,-28 1 225,28-3 0,1-1 45,-11 3-360,-5-6 180,7 0 0,-1 0 765,13 0 0,-2 0-1080,3 0 1,1 0-46,-31 0 621,15 0-710,40 0 671,-4 6 1,-1 2 0,-1 5-1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5:55:11.602"/>
    </inkml:context>
    <inkml:brush xml:id="br0">
      <inkml:brushProperty name="width" value="0.05292" units="cm"/>
      <inkml:brushProperty name="height" value="0.05292" units="cm"/>
      <inkml:brushProperty name="color" value="#FF0000"/>
    </inkml:brush>
  </inkml:definitions>
  <inkml:trace contextRef="#ctx0" brushRef="#br0">17477 10776 7533,'-28'-23'180,"-9"5"89,26 24 451,-19 14-180,27 8-360,-8 6 359,11 5-269,0-17-180,11 10-270,-8-23-90,27-21 180,-19 0 90,14-37-90,-18 37-539,-1-24 449,-6 27-270,-6-10 360,-1 11-180,-1 3-89,-10-2 269,16 6-270,-16-11-180,16 4 0,-10-5 271,11 0 269,-5-19 0,12 8 0,1-14 0</inkml:trace>
  <inkml:trace contextRef="#ctx0" brushRef="#br0" timeOffset="171">17490 10373 7533,'22'-15'989,"3"3"-179,-18 48-361,1-15-224,-4 17 0,-2 4 135,-2 5-225,0 6 0,0 1-135,0 3-549,0-6 0,0-2 10,0-11 269,0 13-686,6-18 326,-5-5-89,5-1 449,-6-14 270,0-13 0,0-13 0,0-8 0</inkml:trace>
  <inkml:trace contextRef="#ctx0" brushRef="#br0" timeOffset="705">17571 10574 7533,'28'0'809,"-2"0"-719,-13-6 270,-6 5-270,5-5 90,-4 6-360,-1 0-180,11 0 180,-15 0 0,15 6 180,-17 1-359,5 25 359,-6-9 269,0 34-89,-6-32 90,5 31-270,-5-44 270,6 23-270,0-32 270,6 9-360,-5-12 180,17 0 0,-15 0-630,21 0 270,-21 0-719,15-6 629,-16-1 90,4-7-359,-6-5 539,0-2 180,6-23-270,-5 18 899,5-11-629,-6 29 90,0 3 270,0 5-360,0 0 359,6-7-269,1 6 450,13-23-540,-5 19 90,16-18-90,-15 15-90,16 1 90,-23 7-90,9 19 90,-17 4-360,5 21 180,-6-20-630,-12 26 540,9-33-989,-27 21 899,19-29 270,-14 9 0,12-17 0,-1 5 0</inkml:trace>
  <inkml:trace contextRef="#ctx0" brushRef="#br0" timeOffset="826">17799 10883 7533,'7'23'1439,"5"6"-540,8-20-269,8-13-540,0-1-540,-3-26 180,-5 10-1259,1-6 720,-6 6 809,3-4 0,-11 10 0,7-4 0</inkml:trace>
  <inkml:trace contextRef="#ctx0" brushRef="#br0" timeOffset="1199">18080 10588 7533,'21'0'2248,"11"-6"-1798,-16 4 0,22-4-450,-28 6-90,14 12 90,-23-3-989,-1 29 899,-1-21-1080,-17 20 900,9-27-629,-10 7 629,11-15 360,-4 4-450,10-30 90,8 6 630,3-21-90,23 7-360,-16 9 90,27-14 0,-31 27-90,18-8 360,-23 18-90,1 0-90,4 6-90,-11 1 1349,5 18-989,-6-8 269,0 20-359,0-26 360,-6 18-450,5-19-2699,-17 14 1980,9-8 539,-10-3 0,-1-1 0,0-5 0</inkml:trace>
  <inkml:trace contextRef="#ctx0" brushRef="#br0" timeOffset="1403">18175 10789 7533,'-14'13'0,"6"-5"2158,14-8-1798,3-8-90,23-11-90,-16 4 90,21-4-270,-20 11 180,8 2-450,-12 36 90,-5-16 180,-8 59 0,-2-45-270,-4 35 270,6-41-360,12-9 270,3-26-1259,10-14 0,1-4 1349,7-11 0,-5 10 0,0 1 0,6 5 0</inkml:trace>
  <inkml:trace contextRef="#ctx0" brushRef="#br0" timeOffset="2075">18751 10534 7533,'-8'14'449,"-4"17"451,11-13 449,-5 31-1529,6-31-90,6 25 91,-5-33 89,5 14 0,-6-22 359,0-2-269,0-8-179,6-23 179,-4 7 0,4-9-180,0 8 180,2 10 90,-1 2-90,11-5 180,-15 15-1,9-9 1,-6 12 0,-5 0-180,5 6 180,-6 1 0,0 13-540,-6 6 180,-1-3 90,0 2-1259,-11 1 630,15-16 359,-9 8 0,12-18-540,0-24 721,6 6 179,7-56 0,2 38 0,0-5 0,1 1 449,1 15-89,8-12 180,-12 29 179,-5 8-179,-2 14 180,-6 30-540,0-11 269,0 30-988,0-39 359,0 7-540,0-12 630,0-10-180,0 3 270,0-12 720,11-6-630,-8-1 180,33-18-270,-24 8 629,38-20-539,-33 20-1439,21-14 719,-30 16 630,4-10 0,-12 10 0,0-4 0</inkml:trace>
  <inkml:trace contextRef="#ctx0" brushRef="#br0" timeOffset="2205">18912 10642 7533,'-19'33'1304,"1"1"0,-12 31-1124,36-62-90,13 9 0,4-24 180,16 3 0,-10-17 0,0-3-91,11 7-179,-2-11 0,-2-2 0,-4 6 0,13-18 0</inkml:trace>
  <inkml:trace contextRef="#ctx0" brushRef="#br0" timeOffset="2537">19234 10333 8702,'0'7'989,"0"-1"-539,0-6-360,0 6-1349,0-4 989,0 4-1169,0 6 1709,-6-3-360,-1 16 450,-7-10-181,1 10-179,0-16 720,5 9-270,2-17 179,12 11-449,2-10-90,5 4 0,18-18 0,-13 9-450,31-21 450,-31 15-1169,19-10 899,-22 11-630,-1 2 1,-8 6 809,-6 0 0,-6 0 0,-1 0 0</inkml:trace>
  <inkml:trace contextRef="#ctx0" brushRef="#br0" timeOffset="2734">19153 10601 7533,'-7'8'4227,"13"-2"-3507,3-12-270,17-2 989,12-11-1079,-7 4-900,32-10 540,-38 16-720,25-9-899,-34 16 180,9-4-180,-17 6-270,-2 0 1169,-12 6 720,-2-4 0,-11 10 0,-2-5 0</inkml:trace>
  <inkml:trace contextRef="#ctx0" brushRef="#br0" timeOffset="2985">19181 10655 7533,'0'7'1529,"0"-1"-1259,0-6 719,12 6 450,20-4-1259,-7 10-90,24-5-630,-26 12 450,-2-4 90,-3-1-179,-17 4 89,6-15-540,-7 14-180,5-15-89,3 4 269,-1-6-449,17-24 269,-19 12 810,24-31 0,-20 21 0,10-11 0</inkml:trace>
  <inkml:trace contextRef="#ctx0" brushRef="#br0" timeOffset="3258">19529 10440 7533,'7'0'629,"5"0"-89,-4 12-180,-1-9-180,0 15-540,-7 1 180,0-2 180,0 8-630,0-6-449,-7 8 719,6-4 180,-11 2 0,10-18-89,-10 5 269,11-4 179,-5-1 91,0-1-450,4-6 1889,-4 6-1619,6-4 1979,0 10-2069,6-11 270,8 11 0,1-11-990,4 5 450,-5-6-359,11-6 269,-2 5 360,15-17 0,-10 3 0,5-11 0</inkml:trace>
  <inkml:trace contextRef="#ctx0" brushRef="#br0" timeOffset="3574">19945 10373 10591,'0'7'3058,"0"-1"-1079,5 6-1349,-3 9-810,4 8 270,-12-3-1619,-1 6 899,-7-10 360,-5 23-1799,4-21 990,2 7-720,-5-12 1439,9-3-719,-4-3 89,7-7 541,0-6 539,4 0-90,2-18 359,8 7-269,11-20 540,2 16-360,5-4 90,7-1-540,-10 5 360,8-4 89,-4 0-898,1 4 179,17-23 450,-21 21-57,7-15 0,-18 13 0,0-2 0</inkml:trace>
  <inkml:trace contextRef="#ctx0" brushRef="#br0" timeOffset="3689">20187 10306 7533,'-14'13'2518,"0"19"-2158,7-14 0,-5 49-3149,-2-27 2789,0 20 0,-6-22 0,7-11 0</inkml:trace>
  <inkml:trace contextRef="#ctx0" brushRef="#br0" timeOffset="4160">19931 10695 8792,'26'-19'1799,"-4"4"-1349,17-11 269,-11 6-629,23-13-719,-26 10 449,18-8-1439,-28 16 179,-1 2 991,-8 7-990,-24 12 1439,7 7-180,-26 20 180,21-9 180,-10 31-180,13-35 899,0 29-629,5-33-810,2 9 630,12-17-899,2-14 629,5-3 180,0-28 0,1 13 0,-1-21 270,0 28 629,1-6-539,-7 21 629,5 8-629,-10 3 270,3 29-720,-5-15 90,0 10 449,-11 16-269,2-28-989,-22 40 629,14-43 180,-8 19 0,12-28 630,5 3-540,2-24-270,24-14-450,-8 2 405,14-10 0,1 1 225,-5 5 0,10-10 0,1 1-989,-5 6 989,2 2 0,0 1 0,-4 4 0,7-7 0</inkml:trace>
  <inkml:trace contextRef="#ctx0" brushRef="#br0" timeOffset="4454">20360 10507 7533,'-6'21'1169,"5"16"-809,-5-19 180,6 26-271,6-34-89,1 8 90,7-18-540,0-18 450,-1 8 0,-5-28-270,-2 10-1799,-6-18 1709,0 22 0,6-12-89,-5 33-91,11-15 1079,-5 17-449,1-6 2519,15 7-2340,-12 0 181,14 7-360,-17 0 0,3 7-180,-9 17 90,4-13-990,-12 43 630,-2-34-1259,-5 35 1439,-6-20 0,4 0 0,-4-3 0</inkml:trace>
  <inkml:trace contextRef="#ctx0" brushRef="#br0" timeOffset="4586">20683 10601 7533,'29'21'3058,"-5"10"-2698,-24-14-2069,0 20 1709,0-14 0,0 3 0,0-6 0</inkml:trace>
  <inkml:trace contextRef="#ctx0" brushRef="#br0" timeOffset="5272">21286 10333 7533,'-7'34'0,"-5"-1"2878,-1 18-2338,-8-19-630,0 19-630,-5-12 270,17-15-809,-9 7 809,17-24 1,7-7 449,-3-13-450,27-26 90,-20 8 765,10 0 0,4-1-135,5-17-687,5 6 507,-8 6-185,-7 23 95,-4 7 720,5 13-91,-7 3 91,-5 34-540,-2-18-90,-12 38-270,4-32-720,-16 32 450,15-38-753,-15 18 574,16-34 634,-4 3-5,6-18 0,13-1 0,-4-1-359,22 3 359,-14 5 2428,20 0-2248,-21 0 1259,21-7-1169,-27 0 270,20-13-720,-27 6 270,9-12-90,-12 11-180,-18 2-90,8 7 90,-27 6-809,8 0-91,1 6 811,3 2-1440,12 5 1709,5-6 0,2-1 0,6-6 0</inkml:trace>
  <inkml:trace contextRef="#ctx0" brushRef="#br0" timeOffset="5589">21649 10400 7533,'13'34'2878,"-6"11"-2518,5-21 449,-10 25-809,4-31-629,-6 13 269,5-23-1169,-3 3 1259,4-9 0,-6-2 90,0-7 0,6-7-809,-5-11 989,11 8-450,-10-14 990,10 22-360,-11-3 1439,11 12-450,-5 24-719,1-12 269,10 19-539,-15-17-90,15-1 270,-17-5-630,18-2 270,-11-6-719,18-6 539,-11-2-2878,10-17 3058,-10 2 0,-2-9 0,-7 5 0</inkml:trace>
  <inkml:trace contextRef="#ctx0" brushRef="#br0" timeOffset="5721">22024 10306 7533,'15'0'2788,"3"0"-989,-5 6-1439,-4-5 90,9 11-181,-17-4-988,5 5 269,-6 1 450,0 11 0,-6-9 0,-1 9 0</inkml:trace>
  <inkml:trace contextRef="#ctx0" brushRef="#br0" timeOffset="5841">22091 10615 7533,'0'35'5487,"6"2"-5487,-5-27 0,5 1 269,-6-5-2427,0-4 1078,0 4 1080,6-6 0,2-6 0,5-2 0</inkml:trace>
  <inkml:trace contextRef="#ctx0" brushRef="#br0" timeOffset="6319">21421 10159 7533,'-6'56'809,"-2"-22"-719,-5 23-719,-1-1 89,6-21 540,-4 22 0,11-31 0,-5 1 0</inkml:trace>
  <inkml:trace contextRef="#ctx0" brushRef="#br0" timeOffset="6637">21286 10185 7533,'0'14'449,"-6"35"-449,5-21-450,-5 15 1,0 0 269,4-8-99,-4 22 1,1-31 0,-3 1 0</inkml:trace>
  <inkml:trace contextRef="#ctx0" brushRef="#br0" timeOffset="15098">11655 10011 7533,'0'13'1619,"0"0"-270,-6 37-1079,5-22 0,-5 29-720,12-13 630,-5-12-1170,5 6 990,1 12 0,-6-29 0,6 22 0</inkml:trace>
  <inkml:trace contextRef="#ctx0" brushRef="#br0" timeOffset="15527">11696 11702 7533,'0'70'2428,"0"-12"-3237,0 4 539,0-27-1529,0 39 736,0-48 0,0 17 0,0-22 0</inkml:trace>
  <inkml:trace contextRef="#ctx0" brushRef="#br0" timeOffset="16427">11562 13285 7533,'-14'64'1799,"7"-12"-1619,1 2 89,30-11 1,-12-32-450,19 6-359,12-28 359,-22-4 180,23-12-990,-19-30 810,-15 29-629,8-45 719,-18 54-450,-18-25 720,8 36 360,-34-4 89,26 17-89,-31 21-360,31-3 270,-25 22-990,33-22 180,-14 8 270,23-16 90,-5-2 0,6 5 0,0-3 0</inkml:trace>
  <inkml:trace contextRef="#ctx0" brushRef="#br0" timeOffset="16994">11655 14613 7533,'-7'21'1079,"-5"-1"-629,10 11-270,-3-13 90,5 13 359,0-11-449,5-11-270,9 2 0,-5-16-449,15-27 359,-15 7-630,5-32 630,-8 39 0,-6-17 0,0 32 720,-18-9-630,7 12 0,-14 6 90,11 1 450,1 7 359,-1 11-1348,1-14-1,5 18-719,2-26 1259,6 15 0,6-10 0,2 5 0</inkml:trace>
  <inkml:trace contextRef="#ctx0" brushRef="#br0" timeOffset="18383">12313 16935 7533,'0'51'1439,"6"-8"-1259,2-36 180,17-12-630,-15-10 270,14-18 180,-17 16 0,1-6-630,-2 15 270,-6 1 90,-6 0-180,-2 7 90,-5 0 180,0 0-450,-1 0 360,-5 7 1,10-12-1531,-3-8 1351,12-10 269,0-10 0,6 7 0,2-1 0</inkml:trace>
  <inkml:trace contextRef="#ctx0" brushRef="#br0" timeOffset="18519">12460 16626 7533,'8'0'-180,"-2"0"180,0 36 0,-4-9 1169,4 21 0,0 4-629,-5-1-315,1 8 0,2-1-405,2-20-989,-5 35 629,5-57 270,0 4 270,2-14 0,5-12 0,0-2 0</inkml:trace>
  <inkml:trace contextRef="#ctx0" brushRef="#br0" timeOffset="18902">12621 16774 7533,'27'-19'1259,"0"-2"-1349,-6 6-180,-7 3 0,-8 6-629,-6 5 719,0-5-630,-6 18 541,-2-3 359,-17 22-1,14-9-89,-19 11 0,27-12 1799,-9 4-1169,12-16 270,18 3-631,-7-12 361,20 0-360,-16 0-900,5-6-629,-1 5 809,-10-11 90,3 10 270,-12 2-89,0 2-901,-12 33 720,3-15 720,-22 36-360,20-32 1799,-13 20-1709,23-34 270,1 14 899,13-28-179,14-10-1260,1-8 270,23-35 90,-26 24-180,3-1 0,-1 0 0,-9 2 0,14-13 0</inkml:trace>
  <inkml:trace contextRef="#ctx0" brushRef="#br0" timeOffset="19537">12917 16599 7533,'6'20'1529,"1"7"-1169,1 1 89,3 11-89,-3 1-180,-1-4 270,5 21-360,-4-26-1529,-1 14 539,-1-25-1079,-6-6 1619,0-8 360,0-12 0,0-1 0,0-25 0,0 9 0,0-29-179,0-1 268,6 14 91,1-4 630,1 36-1,4-5-539,-5 10 1259,6 2-1439,1 7 450,-7 31-360,-1-13 450,-6 38-1620,0-38 630,0 18-1079,-6-22 810,5-6-451,-11 3 810,10-16-89,-4 3 359,6-22-90,0 6 90,0-44 0,6 28 269,2-24 721,11 19-720,-4 9 1169,17-20-1169,-16 25 809,9-7-1888,-11 19 269,-7 6 630,-1 6 90,-6 1 0,0 19-1799,0-4-270,-12 23 1889,9-21 0,-14 13 0,9-16 719,1-6-539,1-3 630,18-24-630,-9-3 629,32-36-629,-23 24-855,9-7 1,1 1 404,-5 14 0,2-13 540,-7 26-180,-10 6-90,4 0 0,-6 6-180,-6 2 180,4 17 540,-10-2-181,11 4-449,-12 4-89,12-9 179,-11 5 0,5-2 0,-7-10 0,1 5 0</inkml:trace>
  <inkml:trace contextRef="#ctx0" brushRef="#br0" timeOffset="19636">13212 16868 7533,'0'21'2069,"5"-2"-1260,3-5-629,5-7 0,1 5 90,11-10-1440,-2 3 1170,21-22 0,-20 0 0,7-16 0</inkml:trace>
  <inkml:trace contextRef="#ctx0" brushRef="#br0" timeOffset="20139">13654 16492 7533,'-7'0'1169,"1"6"-180,6 14-449,0 14 540,0 37-811,0-17-89,0 10-1169,0-13 629,0-25 180,0 10-2338,6-16 2338,-5-11 180,11 3 0,-11-18 0,5-2 0</inkml:trace>
  <inkml:trace contextRef="#ctx0" brushRef="#br0" timeOffset="20381">13762 16734 7533,'28'30'1979,"9"-19"-1889,-21-25 179,10-19-1078,-13 5 539,-5 1-90,4-5-359,-11 16 359,5-9-180,-6 11 180,-12 1 90,-21 17 91,2 5-1,-8 12-668,20 16 0,12-25 0,1 12 0</inkml:trace>
  <inkml:trace contextRef="#ctx0" brushRef="#br0" timeOffset="20502">13963 16331 7533,'4'40'1664,"-1"-1"0,3 31-1574,-5-27 0,-2-1 90,1 15-1350,0 13 990,0-39 180,6 18 0,2-32 0,5 9 0</inkml:trace>
  <inkml:trace contextRef="#ctx0" brushRef="#br0" timeOffset="20900">14003 16519 7533,'21'-20'449,"-8"0"91,5 1-360,-9 4 90,22-10-90,-20 15-810,13-7 270,-17 15 90,1-4-89,-2 6 359,-6 0-90,0 12-90,-6-3-270,-8 22 450,0-14-180,-12 14 810,17-22-360,-3 3 629,12-6-539,0-5-180,0 5 539,12-6-449,-3 0 0,11 0 90,5 0-180,-9 0 180,9 0-1440,-11 0 990,-7 6 90,-1-4-1259,-6 15 1079,0-7-1079,-12 32 989,-3-22-90,-5 23-269,-6-22 1798,12 0-629,0-2-271,2-11-179,4 4 0,1-11 1350,7 5-541,7-12-359,7-1-900,12-19 180,-4 4-1799,22-29 990,-20 20 810,13-14 0,-22 18 1,4 1-1</inkml:trace>
  <inkml:trace contextRef="#ctx0" brushRef="#br0" timeOffset="21371">14298 16331 7533,'6'32'2608,"-4"-9"-2698,4 16-359,0 6 269,1-14-360,1 20 360,3-35-180,-9 8 180,4-22 180,0-15-90,1 3-359,7-33 449,-7 19-720,11-26 720,-9 26-270,16-13 630,-10 22-270,4 1-180,-11 8 180,-3 6 360,-5 0-91,0 6-269,0-4 90,-5 16-1079,3-15 449,-10 15-90,5 1 271,-7-3 269,1 10-180,0-7 270,-1-4 3508,1 10-3059,6-16 181,1-3-360,12-7 359,1-11-449,6 10-270,12-10 90,-8 11 0,8-11-630,1 4 540,-10-5-1529,22-12 1169,-22 14 180,9-13-269,-5 17 179,-12-7 270,10 1 0,-16 6 0,4 1 0</inkml:trace>
  <inkml:trace contextRef="#ctx0" brushRef="#br0" timeOffset="21718">14445 16546 7533,'0'15'-810,"0"3"630,-6-17 270,5 11 0,-5-10 0,6 3 0,6 2 899,-5-6-449,11 11 540,-4-10-631,-1 3 361,5-5-450,2 0-1,7-5-449,6-3 90,-6 1-809,10-18 539,-21 15 180,20-27-989,-21 21 629,4-4 90,-1 9-1799,-11 9 1890,5-4 269,-6 6 0,0 6 0,0 1 0,0 7 0,-6 5 0,5-4 180,-5 4-270,6-11 269,0-2-179,6-18 0,1 3 0,7-10 0</inkml:trace>
  <inkml:trace contextRef="#ctx0" brushRef="#br0" timeOffset="22735">12420 17593 7533,'6'-14'3778,"14"-17"-3419,-4 19-269,22-24-180,-28 33-90,14-9 270,-23 12 90,11 0 90,-10 0-90,3 0 0,1 0 90,-4 0-90,4 0-90,-6 0 0,-6 6 0,4 2 89,-9 5 91,9 1-899,-10 11 359,11-9-1439,-11 28 1349,10-21 180,-10 16-180,11-6 0,-11-11-2158,11 10 2158,-11-17 360,10-8 0,-4-9 0,6-17 0,0-1 0</inkml:trace>
  <inkml:trace contextRef="#ctx0" brushRef="#br0" timeOffset="23036">12514 17633 7533,'8'-15'359,"16"-9"-179,-20 21 540,32-15-1260,-26 17-449,21-11 629,-22 4-360,9-11 541,-10 4-1,-1-10 180,0 10 90,-7-5 0,0 7-90,0 5 1259,0 3-989,0 17-270,0-4 180,0 12-180,0 5 90,0-8 269,0 8 91,0-18 809,0-1-719,11-29-360,-2 11 180,22-32-540,-14 28 180,8-4-1259,-6 3 719,-4 14 270,4-9-629,-5 12 179,-7 0 720,-1 6 0,-12 13 0,-1 10 0</inkml:trace>
  <inkml:trace contextRef="#ctx0" brushRef="#br0" timeOffset="23217">12676 17673 8252,'25'-25'1979,"-3"3"-1439,17-11-990,-17 18 270,3-3-539,-6 16 629,-4 2-270,-1 26 360,-14-3-180,-8 22 0,-5-22 0,-1 2-809,-5-12 719,4-5 0,-4-2 270,0-6 0,4-6 0,-4-2 0</inkml:trace>
  <inkml:trace contextRef="#ctx0" brushRef="#br0" timeOffset="23521">12943 17512 7533,'21'0'2428,"16"-18"-2428,-13-4 180,3-6 90,-3-16-90,-21 32-2249,3-23 1350,-8 32 359,-10-9-180,-7 18 630,2 1-270,-14 12-270,5 14 810,3-3-360,-2 9 540,0-6-450,14-5 0,-13-7 1169,23 3-629,-5-16-271,6 6 901,0-8-900,6-6-1,1 0 901,37-12-1620,-18 3 360,11-9 0,1-1 180,-5 1 359,29-25-3597,-38 26 3058,2-8 0,-15 12 0,-3-1 0</inkml:trace>
  <inkml:trace contextRef="#ctx0" brushRef="#br0" timeOffset="23641">13064 17539 7533,'-21'66'2698,"8"-16"-2158,7-4 359,17-20-1079,-2-19 90,29-7-1349,-14-13 720,21-8 719,-5-18 0,1 9 0,5-8 0</inkml:trace>
  <inkml:trace contextRef="#ctx0" brushRef="#br0" timeOffset="24617">13534 17298 7533,'-15'13'629,"-3"0"91,10 24-540,-5-17 360,5 35-361,2-37 271,6 13-270,0-17-90,12-7-90,-3-7 450,17-25-360,-11 1-2519,4-27 990,-6 15 1079,-5-4-180,-14 13 900,3 14 630,-15 7-631,17 6 721,-5 12-630,6-3 629,12 40-629,-3-22-91,10 24 91,-6-13-450,1 22 90,-7-14-1259,-7 29 1079,-2-50-1799,-51 19 1889,35-53 180,-37-32-450,47-6 270,8 9 0,6 0-945,9 0 1,3 4 798,14-8 0,6-19 1,-19 40-1</inkml:trace>
  <inkml:trace contextRef="#ctx0" brushRef="#br0" timeOffset="25439">13667 17298 7533,'0'34'-90,"0"16"539,0-24 631,0 23-720,0-33-1,0 10-269,6-19 90,2-7-180,0-7-1799,4-48 900,-11 19 719,5-16 1259,-12 40-719,5 13-90,-5 17-180,6-3 540,0 6-1,12 4-449,-9-10 90,14 10 90,-3-9-180,1 3 89,-2-12 91,5 5-1439,-15-11 539,15 5-179,-11-12 449,1-1 0,3-18-180,-9-9 270,4-14 0,-12 0-359,4-10 359,-9 27 180,9-25-180,-10 45 1079,11-19-809,-5 28 0,6-4 720,0 6-91,0 0 271,0 12-361,6-3 541,7 28-1260,2-13-270,10 33 180,-16-32-360,15 24 361,-21-32-2250,9 14 1979,-12-22-1439,0 9 1440,0-17 449,-18 6 0,8-14 1259,-28-6-1349,28 4 2519,-14-9-1980,23 11 721,1-13-1080,7 5 89,6-4-538,7-6-1440,7 3 1169,-5-5-989,10 13 989,-23 8 630,8 18 0,-15 3-270,10 18 270,-11-11 1440,11 9-1081,-4-22 1081,5 3-1081,6-18 1,-4-1-540,10-30 450,-10 11-1709,5-24 1439,-12 27-720,-8-8 451,-8 22-271,-12-3 450,5 12 720,2 6-181,-5 13-359,15 4 630,-15 10 89,17 11-539,-5-12 1169,18 18-1079,-3-27-270,28-4-90,-19-13-1349,20-12 1169,-18-1-2249,7-25 1980,-6 14 89,-2-13 360,0 12 0,-4 4 0,5-4 0</inkml:trace>
  <inkml:trace contextRef="#ctx0" brushRef="#br0" timeOffset="25700">14298 17137 7533,'0'43'3058,"0"-6"-2698,6-30-90,8-13-180,1-8-1170,4-25 900,-12 15 180,-1-14 90,-6 24-1259,-12-6 809,3 13-90,-22 1 270,15 6-1349,-16 0-2492,23 0 4021,-3 0 0,12-6 0,0-2 0</inkml:trace>
  <inkml:trace contextRef="#ctx0" brushRef="#br0" timeOffset="25822">14379 16921 7533,'6'14'2878,"-5"17"-2518,5-13-450,0 37 90,-5-35 90,5 29-1799,-6-32 899,0 14 810,0-16 0,-6 4 0,-1-6 0</inkml:trace>
  <inkml:trace contextRef="#ctx0" brushRef="#br0" timeOffset="26221">14325 17230 11670,'0'8'1799,"0"4"-7099,0-5 6019,0 19 870,0-10-1229,0 15 409,0-16-1758,-6 10 899,5-16 180,-5 3 1503,0-6-2582,4 2 359,-10-1-1349,5 11 990,-1-9 449,-4 10-180,5-5 540,-1-1-179,2-5 359,6 4 0,-6-11 0,5 5 0,-5-6 0,6 0 180,0 0 629,6-18-719,-5 14 270,5-20-180,-6 16 0,0 1-180,6-5 180,-4 10-91,4-3 1621,-6 5-991,0 0 810,6 0-1169,1 0-90,13-12 0,-5 9-1709,22-21 1528,-19 15 361,19-10-5397,-10-1 4947,-11-1 0,2 0 0,-18 2 0</inkml:trace>
  <inkml:trace contextRef="#ctx0" brushRef="#br0" timeOffset="26418">14445 17217 7173,'8'0'719,"-2"0"-449,-6 0 1349,0 0-809,0 12-450,0-3 0,-6 10 179,-8 25-359,0-12-810,-12 38 630,12-33-2338,-6 14 989,13-35-360,1 8 1709,6-28 0,0 3 0,0-13 0,0 1 0</inkml:trace>
  <inkml:trace contextRef="#ctx0" brushRef="#br0" timeOffset="26549">14365 17432 7533,'15'-29'449,"3"10"811,-11 7-990,1 10 809,10-10-719,-15 11-450,20-11 180,-14 5-360,17-13-1259,-11 5 180,10-16 1349,-16 15 0,9-16 0,-10 11 0</inkml:trace>
  <inkml:trace contextRef="#ctx0" brushRef="#br0" timeOffset="26919">14593 17069 7533,'0'15'-450,"0"3"1889,0-10-899,0-1 539,6-1-719,-4-12 180,15-19-810,-14 7 270,15-19-90,-16 21-180,10-9-629,-11-14 719,5 20-720,-18-11 720,3 36-1079,-16 8 899,10 6 0,-4 1 360,5 23 0,7-19 0,-5 20-359,11-7 359,-5-8 1349,6 3-360,0-2-719,0-14 2159,12 14-1800,-9-22-179,14 3 180,-3-12-450,1-6-1080,22-13 271,-25-4-1260,23-22 809,-32 22-1168,9-27 1978,-12 27 270,0-10 0,0 8 0,0 4 0</inkml:trace>
  <inkml:trace contextRef="#ctx0" brushRef="#br0" timeOffset="27351">14687 16948 7533,'0'-7'2069,"18"31"-1980,-14-5 91,20 26 0,-16 0 0,-1-14 90,-1 8-1709,-6-2 1079,0-25-180,-6 18 181,5-29-1,-11 5-180,5-24 450,-1 8 270,-4-33 0,10 19 0,2-21-90,2 23 1439,22-16-1259,-14 22 1709,27-21-1620,-26 26-628,19-7 358,-28 18-1258,10 6 1169,-12 2-1709,0 23 720,-6-7-450,-1 27 1439,0-27 359,-5 13-269,10-28 1080,-4 3-991,6-12 451,6-18-360,-4 1-270,16-45-1349,-10 27 1079,12-9-360,-13 26 1170,-1 22-180,-6 10-270,0 2 989,0 22-719,0-10-270,0 0-900,0 22 271,0-25 539,0 14 0,0-14 0,0-4 0</inkml:trace>
  <inkml:trace contextRef="#ctx0" brushRef="#br0" timeOffset="27462">14808 17311 7533,'0'7'2788,"12"5"-2248,-4-10-180,12 4-630,-1-12 90,8-8 180,-4-7 0,2-5 0,-12-1 0</inkml:trace>
  <inkml:trace contextRef="#ctx0" brushRef="#br0" timeOffset="28233">14217 17821 7533,'0'7'5397,"0"-1"-5038,6-12 271,8-13-1350,1 9 451,10-14-1261,-16 16 451,9 1-90,-16 1-720,-2 18 1439,-8-3-359,-17 34 629,8-24 809,-20 30-449,27-32 1619,-14 8-1349,22-17 1259,2-2-1349,8-6 809,11-12-539,2-3-990,30-24-989,-30 21 89,20 6 91,-39 27-450,-14 30 1259,2-20 360,-28 36 90,22-42-270,-16 25 0,23-35 3508,-3 3-2518,12-12 1259,18-12-1619,-1 3-720,33-40 450,-18 22-1440,-6-10 1,-1-1-990,-3 11 1170,3-22 1079,-12 22 0,-5 5 0,-2 3 0,-12 7 0,-2 5 0</inkml:trace>
  <inkml:trace contextRef="#ctx0" brushRef="#br0" timeOffset="28806">14432 17727 7533,'-7'15'2158,"1"20"-1978,6-17 180,0 27-360,0-23-809,6 34 269,-5-35-809,5 28 449,0-34 630,-5-2-89,5-7 359,-6-30 0,0 12 90,0-49-180,0 34 2338,12-41-1618,-3 42 719,17-17-989,-11 34-90,4 3-270,-11 8 360,4 27-720,-11-16 90,5 30-180,-6-21-719,-6 11 629,5-18-269,-5 3 359,0-17 180,4-13 360,-4 2 90,12-33-180,-4 25-90,10-26 0,-5 34 810,1-14-361,3 17 541,-3 5-720,-1-2 629,5 33-719,-4-16-180,-1 30 180,5-33-629,-11 20 179,5-27-1259,-6 9 1349,0-18-1079,0-14 1349,0 4 0,-6-27 0,5 25 0,-5-7 0,6 7 0,0 15 0,6-21 0,-5 21 2428,11-9-2158,-4 12 720,5 0-631,0 6 631,1 13-810,-7-2-2159,5 14 1259,-10-16-89,4 4 629,-6-11 180,-6 4 0,-2-11 0,-5 5 0</inkml:trace>
  <inkml:trace contextRef="#ctx0" brushRef="#br0" timeOffset="29294">14673 17807 7533,'0'8'3148,"0"-2"-1979,0 0-719,0 1 0,0 13-90,-6 0-181,5 7 1,-5 0-450,6 6 360,0-5-2428,0 11 2068,-6-17-3148,-1 22 2518,-1-33 900,-16 19 0,20-34 0,-20-3 0,23-3 900,-5-7-91,6 9 181,0-5 89,12-7-269,-3 12 359,28-28-1889,-19 24 451,13-20-1081,-12 13 721,-4 4-1170,5-22 450,-7 19 1349,-5-13 0,-2 17 0,-6 7 0,0 1 0,6 6 0,-5 0 0,5 0 359,-6 12-269,0-3 900,0 16-181,0 14-359,0 4-270,0-1 0,-6-5 270,5-10-540,-5-5 449,6 9-179,0-22 0,0 3-180,0-18-1349,11-31 1079,-2-1-360,11-10 361,-7 11 89,0 10 180,7-20 0,-5 10 0,4-8 0</inkml:trace>
  <inkml:trace contextRef="#ctx0" brushRef="#br0" timeOffset="29591">14901 17754 7533,'0'50'0,"0"0"0,0-30 2069,0 1-990,7-1-539,-6-7-540,11-5 0,-10-2-990,10-12 990,-11-2-450,5-11 271,-6-2 89,0 0-990,0-16 720,0 19 810,0-25-630,0 32 1709,6-13-1259,-4 23 900,15-5-631,-14 6-179,15 0 629,-10 0-719,5 6-450,-6 7-629,-1 2 539,-6-1-1889,0 15 1799,0-17-2428,0 31 2248,0-26 540,-12 2 0,3-19 0,-10-7 0</inkml:trace>
  <inkml:trace contextRef="#ctx0" brushRef="#br0" timeOffset="29753">15049 17566 7533,'28'13'6746,"-2"25"-4947,-13-13-720,1 26-1529,5 13 450,-10-23-1799,4 3 1,-2-1 1348,-8-10-4947,15 29 4497,-17-44 900,5 12 0,-6-28 0,0 3 0</inkml:trace>
  <inkml:trace contextRef="#ctx0" brushRef="#br0" timeOffset="29861">15318 17874 7533,'0'16'90,"0"-4"1259,0-7-1079,0-3-1799,0 4 1169,0-6 270,0-6 90,0 4 0,-6-15 0,-2 1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5:55:47.035"/>
    </inkml:context>
    <inkml:brush xml:id="br0">
      <inkml:brushProperty name="width" value="0.05292" units="cm"/>
      <inkml:brushProperty name="height" value="0.05292" units="cm"/>
      <inkml:brushProperty name="color" value="#FF0000"/>
    </inkml:brush>
  </inkml:definitions>
  <inkml:trace contextRef="#ctx0" brushRef="#br0">5083 4374 7533,'0'23'449,"0"1"-628,0-23 179,-6 11-360,5-10 270,-5 4-450,0-6 360,4 0 0,-9-6-179,9 4 179,-10-3 180,11 5 0,-11 0 0,5 0 0</inkml:trace>
  <inkml:trace contextRef="#ctx0" brushRef="#br0" timeOffset="537">4962 4469 7443,'0'7'0,"0"-1"-90,0-6 0,0 0 360,7 6-180,0-5-90,7 5 90,-1-6-180,6 0 90,-4 0 0,11 0 90,-6 6-90,1-4 90,4 4-180,-4 0 90,6-5 90,0 11-180,0-10 180,0 10-90,5-11 0,3 11 89,5-10-89,18 3 0,-7-5-1115,9 0 1115,-8-5 0,13-3 0,-6-5 0,6 5-894,8-1 0,2 0 894,-4 6 0,-16-1 0,9-1 0,-10 2 0,5 3 0,13 0-35,-20 0 35,14 0 0,-8 6 28,13-4 152,-23 4-135,-10-3 0,0 0-45,10 4 0,-2 0 0,2 0 90,4 0-90,13 5 180,-12-4-1,18-1-89,-17 5-45,-4-11 0,0-1-45,-3 7 0,-9-7 0,0 0 90,4 0-90,10 0 180,-10 0-90,28 0-90,-18 0-90,20 0 180,-19 0-90,1 0 90,0-7-487,-7 6 442,-8-2 0,-1 0-225,9-3 770,-9 5 0,0 0-500,10-5-180,23 1 90,-7-3-1008,3 1 1008,-8 0-90,6 2 60,-7 3 30,14-4 0,-19 6 0,-5-6 0,10-1 180,-8-6 0,9-1 42,-5 0 47,-7 2 1,1-1-180,22-3-45,-24 5 0,-1 2 225,7 3-270,-18 1 180,-6 3 270,-15-4-900,-1 6 1017,-11 0-1017,5 0 399,-6 0-579,0 0 630,0 6 0,-12-4 0,-3 3 0</inkml:trace>
  <inkml:trace contextRef="#ctx0" brushRef="#br0" timeOffset="1174">9402 4724 7533,'0'35'809,"0"-3"-359,0-19-180,6-6 0,2-1 0,5-6 89,7 0-179,-5-11-450,10-10 270,-10-2-719,4-14 629,-11 21-90,-3-10 90,-5 13-90,0 0 0,0-1 90,-5 7 0,-3 1 90,-5 6-270,-7 0 180,6 0 1,-6 0-541,7 0 270,-1 6 90,7-5-179,0 5 449,7-6 0,-6 0 0,-1 0 0</inkml:trace>
  <inkml:trace contextRef="#ctx0" brushRef="#br0" timeOffset="1324">9577 4469 7533,'14'-2'539,"4"-2"271,-16 22 809,10 20-1259,-11 1 0,5 13-450,-6-19 180,0-6 0,0 0 89,0 0 181,0 5-180,0-9-1799,0 2 720,6-11 539,-4-7 360,4-1 0,0-6 0,2 0 0</inkml:trace>
  <inkml:trace contextRef="#ctx0" brushRef="#br0" timeOffset="1903">9912 4469 7533,'0'42'1709,"0"-4"-1349,0-11 89,0-12-269,0 3 0,6-11-270,2 1 270,5-2-720,0-6 181,12-12-541,4-9 450,-1-8-1708,4-39 2158,-23 38 0,3-31 0,-12 46 0,0 2 0,0 6 0,0 7-180,0 0 90,0 7 989,0 0-449,0 6-270,0 1 809,0 11-449,0-8-270,0 14-270,0-16 180,0 4 269,0-5-449,6-1 0,1-5 180,0 3 0,5-9-630,-4 4 271,5-6 89,0 0-540,13 0 540,-10 0 0,3-6-360,-7 4-89,2-9 449,-5 9 180,9-10-270,-11 5 180,7-7-90,-7 1 180,-1 0-180,0 5 0,-4-4 180,4-1-90,-6 4-90,0-9 90,0 16 180,-12-3-270,9 5 180,-15 0-180,-2 17 90,4-6 0,-4 20 0,8-4-90,5 7 180,-1-5-90,2 14 989,12-25-449,2 13 2068,11-18-2068,-4 1-270,17-7-90,-10-1 0,5-6-1080,-2-6 451,-4-7-451,0-2 450,-2-4 270,-6-1-1709,1-1 810,-6 0 1079,-2-4 0,0 4 0,1-6 0</inkml:trace>
  <inkml:trace contextRef="#ctx0" brushRef="#br0" timeOffset="2172">10449 4455 7533,'0'-7'2158,"6"1"-1978,-5 6 0,5 0 720,6 6-540,-3-5-1,10 11 1,-5-5-450,-1 13 180,-5-5-720,-2 4 451,-6-5 179,0-1 0,0 1-900,0 5 630,0 2-809,-6-6 449,-2 3-629,-17-5 539,3 2 540,-5-2-179,13-7 449,2-6-90,10 0-90,-4 0 90,6 0 1709,0 0 90,6 6-360,2 2-1079,6 5 449,-1-5-539,1 3 0,-1-9-900,0 4 450,7-6 180,0 0-1079,1-6 539,16-8 540,-13-6-1889,15-1 1831,-12-4 1,0 4-1,0-6 1</inkml:trace>
  <inkml:trace contextRef="#ctx0" brushRef="#br0" timeOffset="2264">10837 4562 7533,'0'8'2338,"0"4"-1078,0-11-541,0 6-269,0-7-1260,0 0 1,6-7-1,2 0 1</inkml:trace>
  <inkml:trace contextRef="#ctx0" brushRef="#br0" timeOffset="43164">14003 16573 7533,'19'0'270,"-4"0"-181,4 0 271,13 6-450,-14-5 180,13 5-360,-11-6 180,-5 0 90,-2 0 0,-1 0 90,-5 0-629,1 0 89,3 0 0,-9 0 1,4-6 449,-6 5 0,-6-11 0,-2 4 0</inkml:trace>
  <inkml:trace contextRef="#ctx0" brushRef="#br0" timeOffset="43358">14043 16452 7533,'0'-7'270,"0"1"-360,0 6 0,0 0 90,6 0 269,1 0 1,7 0-270,5 0-359,-4 0-91,11 0-90,-11 0 270,4 0 90,-6-6 180,7 4 0,-5-10 0,4 5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2-05T01:34:39.316"/>
    </inkml:context>
    <inkml:brush xml:id="br0">
      <inkml:brushProperty name="width" value="0.05292" units="cm"/>
      <inkml:brushProperty name="height" value="0.05292" units="cm"/>
      <inkml:brushProperty name="color" value="#0000FF"/>
    </inkml:brush>
  </inkml:definitions>
  <inkml:trace contextRef="#ctx0" brushRef="#br0">15223 16935 7533,'-7'12'629,"25"21"-449,12-2-270,6 2 0,-11-21-269,-7-12 448,-15 0-268,15-6 269,-11-2-90,1 1-180,4-5 90,-5 5 0,0-1-90,5-10 180,-4 15 90,5-8-90,0 11 0,1 0 180,5 0-90,2 0-90,0 5 180,5-3-180,-11 10 0,4-11 0,-6 5 89,6 0-89,2-4 270,0 4 0,-2 0-180,-5-5-180,5 5 180,-4 0-90,5-5 90,-7 5-90,-5 0 90,4-4-180,1 4 90,-4-6 90,9 0-180,-11 0 0,6 0 90,1 0 0,-1 0-360,6 0 360,-3-6 0,9-2-90,-10 1 90,5-5 0,-1 5 180,-4-1-180,4 2-90,-6 6 90,1 0 0,-1 0 0,-6 0 180,11 0 0,-9 0 0,11 0-180,-7 0 180,1 0-180,-1 0 90,7 0-180,-6 0 180,6 6-90,-1-4-90,-4 4 180,10-6-90,-4-6-90,12-2 0,-11 1 90,16-5 0,-16 10 0,5-3 0,-8 5 0,6 0 0,-8 0 0,8 5 180,-11-3-180,-1 10 0,7-5 0,-6 7 0,6-7 0,-7 5 90,0-5-180,1 7 90,-1-7 90,6-1-360,-4 0 360,5-4-90,5 10 0,-2-11 0,4 5-90,-8-6 90,0 0-180,-4 0 180,10 0 90,2 0 0,-5 0-90,4 0 0,-7 0 360,2-6-180,-6 5-180,3-6 0,-10 7 90,5 0-90,0 0 90,1 0-90,-1-5 90,0 3-1,1-4 91,-1 6-449,0 0-91,-5-6 180,4 5 90,-10-5-360,10 6 180,-11 0-269,5-6 269,0 4 180,-4-4 0,4 6-450,-6 0 180,0 0 360,-6 0 0,-2 0 0,-5 0 0</inkml:trace>
  <inkml:trace contextRef="#ctx0" brushRef="#br0" timeOffset="10399">14325 13795 6363,'-7'0'-180,"1"0"270,6 0 450,0 0-540,6 6 0,-5-5 0,11 5-90,-10-6 90,9 0 0,-9 0 0,4 0 0,0 0 0,-5 0 0,11 0 180,-10 0-180,15 0 0,-14 0 90,15 0-90,-10 0 0,5 0 0,0 0 0,1 0 90,11 0-90,-2 0 90,4 0-90,-2 0 0,-10 0 90,10 0-90,-4 0 0,6 0-90,-1 0 180,13 0-90,-15-6 90,25 5-90,-25-5-90,9 6 180,-8 0-90,2-6 0,-4 5 0,8-5 0,-10 6 90,0 0-90,4-6 0,-4 4 90,5-4-90,1 6 0,0 0 90,12 0-180,-9 0 90,2 0 90,-6 0-180,0 0 180,3 0-90,-2 0-90,-2 0 90,-10 0 0,5 0 0,-1 0 0,-4 0 0,4 0 0,6 0 0,-8 0 0,8 0 0,-5 0 0,-5 0 0,4-6 0,-5 5 0,5-5 0,-4 0 0,4 5 0,-6-5 0,7 6 0,-12 0 0,10 0 0,-16 0 0,4 0 0,-6 0 0,6 0 0,-5 0 0,5 0 0,-6 0-450,0 0 450,-6 0 0,5 0-90,-5 0 90,6 0 0,0 0 0,-6 0 0,4 0-90,-4 0 180,6 0-180,0 0 90,-6 0-90,5 6 90,-5-5 0,6 5 0,0-6 0,-6 0 0,5 6 0,-5-5 0,6 5 0,0-6 0,0 0 0,0 6 90,0 2-90,0 11 0,0 8 0,0 1 0,-6 5 0,4-12 0,-4 10 0,6-9 0,-6 5 0,5-1 0,-5-12 0,6 6 90,0-1-90,0 2 0,0 0 0,0-1 0,0-7 0,0 0 90,0-5-90,0 4 0,0-5 0,0 1 0,0-2 0,0 0 0,0-5 0,0 11 0,0-10 0,0 4 0,0 0 0,0 1 0,0 6-90,0 1 90,0-7 0,0 11-90,-6-15 90,5 15 0,-5-16-90,6 3 90,0 1-90,-6-4 90,4 4-90,-4-6 0,6 0 360,0 0-180,6 0-180,-4 0 90,10 0 90,-5-6-180,0 4 90,5-4 0,-4 6 0,-1 0 0,5 0 0,-5 0-90,13 0 90,-5 0 0,5 0 0,-1 0-90,8 0 90,-5 0 0,9 0 0,-16 0 0,16 0 0,-8 0 0,9 0 0,-4 6 0,-2-4 0,1 4 0,0-6 0,5 0 90,-3 0-90,21 0 0,-18 0-214,12 0 214,-17 0 0,6 0 0,-5 0 0,5 0 0,-6 6 0,0-5 90,17 11-90,-12-10 90,24 10-90,-26-11 0,9 11 90,-12-10-90,11 4 90,-7-6-180,19 6 90,-20-5-242,15 5 62,-17-6 270,17 6-90,-15-5 0,3 11 207,-8-10-207,-10 10-180,10-5 0,-10 1 180,4-3 0,0 2 249,-4-6-249,4 11 0,1-10 90,-5 3 0,5-5-90,11 0 90,-13 0-90,19 0 0,-22 0 90,16 0-90,-15-5-90,22 3 180,-22-4-90,10 6-90,-13 0 90,-6 0 0,5 0 90,-4 0-180,11 0 90,-10 0 0,9 0 0,-17 0 0,11 6 0,-5-4 0,1 3 0,-2-5 0,0 0 0,-5 6 0,5-4 0,1 4 0,0-6 0,1 0 0,-2 0-360,0 0 270,-5 0-179,5 0 358,-6 0-89,0 0 90,-6 0 0,5 0-180,-5 0 270,6 0 0,-6 0-180,4 0 90,-4 0-90,6-6 0,0 4 90,0-9-90,0 3 90,0-11-90,0-2 90,0-12-90,0 5-90,6-5 90,-4 6-90,4-18 90,-6 8-119,0-9 119,0 7-90,0 11 90,0-11 0,0 10 0,0-3 0,0 5 0,-6-6 0,4 11 0,-4-4 0,6 13 0,0 6 209,0-5-209,0 10 0,0-10 0,0 11 0,0-11 0,0 4 0,6 1 0,-4-5 0,4 5 0,-6-1-90,0-4 90,0 11 0,0-11 0,0 10 0,0-4 0,0 6 180,0 0-180,-6 0 0,4 0 0,-4 0 0,6 0 1079,0 0-1618,0 6 359,0-4 180,0 4 0,6-6 0,-4 0 0,10 0 0,-11 0-90,11 0 90,-10 6 90,9-5-90,-3 5 0,5-6 0,1 0 90,-1 0-90,0 0 0,1 6 90,5-5-90,2 5 0,0 0-180,-2-4 180,13 4 0,-14-6 0,31 6 0,-26-5 180,16 5-180,-6-6 0,-5 0 0,5-6 270,12 5-270,-8-11-647,9 10 647,-7-10 0,-10 11 90,3-5-90,-5 0 180,11-1-270,-8-1 90,9 2 90,-18 0-90,-1 5-90,-7-5 90,6 6 736,2 0-826,-6 0 90,3 0 90,-11 0-90,6 0 0,-5 0 0,4 0-179,-5 0 179,7 0 0,-7 0 89,6 0-89,-12 0 0,11 0 0,-5 0-89,1 0 89,-2 0 0,0 0 0,-5 0-180,5 0 90,-6 0-630,0 0 270,-6 0 270,-1 0 180,-7 0 0,1 0 0,0 0 0</inkml:trace>
  <inkml:trace contextRef="#ctx0" brushRef="#br0" timeOffset="63002">7498 8911 11501,'-28'-16'-2987,"8"-1"2398,8 9 303,11 1 721,-5 1-668,6 6 537,0 0-75,0-6-56,0 4 366,0-4 72,0 6-201,0 0-526,6 0 529,-5 0-413,5 0 0,-6 6 0,0 2 0,0 5 0,0 7 173,0 6 1,0 9 0,0 23 0,-6-7-564,6-4 1,-1 1 400,-5 13-622,5-16 0,2-1 595,5 18 29,-3-17 1,1 1-83,10 21-1,-5-13 1,1-1-65,5 12 23,-5-25 0,-1 0-74,4 31 88,-3-25 0,0 1 46,-6-7 1,1 0 24,4 9 1,-1-1-34,-6 19 181,4 6-48,-6 2 10,0-36 1,0 2 12,-3 14 1,0 1 2,-1-15 1,1 0-74,-1 11 0,0-1 28,-8 9 82,11 0-215,-11-6 65,10 0-78,-10 17 157,11-19-654,-5 13 652,6-25-156,0 0 604,0-6-478,0-1 232,0-12 1,6-2-1,1-5 1</inkml:trace>
  <inkml:trace contextRef="#ctx0" brushRef="#br0" timeOffset="63614">8383 9031 9049,'0'8'413,"0"4"-246,0-5 7,6 13-394,1 12 125,0-2-938,6 21 975,-12-15 159,6 16-172,-1 1 8,-5 9 51,2-17 1,0 1 139,3 27-902,-6-28 0,1 1 898,11 20-90,-11-26 0,0 0-963,5 29 948,-6-23 0,0 0 50,0 30-58,0-36 1,0 0 29,0 33-26,0-33 0,0-1-89,0 31 114,-3-7 1,0 1-21,0-19 0,-2 1-29,0 5 0,-2 5 0,0-3-18,-1-2 0,1-1-477,-3 9 0,0 0 573,3-13 0,1 0-64,-4 10 0,0 0 5,3-15 0,-1 0-119,-2 8 0,1-3 162,2 2 875,-5 22-900,10-29 1,-9 21 0,3-27 0</inkml:trace>
  <inkml:trace contextRef="#ctx0" brushRef="#br0" timeOffset="229876">13574 16734 6094,'-8'0'89,"2"0"-178,6 0 178,-5 0-89,3 0 0,-10 0 0,11 0 0,-11 0 0,4 0 0,1 0 90,-5 6-90,4-5 0,-17 5 180,2-6-180,-3 0 0,0 0 0,6-6 90,-1 5-90,-4-5 90,10 6-90,-11 0 0,11 0 0,-4 0 90,-1 0-270,5 0 180,-10-6 0,10 4 90,-16-10-90,15 5 0,-16-7 90,17 7-90,-4-5 0,5 11 0,1-11 0,0 4 0,-1-5 0,1 5 0,0-3 0,5 3 90,-4-5-180,11-1 90,-5 1 0,0-1 0,4 1-180,-4 0 180,6-7 0,0-1 0,0-5-90,12-25 90,-3 18 0,11-11 0,-7 18-90,0 11 180,1-4-90,-1-1 0,0 5 0,1-4 0,-1 6 0,-5-1 0,4 1 0,2-1 0,6-5 0,1 4 0,4-4 0,-10 5 0,4 1 0,1 6 0,-5-5 90,22 4-90,-19 0 0,19-3 0,-16 9 0,6-4 0,-6 6 0,4 0 0,8 6 0,-9-4-90,13 9 90,-22-9 0,4 10 0,1-11 0,-5 12 0,16-6 0,-15 0-90,9 5 90,-5-10 0,-5 10 0,5-11 0,-1 11 0,2-4 0,0 5 0,-2 0 0,-6-5 0,6 10 0,-4-10 0,5 18 0,-7-11 0,-5 10 0,4-10 0,-11 11 0,11 6 0,-10-2 0,4 3 0,-6-8 0,0-10 0,0 11 90,0-12-90,0 6 0,0-7 0,-6 7 90,4-5-90,-10-2 0,11-1 0,-11-5 0,10 1 0,-10 4 0,5-11 0,-1 5-180,-4-6 0,11 0 91,-11 0 89,4 6 0,-5-4 0,0 3 0</inkml:trace>
  <inkml:trace contextRef="#ctx0" brushRef="#br0" timeOffset="230239">14097 15916 7533,'0'-8'-1260,"0"-4"1260,6 10-269,2-3 538,5 5-179,0 0-90,-5 5 0,-2-3 0,0 4 180,-5-6-180,5 6 90,-6-5-90,0 6 0,0 4 0,0-8 0,0 15 90,0-16-90,-6 16 0,5-15 0,-5 14-90,6-15 0,0 10 90,0-11-449,0 11 359,6-10 90,-5 3 0,11-5 0,-10 0 0,9 0 0,-3 0 0</inkml:trace>
  <inkml:trace contextRef="#ctx0" brushRef="#br0" timeOffset="230376">14244 16170 7533,'0'8'-900,"6"4"361,-4-11 269,4 5 270,0-6 0,-5 0 0,5 0 0,0 0 0,1 0 0</inkml:trace>
  <inkml:trace contextRef="#ctx0" brushRef="#br0" timeOffset="255452">12474 15982 7533,'-34'0'-1080,"7"0"1170,1 6-5660,12-4 5390,-6 10 270,1-11 1319,4 11-1229,-10-10-180,10 10 949,-5-11-859,-17 17-90,18-15 90,-25 9-90,30-6 90,-12-5-90,6 6 0,-1-7 0,-5 0 90,5 0-180,-12-6 180,5 4-90,-5-10 90,7 10-90,-7-9 0,4 9 0,-10-10-180,-1-1 90,5-2 90,-4-4 0,12 5-90,0 1 3572,6-1-3572,2-5 180,0 4-90,4-22 180,-5 13-180,13-15 0,1 12 0,0 6 90,5-4-90,-5 4 90,12-17-90,1 8 0,6-9 0,1 12-90,5 0 90,-4 0 0,22-6-90,-13 5 90,15 1-497,-12 2 497,6 10 0,-5-10 0,10 10 0,-9-5 0,4 7-90,0-1-168,-5 7 348,5-5-180,-1 11 90,-3-11-89,4 10 89,-6-4 0,-1 6 0,1 0-90,6 0 0,-5 0 90,17 0-90,-9 0 111,4 0-21,-7 6 0,-7 2 92,7 5-92,-4-5-89,15 9 89,-14-7-276,9 9 186,-12-6 90,-1 1 0,1-1 0,-6 0 90,11 13-180,-10-10 90,5 15 90,-8-10-90,-12 0 368,5 5-368,-10-6 0,4 7 0,0 0 0,-5 6 90,5-5-90,-6 5 0,0 0 0,-6-5 0,5-1 79,-11-7-79,4-7 289,1 0-289,-11 7-270,3-6 91,-5 0 179,0-2 0,1-11 0,-3 6 0</inkml:trace>
  <inkml:trace contextRef="#ctx0" brushRef="#br0" timeOffset="266694">3004 12950 12062,'15'5'-2150,"-3"-3"2399,-12 4 1640,12-6-1706,-9 0-2,9 0-180,-12-6 797,0 4-91,12-3 486,-9 5-1108,9 0-702,0 0 617,-9 0-90,21 5-166,-21-3-1106,9 10 130,0-5-170,2 7 851,1-7-137,9-1 239,-9 0-167,0-4 673,9 4 229,-9-6-24,12 0 312,-1 0-197,1 0 139,0 0-240,0 0 167,0 0-327,-12 0 170,8 0-286,-20 0 0,21 0 0,-21 6 33,21-5-103,-9 11-390,12-4 235,0-1-78,-12 5-142,8-11 376,-20 11 352,21-10-386,-21 4 209,21 0 69,-9-5 23,0 5-338,21-6 675,-30 0-466,29 6-536,-20-4 426,12 4-240,-12-6 567,9 0-170,-9 6-97,12-5-165,-13 5-302,22-6 538,-18 6-386,21-4 408,-12 4-418,-12 0-145,-3-5 665,-1 5-597,4-6 737,12 6-466,0-5 374,0 5-427,0-6 378,-1 0 144,-11 0-241,9 0 320,-9 0-436,12 0 201,0 0-149,0 0 150,-1 0-202,-11 0-90,9 0 180,-9 0-180,0 0 90,9-6 226,-21 5 203,21-5-203,-9 6-226,-1 0 0,10 0 0,-9 0 0,12 0 0,-12 6-578,9-5 91,-21 5 273,21-6 214,-21 0 0,20 0 0,-8 0 0,12 0 0,0 0 351,0 0-293,0 0-69,-12 0 11,8 0 0,-20 0 0,21 0 0,-9-6 351,12 5-299,-12-5 300,9 6-352,-9 0 0,0 0 0,8 0-90,-20 6 101,9-5-478,-12 5 875,12-6-760,-9 0 352,9 0 0,-12 0 0,0 0 0,12 0-12,-9 0 127,9 0-573,-12 0 458,0 0 0,12 0 0,-9 0 0,9 0 0,-12 0 0,0 0 0,6 0 0,-5 0 0,5 0 0,-6 0 629,0 0-719,0-6 549,0 5-1,0-11-89,0 11 89,0-17-102,0 9-181,0-11 180,0 1-89,6-8-189,-5 5-215,11-9 339,-10 9-335,10-4 493,-11-1-400,12 0 395,-12 0-307,11-12-70,-5 9 300,1-8-297,-2 11 178,-6 6-414,6-4 527,-5 4-455,5 0 593,-6 2-554,0 5-84,0 7-41,0-5 156,0 10 114,6-16 84,-4 15 281,9-15-157,-9 17 64,4-11 173,0 5-43,-5-1-216,11-4 107,-10 11-310,9-5-437,-9 6-475,4 0 199,-6 0-84,0 0 43,6 0 127,-5 0-108,11 0 10,-10 0 306,10 0 436,-11 0 0,11 0 0,-5 0 0,1 0 0,4 0-90,-4 0 180,5 0-90,7 6-371,-6-5 277,6 5-187,-1-6 281,-4 6-372,10-4 315,-10 4-336,10-6 389,-4 0 191,12 0-187,-4 0 188,15 0-282,-14 0 372,8 0-314,-11 0 335,18 0-299,-13 0 0,24 0 0,-20 0-253,4 0 253,-1 6-59,7-5 103,-3 5-91,27 0 46,-25-5-543,13 5 451,-18-6 70,7 0-1,-6 0 60,12 0-29,12 0 91,-7 0-805,8 0 714,-14 0 137,14 0-69,-20 0-38,-5 0 1,-2 0 36,-6 0-74,24 0 0,-29 0-90,23 0 90,-20 0-236,32 0 315,-32 0 1,8 0 215,-14 6-496,8-4 604,-10 4-614,26-6 191,-30 0 1,12 0 716,-11 6-1012,0-5 440,1 5-149,4-6 60,-16 6-375,9-4 277,-11 4-333,7-6 395,-1 0 217,1 0-165,-7 0 154,-1 0-206,-6 0 440,6 0-378,-5 0 333,5 0-395,-6 0 360,0 0-360,0 6 280,0 1-91,0 7 91,-6 5 313,5 8-272,-5 1 113,0 11-40,4-11-165,-4 11-114,6-11-115,-5 5 134,3 6-329,-4-15 337,6 13-296,-6-22 329,5 4-158,-5-5 184,6-1-201,0 1-133,0-7 14,0 5-64,0-11 183,0 5-289,0-6-138,0 0-259,0 6 686,0-4 0,0 4 0,0-6-280,0 0 1,6 0-1,-5 0 370,5 0-90,0-6 311,-4 4 0,3-4 0,1 0 271,-4 5-1,10-11 15,-11 10 12,17-4-272,-14 6-926,20 0-1,-15-6 437,10 5-372,-6-5 255,7 6-325,-6 0-12,12-6 486,-12 5 80,24-11 124,-20 10-567,31-4 402,-25 0-184,14 5 191,-5-5 81,8 6-227,-6-6 258,22 5-201,-20-5-56,9 6 239,-7 0-250,19 0 210,-12 6-51,-2-6 0,0 1-26,8 5-899,14-6 983,-20 6-149,18-5 151,-18 5-8,-2-5 0,1-2 29,7 1 34,13 0-33,-19 0 56,0 0-65,-4 0-2,5 0-534,17 0 502,-12 0-140,13 0 188,-18-6-121,23 5 131,-17-5-93,-2 5 1,0 2 138,8-1-752,13 0 659,-26 0 1,18 0-1,-24 0-18,4 0 1,-1 0 7,-9 0-18,34 0-41,-38-6 171,33 5-69,-24-5-49,31 6 39,-27 0 0,3 0 0,-7 0 0,13 0 0,-13 0-79,35 0 69,-35 0-51,13 0 61,-13 0 0,7 6-52,-9-5 36,20 11-68,-27-11-27,8 5 700,-10 0-832,4-4 694,-9 4-705,20-6 207,-25 0 54,13 0 728,-12 0-812,2 0 591,0 0-459,5 0-43,-11 0 54,-2 0-66,-1 0 0,-11 0 0,11 0 0,-10 0 0,4 0 0,-6 6 81,0-5-1,0 5 1,0-6-81,0 0 19,-6 6 1,-8-5 0,-6 5-1</inkml:trace>
  <inkml:trace contextRef="#ctx0" brushRef="#br0" timeOffset="267638">11776 12681 9683,'-13'14'127,"6"5"-304,1 2 122,6 12-136,-6-5 252,4 11-150,-4-5 159,6 0 34,0-1-459,6 0 166,2-11-22,5 4 130,0-19-278,-5-1 96,4-6 279,-5 0-30,18-12 156,-8-3 251,14-17-679,-10-3 651,0-5-1,4 0 82,-10 0-667,10-13 393,-16 10-333,3 3 22,-12 8-218,0 18 162,0 0 118,-6 2-373,-7 11 182,-8-5 175,0 12 504,-4-5-505,4 11 264,0-4-68,-4 5-33,4 0 545,0 1-370,2-7-16,5-1-183,7 0 177,1-4-317,6 4-8,-6-6-159,5 0-114,-5 0 173,12 0 76,1 0 66,6 0 1,1 6-1,-1 1 1</inkml:trace>
  <inkml:trace contextRef="#ctx0" brushRef="#br0" timeOffset="269520">11803 12641 9683,'-7'0'-1169,"1"0"1259,6 0-360,0 0 270,0 6-71,0 7 84,0 2 177,0 10-176,0 14 0,0-7 90,6 19-130,-5-23 21,11 28-67,-11-23 145,11 30-318,-10-33 227,4 8 55,0-17-134,-5-1-159,5-7 128,-6 0 20,0-5 124,0-2 50,0-6-152,0 0 135,6 0 0,2-6 1,6-1-1</inkml:trace>
  <inkml:trace contextRef="#ctx0" brushRef="#br0" timeOffset="269831">12099 12936 7364,'0'8'-646,"0"3"671,0-3 257,0 11-275,0 2-2,0 6-1,0-6-91,-6-2 229,4-11-119,-4 4 29,6-11 38,0 5-90,0-6 0,0 0 0,0-6 0,0-1 0</inkml:trace>
  <inkml:trace contextRef="#ctx0" brushRef="#br0" timeOffset="270674">12367 12869 8858,'-15'0'-450,"3"0"270,12 0-360,0 0 611,6-6 0,1-1 1,7-7-1</inkml:trace>
  <inkml:trace contextRef="#ctx0" brushRef="#br0" timeOffset="271287">12568 12655 10548,'-15'0'-1440,"3"0"1440,6 5 776,5-3-131,-5 10-502,6 1-307,0 14 311,0 1-117,0 5-1,0-6 91,0 6-478,0-5 0,0-1-74,6-1 331,1-12-232,1 0-6,3-3-63,-3-9 116,5 4-47,6-6 88,2 0 109,12-12 64,-10 3 242,8-16 67,-10 10-125,12-16 2,-5 8-63,4-10 118,-11 13-3,-1-6-85,-13 17-90,0-15-67,-7 21-46,0-15-28,0 11 109,-7-6-207,0-1-16,-1 1 102,-4-1-142,5 1 140,-1 0 57,-3-1-48,3-5 76,-5 4 19,5 1 61,-4 8-5,11 6 145,-11 0-224,11 0 177,-17 0 47,9 6 56,-10 2 21,11 5-92,-4-5 4,5 4 1,-1-5 37,-4 1-49,11 3-93,-12-9 1,6 4 0,-6-6 0</inkml:trace>
  <inkml:trace contextRef="#ctx0" brushRef="#br0" timeOffset="271575">12702 12480 8194,'-6'13'43,"5"1"-171,-5-1 329,6 6-275,-6-3 310,-2 27-243,-5-18-185,5 26 328,-4-23-49,11 11-102,-5-5 53,0 1-92,4 9 72,-4-14-104,6 3 72,6-8-68,-4-10-23,4 4-58,0-5-142,-5-1 245,5-5 251,-6 4-414,6-11-21,-5 5-119,5-6 365,-6 0 0,7 0 0,1 0 0</inkml:trace>
  <inkml:trace contextRef="#ctx0" brushRef="#br0" timeOffset="272174">12849 13003 7533,'0'-21'-810,"0"2"900,6 6 0,-4-1 0,10 1-90,-5-1 0,7 7 90,-7-5 90,5 10-90,-10-4-270,10 6 90,-11 0 90,5 0 0,-6 0 90,6 0-90,-4 0 0,3 0-90,-5 6 90,0-4-270,0 16 90,0-9 90,-5 16-90,-3-10 180,-5 4 0,5-5-180,-9 5 180,7-4-89,-9 5 89,5-13 0,7-1 0,-5-6-90,10 0 90,-4 0-90,6 0 90,6-12 90,2 3-180,11-10 90,-4 5 90,5 7-90,-7-5 90,7 11-90,-5-5 0,4 6 0,-12 0 0,5 0 0,-4 0 89,-1 0-89,-1 0 0,0 6 0,-5 1 0,5 6 0,-6-5 0,0 4 0,0-11 0,-6 11 0,5-11 0,-5 5 0,6-6-89,-6 0 89,-1 6 0,-7 2-90,1-1 90,5 5 0,-3-10-180,3 4 180,-5 0 0,-7-5 0,0 5 0</inkml:trace>
  <inkml:trace contextRef="#ctx0" brushRef="#br0" timeOffset="279544">3004 11594 13304,'15'8'292,"-3"-2"-2460,0-6 2694,-9 0 113,21 0-213,-9 0-121,12 0-455,0 0 14,-1 0 770,1 0 1,0 0-850,0 6-218,0-5 140,23 5 3,-17-6 182,18 0 108,-24 0 90,-12 0-90,8 0 0,16 0 398,6 0-1022,9 0 789,-16 0-165,1 0 0,3 0 0,0 6-203,20-5 169,-29 5-921,29-6 955,-32 6-383,21-4 238,-21 10-444,-3-10 414,8 9-126,-17-3-280,21 5 318,-12-5-193,0 3 775,-12-9-405,8 10-21,-8-5-405,12 7 288,0-1 110,0-5 127,0 4-145,-1-11 492,1 11-797,0-11 1521,0 12-1197,-12-12 435,9 5-139,-9 0-342,11-4 215,1 3-367,-12-5 581,9 0-308,-21 0 349,9 0-394,-12 0 233,0 0 116,12 0-221,-9 0 222,9 0-267,-12 0 0,0 0 0,0 6 256,0-4 0,0 4-89,12-6-78,3 6-413,11-5 277,-11 5-188,9-6 235,-9 0-256,12 0 90,-12 0-90,20 0 256,-29 0 324,18 0-277,-24 0 278,12 0-325,-9 0 0,9 0 0,0 0 0,-9 0 0,9 0 0,-12 0-102,12 0 1,-9 0-91,21 0 91,-9 0-1,0 0 0,-4 0 1,1 0-1,3 0 102,0 0 0,-3 0 0,0 0 0,-9 0-90,9 0 90,0 0 0,-9 0 0,9 0 0,-12 0 0,0 0 0,0 6 103,0-4 90,0 4 0,0-1-1,0 3 1,0 0 0,0 4 0,0-5-1,-12 12 349,9 2-448,-9 6 181,12-6-274,0 4 0,0-10 0,0 4 0,0 1 0,0 13-361,0-9 269,0 7-93,0-18 5,0 1 270,0-1-90,0-5 0,12 4-690,-9-11 198,9 5-89,-12-6 388,0 0 0,0-6 193,0 5 0,0-11-90,0 10 601,6-4 319,-5 6-531,5 0-299,0 0 0,-5-6 160,11 5-272,-10-5 273,10 6-354,-11 0-338,6 0 531,-1 0 0,1 0 0,0 0-352,5 0 271,-4 0-273,-1 0 354,5 0 0,-5 0 0,13 0 0,-5 6-158,4-5 108,-6 5-222,1-6 272,5 0 0,8 6-56,1-4 21,-1 4-111,-1-6 394,-6 0-198,7 0 222,0 0-182,12 0-90,-15 0 55,19 0-19,-21 0 109,11 0-145,-6 0 0,-1 0 0,19 0 0,-13 0-645,18 0 645,-15 0 0,5 0-231,0 0 231,1 0 0,16 0 0,-6 0-802,9 0 802,-20 0 0,-1 0-43,-5 0 43,0 0 0,23 6-68,-24 1-35,23 0 19,-28-1-49,11 0 192,-10 2-224,9-1-52,9 5 55,-10-10 490,13 10-338,-21-11 58,15 5-4,-13-6 106,13 0 15,8 0-38,-13 0-176,18 0 75,-23 0 128,6 0-325,-6 0 261,5 6-188,1 1-19,-4 1-14,3-2 33,-12-6 98,-1 6 455,-4-5-503,3 6-199,2-7 345,1 0 19,-1 0 104,-2 5-271,-4-3 4,0 4 826,-2-6-732,6 6 150,-8-5-257,14 5-62,-16-6 121,5 6-53,-7-4 24,0 4-75,7-6 104,-6 0 148,6 6-282,-7-5 184,-5 5-446,3-6 513,-9 0-126,10 0 107,-4 0-282,-1 0 0,-1 0 193,-6 6-11,0-5 324,0 5-311,0-6-111,0 0 280,0-6-70,0 5 0,-6-11-172,-1 5-230,-1-1 0,2-4 116,6 11 286,0-11 91,-6 4-443,4-5 21,-4-1 333,6-5 180,0 4-1,0-10-114,0 10-177,6-10 83,-4 10 105,4-11-63,-6 12-64,0-6-61,0 7 0,0-1 0,0 1 0,0-1 7,0 1-134,0-1 44,0 1 83,0 0 89,0 5-89,0-4-89,0 5 178,0-1-89,0-3 0,0 9 0,0-10 0,0 5 0,0-1 0,0-4 0,0 5 0,0-1 0,0 2 0,0 6-110,0 0 0,-6 0-1,4 0 1,-4 0 0,1 6 295,-3 2-8,1-1 5,1 5 100,0-11-193,4 5 112,-4-6-201,6 0 0,0 0-295,0 7 118,6-6-209,-4 5 128,10-6 168,-11 6-91,11-4 46,-5 3-85,13-5 220,-5 0-110,5-5 309,-7 3-182,0-10 251,1 11-246,-1-12 293,0 12-54,7-5-152,-5 0 28,4 5-216,0-5 147,-4 6-337,5 0 227,0 0-227,0 0 228,1 6-168,4 1-33,-4 7 4,18-1 8,-9-5 139,8-3 36,-11 1-22,12-4 63,-9 4 43,14-6 75,14-12 179,-11 3-1033,17-4 915,-24 0-3,18 6-366,-7 0 237,-6 0 1,-1 2 81,10 3-698,-16-1 1,0 0 628,10 3-82,-10 0 1,1 0-220,21 0 149,11 0-549,-19 6 378,-10-4 930,10 4-676,-8-5 1,2-2-2,24 1-298,-24 1 0,-1-2 326,13-5 35,-11-2 1002,7-5-907,18-6-24,-14 4-408,8-5 491,-14 13-50,-11-5-404,11 10 232,-10-9 73,29 9-127,-25-4 33,18 6-131,-30 0 74,5 0 55,1 0 40,2 6-230,22-4 134,-14 9 178,10-9-126,-14 10-37,-5-11 105,5 5-61,-5 0-3,17 2 58,-14-1 502,8-1-466,-12 0-89,12-4 130,-3 4-115,17 0 138,-17-5-66,9 5-30,-22-6 306,27 0-275,-31 0-75,37 0 45,-38 0 35,14 0-13,-12 0 68,7 0-65,-4 0-126,2 0 893,-16 0-803,3 0 175,-4 0-175,-1 0 720,6 0-720,-12 0 279,12 6-362,-11-5 124,4 5-147,-5-6 106,-1 0 0,1 0-11,5 0-89,-4 0 0,4 0 83,-6 0-48,1 0 72,-1 0-107,7 0 0,-6 0 100,6 0 0,-6 6-89,-1-4 66,1 4-67,-1-6 90,0 0 0,1 0 0,-1 0 0,0 0 0,7 0 89,0 0-66,1 0 67,-1 0-90,-7 0 0,1 0 0,-1 0-90,1 6 5,-7-5 45,-1 5-66,-6-6 286,0 0-270,-6 0 90,5 6 110,-5-5-60,6 5 93,0-6-103,-6 0 67,4 0-287,-3 0 180,5 0 23,-6 0 1,-2 7 0,-6 0 0</inkml:trace>
  <inkml:trace contextRef="#ctx0" brushRef="#br0" timeOffset="280786">5191 8951 14844,'-14'-15'-4191,"7"3"3891,1 12 1018,6 0-287,0 0-144,0 6 337,0-5-156,0 11-101,0-4-165,0 17 0,6-3 1,2 11-1</inkml:trace>
  <inkml:trace contextRef="#ctx0" brushRef="#br0" timeOffset="280982">5178 9394 13985,'-8'56'971,"-4"-5"-381,4-30-144,1 4-289,-5 8 150,11-3-493,-5 9 36,6-19 338,-12 6 5,9-6-439,-9 2 280,12 3-498,0-4-62,0 5 354,0-5 12,0 5 160,12-6-1041,-9 13 787,9-4-735,-12 3 989,0-5 0,0 0 0,0 0 0</inkml:trace>
  <inkml:trace contextRef="#ctx0" brushRef="#br0" timeOffset="281358">5097 10494 12336,'0'36'-615,"0"-5"739,-12-18 1113,9 7-1140,-9-6 558,12 12-852,0-5 49,-12 6 759,9 0-511,-9-1 281,0 13-651,9-9 221,-9 9-260,12-18 309,0-2 0,0-11-381,0 3 281,12-9-622,-9 10 230,9-11 56,0 11-549,-9-4 634,9 11-153,-12 2 504,-12 18 272,9-3 143,-21 10 240,21-12-230,-20 17 687,8-20-357,0 20-355,3-23-201,12-1-569,0-2 196,-12-4 35,9 0 68,-9-2 79,12-5-509,0-1 506,0 1-302,12 5-112,-9-4 258,9 16-516,-12-8 561,0 9-312,0-5 508,0 12-180,12-9-257,-9 26 706,9-24-547,-12 13 229,0-19 1,0 1 0,0 0 0</inkml:trace>
  <inkml:trace contextRef="#ctx0" brushRef="#br0" timeOffset="281451">4990 12024 10698,'0'13'-324,"0"-5"635,0 4-20,0-5-170,0 6-41,0-5-23,0 10-108,0-9 1,12 16-1,2-4 1</inkml:trace>
  <inkml:trace contextRef="#ctx0" brushRef="#br0" timeOffset="282496">7564 8414 13132,'-20'0'0,"6"0"0,8 0 0,0-6-896,5 4-511,-5-4 621,6 6 486,0 0 300,0 6 240,0-4 0,0 4-1,0 0 561,0 1 0,0 1 0,0-2-560,0-6-240,0 6 0,0-5 0,0 5 0,0-6 0,0 0 0</inkml:trace>
  <inkml:trace contextRef="#ctx0" brushRef="#br0" timeOffset="282645">7511 8709 13132,'0'44'959,"0"-7"-639,0-24-280,0 6 0,0 3 0,0 4 0</inkml:trace>
  <inkml:trace contextRef="#ctx0" brushRef="#br0" timeOffset="282739">7538 9112 13132,'0'21'-98,"0"-8"1,0-1 0,0-5-1</inkml:trace>
  <inkml:trace contextRef="#ctx0" brushRef="#br0" timeOffset="282962">7524 9595 13132,'0'13'-390,"0"1"530,0-1 20,0 1-64,0-1-32,0 6-19,0-4-10,6 4-109,-4-5-40,4-1-319,0 1-7,-5-1 325,11-5-702,-10 4 689,3-11-379,-5 11 585,0-5 1,0 1-1,0-2 1</inkml:trace>
  <inkml:trace contextRef="#ctx0" brushRef="#br0" timeOffset="283166">7646 10239 12406,'-8'28'642,"-4"-2"422,11-13-1295,-5 0 672,6 19-679,0-9 69,0 22 41,0-16 403,0-3-520,0 0-173,0-5 314,0 0-294,0 4 355,0-10 0,6 4 0,1-5 0</inkml:trace>
  <inkml:trace contextRef="#ctx0" brushRef="#br0" timeOffset="283496">7619 10910 11798,'0'36'320,"0"-5"-363,0-18 67,0-5 97,0 4-39,0-5-24,0 13-15,0-6 262,0 6-305,0-7 0,6 1-360,-5-1 265,5 0-271,0-5-214,-4-2 363,9 0-489,-9 1 540,4 7-201,-6 5 727,0-4-264,0 4 270,0 1 214,0 7-363,0-5 488,0 15-538,0-14 199,0 3-366,0-6 0,-6 5 201,4-8-123,-3 8 123,5-11-201,0-1 0,0 0 0,0 1-19,5-7-358,3 11-208,-1-9-147,5 10 86,-10-5 624,10 23 0,-11-12 1,5 20-1</inkml:trace>
  <inkml:trace contextRef="#ctx0" brushRef="#br0" timeOffset="283649">7726 12011 10886,'0'13'-273,"0"0"751,0 0-238,0 1-97,0-7-47,0 11-27,6-9-467,-5 5 381,5-2 0,0-11 1,1 5-1</inkml:trace>
  <inkml:trace contextRef="#ctx0" brushRef="#br0" timeOffset="283802">7792 12158 10886,'-7'21'1039,"-5"-2"198,5-11-968,-1 4 176,2-11-938,0 11 749,5-11-457,-5 11 908,6-10-967,0 10-155,0-11 175,-6 11 209,5-10 0,-5 10 1,6-5-1</inkml:trace>
  <inkml:trace contextRef="#ctx0" brushRef="#br0" timeOffset="313105">13869 15231 7533,'0'-22'-810,"18"-14"720,-8 25-90,28-14 270,-28 17-180,14 3 90,-17 5 0,1 0 90,-2 0-90,-6 0 0,0 0-90,0 5 180,0 3-90,0 5 90,-6 1-90,4 5 0,-10-10-180,11 9 180,-5-10-90,6-1-90,0 5 180,0-10 0,6 3-89,1 1-91,1-4 180,3 4 0,-3-6 0,-1 0 0,-1 6 0,0-5 0,2 11 0,-1-10 0,-1 10-90,-6-5 90,0 1 0,0-2 90,0 0-90,0-5 0,0 5 0,0-6 90,0 0-90,6 0 0,-5 0 0,5 0 0,-6 0 0,6 6 0,2 1 0</inkml:trace>
  <inkml:trace contextRef="#ctx0" brushRef="#br0" timeOffset="313529">14231 15392 7533,'-22'0'0,"4"0"90,18 0-1709,0 0 1529,6 0 90,-5 0 0,11 0 0,-5 0 0</inkml:trace>
  <inkml:trace contextRef="#ctx0" brushRef="#br0" timeOffset="322261">13788 15942 7533,'-7'0'-630,"1"0"270,0 0 0,5 0 450,-5 0-269,0 0 179,4 6-90,-16-4 90,15 10 90,-20-5-1,13 0-89,-9 5 0,11-10 0,-4 10 0,5-11 0,-6 11 90,-1-4-180,-5-1 90,4 5 90,-4-4-90,0 5-179,-2-6 268,-6 6-89,-6-12-89,4 11 89,-21-11 0,13 5 269,-27-6-269,26 0-544,-12 0 724,15-6 0,1-1-180,-5 0 180,11-5-90,-17-2 0,15-1-212,-2 2 122,7-5 180,10 9-270,-5-10 442,13 5-442,-5-17-180,11 7 180,-5-21-327,6 11 327,0-6 0,6-7-89,1 0 89,12-25 0,-4 20-546,5-12 636,-7 30 90,6-5 0,-4 10 0,10-15-90,-4 14-408,6-3 408,-6 8 180,5 4-180,0-6-90,2 6 90,23-10 0,-20 9 0,20-5-90,-17 7 90,7 7 0,-1 5 0,0-3 0,12 9 0,-8-4 0,2 12 0,-8 1 0,-9 13 0,3-6 0,-4 12 0,10 7 0,-14-3-180,7 8 180,-18-11 0,1 0 0,-1 12 0,-5-9 298,-2 8-298,-6-17 0,5-1 0,3-7 0</inkml:trace>
  <inkml:trace contextRef="#ctx0" brushRef="#br0" timeOffset="322399">13896 15486 7533,'-8'7'-630,"-4"-1"270,10-6 180,-3 0-269,5 0 449,0 0 0,5-6 0,3-1 0</inkml:trace>
  <inkml:trace contextRef="#ctx0" brushRef="#br0" timeOffset="323136">13896 16841 7533,'-36'15'-1170,"4"3"1170,19-17 0,-6 11 0,4-4 0,-16 5 0,9-5 0,-6 4 0,-3-11 0,14 11 0,-20-10 180,15 3-180,-28-5 0,18 0 0,-13 0 0,6-12 90,4 4-90,1-12 0,3 1 0,-2-14 0,9 3-476,-8-9 386,13 13 90,4-7-124,-4 5 124,11-11-90,-3-8 90,3 10-798,1-19 529,1 20 269,6-4 0,0-5-90,0 15 0,12-32 270,-9 29-239,14-24 59,-9 29-90,-1-5 360,5 6-270,-5 0 627,19 0-537,-10 7-90,10 0-90,-7 1 180,2 4-90,0 1 436,4 2-616,8-1 180,2 4-239,6-9 239,-8 17 0,0-5 0,-5 6 0,5 0 0,5 0 0,-8 0 0,9 12 89,-18-3-89,4 10 0,-4-5 90,0 5-90,4 14 0,-10-4-140,4 10 140,-11-12 0,3 6 90,-3-5-90,0-1 0,4 10-90,-11-19 90,5 20 267,-6-24-267,6 6-180,-4-1 0,4-10 239,-6 9 0,0-11 0,0 7 1</inkml:trace>
  <inkml:trace contextRef="#ctx0" brushRef="#br0" timeOffset="323241">13936 16479 7533,'0'8'-990,"0"-3"900,0 1-90,0-4 180,0 4 0,0-6 0,0 0 0,0-12 0,0-3 0</inkml:trace>
  <inkml:trace contextRef="#ctx0" brushRef="#br0" timeOffset="323989">14405 14949 7533,'8'-13'0,"-2"5"-270,-6 2 180,0 6 0,6 0-180,-5 0 90,11 0 90,-11 0 180,5 6-270,-6 8 180,0 0 90,0 6-90,0-7 0,0 7-180,-6-5 180,5 4 0,-5-5-90,6-1 90,0 0 0,0 1 0,-6-1 0,-1 1 0</inkml:trace>
  <inkml:trace contextRef="#ctx0" brushRef="#br0" timeOffset="324127">14513 15419 7533,'-21'0'-540,"7"0"0,8 0 270,6 0 270,6 0 0,-4 0 0,10 0 0,-5-6 0,7-2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5:56:49.122"/>
    </inkml:context>
    <inkml:brush xml:id="br0">
      <inkml:brushProperty name="width" value="0.05292" units="cm"/>
      <inkml:brushProperty name="height" value="0.05292" units="cm"/>
      <inkml:brushProperty name="color" value="#FF0000"/>
    </inkml:brush>
  </inkml:definitions>
  <inkml:trace contextRef="#ctx0" brushRef="#br0">13520 1221 7533,'-53'37'1199,"1"1"0,12 0 1,21-10-1110,44-27 89,20 5 271,18-6-90,-16 12-90,13-9 90,-35 45-270,-25-28 179,-13 49-358,-8-32-1,0 10-450,-16-9 180,19-15 270,-13 2-2338,5-12 1978,16-5-989,-14-8 809,23-8 180,-5-5 360,12-12-270,13-4 1,9-5 1078,7 1 362,10 0-901,-22 5 2338,38-17-2068,-34 16-360,24-5 270,-18 10-990,-17 8 360,8-3 360,-17-1-809,1 12 359,-2-10 179,-6 10-89,0-5 90,-6 0-630,-14 5 631,4 2 269,-21 18 1079,3 27-629,4-6-271,4 12-89,20-21 1439,6 4-1259,0-6 0,0 3 360,6-5-541,2-11-358,5 9 179,7-17 269,-5 5-1258,10-6-990,2-12 1170,-5-3 89,9-24-359,-22 4-361,15-30 1171,-21 27 269,9-13 269,-12 36-359,0 3 1080,0 18-360,0 19 629,0-1-90,0 27-719,0-15 449,0 22-1168,0-21 269,6 2 179,1-20 1,1-11 90,3-2 90,-3-6-990,6-6-449,5-19 719,-4 7-899,10-32 809,-10 33-809,11-27 1259,-6-8 0,1 0 0,-2-20 0</inkml:trace>
  <inkml:trace contextRef="#ctx0" brushRef="#br0" timeOffset="103">14083 1060 9512,'8'19'-180,"-2"-10"0,-6 3 0</inkml:trace>
  <inkml:trace contextRef="#ctx0" brushRef="#br0" timeOffset="233">14111 1235 7533,'-16'71'1169,"6"-28"0,2-5-809,7-7-360,-5 20-1169,12-29 269,1-2 810,1-14-1169,4 0 1259,-4-5 0,5-1 0,0-7 0</inkml:trace>
  <inkml:trace contextRef="#ctx0" brushRef="#br0" timeOffset="754">14244 1288 7533,'-13'44'1259,"5"-7"-899,2-18-90,1-4-90,3 5-270,-4-1 180,6-10-180,0 9-180,6-17 180,2 5 0,5-6-540,0-6 360,1-1 0,-1-19 91,-6 4-91,6-11-180,-12 1 180,5 9 0,-6-2 900,0 11-540,0 7-90,0 1 1439,-6 6-1259,5 0 0,-6 6 1169,7 8-1079,0 6 539,13 25-629,-4-20-90,16 24-629,2-26 629,-5-2-630,3-9 270,-11-12 180,-1 0-450,0 0-449,13-12 629,-16 3-359,21-35 629,-28 13-450,14-27-30,-15 16 390,10-4-270,-11-12 270,5 13 0,-6-7-90,0-5 270,0 25 0,-6-19 900,-1 24-810,-1 6 899,-4 8-899,11 7 360,-5 6 90,0 0 210,5 6-31,-5 7 181,-1 14-630,0 7 629,-1 7-314,4 2 0,2 2-406,2 13-513,-1-1 0,2-1-116,5-10 271,2 17-895,11-11 1074,-4-19-81,23 22 0,-15-45 0,16 8 0</inkml:trace>
  <inkml:trace contextRef="#ctx0" brushRef="#br0" timeOffset="1156">14942 1087 7533,'12'-13'3867,"3"-7"-3507,6 11 360,10-15-450,-9 16-2339,17-6 810,-17 8 1259,4 6 0,-19 6 0,-1 1 0</inkml:trace>
  <inkml:trace contextRef="#ctx0" brushRef="#br0" timeOffset="1788">14874 1181 9332,'22'-6'2608,"9"-8"-2338,-14 6 90,20-16-1530,-3 15 361,7-10 719,0 11-1169,-20 2 539,-9 6 180,-6 0-449,-5 6 539,-1-5-179,-13 5 539,-2-6 90,-5 0 359,1 6-359,4-4-179,-4 4 179,-1 0 0,5 1 1709,-4 13-1170,6-11 361,0 15-990,5-21 450,2 20-540,6-14 360,0 11 89,6-13 181,7-1-180,2-6 360,10 0-271,-10 0-89,5 0 360,-1 0-540,-4 0-720,10 0 630,-16 0-1529,10 0 1349,-18 0-629,5 0-181,-6 0 541,-6 6 988,-2 7-629,1 2 900,-6 5-270,12 5 269,-11-8-89,11 20-451,-5-21 451,12 33-360,1-23-270,7 18 90,-1-29-540,13 9 360,-10-21-540,15 3 270,-16-13-179,4-24 269,-11 13-180,-2-20 90,-6 24 180,0-6-270,-12-5 91,3 14 179,-16-19-90,10 27-180,-4-8 270,11 11 0,2 0-899,0 0 539,5 0 90,-5 0 360,12-7 0,1 0 0,7-6 0</inkml:trace>
  <inkml:trace contextRef="#ctx0" brushRef="#br0" timeOffset="2356">15478 1060 7533,'8'-7'6206,"-3"-5"-5576,-5 10-270,0-3 989,0 5-899,0 0-540,-5 11 270,-3 4-450,-17 30 540,9-14-1305,-4 6 1,2 1-945,8-4-540,-20 35 990,27-45 90,-8 1 719,11-19 271,0-6 449,0-30 0,0 11 0,0-26 0,5 18 269,3 6-179,-1 2 900,11 0-450,-9 10-361,10-3 451,7 6-270,-4 4-360,17-10-180,-11 5 360,5-1-1529,6-16 1259,-16 14-540,15-21 270,-30 22 360,10-21 0,-16 25-719,-2-18 1798,-2 21-179,-10 8 359,11 3 0,-5 22-809,0-8 359,5 33-1258,-5-23 269,6 12 270,-6-8-1170,4-13 631,-4 15-1260,0-12 809,5-1 450,-5-4 450,0-3 0,5-12 0,-11 5 0,4-11 900,1 17-630,-5-15 1259,10 9-90,2-6-1169,8-4-90,5 4 0,1-6 179,17-12-89,-13 3-90,13-10 0,-18 5-180,7-5 0,-5-2 0,4-6 0</inkml:trace>
  <inkml:trace contextRef="#ctx0" brushRef="#br0" timeOffset="2590">14768 1503 7533,'6'-13'1439,"1"5"-899,12-4-181,2 5 631,30-7-2123,-12 7 1492,25-5-179,-23 10-149,12-4-1111,-12 3 1,1 0 0,15 2 485,-16-4 1,0-2-1,-1 0 1,0-7 0</inkml:trace>
  <inkml:trace contextRef="#ctx0" brushRef="#br0" timeOffset="4210">12528 1785 7533,'-15'0'719,"3"-6"-179,12-14-270,0-2-180,6-11-180,7-23 180,2 22 0,4-23-1080,-5 6 900,-7 18-539,5-24 449,-10 29 90,4 1-180,-6 2 90,0 16 270,0-3 0,0 18 90,0 8-270,0 6 180,0 31-90,0-18 1529,0 41-1259,0-41-90,0 18-360,5-30 90,-3-8-180,4-1 180,-6-10-360,0 4 181,-6-12-631,-7-8 630,-2 0 90,-10-12 0,10 11 720,-5-4-540,13 11-270,1-4 810,6 11 0,6-11 449,1 11-89,13-5-900,-5 6 0,10 0 179,7 0-268,-8 0-541,20 0 630,-34 0-450,14 6 360,-22-5-450,4 17-359,-18-3 629,9 6 180,-15-8-360,4 5 630,-1-9-270,-4 10-89,11-5 179,2-1 269,6-5 721,6-2-630,-4-6-1,10 0-89,-11 0 0,5 0-180,-6 0 0,0 0 90,-6 0 90,-13 11-90,2-1 0,-8 3-540,-6-1 180,13-11 90,-19 11-360,10-16 360,5 8 0,-4-22-270,13-3 270,-1-7 360,7-17-270,1 16-90,12-10 0,7 0 90,8 9 180,18-14 0,-9 15-90,9 2 180,-1 2-270,-8 16 90,9-3-180,-18 12 90,4 0-810,8 36 631,-9-21 179,-9 22 0,-5 5 0,-4-8 0,-6 30 0</inkml:trace>
  <inkml:trace contextRef="#ctx0" brushRef="#br0" timeOffset="7252">603 8843 7533,'0'43'149,"0"-1"1,0 0 0,0-2-240,0 14 180,0-16-90,0 28-90,0-45 1,0 23-361,0-31 180,0-6 0,0 0 270,0-25 0,-5 1 0,-3-16 0</inkml:trace>
  <inkml:trace contextRef="#ctx0" brushRef="#br0" timeOffset="7839">563 8951 7533,'36'43'359,"-11"-6"-89,-7-11-180,-15-10 0,15 9 0,-11-11 0,7-7 0,5 5-180,-4-10-270,11-8 270,-11-9 0,4-6 180,-6-10-90,-5 8 0,-2-4-1259,-6-16 989,0 24 90,0-18 90,0 23 0,0 7 360,0 0 0,0 7 0,0 7-270,0 0 450,6 7 89,1 17-269,6-13 0,1 25-450,-7-27 90,5 10 180,-10-7-360,4-10 180,-1 9-629,-3-17 359,10 11 180,-11-10-90,11 4 0,-10-6 91,10-12-1,-11 9 180,12-15 449,-12 11-539,11-1 360,-10 2-180,3 6 180,-5 0 90,6 0 0,2 0-90,-1 0-181,5 0 1,-4 0-269,5-6-1,0-1 270,1-19-180,-7 10-90,-1-3-180,0 7 270,-5 10 90,5-4 180,-6 6 270,6 6-181,-4 2 1,4 5-270,0 1 0,-5-7 90,5 5 0,-6-11-450,6 5 270,-5-6-629,5-12 539,-6 3 180,0-34 0,0 12 0,0-22 0</inkml:trace>
  <inkml:trace contextRef="#ctx0" brushRef="#br0" timeOffset="7993">1059 8669 7892,'14'24'1080,"-1"-6"-900,0 38-90,-5-24 180,4 25-360,-10-34 0,4 15 360,0-18-1170,-5 1 360,11-1 360,-10-13 180,10 5 0,-11-11 0,5 5 0</inkml:trace>
  <inkml:trace contextRef="#ctx0" brushRef="#br0" timeOffset="8339">1207 9018 7533,'8'7'719,"3"-1"-449,-3-12-90,-1-1 0,-1-6 90,0-7-810,2-7 450,-1-1-899,-1-23 899,-6 20 0,0-14-720,0 6 630,0 16 90,0-9-359,-6 7 449,4 8 0,-9-8 0,9 12 0,-4 5 1619,6 3-1439,0 5 719,0 0-719,0 5-90,0 3 450,6 35-450,2-16 0,5 23 89,0-5-89,-5-19-180,4 23 90,-5-33 0,1 10 90,-2-13-1889,-6 6 1350,0-4-361,-6 10 810,4-15 0,-16 7 0,3-9 0</inkml:trace>
  <inkml:trace contextRef="#ctx0" brushRef="#br0" timeOffset="8449">1194 8964 7533,'-8'-21'899,"2"8"-449,18-11-270,-3 13 90,28-38-270,-19 30 180,25-30-1,-32 33-808,13-10 629,-17 13 0,7-7 0,-1-1 0</inkml:trace>
  <inkml:trace contextRef="#ctx0" brushRef="#br0" timeOffset="8589">1355 8669 7533,'13'0'-90,"1"0"629,-1 0-898,0 0 89,1 0-630,-1 0 900,-6 0 0,-1 0 0,-6 0 0</inkml:trace>
  <inkml:trace contextRef="#ctx0" brushRef="#br0" timeOffset="8704">1435 8817 7533,'6'65'180,"-5"-4"-90,11-46-1,-10-1-89,4-8-809,0 0 719,-5-5 90,11-1 0,-11-13 0,5-8 0</inkml:trace>
  <inkml:trace contextRef="#ctx0" brushRef="#br0" timeOffset="9329">1676 8374 7533,'0'56'1079,"3"-3"0,0-1-899,-1-6-90,4 13 0,0 0-180,-5-11-450,5-6 1,0-2 449,-5-9-899,12 6 899,-12-29-450,5-20 450,-6-5-180,0-45 90,0 21 630,0-29 270,6 40-1,8 5-449,-5 19-180,15 12-180,-21 1 360,14 25-180,-15-14-990,4 31 540,-6-25-899,-6 15 989,4-18 270,-4-2 0,6-12-269,12 5 89,-3-10 629,10 10-89,7-11-180,-10-1-90,3-7 0,-7-7 180,2-17-360,1 7-180,4-33 90,-11 32 180,-2-18 0,-6 34-90,0-9-90,0 10 90,0 1 360,0 1-90,0 6 0,0 0-450,0 12 90,0-9 0,0 27 180,0-20 0,0 16 0,0-13 0</inkml:trace>
  <inkml:trace contextRef="#ctx0" brushRef="#br0" timeOffset="9460">1958 8495 7533,'14'-8'719,"-7"2"-899,5 6-1079,-4 6 629,-1 1 630,-1 1 0,0 10 0,1-3 0</inkml:trace>
  <inkml:trace contextRef="#ctx0" brushRef="#br0" timeOffset="9773">2052 8790 7533,'15'36'449,"3"-5"-89,-11-24-180,6-1 270,-5-12 0,10-13-270,-9-9-990,11-24 810,-13 8-360,0 3 0,-2 0 270,-4-1-675,0-10 1,-2 0 494,0 9 270,-7-10 0,-2 0 0,1 11 0,-3 3 0,-1 4 0,4 17 450,-10-18-360,12 33 900,0-9-631,1 12 991,6 0-1081,0 6 901,12 25-900,-9-5-91,8 24 1,2 4 90,-4-12-680,3 14 1,1-2 589,-4-21-810,4 7 0,-2 1 1,-8-7 359,9 22-2636,-6-23 2277,-5-4 179,5-3 450,-6 0 0,-12-17 0,-3 3 0</inkml:trace>
  <inkml:trace contextRef="#ctx0" brushRef="#br0" timeOffset="9862">2092 8709 7533,'-15'-49'359,"3"10"-359,12 8 0,12 14 0,-3-8 720,23 6-270,-10 4-180,17-5-270,7 1 0,-3 4 0,9-4 0</inkml:trace>
  <inkml:trace contextRef="#ctx0" brushRef="#br0" timeOffset="10789">12085 8374 8342,'0'33'1170,"0"36"-631,0-19-134,0 7 0,0 4-5796,0 7 5031,0-21 1,0-1 89,6 8 60,-4-10-60,4-27-760,-6 1 1030,0-30 0,-6-4 0,-2-11 0</inkml:trace>
  <inkml:trace contextRef="#ctx0" brushRef="#br0" timeOffset="11360">12044 8468 7533,'35'67'899,"-2"-12"-719,-6 3-90,-7-28 1349,12 13-1169,-16-32-720,15 1 450,-16-20-1259,5-23 1079,-7 7 45,-8-18 0,-2-3-944,3 1 494,-8-4 1,-2 2 584,2 9-180,-3-2 180,-1 19 0,4 7 809,-4 11 181,6 16-1,6 26-719,-4-9 719,9 42-629,-3-50-1709,5 38 1079,1-44-989,-1 8 1079,0-18-450,1-1 360,-7-6 450,5 0-270,-5 0 180,7-6-180,5-1 450,-10-1 0,15-9-270,-21 8 0,15-11-270,-10 13-90,-1-6 180,5 6 90,-11 0-90,5 1 0,-6 6 900,6 6-91,-4 1-269,10 7-180,-11-7-180,11-1-360,-5-6-360,7 0 271,-1-6-721,6-13 720,-10 8 91,3-7 718,-12 18-269,0 0 540,0 6-1,0 8-539,0-5 0,6 9 90,-4-11 0,4 1-180,0-3-630,1-5 540,0-5 0,6-3 0,-5-6 0</inkml:trace>
  <inkml:trace contextRef="#ctx0" brushRef="#br0" timeOffset="11809">12702 8629 7533,'8'7'809,"-2"5"-449,-6-10-180,0 4 0,6-6 360,-5-6 179,11-20-539,-5 2-630,7-20 450,-7 15 450,5-27-270,-11 23-1395,3-7 1,-2 0 765,-2 5-1,0-5 0,0 0 180,0 7 270,-6-12-360,-1 26 720,0 5-90,-5 7 90,4 1 0,-5 6-91,6 6 361,1 13-360,6 4 0,0 39-90,0-28-90,4 12 0,4 1 0,0-11-1,2 1 1,0 0-1619,3 5 900,-6-12 629,-1-7 0,-6-23 0,0 0 0</inkml:trace>
  <inkml:trace contextRef="#ctx0" brushRef="#br0" timeOffset="12176">12917 8602 7892,'7'-6'1260,"5"-2"-990,-4-5-180,-1-6-720,11-14-90,-15 3 1,14-33 539,-15 31-180,10-37 90,-11 38-359,-1-32 629,-1 32 449,-11-8 451,5 20-720,-1 11 90,2 14-91,6 9 1081,6 36-900,-4-18 449,6 6 1,1 2-451,-6-1-359,15 30 180,-16-34-719,4 3 359,-6 0 360,0-15 89,0 7-808,0-24-1260,0 0 1799,-6-2 0,-2-9 0,-5 3 0</inkml:trace>
  <inkml:trace contextRef="#ctx0" brushRef="#br0" timeOffset="12311">12890 8454 7533,'28'-6'1709,"3"-7"-1349,-16-2 89,5-4 91,-1-1-1170,-4-1 360,4 0 270,7-4-848,-4 4 0,5-6 0,-8 0 0</inkml:trace>
  <inkml:trace contextRef="#ctx0" brushRef="#br0" timeOffset="12432">13118 8253 7533,'-7'8'1439,"1"-8"-1259,6-2-2069,6-4 1889,-5 6 0,11 0 0,-5 0 0</inkml:trace>
  <inkml:trace contextRef="#ctx0" brushRef="#br0" timeOffset="12557">13145 8387 7533,'0'36'1259,"-6"-5"-180,4-5-629,-4-16 0,6 14-90,0-23-180,0 11 449,0-10-3327,0 4 2698,6-6 0,-4-12 0,4-3 0</inkml:trace>
  <inkml:trace contextRef="#ctx0" brushRef="#br0" timeOffset="13143">13319 7917 7533,'6'57'2698,"-4"6"-1708,4-4-2149,-6-1 1339,0 8 180,0 4-181,0-24 181,0-1 0,0-2-180,0-8-1218,0 20 1128,0-46-1901,5-3 1271,-3-19-449,4-38 719,-6 10 225,3 0 0,0 0-135,-2 9 0,5-12-269,6 37 539,-3 1 2071,4 12-1351,-1 8-314,-10 0-1305,4 30 629,-6-19-809,0 20 719,0-25-1259,0-6 1529,0-8 0,6-6 0,1 0 1169,12 6-719,-10-5 89,21 5-359,-19-6 900,20 0-631,-16 0-539,10-17 90,-10 6-1079,5-38 989,-7 29-719,-6-23 1078,-1 34-179,-6-3 90,0 12-90,0 0 540,0 6-1,0 8-359,0-5-270,0 9 90,0 1-1259,0 3 719,0-1-269,0-9 539,0-12 180,0 0 0,0-6 0,0-2 0</inkml:trace>
  <inkml:trace contextRef="#ctx0" brushRef="#br0" timeOffset="13259">13600 8146 7533,'21'-21'1439,"-1"7"-1079,-1 3-180,-10 3 179,15 0-1618,-21 2 1259,15 6 0,-10 6 0,5 2 0</inkml:trace>
  <inkml:trace contextRef="#ctx0" brushRef="#br0" timeOffset="13610">13735 8387 7533,'0'7'899,"6"-7"630,1-25-1349,7 7-540,-1-25 181,-5 21 268,3-5-1258,-3-10 629,-1 13-1079,5-39 1350,-10 30 269,1-7 0,-1 0 0,-2 0 0,0-10 0,0-1 0,0 8 0,-5-31 0,3 51 1259,-4 4-720,6 13 91,0 18-270,0 3 449,0 12 451,6 41-541,1-25-671,-1 8 0,2-1 311,5-10-89,0 12 0,0 0 180,-3-7-315,3-5 0,-2 2-405,-3 22 360,5-23-1394,-5 21 674,-2-40 360,-6 4-1978,0-13 1078,0 0 451,-6-5 719,-2-2 0,-11-6 0,-2 0 0</inkml:trace>
  <inkml:trace contextRef="#ctx0" brushRef="#br0" timeOffset="13725">13762 8239 7533,'21'-13'3778,"16"0"-3419,-20 5-1438,33-4 269,-32 11 810,19-5 0,-16 6 0,6 0 0</inkml:trace>
  <inkml:trace contextRef="#ctx0" brushRef="#br0" timeOffset="17096">18912 10494 7533,'-15'7'2428,"-3"-1"-1798,17-6-270,-5 0 449,6 0-629,6 0 540,19 0-540,-1 0-270,9 0 90,16 6 0,-16 2 45,13-1 0,2-1-45,1 1-90,13-3 0,0-2 180,-10-2-225,16 0 0,0 0 45,-16 0 45,16-2 0,-1-2 45,-15 3-45,14-2 0,-2 0-178,-19 3 43,4 0 0,0 0 180,-10 0-360,37 0 360,-43 0-270,10 0 90,-24 0 1,-10 0-181,-3 0 583,-31 0-133,1 0 0,-27 0-270,21 0-90,-8 0 180,-13 0 0,6 0 90,-15 0-449,-16 0-305,29 0 439,-3 0 0,0 0 315,-4 0-90,16 0 0,-1 0-1029,0 0 1,0 0 1298,-26 6-180,-8-5-729,31 8 1,2 0 1177,-14-6-785,6 6 0,1 0 786,-5-7-2,-6 4-88,7-6 90,20 0 629,-26-6-809,33 4 2391,-7-10-2211,24 11 1696,7-17-1966,7 9 180,30-10-181,-6 11 1,33-4 0,-20 11 1394,8-5-1349,-7 5 0,4 2-45,7-1 0,1 0-250,-1 0 0,3 0-110,-7 0 0,3 0 1,-7 0 179,17 0-810,-1 0 1,-2 0 230,-15 0-1670,16 0-1889,-36 0 3059,-12 0 1154,-4-12 1,-17 3 0,-1-10 0</inkml:trace>
  <inkml:trace contextRef="#ctx0" brushRef="#br0" timeOffset="18647">18925 9192 11400,'0'8'270,"-6"4"-90,5-5-270,-11 7 180,5-1 0,-1-6 0,-10 18-180,15-15 270,-26 33-180,18-25 180,-26 31-270,20-31 0,-8 19-540,11-22 271,1 5 179,0-13-720,5 5-899,-4-10 1170,11 3 179,-5-5-360,6-5 810,0-3 0,0-11 0,0-2 0</inkml:trace>
  <inkml:trace contextRef="#ctx0" brushRef="#br0" timeOffset="18900">18737 9380 7533,'16'0'1259,"8"0"-989,-21 6-270,15 2 180,-11 5-270,0-5 90,-1-2-270,0-6 90,2 0 180,5 0-630,0-6 540,1-2-449,5-12 539,-4 6-90,4-6-90,-5 7 90,-1 5 810,1-4-720,-6 11 719,-3-5-629,-5 6 270,0 12 0,0 15-2159,-12 9 1529,9-2 270,-21-9 0,9-11 0,-11-1 0</inkml:trace>
  <inkml:trace contextRef="#ctx0" brushRef="#br0" timeOffset="19030">18872 9461 7533,'0'34'2698,"6"11"-2518,1-22 809,18 21-809,-8-34-809,26 8 719,-19-24-2789,21-19 2609,-23 1-21,-3-15 0,-7 12 1,-4 0-1</inkml:trace>
  <inkml:trace contextRef="#ctx0" brushRef="#br0" timeOffset="19155">19221 9179 7533,'27'7'1349,"-7"-7"-1709,-6-1 360,-8-5 0,-12 12 0,-2 1 0</inkml:trace>
  <inkml:trace contextRef="#ctx0" brushRef="#br0" timeOffset="19450">19167 9246 7533,'-8'7'1889,"2"0"-630,6-1-899,6-5-90,-4 5 1079,16-6-989,-9 0 179,22 0-359,-14 0 360,14-6-1530,-22 5-899,9-5 1260,-17 12-271,-1 25 720,-1-12-629,-11 48 629,4-46 720,1 28-91,1-34 271,24-7-540,-8-10 0,9-17 360,-1-14-810,-9-9 90,4 6-1349,-13-1 1349,-1 28-1619,-17-15 1529,9 21 270,-10-8 0,6 4 0,-1 0 0</inkml:trace>
  <inkml:trace contextRef="#ctx0" brushRef="#br0" timeOffset="19745">19382 9112 8342,'0'19'900,"0"-4"-540,6 22-271,-5-19-448,5 38 89,-6-37 0,0 36 450,0-31 0,0 8 0,0-12-90,0-7-90,6-5 0,8-2-180,0-6-630,18-6 720,-16-7-1619,15-26 1349,-16 7 360,-2-24 0,-1 20 0,-5-11 0</inkml:trace>
  <inkml:trace contextRef="#ctx0" brushRef="#br0" timeOffset="19925">19555 9112 7533,'0'13'1259,"0"18"-1079,0-6 629,0 31-359,0-25-720,0 20 180,0-29 90,0-2-899,0-8 539,0-5 180,7 1-1529,0-8 1349,1-8-488,-2-5 0,-6-1 0,0 1 0</inkml:trace>
  <inkml:trace contextRef="#ctx0" brushRef="#br0" timeOffset="20210">19610 9044 8702,'0'8'2609,"0"10"-2250,0-9 1,6 16 270,1 8-450,7 9 0,-7 0-810,5 14 720,-5-18 0,1 8-1349,4 4 629,-11-18-989,5 13 899,-6-31-449,-6 4 989,5-22 90,-5-16 180,6 3 899,0-38-899,6 17 360,13-9-360,-3 8-270,15 12 0,-15 6 90,3 2 90,-5 5 0,5 1 0,2-1 0</inkml:trace>
  <inkml:trace contextRef="#ctx0" brushRef="#br0" timeOffset="20628">19851 9125 7533,'0'-7'2248,"6"1"-1888,-5 6 0,11 0-540,-4 0 180,-1 0 180,5 0 0,-10 6 270,9 7-1800,-9 2 721,4 5 269,-6-1-270,-6-4 271,4-2 179,-9-1 180,9-10 90,-4 9 269,6-9-89,0 4 0,0-6-180,0 0-90,6 0 1439,7-6-1259,2 4-270,5-3-899,-13 5 809,5 0-810,-17 12 810,10-4-809,-35 30 629,18-20-269,-31 25 629,27-27 359,-9 4 721,17-14-181,2-6-719,6 0 990,6 0 359,14 0-1170,-4 0 181,33-12-540,-30 3-450,31-17 91,-34 17-2520,16-9 2879,-24 11 0,10 0 0,-10 1 0</inkml:trace>
  <inkml:trace contextRef="#ctx0" brushRef="#br0" timeOffset="22385">18564 11151 7533,'-20'0'-630,"5"0"810,-5 0-90,13 0 90,-5 0 0,5 0-270,-7 0 180,7 6 0,-11 8 0,15-5 179,-9 9 1,12-5-180,-6 8 630,5 17-450,1-8 89,1 9 361,17 0-630,-15-15 90,21 7-360,-21-23 180,15 4-360,-11-17 180,0 4-629,-1-36 449,-6 11-540,0-43 631,0 36-271,-6-35 360,5 42 360,-11-11-360,11 24 0,-5 6 1080,6-5-900,0 10 90,0-4 989,6 6-719,1 0-90,0 0 719,24 18-809,-19-8-180,13 16 180,-7-7-540,-15 2 0,15 18 180,-17-15 0,5 7 1,-6-12 89,0-10 90,-6 9-1350,-1-10 631,-7 5 359,1-5 360,-13-3 0,16-5 0,-14 0 0,16-5 0,-5-3 0</inkml:trace>
  <inkml:trace contextRef="#ctx0" brushRef="#br0" timeOffset="23015">18550 11232 7533,'21'-29'359,"16"-8"-448,-19 27-91,19-20 90,-22 27 90,4-15-90,-5 17-180,-7-5 180,-1 6 90,-6 0 90,-6 0 90,5 6-180,-5-5 629,0 11-629,4-5 90,-10 13-90,11-5 0,-5 10-90,6-10 270,0 4-360,0-5-269,6-7 449,-5 0-90,17-14 0,-15 0-90,21-24 180,-21 7-450,21-33 360,-15 32-90,11-19 90,-13 35 270,-1-3-270,-6 12 1350,0 0-721,0 12-359,0 3 270,-6 24-270,5-9 0,-5 15-90,12-17-360,-5-7 180,5-9-360,0-12 450,-5 0-90,17-18 90,-15 13-450,15-24 450,-11 20-809,7-11 719,-7 7 360,11-1 269,-15 1-89,15 0 0,-11-1 180,7 7-720,-1 1 180,1 6 90,-6 0-360,3 0 0,-9 0-630,4 12 720,-6-9-1079,0 21 899,-6-21 270,-8 20 0,-1-13 0,-4 9 0,-1-6 0,0 0 0</inkml:trace>
  <inkml:trace contextRef="#ctx0" brushRef="#br0" timeOffset="23331">18858 11232 7533,'-13'7'809,"6"0"-539,1-7 899,12 0-629,1-7 360,12 0-810,-4-7-90,10 1-90,-10 6-900,5 0 540,-13 7-629,-1 7 719,-6 0-449,0 24 449,0-7 720,-6 27-360,5-33 1079,-5 12-989,6-29 720,6-1-631,1-13-358,1-2 89,4-10-360,-10 9 270,3-3 0,-5 6 180,0 5 0,0-4-720,-5 11 451,3-5-631,-10 6 630,10 0-359,-4 0 629,6-6 0,6-2 0,-4-5 0,10 0 0,-5-1 0</inkml:trace>
  <inkml:trace contextRef="#ctx0" brushRef="#br0" timeOffset="23752">18952 10924 8522,'6'31'720,"-4"-8"-810,10 10 180,-10-7 0,3-12 269,1 18-179,-4-10-1799,4 5 450,-6-8 989,0-5 180,0-7 0,0-1 0,0-6 0</inkml:trace>
  <inkml:trace contextRef="#ctx0" brushRef="#br0" timeOffset="24381">19006 11111 7353,'0'-7'1619,"0"1"-1079,6 6 719,2-6-899,5 4-360,0-3-450,13 10 180,-16 3-719,8 17 809,-18-9-450,0 16 360,-6-17-899,-8 10 809,0-10 180,-6-2-90,13-6 180,1-7 180,6 0-90,0-7-180,0 0 180,12-24 0,-3 13 180,16-19-90,-16 21-90,9-3 90,-5 6 0,2 5-90,-2 3 270,-7 5 630,0 0-631,-4 5-269,4 21 90,-6-8 0,0 25 0,0-27 0,0 16 90,0-18-90,0 6-450,0-7-989,0 0 1349,-12 1 0,3-7 0,-11-1 0</inkml:trace>
  <inkml:trace contextRef="#ctx0" brushRef="#br0" timeOffset="24551">19221 10910 7533,'0'13'3058,"0"19"-2788,6-14 359,-5 43-1078,11-35 449,-10 49-1439,9-42-1170,-9 41 2609,4-47 0,-6 22 0,0-28 0</inkml:trace>
  <inkml:trace contextRef="#ctx0" brushRef="#br0" timeOffset="25005">19462 10937 7533,'0'13'1349,"0"12"-899,0-8 179,0 20-449,6-21 0,-5 16-899,11-17 719,-4 4-990,-1-6 270,-1-5 631,0 4-1081,-4-17 631,3 10 539,-5-29 0,0 14 0,0-16 0,0 1 0,0 8 0,6-14 0,2 10 0</inkml:trace>
  <inkml:trace contextRef="#ctx0" brushRef="#br0" timeOffset="25538">19570 10924 7533,'7'-8'-270,"-1"2"630,-6 12 179,0 7-359,0 2-270,0 28 90,0-23 90,0 23 90,0-28-90,0 4 270,0 1-1709,-6-5 719,5-2-269,-12-1 629,6-11 270,-13 5 0,5-12 0,2 5 180,7-17-180,6 15 179,0-9 361,0 6-180,0 5-90,0-11 899,6 4-899,1 1 0,1-5 1169,10 4-1169,-15 1-540,15 1 360,-17 6-90,6 0 630,-7 0-1530,0 0-1079,0 12 1170,0-9-91,-7 21 630,0-21 270,-7 21 90,7-21 90,1 15 0,0-17-360,4 5 270,-4-6 1349,12 0-719,-4 0-180,4 0 449,6 0-809,-9 0-1080,15 0 811,-17 0-991,6 12-719,-25 27 1529,7-6 0,-15 17 1,7-11 269,4-15 629,-4 13-269,12-28-180,1 3 809,12-12-449,-5 0 270,23-12-451,-14-3-89,21-12-1169,8-24 809,-7 25 225,-6-8 0,-1 0-45,-9 15-90,8-24 0,-23 28 0,5-4 0</inkml:trace>
  <inkml:trace contextRef="#ctx0" brushRef="#br0" timeOffset="26051">19677 11030 7533,'7'21'1349,"-1"5"-1349,-6-5 360,0 12-450,6-17-270,-5 14 180,5-27 270,6 8 90,-9-11 0,9-5-1080,-6-9 630,-5-7-89,11 0-631,-10-10 810,4 15-89,0-10 269,-5 1-270,11 9 270,-10-4 539,4 8-89,-6 11-90,0-5 539,0 6-539,6 0 0,2 12-180,-1-3-450,5 28 270,-11-19 180,5 31-270,-6-31-899,0 25 809,0-32 0,0 6 90,0-17-270,0-17 90,6 0-180,2-28 271,-1 16 179,5-22-180,-11 27 270,11-7 269,-10 24 721,10-5-720,-11 16 989,11 3-1079,-10 9-1,9 21 1,-9-19-1079,4 25 809,-6-33-810,0 26 630,-6-26-1888,-7 22 2068,-2-17 0,-16 10 0,14-10 0,-8 5 0</inkml:trace>
  <inkml:trace contextRef="#ctx0" brushRef="#br0" timeOffset="26606">19770 11246 6633,'8'-8'1170,"-2"2"-451,0 0-269,2 4-180,-1-4 269,5 6-179,-11 0 180,11 13-270,-10-10 90,10 20-720,-11-20 270,11 15-180,-5-16 0,1 10-90,10-17 270,-9 3-90,10-11-359,-6-6 269,1 4 90,-7-5-899,5 7 899,-11 0-900,5-1 811,-6 7 269,0-5 0,-6 4 0,5-5 0,-11-1 0,10 1 359,-3 6 181,5 1 449,0 6 181,11 0-900,-1 0 809,15 0-899,-16 0-270,9 0-90,-16 6-899,4 1 899,-6 6-1349,-6 1 719,-2-1 180,-5-5 271,-1-2 359,7-6 0,0-6 0,7-2 809,13-11-809,-4 10 810,10-3 89,1 0-629,-6 9 630,12-8-541,-18 11 91,10 5-450,-16 9-540,4 6 450,-6 2 1,0-3-721,0 6 360,0-14 270,0 12-1529,-6-15 1350,4-1 359,-10 0 0,11-7 0,-11-18 0,5 1 0,-7-16 0</inkml:trace>
  <inkml:trace contextRef="#ctx0" brushRef="#br0" timeOffset="26953">20119 10856 7533,'13'28'2878,"-5"-2"-1709,10 23-719,-9-2-270,1-8 0,-1 0 0,-1 11-1350,-2 6 541,-6-26 269,0 15-449,0-23 449,0-3 630,0-7-180,0-10 359,0-8-269,0-3-450,6-22 90,1 14 270,13-8 180,-5 11-3688,10 7 2789,-10-5 629,22 11 0,-20-6 0,27 7 0,-28 0 0,10 7 1798,-19-6 631,-1 11-2519,-6-10-1889,-6 9 990,-1-9 989,-6 4 0,-1-18 0,1-3 0</inkml:trace>
  <inkml:trace contextRef="#ctx0" brushRef="#br0" timeOffset="42762">18577 10038 7533,'-7'0'1439,"1"6"-630,-1 25-629,6-12 0,-5 36 0,6-31-360,0 3 180,0-9-90,0-17-180,0 5 270,0-6-269,0-6 179,0 5 90,0-17 0,0 15-270,0-45-90,0 33 0,0-34 360,0 29 90,0 5-270,0-9 540,0 21-180,0-9 180,0 12-180,0 0 0,0 6 89,0 1 1,0 12 0,0 3-180,0 4 90,0-5-180,0 5-90,0-12 90,0 6-360,6-7 270,-5-5 90,6 4 0,-7-11-270,0 5 90,0-6 180,0-6-89,6-13-1,-5 2 180,5-8-90,-6 12-990,6-13 720,-4 16-180,3-8-359,-5 18 809,0 0 0,6 6 0,2 1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26T05:57:22.714"/>
    </inkml:context>
    <inkml:brush xml:id="br0">
      <inkml:brushProperty name="width" value="0.05292" units="cm"/>
      <inkml:brushProperty name="height" value="0.05292" units="cm"/>
      <inkml:brushProperty name="color" value="#FF0000"/>
    </inkml:brush>
  </inkml:definitions>
  <inkml:trace contextRef="#ctx0" brushRef="#br0">2401 10642 7533,'-3'73'143,"1"1"1,0-1 0,-1-4 0,1-3 0,1-19-54,1-26 90,0-2-899,6-5 629,1-1-180,0 0 0,11 1 180,-3-1 0,18 1 90,-5-7-90,23 5 90,-20-10-904,20 3 904,-17-5-90,0 7 90,5-6-90,-5 5-152,7 0 422,-1-4-180,0 9-169,0-9 169,30 10 0,-16-5-400,-15-3 0,-1 0 310,16 2 45,-10-6 0,2 0 45,16 0 0,-18 0 0,2 0-90,-1 0 1,-1 0 89,24 0-453,-19-3 0,0 0 453,12 1-90,-2-10 193,1 11-58,-21-5 0,1 0 135,31-2-935,-31 5 1,-1-1 754,27-8-135,-21 11 0,1 1 135,22-7 0,-20 7 0,-1 0 0,15 0 242,-1 0-242,-2 0-90,1 0 438,1 0-348,6 0-90,-11 0 225,-10 0 0,1 0-135,16 0 135,-24 0 0,7 0 67,8 0 0,13 0 1,-1 0-1,-10 0-867,-9 0 1,0 0 664,10 1 0,12 1 0,-2 0 0,-16 0 0,4-1 0,5 5 786,0-6-696,1 0-450,0 0 270,4-6-90,-10 5 1,5-11 179,-6 10 0,-1-10-180,19 5 180,-20-7-90,12 1 360,-18 6-360,-10-5 90,9 4-90,-11 1 484,1-5-483,3 4 89,-10-5 0,11-1 179,-11 1 1,5 6-180,0-6 1018,-5 6-929,23-6-89,-20 5 1846,14-4-1846,-24 5 890,4 0-980,-10-5 222,5 4-132,-7-5 90,0-1-90,-5 1 286,-2-1-286,-6-11-276,0 9 6,0-15-180,-12 4 360,9-2 90,-21-4-89,15 7-1,-10 4 0,6-2 0,-1 8 270,-5-3-90,4 6-1,-35-13-89,24 16-914,-25-8 1004,24 12-90,0-1 0,0-1 89,0-4-89,-17 5 0,7-7-919,-16 1 919,13 5 0,6-4-624,-5 11 894,11-11-270,-11 10 0,-13-9 0,7 3 0,-19 1 0,22 0 0,-10 7 0,-2 0-180,13 0 0,-2 0-90,-30 7-274,27-7 0,1 1 544,-28 11 0,4-4-342,27-5 1,-1 1 341,-27 8 44,25-11 1,-1-1-251,-24 12 251,28-10 0,-1-2-45,3 3 0,0 0 269,-36-3-179,30 0 0,1 0 0,4-3 0,0 0-45,-2 3 0,-2-2-45,-24-6 0,-2-1 45,21 7 0,0 1-523,-20-8 0,-1 0 523,16 8 0,3 0 0,4-5 0,0 0 0,-8 5 0,0 1-135,5-3 0,1-1 135,-2 4 0,-4 0 15,2 0 0,-4 0 0,4 0-60,-5 4 0,1-1 30,3-3 0,-4 0 0,2 1-30,-17 8 0,3 0 0,12-4 0,1-1 0,-15 5 0,4 1 494,27-3 1,2 0 92,-3 0 1,1-1-49,-32 8-882,10-5 1,-1 1 522,25-2 0,0-1-91,-22 2 1,4 1-389,9 4 209,-9-1 737,17 1-1457,-5-7 976,11 5-345,2-11 2651,6 6-3641,6-7 1394,2 0 0,6 0 0,0 0 0</inkml:trace>
  <inkml:trace contextRef="#ctx0" brushRef="#br0" timeOffset="496">2160 10212 7533,'-15'42'1259,"3"-10"-989,12-6-90,0-11-90,0 4 90,0-11-1,6 4 1,1-11 90,7 5-360,-1-6 270,6-6 0,-4-7-360,4-2 180,1-11 90,-11 12-450,14-12 180,-20 11 180,9-4-179,-12 11 89,0 2-90,0 6 90,0 0-270,-12 0 360,3 0-360,-16 0 90,10 6 90,-4-4-1798,-18 4 1978,17-18 0,-17-3 0,23-12 0</inkml:trace>
  <inkml:trace contextRef="#ctx0" brushRef="#br0" timeOffset="665">2253 9917 7533,'8'6'1439,"3"19"-1259,-3 5 270,5 40-3035,1-24 2945,-7 24 89,5-28 173,-4 4-982,6-11 450,-1 15-90,0-24-989,-5 17 449,4-28-373,-5 16 283,0-14 630,5 8 0,-10-12 0,4 1 0</inkml:trace>
  <inkml:trace contextRef="#ctx0" brushRef="#br0" timeOffset="972">2790 9998 7533,'-6'13'2518,"5"0"-2158,-5-5 90,0 4-270,4-5-270,-4 12 270,0-4-270,5 5 180,-5-13-90,6 5 180,0-4-360,-6 11 270,-2-4 0,0-2-180,-4 5-90,5-3 0,0 0 180,-5 3-180,10-11 270,-4 7-900,0-7 451,5 5 89,-5-10-630,0 4 271,5-6 269,-5 0 90,6 0 270,-6 0 0,4-6 0,-4-2 0</inkml:trace>
  <inkml:trace contextRef="#ctx0" brushRef="#br0" timeOffset="1280">2656 10159 7533,'7'7'-900,"-1"-1"900,0 0 270,-5-5-270,11 5 90,-10 0 0,4-4-90,0 4 90,1-6-90,0 0 0,5 0 0,-4-6-180,0-2 0,4-5 90,-5-1 90,1 1 0,-2 5 0,0-3 0,-5 9 0,11-10-90,-11 11-90,5-6 180,-6 2 180,0 3-90,6-4-90,-4 6 0,10-6 90,-11 5 90,11-5-180,-11 0 450,11 4-270,-4-4-90,-1 6 269,5 0-89,-11 0 0,11 0-90,-10 0 180,4 6-90,-6-4 89,6 10-538,-5-11 179,5 17 179,-6-15 181,0 15-1259,0-10-1,0-1 630,0 5 270,0-11 0,0 6 0,0-7 0</inkml:trace>
  <inkml:trace contextRef="#ctx0" brushRef="#br0" timeOffset="1494">2910 9957 7533,'0'-22'-90,"0"-2"180,6 16-90,-4 1 180,3 1-180,-5 0 0,6 5 179,-4-5-358,4 6 179,0 0 0,-4 0 90,10 0-1,-10 0 181,9 12-180,-3 2 90,-1 7-90,5 5 0,-10-6-180,4 1 450,0 17 270,-5-9-1530,5 24 450,-6-24 270,0 3-899,0-25 539,0 5 271,0-10 269,0 4 0,0 0 0,0 1 0</inkml:trace>
  <inkml:trace contextRef="#ctx0" brushRef="#br0" timeOffset="1632">2897 10279 7533,'6'21'0,"1"-2"1169,7-5-359,-1-7-361,7-1-449,-5-6 180,4 0 90,1 0-1169,6-12 449,-4-3 270,4-5-1349,-7 0 1529,2 7 0,0-7 0,-1-1 0</inkml:trace>
  <inkml:trace contextRef="#ctx0" brushRef="#br0" timeOffset="1753">3313 10185 7533,'7'0'1799,"-1"0"-1619,-6 6-1,0-4 1,0 4 90,0-6-203,0 0 1,6-6-1,1-2 1</inkml:trace>
  <inkml:trace contextRef="#ctx0" brushRef="#br0" timeOffset="3015">2843 10011 7533,'-14'6'899,"-4"37"-359,16-15 179,-4 47-539,6-50 0,6 12-90,2-17-90,11-5 0,-4-2 270,4-1-90,-6-10 0,1 4-810,-1-19 450,1 5 90,-1-18-449,-5 6 269,-2-7 90,-6 6 90,0-5-360,0 5 180,0 1 1,0 0 89,-6 1 0,-8 4 90,-1-5 270,-4 7-90,5 6 0,1 1-270,0 6 270,-7 0-90,12 6 359,-10 7-89,16 2 0,-4 16-270,6-14 180,0 8 0,0-11-90,6-1 0,-4 0-90,10-5 90,-5 4 90,12-5-90,-4 7 0,10-7-180,-10-1 180,5-6 0,-1 0-360,-4 0 180,5 0 0,-7-6 90,1-1-180,-1-1-90,-6-4 270,-1 5-360,-12-25 450,-1 15-180,-6-15 90,-7 19-90,5 5 450,-28-10-270,18 9-90,-14-10 0,13 12 0,6 1 989,-1 6-539,2 0 0,5 6-630,7-5 90,1 11 180,6-5 90,0 7-90,6-1 180,1-5-180,7 4-990,11-5 361,-3 7 179,11-7-180,-7-1 270,1-6 90,0 0-90,-6 0 1,5 0-91,-11 0 90,4 0 270,-6 0-270,-5 0 180,-2 0 180,-6 0-180,0-6 180,0 5-270,0-11-359,-6 10 539,-2-10 0,-11-1 0,-2-8 0</inkml:trace>
  <inkml:trace contextRef="#ctx0" brushRef="#br0" timeOffset="3296">3380 9903 8162,'0'8'1080,"0"4"-181,0-5 450,0 25-899,-6-15-90,5 21-180,-5-23 0,0 4-540,-2 12 180,-5-13-809,-1 26 539,1-28 180,5 9 180,-4-11-90,5-1-809,-1-6 359,2-1 360,1 0-539,3-4 449,-4 4 360,0-18 0,5-3 0,-5-12 0</inkml:trace>
  <inkml:trace contextRef="#ctx0" brushRef="#br0" timeOffset="3600">3326 10038 7533,'15'6'-810,"3"1"810,-10 12 0,-1-10 1169,5 9-719,-10-10-90,4 5-900,-6-5 450,6 3 90,-5-9-449,5 4 179,0-6 180,-5 0 0,11-18 90,-4 2 0,-1-11-360,5 2 0,-11-9 90,11 11 91,-10-9 358,10 19-179,-11 6 90,5-5 180,0 10-90,-5-10 0,5 11 270,0-5 359,-4 6-449,4 0-90,-6 0 90,6 6-180,-5-5 90,11 17 539,-10-9-269,3 10-270,-5 1-180,0-5 89,0 10 1,0-10 0,0 10-719,0-4 359,0 6 270,0-6-1350,-5 4 631,3-10 269,-4-1 180,6-2 180,0-11 0,-6 5 0,-1-6 0</inkml:trace>
  <inkml:trace contextRef="#ctx0" brushRef="#br0" timeOffset="3739">3420 10225 7533,'8'43'2788,"4"-11"-1978,-5-20-91,18-5-359,-3 1-1259,12-2 539,-8-6 270,1 0-2159,6-12 708,-5 3 1541,11-17 0,-11 6 0,5-7 0</inkml:trace>
  <inkml:trace contextRef="#ctx0" brushRef="#br0" timeOffset="3846">3943 10131 7533,'0'8'2788,"0"-2"-2518,0 0 0,0-5-90,0 6 0,0-7-31,0 0 1,0 0 0</inkml:trace>
  <inkml:trace contextRef="#ctx0" brushRef="#br0" timeOffset="11465">5311 11688 7533,'-7'-28'1079,"1"8"-179,6 8-541,0 5 451,0-6-630,0 5 0,0 2-90,0 6 90,0 0-1,6 6 1,-5 2-90,11 23 0,-10-1-360,10 22 180,-11-16 0,5 3 90,-6-19-179,6 6 89,-5-12 0,5 0-180,-6-2 90,0-10 180,0 4 0,0-6-90,0 0-180,0-6 0,0-8-719,0-31-502,0 13 1311,0-19-180,0 30 270,-6-5-90,5 12 1,-5-12 268,0 11-89,5-10 1042,-5 4-683,0 0-179,4 2-180,-4 11 0,6 3 180,0 5 450,0 0-540,0 5 270,0 9-270,0 1-90,0 4 0,6-5 90,-4 5-1,4-4 91,-6 11-90,0-12 0,0 6 0,0-1-90,0-4 90,0 10 180,0-10-90,0-2 90,0 0-540,0-12 180,0 5 0,6-6-90,-5 0 90,5 0 180,-6-6-90,6-7-450,-5-8 181,5-12 179,-6-1-720,0-19 360,0 22 180,0-12-179,-6 28 89,5-4 360,-11 5 0,5 1 0,-7-1 0</inkml:trace>
  <inkml:trace contextRef="#ctx0" brushRef="#br0" timeOffset="16175">5955 15902 7083,'14'0'90,"-1"0"0,25 6 0,-13-5 90,37 11 0,-18-10-180,15 4 134,-21-3 1,2 0-2295,31-2 2250,-28 2 0,0 0-90,-3-3 0,0 0 0,34 0 90,-14 0 0,2 0-180,-14 0 0,1 0-285,6 0 1,6 0-1,-6 0 375,-2 0 0,-1 0-760,19 0 0,-1 0 670,-21 0 0,-2 0 90,6 0 0,0 0-320,-7 0 1,3 0 274,24 0 0,2 0-166,-19 0 0,-1 0 121,18 0 0,-2 0 90,-20 0 0,-3 0-45,-1 0 0,0 0 45,0 0 0,0 0-270,-3 0 0,0 0 66,3 3 1,-2 0 203,31-1 0,-36 3 0,-1 2 0,29 0 0</inkml:trace>
  <inkml:trace contextRef="#ctx0" brushRef="#br0" timeOffset="16298">9147 15795 10321,'0'-14'0</inkml:trace>
  <inkml:trace contextRef="#ctx0" brushRef="#br0" timeOffset="17447">6505 16640 7533,'0'21'-900,"6"-8"720,-5-13 90,11-25 90,-4 1-90,-1-9 90,5 8 0,-10 4-179,3-6-1,1 7 90,-4-6 90,4 5 0,-6 0 0,0-4 0,0-2 0,0 5 0,0-4 0,0 13 270,0 0-181,0 5 91,0-4-180,-6 11 540,4-5-180,-4 6-180,6 0 359,0 0-449,0 12 630,6 3-360,2 5-180,6 6-450,-7-5 180,5 5-810,2 25 900,-5-24-719,2 16 359,-5-35 180,-4 4 0,4-11-270,-6 5 181,0-6 269,0 0 0,6 0 0,-5 0 0,5 0 0,0 0 0,-4 0 269,10 0-89,-5 0-180,0 0 90,11 0 810,3-12-1,7-3-629,-7-5-180,-2-6 0,-18 5 180,5 0-540,-6-10 90,0 8 180,0-3-630,0 12 271,0 3 179,0 3 90,-6 1-450,-2 0 360,-5 7 270,5 0 0,-4 12-270,11-3 90,-11 17-90,10 6 1,-4 4 89,6 4 989,0-7-269,0 0-271,0-10-89,6 8 0,-4-16-270,10 4-90,-5-11 180,0-3-360,6-5 180,-12 0 0,12 0 90,-12-5-539,11-3 269,-5-5 180,7-1-90,-7 1-360,5-1 540,-11 1 0,11 0 0,-4-1 0</inkml:trace>
  <inkml:trace contextRef="#ctx0" brushRef="#br0" timeOffset="17853">6921 16399 7533,'0'13'1349,"0"6"-1529,6-4 180,-5 5 0,5-13 90,0-1 90,-4-6 90,10 0-180,-5 0-270,6-6 180,1-1-90,-1-13-90,-5 5 90,10-16 90,-15 15-450,15-10 270,-17 19 0,5-5-89,-6 4 89,0-5 0,0 6 0,0-6 360,0 12-270,-6-11-180,-1 5 270,-6-1-90,5-4 0,-4 11 90,4-11-90,1 11 90,-5-11-90,4 10 360,1-4-90,1 6 0,0 0 90,5 0-270,-5 0 0,0 6 90,4 1 90,-4 19-91,6-4-89,0 11 90,6 0 0,2-5 180,5 5 180,7 6-360,-5-9 270,10 20-450,-10-14 0,-2-2 90,-7-9-630,-6-11 270,0-1 180,0 7 91,-6-5-631,-1 4 360,-6-6-269,-7 7 359,-1-5 270,0-2 0,2-7 0,-1-6 0,6-6 0,-6-2 0</inkml:trace>
  <inkml:trace contextRef="#ctx0" brushRef="#br0" timeOffset="18318">6585 16492 7533,'0'-7'-90,"-6"-5"90,5 11 270,-11-6-360,10 7 0,-9-5 180,9 3 90,-10-10-360,5 11 180,-1-5-180,-4 0 270,5 4 0,0-4 0,-5 6 0,10 0-90,-4 0-90,0 12 0,5-3-90,-5 11 180,6-1-90,0-4-90,0 10 180,0-4 0,6 0-360,1 10-359,19-8 719,-10-3 0,15-8 0,-10-12 0</inkml:trace>
  <inkml:trace contextRef="#ctx0" brushRef="#br0" timeOffset="19539">7216 16465 7533,'-7'0'-270,"-5"-5"0,10 3 180,-10-4 90,10 6 270,-9 0-180,3 0 0,1 0 0,-5 0 0,10 6 0,-4 2-90,6 5 719,12 42-629,-3-37-270,5 29 90,-9-52 0,1-3 90,-4-5-269,4-6 179,-6 4-90,0-5-270,0 1 180,0 4 90,0-4-90,0 11 270,-6-10-90,4 15 0,-4-9 360,1 12-90,3 0-90,-4 0 360,6 0-90,0 0-270,0 6-90,0-4 269,0 16 91,6-9-90,1 10 0,7-6-90,0 1-270,-1-7 180,1 5 0,-1-10-540,1 4 270,-7-6 90,5 0-270,-11 6 181,11-5-1,-10 5 0,4-6 90,-6 0 90,6 0-90,-5 0 90,5 0-90,-6-6-90,0 5 360,0-11-90,0 4-90,0-41 0,0 27 0,0-21 0,0 31 0,0 10 90,0-4 90,0 6-180,0 0 0,6 0 270,-5 6-1,17 7-89,-15-4 0,15 9-90,-17-10-90,11 5 90,-10-5 0,10 4 0,-11-11-270,11 5 90,-10-6 90,4 6-180,0-4 90,-4 3 0,4-5 90,-6 0 0,6-5-90,-5 3-449,5-16 269,-6 15 90,0-15 0,6 11-360,-5-12 181,5 9 359,-6-7 0,0 9 0,0-5 0,0-1 0,0 1 0,0 5 0,0-10 0,-6 10 0,5-12 0,-5-5 0,0 3 0,5-5 0,-5 7 0,6 7 0,0-1 0,0 1 0,0 5 0,0 2 269,0 0-89,0 5-180,0-5 630,0 6 1889,0 0-2340,-6 0 271,4 12-630,-4-3 270,6 17 0,0-12-360,6 6 180,-4-7 180,10 12-629,-5-8 269,6 8 180,-5-11 0,4-1-450,-5 0 270,6 1 90,1-1 1,-7 1-1,5-1 0,-5 0 90,7 1 180,-7-1-180,5 1-90,-10-1 270,9-5-180,-9 4 0,10-11-270,-11 5 180,5-6 90,-6 0 0,0 0 0,0-6 0,0-1 1,0-7-181,0 1 270,0-6 0,0 3 0,0-3 0,0 6 0</inkml:trace>
  <inkml:trace contextRef="#ctx0" brushRef="#br0" timeOffset="19911">7699 16452 7533,'0'14'1169,"0"-1"-1169,6-5 360,-5-3-180,5-5 0,-6-5 0,0-3-360,0-11 270,6-2-90,-4-6-810,4 6 360,-6-5 360,0 6-90,0-7 270,0 0 0,0 6-629,-6-16 89,-2 13 180,-5-8-90,0 6 180,-1 11 90,7-4-179,-5 5 179,5 7 449,-1-5-269,2 11 0,0-5 540,5 6-540,-5 0 0,6 0 180,0 6-90,0 1-90,0 6-1,6 1 271,-5-1-180,11 1 90,-4-1-180,5 7 180,0 6-180,1-3 180,5 32-810,-10-35 270,9 24 180,-17-31-899,5-5 449,-6 4 270,0-5 270,0 1 0,-6 4 0,-1-5 0</inkml:trace>
  <inkml:trace contextRef="#ctx0" brushRef="#br0" timeOffset="20011">7619 16318 7533,'0'-13'1169,"0"-1"-359,0 1-1170,6-1 270,1 1 90,1-1 0,3 7 180,3-5-180,1 5 0,10-7 0,-4 0 0</inkml:trace>
  <inkml:trace contextRef="#ctx0" brushRef="#br0" timeOffset="20150">8021 16251 7533,'8'7'809,"-2"-1"-2068,-6-6 1259,0-6 0,0-7 0,0-8 0</inkml:trace>
  <inkml:trace contextRef="#ctx0" brushRef="#br0" timeOffset="22623">7109 12386 7533,'-15'55'270,"3"-9"-1,18-19-179,1-7 0,19-13-180,-10-1 0,15-12 180,-22-1-270,15-19 180,-21 4-90,9-11-89,-12 12 269,0-4-180,0 10 0,0-4-180,0 5 270,0 7-90,-6-5 270,-1 10-270,-7-3 90,0 5 180,7 0-270,-11 5 90,15 3 0,-21 11 0,16-4 0,-12 5 0,13-7-270,-5 0 90,11 1 180,-11-7 0,10 5 0,-10-5 0,5 7 0</inkml:trace>
  <inkml:trace contextRef="#ctx0" brushRef="#br0" timeOffset="25527">6156 14990 7533,'0'37'-360,"0"-2"540,6-27-90,-5 0 0,18-8 0,-10-2 0,4-16-180,-7 9 0,-6-10 180,0-7-270,0 10 270,-6-9-180,5 11 90,-11 1 90,10 5 0,-16 2-90,15 6 180,-15 0-180,11 6 0,-1 2 0,2-1 0,0 5 0,5-4 0,-5-1 89,6 5-628,0-11 359,0 12-540,0-12 450,0 5 181,6-6 89,-5 0 0,17 0 0,-3 0 0</inkml:trace>
  <inkml:trace contextRef="#ctx0" brushRef="#br0" timeOffset="25799">6371 15016 7533,'21'15'-540,"-7"-3"900,-8-12-180,-1-6 90,-3-1-270,10-19 89,-11 10 1,5-9-449,-6 17 89,6-10 360,-4 15-180,4-9-90,-6 12 270,-6 0-90,4 0 0,-10 0 0,5 0 0,-6 0 0,-1 0-90,6 6 0,-4 2 270,5 5 0,-7-5-180,7 3 0,-5-3-270,11 5 360,-5-5-90,6-2-630,0-6 630,0 0 0,0-12 0,0-3 0</inkml:trace>
  <inkml:trace contextRef="#ctx0" brushRef="#br0" timeOffset="25961">6465 14748 7533,'21'27'0,"-2"0"899,-6 29-989,1-21-480,-1 27 660,-5-33 0,3 3-360,-9-5 366,10-6-185,-11 5-536,5-6 265,1 1 180,-6-7 180,5-8 0,-6 0 0,0 1 0</inkml:trace>
  <inkml:trace contextRef="#ctx0" brushRef="#br0" timeOffset="26386">6706 14829 7533,'21'-21'0,"-2"1"0,-11 13-90,4 0 180,-11 7-90,5-5-180,-6 3-90,6-4 270,-5 6-360,5 0 180,-6 6 0,0 2 180,0 5 0,-6 1 0,-1-1 0,0 0-3392,-11 13 3392,15-10 0,-9 3 0,12-7 0,-6-10 0,5 4 0,-5-6 360,6 0 4471,0 0-4741,6 0 90,-5-6 90,11 4-720,-5-4 360,1 0 90,4 5 90,-5-5-90,0 6 90,-1 0-629,1 0 89,-6 6 180,6 2 90,-7 5-180,0 0 180,-7 1-179,6-1 269,-12 1 90,6 5 0,0-10 0,-5 3 0,10-6 449,-4-5 181,6 5-360,0-6-90,0 0 269,6 0-269,2 0 0,5 0 0,1-6 0,-1-1-90,1-12 180,-1 4-900,7-17 360,-6 16 90,0-9-899,-2 11 1079,-11-5 0,11 4 0,-4-4 0</inkml:trace>
  <inkml:trace contextRef="#ctx0" brushRef="#br0" timeOffset="26524">6908 14802 7533,'5'35'-270,"-3"9"270,10-28 90,-11 9-270,5-11 90,-6-1 90,6 1-1079,-4-1 1079,10-6 0,-11 0 0,5-7 0</inkml:trace>
  <inkml:trace contextRef="#ctx0" brushRef="#br0" timeOffset="27079">6988 14774 7533,'0'21'-720,"6"-1"810,-4-1-90,4-4-90,-6 5 90,0-7 90,6 1-270,-5-1 180,5 0 0,-6-5-270,0 4-89,0-5 359,0-5 0,0 2 0,-6-16 0,5 5 0,-5-7 0,6 1 0,0 0 0,0-1 0,0 7 0,0-5 0,0 4 0,6-5 89,1-1 91,1 1 90,3 0 180,-3-1 180,5 1-361,-5-1-89,4 7 0,-11 1-360,5 6 180,0 0 90,-5 0 90,5 0-90,-6 6-989,0 7 719,0 2 0,0 5-450,-6-7 270,5 0 91,-5 7 269,0-5 0,-1 4 0,-1-5 0,2-1 0,6-5 0,0-3 269,0-5 1,0 0-90,6 0 90,-4-5 180,10-15-180,-11-2 89,11-17-718,-11 10 179,11 3 90,-10 0-720,10-1 540,-5 5 1,0 3-1,-1 13 270,-6 6 0,0 0 0,0 6 0,6-5 629,-4 17-539,4-9 720,0 16-360,-5-10-181,5-1 91,-6-2-90,0-5 0,6 7 0,-4-7-540,3 5 180,-5-5 270,0 7 0,0-1-90,0-5 90,0 4-180,-5-11 0,3 11 0,-16-4 0,3 5 0</inkml:trace>
  <inkml:trace contextRef="#ctx0" brushRef="#br0" timeOffset="27176">7109 14936 7533,'0'30'1169,"0"5"-989,0-32 0,12 9 0,-4-12 0,12 0-450,-7-12 270,13-15 90,-4-2-434,5-10 1,4 6 0,-2-1-1</inkml:trace>
  <inkml:trace contextRef="#ctx0" brushRef="#br0" timeOffset="27613">7471 14761 7533,'7'0'359,"-1"6"91,-6 2-270,6-1 0,-4 5 180,10 2-180,-11-5-1080,5 8 361,0-9 539,-5-1 89,11 5 1,-10-10-90,4 4 0,-6-12 0,0-2 0</inkml:trace>
  <inkml:trace contextRef="#ctx0" brushRef="#br0" timeOffset="27856">7564 14613 7533,'15'0'719,"4"12"-539,-18 3 0,5 12 90,-6 0-90,0 0-270,0 0 630,0 30-361,0-29 1,0 21-2069,0-35 1440,-6-1 269,5-5 0,-6-3 0,1-5 450,5-5-450,-11-3 0,10-5 630,-4-1-270,6 1-90,0-1 269,0-5-179,0 4 0,0-11-809,6 12 269,-4-6 270,10 7 0,-11-1-720,12 1 810,-12 0 0,11-7 0,-4 0 0</inkml:trace>
  <inkml:trace contextRef="#ctx0" brushRef="#br0" timeOffset="28124">7659 14533 7533,'0'49'1259,"0"2"-1079,0-23 0,0 5-270,0-12 90,6 4 90,-5-10-1439,11 11 1079,-4-5-1349,5-1 1529,-6-12 90,-1-10 0,-6-17 0,0 4 719,0-4-359,0-1-180,0 5-180,0-4 899,0 0-539,6 10-180,-4-9-180,10 10 0,-11 1 180,11 1-90,-11 6-810,11-6 451,-10 4 89,4-4 90,-6 6 0,0 0 90,0 6 0,0 2 0,0 6 0</inkml:trace>
  <inkml:trace contextRef="#ctx0" brushRef="#br0" timeOffset="28299">7605 14855 7533,'0'8'809,"0"4"-269,0-11-180,0 5-90,0-6 359,0 0-449,6 0 0,2 0 0,5-6 0,1-1-180,23-25 270,-6 8-2519,9-8 1080,-15 18 449,-17 8 720,-3 0 0,-5 5 0,0-5 0</inkml:trace>
  <inkml:trace contextRef="#ctx0" brushRef="#br0" timeOffset="28447">7672 14855 7533,'-15'51'809,"4"-14"-719,11-25 270,5-4-180,3-1 0,5-1 0,1-6-450,5 0 270,-4-6 90,10-13 90,-10 2-90,4-14 90,-6 16-1979,1-16 1349,-6 8 450,-2-3 0,0 0 0,1 5 0</inkml:trace>
  <inkml:trace contextRef="#ctx0" brushRef="#br0" timeOffset="28826">7860 14681 7533,'13'21'809,"1"-8"-449,-1-7 0,0-12-180,1-1 0,-1-7 0,0-5-1,1 4-808,-7-11 359,-1 12 270,0-6-630,-4 7 270,4-1 271,-6 1-1,0 6-270,0 1 270,-6 6-90,-2 0 0,-5 0-180,-1 0 180,1 6-89,0 1 89,-1 6 180,1 7 90,0-5-90,-1 4 0,-5 1 90,4-6-180,2 6 449,1-7-179,10 1 0,-10-7-180,10 5 0,-4-11 90,6 5 90,0-6 270,0 6-180,0-4-91,0 4 1,0-6 0,0 6 90,13-5 0,-4 11 0,10-10 90,-5 3-1,-1-5 1,6 0 0,8-5-180,-5-3 0,9-5 0,-16-1-630,23-5 360,-20 4 90,13 2-1169,-5-5-1,-10 9 721,9-5 89,-18 8-360,-1 6 720,-12 0 0,-1 6 0,-6 2 0</inkml:trace>
  <inkml:trace contextRef="#ctx0" brushRef="#br0" timeOffset="29098">7873 14869 9152,'20'-14'989,"-5"7"-809,4 1 180,0 0-180,-4 4 0,4-3-810,-5 5 360,5 0-359,-10 0 359,10 5 270,-18-3-720,17 22 540,-15-20 0,15 14 90,-17-18 0,11 0 0,-5 0 1,7-6 89,-1-1 0,0-13 0,7-1 0,0-5 0</inkml:trace>
  <inkml:trace contextRef="#ctx0" brushRef="#br0" timeOffset="29700">8302 14533 8972,'8'0'630,"-2"0"-451,-6 0-269,6 0 90,-5-6 90,11 5-90,-10-5 180,9 0 0,-3-2 0,-1 1-360,5-5 180,-10 10-90,10-9 180,-11 9-180,11-10 180,-11 11-90,12-6 90,-12 7-90,12 0 90,-12 0-180,11 0 0,-5 0 180,1 0-270,-2 7 180,0-6 0,-5 5 0,5-6 90,0 0-90,-5 6-180,5-4 0,-6 3 180,0 1 0,-6 2-90,5 5 90,-11-5 90,11 4-90,-11-5-359,-2 12 179,-1-3-90,2 3 270,0-6-360,6 1 90,-6-1 0,5-5 180,-4 3 0,5-9 1,-1 4-91,3-6 180,5 6-180,-6-5-360,4 6 360,-4-7 180,6 0-90,0-7-90,0 6 90,0-5 0,6 0 0,2-1 1260,5-1-631,-6-4 181,11 5-450,-3-1-90,6-4 0,-1 5 180,-1-7-271,-4 1 91,4-1-539,-5 1 269,-1 6 0,0-5 180,1 10-990,-7-4 360,-1 6 271,-6 0 89,0 0-720,0 6 900,0 2 0,-12 11 0,-3 2 0</inkml:trace>
  <inkml:trace contextRef="#ctx0" brushRef="#br0" timeOffset="29899">8396 14815 8072,'7'-6'1170,"6"-1"-900,-6-7-91,13 1 1,-5-1 0,4 1 0,0-6 90,-4 10-360,10-9 90,-10 10 180,10-5 0,-10 5-630,5 3-269,-1 28 539,-9-11 0,2 19 90,-18-11-540,4-5 180,-10 4 181,4-5-1,-5-1 180,-1 0 90,7-5 0,-11 4 0,3-5 0</inkml:trace>
  <inkml:trace contextRef="#ctx0" brushRef="#br0" timeOffset="30042">8464 14842 7533,'0'28'1259,"6"-2"-539,1-13-271,6 7-179,1-12 270,-1 10-180,0-10-1,1-1-89,-1-1-719,12-6 449,-8-6 89,8-1-89,-5-31 0,-5 13 0,4-20 0</inkml:trace>
  <inkml:trace contextRef="#ctx0" brushRef="#br0" timeOffset="30200">8611 14466 7533,'0'21'1709,"6"-2"-810,-5 1-269,12-5-270,-12 10-1,11-10-89,-4 10-90,5-10-1079,0 5 539,-5-13-1439,4 5 450,-5-5 1349,0 1 0,5-2 0,-4-6 0</inkml:trace>
  <inkml:trace contextRef="#ctx0" brushRef="#br0" timeOffset="30457">8718 14466 7533,'8'6'899,"4"1"-359,-11 7 90,5 5-451,-6-4 1,0 4 90,0-5-899,0-1 449,0 7 180,0-5 0,0 10 719,-6 8-2608,-7-4 1619,4-1 270,-9-17 90,17-11-270,-11 0 91,4-6 988,1 5-359,1-17-270,0 9 269,4-22-269,-3 15 90,5-16-1170,5 11 630,-3 0 91,10 2 89,-5 0-1530,7 4 811,-1-5 719,-6 13 0,11-11 0,-3 3 0</inkml:trace>
  <inkml:trace contextRef="#ctx0" brushRef="#br0" timeOffset="30633">8933 14412 7533,'6'21'1709,"-5"-1"-810,11-1-359,-10 2-90,4 6 89,-1 0-89,-3 0 0,4-1-270,-6 7-1350,6 7 1080,-5-4-1619,5-3 900,-6-14 809,0 7 0,6-10 0,2 10 0</inkml:trace>
  <inkml:trace contextRef="#ctx0" brushRef="#br0" timeOffset="30741">9081 14734 9961,'0'-7'-449,"-6"1"269,4 6 180,-4 0 0,6-6 0,0-1 0</inkml:trace>
  <inkml:trace contextRef="#ctx0" brushRef="#br0" timeOffset="45605">8678 12413 7533,'0'13'989,"0"7"-359,0 1-360,6-6-1,-4 2-179,10-15-269,-11 10 89,11-11-90,-5 5 90,7-12 180,-7-1-180,-1-7 90,0 1-180,-5-1 90,5 7 0,-6-5 0,0 11 90,-6-6-90,5 7 90,-11 0-90,5-5 0,-1 3 0,-4-4-180,-7 6 180,-3-12 90,1 3-90,3-10 90,10 6-269,1-1-541,1-5 360,6 10 450,0-9 0,0 10 0,0-5 0</inkml:trace>
  <inkml:trace contextRef="#ctx0" brushRef="#br0" timeOffset="45875">8879 12439 7533,'8'21'270,"-2"11"-181,-6-16-89,0 15 270,-6-15 0,-2 3-180,-5-6-450,-6 7 180,4-11 90,-11 8 1,-1-9 178,-1-1-89,-5 0-629,7-7 269,-1 0 180,6 0 270,-4-7 0,9 0-180,-3-6 0,5-7 540,7 5-270,-5-4-90,11 0 0,-5-3 180,6-4-91,0-1 1,6 0 0,7 0 180,14-12-450,13 4 180,20 0-360,-15 16 180,5 19 0,-29 7-629,5 7 359,-5-1 360,5 19 0,1-14 0,0 13 0</inkml:trace>
  <inkml:trace contextRef="#ctx0" brushRef="#br0" timeOffset="46383">10462 12373 7533,'7'55'314,"0"0"1,6 19-315,0-30-539,1-37-541,-7-1 1080,5-6 0,-5-6 0,7-1 0</inkml:trace>
  <inkml:trace contextRef="#ctx0" brushRef="#br0" timeOffset="46649">10690 12467 7533,'8'20'270,"-2"0"-270,-6-1 0,0-4 0,-6 5 269,-2-7-89,-5 0 90,0 1-270,-1-1-270,0 1 90,-5-1 90,4-6-629,-16 0 449,8-7 270,-9 0-270,11-7-90,-11-18 270,16 7 0,-10-19-179,13 4 538,6 9-269,-5-13 0,10 22-89,-4-4 538,12 5-179,2-5-90,11 4 90,-4-4 0,11 5-90,30 7-90,-26 1 89,37 18 1,-45-3-899,5 10 719,-7 0 0,-7-4 0,1 4 0</inkml:trace>
  <inkml:trace contextRef="#ctx0" brushRef="#br0" timeOffset="47168">12018 12292 7533,'0'-7'719,"6"0"-899,-5 7 0,11 0-179,-11 0 898,11 0-359,-10 7-90,4 0-360,-6 6 180,0 7-89,0 1-181,0 5 90,0-4 0,0-3 810,-6-6-270,4 1-180,-10-7-1,11 5 541,-5-10-270,6 4-180,0-6 180,0 0-91,30-12 181,7-9-1799,13-2 1349,0-8 0,-22 16 0,5-4 0</inkml:trace>
  <inkml:trace contextRef="#ctx0" brushRef="#br0" timeOffset="47478">12273 12439 7533,'8'0'989,"-2"7"-989,-6-6 90,0 11-90,0-5 180,0 7 0,0-7-90,-6 11-90,-8-3 90,5 6 0,-15-1-270,15-7 0,-16 6 180,4-10-180,-6 3 0,6-12 270,-4 0-90,4 0-90,0-6 90,-5-1 0,12-13-180,-12-1 180,11-11-90,-4-9 180,12 0-586,1 0 496,6 3 180,18-26 0,-8 22-1,15-15-179,-5 44 90,1 1 0,11 10-90,-3 2 90,4 14-90,-13 1 90,6 16 0,-6-15-719,1 16 51,5-6 398,-11-3 0,4 8-719,1-16 899,-5 10 0,4-10 0,-6 4 0</inkml:trace>
  <inkml:trace contextRef="#ctx0" brushRef="#br0" timeOffset="47996">13547 12319 7533,'8'-14'2518,"-3"7"-2967,-5 1 359,0 6 180,0 0 89,0-6-89,0 5-1259,0-6 989,0 14-539,0-6 359,0 11 90,-5-5 90,3 1 360,-10-2-180,11 0-90,-5-5-90,0 11 810,4-10-630,-4 4 719,12 0-269,8-5-270,1 5-90,4-6-270,-12 0 270,5 0-630,-10 0 270,3 0 180,-5 0-899,0 0 809,0 6 180,-5 2 0,-9 5 0,-7 0 0</inkml:trace>
  <inkml:trace contextRef="#ctx0" brushRef="#br0" timeOffset="48285">13748 12306 7533,'8'35'1439,"-2"2"-1349,-6-21 90,0 3 0,-6 0 89,4-4-358,-10 4 89,5-5-450,-12-1 180,3 1 180,-3-7 90,-1-1-989,-6-6 899,-3 0-90,-3 0 0,5-6 90,-5-15 0,1-7 450,2-14-653,2 9 1,4 0 382,17 1 477,6 12-297,0 1-90,6 4 0,8-4 179,6 5-179,7 1 90,0 0 90,18 5-90,-14 2-180,14 6-1350,-12 0 721,-11 6 938,9 2-1748,-3 11 1349,-6-4 0,3 10 0,-12-4 0</inkml:trace>
  <inkml:trace contextRef="#ctx0" brushRef="#br0" timeOffset="48718">14834 12306 7533,'-7'28'90,"-5"-3"359,11-11-89,-11-1-90,10 6 180,-4-10 89,6 15-359,0-15 0,0 5 0,0-8 90,6-1-360,2-3 180,5 4-90,6-6-540,-4-6 270,4-8 270,-5 6 0,6-10-809,-6 4 89,6-7 630,-6 7-989,-7-4 449,-1 10 630,-6-5 0,0-1 0,0 1 0</inkml:trace>
  <inkml:trace contextRef="#ctx0" brushRef="#br0" timeOffset="49072">14901 12292 7533,'14'15'-90,"0"3"360,-1-5-91,1 2-179,-1 5 0,0-7 0,1 1-89,-7-7 268,5 5-89,-11-11-539,5 11 269,-6-10 180,0 3-90,0 2-90,0-6 0,0 11 180,0-10 180,0 9-270,0-3 90,0-1 180,0 11 0,0-9-270,-6 11 180,5-1-90,-11-4 0,11 4 0,-11-5-90,4-1 180,-11 1-180,4-1 180,2-6-90,-5 0 0,14-7 270,-20 0-91,21-7-179,-20 0 0,14-13 540,-11-12-450,7 2-90,6-9 180,8-13 0,4 0-1473,3 12 1338,4-12 0,2 7 45,1 31-180,4 1 180,1 5-90,-6 2 90,12 6-270,-11 0 270,10 6 1383,-10 2-2193,10 23 540,-10-7 90,4 15 90,-11-18 0,4 4 0,-5-4 0,7 6 0,0 0 0</inkml:trace>
  <inkml:trace contextRef="#ctx0" brushRef="#br0" timeOffset="49822">16618 12319 7533,'0'15'1349,"0"3"-1349,0-11 0,0 1 180,0 4-90,6-11 360,2 11-271,5-11-179,1 5-90,-1-6 270,0 6-360,1-4 1,-1 4 358,-6-6-628,6 6 269,-12-5 180,6 5-90,-7-6-450,0 6 180,-13 2 180,4-1 91,-10 5-1,5-10-900,-11 4 450,9-6 181,-10 0 359,1-12 0,15 3 0,-8-11 0,12 7 0,5 5 0,-5-4 719,18 5-719,-4-6 90,12 5 0,-7-4 90,6 5-180,-4-7 360,5 1 90,5-1-720,-9 1 90,16 6 90,-17-5 180,4 10-720,-5-4 360,-1 6 90,0 0-179,7 6 359,-11 2 0,8 11 90,-9-4-180,-1 4 90,-1-5 0,-6 5 180,0-4-270,0 5 539,0-7-269,0 0-90,0 1 180,-6-1-90,5 0 90,-11 1-270,4-7 180,-5 5-180,-6-4 90,4 5 0,-10 1-90,4-7 90,0-1-1,-5-6 1,11 0 0,-10 0 0,10 0-90,-10-6 360,16-1-180,-9-13 0,11-7 0,-1-1-90,2 1 0,6 8 0,0 0 180,36-15-270,-9 17 89,25-7-538,-25 24 179,4 6-90,-14 1 180,14 7 90,-22 5 0,9 2-809,-11 0 359,0-2 540,5-5 0,-4 5 0,5 2 0</inkml:trace>
  <inkml:trace contextRef="#ctx0" brushRef="#br0" timeOffset="50271">18175 12172 7533,'-23'43'629,"-1"6"-449,22-33 0,-4 21 90,6-20 0,0 20-90,0-21 0,6 10 0,-4-19 269,10 5-269,-4-10-630,-1 3 360,5-5 90,-10 0 90,4 0 0,0-5 0,-5-3 90,5-5-540,-6 0 270,0-1 1,0 7 178,-6-5 1,5 10-90,-11-4-269,4 6 89,0 0 90,-4 0 90,11 6-720,-11 2 360,10 5 90,-4-6 1,6 5 89,0-4-90,0-1-540,6-1 361,-4-6 449,10-6 0,-4-7 0,5-8 0</inkml:trace>
  <inkml:trace contextRef="#ctx0" brushRef="#br0" timeOffset="50531">18335 12386 7533,'7'28'1619,"-1"-2"-1349,-12-13-450,5-5 180,-11 3 0,5-3-180,-7 5 180,1 1 0,5-1 180,-3-5-540,3-2 180,-5 0 0,0-5-809,-13-1 899,10-7-90,-9-7 270,11 1-180,1-7 0,-1 0-90,0-1 540,7-11-180,-5 10-90,11-11 90,-5 6-1,6 7-179,0-6-90,6 11 540,1-4-270,6 5 0,7 1 90,-5 0-90,11 5 90,-6 2-90,1 6-360,4 0 180,-10 12 0,5-9 90,-1 21-1080,2-3 810,-7 1 90,5 3 0,-12-5 90,1-5 0,-2 10 0,0-10 0,-5-2 0,5-7 0</inkml:trace>
  <inkml:trace contextRef="#ctx0" brushRef="#br0" timeOffset="51225">19515 12319 7533,'8'-8'1439,"-2"3"-1079,-6 5 449,0 5-629,0-3-360,6 10 180,-5 1 180,5 2-810,-6 10 630,0-16 0,0 3-539,0-6 269,0-4-180,0 4 90,0-12 270,0-1 90,0-7-179,0 1 89,0-7 180,0 5-180,0-4 0,0 5 270,0 1-91,6 0 1,-4-1 450,10 7-180,-5 1-180,1 6 899,4 0-539,-4 6-180,-1 7 179,5 8-449,-5 0 270,1 4-720,-2-10 1,-6 10 359,0-9-810,0-3 540,0 5 180,0-15 0,0 8-1529,0-4 720,0-6-361,0 5 1260,0-6 0,0 0 0,0 0 0</inkml:trace>
  <inkml:trace contextRef="#ctx0" brushRef="#br0" timeOffset="51536">19838 12426 7533,'15'21'899,"-4"-2"-449,-11-5-90,0-1-90,0 7 359,-6 7-269,-7 13-180,-2-10-990,-4 1 451,6-18 269,-7 1-810,-1-7 540,0 5 180,-4-10-89,4 4 89,-6-6 90,7 0 0,-6-6-90,5-2 450,-6-11-180,6-2-90,-4-6 90,10-6-90,-4 5 0,5-5-180,7 6 540,1-5-271,6 3 1,0-4 360,0 6-270,6 1 180,19-7 180,-7 10-181,19-2-89,-16 12 0,1 5 0,3-4-90,-10 11-90,10-5 180,-10 12-91,4 1 1,0 13 0,-10 1-1169,9-1 359,-11 18-539,1-15 539,4 16 91,-11 0 539,5-15 0,-6 13 0,0-16 0</inkml:trace>
  <inkml:trace contextRef="#ctx0" brushRef="#br0" timeOffset="54754">12809 14748 7533,'8'30'359,"3"-6"-359,-9-24 450,10 0-180,-11 0 0,11-6-360,-10-8 360,10-13-180,-5 5 90,1-3 0,-2 5-720,-6 11 450,0-9 90,-6 17 90,-2-5-90,-5 6-180,-7 6 180,5-5-360,-4 11 180,0-10 0,4 4 180,-4-6-989,5 0 809,1 0 0,0 0-360,5-6-308,2-2 0,0-11 0,-1-2 0</inkml:trace>
  <inkml:trace contextRef="#ctx0" brushRef="#br0" timeOffset="54896">12877 14318 7533,'7'14'809,"-1"-1"-269,0 1-180,-5 5 0,5 2-181,-6 6 1,6 0-180,-4-1-629,4 1 449,0 0 90,-5 0 180,11 6 90,-10-5-90,3-1-90,-5-2 0,0-10 0,0 5 0</inkml:trace>
  <inkml:trace contextRef="#ctx0" brushRef="#br0" timeOffset="55031">12903 14573 7533,'15'-13'989,"3"6"-899,-10-5-90,-1 10-450,5-10-1259,-5 11 1439,1-5 270,-3 6 0,-5 6 0,0 1 0</inkml:trace>
  <inkml:trace contextRef="#ctx0" brushRef="#br0" timeOffset="55195">12863 14654 7533,'-8'7'989,"2"0"-809,6-7 180,0 0-180,6 0 539,2 0-359,5 0 0,1 0-180,-1 0-90,1-7 0,-1 6 180,1-5-91,-1 0-718,0 4 359,1-4 180,-7 6-1169,5 0 629,-11 0 360,5 0 0,-6 0-899,6 0 89,-4-5 990,4 3 0,-6-4 0,0 6 0</inkml:trace>
  <inkml:trace contextRef="#ctx0" brushRef="#br0" timeOffset="55416">13010 14882 7533,'28'2'2248,"-2"-16"-2068,-19-2-989,5-10 539,-10 19 90,4-5 180,-6 10-630,0-3 450,0 5 91,0 0-91,-6 0 180,-2 0 0,-5 0 90,-1 5-180,1 3 180,0-1-180,-1 11 0,1-15 90,5 15 0,-3-16 0,9 4 0,-4-6-540,6 0 180,0 0 360,0-6 0,6-8 0,1-6 0</inkml:trace>
  <inkml:trace contextRef="#ctx0" brushRef="#br0" timeOffset="55804">13145 14520 7533,'13'-14'2158,"0"1"-1618,1 5-270,-7-3 90,5 3-270,-5 1 0,7-5 90,-1 10 89,1-4-448,-7 6 268,5 0-89,-11 0 180,12 0-629,-12 6 269,5 2 90,-6 11-540,0-4 360,0 10 180,-6-4 0,-1 0-809,-7 4 179,-5 2 91,4-5 269,-5 4 90,1-19-90,10 5 180,-8-10-89,9 4 89,1-6 180,1 0 90,6 0-180,0 0 90,0-6 449,6 4-179,1-10-270,6 5 540,1-6-180,-1 5-180,0-4-90,1 5 89,-1-7 91,-5 7-90,9-11-90,-7 15 0,3-15 0,-1 17-540,-4-5 450,-1 0 0,5-2 0,-4-5 0</inkml:trace>
  <inkml:trace contextRef="#ctx0" brushRef="#br0" timeOffset="56299">13319 14412 9332,'13'0'449,"1"0"-359,-1 0 270,1-6-989,-1 5 269,-6-5 270,5 6-630,-10 0 91,10 0 449,-11 0 0,5 12-90,-6-3 180,-6 10-90,-1-5 180,-7-1-180,1 0 90,0 7 90,-1-5-180,1-2 0,5-1 630,-3-10-180,9 4 450,-4-6-1,18-6-539,-3 4 90,10-10-180,-5 5-180,-1-7 270,6 1-90,-4-1 90,-2 7-90,-1 1 90,-4 0-91,-1 5-718,-1-6 629,0 7-360,-5 0 270,5 0-90,-6 7 180,0 0-629,-6 1 269,5 3-90,-11 3-90,5 1 181,-7-2 359,1-1 0,0-5 89,5 7-89,-4-7-179,11 5 628,-11-10-269,10 4-270,-3 0 1709,5-5-1349,0 5 630,0-6-361,5 0-269,3 0 360,11-6-360,2-1-180,0-1 179,-2-4 91,1-1-180,-5 4-1529,4-9 719,-11 17 360,4-5-1169,-11 6 720,5 0 269,-6 0 0,0 6-89,-6 7 539,-1 2 0,-13 4 0,-1 1 0,-6 0 0</inkml:trace>
  <inkml:trace contextRef="#ctx0" brushRef="#br0" timeOffset="56454">13413 14681 7533,'-8'7'539,"-4"-1"-269,11 0 270,1-4-360,1-2 360,17-8-271,-9 1 1,16-5-90,-10 10-360,11-3 270,-11 5-90,4 0-270,-5 0 90,-1 5 360,-5 3-719,-3 17 449,-5-9-180,0 10 90,0-7 90,-5-4 0,-3 5-630,-5-13-89,-1 5 809,1-11 0,-1 6 0,0-7 0</inkml:trace>
  <inkml:trace contextRef="#ctx0" brushRef="#br0" timeOffset="56968">13641 14506 7533,'-6'27'809,"4"6"-449,-4-5-180,6-1 180,0-7-90,0-1-1,0-10-89,6 9 0,-4-17 0,4 5-540,0-6 270,-5-6 90,11-1-359,-11-7 179,11-5 180,-10-2 0,4-6-360,0 6 90,-4-4 180,4 10 0,-6-4 90,0 5 0,0 1-90,6 5 0,-5 2-90,5 1 180,-6 3 900,6-4-360,-4 12-271,9 1 181,-9 7-180,4-1 90,0 7-450,-5 7 0,5-5 90,0 9-810,-4-16 451,4 5 179,-6-7-900,0 0 541,0-5 179,0-2 180,0-6-1079,0 0 1259,0-12 0,0 3 0,0-17 0,0 6 0,0-1 0,0-4 0,0 4-180,0 0 180,0-5 0,6 12 989,-5-6-449,5 13-90,0 0-271,-4 7 91,9 0 90,-9 12 270,4-3 179,0 17 1,-5 6-1080,11 4 180,-10 5 180,3-9-1529,1 1 1349,-4-10 0,4 8-1439,-6-22 1529,0 9 0,6-11 0,1 6 0</inkml:trace>
  <inkml:trace contextRef="#ctx0" brushRef="#br0" timeOffset="57452">13976 14399 7533,'0'7'2158,"0"5"-1618,0-10 2339,0 46-2700,0-26-538,-6 29 359,5-26 0,-11-4 90,10 0 89,-9 4 1,9-4 0,-10 0-1259,11-2 629,-11-5 180,10-1-719,-4-6 359,6-1 1,-6-6-361,5 0 271,-5-6-1,6-7 360,0-2 0,0-4 1,0-1 449,0 6-90,6-6 0,1 7-270,7 5 360,-7 2-90,5 6 0,-10 0 0,9 6 0,-9 2 0,10 5 2518,-11 13-1978,5-10-180,0 3-90,-4-7-1,4-4-89,-6-1-899,0-1 449,0-6 270,5 0-90,-3 0 270,4-6 0,0-13-360,-5-4-360,11-10 180,-10 7 90,10-1 180,-11 0 1,11 6-1,-11-4-90,11 10 719,-10-5 991,16 7-1261,-15 6 811,21 7-631,-21 7 271,21 19-540,-21-4 0,15 11-90,-11-1-90,1-3 0,-3 3 180,-5-5-2159,0 6 1709,0-5-1619,0-1 900,0-1 989,6-18 0,-4 17 0,4-10 0</inkml:trace>
  <inkml:trace contextRef="#ctx0" brushRef="#br0" timeOffset="57931">14445 14399 7533,'21'-6'90,"-1"-2"1259,-1-5-540,-4 0-359,5 5-270,-7 2 0,-5 6 180,9 0-720,-14 0 270,9 0 90,-12 6-360,0 2 180,0 5 180,-6 12 90,-1-2 0,-7 10-270,1-13-989,-12 12 539,8-16 181,-8 9-271,11-11 270,-5-1 90,10-5 91,-9-2 359,17-6-90,-5 0 0,6 0 719,0-6-629,6-2-90,1-5 810,6-1-181,13 1 361,20-18-720,-13 13-91,16-13 1,-34 17 90,4 7-1439,-11 1 629,4 6 270,-11 0 180,5 0-809,-6 0 899,0 0 0,-6 12 0,-1 2 0</inkml:trace>
  <inkml:trace contextRef="#ctx0" brushRef="#br0" timeOffset="58098">14472 14668 7533,'0'7'1169,"6"-1"-1079,2-6 989,5 0-539,1-6-90,5 4-90,-4-10-1,10 11 181,8-11-360,-9 5-450,13-1 270,-22 2 0,4 6 90,-11 0-1169,4 6 539,-10 2 270,4 5 270,-6 0-1979,-6 13 1619,-2-10-89,-6 3 449,1-7 0,-7-4 0,0 5 0</inkml:trace>
  <inkml:trace contextRef="#ctx0" brushRef="#br0" timeOffset="58270">14673 14533 7533,'29'-21'1529,"8"-10"-720,-20 20-269,8-12-180,-18 21 90,5-4-181,-4 6 91,-1 6-180,5 2 0,-11 5-180,11 7 0,-10 0-450,4 1 360,-6 4 0,0-9 180,0 9 90,0-10 0,0 10 0,0-10-180,-6 4-2698,4-11 449,-10 10 2249,5-15 0,-6 9 0,-1-12 0</inkml:trace>
  <inkml:trace contextRef="#ctx0" brushRef="#br0" timeOffset="58432">14848 14345 7533,'13'42'0,"0"-3"2338,-5-12-359,10 17-1529,-15-12 180,15 30-3059,-16-7 180,4 8 1350,-6-15 899,0-23 0,0-13 0,0-4 0</inkml:trace>
  <inkml:trace contextRef="#ctx0" brushRef="#br0" timeOffset="58605">14915 14600 7533,'14'-41'1169,"-1"8"-719,1 13-180,-1 7 179,0-1-179,1 1 90,-1 6-270,-6-5 180,5 10 90,-4-4-181,5 12 1,-6 2 0,5 11-270,-10 8 90,4 1 0,-6 5-449,0 0 449,0-5-90,0-1-1080,0-8 451,0 1 449,0-5 0,0-2 270,0-1 0,-6-5 0,-2 7 0</inkml:trace>
  <inkml:trace contextRef="#ctx0" brushRef="#br0" timeOffset="58875">15102 14251 7533,'8'6'3328,"5"14"-2968,-6 2-1,0 11-179,-1-6 0,0 6-630,-4 1 181,10 18 179,-11-15-1743,11 14 1113,-11-23 360,5 5 29,-6-12-298,0 4 539,0-16 899,0 3-449,0-12 630,0 0-86,6-12-724,2 3-180,5-16 0,6 10 360,14-16-720,-3 14-479,15-8 929,-17 11-158,23-5 1,-14 4 0,15-4 0</inkml:trace>
  <inkml:trace contextRef="#ctx0" brushRef="#br0" timeOffset="59566">15747 14198 9062,'0'-8'1889,"6"2"-1979,-5 6 90,5 0 0,-6 0-1529,6 6 719,-4 2 360,4 5 270,-6 0 180,0 1 0,0 5 0,0 2 0</inkml:trace>
  <inkml:trace contextRef="#ctx0" brushRef="#br0" timeOffset="59799">15626 14332 10591,'25'-18'1799,"-9"7"-1709,16-8 360,-5 1-1350,-5 15 540,4-9 270,-13 12-539,-6 6 359,5 8 270,-10 7-270,4-1 0,-6 6 90,-6 13 180,4-8-90,-4 8-90,6-26 91,-6-7-1,5-12 0,-5-7 90,12-8 0,-5-6-1170,11-18 900,-4 20 1,-1-18-721,5 22 361,-11 0 629,5 1 0,0 7 0,2 0 0</inkml:trace>
  <inkml:trace contextRef="#ctx0" brushRef="#br0" timeOffset="59991">15867 14171 7533,'0'7'719,"0"5"-269,0-10-180,0 10 90,0-11-1,6 5 1,-4 0-270,9-4 0,-3 4 90,6 0 0,-7-5 0,5 11 0,-4-11 269,5 5-718,1 0 179,-7-4-360,-1 4 270,0-6 0,-5 0 90,5 0-539,-6 0 359,0-6-90,0-2-630,0-5 451,0-1 89,0 7-180,-6-5 271,5 11 359,-11-11 0,5 10 0,-13-4 0,-1 6 0</inkml:trace>
  <inkml:trace contextRef="#ctx0" brushRef="#br0" timeOffset="60091">15840 14278 7533,'-20'64'449,"6"-7"-89,8-24-180,6-5 0,0 5 0,0-12 270,6 10-360,2-21 0,11 8-630,-4-18 270,4 0 270,-5 0-1349,-1-12 1349,1-2 0,-1-13 0,1 0 0</inkml:trace>
  <inkml:trace contextRef="#ctx0" brushRef="#br0" timeOffset="60316">15948 14359 7533,'6'-8'1259,"-4"2"-1169,9 12 90,-9-4 0,4 10 90,-6-5-270,0 12 0,0-3 179,0 3 1,0 0 180,0 2-720,-6 6-449,-7 0 449,-2-12 270,1 3-180,2-17 720,5 11-180,-1-11 0,-4-7 539,16-3-269,-2-10-270,12 0 90,-1 4-1170,7-11 450,1 0 270,5-3-1529,-5-4 810,-2 13 359,-5 0 450,-1 1 0,0 4 0,1-5 0</inkml:trace>
  <inkml:trace contextRef="#ctx0" brushRef="#br0" timeOffset="60698">16082 14291 7533,'0'21'1079,"0"-1"-1079,0-13 180,6 5 0,-5-10 180,5 4 89,0-6-359,-4 0 180,10-6-180,1-8 90,-4-7 0,9 1-990,-16 0 451,10 7 269,-11-1-720,5 1 450,-6 6 180,0-5 1,0 10-721,-12 2 630,3 2-90,-4 15 91,1-7 269,4 9 0,-5 0 0,5-4 1529,-10 40 450,15-21-1620,-9 19 1,18-34-360,2-7 270,5-10-90,1 3-90,5-17-90,2 4 90,0-18-1439,10-7 1169,-14 3 180,8-8-1440,-18 17 721,5-4 179,-10 10 270,4-5 270,-6 13 0,0 1 0,0 6 270,0 6-270,0 1-90,0 7 0,0 5-90,0 2 900,0 0-360,0 4 359,0 2-89,0-5-180,0 10-1170,0-17 270,0 4 271,0-11 89,0-3-1440,0-5 1530,0 0 0,5-12 0,3-3 0</inkml:trace>
  <inkml:trace contextRef="#ctx0" brushRef="#br0" timeOffset="60844">16283 14386 7533,'7'-21'359,"5"-5"-179,-10 12 0,10-6 0,-5 7 270,7-1-360,0 7 1349,11 1-809,-3 18-450,-1-3-1,-3 10 1,-17 1 0,5-6-1079,-6 12 629,0-11 0,0 10-629,0-10 359,0 4 270,0-5-1259,-6-1 809,5-5 720,-11-3 0,4-5 0,-5 0 0</inkml:trace>
  <inkml:trace contextRef="#ctx0" brushRef="#br0" timeOffset="61083">16457 14050 7533,'8'27'0,"4"0"0,-5 0 2069,1 5-810,3-3-630,-9 3-179,10 13-270,-11-8-965,11 10-115,-10-8 451,4-11 670,-6 5-1121,0-7 520,0-5 200,0-1 450,0-13-90,0-1-900,0-18 361,0-3 89,0-5 1799,0-6-630,6 11-449,2-10 0,5 4-990,6 0 450,2-4-1709,6 10 990,0-5 809,-1 1 0,1 4 0,1-4 0</inkml:trace>
  <inkml:trace contextRef="#ctx0" brushRef="#br0" timeOffset="61785">17021 14291 8432,'0'-7'1709,"0"-5"-1259,0 5 180,0-7-451,0 1 1,0 6 0,0 1 90,0 0-360,6 4 90,-5-10 90,11 11-899,-10-5 449,4 6 360,-6 0-900,0 0 810,0 6-359,0-5 179,0 11-180,-6 1 540,4-4-270,-10 9 90,5-10 90,-6 5 0,5-5-180,-4 4 180,11-11-90,-11 5 900,10-6-181,2 0-359,8-6-90,5 5 90,1-6-540,5 7 360,-10 0-180,9 0 0,-11 0 180,0 0 0,-1 0-540,0 0 271,-4 7-1,4-6 90,-6 11-630,0-10 90,0 15 91,-6-14 269,-2 15-180,-5-16 270,6 10 270,-5-11-90,-2 11-180,5-5 0,-2 1-89,5-2 89,4-6 1439,-4 0-629,6 0 3147,0 0-3507,6 0 360,7-12-450,2 3-810,5-10 450,-1-1 180,-4 6 0,4-6 360,1 1-90,-5 4-2699,4-5 1170,-5 7 449,-7 6 361,5-5 449,-11 4 0,5-5 0,-6-1 0</inkml:trace>
  <inkml:trace contextRef="#ctx0" brushRef="#br0" timeOffset="61941">17182 14117 7083,'0'20'1619,"6"-6"-450,-5 12 1,11 13-361,-4-8-736,-1 20 287,-1-23-271,-6 28-89,0-22-89,0 16-721,0-23 543,0-6 177,0 4-1349,0-10 719,0 4 271,0-11 89,0-2-885,6-18 1245,-4-3 0,9-12 0,-3 0 0</inkml:trace>
  <inkml:trace contextRef="#ctx0" brushRef="#br0" timeOffset="62292">17357 14117 7533,'-8'42'989,"2"-3"-269,6 29-2210,0-30 2210,0 24 343,0-37-703,0-9-90,0-3 184,6-1-814,-4-11 270,4-1 180,-6-7 782,6-7-692,-5-5 179,11-14-269,-11 3-809,5-8 359,-6 11 0,0-12 180,0 15 0,0-13 360,6 22-270,-4 2 90,4 6 810,0 7-450,1 0-91,0 0-89,5 12 990,2 3-900,1 12-1,4 0 91,-6 6-90,-5-5-90,-2-1 0,-6-1 180,0 0-181,0 3-1708,-6 4 720,4-13 449,-10 0 90,5-7-2878,-7 0 3148,1-5 0,0-2 0,-1-6 0</inkml:trace>
  <inkml:trace contextRef="#ctx0" brushRef="#br0" timeOffset="62586">17786 14198 7533,'20'37'2158,"-6"-7"-1708,-2-30 0,-5-6-90,1-2-90,3-5 89,-3-6-179,-1-2 90,5 0-90,-10-5-1439,4 17 719,-6-8 270,0 9 180,0 1-449,-12-5 359,9 10 360,-15-4-270,5 6-90,-8 12-180,0-9 90,2 15 0,5-10 180,1 5-809,6 0 359,-6-5-90,12 4 271,-6-11 359,7 5 0,0-12 0,0-1 0</inkml:trace>
  <inkml:trace contextRef="#ctx0" brushRef="#br0" timeOffset="62765">17879 14010 7533,'15'13'2878,"3"1"-2338,-17 5-91,5 2 91,0 6 270,-4 18-630,4-20-450,-6 24 270,0-27 180,6 17 0,-5-10-1350,6-3-1168,-7-6 1168,0-1 541,-7-4-181,0 4 360,-7-5 91,1-7 359,-6-1 0,10-6 0,-9-6 0,10-1 0</inkml:trace>
  <inkml:trace contextRef="#ctx0" brushRef="#br0" timeOffset="63354">17839 14386 6183,'0'-8'3149,"0"2"-2790,0 6 2520,0 0-2429,0 6-91,0 1 181,0 7-180,0 5 269,-12 32-539,9-23-90,-15 21 180,17-35 90,-11-7-180,11 5-180,-5-4 0,0-1 0,4 5-359,-4-10 179,6 3 180,-6 2-630,5 0 450,-11 1 0,11 3 91,-5-9-1530,-1 10 1349,6-5-1439,-12 7 1079,12-7 180,-5-1 271,6 0-361,0-4 180,0 4 1,0-6 179,0-6 270,6-2 90,-5-11-90,12 4 0,-12-4 719,12 5-449,-12 7-270,11-11-90,-5 9 90,1-5 180,4 2-360,-5 11 1979,6-5-630,1 0-539,-1 5-180,0-5-360,1 0 180,5 4-91,-4-4-898,4 0 359,-5 5 360,-1-5 90,1 0-1709,-6 4 809,3-10 271,-9 11-361,10-11 900,-11-13 0,5 7 0,-6-14 0,0 19 0,0 6 0,0-5-719,0 4 719,0 1 0,0 1 0,0 6 2788,0 0-2518,0 6 90,0 1 1888,0 6-988,0 1-181,-6 11-809,-1-2 0,-1 9-90,-3-5-1440,-3 18 1260,5-14 90,-9 8 90,10-7 0,1-22 0,-5 8-3328,10-12 1529,-3-5 539,-1-1 451,4-7 449,-4-7 0,6-5-90,6 4-270,13-28 810,-2 23 540,14-29 269,-9 33-539,-2-10 0,5 1-361,-10 9 181,11-10-360,-12 13 0,6-1 0,-7 1 0</inkml:trace>
  <inkml:trace contextRef="#ctx0" brushRef="#br0" timeOffset="63620">18107 14291 7533,'7'0'1079,"5"0"-179,-10-11-1,16-4-539,-15-6-360,15-4-1529,-16 10 629,10 1 450,-11 2 181,5 11-1,-6-5 180,0 6 0,0 6 0,-6 1-720,-1 13 451,-1-5 269,-4 10 1709,-1 14-1529,-3-8-90,-3 14-299,12-19 209,1 2 90,6-8-90,0 0 1619,0-13-719,0 5-181,6-10-179,1 3 478,12-17-658,3 4-90,-2-18-1259,6-7 989,-11 3-1529,-2-8 719,-1 11 91,-4-11-91,-1 8 900,-1-9 0,0 12 0,1 0 0</inkml:trace>
  <inkml:trace contextRef="#ctx0" brushRef="#br0" timeOffset="63765">18268 14090 7533,'0'5'1709,"0"4"-1080,0 18-269,0 5 90,6-3 269,2 28-539,-1-31 0,5 24 0,-11-36 0,11 6 0,-10-7 0,4-5-1529,0 4 629,-5-11 540,11 5-1259,-11-6 180,18-6 989,-10-2-270,10-5-89,1 0 629,0-1 0,1 1 0,-2-1 0</inkml:trace>
  <inkml:trace contextRef="#ctx0" brushRef="#br0" timeOffset="63872">18644 14332 7533,'7'13'4407,"-1"1"-3687,-6-7 89,0 5-2068,0-10 719,0 4 360,0-6 180,0 0-1619,-6 0 1619,5-6 0,-11-8 0,5-7 0</inkml:trace>
  <inkml:trace contextRef="#ctx0" brushRef="#br0" timeOffset="75267">14379 14452 10861,'-14'12'180,"1"-3"-180,-6 53-90,4-27-135,2 11 0,0 2-2083,-2 10 2308,2 15-180,1-7-89,10-11 179,-4 11-90,6-5 0,0 6 0,6 0-90,2 0-655,5-5 745,7 3 90,-5-10 0,10 5 0,-10-6 90,10-7 0,-4 0 0,6-7 0</inkml:trace>
  <inkml:trace contextRef="#ctx0" brushRef="#br0" timeOffset="77500">14540 15312 7533,'-14'13'0,"1"0"-360,-1 7 540,7-5 809,-5 16-719,4-14-90,1 14 270,1-10-180,6 0-360,6-2 270,-5-12-1,11 5-358,-10-10 268,10 3-89,-11-5-89,12 0 89,-6 0 179,6-11-988,1 2 359,-7-16 270,5 9-989,-10-9 629,9 4 90,-9 1 450,4 0 0,-6 1 0,0-2 0</inkml:trace>
  <inkml:trace contextRef="#ctx0" brushRef="#br0" timeOffset="77664">14526 15137 7533,'0'21'2248,"0"4"-1978,0 2 90,6 2-180,-4 3 0,10 1 449,-11 1-629,11 1 180,-10-3 0,9-5 0,-3 0 0,-1-6 90,-1 4-540,0-10-989,-4 5 719,9-13 180,-9 5 270,4-10-90,-6 9 91,6-9 89,-5 4 0,5-12 0,-6-1 0</inkml:trace>
  <inkml:trace contextRef="#ctx0" brushRef="#br0" timeOffset="77907">14620 15459 7533,'0'-13'90,"0"5"-90,6-4 629,1 5-89,1-7-270,4 1 90,-5 0-450,6-1 90,1 1 180,-1-6-1,-5 3 1,-2 3-90,0 1-809,-4 11 359,4-5-630,-12 0 541,4 4 179,-10-4 0,10 12 360,-10 2-180,-1 29 1439,4 0-1079,-3 11 1259,12 2-1259,0-25 0,0 6 90,0-18 0,0 1-181,6-7 1,1 5-270,1-10 180,4 4 0,-5-6-989,7-6 359,5-8 540,-10-1-1529,9-10 719,-10 10 181,5-5 629,-6 7 0,5 0 0,-4 0 0</inkml:trace>
  <inkml:trace contextRef="#ctx0" brushRef="#br0" timeOffset="78262">14834 15392 8342,'8'-6'1260,"4"-1"-901,-5-7-89,6 1-450,1-6 90,0 3 90,-1 3 90,1 1-539,-7 5 269,5-7 90,-4 1-630,-1-1 360,-1 7 180,-6-5-179,0 5-1,0-1 90,-6-4-90,-7-1 0,-9-2 720,7 2-270,-3 7-90,11 6 360,-1 0-180,2 0 0,1 0 539,3 6-359,-4 1-90,6 6 360,0 1-271,0 11-89,0-2 0,6 9 0,-4-5-90,9-6 0,-9 10 90,10-8-360,-11 3 90,5 0 179,1-5 1,-6 6 0,5-1-90,-6-5 90,0 5-989,0-12 539,0 12 90,0-11 90,0 4-630,0-6 361,0-5 179,-6 4-810,5-11 361,-12 5 269,6-6-360,-1 0 270,2 0 450,1-12 0,3-2 0,-4-7 0,6 1 0,0 1 0,0-2 0</inkml:trace>
  <inkml:trace contextRef="#ctx0" brushRef="#br0" timeOffset="78844">14942 15433 7533,'36'-29'-1260,"1"4"1440,-22 11-90,-2 7 0,-1 1 0,-11 6 0,5 0 0,-6 0-90,0 6 360,0 7-180,0 2-90,0 11 449,-6-12-269,5 12 90,-5-11 0,6 10-90,0-10-90,0 4-1,0-11-358,0-3 269,0-5-180,6 0 269,-5 0-89,5 0 90,0 0-719,-4-17 539,10 6-180,-11-14-450,5 6 270,-6 4 90,0-11-269,0 12 89,0-6 270,0 7-180,0-1 630,-6 1-180,5 5 270,-5 2-270,6 6 629,0 0-359,0 6-90,0 2-180,0 5 540,0 1-360,6-1-91,1 7-179,7-6 0,-1 0 180,-5-2-1079,4-11 719,-5 11 180,1-10-90,4 4 0,-11-6-1349,17 12 1529,-15-10-180,15 10 540,-17-12-271,11 0-89,-11 0 90,11 0-180,-4-6 0,5-7-180,-5 4 180,3-9-179,-3 5 268,-1-2-89,5 1 0,-10 3-269,4 3-1,-6 1 180,0-6 0,0 12 90,0-5-180,0 6 360,0-6-90,0 5 270,0-5-180,0 6-1,0 0-179,6 6 0,1 7 90,1 8 270,4 0 810,1 4-811,-4-10-269,9 4 180,-10-5-180,-1-7 180,5 5-630,-11-10 270,11 4 90,-10-6-719,4 0 449,-6 0 90,0 0 0,6-6 180,-5-2 0,5 1-180,-6-5-719,0 4-91,0-5 990,0-6 0,-6 4 0,-1-5 0</inkml:trace>
  <inkml:trace contextRef="#ctx0" brushRef="#br0" timeOffset="79151">15451 15365 7533,'6'-10'1169,"-4"5"-1079,4-26 0,-6 16-630,6-4 180,-5-13-269,5 15 269,-6-21 90,0 17 90,0 0 90,0 2 0,0 6-90,0-7 91,0 6-181,0-12 270,-6 17 180,5-9-90,-5 17-90,6-11-90,-6 10 629,4-10-269,-4 11-90,6-5 360,0 6 269,0 0-539,0 6 90,0 7-180,0 8 809,0 18-719,6-9 180,-4 8 179,10 7 451,7 28-1440,-2-17 270,2 6-1799,5-1-270,-19-37 1710,12 31 449,-17-47 0,-5-3 0,-3-5 0</inkml:trace>
  <inkml:trace contextRef="#ctx0" brushRef="#br0" timeOffset="79257">15451 15405 7533,'0'-28'3058,"12"-3"-2608,-3 10-270,10 0-1,1 2-448,1-1 269,6 6 0,6-18 0,1 10 0,6-11 0</inkml:trace>
  <inkml:trace contextRef="#ctx0" brushRef="#br0" timeOffset="80137">15935 15244 7533,'7'44'1259,"5"-1"-989,-10-28 90,9 4-180,-9-12-1,4-1 1,0-6-450,-5-6 91,11-1 269,-10-6-720,4-1 270,0-11 270,-5 9-180,5-10 90,-6 13 0,0 5 91,0-3 89,0 3-90,0-5-90,0 5 270,0 2 0,0 6 179,0 0-269,6 0 90,-5 0 0,5 0-90,0 0 0,-4 6 90,10-5-90,-11 5 0,11 0 0,-11 2 0,5 5 180,-6 7 0,0-5-90,0 10-90,0-10 0,0 4 90,0-11-90,0 4 0,0-11 450,0 5-270,0-6 179,0 0-269,6 0 0,-4-6 0,10-1 0,-11-12 0,5-3 0,0-4-180,-4-1-360,10 6 271,-11 2 179,6-1-540,-7 5 180,0-4 90,0 12 360,0 1-180,6 6 360,-5 6-180,5 1 0,-6 12-90,6-4 360,-5 11-180,11-12 0,-10 6-180,4-13 179,0 5-89,-5-4 0,11-1 90,-5-1-180,13-18 90,-11 3-360,8-4 180,-15 1-90,4-2 180,0 0-629,-5-6 269,5 7 90,-6-6 90,0 3-90,0-9 1,0 4 89,0-6-90,0 1-90,-6-1 270,5-6-180,-11-1 360,10-7-605,-10 7 336,11 1 538,-5 12-269,0 2-90,5 6 0,-5 5 720,6 2-360,-6 6 64,4 0-244,-4 6 0,6 2-90,0 11-90,0-4 900,0 16-451,0-9-89,6 11 0,-4-6 90,4 6 0,0-5-181,-5 5-359,11-6 90,-11-6 0,11 4 180,-10-10-1529,10 16 1169,-5-14-989,1 8 539,-2-18 270,-6 5 91,0-10-811,5 4 630,-3-6 450,4 0 0,-6-12 0,0-3 0</inkml:trace>
  <inkml:trace contextRef="#ctx0" brushRef="#br0" timeOffset="80598">16296 15110 7533,'8'14'-360,"4"5"360,-5-4 1349,1 4-539,4-5-361,-10-7-359,10 5 90,-11-11 0,11 5 0,-11 0 90,5-4-90,0 4 0,-4-6-720,10 0-90,-11-6 361,5-1 179,-6-7 0,0 1 180,0-1-270,0 1 180,0-1-720,0 1 360,0 0 0,0-1 91,0 1-1,0-1-90,0 7 450,0 1 0,0 6 360,0 0-450,6 0 90,-5 0 269,5 0-179,0 0 0,-4 0-90,10 0 90,-11 0 180,11 0-360,-11 0 90,11 6 0,-10-4 90,4 3-360,0-5 90,-5 0 90,5 0 0,-6 0-180,6 0 90,-4 0 0,3 0-450,-5 0 450,0-5 90,0-3-180,0 0 270,0-4-90,0-1 0,0 4 90,-5-9-90,3 17 0,-10-11 90,11 11 0,-11-5 540,4 17-360,1-1-90,-5 14 89,11-8 271,-5 9-90,6-4 180,0 12-271,0-11 1,0 9-180,0-16-90,0 5 90,0-13 0,6 5-540,7-5 360,2 1 90,4-2-1529,-5-6 449,11 6 720,-9-5-1708,10 5 1978,-13-6 0,1-6 0,-1-1 0</inkml:trace>
  <inkml:trace contextRef="#ctx0" brushRef="#br0" timeOffset="80716">16699 15217 7533,'7'8'3148,"-1"4"-2069,0-5-359,-5 1-1,5 4-539,-6-11 180,0 11-1079,0-10-1710,0 4 2429,0-6 0,0 0 0,0 0 0</inkml:trace>
  <inkml:trace contextRef="#ctx0" brushRef="#br0" timeOffset="131791">20723 13124 12570,'0'19'719,"0"2"-359,0 6 0,0 12-180,0-9 180,6 26-450,-5-18 180,5 8 0,-6-13 90,0 0-1,0-11 1,0 15-90,0-21-1079,0 16 539,0-17 270,0 4-1349,0-5 899,0-7 91,0 5-1080,0-11 629,0 5 451,0-12-811,6-13 1350,-5-3 0,11-23 0,-4 3 0</inkml:trace>
  <inkml:trace contextRef="#ctx0" brushRef="#br0" timeOffset="133784">21018 13218 7533,'21'-21'1709,"4"2"-990,-10 6-539,10 5-360,-16 2 180,3 6-449,-12 0 269,0 0 90,0 6-270,0 2 180,0 5 90,-6 0-360,5 1 270,-11-1-89,4 0 89,1-5 270,-5 4 0,11-5-270,-11 7 90,10-7 450,-4 5-181,6-10 451,-6 15-450,5-14-90,-5 9 90,6-12 180,0 6-1,6 2-179,-5-1 180,11-1-450,-4-6 270,-1 0 0,5-6-90,-5 5-360,1-11 180,4 5-450,1-13 271,-4 11 269,9-9-90,-17 17-90,11-5 90,-10 6 0,4 0 90,-6 0-90,0 0 0,0 6 90,0 1-270,-6 19-270,-8 8 360,-7 8 180,1-8-179,0-9 358,13-11-89,-5-7 0,11-1-180,-5 0 810,6-5-360,0 5-180,0-6 809,0 0-539,0-6-90,6 5-90,1-11 89,6 5-89,1-13-540,11-1 90,-9 1 180,16 0 90,-17 7 90,4-1-90,1 1 90,-5 0-2698,4 5 1258,0-4 451,-4 5 359,4-7 450,1 1 0,-6-1 0,6 1 0</inkml:trace>
  <inkml:trace contextRef="#ctx0" brushRef="#br0" timeOffset="134372">21662 13111 7533,'-8'33'1709,"3"-11"-1529,5-3 0,5-13 359,-3 0 91,16-4-450,2-8 0,9-3 0,-3-10-900,-6-1 450,-1-1 270,-4 0-1169,5-4 629,-13 10 270,-1 1-449,-6 2 269,0 5 90,0 0-270,-11-5 451,1 4-1,-15 1 539,10 1-269,-5 6-269,7 6 1258,-6 7-989,10-4 1259,-9 21-1169,16-20 90,-3 22-270,5-23 180,0 9-90,5-11-180,3 6 90,-1-5 90,11 4-180,-15-4 90,9-1 90,-12 5-180,0-5 180,0 1-90,0-3 0,0 2 90,0-6-90,0 11-1080,-12-5 900,3 7-90,-10-1-359,6 1 269,-1-7 90,1 5 270,-1 1-90,-5 8-90,10-6 720,-9 3-270,11-10-270,-1 5 180,-4-5 629,10-2-359,-3-6 0,5 0-90,0 0-91,5 0 1351,9-12-721,13-9-629,2-2 360,9-14-451,-10 21 1,5-16-615,-6 18 615,0 0-900,-6 2 450,-2 11 270,-5-11-719,5 10 629,-10-4-1260,9 6 1246,-17 6-345,5 2-631,-6 5 451,0 0 269,-6 1-90,5-1-180,-11 1 630,-1 5 0,-2-4 0,-5 4 0</inkml:trace>
  <inkml:trace contextRef="#ctx0" brushRef="#br0" timeOffset="134786">21568 13540 7982,'7'0'810,"5"0"-450,-4 0 90,5 0-271,1 0 91,-1 0-90,0 0 0,1 0 0,-1 0 0,1 0 0,-1-6 90,0 5-180,1-6-270,-1 7-630,0 0 810,1 7-360,-7-6-89,-1 17 269,-6-15 90,0 15-90,0-11-180,0 1 90,0 4 90,0-11 0,6 5 90,2-6-719,5 0 359,1 0 270,-1-6-180,-5 5 360,4-11 0,-5 4 0,6-5 0</inkml:trace>
  <inkml:trace contextRef="#ctx0" brushRef="#br0" timeOffset="135568">21836 13259 7533,'14'-14'0,"-1"6"0,-5-3 449,3 3 181,-3 1-540,5-5 90,1 10-90,-7-4 90,5 6-900,-11 0 450,11 0 90,-10 0 90,4 6 180,-6 8-90,0 7 0,0-1 0,0 6 0,-6-11 0,4 10-90,-4-10 1,6 4-1,0 1 449,0-6 451,0 6-90,6-13-451,2 5 271,11-10-720,-4 4 90,4-12 270,-5-2-1169,0-5 539,-1-1 180,0 1 0,-5 0 90,4-1-1978,-11-5 2158,-1 4 0,-1 2 0,-11 7 0,4 0 0,1 4 0,-5-10 0,5 11 539,-1-5-89,2 6-360,6 0 630,0 0-181,6-6-89,-4 4-180,9-3 90,-3-2-91,5 6 181,1-5 180,5 0-990,-4 4 180,-2-9 180,-1 9 90,-11-4-899,11 6 539,-10 0 180,4 0 0,-6 0-1080,0 0 721,-6 12 179,4-3 90,-10 4-90,11-1 0,-11-4 0,11 5 810,-11-5-360,10-2-90,-4-6-90,6 0 450,0 0-180,0-6-180,0-2-1,6-5 91,-4-1 0,10 1-90,-11-7 90,11 6-180,-5-12 270,1 11-180,4 2-540,-5 1 270,1 11 0,-3-11 540,1 10-90,2 2 540,0 13-361,-2 8-89,-6 6-180,0 0 360,0 6 179,0 13-1079,0-9 360,0 8 0,0-18 90,0 0-539,0 6 539,6-11-2339,-5 3 1889,5-17 90,-6-3 270,0-5 0,0-11 0,0-4 0</inkml:trace>
  <inkml:trace contextRef="#ctx0" brushRef="#br0" timeOffset="136241">22306 13151 7533,'28'-7'2698,"-3"-5"-1978,-12 4-271,1-5-179,-1 5 180,1-4-90,6 11-90,-11-11-90,8 10-630,-9-4 360,-1 6 180,-1 0-90,0 0-900,-4 0 361,-2 18 539,-8 5-990,-5 5 1,-13 15 629,10-19 0,-16 9 0,17-8 181,-4-10-271,6 5 180,-1-7-180,1-6 450,0 5-719,5-16 719,2 3 359,18-19-269,-3 5 0,10-10 990,-5 16-541,-1-9 631,13 10-721,-10-5 271,16 0-90,-18 5 179,6-4-1348,-13 11 359,-1-5 270,0 6-1080,-4 0 540,3 0 271,-5 6-1171,0 1 721,-5 7 179,3-1 180,-10 0-360,5 1 271,-7 5 359,1-4 0,-7 10 0,11-9 719,-9 3-539,17-12-90,-5-1-180,0-6 1619,4 0-719,-4 0-360,12 0 2698,14-6-2788,-4-1-1,22-6-179,-28-1-540,14 7 181,-17 1 268,1 6-1078,4 0 539,-11 6 360,5 1-539,-6 7 179,0-1 270,-6 0-360,5 7 181,-11-6-1,4 6-540,-11 5 630,4-8-179,2 8 269,1-11-270,5-7 90,-1-1 0,-4-6 1,10 0 359,-10 0 0,11 0 0,-5-6 0,6 4 0,0-4 0,0 6 1799,0 0-1619,0 6-91,0-4 2880,6 16-2340,1-9 1,1 4-270,4-1 0,-10-10-180,10 9-180,-5-9 0,6 4 359,1-6-1258,-1-6 449,0-8 360,7 0-1529,-5-6 720,4 1 539,-6 4-90,1-10 450,-1 10 0,1-11 0,-1 6 0</inkml:trace>
  <inkml:trace contextRef="#ctx0" brushRef="#br0" timeOffset="136577">22614 13259 7533,'8'-8'2248,"4"-4"-1798,-11 4-90,11-5 180,-4 0-271,-1-1 271,11 1-990,-9 0 271,4 5 268,-7-4-628,0 11 449,-5-5 180,5 6-90,-6 0-1349,0 0 359,0 6 450,0 1 91,0 12 89,0-4 900,-6 16-181,5-8 631,-11 28-540,11-26-181,-5 12-89,6-29 0,0 4 90,0-11 0,6 5-90,1-6 0,6-6 90,1-1-1260,-1-13 450,6-7 450,-10 5-1439,9-3 270,-10 11 809,-1 1 180,6 5 1,-12 3 179,5 5 90,-6 5 0,0-3 0,0 16 2608,0-9-539,0 10 989,0 0-3148,0-3-90,6 3 270,1-12-1619,7-1 720,11-12-1440,-9 5 1170,10-11 1079,-7 5 0,2-7 0,5 1 0</inkml:trace>
  <inkml:trace contextRef="#ctx0" brushRef="#br0" timeOffset="136685">23084 13299 7533,'-8'29'4947,"-10"7"-4677,15-33-90,-14 15 1169,15-16-1079,-4 4-1170,6-1-719,0-3 1619,0 4 0,0-12 0,0-1 0</inkml:trace>
  <inkml:trace contextRef="#ctx0" brushRef="#br0" timeOffset="178494">9899 14426 9781,'-9'60'-225,"1"1"0,-1-1 0,0 0 1,2-3-1,0-4 0,0-6-225,-3 3 1,2-15 89,7-27 90,-5-3-270,6-5 181,0 0 359,-6-18 0,4 2 0,-10-17 0,5 7 0</inkml:trace>
  <inkml:trace contextRef="#ctx0" brushRef="#br0" timeOffset="178645">9831 14573 6633,'8'0'540,"-2"0"-360,-6 0-90,6 6 90,-4-4 0,4 4-270,-6 0 180,6 1-270,-5 1 90,5 4 180,-6-5 0,0 7 0,0-1-1,0 0-89,0 1 0,-6-1 0,-1 1 0</inkml:trace>
  <inkml:trace contextRef="#ctx0" brushRef="#br0" timeOffset="367743">18523 16278 7533,'7'13'1349,"-1"1"-989,-6-1 0,0 0-360,0 1 179,0-1 91,0 1-630,0-1 360,0 0-89,0 1-811,0 11 810,0-8-90,0 2 270,0-7-360,-6-5 180,5 1-539,-5-2 269,6 0 90,0-5 90,0 5 0,0-6 0,0-6 540,6-7-450,1-14 450,1-1-270,4-5 90,-5 12 180,1-5-180,4 6 89,-5-1-269,7-4 270,-1 9 0,1-3-180,-1 12-180,0-5 180,-5 11 0,4-5-180,-11 6 180,11 6 0,-11 1 0,5 6-360,-6 1-360,0 11 271,0-2 269,0 3 0,-6 0 90,-1-11-180,-6 10-540,-7 2 360,0-5 91,-1 3 179,1-5 90,7-11 0,-1 3 0,1-6 449,5-5-179,-4 5-180,11-6 810,-5 0-451,6 0-179,0 0 90,0-6 0,6-7-180,1-2 539,7-5-359,-1 7 0,1 0 0,-1-1-1,1 1-179,-1 5-1349,-5 2 629,3 0 271,-9 5 179,4-5-180,-6 6 360,0 6-1260,0-5 541,0 11 269,0-4 0,0 11 0,-6-4 90,4 4 270,-3 1 90,-1-5-90,4 4-179,-4-6-1,6-5 90,0 4 180,0-11-90,-6 11 0,5-10 0,-5 3 0,0-5 0,-2 0 0,-5 0 0,-1 0 0,1 0 0</inkml:trace>
  <inkml:trace contextRef="#ctx0" brushRef="#br0" timeOffset="367887">18456 16694 7533,'13'21'1709,"1"4"-1619,-1-16 90,6 9-1,-4-17 91,5 5-270,-7-6 180,13-6-719,-4-1 269,5-13 180,-2-1 0,-10-6-1439,4 7 269,1-18 1260,-6 15 0,6-22 0,-6 11 0</inkml:trace>
  <inkml:trace contextRef="#ctx0" brushRef="#br0" timeOffset="368498">18765 16372 8432,'21'0'1349,"-2"0"-1169,-6 0 90,-5 0-270,4 0 270,1 0 0,2 0 0,4 0-540,-11 0 270,-2 6 180,-6 7-90,0 8-90,0 0 90,-6 4-180,-2-10 180,-5 11 90,-1-6-180,1 1-90,0-2 180,-1-5-990,1-1 540,0-5 0,5 4-449,-4-11 359,11 5 180,-5-6-809,12-6 629,1-1 90,7-7 360,-1 7-179,6-5-91,-4 4 540,4 1-360,-11 1 180,4 6 449,-11 0-179,11 0-360,-10 0 630,4 0-271,-6 0 541,0 0-990,0-6 180,5-7-540,3-2 270,-1-5 0,-1 7 90,0 0-89,-4-1 89,10 1-90,-5-1 180,7 7-180,-6 1 1259,3 6-449,-3 0-360,-1 0-90,-1 0 89,-6 0-179,0 0 0,0 6 0,0-5-90,0 11 270,0-4-989,0 5 449,0 7 90,0-6 0,0 6-540,0-7 360,0 1 91,0-1-181,0-6 180,0 5-90,0-10 0,6-2 91,2-13 269,-1-2 0,5-11 0,-5 0 0,1-3 0,10-21 0,-16 18 0,16-13 0,-16 25 899,10 0-719,-11 7 540,5 5-271,-6 8-269,0 8 90,6 5-90,-5 7 0,5-6-90,-6 12-270,0-5 180,0 5 0,0-4 90,0-3-450,0-6 180,0 1 90,0 5-1169,0-4 629,-6-2 630,5-1 0,-11-10 0,5 4 0</inkml:trace>
  <inkml:trace contextRef="#ctx0" brushRef="#br0" timeOffset="368870">19354 16573 7533,'-7'28'629,"-5"-3"-179,5 1-90,-7-10 0,1 15-630,0-15 180,-7 9 180,-18 8-180,6-4-873,-18 10 1053,15-12-270,-11-6 1,4 4 179,-16-10 89,9 5-1052,-11-7 693,1 0 270,-8-5 90,18-7 0,-1-2-90,10-4 0,0-4-569,-9-5 1,1-4 568,13 1 0,3-2 0,1-6 0,1-2 0,-24-21 0,8 0 90,18-4 0,3 10-90,11-4 180,6 0-180,8 4-388,14-16 388,13 3-270,7-12-470,2 13 1,4-1 739,-10 16 0,1 1 0,15-18 0,5 3 0,4 11 0,0 5 45,-14 6 0,2 3-45,14 0 0,0 4 0,12-1-1,-10 20 1,3 9-135,-13 6 0,-1 5 135,7-3 0,-3 7 0,-10 13 0,-8 6 180,2 19-45,-19-21 0,-2 1-225,5 30 270,-7 0-180,-6-6 0,6-1 0,-12-1-540,6 14 270,-7-15 360,0 6-1169,-7-23 1226,6-7 1,-12 5 0,6-5 0</inkml:trace>
  <inkml:trace contextRef="#ctx0" brushRef="#br0" timeOffset="369733">19730 16238 7533,'0'20'1529,"0"30"-1259,0-17-90,0 19-1,0-14 541,0 8-540,6-2-823,-5 2 733,5-13-90,-6-1 294,0-3-654,6 3 270,-4-10 0,4-3-450,-6-6 360,0 7 1,0 6-91,0-9 90,0 7 439,0-23-439,0 5-360,0-6 1,-12-18 89,9 2 180,-15-23 0,11-1 90,-13-26 180,12 8 360,-2 4 0,2 1-270,6-4-180,1 12 0,2 2 180,7 14-180,5-9 1259,6 23-539,-4 2-180,10 1 359,2 11-449,-4-5 0,2 12-450,-11 1 360,-1 6-90,-6 1-90,5-1-90,-10 7 180,4-6-1,-6 6-538,0-1 269,0 8 90,-6 1-180,-2-1 90,-5-7-810,-6 5 451,4-9 179,-4 10-990,-1-13 631,5-6 179,-5-1 450,7-12 0,0-1 0,-1-6 0</inkml:trace>
  <inkml:trace contextRef="#ctx0" brushRef="#br0" timeOffset="370131">19904 15768 7533,'0'-8'1259,"0"14"-1349,0 9 270,0 12 360,0 6-181,6 1-320,-4 7-39,10-1 0,-11 6 360,11 19-1305,-10-12 855,4 11 90,-6-24-270,0 12 113,0-15 67,0 2-359,0-19 269,0-7 90,0-5-48,0 4-132,0-11 767,-6 5-677,4-12-105,-4-7-165,0-20 270,5-3 270,-5-4 0,6 13-360,0 2 180,6 10-90,1-5 0,1 13 1350,3 0-631,-3 7-179,6 7-180,-1 0 0,1 13-90,-7-5 630,5 28-451,-10-12 91,10 15-90,-11-13 180,5 6-270,-6-9-1350,0 2 541,0-6 359,0-11 180,0 4-810,-12-6-1258,9-23 2158,-9-18 0,12-9 0,0-8 0</inkml:trace>
  <inkml:trace contextRef="#ctx0" brushRef="#br0" timeOffset="370414">20159 16224 7533,'0'19'539,"0"-10"-179,0 9 90,-6-5-90,5 9-90,-5 10 89,6-3 91,0 3-180,0-5-90,0-6 0,0-1 0,6-13-450,1 5-270,7-10 540,-1 3-719,1-10 359,-7-3 90,5-11-360,-10 4 270,4-10-179,-6-20 449,-6 18-90,-2-22-90,1 33 630,-5-9-270,4 16 0,1-8 270,-5 15-181,10-4-89,-4 6 0,0 6 540,5 13 0,13 28-450,-2-14-810,16 10 270,-13-30 270,1 0 0,-1 1-1079,0-7 539,1-1 360,-1-6 1,0 0 269,1-12 0,-1-3 0,1-11 0</inkml:trace>
  <inkml:trace contextRef="#ctx0" brushRef="#br0" timeOffset="370647">20320 16157 7533,'-7'23'-1619,"-5"-6"2338,10 1-179,-9-7-180,9 14-1,-4-12 541,0-5-540,5 10 359,-5-15-269,6 8-180,0-11 90,6 12 359,7 3-539,8 6-180,6-7 0,0-8 450,11 6-450,-13-3 0,6 10 180,-18-6 0,0 1-990,1-1 360,-7 12-719,-1-8 540,-6 8 269,0-11 0,-6-1-1799,-7 6 2159,-32-10 0,18-9 0,-16-9 0,29-10 0</inkml:trace>
  <inkml:trace contextRef="#ctx0" brushRef="#br0" timeOffset="370907">20374 16465 7533,'28'-29'359,"10"-7"361,-16 21-270,5-6-360,-2 2 270,-4-1-181,0 6-628,-2 0 179,7-4 0,-16 15 90,8-15 90,-18 17 90,0-11 90,0 4 90,0-5-1709,-12 0 719,3-1 451,-10 7 359,5-5-180,-5 10 180,4-4 0,-5 18 899,1-3-449,4 23-270,2-10 90,-5 41-180,15-29-495,-9 29 2024,12-35-719,0-1-450,6-2-1,-4-4-89,10 0-180,-5-2 0,12-6-540,-4-5 270,22-2 494,-13-6-1213,9 0 359,-7-6-1709,12-25 1080,-12 5 449,11-18 525,-24 11 1,0-1 0,1-7 0</inkml:trace>
  <inkml:trace contextRef="#ctx0" brushRef="#br0" timeOffset="371204">20790 15996 7533,'14'0'0,"5"0"1439,-4 0-540,4-6-809,0 4-270,-4-4 180,-1 6 90,-3 0-809,-3 0 449,-1 0 0,-1 18-360,-12-1 271,-1 9 179,-7 0 0,1-5 90,-6 6-720,-2 5 1710,0-9-450,8 2-271,1-11 901,11-7-540,-5-1-181,6 0-89,0-4 360,6 4-180,1-6-1,6 0-89,13-12-360,-4 3 180,11-11 0,-7 1-1349,7-2 1169,-10 0-2699,8 2 1800,-22 11 179,-3 2 0,-13 6 361,-7 0 359,-5 6 0,-2 2 0,-24 5 0,14 6 0,-14 2 0</inkml:trace>
  <inkml:trace contextRef="#ctx0" brushRef="#br0" timeOffset="371345">20763 16251 7533,'0'13'719,"6"-5"91,7-2-360,2-6 1349,29 0-720,-13-12-719,9 9-180,-9-15 0,-16 10-1,5 1 1,-7-5-2069,1 11 1440,-7-5 359,-1 6-1889,-6 0-360,0 0 2339,-12 6 0,-3 7 0,-12 8 0</inkml:trace>
  <inkml:trace contextRef="#ctx0" brushRef="#br0" timeOffset="371528">20817 16412 7533,'36'0'3148,"-5"0"-2788,-18 0-90,6 0-91,-10-6-538,9 5 359,-10-5 90,5 6 89,-6 6 1,-1 1 0,-6 0-1619,0 5 450,0-4 899,0-1-720,-6-1 450,5-6-989,-5-6 720,6-1 359,6-12 270,2-3 0,11-4 0,-4-1 0,16-6 0,-2-1 0</inkml:trace>
  <inkml:trace contextRef="#ctx0" brushRef="#br0" timeOffset="371779">21340 16143 7533,'0'66'1709,"6"-11"-1349,1-41-271,19-7 631,2-13-540,6-3-810,-13-10 360,-3 0 181,-11 4-1,1-11 180,-2 12-1,-6-12 1,0 11-719,-6-10 449,-2 10 90,-11 2-180,-2 1 90,1 4 0,-6 0 0,11 3 180,-11 5-269,6 0 179,-1 0 90,2 0 0,5 5 0,1 3 0</inkml:trace>
  <inkml:trace contextRef="#ctx0" brushRef="#br0" timeOffset="372031">21554 15875 7533,'30'14'0,"0"11"1259,-28 3-539,4 1-271,-6 8-857,0-15-131,-6 17 89,4 7-809,-10-9 629,11 8 401,-6-18-41,1-6 23,5-2-113,-5-11 630,6-2-270,0-18 974,0 3-884,0-16 90,0 10-180,6-5 1259,2 7-539,-1-7 359,17 0-629,-13-2-180,20 3 90,-16 6-1530,10-7 1170,-10 6 0,-2-6-1259,-1 13 629,-11 0 360,5 2 270,-6 3 0,-12-4 0,-2 6 0</inkml:trace>
  <inkml:trace contextRef="#ctx0" brushRef="#br0" timeOffset="372162">21474 16304 7533,'-15'50'359,"-3"1"-359,17-29 0,1 3 900,7-17-360,7-3-181,5-5-448,-4 0 89,10-11 179,14-16-1078,-8-3 449,14-9 180,-18 12 132,0 1 0,-1-1 1,1 0-1</inkml:trace>
  <inkml:trace contextRef="#ctx0" brushRef="#br0" timeOffset="372747">21782 16036 7533,'14'0'1349,"-1"0"-540,1-6-359,-1 5 0,1-11 0,5 10-180,-4-10 89,4 11-449,0-5 270,-4 6-90,5 0-360,-13 0 180,-1 6 90,0 1-179,-5 13 179,-1 1 179,-1 0-269,-11 4 1,-1-4 178,-2 6-178,-4-1 89,-13 13 0,15-9-999,-21 3 639,23-8 270,-4-10-90,5-1-809,1-3 539,5-9-809,-4 4 539,11-6 450,-5-12 280,6-3-10,0-12 0,6 0 0,1-6 0,7 11 0,5-3 0,-4 11 0,17 1 539,-10 5-179,5 2-180,-8 12 809,-5 8-809,-1 7 90,-6 6-270,-1-1 450,-6 7-180,0-10-90,0 8 0,0-22-1,0 9-1348,0-17 270,0 5 719,0-12-90,0-1 180,6-7-270,-4-5 180,10-2 990,-11 0-450,11-4-91,-5-2-269,7-1 0,-1 1 900,-5 13-540,4 8-1,-10 0-448,4 5-1,-1 1 180,-3 13-1,4 8 181,-6 6-180,0 0 0,0 6-809,0 1 89,0 18 360,0-15-171,0 14 172,0-28 179,0 8 629,0-22 361,0 9-720,0-17 0,0 5-1,0-6 532,6-24-981,-5 13 270,11-27-90,-10 17-359,4-6 269,-6-5 0,0-3-4921,-6-23 5101,-2 14 0,-5-3 0,0 22 0</inkml:trace>
  <inkml:trace contextRef="#ctx0" brushRef="#br0" timeOffset="372859">22225 16036 7533,'36'0'3238,"1"-6"-3418,-28 5 270,9-6-90,-17 14-270,5-6 180,-6 11 0,0-4-1619,0 11 810,-6-4 899,-1 10 0,-6-4 0,-1 6 0</inkml:trace>
  <inkml:trace contextRef="#ctx0" brushRef="#br0" timeOffset="373096">22198 16291 7533,'6'-13'5487,"-4"5"-4498,10-4-449,-5 5 269,13-7-1169,-5 7 450,10-5-1349,-10 11 719,4-5 361,-12 12-361,-1 7 360,-6 8-180,0 6 180,-6 0-629,5-1 359,-11 1-90,5 12 360,-7-9 0,7 3 1,1-20 89,6-1-90,0-10-90,0 3 180,0-10-450,6-21 450,1 2-270,13-38 271,-6 17-794,0-15 883,-2 8 0,-11 10 0,5-4 0</inkml:trace>
  <inkml:trace contextRef="#ctx0" brushRef="#br0" timeOffset="373439">22399 16036 7533,'14'48'2518,"-6"-8"-2158,4-7 0,-11-12-180,11 4-180,-11-4 0,11 6 180,-10-6 0,4 4-540,-6 2 450,0-5-720,0 4 360,0-13 180,0-5 0,0-2 270,6-6-450,-5 0-719,17-36 1349,-9 15-270,10-24 90,-11 20-180,3 10-540,-3-10 180,5 10 90,7-11-899,-12 17 539,11-8 1,-12 15 629,1-4 0,-2 6 0,-6 0 0,0 0 719,0 6 91,0 13 89,0-2 91,0 20-91,6-21-269,-5 15-270,5-21-1,0 8-718,-4-11 359,4 6-540,-6 1 360,0-7 180,0 5-1529,0-10 719,0 4 361,0-6 179,0 6 270,-6-5 0,-2 5 0,-5-6 0</inkml:trace>
  <inkml:trace contextRef="#ctx0" brushRef="#br0" timeOffset="373593">22520 16318 7533,'-21'34'1439,"10"3"0,3 1-719,1 5-585,1 21 495,6-39-180,0-11 152,6-1-422,1 1 350,18-7-260,-8 5 270,32-10-1979,-24-2 629,38-14 810,-32-1 0,31-10 0,-30 4 0,13-6 0</inkml:trace>
  <inkml:trace contextRef="#ctx0" brushRef="#br0" timeOffset="374312">23084 16077 7533,'20'-14'3328,"12"1"-2968,-16-1-91,9 7-89,-6-5 90,-3 10-180,9-4 180,-10 6-90,-1 0 0,-3 0-630,-9 0 540,4 0-90,-6 6-360,-6 8 180,-1 0 180,-13 12-270,-1-11 1,-6 10 179,0-4 0,0 0-540,1 5-269,-19 0 359,20-3 270,-13-4 0,31-13-90,1-6 1,6 0 538,0 0-179,6 0 1260,13 0-721,4-6-269,10-2-90,-7 1 720,1-5-361,6 5-179,-5-7-90,5 1 90,-6 5 0,-6-3-91,-2 9-448,-5-4 269,-7 6-1,5 0 91,-11 0-2428,5 0 539,-18 0 269,-2 6 541,-13 1 269,0 7 271,-6-1 359,5 7 0,-17 7 0,15-5 899,-2 3-449,12-11-270,13-1 1349,1 0-810,6-5-269,0 4-180,0-11 450,6 5-271,1 0 1,13-4 270,0 4-271,7-6-89,0 0 0,6 0-180,-5 0 90,-1 0-3059,-2 0 2429,-16 6-269,-3 7 539,-7 2 90,-35 10 0,16-16 0,-25 3 0</inkml:trace>
  <inkml:trace contextRef="#ctx0" brushRef="#br0" timeOffset="374466">23312 16130 7533,'35'-13'0,"2"5"3058,-22 2-2428,5 6-271,-13 0 721,6 12-630,-12 3-181,5 18 1,-6-5-90,-6 5-1169,-2 0 899,-5-5 180,5-1-1979,-4-1 540,5-6 89,-7 1 1260,1-2 0,0-11 0,-1-2 0</inkml:trace>
  <inkml:trace contextRef="#ctx0" brushRef="#br0" timeOffset="374630">23486 15942 7533,'21'30'2968,"-8"-11"-1709,-1 56-2086,-11-35 1187,5 19-90,-6-21-90,0-3-900,0 5 255,0 12-1424,0-15 990,6 8 359,-4-18 597,10 0-57,-11-7 0,11 0 0,-5-7 0</inkml:trace>
  <inkml:trace contextRef="#ctx0" brushRef="#br0" timeOffset="374909">23821 16103 7533,'0'42'2518,"0"9"-2967,0-22 179,-6 10 270,4-12-90,-9 0 90,9-6 180,-10 4 0,11-10 89,-5-1-179,6-8 0,0-6-1529,0 0 270,0-18 1349,6 1-270,1-9-90,1 0 2249,10-37-1440,-15 26-449,9-20 90,-12 45-180,0 12 540,0 0-1530,0 6 540,0 2 90,0 12-1259,0-12 270,0 16 1259,0-21 0,0 15 0,0-10 0</inkml:trace>
  <inkml:trace contextRef="#ctx0" brushRef="#br0" timeOffset="375146">23928 15982 7533,'0'32'3328,"0"-8"-3238,0 14 270,-5 7-630,3-14 180,-4 26 180,0-27 90,5 3-1,-5-14 1,6-5-2069,0-1 360,6-5 1170,-5-3 179,11-10 539,-5-9 1,7-13 180,-7-1-180,5-5-360,-10 6 0,4 7 180,-1-6-1260,-3 5 451,4 6 449,-6-3-810,-6 17 541,4-5 449,-9 6 0,-3 0 0,-7 0 0</inkml:trace>
  <inkml:trace contextRef="#ctx0" brushRef="#br0" timeOffset="375233">23875 16183 7533,'-25'70'419,"-1"-1"1,5-4 0,5-13 749,10-31-539,6 4-630,6-16 0,1 9 180,6-17 0,13 5-1799,-10-12 899,22-1 720,-16-13 0,11 0 0,-6-7 0</inkml:trace>
  <inkml:trace contextRef="#ctx0" brushRef="#br0" timeOffset="376009">24331 16050 7533,'21'-14'1619,"-2"7"-1619,-6-5 270,7 4 89,1-5-359,0 5 0,-8 2 270,-1 0-180,-4 5 90,-1-5 0,-1 6-450,-6 6 270,-12 13 0,-9 4 0,-7 10-454,1-12 544,1 4 0,6-4-1,-1 0-358,-4 4 179,10-10 0,-4 4-540,5-5 360,1-1 90,5 0 0,-4-5-269,11 4 813,-6-11-724,7 5-359,0-12 269,0-7-269,7-14 719,0 5 0,7-10 0,-1 17-90,1-4 0,-1 12 899,6-5-449,-4 10-270,4 2 0,-11 2-90,4 16 90,-11-3 0,5 5 539,-6-6-269,6-2 0,-5-5-720,5 1 270,-6-2 0,0-6-269,0 0 89,6-6 90,2-2 0,-1-11 0,5 4 90,-4-4 90,-1-1-180,6 11 90,-12-9-180,11 17 180,-11-5 900,5 6-360,-6 0 89,6 18-359,-4-8 90,4 21 270,-6 32-360,0-32 269,6 24-179,-5-42-90,11-12-90,-11 5 180,11-6-90,-4 0-90,5-6 180,-6 5 89,5-12-179,-4 12 0,-1-5-360,-1 0 270,0 5-90,-4-5-90,4 6 180,-6 0 0,-6 0-989,-2 0 449,-5 0 180,-1 0 180,1 0-90,0 0 0,5-6-1708,-4-14 1888,11-2 0,-11-23 0,5 3 0</inkml:trace>
  <inkml:trace contextRef="#ctx0" brushRef="#br0" timeOffset="376272">24559 16009 7533,'27'-7'809,"-7"1"-539,6 0-90,-11 4 719,11-10-359,-6 11-90,1-11 180,4 11-181,-10-5-89,-2 6-90,-1 0-540,-4 0 270,-1 0-720,-1 6 451,-6 1 179,0 7 180,-6-1-3059,-19 18 1890,1-13 118,-8 19 511,6-28 360,12 9 90,-6-10 0,6 5 990,-5 1-630,4-7 1708,1 5-538,9-10-1081,5 3 1350,0-5-838,11 0-961,-2 0 0,11 0 270,-7 0-90,1 0 0,0 0 0,-1 0 0,-6 0-2159,5 0 1079,-10 0 271,4 0-1530,0 0 180,-5-5 1439,5-3 540,-6-5 0,0-7 0,0-1 0</inkml:trace>
  <inkml:trace contextRef="#ctx0" brushRef="#br0" timeOffset="376631">24747 16036 7533,'7'0'1709,"5"6"-1349,-11 2 179,11-1-269,-10 5 90,4-5-180,-6 7 90,6 5-91,-5-4-538,5 16 269,-12-2 270,-1 5 179,-1-7-3507,-4-8 2429,11-11 359,-5-2-90,6-6 180,0 0 360,0 6-90,6-5 270,-5 11-180,5-4 0,-6-1 90,0 5 180,0-10-180,0 3 269,0-5 91,0 0-180,6-5-270,2 3 0,-1-10 90,5 5-90,-4-7-90,5 7 89,7-5 1,-5 10 0,4-4 90,-12 6-90,5 0 180,-4 0-90,5 6-90,-5 2 540,-3 5-361,-5 1 271,0 5-450,-5 2 180,-3 6-1260,-5-6 541,-1-2 269,1-12 180,0-1-1979,-1 0 810,-5-4 1169,4 4 0,-11-12 0,5-2 0</inkml:trace>
  <inkml:trace contextRef="#ctx0" brushRef="#br0" timeOffset="377716">19395 17378 7533,'6'-45'3328,"2"3"-2968,5 35 89,0-1-629,1 3 180,-7 5 270,5 0-1439,-5 0 629,1 0 270,-2 0 1,0 0 359,-5 0-90,-25 59 0,5-38 0,-2 16 0,-2-1 0,-4-15 0</inkml:trace>
  <inkml:trace contextRef="#ctx0" brushRef="#br0" timeOffset="377949">19314 17512 7533,'0'-22'0,"0"-2"0,0 22 1079,12-15-449,-3 8-181,11-11-89,-7 7 90,1-1-180,5 1 539,2 0-629,0-1 0,-2 7 0,-6 1-360,7 0 90,-11 4 360,8-4-90,-15 6 0,4 6 0,-6-4 180,0 16-181,0-9 181,-6 10-270,4-6 180,-15 19-540,8-15 270,-11 21 0,7-17 90,0 6-809,-1-1 449,1-5 90,6-1-1259,-5-7 629,4 0 450,1-5-1798,-5 4 1258,4-11 270,-5-1 271,5-1 359,2-11 0,6 4 0,0-11 0,0-1 0</inkml:trace>
  <inkml:trace contextRef="#ctx0" brushRef="#br0" timeOffset="378052">19395 17472 7533,'21'-8'1529,"4"3"-1349,-10 5 0,-2 0-180,-1 0 180,-10 5-1,10-3-1168,-11 4 629,11-6 180,-5 0 180,1 0-1349,-2 12 719,0-9 630,-5 9 0,11-18 0,-5-2 0</inkml:trace>
  <inkml:trace contextRef="#ctx0" brushRef="#br0" timeOffset="378302">19596 17364 7533,'0'63'539,"0"-5"-179,0-18 0,0 1-180,0-13 180,0 3 179,6-10-359,-4-6-270,10-3 90,1-12 0,2-12-90,10-9 90,2-31 180,-5 7-1380,3-7 930,-17 19-292,4-5 292,-11 8 180,5-3-180,-6 14-90,-12-1 810,-9 11-270,-1 3-360,-15 26 180,21-4-90,-15 15 839,16-10-749,-4 6 0,11-6-900,2-2 475,6-11 155,0 16 0,0-20-89,6 14 359,2-18 0,11-36 0,2-8 0</inkml:trace>
  <inkml:trace contextRef="#ctx0" brushRef="#br0" timeOffset="378452">19851 17203 7533,'15'21'1439,"-3"-1"-720,-12-7-179,0 1-180,0 11 449,0-3-359,-6 17 0,4-5-990,-10 19 540,11-10-223,-5 3-316,6-7 359,0-17 90,0 3-1979,0-17 1080,0 4 449,0-11 270,0 5 270,0-12 0,6-7 0,1-8 0</inkml:trace>
  <inkml:trace contextRef="#ctx0" brushRef="#br0" timeOffset="378626">19904 17298 7533,'29'-8'1889,"2"2"-1440,-16 6-179,5 0 90,-7 0 0,1 0-90,-1 0-360,0 6 270,-5 1-1,4 7-448,-11-1 269,5 1 0,-6-1-90,0 12 90,0-2 180,-6 3-1080,-1 0 91,-7-5 629,1 0-1349,0-2 629,-1-5 270,7-7 630,-5-1 0,10-6 0,-3 0 0</inkml:trace>
  <inkml:trace contextRef="#ctx0" brushRef="#br0" timeOffset="378824">20146 17163 7533,'7'34'2788,"-1"-1"-2428,-6-6-90,0 6-90,-6 1 0,5 6-10,-11 18-530,10-19-1236,-4 12 696,6-36 451,0 3-451,6-17 1,2 5 539,5-12 450,1-7 166,-1-8-705,7-12 449,-5-1 0,4 6 0,0-10 0,-4 16 0,10-11 0,-4 7 0</inkml:trace>
  <inkml:trace contextRef="#ctx0" brushRef="#br0" timeOffset="379167">20709 17378 7533,'0'40'1349,"0"-1"0,6 24-989,2-50 90,11-13-360,-4-7-90,10-13 180,-10-1-630,5-11 270,-7 3 90,1-15-270,-7 14 180,-1-3 90,-6 7-90,0 12 1,0 0-1,-12 2-90,3 11 90,-10-5 0,-1 6 90,-1 6 0,0 7 0,2 2-1079,6 4 449,-1 1 360,7-5 360,1 4 0,0-5 0,-1-1 0</inkml:trace>
  <inkml:trace contextRef="#ctx0" brushRef="#br0" timeOffset="379310">20924 17298 7533,'7'26'0,"-1"1"0,-12-6 3328,-1 10-5487,-1-14 1799,3 8 270,5-18 0,0 0 90,0-7 0,5-7 0,3 0 0</inkml:trace>
  <inkml:trace contextRef="#ctx0" brushRef="#br0" timeOffset="379542">21085 17244 7533,'7'20'1619,"11"0"-1169,-9-13 89,10 5-179,-5-10 0,-1 4-90,1-6-450,5 6 270,-4-5-90,-1 11 180,-2-10-450,-11 10 270,11-5-90,-10 7-990,3 5 901,-10-4 89,3 10-990,-10-10 271,-1 10 539,-2-16-630,-5 9 451,1-16 449,10 4 0,-9-12-848,10-2 0,-5-17 0,0-3 0</inkml:trace>
  <inkml:trace contextRef="#ctx0" brushRef="#br0" timeOffset="379612">21152 17230 7533,'30'-7'539,"0"1"-449,-23 0-2069,1 4 1979,4-4 0,-11 6 0,5 0 0</inkml:trace>
  <inkml:trace contextRef="#ctx0" brushRef="#br0" timeOffset="379809">21366 17257 7533,'0'36'0,"0"-5"-90,0-17 0,0-1 90,0 1-360,0-7-90,0 5 1,0-11 449,0 5 0,6-12 0,2-1 0</inkml:trace>
  <inkml:trace contextRef="#ctx0" brushRef="#br0" timeOffset="380075">21434 17190 6903,'15'0'810,"3"6"-451,-17 2-89,5 5-90,-6 0-90,0 1 180,0 5-360,0 2 90,0 0 180,-6-2-900,5-5 450,-5-7 180,6 5-1079,0-11 989,0 5 0,0-12 180,0-7-90,0-2-89,6-10-1,-5 10 270,11-11 0,-10 18-270,3-10 989,-5 16-449,0-10-180,6 11-90,-4-5 539,4 6-269,-6 0 0,0 0-360,6 6 90,-5-5 180,5 11-180,0-10-360,-4 10 270,4-11 0,-6 17-270,0-15 90,0 15 180,0-17-899,0 11 449,0-4 450,-6 11 0,-2-4 0,-5 4 0</inkml:trace>
  <inkml:trace contextRef="#ctx0" brushRef="#br0" timeOffset="380366">21782 17110 7533,'-13'13'-1439,"-1"0"2338,1-5-359,-6 4-181,4-5-359,1 7 180,3-1-90,3 1 90,1-7 0,1 5 0,6-11-360,0 5 360,6 0 0,1-4-90,7 4 0,-1-6 180,6 6 179,-4-5-89,-2 5 0,-1-6-90,-4 0-90,-1 6 0,-1-4 0,-6 27 179,0-11-1078,0 21 449,-6-18 180,-1-2 90,-7 1-90,7-6 90,-5 6 0,5-7 0,-7 1 0</inkml:trace>
  <inkml:trace contextRef="#ctx0" brushRef="#br0" timeOffset="380685">21930 17324 7533,'6'42'2069,"1"-15"-1800,7-21 1,5-26 90,-4 4-360,10-21-989,-15 15 539,7-5 270,-15 7 90,4 7-450,-6 5 180,0-4-179,-6 5 179,-1-1 90,-7 2-449,-5 6 719,4 0 0,-11 0 0,17 0 0,-15 0 0,9 0 0</inkml:trace>
  <inkml:trace contextRef="#ctx0" brushRef="#br0" timeOffset="380952">22064 17056 7533,'28'-8'0,"-8"2"0,-8 6 2069,-11 6-900,5 8-450,-6 1-359,0 10 450,0 2-450,0 1-720,-6 17 90,5-15 180,-11 9 90,10-13-2609,-10 13 2250,11-15-1350,-11 7 809,11-17 271,-5-7 629,0 5 0,-2-10 0,1-2 0,-5-2 0,10-4 809,-9 6-359,9 0-270,-4 0-270,6 0 1259,0 0-90,0 6-359,6-4-270,2 9 179,17-9-808,-9 4 179,21-6 179,-21-6-1348,10 4 629,-13-9 540,0-3 0,1-7 0,0-6 0</inkml:trace>
  <inkml:trace contextRef="#ctx0" brushRef="#br0" timeOffset="381283">22225 17257 7533,'21'-22'1979,"-2"4"-1620,-5 18 1,-7 0-180,5 0-360,-10 0 270,9 0 0,-9 0-630,4 6 360,-6 1 180,0 7 0,0-1-629,0 1 359,0-1 90,0 6-180,-6-4 0,4-1 181,-9-2-181,9-11-90,-4 5 0,6-12 270,0 5 360,6-11-180,2 10 0,-1-4 0,5 0-180,-11-1 180,11-1-269,-10 3 269,4 5 0,-6 0 90,0 0-90,0-7-90,0 6 0,-6 1 90,4 7 449,-10 7 451,11-1-450,-11 1-181,10 5 181,-9-4-180,3 11 180,-5 0-270,-1-3 0,1 8-1,0-10 181,-7 12-180,5-5 90,-5-2-1619,7-6 629,0-7 450,-1 1 270,1-7 0,0 5 0,-1-4 0</inkml:trace>
  <inkml:trace contextRef="#ctx0" brushRef="#br0" timeOffset="381384">22131 17552 7533,'28'-21'0,"4"2"1169,-11 0-359,6 4-361,-6-5-629,-2 13 180,-6-5 90,1 10-90,17-21 0,-8 6 0,16-16 0</inkml:trace>
  <inkml:trace contextRef="#ctx0" brushRef="#br0" timeOffset="381666">22560 17150 7533,'0'28'1259,"-6"3"-449,5-16-361,-11 11-179,10-12-90,-9 6 90,9-1-720,-10 2 270,11 0 90,-5-1 90,6-13-1259,-6-1 719,4-6-89,-4 0 359,6-6 270,0-1-270,6-7 450,-4-5-270,10 4 899,-11-5-449,5 7-180,-6 0 0,6 5 1259,-4-4-1169,9 11 90,-9-5 90,4 6 179,0 0-269,1 0-540,1 6 0,-2 1 90,-6 1-2248,0 3 1168,0-3 1170,0-1 0,-6 0 0,-2-7 0</inkml:trace>
  <inkml:trace contextRef="#ctx0" brushRef="#br0" timeOffset="381866">22641 17110 7533,'14'28'1439,"-7"3"-1079,-1-16-90,-6 10-91,0-10-898,0 11 359,0-12 180,0 6 90,0-7 90,0 1 0,0-7-1259,0-1 539,6-6 271,-5-6 269,11-7 180,-10-2 0,10-4 0,-11 5 449,5-5-269,0 4-629,-5-10 269,5 9 180,-6 3 0,0 1 0,0 5 0</inkml:trace>
  <inkml:trace contextRef="#ctx0" brushRef="#br0" timeOffset="381984">22655 17338 7533,'-8'64'0,"-4"-8"0,11-34 0,-5-3 2248,6-6-988,0-6-541,6 5-1348,1-10 359,7 4 360,5-12-180,2-1-90,11-13 180,-4-1 0,11-6 0,2-5 0,7-3 0</inkml:trace>
  <inkml:trace contextRef="#ctx0" brushRef="#br0" timeOffset="382304">23164 17217 7533,'-25'37'989,"8"-17"1,-2 17-451,13-24-179,6 1 1169,18-7-1259,-8-1-180,21-6-90,-10-6 180,0-7 0,5-8-90,-6-12 0,2 11 90,-3-4-1,-12 13 181,-1-6-1619,-6 3 629,0 3 271,-6 1-451,-7 11 360,-8-5-179,-6 6-91,0 0 270,6 0 90,2-6 1,5 4-451,1-3 360,6-2 91,-5 6 359,10-11 0,-4-2 0,6-7 0</inkml:trace>
  <inkml:trace contextRef="#ctx0" brushRef="#br0" timeOffset="382636">23312 16976 7533,'14'71'2608,"-2"-8"-2338,-12-37-90,0 1-90,0-6 270,0 4 89,-6-10-179,5 5-719,-5-7 269,6-5-990,-6 3 990,5-9 1,1-2-91,1-7 0,11-7 90,-11 1 90,11-7-90,-4 5 270,11-10 0,-4 10 0,4-4-720,-5 5 1,5-5 539,-10 10-810,3-3 450,-12 6 181,0 5 269,0-6 0,-6 7 0,-1 0 0,-7 7 0,-17 6 0,13 8 0,-13 6 0,17 0 719,1 5-179,0 3-180,5 17 629,2-15-449,6 2-90,0-13 539,12-6-629,-3-5-180,10-3-630,1-12 360,0 0 90,1-6-360,11-13 270,-10-4 90,5-9-1979,-8 5 1979,-5 0 0,-1-6 0,0-1 0</inkml:trace>
  <inkml:trace contextRef="#ctx0" brushRef="#br0" timeOffset="382794">23566 17056 7533,'0'21'1439,"-6"10"-989,5-14-91,-11 14 91,10-10-180,-4 6 90,6-7-630,-6 6 270,5-12 180,-5 12 0,6-11 0,0-2 0,0-7-2249,6-6 899,-5 0 541,11 0-91,-4-12 720,5-3 0,1-11 0,-1-1 0</inkml:trace>
  <inkml:trace contextRef="#ctx0" brushRef="#br0" timeOffset="382894">23727 17244 7533,'0'13'1169,"0"1"-809,6-1-90,-4-6-1620,4 5 1350,0-10 0,1 4 0,6-6 0</inkml:trace>
  <inkml:trace contextRef="#ctx0" brushRef="#br0" timeOffset="383574">19060 18398 7533,'20'7'3688,"0"-1"-2699,5-6 450,21 0-1079,-7-6-1304,12-1 854,-24 0 180,-1-5-915,-5 4 285,5 0 450,-11-3-1529,-2 9 809,-7-4 361,-6 6 599,0 0-2579,-12 12 1980,3 3 449,-16 6 0,4 4 0,-18-4 0,9 6 0,-8-6 0,11-2 0,6-5 0,2-1 1169,-7 6 90,10-3-269,-4-3-361,14-7-179,6-6 360,18 0-631,-2 0 1,12 0 270,3 0-90,-8 0-180,9 0-1979,7-6 1709,-15 4 0,13-10-1529,-22 11 270,16-17 719,-20 3-180,7-6 451,-18 2 359,0 5 0,-6-5 0,-2-2 0</inkml:trace>
  <inkml:trace contextRef="#ctx0" brushRef="#br0" timeOffset="383762">19369 18250 7533,'28'0'2878,"9"12"-2518,-21-3 90,15 11 179,-10 5-179,0-9-270,-2 16 0,-11-18 0,4 6-270,-11-1 90,6 8-180,-14 1 180,0-1 0,-13-1 180,5-6 180,-40 19-450,27-15-4058,-28 7 2169,29-23 540,-6-2 1439,10-6 0,-2-12 0,12-3 0</inkml:trace>
  <inkml:trace contextRef="#ctx0" brushRef="#br0" timeOffset="384124">20026 18210 7533,'0'28'2248,"0"-2"-1708,0-7 270,0-4 89,0 16-629,0-8-270,6 3 90,-5-6-1439,5-7 719,-6 1 360,6-1 180,-5 1-1529,5-7 720,-6 5 449,0-10 180,0 3-360,6-5 630,-4 0 0,4-12 0,-6-3 0</inkml:trace>
  <inkml:trace contextRef="#ctx0" brushRef="#br0" timeOffset="384378">20146 18169 7533,'22'-7'989,"3"1"-539,-18 12-450,0 8 90,5 7 180,-10-1-90,4 6-180,-6-5 0,0 6 0,6 5 0,-5-9 0,5 8 179,-12-16 181,-7 16-1259,-8-9 269,-6 5 270,6-13 540,1-9-360,1-10 90,10-3 720,-3 1-360,12-5-90,0 5 0,0-13-180,0 5 180,0-4-180,6 5 269,2-5 1,5 4 0,6-4 0,-4 5-1979,5-5 899,-7 4 361,7-4-541,-11 5 451,9 1 269,-11-1 270,6-5 0,-5 4 0,-2-10 0,-6 4 0</inkml:trace>
  <inkml:trace contextRef="#ctx0" brushRef="#br0" timeOffset="384624">20267 18089 7533,'0'13'90,"0"1"-90,0-1 269,0 7-89,6 1-90,-5 6 90,5-1 90,-6-5-360,0-1 360,0-1-90,0-4 0,0 11 0,0-12 0,0 6 269,0-7-1528,0 0 539,0-5 360,0-2-359,-6-6 629,5-6 359,1-2 1,7-5-180,6 0 0,-5-1-270,4 1 180,-5-1 179,7 1-359,-1 0-89,0-1 178,1 1 181,0-1-1349,5-5 989,-4 4 0,4 1-989,-11 3 449,-2 9 270,-6-4-179,0 6 539,0 0 0,-6 6 0,-2-4 0,-11 16 0,-2-3 0</inkml:trace>
  <inkml:trace contextRef="#ctx0" brushRef="#br0" timeOffset="384913">20172 18385 7533,'-13'35'2608,"0"-3"-2068,5-19-180,2 0 629,6 1-629,0-7-90,6-1 269,2-6-179,11-6 0,2-1-450,6-7 90,6-5 90,1 4 360,12-10-270,-10 10 0,-3-5-1710,-7 7-2967,-12 0 3508,0 5-451,-14 2 1440,-14 6 0,0 6 0,-12 2-179,11-1 179,-17 17-180,16-14 989,-9 16-449,11-7 629,-5 8-449,10-5-180,-3 10 0,12-23 359,0 14-1079,0-20 450,6 9-1169,2-12 539,5-6 360,0-1-449,7-7 269,-5-5 90,10-8 90,-10 5-269,5-9 449,5-8 0,-9 7 0,10-12 0,-13 17 0</inkml:trace>
  <inkml:trace contextRef="#ctx0" brushRef="#br0" timeOffset="385294">20521 18156 7533,'-14'28'809,"2"4"-269,6-17-180,4 10 269,-4-10-179,6 10-180,0-10 90,6 5 89,2-7-179,5-5 90,6-2-450,-4-6 270,29-6-90,-7-8-1349,-1 0 359,-6-12 720,-29 17 90,5-3-89,-12 12-1,-1 0-1350,-13 0-268,-12 0 1798,2 6 0,-9-5 0,18 11 0,-16-4 0,19 5 0,-13 1 0,17-1 899,7 7-809,1-11 90,6 9 1259,0-17-539,6 5-451,1-6 181,13 0 359,-6 0-359,12 0-270,-6 0-630,1 0 180,5 6 90,-11-5 270,10 5-90,-16-6 0,3 0-1350,-12 6-179,0 7 1079,0-3-90,0 7 91,0-15-451,0 10 990,0-10-180,0 3-180,0-5-270,6-12 90,2 3 90,17-16-1079,-3 4 44,17 0 855,-11 2 360,17-6 0,-9 2 0,10-10 0</inkml:trace>
  <inkml:trace contextRef="#ctx0" brushRef="#br0" timeOffset="385667">21032 18103 7533,'-8'0'3598,"2"0"-3059,18 0-269,-3 0 180,10 0-270,-5 0 0,-1 0 0,0 6-360,1 1 180,-1 12-90,-5-4 180,-3 5-90,-5-1 180,0-4 89,-5 4 1,-9 1-180,-7-5-2428,1 4 1078,-6-5-988,6-7 718,-13-1 1441,16-12 808,-1-1-449,18-7-180,6 1-90,2-1-180,5 7 0,1-5 0,-1 4 0,7-5 2069,6-1-1349,-3 7-720,8-5 90,-16 11 180,10-11 180,-10 10-1619,4-10 1169,-5 11 180,-7-11 0,5 10 0,-4-4 0</inkml:trace>
  <inkml:trace contextRef="#ctx0" brushRef="#br0" timeOffset="386148">21206 18049 9781,'21'0'1260,"-2"0"-990,-5 0-900,-1 0 360,0 6 540,1 7-90,-7 2-630,-1 4 90,-12 1-629,-1-5 539,-7 4 90,1-5-989,-6 5 719,-2-4 271,6-2 359,-3-6 0,10-7-90,1 5 809,1-3-539,6 4-90,0-6-90,0 0 1979,6 0-1709,1-6 539,1-2-449,10 1 90,-9-5-180,10 10 90,0-9-91,-4 3-718,5 1 359,-13-5 180,5 10 90,-5-4 89,1 0-89,-2 5 0,-6-5-2159,0 6 360,0 6 1169,-6 1 181,-2 7-181,-5-1 180,0 0-360,5-5 630,-10 10-359,15-15 359,-14 15 0,15-17 1169,-4 5-539,6-6 2158,0 0-2248,6 0 89,2 0 451,23 0-900,-14 0 0,15 0-1440,-19 0 631,0 0 629,-5 0 0,-2 0 179,-6 0 1,0 6-2248,0-4 89,0 10 1979,-6-5 0,-8 7 0,-6-1 0</inkml:trace>
  <inkml:trace contextRef="#ctx0" brushRef="#br0" timeOffset="386301">21233 18358 7533,'-8'7'2338,"2"-1"-1888,6-6-90,6 0 270,8 0-181,1-6-179,4-1-270,0-1 0,-4-4 180,10 11 0,-10-6 180,4 7-90,-5 0-810,-6 0 0,-2 0 270,-6 7 180,0 0 270,0 13-270,-6-6-989,-2 6-1080,-6-7 2159,1 1 0,0 5 0,-1 2 0</inkml:trace>
  <inkml:trace contextRef="#ctx0" brushRef="#br0" timeOffset="386757">21501 18250 7533,'-8'21'989,"-3"-1"-899,9-13-90,-4 5 0,6-11 180,0 5 0,0-6 180,6-6-90,1-1-181,1-6 91,4-1-539,-11 1 269,5-1-450,0-11 360,-4 9 360,4-10-90,-6 19-90,0-5 0,0 10-90,0-10 90,5 11-90,-3-11 1439,16 10-989,-9-4-90,4 6 180,-1 0 179,2 0-359,0 6-360,6 2 90,-12 5 90,3 1 90,-9-1-810,4 13 540,-6-10 0,0 9 90,-6-6 180,-7 3-2069,-2-2 900,-5 0 359,7-13 630,-1-1 0,1-6 0,-1 0 0</inkml:trace>
  <inkml:trace contextRef="#ctx0" brushRef="#br0" timeOffset="386903">21702 17982 7533,'7'55'2248,"-1"-3"-988,-6-12-541,0 0-269,0 1-90,0 5 0,0-10-1,0 27-3957,0-1 2069,0-10 1452,0 4 1,0-42 0,0 6 0</inkml:trace>
  <inkml:trace contextRef="#ctx0" brushRef="#br0" timeOffset="387208">21943 18022 7533,'0'8'0,"0"-3"0,0 1 1709,0-4-810,-6 10-359,5-5 0,-5 7-181,0-1 1,4 6-180,-9-3-360,9 3 180,-4-6 0,0 7 180,5-6-180,-11 12 0,4-5 180,-5 6-270,0-6 0,-7 16-360,-24 23-359,17-19-295,-17 14 834,31-41 90,5-7 0,-3-1-180,9-6-1349,-4-12 720,6 4 449,0-18 540,0 5 0,6-12 0,2-1 0</inkml:trace>
  <inkml:trace contextRef="#ctx0" brushRef="#br0" timeOffset="387461">21755 18250 7533,'15'0'-180,"-3"0"899,-6 12-269,2-3-90,-1 16 90,0-10-91,-1 11-179,-5-12 0,11 6-899,-11-1 719,11-4-360,-10-1 270,4-2 90,-6-11 90,6 5 0,-5-12 0,5-1 0,0-13-720,-4 5 270,9-10 180,-9 10 270,10-10-90,-5-2-90,1 5 540,3 2-180,-9 8-180,10 11 270,-11-5-180,11 6 719,2 12-809,-6-3 90,4 10-360,-12 6 180,0-8-1169,0 20 1079,0-20 0,0 8-1439,0-12 629,-6 1 900,5-1 0,-11-6 0,5-1 0</inkml:trace>
  <inkml:trace contextRef="#ctx0" brushRef="#br0" timeOffset="387717">22078 18008 7533,'14'7'-90,"-2"0"719,-6 6-269,-4 1 0,4 5 180,0-4 179,-5 17-539,5-16-180,-6 9 180,6-11 90,-5-1-180,11-5 90,-10 3 0,4-3 0,0-1-1,-5 0 1,11-2 0,-10-3 0,9 4-989,-9-6 359,4 6 360,0-5-810,-4 5-89,16-12 719,-9 5 90,4-5-90,-1 0-179,-10 4 179,4-10-90,-6 11 180,0-11-90,0 10 90,0-4 0,0 1 180,0 3 0,-6-4 0,-2 6 0</inkml:trace>
  <inkml:trace contextRef="#ctx0" brushRef="#br0" timeOffset="387944">22104 18330 7533,'0'15'1169,"0"3"360,0-16-719,0 4-271,0-6 451,6 0-450,2 0-181,5 0 91,0-6-900,7 4 360,-5-9 180,4 3-2159,-5-5 1080,-1 5 539,-5-4 180,4 11-1259,-11-5 630,5 6 359,-6 0 180,0 0 1,0 6 179,0 1 180,-6 13 449,5 1-359,-11 5-180,10 1 0,-10 6 990,11-11-540,-5 10-270,6-18 359,0 12-179,6-17 990,37-15-1260,3-22 0,-13 10 0,1 0 0,19-21 0</inkml:trace>
  <inkml:trace contextRef="#ctx0" brushRef="#br0" timeOffset="388815">22748 18169 11131,'6'-13'989,"7"0"-899,2-1 0,5 1 90,-7 6 0,1 1-180,-1 0 90,-5 4-90,-2-4 180,-6 6-5128,0 0 4679,-6 0-271,-8 12 810,6 3-270,-11 6 90,18 10-270,-6-8 360,7 9-180,0-5 0,-5 0-90,3 0 270,-4-6-90,6 4 0,0-10-360,0-1 90,0-2 180,0-11 0,6 5-450,-4-6 270,10 0-90,-11-6-89,12-2 179,-12-5 180,11-12 0,-5 8 0,1-8 0,4 12 0,-11-7 269,5 5-89,0-10 810,1 16 1528,19-33-2068,-10 29 0,9-19-90,-11 20-91,-1 11-89,-6-5 0,5 6 90,-4 0-90,5 12-90,-5-3-90,4 16-90,-10-4 360,4 12-630,-6 7 450,0-4-180,0 3-1169,0-12 629,0-1 270,0-5 360,-6 11 0,-2-10 0,-5 10 0</inkml:trace>
  <inkml:trace contextRef="#ctx0" brushRef="#br0" timeOffset="389277">23298 18063 10051,'0'-8'1529,"0"-4"-1259,0 10-90,6-4 0,2 6 270,11-5-270,2 3 0,-1-4-1,6 0-538,-11 5 269,4-6 90,-5 7-180,-1 0 180,1 0 0,-7 0 0,-1 0 270,-6 12-180,0-3-90,0 11-180,-12-1 180,3 2-90,-10 6-1080,-19 18 991,1-8 179,-5 3-810,11-14-1169,18-19 1979,-6-1 0,4-18 0,-5-3 0</inkml:trace>
  <inkml:trace contextRef="#ctx0" brushRef="#br0" timeOffset="389391">23325 18156 7533,'36'8'2338,"-5"-3"-2248,-18-5 90,1 7 0,-7-6 0,6 5-1619,-6-6 1259,6 0-1439,1-6 719,-7 5 900,5-11 0,-5 4 0,7-5 0</inkml:trace>
  <inkml:trace contextRef="#ctx0" brushRef="#br0" timeOffset="389653">23606 17834 7533,'0'46'539,"0"-1"1,0 4 0,0-3-450,0 5-1558,0 7 1647,0-18-89,-6-5-989,5-2 449,-5-6 761,0 0-491,4-1 526,-4-11-346,6 3-270,-5-16 91,3 4 810,-4-6 358,6-13-629,6 5-180,-4-12 270,9 7-180,-9 0-1,10-1-89,-5 1-270,7-7 90,-1 5 180,7-4-1709,-5-1 809,4 6 361,-5-12 269,-1 11 90,0-4 0,7 0 0,0-2 0</inkml:trace>
  <inkml:trace contextRef="#ctx0" brushRef="#br0" timeOffset="389935">23848 17942 7533,'21'-6'1079,"4"-2"-359,-10 1-361,-1 1 181,3 6-1529,-8 6 899,5 7-450,-8 2 180,-6 10 270,-6-4-90,-2 0 180,-5 5 0,-6-6 0,4 7-1349,-22 6 810,12-11 269,-7 4 270,12-19 0,7 5 0,-1-10 270,1 3-181,6-5 1,1 0 990,6-5-271,6-9-629,1-1 0,12-4 90,-4 5-270,11 1 90,-5-1 1349,12 1-1079,-5 0-900,-1-1 360,-8 7 90,-6 1 90,1 6-1619,-7 0 720,5 0 899,-11 0 0,5 6 0,-6 2 0</inkml:trace>
  <inkml:trace contextRef="#ctx0" brushRef="#br0" timeOffset="390099">23647 18304 7533,'-1'23'6116,"8"-6"-5936,14-23 90,6-1 360,5-7-181,2 1-735,13 0 106,-6-7 180,18 5 180,-22-4-2518,7 5 1168,-17 7 721,-6 1-1801,-1 6 991,-7-6 629,-5 4 630,4-4 0,-11 6 0,5 0 0</inkml:trace>
  <inkml:trace contextRef="#ctx0" brushRef="#br0" timeOffset="390228">23969 18237 7533,'0'57'899,"-6"-7"-719,4-23 0,-4 0 0,6 0 0,0-6-180,-6 10 0,5-15 0,-5 10 0</inkml:trace>
  <inkml:trace contextRef="#ctx0" brushRef="#br0" timeOffset="390708">24344 17847 12478,'-20'21'8057,"-18"23"-5251,14-19-1609,-3 14 437,9-20-933,17-5-749,-5-1 257,6-5 602,0 3-1451,6-3-1342,2-1-379,5 0-191,7-7 1135,-5 0 571,10 0-605,-10 0 819,10 0 91,-10 0 835,4 0 571,-12 0-21,5 0-1114,-10 0-270,10 0 360,-11 5 326,5-3-1427,-12 10 2559,-1-5-80,-13 12-298,6-3 304,-12 3-206,12-6-1080,-18-5-155,16-3 1026,-9-5-2877,17 0 1607,-4-5 0,11-9 0,-6-7 1</inkml:trace>
  <inkml:trace contextRef="#ctx0" brushRef="#br0" timeOffset="391013">24452 17888 12478,'-29'36'4646,"6"10"0,3-1-2506,8-17-1612,-2 10 1,4-3-109,10-22-874,6-5-1234,-4-2 1437,21-6 431,-12-6-1225,20-2-400,-16-11 1720,5-2-60,-7 0-284,1-16 1975,-1 19-526,-6-19-813,-1 16-807,-6-12 330,0 11-1353,0-4 316,-6 13-1141,5 6 843,-11 0-1872,5 7 1740,-7 7 596,7 6 3036,1 8-1087,0 6 67,5-1 221,-5 7-453,6-4 1013,0 3-1295,6-11-1111,-5 5-448,11-6-1894,-11 2 1719,11-9-792,-10-1 1128,4-5-2002,0 1 619,-5-3 2018,5-5 0,-6 7 1,0 0-1</inkml:trace>
  <inkml:trace contextRef="#ctx0" brushRef="#br0" timeOffset="391453">24545 17874 12478,'14'6'-2336,"-7"2"2098,-1 11 2050,0-4-717,-4 10 151,4-9-874,-6 9 679,0-10-420,0 10 990,0-10 156,0 4-1819,0-5 500,0-7-431,0 5 610,0-10-1176,0 4 359,0 0 0,0-5-90,-6 5 620,4-6-1342,-4-6-919,6-2 1822,0-5-91,0 0 90,0-7-90,0-6 0,6 3-110,-4-2 1126,9 11 1366,-9 1-1810,10 6 239,-11 1 34,11 6-1386,-10 0-1,4 0-689,0 0 396,-5 0 2,12 0 348,-12 6 88,5 1-1064,-6 6 2723,0-5-91,0 10-269,0-9-1,0 4 181,0-1-1,0-10-863,0 3 1116,0 1-2683,0-4 989,6-14 1435,-4 7-271,4-18-146,0 21-818,-5-10 589,5 11-593,-6-5 434,0 6 358,0 0-1884,0 6 1081,0 1 328,6 13-125,-5-12-419,5 10 199,-6-10-167,6-1-244,-4 5 1173,4-10-1670,0 4 1207,-5-6 0,11-6 1,-5-1-1</inkml:trace>
  <inkml:trace contextRef="#ctx0" brushRef="#br0" timeOffset="391669">24841 17794 12478,'7'34'3568,"5"-7"-3662,-10 4 1989,10-8-2209,-11 16 1399,11-11-923,-11 5 1212,5 23-1218,-6-9 258,0 6-317,0-9-274,0-28 1042,0 3-1960,0-7 976,-6-4 873,5-1-1519,-11-1 41,11-6-537,-11 0 90,10 0 359,-10 0 353,11-6 0,-17-1 1,2-7-1</inkml:trace>
  <inkml:trace contextRef="#ctx0" brushRef="#br0" timeOffset="391827">24813 18210 12478,'7'-61'1435,"0"0"0,-1 7 0,2 8 451,5 7-277,1 17-81,-1-4-470,0 13 299,1-1-436,-1 7 423,6 1-1349,-4 6-936,5 0-357,-7 6-1196,0 1 207,-5 13 1304,-2 1 65,-6 5 1015,0 1 48,0 0 666,0 0 91,0 0 181,-6 0 777,4-1-1036,-10-4-1259,5-3-368,-6-6 1272,-1 1-357,1-7 1,-1 5 0,1-5 0</inkml:trace>
  <inkml:trace contextRef="#ctx0" brushRef="#br0" timeOffset="392136">25069 18116 12478,'13'-21'9588,"-5"-4"-8419,4 10 128,-5-11-1040,6-6 135,1 8 246,-7-13-659,5 16 2020,-11-6-2734,11 0 1351,-10-12-2464,4 9 1319,-6-8-413,0 11-595,0-6 792,0 5-533,0-5 900,0 12-793,0 2 826,0 5-309,-6 7-406,4 1 778,-4 6-619,0 6 2390,5 7-911,-5 8 135,0 12-92,-1 13-220,-1-3 1261,2 10 190,0-13-125,5-6-1872,-5 5-45,0 1-327,5-4 248,-5-3-1223,6-14 1301,0 1 0,6-11 0,1 3 0</inkml:trace>
  <inkml:trace contextRef="#ctx0" brushRef="#br0" timeOffset="392275">25189 17794 12478,'21'0'2250,"-8"-6"86,-1 5-2214,-4-5 1663,-1 6-2223,6-6 1217,-12 4 503,5-4-345,-6 6-1897,0 0 1,0 0 0</inkml:trace>
  <inkml:trace contextRef="#ctx0" brushRef="#br0" timeOffset="392544">25216 17874 12478,'-8'27'5354,"-3"0"-2903,9-6-2249,-10 4 805,5 2-615,-1-5-248,2 4-167,6-19 654,0 0-1068,0-7-1455,0 0 490,12-12 1109,-9-4 143,21-16 564,-15 3-443,4 2 1019,-1 2-212,-4 4 722,-1 6 952,0-2-2172,-1 15-821,-5-4 259,5 12-1058,-6 1 979,0 7-147,0 5 179,0 2-502,0 6 621,0 12 641,-6-15-350,5 13 1188,-5-16-995,6-6-184,0 3-1170,0-11 541,0 0 89,0-1 90,6-18 530,1 3 495,1-10-1384,3 0 1423,-3-2-490,5 0 0,1-10 1,-1 2-1</inkml:trace>
  <inkml:trace contextRef="#ctx0" brushRef="#br0" timeOffset="392935">25350 17874 12478,'-7'21'6447,"1"-1"-4438,6-7-1938,0 0-64,0-5 507,6 10-1039,1-15-652,1 9 1091,4-6-2102,-11-5 59,11 5 516,-11-6 802,11-6 530,-4 5 381,-1-11 2635,5 4-1378,-11-5-161,5-1 803,0 1 349,-4 0-1501,4-7-433,-6 6-250,0-6-1244,0 1 350,0 4 158,0-5-506,0 7 432,0 6 430,0-5-368,0 10 405,0-4 89,0 6-812,0 6 812,0 7 0,6 3 1840,-4 3 157,10 12-1734,-11-7 244,5 9-407,-6-8 1251,0-10-1351,0 10 90,0-4 858,0 6-1505,0-6 1014,-6 4 210,-1-4 466,-13 0-1879,5 4 1081,-4-10-230,5 5 714,-5-1-1091,4-4 395,-4 4-221,6-11 151,-1 4 31,1-11-1737,-1 5 1188,7-6-1166,1 0 193,6 0-216,0 0 1205,6 0-28,1 0-572,7-6 2637,47-31-2495,-30 10 1312,3 5 0,1-1-27,-2-2 1,1 4 0,6-5 0</inkml:trace>
  <inkml:trace contextRef="#ctx0" brushRef="#br0" timeOffset="397716">19314 18948 12478,'-7'8'4494,"1"-3"-1557,0-5-4435,5 0 725,-5 0 318,6 0 862,-6 0-483,4 0 615,-4 0-2067,6 0 450,0 0 1078,12 0 0,-3 6-946,16-4 833,-4 4-413,6-6 706,0 0-90,0 0 90,6 0-90,-5 0 0,4 0 856,-4 0-1823,16 0 1313,-6 0-436,-4 0 0,-10 0-809,-17 0 359,0 0-90,-1 0 270,-6 0-989,0 0 719,-6 0 180,-1 0 360,-12 0 0,4 0 0,-10-6-443,10 4 192,-4-9 0,5 3 0,1-6 0</inkml:trace>
  <inkml:trace contextRef="#ctx0" brushRef="#br0" timeOffset="397845">19583 18934 12478,'37'7'65,"5"-6"440,-39 11 613,9-10-1030,-6 9 32,-5-3 816,5 5-954,-6 1 200,0-7 771,0 5-1239,-6 1 952,-1-4 949,-7 9 127,1-16-1897,0 4 0,-7-12 1,-1-2-1</inkml:trace>
  <inkml:trace contextRef="#ctx0" brushRef="#br0" timeOffset="398636">19958 18800 12928,'0'27'4326,"0"0"-2975,0-6-810,6 4-575,-5 8 431,5-9-771,1 13 303,-6-16 737,6 6-851,-7-6-715,0 4 541,0-16 718,0 9-989,5-11-590,-3 1 803,4-2-1798,-6-6 1408,0-12 710,0 3 1,-6-16-1,-1 4 1</inkml:trace>
  <inkml:trace contextRef="#ctx0" brushRef="#br0" timeOffset="398892">20052 18800 12478,'0'8'2977,"0"4"-1626,0 1-720,0 2-216,6 4 183,-4 13-167,10-14-1360,-11 19 1662,5-22-1456,0 10 448,-5-4-401,5 0-52,-6-2 1229,0-5-498,0-1 780,0 1-885,0-7 735,0-1-898,0-6-1399,0 0 1130,0-6 534,0-13 74,0 2 0,6-14 0,2 10 0</inkml:trace>
  <inkml:trace contextRef="#ctx0" brushRef="#br0" timeOffset="399093">20172 18881 10859,'-7'13'8432,"-5"-5"-7657,11 4-499,-11-5 249,4 13 357,1-6 109,-5 6-119,11-13 417,-5 5-1466,6-10-8,0 10 34,6-5-1683,1 1-420,0-2-913,11-6 1024,-9 0 854,11-6 86,-1 4-353,-4-10 1606,-1 5 1226,-2-7 1112,-5 1-1682,1-1 0,3 1 0,-3-1 0</inkml:trace>
  <inkml:trace contextRef="#ctx0" brushRef="#br0" timeOffset="399947">20280 18747 12478,'8'-8'6473,"-2"2"-3835,-6 12-2933,0 2 280,0 17 95,0-2 144,0 9 34,5 7 439,-3-9-1377,4 9-196,-6-19 606,6 6-359,-5-11 612,5 16-981,-6-15 728,0 10 475,6-19-2024,-4 5 1599,4-10-1341,-6 3 1561,0 2-73,0-6 171,0 5-278,-6-6-721,4 0 1196,-4-6-1637,6 5 2543,0-11-1201,0 10-90,0-10-90,0 5 360,0-1 721,0-4 0,0 5 957,0-12-1768,0 10-90,6-9 714,-4 16-6,4-10 187,-6 5-806,6-1 967,-5 2-565,5 1 308,-6 3-799,0-4-534,6 6-806,-5 0-96,5 0 894,-6-6-154,0 5 296,0-6-220,6 2 1158,2-3 208,6 1-396,-1-11 1526,1 15-1442,-1-15 569,0 10-709,-5 1-564,-2-5-454,-6 11 67,0-11 489,0 4-807,0 1 1353,0-5-1291,0 10 799,0-9-516,0 9-352,0-4 1522,0 6 357,0 0-1258,0 18 631,0-8-1,0 22 91,0-17-270,0 10-90,0-4 90,6 12 10,-5 13 648,5-9-1687,-6 14 849,0-29-989,0-2 539,0-14 90,0-6-1081,0-6 1883,0-14-337,0-2 1,0-11 0,0 6 0</inkml:trace>
  <inkml:trace contextRef="#ctx0" brushRef="#br0" timeOffset="400235">20575 18828 12478,'14'0'360,"-1"0"90,1 0-270,-1 0 0,-5 0 0,4 0 0,-11 0-360,11 0-810,-11 5 866,11 3-1232,-10-1 1684,4 5-504,-6-5 987,-6 7 817,4-1-332,-10 7 603,5-5-526,0 4 976,-5-6-1110,10 1-129,-10-1-376,11 1-256,-11-1 780,10-5-1603,-4 4 713,6-5-820,0 6-123,6 1-282,2-7-1482,11-1 919,-4-6-54,4 0-710,-5-6 654,5-7 1819,-4-2 339,4-4 757,-6 5 944,-5 1-1485,-2-1-588,-6 1 1,0-1 0,0 1 0</inkml:trace>
  <inkml:trace contextRef="#ctx0" brushRef="#br0" timeOffset="400395">20589 18894 12478,'13'29'2071,"1"-4"-2303,-7-17-1400,5-3 556,-4 1 358,11-4 1252,-4 4-402,4-6-1032,-6 0 911,-5 0 0,4 0 0,-5 0 1</inkml:trace>
  <inkml:trace contextRef="#ctx0" brushRef="#br0" timeOffset="402362">21581 18948 12568,'14'0'1170,"11"0"-1080,-2 0 0,9-6 492,7 5-305,9-6 14,-5 7-300,2 0 189,-19 0-810,-5 0 451,4 0 89,-10 0-454,11 0-524,-12 0 549,6 0 339,-12 0-720,4 0 630,-11 0 180,5 0 90,-12 0 0,5 0 0,-11 0 0,4 0-105,-6 0 1,-5-5 0,-2-3-1</inkml:trace>
  <inkml:trace contextRef="#ctx0" brushRef="#br0" timeOffset="402517">21903 18841 12478,'21'0'990,"-2"6"-2720,-5 1 84,-1 6 1117,0-5-25,-5 4 1211,4-5-1052,-10 7 885,4-1-438,-6 1 1341,0-1-284,0-5 163,0 3-614,-12 3 732,-3-5-891,-6 3 0,1-6 1,7 1-1</inkml:trace>
  <inkml:trace contextRef="#ctx0" brushRef="#br0" timeOffset="403496">22319 18854 13468,'-6'13'6286,"-1"7"-4669,-7-5-807,-5 4-248,4-5-324,2-1-50,1 0 143,10 1 695,-10-7-1646,11 0 374,-5-7-394,42 5-1038,-21-3 318,34 4-135,-35-6-72,12 0 362,-12-6 849,6 4-767,-7-3 1995,1 5-825,0-7 883,-7 6-387,5-5-413,-11 6-759,5 0-282,-6 0-46,0 0-185,-6 0 1142,-1 0-337,-6 0 1,-1-6 0,0-2 0</inkml:trace>
  <inkml:trace contextRef="#ctx0" brushRef="#br0" timeOffset="403685">22306 18828 12478,'0'28'3606,"0"3"-2524,0-10-541,0 6-216,0-1 161,0 1-151,0-6-40,0 4 247,0 8-632,0-9-90,5 7-184,-3-17 296,4 5 1,-6-10 0,0 3 0</inkml:trace>
  <inkml:trace contextRef="#ctx0" brushRef="#br0" timeOffset="403865">22413 18693 12478,'8'42'1441,"-1"1"0,11 27-1387,-17-37 681,11 6-1244,-10-9 635,4 20 71,-6-20-450,0 3 614,0-8-562,6-10 187,-5 4 1,5-11-1,-6-2 1</inkml:trace>
  <inkml:trace contextRef="#ctx0" brushRef="#br0" timeOffset="404098">22574 18841 11849,'-14'6'3168,"7"1"-94,-5 6-1271,5 1-537,-1 5-779,-4-4 113,11 5-402,-5 5 1332,6-9-1443,0 10-746,0-13-87,6 1-967,-5-7 350,11 5-1032,-4-11 609,5 11-479,0-10 1049,-5-2 314,4-8 188,-5-11 1177,7 4 1,-1-4 0,1 6 0</inkml:trace>
  <inkml:trace contextRef="#ctx0" brushRef="#br0" timeOffset="404787">22681 18707 12928,'0'38'4505,"0"-8"-3243,0 9-541,0-12-216,0-1-109,0 7 28,0-4-847,0 3 1054,0 7-631,0-15-360,0 7 271,0-11 89,0-11-1170,0 9 271,0-11 629,0 1-270,0-2 180,0-6-451,-6-13-84,5 5 574,-5-18-124,0 11-307,4-4 602,-3 6-667,5-13 1447,0 10 451,0-10 83,5 7 12,3 4 451,5-4 488,1 5-980,-1-5 325,0 4-729,1-4 259,-1 5-883,0-5-74,1 4-273,-1-4-52,1 11-245,-7-10 217,6 15-843,-12-15 246,5 17-163,-6-11 13,0 11 215,0-5-219,0 6 982,0 0-1318,0 6 3549,0 43-1225,0-2-214,0 26-433,0-26-720,0 3 540,0-18 362,0 18 359,0-16-721,0-5-90,0-4 180,0-11-180,0-1 0,0-5-2249,0-2 1170,0-6 702,0 0 1,-6-6-1,-1-2 1</inkml:trace>
  <inkml:trace contextRef="#ctx0" brushRef="#br0" timeOffset="405046">22856 18881 12478,'34'-28'5409,"-1"2"-3745,-13 13-139,6 5-1298,-5 2-322,0 6-651,-2 0 321,-11 0-24,3 0-1173,-9 12 804,4-3-812,-12 23 2140,4-16 134,-15 27 838,7-19 62,-9 15 170,5-12 292,7-6-737,-5 16 578,11-19-1779,-5 19-114,12-22-1262,1-2-332,6-6-831,1-7 194,-6 0 527,4-7 175,-5 0 1139,12-7 237,-10 1 1231,3 0 263,-12 5-1001,0-10 1,-6 9 0,-1-10 0</inkml:trace>
  <inkml:trace contextRef="#ctx0" brushRef="#br0" timeOffset="405188">22923 18854 12478,'20'36'761,"0"-5"-1097,-7-17-683,0-1 419,1 0-596,-1-5 50,7 10 668,-5-9-580,4 10 932,-11-11 1,4 4 0,-5-5 0</inkml:trace>
  <inkml:trace contextRef="#ctx0" brushRef="#br0" timeOffset="406401">20213 9514 7533,'15'44'180,"3"-1"-1,-16-22 1,9 12 180,3 7-90,1-5-90,4-2 90,6-7-180,-9-18 270,22 4-540,-22-12 270,16-12 0,-17 4-450,4-18 270,-6 5 90,-5-6 0,4 1-90,-11-1 90,5 0 90,-6 0-1619,-6-12 1169,-19 4 270,7 6 720,-37 23-541,35 15 811,-17 11-450,18-7-1,-2 7 1,0-5-90,8 4 0,7-6-90,6 1-90,0-1 89,0 1-1258,6-1 539,1 0 180,6-5 270,7 4-90,-5-11-1259,4 5-450,7-6 1799,-10 0 0,10-6 0,-13-1 0</inkml:trace>
  <inkml:trace contextRef="#ctx0" brushRef="#br0" timeOffset="408009">20709 9514 7353,'0'8'809,"0"-2"-809,-6-6 450,5 6-630,-5-5 270,6 5-180,0-6 900,0 0-720,0 6-90,0-4 809,0 10-359,0-5-180,0 1 90,0 4-91,0-5-89,0 0 0,0 5 180,0-4-90,0 5-90,6 1 0,-5-7-900,5-1 450,0 0 90,-4-4 180,10 3 0,-5-5-539,0 0 269,5 0-180,-4 0-719,5 6 1079,-5-4-270,-2 4 720,-6-6-450,0 0 360,0-6-180,0 4 90,0-4-180,0 1-180,0 3 180,0-10 0,0 11 180,0-6-91,0 7 811,0 0-810,6 0 360,2 12-181,5-3 1,-6 17-90,5-11-90,-4 4 180,-1 0-90,5-10 0,-10 9-90,9-16 0,-9 3-810,4-5 270,0 0 1,1 0 269,1-5 90,-2-3 90,-1-5 0,-3 5-180,4-4-270,-6-7 180,0 3 180,0-10 0,0 19 720,-6-5-540,4 11-90,-3-6 270,5 7 90,0 0-270,0 7 179,0-6-89,0 11-90,0-10 0,0 3-180,0-5-2068,0 0 1888,0-5-180,0 3 270,0-10-180,0 11 180,0-11-629,0 10 269,-6-4 90,4 6 181,-10 0 269,11 0 0,-11 0 0,4 6 0,-5 1 0</inkml:trace>
  <inkml:trace contextRef="#ctx0" brushRef="#br0" timeOffset="409192">20495 9742 7533,'-40'0'179,"1"0"1,-30 0-90,36-6 90,11 5-90,-3-11 90,17 11 0,-3-5-90,9 6 0,8 0 90,9 6-90,17 1 90,3 12-461,11 8 191,19 7-859,-12 1 949,11-8-539,-30-14-120,17-7 569,-20-6-94,8-6 184,-20-2 89,-6-11-48,1-2-221,-7-6 0,-1-5-270,-6-15 271,-6 10-1,-19-31 515,1 29-425,-14-13 90,11 13 540,0 17 135,0-4-585,6 13 90,-4 6 836,10 1-566,-5 17-181,7-2 451,0 41-540,5-24 532,2 31-532,6-29 231,6 17-501,2-21 180,5 13 180,6-16-540,-4-6 270,11 3-360,18-17 450,-11 5-450,12-12 462,-26-1-282,7-12-50,-16 3 140,14 3-90,-23 1-629,5-1 539,-6-2 0,0-4-90,-6-1 90,-7 5-89,-2-10 179,-16-2 90,15-1-90,-10 1 540,7 8-270,-2 5-180,0 7 899,2 7-449,11 13-90,2 26-180,12-2 360,2 9-440,11-7 260,2-11-90,0-1-90,4-8 0,-10-5 0,16-7-90,-14-1 90,14-6 90,-16 0-540,5-6 439,-7-1-169,-6-7-180,5 1 91,-10 0-1,4-1 90,-6 1-630,-12-12 540,-3 8 0,-12-8 180,0 11-90,0-5-90,0 4 720,-17-10-450,13 10-180,-8 2 810,1 0-450,20 12-91,-7-5-179,19 6 270,6 6-270,0-5 0,0 17 0,0-3 0</inkml:trace>
  <inkml:trace contextRef="#ctx0" brushRef="#br0" timeOffset="412176">18295 18894 7533,'0'8'2428,"12"-2"-1978,-3-6-90,10 0 269,1-6-359,18-14-90,-6 10 0,0-8 180,-14 18-180,-16 0-630,4 0 270,-6 0 0,0 0 90,0 6-90,-6 1 90,-2 13-539,-5 1 539,-6 6-720,4-7 181,-10 6 269,16-11-1439,-15 10 1439,15-16 0,-5 9-89,2-17 449,11 5 0,-5-6 0,6-6 0,0 5 0,0-17 0,0 3 0</inkml:trace>
  <inkml:trace contextRef="#ctx0" brushRef="#br0" timeOffset="412340">18376 18961 7533,'13'0'-900,"-5"0"450,4 0 2070,1 0-721,2 0-269,-2 0-271,5 0 1,-15 0 0,21-5-180,-16 3 90,12-4-900,-7 6 450,7 0-1079,-5 0 719,4 0 270,-5 0-1349,-1 0 1619,-5 0 0,-2 0 0,-24 0 0,7 6 0,-20-4 0,10 9 0,-6-3 0</inkml:trace>
  <inkml:trace contextRef="#ctx0" brushRef="#br0" timeOffset="412644">18403 19069 7533,'-6'13'0,"4"-5"0,-4 4 989,6-11-539,0 5 0,0-6 1439,0 0-1530,12-6-269,-3 5 270,16-11-540,-10 4 180,4 1 180,1-5 0,-11 4-450,8 1 180,-9 1-719,5 0 449,1 5 0,-1-5 180,-5 6-90,4 0 270,-10 0-90,9 0 0,-9 0 0,4 0 180,-6 0-3238,0 0 2519,-6 0 629,-2 0 0,1 0 0,-5 0 0,4 0 0,1 0 0,1 0 0,0-6 0,-2 4 0,-5-4 0</inkml:trace>
  <inkml:trace contextRef="#ctx0" brushRef="#br0" timeOffset="412833">18523 18989 7533,'0'7'0,"0"5"0,0-11 359,0 11 1,0-4-180,0-1 0,0 5 0,0-5 0,0 7 0,0-1-990,0 1 360,6-1 271,-5 0 89,5-5-540,0 4 360,-4-5-180,4 1 271,-6-2-1,0-6 90,0 0 90,0-6 0,0-2-848,-6-5 0,-2-1 0,-5 1 0</inkml:trace>
  <inkml:trace contextRef="#ctx0" brushRef="#br0" timeOffset="413819">18429 19150 7533,'0'13'1349,"0"-6"-989,0-1-450,0-6 180,0 6-90,6-4 180,-4 4 179,4-6 181,-6 0-360,6 0-900,1 0 451,0 0 269,5 0-90,-10 0 359,16 0-89,-15 0-629,14 0-361,-9 0 180,-1 0 451,-1 6-91,0-5 180,-4 11 0,4-11 1259,-6 11-629,0-10-360,0 4 90,6-6-1,1-6-179,7-1-629,-6-7 269,3 7 270,-3-11-1979,5 3 1709,-5-6-90,-2 1-89,-6 1 449,0 4 0,0-4 0,0 5 0,0 1 0,0 6 0,0-5 0,0 4 0,0 1 0,0 1 0,0 6 449,0 0-89,0-6-180,5 4 90,-3-3-180,4-2 0,0 6 0,-5-5 1169,5 6-899,0 0 0,-4 0-360,10 0 179,-11 0 1,5 0-629,-6 0 269,6 0 90,-5 0 90,5 0-630,-6 6 540,0-5-90,0 11 90,0-10 0,-6 10 90,5-5 90,-5 7 90,6-1-90,-6 18-90,5-13-180,-5 8 180,6-15-270,6-9 91,1 4 89,6-6 0,-5-12-270,4 3 90,-5-10 90,0 5 0,5-5-90,-10 4 270,4-10-359,-6 10 359,6-11 0,-4 18 0,4-10 0,-6 16 0,0-4 0,0 6 179,0 0-268,0 6 988,0 1-89,6 13-361,-5 1-89,5 0-90,0-2 0,-4-12-360,4 5 180,0-4 270,-5 5-181,5-5 1,0-3 0,-5 2-1169,5-6 539,-6 5 180,6-12-269,-4-1 179,4-1 180,-6-4 0,0 5 0,0-7-90,6 1 180,-5 0 0,5-1 180,-6 7 0,6-5 450,-5 10-180,5-3-180,-6 5 89,0 0 1081,6 23-901,2-11-628,-1 13 89,-1-13 449,-6-4-988,0 5 359,0-5 180,6-3-450,-4-5 270,4 0-89,-6-5 269,0 3 0,5-16-180,-3 9 270,4-10 180,0 0-270,-5 4-90,5-11 90,0 12-90,-4-6 90,4 7 1259,0-1-539,-5 7-360,5 1 899,0 6-539,-4 6-270,4 1-90,0 7 89,2 5-89,-1 2 90,5 6-270,-11-1-90,5 1 0,0 0 180,-4 0-990,4-6 540,-6 4 180,6-10 180,-5 5-2338,5-7 988,-6 1 631,0-7 629,0-1 0,0-6 0</inkml:trace>
  <inkml:trace contextRef="#ctx0" brushRef="#br0" timeOffset="414808">23486 18733 7533,'0'8'1799,"0"10"-1709,0-9 90,0 16-1,0-4 1,0 0 0,6 10 450,1-3-180,1 1-271,4-4 1,-5-5-2608,6-6 2068,-5 0-899,4-2 629,-11-11 270,5 5 360,0-6 0,2-12 0,5-2 0</inkml:trace>
  <inkml:trace contextRef="#ctx0" brushRef="#br0" timeOffset="415066">23579 18693 7892,'8'0'630,"4"6"-630,-11 7 180,11 3 90,-10 3-180,10 0 180,-10-4 269,4 28-269,-6-23-90,0 23-630,0-28 270,0 4 180,0-5 0,0-1-449,0 0 179,-6 1 270,4-7-90,-10 0 0,10-2 0,-10-3 90,11 4-630,-11-6 361,10 0-361,-9-6 630,9-2 90,-4-5-270,6-7 90,0 11-90,0-8 90,0 3 270,0-1-90,6-4-90,2 0 90,5 4-180,-6-5 90,5 7 0,-4-7 0,6-1 0</inkml:trace>
  <inkml:trace contextRef="#ctx0" brushRef="#br0" timeOffset="415312">23647 18693 6183,'8'0'-269,"-2"0"269,-6 0 1889,0 0-1440,0 6-89,5 7-90,-3 8 0,4 6-90,-6 0-630,6 6 270,-5-5 180,5-1 0,-6-2-450,0-4-89,0 6 359,0-12 90,0-9 0,0-8 1439,6-16-1079,-4 10 90,4-12-90,0 7-91,-5-1 91,11 1 90,1-6-180,2 4-90,-2 1-900,-1 2 361,2 11-631,-5-11 541,2 10 269,-5-4 90,-4 6-450,4 0 630,-6 0 0,-6 6 0,-2 2 0</inkml:trace>
  <inkml:trace contextRef="#ctx0" brushRef="#br0" timeOffset="415556">23606 18989 7533,'0'7'1439,"0"-1"-630,0-6 6657,0 0-6926,6-6 449,14 4-2338,-4-3 719,10 5-899,-13 0 720,7 0 179,-6 0 360,12-7-989,-12 6 539,6-11 271,-7 4 179,7-5-90,-11 0 180,9-1 0,-11 1-1169,1-1 989,-2 7-269,-6-5 269,0 11-90,-6-5 450,-8 6 0,-1 0 0,-5 0 0</inkml:trace>
  <inkml:trace contextRef="#ctx0" brushRef="#br0" timeOffset="415719">23620 19015 7533,'0'21'1079,"6"4"-719,-4-10-90,4-1 90,0-2-1,-5-11-89,11 11-180,-4-10 180,5 4-90,0-6 0,1 0-810,-1 0 450,0 0 90,7-6-1169,-6-2 629,12-5 271,-11-1 359,10-11 0,-4-3 0,6-12 0</inkml:trace>
  <inkml:trace contextRef="#ctx0" brushRef="#br0" timeOffset="416095">24009 18720 7533,'0'36'899,"0"-5"-809,0-18 180,0-5-90,0 4 0,6-11 180,-5 6-1,11-7-179,-4 0-180,12-18 0,-6 7 180,0-20 90,-2 16 90,-5-10-180,0 9-1440,-1-3 721,-6 11 179,0-3 180,-6 9-719,-7-4 629,-2 6 90,-10 12-450,4-3 270,-12 22 360,5-14-627,1 14 537,2-16 540,10 4-284,-11-5-76,12-1 449,-6 1-359,7-1 0,5-5-90,-4-2 537,10 0-447,-4-5 3072,12 5-2262,2-6-1,17 0-629,-2 0 0,10 0 0,-12 0-180,4 0-180,-4 0 90,18-6 179,-16 5-89,15-5-989,-23 6 449,16-6 360,-15 4-1439,9-4 539,-17 6-989,4 0 720,-11 0 90,5 0 89,-6 0 990,0 0 0,-12-6 0,-3-1 0</inkml:trace>
  <inkml:trace contextRef="#ctx0" brushRef="#br0" timeOffset="416337">23915 18961 7533,'8'8'1889,"3"-8"-2069,3-8 180,7 1-90,-1-5 90,0 11 90,-1-6-990,20 14 810,-13 0 90,11 1 180,-24 15-450,-6-12 180,-1 14-269,0-17 179,-4 4 809,4-5-269,-6 0-180,0-1 180,0-6 0,0 0-91,6 0-269,1 0 90,1-6 90,3 5-90,-3-11-1889,12 5 1799,-6-7 0,6-5 0,-6-2 0</inkml:trace>
  <inkml:trace contextRef="#ctx0" brushRef="#br0" timeOffset="417170">24411 18747 7533,'14'0'539,"-1"0"-629,7-6 90,1-7 0,-1 3-90,0-7 270,-7 9 0,0 0-90,1-3-540,-1 3 271,-5 1 179,-2 1-270,-6 6 450,0 0-180,0 6-90,-6 1 90,-2 7-90,-5-1 0,-1 6 90,7-3 90,-5 9-90,5-10-90,-1 10 270,-4-10-270,11 10 180,-5-4 0,6 0 0,0-8-90,0-1 269,0-10-269,0 10 0,0-11 90,0 5-90,0-6 90,6-6-270,1 5-539,1-11 359,4 4 180,-11-5-90,11-1 180,-5-5 90,7-20 0,-1 14 0,-5-12 0,-2 29 0,-6 2-180,0 6 360,0-6-90,0 5 0,0-5 450,0 6-180,5 6-90,-3 1 359,4 7-269,-6-1 180,6 7-91,-5 0-179,5 1-90,-6-1-180,6-13 90,-4 5 90,10-10 0,-11 10 0,12-11 90,-12 5-90,11-6-1,-4 0-1078,-1-6 539,5-2 180,-5-5-719,1 0 269,4-13 450,-11 10-180,11-15 1,-11 16 179,5-5-180,-6 7 90,0-1 0,0 1 900,0 5-360,0 3-180,0 5 0,0 0 809,0 12-449,0-3-180,0 10 359,0 0-179,0-4 90,0 16-810,6-8 270,-4 4 0,10-8 0,-11 0-90,5-10 90,0 9 90,-5-16 0,5 4-3058,0-18 2698,2-3-90,-1-6 180,-1-4 360,-6-2-90,6-1-270,-4-5 540,3 12-180,1-4 1079,-4 16-629,10-9-271,-10 16-89,4-4 540,-6 6 89,6 6-539,1 8 90,1 6-270,4 7-540,-11 18 180,11-14 180,-11 20 0,5-23 180,-6-1 0,0 4 0,0-14-810,0 14 630,0-16 0,-6 10 0,-1-4 0</inkml:trace>
  <inkml:trace contextRef="#ctx0" brushRef="#br0" timeOffset="417303">25028 18881 7533,'0'7'1079,"0"-1"-989,0 0-90,-6 2 0,-1 5 0,-7 0 0</inkml:trace>
  <inkml:trace contextRef="#ctx0" brushRef="#br0" timeOffset="417996">19462 16935 7533,'7'0'359,"5"0"721,-4 0-450,11-6-271,2 5 271,30-11-450,-13 4-1088,27-5 1718,-18-1-181,13 1-359,-5-1-450,17 1 180,-16 6 0,16-5 180,-17 4-450,16 1 270,-8-5 0,4 5 90,-1-1-1439,-17-4 506,9 11-1945,2-6 1619,-16 2 1069,7 3 0,-30-10 1,-2 5-1</inkml:trace>
  <inkml:trace contextRef="#ctx0" brushRef="#br0" timeOffset="418572">20240 15741 7533,'21'-43'449,"-2"0"901,12 10-541,17-15-1628,9 5 998,-16 16 1,1 3-978,17-4 978,6 1-360,-19 13-1114,6 3 1024,-14 3-809,6 1 539,-17 0 180,-6 7 180,-2 0-539,-11 0 794,4 0-75,-11 0 0,5 7 0,-6 0 0</inkml:trace>
  <inkml:trace contextRef="#ctx0" brushRef="#br0" timeOffset="418790">20360 15405 7533,'-15'21'989,"-8"5"-449,14-5-180,-5 5-540,3 1 180,9 0 0,-4 0 180,6-6-90,0 4 89,6-10 181,13 10-180,4-16 0,10 3 0,-1-12-1979,3-12 493,-1 3 946,5-16-537,-11 4 88,5-12 809,-6 11 0,6-15 0,1 8 0</inkml:trace>
  <inkml:trace contextRef="#ctx0" brushRef="#br0" timeOffset="419384">21112 15097 7533,'-15'7'1889,"3"-1"-1709,12-6 269,0 6-269,0-4 0,6 4-180,1-6 0,13 0 180,0 0 360,8 0-181,4-6 91,-3-2-270,9 1-540,-9 1 270,3 6 180,-5 0 0,0 0-1169,-6 0 539,-1 0 360,-7 0 90,0 0 0,1 0-90,-7 0 270,-1 0-1349,-6 6 540,0-5 179,0 5 180,-6-6-360,-7 6 361,-2 2 359,-10 5 0,9-5 0,-9-2 0,4-6 0,-6 0 0</inkml:trace>
  <inkml:trace contextRef="#ctx0" brushRef="#br0" timeOffset="419814">21165 15217 7533,'21'0'-90,"11"-6"989,-16 5-359,15-5-180,-16 0 0,5 5-1170,5-5 810,-9 6-810,9 6 451,-11-5 179,-6 5 0,4-6-630,-11 0 361,5 0 269,-6 6 180,0-5 0,0 5 0,-6-6 0,-1 0 0,-13 6 0,-1 2 0</inkml:trace>
  <inkml:trace contextRef="#ctx0" brushRef="#br0" timeOffset="419998">21112 14936 9332,'0'7'539,"6"-1"-539,-5-6 90,11 0 90,-10 0 0,9 0 180,3 12-2159,1-3 899,4 10 900,1 1 0,-5 1 0,4 5 0</inkml:trace>
  <inkml:trace contextRef="#ctx0" brushRef="#br0" timeOffset="420131">21366 15271 7533,'8'29'-1619,"-2"-4"1619,-6-12 0,0-5 1259,0-2 180,6 0-1169,-4-5 90,10 5-360,-11-6 0,11-6 0,-4-1 0</inkml:trace>
  <inkml:trace contextRef="#ctx0" brushRef="#br0" timeOffset="420589">21702 15016 7533,'21'-6'1439,"-2"5"-1439,-6-11 90,7 4 0,-5 1 90,4-5 0,1 5-180,-11-1-180,9 2 90,-17 6 90,5 0 90,0 0-90,-4 0 90,3 0 0,-5 6 269,-5 2-89,3-1 0,-10 5 0,-1 1-180,-2-4 0,-5 15 0,1-15-90,4 17-90,-5-12 180,7 6 90,0-7-720,-7 1 360,11-1 90,-8 0-899,9 1 449,1-1 270,-5-5 0,10-2 270,-3-6 0,5 0 0,0 0 0</inkml:trace>
  <inkml:trace contextRef="#ctx0" brushRef="#br0" timeOffset="420970">21755 15056 7533,'8'21'1619,"-2"-7"-1259,-6-2-360,6-5 269,-5 13-269,5-11-1169,0 9 539,-5-17 361,5 5-901,-6-6 631,0 0 539,7 0 0,-6-6 0,6 5 0,-7-11 0,0 10 0,0-10 0,0 10-90,0-3 90,0-1 359,0 4-179,6-10-90,-5 11 1080,11-11-811,-5 10-179,7-9-90,-7 3 0,5-5 180,-5-1-450,7 1 270,11-13-90,-9 10 90,4-9 0,-8 17 0,-11 2-180,5 0 180,-6 5 540,0-5-181,0 6-179,0 6 0,0-5 0,0 11 90,0-4-270,-6 11 0,5-4-90,-5-2 179,6-1 181,0 1-180,0 9-720,-6-2-1079,4 0 720,-10-7 449,11 7-449,-11-5 449,5 4-398,-13 6 0,-1-8 0,-5 8 0</inkml:trace>
  <inkml:trace contextRef="#ctx0" brushRef="#br0" timeOffset="421148">21769 15271 7533,'6'-13'2878,"1"-1"-2698,13 1 450,1 0-271,6-1 1,5-5-360,-9 4 180,2 2 0,-12 7-810,-5 6 450,4 0 90,-11 0 180,5 6-449,-6 1 89,0 6 180,-6 7-270,-1-5 0,-7 10 270,7-10-180,-5-2-89,10-1 269,-4-10-810,6-2 540,6-2-449,2-16 359,5 10 450,1-12 0,5 7 0,2-1 0</inkml:trace>
  <inkml:trace contextRef="#ctx0" brushRef="#br0" timeOffset="421672">22064 15003 7533,'14'-14'2428,"-1"7"-2248,-6-5-270,5 5 0,-10-7 270,4 7-989,0 1 449,-5 6 270,5 0-90,-6 0-90,0 0 180,0 6-90,-6 1 810,5 7-360,-11 5-90,4 2 809,-5 18-449,6-9-270,-5 8 269,10-11-179,-4 0-90,0-6 90,5-2-360,-5-5 0,6-1 180,0-5 0,0 3-540,6-9 270,-5 4 90,11-6-1619,2-12 1349,0 3 90,6-10-1259,-7-1 629,0-1 271,-5 0-1,4-4 90,-5 4 0,1 1 271,-3 0 179,-5 12 0,0-4-90,0 11 90,0-5 1079,0 6-539,0 0 719,0 6-629,0 2-3303,0 17 2943,0-9 90,0 16 0,0-17-91,0 10 1,0-10-90,0 4 0,0-12-989,0 5 3931,0-10-3302,6 4 270,2-6-990,0 0 451,4-6 89,-11-7-540,11-14 540,-4-1 91,5-5 359,-5 6 0,-2 0-270,-6 6 899,0 2-269,5 5-360,-3 7 450,4 1-91,-6 6-89,6 6 720,-5 1-361,5 12-359,-6 3-270,0 4-180,0 1 270,0 0-990,0 6 181,0 1-2160,0-6 2250,0-2 89,0-19-450,0 5 900,0-10 0,-6 4 0,-1-6 0</inkml:trace>
  <inkml:trace contextRef="#ctx0" brushRef="#br0" timeOffset="422016">21729 15298 7533,'7'0'1619,"5"0"-1259,-5 0-630,13-6 180,-5 5-90,4-11-90,7 4 0,-10-5 90,9 5-629,-11 2 449,-1 6 360,1 0 0,-1-5 0,0-3 0</inkml:trace>
  <inkml:trace contextRef="#ctx0" brushRef="#br0" timeOffset="422164">21795 15325 7533,'7'13'719,"-6"1"-269,12-7-90,-6 5-90,12-4-360,-4-1 270,4-1 0,1-6 179,12 0-269,-2-6-90,9-1 0,-6-13 0,1-1 0</inkml:trace>
  <inkml:trace contextRef="#ctx0" brushRef="#br0" timeOffset="422515">22587 14976 10501,'-7'6'1709,"1"-5"-1259,6 12 89,-6-6-179,4 6-90,-4 1-270,6-1 180,0 1 0,0-1 0,-6 0-810,-1 7 450,-1-6 90,-3 6-2158,3-1 1078,-5-3 631,-1 3 539,1-6 0,0 1 0,-1-1 0</inkml:trace>
  <inkml:trace contextRef="#ctx0" brushRef="#br0" timeOffset="422655">22480 15137 7533,'21'0'2518,"-2"0"-2338,-5 0 0,-7 0 0,5 0 0,-5 0 180,7 0-180,-1 0-1889,1 0 809,-7 0 900,5 0 0,-4-6 0,5-1 0</inkml:trace>
  <inkml:trace contextRef="#ctx0" brushRef="#br0" timeOffset="422814">22628 14909 7533,'7'42'2518,"-1"8"-2338,-6-20 90,6 9-450,-4-6 180,4-5 180,-6 5 270,5-6-4228,-3 0 3778,4-13 0,0-2 0,1-12 0</inkml:trace>
  <inkml:trace contextRef="#ctx0" brushRef="#br0" timeOffset="422976">22681 15151 7533,'11'-37'449,"-1"0"1,15-24 270,-16 48-270,9 6-91,-11 1 91,7 6-180,-7 0 180,5 0-270,-4 0-1,-1 0 1,0 6-270,-7 1 180,0 6 0,0 1 90,0-1-809,0 7 359,0-6 180,-7 6-630,0 5 360,-1-8 91,-4 2-1530,11-7 809,-5-5 990,0 1 0,4 4 0,-4-5 0</inkml:trace>
  <inkml:trace contextRef="#ctx0" brushRef="#br0" timeOffset="423219">22801 14842 7533,'14'42'2698,"-6"-4"-2338,-2-17-360,-6 5 0,0-6 180,0 2-1170,6 2 361,-5 4 539,5-6-450,-6 3 180,6-17 270,-4-2-90,4-1 1,0-3-1,1 4 1799,6-12-1439,-5-1-90,4-7 629,-11 1-359,11-1-90,-4 7-90,-1-5-630,5 5 360,-11-7 0,11 7 450,-10-5 180,10 10-361,-11-4-2787,5 0 1169,-6 5 1439,0-5 0,-6 6 0,-1 0 0</inkml:trace>
  <inkml:trace contextRef="#ctx0" brushRef="#br0" timeOffset="423325">22896 15083 7533,'-19'67'1049,"1"-1"0,0-4 1,6-15-690,12-34-1,6-5-988,1-2 449,7-6 180,5 0-2069,8-12 2069,1 3 0,5-11 0,-7 7 0</inkml:trace>
  <inkml:trace contextRef="#ctx0" brushRef="#br0" timeOffset="423426">23258 15244 7533,'8'21'2698,"-3"-1"-2878,-5-13 270,-5-1-1349,-3 0 719,1-4 540,-5 4 0,4-6 0,-6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C3CDA28C-8C71-FF4C-860A-F5AF4B9F7951}"/>
              </a:ext>
            </a:extLst>
          </p:cNvPr>
          <p:cNvSpPr>
            <a:spLocks noGrp="1" noChangeArrowheads="1"/>
          </p:cNvSpPr>
          <p:nvPr>
            <p:ph type="body" sz="quarter" idx="3"/>
          </p:nvPr>
        </p:nvSpPr>
        <p:spPr bwMode="auto">
          <a:xfrm>
            <a:off x="906463" y="4714875"/>
            <a:ext cx="4984750" cy="4467225"/>
          </a:xfrm>
          <a:prstGeom prst="rect">
            <a:avLst/>
          </a:prstGeom>
          <a:noFill/>
          <a:ln w="12700">
            <a:noFill/>
            <a:miter lim="800000"/>
            <a:headEnd/>
            <a:tailEnd/>
          </a:ln>
          <a:effectLst/>
        </p:spPr>
        <p:txBody>
          <a:bodyPr vert="horz" wrap="square" lIns="90557" tIns="44485" rIns="90557" bIns="44485" numCol="1" anchor="t" anchorCtr="0" compatLnSpc="1">
            <a:prstTxWarp prst="textNoShape">
              <a:avLst/>
            </a:prstTxWarp>
          </a:bodyPr>
          <a:lstStyle/>
          <a:p>
            <a:pPr lvl="0"/>
            <a:r>
              <a:rPr lang="en-US" altLang="ko-KR" noProof="0"/>
              <a:t>Click to edit Master text styles</a:t>
            </a:r>
          </a:p>
          <a:p>
            <a:pPr lvl="0"/>
            <a:r>
              <a:rPr lang="en-US" altLang="ko-KR" noProof="0"/>
              <a:t>Second level</a:t>
            </a:r>
          </a:p>
          <a:p>
            <a:pPr lvl="0"/>
            <a:r>
              <a:rPr lang="en-US" altLang="ko-KR" noProof="0"/>
              <a:t>Third level</a:t>
            </a:r>
          </a:p>
          <a:p>
            <a:pPr lvl="0"/>
            <a:r>
              <a:rPr lang="en-US" altLang="ko-KR" noProof="0"/>
              <a:t>Fourth level</a:t>
            </a:r>
          </a:p>
          <a:p>
            <a:pPr lvl="0"/>
            <a:r>
              <a:rPr lang="en-US" altLang="ko-KR" noProof="0"/>
              <a:t>Fifth level</a:t>
            </a:r>
          </a:p>
        </p:txBody>
      </p:sp>
      <p:sp>
        <p:nvSpPr>
          <p:cNvPr id="39939" name="Rectangle 3">
            <a:extLst>
              <a:ext uri="{FF2B5EF4-FFF2-40B4-BE49-F238E27FC236}">
                <a16:creationId xmlns:a16="http://schemas.microsoft.com/office/drawing/2014/main" id="{19843057-D699-0D48-B211-21BEC28AC4C2}"/>
              </a:ext>
            </a:extLst>
          </p:cNvPr>
          <p:cNvSpPr>
            <a:spLocks noGrp="1" noRot="1" noChangeAspect="1" noChangeArrowheads="1" noTextEdit="1"/>
          </p:cNvSpPr>
          <p:nvPr>
            <p:ph type="sldImg" idx="2"/>
          </p:nvPr>
        </p:nvSpPr>
        <p:spPr bwMode="auto">
          <a:xfrm>
            <a:off x="892175" y="750888"/>
            <a:ext cx="5014913" cy="375761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742950" indent="-28575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1143000" indent="-228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600200" indent="-228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2057400" indent="-228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E759CE62-30F0-DB47-8FBB-545B063DC5E2}"/>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ea typeface="굴림" panose="020B0600000101010101" pitchFamily="34" charset="-127"/>
            </a:endParaRPr>
          </a:p>
        </p:txBody>
      </p:sp>
      <p:sp>
        <p:nvSpPr>
          <p:cNvPr id="44034" name="Rectangle 3">
            <a:extLst>
              <a:ext uri="{FF2B5EF4-FFF2-40B4-BE49-F238E27FC236}">
                <a16:creationId xmlns:a16="http://schemas.microsoft.com/office/drawing/2014/main" id="{42F60B67-BAB6-C341-9C6A-CD9D147FE5F2}"/>
              </a:ext>
            </a:extLst>
          </p:cNvPr>
          <p:cNvSpPr>
            <a:spLocks noGrp="1" noRot="1" noChangeAspect="1" noChangeArrowheads="1" noTextEdit="1"/>
          </p:cNvSpPr>
          <p:nvPr>
            <p:ph type="sldImg"/>
          </p:nvPr>
        </p:nvSpPr>
        <p:spPr>
          <a:ln cap="flat"/>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a:extLst>
              <a:ext uri="{FF2B5EF4-FFF2-40B4-BE49-F238E27FC236}">
                <a16:creationId xmlns:a16="http://schemas.microsoft.com/office/drawing/2014/main" id="{8B63FBDC-B1CD-FF47-A949-5F3E9CCD774C}"/>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28688">
              <a:spcBef>
                <a:spcPct val="0"/>
              </a:spcBef>
            </a:pPr>
            <a:endParaRPr kumimoji="0" lang="ko-KR" altLang="en-US" sz="2400">
              <a:ea typeface="굴림" panose="020B0600000101010101" pitchFamily="34" charset="-127"/>
            </a:endParaRPr>
          </a:p>
        </p:txBody>
      </p:sp>
      <p:sp>
        <p:nvSpPr>
          <p:cNvPr id="95234" name="Rectangle 3">
            <a:extLst>
              <a:ext uri="{FF2B5EF4-FFF2-40B4-BE49-F238E27FC236}">
                <a16:creationId xmlns:a16="http://schemas.microsoft.com/office/drawing/2014/main" id="{30F8B007-5516-424B-8126-B24FD919DB44}"/>
              </a:ext>
            </a:extLst>
          </p:cNvPr>
          <p:cNvSpPr>
            <a:spLocks noGrp="1" noRot="1" noChangeAspect="1" noChangeArrowheads="1" noTextEdit="1"/>
          </p:cNvSpPr>
          <p:nvPr>
            <p:ph type="sldImg"/>
          </p:nvPr>
        </p:nvSpPr>
        <p:spPr>
          <a:ln cap="flat"/>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a:extLst>
              <a:ext uri="{FF2B5EF4-FFF2-40B4-BE49-F238E27FC236}">
                <a16:creationId xmlns:a16="http://schemas.microsoft.com/office/drawing/2014/main" id="{EF067D94-68BC-9543-8F5E-015758B1BA5B}"/>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28688">
              <a:spcBef>
                <a:spcPct val="0"/>
              </a:spcBef>
            </a:pPr>
            <a:endParaRPr kumimoji="0" lang="ko-KR" altLang="en-US" sz="2400">
              <a:ea typeface="굴림" panose="020B0600000101010101" pitchFamily="34" charset="-127"/>
            </a:endParaRPr>
          </a:p>
        </p:txBody>
      </p:sp>
      <p:sp>
        <p:nvSpPr>
          <p:cNvPr id="97282" name="Rectangle 3">
            <a:extLst>
              <a:ext uri="{FF2B5EF4-FFF2-40B4-BE49-F238E27FC236}">
                <a16:creationId xmlns:a16="http://schemas.microsoft.com/office/drawing/2014/main" id="{4EB7478A-6844-3745-9B69-719B083461DE}"/>
              </a:ext>
            </a:extLst>
          </p:cNvPr>
          <p:cNvSpPr>
            <a:spLocks noGrp="1" noRot="1" noChangeAspect="1" noChangeArrowheads="1" noTextEdit="1"/>
          </p:cNvSpPr>
          <p:nvPr>
            <p:ph type="sldImg"/>
          </p:nvPr>
        </p:nvSpPr>
        <p:spPr>
          <a:ln cap="flat"/>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a:extLst>
              <a:ext uri="{FF2B5EF4-FFF2-40B4-BE49-F238E27FC236}">
                <a16:creationId xmlns:a16="http://schemas.microsoft.com/office/drawing/2014/main" id="{B5465A23-5A49-1F4F-9922-D705E752BF34}"/>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ea typeface="굴림" panose="020B0600000101010101" pitchFamily="34" charset="-127"/>
            </a:endParaRPr>
          </a:p>
        </p:txBody>
      </p:sp>
      <p:sp>
        <p:nvSpPr>
          <p:cNvPr id="99330" name="Rectangle 3">
            <a:extLst>
              <a:ext uri="{FF2B5EF4-FFF2-40B4-BE49-F238E27FC236}">
                <a16:creationId xmlns:a16="http://schemas.microsoft.com/office/drawing/2014/main" id="{2BD92D09-98E8-DA4D-8F04-54FC201BEEE3}"/>
              </a:ext>
            </a:extLst>
          </p:cNvPr>
          <p:cNvSpPr>
            <a:spLocks noGrp="1" noRot="1" noChangeAspect="1" noChangeArrowheads="1" noTextEdit="1"/>
          </p:cNvSpPr>
          <p:nvPr>
            <p:ph type="sldImg"/>
          </p:nvPr>
        </p:nvSpPr>
        <p:spPr>
          <a:ln cap="flat"/>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a:extLst>
              <a:ext uri="{FF2B5EF4-FFF2-40B4-BE49-F238E27FC236}">
                <a16:creationId xmlns:a16="http://schemas.microsoft.com/office/drawing/2014/main" id="{5407A799-0529-D347-8E81-385CAE677CFB}"/>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28688">
              <a:spcBef>
                <a:spcPct val="0"/>
              </a:spcBef>
            </a:pPr>
            <a:endParaRPr kumimoji="0" lang="ko-KR" altLang="en-US" sz="2400">
              <a:ea typeface="굴림" panose="020B0600000101010101" pitchFamily="34" charset="-127"/>
            </a:endParaRPr>
          </a:p>
        </p:txBody>
      </p:sp>
      <p:sp>
        <p:nvSpPr>
          <p:cNvPr id="101378" name="Rectangle 3">
            <a:extLst>
              <a:ext uri="{FF2B5EF4-FFF2-40B4-BE49-F238E27FC236}">
                <a16:creationId xmlns:a16="http://schemas.microsoft.com/office/drawing/2014/main" id="{02095D69-9FD7-7E4F-B46A-0E8835A13D2F}"/>
              </a:ext>
            </a:extLst>
          </p:cNvPr>
          <p:cNvSpPr>
            <a:spLocks noGrp="1" noRot="1" noChangeAspect="1" noChangeArrowheads="1" noTextEdit="1"/>
          </p:cNvSpPr>
          <p:nvPr>
            <p:ph type="sldImg"/>
          </p:nvPr>
        </p:nvSpPr>
        <p:spPr>
          <a:ln cap="flat"/>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a:extLst>
              <a:ext uri="{FF2B5EF4-FFF2-40B4-BE49-F238E27FC236}">
                <a16:creationId xmlns:a16="http://schemas.microsoft.com/office/drawing/2014/main" id="{12815CDE-ECB6-F449-9801-C4E98D41FFD6}"/>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28688">
              <a:spcBef>
                <a:spcPct val="0"/>
              </a:spcBef>
            </a:pPr>
            <a:endParaRPr kumimoji="0" lang="ko-KR" altLang="en-US" sz="2400">
              <a:ea typeface="굴림" panose="020B0600000101010101" pitchFamily="34" charset="-127"/>
            </a:endParaRPr>
          </a:p>
        </p:txBody>
      </p:sp>
      <p:sp>
        <p:nvSpPr>
          <p:cNvPr id="103426" name="Rectangle 3">
            <a:extLst>
              <a:ext uri="{FF2B5EF4-FFF2-40B4-BE49-F238E27FC236}">
                <a16:creationId xmlns:a16="http://schemas.microsoft.com/office/drawing/2014/main" id="{A0AB7CA4-D99B-214A-AD5D-83AABDC11165}"/>
              </a:ext>
            </a:extLst>
          </p:cNvPr>
          <p:cNvSpPr>
            <a:spLocks noGrp="1" noRot="1" noChangeAspect="1" noChangeArrowheads="1" noTextEdit="1"/>
          </p:cNvSpPr>
          <p:nvPr>
            <p:ph type="sldImg"/>
          </p:nvPr>
        </p:nvSpPr>
        <p:spPr>
          <a:ln cap="flat"/>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a:extLst>
              <a:ext uri="{FF2B5EF4-FFF2-40B4-BE49-F238E27FC236}">
                <a16:creationId xmlns:a16="http://schemas.microsoft.com/office/drawing/2014/main" id="{553BE214-94F5-CD43-8F73-37F196975AE1}"/>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28688">
              <a:spcBef>
                <a:spcPct val="0"/>
              </a:spcBef>
            </a:pPr>
            <a:endParaRPr kumimoji="0" lang="ko-KR" altLang="en-US" sz="2400">
              <a:ea typeface="굴림" panose="020B0600000101010101" pitchFamily="34" charset="-127"/>
            </a:endParaRPr>
          </a:p>
        </p:txBody>
      </p:sp>
      <p:sp>
        <p:nvSpPr>
          <p:cNvPr id="105474" name="Rectangle 3">
            <a:extLst>
              <a:ext uri="{FF2B5EF4-FFF2-40B4-BE49-F238E27FC236}">
                <a16:creationId xmlns:a16="http://schemas.microsoft.com/office/drawing/2014/main" id="{F039A8B1-EFEF-0347-995F-6931038875C0}"/>
              </a:ext>
            </a:extLst>
          </p:cNvPr>
          <p:cNvSpPr>
            <a:spLocks noGrp="1" noRot="1" noChangeAspect="1" noChangeArrowheads="1" noTextEdit="1"/>
          </p:cNvSpPr>
          <p:nvPr>
            <p:ph type="sldImg"/>
          </p:nvPr>
        </p:nvSpPr>
        <p:spPr>
          <a:ln cap="flat"/>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a:extLst>
              <a:ext uri="{FF2B5EF4-FFF2-40B4-BE49-F238E27FC236}">
                <a16:creationId xmlns:a16="http://schemas.microsoft.com/office/drawing/2014/main" id="{CD35102C-668E-254E-9946-A5533D22C69B}"/>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28688">
              <a:spcBef>
                <a:spcPct val="0"/>
              </a:spcBef>
            </a:pPr>
            <a:endParaRPr kumimoji="0" lang="ko-KR" altLang="en-US" sz="2400">
              <a:ea typeface="굴림" panose="020B0600000101010101" pitchFamily="34" charset="-127"/>
            </a:endParaRPr>
          </a:p>
        </p:txBody>
      </p:sp>
      <p:sp>
        <p:nvSpPr>
          <p:cNvPr id="107522" name="Rectangle 3">
            <a:extLst>
              <a:ext uri="{FF2B5EF4-FFF2-40B4-BE49-F238E27FC236}">
                <a16:creationId xmlns:a16="http://schemas.microsoft.com/office/drawing/2014/main" id="{E3E796D2-19AF-2042-80C1-3F47AFAABA2E}"/>
              </a:ext>
            </a:extLst>
          </p:cNvPr>
          <p:cNvSpPr>
            <a:spLocks noGrp="1" noRot="1" noChangeAspect="1" noChangeArrowheads="1" noTextEdit="1"/>
          </p:cNvSpPr>
          <p:nvPr>
            <p:ph type="sldImg"/>
          </p:nvPr>
        </p:nvSpPr>
        <p:spPr>
          <a:ln cap="flat"/>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a:extLst>
              <a:ext uri="{FF2B5EF4-FFF2-40B4-BE49-F238E27FC236}">
                <a16:creationId xmlns:a16="http://schemas.microsoft.com/office/drawing/2014/main" id="{84F29869-247A-9847-A0BE-EEF85898EB41}"/>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28688">
              <a:spcBef>
                <a:spcPct val="0"/>
              </a:spcBef>
            </a:pPr>
            <a:endParaRPr kumimoji="0" lang="ko-KR" altLang="en-US" sz="2400">
              <a:ea typeface="굴림" panose="020B0600000101010101" pitchFamily="34" charset="-127"/>
            </a:endParaRPr>
          </a:p>
        </p:txBody>
      </p:sp>
      <p:sp>
        <p:nvSpPr>
          <p:cNvPr id="109570" name="Rectangle 3">
            <a:extLst>
              <a:ext uri="{FF2B5EF4-FFF2-40B4-BE49-F238E27FC236}">
                <a16:creationId xmlns:a16="http://schemas.microsoft.com/office/drawing/2014/main" id="{9A032B36-5267-7D47-BB19-B46ADC615C35}"/>
              </a:ext>
            </a:extLst>
          </p:cNvPr>
          <p:cNvSpPr>
            <a:spLocks noGrp="1" noRot="1" noChangeAspect="1" noChangeArrowheads="1" noTextEdit="1"/>
          </p:cNvSpPr>
          <p:nvPr>
            <p:ph type="sldImg"/>
          </p:nvPr>
        </p:nvSpPr>
        <p:spPr>
          <a:ln cap="flat"/>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a:extLst>
              <a:ext uri="{FF2B5EF4-FFF2-40B4-BE49-F238E27FC236}">
                <a16:creationId xmlns:a16="http://schemas.microsoft.com/office/drawing/2014/main" id="{21815D80-6751-4C43-AD1D-59696930763D}"/>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ea typeface="굴림" panose="020B0600000101010101" pitchFamily="34" charset="-127"/>
            </a:endParaRPr>
          </a:p>
        </p:txBody>
      </p:sp>
      <p:sp>
        <p:nvSpPr>
          <p:cNvPr id="112642" name="Rectangle 3">
            <a:extLst>
              <a:ext uri="{FF2B5EF4-FFF2-40B4-BE49-F238E27FC236}">
                <a16:creationId xmlns:a16="http://schemas.microsoft.com/office/drawing/2014/main" id="{D41B1B52-0AF2-4D4E-8400-431AF8EB134E}"/>
              </a:ext>
            </a:extLst>
          </p:cNvPr>
          <p:cNvSpPr>
            <a:spLocks noGrp="1" noRot="1" noChangeAspect="1" noChangeArrowheads="1" noTextEdit="1"/>
          </p:cNvSpPr>
          <p:nvPr>
            <p:ph type="sldImg"/>
          </p:nvPr>
        </p:nvSpPr>
        <p:spPr>
          <a:ln cap="flat"/>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a:extLst>
              <a:ext uri="{FF2B5EF4-FFF2-40B4-BE49-F238E27FC236}">
                <a16:creationId xmlns:a16="http://schemas.microsoft.com/office/drawing/2014/main" id="{B4F79FFD-E68A-BD40-9125-635C2E1C6A36}"/>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ea typeface="굴림" panose="020B0600000101010101" pitchFamily="34" charset="-127"/>
            </a:endParaRPr>
          </a:p>
        </p:txBody>
      </p:sp>
      <p:sp>
        <p:nvSpPr>
          <p:cNvPr id="114690" name="Rectangle 3">
            <a:extLst>
              <a:ext uri="{FF2B5EF4-FFF2-40B4-BE49-F238E27FC236}">
                <a16:creationId xmlns:a16="http://schemas.microsoft.com/office/drawing/2014/main" id="{24AD24FB-4423-A144-9C0E-55727670C8CA}"/>
              </a:ext>
            </a:extLst>
          </p:cNvPr>
          <p:cNvSpPr>
            <a:spLocks noGrp="1" noRot="1" noChangeAspect="1" noChangeArrowheads="1" noTextEdit="1"/>
          </p:cNvSpPr>
          <p:nvPr>
            <p:ph type="sldImg"/>
          </p:nvPr>
        </p:nvSpPr>
        <p:spPr>
          <a:xfrm>
            <a:off x="1319213" y="338138"/>
            <a:ext cx="4324350" cy="3240087"/>
          </a:xfrm>
          <a:ln cap="flat"/>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a:extLst>
              <a:ext uri="{FF2B5EF4-FFF2-40B4-BE49-F238E27FC236}">
                <a16:creationId xmlns:a16="http://schemas.microsoft.com/office/drawing/2014/main" id="{182AD3C4-4AB7-3E42-B4DC-05E3C810B64A}"/>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ea typeface="굴림" panose="020B0600000101010101" pitchFamily="34" charset="-127"/>
            </a:endParaRPr>
          </a:p>
        </p:txBody>
      </p:sp>
      <p:sp>
        <p:nvSpPr>
          <p:cNvPr id="47106" name="Rectangle 3">
            <a:extLst>
              <a:ext uri="{FF2B5EF4-FFF2-40B4-BE49-F238E27FC236}">
                <a16:creationId xmlns:a16="http://schemas.microsoft.com/office/drawing/2014/main" id="{5CE77562-64FC-304C-A711-F566875924A1}"/>
              </a:ext>
            </a:extLst>
          </p:cNvPr>
          <p:cNvSpPr>
            <a:spLocks noGrp="1" noRot="1" noChangeAspect="1" noChangeArrowheads="1" noTextEdit="1"/>
          </p:cNvSpPr>
          <p:nvPr>
            <p:ph type="sldImg"/>
          </p:nvPr>
        </p:nvSpPr>
        <p:spPr>
          <a:ln cap="flat"/>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2">
            <a:extLst>
              <a:ext uri="{FF2B5EF4-FFF2-40B4-BE49-F238E27FC236}">
                <a16:creationId xmlns:a16="http://schemas.microsoft.com/office/drawing/2014/main" id="{E37989B8-83CF-8442-ADB4-A4FC152A7DDF}"/>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ea typeface="굴림" panose="020B0600000101010101" pitchFamily="34" charset="-127"/>
            </a:endParaRPr>
          </a:p>
        </p:txBody>
      </p:sp>
      <p:sp>
        <p:nvSpPr>
          <p:cNvPr id="116738" name="Rectangle 3">
            <a:extLst>
              <a:ext uri="{FF2B5EF4-FFF2-40B4-BE49-F238E27FC236}">
                <a16:creationId xmlns:a16="http://schemas.microsoft.com/office/drawing/2014/main" id="{1AF5E0F1-38A5-3440-ACD7-562542408ED2}"/>
              </a:ext>
            </a:extLst>
          </p:cNvPr>
          <p:cNvSpPr>
            <a:spLocks noGrp="1" noRot="1" noChangeAspect="1" noChangeArrowheads="1" noTextEdit="1"/>
          </p:cNvSpPr>
          <p:nvPr>
            <p:ph type="sldImg"/>
          </p:nvPr>
        </p:nvSpPr>
        <p:spPr>
          <a:xfrm>
            <a:off x="1319213" y="338138"/>
            <a:ext cx="4324350" cy="3240087"/>
          </a:xfrm>
          <a:ln cap="flat"/>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2">
            <a:extLst>
              <a:ext uri="{FF2B5EF4-FFF2-40B4-BE49-F238E27FC236}">
                <a16:creationId xmlns:a16="http://schemas.microsoft.com/office/drawing/2014/main" id="{A4FB2303-397A-B146-9F1B-1B3A3C5FE7FB}"/>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ea typeface="굴림" panose="020B0600000101010101" pitchFamily="34" charset="-127"/>
            </a:endParaRPr>
          </a:p>
        </p:txBody>
      </p:sp>
      <p:sp>
        <p:nvSpPr>
          <p:cNvPr id="118786" name="Rectangle 3">
            <a:extLst>
              <a:ext uri="{FF2B5EF4-FFF2-40B4-BE49-F238E27FC236}">
                <a16:creationId xmlns:a16="http://schemas.microsoft.com/office/drawing/2014/main" id="{06B33271-6488-1E4A-8760-8F9B5495C169}"/>
              </a:ext>
            </a:extLst>
          </p:cNvPr>
          <p:cNvSpPr>
            <a:spLocks noGrp="1" noRot="1" noChangeAspect="1" noChangeArrowheads="1" noTextEdit="1"/>
          </p:cNvSpPr>
          <p:nvPr>
            <p:ph type="sldImg"/>
          </p:nvPr>
        </p:nvSpPr>
        <p:spPr>
          <a:xfrm>
            <a:off x="1319213" y="338138"/>
            <a:ext cx="4324350" cy="3240087"/>
          </a:xfrm>
          <a:ln cap="flat"/>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2">
            <a:extLst>
              <a:ext uri="{FF2B5EF4-FFF2-40B4-BE49-F238E27FC236}">
                <a16:creationId xmlns:a16="http://schemas.microsoft.com/office/drawing/2014/main" id="{CAC25E11-EB79-D14E-A2D6-0C6AD7394024}"/>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ea typeface="굴림" panose="020B0600000101010101" pitchFamily="34" charset="-127"/>
            </a:endParaRPr>
          </a:p>
        </p:txBody>
      </p:sp>
      <p:sp>
        <p:nvSpPr>
          <p:cNvPr id="120834" name="Rectangle 3">
            <a:extLst>
              <a:ext uri="{FF2B5EF4-FFF2-40B4-BE49-F238E27FC236}">
                <a16:creationId xmlns:a16="http://schemas.microsoft.com/office/drawing/2014/main" id="{AF414DD3-3679-2A47-838F-42393CDBE81A}"/>
              </a:ext>
            </a:extLst>
          </p:cNvPr>
          <p:cNvSpPr>
            <a:spLocks noGrp="1" noRot="1" noChangeAspect="1" noChangeArrowheads="1" noTextEdit="1"/>
          </p:cNvSpPr>
          <p:nvPr>
            <p:ph type="sldImg"/>
          </p:nvPr>
        </p:nvSpPr>
        <p:spPr>
          <a:xfrm>
            <a:off x="1319213" y="338138"/>
            <a:ext cx="4324350" cy="3240087"/>
          </a:xfrm>
          <a:ln cap="flat"/>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2">
            <a:extLst>
              <a:ext uri="{FF2B5EF4-FFF2-40B4-BE49-F238E27FC236}">
                <a16:creationId xmlns:a16="http://schemas.microsoft.com/office/drawing/2014/main" id="{908E9E8A-1803-FA4F-9D89-95BD9014027C}"/>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ea typeface="굴림" panose="020B0600000101010101" pitchFamily="34" charset="-127"/>
            </a:endParaRPr>
          </a:p>
        </p:txBody>
      </p:sp>
      <p:sp>
        <p:nvSpPr>
          <p:cNvPr id="122882" name="Rectangle 3">
            <a:extLst>
              <a:ext uri="{FF2B5EF4-FFF2-40B4-BE49-F238E27FC236}">
                <a16:creationId xmlns:a16="http://schemas.microsoft.com/office/drawing/2014/main" id="{C243CB46-4FCD-E845-BC74-60A347DC6EBE}"/>
              </a:ext>
            </a:extLst>
          </p:cNvPr>
          <p:cNvSpPr>
            <a:spLocks noGrp="1" noRot="1" noChangeAspect="1" noChangeArrowheads="1" noTextEdit="1"/>
          </p:cNvSpPr>
          <p:nvPr>
            <p:ph type="sldImg"/>
          </p:nvPr>
        </p:nvSpPr>
        <p:spPr>
          <a:xfrm>
            <a:off x="1319213" y="338138"/>
            <a:ext cx="4324350" cy="3240087"/>
          </a:xfrm>
          <a:ln cap="flat"/>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a:extLst>
              <a:ext uri="{FF2B5EF4-FFF2-40B4-BE49-F238E27FC236}">
                <a16:creationId xmlns:a16="http://schemas.microsoft.com/office/drawing/2014/main" id="{FAC0F6CF-A4CE-1641-B36F-F4F199CF88F2}"/>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ea typeface="굴림" panose="020B0600000101010101" pitchFamily="34" charset="-127"/>
            </a:endParaRPr>
          </a:p>
        </p:txBody>
      </p:sp>
      <p:sp>
        <p:nvSpPr>
          <p:cNvPr id="124930" name="Rectangle 3">
            <a:extLst>
              <a:ext uri="{FF2B5EF4-FFF2-40B4-BE49-F238E27FC236}">
                <a16:creationId xmlns:a16="http://schemas.microsoft.com/office/drawing/2014/main" id="{BD09D82D-9E17-1443-A016-15121C60341B}"/>
              </a:ext>
            </a:extLst>
          </p:cNvPr>
          <p:cNvSpPr>
            <a:spLocks noGrp="1" noRot="1" noChangeAspect="1" noChangeArrowheads="1" noTextEdit="1"/>
          </p:cNvSpPr>
          <p:nvPr>
            <p:ph type="sldImg"/>
          </p:nvPr>
        </p:nvSpPr>
        <p:spPr>
          <a:ln cap="flat"/>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a:extLst>
              <a:ext uri="{FF2B5EF4-FFF2-40B4-BE49-F238E27FC236}">
                <a16:creationId xmlns:a16="http://schemas.microsoft.com/office/drawing/2014/main" id="{CCCE7212-1330-AA4F-99B9-5A8007901A86}"/>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ea typeface="굴림" panose="020B0600000101010101" pitchFamily="34" charset="-127"/>
            </a:endParaRPr>
          </a:p>
        </p:txBody>
      </p:sp>
      <p:sp>
        <p:nvSpPr>
          <p:cNvPr id="126978" name="Rectangle 3">
            <a:extLst>
              <a:ext uri="{FF2B5EF4-FFF2-40B4-BE49-F238E27FC236}">
                <a16:creationId xmlns:a16="http://schemas.microsoft.com/office/drawing/2014/main" id="{7653716C-EAAF-4749-8204-50230C6BD64F}"/>
              </a:ext>
            </a:extLst>
          </p:cNvPr>
          <p:cNvSpPr>
            <a:spLocks noGrp="1" noRot="1" noChangeAspect="1" noChangeArrowheads="1" noTextEdit="1"/>
          </p:cNvSpPr>
          <p:nvPr>
            <p:ph type="sldImg"/>
          </p:nvPr>
        </p:nvSpPr>
        <p:spPr>
          <a:ln cap="flat"/>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2">
            <a:extLst>
              <a:ext uri="{FF2B5EF4-FFF2-40B4-BE49-F238E27FC236}">
                <a16:creationId xmlns:a16="http://schemas.microsoft.com/office/drawing/2014/main" id="{23C1A49F-016C-8C4F-9F53-D182810A2D4B}"/>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ea typeface="굴림" panose="020B0600000101010101" pitchFamily="34" charset="-127"/>
            </a:endParaRPr>
          </a:p>
        </p:txBody>
      </p:sp>
      <p:sp>
        <p:nvSpPr>
          <p:cNvPr id="131074" name="Rectangle 3">
            <a:extLst>
              <a:ext uri="{FF2B5EF4-FFF2-40B4-BE49-F238E27FC236}">
                <a16:creationId xmlns:a16="http://schemas.microsoft.com/office/drawing/2014/main" id="{AC272323-5B39-1547-BEB0-C90F73DDB1F9}"/>
              </a:ext>
            </a:extLst>
          </p:cNvPr>
          <p:cNvSpPr>
            <a:spLocks noGrp="1" noRot="1" noChangeAspect="1" noChangeArrowheads="1" noTextEdit="1"/>
          </p:cNvSpPr>
          <p:nvPr>
            <p:ph type="sldImg"/>
          </p:nvPr>
        </p:nvSpPr>
        <p:spPr>
          <a:ln cap="flat"/>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2">
            <a:extLst>
              <a:ext uri="{FF2B5EF4-FFF2-40B4-BE49-F238E27FC236}">
                <a16:creationId xmlns:a16="http://schemas.microsoft.com/office/drawing/2014/main" id="{F4CF1E6F-615C-B648-A4A7-6AE68A57E172}"/>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ea typeface="굴림" panose="020B0600000101010101" pitchFamily="34" charset="-127"/>
            </a:endParaRPr>
          </a:p>
        </p:txBody>
      </p:sp>
      <p:sp>
        <p:nvSpPr>
          <p:cNvPr id="133122" name="Rectangle 3">
            <a:extLst>
              <a:ext uri="{FF2B5EF4-FFF2-40B4-BE49-F238E27FC236}">
                <a16:creationId xmlns:a16="http://schemas.microsoft.com/office/drawing/2014/main" id="{23DED362-CC0A-E343-B23D-B92660D2CF1F}"/>
              </a:ext>
            </a:extLst>
          </p:cNvPr>
          <p:cNvSpPr>
            <a:spLocks noGrp="1" noRot="1" noChangeAspect="1" noChangeArrowheads="1" noTextEdit="1"/>
          </p:cNvSpPr>
          <p:nvPr>
            <p:ph type="sldImg"/>
          </p:nvPr>
        </p:nvSpPr>
        <p:spPr>
          <a:xfrm>
            <a:off x="1319213" y="338138"/>
            <a:ext cx="4324350" cy="3240087"/>
          </a:xfrm>
          <a:ln cap="flat"/>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03F31DF0-FD09-8A45-8BE7-6B8890E05C56}"/>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latin typeface="Times New Roman" panose="02020603050405020304" pitchFamily="18" charset="0"/>
              <a:ea typeface="굴림" panose="020B0600000101010101" pitchFamily="34" charset="-127"/>
            </a:endParaRPr>
          </a:p>
        </p:txBody>
      </p:sp>
      <p:sp>
        <p:nvSpPr>
          <p:cNvPr id="48131" name="Rectangle 3">
            <a:extLst>
              <a:ext uri="{FF2B5EF4-FFF2-40B4-BE49-F238E27FC236}">
                <a16:creationId xmlns:a16="http://schemas.microsoft.com/office/drawing/2014/main" id="{28013987-B11B-4645-B215-C4B869B1250D}"/>
              </a:ext>
            </a:extLst>
          </p:cNvPr>
          <p:cNvSpPr>
            <a:spLocks noGrp="1" noRot="1" noChangeAspect="1" noChangeArrowheads="1" noTextEdit="1"/>
          </p:cNvSpPr>
          <p:nvPr>
            <p:ph type="sldImg"/>
          </p:nvPr>
        </p:nvSpPr>
        <p:spPr>
          <a:xfrm>
            <a:off x="969963" y="776288"/>
            <a:ext cx="5165725" cy="3871912"/>
          </a:xfrm>
          <a:ln cap="flat"/>
        </p:spPr>
      </p:sp>
    </p:spTree>
    <p:extLst>
      <p:ext uri="{BB962C8B-B14F-4D97-AF65-F5344CB8AC3E}">
        <p14:creationId xmlns:p14="http://schemas.microsoft.com/office/powerpoint/2010/main" val="36595421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E8031F24-CF33-D04D-921D-F528F0AC80D0}"/>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latin typeface="Times New Roman" panose="02020603050405020304" pitchFamily="18" charset="0"/>
              <a:ea typeface="굴림" panose="020B0600000101010101" pitchFamily="34" charset="-127"/>
            </a:endParaRPr>
          </a:p>
        </p:txBody>
      </p:sp>
      <p:sp>
        <p:nvSpPr>
          <p:cNvPr id="58371" name="Rectangle 3">
            <a:extLst>
              <a:ext uri="{FF2B5EF4-FFF2-40B4-BE49-F238E27FC236}">
                <a16:creationId xmlns:a16="http://schemas.microsoft.com/office/drawing/2014/main" id="{B9573F36-1350-274D-90E2-9DAC28627B8E}"/>
              </a:ext>
            </a:extLst>
          </p:cNvPr>
          <p:cNvSpPr>
            <a:spLocks noGrp="1" noRot="1" noChangeAspect="1" noChangeArrowheads="1" noTextEdit="1"/>
          </p:cNvSpPr>
          <p:nvPr>
            <p:ph type="sldImg"/>
          </p:nvPr>
        </p:nvSpPr>
        <p:spPr>
          <a:xfrm>
            <a:off x="969963" y="776288"/>
            <a:ext cx="5165725" cy="3871912"/>
          </a:xfrm>
          <a:ln cap="flat"/>
        </p:spPr>
      </p:sp>
    </p:spTree>
    <p:extLst>
      <p:ext uri="{BB962C8B-B14F-4D97-AF65-F5344CB8AC3E}">
        <p14:creationId xmlns:p14="http://schemas.microsoft.com/office/powerpoint/2010/main" val="3013763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슬라이드 이미지 개체 틀 1">
            <a:extLst>
              <a:ext uri="{FF2B5EF4-FFF2-40B4-BE49-F238E27FC236}">
                <a16:creationId xmlns:a16="http://schemas.microsoft.com/office/drawing/2014/main" id="{4181D5D9-1DB1-0E4D-88FE-EAC7F95A5A4C}"/>
              </a:ext>
            </a:extLst>
          </p:cNvPr>
          <p:cNvSpPr>
            <a:spLocks noGrp="1" noRot="1" noChangeAspect="1" noChangeArrowheads="1" noTextEdit="1"/>
          </p:cNvSpPr>
          <p:nvPr>
            <p:ph type="sldImg"/>
          </p:nvPr>
        </p:nvSpPr>
        <p:spPr>
          <a:ln/>
        </p:spPr>
      </p:sp>
      <p:sp>
        <p:nvSpPr>
          <p:cNvPr id="73730" name="슬라이드 노트 개체 틀 2">
            <a:extLst>
              <a:ext uri="{FF2B5EF4-FFF2-40B4-BE49-F238E27FC236}">
                <a16:creationId xmlns:a16="http://schemas.microsoft.com/office/drawing/2014/main" id="{923B9CB2-7396-AC4E-8645-73C3941A0987}"/>
              </a:ext>
            </a:extLst>
          </p:cNvPr>
          <p:cNvSpPr>
            <a:spLocks noGrp="1"/>
          </p:cNvSpPr>
          <p:nvPr>
            <p:ph type="body" idx="1"/>
          </p:nvPr>
        </p:nvSpPr>
        <p:spPr>
          <a:xfrm>
            <a:off x="709613" y="4860925"/>
            <a:ext cx="5680075" cy="4606925"/>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5445" tIns="47723" rIns="95445" bIns="47723"/>
          <a:lstStyle/>
          <a:p>
            <a:r>
              <a:rPr lang="en-US" altLang="ko-KR"/>
              <a:t>Ana’logous </a:t>
            </a:r>
            <a:endParaRPr lang="ko-KR"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F8C2EA3A-B690-6E4E-8119-334CD009A74C}"/>
              </a:ext>
            </a:extLst>
          </p:cNvPr>
          <p:cNvSpPr>
            <a:spLocks noGrp="1" noChangeArrowheads="1"/>
          </p:cNvSpPr>
          <p:nvPr>
            <p:ph type="body" idx="1"/>
          </p:nvPr>
        </p:nvSpPr>
        <p:spPr>
          <a:noFill/>
        </p:spPr>
        <p:txBody>
          <a:bodyPr/>
          <a:lstStyle/>
          <a:p>
            <a:endParaRPr lang="ko-KR" altLang="ko-KR">
              <a:latin typeface="Times New Roman" panose="02020603050405020304" pitchFamily="18" charset="0"/>
            </a:endParaRPr>
          </a:p>
        </p:txBody>
      </p:sp>
      <p:sp>
        <p:nvSpPr>
          <p:cNvPr id="62467" name="Rectangle 3">
            <a:extLst>
              <a:ext uri="{FF2B5EF4-FFF2-40B4-BE49-F238E27FC236}">
                <a16:creationId xmlns:a16="http://schemas.microsoft.com/office/drawing/2014/main" id="{975B9ECF-CA22-944F-9966-11A7EA604255}"/>
              </a:ext>
            </a:extLst>
          </p:cNvPr>
          <p:cNvSpPr>
            <a:spLocks noGrp="1" noRot="1" noChangeAspect="1" noChangeArrowheads="1" noTextEdit="1"/>
          </p:cNvSpPr>
          <p:nvPr>
            <p:ph type="sldImg"/>
          </p:nvPr>
        </p:nvSpPr>
        <p:spPr>
          <a:xfrm>
            <a:off x="969963" y="776288"/>
            <a:ext cx="5165725" cy="3871912"/>
          </a:xfrm>
          <a:ln cap="flat"/>
        </p:spPr>
      </p:sp>
    </p:spTree>
    <p:extLst>
      <p:ext uri="{BB962C8B-B14F-4D97-AF65-F5344CB8AC3E}">
        <p14:creationId xmlns:p14="http://schemas.microsoft.com/office/powerpoint/2010/main" val="15821273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169E65CE-6B48-9546-A632-9AFA5E241395}"/>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latin typeface="Times New Roman" panose="02020603050405020304" pitchFamily="18" charset="0"/>
              <a:ea typeface="굴림" panose="020B0600000101010101" pitchFamily="34" charset="-127"/>
            </a:endParaRPr>
          </a:p>
        </p:txBody>
      </p:sp>
      <p:sp>
        <p:nvSpPr>
          <p:cNvPr id="69635" name="Rectangle 3">
            <a:extLst>
              <a:ext uri="{FF2B5EF4-FFF2-40B4-BE49-F238E27FC236}">
                <a16:creationId xmlns:a16="http://schemas.microsoft.com/office/drawing/2014/main" id="{40C34EF0-689B-D846-8E67-A32268B07D60}"/>
              </a:ext>
            </a:extLst>
          </p:cNvPr>
          <p:cNvSpPr>
            <a:spLocks noGrp="1" noRot="1" noChangeAspect="1" noChangeArrowheads="1" noTextEdit="1"/>
          </p:cNvSpPr>
          <p:nvPr>
            <p:ph type="sldImg"/>
          </p:nvPr>
        </p:nvSpPr>
        <p:spPr>
          <a:xfrm>
            <a:off x="969963" y="776288"/>
            <a:ext cx="5165725" cy="3871912"/>
          </a:xfrm>
          <a:ln cap="flat"/>
        </p:spPr>
      </p:sp>
    </p:spTree>
    <p:extLst>
      <p:ext uri="{BB962C8B-B14F-4D97-AF65-F5344CB8AC3E}">
        <p14:creationId xmlns:p14="http://schemas.microsoft.com/office/powerpoint/2010/main" val="26380032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25DFE9BF-0B0F-6B49-A4B4-41843B934657}"/>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latin typeface="Times New Roman" panose="02020603050405020304" pitchFamily="18" charset="0"/>
              <a:ea typeface="굴림" panose="020B0600000101010101" pitchFamily="34" charset="-127"/>
            </a:endParaRPr>
          </a:p>
        </p:txBody>
      </p:sp>
      <p:sp>
        <p:nvSpPr>
          <p:cNvPr id="71683" name="Rectangle 3">
            <a:extLst>
              <a:ext uri="{FF2B5EF4-FFF2-40B4-BE49-F238E27FC236}">
                <a16:creationId xmlns:a16="http://schemas.microsoft.com/office/drawing/2014/main" id="{DE2F8DAD-BD40-564D-BDDD-855CAC2FCDE9}"/>
              </a:ext>
            </a:extLst>
          </p:cNvPr>
          <p:cNvSpPr>
            <a:spLocks noGrp="1" noRot="1" noChangeAspect="1" noChangeArrowheads="1" noTextEdit="1"/>
          </p:cNvSpPr>
          <p:nvPr>
            <p:ph type="sldImg"/>
          </p:nvPr>
        </p:nvSpPr>
        <p:spPr>
          <a:xfrm>
            <a:off x="969963" y="776288"/>
            <a:ext cx="5165725" cy="3871912"/>
          </a:xfrm>
          <a:ln cap="flat"/>
        </p:spPr>
      </p:sp>
    </p:spTree>
    <p:extLst>
      <p:ext uri="{BB962C8B-B14F-4D97-AF65-F5344CB8AC3E}">
        <p14:creationId xmlns:p14="http://schemas.microsoft.com/office/powerpoint/2010/main" val="40423247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184FA7BD-0D9B-8845-8F9C-0B694C4EA615}"/>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latin typeface="Times New Roman" panose="02020603050405020304" pitchFamily="18" charset="0"/>
              <a:ea typeface="굴림" panose="020B0600000101010101" pitchFamily="34" charset="-127"/>
            </a:endParaRPr>
          </a:p>
        </p:txBody>
      </p:sp>
      <p:sp>
        <p:nvSpPr>
          <p:cNvPr id="73731" name="Rectangle 3">
            <a:extLst>
              <a:ext uri="{FF2B5EF4-FFF2-40B4-BE49-F238E27FC236}">
                <a16:creationId xmlns:a16="http://schemas.microsoft.com/office/drawing/2014/main" id="{6F9F1EF0-1EF3-7D4F-B69C-1ADF95B1B8AD}"/>
              </a:ext>
            </a:extLst>
          </p:cNvPr>
          <p:cNvSpPr>
            <a:spLocks noGrp="1" noRot="1" noChangeAspect="1" noChangeArrowheads="1" noTextEdit="1"/>
          </p:cNvSpPr>
          <p:nvPr>
            <p:ph type="sldImg"/>
          </p:nvPr>
        </p:nvSpPr>
        <p:spPr>
          <a:xfrm>
            <a:off x="969963" y="776288"/>
            <a:ext cx="5165725" cy="3871912"/>
          </a:xfrm>
          <a:ln cap="flat"/>
        </p:spPr>
      </p:sp>
    </p:spTree>
    <p:extLst>
      <p:ext uri="{BB962C8B-B14F-4D97-AF65-F5344CB8AC3E}">
        <p14:creationId xmlns:p14="http://schemas.microsoft.com/office/powerpoint/2010/main" val="41581047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90C002E4-5077-6F48-A45A-DD2537346FE2}"/>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latin typeface="Times New Roman" panose="02020603050405020304" pitchFamily="18" charset="0"/>
              <a:ea typeface="굴림" panose="020B0600000101010101" pitchFamily="34" charset="-127"/>
            </a:endParaRPr>
          </a:p>
        </p:txBody>
      </p:sp>
      <p:sp>
        <p:nvSpPr>
          <p:cNvPr id="83971" name="Rectangle 3">
            <a:extLst>
              <a:ext uri="{FF2B5EF4-FFF2-40B4-BE49-F238E27FC236}">
                <a16:creationId xmlns:a16="http://schemas.microsoft.com/office/drawing/2014/main" id="{52A92EAD-4E5A-A34E-ADE9-5ADAADB0B721}"/>
              </a:ext>
            </a:extLst>
          </p:cNvPr>
          <p:cNvSpPr>
            <a:spLocks noGrp="1" noRot="1" noChangeAspect="1" noChangeArrowheads="1" noTextEdit="1"/>
          </p:cNvSpPr>
          <p:nvPr>
            <p:ph type="sldImg"/>
          </p:nvPr>
        </p:nvSpPr>
        <p:spPr>
          <a:xfrm>
            <a:off x="969963" y="776288"/>
            <a:ext cx="5165725" cy="3871912"/>
          </a:xfrm>
          <a:ln cap="flat"/>
        </p:spPr>
      </p:sp>
    </p:spTree>
    <p:extLst>
      <p:ext uri="{BB962C8B-B14F-4D97-AF65-F5344CB8AC3E}">
        <p14:creationId xmlns:p14="http://schemas.microsoft.com/office/powerpoint/2010/main" val="30688824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132D8DFF-1797-7E48-B87F-42072100E092}"/>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latin typeface="Times New Roman" panose="02020603050405020304" pitchFamily="18" charset="0"/>
              <a:ea typeface="굴림" panose="020B0600000101010101" pitchFamily="34" charset="-127"/>
            </a:endParaRPr>
          </a:p>
        </p:txBody>
      </p:sp>
      <p:sp>
        <p:nvSpPr>
          <p:cNvPr id="86019" name="Rectangle 3">
            <a:extLst>
              <a:ext uri="{FF2B5EF4-FFF2-40B4-BE49-F238E27FC236}">
                <a16:creationId xmlns:a16="http://schemas.microsoft.com/office/drawing/2014/main" id="{A5CE242C-AA04-4B41-A20E-94E719150FE6}"/>
              </a:ext>
            </a:extLst>
          </p:cNvPr>
          <p:cNvSpPr>
            <a:spLocks noGrp="1" noRot="1" noChangeAspect="1" noChangeArrowheads="1" noTextEdit="1"/>
          </p:cNvSpPr>
          <p:nvPr>
            <p:ph type="sldImg"/>
          </p:nvPr>
        </p:nvSpPr>
        <p:spPr>
          <a:xfrm>
            <a:off x="969963" y="776288"/>
            <a:ext cx="5165725" cy="3871912"/>
          </a:xfrm>
          <a:ln cap="flat"/>
        </p:spPr>
      </p:sp>
    </p:spTree>
    <p:extLst>
      <p:ext uri="{BB962C8B-B14F-4D97-AF65-F5344CB8AC3E}">
        <p14:creationId xmlns:p14="http://schemas.microsoft.com/office/powerpoint/2010/main" val="29187557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E03986E3-DEDC-3442-9DE5-2C36D3E62D5A}"/>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latin typeface="Times New Roman" panose="02020603050405020304" pitchFamily="18" charset="0"/>
              <a:ea typeface="굴림" panose="020B0600000101010101" pitchFamily="34" charset="-127"/>
            </a:endParaRPr>
          </a:p>
        </p:txBody>
      </p:sp>
      <p:sp>
        <p:nvSpPr>
          <p:cNvPr id="90115" name="Rectangle 3">
            <a:extLst>
              <a:ext uri="{FF2B5EF4-FFF2-40B4-BE49-F238E27FC236}">
                <a16:creationId xmlns:a16="http://schemas.microsoft.com/office/drawing/2014/main" id="{58F6FFA2-DE64-0E4A-9FDE-B4A60AB54CF4}"/>
              </a:ext>
            </a:extLst>
          </p:cNvPr>
          <p:cNvSpPr>
            <a:spLocks noGrp="1" noRot="1" noChangeAspect="1" noChangeArrowheads="1" noTextEdit="1"/>
          </p:cNvSpPr>
          <p:nvPr>
            <p:ph type="sldImg"/>
          </p:nvPr>
        </p:nvSpPr>
        <p:spPr>
          <a:xfrm>
            <a:off x="969963" y="776288"/>
            <a:ext cx="5165725" cy="3871912"/>
          </a:xfrm>
          <a:ln cap="flat"/>
        </p:spPr>
      </p:sp>
    </p:spTree>
    <p:extLst>
      <p:ext uri="{BB962C8B-B14F-4D97-AF65-F5344CB8AC3E}">
        <p14:creationId xmlns:p14="http://schemas.microsoft.com/office/powerpoint/2010/main" val="22203165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6C06F5A5-14B6-0343-97BE-225F5EB8D5EE}"/>
              </a:ext>
            </a:extLst>
          </p:cNvPr>
          <p:cNvSpPr>
            <a:spLocks noGrp="1" noChangeArrowheads="1"/>
          </p:cNvSpPr>
          <p:nvPr>
            <p:ph type="body" idx="1"/>
          </p:nvPr>
        </p:nvSpPr>
        <p:spPr>
          <a:noFill/>
        </p:spPr>
        <p:txBody>
          <a:bodyPr/>
          <a:lstStyle/>
          <a:p>
            <a:endParaRPr lang="ko-KR" altLang="ko-KR">
              <a:latin typeface="Times New Roman" panose="02020603050405020304" pitchFamily="18" charset="0"/>
            </a:endParaRPr>
          </a:p>
        </p:txBody>
      </p:sp>
      <p:sp>
        <p:nvSpPr>
          <p:cNvPr id="92163" name="Rectangle 3">
            <a:extLst>
              <a:ext uri="{FF2B5EF4-FFF2-40B4-BE49-F238E27FC236}">
                <a16:creationId xmlns:a16="http://schemas.microsoft.com/office/drawing/2014/main" id="{48974DBE-AF4B-A242-A5A0-49E7C0A76435}"/>
              </a:ext>
            </a:extLst>
          </p:cNvPr>
          <p:cNvSpPr>
            <a:spLocks noGrp="1" noRot="1" noChangeAspect="1" noChangeArrowheads="1" noTextEdit="1"/>
          </p:cNvSpPr>
          <p:nvPr>
            <p:ph type="sldImg"/>
          </p:nvPr>
        </p:nvSpPr>
        <p:spPr>
          <a:xfrm>
            <a:off x="969963" y="776288"/>
            <a:ext cx="5165725" cy="3871912"/>
          </a:xfrm>
          <a:ln cap="flat"/>
        </p:spPr>
      </p:sp>
    </p:spTree>
    <p:extLst>
      <p:ext uri="{BB962C8B-B14F-4D97-AF65-F5344CB8AC3E}">
        <p14:creationId xmlns:p14="http://schemas.microsoft.com/office/powerpoint/2010/main" val="1386651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3B12A23D-9098-2749-8FD8-9328F7AC67A6}"/>
              </a:ext>
            </a:extLst>
          </p:cNvPr>
          <p:cNvSpPr>
            <a:spLocks noGrp="1" noChangeArrowheads="1"/>
          </p:cNvSpPr>
          <p:nvPr>
            <p:ph type="body" idx="1"/>
          </p:nvPr>
        </p:nvSpPr>
        <p:spPr>
          <a:noFill/>
        </p:spPr>
        <p:txBody>
          <a:bodyPr/>
          <a:lstStyle/>
          <a:p>
            <a:endParaRPr lang="ko-KR" altLang="ko-KR">
              <a:latin typeface="Times New Roman" panose="02020603050405020304" pitchFamily="18" charset="0"/>
            </a:endParaRPr>
          </a:p>
        </p:txBody>
      </p:sp>
      <p:sp>
        <p:nvSpPr>
          <p:cNvPr id="94211" name="Rectangle 3">
            <a:extLst>
              <a:ext uri="{FF2B5EF4-FFF2-40B4-BE49-F238E27FC236}">
                <a16:creationId xmlns:a16="http://schemas.microsoft.com/office/drawing/2014/main" id="{04F8019A-EEA5-0942-8E0F-4E8695B54AD5}"/>
              </a:ext>
            </a:extLst>
          </p:cNvPr>
          <p:cNvSpPr>
            <a:spLocks noGrp="1" noRot="1" noChangeAspect="1" noChangeArrowheads="1" noTextEdit="1"/>
          </p:cNvSpPr>
          <p:nvPr>
            <p:ph type="sldImg"/>
          </p:nvPr>
        </p:nvSpPr>
        <p:spPr>
          <a:xfrm>
            <a:off x="969963" y="776288"/>
            <a:ext cx="5165725" cy="3871912"/>
          </a:xfrm>
          <a:ln cap="flat"/>
        </p:spPr>
      </p:sp>
    </p:spTree>
    <p:extLst>
      <p:ext uri="{BB962C8B-B14F-4D97-AF65-F5344CB8AC3E}">
        <p14:creationId xmlns:p14="http://schemas.microsoft.com/office/powerpoint/2010/main" val="36892582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8FB46BF9-75B6-6D4A-8A8A-29F76C9EE551}"/>
              </a:ext>
            </a:extLst>
          </p:cNvPr>
          <p:cNvSpPr>
            <a:spLocks noGrp="1" noChangeArrowheads="1"/>
          </p:cNvSpPr>
          <p:nvPr>
            <p:ph type="body" idx="1"/>
          </p:nvPr>
        </p:nvSpPr>
        <p:spPr>
          <a:noFill/>
        </p:spPr>
        <p:txBody>
          <a:bodyPr/>
          <a:lstStyle/>
          <a:p>
            <a:endParaRPr lang="ko-KR" altLang="ko-KR">
              <a:latin typeface="Times New Roman" panose="02020603050405020304" pitchFamily="18" charset="0"/>
            </a:endParaRPr>
          </a:p>
        </p:txBody>
      </p:sp>
      <p:sp>
        <p:nvSpPr>
          <p:cNvPr id="96259" name="Rectangle 3">
            <a:extLst>
              <a:ext uri="{FF2B5EF4-FFF2-40B4-BE49-F238E27FC236}">
                <a16:creationId xmlns:a16="http://schemas.microsoft.com/office/drawing/2014/main" id="{BF3F393F-A568-7E49-B729-24DB80D458B9}"/>
              </a:ext>
            </a:extLst>
          </p:cNvPr>
          <p:cNvSpPr>
            <a:spLocks noGrp="1" noRot="1" noChangeAspect="1" noChangeArrowheads="1" noTextEdit="1"/>
          </p:cNvSpPr>
          <p:nvPr>
            <p:ph type="sldImg"/>
          </p:nvPr>
        </p:nvSpPr>
        <p:spPr>
          <a:xfrm>
            <a:off x="969963" y="776288"/>
            <a:ext cx="5165725" cy="3871912"/>
          </a:xfrm>
          <a:ln cap="flat"/>
        </p:spPr>
      </p:sp>
    </p:spTree>
    <p:extLst>
      <p:ext uri="{BB962C8B-B14F-4D97-AF65-F5344CB8AC3E}">
        <p14:creationId xmlns:p14="http://schemas.microsoft.com/office/powerpoint/2010/main" val="1476902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a:extLst>
              <a:ext uri="{FF2B5EF4-FFF2-40B4-BE49-F238E27FC236}">
                <a16:creationId xmlns:a16="http://schemas.microsoft.com/office/drawing/2014/main" id="{44315E2C-B59A-C742-8829-3F48F66F38B4}"/>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097" tIns="47205" rIns="96097" bIns="47205"/>
          <a:lstStyle/>
          <a:p>
            <a:endParaRPr lang="ko-KR" altLang="en-US">
              <a:ea typeface="굴림" panose="020B0600000101010101" pitchFamily="34" charset="-127"/>
            </a:endParaRPr>
          </a:p>
        </p:txBody>
      </p:sp>
      <p:sp>
        <p:nvSpPr>
          <p:cNvPr id="79874" name="Rectangle 3">
            <a:extLst>
              <a:ext uri="{FF2B5EF4-FFF2-40B4-BE49-F238E27FC236}">
                <a16:creationId xmlns:a16="http://schemas.microsoft.com/office/drawing/2014/main" id="{C4F669C0-867F-7543-89C6-52D32222C302}"/>
              </a:ext>
            </a:extLst>
          </p:cNvPr>
          <p:cNvSpPr>
            <a:spLocks noGrp="1" noRot="1" noChangeAspect="1" noChangeArrowheads="1" noTextEdit="1"/>
          </p:cNvSpPr>
          <p:nvPr>
            <p:ph type="sldImg"/>
          </p:nvPr>
        </p:nvSpPr>
        <p:spPr>
          <a:ln cap="flat"/>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F2DBC5FF-F32C-9745-9F2F-01482CC15590}"/>
              </a:ext>
            </a:extLst>
          </p:cNvPr>
          <p:cNvSpPr>
            <a:spLocks noGrp="1" noChangeArrowheads="1"/>
          </p:cNvSpPr>
          <p:nvPr>
            <p:ph type="body" idx="1"/>
          </p:nvPr>
        </p:nvSpPr>
        <p:spPr>
          <a:noFill/>
        </p:spPr>
        <p:txBody>
          <a:bodyPr/>
          <a:lstStyle/>
          <a:p>
            <a:endParaRPr lang="ko-KR" altLang="ko-KR">
              <a:latin typeface="Times New Roman" panose="02020603050405020304" pitchFamily="18" charset="0"/>
            </a:endParaRPr>
          </a:p>
        </p:txBody>
      </p:sp>
      <p:sp>
        <p:nvSpPr>
          <p:cNvPr id="98307" name="Rectangle 3">
            <a:extLst>
              <a:ext uri="{FF2B5EF4-FFF2-40B4-BE49-F238E27FC236}">
                <a16:creationId xmlns:a16="http://schemas.microsoft.com/office/drawing/2014/main" id="{E7120D33-DBF5-734A-A4CC-D61833400F83}"/>
              </a:ext>
            </a:extLst>
          </p:cNvPr>
          <p:cNvSpPr>
            <a:spLocks noGrp="1" noRot="1" noChangeAspect="1" noChangeArrowheads="1" noTextEdit="1"/>
          </p:cNvSpPr>
          <p:nvPr>
            <p:ph type="sldImg"/>
          </p:nvPr>
        </p:nvSpPr>
        <p:spPr>
          <a:xfrm>
            <a:off x="1577975" y="309563"/>
            <a:ext cx="3952875" cy="2962275"/>
          </a:xfrm>
          <a:ln cap="flat"/>
        </p:spPr>
      </p:sp>
    </p:spTree>
    <p:extLst>
      <p:ext uri="{BB962C8B-B14F-4D97-AF65-F5344CB8AC3E}">
        <p14:creationId xmlns:p14="http://schemas.microsoft.com/office/powerpoint/2010/main" val="38086382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3370D2D1-58F7-2743-B72F-ECB9837542D4}"/>
              </a:ext>
            </a:extLst>
          </p:cNvPr>
          <p:cNvSpPr>
            <a:spLocks noGrp="1" noChangeArrowheads="1"/>
          </p:cNvSpPr>
          <p:nvPr>
            <p:ph type="body" idx="1"/>
          </p:nvPr>
        </p:nvSpPr>
        <p:spPr>
          <a:noFill/>
        </p:spPr>
        <p:txBody>
          <a:bodyPr/>
          <a:lstStyle/>
          <a:p>
            <a:endParaRPr lang="ko-KR" altLang="ko-KR">
              <a:latin typeface="Times New Roman" panose="02020603050405020304" pitchFamily="18" charset="0"/>
            </a:endParaRPr>
          </a:p>
        </p:txBody>
      </p:sp>
      <p:sp>
        <p:nvSpPr>
          <p:cNvPr id="100355" name="Rectangle 3">
            <a:extLst>
              <a:ext uri="{FF2B5EF4-FFF2-40B4-BE49-F238E27FC236}">
                <a16:creationId xmlns:a16="http://schemas.microsoft.com/office/drawing/2014/main" id="{0833B722-51F7-CB41-8EB5-DC1DB8AB76A7}"/>
              </a:ext>
            </a:extLst>
          </p:cNvPr>
          <p:cNvSpPr>
            <a:spLocks noGrp="1" noRot="1" noChangeAspect="1" noChangeArrowheads="1" noTextEdit="1"/>
          </p:cNvSpPr>
          <p:nvPr>
            <p:ph type="sldImg"/>
          </p:nvPr>
        </p:nvSpPr>
        <p:spPr>
          <a:xfrm>
            <a:off x="969963" y="776288"/>
            <a:ext cx="5165725" cy="3871912"/>
          </a:xfrm>
          <a:ln cap="flat"/>
        </p:spPr>
      </p:sp>
    </p:spTree>
    <p:extLst>
      <p:ext uri="{BB962C8B-B14F-4D97-AF65-F5344CB8AC3E}">
        <p14:creationId xmlns:p14="http://schemas.microsoft.com/office/powerpoint/2010/main" val="15894280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71E2C0B4-4367-344D-A95B-330CE55D3612}"/>
              </a:ext>
            </a:extLst>
          </p:cNvPr>
          <p:cNvSpPr>
            <a:spLocks noGrp="1" noChangeArrowheads="1"/>
          </p:cNvSpPr>
          <p:nvPr>
            <p:ph type="body" idx="1"/>
          </p:nvPr>
        </p:nvSpPr>
        <p:spPr>
          <a:noFill/>
        </p:spPr>
        <p:txBody>
          <a:bodyPr/>
          <a:lstStyle/>
          <a:p>
            <a:endParaRPr lang="ko-KR" altLang="ko-KR">
              <a:latin typeface="Times New Roman" panose="02020603050405020304" pitchFamily="18" charset="0"/>
            </a:endParaRPr>
          </a:p>
        </p:txBody>
      </p:sp>
      <p:sp>
        <p:nvSpPr>
          <p:cNvPr id="102403" name="Rectangle 3">
            <a:extLst>
              <a:ext uri="{FF2B5EF4-FFF2-40B4-BE49-F238E27FC236}">
                <a16:creationId xmlns:a16="http://schemas.microsoft.com/office/drawing/2014/main" id="{E89AEDA8-D813-214A-AF05-306C0CD45BAE}"/>
              </a:ext>
            </a:extLst>
          </p:cNvPr>
          <p:cNvSpPr>
            <a:spLocks noGrp="1" noRot="1" noChangeAspect="1" noChangeArrowheads="1" noTextEdit="1"/>
          </p:cNvSpPr>
          <p:nvPr>
            <p:ph type="sldImg"/>
          </p:nvPr>
        </p:nvSpPr>
        <p:spPr>
          <a:xfrm>
            <a:off x="969963" y="776288"/>
            <a:ext cx="5165725" cy="3871912"/>
          </a:xfrm>
          <a:ln cap="flat"/>
        </p:spPr>
      </p:sp>
    </p:spTree>
    <p:extLst>
      <p:ext uri="{BB962C8B-B14F-4D97-AF65-F5344CB8AC3E}">
        <p14:creationId xmlns:p14="http://schemas.microsoft.com/office/powerpoint/2010/main" val="20635012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1CA5CC03-5125-4241-B453-7BD5F8FDB2A3}"/>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latin typeface="Times New Roman" panose="02020603050405020304" pitchFamily="18" charset="0"/>
              <a:ea typeface="굴림" panose="020B0600000101010101" pitchFamily="34" charset="-127"/>
            </a:endParaRPr>
          </a:p>
        </p:txBody>
      </p:sp>
      <p:sp>
        <p:nvSpPr>
          <p:cNvPr id="120835" name="Rectangle 3">
            <a:extLst>
              <a:ext uri="{FF2B5EF4-FFF2-40B4-BE49-F238E27FC236}">
                <a16:creationId xmlns:a16="http://schemas.microsoft.com/office/drawing/2014/main" id="{06D70678-2984-024B-8A2A-59D675F0668A}"/>
              </a:ext>
            </a:extLst>
          </p:cNvPr>
          <p:cNvSpPr>
            <a:spLocks noGrp="1" noRot="1" noChangeAspect="1" noChangeArrowheads="1" noTextEdit="1"/>
          </p:cNvSpPr>
          <p:nvPr>
            <p:ph type="sldImg"/>
          </p:nvPr>
        </p:nvSpPr>
        <p:spPr>
          <a:xfrm>
            <a:off x="969963" y="776288"/>
            <a:ext cx="5165725" cy="3871912"/>
          </a:xfrm>
          <a:ln cap="flat"/>
        </p:spPr>
      </p:sp>
    </p:spTree>
    <p:extLst>
      <p:ext uri="{BB962C8B-B14F-4D97-AF65-F5344CB8AC3E}">
        <p14:creationId xmlns:p14="http://schemas.microsoft.com/office/powerpoint/2010/main" val="32779444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83BD364A-4AEE-F142-93E5-6BBEDAB39C16}"/>
              </a:ext>
            </a:extLst>
          </p:cNvPr>
          <p:cNvSpPr>
            <a:spLocks noGrp="1" noChangeArrowheads="1"/>
          </p:cNvSpPr>
          <p:nvPr>
            <p:ph type="body" idx="1"/>
          </p:nvPr>
        </p:nvSpPr>
        <p:spPr>
          <a:xfrm>
            <a:off x="923925" y="4311650"/>
            <a:ext cx="5086350" cy="4089400"/>
          </a:xfrm>
          <a:noFill/>
        </p:spPr>
        <p:txBody>
          <a:bodyPr lIns="90489" tIns="44451" rIns="90489" bIns="44451"/>
          <a:lstStyle/>
          <a:p>
            <a:endParaRPr lang="ko-KR" altLang="ko-KR">
              <a:latin typeface="Times New Roman" panose="02020603050405020304" pitchFamily="18" charset="0"/>
            </a:endParaRPr>
          </a:p>
        </p:txBody>
      </p:sp>
      <p:sp>
        <p:nvSpPr>
          <p:cNvPr id="110595" name="Rectangle 3">
            <a:extLst>
              <a:ext uri="{FF2B5EF4-FFF2-40B4-BE49-F238E27FC236}">
                <a16:creationId xmlns:a16="http://schemas.microsoft.com/office/drawing/2014/main" id="{BF290CA3-E9DF-954B-AA43-14D7258D3BF8}"/>
              </a:ext>
            </a:extLst>
          </p:cNvPr>
          <p:cNvSpPr>
            <a:spLocks noGrp="1" noRot="1" noChangeAspect="1" noChangeArrowheads="1" noTextEdit="1"/>
          </p:cNvSpPr>
          <p:nvPr>
            <p:ph type="sldImg"/>
          </p:nvPr>
        </p:nvSpPr>
        <p:spPr>
          <a:xfrm>
            <a:off x="1174750" y="687388"/>
            <a:ext cx="4586288" cy="3436937"/>
          </a:xfrm>
          <a:ln cap="flat"/>
        </p:spPr>
      </p:sp>
    </p:spTree>
    <p:extLst>
      <p:ext uri="{BB962C8B-B14F-4D97-AF65-F5344CB8AC3E}">
        <p14:creationId xmlns:p14="http://schemas.microsoft.com/office/powerpoint/2010/main" val="9249041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7518B42E-2048-8D46-9421-9BEC5D8FAA83}"/>
              </a:ext>
            </a:extLst>
          </p:cNvPr>
          <p:cNvSpPr>
            <a:spLocks noGrp="1" noChangeArrowheads="1"/>
          </p:cNvSpPr>
          <p:nvPr>
            <p:ph type="body" idx="1"/>
          </p:nvPr>
        </p:nvSpPr>
        <p:spPr>
          <a:xfrm>
            <a:off x="923925" y="4311650"/>
            <a:ext cx="5086350" cy="4089400"/>
          </a:xfrm>
          <a:noFill/>
        </p:spPr>
        <p:txBody>
          <a:bodyPr lIns="90489" tIns="44451" rIns="90489" bIns="44451"/>
          <a:lstStyle/>
          <a:p>
            <a:endParaRPr lang="ko-KR" altLang="ko-KR">
              <a:latin typeface="Times New Roman" panose="02020603050405020304" pitchFamily="18" charset="0"/>
            </a:endParaRPr>
          </a:p>
        </p:txBody>
      </p:sp>
      <p:sp>
        <p:nvSpPr>
          <p:cNvPr id="122883" name="Rectangle 3">
            <a:extLst>
              <a:ext uri="{FF2B5EF4-FFF2-40B4-BE49-F238E27FC236}">
                <a16:creationId xmlns:a16="http://schemas.microsoft.com/office/drawing/2014/main" id="{43D81A72-38FE-3447-9BAD-CC75493150A4}"/>
              </a:ext>
            </a:extLst>
          </p:cNvPr>
          <p:cNvSpPr>
            <a:spLocks noGrp="1" noRot="1" noChangeAspect="1" noChangeArrowheads="1" noTextEdit="1"/>
          </p:cNvSpPr>
          <p:nvPr>
            <p:ph type="sldImg"/>
          </p:nvPr>
        </p:nvSpPr>
        <p:spPr>
          <a:xfrm>
            <a:off x="1174750" y="687388"/>
            <a:ext cx="4586288" cy="3436937"/>
          </a:xfrm>
          <a:ln cap="flat"/>
        </p:spPr>
      </p:sp>
    </p:spTree>
    <p:extLst>
      <p:ext uri="{BB962C8B-B14F-4D97-AF65-F5344CB8AC3E}">
        <p14:creationId xmlns:p14="http://schemas.microsoft.com/office/powerpoint/2010/main" val="17638950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a:extLst>
              <a:ext uri="{FF2B5EF4-FFF2-40B4-BE49-F238E27FC236}">
                <a16:creationId xmlns:a16="http://schemas.microsoft.com/office/drawing/2014/main" id="{845AE46F-78E9-DD4F-9530-E7B298A562F4}"/>
              </a:ext>
            </a:extLst>
          </p:cNvPr>
          <p:cNvSpPr>
            <a:spLocks noGrp="1" noChangeArrowheads="1"/>
          </p:cNvSpPr>
          <p:nvPr>
            <p:ph type="body" idx="1"/>
          </p:nvPr>
        </p:nvSpPr>
        <p:spPr>
          <a:xfrm>
            <a:off x="923925" y="4311650"/>
            <a:ext cx="5086350" cy="4089400"/>
          </a:xfrm>
          <a:noFill/>
        </p:spPr>
        <p:txBody>
          <a:bodyPr lIns="90489" tIns="44451" rIns="90489" bIns="44451"/>
          <a:lstStyle/>
          <a:p>
            <a:endParaRPr lang="ko-KR" altLang="ko-KR">
              <a:latin typeface="Times New Roman" panose="02020603050405020304" pitchFamily="18" charset="0"/>
            </a:endParaRPr>
          </a:p>
        </p:txBody>
      </p:sp>
      <p:sp>
        <p:nvSpPr>
          <p:cNvPr id="124931" name="Rectangle 3">
            <a:extLst>
              <a:ext uri="{FF2B5EF4-FFF2-40B4-BE49-F238E27FC236}">
                <a16:creationId xmlns:a16="http://schemas.microsoft.com/office/drawing/2014/main" id="{E69EF4E6-2118-3A45-A9FA-5E9EEDBA7F8E}"/>
              </a:ext>
            </a:extLst>
          </p:cNvPr>
          <p:cNvSpPr>
            <a:spLocks noGrp="1" noRot="1" noChangeAspect="1" noChangeArrowheads="1" noTextEdit="1"/>
          </p:cNvSpPr>
          <p:nvPr>
            <p:ph type="sldImg"/>
          </p:nvPr>
        </p:nvSpPr>
        <p:spPr>
          <a:xfrm>
            <a:off x="1174750" y="687388"/>
            <a:ext cx="4586288" cy="3436937"/>
          </a:xfrm>
          <a:ln cap="flat"/>
        </p:spPr>
      </p:sp>
    </p:spTree>
    <p:extLst>
      <p:ext uri="{BB962C8B-B14F-4D97-AF65-F5344CB8AC3E}">
        <p14:creationId xmlns:p14="http://schemas.microsoft.com/office/powerpoint/2010/main" val="11986187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910D1CFC-03C8-A740-AD0B-11D6C2F10554}"/>
              </a:ext>
            </a:extLst>
          </p:cNvPr>
          <p:cNvSpPr>
            <a:spLocks noGrp="1" noChangeArrowheads="1"/>
          </p:cNvSpPr>
          <p:nvPr>
            <p:ph type="body" idx="1"/>
          </p:nvPr>
        </p:nvSpPr>
        <p:spPr>
          <a:xfrm>
            <a:off x="923925" y="4311650"/>
            <a:ext cx="5086350" cy="4089400"/>
          </a:xfrm>
          <a:noFill/>
        </p:spPr>
        <p:txBody>
          <a:bodyPr lIns="90489" tIns="44451" rIns="90489" bIns="44451"/>
          <a:lstStyle/>
          <a:p>
            <a:endParaRPr lang="ko-KR" altLang="ko-KR">
              <a:latin typeface="Times New Roman" panose="02020603050405020304" pitchFamily="18" charset="0"/>
            </a:endParaRPr>
          </a:p>
        </p:txBody>
      </p:sp>
      <p:sp>
        <p:nvSpPr>
          <p:cNvPr id="126979" name="Rectangle 3">
            <a:extLst>
              <a:ext uri="{FF2B5EF4-FFF2-40B4-BE49-F238E27FC236}">
                <a16:creationId xmlns:a16="http://schemas.microsoft.com/office/drawing/2014/main" id="{CD513FFC-D562-2841-954F-5F302DBB5E07}"/>
              </a:ext>
            </a:extLst>
          </p:cNvPr>
          <p:cNvSpPr>
            <a:spLocks noGrp="1" noRot="1" noChangeAspect="1" noChangeArrowheads="1" noTextEdit="1"/>
          </p:cNvSpPr>
          <p:nvPr>
            <p:ph type="sldImg"/>
          </p:nvPr>
        </p:nvSpPr>
        <p:spPr>
          <a:xfrm>
            <a:off x="1174750" y="687388"/>
            <a:ext cx="4586288" cy="3436937"/>
          </a:xfrm>
          <a:ln cap="flat"/>
        </p:spPr>
      </p:sp>
    </p:spTree>
    <p:extLst>
      <p:ext uri="{BB962C8B-B14F-4D97-AF65-F5344CB8AC3E}">
        <p14:creationId xmlns:p14="http://schemas.microsoft.com/office/powerpoint/2010/main" val="26156311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492E8B39-7611-7C49-A756-FADB83C0A831}"/>
              </a:ext>
            </a:extLst>
          </p:cNvPr>
          <p:cNvSpPr>
            <a:spLocks noGrp="1" noChangeArrowheads="1"/>
          </p:cNvSpPr>
          <p:nvPr>
            <p:ph type="body" idx="1"/>
          </p:nvPr>
        </p:nvSpPr>
        <p:spPr>
          <a:xfrm>
            <a:off x="923925" y="4311650"/>
            <a:ext cx="5086350" cy="4089400"/>
          </a:xfrm>
          <a:noFill/>
        </p:spPr>
        <p:txBody>
          <a:bodyPr lIns="90489" tIns="44451" rIns="90489" bIns="44451"/>
          <a:lstStyle/>
          <a:p>
            <a:endParaRPr lang="ko-KR" altLang="ko-KR">
              <a:latin typeface="Times New Roman" panose="02020603050405020304" pitchFamily="18" charset="0"/>
            </a:endParaRPr>
          </a:p>
        </p:txBody>
      </p:sp>
      <p:sp>
        <p:nvSpPr>
          <p:cNvPr id="129027" name="Rectangle 3">
            <a:extLst>
              <a:ext uri="{FF2B5EF4-FFF2-40B4-BE49-F238E27FC236}">
                <a16:creationId xmlns:a16="http://schemas.microsoft.com/office/drawing/2014/main" id="{83EF5826-FAF9-D240-9EE1-C9B03BE1D794}"/>
              </a:ext>
            </a:extLst>
          </p:cNvPr>
          <p:cNvSpPr>
            <a:spLocks noGrp="1" noRot="1" noChangeAspect="1" noChangeArrowheads="1" noTextEdit="1"/>
          </p:cNvSpPr>
          <p:nvPr>
            <p:ph type="sldImg"/>
          </p:nvPr>
        </p:nvSpPr>
        <p:spPr>
          <a:xfrm>
            <a:off x="1174750" y="687388"/>
            <a:ext cx="4586288" cy="3436937"/>
          </a:xfrm>
          <a:ln cap="flat"/>
        </p:spPr>
      </p:sp>
    </p:spTree>
    <p:extLst>
      <p:ext uri="{BB962C8B-B14F-4D97-AF65-F5344CB8AC3E}">
        <p14:creationId xmlns:p14="http://schemas.microsoft.com/office/powerpoint/2010/main" val="25307587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id="{534D27BE-0346-1F4F-82F0-EC0E118A03CA}"/>
              </a:ext>
            </a:extLst>
          </p:cNvPr>
          <p:cNvSpPr>
            <a:spLocks noGrp="1" noChangeArrowheads="1"/>
          </p:cNvSpPr>
          <p:nvPr>
            <p:ph type="body" idx="1"/>
          </p:nvPr>
        </p:nvSpPr>
        <p:spPr>
          <a:xfrm>
            <a:off x="923925" y="4311650"/>
            <a:ext cx="5086350" cy="4089400"/>
          </a:xfrm>
          <a:noFill/>
        </p:spPr>
        <p:txBody>
          <a:bodyPr lIns="90489" tIns="44451" rIns="90489" bIns="44451"/>
          <a:lstStyle/>
          <a:p>
            <a:endParaRPr lang="ko-KR" altLang="ko-KR">
              <a:latin typeface="Times New Roman" panose="02020603050405020304" pitchFamily="18" charset="0"/>
            </a:endParaRPr>
          </a:p>
        </p:txBody>
      </p:sp>
      <p:sp>
        <p:nvSpPr>
          <p:cNvPr id="135171" name="Rectangle 3">
            <a:extLst>
              <a:ext uri="{FF2B5EF4-FFF2-40B4-BE49-F238E27FC236}">
                <a16:creationId xmlns:a16="http://schemas.microsoft.com/office/drawing/2014/main" id="{157362C0-62E3-724F-B2C8-A6478DBF1218}"/>
              </a:ext>
            </a:extLst>
          </p:cNvPr>
          <p:cNvSpPr>
            <a:spLocks noGrp="1" noRot="1" noChangeAspect="1" noChangeArrowheads="1" noTextEdit="1"/>
          </p:cNvSpPr>
          <p:nvPr>
            <p:ph type="sldImg"/>
          </p:nvPr>
        </p:nvSpPr>
        <p:spPr>
          <a:xfrm>
            <a:off x="1174750" y="687388"/>
            <a:ext cx="4586288" cy="3436937"/>
          </a:xfrm>
          <a:ln cap="flat"/>
        </p:spPr>
      </p:sp>
    </p:spTree>
    <p:extLst>
      <p:ext uri="{BB962C8B-B14F-4D97-AF65-F5344CB8AC3E}">
        <p14:creationId xmlns:p14="http://schemas.microsoft.com/office/powerpoint/2010/main" val="4186894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a:extLst>
              <a:ext uri="{FF2B5EF4-FFF2-40B4-BE49-F238E27FC236}">
                <a16:creationId xmlns:a16="http://schemas.microsoft.com/office/drawing/2014/main" id="{CB5CE1E2-AB99-F940-BE66-7F8BA34EAC65}"/>
              </a:ext>
            </a:extLst>
          </p:cNvPr>
          <p:cNvSpPr>
            <a:spLocks noGrp="1" noRot="1" noChangeAspect="1" noChangeArrowheads="1" noTextEdit="1"/>
          </p:cNvSpPr>
          <p:nvPr>
            <p:ph type="sldImg"/>
          </p:nvPr>
        </p:nvSpPr>
        <p:spPr>
          <a:ln/>
        </p:spPr>
      </p:sp>
      <p:sp>
        <p:nvSpPr>
          <p:cNvPr id="82946" name="Rectangle 3">
            <a:extLst>
              <a:ext uri="{FF2B5EF4-FFF2-40B4-BE49-F238E27FC236}">
                <a16:creationId xmlns:a16="http://schemas.microsoft.com/office/drawing/2014/main" id="{7623E755-5F0F-7142-84CB-F96A9DF424E0}"/>
              </a:ext>
            </a:extLst>
          </p:cNvPr>
          <p:cNvSpPr>
            <a:spLocks noGrp="1" noChangeArrowheads="1"/>
          </p:cNvSpPr>
          <p:nvPr>
            <p:ph type="body" idx="1"/>
          </p:nvPr>
        </p:nvSpPr>
        <p:spPr>
          <a:xfrm>
            <a:off x="709613" y="4860925"/>
            <a:ext cx="5680075" cy="460533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426" tIns="45713" rIns="91426" bIns="45713"/>
          <a:lstStyle/>
          <a:p>
            <a:r>
              <a:rPr lang="en-US" altLang="ko-KR">
                <a:ea typeface="굴림" panose="020B0600000101010101" pitchFamily="34" charset="-127"/>
              </a:rPr>
              <a:t>In the properly designed SOP, XX.. is not in the form of AA’… Thus, in SOP, no static 0-hazard…</a:t>
            </a:r>
          </a:p>
          <a:p>
            <a:r>
              <a:rPr lang="en-US" altLang="ko-KR">
                <a:ea typeface="굴림" panose="020B0600000101010101" pitchFamily="34" charset="-127"/>
              </a:rPr>
              <a:t>In the properly designed POS, X+X.. is not in the form of A+A’… Thus, in POS, no static 1-hazard…</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3495E9FB-775B-314B-8859-2B7963BAA159}"/>
              </a:ext>
            </a:extLst>
          </p:cNvPr>
          <p:cNvSpPr>
            <a:spLocks noGrp="1" noChangeArrowheads="1"/>
          </p:cNvSpPr>
          <p:nvPr>
            <p:ph type="body" idx="1"/>
          </p:nvPr>
        </p:nvSpPr>
        <p:spPr>
          <a:xfrm>
            <a:off x="923925" y="4311650"/>
            <a:ext cx="5086350" cy="4089400"/>
          </a:xfrm>
          <a:noFill/>
        </p:spPr>
        <p:txBody>
          <a:bodyPr lIns="90489" tIns="44451" rIns="90489" bIns="44451"/>
          <a:lstStyle/>
          <a:p>
            <a:endParaRPr lang="ko-KR" altLang="ko-KR">
              <a:latin typeface="Times New Roman" panose="02020603050405020304" pitchFamily="18" charset="0"/>
            </a:endParaRPr>
          </a:p>
        </p:txBody>
      </p:sp>
      <p:sp>
        <p:nvSpPr>
          <p:cNvPr id="137219" name="Rectangle 3">
            <a:extLst>
              <a:ext uri="{FF2B5EF4-FFF2-40B4-BE49-F238E27FC236}">
                <a16:creationId xmlns:a16="http://schemas.microsoft.com/office/drawing/2014/main" id="{ADC2039C-F5FE-EE46-8391-290E65D18481}"/>
              </a:ext>
            </a:extLst>
          </p:cNvPr>
          <p:cNvSpPr>
            <a:spLocks noGrp="1" noRot="1" noChangeAspect="1" noChangeArrowheads="1" noTextEdit="1"/>
          </p:cNvSpPr>
          <p:nvPr>
            <p:ph type="sldImg"/>
          </p:nvPr>
        </p:nvSpPr>
        <p:spPr>
          <a:xfrm>
            <a:off x="1174750" y="687388"/>
            <a:ext cx="4586288" cy="3436937"/>
          </a:xfrm>
          <a:ln cap="flat"/>
        </p:spPr>
      </p:sp>
    </p:spTree>
    <p:extLst>
      <p:ext uri="{BB962C8B-B14F-4D97-AF65-F5344CB8AC3E}">
        <p14:creationId xmlns:p14="http://schemas.microsoft.com/office/powerpoint/2010/main" val="33929468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D02DAF13-831C-8E4F-A133-FEC0BE5D258B}"/>
              </a:ext>
            </a:extLst>
          </p:cNvPr>
          <p:cNvSpPr>
            <a:spLocks noGrp="1" noChangeArrowheads="1"/>
          </p:cNvSpPr>
          <p:nvPr>
            <p:ph type="body" idx="1"/>
          </p:nvPr>
        </p:nvSpPr>
        <p:spPr>
          <a:xfrm>
            <a:off x="923925" y="4311650"/>
            <a:ext cx="5086350" cy="4089400"/>
          </a:xfrm>
          <a:noFill/>
        </p:spPr>
        <p:txBody>
          <a:bodyPr lIns="90489" tIns="44451" rIns="90489" bIns="44451"/>
          <a:lstStyle/>
          <a:p>
            <a:endParaRPr lang="ko-KR" altLang="ko-KR">
              <a:latin typeface="Times New Roman" panose="02020603050405020304" pitchFamily="18" charset="0"/>
            </a:endParaRPr>
          </a:p>
        </p:txBody>
      </p:sp>
      <p:sp>
        <p:nvSpPr>
          <p:cNvPr id="139267" name="Rectangle 3">
            <a:extLst>
              <a:ext uri="{FF2B5EF4-FFF2-40B4-BE49-F238E27FC236}">
                <a16:creationId xmlns:a16="http://schemas.microsoft.com/office/drawing/2014/main" id="{1CAB951A-3D67-5345-84BF-E9501EC033B4}"/>
              </a:ext>
            </a:extLst>
          </p:cNvPr>
          <p:cNvSpPr>
            <a:spLocks noGrp="1" noRot="1" noChangeAspect="1" noChangeArrowheads="1" noTextEdit="1"/>
          </p:cNvSpPr>
          <p:nvPr>
            <p:ph type="sldImg"/>
          </p:nvPr>
        </p:nvSpPr>
        <p:spPr>
          <a:xfrm>
            <a:off x="1174750" y="687388"/>
            <a:ext cx="4586288" cy="3436937"/>
          </a:xfrm>
          <a:ln cap="flat"/>
        </p:spPr>
      </p:sp>
    </p:spTree>
    <p:extLst>
      <p:ext uri="{BB962C8B-B14F-4D97-AF65-F5344CB8AC3E}">
        <p14:creationId xmlns:p14="http://schemas.microsoft.com/office/powerpoint/2010/main" val="10286023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a:extLst>
              <a:ext uri="{FF2B5EF4-FFF2-40B4-BE49-F238E27FC236}">
                <a16:creationId xmlns:a16="http://schemas.microsoft.com/office/drawing/2014/main" id="{B0DBB610-54D0-D640-9111-8B9221C525BA}"/>
              </a:ext>
            </a:extLst>
          </p:cNvPr>
          <p:cNvSpPr>
            <a:spLocks noGrp="1" noChangeArrowheads="1"/>
          </p:cNvSpPr>
          <p:nvPr>
            <p:ph type="body" idx="1"/>
          </p:nvPr>
        </p:nvSpPr>
        <p:spPr>
          <a:xfrm>
            <a:off x="923925" y="4311650"/>
            <a:ext cx="5086350" cy="4089400"/>
          </a:xfrm>
          <a:noFill/>
        </p:spPr>
        <p:txBody>
          <a:bodyPr lIns="90503" tIns="44457" rIns="90503" bIns="44457"/>
          <a:lstStyle/>
          <a:p>
            <a:endParaRPr lang="ko-KR" altLang="ko-KR">
              <a:latin typeface="Times New Roman" panose="02020603050405020304" pitchFamily="18" charset="0"/>
            </a:endParaRPr>
          </a:p>
        </p:txBody>
      </p:sp>
      <p:sp>
        <p:nvSpPr>
          <p:cNvPr id="149507" name="Rectangle 3">
            <a:extLst>
              <a:ext uri="{FF2B5EF4-FFF2-40B4-BE49-F238E27FC236}">
                <a16:creationId xmlns:a16="http://schemas.microsoft.com/office/drawing/2014/main" id="{3E659D4C-324D-4646-915C-55652C8079DB}"/>
              </a:ext>
            </a:extLst>
          </p:cNvPr>
          <p:cNvSpPr>
            <a:spLocks noGrp="1" noRot="1" noChangeAspect="1" noChangeArrowheads="1" noTextEdit="1"/>
          </p:cNvSpPr>
          <p:nvPr>
            <p:ph type="sldImg"/>
          </p:nvPr>
        </p:nvSpPr>
        <p:spPr>
          <a:xfrm>
            <a:off x="1174750" y="687388"/>
            <a:ext cx="4586288" cy="3436937"/>
          </a:xfrm>
          <a:ln cap="flat"/>
        </p:spPr>
      </p:sp>
    </p:spTree>
    <p:extLst>
      <p:ext uri="{BB962C8B-B14F-4D97-AF65-F5344CB8AC3E}">
        <p14:creationId xmlns:p14="http://schemas.microsoft.com/office/powerpoint/2010/main" val="32704521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a:extLst>
              <a:ext uri="{FF2B5EF4-FFF2-40B4-BE49-F238E27FC236}">
                <a16:creationId xmlns:a16="http://schemas.microsoft.com/office/drawing/2014/main" id="{9BBE237A-20D4-4342-A836-95A3F34360FF}"/>
              </a:ext>
            </a:extLst>
          </p:cNvPr>
          <p:cNvSpPr>
            <a:spLocks noGrp="1" noChangeArrowheads="1"/>
          </p:cNvSpPr>
          <p:nvPr>
            <p:ph type="body" idx="1"/>
          </p:nvPr>
        </p:nvSpPr>
        <p:spPr>
          <a:xfrm>
            <a:off x="923925" y="4311650"/>
            <a:ext cx="5086350" cy="4089400"/>
          </a:xfrm>
          <a:noFill/>
        </p:spPr>
        <p:txBody>
          <a:bodyPr lIns="90503" tIns="44457" rIns="90503" bIns="44457"/>
          <a:lstStyle/>
          <a:p>
            <a:endParaRPr lang="ko-KR" altLang="ko-KR">
              <a:latin typeface="Times New Roman" panose="02020603050405020304" pitchFamily="18" charset="0"/>
            </a:endParaRPr>
          </a:p>
        </p:txBody>
      </p:sp>
      <p:sp>
        <p:nvSpPr>
          <p:cNvPr id="151555" name="Rectangle 3">
            <a:extLst>
              <a:ext uri="{FF2B5EF4-FFF2-40B4-BE49-F238E27FC236}">
                <a16:creationId xmlns:a16="http://schemas.microsoft.com/office/drawing/2014/main" id="{1CBC2BB6-AF70-E44F-87F8-D283CC214A74}"/>
              </a:ext>
            </a:extLst>
          </p:cNvPr>
          <p:cNvSpPr>
            <a:spLocks noGrp="1" noRot="1" noChangeAspect="1" noChangeArrowheads="1" noTextEdit="1"/>
          </p:cNvSpPr>
          <p:nvPr>
            <p:ph type="sldImg"/>
          </p:nvPr>
        </p:nvSpPr>
        <p:spPr>
          <a:xfrm>
            <a:off x="1174750" y="687388"/>
            <a:ext cx="4586288" cy="3436937"/>
          </a:xfrm>
          <a:ln cap="flat"/>
        </p:spPr>
      </p:sp>
    </p:spTree>
    <p:extLst>
      <p:ext uri="{BB962C8B-B14F-4D97-AF65-F5344CB8AC3E}">
        <p14:creationId xmlns:p14="http://schemas.microsoft.com/office/powerpoint/2010/main" val="2618400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a:extLst>
              <a:ext uri="{FF2B5EF4-FFF2-40B4-BE49-F238E27FC236}">
                <a16:creationId xmlns:a16="http://schemas.microsoft.com/office/drawing/2014/main" id="{32D3AF30-F7EB-F844-9001-335755C3F98D}"/>
              </a:ext>
            </a:extLst>
          </p:cNvPr>
          <p:cNvSpPr>
            <a:spLocks noGrp="1" noChangeArrowheads="1"/>
          </p:cNvSpPr>
          <p:nvPr>
            <p:ph type="body" idx="1"/>
          </p:nvPr>
        </p:nvSpPr>
        <p:spPr>
          <a:xfrm>
            <a:off x="923925" y="4311650"/>
            <a:ext cx="5086350" cy="4089400"/>
          </a:xfrm>
          <a:noFill/>
        </p:spPr>
        <p:txBody>
          <a:bodyPr lIns="90503" tIns="44457" rIns="90503" bIns="44457"/>
          <a:lstStyle/>
          <a:p>
            <a:endParaRPr lang="ko-KR" altLang="ko-KR">
              <a:latin typeface="Times New Roman" panose="02020603050405020304" pitchFamily="18" charset="0"/>
            </a:endParaRPr>
          </a:p>
        </p:txBody>
      </p:sp>
      <p:sp>
        <p:nvSpPr>
          <p:cNvPr id="153603" name="Rectangle 3">
            <a:extLst>
              <a:ext uri="{FF2B5EF4-FFF2-40B4-BE49-F238E27FC236}">
                <a16:creationId xmlns:a16="http://schemas.microsoft.com/office/drawing/2014/main" id="{7596F965-9C91-5F47-BB28-A3B8E56E2916}"/>
              </a:ext>
            </a:extLst>
          </p:cNvPr>
          <p:cNvSpPr>
            <a:spLocks noGrp="1" noRot="1" noChangeAspect="1" noChangeArrowheads="1" noTextEdit="1"/>
          </p:cNvSpPr>
          <p:nvPr>
            <p:ph type="sldImg"/>
          </p:nvPr>
        </p:nvSpPr>
        <p:spPr>
          <a:xfrm>
            <a:off x="1174750" y="687388"/>
            <a:ext cx="4586288" cy="3436937"/>
          </a:xfrm>
          <a:ln cap="flat"/>
        </p:spPr>
      </p:sp>
    </p:spTree>
    <p:extLst>
      <p:ext uri="{BB962C8B-B14F-4D97-AF65-F5344CB8AC3E}">
        <p14:creationId xmlns:p14="http://schemas.microsoft.com/office/powerpoint/2010/main" val="10374843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C1355E48-407F-B744-810A-91FB6A670358}"/>
              </a:ext>
            </a:extLst>
          </p:cNvPr>
          <p:cNvSpPr>
            <a:spLocks noGrp="1" noChangeArrowheads="1"/>
          </p:cNvSpPr>
          <p:nvPr>
            <p:ph type="body" idx="1"/>
          </p:nvPr>
        </p:nvSpPr>
        <p:spPr>
          <a:xfrm>
            <a:off x="923925" y="4311650"/>
            <a:ext cx="5086350" cy="4089400"/>
          </a:xfrm>
          <a:noFill/>
        </p:spPr>
        <p:txBody>
          <a:bodyPr lIns="90503" tIns="44457" rIns="90503" bIns="44457"/>
          <a:lstStyle/>
          <a:p>
            <a:endParaRPr lang="ko-KR" altLang="ko-KR">
              <a:latin typeface="Times New Roman" panose="02020603050405020304" pitchFamily="18" charset="0"/>
            </a:endParaRPr>
          </a:p>
        </p:txBody>
      </p:sp>
      <p:sp>
        <p:nvSpPr>
          <p:cNvPr id="155651" name="Rectangle 3">
            <a:extLst>
              <a:ext uri="{FF2B5EF4-FFF2-40B4-BE49-F238E27FC236}">
                <a16:creationId xmlns:a16="http://schemas.microsoft.com/office/drawing/2014/main" id="{7D0FC801-7240-CE4D-B83B-B22BE592763B}"/>
              </a:ext>
            </a:extLst>
          </p:cNvPr>
          <p:cNvSpPr>
            <a:spLocks noGrp="1" noRot="1" noChangeAspect="1" noChangeArrowheads="1" noTextEdit="1"/>
          </p:cNvSpPr>
          <p:nvPr>
            <p:ph type="sldImg"/>
          </p:nvPr>
        </p:nvSpPr>
        <p:spPr>
          <a:xfrm>
            <a:off x="1174750" y="687388"/>
            <a:ext cx="4586288" cy="3436937"/>
          </a:xfrm>
          <a:ln cap="flat"/>
        </p:spPr>
      </p:sp>
    </p:spTree>
    <p:extLst>
      <p:ext uri="{BB962C8B-B14F-4D97-AF65-F5344CB8AC3E}">
        <p14:creationId xmlns:p14="http://schemas.microsoft.com/office/powerpoint/2010/main" val="12622497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a:extLst>
              <a:ext uri="{FF2B5EF4-FFF2-40B4-BE49-F238E27FC236}">
                <a16:creationId xmlns:a16="http://schemas.microsoft.com/office/drawing/2014/main" id="{7CD9BE96-1B84-5E44-9D6C-CF5C1C7E50B3}"/>
              </a:ext>
            </a:extLst>
          </p:cNvPr>
          <p:cNvSpPr>
            <a:spLocks noGrp="1" noChangeArrowheads="1"/>
          </p:cNvSpPr>
          <p:nvPr>
            <p:ph type="body" idx="1"/>
          </p:nvPr>
        </p:nvSpPr>
        <p:spPr>
          <a:xfrm>
            <a:off x="923925" y="4311650"/>
            <a:ext cx="5086350" cy="4089400"/>
          </a:xfrm>
          <a:noFill/>
        </p:spPr>
        <p:txBody>
          <a:bodyPr lIns="90503" tIns="44457" rIns="90503" bIns="44457"/>
          <a:lstStyle/>
          <a:p>
            <a:endParaRPr lang="ko-KR" altLang="ko-KR">
              <a:latin typeface="Times New Roman" panose="02020603050405020304" pitchFamily="18" charset="0"/>
            </a:endParaRPr>
          </a:p>
        </p:txBody>
      </p:sp>
      <p:sp>
        <p:nvSpPr>
          <p:cNvPr id="157699" name="Rectangle 3">
            <a:extLst>
              <a:ext uri="{FF2B5EF4-FFF2-40B4-BE49-F238E27FC236}">
                <a16:creationId xmlns:a16="http://schemas.microsoft.com/office/drawing/2014/main" id="{2828881B-9EAF-C14F-9522-80C1483DB524}"/>
              </a:ext>
            </a:extLst>
          </p:cNvPr>
          <p:cNvSpPr>
            <a:spLocks noGrp="1" noRot="1" noChangeAspect="1" noChangeArrowheads="1" noTextEdit="1"/>
          </p:cNvSpPr>
          <p:nvPr>
            <p:ph type="sldImg"/>
          </p:nvPr>
        </p:nvSpPr>
        <p:spPr>
          <a:xfrm>
            <a:off x="1174750" y="687388"/>
            <a:ext cx="4586288" cy="3436937"/>
          </a:xfrm>
          <a:ln cap="flat"/>
        </p:spPr>
      </p:sp>
    </p:spTree>
    <p:extLst>
      <p:ext uri="{BB962C8B-B14F-4D97-AF65-F5344CB8AC3E}">
        <p14:creationId xmlns:p14="http://schemas.microsoft.com/office/powerpoint/2010/main" val="39672293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a:extLst>
              <a:ext uri="{FF2B5EF4-FFF2-40B4-BE49-F238E27FC236}">
                <a16:creationId xmlns:a16="http://schemas.microsoft.com/office/drawing/2014/main" id="{E20BEDFB-D733-984C-955F-7DE8BEC3F903}"/>
              </a:ext>
            </a:extLst>
          </p:cNvPr>
          <p:cNvSpPr>
            <a:spLocks noGrp="1" noChangeArrowheads="1"/>
          </p:cNvSpPr>
          <p:nvPr>
            <p:ph type="body" idx="1"/>
          </p:nvPr>
        </p:nvSpPr>
        <p:spPr>
          <a:xfrm>
            <a:off x="923925" y="4311650"/>
            <a:ext cx="5086350" cy="4089400"/>
          </a:xfrm>
          <a:noFill/>
        </p:spPr>
        <p:txBody>
          <a:bodyPr lIns="90503" tIns="44457" rIns="90503" bIns="44457"/>
          <a:lstStyle/>
          <a:p>
            <a:endParaRPr lang="ko-KR" altLang="ko-KR">
              <a:latin typeface="Times New Roman" panose="02020603050405020304" pitchFamily="18" charset="0"/>
            </a:endParaRPr>
          </a:p>
        </p:txBody>
      </p:sp>
      <p:sp>
        <p:nvSpPr>
          <p:cNvPr id="159747" name="Rectangle 3">
            <a:extLst>
              <a:ext uri="{FF2B5EF4-FFF2-40B4-BE49-F238E27FC236}">
                <a16:creationId xmlns:a16="http://schemas.microsoft.com/office/drawing/2014/main" id="{079DDEA9-1A45-9241-A3FF-BB9441F593CA}"/>
              </a:ext>
            </a:extLst>
          </p:cNvPr>
          <p:cNvSpPr>
            <a:spLocks noGrp="1" noRot="1" noChangeAspect="1" noChangeArrowheads="1" noTextEdit="1"/>
          </p:cNvSpPr>
          <p:nvPr>
            <p:ph type="sldImg"/>
          </p:nvPr>
        </p:nvSpPr>
        <p:spPr>
          <a:xfrm>
            <a:off x="1174750" y="687388"/>
            <a:ext cx="4586288" cy="3436937"/>
          </a:xfrm>
          <a:ln cap="flat"/>
        </p:spPr>
      </p:sp>
    </p:spTree>
    <p:extLst>
      <p:ext uri="{BB962C8B-B14F-4D97-AF65-F5344CB8AC3E}">
        <p14:creationId xmlns:p14="http://schemas.microsoft.com/office/powerpoint/2010/main" val="18100222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a:extLst>
              <a:ext uri="{FF2B5EF4-FFF2-40B4-BE49-F238E27FC236}">
                <a16:creationId xmlns:a16="http://schemas.microsoft.com/office/drawing/2014/main" id="{0141518E-5644-944E-AFA4-A11BB2CF4CC0}"/>
              </a:ext>
            </a:extLst>
          </p:cNvPr>
          <p:cNvSpPr>
            <a:spLocks noGrp="1" noChangeArrowheads="1"/>
          </p:cNvSpPr>
          <p:nvPr>
            <p:ph type="body" idx="1"/>
          </p:nvPr>
        </p:nvSpPr>
        <p:spPr>
          <a:xfrm>
            <a:off x="923925" y="4311650"/>
            <a:ext cx="5086350" cy="4089400"/>
          </a:xfrm>
          <a:noFill/>
        </p:spPr>
        <p:txBody>
          <a:bodyPr lIns="90503" tIns="44457" rIns="90503" bIns="44457"/>
          <a:lstStyle/>
          <a:p>
            <a:endParaRPr lang="ko-KR" altLang="ko-KR">
              <a:latin typeface="Times New Roman" panose="02020603050405020304" pitchFamily="18" charset="0"/>
            </a:endParaRPr>
          </a:p>
        </p:txBody>
      </p:sp>
      <p:sp>
        <p:nvSpPr>
          <p:cNvPr id="161795" name="Rectangle 3">
            <a:extLst>
              <a:ext uri="{FF2B5EF4-FFF2-40B4-BE49-F238E27FC236}">
                <a16:creationId xmlns:a16="http://schemas.microsoft.com/office/drawing/2014/main" id="{50A5C7AA-8D4B-FD42-93DD-0400838F0868}"/>
              </a:ext>
            </a:extLst>
          </p:cNvPr>
          <p:cNvSpPr>
            <a:spLocks noGrp="1" noRot="1" noChangeAspect="1" noChangeArrowheads="1" noTextEdit="1"/>
          </p:cNvSpPr>
          <p:nvPr>
            <p:ph type="sldImg"/>
          </p:nvPr>
        </p:nvSpPr>
        <p:spPr>
          <a:xfrm>
            <a:off x="1174750" y="687388"/>
            <a:ext cx="4586288" cy="3436937"/>
          </a:xfrm>
          <a:ln cap="flat"/>
        </p:spPr>
      </p:sp>
    </p:spTree>
    <p:extLst>
      <p:ext uri="{BB962C8B-B14F-4D97-AF65-F5344CB8AC3E}">
        <p14:creationId xmlns:p14="http://schemas.microsoft.com/office/powerpoint/2010/main" val="36104924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a:extLst>
              <a:ext uri="{FF2B5EF4-FFF2-40B4-BE49-F238E27FC236}">
                <a16:creationId xmlns:a16="http://schemas.microsoft.com/office/drawing/2014/main" id="{415E4620-DD6D-1442-8344-4C3F4EF15074}"/>
              </a:ext>
            </a:extLst>
          </p:cNvPr>
          <p:cNvSpPr>
            <a:spLocks noGrp="1" noChangeArrowheads="1"/>
          </p:cNvSpPr>
          <p:nvPr>
            <p:ph type="body" idx="1"/>
          </p:nvPr>
        </p:nvSpPr>
        <p:spPr>
          <a:xfrm>
            <a:off x="923925" y="4311650"/>
            <a:ext cx="5086350" cy="4089400"/>
          </a:xfrm>
          <a:noFill/>
        </p:spPr>
        <p:txBody>
          <a:bodyPr lIns="90503" tIns="44457" rIns="90503" bIns="44457"/>
          <a:lstStyle/>
          <a:p>
            <a:endParaRPr lang="ko-KR" altLang="ko-KR">
              <a:latin typeface="Times New Roman" panose="02020603050405020304" pitchFamily="18" charset="0"/>
            </a:endParaRPr>
          </a:p>
        </p:txBody>
      </p:sp>
      <p:sp>
        <p:nvSpPr>
          <p:cNvPr id="163843" name="Rectangle 3">
            <a:extLst>
              <a:ext uri="{FF2B5EF4-FFF2-40B4-BE49-F238E27FC236}">
                <a16:creationId xmlns:a16="http://schemas.microsoft.com/office/drawing/2014/main" id="{57949889-ADA9-C240-A36A-33725510EFA2}"/>
              </a:ext>
            </a:extLst>
          </p:cNvPr>
          <p:cNvSpPr>
            <a:spLocks noGrp="1" noRot="1" noChangeAspect="1" noChangeArrowheads="1" noTextEdit="1"/>
          </p:cNvSpPr>
          <p:nvPr>
            <p:ph type="sldImg"/>
          </p:nvPr>
        </p:nvSpPr>
        <p:spPr>
          <a:xfrm>
            <a:off x="1174750" y="687388"/>
            <a:ext cx="4586288" cy="3436937"/>
          </a:xfrm>
          <a:ln cap="flat"/>
        </p:spPr>
      </p:sp>
    </p:spTree>
    <p:extLst>
      <p:ext uri="{BB962C8B-B14F-4D97-AF65-F5344CB8AC3E}">
        <p14:creationId xmlns:p14="http://schemas.microsoft.com/office/powerpoint/2010/main" val="3624500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a:extLst>
              <a:ext uri="{FF2B5EF4-FFF2-40B4-BE49-F238E27FC236}">
                <a16:creationId xmlns:a16="http://schemas.microsoft.com/office/drawing/2014/main" id="{A15F02D4-0058-4E49-8C4F-DE71CF0F8902}"/>
              </a:ext>
            </a:extLst>
          </p:cNvPr>
          <p:cNvSpPr>
            <a:spLocks noGrp="1" noRot="1" noChangeAspect="1" noChangeArrowheads="1" noTextEdit="1"/>
          </p:cNvSpPr>
          <p:nvPr>
            <p:ph type="sldImg"/>
          </p:nvPr>
        </p:nvSpPr>
        <p:spPr>
          <a:ln/>
        </p:spPr>
      </p:sp>
      <p:sp>
        <p:nvSpPr>
          <p:cNvPr id="84994" name="Rectangle 3">
            <a:extLst>
              <a:ext uri="{FF2B5EF4-FFF2-40B4-BE49-F238E27FC236}">
                <a16:creationId xmlns:a16="http://schemas.microsoft.com/office/drawing/2014/main" id="{8BED2785-825C-A041-B610-CFC833CB1FF0}"/>
              </a:ext>
            </a:extLst>
          </p:cNvPr>
          <p:cNvSpPr>
            <a:spLocks noGrp="1" noChangeArrowheads="1"/>
          </p:cNvSpPr>
          <p:nvPr>
            <p:ph type="body" idx="1"/>
          </p:nvPr>
        </p:nvSpPr>
        <p:spPr>
          <a:xfrm>
            <a:off x="709613" y="4860925"/>
            <a:ext cx="5680075" cy="460533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426" tIns="45713" rIns="91426" bIns="45713"/>
          <a:lstStyle/>
          <a:p>
            <a:r>
              <a:rPr lang="en-US" altLang="ko-KR">
                <a:ea typeface="굴림" panose="020B0600000101010101" pitchFamily="34" charset="-127"/>
              </a:rPr>
              <a:t>In the properly designed SOP, XX.. is not in the form of AA’… Thus, in SOP, no static 0-hazard…</a:t>
            </a:r>
          </a:p>
          <a:p>
            <a:r>
              <a:rPr lang="en-US" altLang="ko-KR">
                <a:ea typeface="굴림" panose="020B0600000101010101" pitchFamily="34" charset="-127"/>
              </a:rPr>
              <a:t>In the properly designed POS, X+X.. is not in the form of A+A’… Thus, in POS, no static 1-hazard…</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a:extLst>
              <a:ext uri="{FF2B5EF4-FFF2-40B4-BE49-F238E27FC236}">
                <a16:creationId xmlns:a16="http://schemas.microsoft.com/office/drawing/2014/main" id="{FE1AD758-F87B-5A49-A9C3-656B06FD9BBA}"/>
              </a:ext>
            </a:extLst>
          </p:cNvPr>
          <p:cNvSpPr>
            <a:spLocks noGrp="1" noChangeArrowheads="1"/>
          </p:cNvSpPr>
          <p:nvPr>
            <p:ph type="body" idx="1"/>
          </p:nvPr>
        </p:nvSpPr>
        <p:spPr>
          <a:xfrm>
            <a:off x="923925" y="4311650"/>
            <a:ext cx="5086350" cy="4089400"/>
          </a:xfrm>
          <a:noFill/>
        </p:spPr>
        <p:txBody>
          <a:bodyPr lIns="90503" tIns="44457" rIns="90503" bIns="44457"/>
          <a:lstStyle/>
          <a:p>
            <a:endParaRPr lang="ko-KR" altLang="ko-KR">
              <a:latin typeface="Times New Roman" panose="02020603050405020304" pitchFamily="18" charset="0"/>
            </a:endParaRPr>
          </a:p>
        </p:txBody>
      </p:sp>
      <p:sp>
        <p:nvSpPr>
          <p:cNvPr id="172035" name="Rectangle 3">
            <a:extLst>
              <a:ext uri="{FF2B5EF4-FFF2-40B4-BE49-F238E27FC236}">
                <a16:creationId xmlns:a16="http://schemas.microsoft.com/office/drawing/2014/main" id="{5A53B954-67F9-754A-939E-7F419457C16B}"/>
              </a:ext>
            </a:extLst>
          </p:cNvPr>
          <p:cNvSpPr>
            <a:spLocks noGrp="1" noRot="1" noChangeAspect="1" noChangeArrowheads="1" noTextEdit="1"/>
          </p:cNvSpPr>
          <p:nvPr>
            <p:ph type="sldImg"/>
          </p:nvPr>
        </p:nvSpPr>
        <p:spPr>
          <a:xfrm>
            <a:off x="1174750" y="687388"/>
            <a:ext cx="4586288" cy="3436937"/>
          </a:xfrm>
          <a:ln cap="flat"/>
        </p:spPr>
      </p:sp>
    </p:spTree>
    <p:extLst>
      <p:ext uri="{BB962C8B-B14F-4D97-AF65-F5344CB8AC3E}">
        <p14:creationId xmlns:p14="http://schemas.microsoft.com/office/powerpoint/2010/main" val="13021086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a:extLst>
              <a:ext uri="{FF2B5EF4-FFF2-40B4-BE49-F238E27FC236}">
                <a16:creationId xmlns:a16="http://schemas.microsoft.com/office/drawing/2014/main" id="{FA446E92-FACF-724A-A350-164DFE40CC58}"/>
              </a:ext>
            </a:extLst>
          </p:cNvPr>
          <p:cNvSpPr>
            <a:spLocks noGrp="1" noChangeArrowheads="1"/>
          </p:cNvSpPr>
          <p:nvPr>
            <p:ph type="body" idx="1"/>
          </p:nvPr>
        </p:nvSpPr>
        <p:spPr>
          <a:xfrm>
            <a:off x="923925" y="4311650"/>
            <a:ext cx="5086350" cy="4089400"/>
          </a:xfrm>
          <a:noFill/>
        </p:spPr>
        <p:txBody>
          <a:bodyPr lIns="90503" tIns="44457" rIns="90503" bIns="44457"/>
          <a:lstStyle/>
          <a:p>
            <a:endParaRPr lang="ko-KR" altLang="ko-KR">
              <a:latin typeface="Times New Roman" panose="02020603050405020304" pitchFamily="18" charset="0"/>
            </a:endParaRPr>
          </a:p>
        </p:txBody>
      </p:sp>
    </p:spTree>
    <p:extLst>
      <p:ext uri="{BB962C8B-B14F-4D97-AF65-F5344CB8AC3E}">
        <p14:creationId xmlns:p14="http://schemas.microsoft.com/office/powerpoint/2010/main" val="32689443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a:extLst>
              <a:ext uri="{FF2B5EF4-FFF2-40B4-BE49-F238E27FC236}">
                <a16:creationId xmlns:a16="http://schemas.microsoft.com/office/drawing/2014/main" id="{A7AD7D9B-DAB9-8E4F-8BB4-8E6904633A3A}"/>
              </a:ext>
            </a:extLst>
          </p:cNvPr>
          <p:cNvSpPr>
            <a:spLocks noGrp="1" noChangeArrowheads="1"/>
          </p:cNvSpPr>
          <p:nvPr>
            <p:ph type="body" idx="1"/>
          </p:nvPr>
        </p:nvSpPr>
        <p:spPr>
          <a:xfrm>
            <a:off x="923925" y="4311650"/>
            <a:ext cx="5086350" cy="4089400"/>
          </a:xfrm>
          <a:noFill/>
        </p:spPr>
        <p:txBody>
          <a:bodyPr lIns="90503" tIns="44457" rIns="90503" bIns="44457"/>
          <a:lstStyle/>
          <a:p>
            <a:endParaRPr lang="ko-KR" altLang="ko-KR">
              <a:latin typeface="Times New Roman" panose="02020603050405020304" pitchFamily="18" charset="0"/>
            </a:endParaRPr>
          </a:p>
        </p:txBody>
      </p:sp>
      <p:sp>
        <p:nvSpPr>
          <p:cNvPr id="198659" name="Rectangle 3">
            <a:extLst>
              <a:ext uri="{FF2B5EF4-FFF2-40B4-BE49-F238E27FC236}">
                <a16:creationId xmlns:a16="http://schemas.microsoft.com/office/drawing/2014/main" id="{3B4B16DA-13EE-1740-A9ED-5E1BA3E1A71E}"/>
              </a:ext>
            </a:extLst>
          </p:cNvPr>
          <p:cNvSpPr>
            <a:spLocks noGrp="1" noRot="1" noChangeAspect="1" noChangeArrowheads="1" noTextEdit="1"/>
          </p:cNvSpPr>
          <p:nvPr>
            <p:ph type="sldImg"/>
          </p:nvPr>
        </p:nvSpPr>
        <p:spPr>
          <a:xfrm>
            <a:off x="1174750" y="687388"/>
            <a:ext cx="4586288" cy="3436937"/>
          </a:xfrm>
          <a:ln cap="flat"/>
        </p:spPr>
      </p:sp>
    </p:spTree>
    <p:extLst>
      <p:ext uri="{BB962C8B-B14F-4D97-AF65-F5344CB8AC3E}">
        <p14:creationId xmlns:p14="http://schemas.microsoft.com/office/powerpoint/2010/main" val="1853653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D64FA044-4BF4-FC43-884A-A3CC7B6135A3}"/>
              </a:ext>
            </a:extLst>
          </p:cNvPr>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latin typeface="Times New Roman" panose="02020603050405020304" pitchFamily="18" charset="0"/>
              <a:ea typeface="굴림" panose="020B0600000101010101" pitchFamily="34" charset="-127"/>
            </a:endParaRPr>
          </a:p>
        </p:txBody>
      </p:sp>
      <p:sp>
        <p:nvSpPr>
          <p:cNvPr id="200707" name="Rectangle 3">
            <a:extLst>
              <a:ext uri="{FF2B5EF4-FFF2-40B4-BE49-F238E27FC236}">
                <a16:creationId xmlns:a16="http://schemas.microsoft.com/office/drawing/2014/main" id="{9AD01378-0158-F94D-954B-A3F549B87048}"/>
              </a:ext>
            </a:extLst>
          </p:cNvPr>
          <p:cNvSpPr>
            <a:spLocks noGrp="1" noRot="1" noChangeAspect="1" noChangeArrowheads="1" noTextEdit="1"/>
          </p:cNvSpPr>
          <p:nvPr>
            <p:ph type="sldImg"/>
          </p:nvPr>
        </p:nvSpPr>
        <p:spPr>
          <a:xfrm>
            <a:off x="969963" y="776288"/>
            <a:ext cx="5165725" cy="3871912"/>
          </a:xfrm>
          <a:ln cap="flat"/>
        </p:spPr>
      </p:sp>
    </p:spTree>
    <p:extLst>
      <p:ext uri="{BB962C8B-B14F-4D97-AF65-F5344CB8AC3E}">
        <p14:creationId xmlns:p14="http://schemas.microsoft.com/office/powerpoint/2010/main" val="8771489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body" idx="1"/>
          </p:nvPr>
        </p:nvSpPr>
        <p:spPr>
          <a:noFill/>
          <a:extLs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defTabSz="928688">
              <a:spcBef>
                <a:spcPct val="0"/>
              </a:spcBef>
            </a:pPr>
            <a:endParaRPr kumimoji="0" lang="ko-KR" altLang="en-US" sz="2400">
              <a:latin typeface="Times New Roman" charset="0"/>
              <a:ea typeface="굴림" charset="-127"/>
            </a:endParaRPr>
          </a:p>
        </p:txBody>
      </p:sp>
      <p:sp>
        <p:nvSpPr>
          <p:cNvPr id="10243"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2181914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a:extLst>
              <a:ext uri="{FF2B5EF4-FFF2-40B4-BE49-F238E27FC236}">
                <a16:creationId xmlns:a16="http://schemas.microsoft.com/office/drawing/2014/main" id="{493D3AD4-942F-1841-A8F3-1E527AA7ACD5}"/>
              </a:ext>
            </a:extLst>
          </p:cNvPr>
          <p:cNvSpPr>
            <a:spLocks noGrp="1" noRot="1" noChangeAspect="1" noChangeArrowheads="1" noTextEdit="1"/>
          </p:cNvSpPr>
          <p:nvPr>
            <p:ph type="sldImg"/>
          </p:nvPr>
        </p:nvSpPr>
        <p:spPr>
          <a:ln/>
        </p:spPr>
      </p:sp>
      <p:sp>
        <p:nvSpPr>
          <p:cNvPr id="88066" name="Rectangle 3">
            <a:extLst>
              <a:ext uri="{FF2B5EF4-FFF2-40B4-BE49-F238E27FC236}">
                <a16:creationId xmlns:a16="http://schemas.microsoft.com/office/drawing/2014/main" id="{475FA646-3502-1042-83B9-2FA44FF6B37C}"/>
              </a:ext>
            </a:extLst>
          </p:cNvPr>
          <p:cNvSpPr>
            <a:spLocks noGrp="1" noChangeArrowheads="1"/>
          </p:cNvSpPr>
          <p:nvPr>
            <p:ph type="body" idx="1"/>
          </p:nvPr>
        </p:nvSpPr>
        <p:spPr>
          <a:xfrm>
            <a:off x="977900" y="4862513"/>
            <a:ext cx="5205413" cy="4624387"/>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6430" tIns="48215" rIns="96430" bIns="48215"/>
          <a:lstStyle/>
          <a:p>
            <a:r>
              <a:rPr lang="en-US" altLang="ko-KR">
                <a:ea typeface="굴림" panose="020B0600000101010101" pitchFamily="34" charset="-127"/>
              </a:rPr>
              <a:t>A</a:t>
            </a:r>
            <a:r>
              <a:rPr lang="ko-KR" altLang="en-US">
                <a:ea typeface="굴림" panose="020B0600000101010101" pitchFamily="34" charset="-127"/>
              </a:rPr>
              <a:t>가 바뀌고 </a:t>
            </a:r>
            <a:r>
              <a:rPr lang="en-US" altLang="ko-KR">
                <a:ea typeface="굴림" panose="020B0600000101010101" pitchFamily="34" charset="-127"/>
              </a:rPr>
              <a:t>A’</a:t>
            </a:r>
            <a:r>
              <a:rPr lang="ko-KR" altLang="en-US">
                <a:ea typeface="굴림" panose="020B0600000101010101" pitchFamily="34" charset="-127"/>
              </a:rPr>
              <a:t>이 늦게 바뀜</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슬라이드 이미지 개체 틀 1">
            <a:extLst>
              <a:ext uri="{FF2B5EF4-FFF2-40B4-BE49-F238E27FC236}">
                <a16:creationId xmlns:a16="http://schemas.microsoft.com/office/drawing/2014/main" id="{EB286026-8F5B-CA4A-B524-21BDFA79BBDE}"/>
              </a:ext>
            </a:extLst>
          </p:cNvPr>
          <p:cNvSpPr>
            <a:spLocks noGrp="1" noRot="1" noChangeAspect="1" noChangeArrowheads="1" noTextEdit="1"/>
          </p:cNvSpPr>
          <p:nvPr>
            <p:ph type="sldImg"/>
          </p:nvPr>
        </p:nvSpPr>
        <p:spPr>
          <a:ln/>
        </p:spPr>
      </p:sp>
      <p:sp>
        <p:nvSpPr>
          <p:cNvPr id="90114" name="슬라이드 노트 개체 틀 2">
            <a:extLst>
              <a:ext uri="{FF2B5EF4-FFF2-40B4-BE49-F238E27FC236}">
                <a16:creationId xmlns:a16="http://schemas.microsoft.com/office/drawing/2014/main" id="{09450A2D-099C-EC4A-A649-9BCF40C8A1F6}"/>
              </a:ext>
            </a:extLst>
          </p:cNvPr>
          <p:cNvSpPr>
            <a:spLocks noGrp="1"/>
          </p:cNvSpPr>
          <p:nvPr>
            <p:ph type="body" idx="1"/>
          </p:nvPr>
        </p:nvSpPr>
        <p:spPr>
          <a:xfrm>
            <a:off x="709613" y="4860925"/>
            <a:ext cx="5680075" cy="4606925"/>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5445" tIns="47723" rIns="95445" bIns="47723"/>
          <a:lstStyle/>
          <a:p>
            <a:r>
              <a:rPr lang="en-US" altLang="ko-KR">
                <a:ea typeface="굴림" panose="020B0600000101010101" pitchFamily="34" charset="-127"/>
              </a:rPr>
              <a:t>Why</a:t>
            </a:r>
            <a:r>
              <a:rPr lang="ko-KR" altLang="en-US">
                <a:ea typeface="굴림" panose="020B0600000101010101" pitchFamily="34" charset="-127"/>
              </a:rPr>
              <a:t> </a:t>
            </a:r>
            <a:r>
              <a:rPr lang="en-US" altLang="ko-KR">
                <a:ea typeface="굴림" panose="020B0600000101010101" pitchFamily="34" charset="-127"/>
              </a:rPr>
              <a:t>hazard free by adding C’D?</a:t>
            </a:r>
          </a:p>
          <a:p>
            <a:endParaRPr lang="en-US" altLang="ko-KR">
              <a:ea typeface="굴림" panose="020B0600000101010101" pitchFamily="34" charset="-127"/>
            </a:endParaRPr>
          </a:p>
          <a:p>
            <a:r>
              <a:rPr lang="en-US" altLang="ko-KR">
                <a:ea typeface="굴림" panose="020B0600000101010101" pitchFamily="34" charset="-127"/>
              </a:rPr>
              <a:t>C’=D=1</a:t>
            </a:r>
            <a:r>
              <a:rPr lang="ko-KR" altLang="en-US">
                <a:ea typeface="굴림" panose="020B0600000101010101" pitchFamily="34" charset="-127"/>
              </a:rPr>
              <a:t>때만 </a:t>
            </a:r>
            <a:r>
              <a:rPr lang="en-US" altLang="ko-KR">
                <a:ea typeface="굴림" panose="020B0600000101010101" pitchFamily="34" charset="-127"/>
              </a:rPr>
              <a:t>1-0-1 glitch </a:t>
            </a:r>
            <a:r>
              <a:rPr lang="ko-KR" altLang="en-US">
                <a:ea typeface="굴림" panose="020B0600000101010101" pitchFamily="34" charset="-127"/>
              </a:rPr>
              <a:t>가능</a:t>
            </a:r>
            <a:r>
              <a:rPr lang="en-US" altLang="ko-KR">
                <a:ea typeface="굴림" panose="020B0600000101010101" pitchFamily="34" charset="-127"/>
              </a:rPr>
              <a:t>. </a:t>
            </a:r>
            <a:r>
              <a:rPr lang="ko-KR" altLang="en-US">
                <a:ea typeface="굴림" panose="020B0600000101010101" pitchFamily="34" charset="-127"/>
              </a:rPr>
              <a:t>하지만 이때 </a:t>
            </a:r>
            <a:r>
              <a:rPr lang="en-US" altLang="ko-KR">
                <a:ea typeface="굴림" panose="020B0600000101010101" pitchFamily="34" charset="-127"/>
              </a:rPr>
              <a:t>last term makes F=1.</a:t>
            </a:r>
          </a:p>
          <a:p>
            <a:endParaRPr lang="en-US" altLang="ko-KR">
              <a:ea typeface="굴림" panose="020B0600000101010101" pitchFamily="34" charset="-127"/>
            </a:endParaRPr>
          </a:p>
          <a:p>
            <a:r>
              <a:rPr lang="en-US" altLang="ko-KR">
                <a:ea typeface="굴림" panose="020B0600000101010101" pitchFamily="34" charset="-127"/>
              </a:rPr>
              <a:t>Two adjacent minterms must be covered by the same product.</a:t>
            </a:r>
            <a:endParaRPr lang="ko-KR" altLang="en-US">
              <a:ea typeface="굴림" panose="020B0600000101010101" pitchFamily="34" charset="-127"/>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a:extLst>
              <a:ext uri="{FF2B5EF4-FFF2-40B4-BE49-F238E27FC236}">
                <a16:creationId xmlns:a16="http://schemas.microsoft.com/office/drawing/2014/main" id="{6BC811EE-A485-E947-AA66-66C35174B12A}"/>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28688">
              <a:spcBef>
                <a:spcPct val="0"/>
              </a:spcBef>
            </a:pPr>
            <a:endParaRPr kumimoji="0" lang="ko-KR" altLang="en-US" sz="2400">
              <a:ea typeface="굴림" panose="020B0600000101010101" pitchFamily="34" charset="-127"/>
            </a:endParaRPr>
          </a:p>
        </p:txBody>
      </p:sp>
      <p:sp>
        <p:nvSpPr>
          <p:cNvPr id="93186" name="Rectangle 3">
            <a:extLst>
              <a:ext uri="{FF2B5EF4-FFF2-40B4-BE49-F238E27FC236}">
                <a16:creationId xmlns:a16="http://schemas.microsoft.com/office/drawing/2014/main" id="{186A16E8-9121-4840-97FB-B8BA23AF96B2}"/>
              </a:ext>
            </a:extLst>
          </p:cNvPr>
          <p:cNvSpPr>
            <a:spLocks noGrp="1" noRot="1" noChangeAspect="1" noChangeArrowheads="1" noTextEdit="1"/>
          </p:cNvSpPr>
          <p:nvPr>
            <p:ph type="sldImg"/>
          </p:nvPr>
        </p:nvSpPr>
        <p:spPr>
          <a:ln cap="flat"/>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sp>
        <p:nvSpPr>
          <p:cNvPr id="4" name="Freeform 7">
            <a:extLst>
              <a:ext uri="{FF2B5EF4-FFF2-40B4-BE49-F238E27FC236}">
                <a16:creationId xmlns:a16="http://schemas.microsoft.com/office/drawing/2014/main" id="{204BE2D5-9080-3940-B45D-EC8BCD5F4977}"/>
              </a:ext>
            </a:extLst>
          </p:cNvPr>
          <p:cNvSpPr>
            <a:spLocks noChangeArrowheads="1"/>
          </p:cNvSpPr>
          <p:nvPr/>
        </p:nvSpPr>
        <p:spPr bwMode="auto">
          <a:xfrm>
            <a:off x="617538" y="1235075"/>
            <a:ext cx="8035925" cy="925513"/>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5" name="Line 8">
            <a:extLst>
              <a:ext uri="{FF2B5EF4-FFF2-40B4-BE49-F238E27FC236}">
                <a16:creationId xmlns:a16="http://schemas.microsoft.com/office/drawing/2014/main" id="{C012DE31-C905-174C-A345-F1FA3D634408}"/>
              </a:ext>
            </a:extLst>
          </p:cNvPr>
          <p:cNvSpPr>
            <a:spLocks noChangeShapeType="1"/>
          </p:cNvSpPr>
          <p:nvPr/>
        </p:nvSpPr>
        <p:spPr bwMode="auto">
          <a:xfrm>
            <a:off x="2008188" y="4013200"/>
            <a:ext cx="6602412"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17762" name="Rectangle 2"/>
          <p:cNvSpPr>
            <a:spLocks noGrp="1" noChangeArrowheads="1"/>
          </p:cNvSpPr>
          <p:nvPr>
            <p:ph type="ctrTitle"/>
          </p:nvPr>
        </p:nvSpPr>
        <p:spPr>
          <a:xfrm>
            <a:off x="927100" y="1543050"/>
            <a:ext cx="7729538" cy="1776413"/>
          </a:xfrm>
        </p:spPr>
        <p:txBody>
          <a:bodyPr/>
          <a:lstStyle>
            <a:lvl1pPr>
              <a:defRPr sz="4200"/>
            </a:lvl1pPr>
          </a:lstStyle>
          <a:p>
            <a:r>
              <a:rPr lang="en-US" altLang="en-US"/>
              <a:t>Click to edit Master title style</a:t>
            </a:r>
          </a:p>
        </p:txBody>
      </p:sp>
      <p:sp>
        <p:nvSpPr>
          <p:cNvPr id="117763" name="Rectangle 3"/>
          <p:cNvSpPr>
            <a:spLocks noGrp="1" noChangeArrowheads="1"/>
          </p:cNvSpPr>
          <p:nvPr>
            <p:ph type="subTitle" idx="1"/>
          </p:nvPr>
        </p:nvSpPr>
        <p:spPr>
          <a:xfrm>
            <a:off x="2008188" y="4013200"/>
            <a:ext cx="6645275" cy="1776413"/>
          </a:xfrm>
        </p:spPr>
        <p:txBody>
          <a:bodyPr/>
          <a:lstStyle>
            <a:lvl1pPr marL="0" indent="0">
              <a:buFont typeface="Wingdings" pitchFamily="2" charset="2"/>
              <a:buNone/>
              <a:defRPr sz="2100"/>
            </a:lvl1pPr>
          </a:lstStyle>
          <a:p>
            <a:r>
              <a:rPr lang="en-US" altLang="en-US"/>
              <a:t>Click to edit Master subtitle style</a:t>
            </a:r>
          </a:p>
        </p:txBody>
      </p:sp>
      <p:sp>
        <p:nvSpPr>
          <p:cNvPr id="6" name="Rectangle 4">
            <a:extLst>
              <a:ext uri="{FF2B5EF4-FFF2-40B4-BE49-F238E27FC236}">
                <a16:creationId xmlns:a16="http://schemas.microsoft.com/office/drawing/2014/main" id="{D66DAD4E-AAAF-B041-81B1-FB70157A8C0A}"/>
              </a:ext>
            </a:extLst>
          </p:cNvPr>
          <p:cNvSpPr>
            <a:spLocks noGrp="1" noChangeArrowheads="1"/>
          </p:cNvSpPr>
          <p:nvPr>
            <p:ph type="dt" sz="half" idx="10"/>
          </p:nvPr>
        </p:nvSpPr>
        <p:spPr/>
        <p:txBody>
          <a:bodyPr/>
          <a:lstStyle>
            <a:lvl1pPr>
              <a:defRPr/>
            </a:lvl1pPr>
          </a:lstStyle>
          <a:p>
            <a:pPr>
              <a:defRPr/>
            </a:pPr>
            <a:r>
              <a:rPr lang="ko-KR" altLang="en-US"/>
              <a:t>V - Combinational Logic Case Studies</a:t>
            </a:r>
            <a:endParaRPr lang="en-US" altLang="en-US"/>
          </a:p>
        </p:txBody>
      </p:sp>
      <p:sp>
        <p:nvSpPr>
          <p:cNvPr id="7" name="Rectangle 5">
            <a:extLst>
              <a:ext uri="{FF2B5EF4-FFF2-40B4-BE49-F238E27FC236}">
                <a16:creationId xmlns:a16="http://schemas.microsoft.com/office/drawing/2014/main" id="{D26C9108-ED23-4F4C-AF6F-B3447134975A}"/>
              </a:ext>
            </a:extLst>
          </p:cNvPr>
          <p:cNvSpPr>
            <a:spLocks noGrp="1" noChangeArrowheads="1"/>
          </p:cNvSpPr>
          <p:nvPr>
            <p:ph type="ftr" sz="quarter" idx="11"/>
          </p:nvPr>
        </p:nvSpPr>
        <p:spPr>
          <a:xfrm>
            <a:off x="3167063" y="6324600"/>
            <a:ext cx="2936875" cy="463550"/>
          </a:xfrm>
        </p:spPr>
        <p:txBody>
          <a:bodyPr/>
          <a:lstStyle>
            <a:lvl1pPr>
              <a:defRPr/>
            </a:lvl1pPr>
          </a:lstStyle>
          <a:p>
            <a:pPr>
              <a:defRPr/>
            </a:pPr>
            <a:r>
              <a:rPr lang="en-US" altLang="en-US"/>
              <a:t>© Copyright 2004, Gaetano Borriello and Randy H. Katz</a:t>
            </a:r>
          </a:p>
        </p:txBody>
      </p:sp>
      <p:sp>
        <p:nvSpPr>
          <p:cNvPr id="8" name="Rectangle 6">
            <a:extLst>
              <a:ext uri="{FF2B5EF4-FFF2-40B4-BE49-F238E27FC236}">
                <a16:creationId xmlns:a16="http://schemas.microsoft.com/office/drawing/2014/main" id="{75E88AFA-71E1-EC43-B17C-9A94BAD7F17E}"/>
              </a:ext>
            </a:extLst>
          </p:cNvPr>
          <p:cNvSpPr>
            <a:spLocks noGrp="1" noChangeArrowheads="1"/>
          </p:cNvSpPr>
          <p:nvPr>
            <p:ph type="sldNum" sz="quarter" idx="12"/>
          </p:nvPr>
        </p:nvSpPr>
        <p:spPr/>
        <p:txBody>
          <a:bodyPr/>
          <a:lstStyle>
            <a:lvl1pPr>
              <a:defRPr/>
            </a:lvl1pPr>
          </a:lstStyle>
          <a:p>
            <a:pPr>
              <a:defRPr/>
            </a:pPr>
            <a:fld id="{AC16ABAC-0BD3-554B-B62F-DB646FAA7ABC}" type="slidenum">
              <a:rPr lang="en-US" altLang="en-US"/>
              <a:pPr>
                <a:defRPr/>
              </a:pPr>
              <a:t>‹#›</a:t>
            </a:fld>
            <a:endParaRPr lang="en-US" altLang="en-US"/>
          </a:p>
        </p:txBody>
      </p:sp>
    </p:spTree>
    <p:extLst>
      <p:ext uri="{BB962C8B-B14F-4D97-AF65-F5344CB8AC3E}">
        <p14:creationId xmlns:p14="http://schemas.microsoft.com/office/powerpoint/2010/main" val="2304687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Rectangle 4">
            <a:extLst>
              <a:ext uri="{FF2B5EF4-FFF2-40B4-BE49-F238E27FC236}">
                <a16:creationId xmlns:a16="http://schemas.microsoft.com/office/drawing/2014/main" id="{33266BB1-095D-9A4E-BD66-2183A6D678B7}"/>
              </a:ext>
            </a:extLst>
          </p:cNvPr>
          <p:cNvSpPr>
            <a:spLocks noGrp="1" noChangeArrowheads="1"/>
          </p:cNvSpPr>
          <p:nvPr>
            <p:ph type="dt" sz="half" idx="10"/>
          </p:nvPr>
        </p:nvSpPr>
        <p:spPr>
          <a:ln/>
        </p:spPr>
        <p:txBody>
          <a:bodyPr/>
          <a:lstStyle>
            <a:lvl1pPr>
              <a:defRPr/>
            </a:lvl1pPr>
          </a:lstStyle>
          <a:p>
            <a:pPr>
              <a:defRPr/>
            </a:pPr>
            <a:r>
              <a:rPr lang="ko-KR" altLang="en-US"/>
              <a:t>V - Combinational Logic Case Studies</a:t>
            </a:r>
            <a:endParaRPr lang="en-US" altLang="en-US"/>
          </a:p>
        </p:txBody>
      </p:sp>
      <p:sp>
        <p:nvSpPr>
          <p:cNvPr id="5" name="Rectangle 5">
            <a:extLst>
              <a:ext uri="{FF2B5EF4-FFF2-40B4-BE49-F238E27FC236}">
                <a16:creationId xmlns:a16="http://schemas.microsoft.com/office/drawing/2014/main" id="{E7E6ED30-BB05-8345-B7EF-1E16450F2EAB}"/>
              </a:ext>
            </a:extLst>
          </p:cNvPr>
          <p:cNvSpPr>
            <a:spLocks noGrp="1" noChangeArrowheads="1"/>
          </p:cNvSpPr>
          <p:nvPr>
            <p:ph type="ftr" sz="quarter" idx="11"/>
          </p:nvPr>
        </p:nvSpPr>
        <p:spPr>
          <a:ln/>
        </p:spPr>
        <p:txBody>
          <a:bodyPr/>
          <a:lstStyle>
            <a:lvl1pPr>
              <a:defRPr/>
            </a:lvl1pPr>
          </a:lstStyle>
          <a:p>
            <a:pPr>
              <a:defRPr/>
            </a:pPr>
            <a:r>
              <a:rPr lang="en-US" altLang="en-US"/>
              <a:t>© Copyright 2004, Gaetano Borriello and Randy H. Katz</a:t>
            </a:r>
          </a:p>
        </p:txBody>
      </p:sp>
      <p:sp>
        <p:nvSpPr>
          <p:cNvPr id="6" name="Rectangle 6">
            <a:extLst>
              <a:ext uri="{FF2B5EF4-FFF2-40B4-BE49-F238E27FC236}">
                <a16:creationId xmlns:a16="http://schemas.microsoft.com/office/drawing/2014/main" id="{A51662A4-3F59-6F46-B35A-45FC0E663370}"/>
              </a:ext>
            </a:extLst>
          </p:cNvPr>
          <p:cNvSpPr>
            <a:spLocks noGrp="1" noChangeArrowheads="1"/>
          </p:cNvSpPr>
          <p:nvPr>
            <p:ph type="sldNum" sz="quarter" idx="12"/>
          </p:nvPr>
        </p:nvSpPr>
        <p:spPr>
          <a:ln/>
        </p:spPr>
        <p:txBody>
          <a:bodyPr/>
          <a:lstStyle>
            <a:lvl1pPr>
              <a:defRPr/>
            </a:lvl1pPr>
          </a:lstStyle>
          <a:p>
            <a:pPr>
              <a:defRPr/>
            </a:pPr>
            <a:fld id="{5577758E-1051-EE4B-BF01-240A46780672}" type="slidenum">
              <a:rPr lang="en-US" altLang="en-US"/>
              <a:pPr>
                <a:defRPr/>
              </a:pPr>
              <a:t>‹#›</a:t>
            </a:fld>
            <a:endParaRPr lang="en-US" altLang="en-US"/>
          </a:p>
        </p:txBody>
      </p:sp>
    </p:spTree>
    <p:extLst>
      <p:ext uri="{BB962C8B-B14F-4D97-AF65-F5344CB8AC3E}">
        <p14:creationId xmlns:p14="http://schemas.microsoft.com/office/powerpoint/2010/main" val="30586946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721475" y="280988"/>
            <a:ext cx="2085975" cy="5929312"/>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63550" y="280988"/>
            <a:ext cx="6105525" cy="5929312"/>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Rectangle 4">
            <a:extLst>
              <a:ext uri="{FF2B5EF4-FFF2-40B4-BE49-F238E27FC236}">
                <a16:creationId xmlns:a16="http://schemas.microsoft.com/office/drawing/2014/main" id="{1CBAABAC-7F7A-D646-A103-72810CB1596E}"/>
              </a:ext>
            </a:extLst>
          </p:cNvPr>
          <p:cNvSpPr>
            <a:spLocks noGrp="1" noChangeArrowheads="1"/>
          </p:cNvSpPr>
          <p:nvPr>
            <p:ph type="dt" sz="half" idx="10"/>
          </p:nvPr>
        </p:nvSpPr>
        <p:spPr>
          <a:ln/>
        </p:spPr>
        <p:txBody>
          <a:bodyPr/>
          <a:lstStyle>
            <a:lvl1pPr>
              <a:defRPr/>
            </a:lvl1pPr>
          </a:lstStyle>
          <a:p>
            <a:pPr>
              <a:defRPr/>
            </a:pPr>
            <a:r>
              <a:rPr lang="ko-KR" altLang="en-US"/>
              <a:t>V - Combinational Logic Case Studies</a:t>
            </a:r>
            <a:endParaRPr lang="en-US" altLang="en-US"/>
          </a:p>
        </p:txBody>
      </p:sp>
      <p:sp>
        <p:nvSpPr>
          <p:cNvPr id="5" name="Rectangle 5">
            <a:extLst>
              <a:ext uri="{FF2B5EF4-FFF2-40B4-BE49-F238E27FC236}">
                <a16:creationId xmlns:a16="http://schemas.microsoft.com/office/drawing/2014/main" id="{1262B6AB-9A4A-A64F-9E45-F3BE5BB9FBA8}"/>
              </a:ext>
            </a:extLst>
          </p:cNvPr>
          <p:cNvSpPr>
            <a:spLocks noGrp="1" noChangeArrowheads="1"/>
          </p:cNvSpPr>
          <p:nvPr>
            <p:ph type="ftr" sz="quarter" idx="11"/>
          </p:nvPr>
        </p:nvSpPr>
        <p:spPr>
          <a:ln/>
        </p:spPr>
        <p:txBody>
          <a:bodyPr/>
          <a:lstStyle>
            <a:lvl1pPr>
              <a:defRPr/>
            </a:lvl1pPr>
          </a:lstStyle>
          <a:p>
            <a:pPr>
              <a:defRPr/>
            </a:pPr>
            <a:r>
              <a:rPr lang="en-US" altLang="en-US"/>
              <a:t>© Copyright 2004, Gaetano Borriello and Randy H. Katz</a:t>
            </a:r>
          </a:p>
        </p:txBody>
      </p:sp>
      <p:sp>
        <p:nvSpPr>
          <p:cNvPr id="6" name="Rectangle 6">
            <a:extLst>
              <a:ext uri="{FF2B5EF4-FFF2-40B4-BE49-F238E27FC236}">
                <a16:creationId xmlns:a16="http://schemas.microsoft.com/office/drawing/2014/main" id="{D4770198-177C-DA45-A955-474760E93301}"/>
              </a:ext>
            </a:extLst>
          </p:cNvPr>
          <p:cNvSpPr>
            <a:spLocks noGrp="1" noChangeArrowheads="1"/>
          </p:cNvSpPr>
          <p:nvPr>
            <p:ph type="sldNum" sz="quarter" idx="12"/>
          </p:nvPr>
        </p:nvSpPr>
        <p:spPr>
          <a:ln/>
        </p:spPr>
        <p:txBody>
          <a:bodyPr/>
          <a:lstStyle>
            <a:lvl1pPr>
              <a:defRPr/>
            </a:lvl1pPr>
          </a:lstStyle>
          <a:p>
            <a:pPr>
              <a:defRPr/>
            </a:pPr>
            <a:fld id="{4CCA8269-B7EC-A146-AFCF-D516CE993CDD}" type="slidenum">
              <a:rPr lang="en-US" altLang="en-US"/>
              <a:pPr>
                <a:defRPr/>
              </a:pPr>
              <a:t>‹#›</a:t>
            </a:fld>
            <a:endParaRPr lang="en-US" altLang="en-US"/>
          </a:p>
        </p:txBody>
      </p:sp>
    </p:spTree>
    <p:extLst>
      <p:ext uri="{BB962C8B-B14F-4D97-AF65-F5344CB8AC3E}">
        <p14:creationId xmlns:p14="http://schemas.microsoft.com/office/powerpoint/2010/main" val="37000482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95325" y="2158042"/>
            <a:ext cx="4700005" cy="488980"/>
          </a:xfrm>
        </p:spPr>
        <p:txBody>
          <a:bodyPr/>
          <a:lstStyle/>
          <a:p>
            <a:r>
              <a:rPr lang="ko-KR" altLang="en-US"/>
              <a:t>마스터 제목 스타일 편집</a:t>
            </a:r>
          </a:p>
        </p:txBody>
      </p:sp>
      <p:sp>
        <p:nvSpPr>
          <p:cNvPr id="3" name="부제목 2"/>
          <p:cNvSpPr>
            <a:spLocks noGrp="1"/>
          </p:cNvSpPr>
          <p:nvPr>
            <p:ph type="subTitle" idx="1"/>
          </p:nvPr>
        </p:nvSpPr>
        <p:spPr>
          <a:xfrm>
            <a:off x="1390650" y="3936577"/>
            <a:ext cx="6489700" cy="1775319"/>
          </a:xfrm>
          <a:prstGeom prst="rect">
            <a:avLst/>
          </a:prstGeom>
        </p:spPr>
        <p:txBody>
          <a:bodyPr/>
          <a:lstStyle>
            <a:lvl1pPr marL="0" indent="0" algn="ctr">
              <a:buNone/>
              <a:defRPr/>
            </a:lvl1pPr>
            <a:lvl2pPr marL="347655" indent="0" algn="ctr">
              <a:buNone/>
              <a:defRPr/>
            </a:lvl2pPr>
            <a:lvl3pPr marL="695310" indent="0" algn="ctr">
              <a:buNone/>
              <a:defRPr/>
            </a:lvl3pPr>
            <a:lvl4pPr marL="1042965" indent="0" algn="ctr">
              <a:buNone/>
              <a:defRPr/>
            </a:lvl4pPr>
            <a:lvl5pPr marL="1390620" indent="0" algn="ctr">
              <a:buNone/>
              <a:defRPr/>
            </a:lvl5pPr>
            <a:lvl6pPr marL="1738274" indent="0" algn="ctr">
              <a:buNone/>
              <a:defRPr/>
            </a:lvl6pPr>
            <a:lvl7pPr marL="2085929" indent="0" algn="ctr">
              <a:buNone/>
              <a:defRPr/>
            </a:lvl7pPr>
            <a:lvl8pPr marL="2433584" indent="0" algn="ctr">
              <a:buNone/>
              <a:defRPr/>
            </a:lvl8pPr>
            <a:lvl9pPr marL="2781239" indent="0" algn="ctr">
              <a:buNone/>
              <a:defRPr/>
            </a:lvl9pPr>
          </a:lstStyle>
          <a:p>
            <a:r>
              <a:rPr lang="ko-KR" altLang="en-US"/>
              <a:t>마스터 부제목 스타일 편집</a:t>
            </a:r>
          </a:p>
        </p:txBody>
      </p:sp>
    </p:spTree>
    <p:extLst>
      <p:ext uri="{BB962C8B-B14F-4D97-AF65-F5344CB8AC3E}">
        <p14:creationId xmlns:p14="http://schemas.microsoft.com/office/powerpoint/2010/main" val="42293217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798337" y="192970"/>
            <a:ext cx="4700005" cy="488980"/>
          </a:xfrm>
        </p:spPr>
        <p:txBody>
          <a:bodyPr/>
          <a:lstStyle/>
          <a:p>
            <a:r>
              <a:rPr lang="ko-KR" altLang="en-US"/>
              <a:t>마스터 제목 스타일 편집</a:t>
            </a:r>
          </a:p>
        </p:txBody>
      </p:sp>
      <p:sp>
        <p:nvSpPr>
          <p:cNvPr id="3" name="내용 개체 틀 2"/>
          <p:cNvSpPr>
            <a:spLocks noGrp="1"/>
          </p:cNvSpPr>
          <p:nvPr>
            <p:ph idx="1"/>
          </p:nvPr>
        </p:nvSpPr>
        <p:spPr>
          <a:xfrm>
            <a:off x="463550" y="1620945"/>
            <a:ext cx="8343900" cy="4584633"/>
          </a:xfrm>
          <a:prstGeom prst="rect">
            <a:avLst/>
          </a:prstGeo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195152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32345" y="4464028"/>
            <a:ext cx="4286430" cy="449226"/>
          </a:xfrm>
        </p:spPr>
        <p:txBody>
          <a:bodyPr/>
          <a:lstStyle>
            <a:lvl1pPr algn="l">
              <a:defRPr sz="3042" b="1" cap="all"/>
            </a:lvl1pPr>
          </a:lstStyle>
          <a:p>
            <a:r>
              <a:rPr lang="ko-KR" altLang="en-US"/>
              <a:t>마스터 제목 스타일 편집</a:t>
            </a:r>
          </a:p>
        </p:txBody>
      </p:sp>
      <p:sp>
        <p:nvSpPr>
          <p:cNvPr id="3" name="텍스트 개체 틀 2"/>
          <p:cNvSpPr>
            <a:spLocks noGrp="1"/>
          </p:cNvSpPr>
          <p:nvPr>
            <p:ph type="body" idx="1"/>
          </p:nvPr>
        </p:nvSpPr>
        <p:spPr>
          <a:xfrm>
            <a:off x="732345" y="2944393"/>
            <a:ext cx="7880350" cy="1519634"/>
          </a:xfrm>
          <a:prstGeom prst="rect">
            <a:avLst/>
          </a:prstGeom>
        </p:spPr>
        <p:txBody>
          <a:bodyPr anchor="b"/>
          <a:lstStyle>
            <a:lvl1pPr marL="0" indent="0">
              <a:buNone/>
              <a:defRPr sz="1521"/>
            </a:lvl1pPr>
            <a:lvl2pPr marL="347655" indent="0">
              <a:buNone/>
              <a:defRPr sz="1369"/>
            </a:lvl2pPr>
            <a:lvl3pPr marL="695310" indent="0">
              <a:buNone/>
              <a:defRPr sz="1217"/>
            </a:lvl3pPr>
            <a:lvl4pPr marL="1042965" indent="0">
              <a:buNone/>
              <a:defRPr sz="1065"/>
            </a:lvl4pPr>
            <a:lvl5pPr marL="1390620" indent="0">
              <a:buNone/>
              <a:defRPr sz="1065"/>
            </a:lvl5pPr>
            <a:lvl6pPr marL="1738274" indent="0">
              <a:buNone/>
              <a:defRPr sz="1065"/>
            </a:lvl6pPr>
            <a:lvl7pPr marL="2085929" indent="0">
              <a:buNone/>
              <a:defRPr sz="1065"/>
            </a:lvl7pPr>
            <a:lvl8pPr marL="2433584" indent="0">
              <a:buNone/>
              <a:defRPr sz="1065"/>
            </a:lvl8pPr>
            <a:lvl9pPr marL="2781239" indent="0">
              <a:buNone/>
              <a:defRPr sz="1065"/>
            </a:lvl9pPr>
          </a:lstStyle>
          <a:p>
            <a:pPr lvl="0"/>
            <a:r>
              <a:rPr lang="ko-KR" altLang="en-US"/>
              <a:t>마스터 텍스트 스타일을 편집합니다</a:t>
            </a:r>
          </a:p>
        </p:txBody>
      </p:sp>
    </p:spTree>
    <p:extLst>
      <p:ext uri="{BB962C8B-B14F-4D97-AF65-F5344CB8AC3E}">
        <p14:creationId xmlns:p14="http://schemas.microsoft.com/office/powerpoint/2010/main" val="4689583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a:xfrm>
            <a:off x="798337" y="192970"/>
            <a:ext cx="4700005" cy="488980"/>
          </a:xfrm>
        </p:spPr>
        <p:txBody>
          <a:bodyPr/>
          <a:lstStyle/>
          <a:p>
            <a:r>
              <a:rPr lang="ko-KR" altLang="en-US"/>
              <a:t>마스터 제목 스타일 편집</a:t>
            </a:r>
          </a:p>
        </p:txBody>
      </p:sp>
      <p:sp>
        <p:nvSpPr>
          <p:cNvPr id="3" name="내용 개체 틀 2"/>
          <p:cNvSpPr>
            <a:spLocks noGrp="1"/>
          </p:cNvSpPr>
          <p:nvPr>
            <p:ph sz="half" idx="1"/>
          </p:nvPr>
        </p:nvSpPr>
        <p:spPr>
          <a:xfrm>
            <a:off x="463550" y="1620945"/>
            <a:ext cx="4094692" cy="4584633"/>
          </a:xfrm>
          <a:prstGeom prst="rect">
            <a:avLst/>
          </a:prstGeom>
        </p:spPr>
        <p:txBody>
          <a:bodyPr/>
          <a:lstStyle>
            <a:lvl1pPr>
              <a:defRPr sz="2129"/>
            </a:lvl1pPr>
            <a:lvl2pPr>
              <a:defRPr sz="1825"/>
            </a:lvl2pPr>
            <a:lvl3pPr>
              <a:defRPr sz="1521"/>
            </a:lvl3pPr>
            <a:lvl4pPr>
              <a:defRPr sz="1369"/>
            </a:lvl4pPr>
            <a:lvl5pPr>
              <a:defRPr sz="1369"/>
            </a:lvl5pPr>
            <a:lvl6pPr>
              <a:defRPr sz="1369"/>
            </a:lvl6pPr>
            <a:lvl7pPr>
              <a:defRPr sz="1369"/>
            </a:lvl7pPr>
            <a:lvl8pPr>
              <a:defRPr sz="1369"/>
            </a:lvl8pPr>
            <a:lvl9pPr>
              <a:defRPr sz="1369"/>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712758" y="1620945"/>
            <a:ext cx="4094692" cy="4584633"/>
          </a:xfrm>
          <a:prstGeom prst="rect">
            <a:avLst/>
          </a:prstGeom>
        </p:spPr>
        <p:txBody>
          <a:bodyPr/>
          <a:lstStyle>
            <a:lvl1pPr>
              <a:defRPr sz="2129"/>
            </a:lvl1pPr>
            <a:lvl2pPr>
              <a:defRPr sz="1825"/>
            </a:lvl2pPr>
            <a:lvl3pPr>
              <a:defRPr sz="1521"/>
            </a:lvl3pPr>
            <a:lvl4pPr>
              <a:defRPr sz="1369"/>
            </a:lvl4pPr>
            <a:lvl5pPr>
              <a:defRPr sz="1369"/>
            </a:lvl5pPr>
            <a:lvl6pPr>
              <a:defRPr sz="1369"/>
            </a:lvl6pPr>
            <a:lvl7pPr>
              <a:defRPr sz="1369"/>
            </a:lvl7pPr>
            <a:lvl8pPr>
              <a:defRPr sz="1369"/>
            </a:lvl8pPr>
            <a:lvl9pPr>
              <a:defRPr sz="1369"/>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39383869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463550" y="278198"/>
            <a:ext cx="4700005" cy="488980"/>
          </a:xfrm>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63551" y="1555013"/>
            <a:ext cx="4096301" cy="648055"/>
          </a:xfrm>
          <a:prstGeom prst="rect">
            <a:avLst/>
          </a:prstGeom>
        </p:spPr>
        <p:txBody>
          <a:bodyPr anchor="b"/>
          <a:lstStyle>
            <a:lvl1pPr marL="0" indent="0">
              <a:buNone/>
              <a:defRPr sz="1825" b="1"/>
            </a:lvl1pPr>
            <a:lvl2pPr marL="347655" indent="0">
              <a:buNone/>
              <a:defRPr sz="1521" b="1"/>
            </a:lvl2pPr>
            <a:lvl3pPr marL="695310" indent="0">
              <a:buNone/>
              <a:defRPr sz="1369" b="1"/>
            </a:lvl3pPr>
            <a:lvl4pPr marL="1042965" indent="0">
              <a:buNone/>
              <a:defRPr sz="1217" b="1"/>
            </a:lvl4pPr>
            <a:lvl5pPr marL="1390620" indent="0">
              <a:buNone/>
              <a:defRPr sz="1217" b="1"/>
            </a:lvl5pPr>
            <a:lvl6pPr marL="1738274" indent="0">
              <a:buNone/>
              <a:defRPr sz="1217" b="1"/>
            </a:lvl6pPr>
            <a:lvl7pPr marL="2085929" indent="0">
              <a:buNone/>
              <a:defRPr sz="1217" b="1"/>
            </a:lvl7pPr>
            <a:lvl8pPr marL="2433584" indent="0">
              <a:buNone/>
              <a:defRPr sz="1217" b="1"/>
            </a:lvl8pPr>
            <a:lvl9pPr marL="2781239" indent="0">
              <a:buNone/>
              <a:defRPr sz="1217" b="1"/>
            </a:lvl9pPr>
          </a:lstStyle>
          <a:p>
            <a:pPr lvl="0"/>
            <a:r>
              <a:rPr lang="ko-KR" altLang="en-US"/>
              <a:t>마스터 텍스트 스타일을 편집합니다</a:t>
            </a:r>
          </a:p>
        </p:txBody>
      </p:sp>
      <p:sp>
        <p:nvSpPr>
          <p:cNvPr id="4" name="내용 개체 틀 3"/>
          <p:cNvSpPr>
            <a:spLocks noGrp="1"/>
          </p:cNvSpPr>
          <p:nvPr>
            <p:ph sz="half" idx="2"/>
          </p:nvPr>
        </p:nvSpPr>
        <p:spPr>
          <a:xfrm>
            <a:off x="463551" y="2203068"/>
            <a:ext cx="4096301" cy="4002508"/>
          </a:xfrm>
          <a:prstGeom prst="rect">
            <a:avLst/>
          </a:prstGeom>
        </p:spPr>
        <p:txBody>
          <a:bodyPr/>
          <a:lstStyle>
            <a:lvl1pPr>
              <a:defRPr sz="1825"/>
            </a:lvl1pPr>
            <a:lvl2pPr>
              <a:defRPr sz="1521"/>
            </a:lvl2pPr>
            <a:lvl3pPr>
              <a:defRPr sz="1369"/>
            </a:lvl3pPr>
            <a:lvl4pPr>
              <a:defRPr sz="1217"/>
            </a:lvl4pPr>
            <a:lvl5pPr>
              <a:defRPr sz="1217"/>
            </a:lvl5pPr>
            <a:lvl6pPr>
              <a:defRPr sz="1217"/>
            </a:lvl6pPr>
            <a:lvl7pPr>
              <a:defRPr sz="1217"/>
            </a:lvl7pPr>
            <a:lvl8pPr>
              <a:defRPr sz="1217"/>
            </a:lvl8pPr>
            <a:lvl9pPr>
              <a:defRPr sz="1217"/>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709540" y="1555013"/>
            <a:ext cx="4097911" cy="648055"/>
          </a:xfrm>
          <a:prstGeom prst="rect">
            <a:avLst/>
          </a:prstGeom>
        </p:spPr>
        <p:txBody>
          <a:bodyPr anchor="b"/>
          <a:lstStyle>
            <a:lvl1pPr marL="0" indent="0">
              <a:buNone/>
              <a:defRPr sz="1825" b="1"/>
            </a:lvl1pPr>
            <a:lvl2pPr marL="347655" indent="0">
              <a:buNone/>
              <a:defRPr sz="1521" b="1"/>
            </a:lvl2pPr>
            <a:lvl3pPr marL="695310" indent="0">
              <a:buNone/>
              <a:defRPr sz="1369" b="1"/>
            </a:lvl3pPr>
            <a:lvl4pPr marL="1042965" indent="0">
              <a:buNone/>
              <a:defRPr sz="1217" b="1"/>
            </a:lvl4pPr>
            <a:lvl5pPr marL="1390620" indent="0">
              <a:buNone/>
              <a:defRPr sz="1217" b="1"/>
            </a:lvl5pPr>
            <a:lvl6pPr marL="1738274" indent="0">
              <a:buNone/>
              <a:defRPr sz="1217" b="1"/>
            </a:lvl6pPr>
            <a:lvl7pPr marL="2085929" indent="0">
              <a:buNone/>
              <a:defRPr sz="1217" b="1"/>
            </a:lvl7pPr>
            <a:lvl8pPr marL="2433584" indent="0">
              <a:buNone/>
              <a:defRPr sz="1217" b="1"/>
            </a:lvl8pPr>
            <a:lvl9pPr marL="2781239" indent="0">
              <a:buNone/>
              <a:defRPr sz="1217" b="1"/>
            </a:lvl9pPr>
          </a:lstStyle>
          <a:p>
            <a:pPr lvl="0"/>
            <a:r>
              <a:rPr lang="ko-KR" altLang="en-US"/>
              <a:t>마스터 텍스트 스타일을 편집합니다</a:t>
            </a:r>
          </a:p>
        </p:txBody>
      </p:sp>
      <p:sp>
        <p:nvSpPr>
          <p:cNvPr id="6" name="내용 개체 틀 5"/>
          <p:cNvSpPr>
            <a:spLocks noGrp="1"/>
          </p:cNvSpPr>
          <p:nvPr>
            <p:ph sz="quarter" idx="4"/>
          </p:nvPr>
        </p:nvSpPr>
        <p:spPr>
          <a:xfrm>
            <a:off x="4709540" y="2203068"/>
            <a:ext cx="4097911" cy="4002508"/>
          </a:xfrm>
          <a:prstGeom prst="rect">
            <a:avLst/>
          </a:prstGeom>
        </p:spPr>
        <p:txBody>
          <a:bodyPr/>
          <a:lstStyle>
            <a:lvl1pPr>
              <a:defRPr sz="1825"/>
            </a:lvl1pPr>
            <a:lvl2pPr>
              <a:defRPr sz="1521"/>
            </a:lvl2pPr>
            <a:lvl3pPr>
              <a:defRPr sz="1369"/>
            </a:lvl3pPr>
            <a:lvl4pPr>
              <a:defRPr sz="1217"/>
            </a:lvl4pPr>
            <a:lvl5pPr>
              <a:defRPr sz="1217"/>
            </a:lvl5pPr>
            <a:lvl6pPr>
              <a:defRPr sz="1217"/>
            </a:lvl6pPr>
            <a:lvl7pPr>
              <a:defRPr sz="1217"/>
            </a:lvl7pPr>
            <a:lvl8pPr>
              <a:defRPr sz="1217"/>
            </a:lvl8pPr>
            <a:lvl9pPr>
              <a:defRPr sz="1217"/>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1737032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a:xfrm>
            <a:off x="798337" y="192970"/>
            <a:ext cx="4700005" cy="488980"/>
          </a:xfrm>
        </p:spPr>
        <p:txBody>
          <a:bodyPr/>
          <a:lstStyle/>
          <a:p>
            <a:r>
              <a:rPr lang="ko-KR" altLang="en-US"/>
              <a:t>마스터 제목 스타일 편집</a:t>
            </a:r>
          </a:p>
        </p:txBody>
      </p:sp>
    </p:spTree>
    <p:extLst>
      <p:ext uri="{BB962C8B-B14F-4D97-AF65-F5344CB8AC3E}">
        <p14:creationId xmlns:p14="http://schemas.microsoft.com/office/powerpoint/2010/main" val="12783355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54460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63551" y="1203442"/>
            <a:ext cx="2199320" cy="250261"/>
          </a:xfrm>
        </p:spPr>
        <p:txBody>
          <a:bodyPr anchor="b"/>
          <a:lstStyle>
            <a:lvl1pPr algn="l">
              <a:defRPr sz="1521" b="1"/>
            </a:lvl1pPr>
          </a:lstStyle>
          <a:p>
            <a:r>
              <a:rPr lang="ko-KR" altLang="en-US"/>
              <a:t>마스터 제목 스타일 편집</a:t>
            </a:r>
          </a:p>
        </p:txBody>
      </p:sp>
      <p:sp>
        <p:nvSpPr>
          <p:cNvPr id="3" name="내용 개체 틀 2"/>
          <p:cNvSpPr>
            <a:spLocks noGrp="1"/>
          </p:cNvSpPr>
          <p:nvPr>
            <p:ph idx="1"/>
          </p:nvPr>
        </p:nvSpPr>
        <p:spPr>
          <a:xfrm>
            <a:off x="3624703" y="276591"/>
            <a:ext cx="5182747" cy="5928987"/>
          </a:xfrm>
          <a:prstGeom prst="rect">
            <a:avLst/>
          </a:prstGeom>
        </p:spPr>
        <p:txBody>
          <a:bodyPr/>
          <a:lstStyle>
            <a:lvl1pPr>
              <a:defRPr sz="2433"/>
            </a:lvl1pPr>
            <a:lvl2pPr>
              <a:defRPr sz="2129"/>
            </a:lvl2pPr>
            <a:lvl3pPr>
              <a:defRPr sz="1825"/>
            </a:lvl3pPr>
            <a:lvl4pPr>
              <a:defRPr sz="1521"/>
            </a:lvl4pPr>
            <a:lvl5pPr>
              <a:defRPr sz="1521"/>
            </a:lvl5pPr>
            <a:lvl6pPr>
              <a:defRPr sz="1521"/>
            </a:lvl6pPr>
            <a:lvl7pPr>
              <a:defRPr sz="1521"/>
            </a:lvl7pPr>
            <a:lvl8pPr>
              <a:defRPr sz="1521"/>
            </a:lvl8pPr>
            <a:lvl9pPr>
              <a:defRPr sz="1521"/>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63551" y="1453705"/>
            <a:ext cx="3050095" cy="4751873"/>
          </a:xfrm>
          <a:prstGeom prst="rect">
            <a:avLst/>
          </a:prstGeom>
        </p:spPr>
        <p:txBody>
          <a:bodyPr/>
          <a:lstStyle>
            <a:lvl1pPr marL="0" indent="0">
              <a:buNone/>
              <a:defRPr sz="1065"/>
            </a:lvl1pPr>
            <a:lvl2pPr marL="347655" indent="0">
              <a:buNone/>
              <a:defRPr sz="912"/>
            </a:lvl2pPr>
            <a:lvl3pPr marL="695310" indent="0">
              <a:buNone/>
              <a:defRPr sz="760"/>
            </a:lvl3pPr>
            <a:lvl4pPr marL="1042965" indent="0">
              <a:buNone/>
              <a:defRPr sz="684"/>
            </a:lvl4pPr>
            <a:lvl5pPr marL="1390620" indent="0">
              <a:buNone/>
              <a:defRPr sz="684"/>
            </a:lvl5pPr>
            <a:lvl6pPr marL="1738274" indent="0">
              <a:buNone/>
              <a:defRPr sz="684"/>
            </a:lvl6pPr>
            <a:lvl7pPr marL="2085929" indent="0">
              <a:buNone/>
              <a:defRPr sz="684"/>
            </a:lvl7pPr>
            <a:lvl8pPr marL="2433584" indent="0">
              <a:buNone/>
              <a:defRPr sz="684"/>
            </a:lvl8pPr>
            <a:lvl9pPr marL="2781239" indent="0">
              <a:buNone/>
              <a:defRPr sz="684"/>
            </a:lvl9pPr>
          </a:lstStyle>
          <a:p>
            <a:pPr lvl="0"/>
            <a:r>
              <a:rPr lang="ko-KR" altLang="en-US"/>
              <a:t>마스터 텍스트 스타일을 편집합니다</a:t>
            </a:r>
          </a:p>
        </p:txBody>
      </p:sp>
    </p:spTree>
    <p:extLst>
      <p:ext uri="{BB962C8B-B14F-4D97-AF65-F5344CB8AC3E}">
        <p14:creationId xmlns:p14="http://schemas.microsoft.com/office/powerpoint/2010/main" val="1556741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Rectangle 4">
            <a:extLst>
              <a:ext uri="{FF2B5EF4-FFF2-40B4-BE49-F238E27FC236}">
                <a16:creationId xmlns:a16="http://schemas.microsoft.com/office/drawing/2014/main" id="{EE8B9754-49EB-E743-8742-190156AB5C31}"/>
              </a:ext>
            </a:extLst>
          </p:cNvPr>
          <p:cNvSpPr>
            <a:spLocks noGrp="1" noChangeArrowheads="1"/>
          </p:cNvSpPr>
          <p:nvPr>
            <p:ph type="dt" sz="half" idx="10"/>
          </p:nvPr>
        </p:nvSpPr>
        <p:spPr>
          <a:ln/>
        </p:spPr>
        <p:txBody>
          <a:bodyPr/>
          <a:lstStyle>
            <a:lvl1pPr>
              <a:defRPr/>
            </a:lvl1pPr>
          </a:lstStyle>
          <a:p>
            <a:pPr>
              <a:defRPr/>
            </a:pPr>
            <a:r>
              <a:rPr lang="ko-KR" altLang="en-US"/>
              <a:t>V - Combinational Logic Case Studies</a:t>
            </a:r>
            <a:endParaRPr lang="en-US" altLang="en-US"/>
          </a:p>
        </p:txBody>
      </p:sp>
      <p:sp>
        <p:nvSpPr>
          <p:cNvPr id="5" name="Rectangle 5">
            <a:extLst>
              <a:ext uri="{FF2B5EF4-FFF2-40B4-BE49-F238E27FC236}">
                <a16:creationId xmlns:a16="http://schemas.microsoft.com/office/drawing/2014/main" id="{C14E9B91-AA64-5C48-8B86-E47EB93C3B78}"/>
              </a:ext>
            </a:extLst>
          </p:cNvPr>
          <p:cNvSpPr>
            <a:spLocks noGrp="1" noChangeArrowheads="1"/>
          </p:cNvSpPr>
          <p:nvPr>
            <p:ph type="ftr" sz="quarter" idx="11"/>
          </p:nvPr>
        </p:nvSpPr>
        <p:spPr>
          <a:ln/>
        </p:spPr>
        <p:txBody>
          <a:bodyPr/>
          <a:lstStyle>
            <a:lvl1pPr>
              <a:defRPr/>
            </a:lvl1pPr>
          </a:lstStyle>
          <a:p>
            <a:pPr>
              <a:defRPr/>
            </a:pPr>
            <a:r>
              <a:rPr lang="en-US" altLang="en-US"/>
              <a:t>© Copyright 2004, Gaetano Borriello and Randy H. Katz</a:t>
            </a:r>
          </a:p>
        </p:txBody>
      </p:sp>
      <p:sp>
        <p:nvSpPr>
          <p:cNvPr id="6" name="Rectangle 6">
            <a:extLst>
              <a:ext uri="{FF2B5EF4-FFF2-40B4-BE49-F238E27FC236}">
                <a16:creationId xmlns:a16="http://schemas.microsoft.com/office/drawing/2014/main" id="{C7250EDA-9111-A54E-8D83-6B9743155239}"/>
              </a:ext>
            </a:extLst>
          </p:cNvPr>
          <p:cNvSpPr>
            <a:spLocks noGrp="1" noChangeArrowheads="1"/>
          </p:cNvSpPr>
          <p:nvPr>
            <p:ph type="sldNum" sz="quarter" idx="12"/>
          </p:nvPr>
        </p:nvSpPr>
        <p:spPr>
          <a:ln/>
        </p:spPr>
        <p:txBody>
          <a:bodyPr/>
          <a:lstStyle>
            <a:lvl1pPr>
              <a:defRPr/>
            </a:lvl1pPr>
          </a:lstStyle>
          <a:p>
            <a:pPr>
              <a:defRPr/>
            </a:pPr>
            <a:fld id="{AC473595-838F-EA45-B31E-28AE6B823D74}" type="slidenum">
              <a:rPr lang="en-US" altLang="en-US"/>
              <a:pPr>
                <a:defRPr/>
              </a:pPr>
              <a:t>‹#›</a:t>
            </a:fld>
            <a:endParaRPr lang="en-US" altLang="en-US"/>
          </a:p>
        </p:txBody>
      </p:sp>
    </p:spTree>
    <p:extLst>
      <p:ext uri="{BB962C8B-B14F-4D97-AF65-F5344CB8AC3E}">
        <p14:creationId xmlns:p14="http://schemas.microsoft.com/office/powerpoint/2010/main" val="8051571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817181" y="5186654"/>
            <a:ext cx="2199320" cy="250261"/>
          </a:xfrm>
        </p:spPr>
        <p:txBody>
          <a:bodyPr anchor="b"/>
          <a:lstStyle>
            <a:lvl1pPr algn="l">
              <a:defRPr sz="1521" b="1"/>
            </a:lvl1pPr>
          </a:lstStyle>
          <a:p>
            <a:r>
              <a:rPr lang="ko-KR" altLang="en-US"/>
              <a:t>마스터 제목 스타일 편집</a:t>
            </a:r>
          </a:p>
        </p:txBody>
      </p:sp>
      <p:sp>
        <p:nvSpPr>
          <p:cNvPr id="3" name="그림 개체 틀 2"/>
          <p:cNvSpPr>
            <a:spLocks noGrp="1"/>
          </p:cNvSpPr>
          <p:nvPr>
            <p:ph type="pic" idx="1"/>
          </p:nvPr>
        </p:nvSpPr>
        <p:spPr>
          <a:xfrm>
            <a:off x="1817181" y="620718"/>
            <a:ext cx="5562600" cy="4168140"/>
          </a:xfrm>
          <a:prstGeom prst="rect">
            <a:avLst/>
          </a:prstGeom>
        </p:spPr>
        <p:txBody>
          <a:bodyPr/>
          <a:lstStyle>
            <a:lvl1pPr marL="0" indent="0">
              <a:buNone/>
              <a:defRPr sz="2433"/>
            </a:lvl1pPr>
            <a:lvl2pPr marL="347655" indent="0">
              <a:buNone/>
              <a:defRPr sz="2129"/>
            </a:lvl2pPr>
            <a:lvl3pPr marL="695310" indent="0">
              <a:buNone/>
              <a:defRPr sz="1825"/>
            </a:lvl3pPr>
            <a:lvl4pPr marL="1042965" indent="0">
              <a:buNone/>
              <a:defRPr sz="1521"/>
            </a:lvl4pPr>
            <a:lvl5pPr marL="1390620" indent="0">
              <a:buNone/>
              <a:defRPr sz="1521"/>
            </a:lvl5pPr>
            <a:lvl6pPr marL="1738274" indent="0">
              <a:buNone/>
              <a:defRPr sz="1521"/>
            </a:lvl6pPr>
            <a:lvl7pPr marL="2085929" indent="0">
              <a:buNone/>
              <a:defRPr sz="1521"/>
            </a:lvl7pPr>
            <a:lvl8pPr marL="2433584" indent="0">
              <a:buNone/>
              <a:defRPr sz="1521"/>
            </a:lvl8pPr>
            <a:lvl9pPr marL="2781239" indent="0">
              <a:buNone/>
              <a:defRPr sz="1521"/>
            </a:lvl9pPr>
          </a:lstStyle>
          <a:p>
            <a:pPr lvl="0"/>
            <a:endParaRPr lang="ko-KR" altLang="en-US" noProof="0"/>
          </a:p>
        </p:txBody>
      </p:sp>
      <p:sp>
        <p:nvSpPr>
          <p:cNvPr id="4" name="텍스트 개체 틀 3"/>
          <p:cNvSpPr>
            <a:spLocks noGrp="1"/>
          </p:cNvSpPr>
          <p:nvPr>
            <p:ph type="body" sz="half" idx="2"/>
          </p:nvPr>
        </p:nvSpPr>
        <p:spPr>
          <a:xfrm>
            <a:off x="1817181" y="5436915"/>
            <a:ext cx="5562600" cy="815295"/>
          </a:xfrm>
          <a:prstGeom prst="rect">
            <a:avLst/>
          </a:prstGeom>
        </p:spPr>
        <p:txBody>
          <a:bodyPr/>
          <a:lstStyle>
            <a:lvl1pPr marL="0" indent="0">
              <a:buNone/>
              <a:defRPr sz="1065"/>
            </a:lvl1pPr>
            <a:lvl2pPr marL="347655" indent="0">
              <a:buNone/>
              <a:defRPr sz="912"/>
            </a:lvl2pPr>
            <a:lvl3pPr marL="695310" indent="0">
              <a:buNone/>
              <a:defRPr sz="760"/>
            </a:lvl3pPr>
            <a:lvl4pPr marL="1042965" indent="0">
              <a:buNone/>
              <a:defRPr sz="684"/>
            </a:lvl4pPr>
            <a:lvl5pPr marL="1390620" indent="0">
              <a:buNone/>
              <a:defRPr sz="684"/>
            </a:lvl5pPr>
            <a:lvl6pPr marL="1738274" indent="0">
              <a:buNone/>
              <a:defRPr sz="684"/>
            </a:lvl6pPr>
            <a:lvl7pPr marL="2085929" indent="0">
              <a:buNone/>
              <a:defRPr sz="684"/>
            </a:lvl7pPr>
            <a:lvl8pPr marL="2433584" indent="0">
              <a:buNone/>
              <a:defRPr sz="684"/>
            </a:lvl8pPr>
            <a:lvl9pPr marL="2781239" indent="0">
              <a:buNone/>
              <a:defRPr sz="684"/>
            </a:lvl9pPr>
          </a:lstStyle>
          <a:p>
            <a:pPr lvl="0"/>
            <a:r>
              <a:rPr lang="ko-KR" altLang="en-US"/>
              <a:t>마스터 텍스트 스타일을 편집합니다</a:t>
            </a:r>
          </a:p>
        </p:txBody>
      </p:sp>
    </p:spTree>
    <p:extLst>
      <p:ext uri="{BB962C8B-B14F-4D97-AF65-F5344CB8AC3E}">
        <p14:creationId xmlns:p14="http://schemas.microsoft.com/office/powerpoint/2010/main" val="27667965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a:xfrm>
            <a:off x="798337" y="192970"/>
            <a:ext cx="4700005" cy="488980"/>
          </a:xfrm>
        </p:spPr>
        <p:txBody>
          <a:bodyPr/>
          <a:lstStyle/>
          <a:p>
            <a:r>
              <a:rPr lang="ko-KR" altLang="en-US"/>
              <a:t>마스터 제목 스타일 편집</a:t>
            </a:r>
          </a:p>
        </p:txBody>
      </p:sp>
      <p:sp>
        <p:nvSpPr>
          <p:cNvPr id="3" name="세로 텍스트 개체 틀 2"/>
          <p:cNvSpPr>
            <a:spLocks noGrp="1"/>
          </p:cNvSpPr>
          <p:nvPr>
            <p:ph type="body" orient="vert" idx="1"/>
          </p:nvPr>
        </p:nvSpPr>
        <p:spPr>
          <a:xfrm>
            <a:off x="463550" y="1620945"/>
            <a:ext cx="8343900" cy="4584633"/>
          </a:xfrm>
          <a:prstGeom prst="rect">
            <a:avLst/>
          </a:prstGeo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36223268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241526" y="192971"/>
            <a:ext cx="565924" cy="4623060"/>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63550" y="192971"/>
            <a:ext cx="6103408" cy="6012607"/>
          </a:xfrm>
          <a:prstGeom prst="rect">
            <a:avLst/>
          </a:prstGeo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23756855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sp>
        <p:nvSpPr>
          <p:cNvPr id="4" name="Freeform 7">
            <a:extLst>
              <a:ext uri="{FF2B5EF4-FFF2-40B4-BE49-F238E27FC236}">
                <a16:creationId xmlns:a16="http://schemas.microsoft.com/office/drawing/2014/main" id="{214E4609-648B-924B-BBB0-8E9EA7E40D6C}"/>
              </a:ext>
            </a:extLst>
          </p:cNvPr>
          <p:cNvSpPr>
            <a:spLocks noChangeArrowheads="1"/>
          </p:cNvSpPr>
          <p:nvPr/>
        </p:nvSpPr>
        <p:spPr bwMode="auto">
          <a:xfrm>
            <a:off x="617538" y="1235075"/>
            <a:ext cx="8035925" cy="925513"/>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5" name="Line 8">
            <a:extLst>
              <a:ext uri="{FF2B5EF4-FFF2-40B4-BE49-F238E27FC236}">
                <a16:creationId xmlns:a16="http://schemas.microsoft.com/office/drawing/2014/main" id="{197DEEF4-3DCB-3049-A5EE-84B1986F3C8F}"/>
              </a:ext>
            </a:extLst>
          </p:cNvPr>
          <p:cNvSpPr>
            <a:spLocks noChangeShapeType="1"/>
          </p:cNvSpPr>
          <p:nvPr/>
        </p:nvSpPr>
        <p:spPr bwMode="auto">
          <a:xfrm>
            <a:off x="2008188" y="4013200"/>
            <a:ext cx="6602412"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261122" name="Rectangle 2"/>
          <p:cNvSpPr>
            <a:spLocks noGrp="1" noChangeArrowheads="1"/>
          </p:cNvSpPr>
          <p:nvPr>
            <p:ph type="ctrTitle"/>
          </p:nvPr>
        </p:nvSpPr>
        <p:spPr>
          <a:xfrm>
            <a:off x="927100" y="1543050"/>
            <a:ext cx="7729538" cy="1776413"/>
          </a:xfrm>
        </p:spPr>
        <p:txBody>
          <a:bodyPr/>
          <a:lstStyle>
            <a:lvl1pPr>
              <a:defRPr sz="4300"/>
            </a:lvl1pPr>
          </a:lstStyle>
          <a:p>
            <a:r>
              <a:rPr lang="en-US" altLang="en-US"/>
              <a:t>Click to edit Master title style</a:t>
            </a:r>
          </a:p>
        </p:txBody>
      </p:sp>
      <p:sp>
        <p:nvSpPr>
          <p:cNvPr id="261123" name="Rectangle 3"/>
          <p:cNvSpPr>
            <a:spLocks noGrp="1" noChangeArrowheads="1"/>
          </p:cNvSpPr>
          <p:nvPr>
            <p:ph type="subTitle" idx="1"/>
          </p:nvPr>
        </p:nvSpPr>
        <p:spPr>
          <a:xfrm>
            <a:off x="2008188" y="4013200"/>
            <a:ext cx="6645275" cy="1776413"/>
          </a:xfrm>
        </p:spPr>
        <p:txBody>
          <a:bodyPr/>
          <a:lstStyle>
            <a:lvl1pPr marL="0" indent="0">
              <a:buFont typeface="Wingdings" pitchFamily="2" charset="2"/>
              <a:buNone/>
              <a:defRPr sz="2100"/>
            </a:lvl1pPr>
          </a:lstStyle>
          <a:p>
            <a:r>
              <a:rPr lang="en-US" altLang="en-US"/>
              <a:t>Click to edit Master subtitle style</a:t>
            </a:r>
          </a:p>
        </p:txBody>
      </p:sp>
      <p:sp>
        <p:nvSpPr>
          <p:cNvPr id="6" name="Rectangle 4">
            <a:extLst>
              <a:ext uri="{FF2B5EF4-FFF2-40B4-BE49-F238E27FC236}">
                <a16:creationId xmlns:a16="http://schemas.microsoft.com/office/drawing/2014/main" id="{BEA87E39-CF07-9D44-948A-722FAAB7A3E1}"/>
              </a:ext>
            </a:extLst>
          </p:cNvPr>
          <p:cNvSpPr>
            <a:spLocks noGrp="1" noChangeArrowheads="1"/>
          </p:cNvSpPr>
          <p:nvPr>
            <p:ph type="dt" sz="half" idx="10"/>
          </p:nvPr>
        </p:nvSpPr>
        <p:spPr>
          <a:xfrm>
            <a:off x="463550" y="6324600"/>
            <a:ext cx="2163763" cy="463550"/>
          </a:xfrm>
        </p:spPr>
        <p:txBody>
          <a:bodyPr/>
          <a:lstStyle>
            <a:lvl1pPr>
              <a:defRPr/>
            </a:lvl1pPr>
          </a:lstStyle>
          <a:p>
            <a:pPr>
              <a:defRPr/>
            </a:pPr>
            <a:r>
              <a:rPr lang="ko-KR" altLang="en-US"/>
              <a:t>III - Working with Combinational Logic</a:t>
            </a:r>
            <a:endParaRPr lang="en-US" altLang="en-US"/>
          </a:p>
        </p:txBody>
      </p:sp>
      <p:sp>
        <p:nvSpPr>
          <p:cNvPr id="7" name="Rectangle 5">
            <a:extLst>
              <a:ext uri="{FF2B5EF4-FFF2-40B4-BE49-F238E27FC236}">
                <a16:creationId xmlns:a16="http://schemas.microsoft.com/office/drawing/2014/main" id="{17529FE5-39AB-864F-9850-259F0507C73C}"/>
              </a:ext>
            </a:extLst>
          </p:cNvPr>
          <p:cNvSpPr>
            <a:spLocks noGrp="1" noChangeArrowheads="1"/>
          </p:cNvSpPr>
          <p:nvPr>
            <p:ph type="ftr" sz="quarter" idx="11"/>
          </p:nvPr>
        </p:nvSpPr>
        <p:spPr>
          <a:xfrm>
            <a:off x="3167063" y="6324600"/>
            <a:ext cx="2936875" cy="463550"/>
          </a:xfrm>
        </p:spPr>
        <p:txBody>
          <a:bodyPr/>
          <a:lstStyle>
            <a:lvl1pPr>
              <a:defRPr/>
            </a:lvl1pPr>
          </a:lstStyle>
          <a:p>
            <a:pPr>
              <a:defRPr/>
            </a:pPr>
            <a:r>
              <a:rPr lang="en-US" altLang="en-US"/>
              <a:t>© Copyright 2004, Gaetano Borriello and Randy H. Katz</a:t>
            </a:r>
          </a:p>
        </p:txBody>
      </p:sp>
      <p:sp>
        <p:nvSpPr>
          <p:cNvPr id="8" name="Rectangle 6">
            <a:extLst>
              <a:ext uri="{FF2B5EF4-FFF2-40B4-BE49-F238E27FC236}">
                <a16:creationId xmlns:a16="http://schemas.microsoft.com/office/drawing/2014/main" id="{C4E861A7-9263-8F43-AE65-68F9D1BD0C82}"/>
              </a:ext>
            </a:extLst>
          </p:cNvPr>
          <p:cNvSpPr>
            <a:spLocks noGrp="1" noChangeArrowheads="1"/>
          </p:cNvSpPr>
          <p:nvPr>
            <p:ph type="sldNum" sz="quarter" idx="12"/>
          </p:nvPr>
        </p:nvSpPr>
        <p:spPr>
          <a:xfrm>
            <a:off x="6643688" y="6324600"/>
            <a:ext cx="2163762" cy="463550"/>
          </a:xfrm>
        </p:spPr>
        <p:txBody>
          <a:bodyPr/>
          <a:lstStyle>
            <a:lvl1pPr>
              <a:defRPr/>
            </a:lvl1pPr>
          </a:lstStyle>
          <a:p>
            <a:pPr>
              <a:defRPr/>
            </a:pPr>
            <a:fld id="{14BE03B0-3820-6641-B4BE-459CA9D7A872}" type="slidenum">
              <a:rPr lang="en-US" altLang="en-US"/>
              <a:pPr>
                <a:defRPr/>
              </a:pPr>
              <a:t>‹#›</a:t>
            </a:fld>
            <a:endParaRPr lang="en-US" altLang="en-US"/>
          </a:p>
        </p:txBody>
      </p:sp>
    </p:spTree>
    <p:extLst>
      <p:ext uri="{BB962C8B-B14F-4D97-AF65-F5344CB8AC3E}">
        <p14:creationId xmlns:p14="http://schemas.microsoft.com/office/powerpoint/2010/main" val="7786553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Rectangle 4">
            <a:extLst>
              <a:ext uri="{FF2B5EF4-FFF2-40B4-BE49-F238E27FC236}">
                <a16:creationId xmlns:a16="http://schemas.microsoft.com/office/drawing/2014/main" id="{A491392E-8D35-8648-A568-1535000C7448}"/>
              </a:ext>
            </a:extLst>
          </p:cNvPr>
          <p:cNvSpPr>
            <a:spLocks noGrp="1" noChangeArrowheads="1"/>
          </p:cNvSpPr>
          <p:nvPr>
            <p:ph type="dt" sz="half" idx="10"/>
          </p:nvPr>
        </p:nvSpPr>
        <p:spPr>
          <a:ln/>
        </p:spPr>
        <p:txBody>
          <a:bodyPr/>
          <a:lstStyle>
            <a:lvl1pPr>
              <a:defRPr/>
            </a:lvl1pPr>
          </a:lstStyle>
          <a:p>
            <a:pPr>
              <a:defRPr/>
            </a:pPr>
            <a:r>
              <a:rPr lang="ko-KR" altLang="en-US"/>
              <a:t>III - Working with Combinational Logic</a:t>
            </a:r>
            <a:endParaRPr lang="en-US" altLang="en-US"/>
          </a:p>
        </p:txBody>
      </p:sp>
      <p:sp>
        <p:nvSpPr>
          <p:cNvPr id="5" name="Rectangle 5">
            <a:extLst>
              <a:ext uri="{FF2B5EF4-FFF2-40B4-BE49-F238E27FC236}">
                <a16:creationId xmlns:a16="http://schemas.microsoft.com/office/drawing/2014/main" id="{3A487437-0C7F-0B4B-BFE8-B3A15E76F68B}"/>
              </a:ext>
            </a:extLst>
          </p:cNvPr>
          <p:cNvSpPr>
            <a:spLocks noGrp="1" noChangeArrowheads="1"/>
          </p:cNvSpPr>
          <p:nvPr>
            <p:ph type="ftr" sz="quarter" idx="11"/>
          </p:nvPr>
        </p:nvSpPr>
        <p:spPr>
          <a:ln/>
        </p:spPr>
        <p:txBody>
          <a:bodyPr/>
          <a:lstStyle>
            <a:lvl1pPr>
              <a:defRPr/>
            </a:lvl1pPr>
          </a:lstStyle>
          <a:p>
            <a:pPr>
              <a:defRPr/>
            </a:pPr>
            <a:r>
              <a:rPr lang="en-US" altLang="en-US"/>
              <a:t>© Copyright 2004, Gaetano Borriello and Randy H. Katz</a:t>
            </a:r>
          </a:p>
        </p:txBody>
      </p:sp>
      <p:sp>
        <p:nvSpPr>
          <p:cNvPr id="6" name="Rectangle 6">
            <a:extLst>
              <a:ext uri="{FF2B5EF4-FFF2-40B4-BE49-F238E27FC236}">
                <a16:creationId xmlns:a16="http://schemas.microsoft.com/office/drawing/2014/main" id="{B8614A27-6D89-D34B-B506-66C51D6F4687}"/>
              </a:ext>
            </a:extLst>
          </p:cNvPr>
          <p:cNvSpPr>
            <a:spLocks noGrp="1" noChangeArrowheads="1"/>
          </p:cNvSpPr>
          <p:nvPr>
            <p:ph type="sldNum" sz="quarter" idx="12"/>
          </p:nvPr>
        </p:nvSpPr>
        <p:spPr>
          <a:ln/>
        </p:spPr>
        <p:txBody>
          <a:bodyPr/>
          <a:lstStyle>
            <a:lvl1pPr>
              <a:defRPr/>
            </a:lvl1pPr>
          </a:lstStyle>
          <a:p>
            <a:pPr>
              <a:defRPr/>
            </a:pPr>
            <a:fld id="{C5177F33-A675-0540-9AAF-716BC7B28D03}" type="slidenum">
              <a:rPr lang="en-US" altLang="en-US"/>
              <a:pPr>
                <a:defRPr/>
              </a:pPr>
              <a:t>‹#›</a:t>
            </a:fld>
            <a:endParaRPr lang="en-US" altLang="en-US"/>
          </a:p>
        </p:txBody>
      </p:sp>
    </p:spTree>
    <p:extLst>
      <p:ext uri="{BB962C8B-B14F-4D97-AF65-F5344CB8AC3E}">
        <p14:creationId xmlns:p14="http://schemas.microsoft.com/office/powerpoint/2010/main" val="40123789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31838" y="4464050"/>
            <a:ext cx="7880350" cy="1379538"/>
          </a:xfrm>
        </p:spPr>
        <p:txBody>
          <a:bodyPr/>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31838" y="2944813"/>
            <a:ext cx="7880350" cy="151923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ko-KR" altLang="en-US"/>
              <a:t>마스터 텍스트 스타일을 편집합니다</a:t>
            </a:r>
          </a:p>
        </p:txBody>
      </p:sp>
      <p:sp>
        <p:nvSpPr>
          <p:cNvPr id="4" name="Rectangle 4">
            <a:extLst>
              <a:ext uri="{FF2B5EF4-FFF2-40B4-BE49-F238E27FC236}">
                <a16:creationId xmlns:a16="http://schemas.microsoft.com/office/drawing/2014/main" id="{15E71308-128A-A542-B9A7-FAAC329253E2}"/>
              </a:ext>
            </a:extLst>
          </p:cNvPr>
          <p:cNvSpPr>
            <a:spLocks noGrp="1" noChangeArrowheads="1"/>
          </p:cNvSpPr>
          <p:nvPr>
            <p:ph type="dt" sz="half" idx="10"/>
          </p:nvPr>
        </p:nvSpPr>
        <p:spPr>
          <a:ln/>
        </p:spPr>
        <p:txBody>
          <a:bodyPr/>
          <a:lstStyle>
            <a:lvl1pPr>
              <a:defRPr/>
            </a:lvl1pPr>
          </a:lstStyle>
          <a:p>
            <a:pPr>
              <a:defRPr/>
            </a:pPr>
            <a:r>
              <a:rPr lang="ko-KR" altLang="en-US"/>
              <a:t>III - Working with Combinational Logic</a:t>
            </a:r>
            <a:endParaRPr lang="en-US" altLang="en-US"/>
          </a:p>
        </p:txBody>
      </p:sp>
      <p:sp>
        <p:nvSpPr>
          <p:cNvPr id="5" name="Rectangle 5">
            <a:extLst>
              <a:ext uri="{FF2B5EF4-FFF2-40B4-BE49-F238E27FC236}">
                <a16:creationId xmlns:a16="http://schemas.microsoft.com/office/drawing/2014/main" id="{AA43B2A9-8D2A-2E4E-8CD6-0040602EB35D}"/>
              </a:ext>
            </a:extLst>
          </p:cNvPr>
          <p:cNvSpPr>
            <a:spLocks noGrp="1" noChangeArrowheads="1"/>
          </p:cNvSpPr>
          <p:nvPr>
            <p:ph type="ftr" sz="quarter" idx="11"/>
          </p:nvPr>
        </p:nvSpPr>
        <p:spPr>
          <a:ln/>
        </p:spPr>
        <p:txBody>
          <a:bodyPr/>
          <a:lstStyle>
            <a:lvl1pPr>
              <a:defRPr/>
            </a:lvl1pPr>
          </a:lstStyle>
          <a:p>
            <a:pPr>
              <a:defRPr/>
            </a:pPr>
            <a:r>
              <a:rPr lang="en-US" altLang="en-US"/>
              <a:t>© Copyright 2004, Gaetano Borriello and Randy H. Katz</a:t>
            </a:r>
          </a:p>
        </p:txBody>
      </p:sp>
      <p:sp>
        <p:nvSpPr>
          <p:cNvPr id="6" name="Rectangle 6">
            <a:extLst>
              <a:ext uri="{FF2B5EF4-FFF2-40B4-BE49-F238E27FC236}">
                <a16:creationId xmlns:a16="http://schemas.microsoft.com/office/drawing/2014/main" id="{CA164ECB-782E-534F-ABCA-9B4FF4A34AD8}"/>
              </a:ext>
            </a:extLst>
          </p:cNvPr>
          <p:cNvSpPr>
            <a:spLocks noGrp="1" noChangeArrowheads="1"/>
          </p:cNvSpPr>
          <p:nvPr>
            <p:ph type="sldNum" sz="quarter" idx="12"/>
          </p:nvPr>
        </p:nvSpPr>
        <p:spPr>
          <a:ln/>
        </p:spPr>
        <p:txBody>
          <a:bodyPr/>
          <a:lstStyle>
            <a:lvl1pPr>
              <a:defRPr/>
            </a:lvl1pPr>
          </a:lstStyle>
          <a:p>
            <a:pPr>
              <a:defRPr/>
            </a:pPr>
            <a:fld id="{A8D51792-BDCE-B640-A80F-00286853860D}" type="slidenum">
              <a:rPr lang="en-US" altLang="en-US"/>
              <a:pPr>
                <a:defRPr/>
              </a:pPr>
              <a:t>‹#›</a:t>
            </a:fld>
            <a:endParaRPr lang="en-US" altLang="en-US"/>
          </a:p>
        </p:txBody>
      </p:sp>
    </p:spTree>
    <p:extLst>
      <p:ext uri="{BB962C8B-B14F-4D97-AF65-F5344CB8AC3E}">
        <p14:creationId xmlns:p14="http://schemas.microsoft.com/office/powerpoint/2010/main" val="4023274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63550" y="1620838"/>
            <a:ext cx="4095750" cy="45894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711700" y="1620838"/>
            <a:ext cx="4095750" cy="45894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Rectangle 4">
            <a:extLst>
              <a:ext uri="{FF2B5EF4-FFF2-40B4-BE49-F238E27FC236}">
                <a16:creationId xmlns:a16="http://schemas.microsoft.com/office/drawing/2014/main" id="{EE30F1C7-21F7-CF4F-AEFC-785740F70777}"/>
              </a:ext>
            </a:extLst>
          </p:cNvPr>
          <p:cNvSpPr>
            <a:spLocks noGrp="1" noChangeArrowheads="1"/>
          </p:cNvSpPr>
          <p:nvPr>
            <p:ph type="dt" sz="half" idx="10"/>
          </p:nvPr>
        </p:nvSpPr>
        <p:spPr>
          <a:ln/>
        </p:spPr>
        <p:txBody>
          <a:bodyPr/>
          <a:lstStyle>
            <a:lvl1pPr>
              <a:defRPr/>
            </a:lvl1pPr>
          </a:lstStyle>
          <a:p>
            <a:pPr>
              <a:defRPr/>
            </a:pPr>
            <a:r>
              <a:rPr lang="ko-KR" altLang="en-US"/>
              <a:t>III - Working with Combinational Logic</a:t>
            </a:r>
            <a:endParaRPr lang="en-US" altLang="en-US"/>
          </a:p>
        </p:txBody>
      </p:sp>
      <p:sp>
        <p:nvSpPr>
          <p:cNvPr id="6" name="Rectangle 5">
            <a:extLst>
              <a:ext uri="{FF2B5EF4-FFF2-40B4-BE49-F238E27FC236}">
                <a16:creationId xmlns:a16="http://schemas.microsoft.com/office/drawing/2014/main" id="{B259AB78-FFDF-C641-B8C6-17F21A4DF4E0}"/>
              </a:ext>
            </a:extLst>
          </p:cNvPr>
          <p:cNvSpPr>
            <a:spLocks noGrp="1" noChangeArrowheads="1"/>
          </p:cNvSpPr>
          <p:nvPr>
            <p:ph type="ftr" sz="quarter" idx="11"/>
          </p:nvPr>
        </p:nvSpPr>
        <p:spPr>
          <a:ln/>
        </p:spPr>
        <p:txBody>
          <a:bodyPr/>
          <a:lstStyle>
            <a:lvl1pPr>
              <a:defRPr/>
            </a:lvl1pPr>
          </a:lstStyle>
          <a:p>
            <a:pPr>
              <a:defRPr/>
            </a:pPr>
            <a:r>
              <a:rPr lang="en-US" altLang="en-US"/>
              <a:t>© Copyright 2004, Gaetano Borriello and Randy H. Katz</a:t>
            </a:r>
          </a:p>
        </p:txBody>
      </p:sp>
      <p:sp>
        <p:nvSpPr>
          <p:cNvPr id="7" name="Rectangle 6">
            <a:extLst>
              <a:ext uri="{FF2B5EF4-FFF2-40B4-BE49-F238E27FC236}">
                <a16:creationId xmlns:a16="http://schemas.microsoft.com/office/drawing/2014/main" id="{53486CF3-4927-E244-9621-032F746C900B}"/>
              </a:ext>
            </a:extLst>
          </p:cNvPr>
          <p:cNvSpPr>
            <a:spLocks noGrp="1" noChangeArrowheads="1"/>
          </p:cNvSpPr>
          <p:nvPr>
            <p:ph type="sldNum" sz="quarter" idx="12"/>
          </p:nvPr>
        </p:nvSpPr>
        <p:spPr>
          <a:ln/>
        </p:spPr>
        <p:txBody>
          <a:bodyPr/>
          <a:lstStyle>
            <a:lvl1pPr>
              <a:defRPr/>
            </a:lvl1pPr>
          </a:lstStyle>
          <a:p>
            <a:pPr>
              <a:defRPr/>
            </a:pPr>
            <a:fld id="{6D280CAE-3698-3C4D-80F4-BB127264876C}" type="slidenum">
              <a:rPr lang="en-US" altLang="en-US"/>
              <a:pPr>
                <a:defRPr/>
              </a:pPr>
              <a:t>‹#›</a:t>
            </a:fld>
            <a:endParaRPr lang="en-US" altLang="en-US"/>
          </a:p>
        </p:txBody>
      </p:sp>
    </p:spTree>
    <p:extLst>
      <p:ext uri="{BB962C8B-B14F-4D97-AF65-F5344CB8AC3E}">
        <p14:creationId xmlns:p14="http://schemas.microsoft.com/office/powerpoint/2010/main" val="29913736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463550" y="277813"/>
            <a:ext cx="8343900" cy="1158875"/>
          </a:xfrm>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63550" y="1555750"/>
            <a:ext cx="4095750" cy="6477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63550" y="2203450"/>
            <a:ext cx="4095750" cy="40020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710113" y="1555750"/>
            <a:ext cx="4097337" cy="6477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710113" y="2203450"/>
            <a:ext cx="4097337" cy="40020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Rectangle 4">
            <a:extLst>
              <a:ext uri="{FF2B5EF4-FFF2-40B4-BE49-F238E27FC236}">
                <a16:creationId xmlns:a16="http://schemas.microsoft.com/office/drawing/2014/main" id="{59C34A06-1E11-2C45-BDF7-471E2AA6EA65}"/>
              </a:ext>
            </a:extLst>
          </p:cNvPr>
          <p:cNvSpPr>
            <a:spLocks noGrp="1" noChangeArrowheads="1"/>
          </p:cNvSpPr>
          <p:nvPr>
            <p:ph type="dt" sz="half" idx="10"/>
          </p:nvPr>
        </p:nvSpPr>
        <p:spPr>
          <a:ln/>
        </p:spPr>
        <p:txBody>
          <a:bodyPr/>
          <a:lstStyle>
            <a:lvl1pPr>
              <a:defRPr/>
            </a:lvl1pPr>
          </a:lstStyle>
          <a:p>
            <a:pPr>
              <a:defRPr/>
            </a:pPr>
            <a:r>
              <a:rPr lang="ko-KR" altLang="en-US"/>
              <a:t>III - Working with Combinational Logic</a:t>
            </a:r>
            <a:endParaRPr lang="en-US" altLang="en-US"/>
          </a:p>
        </p:txBody>
      </p:sp>
      <p:sp>
        <p:nvSpPr>
          <p:cNvPr id="8" name="Rectangle 5">
            <a:extLst>
              <a:ext uri="{FF2B5EF4-FFF2-40B4-BE49-F238E27FC236}">
                <a16:creationId xmlns:a16="http://schemas.microsoft.com/office/drawing/2014/main" id="{AE191AEC-A586-0C4F-B5E0-386154392C5F}"/>
              </a:ext>
            </a:extLst>
          </p:cNvPr>
          <p:cNvSpPr>
            <a:spLocks noGrp="1" noChangeArrowheads="1"/>
          </p:cNvSpPr>
          <p:nvPr>
            <p:ph type="ftr" sz="quarter" idx="11"/>
          </p:nvPr>
        </p:nvSpPr>
        <p:spPr>
          <a:ln/>
        </p:spPr>
        <p:txBody>
          <a:bodyPr/>
          <a:lstStyle>
            <a:lvl1pPr>
              <a:defRPr/>
            </a:lvl1pPr>
          </a:lstStyle>
          <a:p>
            <a:pPr>
              <a:defRPr/>
            </a:pPr>
            <a:r>
              <a:rPr lang="en-US" altLang="en-US"/>
              <a:t>© Copyright 2004, Gaetano Borriello and Randy H. Katz</a:t>
            </a:r>
          </a:p>
        </p:txBody>
      </p:sp>
      <p:sp>
        <p:nvSpPr>
          <p:cNvPr id="9" name="Rectangle 6">
            <a:extLst>
              <a:ext uri="{FF2B5EF4-FFF2-40B4-BE49-F238E27FC236}">
                <a16:creationId xmlns:a16="http://schemas.microsoft.com/office/drawing/2014/main" id="{5EB80655-D93A-EA48-8BA9-695BD416FC45}"/>
              </a:ext>
            </a:extLst>
          </p:cNvPr>
          <p:cNvSpPr>
            <a:spLocks noGrp="1" noChangeArrowheads="1"/>
          </p:cNvSpPr>
          <p:nvPr>
            <p:ph type="sldNum" sz="quarter" idx="12"/>
          </p:nvPr>
        </p:nvSpPr>
        <p:spPr>
          <a:ln/>
        </p:spPr>
        <p:txBody>
          <a:bodyPr/>
          <a:lstStyle>
            <a:lvl1pPr>
              <a:defRPr/>
            </a:lvl1pPr>
          </a:lstStyle>
          <a:p>
            <a:pPr>
              <a:defRPr/>
            </a:pPr>
            <a:fld id="{E8CDE497-CEBF-0944-9718-8086CF2CC739}" type="slidenum">
              <a:rPr lang="en-US" altLang="en-US"/>
              <a:pPr>
                <a:defRPr/>
              </a:pPr>
              <a:t>‹#›</a:t>
            </a:fld>
            <a:endParaRPr lang="en-US" altLang="en-US"/>
          </a:p>
        </p:txBody>
      </p:sp>
    </p:spTree>
    <p:extLst>
      <p:ext uri="{BB962C8B-B14F-4D97-AF65-F5344CB8AC3E}">
        <p14:creationId xmlns:p14="http://schemas.microsoft.com/office/powerpoint/2010/main" val="11247000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Rectangle 4">
            <a:extLst>
              <a:ext uri="{FF2B5EF4-FFF2-40B4-BE49-F238E27FC236}">
                <a16:creationId xmlns:a16="http://schemas.microsoft.com/office/drawing/2014/main" id="{A59D1A2F-F3CE-E04B-8ACE-9CDCDADF99C1}"/>
              </a:ext>
            </a:extLst>
          </p:cNvPr>
          <p:cNvSpPr>
            <a:spLocks noGrp="1" noChangeArrowheads="1"/>
          </p:cNvSpPr>
          <p:nvPr>
            <p:ph type="dt" sz="half" idx="10"/>
          </p:nvPr>
        </p:nvSpPr>
        <p:spPr>
          <a:ln/>
        </p:spPr>
        <p:txBody>
          <a:bodyPr/>
          <a:lstStyle>
            <a:lvl1pPr>
              <a:defRPr/>
            </a:lvl1pPr>
          </a:lstStyle>
          <a:p>
            <a:pPr>
              <a:defRPr/>
            </a:pPr>
            <a:r>
              <a:rPr lang="ko-KR" altLang="en-US"/>
              <a:t>III - Working with Combinational Logic</a:t>
            </a:r>
            <a:endParaRPr lang="en-US" altLang="en-US"/>
          </a:p>
        </p:txBody>
      </p:sp>
      <p:sp>
        <p:nvSpPr>
          <p:cNvPr id="4" name="Rectangle 5">
            <a:extLst>
              <a:ext uri="{FF2B5EF4-FFF2-40B4-BE49-F238E27FC236}">
                <a16:creationId xmlns:a16="http://schemas.microsoft.com/office/drawing/2014/main" id="{AA5A52B9-33C8-404E-9BA2-8CCDF0110195}"/>
              </a:ext>
            </a:extLst>
          </p:cNvPr>
          <p:cNvSpPr>
            <a:spLocks noGrp="1" noChangeArrowheads="1"/>
          </p:cNvSpPr>
          <p:nvPr>
            <p:ph type="ftr" sz="quarter" idx="11"/>
          </p:nvPr>
        </p:nvSpPr>
        <p:spPr>
          <a:ln/>
        </p:spPr>
        <p:txBody>
          <a:bodyPr/>
          <a:lstStyle>
            <a:lvl1pPr>
              <a:defRPr/>
            </a:lvl1pPr>
          </a:lstStyle>
          <a:p>
            <a:pPr>
              <a:defRPr/>
            </a:pPr>
            <a:r>
              <a:rPr lang="en-US" altLang="en-US"/>
              <a:t>© Copyright 2004, Gaetano Borriello and Randy H. Katz</a:t>
            </a:r>
          </a:p>
        </p:txBody>
      </p:sp>
      <p:sp>
        <p:nvSpPr>
          <p:cNvPr id="5" name="Rectangle 6">
            <a:extLst>
              <a:ext uri="{FF2B5EF4-FFF2-40B4-BE49-F238E27FC236}">
                <a16:creationId xmlns:a16="http://schemas.microsoft.com/office/drawing/2014/main" id="{787C0094-4A7D-AF49-9C43-A2B45DE6004F}"/>
              </a:ext>
            </a:extLst>
          </p:cNvPr>
          <p:cNvSpPr>
            <a:spLocks noGrp="1" noChangeArrowheads="1"/>
          </p:cNvSpPr>
          <p:nvPr>
            <p:ph type="sldNum" sz="quarter" idx="12"/>
          </p:nvPr>
        </p:nvSpPr>
        <p:spPr>
          <a:ln/>
        </p:spPr>
        <p:txBody>
          <a:bodyPr/>
          <a:lstStyle>
            <a:lvl1pPr>
              <a:defRPr/>
            </a:lvl1pPr>
          </a:lstStyle>
          <a:p>
            <a:pPr>
              <a:defRPr/>
            </a:pPr>
            <a:fld id="{EB761D00-29E2-AB41-B6A4-787B07CF61F2}" type="slidenum">
              <a:rPr lang="en-US" altLang="en-US"/>
              <a:pPr>
                <a:defRPr/>
              </a:pPr>
              <a:t>‹#›</a:t>
            </a:fld>
            <a:endParaRPr lang="en-US" altLang="en-US"/>
          </a:p>
        </p:txBody>
      </p:sp>
    </p:spTree>
    <p:extLst>
      <p:ext uri="{BB962C8B-B14F-4D97-AF65-F5344CB8AC3E}">
        <p14:creationId xmlns:p14="http://schemas.microsoft.com/office/powerpoint/2010/main" val="15968111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BA7AD439-8D80-2E47-9108-E49DEAA5C11B}"/>
              </a:ext>
            </a:extLst>
          </p:cNvPr>
          <p:cNvSpPr>
            <a:spLocks noGrp="1" noChangeArrowheads="1"/>
          </p:cNvSpPr>
          <p:nvPr>
            <p:ph type="dt" sz="half" idx="10"/>
          </p:nvPr>
        </p:nvSpPr>
        <p:spPr>
          <a:ln/>
        </p:spPr>
        <p:txBody>
          <a:bodyPr/>
          <a:lstStyle>
            <a:lvl1pPr>
              <a:defRPr/>
            </a:lvl1pPr>
          </a:lstStyle>
          <a:p>
            <a:pPr>
              <a:defRPr/>
            </a:pPr>
            <a:r>
              <a:rPr lang="ko-KR" altLang="en-US"/>
              <a:t>III - Working with Combinational Logic</a:t>
            </a:r>
            <a:endParaRPr lang="en-US" altLang="en-US"/>
          </a:p>
        </p:txBody>
      </p:sp>
      <p:sp>
        <p:nvSpPr>
          <p:cNvPr id="3" name="Rectangle 5">
            <a:extLst>
              <a:ext uri="{FF2B5EF4-FFF2-40B4-BE49-F238E27FC236}">
                <a16:creationId xmlns:a16="http://schemas.microsoft.com/office/drawing/2014/main" id="{132E640D-9498-CC45-902D-5E1AB501A00E}"/>
              </a:ext>
            </a:extLst>
          </p:cNvPr>
          <p:cNvSpPr>
            <a:spLocks noGrp="1" noChangeArrowheads="1"/>
          </p:cNvSpPr>
          <p:nvPr>
            <p:ph type="ftr" sz="quarter" idx="11"/>
          </p:nvPr>
        </p:nvSpPr>
        <p:spPr>
          <a:ln/>
        </p:spPr>
        <p:txBody>
          <a:bodyPr/>
          <a:lstStyle>
            <a:lvl1pPr>
              <a:defRPr/>
            </a:lvl1pPr>
          </a:lstStyle>
          <a:p>
            <a:pPr>
              <a:defRPr/>
            </a:pPr>
            <a:r>
              <a:rPr lang="en-US" altLang="en-US"/>
              <a:t>© Copyright 2004, Gaetano Borriello and Randy H. Katz</a:t>
            </a:r>
          </a:p>
        </p:txBody>
      </p:sp>
      <p:sp>
        <p:nvSpPr>
          <p:cNvPr id="4" name="Rectangle 6">
            <a:extLst>
              <a:ext uri="{FF2B5EF4-FFF2-40B4-BE49-F238E27FC236}">
                <a16:creationId xmlns:a16="http://schemas.microsoft.com/office/drawing/2014/main" id="{4996538F-5A25-F64C-B32F-E70D8591D252}"/>
              </a:ext>
            </a:extLst>
          </p:cNvPr>
          <p:cNvSpPr>
            <a:spLocks noGrp="1" noChangeArrowheads="1"/>
          </p:cNvSpPr>
          <p:nvPr>
            <p:ph type="sldNum" sz="quarter" idx="12"/>
          </p:nvPr>
        </p:nvSpPr>
        <p:spPr>
          <a:ln/>
        </p:spPr>
        <p:txBody>
          <a:bodyPr/>
          <a:lstStyle>
            <a:lvl1pPr>
              <a:defRPr/>
            </a:lvl1pPr>
          </a:lstStyle>
          <a:p>
            <a:pPr>
              <a:defRPr/>
            </a:pPr>
            <a:fld id="{3D4BD170-6647-A048-8D3C-A42ABB771982}" type="slidenum">
              <a:rPr lang="en-US" altLang="en-US"/>
              <a:pPr>
                <a:defRPr/>
              </a:pPr>
              <a:t>‹#›</a:t>
            </a:fld>
            <a:endParaRPr lang="en-US" altLang="en-US"/>
          </a:p>
        </p:txBody>
      </p:sp>
    </p:spTree>
    <p:extLst>
      <p:ext uri="{BB962C8B-B14F-4D97-AF65-F5344CB8AC3E}">
        <p14:creationId xmlns:p14="http://schemas.microsoft.com/office/powerpoint/2010/main" val="14080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31838" y="4464050"/>
            <a:ext cx="7880350" cy="1379538"/>
          </a:xfrm>
        </p:spPr>
        <p:txBody>
          <a:bodyPr/>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31838" y="2944813"/>
            <a:ext cx="7880350" cy="151923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ko-KR" altLang="en-US"/>
              <a:t>마스터 텍스트 스타일을 편집합니다</a:t>
            </a:r>
          </a:p>
        </p:txBody>
      </p:sp>
      <p:sp>
        <p:nvSpPr>
          <p:cNvPr id="4" name="Rectangle 4">
            <a:extLst>
              <a:ext uri="{FF2B5EF4-FFF2-40B4-BE49-F238E27FC236}">
                <a16:creationId xmlns:a16="http://schemas.microsoft.com/office/drawing/2014/main" id="{9428AB6D-60F7-A34C-AFF8-28A1F58D2D38}"/>
              </a:ext>
            </a:extLst>
          </p:cNvPr>
          <p:cNvSpPr>
            <a:spLocks noGrp="1" noChangeArrowheads="1"/>
          </p:cNvSpPr>
          <p:nvPr>
            <p:ph type="dt" sz="half" idx="10"/>
          </p:nvPr>
        </p:nvSpPr>
        <p:spPr>
          <a:ln/>
        </p:spPr>
        <p:txBody>
          <a:bodyPr/>
          <a:lstStyle>
            <a:lvl1pPr>
              <a:defRPr/>
            </a:lvl1pPr>
          </a:lstStyle>
          <a:p>
            <a:pPr>
              <a:defRPr/>
            </a:pPr>
            <a:r>
              <a:rPr lang="ko-KR" altLang="en-US"/>
              <a:t>V - Combinational Logic Case Studies</a:t>
            </a:r>
            <a:endParaRPr lang="en-US" altLang="en-US"/>
          </a:p>
        </p:txBody>
      </p:sp>
      <p:sp>
        <p:nvSpPr>
          <p:cNvPr id="5" name="Rectangle 5">
            <a:extLst>
              <a:ext uri="{FF2B5EF4-FFF2-40B4-BE49-F238E27FC236}">
                <a16:creationId xmlns:a16="http://schemas.microsoft.com/office/drawing/2014/main" id="{45441AC2-7454-ED4A-9725-47A43DA7BB74}"/>
              </a:ext>
            </a:extLst>
          </p:cNvPr>
          <p:cNvSpPr>
            <a:spLocks noGrp="1" noChangeArrowheads="1"/>
          </p:cNvSpPr>
          <p:nvPr>
            <p:ph type="ftr" sz="quarter" idx="11"/>
          </p:nvPr>
        </p:nvSpPr>
        <p:spPr>
          <a:ln/>
        </p:spPr>
        <p:txBody>
          <a:bodyPr/>
          <a:lstStyle>
            <a:lvl1pPr>
              <a:defRPr/>
            </a:lvl1pPr>
          </a:lstStyle>
          <a:p>
            <a:pPr>
              <a:defRPr/>
            </a:pPr>
            <a:r>
              <a:rPr lang="en-US" altLang="en-US"/>
              <a:t>© Copyright 2004, Gaetano Borriello and Randy H. Katz</a:t>
            </a:r>
          </a:p>
        </p:txBody>
      </p:sp>
      <p:sp>
        <p:nvSpPr>
          <p:cNvPr id="6" name="Rectangle 6">
            <a:extLst>
              <a:ext uri="{FF2B5EF4-FFF2-40B4-BE49-F238E27FC236}">
                <a16:creationId xmlns:a16="http://schemas.microsoft.com/office/drawing/2014/main" id="{C9C45E0A-E59A-1948-8054-9840995A8CDE}"/>
              </a:ext>
            </a:extLst>
          </p:cNvPr>
          <p:cNvSpPr>
            <a:spLocks noGrp="1" noChangeArrowheads="1"/>
          </p:cNvSpPr>
          <p:nvPr>
            <p:ph type="sldNum" sz="quarter" idx="12"/>
          </p:nvPr>
        </p:nvSpPr>
        <p:spPr>
          <a:ln/>
        </p:spPr>
        <p:txBody>
          <a:bodyPr/>
          <a:lstStyle>
            <a:lvl1pPr>
              <a:defRPr/>
            </a:lvl1pPr>
          </a:lstStyle>
          <a:p>
            <a:pPr>
              <a:defRPr/>
            </a:pPr>
            <a:fld id="{3CCC5899-5025-834D-8238-903FE2DEDDCA}" type="slidenum">
              <a:rPr lang="en-US" altLang="en-US"/>
              <a:pPr>
                <a:defRPr/>
              </a:pPr>
              <a:t>‹#›</a:t>
            </a:fld>
            <a:endParaRPr lang="en-US" altLang="en-US"/>
          </a:p>
        </p:txBody>
      </p:sp>
    </p:spTree>
    <p:extLst>
      <p:ext uri="{BB962C8B-B14F-4D97-AF65-F5344CB8AC3E}">
        <p14:creationId xmlns:p14="http://schemas.microsoft.com/office/powerpoint/2010/main" val="737793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63550" y="276225"/>
            <a:ext cx="3049588" cy="1177925"/>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624263" y="276225"/>
            <a:ext cx="5183187" cy="59293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63550" y="1454150"/>
            <a:ext cx="3049588" cy="47513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Rectangle 4">
            <a:extLst>
              <a:ext uri="{FF2B5EF4-FFF2-40B4-BE49-F238E27FC236}">
                <a16:creationId xmlns:a16="http://schemas.microsoft.com/office/drawing/2014/main" id="{6C438883-521A-F043-9740-EFE01561631A}"/>
              </a:ext>
            </a:extLst>
          </p:cNvPr>
          <p:cNvSpPr>
            <a:spLocks noGrp="1" noChangeArrowheads="1"/>
          </p:cNvSpPr>
          <p:nvPr>
            <p:ph type="dt" sz="half" idx="10"/>
          </p:nvPr>
        </p:nvSpPr>
        <p:spPr>
          <a:ln/>
        </p:spPr>
        <p:txBody>
          <a:bodyPr/>
          <a:lstStyle>
            <a:lvl1pPr>
              <a:defRPr/>
            </a:lvl1pPr>
          </a:lstStyle>
          <a:p>
            <a:pPr>
              <a:defRPr/>
            </a:pPr>
            <a:r>
              <a:rPr lang="ko-KR" altLang="en-US"/>
              <a:t>III - Working with Combinational Logic</a:t>
            </a:r>
            <a:endParaRPr lang="en-US" altLang="en-US"/>
          </a:p>
        </p:txBody>
      </p:sp>
      <p:sp>
        <p:nvSpPr>
          <p:cNvPr id="6" name="Rectangle 5">
            <a:extLst>
              <a:ext uri="{FF2B5EF4-FFF2-40B4-BE49-F238E27FC236}">
                <a16:creationId xmlns:a16="http://schemas.microsoft.com/office/drawing/2014/main" id="{0A613E3D-FC40-7549-BBA7-188DE718BA98}"/>
              </a:ext>
            </a:extLst>
          </p:cNvPr>
          <p:cNvSpPr>
            <a:spLocks noGrp="1" noChangeArrowheads="1"/>
          </p:cNvSpPr>
          <p:nvPr>
            <p:ph type="ftr" sz="quarter" idx="11"/>
          </p:nvPr>
        </p:nvSpPr>
        <p:spPr>
          <a:ln/>
        </p:spPr>
        <p:txBody>
          <a:bodyPr/>
          <a:lstStyle>
            <a:lvl1pPr>
              <a:defRPr/>
            </a:lvl1pPr>
          </a:lstStyle>
          <a:p>
            <a:pPr>
              <a:defRPr/>
            </a:pPr>
            <a:r>
              <a:rPr lang="en-US" altLang="en-US"/>
              <a:t>© Copyright 2004, Gaetano Borriello and Randy H. Katz</a:t>
            </a:r>
          </a:p>
        </p:txBody>
      </p:sp>
      <p:sp>
        <p:nvSpPr>
          <p:cNvPr id="7" name="Rectangle 6">
            <a:extLst>
              <a:ext uri="{FF2B5EF4-FFF2-40B4-BE49-F238E27FC236}">
                <a16:creationId xmlns:a16="http://schemas.microsoft.com/office/drawing/2014/main" id="{C9BE460D-23FB-674C-B5A4-8D35998A8269}"/>
              </a:ext>
            </a:extLst>
          </p:cNvPr>
          <p:cNvSpPr>
            <a:spLocks noGrp="1" noChangeArrowheads="1"/>
          </p:cNvSpPr>
          <p:nvPr>
            <p:ph type="sldNum" sz="quarter" idx="12"/>
          </p:nvPr>
        </p:nvSpPr>
        <p:spPr>
          <a:ln/>
        </p:spPr>
        <p:txBody>
          <a:bodyPr/>
          <a:lstStyle>
            <a:lvl1pPr>
              <a:defRPr/>
            </a:lvl1pPr>
          </a:lstStyle>
          <a:p>
            <a:pPr>
              <a:defRPr/>
            </a:pPr>
            <a:fld id="{940E9438-9956-6444-83A0-CF7E56D29D99}" type="slidenum">
              <a:rPr lang="en-US" altLang="en-US"/>
              <a:pPr>
                <a:defRPr/>
              </a:pPr>
              <a:t>‹#›</a:t>
            </a:fld>
            <a:endParaRPr lang="en-US" altLang="en-US"/>
          </a:p>
        </p:txBody>
      </p:sp>
    </p:spTree>
    <p:extLst>
      <p:ext uri="{BB962C8B-B14F-4D97-AF65-F5344CB8AC3E}">
        <p14:creationId xmlns:p14="http://schemas.microsoft.com/office/powerpoint/2010/main" val="22955951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817688" y="4862513"/>
            <a:ext cx="5562600" cy="574675"/>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817688" y="620713"/>
            <a:ext cx="5562600" cy="41687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ko-KR" altLang="en-US" noProof="0"/>
          </a:p>
        </p:txBody>
      </p:sp>
      <p:sp>
        <p:nvSpPr>
          <p:cNvPr id="4" name="텍스트 개체 틀 3"/>
          <p:cNvSpPr>
            <a:spLocks noGrp="1"/>
          </p:cNvSpPr>
          <p:nvPr>
            <p:ph type="body" sz="half" idx="2"/>
          </p:nvPr>
        </p:nvSpPr>
        <p:spPr>
          <a:xfrm>
            <a:off x="1817688" y="5437188"/>
            <a:ext cx="5562600" cy="8143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Rectangle 4">
            <a:extLst>
              <a:ext uri="{FF2B5EF4-FFF2-40B4-BE49-F238E27FC236}">
                <a16:creationId xmlns:a16="http://schemas.microsoft.com/office/drawing/2014/main" id="{2B0D1DC5-CFF7-4248-A6C3-D0B715AACCBC}"/>
              </a:ext>
            </a:extLst>
          </p:cNvPr>
          <p:cNvSpPr>
            <a:spLocks noGrp="1" noChangeArrowheads="1"/>
          </p:cNvSpPr>
          <p:nvPr>
            <p:ph type="dt" sz="half" idx="10"/>
          </p:nvPr>
        </p:nvSpPr>
        <p:spPr>
          <a:ln/>
        </p:spPr>
        <p:txBody>
          <a:bodyPr/>
          <a:lstStyle>
            <a:lvl1pPr>
              <a:defRPr/>
            </a:lvl1pPr>
          </a:lstStyle>
          <a:p>
            <a:pPr>
              <a:defRPr/>
            </a:pPr>
            <a:r>
              <a:rPr lang="ko-KR" altLang="en-US"/>
              <a:t>III - Working with Combinational Logic</a:t>
            </a:r>
            <a:endParaRPr lang="en-US" altLang="en-US"/>
          </a:p>
        </p:txBody>
      </p:sp>
      <p:sp>
        <p:nvSpPr>
          <p:cNvPr id="6" name="Rectangle 5">
            <a:extLst>
              <a:ext uri="{FF2B5EF4-FFF2-40B4-BE49-F238E27FC236}">
                <a16:creationId xmlns:a16="http://schemas.microsoft.com/office/drawing/2014/main" id="{2BDE04D1-3485-454B-81F4-B5259142CC0B}"/>
              </a:ext>
            </a:extLst>
          </p:cNvPr>
          <p:cNvSpPr>
            <a:spLocks noGrp="1" noChangeArrowheads="1"/>
          </p:cNvSpPr>
          <p:nvPr>
            <p:ph type="ftr" sz="quarter" idx="11"/>
          </p:nvPr>
        </p:nvSpPr>
        <p:spPr>
          <a:ln/>
        </p:spPr>
        <p:txBody>
          <a:bodyPr/>
          <a:lstStyle>
            <a:lvl1pPr>
              <a:defRPr/>
            </a:lvl1pPr>
          </a:lstStyle>
          <a:p>
            <a:pPr>
              <a:defRPr/>
            </a:pPr>
            <a:r>
              <a:rPr lang="en-US" altLang="en-US"/>
              <a:t>© Copyright 2004, Gaetano Borriello and Randy H. Katz</a:t>
            </a:r>
          </a:p>
        </p:txBody>
      </p:sp>
      <p:sp>
        <p:nvSpPr>
          <p:cNvPr id="7" name="Rectangle 6">
            <a:extLst>
              <a:ext uri="{FF2B5EF4-FFF2-40B4-BE49-F238E27FC236}">
                <a16:creationId xmlns:a16="http://schemas.microsoft.com/office/drawing/2014/main" id="{ED720C09-409C-2B46-B89A-A0BE3A3A7817}"/>
              </a:ext>
            </a:extLst>
          </p:cNvPr>
          <p:cNvSpPr>
            <a:spLocks noGrp="1" noChangeArrowheads="1"/>
          </p:cNvSpPr>
          <p:nvPr>
            <p:ph type="sldNum" sz="quarter" idx="12"/>
          </p:nvPr>
        </p:nvSpPr>
        <p:spPr>
          <a:ln/>
        </p:spPr>
        <p:txBody>
          <a:bodyPr/>
          <a:lstStyle>
            <a:lvl1pPr>
              <a:defRPr/>
            </a:lvl1pPr>
          </a:lstStyle>
          <a:p>
            <a:pPr>
              <a:defRPr/>
            </a:pPr>
            <a:fld id="{8E0D7C3A-3189-A746-AA4D-C68D7550ADEF}" type="slidenum">
              <a:rPr lang="en-US" altLang="en-US"/>
              <a:pPr>
                <a:defRPr/>
              </a:pPr>
              <a:t>‹#›</a:t>
            </a:fld>
            <a:endParaRPr lang="en-US" altLang="en-US"/>
          </a:p>
        </p:txBody>
      </p:sp>
    </p:spTree>
    <p:extLst>
      <p:ext uri="{BB962C8B-B14F-4D97-AF65-F5344CB8AC3E}">
        <p14:creationId xmlns:p14="http://schemas.microsoft.com/office/powerpoint/2010/main" val="26679949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Rectangle 4">
            <a:extLst>
              <a:ext uri="{FF2B5EF4-FFF2-40B4-BE49-F238E27FC236}">
                <a16:creationId xmlns:a16="http://schemas.microsoft.com/office/drawing/2014/main" id="{4C7A488D-D8CE-844B-A01E-32D2B40E37BD}"/>
              </a:ext>
            </a:extLst>
          </p:cNvPr>
          <p:cNvSpPr>
            <a:spLocks noGrp="1" noChangeArrowheads="1"/>
          </p:cNvSpPr>
          <p:nvPr>
            <p:ph type="dt" sz="half" idx="10"/>
          </p:nvPr>
        </p:nvSpPr>
        <p:spPr>
          <a:ln/>
        </p:spPr>
        <p:txBody>
          <a:bodyPr/>
          <a:lstStyle>
            <a:lvl1pPr>
              <a:defRPr/>
            </a:lvl1pPr>
          </a:lstStyle>
          <a:p>
            <a:pPr>
              <a:defRPr/>
            </a:pPr>
            <a:r>
              <a:rPr lang="ko-KR" altLang="en-US"/>
              <a:t>III - Working with Combinational Logic</a:t>
            </a:r>
            <a:endParaRPr lang="en-US" altLang="en-US"/>
          </a:p>
        </p:txBody>
      </p:sp>
      <p:sp>
        <p:nvSpPr>
          <p:cNvPr id="5" name="Rectangle 5">
            <a:extLst>
              <a:ext uri="{FF2B5EF4-FFF2-40B4-BE49-F238E27FC236}">
                <a16:creationId xmlns:a16="http://schemas.microsoft.com/office/drawing/2014/main" id="{07A7E788-616C-5B43-A139-EBDDA5AF2497}"/>
              </a:ext>
            </a:extLst>
          </p:cNvPr>
          <p:cNvSpPr>
            <a:spLocks noGrp="1" noChangeArrowheads="1"/>
          </p:cNvSpPr>
          <p:nvPr>
            <p:ph type="ftr" sz="quarter" idx="11"/>
          </p:nvPr>
        </p:nvSpPr>
        <p:spPr>
          <a:ln/>
        </p:spPr>
        <p:txBody>
          <a:bodyPr/>
          <a:lstStyle>
            <a:lvl1pPr>
              <a:defRPr/>
            </a:lvl1pPr>
          </a:lstStyle>
          <a:p>
            <a:pPr>
              <a:defRPr/>
            </a:pPr>
            <a:r>
              <a:rPr lang="en-US" altLang="en-US"/>
              <a:t>© Copyright 2004, Gaetano Borriello and Randy H. Katz</a:t>
            </a:r>
          </a:p>
        </p:txBody>
      </p:sp>
      <p:sp>
        <p:nvSpPr>
          <p:cNvPr id="6" name="Rectangle 6">
            <a:extLst>
              <a:ext uri="{FF2B5EF4-FFF2-40B4-BE49-F238E27FC236}">
                <a16:creationId xmlns:a16="http://schemas.microsoft.com/office/drawing/2014/main" id="{E47997FB-F3B2-DB48-AE2C-64F3BE8ECDEF}"/>
              </a:ext>
            </a:extLst>
          </p:cNvPr>
          <p:cNvSpPr>
            <a:spLocks noGrp="1" noChangeArrowheads="1"/>
          </p:cNvSpPr>
          <p:nvPr>
            <p:ph type="sldNum" sz="quarter" idx="12"/>
          </p:nvPr>
        </p:nvSpPr>
        <p:spPr>
          <a:ln/>
        </p:spPr>
        <p:txBody>
          <a:bodyPr/>
          <a:lstStyle>
            <a:lvl1pPr>
              <a:defRPr/>
            </a:lvl1pPr>
          </a:lstStyle>
          <a:p>
            <a:pPr>
              <a:defRPr/>
            </a:pPr>
            <a:fld id="{B2CA5824-978D-F24F-B533-4AC489C6F3E2}" type="slidenum">
              <a:rPr lang="en-US" altLang="en-US"/>
              <a:pPr>
                <a:defRPr/>
              </a:pPr>
              <a:t>‹#›</a:t>
            </a:fld>
            <a:endParaRPr lang="en-US" altLang="en-US"/>
          </a:p>
        </p:txBody>
      </p:sp>
    </p:spTree>
    <p:extLst>
      <p:ext uri="{BB962C8B-B14F-4D97-AF65-F5344CB8AC3E}">
        <p14:creationId xmlns:p14="http://schemas.microsoft.com/office/powerpoint/2010/main" val="10204755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721475" y="280988"/>
            <a:ext cx="2085975" cy="5929312"/>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63550" y="280988"/>
            <a:ext cx="6105525" cy="5929312"/>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Rectangle 4">
            <a:extLst>
              <a:ext uri="{FF2B5EF4-FFF2-40B4-BE49-F238E27FC236}">
                <a16:creationId xmlns:a16="http://schemas.microsoft.com/office/drawing/2014/main" id="{E009DD73-C20B-5E4E-8095-77291739A4E4}"/>
              </a:ext>
            </a:extLst>
          </p:cNvPr>
          <p:cNvSpPr>
            <a:spLocks noGrp="1" noChangeArrowheads="1"/>
          </p:cNvSpPr>
          <p:nvPr>
            <p:ph type="dt" sz="half" idx="10"/>
          </p:nvPr>
        </p:nvSpPr>
        <p:spPr>
          <a:ln/>
        </p:spPr>
        <p:txBody>
          <a:bodyPr/>
          <a:lstStyle>
            <a:lvl1pPr>
              <a:defRPr/>
            </a:lvl1pPr>
          </a:lstStyle>
          <a:p>
            <a:pPr>
              <a:defRPr/>
            </a:pPr>
            <a:r>
              <a:rPr lang="ko-KR" altLang="en-US"/>
              <a:t>III - Working with Combinational Logic</a:t>
            </a:r>
            <a:endParaRPr lang="en-US" altLang="en-US"/>
          </a:p>
        </p:txBody>
      </p:sp>
      <p:sp>
        <p:nvSpPr>
          <p:cNvPr id="5" name="Rectangle 5">
            <a:extLst>
              <a:ext uri="{FF2B5EF4-FFF2-40B4-BE49-F238E27FC236}">
                <a16:creationId xmlns:a16="http://schemas.microsoft.com/office/drawing/2014/main" id="{A065C0F6-3192-0447-A6F7-CD8D73C91956}"/>
              </a:ext>
            </a:extLst>
          </p:cNvPr>
          <p:cNvSpPr>
            <a:spLocks noGrp="1" noChangeArrowheads="1"/>
          </p:cNvSpPr>
          <p:nvPr>
            <p:ph type="ftr" sz="quarter" idx="11"/>
          </p:nvPr>
        </p:nvSpPr>
        <p:spPr>
          <a:ln/>
        </p:spPr>
        <p:txBody>
          <a:bodyPr/>
          <a:lstStyle>
            <a:lvl1pPr>
              <a:defRPr/>
            </a:lvl1pPr>
          </a:lstStyle>
          <a:p>
            <a:pPr>
              <a:defRPr/>
            </a:pPr>
            <a:r>
              <a:rPr lang="en-US" altLang="en-US"/>
              <a:t>© Copyright 2004, Gaetano Borriello and Randy H. Katz</a:t>
            </a:r>
          </a:p>
        </p:txBody>
      </p:sp>
      <p:sp>
        <p:nvSpPr>
          <p:cNvPr id="6" name="Rectangle 6">
            <a:extLst>
              <a:ext uri="{FF2B5EF4-FFF2-40B4-BE49-F238E27FC236}">
                <a16:creationId xmlns:a16="http://schemas.microsoft.com/office/drawing/2014/main" id="{D5327941-BBB4-6949-825E-68E86575189B}"/>
              </a:ext>
            </a:extLst>
          </p:cNvPr>
          <p:cNvSpPr>
            <a:spLocks noGrp="1" noChangeArrowheads="1"/>
          </p:cNvSpPr>
          <p:nvPr>
            <p:ph type="sldNum" sz="quarter" idx="12"/>
          </p:nvPr>
        </p:nvSpPr>
        <p:spPr>
          <a:ln/>
        </p:spPr>
        <p:txBody>
          <a:bodyPr/>
          <a:lstStyle>
            <a:lvl1pPr>
              <a:defRPr/>
            </a:lvl1pPr>
          </a:lstStyle>
          <a:p>
            <a:pPr>
              <a:defRPr/>
            </a:pPr>
            <a:fld id="{052321AC-8C21-FB4D-81EA-6D0FF055C2D0}" type="slidenum">
              <a:rPr lang="en-US" altLang="en-US"/>
              <a:pPr>
                <a:defRPr/>
              </a:pPr>
              <a:t>‹#›</a:t>
            </a:fld>
            <a:endParaRPr lang="en-US" altLang="en-US"/>
          </a:p>
        </p:txBody>
      </p:sp>
    </p:spTree>
    <p:extLst>
      <p:ext uri="{BB962C8B-B14F-4D97-AF65-F5344CB8AC3E}">
        <p14:creationId xmlns:p14="http://schemas.microsoft.com/office/powerpoint/2010/main" val="353748884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95325" y="2158043"/>
            <a:ext cx="2580835" cy="286745"/>
          </a:xfrm>
        </p:spPr>
        <p:txBody>
          <a:bodyPr/>
          <a:lstStyle/>
          <a:p>
            <a:r>
              <a:rPr lang="ko-KR" altLang="en-US"/>
              <a:t>마스터 제목 스타일 편집</a:t>
            </a:r>
          </a:p>
        </p:txBody>
      </p:sp>
      <p:sp>
        <p:nvSpPr>
          <p:cNvPr id="3" name="부제목 2"/>
          <p:cNvSpPr>
            <a:spLocks noGrp="1"/>
          </p:cNvSpPr>
          <p:nvPr>
            <p:ph type="subTitle" idx="1"/>
          </p:nvPr>
        </p:nvSpPr>
        <p:spPr>
          <a:xfrm>
            <a:off x="1390650" y="3936577"/>
            <a:ext cx="6489700" cy="1775319"/>
          </a:xfrm>
          <a:prstGeom prst="rect">
            <a:avLst/>
          </a:prstGeom>
        </p:spPr>
        <p:txBody>
          <a:bodyPr/>
          <a:lstStyle>
            <a:lvl1pPr marL="0" indent="0" algn="ctr">
              <a:buNone/>
              <a:defRPr/>
            </a:lvl1pPr>
            <a:lvl2pPr marL="347655" indent="0" algn="ctr">
              <a:buNone/>
              <a:defRPr/>
            </a:lvl2pPr>
            <a:lvl3pPr marL="695310" indent="0" algn="ctr">
              <a:buNone/>
              <a:defRPr/>
            </a:lvl3pPr>
            <a:lvl4pPr marL="1042965" indent="0" algn="ctr">
              <a:buNone/>
              <a:defRPr/>
            </a:lvl4pPr>
            <a:lvl5pPr marL="1390620" indent="0" algn="ctr">
              <a:buNone/>
              <a:defRPr/>
            </a:lvl5pPr>
            <a:lvl6pPr marL="1738274" indent="0" algn="ctr">
              <a:buNone/>
              <a:defRPr/>
            </a:lvl6pPr>
            <a:lvl7pPr marL="2085929" indent="0" algn="ctr">
              <a:buNone/>
              <a:defRPr/>
            </a:lvl7pPr>
            <a:lvl8pPr marL="2433584" indent="0" algn="ctr">
              <a:buNone/>
              <a:defRPr/>
            </a:lvl8pPr>
            <a:lvl9pPr marL="2781239" indent="0" algn="ctr">
              <a:buNone/>
              <a:defRPr/>
            </a:lvl9pPr>
          </a:lstStyle>
          <a:p>
            <a:r>
              <a:rPr lang="ko-KR" altLang="en-US"/>
              <a:t>마스터 부제목 스타일 편집</a:t>
            </a:r>
          </a:p>
        </p:txBody>
      </p:sp>
    </p:spTree>
    <p:extLst>
      <p:ext uri="{BB962C8B-B14F-4D97-AF65-F5344CB8AC3E}">
        <p14:creationId xmlns:p14="http://schemas.microsoft.com/office/powerpoint/2010/main" val="27810303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785460" y="180106"/>
            <a:ext cx="2580835" cy="286745"/>
          </a:xfrm>
        </p:spPr>
        <p:txBody>
          <a:bodyPr/>
          <a:lstStyle/>
          <a:p>
            <a:r>
              <a:rPr lang="ko-KR" altLang="en-US"/>
              <a:t>마스터 제목 스타일 편집</a:t>
            </a:r>
          </a:p>
        </p:txBody>
      </p:sp>
      <p:sp>
        <p:nvSpPr>
          <p:cNvPr id="3" name="내용 개체 틀 2"/>
          <p:cNvSpPr>
            <a:spLocks noGrp="1"/>
          </p:cNvSpPr>
          <p:nvPr>
            <p:ph idx="1"/>
          </p:nvPr>
        </p:nvSpPr>
        <p:spPr>
          <a:xfrm>
            <a:off x="463550" y="1620945"/>
            <a:ext cx="8343900" cy="4584633"/>
          </a:xfrm>
          <a:prstGeom prst="rect">
            <a:avLst/>
          </a:prstGeo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22217303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32345" y="4464028"/>
            <a:ext cx="4286430" cy="449226"/>
          </a:xfrm>
        </p:spPr>
        <p:txBody>
          <a:bodyPr/>
          <a:lstStyle>
            <a:lvl1pPr algn="l">
              <a:defRPr sz="3042" b="1" cap="all"/>
            </a:lvl1pPr>
          </a:lstStyle>
          <a:p>
            <a:r>
              <a:rPr lang="ko-KR" altLang="en-US"/>
              <a:t>마스터 제목 스타일 편집</a:t>
            </a:r>
          </a:p>
        </p:txBody>
      </p:sp>
      <p:sp>
        <p:nvSpPr>
          <p:cNvPr id="3" name="텍스트 개체 틀 2"/>
          <p:cNvSpPr>
            <a:spLocks noGrp="1"/>
          </p:cNvSpPr>
          <p:nvPr>
            <p:ph type="body" idx="1"/>
          </p:nvPr>
        </p:nvSpPr>
        <p:spPr>
          <a:xfrm>
            <a:off x="732345" y="2944393"/>
            <a:ext cx="7880350" cy="1519634"/>
          </a:xfrm>
          <a:prstGeom prst="rect">
            <a:avLst/>
          </a:prstGeom>
        </p:spPr>
        <p:txBody>
          <a:bodyPr anchor="b"/>
          <a:lstStyle>
            <a:lvl1pPr marL="0" indent="0">
              <a:buNone/>
              <a:defRPr sz="1521"/>
            </a:lvl1pPr>
            <a:lvl2pPr marL="347655" indent="0">
              <a:buNone/>
              <a:defRPr sz="1369"/>
            </a:lvl2pPr>
            <a:lvl3pPr marL="695310" indent="0">
              <a:buNone/>
              <a:defRPr sz="1217"/>
            </a:lvl3pPr>
            <a:lvl4pPr marL="1042965" indent="0">
              <a:buNone/>
              <a:defRPr sz="1065"/>
            </a:lvl4pPr>
            <a:lvl5pPr marL="1390620" indent="0">
              <a:buNone/>
              <a:defRPr sz="1065"/>
            </a:lvl5pPr>
            <a:lvl6pPr marL="1738274" indent="0">
              <a:buNone/>
              <a:defRPr sz="1065"/>
            </a:lvl6pPr>
            <a:lvl7pPr marL="2085929" indent="0">
              <a:buNone/>
              <a:defRPr sz="1065"/>
            </a:lvl7pPr>
            <a:lvl8pPr marL="2433584" indent="0">
              <a:buNone/>
              <a:defRPr sz="1065"/>
            </a:lvl8pPr>
            <a:lvl9pPr marL="2781239" indent="0">
              <a:buNone/>
              <a:defRPr sz="1065"/>
            </a:lvl9pPr>
          </a:lstStyle>
          <a:p>
            <a:pPr lvl="0"/>
            <a:r>
              <a:rPr lang="ko-KR" altLang="en-US"/>
              <a:t>마스터 텍스트 스타일을 편집합니다</a:t>
            </a:r>
          </a:p>
        </p:txBody>
      </p:sp>
    </p:spTree>
    <p:extLst>
      <p:ext uri="{BB962C8B-B14F-4D97-AF65-F5344CB8AC3E}">
        <p14:creationId xmlns:p14="http://schemas.microsoft.com/office/powerpoint/2010/main" val="42096144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a:xfrm>
            <a:off x="785460" y="180106"/>
            <a:ext cx="2580835" cy="286745"/>
          </a:xfrm>
        </p:spPr>
        <p:txBody>
          <a:bodyPr/>
          <a:lstStyle/>
          <a:p>
            <a:r>
              <a:rPr lang="ko-KR" altLang="en-US"/>
              <a:t>마스터 제목 스타일 편집</a:t>
            </a:r>
          </a:p>
        </p:txBody>
      </p:sp>
      <p:sp>
        <p:nvSpPr>
          <p:cNvPr id="3" name="내용 개체 틀 2"/>
          <p:cNvSpPr>
            <a:spLocks noGrp="1"/>
          </p:cNvSpPr>
          <p:nvPr>
            <p:ph sz="half" idx="1"/>
          </p:nvPr>
        </p:nvSpPr>
        <p:spPr>
          <a:xfrm>
            <a:off x="463550" y="1620945"/>
            <a:ext cx="4094692" cy="4584633"/>
          </a:xfrm>
          <a:prstGeom prst="rect">
            <a:avLst/>
          </a:prstGeom>
        </p:spPr>
        <p:txBody>
          <a:bodyPr/>
          <a:lstStyle>
            <a:lvl1pPr>
              <a:defRPr sz="2129"/>
            </a:lvl1pPr>
            <a:lvl2pPr>
              <a:defRPr sz="1825"/>
            </a:lvl2pPr>
            <a:lvl3pPr>
              <a:defRPr sz="1521"/>
            </a:lvl3pPr>
            <a:lvl4pPr>
              <a:defRPr sz="1369"/>
            </a:lvl4pPr>
            <a:lvl5pPr>
              <a:defRPr sz="1369"/>
            </a:lvl5pPr>
            <a:lvl6pPr>
              <a:defRPr sz="1369"/>
            </a:lvl6pPr>
            <a:lvl7pPr>
              <a:defRPr sz="1369"/>
            </a:lvl7pPr>
            <a:lvl8pPr>
              <a:defRPr sz="1369"/>
            </a:lvl8pPr>
            <a:lvl9pPr>
              <a:defRPr sz="1369"/>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712758" y="1620945"/>
            <a:ext cx="4094692" cy="4584633"/>
          </a:xfrm>
          <a:prstGeom prst="rect">
            <a:avLst/>
          </a:prstGeom>
        </p:spPr>
        <p:txBody>
          <a:bodyPr/>
          <a:lstStyle>
            <a:lvl1pPr>
              <a:defRPr sz="2129"/>
            </a:lvl1pPr>
            <a:lvl2pPr>
              <a:defRPr sz="1825"/>
            </a:lvl2pPr>
            <a:lvl3pPr>
              <a:defRPr sz="1521"/>
            </a:lvl3pPr>
            <a:lvl4pPr>
              <a:defRPr sz="1369"/>
            </a:lvl4pPr>
            <a:lvl5pPr>
              <a:defRPr sz="1369"/>
            </a:lvl5pPr>
            <a:lvl6pPr>
              <a:defRPr sz="1369"/>
            </a:lvl6pPr>
            <a:lvl7pPr>
              <a:defRPr sz="1369"/>
            </a:lvl7pPr>
            <a:lvl8pPr>
              <a:defRPr sz="1369"/>
            </a:lvl8pPr>
            <a:lvl9pPr>
              <a:defRPr sz="1369"/>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16911468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463550" y="278199"/>
            <a:ext cx="2580835" cy="286745"/>
          </a:xfrm>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63551" y="1555013"/>
            <a:ext cx="4096301" cy="648055"/>
          </a:xfrm>
          <a:prstGeom prst="rect">
            <a:avLst/>
          </a:prstGeom>
        </p:spPr>
        <p:txBody>
          <a:bodyPr anchor="b"/>
          <a:lstStyle>
            <a:lvl1pPr marL="0" indent="0">
              <a:buNone/>
              <a:defRPr sz="1825" b="1"/>
            </a:lvl1pPr>
            <a:lvl2pPr marL="347655" indent="0">
              <a:buNone/>
              <a:defRPr sz="1521" b="1"/>
            </a:lvl2pPr>
            <a:lvl3pPr marL="695310" indent="0">
              <a:buNone/>
              <a:defRPr sz="1369" b="1"/>
            </a:lvl3pPr>
            <a:lvl4pPr marL="1042965" indent="0">
              <a:buNone/>
              <a:defRPr sz="1217" b="1"/>
            </a:lvl4pPr>
            <a:lvl5pPr marL="1390620" indent="0">
              <a:buNone/>
              <a:defRPr sz="1217" b="1"/>
            </a:lvl5pPr>
            <a:lvl6pPr marL="1738274" indent="0">
              <a:buNone/>
              <a:defRPr sz="1217" b="1"/>
            </a:lvl6pPr>
            <a:lvl7pPr marL="2085929" indent="0">
              <a:buNone/>
              <a:defRPr sz="1217" b="1"/>
            </a:lvl7pPr>
            <a:lvl8pPr marL="2433584" indent="0">
              <a:buNone/>
              <a:defRPr sz="1217" b="1"/>
            </a:lvl8pPr>
            <a:lvl9pPr marL="2781239" indent="0">
              <a:buNone/>
              <a:defRPr sz="1217" b="1"/>
            </a:lvl9pPr>
          </a:lstStyle>
          <a:p>
            <a:pPr lvl="0"/>
            <a:r>
              <a:rPr lang="ko-KR" altLang="en-US"/>
              <a:t>마스터 텍스트 스타일을 편집합니다</a:t>
            </a:r>
          </a:p>
        </p:txBody>
      </p:sp>
      <p:sp>
        <p:nvSpPr>
          <p:cNvPr id="4" name="내용 개체 틀 3"/>
          <p:cNvSpPr>
            <a:spLocks noGrp="1"/>
          </p:cNvSpPr>
          <p:nvPr>
            <p:ph sz="half" idx="2"/>
          </p:nvPr>
        </p:nvSpPr>
        <p:spPr>
          <a:xfrm>
            <a:off x="463551" y="2203068"/>
            <a:ext cx="4096301" cy="4002508"/>
          </a:xfrm>
          <a:prstGeom prst="rect">
            <a:avLst/>
          </a:prstGeom>
        </p:spPr>
        <p:txBody>
          <a:bodyPr/>
          <a:lstStyle>
            <a:lvl1pPr>
              <a:defRPr sz="1825"/>
            </a:lvl1pPr>
            <a:lvl2pPr>
              <a:defRPr sz="1521"/>
            </a:lvl2pPr>
            <a:lvl3pPr>
              <a:defRPr sz="1369"/>
            </a:lvl3pPr>
            <a:lvl4pPr>
              <a:defRPr sz="1217"/>
            </a:lvl4pPr>
            <a:lvl5pPr>
              <a:defRPr sz="1217"/>
            </a:lvl5pPr>
            <a:lvl6pPr>
              <a:defRPr sz="1217"/>
            </a:lvl6pPr>
            <a:lvl7pPr>
              <a:defRPr sz="1217"/>
            </a:lvl7pPr>
            <a:lvl8pPr>
              <a:defRPr sz="1217"/>
            </a:lvl8pPr>
            <a:lvl9pPr>
              <a:defRPr sz="1217"/>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709540" y="1555013"/>
            <a:ext cx="4097911" cy="648055"/>
          </a:xfrm>
          <a:prstGeom prst="rect">
            <a:avLst/>
          </a:prstGeom>
        </p:spPr>
        <p:txBody>
          <a:bodyPr anchor="b"/>
          <a:lstStyle>
            <a:lvl1pPr marL="0" indent="0">
              <a:buNone/>
              <a:defRPr sz="1825" b="1"/>
            </a:lvl1pPr>
            <a:lvl2pPr marL="347655" indent="0">
              <a:buNone/>
              <a:defRPr sz="1521" b="1"/>
            </a:lvl2pPr>
            <a:lvl3pPr marL="695310" indent="0">
              <a:buNone/>
              <a:defRPr sz="1369" b="1"/>
            </a:lvl3pPr>
            <a:lvl4pPr marL="1042965" indent="0">
              <a:buNone/>
              <a:defRPr sz="1217" b="1"/>
            </a:lvl4pPr>
            <a:lvl5pPr marL="1390620" indent="0">
              <a:buNone/>
              <a:defRPr sz="1217" b="1"/>
            </a:lvl5pPr>
            <a:lvl6pPr marL="1738274" indent="0">
              <a:buNone/>
              <a:defRPr sz="1217" b="1"/>
            </a:lvl6pPr>
            <a:lvl7pPr marL="2085929" indent="0">
              <a:buNone/>
              <a:defRPr sz="1217" b="1"/>
            </a:lvl7pPr>
            <a:lvl8pPr marL="2433584" indent="0">
              <a:buNone/>
              <a:defRPr sz="1217" b="1"/>
            </a:lvl8pPr>
            <a:lvl9pPr marL="2781239" indent="0">
              <a:buNone/>
              <a:defRPr sz="1217" b="1"/>
            </a:lvl9pPr>
          </a:lstStyle>
          <a:p>
            <a:pPr lvl="0"/>
            <a:r>
              <a:rPr lang="ko-KR" altLang="en-US"/>
              <a:t>마스터 텍스트 스타일을 편집합니다</a:t>
            </a:r>
          </a:p>
        </p:txBody>
      </p:sp>
      <p:sp>
        <p:nvSpPr>
          <p:cNvPr id="6" name="내용 개체 틀 5"/>
          <p:cNvSpPr>
            <a:spLocks noGrp="1"/>
          </p:cNvSpPr>
          <p:nvPr>
            <p:ph sz="quarter" idx="4"/>
          </p:nvPr>
        </p:nvSpPr>
        <p:spPr>
          <a:xfrm>
            <a:off x="4709540" y="2203068"/>
            <a:ext cx="4097911" cy="4002508"/>
          </a:xfrm>
          <a:prstGeom prst="rect">
            <a:avLst/>
          </a:prstGeom>
        </p:spPr>
        <p:txBody>
          <a:bodyPr/>
          <a:lstStyle>
            <a:lvl1pPr>
              <a:defRPr sz="1825"/>
            </a:lvl1pPr>
            <a:lvl2pPr>
              <a:defRPr sz="1521"/>
            </a:lvl2pPr>
            <a:lvl3pPr>
              <a:defRPr sz="1369"/>
            </a:lvl3pPr>
            <a:lvl4pPr>
              <a:defRPr sz="1217"/>
            </a:lvl4pPr>
            <a:lvl5pPr>
              <a:defRPr sz="1217"/>
            </a:lvl5pPr>
            <a:lvl6pPr>
              <a:defRPr sz="1217"/>
            </a:lvl6pPr>
            <a:lvl7pPr>
              <a:defRPr sz="1217"/>
            </a:lvl7pPr>
            <a:lvl8pPr>
              <a:defRPr sz="1217"/>
            </a:lvl8pPr>
            <a:lvl9pPr>
              <a:defRPr sz="1217"/>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12632614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a:xfrm>
            <a:off x="785460" y="180106"/>
            <a:ext cx="2580835" cy="286745"/>
          </a:xfrm>
        </p:spPr>
        <p:txBody>
          <a:bodyPr/>
          <a:lstStyle/>
          <a:p>
            <a:r>
              <a:rPr lang="ko-KR" altLang="en-US"/>
              <a:t>마스터 제목 스타일 편집</a:t>
            </a:r>
          </a:p>
        </p:txBody>
      </p:sp>
    </p:spTree>
    <p:extLst>
      <p:ext uri="{BB962C8B-B14F-4D97-AF65-F5344CB8AC3E}">
        <p14:creationId xmlns:p14="http://schemas.microsoft.com/office/powerpoint/2010/main" val="3999207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63550" y="1620838"/>
            <a:ext cx="4095750" cy="45894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711700" y="1620838"/>
            <a:ext cx="4095750" cy="45894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Rectangle 4">
            <a:extLst>
              <a:ext uri="{FF2B5EF4-FFF2-40B4-BE49-F238E27FC236}">
                <a16:creationId xmlns:a16="http://schemas.microsoft.com/office/drawing/2014/main" id="{9621EFA0-65FA-5A4B-BC6F-0EFBFFE839E6}"/>
              </a:ext>
            </a:extLst>
          </p:cNvPr>
          <p:cNvSpPr>
            <a:spLocks noGrp="1" noChangeArrowheads="1"/>
          </p:cNvSpPr>
          <p:nvPr>
            <p:ph type="dt" sz="half" idx="10"/>
          </p:nvPr>
        </p:nvSpPr>
        <p:spPr>
          <a:ln/>
        </p:spPr>
        <p:txBody>
          <a:bodyPr/>
          <a:lstStyle>
            <a:lvl1pPr>
              <a:defRPr/>
            </a:lvl1pPr>
          </a:lstStyle>
          <a:p>
            <a:pPr>
              <a:defRPr/>
            </a:pPr>
            <a:r>
              <a:rPr lang="ko-KR" altLang="en-US"/>
              <a:t>V - Combinational Logic Case Studies</a:t>
            </a:r>
            <a:endParaRPr lang="en-US" altLang="en-US"/>
          </a:p>
        </p:txBody>
      </p:sp>
      <p:sp>
        <p:nvSpPr>
          <p:cNvPr id="6" name="Rectangle 5">
            <a:extLst>
              <a:ext uri="{FF2B5EF4-FFF2-40B4-BE49-F238E27FC236}">
                <a16:creationId xmlns:a16="http://schemas.microsoft.com/office/drawing/2014/main" id="{4478337B-6568-E941-A5DF-4359F7B594CF}"/>
              </a:ext>
            </a:extLst>
          </p:cNvPr>
          <p:cNvSpPr>
            <a:spLocks noGrp="1" noChangeArrowheads="1"/>
          </p:cNvSpPr>
          <p:nvPr>
            <p:ph type="ftr" sz="quarter" idx="11"/>
          </p:nvPr>
        </p:nvSpPr>
        <p:spPr>
          <a:ln/>
        </p:spPr>
        <p:txBody>
          <a:bodyPr/>
          <a:lstStyle>
            <a:lvl1pPr>
              <a:defRPr/>
            </a:lvl1pPr>
          </a:lstStyle>
          <a:p>
            <a:pPr>
              <a:defRPr/>
            </a:pPr>
            <a:r>
              <a:rPr lang="en-US" altLang="en-US"/>
              <a:t>© Copyright 2004, Gaetano Borriello and Randy H. Katz</a:t>
            </a:r>
          </a:p>
        </p:txBody>
      </p:sp>
      <p:sp>
        <p:nvSpPr>
          <p:cNvPr id="7" name="Rectangle 6">
            <a:extLst>
              <a:ext uri="{FF2B5EF4-FFF2-40B4-BE49-F238E27FC236}">
                <a16:creationId xmlns:a16="http://schemas.microsoft.com/office/drawing/2014/main" id="{3AD0B5B5-8BB9-4249-9128-B821A5D7A751}"/>
              </a:ext>
            </a:extLst>
          </p:cNvPr>
          <p:cNvSpPr>
            <a:spLocks noGrp="1" noChangeArrowheads="1"/>
          </p:cNvSpPr>
          <p:nvPr>
            <p:ph type="sldNum" sz="quarter" idx="12"/>
          </p:nvPr>
        </p:nvSpPr>
        <p:spPr>
          <a:ln/>
        </p:spPr>
        <p:txBody>
          <a:bodyPr/>
          <a:lstStyle>
            <a:lvl1pPr>
              <a:defRPr/>
            </a:lvl1pPr>
          </a:lstStyle>
          <a:p>
            <a:pPr>
              <a:defRPr/>
            </a:pPr>
            <a:fld id="{587E3E23-96F0-5549-AB5B-D4ECCCE17A66}" type="slidenum">
              <a:rPr lang="en-US" altLang="en-US"/>
              <a:pPr>
                <a:defRPr/>
              </a:pPr>
              <a:t>‹#›</a:t>
            </a:fld>
            <a:endParaRPr lang="en-US" altLang="en-US"/>
          </a:p>
        </p:txBody>
      </p:sp>
    </p:spTree>
    <p:extLst>
      <p:ext uri="{BB962C8B-B14F-4D97-AF65-F5344CB8AC3E}">
        <p14:creationId xmlns:p14="http://schemas.microsoft.com/office/powerpoint/2010/main" val="34539392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14507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63551" y="1203442"/>
            <a:ext cx="2199320" cy="250261"/>
          </a:xfrm>
        </p:spPr>
        <p:txBody>
          <a:bodyPr anchor="b"/>
          <a:lstStyle>
            <a:lvl1pPr algn="l">
              <a:defRPr sz="1521" b="1"/>
            </a:lvl1pPr>
          </a:lstStyle>
          <a:p>
            <a:r>
              <a:rPr lang="ko-KR" altLang="en-US"/>
              <a:t>마스터 제목 스타일 편집</a:t>
            </a:r>
          </a:p>
        </p:txBody>
      </p:sp>
      <p:sp>
        <p:nvSpPr>
          <p:cNvPr id="3" name="내용 개체 틀 2"/>
          <p:cNvSpPr>
            <a:spLocks noGrp="1"/>
          </p:cNvSpPr>
          <p:nvPr>
            <p:ph idx="1"/>
          </p:nvPr>
        </p:nvSpPr>
        <p:spPr>
          <a:xfrm>
            <a:off x="3624703" y="276591"/>
            <a:ext cx="5182747" cy="5928987"/>
          </a:xfrm>
          <a:prstGeom prst="rect">
            <a:avLst/>
          </a:prstGeom>
        </p:spPr>
        <p:txBody>
          <a:bodyPr/>
          <a:lstStyle>
            <a:lvl1pPr>
              <a:defRPr sz="2433"/>
            </a:lvl1pPr>
            <a:lvl2pPr>
              <a:defRPr sz="2129"/>
            </a:lvl2pPr>
            <a:lvl3pPr>
              <a:defRPr sz="1825"/>
            </a:lvl3pPr>
            <a:lvl4pPr>
              <a:defRPr sz="1521"/>
            </a:lvl4pPr>
            <a:lvl5pPr>
              <a:defRPr sz="1521"/>
            </a:lvl5pPr>
            <a:lvl6pPr>
              <a:defRPr sz="1521"/>
            </a:lvl6pPr>
            <a:lvl7pPr>
              <a:defRPr sz="1521"/>
            </a:lvl7pPr>
            <a:lvl8pPr>
              <a:defRPr sz="1521"/>
            </a:lvl8pPr>
            <a:lvl9pPr>
              <a:defRPr sz="1521"/>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63551" y="1453705"/>
            <a:ext cx="3050095" cy="4751873"/>
          </a:xfrm>
          <a:prstGeom prst="rect">
            <a:avLst/>
          </a:prstGeom>
        </p:spPr>
        <p:txBody>
          <a:bodyPr/>
          <a:lstStyle>
            <a:lvl1pPr marL="0" indent="0">
              <a:buNone/>
              <a:defRPr sz="1065"/>
            </a:lvl1pPr>
            <a:lvl2pPr marL="347655" indent="0">
              <a:buNone/>
              <a:defRPr sz="912"/>
            </a:lvl2pPr>
            <a:lvl3pPr marL="695310" indent="0">
              <a:buNone/>
              <a:defRPr sz="760"/>
            </a:lvl3pPr>
            <a:lvl4pPr marL="1042965" indent="0">
              <a:buNone/>
              <a:defRPr sz="684"/>
            </a:lvl4pPr>
            <a:lvl5pPr marL="1390620" indent="0">
              <a:buNone/>
              <a:defRPr sz="684"/>
            </a:lvl5pPr>
            <a:lvl6pPr marL="1738274" indent="0">
              <a:buNone/>
              <a:defRPr sz="684"/>
            </a:lvl6pPr>
            <a:lvl7pPr marL="2085929" indent="0">
              <a:buNone/>
              <a:defRPr sz="684"/>
            </a:lvl7pPr>
            <a:lvl8pPr marL="2433584" indent="0">
              <a:buNone/>
              <a:defRPr sz="684"/>
            </a:lvl8pPr>
            <a:lvl9pPr marL="2781239" indent="0">
              <a:buNone/>
              <a:defRPr sz="684"/>
            </a:lvl9pPr>
          </a:lstStyle>
          <a:p>
            <a:pPr lvl="0"/>
            <a:r>
              <a:rPr lang="ko-KR" altLang="en-US"/>
              <a:t>마스터 텍스트 스타일을 편집합니다</a:t>
            </a:r>
          </a:p>
        </p:txBody>
      </p:sp>
    </p:spTree>
    <p:extLst>
      <p:ext uri="{BB962C8B-B14F-4D97-AF65-F5344CB8AC3E}">
        <p14:creationId xmlns:p14="http://schemas.microsoft.com/office/powerpoint/2010/main" val="21022003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817181" y="5186654"/>
            <a:ext cx="2199320" cy="250261"/>
          </a:xfrm>
        </p:spPr>
        <p:txBody>
          <a:bodyPr anchor="b"/>
          <a:lstStyle>
            <a:lvl1pPr algn="l">
              <a:defRPr sz="1521" b="1"/>
            </a:lvl1pPr>
          </a:lstStyle>
          <a:p>
            <a:r>
              <a:rPr lang="ko-KR" altLang="en-US"/>
              <a:t>마스터 제목 스타일 편집</a:t>
            </a:r>
          </a:p>
        </p:txBody>
      </p:sp>
      <p:sp>
        <p:nvSpPr>
          <p:cNvPr id="3" name="그림 개체 틀 2"/>
          <p:cNvSpPr>
            <a:spLocks noGrp="1"/>
          </p:cNvSpPr>
          <p:nvPr>
            <p:ph type="pic" idx="1"/>
          </p:nvPr>
        </p:nvSpPr>
        <p:spPr>
          <a:xfrm>
            <a:off x="1817181" y="620718"/>
            <a:ext cx="5562600" cy="4168140"/>
          </a:xfrm>
          <a:prstGeom prst="rect">
            <a:avLst/>
          </a:prstGeom>
        </p:spPr>
        <p:txBody>
          <a:bodyPr/>
          <a:lstStyle>
            <a:lvl1pPr marL="0" indent="0">
              <a:buNone/>
              <a:defRPr sz="2433"/>
            </a:lvl1pPr>
            <a:lvl2pPr marL="347655" indent="0">
              <a:buNone/>
              <a:defRPr sz="2129"/>
            </a:lvl2pPr>
            <a:lvl3pPr marL="695310" indent="0">
              <a:buNone/>
              <a:defRPr sz="1825"/>
            </a:lvl3pPr>
            <a:lvl4pPr marL="1042965" indent="0">
              <a:buNone/>
              <a:defRPr sz="1521"/>
            </a:lvl4pPr>
            <a:lvl5pPr marL="1390620" indent="0">
              <a:buNone/>
              <a:defRPr sz="1521"/>
            </a:lvl5pPr>
            <a:lvl6pPr marL="1738274" indent="0">
              <a:buNone/>
              <a:defRPr sz="1521"/>
            </a:lvl6pPr>
            <a:lvl7pPr marL="2085929" indent="0">
              <a:buNone/>
              <a:defRPr sz="1521"/>
            </a:lvl7pPr>
            <a:lvl8pPr marL="2433584" indent="0">
              <a:buNone/>
              <a:defRPr sz="1521"/>
            </a:lvl8pPr>
            <a:lvl9pPr marL="2781239" indent="0">
              <a:buNone/>
              <a:defRPr sz="1521"/>
            </a:lvl9pPr>
          </a:lstStyle>
          <a:p>
            <a:pPr lvl="0"/>
            <a:endParaRPr lang="ko-KR" altLang="en-US" noProof="0"/>
          </a:p>
        </p:txBody>
      </p:sp>
      <p:sp>
        <p:nvSpPr>
          <p:cNvPr id="4" name="텍스트 개체 틀 3"/>
          <p:cNvSpPr>
            <a:spLocks noGrp="1"/>
          </p:cNvSpPr>
          <p:nvPr>
            <p:ph type="body" sz="half" idx="2"/>
          </p:nvPr>
        </p:nvSpPr>
        <p:spPr>
          <a:xfrm>
            <a:off x="1817181" y="5436915"/>
            <a:ext cx="5562600" cy="815295"/>
          </a:xfrm>
          <a:prstGeom prst="rect">
            <a:avLst/>
          </a:prstGeom>
        </p:spPr>
        <p:txBody>
          <a:bodyPr/>
          <a:lstStyle>
            <a:lvl1pPr marL="0" indent="0">
              <a:buNone/>
              <a:defRPr sz="1065"/>
            </a:lvl1pPr>
            <a:lvl2pPr marL="347655" indent="0">
              <a:buNone/>
              <a:defRPr sz="912"/>
            </a:lvl2pPr>
            <a:lvl3pPr marL="695310" indent="0">
              <a:buNone/>
              <a:defRPr sz="760"/>
            </a:lvl3pPr>
            <a:lvl4pPr marL="1042965" indent="0">
              <a:buNone/>
              <a:defRPr sz="684"/>
            </a:lvl4pPr>
            <a:lvl5pPr marL="1390620" indent="0">
              <a:buNone/>
              <a:defRPr sz="684"/>
            </a:lvl5pPr>
            <a:lvl6pPr marL="1738274" indent="0">
              <a:buNone/>
              <a:defRPr sz="684"/>
            </a:lvl6pPr>
            <a:lvl7pPr marL="2085929" indent="0">
              <a:buNone/>
              <a:defRPr sz="684"/>
            </a:lvl7pPr>
            <a:lvl8pPr marL="2433584" indent="0">
              <a:buNone/>
              <a:defRPr sz="684"/>
            </a:lvl8pPr>
            <a:lvl9pPr marL="2781239" indent="0">
              <a:buNone/>
              <a:defRPr sz="684"/>
            </a:lvl9pPr>
          </a:lstStyle>
          <a:p>
            <a:pPr lvl="0"/>
            <a:r>
              <a:rPr lang="ko-KR" altLang="en-US"/>
              <a:t>마스터 텍스트 스타일을 편집합니다</a:t>
            </a:r>
          </a:p>
        </p:txBody>
      </p:sp>
    </p:spTree>
    <p:extLst>
      <p:ext uri="{BB962C8B-B14F-4D97-AF65-F5344CB8AC3E}">
        <p14:creationId xmlns:p14="http://schemas.microsoft.com/office/powerpoint/2010/main" val="5359110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a:xfrm>
            <a:off x="785460" y="180106"/>
            <a:ext cx="2580835" cy="286745"/>
          </a:xfrm>
        </p:spPr>
        <p:txBody>
          <a:bodyPr/>
          <a:lstStyle/>
          <a:p>
            <a:r>
              <a:rPr lang="ko-KR" altLang="en-US"/>
              <a:t>마스터 제목 스타일 편집</a:t>
            </a:r>
          </a:p>
        </p:txBody>
      </p:sp>
      <p:sp>
        <p:nvSpPr>
          <p:cNvPr id="3" name="세로 텍스트 개체 틀 2"/>
          <p:cNvSpPr>
            <a:spLocks noGrp="1"/>
          </p:cNvSpPr>
          <p:nvPr>
            <p:ph type="body" orient="vert" idx="1"/>
          </p:nvPr>
        </p:nvSpPr>
        <p:spPr>
          <a:xfrm>
            <a:off x="463550" y="1620945"/>
            <a:ext cx="8343900" cy="4584633"/>
          </a:xfrm>
          <a:prstGeom prst="rect">
            <a:avLst/>
          </a:prstGeo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35300096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443761" y="180106"/>
            <a:ext cx="363689" cy="2503891"/>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63550" y="180107"/>
            <a:ext cx="6103408" cy="6025471"/>
          </a:xfrm>
          <a:prstGeom prst="rect">
            <a:avLst/>
          </a:prstGeo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39725276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sp>
        <p:nvSpPr>
          <p:cNvPr id="4" name="Freeform 7">
            <a:extLst>
              <a:ext uri="{FF2B5EF4-FFF2-40B4-BE49-F238E27FC236}">
                <a16:creationId xmlns:a16="http://schemas.microsoft.com/office/drawing/2014/main" id="{496CE58B-BF68-9942-9887-0F20B222C7AF}"/>
              </a:ext>
            </a:extLst>
          </p:cNvPr>
          <p:cNvSpPr>
            <a:spLocks noChangeArrowheads="1"/>
          </p:cNvSpPr>
          <p:nvPr/>
        </p:nvSpPr>
        <p:spPr bwMode="auto">
          <a:xfrm>
            <a:off x="617538" y="1235075"/>
            <a:ext cx="8035925" cy="925513"/>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5" name="Line 8">
            <a:extLst>
              <a:ext uri="{FF2B5EF4-FFF2-40B4-BE49-F238E27FC236}">
                <a16:creationId xmlns:a16="http://schemas.microsoft.com/office/drawing/2014/main" id="{F38A89C6-5065-354D-909C-CD97FCED20A6}"/>
              </a:ext>
            </a:extLst>
          </p:cNvPr>
          <p:cNvSpPr>
            <a:spLocks noChangeShapeType="1"/>
          </p:cNvSpPr>
          <p:nvPr/>
        </p:nvSpPr>
        <p:spPr bwMode="auto">
          <a:xfrm>
            <a:off x="2008188" y="4013200"/>
            <a:ext cx="6602412"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160770" name="Rectangle 2"/>
          <p:cNvSpPr>
            <a:spLocks noGrp="1" noChangeArrowheads="1"/>
          </p:cNvSpPr>
          <p:nvPr>
            <p:ph type="ctrTitle"/>
          </p:nvPr>
        </p:nvSpPr>
        <p:spPr>
          <a:xfrm>
            <a:off x="927100" y="1543050"/>
            <a:ext cx="7729538" cy="1776413"/>
          </a:xfrm>
        </p:spPr>
        <p:txBody>
          <a:bodyPr/>
          <a:lstStyle>
            <a:lvl1pPr>
              <a:defRPr sz="4300"/>
            </a:lvl1pPr>
          </a:lstStyle>
          <a:p>
            <a:r>
              <a:rPr lang="en-US" altLang="en-US"/>
              <a:t>Click to edit Master title style</a:t>
            </a:r>
          </a:p>
        </p:txBody>
      </p:sp>
      <p:sp>
        <p:nvSpPr>
          <p:cNvPr id="160771" name="Rectangle 3"/>
          <p:cNvSpPr>
            <a:spLocks noGrp="1" noChangeArrowheads="1"/>
          </p:cNvSpPr>
          <p:nvPr>
            <p:ph type="subTitle" idx="1"/>
          </p:nvPr>
        </p:nvSpPr>
        <p:spPr>
          <a:xfrm>
            <a:off x="2008188" y="4013200"/>
            <a:ext cx="6645275" cy="1776413"/>
          </a:xfrm>
        </p:spPr>
        <p:txBody>
          <a:bodyPr/>
          <a:lstStyle>
            <a:lvl1pPr marL="0" indent="0">
              <a:buFont typeface="Wingdings" pitchFamily="2" charset="2"/>
              <a:buNone/>
              <a:defRPr sz="2100"/>
            </a:lvl1pPr>
          </a:lstStyle>
          <a:p>
            <a:r>
              <a:rPr lang="en-US" altLang="en-US"/>
              <a:t>Click to edit Master subtitle style</a:t>
            </a:r>
          </a:p>
        </p:txBody>
      </p:sp>
      <p:sp>
        <p:nvSpPr>
          <p:cNvPr id="6" name="Rectangle 4">
            <a:extLst>
              <a:ext uri="{FF2B5EF4-FFF2-40B4-BE49-F238E27FC236}">
                <a16:creationId xmlns:a16="http://schemas.microsoft.com/office/drawing/2014/main" id="{40EB863C-B525-004A-AABF-A65DE15B3422}"/>
              </a:ext>
            </a:extLst>
          </p:cNvPr>
          <p:cNvSpPr>
            <a:spLocks noGrp="1" noChangeArrowheads="1"/>
          </p:cNvSpPr>
          <p:nvPr>
            <p:ph type="dt" sz="half" idx="10"/>
          </p:nvPr>
        </p:nvSpPr>
        <p:spPr>
          <a:xfrm>
            <a:off x="463550" y="6324600"/>
            <a:ext cx="2163763" cy="463550"/>
          </a:xfrm>
        </p:spPr>
        <p:txBody>
          <a:bodyPr/>
          <a:lstStyle>
            <a:lvl1pPr>
              <a:defRPr/>
            </a:lvl1pPr>
          </a:lstStyle>
          <a:p>
            <a:pPr>
              <a:defRPr/>
            </a:pPr>
            <a:r>
              <a:rPr lang="ko-KR" altLang="en-US"/>
              <a:t>IV - Combinational Logic Technologies</a:t>
            </a:r>
            <a:endParaRPr lang="en-US" altLang="en-US"/>
          </a:p>
        </p:txBody>
      </p:sp>
      <p:sp>
        <p:nvSpPr>
          <p:cNvPr id="7" name="Rectangle 5">
            <a:extLst>
              <a:ext uri="{FF2B5EF4-FFF2-40B4-BE49-F238E27FC236}">
                <a16:creationId xmlns:a16="http://schemas.microsoft.com/office/drawing/2014/main" id="{564C9B1C-FFEE-A741-82BB-B532BD94DF2A}"/>
              </a:ext>
            </a:extLst>
          </p:cNvPr>
          <p:cNvSpPr>
            <a:spLocks noGrp="1" noChangeArrowheads="1"/>
          </p:cNvSpPr>
          <p:nvPr>
            <p:ph type="ftr" sz="quarter" idx="11"/>
          </p:nvPr>
        </p:nvSpPr>
        <p:spPr>
          <a:xfrm>
            <a:off x="3167063" y="6324600"/>
            <a:ext cx="2936875" cy="463550"/>
          </a:xfrm>
        </p:spPr>
        <p:txBody>
          <a:bodyPr/>
          <a:lstStyle>
            <a:lvl1pPr>
              <a:defRPr/>
            </a:lvl1pPr>
          </a:lstStyle>
          <a:p>
            <a:pPr>
              <a:defRPr/>
            </a:pPr>
            <a:r>
              <a:rPr lang="en-US" altLang="en-US"/>
              <a:t>© Copyright 2004, Gaetano Borriello and Randy H. Katz</a:t>
            </a:r>
          </a:p>
        </p:txBody>
      </p:sp>
      <p:sp>
        <p:nvSpPr>
          <p:cNvPr id="8" name="Rectangle 6">
            <a:extLst>
              <a:ext uri="{FF2B5EF4-FFF2-40B4-BE49-F238E27FC236}">
                <a16:creationId xmlns:a16="http://schemas.microsoft.com/office/drawing/2014/main" id="{FD382B73-732A-0B47-AA71-FAC58920B2B2}"/>
              </a:ext>
            </a:extLst>
          </p:cNvPr>
          <p:cNvSpPr>
            <a:spLocks noGrp="1" noChangeArrowheads="1"/>
          </p:cNvSpPr>
          <p:nvPr>
            <p:ph type="sldNum" sz="quarter" idx="12"/>
          </p:nvPr>
        </p:nvSpPr>
        <p:spPr>
          <a:xfrm>
            <a:off x="6643688" y="6324600"/>
            <a:ext cx="2163762" cy="463550"/>
          </a:xfrm>
        </p:spPr>
        <p:txBody>
          <a:bodyPr/>
          <a:lstStyle>
            <a:lvl1pPr>
              <a:defRPr/>
            </a:lvl1pPr>
          </a:lstStyle>
          <a:p>
            <a:pPr>
              <a:defRPr/>
            </a:pPr>
            <a:fld id="{FAE9D450-9D27-8641-B624-3331AABC47AD}" type="slidenum">
              <a:rPr lang="en-US" altLang="en-US"/>
              <a:pPr>
                <a:defRPr/>
              </a:pPr>
              <a:t>‹#›</a:t>
            </a:fld>
            <a:endParaRPr lang="en-US" altLang="en-US"/>
          </a:p>
        </p:txBody>
      </p:sp>
    </p:spTree>
    <p:extLst>
      <p:ext uri="{BB962C8B-B14F-4D97-AF65-F5344CB8AC3E}">
        <p14:creationId xmlns:p14="http://schemas.microsoft.com/office/powerpoint/2010/main" val="92701428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Rectangle 4">
            <a:extLst>
              <a:ext uri="{FF2B5EF4-FFF2-40B4-BE49-F238E27FC236}">
                <a16:creationId xmlns:a16="http://schemas.microsoft.com/office/drawing/2014/main" id="{F4B2E53B-8D6B-474E-BB92-1A5CECA49AF9}"/>
              </a:ext>
            </a:extLst>
          </p:cNvPr>
          <p:cNvSpPr>
            <a:spLocks noGrp="1" noChangeArrowheads="1"/>
          </p:cNvSpPr>
          <p:nvPr>
            <p:ph type="dt" sz="half" idx="10"/>
          </p:nvPr>
        </p:nvSpPr>
        <p:spPr>
          <a:ln/>
        </p:spPr>
        <p:txBody>
          <a:bodyPr/>
          <a:lstStyle>
            <a:lvl1pPr>
              <a:defRPr/>
            </a:lvl1pPr>
          </a:lstStyle>
          <a:p>
            <a:pPr>
              <a:defRPr/>
            </a:pPr>
            <a:r>
              <a:rPr lang="ko-KR" altLang="en-US"/>
              <a:t>IV - Combinational Logic Technologies</a:t>
            </a:r>
            <a:endParaRPr lang="en-US" altLang="en-US"/>
          </a:p>
        </p:txBody>
      </p:sp>
      <p:sp>
        <p:nvSpPr>
          <p:cNvPr id="5" name="Rectangle 5">
            <a:extLst>
              <a:ext uri="{FF2B5EF4-FFF2-40B4-BE49-F238E27FC236}">
                <a16:creationId xmlns:a16="http://schemas.microsoft.com/office/drawing/2014/main" id="{85D9233F-160A-484F-A5C5-806C7CDD9618}"/>
              </a:ext>
            </a:extLst>
          </p:cNvPr>
          <p:cNvSpPr>
            <a:spLocks noGrp="1" noChangeArrowheads="1"/>
          </p:cNvSpPr>
          <p:nvPr>
            <p:ph type="ftr" sz="quarter" idx="11"/>
          </p:nvPr>
        </p:nvSpPr>
        <p:spPr>
          <a:ln/>
        </p:spPr>
        <p:txBody>
          <a:bodyPr/>
          <a:lstStyle>
            <a:lvl1pPr>
              <a:defRPr/>
            </a:lvl1pPr>
          </a:lstStyle>
          <a:p>
            <a:pPr>
              <a:defRPr/>
            </a:pPr>
            <a:r>
              <a:rPr lang="en-US" altLang="en-US"/>
              <a:t>© Copyright 2004, Gaetano Borriello and Randy H. Katz</a:t>
            </a:r>
          </a:p>
        </p:txBody>
      </p:sp>
      <p:sp>
        <p:nvSpPr>
          <p:cNvPr id="6" name="Rectangle 6">
            <a:extLst>
              <a:ext uri="{FF2B5EF4-FFF2-40B4-BE49-F238E27FC236}">
                <a16:creationId xmlns:a16="http://schemas.microsoft.com/office/drawing/2014/main" id="{EC1DD199-F4C9-DB4C-A594-4E475746A471}"/>
              </a:ext>
            </a:extLst>
          </p:cNvPr>
          <p:cNvSpPr>
            <a:spLocks noGrp="1" noChangeArrowheads="1"/>
          </p:cNvSpPr>
          <p:nvPr>
            <p:ph type="sldNum" sz="quarter" idx="12"/>
          </p:nvPr>
        </p:nvSpPr>
        <p:spPr>
          <a:ln/>
        </p:spPr>
        <p:txBody>
          <a:bodyPr/>
          <a:lstStyle>
            <a:lvl1pPr>
              <a:defRPr/>
            </a:lvl1pPr>
          </a:lstStyle>
          <a:p>
            <a:pPr>
              <a:defRPr/>
            </a:pPr>
            <a:fld id="{FB416AA0-63DF-8242-9E92-B04E928A1B87}" type="slidenum">
              <a:rPr lang="en-US" altLang="en-US"/>
              <a:pPr>
                <a:defRPr/>
              </a:pPr>
              <a:t>‹#›</a:t>
            </a:fld>
            <a:endParaRPr lang="en-US" altLang="en-US"/>
          </a:p>
        </p:txBody>
      </p:sp>
    </p:spTree>
    <p:extLst>
      <p:ext uri="{BB962C8B-B14F-4D97-AF65-F5344CB8AC3E}">
        <p14:creationId xmlns:p14="http://schemas.microsoft.com/office/powerpoint/2010/main" val="358831271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31838" y="4464050"/>
            <a:ext cx="7880350" cy="1379538"/>
          </a:xfrm>
        </p:spPr>
        <p:txBody>
          <a:bodyPr/>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31838" y="2944813"/>
            <a:ext cx="7880350" cy="151923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ko-KR" altLang="en-US"/>
              <a:t>마스터 텍스트 스타일을 편집합니다</a:t>
            </a:r>
          </a:p>
        </p:txBody>
      </p:sp>
      <p:sp>
        <p:nvSpPr>
          <p:cNvPr id="4" name="Rectangle 4">
            <a:extLst>
              <a:ext uri="{FF2B5EF4-FFF2-40B4-BE49-F238E27FC236}">
                <a16:creationId xmlns:a16="http://schemas.microsoft.com/office/drawing/2014/main" id="{499891A7-4BE9-3C4D-BD56-D5C1BBCF9F89}"/>
              </a:ext>
            </a:extLst>
          </p:cNvPr>
          <p:cNvSpPr>
            <a:spLocks noGrp="1" noChangeArrowheads="1"/>
          </p:cNvSpPr>
          <p:nvPr>
            <p:ph type="dt" sz="half" idx="10"/>
          </p:nvPr>
        </p:nvSpPr>
        <p:spPr>
          <a:ln/>
        </p:spPr>
        <p:txBody>
          <a:bodyPr/>
          <a:lstStyle>
            <a:lvl1pPr>
              <a:defRPr/>
            </a:lvl1pPr>
          </a:lstStyle>
          <a:p>
            <a:pPr>
              <a:defRPr/>
            </a:pPr>
            <a:r>
              <a:rPr lang="ko-KR" altLang="en-US"/>
              <a:t>IV - Combinational Logic Technologies</a:t>
            </a:r>
            <a:endParaRPr lang="en-US" altLang="en-US"/>
          </a:p>
        </p:txBody>
      </p:sp>
      <p:sp>
        <p:nvSpPr>
          <p:cNvPr id="5" name="Rectangle 5">
            <a:extLst>
              <a:ext uri="{FF2B5EF4-FFF2-40B4-BE49-F238E27FC236}">
                <a16:creationId xmlns:a16="http://schemas.microsoft.com/office/drawing/2014/main" id="{45058B1B-5647-064E-BD61-3EAE564B67C9}"/>
              </a:ext>
            </a:extLst>
          </p:cNvPr>
          <p:cNvSpPr>
            <a:spLocks noGrp="1" noChangeArrowheads="1"/>
          </p:cNvSpPr>
          <p:nvPr>
            <p:ph type="ftr" sz="quarter" idx="11"/>
          </p:nvPr>
        </p:nvSpPr>
        <p:spPr>
          <a:ln/>
        </p:spPr>
        <p:txBody>
          <a:bodyPr/>
          <a:lstStyle>
            <a:lvl1pPr>
              <a:defRPr/>
            </a:lvl1pPr>
          </a:lstStyle>
          <a:p>
            <a:pPr>
              <a:defRPr/>
            </a:pPr>
            <a:r>
              <a:rPr lang="en-US" altLang="en-US"/>
              <a:t>© Copyright 2004, Gaetano Borriello and Randy H. Katz</a:t>
            </a:r>
          </a:p>
        </p:txBody>
      </p:sp>
      <p:sp>
        <p:nvSpPr>
          <p:cNvPr id="6" name="Rectangle 6">
            <a:extLst>
              <a:ext uri="{FF2B5EF4-FFF2-40B4-BE49-F238E27FC236}">
                <a16:creationId xmlns:a16="http://schemas.microsoft.com/office/drawing/2014/main" id="{EDDF1784-5825-9647-BDA5-7F0B615EFCC7}"/>
              </a:ext>
            </a:extLst>
          </p:cNvPr>
          <p:cNvSpPr>
            <a:spLocks noGrp="1" noChangeArrowheads="1"/>
          </p:cNvSpPr>
          <p:nvPr>
            <p:ph type="sldNum" sz="quarter" idx="12"/>
          </p:nvPr>
        </p:nvSpPr>
        <p:spPr>
          <a:ln/>
        </p:spPr>
        <p:txBody>
          <a:bodyPr/>
          <a:lstStyle>
            <a:lvl1pPr>
              <a:defRPr/>
            </a:lvl1pPr>
          </a:lstStyle>
          <a:p>
            <a:pPr>
              <a:defRPr/>
            </a:pPr>
            <a:fld id="{2594A488-26A3-4440-AA2C-3C252FA73729}" type="slidenum">
              <a:rPr lang="en-US" altLang="en-US"/>
              <a:pPr>
                <a:defRPr/>
              </a:pPr>
              <a:t>‹#›</a:t>
            </a:fld>
            <a:endParaRPr lang="en-US" altLang="en-US"/>
          </a:p>
        </p:txBody>
      </p:sp>
    </p:spTree>
    <p:extLst>
      <p:ext uri="{BB962C8B-B14F-4D97-AF65-F5344CB8AC3E}">
        <p14:creationId xmlns:p14="http://schemas.microsoft.com/office/powerpoint/2010/main" val="298799299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63550" y="1620838"/>
            <a:ext cx="4095750" cy="45894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711700" y="1620838"/>
            <a:ext cx="4095750" cy="45894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Rectangle 4">
            <a:extLst>
              <a:ext uri="{FF2B5EF4-FFF2-40B4-BE49-F238E27FC236}">
                <a16:creationId xmlns:a16="http://schemas.microsoft.com/office/drawing/2014/main" id="{9BC7392B-D7CC-0F42-A89C-941F4DC14142}"/>
              </a:ext>
            </a:extLst>
          </p:cNvPr>
          <p:cNvSpPr>
            <a:spLocks noGrp="1" noChangeArrowheads="1"/>
          </p:cNvSpPr>
          <p:nvPr>
            <p:ph type="dt" sz="half" idx="10"/>
          </p:nvPr>
        </p:nvSpPr>
        <p:spPr>
          <a:ln/>
        </p:spPr>
        <p:txBody>
          <a:bodyPr/>
          <a:lstStyle>
            <a:lvl1pPr>
              <a:defRPr/>
            </a:lvl1pPr>
          </a:lstStyle>
          <a:p>
            <a:pPr>
              <a:defRPr/>
            </a:pPr>
            <a:r>
              <a:rPr lang="ko-KR" altLang="en-US"/>
              <a:t>IV - Combinational Logic Technologies</a:t>
            </a:r>
            <a:endParaRPr lang="en-US" altLang="en-US"/>
          </a:p>
        </p:txBody>
      </p:sp>
      <p:sp>
        <p:nvSpPr>
          <p:cNvPr id="6" name="Rectangle 5">
            <a:extLst>
              <a:ext uri="{FF2B5EF4-FFF2-40B4-BE49-F238E27FC236}">
                <a16:creationId xmlns:a16="http://schemas.microsoft.com/office/drawing/2014/main" id="{34B18B93-6421-7D41-9088-6E271D9B7172}"/>
              </a:ext>
            </a:extLst>
          </p:cNvPr>
          <p:cNvSpPr>
            <a:spLocks noGrp="1" noChangeArrowheads="1"/>
          </p:cNvSpPr>
          <p:nvPr>
            <p:ph type="ftr" sz="quarter" idx="11"/>
          </p:nvPr>
        </p:nvSpPr>
        <p:spPr>
          <a:ln/>
        </p:spPr>
        <p:txBody>
          <a:bodyPr/>
          <a:lstStyle>
            <a:lvl1pPr>
              <a:defRPr/>
            </a:lvl1pPr>
          </a:lstStyle>
          <a:p>
            <a:pPr>
              <a:defRPr/>
            </a:pPr>
            <a:r>
              <a:rPr lang="en-US" altLang="en-US"/>
              <a:t>© Copyright 2004, Gaetano Borriello and Randy H. Katz</a:t>
            </a:r>
          </a:p>
        </p:txBody>
      </p:sp>
      <p:sp>
        <p:nvSpPr>
          <p:cNvPr id="7" name="Rectangle 6">
            <a:extLst>
              <a:ext uri="{FF2B5EF4-FFF2-40B4-BE49-F238E27FC236}">
                <a16:creationId xmlns:a16="http://schemas.microsoft.com/office/drawing/2014/main" id="{0118B308-919F-E04F-9A11-49C0CA65A367}"/>
              </a:ext>
            </a:extLst>
          </p:cNvPr>
          <p:cNvSpPr>
            <a:spLocks noGrp="1" noChangeArrowheads="1"/>
          </p:cNvSpPr>
          <p:nvPr>
            <p:ph type="sldNum" sz="quarter" idx="12"/>
          </p:nvPr>
        </p:nvSpPr>
        <p:spPr>
          <a:ln/>
        </p:spPr>
        <p:txBody>
          <a:bodyPr/>
          <a:lstStyle>
            <a:lvl1pPr>
              <a:defRPr/>
            </a:lvl1pPr>
          </a:lstStyle>
          <a:p>
            <a:pPr>
              <a:defRPr/>
            </a:pPr>
            <a:fld id="{0D850FAC-DBD1-344B-A5C1-97E1A30D0151}" type="slidenum">
              <a:rPr lang="en-US" altLang="en-US"/>
              <a:pPr>
                <a:defRPr/>
              </a:pPr>
              <a:t>‹#›</a:t>
            </a:fld>
            <a:endParaRPr lang="en-US" altLang="en-US"/>
          </a:p>
        </p:txBody>
      </p:sp>
    </p:spTree>
    <p:extLst>
      <p:ext uri="{BB962C8B-B14F-4D97-AF65-F5344CB8AC3E}">
        <p14:creationId xmlns:p14="http://schemas.microsoft.com/office/powerpoint/2010/main" val="151783811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463550" y="277813"/>
            <a:ext cx="8343900" cy="1158875"/>
          </a:xfrm>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63550" y="1555750"/>
            <a:ext cx="4095750" cy="6477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63550" y="2203450"/>
            <a:ext cx="4095750" cy="40020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710113" y="1555750"/>
            <a:ext cx="4097337" cy="6477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710113" y="2203450"/>
            <a:ext cx="4097337" cy="40020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Rectangle 4">
            <a:extLst>
              <a:ext uri="{FF2B5EF4-FFF2-40B4-BE49-F238E27FC236}">
                <a16:creationId xmlns:a16="http://schemas.microsoft.com/office/drawing/2014/main" id="{79CA2FA2-1E1B-8B4F-9464-7A1DEB291EB0}"/>
              </a:ext>
            </a:extLst>
          </p:cNvPr>
          <p:cNvSpPr>
            <a:spLocks noGrp="1" noChangeArrowheads="1"/>
          </p:cNvSpPr>
          <p:nvPr>
            <p:ph type="dt" sz="half" idx="10"/>
          </p:nvPr>
        </p:nvSpPr>
        <p:spPr>
          <a:ln/>
        </p:spPr>
        <p:txBody>
          <a:bodyPr/>
          <a:lstStyle>
            <a:lvl1pPr>
              <a:defRPr/>
            </a:lvl1pPr>
          </a:lstStyle>
          <a:p>
            <a:pPr>
              <a:defRPr/>
            </a:pPr>
            <a:r>
              <a:rPr lang="ko-KR" altLang="en-US"/>
              <a:t>IV - Combinational Logic Technologies</a:t>
            </a:r>
            <a:endParaRPr lang="en-US" altLang="en-US"/>
          </a:p>
        </p:txBody>
      </p:sp>
      <p:sp>
        <p:nvSpPr>
          <p:cNvPr id="8" name="Rectangle 5">
            <a:extLst>
              <a:ext uri="{FF2B5EF4-FFF2-40B4-BE49-F238E27FC236}">
                <a16:creationId xmlns:a16="http://schemas.microsoft.com/office/drawing/2014/main" id="{DE351F73-DBF9-F547-B522-BADAA0A5F665}"/>
              </a:ext>
            </a:extLst>
          </p:cNvPr>
          <p:cNvSpPr>
            <a:spLocks noGrp="1" noChangeArrowheads="1"/>
          </p:cNvSpPr>
          <p:nvPr>
            <p:ph type="ftr" sz="quarter" idx="11"/>
          </p:nvPr>
        </p:nvSpPr>
        <p:spPr>
          <a:ln/>
        </p:spPr>
        <p:txBody>
          <a:bodyPr/>
          <a:lstStyle>
            <a:lvl1pPr>
              <a:defRPr/>
            </a:lvl1pPr>
          </a:lstStyle>
          <a:p>
            <a:pPr>
              <a:defRPr/>
            </a:pPr>
            <a:r>
              <a:rPr lang="en-US" altLang="en-US"/>
              <a:t>© Copyright 2004, Gaetano Borriello and Randy H. Katz</a:t>
            </a:r>
          </a:p>
        </p:txBody>
      </p:sp>
      <p:sp>
        <p:nvSpPr>
          <p:cNvPr id="9" name="Rectangle 6">
            <a:extLst>
              <a:ext uri="{FF2B5EF4-FFF2-40B4-BE49-F238E27FC236}">
                <a16:creationId xmlns:a16="http://schemas.microsoft.com/office/drawing/2014/main" id="{104F26D8-7FFE-4244-9694-CBB24AEBFB0B}"/>
              </a:ext>
            </a:extLst>
          </p:cNvPr>
          <p:cNvSpPr>
            <a:spLocks noGrp="1" noChangeArrowheads="1"/>
          </p:cNvSpPr>
          <p:nvPr>
            <p:ph type="sldNum" sz="quarter" idx="12"/>
          </p:nvPr>
        </p:nvSpPr>
        <p:spPr>
          <a:ln/>
        </p:spPr>
        <p:txBody>
          <a:bodyPr/>
          <a:lstStyle>
            <a:lvl1pPr>
              <a:defRPr/>
            </a:lvl1pPr>
          </a:lstStyle>
          <a:p>
            <a:pPr>
              <a:defRPr/>
            </a:pPr>
            <a:fld id="{6CBBA602-EAFC-EC4C-9807-E722D3D2007B}" type="slidenum">
              <a:rPr lang="en-US" altLang="en-US"/>
              <a:pPr>
                <a:defRPr/>
              </a:pPr>
              <a:t>‹#›</a:t>
            </a:fld>
            <a:endParaRPr lang="en-US" altLang="en-US"/>
          </a:p>
        </p:txBody>
      </p:sp>
    </p:spTree>
    <p:extLst>
      <p:ext uri="{BB962C8B-B14F-4D97-AF65-F5344CB8AC3E}">
        <p14:creationId xmlns:p14="http://schemas.microsoft.com/office/powerpoint/2010/main" val="1432454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463550" y="277813"/>
            <a:ext cx="8343900" cy="1158875"/>
          </a:xfrm>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63550" y="1555750"/>
            <a:ext cx="4095750" cy="6477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63550" y="2203450"/>
            <a:ext cx="4095750" cy="40020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710113" y="1555750"/>
            <a:ext cx="4097337" cy="6477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710113" y="2203450"/>
            <a:ext cx="4097337" cy="40020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Rectangle 4">
            <a:extLst>
              <a:ext uri="{FF2B5EF4-FFF2-40B4-BE49-F238E27FC236}">
                <a16:creationId xmlns:a16="http://schemas.microsoft.com/office/drawing/2014/main" id="{02C46934-B1E7-024A-B75A-C0CE3EDDCCB3}"/>
              </a:ext>
            </a:extLst>
          </p:cNvPr>
          <p:cNvSpPr>
            <a:spLocks noGrp="1" noChangeArrowheads="1"/>
          </p:cNvSpPr>
          <p:nvPr>
            <p:ph type="dt" sz="half" idx="10"/>
          </p:nvPr>
        </p:nvSpPr>
        <p:spPr>
          <a:ln/>
        </p:spPr>
        <p:txBody>
          <a:bodyPr/>
          <a:lstStyle>
            <a:lvl1pPr>
              <a:defRPr/>
            </a:lvl1pPr>
          </a:lstStyle>
          <a:p>
            <a:pPr>
              <a:defRPr/>
            </a:pPr>
            <a:r>
              <a:rPr lang="ko-KR" altLang="en-US"/>
              <a:t>V - Combinational Logic Case Studies</a:t>
            </a:r>
            <a:endParaRPr lang="en-US" altLang="en-US"/>
          </a:p>
        </p:txBody>
      </p:sp>
      <p:sp>
        <p:nvSpPr>
          <p:cNvPr id="8" name="Rectangle 5">
            <a:extLst>
              <a:ext uri="{FF2B5EF4-FFF2-40B4-BE49-F238E27FC236}">
                <a16:creationId xmlns:a16="http://schemas.microsoft.com/office/drawing/2014/main" id="{3D8A78E8-62D2-D048-A173-939155958837}"/>
              </a:ext>
            </a:extLst>
          </p:cNvPr>
          <p:cNvSpPr>
            <a:spLocks noGrp="1" noChangeArrowheads="1"/>
          </p:cNvSpPr>
          <p:nvPr>
            <p:ph type="ftr" sz="quarter" idx="11"/>
          </p:nvPr>
        </p:nvSpPr>
        <p:spPr>
          <a:ln/>
        </p:spPr>
        <p:txBody>
          <a:bodyPr/>
          <a:lstStyle>
            <a:lvl1pPr>
              <a:defRPr/>
            </a:lvl1pPr>
          </a:lstStyle>
          <a:p>
            <a:pPr>
              <a:defRPr/>
            </a:pPr>
            <a:r>
              <a:rPr lang="en-US" altLang="en-US"/>
              <a:t>© Copyright 2004, Gaetano Borriello and Randy H. Katz</a:t>
            </a:r>
          </a:p>
        </p:txBody>
      </p:sp>
      <p:sp>
        <p:nvSpPr>
          <p:cNvPr id="9" name="Rectangle 6">
            <a:extLst>
              <a:ext uri="{FF2B5EF4-FFF2-40B4-BE49-F238E27FC236}">
                <a16:creationId xmlns:a16="http://schemas.microsoft.com/office/drawing/2014/main" id="{5F6361D2-49B2-E641-87F7-0A9A127EE655}"/>
              </a:ext>
            </a:extLst>
          </p:cNvPr>
          <p:cNvSpPr>
            <a:spLocks noGrp="1" noChangeArrowheads="1"/>
          </p:cNvSpPr>
          <p:nvPr>
            <p:ph type="sldNum" sz="quarter" idx="12"/>
          </p:nvPr>
        </p:nvSpPr>
        <p:spPr>
          <a:ln/>
        </p:spPr>
        <p:txBody>
          <a:bodyPr/>
          <a:lstStyle>
            <a:lvl1pPr>
              <a:defRPr/>
            </a:lvl1pPr>
          </a:lstStyle>
          <a:p>
            <a:pPr>
              <a:defRPr/>
            </a:pPr>
            <a:fld id="{D730FC12-16AD-FE41-80A1-B714F84E8310}" type="slidenum">
              <a:rPr lang="en-US" altLang="en-US"/>
              <a:pPr>
                <a:defRPr/>
              </a:pPr>
              <a:t>‹#›</a:t>
            </a:fld>
            <a:endParaRPr lang="en-US" altLang="en-US"/>
          </a:p>
        </p:txBody>
      </p:sp>
    </p:spTree>
    <p:extLst>
      <p:ext uri="{BB962C8B-B14F-4D97-AF65-F5344CB8AC3E}">
        <p14:creationId xmlns:p14="http://schemas.microsoft.com/office/powerpoint/2010/main" val="304519308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Rectangle 4">
            <a:extLst>
              <a:ext uri="{FF2B5EF4-FFF2-40B4-BE49-F238E27FC236}">
                <a16:creationId xmlns:a16="http://schemas.microsoft.com/office/drawing/2014/main" id="{B7D0F508-7CAE-C143-8FF0-D2064B0B235B}"/>
              </a:ext>
            </a:extLst>
          </p:cNvPr>
          <p:cNvSpPr>
            <a:spLocks noGrp="1" noChangeArrowheads="1"/>
          </p:cNvSpPr>
          <p:nvPr>
            <p:ph type="dt" sz="half" idx="10"/>
          </p:nvPr>
        </p:nvSpPr>
        <p:spPr>
          <a:ln/>
        </p:spPr>
        <p:txBody>
          <a:bodyPr/>
          <a:lstStyle>
            <a:lvl1pPr>
              <a:defRPr/>
            </a:lvl1pPr>
          </a:lstStyle>
          <a:p>
            <a:pPr>
              <a:defRPr/>
            </a:pPr>
            <a:r>
              <a:rPr lang="ko-KR" altLang="en-US"/>
              <a:t>IV - Combinational Logic Technologies</a:t>
            </a:r>
            <a:endParaRPr lang="en-US" altLang="en-US"/>
          </a:p>
        </p:txBody>
      </p:sp>
      <p:sp>
        <p:nvSpPr>
          <p:cNvPr id="4" name="Rectangle 5">
            <a:extLst>
              <a:ext uri="{FF2B5EF4-FFF2-40B4-BE49-F238E27FC236}">
                <a16:creationId xmlns:a16="http://schemas.microsoft.com/office/drawing/2014/main" id="{39C20BD9-463A-3B4B-9BEA-F28768B6C009}"/>
              </a:ext>
            </a:extLst>
          </p:cNvPr>
          <p:cNvSpPr>
            <a:spLocks noGrp="1" noChangeArrowheads="1"/>
          </p:cNvSpPr>
          <p:nvPr>
            <p:ph type="ftr" sz="quarter" idx="11"/>
          </p:nvPr>
        </p:nvSpPr>
        <p:spPr>
          <a:ln/>
        </p:spPr>
        <p:txBody>
          <a:bodyPr/>
          <a:lstStyle>
            <a:lvl1pPr>
              <a:defRPr/>
            </a:lvl1pPr>
          </a:lstStyle>
          <a:p>
            <a:pPr>
              <a:defRPr/>
            </a:pPr>
            <a:r>
              <a:rPr lang="en-US" altLang="en-US"/>
              <a:t>© Copyright 2004, Gaetano Borriello and Randy H. Katz</a:t>
            </a:r>
          </a:p>
        </p:txBody>
      </p:sp>
      <p:sp>
        <p:nvSpPr>
          <p:cNvPr id="5" name="Rectangle 6">
            <a:extLst>
              <a:ext uri="{FF2B5EF4-FFF2-40B4-BE49-F238E27FC236}">
                <a16:creationId xmlns:a16="http://schemas.microsoft.com/office/drawing/2014/main" id="{DD8330FD-8419-4B41-B42B-C0B28091F77F}"/>
              </a:ext>
            </a:extLst>
          </p:cNvPr>
          <p:cNvSpPr>
            <a:spLocks noGrp="1" noChangeArrowheads="1"/>
          </p:cNvSpPr>
          <p:nvPr>
            <p:ph type="sldNum" sz="quarter" idx="12"/>
          </p:nvPr>
        </p:nvSpPr>
        <p:spPr>
          <a:ln/>
        </p:spPr>
        <p:txBody>
          <a:bodyPr/>
          <a:lstStyle>
            <a:lvl1pPr>
              <a:defRPr/>
            </a:lvl1pPr>
          </a:lstStyle>
          <a:p>
            <a:pPr>
              <a:defRPr/>
            </a:pPr>
            <a:fld id="{4564F73A-56D6-3248-A67C-2363EE24AD40}" type="slidenum">
              <a:rPr lang="en-US" altLang="en-US"/>
              <a:pPr>
                <a:defRPr/>
              </a:pPr>
              <a:t>‹#›</a:t>
            </a:fld>
            <a:endParaRPr lang="en-US" altLang="en-US"/>
          </a:p>
        </p:txBody>
      </p:sp>
    </p:spTree>
    <p:extLst>
      <p:ext uri="{BB962C8B-B14F-4D97-AF65-F5344CB8AC3E}">
        <p14:creationId xmlns:p14="http://schemas.microsoft.com/office/powerpoint/2010/main" val="8452196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9689F2FF-096D-1743-94CC-878DD50A1679}"/>
              </a:ext>
            </a:extLst>
          </p:cNvPr>
          <p:cNvSpPr>
            <a:spLocks noGrp="1" noChangeArrowheads="1"/>
          </p:cNvSpPr>
          <p:nvPr>
            <p:ph type="dt" sz="half" idx="10"/>
          </p:nvPr>
        </p:nvSpPr>
        <p:spPr>
          <a:ln/>
        </p:spPr>
        <p:txBody>
          <a:bodyPr/>
          <a:lstStyle>
            <a:lvl1pPr>
              <a:defRPr/>
            </a:lvl1pPr>
          </a:lstStyle>
          <a:p>
            <a:pPr>
              <a:defRPr/>
            </a:pPr>
            <a:r>
              <a:rPr lang="ko-KR" altLang="en-US"/>
              <a:t>IV - Combinational Logic Technologies</a:t>
            </a:r>
            <a:endParaRPr lang="en-US" altLang="en-US"/>
          </a:p>
        </p:txBody>
      </p:sp>
      <p:sp>
        <p:nvSpPr>
          <p:cNvPr id="3" name="Rectangle 5">
            <a:extLst>
              <a:ext uri="{FF2B5EF4-FFF2-40B4-BE49-F238E27FC236}">
                <a16:creationId xmlns:a16="http://schemas.microsoft.com/office/drawing/2014/main" id="{BCF5FCC5-2DFD-E44A-9ABD-3EBAF5E3D9E7}"/>
              </a:ext>
            </a:extLst>
          </p:cNvPr>
          <p:cNvSpPr>
            <a:spLocks noGrp="1" noChangeArrowheads="1"/>
          </p:cNvSpPr>
          <p:nvPr>
            <p:ph type="ftr" sz="quarter" idx="11"/>
          </p:nvPr>
        </p:nvSpPr>
        <p:spPr>
          <a:ln/>
        </p:spPr>
        <p:txBody>
          <a:bodyPr/>
          <a:lstStyle>
            <a:lvl1pPr>
              <a:defRPr/>
            </a:lvl1pPr>
          </a:lstStyle>
          <a:p>
            <a:pPr>
              <a:defRPr/>
            </a:pPr>
            <a:r>
              <a:rPr lang="en-US" altLang="en-US"/>
              <a:t>© Copyright 2004, Gaetano Borriello and Randy H. Katz</a:t>
            </a:r>
          </a:p>
        </p:txBody>
      </p:sp>
      <p:sp>
        <p:nvSpPr>
          <p:cNvPr id="4" name="Rectangle 6">
            <a:extLst>
              <a:ext uri="{FF2B5EF4-FFF2-40B4-BE49-F238E27FC236}">
                <a16:creationId xmlns:a16="http://schemas.microsoft.com/office/drawing/2014/main" id="{54B5FCDF-4AC2-1444-AF39-84CD5B1EB40A}"/>
              </a:ext>
            </a:extLst>
          </p:cNvPr>
          <p:cNvSpPr>
            <a:spLocks noGrp="1" noChangeArrowheads="1"/>
          </p:cNvSpPr>
          <p:nvPr>
            <p:ph type="sldNum" sz="quarter" idx="12"/>
          </p:nvPr>
        </p:nvSpPr>
        <p:spPr>
          <a:ln/>
        </p:spPr>
        <p:txBody>
          <a:bodyPr/>
          <a:lstStyle>
            <a:lvl1pPr>
              <a:defRPr/>
            </a:lvl1pPr>
          </a:lstStyle>
          <a:p>
            <a:pPr>
              <a:defRPr/>
            </a:pPr>
            <a:fld id="{DD53328E-5E21-0E44-9E00-1960DEB44733}" type="slidenum">
              <a:rPr lang="en-US" altLang="en-US"/>
              <a:pPr>
                <a:defRPr/>
              </a:pPr>
              <a:t>‹#›</a:t>
            </a:fld>
            <a:endParaRPr lang="en-US" altLang="en-US"/>
          </a:p>
        </p:txBody>
      </p:sp>
    </p:spTree>
    <p:extLst>
      <p:ext uri="{BB962C8B-B14F-4D97-AF65-F5344CB8AC3E}">
        <p14:creationId xmlns:p14="http://schemas.microsoft.com/office/powerpoint/2010/main" val="41216563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63550" y="276225"/>
            <a:ext cx="3049588" cy="1177925"/>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624263" y="276225"/>
            <a:ext cx="5183187" cy="59293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63550" y="1454150"/>
            <a:ext cx="3049588" cy="47513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Rectangle 4">
            <a:extLst>
              <a:ext uri="{FF2B5EF4-FFF2-40B4-BE49-F238E27FC236}">
                <a16:creationId xmlns:a16="http://schemas.microsoft.com/office/drawing/2014/main" id="{E0FBA965-173A-6E47-B978-48C5CDD93370}"/>
              </a:ext>
            </a:extLst>
          </p:cNvPr>
          <p:cNvSpPr>
            <a:spLocks noGrp="1" noChangeArrowheads="1"/>
          </p:cNvSpPr>
          <p:nvPr>
            <p:ph type="dt" sz="half" idx="10"/>
          </p:nvPr>
        </p:nvSpPr>
        <p:spPr>
          <a:ln/>
        </p:spPr>
        <p:txBody>
          <a:bodyPr/>
          <a:lstStyle>
            <a:lvl1pPr>
              <a:defRPr/>
            </a:lvl1pPr>
          </a:lstStyle>
          <a:p>
            <a:pPr>
              <a:defRPr/>
            </a:pPr>
            <a:r>
              <a:rPr lang="ko-KR" altLang="en-US"/>
              <a:t>IV - Combinational Logic Technologies</a:t>
            </a:r>
            <a:endParaRPr lang="en-US" altLang="en-US"/>
          </a:p>
        </p:txBody>
      </p:sp>
      <p:sp>
        <p:nvSpPr>
          <p:cNvPr id="6" name="Rectangle 5">
            <a:extLst>
              <a:ext uri="{FF2B5EF4-FFF2-40B4-BE49-F238E27FC236}">
                <a16:creationId xmlns:a16="http://schemas.microsoft.com/office/drawing/2014/main" id="{63C18119-FB7D-9C40-BDA9-EAC7F5BF8254}"/>
              </a:ext>
            </a:extLst>
          </p:cNvPr>
          <p:cNvSpPr>
            <a:spLocks noGrp="1" noChangeArrowheads="1"/>
          </p:cNvSpPr>
          <p:nvPr>
            <p:ph type="ftr" sz="quarter" idx="11"/>
          </p:nvPr>
        </p:nvSpPr>
        <p:spPr>
          <a:ln/>
        </p:spPr>
        <p:txBody>
          <a:bodyPr/>
          <a:lstStyle>
            <a:lvl1pPr>
              <a:defRPr/>
            </a:lvl1pPr>
          </a:lstStyle>
          <a:p>
            <a:pPr>
              <a:defRPr/>
            </a:pPr>
            <a:r>
              <a:rPr lang="en-US" altLang="en-US"/>
              <a:t>© Copyright 2004, Gaetano Borriello and Randy H. Katz</a:t>
            </a:r>
          </a:p>
        </p:txBody>
      </p:sp>
      <p:sp>
        <p:nvSpPr>
          <p:cNvPr id="7" name="Rectangle 6">
            <a:extLst>
              <a:ext uri="{FF2B5EF4-FFF2-40B4-BE49-F238E27FC236}">
                <a16:creationId xmlns:a16="http://schemas.microsoft.com/office/drawing/2014/main" id="{51C89AD1-CCBE-0349-8487-17620B8D0714}"/>
              </a:ext>
            </a:extLst>
          </p:cNvPr>
          <p:cNvSpPr>
            <a:spLocks noGrp="1" noChangeArrowheads="1"/>
          </p:cNvSpPr>
          <p:nvPr>
            <p:ph type="sldNum" sz="quarter" idx="12"/>
          </p:nvPr>
        </p:nvSpPr>
        <p:spPr>
          <a:ln/>
        </p:spPr>
        <p:txBody>
          <a:bodyPr/>
          <a:lstStyle>
            <a:lvl1pPr>
              <a:defRPr/>
            </a:lvl1pPr>
          </a:lstStyle>
          <a:p>
            <a:pPr>
              <a:defRPr/>
            </a:pPr>
            <a:fld id="{881AD98D-ED37-104C-A4AF-90BB6B75D355}" type="slidenum">
              <a:rPr lang="en-US" altLang="en-US"/>
              <a:pPr>
                <a:defRPr/>
              </a:pPr>
              <a:t>‹#›</a:t>
            </a:fld>
            <a:endParaRPr lang="en-US" altLang="en-US"/>
          </a:p>
        </p:txBody>
      </p:sp>
    </p:spTree>
    <p:extLst>
      <p:ext uri="{BB962C8B-B14F-4D97-AF65-F5344CB8AC3E}">
        <p14:creationId xmlns:p14="http://schemas.microsoft.com/office/powerpoint/2010/main" val="21771862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817688" y="4862513"/>
            <a:ext cx="5562600" cy="574675"/>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817688" y="620713"/>
            <a:ext cx="5562600" cy="41687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ko-KR" altLang="en-US" noProof="0"/>
          </a:p>
        </p:txBody>
      </p:sp>
      <p:sp>
        <p:nvSpPr>
          <p:cNvPr id="4" name="텍스트 개체 틀 3"/>
          <p:cNvSpPr>
            <a:spLocks noGrp="1"/>
          </p:cNvSpPr>
          <p:nvPr>
            <p:ph type="body" sz="half" idx="2"/>
          </p:nvPr>
        </p:nvSpPr>
        <p:spPr>
          <a:xfrm>
            <a:off x="1817688" y="5437188"/>
            <a:ext cx="5562600" cy="8143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Rectangle 4">
            <a:extLst>
              <a:ext uri="{FF2B5EF4-FFF2-40B4-BE49-F238E27FC236}">
                <a16:creationId xmlns:a16="http://schemas.microsoft.com/office/drawing/2014/main" id="{2B9FC797-FD06-F24A-A93C-2005101F6EAC}"/>
              </a:ext>
            </a:extLst>
          </p:cNvPr>
          <p:cNvSpPr>
            <a:spLocks noGrp="1" noChangeArrowheads="1"/>
          </p:cNvSpPr>
          <p:nvPr>
            <p:ph type="dt" sz="half" idx="10"/>
          </p:nvPr>
        </p:nvSpPr>
        <p:spPr>
          <a:ln/>
        </p:spPr>
        <p:txBody>
          <a:bodyPr/>
          <a:lstStyle>
            <a:lvl1pPr>
              <a:defRPr/>
            </a:lvl1pPr>
          </a:lstStyle>
          <a:p>
            <a:pPr>
              <a:defRPr/>
            </a:pPr>
            <a:r>
              <a:rPr lang="ko-KR" altLang="en-US"/>
              <a:t>IV - Combinational Logic Technologies</a:t>
            </a:r>
            <a:endParaRPr lang="en-US" altLang="en-US"/>
          </a:p>
        </p:txBody>
      </p:sp>
      <p:sp>
        <p:nvSpPr>
          <p:cNvPr id="6" name="Rectangle 5">
            <a:extLst>
              <a:ext uri="{FF2B5EF4-FFF2-40B4-BE49-F238E27FC236}">
                <a16:creationId xmlns:a16="http://schemas.microsoft.com/office/drawing/2014/main" id="{5689C835-491A-884F-961B-423DDB6F8FF4}"/>
              </a:ext>
            </a:extLst>
          </p:cNvPr>
          <p:cNvSpPr>
            <a:spLocks noGrp="1" noChangeArrowheads="1"/>
          </p:cNvSpPr>
          <p:nvPr>
            <p:ph type="ftr" sz="quarter" idx="11"/>
          </p:nvPr>
        </p:nvSpPr>
        <p:spPr>
          <a:ln/>
        </p:spPr>
        <p:txBody>
          <a:bodyPr/>
          <a:lstStyle>
            <a:lvl1pPr>
              <a:defRPr/>
            </a:lvl1pPr>
          </a:lstStyle>
          <a:p>
            <a:pPr>
              <a:defRPr/>
            </a:pPr>
            <a:r>
              <a:rPr lang="en-US" altLang="en-US"/>
              <a:t>© Copyright 2004, Gaetano Borriello and Randy H. Katz</a:t>
            </a:r>
          </a:p>
        </p:txBody>
      </p:sp>
      <p:sp>
        <p:nvSpPr>
          <p:cNvPr id="7" name="Rectangle 6">
            <a:extLst>
              <a:ext uri="{FF2B5EF4-FFF2-40B4-BE49-F238E27FC236}">
                <a16:creationId xmlns:a16="http://schemas.microsoft.com/office/drawing/2014/main" id="{0AF43814-2460-AD4B-ACA5-95094F1F893D}"/>
              </a:ext>
            </a:extLst>
          </p:cNvPr>
          <p:cNvSpPr>
            <a:spLocks noGrp="1" noChangeArrowheads="1"/>
          </p:cNvSpPr>
          <p:nvPr>
            <p:ph type="sldNum" sz="quarter" idx="12"/>
          </p:nvPr>
        </p:nvSpPr>
        <p:spPr>
          <a:ln/>
        </p:spPr>
        <p:txBody>
          <a:bodyPr/>
          <a:lstStyle>
            <a:lvl1pPr>
              <a:defRPr/>
            </a:lvl1pPr>
          </a:lstStyle>
          <a:p>
            <a:pPr>
              <a:defRPr/>
            </a:pPr>
            <a:fld id="{0F15B55C-A7B2-8F4A-8193-EF9472EE5417}" type="slidenum">
              <a:rPr lang="en-US" altLang="en-US"/>
              <a:pPr>
                <a:defRPr/>
              </a:pPr>
              <a:t>‹#›</a:t>
            </a:fld>
            <a:endParaRPr lang="en-US" altLang="en-US"/>
          </a:p>
        </p:txBody>
      </p:sp>
    </p:spTree>
    <p:extLst>
      <p:ext uri="{BB962C8B-B14F-4D97-AF65-F5344CB8AC3E}">
        <p14:creationId xmlns:p14="http://schemas.microsoft.com/office/powerpoint/2010/main" val="361713656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Rectangle 4">
            <a:extLst>
              <a:ext uri="{FF2B5EF4-FFF2-40B4-BE49-F238E27FC236}">
                <a16:creationId xmlns:a16="http://schemas.microsoft.com/office/drawing/2014/main" id="{5F375C44-A0D1-CB48-B582-F468B6B233AD}"/>
              </a:ext>
            </a:extLst>
          </p:cNvPr>
          <p:cNvSpPr>
            <a:spLocks noGrp="1" noChangeArrowheads="1"/>
          </p:cNvSpPr>
          <p:nvPr>
            <p:ph type="dt" sz="half" idx="10"/>
          </p:nvPr>
        </p:nvSpPr>
        <p:spPr>
          <a:ln/>
        </p:spPr>
        <p:txBody>
          <a:bodyPr/>
          <a:lstStyle>
            <a:lvl1pPr>
              <a:defRPr/>
            </a:lvl1pPr>
          </a:lstStyle>
          <a:p>
            <a:pPr>
              <a:defRPr/>
            </a:pPr>
            <a:r>
              <a:rPr lang="ko-KR" altLang="en-US"/>
              <a:t>IV - Combinational Logic Technologies</a:t>
            </a:r>
            <a:endParaRPr lang="en-US" altLang="en-US"/>
          </a:p>
        </p:txBody>
      </p:sp>
      <p:sp>
        <p:nvSpPr>
          <p:cNvPr id="5" name="Rectangle 5">
            <a:extLst>
              <a:ext uri="{FF2B5EF4-FFF2-40B4-BE49-F238E27FC236}">
                <a16:creationId xmlns:a16="http://schemas.microsoft.com/office/drawing/2014/main" id="{DAA0CA87-79E4-B544-A0AB-48C449A548E5}"/>
              </a:ext>
            </a:extLst>
          </p:cNvPr>
          <p:cNvSpPr>
            <a:spLocks noGrp="1" noChangeArrowheads="1"/>
          </p:cNvSpPr>
          <p:nvPr>
            <p:ph type="ftr" sz="quarter" idx="11"/>
          </p:nvPr>
        </p:nvSpPr>
        <p:spPr>
          <a:ln/>
        </p:spPr>
        <p:txBody>
          <a:bodyPr/>
          <a:lstStyle>
            <a:lvl1pPr>
              <a:defRPr/>
            </a:lvl1pPr>
          </a:lstStyle>
          <a:p>
            <a:pPr>
              <a:defRPr/>
            </a:pPr>
            <a:r>
              <a:rPr lang="en-US" altLang="en-US"/>
              <a:t>© Copyright 2004, Gaetano Borriello and Randy H. Katz</a:t>
            </a:r>
          </a:p>
        </p:txBody>
      </p:sp>
      <p:sp>
        <p:nvSpPr>
          <p:cNvPr id="6" name="Rectangle 6">
            <a:extLst>
              <a:ext uri="{FF2B5EF4-FFF2-40B4-BE49-F238E27FC236}">
                <a16:creationId xmlns:a16="http://schemas.microsoft.com/office/drawing/2014/main" id="{DEFB06F7-9172-954A-AD9F-748D174FFD01}"/>
              </a:ext>
            </a:extLst>
          </p:cNvPr>
          <p:cNvSpPr>
            <a:spLocks noGrp="1" noChangeArrowheads="1"/>
          </p:cNvSpPr>
          <p:nvPr>
            <p:ph type="sldNum" sz="quarter" idx="12"/>
          </p:nvPr>
        </p:nvSpPr>
        <p:spPr>
          <a:ln/>
        </p:spPr>
        <p:txBody>
          <a:bodyPr/>
          <a:lstStyle>
            <a:lvl1pPr>
              <a:defRPr/>
            </a:lvl1pPr>
          </a:lstStyle>
          <a:p>
            <a:pPr>
              <a:defRPr/>
            </a:pPr>
            <a:fld id="{2A0BB0F4-CC93-E54D-925E-093C396852A8}" type="slidenum">
              <a:rPr lang="en-US" altLang="en-US"/>
              <a:pPr>
                <a:defRPr/>
              </a:pPr>
              <a:t>‹#›</a:t>
            </a:fld>
            <a:endParaRPr lang="en-US" altLang="en-US"/>
          </a:p>
        </p:txBody>
      </p:sp>
    </p:spTree>
    <p:extLst>
      <p:ext uri="{BB962C8B-B14F-4D97-AF65-F5344CB8AC3E}">
        <p14:creationId xmlns:p14="http://schemas.microsoft.com/office/powerpoint/2010/main" val="27369800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721475" y="280988"/>
            <a:ext cx="2085975" cy="5929312"/>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63550" y="280988"/>
            <a:ext cx="6105525" cy="5929312"/>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Rectangle 4">
            <a:extLst>
              <a:ext uri="{FF2B5EF4-FFF2-40B4-BE49-F238E27FC236}">
                <a16:creationId xmlns:a16="http://schemas.microsoft.com/office/drawing/2014/main" id="{EC4724C4-30B4-4440-A19A-9108D79FD8C0}"/>
              </a:ext>
            </a:extLst>
          </p:cNvPr>
          <p:cNvSpPr>
            <a:spLocks noGrp="1" noChangeArrowheads="1"/>
          </p:cNvSpPr>
          <p:nvPr>
            <p:ph type="dt" sz="half" idx="10"/>
          </p:nvPr>
        </p:nvSpPr>
        <p:spPr>
          <a:ln/>
        </p:spPr>
        <p:txBody>
          <a:bodyPr/>
          <a:lstStyle>
            <a:lvl1pPr>
              <a:defRPr/>
            </a:lvl1pPr>
          </a:lstStyle>
          <a:p>
            <a:pPr>
              <a:defRPr/>
            </a:pPr>
            <a:r>
              <a:rPr lang="ko-KR" altLang="en-US"/>
              <a:t>IV - Combinational Logic Technologies</a:t>
            </a:r>
            <a:endParaRPr lang="en-US" altLang="en-US"/>
          </a:p>
        </p:txBody>
      </p:sp>
      <p:sp>
        <p:nvSpPr>
          <p:cNvPr id="5" name="Rectangle 5">
            <a:extLst>
              <a:ext uri="{FF2B5EF4-FFF2-40B4-BE49-F238E27FC236}">
                <a16:creationId xmlns:a16="http://schemas.microsoft.com/office/drawing/2014/main" id="{AE2C2BF5-FED5-884F-9AD9-370E96B3CCF4}"/>
              </a:ext>
            </a:extLst>
          </p:cNvPr>
          <p:cNvSpPr>
            <a:spLocks noGrp="1" noChangeArrowheads="1"/>
          </p:cNvSpPr>
          <p:nvPr>
            <p:ph type="ftr" sz="quarter" idx="11"/>
          </p:nvPr>
        </p:nvSpPr>
        <p:spPr>
          <a:ln/>
        </p:spPr>
        <p:txBody>
          <a:bodyPr/>
          <a:lstStyle>
            <a:lvl1pPr>
              <a:defRPr/>
            </a:lvl1pPr>
          </a:lstStyle>
          <a:p>
            <a:pPr>
              <a:defRPr/>
            </a:pPr>
            <a:r>
              <a:rPr lang="en-US" altLang="en-US"/>
              <a:t>© Copyright 2004, Gaetano Borriello and Randy H. Katz</a:t>
            </a:r>
          </a:p>
        </p:txBody>
      </p:sp>
      <p:sp>
        <p:nvSpPr>
          <p:cNvPr id="6" name="Rectangle 6">
            <a:extLst>
              <a:ext uri="{FF2B5EF4-FFF2-40B4-BE49-F238E27FC236}">
                <a16:creationId xmlns:a16="http://schemas.microsoft.com/office/drawing/2014/main" id="{FF2E7CF8-662F-EB47-A874-90D0F9DA995D}"/>
              </a:ext>
            </a:extLst>
          </p:cNvPr>
          <p:cNvSpPr>
            <a:spLocks noGrp="1" noChangeArrowheads="1"/>
          </p:cNvSpPr>
          <p:nvPr>
            <p:ph type="sldNum" sz="quarter" idx="12"/>
          </p:nvPr>
        </p:nvSpPr>
        <p:spPr>
          <a:ln/>
        </p:spPr>
        <p:txBody>
          <a:bodyPr/>
          <a:lstStyle>
            <a:lvl1pPr>
              <a:defRPr/>
            </a:lvl1pPr>
          </a:lstStyle>
          <a:p>
            <a:pPr>
              <a:defRPr/>
            </a:pPr>
            <a:fld id="{D443EB47-B98C-284D-8FDA-EC5B102157DC}" type="slidenum">
              <a:rPr lang="en-US" altLang="en-US"/>
              <a:pPr>
                <a:defRPr/>
              </a:pPr>
              <a:t>‹#›</a:t>
            </a:fld>
            <a:endParaRPr lang="en-US" altLang="en-US"/>
          </a:p>
        </p:txBody>
      </p:sp>
    </p:spTree>
    <p:extLst>
      <p:ext uri="{BB962C8B-B14F-4D97-AF65-F5344CB8AC3E}">
        <p14:creationId xmlns:p14="http://schemas.microsoft.com/office/powerpoint/2010/main" val="274377598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sp>
        <p:nvSpPr>
          <p:cNvPr id="4" name="Freeform 7"/>
          <p:cNvSpPr>
            <a:spLocks noChangeArrowheads="1"/>
          </p:cNvSpPr>
          <p:nvPr/>
        </p:nvSpPr>
        <p:spPr bwMode="auto">
          <a:xfrm>
            <a:off x="617539" y="1235076"/>
            <a:ext cx="8035925" cy="925513"/>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eaLnBrk="0" fontAlgn="base" latinLnBrk="0" hangingPunct="0">
              <a:spcBef>
                <a:spcPct val="0"/>
              </a:spcBef>
              <a:spcAft>
                <a:spcPct val="0"/>
              </a:spcAft>
            </a:pPr>
            <a:endParaRPr lang="ko-KR" altLang="en-US" sz="1798">
              <a:solidFill>
                <a:srgbClr val="000000"/>
              </a:solidFill>
            </a:endParaRPr>
          </a:p>
        </p:txBody>
      </p:sp>
      <p:sp>
        <p:nvSpPr>
          <p:cNvPr id="5" name="Line 8"/>
          <p:cNvSpPr>
            <a:spLocks noChangeShapeType="1"/>
          </p:cNvSpPr>
          <p:nvPr/>
        </p:nvSpPr>
        <p:spPr bwMode="auto">
          <a:xfrm>
            <a:off x="2008188" y="4013200"/>
            <a:ext cx="6602412"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pPr eaLnBrk="0" fontAlgn="base" latinLnBrk="0" hangingPunct="0">
              <a:spcBef>
                <a:spcPct val="0"/>
              </a:spcBef>
              <a:spcAft>
                <a:spcPct val="0"/>
              </a:spcAft>
            </a:pPr>
            <a:endParaRPr lang="ko-KR" altLang="en-US" sz="1798">
              <a:solidFill>
                <a:srgbClr val="000000"/>
              </a:solidFill>
            </a:endParaRPr>
          </a:p>
        </p:txBody>
      </p:sp>
      <p:sp>
        <p:nvSpPr>
          <p:cNvPr id="160770" name="Rectangle 2"/>
          <p:cNvSpPr>
            <a:spLocks noGrp="1" noChangeArrowheads="1"/>
          </p:cNvSpPr>
          <p:nvPr>
            <p:ph type="ctrTitle"/>
          </p:nvPr>
        </p:nvSpPr>
        <p:spPr>
          <a:xfrm>
            <a:off x="927100" y="1543050"/>
            <a:ext cx="7729538" cy="1776413"/>
          </a:xfrm>
        </p:spPr>
        <p:txBody>
          <a:bodyPr/>
          <a:lstStyle>
            <a:lvl1pPr>
              <a:defRPr sz="4296"/>
            </a:lvl1pPr>
          </a:lstStyle>
          <a:p>
            <a:r>
              <a:rPr lang="en-US" altLang="en-US"/>
              <a:t>Click to edit Master title style</a:t>
            </a:r>
          </a:p>
        </p:txBody>
      </p:sp>
      <p:sp>
        <p:nvSpPr>
          <p:cNvPr id="160771" name="Rectangle 3"/>
          <p:cNvSpPr>
            <a:spLocks noGrp="1" noChangeArrowheads="1"/>
          </p:cNvSpPr>
          <p:nvPr>
            <p:ph type="subTitle" idx="1"/>
          </p:nvPr>
        </p:nvSpPr>
        <p:spPr>
          <a:xfrm>
            <a:off x="2008189" y="4013200"/>
            <a:ext cx="6645275" cy="1776413"/>
          </a:xfrm>
        </p:spPr>
        <p:txBody>
          <a:bodyPr/>
          <a:lstStyle>
            <a:lvl1pPr marL="0" indent="0">
              <a:buFont typeface="Wingdings" pitchFamily="2" charset="2"/>
              <a:buNone/>
              <a:defRPr sz="2098"/>
            </a:lvl1pPr>
          </a:lstStyle>
          <a:p>
            <a:r>
              <a:rPr lang="en-US" altLang="en-US"/>
              <a:t>Click to edit Master subtitle style</a:t>
            </a:r>
          </a:p>
        </p:txBody>
      </p:sp>
      <p:sp>
        <p:nvSpPr>
          <p:cNvPr id="6" name="Rectangle 4"/>
          <p:cNvSpPr>
            <a:spLocks noGrp="1" noChangeArrowheads="1"/>
          </p:cNvSpPr>
          <p:nvPr>
            <p:ph type="dt" sz="half" idx="10"/>
          </p:nvPr>
        </p:nvSpPr>
        <p:spPr>
          <a:xfrm>
            <a:off x="463551" y="6324600"/>
            <a:ext cx="2163763" cy="463550"/>
          </a:xfrm>
        </p:spPr>
        <p:txBody>
          <a:bodyPr/>
          <a:lstStyle>
            <a:lvl1pPr>
              <a:defRPr/>
            </a:lvl1pPr>
          </a:lstStyle>
          <a:p>
            <a:r>
              <a:rPr lang="ko-KR" altLang="en-US">
                <a:solidFill>
                  <a:srgbClr val="000000"/>
                </a:solidFill>
              </a:rPr>
              <a:t>IV - Combinational Logic Technologies</a:t>
            </a:r>
            <a:endParaRPr lang="en-US" altLang="en-US">
              <a:solidFill>
                <a:srgbClr val="000000"/>
              </a:solidFill>
            </a:endParaRPr>
          </a:p>
        </p:txBody>
      </p:sp>
      <p:sp>
        <p:nvSpPr>
          <p:cNvPr id="7" name="Rectangle 5"/>
          <p:cNvSpPr>
            <a:spLocks noGrp="1" noChangeArrowheads="1"/>
          </p:cNvSpPr>
          <p:nvPr>
            <p:ph type="ftr" sz="quarter" idx="11"/>
          </p:nvPr>
        </p:nvSpPr>
        <p:spPr>
          <a:xfrm>
            <a:off x="3167064" y="6324600"/>
            <a:ext cx="2936875" cy="463550"/>
          </a:xfrm>
        </p:spPr>
        <p:txBody>
          <a:bodyPr/>
          <a:lstStyle>
            <a:lvl1pPr>
              <a:defRPr/>
            </a:lvl1pPr>
          </a:lstStyle>
          <a:p>
            <a:pPr>
              <a:defRPr/>
            </a:pPr>
            <a:r>
              <a:rPr lang="en-US" altLang="en-US">
                <a:solidFill>
                  <a:srgbClr val="000000"/>
                </a:solidFill>
              </a:rPr>
              <a:t>© Copyright 2004, Gaetano Borriello and Randy H. Katz</a:t>
            </a:r>
          </a:p>
        </p:txBody>
      </p:sp>
      <p:sp>
        <p:nvSpPr>
          <p:cNvPr id="8" name="Rectangle 6"/>
          <p:cNvSpPr>
            <a:spLocks noGrp="1" noChangeArrowheads="1"/>
          </p:cNvSpPr>
          <p:nvPr>
            <p:ph type="sldNum" sz="quarter" idx="12"/>
          </p:nvPr>
        </p:nvSpPr>
        <p:spPr>
          <a:xfrm>
            <a:off x="6643689" y="6324600"/>
            <a:ext cx="2163762" cy="463550"/>
          </a:xfrm>
        </p:spPr>
        <p:txBody>
          <a:bodyPr/>
          <a:lstStyle>
            <a:lvl1pPr>
              <a:defRPr/>
            </a:lvl1pPr>
          </a:lstStyle>
          <a:p>
            <a:pPr>
              <a:defRPr/>
            </a:pPr>
            <a:fld id="{CA8B205E-4F77-3744-A927-194682098239}"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68850646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Rectangle 4"/>
          <p:cNvSpPr>
            <a:spLocks noGrp="1" noChangeArrowheads="1"/>
          </p:cNvSpPr>
          <p:nvPr>
            <p:ph type="dt" sz="half" idx="10"/>
          </p:nvPr>
        </p:nvSpPr>
        <p:spPr>
          <a:ln/>
        </p:spPr>
        <p:txBody>
          <a:bodyPr/>
          <a:lstStyle>
            <a:lvl1pPr>
              <a:defRPr/>
            </a:lvl1pPr>
          </a:lstStyle>
          <a:p>
            <a:r>
              <a:rPr lang="ko-KR" altLang="en-US">
                <a:solidFill>
                  <a:srgbClr val="000000"/>
                </a:solidFill>
              </a:rPr>
              <a:t>IV - Combinational Logic Technologies</a:t>
            </a:r>
            <a:endParaRPr lang="en-U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en-US">
                <a:solidFill>
                  <a:srgbClr val="000000"/>
                </a:solidFill>
              </a:rPr>
              <a:t>© Copyright 2004, Gaetano Borriello and Randy H. Katz</a:t>
            </a:r>
          </a:p>
        </p:txBody>
      </p:sp>
      <p:sp>
        <p:nvSpPr>
          <p:cNvPr id="6" name="Rectangle 6"/>
          <p:cNvSpPr>
            <a:spLocks noGrp="1" noChangeArrowheads="1"/>
          </p:cNvSpPr>
          <p:nvPr>
            <p:ph type="sldNum" sz="quarter" idx="12"/>
          </p:nvPr>
        </p:nvSpPr>
        <p:spPr>
          <a:ln/>
        </p:spPr>
        <p:txBody>
          <a:bodyPr/>
          <a:lstStyle>
            <a:lvl1pPr>
              <a:defRPr/>
            </a:lvl1pPr>
          </a:lstStyle>
          <a:p>
            <a:pPr>
              <a:defRPr/>
            </a:pPr>
            <a:fld id="{A6F48DEF-B446-5847-9426-60EE92E68D63}"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108519081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31838" y="4464050"/>
            <a:ext cx="7880350" cy="1379538"/>
          </a:xfrm>
        </p:spPr>
        <p:txBody>
          <a:bodyPr/>
          <a:lstStyle>
            <a:lvl1pPr algn="l">
              <a:defRPr sz="3996" b="1" cap="all"/>
            </a:lvl1pPr>
          </a:lstStyle>
          <a:p>
            <a:r>
              <a:rPr lang="ko-KR" altLang="en-US"/>
              <a:t>마스터 제목 스타일 편집</a:t>
            </a:r>
          </a:p>
        </p:txBody>
      </p:sp>
      <p:sp>
        <p:nvSpPr>
          <p:cNvPr id="3" name="텍스트 개체 틀 2"/>
          <p:cNvSpPr>
            <a:spLocks noGrp="1"/>
          </p:cNvSpPr>
          <p:nvPr>
            <p:ph type="body" idx="1"/>
          </p:nvPr>
        </p:nvSpPr>
        <p:spPr>
          <a:xfrm>
            <a:off x="731838" y="2944814"/>
            <a:ext cx="7880350" cy="1519237"/>
          </a:xfrm>
        </p:spPr>
        <p:txBody>
          <a:bodyPr anchor="b"/>
          <a:lstStyle>
            <a:lvl1pPr marL="0" indent="0">
              <a:buNone/>
              <a:defRPr sz="1999"/>
            </a:lvl1pPr>
            <a:lvl2pPr marL="456798" indent="0">
              <a:buNone/>
              <a:defRPr sz="1798"/>
            </a:lvl2pPr>
            <a:lvl3pPr marL="913597" indent="0">
              <a:buNone/>
              <a:defRPr sz="1599"/>
            </a:lvl3pPr>
            <a:lvl4pPr marL="1370396" indent="0">
              <a:buNone/>
              <a:defRPr sz="1399"/>
            </a:lvl4pPr>
            <a:lvl5pPr marL="1827194" indent="0">
              <a:buNone/>
              <a:defRPr sz="1399"/>
            </a:lvl5pPr>
            <a:lvl6pPr marL="2283993" indent="0">
              <a:buNone/>
              <a:defRPr sz="1399"/>
            </a:lvl6pPr>
            <a:lvl7pPr marL="2740791" indent="0">
              <a:buNone/>
              <a:defRPr sz="1399"/>
            </a:lvl7pPr>
            <a:lvl8pPr marL="3197590" indent="0">
              <a:buNone/>
              <a:defRPr sz="1399"/>
            </a:lvl8pPr>
            <a:lvl9pPr marL="3654388" indent="0">
              <a:buNone/>
              <a:defRPr sz="1399"/>
            </a:lvl9pPr>
          </a:lstStyle>
          <a:p>
            <a:pPr lvl="0"/>
            <a:r>
              <a:rPr lang="ko-KR" altLang="en-US"/>
              <a:t>마스터 텍스트 스타일을 편집합니다</a:t>
            </a:r>
          </a:p>
        </p:txBody>
      </p:sp>
      <p:sp>
        <p:nvSpPr>
          <p:cNvPr id="4" name="Rectangle 4"/>
          <p:cNvSpPr>
            <a:spLocks noGrp="1" noChangeArrowheads="1"/>
          </p:cNvSpPr>
          <p:nvPr>
            <p:ph type="dt" sz="half" idx="10"/>
          </p:nvPr>
        </p:nvSpPr>
        <p:spPr>
          <a:ln/>
        </p:spPr>
        <p:txBody>
          <a:bodyPr/>
          <a:lstStyle>
            <a:lvl1pPr>
              <a:defRPr/>
            </a:lvl1pPr>
          </a:lstStyle>
          <a:p>
            <a:r>
              <a:rPr lang="ko-KR" altLang="en-US">
                <a:solidFill>
                  <a:srgbClr val="000000"/>
                </a:solidFill>
              </a:rPr>
              <a:t>IV - Combinational Logic Technologies</a:t>
            </a:r>
            <a:endParaRPr lang="en-U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en-US">
                <a:solidFill>
                  <a:srgbClr val="000000"/>
                </a:solidFill>
              </a:rPr>
              <a:t>© Copyright 2004, Gaetano Borriello and Randy H. Katz</a:t>
            </a:r>
          </a:p>
        </p:txBody>
      </p:sp>
      <p:sp>
        <p:nvSpPr>
          <p:cNvPr id="6" name="Rectangle 6"/>
          <p:cNvSpPr>
            <a:spLocks noGrp="1" noChangeArrowheads="1"/>
          </p:cNvSpPr>
          <p:nvPr>
            <p:ph type="sldNum" sz="quarter" idx="12"/>
          </p:nvPr>
        </p:nvSpPr>
        <p:spPr>
          <a:ln/>
        </p:spPr>
        <p:txBody>
          <a:bodyPr/>
          <a:lstStyle>
            <a:lvl1pPr>
              <a:defRPr/>
            </a:lvl1pPr>
          </a:lstStyle>
          <a:p>
            <a:pPr>
              <a:defRPr/>
            </a:pPr>
            <a:fld id="{E551E882-3A0D-7B41-A63D-8A30DFC7B763}"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65549528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63550" y="1620838"/>
            <a:ext cx="4095750" cy="4589462"/>
          </a:xfrm>
        </p:spPr>
        <p:txBody>
          <a:bodyPr/>
          <a:lstStyle>
            <a:lvl1pPr>
              <a:defRPr sz="2798"/>
            </a:lvl1pPr>
            <a:lvl2pPr>
              <a:defRPr sz="2398"/>
            </a:lvl2pPr>
            <a:lvl3pPr>
              <a:defRPr sz="1999"/>
            </a:lvl3pPr>
            <a:lvl4pPr>
              <a:defRPr sz="1798"/>
            </a:lvl4pPr>
            <a:lvl5pPr>
              <a:defRPr sz="1798"/>
            </a:lvl5pPr>
            <a:lvl6pPr>
              <a:defRPr sz="1798"/>
            </a:lvl6pPr>
            <a:lvl7pPr>
              <a:defRPr sz="1798"/>
            </a:lvl7pPr>
            <a:lvl8pPr>
              <a:defRPr sz="1798"/>
            </a:lvl8pPr>
            <a:lvl9pPr>
              <a:defRPr sz="1798"/>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711700" y="1620838"/>
            <a:ext cx="4095750" cy="4589462"/>
          </a:xfrm>
        </p:spPr>
        <p:txBody>
          <a:bodyPr/>
          <a:lstStyle>
            <a:lvl1pPr>
              <a:defRPr sz="2798"/>
            </a:lvl1pPr>
            <a:lvl2pPr>
              <a:defRPr sz="2398"/>
            </a:lvl2pPr>
            <a:lvl3pPr>
              <a:defRPr sz="1999"/>
            </a:lvl3pPr>
            <a:lvl4pPr>
              <a:defRPr sz="1798"/>
            </a:lvl4pPr>
            <a:lvl5pPr>
              <a:defRPr sz="1798"/>
            </a:lvl5pPr>
            <a:lvl6pPr>
              <a:defRPr sz="1798"/>
            </a:lvl6pPr>
            <a:lvl7pPr>
              <a:defRPr sz="1798"/>
            </a:lvl7pPr>
            <a:lvl8pPr>
              <a:defRPr sz="1798"/>
            </a:lvl8pPr>
            <a:lvl9pPr>
              <a:defRPr sz="1798"/>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Rectangle 4"/>
          <p:cNvSpPr>
            <a:spLocks noGrp="1" noChangeArrowheads="1"/>
          </p:cNvSpPr>
          <p:nvPr>
            <p:ph type="dt" sz="half" idx="10"/>
          </p:nvPr>
        </p:nvSpPr>
        <p:spPr>
          <a:ln/>
        </p:spPr>
        <p:txBody>
          <a:bodyPr/>
          <a:lstStyle>
            <a:lvl1pPr>
              <a:defRPr/>
            </a:lvl1pPr>
          </a:lstStyle>
          <a:p>
            <a:r>
              <a:rPr lang="ko-KR" altLang="en-US">
                <a:solidFill>
                  <a:srgbClr val="000000"/>
                </a:solidFill>
              </a:rPr>
              <a:t>IV - Combinational Logic Technologies</a:t>
            </a:r>
            <a:endParaRPr lang="en-US" alt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en-US">
                <a:solidFill>
                  <a:srgbClr val="000000"/>
                </a:solidFill>
              </a:rPr>
              <a:t>© Copyright 2004, Gaetano Borriello and Randy H. Katz</a:t>
            </a:r>
          </a:p>
        </p:txBody>
      </p:sp>
      <p:sp>
        <p:nvSpPr>
          <p:cNvPr id="7" name="Rectangle 6"/>
          <p:cNvSpPr>
            <a:spLocks noGrp="1" noChangeArrowheads="1"/>
          </p:cNvSpPr>
          <p:nvPr>
            <p:ph type="sldNum" sz="quarter" idx="12"/>
          </p:nvPr>
        </p:nvSpPr>
        <p:spPr>
          <a:ln/>
        </p:spPr>
        <p:txBody>
          <a:bodyPr/>
          <a:lstStyle>
            <a:lvl1pPr>
              <a:defRPr/>
            </a:lvl1pPr>
          </a:lstStyle>
          <a:p>
            <a:pPr>
              <a:defRPr/>
            </a:pPr>
            <a:fld id="{844CD141-C577-D140-9648-D402DC1C9D81}"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39810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Rectangle 4">
            <a:extLst>
              <a:ext uri="{FF2B5EF4-FFF2-40B4-BE49-F238E27FC236}">
                <a16:creationId xmlns:a16="http://schemas.microsoft.com/office/drawing/2014/main" id="{821E7D75-A800-8443-8A5C-09AE8D54773C}"/>
              </a:ext>
            </a:extLst>
          </p:cNvPr>
          <p:cNvSpPr>
            <a:spLocks noGrp="1" noChangeArrowheads="1"/>
          </p:cNvSpPr>
          <p:nvPr>
            <p:ph type="dt" sz="half" idx="10"/>
          </p:nvPr>
        </p:nvSpPr>
        <p:spPr>
          <a:ln/>
        </p:spPr>
        <p:txBody>
          <a:bodyPr/>
          <a:lstStyle>
            <a:lvl1pPr>
              <a:defRPr/>
            </a:lvl1pPr>
          </a:lstStyle>
          <a:p>
            <a:pPr>
              <a:defRPr/>
            </a:pPr>
            <a:r>
              <a:rPr lang="ko-KR" altLang="en-US"/>
              <a:t>V - Combinational Logic Case Studies</a:t>
            </a:r>
            <a:endParaRPr lang="en-US" altLang="en-US"/>
          </a:p>
        </p:txBody>
      </p:sp>
      <p:sp>
        <p:nvSpPr>
          <p:cNvPr id="4" name="Rectangle 5">
            <a:extLst>
              <a:ext uri="{FF2B5EF4-FFF2-40B4-BE49-F238E27FC236}">
                <a16:creationId xmlns:a16="http://schemas.microsoft.com/office/drawing/2014/main" id="{A55426C2-83E7-F24D-B5EA-97CE4FD0DD12}"/>
              </a:ext>
            </a:extLst>
          </p:cNvPr>
          <p:cNvSpPr>
            <a:spLocks noGrp="1" noChangeArrowheads="1"/>
          </p:cNvSpPr>
          <p:nvPr>
            <p:ph type="ftr" sz="quarter" idx="11"/>
          </p:nvPr>
        </p:nvSpPr>
        <p:spPr>
          <a:ln/>
        </p:spPr>
        <p:txBody>
          <a:bodyPr/>
          <a:lstStyle>
            <a:lvl1pPr>
              <a:defRPr/>
            </a:lvl1pPr>
          </a:lstStyle>
          <a:p>
            <a:pPr>
              <a:defRPr/>
            </a:pPr>
            <a:r>
              <a:rPr lang="en-US" altLang="en-US"/>
              <a:t>© Copyright 2004, Gaetano Borriello and Randy H. Katz</a:t>
            </a:r>
          </a:p>
        </p:txBody>
      </p:sp>
      <p:sp>
        <p:nvSpPr>
          <p:cNvPr id="5" name="Rectangle 6">
            <a:extLst>
              <a:ext uri="{FF2B5EF4-FFF2-40B4-BE49-F238E27FC236}">
                <a16:creationId xmlns:a16="http://schemas.microsoft.com/office/drawing/2014/main" id="{DF1A650A-C1BD-D145-B9BB-EE2F62730A49}"/>
              </a:ext>
            </a:extLst>
          </p:cNvPr>
          <p:cNvSpPr>
            <a:spLocks noGrp="1" noChangeArrowheads="1"/>
          </p:cNvSpPr>
          <p:nvPr>
            <p:ph type="sldNum" sz="quarter" idx="12"/>
          </p:nvPr>
        </p:nvSpPr>
        <p:spPr>
          <a:ln/>
        </p:spPr>
        <p:txBody>
          <a:bodyPr/>
          <a:lstStyle>
            <a:lvl1pPr>
              <a:defRPr/>
            </a:lvl1pPr>
          </a:lstStyle>
          <a:p>
            <a:pPr>
              <a:defRPr/>
            </a:pPr>
            <a:fld id="{57056F66-993C-B242-9745-73559111C22F}" type="slidenum">
              <a:rPr lang="en-US" altLang="en-US"/>
              <a:pPr>
                <a:defRPr/>
              </a:pPr>
              <a:t>‹#›</a:t>
            </a:fld>
            <a:endParaRPr lang="en-US" altLang="en-US"/>
          </a:p>
        </p:txBody>
      </p:sp>
    </p:spTree>
    <p:extLst>
      <p:ext uri="{BB962C8B-B14F-4D97-AF65-F5344CB8AC3E}">
        <p14:creationId xmlns:p14="http://schemas.microsoft.com/office/powerpoint/2010/main" val="27039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463550" y="277814"/>
            <a:ext cx="8343900" cy="1158875"/>
          </a:xfrm>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63550" y="1555750"/>
            <a:ext cx="4095750" cy="647700"/>
          </a:xfrm>
        </p:spPr>
        <p:txBody>
          <a:bodyPr anchor="b"/>
          <a:lstStyle>
            <a:lvl1pPr marL="0" indent="0">
              <a:buNone/>
              <a:defRPr sz="2398" b="1"/>
            </a:lvl1pPr>
            <a:lvl2pPr marL="456798" indent="0">
              <a:buNone/>
              <a:defRPr sz="1999" b="1"/>
            </a:lvl2pPr>
            <a:lvl3pPr marL="913597" indent="0">
              <a:buNone/>
              <a:defRPr sz="1798" b="1"/>
            </a:lvl3pPr>
            <a:lvl4pPr marL="1370396" indent="0">
              <a:buNone/>
              <a:defRPr sz="1599" b="1"/>
            </a:lvl4pPr>
            <a:lvl5pPr marL="1827194" indent="0">
              <a:buNone/>
              <a:defRPr sz="1599" b="1"/>
            </a:lvl5pPr>
            <a:lvl6pPr marL="2283993" indent="0">
              <a:buNone/>
              <a:defRPr sz="1599" b="1"/>
            </a:lvl6pPr>
            <a:lvl7pPr marL="2740791" indent="0">
              <a:buNone/>
              <a:defRPr sz="1599" b="1"/>
            </a:lvl7pPr>
            <a:lvl8pPr marL="3197590" indent="0">
              <a:buNone/>
              <a:defRPr sz="1599" b="1"/>
            </a:lvl8pPr>
            <a:lvl9pPr marL="3654388" indent="0">
              <a:buNone/>
              <a:defRPr sz="1599" b="1"/>
            </a:lvl9pPr>
          </a:lstStyle>
          <a:p>
            <a:pPr lvl="0"/>
            <a:r>
              <a:rPr lang="ko-KR" altLang="en-US"/>
              <a:t>마스터 텍스트 스타일을 편집합니다</a:t>
            </a:r>
          </a:p>
        </p:txBody>
      </p:sp>
      <p:sp>
        <p:nvSpPr>
          <p:cNvPr id="4" name="내용 개체 틀 3"/>
          <p:cNvSpPr>
            <a:spLocks noGrp="1"/>
          </p:cNvSpPr>
          <p:nvPr>
            <p:ph sz="half" idx="2"/>
          </p:nvPr>
        </p:nvSpPr>
        <p:spPr>
          <a:xfrm>
            <a:off x="463550" y="2203450"/>
            <a:ext cx="4095750" cy="4002088"/>
          </a:xfrm>
        </p:spPr>
        <p:txBody>
          <a:bodyPr/>
          <a:lstStyle>
            <a:lvl1pPr>
              <a:defRPr sz="2398"/>
            </a:lvl1pPr>
            <a:lvl2pPr>
              <a:defRPr sz="1999"/>
            </a:lvl2pPr>
            <a:lvl3pPr>
              <a:defRPr sz="1798"/>
            </a:lvl3pPr>
            <a:lvl4pPr>
              <a:defRPr sz="1599"/>
            </a:lvl4pPr>
            <a:lvl5pPr>
              <a:defRPr sz="1599"/>
            </a:lvl5pPr>
            <a:lvl6pPr>
              <a:defRPr sz="1599"/>
            </a:lvl6pPr>
            <a:lvl7pPr>
              <a:defRPr sz="1599"/>
            </a:lvl7pPr>
            <a:lvl8pPr>
              <a:defRPr sz="1599"/>
            </a:lvl8pPr>
            <a:lvl9pPr>
              <a:defRPr sz="1599"/>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710114" y="1555750"/>
            <a:ext cx="4097337" cy="647700"/>
          </a:xfrm>
        </p:spPr>
        <p:txBody>
          <a:bodyPr anchor="b"/>
          <a:lstStyle>
            <a:lvl1pPr marL="0" indent="0">
              <a:buNone/>
              <a:defRPr sz="2398" b="1"/>
            </a:lvl1pPr>
            <a:lvl2pPr marL="456798" indent="0">
              <a:buNone/>
              <a:defRPr sz="1999" b="1"/>
            </a:lvl2pPr>
            <a:lvl3pPr marL="913597" indent="0">
              <a:buNone/>
              <a:defRPr sz="1798" b="1"/>
            </a:lvl3pPr>
            <a:lvl4pPr marL="1370396" indent="0">
              <a:buNone/>
              <a:defRPr sz="1599" b="1"/>
            </a:lvl4pPr>
            <a:lvl5pPr marL="1827194" indent="0">
              <a:buNone/>
              <a:defRPr sz="1599" b="1"/>
            </a:lvl5pPr>
            <a:lvl6pPr marL="2283993" indent="0">
              <a:buNone/>
              <a:defRPr sz="1599" b="1"/>
            </a:lvl6pPr>
            <a:lvl7pPr marL="2740791" indent="0">
              <a:buNone/>
              <a:defRPr sz="1599" b="1"/>
            </a:lvl7pPr>
            <a:lvl8pPr marL="3197590" indent="0">
              <a:buNone/>
              <a:defRPr sz="1599" b="1"/>
            </a:lvl8pPr>
            <a:lvl9pPr marL="3654388" indent="0">
              <a:buNone/>
              <a:defRPr sz="1599" b="1"/>
            </a:lvl9pPr>
          </a:lstStyle>
          <a:p>
            <a:pPr lvl="0"/>
            <a:r>
              <a:rPr lang="ko-KR" altLang="en-US"/>
              <a:t>마스터 텍스트 스타일을 편집합니다</a:t>
            </a:r>
          </a:p>
        </p:txBody>
      </p:sp>
      <p:sp>
        <p:nvSpPr>
          <p:cNvPr id="6" name="내용 개체 틀 5"/>
          <p:cNvSpPr>
            <a:spLocks noGrp="1"/>
          </p:cNvSpPr>
          <p:nvPr>
            <p:ph sz="quarter" idx="4"/>
          </p:nvPr>
        </p:nvSpPr>
        <p:spPr>
          <a:xfrm>
            <a:off x="4710114" y="2203450"/>
            <a:ext cx="4097337" cy="4002088"/>
          </a:xfrm>
        </p:spPr>
        <p:txBody>
          <a:bodyPr/>
          <a:lstStyle>
            <a:lvl1pPr>
              <a:defRPr sz="2398"/>
            </a:lvl1pPr>
            <a:lvl2pPr>
              <a:defRPr sz="1999"/>
            </a:lvl2pPr>
            <a:lvl3pPr>
              <a:defRPr sz="1798"/>
            </a:lvl3pPr>
            <a:lvl4pPr>
              <a:defRPr sz="1599"/>
            </a:lvl4pPr>
            <a:lvl5pPr>
              <a:defRPr sz="1599"/>
            </a:lvl5pPr>
            <a:lvl6pPr>
              <a:defRPr sz="1599"/>
            </a:lvl6pPr>
            <a:lvl7pPr>
              <a:defRPr sz="1599"/>
            </a:lvl7pPr>
            <a:lvl8pPr>
              <a:defRPr sz="1599"/>
            </a:lvl8pPr>
            <a:lvl9pPr>
              <a:defRPr sz="1599"/>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Rectangle 4"/>
          <p:cNvSpPr>
            <a:spLocks noGrp="1" noChangeArrowheads="1"/>
          </p:cNvSpPr>
          <p:nvPr>
            <p:ph type="dt" sz="half" idx="10"/>
          </p:nvPr>
        </p:nvSpPr>
        <p:spPr>
          <a:ln/>
        </p:spPr>
        <p:txBody>
          <a:bodyPr/>
          <a:lstStyle>
            <a:lvl1pPr>
              <a:defRPr/>
            </a:lvl1pPr>
          </a:lstStyle>
          <a:p>
            <a:r>
              <a:rPr lang="ko-KR" altLang="en-US">
                <a:solidFill>
                  <a:srgbClr val="000000"/>
                </a:solidFill>
              </a:rPr>
              <a:t>IV - Combinational Logic Technologies</a:t>
            </a:r>
            <a:endParaRPr lang="en-US" alt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r>
              <a:rPr lang="en-US" altLang="en-US">
                <a:solidFill>
                  <a:srgbClr val="000000"/>
                </a:solidFill>
              </a:rPr>
              <a:t>© Copyright 2004, Gaetano Borriello and Randy H. Katz</a:t>
            </a:r>
          </a:p>
        </p:txBody>
      </p:sp>
      <p:sp>
        <p:nvSpPr>
          <p:cNvPr id="9" name="Rectangle 6"/>
          <p:cNvSpPr>
            <a:spLocks noGrp="1" noChangeArrowheads="1"/>
          </p:cNvSpPr>
          <p:nvPr>
            <p:ph type="sldNum" sz="quarter" idx="12"/>
          </p:nvPr>
        </p:nvSpPr>
        <p:spPr>
          <a:ln/>
        </p:spPr>
        <p:txBody>
          <a:bodyPr/>
          <a:lstStyle>
            <a:lvl1pPr>
              <a:defRPr/>
            </a:lvl1pPr>
          </a:lstStyle>
          <a:p>
            <a:pPr>
              <a:defRPr/>
            </a:pPr>
            <a:fld id="{B08BCCDE-28D1-7247-B5C5-B28BA53F73B6}"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88409228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Rectangle 4"/>
          <p:cNvSpPr>
            <a:spLocks noGrp="1" noChangeArrowheads="1"/>
          </p:cNvSpPr>
          <p:nvPr>
            <p:ph type="dt" sz="half" idx="10"/>
          </p:nvPr>
        </p:nvSpPr>
        <p:spPr>
          <a:ln/>
        </p:spPr>
        <p:txBody>
          <a:bodyPr/>
          <a:lstStyle>
            <a:lvl1pPr>
              <a:defRPr/>
            </a:lvl1pPr>
          </a:lstStyle>
          <a:p>
            <a:r>
              <a:rPr lang="ko-KR" altLang="en-US">
                <a:solidFill>
                  <a:srgbClr val="000000"/>
                </a:solidFill>
              </a:rPr>
              <a:t>IV - Combinational Logic Technologies</a:t>
            </a:r>
            <a:endParaRPr lang="en-US" alt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r>
              <a:rPr lang="en-US" altLang="en-US">
                <a:solidFill>
                  <a:srgbClr val="000000"/>
                </a:solidFill>
              </a:rPr>
              <a:t>© Copyright 2004, Gaetano Borriello and Randy H. Katz</a:t>
            </a:r>
          </a:p>
        </p:txBody>
      </p:sp>
      <p:sp>
        <p:nvSpPr>
          <p:cNvPr id="5" name="Rectangle 6"/>
          <p:cNvSpPr>
            <a:spLocks noGrp="1" noChangeArrowheads="1"/>
          </p:cNvSpPr>
          <p:nvPr>
            <p:ph type="sldNum" sz="quarter" idx="12"/>
          </p:nvPr>
        </p:nvSpPr>
        <p:spPr>
          <a:ln/>
        </p:spPr>
        <p:txBody>
          <a:bodyPr/>
          <a:lstStyle>
            <a:lvl1pPr>
              <a:defRPr/>
            </a:lvl1pPr>
          </a:lstStyle>
          <a:p>
            <a:pPr>
              <a:defRPr/>
            </a:pPr>
            <a:fld id="{80B80AEA-BC32-934C-803E-7989A378909D}"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06133940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r>
              <a:rPr lang="ko-KR" altLang="en-US">
                <a:solidFill>
                  <a:srgbClr val="000000"/>
                </a:solidFill>
              </a:rPr>
              <a:t>IV - Combinational Logic Technologies</a:t>
            </a:r>
            <a:endParaRPr lang="en-US" alt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r>
              <a:rPr lang="en-US" altLang="en-US">
                <a:solidFill>
                  <a:srgbClr val="000000"/>
                </a:solidFill>
              </a:rPr>
              <a:t>© Copyright 2004, Gaetano Borriello and Randy H. Katz</a:t>
            </a:r>
          </a:p>
        </p:txBody>
      </p:sp>
      <p:sp>
        <p:nvSpPr>
          <p:cNvPr id="4" name="Rectangle 6"/>
          <p:cNvSpPr>
            <a:spLocks noGrp="1" noChangeArrowheads="1"/>
          </p:cNvSpPr>
          <p:nvPr>
            <p:ph type="sldNum" sz="quarter" idx="12"/>
          </p:nvPr>
        </p:nvSpPr>
        <p:spPr>
          <a:ln/>
        </p:spPr>
        <p:txBody>
          <a:bodyPr/>
          <a:lstStyle>
            <a:lvl1pPr>
              <a:defRPr/>
            </a:lvl1pPr>
          </a:lstStyle>
          <a:p>
            <a:pPr>
              <a:defRPr/>
            </a:pPr>
            <a:fld id="{ACDA27CD-FF7E-B84D-9E23-5C111381A4F6}"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09018690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63551" y="276226"/>
            <a:ext cx="3049588" cy="1177925"/>
          </a:xfrm>
        </p:spPr>
        <p:txBody>
          <a:bodyPr anchor="b"/>
          <a:lstStyle>
            <a:lvl1pPr algn="l">
              <a:defRPr sz="1999" b="1"/>
            </a:lvl1pPr>
          </a:lstStyle>
          <a:p>
            <a:r>
              <a:rPr lang="ko-KR" altLang="en-US"/>
              <a:t>마스터 제목 스타일 편집</a:t>
            </a:r>
          </a:p>
        </p:txBody>
      </p:sp>
      <p:sp>
        <p:nvSpPr>
          <p:cNvPr id="3" name="내용 개체 틀 2"/>
          <p:cNvSpPr>
            <a:spLocks noGrp="1"/>
          </p:cNvSpPr>
          <p:nvPr>
            <p:ph idx="1"/>
          </p:nvPr>
        </p:nvSpPr>
        <p:spPr>
          <a:xfrm>
            <a:off x="3624263" y="276226"/>
            <a:ext cx="5183187" cy="5929313"/>
          </a:xfrm>
        </p:spPr>
        <p:txBody>
          <a:bodyPr/>
          <a:lstStyle>
            <a:lvl1pPr>
              <a:defRPr sz="3197"/>
            </a:lvl1pPr>
            <a:lvl2pPr>
              <a:defRPr sz="2798"/>
            </a:lvl2pPr>
            <a:lvl3pPr>
              <a:defRPr sz="2398"/>
            </a:lvl3pPr>
            <a:lvl4pPr>
              <a:defRPr sz="1999"/>
            </a:lvl4pPr>
            <a:lvl5pPr>
              <a:defRPr sz="1999"/>
            </a:lvl5pPr>
            <a:lvl6pPr>
              <a:defRPr sz="1999"/>
            </a:lvl6pPr>
            <a:lvl7pPr>
              <a:defRPr sz="1999"/>
            </a:lvl7pPr>
            <a:lvl8pPr>
              <a:defRPr sz="1999"/>
            </a:lvl8pPr>
            <a:lvl9pPr>
              <a:defRPr sz="1999"/>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63551" y="1454150"/>
            <a:ext cx="3049588" cy="4751388"/>
          </a:xfrm>
        </p:spPr>
        <p:txBody>
          <a:bodyPr/>
          <a:lstStyle>
            <a:lvl1pPr marL="0" indent="0">
              <a:buNone/>
              <a:defRPr sz="1399"/>
            </a:lvl1pPr>
            <a:lvl2pPr marL="456798" indent="0">
              <a:buNone/>
              <a:defRPr sz="1199"/>
            </a:lvl2pPr>
            <a:lvl3pPr marL="913597" indent="0">
              <a:buNone/>
              <a:defRPr sz="999"/>
            </a:lvl3pPr>
            <a:lvl4pPr marL="1370396" indent="0">
              <a:buNone/>
              <a:defRPr sz="900"/>
            </a:lvl4pPr>
            <a:lvl5pPr marL="1827194" indent="0">
              <a:buNone/>
              <a:defRPr sz="900"/>
            </a:lvl5pPr>
            <a:lvl6pPr marL="2283993" indent="0">
              <a:buNone/>
              <a:defRPr sz="900"/>
            </a:lvl6pPr>
            <a:lvl7pPr marL="2740791" indent="0">
              <a:buNone/>
              <a:defRPr sz="900"/>
            </a:lvl7pPr>
            <a:lvl8pPr marL="3197590" indent="0">
              <a:buNone/>
              <a:defRPr sz="900"/>
            </a:lvl8pPr>
            <a:lvl9pPr marL="3654388" indent="0">
              <a:buNone/>
              <a:defRPr sz="900"/>
            </a:lvl9pPr>
          </a:lstStyle>
          <a:p>
            <a:pPr lvl="0"/>
            <a:r>
              <a:rPr lang="ko-KR" altLang="en-US"/>
              <a:t>마스터 텍스트 스타일을 편집합니다</a:t>
            </a:r>
          </a:p>
        </p:txBody>
      </p:sp>
      <p:sp>
        <p:nvSpPr>
          <p:cNvPr id="5" name="Rectangle 4"/>
          <p:cNvSpPr>
            <a:spLocks noGrp="1" noChangeArrowheads="1"/>
          </p:cNvSpPr>
          <p:nvPr>
            <p:ph type="dt" sz="half" idx="10"/>
          </p:nvPr>
        </p:nvSpPr>
        <p:spPr>
          <a:ln/>
        </p:spPr>
        <p:txBody>
          <a:bodyPr/>
          <a:lstStyle>
            <a:lvl1pPr>
              <a:defRPr/>
            </a:lvl1pPr>
          </a:lstStyle>
          <a:p>
            <a:r>
              <a:rPr lang="ko-KR" altLang="en-US">
                <a:solidFill>
                  <a:srgbClr val="000000"/>
                </a:solidFill>
              </a:rPr>
              <a:t>IV - Combinational Logic Technologies</a:t>
            </a:r>
            <a:endParaRPr lang="en-US" alt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en-US">
                <a:solidFill>
                  <a:srgbClr val="000000"/>
                </a:solidFill>
              </a:rPr>
              <a:t>© Copyright 2004, Gaetano Borriello and Randy H. Katz</a:t>
            </a:r>
          </a:p>
        </p:txBody>
      </p:sp>
      <p:sp>
        <p:nvSpPr>
          <p:cNvPr id="7" name="Rectangle 6"/>
          <p:cNvSpPr>
            <a:spLocks noGrp="1" noChangeArrowheads="1"/>
          </p:cNvSpPr>
          <p:nvPr>
            <p:ph type="sldNum" sz="quarter" idx="12"/>
          </p:nvPr>
        </p:nvSpPr>
        <p:spPr>
          <a:ln/>
        </p:spPr>
        <p:txBody>
          <a:bodyPr/>
          <a:lstStyle>
            <a:lvl1pPr>
              <a:defRPr/>
            </a:lvl1pPr>
          </a:lstStyle>
          <a:p>
            <a:pPr>
              <a:defRPr/>
            </a:pPr>
            <a:fld id="{7C52E87A-60E1-7F48-9DB2-AF8A4148A84F}"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03492279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817688" y="4862514"/>
            <a:ext cx="5562600" cy="574675"/>
          </a:xfrm>
        </p:spPr>
        <p:txBody>
          <a:bodyPr anchor="b"/>
          <a:lstStyle>
            <a:lvl1pPr algn="l">
              <a:defRPr sz="1999" b="1"/>
            </a:lvl1pPr>
          </a:lstStyle>
          <a:p>
            <a:r>
              <a:rPr lang="ko-KR" altLang="en-US"/>
              <a:t>마스터 제목 스타일 편집</a:t>
            </a:r>
          </a:p>
        </p:txBody>
      </p:sp>
      <p:sp>
        <p:nvSpPr>
          <p:cNvPr id="3" name="그림 개체 틀 2"/>
          <p:cNvSpPr>
            <a:spLocks noGrp="1"/>
          </p:cNvSpPr>
          <p:nvPr>
            <p:ph type="pic" idx="1"/>
          </p:nvPr>
        </p:nvSpPr>
        <p:spPr>
          <a:xfrm>
            <a:off x="1817688" y="620714"/>
            <a:ext cx="5562600" cy="4168775"/>
          </a:xfrm>
        </p:spPr>
        <p:txBody>
          <a:bodyPr/>
          <a:lstStyle>
            <a:lvl1pPr marL="0" indent="0">
              <a:buNone/>
              <a:defRPr sz="3197"/>
            </a:lvl1pPr>
            <a:lvl2pPr marL="456798" indent="0">
              <a:buNone/>
              <a:defRPr sz="2798"/>
            </a:lvl2pPr>
            <a:lvl3pPr marL="913597" indent="0">
              <a:buNone/>
              <a:defRPr sz="2398"/>
            </a:lvl3pPr>
            <a:lvl4pPr marL="1370396" indent="0">
              <a:buNone/>
              <a:defRPr sz="1999"/>
            </a:lvl4pPr>
            <a:lvl5pPr marL="1827194" indent="0">
              <a:buNone/>
              <a:defRPr sz="1999"/>
            </a:lvl5pPr>
            <a:lvl6pPr marL="2283993" indent="0">
              <a:buNone/>
              <a:defRPr sz="1999"/>
            </a:lvl6pPr>
            <a:lvl7pPr marL="2740791" indent="0">
              <a:buNone/>
              <a:defRPr sz="1999"/>
            </a:lvl7pPr>
            <a:lvl8pPr marL="3197590" indent="0">
              <a:buNone/>
              <a:defRPr sz="1999"/>
            </a:lvl8pPr>
            <a:lvl9pPr marL="3654388" indent="0">
              <a:buNone/>
              <a:defRPr sz="1999"/>
            </a:lvl9pPr>
          </a:lstStyle>
          <a:p>
            <a:pPr lvl="0"/>
            <a:endParaRPr lang="ko-KR" altLang="en-US" noProof="0"/>
          </a:p>
        </p:txBody>
      </p:sp>
      <p:sp>
        <p:nvSpPr>
          <p:cNvPr id="4" name="텍스트 개체 틀 3"/>
          <p:cNvSpPr>
            <a:spLocks noGrp="1"/>
          </p:cNvSpPr>
          <p:nvPr>
            <p:ph type="body" sz="half" idx="2"/>
          </p:nvPr>
        </p:nvSpPr>
        <p:spPr>
          <a:xfrm>
            <a:off x="1817688" y="5437190"/>
            <a:ext cx="5562600" cy="814387"/>
          </a:xfrm>
        </p:spPr>
        <p:txBody>
          <a:bodyPr/>
          <a:lstStyle>
            <a:lvl1pPr marL="0" indent="0">
              <a:buNone/>
              <a:defRPr sz="1399"/>
            </a:lvl1pPr>
            <a:lvl2pPr marL="456798" indent="0">
              <a:buNone/>
              <a:defRPr sz="1199"/>
            </a:lvl2pPr>
            <a:lvl3pPr marL="913597" indent="0">
              <a:buNone/>
              <a:defRPr sz="999"/>
            </a:lvl3pPr>
            <a:lvl4pPr marL="1370396" indent="0">
              <a:buNone/>
              <a:defRPr sz="900"/>
            </a:lvl4pPr>
            <a:lvl5pPr marL="1827194" indent="0">
              <a:buNone/>
              <a:defRPr sz="900"/>
            </a:lvl5pPr>
            <a:lvl6pPr marL="2283993" indent="0">
              <a:buNone/>
              <a:defRPr sz="900"/>
            </a:lvl6pPr>
            <a:lvl7pPr marL="2740791" indent="0">
              <a:buNone/>
              <a:defRPr sz="900"/>
            </a:lvl7pPr>
            <a:lvl8pPr marL="3197590" indent="0">
              <a:buNone/>
              <a:defRPr sz="900"/>
            </a:lvl8pPr>
            <a:lvl9pPr marL="3654388" indent="0">
              <a:buNone/>
              <a:defRPr sz="900"/>
            </a:lvl9pPr>
          </a:lstStyle>
          <a:p>
            <a:pPr lvl="0"/>
            <a:r>
              <a:rPr lang="ko-KR" altLang="en-US"/>
              <a:t>마스터 텍스트 스타일을 편집합니다</a:t>
            </a:r>
          </a:p>
        </p:txBody>
      </p:sp>
      <p:sp>
        <p:nvSpPr>
          <p:cNvPr id="5" name="Rectangle 4"/>
          <p:cNvSpPr>
            <a:spLocks noGrp="1" noChangeArrowheads="1"/>
          </p:cNvSpPr>
          <p:nvPr>
            <p:ph type="dt" sz="half" idx="10"/>
          </p:nvPr>
        </p:nvSpPr>
        <p:spPr>
          <a:ln/>
        </p:spPr>
        <p:txBody>
          <a:bodyPr/>
          <a:lstStyle>
            <a:lvl1pPr>
              <a:defRPr/>
            </a:lvl1pPr>
          </a:lstStyle>
          <a:p>
            <a:r>
              <a:rPr lang="ko-KR" altLang="en-US">
                <a:solidFill>
                  <a:srgbClr val="000000"/>
                </a:solidFill>
              </a:rPr>
              <a:t>IV - Combinational Logic Technologies</a:t>
            </a:r>
            <a:endParaRPr lang="en-US" alt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en-US">
                <a:solidFill>
                  <a:srgbClr val="000000"/>
                </a:solidFill>
              </a:rPr>
              <a:t>© Copyright 2004, Gaetano Borriello and Randy H. Katz</a:t>
            </a:r>
          </a:p>
        </p:txBody>
      </p:sp>
      <p:sp>
        <p:nvSpPr>
          <p:cNvPr id="7" name="Rectangle 6"/>
          <p:cNvSpPr>
            <a:spLocks noGrp="1" noChangeArrowheads="1"/>
          </p:cNvSpPr>
          <p:nvPr>
            <p:ph type="sldNum" sz="quarter" idx="12"/>
          </p:nvPr>
        </p:nvSpPr>
        <p:spPr>
          <a:ln/>
        </p:spPr>
        <p:txBody>
          <a:bodyPr/>
          <a:lstStyle>
            <a:lvl1pPr>
              <a:defRPr/>
            </a:lvl1pPr>
          </a:lstStyle>
          <a:p>
            <a:pPr>
              <a:defRPr/>
            </a:pPr>
            <a:fld id="{39B9D0BE-4CD9-DF4A-A457-7C7325C5E672}"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216202875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Rectangle 4"/>
          <p:cNvSpPr>
            <a:spLocks noGrp="1" noChangeArrowheads="1"/>
          </p:cNvSpPr>
          <p:nvPr>
            <p:ph type="dt" sz="half" idx="10"/>
          </p:nvPr>
        </p:nvSpPr>
        <p:spPr>
          <a:ln/>
        </p:spPr>
        <p:txBody>
          <a:bodyPr/>
          <a:lstStyle>
            <a:lvl1pPr>
              <a:defRPr/>
            </a:lvl1pPr>
          </a:lstStyle>
          <a:p>
            <a:r>
              <a:rPr lang="ko-KR" altLang="en-US">
                <a:solidFill>
                  <a:srgbClr val="000000"/>
                </a:solidFill>
              </a:rPr>
              <a:t>IV - Combinational Logic Technologies</a:t>
            </a:r>
            <a:endParaRPr lang="en-U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en-US">
                <a:solidFill>
                  <a:srgbClr val="000000"/>
                </a:solidFill>
              </a:rPr>
              <a:t>© Copyright 2004, Gaetano Borriello and Randy H. Katz</a:t>
            </a:r>
          </a:p>
        </p:txBody>
      </p:sp>
      <p:sp>
        <p:nvSpPr>
          <p:cNvPr id="6" name="Rectangle 6"/>
          <p:cNvSpPr>
            <a:spLocks noGrp="1" noChangeArrowheads="1"/>
          </p:cNvSpPr>
          <p:nvPr>
            <p:ph type="sldNum" sz="quarter" idx="12"/>
          </p:nvPr>
        </p:nvSpPr>
        <p:spPr>
          <a:ln/>
        </p:spPr>
        <p:txBody>
          <a:bodyPr/>
          <a:lstStyle>
            <a:lvl1pPr>
              <a:defRPr/>
            </a:lvl1pPr>
          </a:lstStyle>
          <a:p>
            <a:pPr>
              <a:defRPr/>
            </a:pPr>
            <a:fld id="{1E58DF03-21D7-E64F-8D34-76B3CB9EC2E9}"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40871962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721475" y="280988"/>
            <a:ext cx="2085975" cy="5929312"/>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63550" y="280988"/>
            <a:ext cx="6105525" cy="5929312"/>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Rectangle 4"/>
          <p:cNvSpPr>
            <a:spLocks noGrp="1" noChangeArrowheads="1"/>
          </p:cNvSpPr>
          <p:nvPr>
            <p:ph type="dt" sz="half" idx="10"/>
          </p:nvPr>
        </p:nvSpPr>
        <p:spPr>
          <a:ln/>
        </p:spPr>
        <p:txBody>
          <a:bodyPr/>
          <a:lstStyle>
            <a:lvl1pPr>
              <a:defRPr/>
            </a:lvl1pPr>
          </a:lstStyle>
          <a:p>
            <a:r>
              <a:rPr lang="ko-KR" altLang="en-US">
                <a:solidFill>
                  <a:srgbClr val="000000"/>
                </a:solidFill>
              </a:rPr>
              <a:t>IV - Combinational Logic Technologies</a:t>
            </a:r>
            <a:endParaRPr lang="en-US" alt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en-US">
                <a:solidFill>
                  <a:srgbClr val="000000"/>
                </a:solidFill>
              </a:rPr>
              <a:t>© Copyright 2004, Gaetano Borriello and Randy H. Katz</a:t>
            </a:r>
          </a:p>
        </p:txBody>
      </p:sp>
      <p:sp>
        <p:nvSpPr>
          <p:cNvPr id="6" name="Rectangle 6"/>
          <p:cNvSpPr>
            <a:spLocks noGrp="1" noChangeArrowheads="1"/>
          </p:cNvSpPr>
          <p:nvPr>
            <p:ph type="sldNum" sz="quarter" idx="12"/>
          </p:nvPr>
        </p:nvSpPr>
        <p:spPr>
          <a:ln/>
        </p:spPr>
        <p:txBody>
          <a:bodyPr/>
          <a:lstStyle>
            <a:lvl1pPr>
              <a:defRPr/>
            </a:lvl1pPr>
          </a:lstStyle>
          <a:p>
            <a:pPr>
              <a:defRPr/>
            </a:pPr>
            <a:fld id="{7AD707C9-D1C5-0D4D-9E08-73BD193F7CF0}" type="slidenum">
              <a:rPr lang="en-US" altLang="en-US">
                <a:solidFill>
                  <a:srgbClr val="000000"/>
                </a:solidFill>
              </a:rPr>
              <a:pPr>
                <a:defRPr/>
              </a:pPr>
              <a:t>‹#›</a:t>
            </a:fld>
            <a:endParaRPr lang="en-US" altLang="en-US">
              <a:solidFill>
                <a:srgbClr val="000000"/>
              </a:solidFill>
            </a:endParaRPr>
          </a:p>
        </p:txBody>
      </p:sp>
    </p:spTree>
    <p:extLst>
      <p:ext uri="{BB962C8B-B14F-4D97-AF65-F5344CB8AC3E}">
        <p14:creationId xmlns:p14="http://schemas.microsoft.com/office/powerpoint/2010/main" val="357096992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695325" y="1136912"/>
            <a:ext cx="7880350" cy="2418550"/>
          </a:xfrm>
        </p:spPr>
        <p:txBody>
          <a:bodyPr anchor="b"/>
          <a:lstStyle>
            <a:lvl1pPr algn="ctr">
              <a:defRPr sz="6078"/>
            </a:lvl1pPr>
          </a:lstStyle>
          <a:p>
            <a:r>
              <a:rPr lang="ko-KR" altLang="en-US"/>
              <a:t>마스터 제목 스타일 편집</a:t>
            </a:r>
            <a:endParaRPr lang="en-US" dirty="0"/>
          </a:p>
        </p:txBody>
      </p:sp>
      <p:sp>
        <p:nvSpPr>
          <p:cNvPr id="3" name="Subtitle 2"/>
          <p:cNvSpPr>
            <a:spLocks noGrp="1"/>
          </p:cNvSpPr>
          <p:nvPr>
            <p:ph type="subTitle" idx="1"/>
          </p:nvPr>
        </p:nvSpPr>
        <p:spPr>
          <a:xfrm>
            <a:off x="1158875" y="3648731"/>
            <a:ext cx="6953250" cy="1677226"/>
          </a:xfrm>
        </p:spPr>
        <p:txBody>
          <a:bodyPr/>
          <a:lstStyle>
            <a:lvl1pPr marL="0" indent="0" algn="ctr">
              <a:buNone/>
              <a:defRPr sz="2431"/>
            </a:lvl1pPr>
            <a:lvl2pPr marL="463144" indent="0" algn="ctr">
              <a:buNone/>
              <a:defRPr sz="2026"/>
            </a:lvl2pPr>
            <a:lvl3pPr marL="926287" indent="0" algn="ctr">
              <a:buNone/>
              <a:defRPr sz="1823"/>
            </a:lvl3pPr>
            <a:lvl4pPr marL="1389431" indent="0" algn="ctr">
              <a:buNone/>
              <a:defRPr sz="1621"/>
            </a:lvl4pPr>
            <a:lvl5pPr marL="1852574" indent="0" algn="ctr">
              <a:buNone/>
              <a:defRPr sz="1621"/>
            </a:lvl5pPr>
            <a:lvl6pPr marL="2315718" indent="0" algn="ctr">
              <a:buNone/>
              <a:defRPr sz="1621"/>
            </a:lvl6pPr>
            <a:lvl7pPr marL="2778862" indent="0" algn="ctr">
              <a:buNone/>
              <a:defRPr sz="1621"/>
            </a:lvl7pPr>
            <a:lvl8pPr marL="3242005" indent="0" algn="ctr">
              <a:buNone/>
              <a:defRPr sz="1621"/>
            </a:lvl8pPr>
            <a:lvl9pPr marL="3705149" indent="0" algn="ctr">
              <a:buNone/>
              <a:defRPr sz="1621"/>
            </a:lvl9pPr>
          </a:lstStyle>
          <a:p>
            <a:r>
              <a:rPr lang="ko-KR" altLang="en-US"/>
              <a:t>마스터 부제목 스타일 편집</a:t>
            </a:r>
            <a:endParaRPr lang="en-US" dirty="0"/>
          </a:p>
        </p:txBody>
      </p:sp>
      <p:sp>
        <p:nvSpPr>
          <p:cNvPr id="4" name="Date Placeholder 3"/>
          <p:cNvSpPr>
            <a:spLocks noGrp="1"/>
          </p:cNvSpPr>
          <p:nvPr>
            <p:ph type="dt" sz="half" idx="10"/>
          </p:nvPr>
        </p:nvSpPr>
        <p:spPr/>
        <p:txBody>
          <a:bodyPr/>
          <a:lstStyle/>
          <a:p>
            <a:fld id="{810E8D06-33CB-4608-8D6E-551D58FCDC76}" type="datetimeFigureOut">
              <a:rPr lang="ko-KR" altLang="en-US" smtClean="0"/>
              <a:t>2019. 11. 26.</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9265C867-2525-4BFD-9CFD-8F2E1EBB1535}" type="slidenum">
              <a:rPr lang="ko-KR" altLang="en-US" smtClean="0"/>
              <a:t>‹#›</a:t>
            </a:fld>
            <a:endParaRPr lang="ko-KR" altLang="en-US"/>
          </a:p>
        </p:txBody>
      </p:sp>
    </p:spTree>
    <p:extLst>
      <p:ext uri="{BB962C8B-B14F-4D97-AF65-F5344CB8AC3E}">
        <p14:creationId xmlns:p14="http://schemas.microsoft.com/office/powerpoint/2010/main" val="68144621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810E8D06-33CB-4608-8D6E-551D58FCDC76}" type="datetimeFigureOut">
              <a:rPr lang="ko-KR" altLang="en-US" smtClean="0"/>
              <a:t>2019. 11. 26.</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9265C867-2525-4BFD-9CFD-8F2E1EBB1535}" type="slidenum">
              <a:rPr lang="ko-KR" altLang="en-US" smtClean="0"/>
              <a:t>‹#›</a:t>
            </a:fld>
            <a:endParaRPr lang="ko-KR" altLang="en-US"/>
          </a:p>
        </p:txBody>
      </p:sp>
    </p:spTree>
    <p:extLst>
      <p:ext uri="{BB962C8B-B14F-4D97-AF65-F5344CB8AC3E}">
        <p14:creationId xmlns:p14="http://schemas.microsoft.com/office/powerpoint/2010/main" val="94896757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32553" y="1731903"/>
            <a:ext cx="7996238" cy="2889717"/>
          </a:xfrm>
        </p:spPr>
        <p:txBody>
          <a:bodyPr anchor="b"/>
          <a:lstStyle>
            <a:lvl1pPr>
              <a:defRPr sz="6078"/>
            </a:lvl1pPr>
          </a:lstStyle>
          <a:p>
            <a:r>
              <a:rPr lang="ko-KR" altLang="en-US"/>
              <a:t>마스터 제목 스타일 편집</a:t>
            </a:r>
            <a:endParaRPr lang="en-US" dirty="0"/>
          </a:p>
        </p:txBody>
      </p:sp>
      <p:sp>
        <p:nvSpPr>
          <p:cNvPr id="3" name="Text Placeholder 2"/>
          <p:cNvSpPr>
            <a:spLocks noGrp="1"/>
          </p:cNvSpPr>
          <p:nvPr>
            <p:ph type="body" idx="1"/>
          </p:nvPr>
        </p:nvSpPr>
        <p:spPr>
          <a:xfrm>
            <a:off x="632553" y="4648957"/>
            <a:ext cx="7996238" cy="1519634"/>
          </a:xfrm>
        </p:spPr>
        <p:txBody>
          <a:bodyPr/>
          <a:lstStyle>
            <a:lvl1pPr marL="0" indent="0">
              <a:buNone/>
              <a:defRPr sz="2431">
                <a:solidFill>
                  <a:schemeClr val="tx1"/>
                </a:solidFill>
              </a:defRPr>
            </a:lvl1pPr>
            <a:lvl2pPr marL="463144" indent="0">
              <a:buNone/>
              <a:defRPr sz="2026">
                <a:solidFill>
                  <a:schemeClr val="tx1">
                    <a:tint val="75000"/>
                  </a:schemeClr>
                </a:solidFill>
              </a:defRPr>
            </a:lvl2pPr>
            <a:lvl3pPr marL="926287" indent="0">
              <a:buNone/>
              <a:defRPr sz="1823">
                <a:solidFill>
                  <a:schemeClr val="tx1">
                    <a:tint val="75000"/>
                  </a:schemeClr>
                </a:solidFill>
              </a:defRPr>
            </a:lvl3pPr>
            <a:lvl4pPr marL="1389431" indent="0">
              <a:buNone/>
              <a:defRPr sz="1621">
                <a:solidFill>
                  <a:schemeClr val="tx1">
                    <a:tint val="75000"/>
                  </a:schemeClr>
                </a:solidFill>
              </a:defRPr>
            </a:lvl4pPr>
            <a:lvl5pPr marL="1852574" indent="0">
              <a:buNone/>
              <a:defRPr sz="1621">
                <a:solidFill>
                  <a:schemeClr val="tx1">
                    <a:tint val="75000"/>
                  </a:schemeClr>
                </a:solidFill>
              </a:defRPr>
            </a:lvl5pPr>
            <a:lvl6pPr marL="2315718" indent="0">
              <a:buNone/>
              <a:defRPr sz="1621">
                <a:solidFill>
                  <a:schemeClr val="tx1">
                    <a:tint val="75000"/>
                  </a:schemeClr>
                </a:solidFill>
              </a:defRPr>
            </a:lvl6pPr>
            <a:lvl7pPr marL="2778862" indent="0">
              <a:buNone/>
              <a:defRPr sz="1621">
                <a:solidFill>
                  <a:schemeClr val="tx1">
                    <a:tint val="75000"/>
                  </a:schemeClr>
                </a:solidFill>
              </a:defRPr>
            </a:lvl7pPr>
            <a:lvl8pPr marL="3242005" indent="0">
              <a:buNone/>
              <a:defRPr sz="1621">
                <a:solidFill>
                  <a:schemeClr val="tx1">
                    <a:tint val="75000"/>
                  </a:schemeClr>
                </a:solidFill>
              </a:defRPr>
            </a:lvl8pPr>
            <a:lvl9pPr marL="3705149" indent="0">
              <a:buNone/>
              <a:defRPr sz="1621">
                <a:solidFill>
                  <a:schemeClr val="tx1">
                    <a:tint val="75000"/>
                  </a:schemeClr>
                </a:solidFill>
              </a:defRPr>
            </a:lvl9pPr>
          </a:lstStyle>
          <a:p>
            <a:pPr lvl="0"/>
            <a:r>
              <a:rPr lang="ko-KR" altLang="en-US"/>
              <a:t>마스터 텍스트 스타일을 편집합니다</a:t>
            </a:r>
          </a:p>
        </p:txBody>
      </p:sp>
      <p:sp>
        <p:nvSpPr>
          <p:cNvPr id="4" name="Date Placeholder 3"/>
          <p:cNvSpPr>
            <a:spLocks noGrp="1"/>
          </p:cNvSpPr>
          <p:nvPr>
            <p:ph type="dt" sz="half" idx="10"/>
          </p:nvPr>
        </p:nvSpPr>
        <p:spPr/>
        <p:txBody>
          <a:bodyPr/>
          <a:lstStyle/>
          <a:p>
            <a:fld id="{810E8D06-33CB-4608-8D6E-551D58FCDC76}" type="datetimeFigureOut">
              <a:rPr lang="ko-KR" altLang="en-US" smtClean="0"/>
              <a:t>2019. 11. 26.</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9265C867-2525-4BFD-9CFD-8F2E1EBB1535}" type="slidenum">
              <a:rPr lang="ko-KR" altLang="en-US" smtClean="0"/>
              <a:t>‹#›</a:t>
            </a:fld>
            <a:endParaRPr lang="ko-KR" altLang="en-US"/>
          </a:p>
        </p:txBody>
      </p:sp>
    </p:spTree>
    <p:extLst>
      <p:ext uri="{BB962C8B-B14F-4D97-AF65-F5344CB8AC3E}">
        <p14:creationId xmlns:p14="http://schemas.microsoft.com/office/powerpoint/2010/main" val="3916394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B83A70D9-012A-1846-BCF5-EC5251341565}"/>
              </a:ext>
            </a:extLst>
          </p:cNvPr>
          <p:cNvSpPr>
            <a:spLocks noGrp="1" noChangeArrowheads="1"/>
          </p:cNvSpPr>
          <p:nvPr>
            <p:ph type="dt" sz="half" idx="10"/>
          </p:nvPr>
        </p:nvSpPr>
        <p:spPr>
          <a:ln/>
        </p:spPr>
        <p:txBody>
          <a:bodyPr/>
          <a:lstStyle>
            <a:lvl1pPr>
              <a:defRPr/>
            </a:lvl1pPr>
          </a:lstStyle>
          <a:p>
            <a:pPr>
              <a:defRPr/>
            </a:pPr>
            <a:r>
              <a:rPr lang="ko-KR" altLang="en-US"/>
              <a:t>V - Combinational Logic Case Studies</a:t>
            </a:r>
            <a:endParaRPr lang="en-US" altLang="en-US"/>
          </a:p>
        </p:txBody>
      </p:sp>
      <p:sp>
        <p:nvSpPr>
          <p:cNvPr id="3" name="Rectangle 5">
            <a:extLst>
              <a:ext uri="{FF2B5EF4-FFF2-40B4-BE49-F238E27FC236}">
                <a16:creationId xmlns:a16="http://schemas.microsoft.com/office/drawing/2014/main" id="{5C8D54F1-439F-D641-AF38-1253714FBDA0}"/>
              </a:ext>
            </a:extLst>
          </p:cNvPr>
          <p:cNvSpPr>
            <a:spLocks noGrp="1" noChangeArrowheads="1"/>
          </p:cNvSpPr>
          <p:nvPr>
            <p:ph type="ftr" sz="quarter" idx="11"/>
          </p:nvPr>
        </p:nvSpPr>
        <p:spPr>
          <a:ln/>
        </p:spPr>
        <p:txBody>
          <a:bodyPr/>
          <a:lstStyle>
            <a:lvl1pPr>
              <a:defRPr/>
            </a:lvl1pPr>
          </a:lstStyle>
          <a:p>
            <a:pPr>
              <a:defRPr/>
            </a:pPr>
            <a:r>
              <a:rPr lang="en-US" altLang="en-US"/>
              <a:t>© Copyright 2004, Gaetano Borriello and Randy H. Katz</a:t>
            </a:r>
          </a:p>
        </p:txBody>
      </p:sp>
      <p:sp>
        <p:nvSpPr>
          <p:cNvPr id="4" name="Rectangle 6">
            <a:extLst>
              <a:ext uri="{FF2B5EF4-FFF2-40B4-BE49-F238E27FC236}">
                <a16:creationId xmlns:a16="http://schemas.microsoft.com/office/drawing/2014/main" id="{8A9C9E9F-4C95-EE4E-9CB5-0508BF2E193E}"/>
              </a:ext>
            </a:extLst>
          </p:cNvPr>
          <p:cNvSpPr>
            <a:spLocks noGrp="1" noChangeArrowheads="1"/>
          </p:cNvSpPr>
          <p:nvPr>
            <p:ph type="sldNum" sz="quarter" idx="12"/>
          </p:nvPr>
        </p:nvSpPr>
        <p:spPr>
          <a:ln/>
        </p:spPr>
        <p:txBody>
          <a:bodyPr/>
          <a:lstStyle>
            <a:lvl1pPr>
              <a:defRPr/>
            </a:lvl1pPr>
          </a:lstStyle>
          <a:p>
            <a:pPr>
              <a:defRPr/>
            </a:pPr>
            <a:fld id="{AD6032C6-E620-0D4A-9402-C88EDC922C66}" type="slidenum">
              <a:rPr lang="en-US" altLang="en-US"/>
              <a:pPr>
                <a:defRPr/>
              </a:pPr>
              <a:t>‹#›</a:t>
            </a:fld>
            <a:endParaRPr lang="en-US" altLang="en-US"/>
          </a:p>
        </p:txBody>
      </p:sp>
    </p:spTree>
    <p:extLst>
      <p:ext uri="{BB962C8B-B14F-4D97-AF65-F5344CB8AC3E}">
        <p14:creationId xmlns:p14="http://schemas.microsoft.com/office/powerpoint/2010/main" val="133936511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37381" y="1849291"/>
            <a:ext cx="3940175" cy="4407744"/>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Content Placeholder 3"/>
          <p:cNvSpPr>
            <a:spLocks noGrp="1"/>
          </p:cNvSpPr>
          <p:nvPr>
            <p:ph sz="half" idx="2"/>
          </p:nvPr>
        </p:nvSpPr>
        <p:spPr>
          <a:xfrm>
            <a:off x="4693444" y="1849291"/>
            <a:ext cx="3940175" cy="4407744"/>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Date Placeholder 4"/>
          <p:cNvSpPr>
            <a:spLocks noGrp="1"/>
          </p:cNvSpPr>
          <p:nvPr>
            <p:ph type="dt" sz="half" idx="10"/>
          </p:nvPr>
        </p:nvSpPr>
        <p:spPr/>
        <p:txBody>
          <a:bodyPr/>
          <a:lstStyle/>
          <a:p>
            <a:fld id="{810E8D06-33CB-4608-8D6E-551D58FCDC76}" type="datetimeFigureOut">
              <a:rPr lang="ko-KR" altLang="en-US" smtClean="0"/>
              <a:t>2019. 11. 26.</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9265C867-2525-4BFD-9CFD-8F2E1EBB1535}" type="slidenum">
              <a:rPr lang="ko-KR" altLang="en-US" smtClean="0"/>
              <a:t>‹#›</a:t>
            </a:fld>
            <a:endParaRPr lang="ko-KR" altLang="en-US"/>
          </a:p>
        </p:txBody>
      </p:sp>
    </p:spTree>
    <p:extLst>
      <p:ext uri="{BB962C8B-B14F-4D97-AF65-F5344CB8AC3E}">
        <p14:creationId xmlns:p14="http://schemas.microsoft.com/office/powerpoint/2010/main" val="127511255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38589" y="369860"/>
            <a:ext cx="7996238" cy="1342746"/>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638590" y="1702956"/>
            <a:ext cx="3922067" cy="834592"/>
          </a:xfrm>
        </p:spPr>
        <p:txBody>
          <a:bodyPr anchor="b"/>
          <a:lstStyle>
            <a:lvl1pPr marL="0" indent="0">
              <a:buNone/>
              <a:defRPr sz="2431" b="1"/>
            </a:lvl1pPr>
            <a:lvl2pPr marL="463144" indent="0">
              <a:buNone/>
              <a:defRPr sz="2026" b="1"/>
            </a:lvl2pPr>
            <a:lvl3pPr marL="926287" indent="0">
              <a:buNone/>
              <a:defRPr sz="1823" b="1"/>
            </a:lvl3pPr>
            <a:lvl4pPr marL="1389431" indent="0">
              <a:buNone/>
              <a:defRPr sz="1621" b="1"/>
            </a:lvl4pPr>
            <a:lvl5pPr marL="1852574" indent="0">
              <a:buNone/>
              <a:defRPr sz="1621" b="1"/>
            </a:lvl5pPr>
            <a:lvl6pPr marL="2315718" indent="0">
              <a:buNone/>
              <a:defRPr sz="1621" b="1"/>
            </a:lvl6pPr>
            <a:lvl7pPr marL="2778862" indent="0">
              <a:buNone/>
              <a:defRPr sz="1621" b="1"/>
            </a:lvl7pPr>
            <a:lvl8pPr marL="3242005" indent="0">
              <a:buNone/>
              <a:defRPr sz="1621" b="1"/>
            </a:lvl8pPr>
            <a:lvl9pPr marL="3705149" indent="0">
              <a:buNone/>
              <a:defRPr sz="1621" b="1"/>
            </a:lvl9pPr>
          </a:lstStyle>
          <a:p>
            <a:pPr lvl="0"/>
            <a:r>
              <a:rPr lang="ko-KR" altLang="en-US"/>
              <a:t>마스터 텍스트 스타일을 편집합니다</a:t>
            </a:r>
          </a:p>
        </p:txBody>
      </p:sp>
      <p:sp>
        <p:nvSpPr>
          <p:cNvPr id="4" name="Content Placeholder 3"/>
          <p:cNvSpPr>
            <a:spLocks noGrp="1"/>
          </p:cNvSpPr>
          <p:nvPr>
            <p:ph sz="half" idx="2"/>
          </p:nvPr>
        </p:nvSpPr>
        <p:spPr>
          <a:xfrm>
            <a:off x="638590" y="2537548"/>
            <a:ext cx="3922067" cy="3732351"/>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Text Placeholder 4"/>
          <p:cNvSpPr>
            <a:spLocks noGrp="1"/>
          </p:cNvSpPr>
          <p:nvPr>
            <p:ph type="body" sz="quarter" idx="3"/>
          </p:nvPr>
        </p:nvSpPr>
        <p:spPr>
          <a:xfrm>
            <a:off x="4693444" y="1702956"/>
            <a:ext cx="3941383" cy="834592"/>
          </a:xfrm>
        </p:spPr>
        <p:txBody>
          <a:bodyPr anchor="b"/>
          <a:lstStyle>
            <a:lvl1pPr marL="0" indent="0">
              <a:buNone/>
              <a:defRPr sz="2431" b="1"/>
            </a:lvl1pPr>
            <a:lvl2pPr marL="463144" indent="0">
              <a:buNone/>
              <a:defRPr sz="2026" b="1"/>
            </a:lvl2pPr>
            <a:lvl3pPr marL="926287" indent="0">
              <a:buNone/>
              <a:defRPr sz="1823" b="1"/>
            </a:lvl3pPr>
            <a:lvl4pPr marL="1389431" indent="0">
              <a:buNone/>
              <a:defRPr sz="1621" b="1"/>
            </a:lvl4pPr>
            <a:lvl5pPr marL="1852574" indent="0">
              <a:buNone/>
              <a:defRPr sz="1621" b="1"/>
            </a:lvl5pPr>
            <a:lvl6pPr marL="2315718" indent="0">
              <a:buNone/>
              <a:defRPr sz="1621" b="1"/>
            </a:lvl6pPr>
            <a:lvl7pPr marL="2778862" indent="0">
              <a:buNone/>
              <a:defRPr sz="1621" b="1"/>
            </a:lvl7pPr>
            <a:lvl8pPr marL="3242005" indent="0">
              <a:buNone/>
              <a:defRPr sz="1621" b="1"/>
            </a:lvl8pPr>
            <a:lvl9pPr marL="3705149" indent="0">
              <a:buNone/>
              <a:defRPr sz="1621" b="1"/>
            </a:lvl9pPr>
          </a:lstStyle>
          <a:p>
            <a:pPr lvl="0"/>
            <a:r>
              <a:rPr lang="ko-KR" altLang="en-US"/>
              <a:t>마스터 텍스트 스타일을 편집합니다</a:t>
            </a:r>
          </a:p>
        </p:txBody>
      </p:sp>
      <p:sp>
        <p:nvSpPr>
          <p:cNvPr id="6" name="Content Placeholder 5"/>
          <p:cNvSpPr>
            <a:spLocks noGrp="1"/>
          </p:cNvSpPr>
          <p:nvPr>
            <p:ph sz="quarter" idx="4"/>
          </p:nvPr>
        </p:nvSpPr>
        <p:spPr>
          <a:xfrm>
            <a:off x="4693444" y="2537548"/>
            <a:ext cx="3941383" cy="3732351"/>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7" name="Date Placeholder 6"/>
          <p:cNvSpPr>
            <a:spLocks noGrp="1"/>
          </p:cNvSpPr>
          <p:nvPr>
            <p:ph type="dt" sz="half" idx="10"/>
          </p:nvPr>
        </p:nvSpPr>
        <p:spPr/>
        <p:txBody>
          <a:bodyPr/>
          <a:lstStyle/>
          <a:p>
            <a:fld id="{810E8D06-33CB-4608-8D6E-551D58FCDC76}" type="datetimeFigureOut">
              <a:rPr lang="ko-KR" altLang="en-US" smtClean="0"/>
              <a:t>2019. 11. 26.</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9265C867-2525-4BFD-9CFD-8F2E1EBB1535}" type="slidenum">
              <a:rPr lang="ko-KR" altLang="en-US" smtClean="0"/>
              <a:t>‹#›</a:t>
            </a:fld>
            <a:endParaRPr lang="ko-KR" altLang="en-US"/>
          </a:p>
        </p:txBody>
      </p:sp>
    </p:spTree>
    <p:extLst>
      <p:ext uri="{BB962C8B-B14F-4D97-AF65-F5344CB8AC3E}">
        <p14:creationId xmlns:p14="http://schemas.microsoft.com/office/powerpoint/2010/main" val="186559928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810E8D06-33CB-4608-8D6E-551D58FCDC76}" type="datetimeFigureOut">
              <a:rPr lang="ko-KR" altLang="en-US" smtClean="0"/>
              <a:t>2019. 11. 26.</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9265C867-2525-4BFD-9CFD-8F2E1EBB1535}" type="slidenum">
              <a:rPr lang="ko-KR" altLang="en-US" smtClean="0"/>
              <a:t>‹#›</a:t>
            </a:fld>
            <a:endParaRPr lang="ko-KR" altLang="en-US"/>
          </a:p>
        </p:txBody>
      </p:sp>
    </p:spTree>
    <p:extLst>
      <p:ext uri="{BB962C8B-B14F-4D97-AF65-F5344CB8AC3E}">
        <p14:creationId xmlns:p14="http://schemas.microsoft.com/office/powerpoint/2010/main" val="8040976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0E8D06-33CB-4608-8D6E-551D58FCDC76}" type="datetimeFigureOut">
              <a:rPr lang="ko-KR" altLang="en-US" smtClean="0"/>
              <a:t>2019. 11. 26.</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9265C867-2525-4BFD-9CFD-8F2E1EBB1535}" type="slidenum">
              <a:rPr lang="ko-KR" altLang="en-US" smtClean="0"/>
              <a:t>‹#›</a:t>
            </a:fld>
            <a:endParaRPr lang="ko-KR" altLang="en-US"/>
          </a:p>
        </p:txBody>
      </p:sp>
    </p:spTree>
    <p:extLst>
      <p:ext uri="{BB962C8B-B14F-4D97-AF65-F5344CB8AC3E}">
        <p14:creationId xmlns:p14="http://schemas.microsoft.com/office/powerpoint/2010/main" val="133057852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38589" y="463127"/>
            <a:ext cx="2990139" cy="1620943"/>
          </a:xfrm>
        </p:spPr>
        <p:txBody>
          <a:bodyPr anchor="b"/>
          <a:lstStyle>
            <a:lvl1pPr>
              <a:defRPr sz="3242"/>
            </a:lvl1pPr>
          </a:lstStyle>
          <a:p>
            <a:r>
              <a:rPr lang="ko-KR" altLang="en-US"/>
              <a:t>마스터 제목 스타일 편집</a:t>
            </a:r>
            <a:endParaRPr lang="en-US" dirty="0"/>
          </a:p>
        </p:txBody>
      </p:sp>
      <p:sp>
        <p:nvSpPr>
          <p:cNvPr id="3" name="Content Placeholder 2"/>
          <p:cNvSpPr>
            <a:spLocks noGrp="1"/>
          </p:cNvSpPr>
          <p:nvPr>
            <p:ph idx="1"/>
          </p:nvPr>
        </p:nvSpPr>
        <p:spPr>
          <a:xfrm>
            <a:off x="3941382" y="1000226"/>
            <a:ext cx="4693444" cy="4936802"/>
          </a:xfrm>
        </p:spPr>
        <p:txBody>
          <a:bodyPr/>
          <a:lstStyle>
            <a:lvl1pPr>
              <a:defRPr sz="3242"/>
            </a:lvl1pPr>
            <a:lvl2pPr>
              <a:defRPr sz="2836"/>
            </a:lvl2pPr>
            <a:lvl3pPr>
              <a:defRPr sz="2431"/>
            </a:lvl3pPr>
            <a:lvl4pPr>
              <a:defRPr sz="2026"/>
            </a:lvl4pPr>
            <a:lvl5pPr>
              <a:defRPr sz="2026"/>
            </a:lvl5pPr>
            <a:lvl6pPr>
              <a:defRPr sz="2026"/>
            </a:lvl6pPr>
            <a:lvl7pPr>
              <a:defRPr sz="2026"/>
            </a:lvl7pPr>
            <a:lvl8pPr>
              <a:defRPr sz="2026"/>
            </a:lvl8pPr>
            <a:lvl9pPr>
              <a:defRPr sz="2026"/>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Text Placeholder 3"/>
          <p:cNvSpPr>
            <a:spLocks noGrp="1"/>
          </p:cNvSpPr>
          <p:nvPr>
            <p:ph type="body" sz="half" idx="2"/>
          </p:nvPr>
        </p:nvSpPr>
        <p:spPr>
          <a:xfrm>
            <a:off x="638589" y="2084070"/>
            <a:ext cx="2990139" cy="3860997"/>
          </a:xfrm>
        </p:spPr>
        <p:txBody>
          <a:bodyPr/>
          <a:lstStyle>
            <a:lvl1pPr marL="0" indent="0">
              <a:buNone/>
              <a:defRPr sz="1621"/>
            </a:lvl1pPr>
            <a:lvl2pPr marL="463144" indent="0">
              <a:buNone/>
              <a:defRPr sz="1418"/>
            </a:lvl2pPr>
            <a:lvl3pPr marL="926287" indent="0">
              <a:buNone/>
              <a:defRPr sz="1216"/>
            </a:lvl3pPr>
            <a:lvl4pPr marL="1389431" indent="0">
              <a:buNone/>
              <a:defRPr sz="1013"/>
            </a:lvl4pPr>
            <a:lvl5pPr marL="1852574" indent="0">
              <a:buNone/>
              <a:defRPr sz="1013"/>
            </a:lvl5pPr>
            <a:lvl6pPr marL="2315718" indent="0">
              <a:buNone/>
              <a:defRPr sz="1013"/>
            </a:lvl6pPr>
            <a:lvl7pPr marL="2778862" indent="0">
              <a:buNone/>
              <a:defRPr sz="1013"/>
            </a:lvl7pPr>
            <a:lvl8pPr marL="3242005" indent="0">
              <a:buNone/>
              <a:defRPr sz="1013"/>
            </a:lvl8pPr>
            <a:lvl9pPr marL="3705149" indent="0">
              <a:buNone/>
              <a:defRPr sz="1013"/>
            </a:lvl9pPr>
          </a:lstStyle>
          <a:p>
            <a:pPr lvl="0"/>
            <a:r>
              <a:rPr lang="ko-KR" altLang="en-US"/>
              <a:t>마스터 텍스트 스타일을 편집합니다</a:t>
            </a:r>
          </a:p>
        </p:txBody>
      </p:sp>
      <p:sp>
        <p:nvSpPr>
          <p:cNvPr id="5" name="Date Placeholder 4"/>
          <p:cNvSpPr>
            <a:spLocks noGrp="1"/>
          </p:cNvSpPr>
          <p:nvPr>
            <p:ph type="dt" sz="half" idx="10"/>
          </p:nvPr>
        </p:nvSpPr>
        <p:spPr/>
        <p:txBody>
          <a:bodyPr/>
          <a:lstStyle/>
          <a:p>
            <a:fld id="{810E8D06-33CB-4608-8D6E-551D58FCDC76}" type="datetimeFigureOut">
              <a:rPr lang="ko-KR" altLang="en-US" smtClean="0"/>
              <a:t>2019. 11. 26.</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9265C867-2525-4BFD-9CFD-8F2E1EBB1535}" type="slidenum">
              <a:rPr lang="ko-KR" altLang="en-US" smtClean="0"/>
              <a:t>‹#›</a:t>
            </a:fld>
            <a:endParaRPr lang="ko-KR" altLang="en-US"/>
          </a:p>
        </p:txBody>
      </p:sp>
    </p:spTree>
    <p:extLst>
      <p:ext uri="{BB962C8B-B14F-4D97-AF65-F5344CB8AC3E}">
        <p14:creationId xmlns:p14="http://schemas.microsoft.com/office/powerpoint/2010/main" val="69369117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38589" y="463127"/>
            <a:ext cx="2990139" cy="1620943"/>
          </a:xfrm>
        </p:spPr>
        <p:txBody>
          <a:bodyPr anchor="b"/>
          <a:lstStyle>
            <a:lvl1pPr>
              <a:defRPr sz="3242"/>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3941382" y="1000226"/>
            <a:ext cx="4693444" cy="4936802"/>
          </a:xfrm>
        </p:spPr>
        <p:txBody>
          <a:bodyPr anchor="t"/>
          <a:lstStyle>
            <a:lvl1pPr marL="0" indent="0">
              <a:buNone/>
              <a:defRPr sz="3242"/>
            </a:lvl1pPr>
            <a:lvl2pPr marL="463144" indent="0">
              <a:buNone/>
              <a:defRPr sz="2836"/>
            </a:lvl2pPr>
            <a:lvl3pPr marL="926287" indent="0">
              <a:buNone/>
              <a:defRPr sz="2431"/>
            </a:lvl3pPr>
            <a:lvl4pPr marL="1389431" indent="0">
              <a:buNone/>
              <a:defRPr sz="2026"/>
            </a:lvl4pPr>
            <a:lvl5pPr marL="1852574" indent="0">
              <a:buNone/>
              <a:defRPr sz="2026"/>
            </a:lvl5pPr>
            <a:lvl6pPr marL="2315718" indent="0">
              <a:buNone/>
              <a:defRPr sz="2026"/>
            </a:lvl6pPr>
            <a:lvl7pPr marL="2778862" indent="0">
              <a:buNone/>
              <a:defRPr sz="2026"/>
            </a:lvl7pPr>
            <a:lvl8pPr marL="3242005" indent="0">
              <a:buNone/>
              <a:defRPr sz="2026"/>
            </a:lvl8pPr>
            <a:lvl9pPr marL="3705149" indent="0">
              <a:buNone/>
              <a:defRPr sz="2026"/>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638589" y="2084070"/>
            <a:ext cx="2990139" cy="3860997"/>
          </a:xfrm>
        </p:spPr>
        <p:txBody>
          <a:bodyPr/>
          <a:lstStyle>
            <a:lvl1pPr marL="0" indent="0">
              <a:buNone/>
              <a:defRPr sz="1621"/>
            </a:lvl1pPr>
            <a:lvl2pPr marL="463144" indent="0">
              <a:buNone/>
              <a:defRPr sz="1418"/>
            </a:lvl2pPr>
            <a:lvl3pPr marL="926287" indent="0">
              <a:buNone/>
              <a:defRPr sz="1216"/>
            </a:lvl3pPr>
            <a:lvl4pPr marL="1389431" indent="0">
              <a:buNone/>
              <a:defRPr sz="1013"/>
            </a:lvl4pPr>
            <a:lvl5pPr marL="1852574" indent="0">
              <a:buNone/>
              <a:defRPr sz="1013"/>
            </a:lvl5pPr>
            <a:lvl6pPr marL="2315718" indent="0">
              <a:buNone/>
              <a:defRPr sz="1013"/>
            </a:lvl6pPr>
            <a:lvl7pPr marL="2778862" indent="0">
              <a:buNone/>
              <a:defRPr sz="1013"/>
            </a:lvl7pPr>
            <a:lvl8pPr marL="3242005" indent="0">
              <a:buNone/>
              <a:defRPr sz="1013"/>
            </a:lvl8pPr>
            <a:lvl9pPr marL="3705149" indent="0">
              <a:buNone/>
              <a:defRPr sz="1013"/>
            </a:lvl9pPr>
          </a:lstStyle>
          <a:p>
            <a:pPr lvl="0"/>
            <a:r>
              <a:rPr lang="ko-KR" altLang="en-US"/>
              <a:t>마스터 텍스트 스타일을 편집합니다</a:t>
            </a:r>
          </a:p>
        </p:txBody>
      </p:sp>
      <p:sp>
        <p:nvSpPr>
          <p:cNvPr id="5" name="Date Placeholder 4"/>
          <p:cNvSpPr>
            <a:spLocks noGrp="1"/>
          </p:cNvSpPr>
          <p:nvPr>
            <p:ph type="dt" sz="half" idx="10"/>
          </p:nvPr>
        </p:nvSpPr>
        <p:spPr/>
        <p:txBody>
          <a:bodyPr/>
          <a:lstStyle/>
          <a:p>
            <a:fld id="{810E8D06-33CB-4608-8D6E-551D58FCDC76}" type="datetimeFigureOut">
              <a:rPr lang="ko-KR" altLang="en-US" smtClean="0"/>
              <a:t>2019. 11. 26.</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9265C867-2525-4BFD-9CFD-8F2E1EBB1535}" type="slidenum">
              <a:rPr lang="ko-KR" altLang="en-US" smtClean="0"/>
              <a:t>‹#›</a:t>
            </a:fld>
            <a:endParaRPr lang="ko-KR" altLang="en-US"/>
          </a:p>
        </p:txBody>
      </p:sp>
    </p:spTree>
    <p:extLst>
      <p:ext uri="{BB962C8B-B14F-4D97-AF65-F5344CB8AC3E}">
        <p14:creationId xmlns:p14="http://schemas.microsoft.com/office/powerpoint/2010/main" val="161533976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810E8D06-33CB-4608-8D6E-551D58FCDC76}" type="datetimeFigureOut">
              <a:rPr lang="ko-KR" altLang="en-US" smtClean="0"/>
              <a:t>2019. 11. 26.</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9265C867-2525-4BFD-9CFD-8F2E1EBB1535}" type="slidenum">
              <a:rPr lang="ko-KR" altLang="en-US" smtClean="0"/>
              <a:t>‹#›</a:t>
            </a:fld>
            <a:endParaRPr lang="ko-KR" altLang="en-US"/>
          </a:p>
        </p:txBody>
      </p:sp>
    </p:spTree>
    <p:extLst>
      <p:ext uri="{BB962C8B-B14F-4D97-AF65-F5344CB8AC3E}">
        <p14:creationId xmlns:p14="http://schemas.microsoft.com/office/powerpoint/2010/main" val="425223086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560" y="369858"/>
            <a:ext cx="1999059" cy="5887177"/>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637382" y="369858"/>
            <a:ext cx="5881291" cy="5887177"/>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810E8D06-33CB-4608-8D6E-551D58FCDC76}" type="datetimeFigureOut">
              <a:rPr lang="ko-KR" altLang="en-US" smtClean="0"/>
              <a:t>2019. 11. 26.</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9265C867-2525-4BFD-9CFD-8F2E1EBB1535}" type="slidenum">
              <a:rPr lang="ko-KR" altLang="en-US" smtClean="0"/>
              <a:t>‹#›</a:t>
            </a:fld>
            <a:endParaRPr lang="ko-KR" altLang="en-US"/>
          </a:p>
        </p:txBody>
      </p:sp>
    </p:spTree>
    <p:extLst>
      <p:ext uri="{BB962C8B-B14F-4D97-AF65-F5344CB8AC3E}">
        <p14:creationId xmlns:p14="http://schemas.microsoft.com/office/powerpoint/2010/main" val="1382111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63550" y="276225"/>
            <a:ext cx="3049588" cy="1177925"/>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624263" y="276225"/>
            <a:ext cx="5183187" cy="59293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63550" y="1454150"/>
            <a:ext cx="3049588" cy="47513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Rectangle 4">
            <a:extLst>
              <a:ext uri="{FF2B5EF4-FFF2-40B4-BE49-F238E27FC236}">
                <a16:creationId xmlns:a16="http://schemas.microsoft.com/office/drawing/2014/main" id="{DC161D69-CA26-3347-B3CE-22D83A4127EF}"/>
              </a:ext>
            </a:extLst>
          </p:cNvPr>
          <p:cNvSpPr>
            <a:spLocks noGrp="1" noChangeArrowheads="1"/>
          </p:cNvSpPr>
          <p:nvPr>
            <p:ph type="dt" sz="half" idx="10"/>
          </p:nvPr>
        </p:nvSpPr>
        <p:spPr>
          <a:ln/>
        </p:spPr>
        <p:txBody>
          <a:bodyPr/>
          <a:lstStyle>
            <a:lvl1pPr>
              <a:defRPr/>
            </a:lvl1pPr>
          </a:lstStyle>
          <a:p>
            <a:pPr>
              <a:defRPr/>
            </a:pPr>
            <a:r>
              <a:rPr lang="ko-KR" altLang="en-US"/>
              <a:t>V - Combinational Logic Case Studies</a:t>
            </a:r>
            <a:endParaRPr lang="en-US" altLang="en-US"/>
          </a:p>
        </p:txBody>
      </p:sp>
      <p:sp>
        <p:nvSpPr>
          <p:cNvPr id="6" name="Rectangle 5">
            <a:extLst>
              <a:ext uri="{FF2B5EF4-FFF2-40B4-BE49-F238E27FC236}">
                <a16:creationId xmlns:a16="http://schemas.microsoft.com/office/drawing/2014/main" id="{FDDD49BA-E6EE-9B44-B13F-2868A88C9B04}"/>
              </a:ext>
            </a:extLst>
          </p:cNvPr>
          <p:cNvSpPr>
            <a:spLocks noGrp="1" noChangeArrowheads="1"/>
          </p:cNvSpPr>
          <p:nvPr>
            <p:ph type="ftr" sz="quarter" idx="11"/>
          </p:nvPr>
        </p:nvSpPr>
        <p:spPr>
          <a:ln/>
        </p:spPr>
        <p:txBody>
          <a:bodyPr/>
          <a:lstStyle>
            <a:lvl1pPr>
              <a:defRPr/>
            </a:lvl1pPr>
          </a:lstStyle>
          <a:p>
            <a:pPr>
              <a:defRPr/>
            </a:pPr>
            <a:r>
              <a:rPr lang="en-US" altLang="en-US"/>
              <a:t>© Copyright 2004, Gaetano Borriello and Randy H. Katz</a:t>
            </a:r>
          </a:p>
        </p:txBody>
      </p:sp>
      <p:sp>
        <p:nvSpPr>
          <p:cNvPr id="7" name="Rectangle 6">
            <a:extLst>
              <a:ext uri="{FF2B5EF4-FFF2-40B4-BE49-F238E27FC236}">
                <a16:creationId xmlns:a16="http://schemas.microsoft.com/office/drawing/2014/main" id="{DC109F9F-F426-A740-947A-366D3E20D9C7}"/>
              </a:ext>
            </a:extLst>
          </p:cNvPr>
          <p:cNvSpPr>
            <a:spLocks noGrp="1" noChangeArrowheads="1"/>
          </p:cNvSpPr>
          <p:nvPr>
            <p:ph type="sldNum" sz="quarter" idx="12"/>
          </p:nvPr>
        </p:nvSpPr>
        <p:spPr>
          <a:ln/>
        </p:spPr>
        <p:txBody>
          <a:bodyPr/>
          <a:lstStyle>
            <a:lvl1pPr>
              <a:defRPr/>
            </a:lvl1pPr>
          </a:lstStyle>
          <a:p>
            <a:pPr>
              <a:defRPr/>
            </a:pPr>
            <a:fld id="{596B5E59-D04A-F241-9583-E61997B9E4B5}" type="slidenum">
              <a:rPr lang="en-US" altLang="en-US"/>
              <a:pPr>
                <a:defRPr/>
              </a:pPr>
              <a:t>‹#›</a:t>
            </a:fld>
            <a:endParaRPr lang="en-US" altLang="en-US"/>
          </a:p>
        </p:txBody>
      </p:sp>
    </p:spTree>
    <p:extLst>
      <p:ext uri="{BB962C8B-B14F-4D97-AF65-F5344CB8AC3E}">
        <p14:creationId xmlns:p14="http://schemas.microsoft.com/office/powerpoint/2010/main" val="1490274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817688" y="4862513"/>
            <a:ext cx="5562600" cy="574675"/>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817688" y="620713"/>
            <a:ext cx="5562600" cy="41687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ko-KR" altLang="en-US" noProof="0"/>
          </a:p>
        </p:txBody>
      </p:sp>
      <p:sp>
        <p:nvSpPr>
          <p:cNvPr id="4" name="텍스트 개체 틀 3"/>
          <p:cNvSpPr>
            <a:spLocks noGrp="1"/>
          </p:cNvSpPr>
          <p:nvPr>
            <p:ph type="body" sz="half" idx="2"/>
          </p:nvPr>
        </p:nvSpPr>
        <p:spPr>
          <a:xfrm>
            <a:off x="1817688" y="5437188"/>
            <a:ext cx="5562600" cy="8143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Rectangle 4">
            <a:extLst>
              <a:ext uri="{FF2B5EF4-FFF2-40B4-BE49-F238E27FC236}">
                <a16:creationId xmlns:a16="http://schemas.microsoft.com/office/drawing/2014/main" id="{1F28E5B5-3835-F445-9020-115E2A509FF8}"/>
              </a:ext>
            </a:extLst>
          </p:cNvPr>
          <p:cNvSpPr>
            <a:spLocks noGrp="1" noChangeArrowheads="1"/>
          </p:cNvSpPr>
          <p:nvPr>
            <p:ph type="dt" sz="half" idx="10"/>
          </p:nvPr>
        </p:nvSpPr>
        <p:spPr>
          <a:ln/>
        </p:spPr>
        <p:txBody>
          <a:bodyPr/>
          <a:lstStyle>
            <a:lvl1pPr>
              <a:defRPr/>
            </a:lvl1pPr>
          </a:lstStyle>
          <a:p>
            <a:pPr>
              <a:defRPr/>
            </a:pPr>
            <a:r>
              <a:rPr lang="ko-KR" altLang="en-US"/>
              <a:t>V - Combinational Logic Case Studies</a:t>
            </a:r>
            <a:endParaRPr lang="en-US" altLang="en-US"/>
          </a:p>
        </p:txBody>
      </p:sp>
      <p:sp>
        <p:nvSpPr>
          <p:cNvPr id="6" name="Rectangle 5">
            <a:extLst>
              <a:ext uri="{FF2B5EF4-FFF2-40B4-BE49-F238E27FC236}">
                <a16:creationId xmlns:a16="http://schemas.microsoft.com/office/drawing/2014/main" id="{BB327C6F-934F-8F4E-B70A-A196A0354452}"/>
              </a:ext>
            </a:extLst>
          </p:cNvPr>
          <p:cNvSpPr>
            <a:spLocks noGrp="1" noChangeArrowheads="1"/>
          </p:cNvSpPr>
          <p:nvPr>
            <p:ph type="ftr" sz="quarter" idx="11"/>
          </p:nvPr>
        </p:nvSpPr>
        <p:spPr>
          <a:ln/>
        </p:spPr>
        <p:txBody>
          <a:bodyPr/>
          <a:lstStyle>
            <a:lvl1pPr>
              <a:defRPr/>
            </a:lvl1pPr>
          </a:lstStyle>
          <a:p>
            <a:pPr>
              <a:defRPr/>
            </a:pPr>
            <a:r>
              <a:rPr lang="en-US" altLang="en-US"/>
              <a:t>© Copyright 2004, Gaetano Borriello and Randy H. Katz</a:t>
            </a:r>
          </a:p>
        </p:txBody>
      </p:sp>
      <p:sp>
        <p:nvSpPr>
          <p:cNvPr id="7" name="Rectangle 6">
            <a:extLst>
              <a:ext uri="{FF2B5EF4-FFF2-40B4-BE49-F238E27FC236}">
                <a16:creationId xmlns:a16="http://schemas.microsoft.com/office/drawing/2014/main" id="{F8F13E81-A506-AD40-9F00-8E02AC7FDB17}"/>
              </a:ext>
            </a:extLst>
          </p:cNvPr>
          <p:cNvSpPr>
            <a:spLocks noGrp="1" noChangeArrowheads="1"/>
          </p:cNvSpPr>
          <p:nvPr>
            <p:ph type="sldNum" sz="quarter" idx="12"/>
          </p:nvPr>
        </p:nvSpPr>
        <p:spPr>
          <a:ln/>
        </p:spPr>
        <p:txBody>
          <a:bodyPr/>
          <a:lstStyle>
            <a:lvl1pPr>
              <a:defRPr/>
            </a:lvl1pPr>
          </a:lstStyle>
          <a:p>
            <a:pPr>
              <a:defRPr/>
            </a:pPr>
            <a:fld id="{94122991-31C2-8C40-9729-EF6248DF739B}" type="slidenum">
              <a:rPr lang="en-US" altLang="en-US"/>
              <a:pPr>
                <a:defRPr/>
              </a:pPr>
              <a:t>‹#›</a:t>
            </a:fld>
            <a:endParaRPr lang="en-US" altLang="en-US"/>
          </a:p>
        </p:txBody>
      </p:sp>
    </p:spTree>
    <p:extLst>
      <p:ext uri="{BB962C8B-B14F-4D97-AF65-F5344CB8AC3E}">
        <p14:creationId xmlns:p14="http://schemas.microsoft.com/office/powerpoint/2010/main" val="3734160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7552DE2-4F24-5A40-BEC9-DEA0B2CBF3B8}"/>
              </a:ext>
            </a:extLst>
          </p:cNvPr>
          <p:cNvSpPr>
            <a:spLocks noGrp="1" noChangeArrowheads="1"/>
          </p:cNvSpPr>
          <p:nvPr>
            <p:ph type="title"/>
          </p:nvPr>
        </p:nvSpPr>
        <p:spPr bwMode="auto">
          <a:xfrm>
            <a:off x="463550" y="280988"/>
            <a:ext cx="8343900"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648" tIns="46325" rIns="92648" bIns="46325" numCol="1" anchor="t"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513FA900-A41D-6747-AD9A-F966AFA00E20}"/>
              </a:ext>
            </a:extLst>
          </p:cNvPr>
          <p:cNvSpPr>
            <a:spLocks noGrp="1" noChangeArrowheads="1"/>
          </p:cNvSpPr>
          <p:nvPr>
            <p:ph type="body" idx="1"/>
          </p:nvPr>
        </p:nvSpPr>
        <p:spPr bwMode="auto">
          <a:xfrm>
            <a:off x="463550" y="1620838"/>
            <a:ext cx="8343900" cy="458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648" tIns="46325" rIns="92648" bIns="46325"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6740" name="Rectangle 4">
            <a:extLst>
              <a:ext uri="{FF2B5EF4-FFF2-40B4-BE49-F238E27FC236}">
                <a16:creationId xmlns:a16="http://schemas.microsoft.com/office/drawing/2014/main" id="{CDC78C77-BC30-1345-B194-78F5A3FE0A3E}"/>
              </a:ext>
            </a:extLst>
          </p:cNvPr>
          <p:cNvSpPr>
            <a:spLocks noGrp="1" noChangeArrowheads="1"/>
          </p:cNvSpPr>
          <p:nvPr>
            <p:ph type="dt" sz="half" idx="2"/>
          </p:nvPr>
        </p:nvSpPr>
        <p:spPr bwMode="auto">
          <a:xfrm>
            <a:off x="463550" y="6324600"/>
            <a:ext cx="2163763" cy="463550"/>
          </a:xfrm>
          <a:prstGeom prst="rect">
            <a:avLst/>
          </a:prstGeom>
          <a:noFill/>
          <a:ln w="9525">
            <a:noFill/>
            <a:miter lim="800000"/>
            <a:headEnd/>
            <a:tailEnd/>
          </a:ln>
          <a:effectLst/>
        </p:spPr>
        <p:txBody>
          <a:bodyPr vert="horz" wrap="square" lIns="92648" tIns="46325" rIns="92648" bIns="46325" numCol="1" anchor="b" anchorCtr="0" compatLnSpc="1">
            <a:prstTxWarp prst="textNoShape">
              <a:avLst/>
            </a:prstTxWarp>
          </a:bodyPr>
          <a:lstStyle>
            <a:lvl1pPr eaLnBrk="1" hangingPunct="1">
              <a:defRPr sz="1200">
                <a:latin typeface="Garamond" pitchFamily="18" charset="0"/>
                <a:ea typeface="굴림" pitchFamily="50" charset="-127"/>
              </a:defRPr>
            </a:lvl1pPr>
          </a:lstStyle>
          <a:p>
            <a:pPr>
              <a:defRPr/>
            </a:pPr>
            <a:r>
              <a:rPr lang="ko-KR" altLang="en-US"/>
              <a:t>V - Combinational Logic Case Studies</a:t>
            </a:r>
            <a:endParaRPr lang="en-US" altLang="en-US"/>
          </a:p>
        </p:txBody>
      </p:sp>
      <p:sp>
        <p:nvSpPr>
          <p:cNvPr id="116741" name="Rectangle 5">
            <a:extLst>
              <a:ext uri="{FF2B5EF4-FFF2-40B4-BE49-F238E27FC236}">
                <a16:creationId xmlns:a16="http://schemas.microsoft.com/office/drawing/2014/main" id="{3F2BAF7A-93BB-BC41-BF3E-EE373FE1544D}"/>
              </a:ext>
            </a:extLst>
          </p:cNvPr>
          <p:cNvSpPr>
            <a:spLocks noGrp="1" noChangeArrowheads="1"/>
          </p:cNvSpPr>
          <p:nvPr>
            <p:ph type="ftr" sz="quarter" idx="3"/>
          </p:nvPr>
        </p:nvSpPr>
        <p:spPr bwMode="auto">
          <a:xfrm>
            <a:off x="2709863" y="6329363"/>
            <a:ext cx="3862387" cy="463550"/>
          </a:xfrm>
          <a:prstGeom prst="rect">
            <a:avLst/>
          </a:prstGeom>
          <a:noFill/>
          <a:ln w="9525">
            <a:noFill/>
            <a:miter lim="800000"/>
            <a:headEnd/>
            <a:tailEnd/>
          </a:ln>
          <a:effectLst/>
        </p:spPr>
        <p:txBody>
          <a:bodyPr vert="horz" wrap="square" lIns="92648" tIns="46325" rIns="92648" bIns="46325" numCol="1" anchor="b" anchorCtr="0" compatLnSpc="1">
            <a:prstTxWarp prst="textNoShape">
              <a:avLst/>
            </a:prstTxWarp>
          </a:bodyPr>
          <a:lstStyle>
            <a:lvl1pPr algn="ctr" eaLnBrk="1" hangingPunct="1">
              <a:defRPr sz="1200">
                <a:latin typeface="Garamond" pitchFamily="18" charset="0"/>
              </a:defRPr>
            </a:lvl1pPr>
          </a:lstStyle>
          <a:p>
            <a:pPr>
              <a:defRPr/>
            </a:pPr>
            <a:r>
              <a:rPr lang="en-US" altLang="en-US"/>
              <a:t>© Copyright 2004, Gaetano Borriello and Randy H. Katz</a:t>
            </a:r>
          </a:p>
        </p:txBody>
      </p:sp>
      <p:sp>
        <p:nvSpPr>
          <p:cNvPr id="116742" name="Rectangle 6">
            <a:extLst>
              <a:ext uri="{FF2B5EF4-FFF2-40B4-BE49-F238E27FC236}">
                <a16:creationId xmlns:a16="http://schemas.microsoft.com/office/drawing/2014/main" id="{3D00E8F3-BA94-6C46-9EFC-294ACF4C68E9}"/>
              </a:ext>
            </a:extLst>
          </p:cNvPr>
          <p:cNvSpPr>
            <a:spLocks noGrp="1" noChangeArrowheads="1"/>
          </p:cNvSpPr>
          <p:nvPr>
            <p:ph type="sldNum" sz="quarter" idx="4"/>
          </p:nvPr>
        </p:nvSpPr>
        <p:spPr bwMode="auto">
          <a:xfrm>
            <a:off x="6643688" y="6324600"/>
            <a:ext cx="2163762" cy="463550"/>
          </a:xfrm>
          <a:prstGeom prst="rect">
            <a:avLst/>
          </a:prstGeom>
          <a:noFill/>
          <a:ln w="9525">
            <a:noFill/>
            <a:miter lim="800000"/>
            <a:headEnd/>
            <a:tailEnd/>
          </a:ln>
          <a:effectLst/>
        </p:spPr>
        <p:txBody>
          <a:bodyPr vert="horz" wrap="square" lIns="92648" tIns="46325" rIns="92648" bIns="46325" numCol="1" anchor="b" anchorCtr="0" compatLnSpc="1">
            <a:prstTxWarp prst="textNoShape">
              <a:avLst/>
            </a:prstTxWarp>
          </a:bodyPr>
          <a:lstStyle>
            <a:lvl1pPr algn="r" eaLnBrk="1" hangingPunct="1">
              <a:defRPr sz="1200">
                <a:latin typeface="Garamond" panose="02020404030301010803" pitchFamily="18" charset="0"/>
              </a:defRPr>
            </a:lvl1pPr>
          </a:lstStyle>
          <a:p>
            <a:pPr>
              <a:defRPr/>
            </a:pPr>
            <a:fld id="{BCEB5A89-8A50-754D-AFC4-78668321D1F0}" type="slidenum">
              <a:rPr lang="en-US" altLang="en-US"/>
              <a:pPr>
                <a:defRPr/>
              </a:pPr>
              <a:t>‹#›</a:t>
            </a:fld>
            <a:endParaRPr lang="en-US" altLang="en-US"/>
          </a:p>
        </p:txBody>
      </p:sp>
      <p:sp>
        <p:nvSpPr>
          <p:cNvPr id="1031" name="Freeform 7">
            <a:extLst>
              <a:ext uri="{FF2B5EF4-FFF2-40B4-BE49-F238E27FC236}">
                <a16:creationId xmlns:a16="http://schemas.microsoft.com/office/drawing/2014/main" id="{CE57C51F-7EDF-F546-A408-CB8498B7853E}"/>
              </a:ext>
            </a:extLst>
          </p:cNvPr>
          <p:cNvSpPr>
            <a:spLocks noChangeArrowheads="1"/>
          </p:cNvSpPr>
          <p:nvPr/>
        </p:nvSpPr>
        <p:spPr bwMode="auto">
          <a:xfrm>
            <a:off x="385763" y="231775"/>
            <a:ext cx="8343900" cy="617538"/>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Tree>
  </p:cSld>
  <p:clrMap bg1="lt1" tx1="dk1" bg2="lt2" tx2="dk2" accent1="accent1" accent2="accent2" accent3="accent3" accent4="accent4" accent5="accent5" accent6="accent6" hlink="hlink" folHlink="folHlink"/>
  <p:sldLayoutIdLst>
    <p:sldLayoutId id="2147484104"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Lst>
  <p:hf hdr="0"/>
  <p:txStyles>
    <p:titleStyle>
      <a:lvl1pPr algn="l" defTabSz="927100" rtl="0" eaLnBrk="0" fontAlgn="base" hangingPunct="0">
        <a:spcBef>
          <a:spcPct val="0"/>
        </a:spcBef>
        <a:spcAft>
          <a:spcPct val="0"/>
        </a:spcAft>
        <a:defRPr sz="3400">
          <a:solidFill>
            <a:schemeClr val="tx2"/>
          </a:solidFill>
          <a:latin typeface="+mj-lt"/>
          <a:ea typeface="+mj-ea"/>
          <a:cs typeface="+mj-cs"/>
        </a:defRPr>
      </a:lvl1pPr>
      <a:lvl2pPr algn="l" defTabSz="927100" rtl="0" eaLnBrk="0" fontAlgn="base" hangingPunct="0">
        <a:spcBef>
          <a:spcPct val="0"/>
        </a:spcBef>
        <a:spcAft>
          <a:spcPct val="0"/>
        </a:spcAft>
        <a:defRPr sz="3400">
          <a:solidFill>
            <a:schemeClr val="tx2"/>
          </a:solidFill>
          <a:latin typeface="Garamond" pitchFamily="18" charset="0"/>
        </a:defRPr>
      </a:lvl2pPr>
      <a:lvl3pPr algn="l" defTabSz="927100" rtl="0" eaLnBrk="0" fontAlgn="base" hangingPunct="0">
        <a:spcBef>
          <a:spcPct val="0"/>
        </a:spcBef>
        <a:spcAft>
          <a:spcPct val="0"/>
        </a:spcAft>
        <a:defRPr sz="3400">
          <a:solidFill>
            <a:schemeClr val="tx2"/>
          </a:solidFill>
          <a:latin typeface="Garamond" pitchFamily="18" charset="0"/>
        </a:defRPr>
      </a:lvl3pPr>
      <a:lvl4pPr algn="l" defTabSz="927100" rtl="0" eaLnBrk="0" fontAlgn="base" hangingPunct="0">
        <a:spcBef>
          <a:spcPct val="0"/>
        </a:spcBef>
        <a:spcAft>
          <a:spcPct val="0"/>
        </a:spcAft>
        <a:defRPr sz="3400">
          <a:solidFill>
            <a:schemeClr val="tx2"/>
          </a:solidFill>
          <a:latin typeface="Garamond" pitchFamily="18" charset="0"/>
        </a:defRPr>
      </a:lvl4pPr>
      <a:lvl5pPr algn="l" defTabSz="927100" rtl="0" eaLnBrk="0" fontAlgn="base" hangingPunct="0">
        <a:spcBef>
          <a:spcPct val="0"/>
        </a:spcBef>
        <a:spcAft>
          <a:spcPct val="0"/>
        </a:spcAft>
        <a:defRPr sz="3400">
          <a:solidFill>
            <a:schemeClr val="tx2"/>
          </a:solidFill>
          <a:latin typeface="Garamond" pitchFamily="18" charset="0"/>
        </a:defRPr>
      </a:lvl5pPr>
      <a:lvl6pPr marL="457200" algn="l" defTabSz="927100" rtl="0" fontAlgn="base">
        <a:spcBef>
          <a:spcPct val="0"/>
        </a:spcBef>
        <a:spcAft>
          <a:spcPct val="0"/>
        </a:spcAft>
        <a:defRPr sz="3400">
          <a:solidFill>
            <a:schemeClr val="tx2"/>
          </a:solidFill>
          <a:latin typeface="Garamond" pitchFamily="18" charset="0"/>
        </a:defRPr>
      </a:lvl6pPr>
      <a:lvl7pPr marL="914400" algn="l" defTabSz="927100" rtl="0" fontAlgn="base">
        <a:spcBef>
          <a:spcPct val="0"/>
        </a:spcBef>
        <a:spcAft>
          <a:spcPct val="0"/>
        </a:spcAft>
        <a:defRPr sz="3400">
          <a:solidFill>
            <a:schemeClr val="tx2"/>
          </a:solidFill>
          <a:latin typeface="Garamond" pitchFamily="18" charset="0"/>
        </a:defRPr>
      </a:lvl7pPr>
      <a:lvl8pPr marL="1371600" algn="l" defTabSz="927100" rtl="0" fontAlgn="base">
        <a:spcBef>
          <a:spcPct val="0"/>
        </a:spcBef>
        <a:spcAft>
          <a:spcPct val="0"/>
        </a:spcAft>
        <a:defRPr sz="3400">
          <a:solidFill>
            <a:schemeClr val="tx2"/>
          </a:solidFill>
          <a:latin typeface="Garamond" pitchFamily="18" charset="0"/>
        </a:defRPr>
      </a:lvl8pPr>
      <a:lvl9pPr marL="1828800" algn="l" defTabSz="927100" rtl="0" fontAlgn="base">
        <a:spcBef>
          <a:spcPct val="0"/>
        </a:spcBef>
        <a:spcAft>
          <a:spcPct val="0"/>
        </a:spcAft>
        <a:defRPr sz="3400">
          <a:solidFill>
            <a:schemeClr val="tx2"/>
          </a:solidFill>
          <a:latin typeface="Garamond" pitchFamily="18" charset="0"/>
        </a:defRPr>
      </a:lvl9pPr>
    </p:titleStyle>
    <p:bodyStyle>
      <a:lvl1pPr marL="347663" indent="-347663" algn="l" defTabSz="927100"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ea typeface="+mn-ea"/>
          <a:cs typeface="+mn-cs"/>
        </a:defRPr>
      </a:lvl1pPr>
      <a:lvl2pPr marL="679450" indent="-330200" algn="l" defTabSz="927100" rtl="0" eaLnBrk="0" fontAlgn="base" hangingPunct="0">
        <a:spcBef>
          <a:spcPct val="20000"/>
        </a:spcBef>
        <a:spcAft>
          <a:spcPct val="0"/>
        </a:spcAft>
        <a:buClr>
          <a:schemeClr val="accent2"/>
        </a:buClr>
        <a:buSzPct val="60000"/>
        <a:buFont typeface="Wingdings" pitchFamily="2" charset="2"/>
        <a:buChar char="q"/>
        <a:defRPr sz="2000">
          <a:solidFill>
            <a:schemeClr val="tx1"/>
          </a:solidFill>
          <a:latin typeface="+mn-lt"/>
        </a:defRPr>
      </a:lvl2pPr>
      <a:lvl3pPr marL="1036638" indent="-355600" algn="l" defTabSz="927100" rtl="0" eaLnBrk="0" fontAlgn="base" hangingPunct="0">
        <a:spcBef>
          <a:spcPct val="20000"/>
        </a:spcBef>
        <a:spcAft>
          <a:spcPct val="0"/>
        </a:spcAft>
        <a:buClr>
          <a:schemeClr val="accent1"/>
        </a:buClr>
        <a:buSzPct val="65000"/>
        <a:buFont typeface="Wingdings" pitchFamily="2" charset="2"/>
        <a:buChar char="n"/>
        <a:defRPr>
          <a:solidFill>
            <a:schemeClr val="tx1"/>
          </a:solidFill>
          <a:latin typeface="+mn-lt"/>
        </a:defRPr>
      </a:lvl3pPr>
      <a:lvl4pPr marL="1357313" indent="-319088" algn="l" defTabSz="927100" rtl="0" eaLnBrk="0" fontAlgn="base" hangingPunct="0">
        <a:spcBef>
          <a:spcPct val="20000"/>
        </a:spcBef>
        <a:spcAft>
          <a:spcPct val="0"/>
        </a:spcAft>
        <a:buClr>
          <a:schemeClr val="accent2"/>
        </a:buClr>
        <a:buSzPct val="70000"/>
        <a:buFont typeface="Wingdings" pitchFamily="2" charset="2"/>
        <a:buChar char="q"/>
        <a:defRPr sz="1600">
          <a:solidFill>
            <a:schemeClr val="tx1"/>
          </a:solidFill>
          <a:latin typeface="+mn-lt"/>
        </a:defRPr>
      </a:lvl4pPr>
      <a:lvl5pPr marL="1703388" indent="-344488" algn="l" defTabSz="927100"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60588" indent="-344488" algn="l" defTabSz="927100"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617788" indent="-344488" algn="l" defTabSz="927100"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74988" indent="-344488" algn="l" defTabSz="927100"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32188" indent="-344488" algn="l" defTabSz="927100"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A2D36E62-6459-CA40-A62A-759D6AEBBADA}"/>
              </a:ext>
            </a:extLst>
          </p:cNvPr>
          <p:cNvSpPr>
            <a:spLocks noGrp="1" noChangeArrowheads="1"/>
          </p:cNvSpPr>
          <p:nvPr>
            <p:ph type="title"/>
          </p:nvPr>
        </p:nvSpPr>
        <p:spPr bwMode="auto">
          <a:xfrm>
            <a:off x="798513" y="193675"/>
            <a:ext cx="100965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none" lIns="63500" tIns="25400" rIns="63500" bIns="25400" numCol="1" anchor="t" anchorCtr="0" compatLnSpc="1">
            <a:prstTxWarp prst="textNoShape">
              <a:avLst/>
            </a:prstTxWarp>
            <a:spAutoFit/>
          </a:bodyPr>
          <a:lstStyle/>
          <a:p>
            <a:pPr lvl="0"/>
            <a:r>
              <a:rPr lang="en-US" altLang="ko-KR"/>
              <a:t>Title</a:t>
            </a:r>
          </a:p>
        </p:txBody>
      </p:sp>
      <p:sp>
        <p:nvSpPr>
          <p:cNvPr id="2051" name="AutoShape 3">
            <a:extLst>
              <a:ext uri="{FF2B5EF4-FFF2-40B4-BE49-F238E27FC236}">
                <a16:creationId xmlns:a16="http://schemas.microsoft.com/office/drawing/2014/main" id="{E3FB188F-FD1B-D346-B62B-8E83B87D44F9}"/>
              </a:ext>
            </a:extLst>
          </p:cNvPr>
          <p:cNvSpPr>
            <a:spLocks noChangeArrowheads="1"/>
          </p:cNvSpPr>
          <p:nvPr/>
        </p:nvSpPr>
        <p:spPr bwMode="auto">
          <a:xfrm>
            <a:off x="119063" y="119063"/>
            <a:ext cx="9045575" cy="6721475"/>
          </a:xfrm>
          <a:prstGeom prst="roundRect">
            <a:avLst>
              <a:gd name="adj" fmla="val 12495"/>
            </a:avLst>
          </a:prstGeom>
          <a:noFill/>
          <a:ln w="57150" cmpd="thickThin">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spcBef>
                <a:spcPct val="50000"/>
              </a:spcBef>
              <a:defRPr/>
            </a:pPr>
            <a:endParaRPr kumimoji="1" lang="ko-KR" altLang="en-US" b="1">
              <a:solidFill>
                <a:srgbClr val="000000"/>
              </a:solidFill>
            </a:endParaRPr>
          </a:p>
        </p:txBody>
      </p:sp>
      <p:sp useBgFill="1">
        <p:nvSpPr>
          <p:cNvPr id="1028" name="Rectangle 4">
            <a:extLst>
              <a:ext uri="{FF2B5EF4-FFF2-40B4-BE49-F238E27FC236}">
                <a16:creationId xmlns:a16="http://schemas.microsoft.com/office/drawing/2014/main" id="{13CE0D08-117A-5048-B32E-A127F959AFA3}"/>
              </a:ext>
            </a:extLst>
          </p:cNvPr>
          <p:cNvSpPr>
            <a:spLocks noChangeArrowheads="1"/>
          </p:cNvSpPr>
          <p:nvPr/>
        </p:nvSpPr>
        <p:spPr bwMode="auto">
          <a:xfrm>
            <a:off x="6527800" y="50800"/>
            <a:ext cx="1925638" cy="334963"/>
          </a:xfrm>
          <a:prstGeom prst="rect">
            <a:avLst/>
          </a:prstGeom>
          <a:ln w="12700">
            <a:noFill/>
            <a:miter lim="800000"/>
            <a:headEnd/>
            <a:tailEnd/>
          </a:ln>
          <a:effectLst/>
        </p:spPr>
        <p:txBody>
          <a:bodyPr wrap="none" lIns="48286" tIns="19315" rIns="48286" bIns="19315">
            <a:spAutoFit/>
          </a:bodyPr>
          <a:lstStyle/>
          <a:p>
            <a:pPr>
              <a:lnSpc>
                <a:spcPct val="90000"/>
              </a:lnSpc>
              <a:defRPr/>
            </a:pPr>
            <a:r>
              <a:rPr kumimoji="1" lang="en-US" altLang="ko-KR" sz="1065" b="1">
                <a:solidFill>
                  <a:srgbClr val="000000"/>
                </a:solidFill>
                <a:latin typeface="Arial"/>
              </a:rPr>
              <a:t>Contemporary Logic Design</a:t>
            </a:r>
          </a:p>
          <a:p>
            <a:pPr>
              <a:lnSpc>
                <a:spcPct val="90000"/>
              </a:lnSpc>
              <a:defRPr/>
            </a:pPr>
            <a:r>
              <a:rPr kumimoji="1" lang="en-US" altLang="ko-KR" sz="1065" b="1" i="1">
                <a:solidFill>
                  <a:srgbClr val="000000"/>
                </a:solidFill>
                <a:latin typeface="Arial"/>
              </a:rPr>
              <a:t>Combinational Logic</a:t>
            </a:r>
          </a:p>
        </p:txBody>
      </p:sp>
      <p:sp useBgFill="1">
        <p:nvSpPr>
          <p:cNvPr id="1029" name="Rectangle 5">
            <a:extLst>
              <a:ext uri="{FF2B5EF4-FFF2-40B4-BE49-F238E27FC236}">
                <a16:creationId xmlns:a16="http://schemas.microsoft.com/office/drawing/2014/main" id="{C1438804-41A9-B44F-AA92-93832BE0A0D6}"/>
              </a:ext>
            </a:extLst>
          </p:cNvPr>
          <p:cNvSpPr>
            <a:spLocks noChangeArrowheads="1"/>
          </p:cNvSpPr>
          <p:nvPr/>
        </p:nvSpPr>
        <p:spPr bwMode="auto">
          <a:xfrm>
            <a:off x="7726363" y="6715125"/>
            <a:ext cx="565150" cy="174625"/>
          </a:xfrm>
          <a:prstGeom prst="rect">
            <a:avLst/>
          </a:prstGeom>
          <a:ln w="12700">
            <a:noFill/>
            <a:miter lim="800000"/>
            <a:headEnd/>
            <a:tailEnd/>
          </a:ln>
          <a:effectLst/>
        </p:spPr>
        <p:txBody>
          <a:bodyPr wrap="none" lIns="48286" tIns="19315" rIns="48286" bIns="19315">
            <a:spAutoFit/>
          </a:bodyPr>
          <a:lstStyle/>
          <a:p>
            <a:pPr>
              <a:lnSpc>
                <a:spcPct val="97000"/>
              </a:lnSpc>
              <a:defRPr/>
            </a:pPr>
            <a:r>
              <a:rPr kumimoji="1" lang="en-US" altLang="ko-KR" sz="912" b="1">
                <a:solidFill>
                  <a:srgbClr val="000000"/>
                </a:solidFill>
                <a:latin typeface="Arial"/>
              </a:rPr>
              <a:t>No. 2-</a:t>
            </a:r>
            <a:fld id="{9809B42C-519B-CE45-AFA8-DE760B48AF9B}" type="slidenum">
              <a:rPr kumimoji="1" lang="en-US" altLang="ko-KR" sz="912" b="1">
                <a:solidFill>
                  <a:srgbClr val="000000"/>
                </a:solidFill>
                <a:latin typeface="Arial"/>
              </a:rPr>
              <a:pPr>
                <a:lnSpc>
                  <a:spcPct val="97000"/>
                </a:lnSpc>
                <a:defRPr/>
              </a:pPr>
              <a:t>‹#›</a:t>
            </a:fld>
            <a:endParaRPr kumimoji="1" lang="en-US" altLang="ko-KR" sz="912" b="1">
              <a:solidFill>
                <a:srgbClr val="000000"/>
              </a:solidFill>
              <a:latin typeface="Arial"/>
            </a:endParaRPr>
          </a:p>
        </p:txBody>
      </p:sp>
    </p:spTree>
  </p:cSld>
  <p:clrMap bg1="lt1" tx1="dk1" bg2="lt2" tx2="dk2" accent1="accent1" accent2="accent2" accent3="accent3" accent4="accent4" accent5="accent5" accent6="accent6" hlink="hlink" folHlink="folHlink"/>
  <p:sldLayoutIdLst>
    <p:sldLayoutId id="2147484062" r:id="rId1"/>
    <p:sldLayoutId id="2147484063" r:id="rId2"/>
    <p:sldLayoutId id="2147484064" r:id="rId3"/>
    <p:sldLayoutId id="2147484065" r:id="rId4"/>
    <p:sldLayoutId id="2147484066" r:id="rId5"/>
    <p:sldLayoutId id="2147484067" r:id="rId6"/>
    <p:sldLayoutId id="2147484068" r:id="rId7"/>
    <p:sldLayoutId id="2147484069" r:id="rId8"/>
    <p:sldLayoutId id="2147484070" r:id="rId9"/>
    <p:sldLayoutId id="2147484071" r:id="rId10"/>
    <p:sldLayoutId id="2147484072" r:id="rId11"/>
  </p:sldLayoutIdLst>
  <p:txStyles>
    <p:titleStyle>
      <a:lvl1pPr algn="l" rtl="0" eaLnBrk="0" fontAlgn="base" hangingPunct="0">
        <a:lnSpc>
          <a:spcPct val="85000"/>
        </a:lnSpc>
        <a:spcBef>
          <a:spcPct val="0"/>
        </a:spcBef>
        <a:spcAft>
          <a:spcPct val="0"/>
        </a:spcAft>
        <a:defRPr kumimoji="1" sz="3300" b="1" u="sng">
          <a:solidFill>
            <a:schemeClr val="hlink"/>
          </a:solidFill>
          <a:latin typeface="+mj-lt"/>
          <a:ea typeface="+mj-ea"/>
          <a:cs typeface="+mj-cs"/>
        </a:defRPr>
      </a:lvl1pPr>
      <a:lvl2pPr algn="l" rtl="0" eaLnBrk="0" fontAlgn="base" hangingPunct="0">
        <a:lnSpc>
          <a:spcPct val="85000"/>
        </a:lnSpc>
        <a:spcBef>
          <a:spcPct val="0"/>
        </a:spcBef>
        <a:spcAft>
          <a:spcPct val="0"/>
        </a:spcAft>
        <a:defRPr kumimoji="1" sz="3300" b="1" u="sng">
          <a:solidFill>
            <a:schemeClr val="hlink"/>
          </a:solidFill>
          <a:latin typeface="Arial" pitchFamily="34" charset="0"/>
          <a:ea typeface="굴림" pitchFamily="50" charset="-127"/>
        </a:defRPr>
      </a:lvl2pPr>
      <a:lvl3pPr algn="l" rtl="0" eaLnBrk="0" fontAlgn="base" hangingPunct="0">
        <a:lnSpc>
          <a:spcPct val="85000"/>
        </a:lnSpc>
        <a:spcBef>
          <a:spcPct val="0"/>
        </a:spcBef>
        <a:spcAft>
          <a:spcPct val="0"/>
        </a:spcAft>
        <a:defRPr kumimoji="1" sz="3300" b="1" u="sng">
          <a:solidFill>
            <a:schemeClr val="hlink"/>
          </a:solidFill>
          <a:latin typeface="Arial" pitchFamily="34" charset="0"/>
          <a:ea typeface="굴림" pitchFamily="50" charset="-127"/>
        </a:defRPr>
      </a:lvl3pPr>
      <a:lvl4pPr algn="l" rtl="0" eaLnBrk="0" fontAlgn="base" hangingPunct="0">
        <a:lnSpc>
          <a:spcPct val="85000"/>
        </a:lnSpc>
        <a:spcBef>
          <a:spcPct val="0"/>
        </a:spcBef>
        <a:spcAft>
          <a:spcPct val="0"/>
        </a:spcAft>
        <a:defRPr kumimoji="1" sz="3300" b="1" u="sng">
          <a:solidFill>
            <a:schemeClr val="hlink"/>
          </a:solidFill>
          <a:latin typeface="Arial" pitchFamily="34" charset="0"/>
          <a:ea typeface="굴림" pitchFamily="50" charset="-127"/>
        </a:defRPr>
      </a:lvl4pPr>
      <a:lvl5pPr algn="l" rtl="0" eaLnBrk="0" fontAlgn="base" hangingPunct="0">
        <a:lnSpc>
          <a:spcPct val="85000"/>
        </a:lnSpc>
        <a:spcBef>
          <a:spcPct val="0"/>
        </a:spcBef>
        <a:spcAft>
          <a:spcPct val="0"/>
        </a:spcAft>
        <a:defRPr kumimoji="1" sz="3300" b="1" u="sng">
          <a:solidFill>
            <a:schemeClr val="hlink"/>
          </a:solidFill>
          <a:latin typeface="Arial" pitchFamily="34" charset="0"/>
          <a:ea typeface="굴림" pitchFamily="50" charset="-127"/>
        </a:defRPr>
      </a:lvl5pPr>
      <a:lvl6pPr marL="347655" algn="l" rtl="0" eaLnBrk="0" fontAlgn="base" hangingPunct="0">
        <a:lnSpc>
          <a:spcPct val="85000"/>
        </a:lnSpc>
        <a:spcBef>
          <a:spcPct val="0"/>
        </a:spcBef>
        <a:spcAft>
          <a:spcPct val="0"/>
        </a:spcAft>
        <a:defRPr kumimoji="1" b="1" u="sng">
          <a:solidFill>
            <a:schemeClr val="hlink"/>
          </a:solidFill>
          <a:latin typeface="Arial" pitchFamily="34" charset="0"/>
          <a:ea typeface="굴림" pitchFamily="50" charset="-127"/>
        </a:defRPr>
      </a:lvl6pPr>
      <a:lvl7pPr marL="695310" algn="l" rtl="0" eaLnBrk="0" fontAlgn="base" hangingPunct="0">
        <a:lnSpc>
          <a:spcPct val="85000"/>
        </a:lnSpc>
        <a:spcBef>
          <a:spcPct val="0"/>
        </a:spcBef>
        <a:spcAft>
          <a:spcPct val="0"/>
        </a:spcAft>
        <a:defRPr kumimoji="1" b="1" u="sng">
          <a:solidFill>
            <a:schemeClr val="hlink"/>
          </a:solidFill>
          <a:latin typeface="Arial" pitchFamily="34" charset="0"/>
          <a:ea typeface="굴림" pitchFamily="50" charset="-127"/>
        </a:defRPr>
      </a:lvl7pPr>
      <a:lvl8pPr marL="1042965" algn="l" rtl="0" eaLnBrk="0" fontAlgn="base" hangingPunct="0">
        <a:lnSpc>
          <a:spcPct val="85000"/>
        </a:lnSpc>
        <a:spcBef>
          <a:spcPct val="0"/>
        </a:spcBef>
        <a:spcAft>
          <a:spcPct val="0"/>
        </a:spcAft>
        <a:defRPr kumimoji="1" b="1" u="sng">
          <a:solidFill>
            <a:schemeClr val="hlink"/>
          </a:solidFill>
          <a:latin typeface="Arial" pitchFamily="34" charset="0"/>
          <a:ea typeface="굴림" pitchFamily="50" charset="-127"/>
        </a:defRPr>
      </a:lvl8pPr>
      <a:lvl9pPr marL="1390620" algn="l" rtl="0" eaLnBrk="0" fontAlgn="base" hangingPunct="0">
        <a:lnSpc>
          <a:spcPct val="85000"/>
        </a:lnSpc>
        <a:spcBef>
          <a:spcPct val="0"/>
        </a:spcBef>
        <a:spcAft>
          <a:spcPct val="0"/>
        </a:spcAft>
        <a:defRPr kumimoji="1" b="1" u="sng">
          <a:solidFill>
            <a:schemeClr val="hlink"/>
          </a:solidFill>
          <a:latin typeface="Arial" pitchFamily="34" charset="0"/>
          <a:ea typeface="굴림" pitchFamily="50" charset="-127"/>
        </a:defRPr>
      </a:lvl9pPr>
    </p:titleStyle>
    <p:bodyStyle>
      <a:lvl1pPr marL="215900" indent="-215900" algn="l" rtl="0" eaLnBrk="0" fontAlgn="base" hangingPunct="0">
        <a:lnSpc>
          <a:spcPct val="90000"/>
        </a:lnSpc>
        <a:spcBef>
          <a:spcPct val="30000"/>
        </a:spcBef>
        <a:spcAft>
          <a:spcPct val="0"/>
        </a:spcAft>
        <a:buSzPct val="100000"/>
        <a:buChar char="•"/>
        <a:defRPr kumimoji="1" b="1">
          <a:solidFill>
            <a:schemeClr val="tx1"/>
          </a:solidFill>
          <a:latin typeface="+mn-lt"/>
          <a:ea typeface="+mn-ea"/>
          <a:cs typeface="+mn-cs"/>
        </a:defRPr>
      </a:lvl1pPr>
      <a:lvl2pPr marL="520700" indent="-173038" algn="l" rtl="0" eaLnBrk="0" fontAlgn="base" hangingPunct="0">
        <a:lnSpc>
          <a:spcPct val="90000"/>
        </a:lnSpc>
        <a:spcBef>
          <a:spcPct val="30000"/>
        </a:spcBef>
        <a:spcAft>
          <a:spcPct val="0"/>
        </a:spcAft>
        <a:buSzPct val="100000"/>
        <a:buChar char="–"/>
        <a:defRPr kumimoji="1" sz="2100" b="1">
          <a:solidFill>
            <a:schemeClr val="tx1"/>
          </a:solidFill>
          <a:latin typeface="+mn-lt"/>
          <a:ea typeface="+mn-ea"/>
        </a:defRPr>
      </a:lvl2pPr>
      <a:lvl3pPr marL="868363" indent="-173038" algn="l" rtl="0" eaLnBrk="0" fontAlgn="base" hangingPunct="0">
        <a:lnSpc>
          <a:spcPct val="90000"/>
        </a:lnSpc>
        <a:spcBef>
          <a:spcPct val="30000"/>
        </a:spcBef>
        <a:spcAft>
          <a:spcPct val="0"/>
        </a:spcAft>
        <a:buSzPct val="100000"/>
        <a:buChar char="»"/>
        <a:defRPr kumimoji="1" b="1">
          <a:solidFill>
            <a:schemeClr val="tx1"/>
          </a:solidFill>
          <a:latin typeface="+mn-lt"/>
          <a:ea typeface="+mn-ea"/>
        </a:defRPr>
      </a:lvl3pPr>
      <a:lvl4pPr marL="1173163" indent="-130175" algn="l" rtl="0" eaLnBrk="0" fontAlgn="base" hangingPunct="0">
        <a:lnSpc>
          <a:spcPct val="90000"/>
        </a:lnSpc>
        <a:spcBef>
          <a:spcPct val="30000"/>
        </a:spcBef>
        <a:spcAft>
          <a:spcPct val="0"/>
        </a:spcAft>
        <a:buSzPct val="100000"/>
        <a:buChar char="•"/>
        <a:defRPr kumimoji="1" sz="1000" b="1">
          <a:solidFill>
            <a:schemeClr val="tx1"/>
          </a:solidFill>
          <a:latin typeface="+mn-lt"/>
          <a:ea typeface="+mn-ea"/>
        </a:defRPr>
      </a:lvl4pPr>
      <a:lvl5pPr marL="1520825" indent="-130175" algn="l" rtl="0" eaLnBrk="0" fontAlgn="base" hangingPunct="0">
        <a:lnSpc>
          <a:spcPct val="90000"/>
        </a:lnSpc>
        <a:spcBef>
          <a:spcPct val="30000"/>
        </a:spcBef>
        <a:spcAft>
          <a:spcPct val="0"/>
        </a:spcAft>
        <a:buSzPct val="100000"/>
        <a:buChar char="–"/>
        <a:defRPr kumimoji="1" sz="1000" b="1">
          <a:solidFill>
            <a:schemeClr val="tx1"/>
          </a:solidFill>
          <a:latin typeface="+mn-lt"/>
          <a:ea typeface="+mn-ea"/>
        </a:defRPr>
      </a:lvl5pPr>
      <a:lvl6pPr marL="1868645" indent="-130371" algn="l" rtl="0" eaLnBrk="0" fontAlgn="base" hangingPunct="0">
        <a:lnSpc>
          <a:spcPct val="90000"/>
        </a:lnSpc>
        <a:spcBef>
          <a:spcPct val="30000"/>
        </a:spcBef>
        <a:spcAft>
          <a:spcPct val="0"/>
        </a:spcAft>
        <a:buSzPct val="100000"/>
        <a:buChar char="–"/>
        <a:defRPr kumimoji="1" sz="1065" b="1">
          <a:solidFill>
            <a:schemeClr val="tx1"/>
          </a:solidFill>
          <a:latin typeface="+mn-lt"/>
          <a:ea typeface="+mn-ea"/>
        </a:defRPr>
      </a:lvl6pPr>
      <a:lvl7pPr marL="2216300" indent="-130371" algn="l" rtl="0" eaLnBrk="0" fontAlgn="base" hangingPunct="0">
        <a:lnSpc>
          <a:spcPct val="90000"/>
        </a:lnSpc>
        <a:spcBef>
          <a:spcPct val="30000"/>
        </a:spcBef>
        <a:spcAft>
          <a:spcPct val="0"/>
        </a:spcAft>
        <a:buSzPct val="100000"/>
        <a:buChar char="–"/>
        <a:defRPr kumimoji="1" sz="1065" b="1">
          <a:solidFill>
            <a:schemeClr val="tx1"/>
          </a:solidFill>
          <a:latin typeface="+mn-lt"/>
          <a:ea typeface="+mn-ea"/>
        </a:defRPr>
      </a:lvl7pPr>
      <a:lvl8pPr marL="2563955" indent="-130371" algn="l" rtl="0" eaLnBrk="0" fontAlgn="base" hangingPunct="0">
        <a:lnSpc>
          <a:spcPct val="90000"/>
        </a:lnSpc>
        <a:spcBef>
          <a:spcPct val="30000"/>
        </a:spcBef>
        <a:spcAft>
          <a:spcPct val="0"/>
        </a:spcAft>
        <a:buSzPct val="100000"/>
        <a:buChar char="–"/>
        <a:defRPr kumimoji="1" sz="1065" b="1">
          <a:solidFill>
            <a:schemeClr val="tx1"/>
          </a:solidFill>
          <a:latin typeface="+mn-lt"/>
          <a:ea typeface="+mn-ea"/>
        </a:defRPr>
      </a:lvl8pPr>
      <a:lvl9pPr marL="2911610" indent="-130371" algn="l" rtl="0" eaLnBrk="0" fontAlgn="base" hangingPunct="0">
        <a:lnSpc>
          <a:spcPct val="90000"/>
        </a:lnSpc>
        <a:spcBef>
          <a:spcPct val="30000"/>
        </a:spcBef>
        <a:spcAft>
          <a:spcPct val="0"/>
        </a:spcAft>
        <a:buSzPct val="100000"/>
        <a:buChar char="–"/>
        <a:defRPr kumimoji="1" sz="1065" b="1">
          <a:solidFill>
            <a:schemeClr val="tx1"/>
          </a:solidFill>
          <a:latin typeface="+mn-lt"/>
          <a:ea typeface="+mn-ea"/>
        </a:defRPr>
      </a:lvl9pPr>
    </p:bodyStyle>
    <p:otherStyle>
      <a:defPPr>
        <a:defRPr lang="ko-KR"/>
      </a:defPPr>
      <a:lvl1pPr marL="0" algn="l" defTabSz="695310" rtl="0" eaLnBrk="1" latinLnBrk="1" hangingPunct="1">
        <a:defRPr sz="1369" kern="1200">
          <a:solidFill>
            <a:schemeClr val="tx1"/>
          </a:solidFill>
          <a:latin typeface="+mn-lt"/>
          <a:ea typeface="+mn-ea"/>
          <a:cs typeface="+mn-cs"/>
        </a:defRPr>
      </a:lvl1pPr>
      <a:lvl2pPr marL="347655" algn="l" defTabSz="695310" rtl="0" eaLnBrk="1" latinLnBrk="1" hangingPunct="1">
        <a:defRPr sz="1369" kern="1200">
          <a:solidFill>
            <a:schemeClr val="tx1"/>
          </a:solidFill>
          <a:latin typeface="+mn-lt"/>
          <a:ea typeface="+mn-ea"/>
          <a:cs typeface="+mn-cs"/>
        </a:defRPr>
      </a:lvl2pPr>
      <a:lvl3pPr marL="695310" algn="l" defTabSz="695310" rtl="0" eaLnBrk="1" latinLnBrk="1" hangingPunct="1">
        <a:defRPr sz="1369" kern="1200">
          <a:solidFill>
            <a:schemeClr val="tx1"/>
          </a:solidFill>
          <a:latin typeface="+mn-lt"/>
          <a:ea typeface="+mn-ea"/>
          <a:cs typeface="+mn-cs"/>
        </a:defRPr>
      </a:lvl3pPr>
      <a:lvl4pPr marL="1042965" algn="l" defTabSz="695310" rtl="0" eaLnBrk="1" latinLnBrk="1" hangingPunct="1">
        <a:defRPr sz="1369" kern="1200">
          <a:solidFill>
            <a:schemeClr val="tx1"/>
          </a:solidFill>
          <a:latin typeface="+mn-lt"/>
          <a:ea typeface="+mn-ea"/>
          <a:cs typeface="+mn-cs"/>
        </a:defRPr>
      </a:lvl4pPr>
      <a:lvl5pPr marL="1390620" algn="l" defTabSz="695310" rtl="0" eaLnBrk="1" latinLnBrk="1" hangingPunct="1">
        <a:defRPr sz="1369" kern="1200">
          <a:solidFill>
            <a:schemeClr val="tx1"/>
          </a:solidFill>
          <a:latin typeface="+mn-lt"/>
          <a:ea typeface="+mn-ea"/>
          <a:cs typeface="+mn-cs"/>
        </a:defRPr>
      </a:lvl5pPr>
      <a:lvl6pPr marL="1738274" algn="l" defTabSz="695310" rtl="0" eaLnBrk="1" latinLnBrk="1" hangingPunct="1">
        <a:defRPr sz="1369" kern="1200">
          <a:solidFill>
            <a:schemeClr val="tx1"/>
          </a:solidFill>
          <a:latin typeface="+mn-lt"/>
          <a:ea typeface="+mn-ea"/>
          <a:cs typeface="+mn-cs"/>
        </a:defRPr>
      </a:lvl6pPr>
      <a:lvl7pPr marL="2085929" algn="l" defTabSz="695310" rtl="0" eaLnBrk="1" latinLnBrk="1" hangingPunct="1">
        <a:defRPr sz="1369" kern="1200">
          <a:solidFill>
            <a:schemeClr val="tx1"/>
          </a:solidFill>
          <a:latin typeface="+mn-lt"/>
          <a:ea typeface="+mn-ea"/>
          <a:cs typeface="+mn-cs"/>
        </a:defRPr>
      </a:lvl7pPr>
      <a:lvl8pPr marL="2433584" algn="l" defTabSz="695310" rtl="0" eaLnBrk="1" latinLnBrk="1" hangingPunct="1">
        <a:defRPr sz="1369" kern="1200">
          <a:solidFill>
            <a:schemeClr val="tx1"/>
          </a:solidFill>
          <a:latin typeface="+mn-lt"/>
          <a:ea typeface="+mn-ea"/>
          <a:cs typeface="+mn-cs"/>
        </a:defRPr>
      </a:lvl8pPr>
      <a:lvl9pPr marL="2781239" algn="l" defTabSz="695310" rtl="0" eaLnBrk="1" latinLnBrk="1" hangingPunct="1">
        <a:defRPr sz="136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FB9FC484-3274-5241-9407-4E19A808C580}"/>
              </a:ext>
            </a:extLst>
          </p:cNvPr>
          <p:cNvSpPr>
            <a:spLocks noGrp="1" noChangeArrowheads="1"/>
          </p:cNvSpPr>
          <p:nvPr>
            <p:ph type="title"/>
          </p:nvPr>
        </p:nvSpPr>
        <p:spPr bwMode="auto">
          <a:xfrm>
            <a:off x="463550" y="280988"/>
            <a:ext cx="8343900"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665" tIns="46333" rIns="92665" bIns="46333" numCol="1" anchor="t" anchorCtr="0" compatLnSpc="1">
            <a:prstTxWarp prst="textNoShape">
              <a:avLst/>
            </a:prstTxWarp>
          </a:bodyPr>
          <a:lstStyle/>
          <a:p>
            <a:pPr lvl="0"/>
            <a:r>
              <a:rPr lang="en-US" altLang="en-US"/>
              <a:t>Click to edit Master title style</a:t>
            </a:r>
          </a:p>
        </p:txBody>
      </p:sp>
      <p:sp>
        <p:nvSpPr>
          <p:cNvPr id="14339" name="Rectangle 3">
            <a:extLst>
              <a:ext uri="{FF2B5EF4-FFF2-40B4-BE49-F238E27FC236}">
                <a16:creationId xmlns:a16="http://schemas.microsoft.com/office/drawing/2014/main" id="{A99E6FD5-C965-1E42-B744-4BD17E6B7875}"/>
              </a:ext>
            </a:extLst>
          </p:cNvPr>
          <p:cNvSpPr>
            <a:spLocks noGrp="1" noChangeArrowheads="1"/>
          </p:cNvSpPr>
          <p:nvPr>
            <p:ph type="body" idx="1"/>
          </p:nvPr>
        </p:nvSpPr>
        <p:spPr bwMode="auto">
          <a:xfrm>
            <a:off x="463550" y="1620838"/>
            <a:ext cx="8343900" cy="458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665" tIns="46333" rIns="92665" bIns="46333"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60100" name="Rectangle 4">
            <a:extLst>
              <a:ext uri="{FF2B5EF4-FFF2-40B4-BE49-F238E27FC236}">
                <a16:creationId xmlns:a16="http://schemas.microsoft.com/office/drawing/2014/main" id="{8B39A874-67C8-9F46-8833-09BCFA2E6912}"/>
              </a:ext>
            </a:extLst>
          </p:cNvPr>
          <p:cNvSpPr>
            <a:spLocks noGrp="1" noChangeArrowheads="1"/>
          </p:cNvSpPr>
          <p:nvPr>
            <p:ph type="dt" sz="half" idx="2"/>
          </p:nvPr>
        </p:nvSpPr>
        <p:spPr bwMode="auto">
          <a:xfrm>
            <a:off x="463550" y="6478588"/>
            <a:ext cx="2163763" cy="463550"/>
          </a:xfrm>
          <a:prstGeom prst="rect">
            <a:avLst/>
          </a:prstGeom>
          <a:noFill/>
          <a:ln w="9525">
            <a:noFill/>
            <a:miter lim="800000"/>
            <a:headEnd/>
            <a:tailEnd/>
          </a:ln>
          <a:effectLst/>
        </p:spPr>
        <p:txBody>
          <a:bodyPr vert="horz" wrap="square" lIns="92665" tIns="46333" rIns="92665" bIns="46333" numCol="1" anchor="b" anchorCtr="0" compatLnSpc="1">
            <a:prstTxWarp prst="textNoShape">
              <a:avLst/>
            </a:prstTxWarp>
          </a:bodyPr>
          <a:lstStyle>
            <a:lvl1pPr eaLnBrk="1" hangingPunct="1">
              <a:defRPr sz="1200">
                <a:latin typeface="Garamond" panose="02020404030301010803" pitchFamily="18" charset="0"/>
                <a:ea typeface="굴림" panose="020B0600000101010101" pitchFamily="50" charset="-127"/>
              </a:defRPr>
            </a:lvl1pPr>
          </a:lstStyle>
          <a:p>
            <a:pPr>
              <a:defRPr/>
            </a:pPr>
            <a:r>
              <a:rPr lang="ko-KR" altLang="en-US"/>
              <a:t>III - Working with Combinational Logic</a:t>
            </a:r>
            <a:endParaRPr lang="en-US" altLang="en-US"/>
          </a:p>
        </p:txBody>
      </p:sp>
      <p:sp>
        <p:nvSpPr>
          <p:cNvPr id="260101" name="Rectangle 5">
            <a:extLst>
              <a:ext uri="{FF2B5EF4-FFF2-40B4-BE49-F238E27FC236}">
                <a16:creationId xmlns:a16="http://schemas.microsoft.com/office/drawing/2014/main" id="{2164B68C-D39F-AD43-ACD0-A444EFF314C6}"/>
              </a:ext>
            </a:extLst>
          </p:cNvPr>
          <p:cNvSpPr>
            <a:spLocks noGrp="1" noChangeArrowheads="1"/>
          </p:cNvSpPr>
          <p:nvPr>
            <p:ph type="ftr" sz="quarter" idx="3"/>
          </p:nvPr>
        </p:nvSpPr>
        <p:spPr bwMode="auto">
          <a:xfrm>
            <a:off x="2654300" y="6483350"/>
            <a:ext cx="3960813" cy="463550"/>
          </a:xfrm>
          <a:prstGeom prst="rect">
            <a:avLst/>
          </a:prstGeom>
          <a:noFill/>
          <a:ln w="9525">
            <a:noFill/>
            <a:miter lim="800000"/>
            <a:headEnd/>
            <a:tailEnd/>
          </a:ln>
          <a:effectLst/>
        </p:spPr>
        <p:txBody>
          <a:bodyPr vert="horz" wrap="square" lIns="92665" tIns="46333" rIns="92665" bIns="46333" numCol="1" anchor="b" anchorCtr="0" compatLnSpc="1">
            <a:prstTxWarp prst="textNoShape">
              <a:avLst/>
            </a:prstTxWarp>
          </a:bodyPr>
          <a:lstStyle>
            <a:lvl1pPr algn="ctr" eaLnBrk="1" hangingPunct="1">
              <a:defRPr sz="1200">
                <a:latin typeface="Garamond" pitchFamily="18" charset="0"/>
              </a:defRPr>
            </a:lvl1pPr>
          </a:lstStyle>
          <a:p>
            <a:pPr>
              <a:defRPr/>
            </a:pPr>
            <a:r>
              <a:rPr lang="en-US" altLang="en-US"/>
              <a:t>© Copyright 2004, Gaetano Borriello and Randy H. Katz</a:t>
            </a:r>
          </a:p>
        </p:txBody>
      </p:sp>
      <p:sp>
        <p:nvSpPr>
          <p:cNvPr id="260102" name="Rectangle 6">
            <a:extLst>
              <a:ext uri="{FF2B5EF4-FFF2-40B4-BE49-F238E27FC236}">
                <a16:creationId xmlns:a16="http://schemas.microsoft.com/office/drawing/2014/main" id="{D1D0D1D2-ECFD-FB4B-9270-17E2B37553DB}"/>
              </a:ext>
            </a:extLst>
          </p:cNvPr>
          <p:cNvSpPr>
            <a:spLocks noGrp="1" noChangeArrowheads="1"/>
          </p:cNvSpPr>
          <p:nvPr>
            <p:ph type="sldNum" sz="quarter" idx="4"/>
          </p:nvPr>
        </p:nvSpPr>
        <p:spPr bwMode="auto">
          <a:xfrm>
            <a:off x="6643688" y="6478588"/>
            <a:ext cx="2163762" cy="463550"/>
          </a:xfrm>
          <a:prstGeom prst="rect">
            <a:avLst/>
          </a:prstGeom>
          <a:noFill/>
          <a:ln w="9525">
            <a:noFill/>
            <a:miter lim="800000"/>
            <a:headEnd/>
            <a:tailEnd/>
          </a:ln>
          <a:effectLst/>
        </p:spPr>
        <p:txBody>
          <a:bodyPr vert="horz" wrap="square" lIns="92665" tIns="46333" rIns="92665" bIns="46333" numCol="1" anchor="b" anchorCtr="0" compatLnSpc="1">
            <a:prstTxWarp prst="textNoShape">
              <a:avLst/>
            </a:prstTxWarp>
          </a:bodyPr>
          <a:lstStyle>
            <a:lvl1pPr algn="r" eaLnBrk="1" hangingPunct="1">
              <a:defRPr sz="1200">
                <a:latin typeface="Garamond" panose="02020404030301010803" pitchFamily="18" charset="0"/>
              </a:defRPr>
            </a:lvl1pPr>
          </a:lstStyle>
          <a:p>
            <a:pPr>
              <a:defRPr/>
            </a:pPr>
            <a:fld id="{6114771C-4532-594B-B38A-2A0F04A30548}" type="slidenum">
              <a:rPr lang="en-US" altLang="en-US"/>
              <a:pPr>
                <a:defRPr/>
              </a:pPr>
              <a:t>‹#›</a:t>
            </a:fld>
            <a:endParaRPr lang="en-US" altLang="en-US"/>
          </a:p>
        </p:txBody>
      </p:sp>
      <p:sp>
        <p:nvSpPr>
          <p:cNvPr id="14343" name="Freeform 7">
            <a:extLst>
              <a:ext uri="{FF2B5EF4-FFF2-40B4-BE49-F238E27FC236}">
                <a16:creationId xmlns:a16="http://schemas.microsoft.com/office/drawing/2014/main" id="{56947ED1-943F-4D48-B987-ED6E71228B89}"/>
              </a:ext>
            </a:extLst>
          </p:cNvPr>
          <p:cNvSpPr>
            <a:spLocks noChangeArrowheads="1"/>
          </p:cNvSpPr>
          <p:nvPr/>
        </p:nvSpPr>
        <p:spPr bwMode="auto">
          <a:xfrm>
            <a:off x="385763" y="231775"/>
            <a:ext cx="8343900" cy="617538"/>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Tree>
  </p:cSld>
  <p:clrMap bg1="lt1" tx1="dk1" bg2="lt2" tx2="dk2" accent1="accent1" accent2="accent2" accent3="accent3" accent4="accent4" accent5="accent5" accent6="accent6" hlink="hlink" folHlink="folHlink"/>
  <p:sldLayoutIdLst>
    <p:sldLayoutId id="2147484105" r:id="rId1"/>
    <p:sldLayoutId id="2147484073" r:id="rId2"/>
    <p:sldLayoutId id="2147484074" r:id="rId3"/>
    <p:sldLayoutId id="2147484075" r:id="rId4"/>
    <p:sldLayoutId id="2147484076" r:id="rId5"/>
    <p:sldLayoutId id="2147484077" r:id="rId6"/>
    <p:sldLayoutId id="2147484078" r:id="rId7"/>
    <p:sldLayoutId id="2147484079" r:id="rId8"/>
    <p:sldLayoutId id="2147484080" r:id="rId9"/>
    <p:sldLayoutId id="2147484081" r:id="rId10"/>
    <p:sldLayoutId id="2147484082" r:id="rId11"/>
  </p:sldLayoutIdLst>
  <p:hf hdr="0"/>
  <p:txStyles>
    <p:titleStyle>
      <a:lvl1pPr algn="l" defTabSz="927100" rtl="0" eaLnBrk="0" fontAlgn="base" hangingPunct="0">
        <a:spcBef>
          <a:spcPct val="0"/>
        </a:spcBef>
        <a:spcAft>
          <a:spcPct val="0"/>
        </a:spcAft>
        <a:defRPr sz="3400">
          <a:solidFill>
            <a:schemeClr val="tx2"/>
          </a:solidFill>
          <a:latin typeface="+mj-lt"/>
          <a:ea typeface="+mj-ea"/>
          <a:cs typeface="+mj-cs"/>
        </a:defRPr>
      </a:lvl1pPr>
      <a:lvl2pPr algn="l" defTabSz="927100" rtl="0" eaLnBrk="0" fontAlgn="base" hangingPunct="0">
        <a:spcBef>
          <a:spcPct val="0"/>
        </a:spcBef>
        <a:spcAft>
          <a:spcPct val="0"/>
        </a:spcAft>
        <a:defRPr sz="3400">
          <a:solidFill>
            <a:schemeClr val="tx2"/>
          </a:solidFill>
          <a:latin typeface="Garamond" pitchFamily="18" charset="0"/>
        </a:defRPr>
      </a:lvl2pPr>
      <a:lvl3pPr algn="l" defTabSz="927100" rtl="0" eaLnBrk="0" fontAlgn="base" hangingPunct="0">
        <a:spcBef>
          <a:spcPct val="0"/>
        </a:spcBef>
        <a:spcAft>
          <a:spcPct val="0"/>
        </a:spcAft>
        <a:defRPr sz="3400">
          <a:solidFill>
            <a:schemeClr val="tx2"/>
          </a:solidFill>
          <a:latin typeface="Garamond" pitchFamily="18" charset="0"/>
        </a:defRPr>
      </a:lvl3pPr>
      <a:lvl4pPr algn="l" defTabSz="927100" rtl="0" eaLnBrk="0" fontAlgn="base" hangingPunct="0">
        <a:spcBef>
          <a:spcPct val="0"/>
        </a:spcBef>
        <a:spcAft>
          <a:spcPct val="0"/>
        </a:spcAft>
        <a:defRPr sz="3400">
          <a:solidFill>
            <a:schemeClr val="tx2"/>
          </a:solidFill>
          <a:latin typeface="Garamond" pitchFamily="18" charset="0"/>
        </a:defRPr>
      </a:lvl4pPr>
      <a:lvl5pPr algn="l" defTabSz="927100" rtl="0" eaLnBrk="0" fontAlgn="base" hangingPunct="0">
        <a:spcBef>
          <a:spcPct val="0"/>
        </a:spcBef>
        <a:spcAft>
          <a:spcPct val="0"/>
        </a:spcAft>
        <a:defRPr sz="3400">
          <a:solidFill>
            <a:schemeClr val="tx2"/>
          </a:solidFill>
          <a:latin typeface="Garamond" pitchFamily="18" charset="0"/>
        </a:defRPr>
      </a:lvl5pPr>
      <a:lvl6pPr marL="457200" algn="l" defTabSz="927100" rtl="0" fontAlgn="base">
        <a:spcBef>
          <a:spcPct val="0"/>
        </a:spcBef>
        <a:spcAft>
          <a:spcPct val="0"/>
        </a:spcAft>
        <a:defRPr sz="3400">
          <a:solidFill>
            <a:schemeClr val="tx2"/>
          </a:solidFill>
          <a:latin typeface="Garamond" pitchFamily="18" charset="0"/>
        </a:defRPr>
      </a:lvl6pPr>
      <a:lvl7pPr marL="914400" algn="l" defTabSz="927100" rtl="0" fontAlgn="base">
        <a:spcBef>
          <a:spcPct val="0"/>
        </a:spcBef>
        <a:spcAft>
          <a:spcPct val="0"/>
        </a:spcAft>
        <a:defRPr sz="3400">
          <a:solidFill>
            <a:schemeClr val="tx2"/>
          </a:solidFill>
          <a:latin typeface="Garamond" pitchFamily="18" charset="0"/>
        </a:defRPr>
      </a:lvl7pPr>
      <a:lvl8pPr marL="1371600" algn="l" defTabSz="927100" rtl="0" fontAlgn="base">
        <a:spcBef>
          <a:spcPct val="0"/>
        </a:spcBef>
        <a:spcAft>
          <a:spcPct val="0"/>
        </a:spcAft>
        <a:defRPr sz="3400">
          <a:solidFill>
            <a:schemeClr val="tx2"/>
          </a:solidFill>
          <a:latin typeface="Garamond" pitchFamily="18" charset="0"/>
        </a:defRPr>
      </a:lvl8pPr>
      <a:lvl9pPr marL="1828800" algn="l" defTabSz="927100" rtl="0" fontAlgn="base">
        <a:spcBef>
          <a:spcPct val="0"/>
        </a:spcBef>
        <a:spcAft>
          <a:spcPct val="0"/>
        </a:spcAft>
        <a:defRPr sz="3400">
          <a:solidFill>
            <a:schemeClr val="tx2"/>
          </a:solidFill>
          <a:latin typeface="Garamond" pitchFamily="18" charset="0"/>
        </a:defRPr>
      </a:lvl9pPr>
    </p:titleStyle>
    <p:bodyStyle>
      <a:lvl1pPr marL="347663" indent="-347663" algn="l" defTabSz="927100"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ea typeface="+mn-ea"/>
          <a:cs typeface="+mn-cs"/>
        </a:defRPr>
      </a:lvl1pPr>
      <a:lvl2pPr marL="679450" indent="-330200" algn="l" defTabSz="927100" rtl="0" eaLnBrk="0" fontAlgn="base" hangingPunct="0">
        <a:spcBef>
          <a:spcPct val="20000"/>
        </a:spcBef>
        <a:spcAft>
          <a:spcPct val="0"/>
        </a:spcAft>
        <a:buClr>
          <a:schemeClr val="accent2"/>
        </a:buClr>
        <a:buSzPct val="60000"/>
        <a:buFont typeface="Wingdings" pitchFamily="2" charset="2"/>
        <a:buChar char="q"/>
        <a:defRPr sz="2000">
          <a:solidFill>
            <a:schemeClr val="tx1"/>
          </a:solidFill>
          <a:latin typeface="+mn-lt"/>
        </a:defRPr>
      </a:lvl2pPr>
      <a:lvl3pPr marL="1036638" indent="-355600" algn="l" defTabSz="927100" rtl="0" eaLnBrk="0" fontAlgn="base" hangingPunct="0">
        <a:spcBef>
          <a:spcPct val="20000"/>
        </a:spcBef>
        <a:spcAft>
          <a:spcPct val="0"/>
        </a:spcAft>
        <a:buClr>
          <a:schemeClr val="accent1"/>
        </a:buClr>
        <a:buSzPct val="65000"/>
        <a:buFont typeface="Wingdings" pitchFamily="2" charset="2"/>
        <a:buChar char="n"/>
        <a:defRPr>
          <a:solidFill>
            <a:schemeClr val="tx1"/>
          </a:solidFill>
          <a:latin typeface="+mn-lt"/>
        </a:defRPr>
      </a:lvl3pPr>
      <a:lvl4pPr marL="1357313" indent="-319088" algn="l" defTabSz="927100" rtl="0" eaLnBrk="0" fontAlgn="base" hangingPunct="0">
        <a:spcBef>
          <a:spcPct val="20000"/>
        </a:spcBef>
        <a:spcAft>
          <a:spcPct val="0"/>
        </a:spcAft>
        <a:buClr>
          <a:schemeClr val="accent2"/>
        </a:buClr>
        <a:buSzPct val="70000"/>
        <a:buFont typeface="Wingdings" pitchFamily="2" charset="2"/>
        <a:buChar char="q"/>
        <a:defRPr sz="1600">
          <a:solidFill>
            <a:schemeClr val="tx1"/>
          </a:solidFill>
          <a:latin typeface="+mn-lt"/>
        </a:defRPr>
      </a:lvl4pPr>
      <a:lvl5pPr marL="1703388" indent="-344488" algn="l" defTabSz="927100"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60588" indent="-344488" algn="l" defTabSz="927100"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617788" indent="-344488" algn="l" defTabSz="927100"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74988" indent="-344488" algn="l" defTabSz="927100"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32188" indent="-344488" algn="l" defTabSz="927100"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621AB83D-4C59-2F46-B66C-3464FFD51D3F}"/>
              </a:ext>
            </a:extLst>
          </p:cNvPr>
          <p:cNvSpPr>
            <a:spLocks noGrp="1" noChangeArrowheads="1"/>
          </p:cNvSpPr>
          <p:nvPr>
            <p:ph type="title"/>
          </p:nvPr>
        </p:nvSpPr>
        <p:spPr bwMode="auto">
          <a:xfrm>
            <a:off x="785813" y="179388"/>
            <a:ext cx="601662"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none" lIns="63500" tIns="25400" rIns="63500" bIns="25400" numCol="1" anchor="t" anchorCtr="0" compatLnSpc="1">
            <a:prstTxWarp prst="textNoShape">
              <a:avLst/>
            </a:prstTxWarp>
            <a:spAutoFit/>
          </a:bodyPr>
          <a:lstStyle/>
          <a:p>
            <a:pPr lvl="0"/>
            <a:r>
              <a:rPr lang="en-US" altLang="ko-KR"/>
              <a:t>Title</a:t>
            </a:r>
          </a:p>
        </p:txBody>
      </p:sp>
      <p:sp>
        <p:nvSpPr>
          <p:cNvPr id="6147" name="AutoShape 3">
            <a:extLst>
              <a:ext uri="{FF2B5EF4-FFF2-40B4-BE49-F238E27FC236}">
                <a16:creationId xmlns:a16="http://schemas.microsoft.com/office/drawing/2014/main" id="{A9CB6006-C68A-4C40-B90E-AC301A0D6AC3}"/>
              </a:ext>
            </a:extLst>
          </p:cNvPr>
          <p:cNvSpPr>
            <a:spLocks noChangeArrowheads="1"/>
          </p:cNvSpPr>
          <p:nvPr/>
        </p:nvSpPr>
        <p:spPr bwMode="auto">
          <a:xfrm>
            <a:off x="106363" y="106363"/>
            <a:ext cx="9058275" cy="6734175"/>
          </a:xfrm>
          <a:prstGeom prst="roundRect">
            <a:avLst>
              <a:gd name="adj" fmla="val 12495"/>
            </a:avLst>
          </a:prstGeom>
          <a:noFill/>
          <a:ln w="57150" cmpd="thickThin">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defRPr/>
            </a:pPr>
            <a:endParaRPr kumimoji="1" lang="ko-KR" altLang="en-US" b="1">
              <a:solidFill>
                <a:srgbClr val="000000"/>
              </a:solidFill>
              <a:latin typeface="Times New Roman" panose="02020603050405020304" pitchFamily="18" charset="0"/>
            </a:endParaRPr>
          </a:p>
        </p:txBody>
      </p:sp>
      <p:sp useBgFill="1">
        <p:nvSpPr>
          <p:cNvPr id="1028" name="Rectangle 4">
            <a:extLst>
              <a:ext uri="{FF2B5EF4-FFF2-40B4-BE49-F238E27FC236}">
                <a16:creationId xmlns:a16="http://schemas.microsoft.com/office/drawing/2014/main" id="{DE3D9606-F612-1D4F-9891-5749BFCDDC54}"/>
              </a:ext>
            </a:extLst>
          </p:cNvPr>
          <p:cNvSpPr>
            <a:spLocks noChangeArrowheads="1"/>
          </p:cNvSpPr>
          <p:nvPr/>
        </p:nvSpPr>
        <p:spPr bwMode="auto">
          <a:xfrm>
            <a:off x="6527800" y="38100"/>
            <a:ext cx="1925638" cy="187325"/>
          </a:xfrm>
          <a:prstGeom prst="rect">
            <a:avLst/>
          </a:prstGeom>
          <a:ln w="12700">
            <a:noFill/>
            <a:miter lim="800000"/>
            <a:headEnd/>
            <a:tailEnd/>
          </a:ln>
          <a:effectLst/>
        </p:spPr>
        <p:txBody>
          <a:bodyPr wrap="none" lIns="48286" tIns="19315" rIns="48286" bIns="19315">
            <a:spAutoFit/>
          </a:bodyPr>
          <a:lstStyle/>
          <a:p>
            <a:pPr>
              <a:lnSpc>
                <a:spcPct val="90000"/>
              </a:lnSpc>
              <a:defRPr/>
            </a:pPr>
            <a:r>
              <a:rPr kumimoji="1" lang="en-US" altLang="ko-KR" sz="1065" b="1">
                <a:solidFill>
                  <a:srgbClr val="000000"/>
                </a:solidFill>
                <a:latin typeface="Arial"/>
              </a:rPr>
              <a:t>Contemporary Logic Design</a:t>
            </a:r>
            <a:endParaRPr kumimoji="1" lang="en-US" altLang="ko-KR" sz="1065" b="1" i="1">
              <a:solidFill>
                <a:srgbClr val="000000"/>
              </a:solidFill>
              <a:latin typeface="Arial"/>
            </a:endParaRPr>
          </a:p>
        </p:txBody>
      </p:sp>
      <p:sp useBgFill="1">
        <p:nvSpPr>
          <p:cNvPr id="1029" name="Rectangle 5">
            <a:extLst>
              <a:ext uri="{FF2B5EF4-FFF2-40B4-BE49-F238E27FC236}">
                <a16:creationId xmlns:a16="http://schemas.microsoft.com/office/drawing/2014/main" id="{CD240D09-B125-4F47-91A7-780B96CDE7A4}"/>
              </a:ext>
            </a:extLst>
          </p:cNvPr>
          <p:cNvSpPr>
            <a:spLocks noChangeArrowheads="1"/>
          </p:cNvSpPr>
          <p:nvPr/>
        </p:nvSpPr>
        <p:spPr bwMode="auto">
          <a:xfrm>
            <a:off x="7726363" y="6715125"/>
            <a:ext cx="565150" cy="174625"/>
          </a:xfrm>
          <a:prstGeom prst="rect">
            <a:avLst/>
          </a:prstGeom>
          <a:ln w="12700">
            <a:noFill/>
            <a:miter lim="800000"/>
            <a:headEnd/>
            <a:tailEnd/>
          </a:ln>
          <a:effectLst/>
        </p:spPr>
        <p:txBody>
          <a:bodyPr wrap="none" lIns="48286" tIns="19315" rIns="48286" bIns="19315">
            <a:spAutoFit/>
          </a:bodyPr>
          <a:lstStyle/>
          <a:p>
            <a:pPr>
              <a:lnSpc>
                <a:spcPct val="97000"/>
              </a:lnSpc>
              <a:defRPr/>
            </a:pPr>
            <a:r>
              <a:rPr kumimoji="1" lang="en-US" altLang="ko-KR" sz="912" b="1">
                <a:solidFill>
                  <a:srgbClr val="000000"/>
                </a:solidFill>
                <a:latin typeface="Arial"/>
              </a:rPr>
              <a:t>No. 3-</a:t>
            </a:r>
            <a:fld id="{03E18D2F-1DD4-AC46-A3BF-F5B4385D96B3}" type="slidenum">
              <a:rPr kumimoji="1" lang="en-US" altLang="ko-KR" sz="912" b="1">
                <a:solidFill>
                  <a:srgbClr val="000000"/>
                </a:solidFill>
                <a:latin typeface="Arial"/>
              </a:rPr>
              <a:pPr>
                <a:lnSpc>
                  <a:spcPct val="97000"/>
                </a:lnSpc>
                <a:defRPr/>
              </a:pPr>
              <a:t>‹#›</a:t>
            </a:fld>
            <a:endParaRPr kumimoji="1" lang="en-US" altLang="ko-KR" sz="912" b="1">
              <a:solidFill>
                <a:srgbClr val="000000"/>
              </a:solidFill>
              <a:latin typeface="Arial"/>
            </a:endParaRPr>
          </a:p>
        </p:txBody>
      </p:sp>
    </p:spTree>
  </p:cSld>
  <p:clrMap bg1="lt1" tx1="dk1" bg2="lt2" tx2="dk2" accent1="accent1" accent2="accent2" accent3="accent3" accent4="accent4" accent5="accent5" accent6="accent6" hlink="hlink" folHlink="folHlink"/>
  <p:sldLayoutIdLst>
    <p:sldLayoutId id="2147484083" r:id="rId1"/>
    <p:sldLayoutId id="2147484084" r:id="rId2"/>
    <p:sldLayoutId id="2147484085" r:id="rId3"/>
    <p:sldLayoutId id="2147484086" r:id="rId4"/>
    <p:sldLayoutId id="2147484087" r:id="rId5"/>
    <p:sldLayoutId id="2147484088" r:id="rId6"/>
    <p:sldLayoutId id="2147484089" r:id="rId7"/>
    <p:sldLayoutId id="2147484090" r:id="rId8"/>
    <p:sldLayoutId id="2147484091" r:id="rId9"/>
    <p:sldLayoutId id="2147484092" r:id="rId10"/>
    <p:sldLayoutId id="2147484093" r:id="rId11"/>
  </p:sldLayoutIdLst>
  <p:txStyles>
    <p:titleStyle>
      <a:lvl1pPr algn="l" rtl="0" eaLnBrk="0" fontAlgn="base" hangingPunct="0">
        <a:lnSpc>
          <a:spcPct val="85000"/>
        </a:lnSpc>
        <a:spcBef>
          <a:spcPct val="0"/>
        </a:spcBef>
        <a:spcAft>
          <a:spcPct val="0"/>
        </a:spcAft>
        <a:defRPr kumimoji="1" b="1" u="sng">
          <a:solidFill>
            <a:schemeClr val="bg2"/>
          </a:solidFill>
          <a:latin typeface="+mj-lt"/>
          <a:ea typeface="+mj-ea"/>
          <a:cs typeface="+mj-cs"/>
        </a:defRPr>
      </a:lvl1pPr>
      <a:lvl2pPr algn="l" rtl="0" eaLnBrk="0" fontAlgn="base" hangingPunct="0">
        <a:lnSpc>
          <a:spcPct val="85000"/>
        </a:lnSpc>
        <a:spcBef>
          <a:spcPct val="0"/>
        </a:spcBef>
        <a:spcAft>
          <a:spcPct val="0"/>
        </a:spcAft>
        <a:defRPr kumimoji="1" b="1" u="sng">
          <a:solidFill>
            <a:schemeClr val="bg2"/>
          </a:solidFill>
          <a:latin typeface="Arial" charset="0"/>
          <a:ea typeface="굴림" pitchFamily="50" charset="-127"/>
        </a:defRPr>
      </a:lvl2pPr>
      <a:lvl3pPr algn="l" rtl="0" eaLnBrk="0" fontAlgn="base" hangingPunct="0">
        <a:lnSpc>
          <a:spcPct val="85000"/>
        </a:lnSpc>
        <a:spcBef>
          <a:spcPct val="0"/>
        </a:spcBef>
        <a:spcAft>
          <a:spcPct val="0"/>
        </a:spcAft>
        <a:defRPr kumimoji="1" b="1" u="sng">
          <a:solidFill>
            <a:schemeClr val="bg2"/>
          </a:solidFill>
          <a:latin typeface="Arial" charset="0"/>
          <a:ea typeface="굴림" pitchFamily="50" charset="-127"/>
        </a:defRPr>
      </a:lvl3pPr>
      <a:lvl4pPr algn="l" rtl="0" eaLnBrk="0" fontAlgn="base" hangingPunct="0">
        <a:lnSpc>
          <a:spcPct val="85000"/>
        </a:lnSpc>
        <a:spcBef>
          <a:spcPct val="0"/>
        </a:spcBef>
        <a:spcAft>
          <a:spcPct val="0"/>
        </a:spcAft>
        <a:defRPr kumimoji="1" b="1" u="sng">
          <a:solidFill>
            <a:schemeClr val="bg2"/>
          </a:solidFill>
          <a:latin typeface="Arial" charset="0"/>
          <a:ea typeface="굴림" pitchFamily="50" charset="-127"/>
        </a:defRPr>
      </a:lvl4pPr>
      <a:lvl5pPr algn="l" rtl="0" eaLnBrk="0" fontAlgn="base" hangingPunct="0">
        <a:lnSpc>
          <a:spcPct val="85000"/>
        </a:lnSpc>
        <a:spcBef>
          <a:spcPct val="0"/>
        </a:spcBef>
        <a:spcAft>
          <a:spcPct val="0"/>
        </a:spcAft>
        <a:defRPr kumimoji="1" b="1" u="sng">
          <a:solidFill>
            <a:schemeClr val="bg2"/>
          </a:solidFill>
          <a:latin typeface="Arial" charset="0"/>
          <a:ea typeface="굴림" pitchFamily="50" charset="-127"/>
        </a:defRPr>
      </a:lvl5pPr>
      <a:lvl6pPr marL="347655" algn="l" rtl="0" eaLnBrk="0" fontAlgn="base" hangingPunct="0">
        <a:lnSpc>
          <a:spcPct val="85000"/>
        </a:lnSpc>
        <a:spcBef>
          <a:spcPct val="0"/>
        </a:spcBef>
        <a:spcAft>
          <a:spcPct val="0"/>
        </a:spcAft>
        <a:defRPr kumimoji="1" b="1" u="sng">
          <a:solidFill>
            <a:schemeClr val="bg2"/>
          </a:solidFill>
          <a:latin typeface="Arial" charset="0"/>
          <a:ea typeface="굴림" pitchFamily="50" charset="-127"/>
        </a:defRPr>
      </a:lvl6pPr>
      <a:lvl7pPr marL="695310" algn="l" rtl="0" eaLnBrk="0" fontAlgn="base" hangingPunct="0">
        <a:lnSpc>
          <a:spcPct val="85000"/>
        </a:lnSpc>
        <a:spcBef>
          <a:spcPct val="0"/>
        </a:spcBef>
        <a:spcAft>
          <a:spcPct val="0"/>
        </a:spcAft>
        <a:defRPr kumimoji="1" b="1" u="sng">
          <a:solidFill>
            <a:schemeClr val="bg2"/>
          </a:solidFill>
          <a:latin typeface="Arial" charset="0"/>
          <a:ea typeface="굴림" pitchFamily="50" charset="-127"/>
        </a:defRPr>
      </a:lvl7pPr>
      <a:lvl8pPr marL="1042965" algn="l" rtl="0" eaLnBrk="0" fontAlgn="base" hangingPunct="0">
        <a:lnSpc>
          <a:spcPct val="85000"/>
        </a:lnSpc>
        <a:spcBef>
          <a:spcPct val="0"/>
        </a:spcBef>
        <a:spcAft>
          <a:spcPct val="0"/>
        </a:spcAft>
        <a:defRPr kumimoji="1" b="1" u="sng">
          <a:solidFill>
            <a:schemeClr val="bg2"/>
          </a:solidFill>
          <a:latin typeface="Arial" charset="0"/>
          <a:ea typeface="굴림" pitchFamily="50" charset="-127"/>
        </a:defRPr>
      </a:lvl8pPr>
      <a:lvl9pPr marL="1390620" algn="l" rtl="0" eaLnBrk="0" fontAlgn="base" hangingPunct="0">
        <a:lnSpc>
          <a:spcPct val="85000"/>
        </a:lnSpc>
        <a:spcBef>
          <a:spcPct val="0"/>
        </a:spcBef>
        <a:spcAft>
          <a:spcPct val="0"/>
        </a:spcAft>
        <a:defRPr kumimoji="1" b="1" u="sng">
          <a:solidFill>
            <a:schemeClr val="bg2"/>
          </a:solidFill>
          <a:latin typeface="Arial" charset="0"/>
          <a:ea typeface="굴림" pitchFamily="50" charset="-127"/>
        </a:defRPr>
      </a:lvl9pPr>
    </p:titleStyle>
    <p:bodyStyle>
      <a:lvl1pPr marL="215900" indent="-215900" algn="l" rtl="0" eaLnBrk="0" fontAlgn="base" hangingPunct="0">
        <a:lnSpc>
          <a:spcPct val="90000"/>
        </a:lnSpc>
        <a:spcBef>
          <a:spcPct val="30000"/>
        </a:spcBef>
        <a:spcAft>
          <a:spcPct val="0"/>
        </a:spcAft>
        <a:buSzPct val="100000"/>
        <a:buChar char="•"/>
        <a:defRPr kumimoji="1" b="1">
          <a:solidFill>
            <a:schemeClr val="tx1"/>
          </a:solidFill>
          <a:latin typeface="+mn-lt"/>
          <a:ea typeface="+mn-ea"/>
          <a:cs typeface="+mn-cs"/>
        </a:defRPr>
      </a:lvl1pPr>
      <a:lvl2pPr marL="520700" indent="-173038" algn="l" rtl="0" eaLnBrk="0" fontAlgn="base" hangingPunct="0">
        <a:lnSpc>
          <a:spcPct val="90000"/>
        </a:lnSpc>
        <a:spcBef>
          <a:spcPct val="30000"/>
        </a:spcBef>
        <a:spcAft>
          <a:spcPct val="0"/>
        </a:spcAft>
        <a:buSzPct val="100000"/>
        <a:buChar char="–"/>
        <a:defRPr kumimoji="1" b="1">
          <a:solidFill>
            <a:schemeClr val="tx1"/>
          </a:solidFill>
          <a:latin typeface="+mn-lt"/>
          <a:ea typeface="+mn-ea"/>
        </a:defRPr>
      </a:lvl2pPr>
      <a:lvl3pPr marL="868363" indent="-173038" algn="l" rtl="0" eaLnBrk="0" fontAlgn="base" hangingPunct="0">
        <a:lnSpc>
          <a:spcPct val="90000"/>
        </a:lnSpc>
        <a:spcBef>
          <a:spcPct val="30000"/>
        </a:spcBef>
        <a:spcAft>
          <a:spcPct val="0"/>
        </a:spcAft>
        <a:buSzPct val="100000"/>
        <a:buChar char="»"/>
        <a:defRPr kumimoji="1" b="1">
          <a:solidFill>
            <a:schemeClr val="tx1"/>
          </a:solidFill>
          <a:latin typeface="+mn-lt"/>
          <a:ea typeface="+mn-ea"/>
        </a:defRPr>
      </a:lvl3pPr>
      <a:lvl4pPr marL="1173163" indent="-130175" algn="l" rtl="0" eaLnBrk="0" fontAlgn="base" hangingPunct="0">
        <a:lnSpc>
          <a:spcPct val="90000"/>
        </a:lnSpc>
        <a:spcBef>
          <a:spcPct val="30000"/>
        </a:spcBef>
        <a:spcAft>
          <a:spcPct val="0"/>
        </a:spcAft>
        <a:buSzPct val="100000"/>
        <a:buChar char="•"/>
        <a:defRPr kumimoji="1" sz="1000" b="1">
          <a:solidFill>
            <a:schemeClr val="tx1"/>
          </a:solidFill>
          <a:latin typeface="+mn-lt"/>
          <a:ea typeface="+mn-ea"/>
        </a:defRPr>
      </a:lvl4pPr>
      <a:lvl5pPr marL="1520825" indent="-130175" algn="l" rtl="0" eaLnBrk="0" fontAlgn="base" hangingPunct="0">
        <a:lnSpc>
          <a:spcPct val="90000"/>
        </a:lnSpc>
        <a:spcBef>
          <a:spcPct val="30000"/>
        </a:spcBef>
        <a:spcAft>
          <a:spcPct val="0"/>
        </a:spcAft>
        <a:buSzPct val="100000"/>
        <a:buChar char="–"/>
        <a:defRPr kumimoji="1" sz="1000" b="1">
          <a:solidFill>
            <a:schemeClr val="tx1"/>
          </a:solidFill>
          <a:latin typeface="+mn-lt"/>
          <a:ea typeface="+mn-ea"/>
        </a:defRPr>
      </a:lvl5pPr>
      <a:lvl6pPr marL="1868645" indent="-130371" algn="l" rtl="0" eaLnBrk="0" fontAlgn="base" hangingPunct="0">
        <a:lnSpc>
          <a:spcPct val="90000"/>
        </a:lnSpc>
        <a:spcBef>
          <a:spcPct val="30000"/>
        </a:spcBef>
        <a:spcAft>
          <a:spcPct val="0"/>
        </a:spcAft>
        <a:buSzPct val="100000"/>
        <a:buChar char="–"/>
        <a:defRPr kumimoji="1" sz="1065" b="1">
          <a:solidFill>
            <a:schemeClr val="tx1"/>
          </a:solidFill>
          <a:latin typeface="+mn-lt"/>
          <a:ea typeface="+mn-ea"/>
        </a:defRPr>
      </a:lvl6pPr>
      <a:lvl7pPr marL="2216300" indent="-130371" algn="l" rtl="0" eaLnBrk="0" fontAlgn="base" hangingPunct="0">
        <a:lnSpc>
          <a:spcPct val="90000"/>
        </a:lnSpc>
        <a:spcBef>
          <a:spcPct val="30000"/>
        </a:spcBef>
        <a:spcAft>
          <a:spcPct val="0"/>
        </a:spcAft>
        <a:buSzPct val="100000"/>
        <a:buChar char="–"/>
        <a:defRPr kumimoji="1" sz="1065" b="1">
          <a:solidFill>
            <a:schemeClr val="tx1"/>
          </a:solidFill>
          <a:latin typeface="+mn-lt"/>
          <a:ea typeface="+mn-ea"/>
        </a:defRPr>
      </a:lvl7pPr>
      <a:lvl8pPr marL="2563955" indent="-130371" algn="l" rtl="0" eaLnBrk="0" fontAlgn="base" hangingPunct="0">
        <a:lnSpc>
          <a:spcPct val="90000"/>
        </a:lnSpc>
        <a:spcBef>
          <a:spcPct val="30000"/>
        </a:spcBef>
        <a:spcAft>
          <a:spcPct val="0"/>
        </a:spcAft>
        <a:buSzPct val="100000"/>
        <a:buChar char="–"/>
        <a:defRPr kumimoji="1" sz="1065" b="1">
          <a:solidFill>
            <a:schemeClr val="tx1"/>
          </a:solidFill>
          <a:latin typeface="+mn-lt"/>
          <a:ea typeface="+mn-ea"/>
        </a:defRPr>
      </a:lvl8pPr>
      <a:lvl9pPr marL="2911610" indent="-130371" algn="l" rtl="0" eaLnBrk="0" fontAlgn="base" hangingPunct="0">
        <a:lnSpc>
          <a:spcPct val="90000"/>
        </a:lnSpc>
        <a:spcBef>
          <a:spcPct val="30000"/>
        </a:spcBef>
        <a:spcAft>
          <a:spcPct val="0"/>
        </a:spcAft>
        <a:buSzPct val="100000"/>
        <a:buChar char="–"/>
        <a:defRPr kumimoji="1" sz="1065" b="1">
          <a:solidFill>
            <a:schemeClr val="tx1"/>
          </a:solidFill>
          <a:latin typeface="+mn-lt"/>
          <a:ea typeface="+mn-ea"/>
        </a:defRPr>
      </a:lvl9pPr>
    </p:bodyStyle>
    <p:otherStyle>
      <a:defPPr>
        <a:defRPr lang="ko-KR"/>
      </a:defPPr>
      <a:lvl1pPr marL="0" algn="l" defTabSz="695310" rtl="0" eaLnBrk="1" latinLnBrk="1" hangingPunct="1">
        <a:defRPr sz="1369" kern="1200">
          <a:solidFill>
            <a:schemeClr val="tx1"/>
          </a:solidFill>
          <a:latin typeface="+mn-lt"/>
          <a:ea typeface="+mn-ea"/>
          <a:cs typeface="+mn-cs"/>
        </a:defRPr>
      </a:lvl1pPr>
      <a:lvl2pPr marL="347655" algn="l" defTabSz="695310" rtl="0" eaLnBrk="1" latinLnBrk="1" hangingPunct="1">
        <a:defRPr sz="1369" kern="1200">
          <a:solidFill>
            <a:schemeClr val="tx1"/>
          </a:solidFill>
          <a:latin typeface="+mn-lt"/>
          <a:ea typeface="+mn-ea"/>
          <a:cs typeface="+mn-cs"/>
        </a:defRPr>
      </a:lvl2pPr>
      <a:lvl3pPr marL="695310" algn="l" defTabSz="695310" rtl="0" eaLnBrk="1" latinLnBrk="1" hangingPunct="1">
        <a:defRPr sz="1369" kern="1200">
          <a:solidFill>
            <a:schemeClr val="tx1"/>
          </a:solidFill>
          <a:latin typeface="+mn-lt"/>
          <a:ea typeface="+mn-ea"/>
          <a:cs typeface="+mn-cs"/>
        </a:defRPr>
      </a:lvl3pPr>
      <a:lvl4pPr marL="1042965" algn="l" defTabSz="695310" rtl="0" eaLnBrk="1" latinLnBrk="1" hangingPunct="1">
        <a:defRPr sz="1369" kern="1200">
          <a:solidFill>
            <a:schemeClr val="tx1"/>
          </a:solidFill>
          <a:latin typeface="+mn-lt"/>
          <a:ea typeface="+mn-ea"/>
          <a:cs typeface="+mn-cs"/>
        </a:defRPr>
      </a:lvl4pPr>
      <a:lvl5pPr marL="1390620" algn="l" defTabSz="695310" rtl="0" eaLnBrk="1" latinLnBrk="1" hangingPunct="1">
        <a:defRPr sz="1369" kern="1200">
          <a:solidFill>
            <a:schemeClr val="tx1"/>
          </a:solidFill>
          <a:latin typeface="+mn-lt"/>
          <a:ea typeface="+mn-ea"/>
          <a:cs typeface="+mn-cs"/>
        </a:defRPr>
      </a:lvl5pPr>
      <a:lvl6pPr marL="1738274" algn="l" defTabSz="695310" rtl="0" eaLnBrk="1" latinLnBrk="1" hangingPunct="1">
        <a:defRPr sz="1369" kern="1200">
          <a:solidFill>
            <a:schemeClr val="tx1"/>
          </a:solidFill>
          <a:latin typeface="+mn-lt"/>
          <a:ea typeface="+mn-ea"/>
          <a:cs typeface="+mn-cs"/>
        </a:defRPr>
      </a:lvl6pPr>
      <a:lvl7pPr marL="2085929" algn="l" defTabSz="695310" rtl="0" eaLnBrk="1" latinLnBrk="1" hangingPunct="1">
        <a:defRPr sz="1369" kern="1200">
          <a:solidFill>
            <a:schemeClr val="tx1"/>
          </a:solidFill>
          <a:latin typeface="+mn-lt"/>
          <a:ea typeface="+mn-ea"/>
          <a:cs typeface="+mn-cs"/>
        </a:defRPr>
      </a:lvl7pPr>
      <a:lvl8pPr marL="2433584" algn="l" defTabSz="695310" rtl="0" eaLnBrk="1" latinLnBrk="1" hangingPunct="1">
        <a:defRPr sz="1369" kern="1200">
          <a:solidFill>
            <a:schemeClr val="tx1"/>
          </a:solidFill>
          <a:latin typeface="+mn-lt"/>
          <a:ea typeface="+mn-ea"/>
          <a:cs typeface="+mn-cs"/>
        </a:defRPr>
      </a:lvl8pPr>
      <a:lvl9pPr marL="2781239" algn="l" defTabSz="695310" rtl="0" eaLnBrk="1" latinLnBrk="1" hangingPunct="1">
        <a:defRPr sz="136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573F9A15-B80A-F340-97BF-9787D5630519}"/>
              </a:ext>
            </a:extLst>
          </p:cNvPr>
          <p:cNvSpPr>
            <a:spLocks noGrp="1" noChangeArrowheads="1"/>
          </p:cNvSpPr>
          <p:nvPr>
            <p:ph type="title"/>
          </p:nvPr>
        </p:nvSpPr>
        <p:spPr bwMode="auto">
          <a:xfrm>
            <a:off x="463550" y="280988"/>
            <a:ext cx="8343900"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665" tIns="46333" rIns="92665" bIns="46333" numCol="1" anchor="t" anchorCtr="0" compatLnSpc="1">
            <a:prstTxWarp prst="textNoShape">
              <a:avLst/>
            </a:prstTxWarp>
          </a:bodyPr>
          <a:lstStyle/>
          <a:p>
            <a:pPr lvl="0"/>
            <a:r>
              <a:rPr lang="en-US" altLang="en-US"/>
              <a:t>Click to edit Master title style</a:t>
            </a:r>
          </a:p>
        </p:txBody>
      </p:sp>
      <p:sp>
        <p:nvSpPr>
          <p:cNvPr id="27651" name="Rectangle 3">
            <a:extLst>
              <a:ext uri="{FF2B5EF4-FFF2-40B4-BE49-F238E27FC236}">
                <a16:creationId xmlns:a16="http://schemas.microsoft.com/office/drawing/2014/main" id="{A0681455-10CD-4940-809C-45BFE84737E0}"/>
              </a:ext>
            </a:extLst>
          </p:cNvPr>
          <p:cNvSpPr>
            <a:spLocks noGrp="1" noChangeArrowheads="1"/>
          </p:cNvSpPr>
          <p:nvPr>
            <p:ph type="body" idx="1"/>
          </p:nvPr>
        </p:nvSpPr>
        <p:spPr bwMode="auto">
          <a:xfrm>
            <a:off x="463550" y="1620838"/>
            <a:ext cx="8343900" cy="458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665" tIns="46333" rIns="92665" bIns="46333"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59748" name="Rectangle 4">
            <a:extLst>
              <a:ext uri="{FF2B5EF4-FFF2-40B4-BE49-F238E27FC236}">
                <a16:creationId xmlns:a16="http://schemas.microsoft.com/office/drawing/2014/main" id="{0A06DE65-1529-EB4D-AD68-13ABF33081EA}"/>
              </a:ext>
            </a:extLst>
          </p:cNvPr>
          <p:cNvSpPr>
            <a:spLocks noGrp="1" noChangeArrowheads="1"/>
          </p:cNvSpPr>
          <p:nvPr>
            <p:ph type="dt" sz="half" idx="2"/>
          </p:nvPr>
        </p:nvSpPr>
        <p:spPr bwMode="auto">
          <a:xfrm>
            <a:off x="463550" y="6478588"/>
            <a:ext cx="2163763" cy="463550"/>
          </a:xfrm>
          <a:prstGeom prst="rect">
            <a:avLst/>
          </a:prstGeom>
          <a:noFill/>
          <a:ln w="9525">
            <a:noFill/>
            <a:miter lim="800000"/>
            <a:headEnd/>
            <a:tailEnd/>
          </a:ln>
          <a:effectLst/>
        </p:spPr>
        <p:txBody>
          <a:bodyPr vert="horz" wrap="square" lIns="92665" tIns="46333" rIns="92665" bIns="46333" numCol="1" anchor="b" anchorCtr="0" compatLnSpc="1">
            <a:prstTxWarp prst="textNoShape">
              <a:avLst/>
            </a:prstTxWarp>
          </a:bodyPr>
          <a:lstStyle>
            <a:lvl1pPr eaLnBrk="1" hangingPunct="1">
              <a:defRPr sz="1200">
                <a:latin typeface="Garamond" pitchFamily="18" charset="0"/>
                <a:ea typeface="굴림" pitchFamily="50" charset="-127"/>
              </a:defRPr>
            </a:lvl1pPr>
          </a:lstStyle>
          <a:p>
            <a:pPr>
              <a:defRPr/>
            </a:pPr>
            <a:r>
              <a:rPr lang="ko-KR" altLang="en-US"/>
              <a:t>IV - Combinational Logic Technologies</a:t>
            </a:r>
            <a:endParaRPr lang="en-US" altLang="en-US"/>
          </a:p>
        </p:txBody>
      </p:sp>
      <p:sp>
        <p:nvSpPr>
          <p:cNvPr id="159749" name="Rectangle 5">
            <a:extLst>
              <a:ext uri="{FF2B5EF4-FFF2-40B4-BE49-F238E27FC236}">
                <a16:creationId xmlns:a16="http://schemas.microsoft.com/office/drawing/2014/main" id="{828026B2-9DAA-C746-8B69-6BF6BA4B3B3F}"/>
              </a:ext>
            </a:extLst>
          </p:cNvPr>
          <p:cNvSpPr>
            <a:spLocks noGrp="1" noChangeArrowheads="1"/>
          </p:cNvSpPr>
          <p:nvPr>
            <p:ph type="ftr" sz="quarter" idx="3"/>
          </p:nvPr>
        </p:nvSpPr>
        <p:spPr bwMode="auto">
          <a:xfrm>
            <a:off x="2654300" y="6483350"/>
            <a:ext cx="3960813" cy="463550"/>
          </a:xfrm>
          <a:prstGeom prst="rect">
            <a:avLst/>
          </a:prstGeom>
          <a:noFill/>
          <a:ln w="9525">
            <a:noFill/>
            <a:miter lim="800000"/>
            <a:headEnd/>
            <a:tailEnd/>
          </a:ln>
          <a:effectLst/>
        </p:spPr>
        <p:txBody>
          <a:bodyPr vert="horz" wrap="square" lIns="92665" tIns="46333" rIns="92665" bIns="46333" numCol="1" anchor="b" anchorCtr="0" compatLnSpc="1">
            <a:prstTxWarp prst="textNoShape">
              <a:avLst/>
            </a:prstTxWarp>
          </a:bodyPr>
          <a:lstStyle>
            <a:lvl1pPr algn="ctr" eaLnBrk="1" hangingPunct="1">
              <a:defRPr sz="1200">
                <a:latin typeface="Garamond" pitchFamily="18" charset="0"/>
              </a:defRPr>
            </a:lvl1pPr>
          </a:lstStyle>
          <a:p>
            <a:pPr>
              <a:defRPr/>
            </a:pPr>
            <a:r>
              <a:rPr lang="en-US" altLang="en-US"/>
              <a:t>© Copyright 2004, Gaetano Borriello and Randy H. Katz</a:t>
            </a:r>
          </a:p>
        </p:txBody>
      </p:sp>
      <p:sp>
        <p:nvSpPr>
          <p:cNvPr id="159750" name="Rectangle 6">
            <a:extLst>
              <a:ext uri="{FF2B5EF4-FFF2-40B4-BE49-F238E27FC236}">
                <a16:creationId xmlns:a16="http://schemas.microsoft.com/office/drawing/2014/main" id="{31FAFCD7-2850-FC44-80FC-198CE1359A97}"/>
              </a:ext>
            </a:extLst>
          </p:cNvPr>
          <p:cNvSpPr>
            <a:spLocks noGrp="1" noChangeArrowheads="1"/>
          </p:cNvSpPr>
          <p:nvPr>
            <p:ph type="sldNum" sz="quarter" idx="4"/>
          </p:nvPr>
        </p:nvSpPr>
        <p:spPr bwMode="auto">
          <a:xfrm>
            <a:off x="6643688" y="6478588"/>
            <a:ext cx="2163762" cy="463550"/>
          </a:xfrm>
          <a:prstGeom prst="rect">
            <a:avLst/>
          </a:prstGeom>
          <a:noFill/>
          <a:ln w="9525">
            <a:noFill/>
            <a:miter lim="800000"/>
            <a:headEnd/>
            <a:tailEnd/>
          </a:ln>
          <a:effectLst/>
        </p:spPr>
        <p:txBody>
          <a:bodyPr vert="horz" wrap="square" lIns="92665" tIns="46333" rIns="92665" bIns="46333" numCol="1" anchor="b" anchorCtr="0" compatLnSpc="1">
            <a:prstTxWarp prst="textNoShape">
              <a:avLst/>
            </a:prstTxWarp>
          </a:bodyPr>
          <a:lstStyle>
            <a:lvl1pPr algn="r" eaLnBrk="1" hangingPunct="1">
              <a:defRPr sz="1200">
                <a:latin typeface="Garamond" panose="02020404030301010803" pitchFamily="18" charset="0"/>
              </a:defRPr>
            </a:lvl1pPr>
          </a:lstStyle>
          <a:p>
            <a:pPr>
              <a:defRPr/>
            </a:pPr>
            <a:fld id="{391C987B-DBB5-8A45-BFA4-2BEC2CCF1509}" type="slidenum">
              <a:rPr lang="en-US" altLang="en-US"/>
              <a:pPr>
                <a:defRPr/>
              </a:pPr>
              <a:t>‹#›</a:t>
            </a:fld>
            <a:endParaRPr lang="en-US" altLang="en-US"/>
          </a:p>
        </p:txBody>
      </p:sp>
      <p:sp>
        <p:nvSpPr>
          <p:cNvPr id="27655" name="Freeform 7">
            <a:extLst>
              <a:ext uri="{FF2B5EF4-FFF2-40B4-BE49-F238E27FC236}">
                <a16:creationId xmlns:a16="http://schemas.microsoft.com/office/drawing/2014/main" id="{2AA7EF3E-3F0A-EC44-B0DA-950185E1162D}"/>
              </a:ext>
            </a:extLst>
          </p:cNvPr>
          <p:cNvSpPr>
            <a:spLocks noChangeArrowheads="1"/>
          </p:cNvSpPr>
          <p:nvPr/>
        </p:nvSpPr>
        <p:spPr bwMode="auto">
          <a:xfrm>
            <a:off x="385763" y="231775"/>
            <a:ext cx="8343900" cy="617538"/>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Tree>
  </p:cSld>
  <p:clrMap bg1="lt1" tx1="dk1" bg2="lt2" tx2="dk2" accent1="accent1" accent2="accent2" accent3="accent3" accent4="accent4" accent5="accent5" accent6="accent6" hlink="hlink" folHlink="folHlink"/>
  <p:sldLayoutIdLst>
    <p:sldLayoutId id="2147484106" r:id="rId1"/>
    <p:sldLayoutId id="2147484094" r:id="rId2"/>
    <p:sldLayoutId id="2147484095" r:id="rId3"/>
    <p:sldLayoutId id="2147484096" r:id="rId4"/>
    <p:sldLayoutId id="2147484097" r:id="rId5"/>
    <p:sldLayoutId id="2147484098" r:id="rId6"/>
    <p:sldLayoutId id="2147484099" r:id="rId7"/>
    <p:sldLayoutId id="2147484100" r:id="rId8"/>
    <p:sldLayoutId id="2147484101" r:id="rId9"/>
    <p:sldLayoutId id="2147484102" r:id="rId10"/>
    <p:sldLayoutId id="2147484103" r:id="rId11"/>
  </p:sldLayoutIdLst>
  <p:hf hdr="0"/>
  <p:txStyles>
    <p:titleStyle>
      <a:lvl1pPr algn="l" defTabSz="927100" rtl="0" eaLnBrk="0" fontAlgn="base" hangingPunct="0">
        <a:spcBef>
          <a:spcPct val="0"/>
        </a:spcBef>
        <a:spcAft>
          <a:spcPct val="0"/>
        </a:spcAft>
        <a:defRPr sz="3400">
          <a:solidFill>
            <a:schemeClr val="tx2"/>
          </a:solidFill>
          <a:latin typeface="+mj-lt"/>
          <a:ea typeface="+mj-ea"/>
          <a:cs typeface="+mj-cs"/>
        </a:defRPr>
      </a:lvl1pPr>
      <a:lvl2pPr algn="l" defTabSz="927100" rtl="0" eaLnBrk="0" fontAlgn="base" hangingPunct="0">
        <a:spcBef>
          <a:spcPct val="0"/>
        </a:spcBef>
        <a:spcAft>
          <a:spcPct val="0"/>
        </a:spcAft>
        <a:defRPr sz="3400">
          <a:solidFill>
            <a:schemeClr val="tx2"/>
          </a:solidFill>
          <a:latin typeface="Garamond" pitchFamily="18" charset="0"/>
        </a:defRPr>
      </a:lvl2pPr>
      <a:lvl3pPr algn="l" defTabSz="927100" rtl="0" eaLnBrk="0" fontAlgn="base" hangingPunct="0">
        <a:spcBef>
          <a:spcPct val="0"/>
        </a:spcBef>
        <a:spcAft>
          <a:spcPct val="0"/>
        </a:spcAft>
        <a:defRPr sz="3400">
          <a:solidFill>
            <a:schemeClr val="tx2"/>
          </a:solidFill>
          <a:latin typeface="Garamond" pitchFamily="18" charset="0"/>
        </a:defRPr>
      </a:lvl3pPr>
      <a:lvl4pPr algn="l" defTabSz="927100" rtl="0" eaLnBrk="0" fontAlgn="base" hangingPunct="0">
        <a:spcBef>
          <a:spcPct val="0"/>
        </a:spcBef>
        <a:spcAft>
          <a:spcPct val="0"/>
        </a:spcAft>
        <a:defRPr sz="3400">
          <a:solidFill>
            <a:schemeClr val="tx2"/>
          </a:solidFill>
          <a:latin typeface="Garamond" pitchFamily="18" charset="0"/>
        </a:defRPr>
      </a:lvl4pPr>
      <a:lvl5pPr algn="l" defTabSz="927100" rtl="0" eaLnBrk="0" fontAlgn="base" hangingPunct="0">
        <a:spcBef>
          <a:spcPct val="0"/>
        </a:spcBef>
        <a:spcAft>
          <a:spcPct val="0"/>
        </a:spcAft>
        <a:defRPr sz="3400">
          <a:solidFill>
            <a:schemeClr val="tx2"/>
          </a:solidFill>
          <a:latin typeface="Garamond" pitchFamily="18" charset="0"/>
        </a:defRPr>
      </a:lvl5pPr>
      <a:lvl6pPr marL="457200" algn="l" defTabSz="927100" rtl="0" fontAlgn="base">
        <a:spcBef>
          <a:spcPct val="0"/>
        </a:spcBef>
        <a:spcAft>
          <a:spcPct val="0"/>
        </a:spcAft>
        <a:defRPr sz="3400">
          <a:solidFill>
            <a:schemeClr val="tx2"/>
          </a:solidFill>
          <a:latin typeface="Garamond" pitchFamily="18" charset="0"/>
        </a:defRPr>
      </a:lvl6pPr>
      <a:lvl7pPr marL="914400" algn="l" defTabSz="927100" rtl="0" fontAlgn="base">
        <a:spcBef>
          <a:spcPct val="0"/>
        </a:spcBef>
        <a:spcAft>
          <a:spcPct val="0"/>
        </a:spcAft>
        <a:defRPr sz="3400">
          <a:solidFill>
            <a:schemeClr val="tx2"/>
          </a:solidFill>
          <a:latin typeface="Garamond" pitchFamily="18" charset="0"/>
        </a:defRPr>
      </a:lvl7pPr>
      <a:lvl8pPr marL="1371600" algn="l" defTabSz="927100" rtl="0" fontAlgn="base">
        <a:spcBef>
          <a:spcPct val="0"/>
        </a:spcBef>
        <a:spcAft>
          <a:spcPct val="0"/>
        </a:spcAft>
        <a:defRPr sz="3400">
          <a:solidFill>
            <a:schemeClr val="tx2"/>
          </a:solidFill>
          <a:latin typeface="Garamond" pitchFamily="18" charset="0"/>
        </a:defRPr>
      </a:lvl8pPr>
      <a:lvl9pPr marL="1828800" algn="l" defTabSz="927100" rtl="0" fontAlgn="base">
        <a:spcBef>
          <a:spcPct val="0"/>
        </a:spcBef>
        <a:spcAft>
          <a:spcPct val="0"/>
        </a:spcAft>
        <a:defRPr sz="3400">
          <a:solidFill>
            <a:schemeClr val="tx2"/>
          </a:solidFill>
          <a:latin typeface="Garamond" pitchFamily="18" charset="0"/>
        </a:defRPr>
      </a:lvl9pPr>
    </p:titleStyle>
    <p:bodyStyle>
      <a:lvl1pPr marL="347663" indent="-347663" algn="l" defTabSz="927100"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ea typeface="+mn-ea"/>
          <a:cs typeface="+mn-cs"/>
        </a:defRPr>
      </a:lvl1pPr>
      <a:lvl2pPr marL="679450" indent="-330200" algn="l" defTabSz="927100" rtl="0" eaLnBrk="0" fontAlgn="base" hangingPunct="0">
        <a:spcBef>
          <a:spcPct val="20000"/>
        </a:spcBef>
        <a:spcAft>
          <a:spcPct val="0"/>
        </a:spcAft>
        <a:buClr>
          <a:schemeClr val="accent2"/>
        </a:buClr>
        <a:buSzPct val="60000"/>
        <a:buFont typeface="Wingdings" pitchFamily="2" charset="2"/>
        <a:buChar char="q"/>
        <a:defRPr sz="2000">
          <a:solidFill>
            <a:schemeClr val="tx1"/>
          </a:solidFill>
          <a:latin typeface="+mn-lt"/>
        </a:defRPr>
      </a:lvl2pPr>
      <a:lvl3pPr marL="1036638" indent="-355600" algn="l" defTabSz="927100" rtl="0" eaLnBrk="0" fontAlgn="base" hangingPunct="0">
        <a:spcBef>
          <a:spcPct val="20000"/>
        </a:spcBef>
        <a:spcAft>
          <a:spcPct val="0"/>
        </a:spcAft>
        <a:buClr>
          <a:schemeClr val="accent1"/>
        </a:buClr>
        <a:buSzPct val="65000"/>
        <a:buFont typeface="Wingdings" pitchFamily="2" charset="2"/>
        <a:buChar char="n"/>
        <a:defRPr>
          <a:solidFill>
            <a:schemeClr val="tx1"/>
          </a:solidFill>
          <a:latin typeface="+mn-lt"/>
        </a:defRPr>
      </a:lvl3pPr>
      <a:lvl4pPr marL="1357313" indent="-319088" algn="l" defTabSz="927100" rtl="0" eaLnBrk="0" fontAlgn="base" hangingPunct="0">
        <a:spcBef>
          <a:spcPct val="20000"/>
        </a:spcBef>
        <a:spcAft>
          <a:spcPct val="0"/>
        </a:spcAft>
        <a:buClr>
          <a:schemeClr val="accent2"/>
        </a:buClr>
        <a:buSzPct val="70000"/>
        <a:buFont typeface="Wingdings" pitchFamily="2" charset="2"/>
        <a:buChar char="q"/>
        <a:defRPr sz="1600">
          <a:solidFill>
            <a:schemeClr val="tx1"/>
          </a:solidFill>
          <a:latin typeface="+mn-lt"/>
        </a:defRPr>
      </a:lvl4pPr>
      <a:lvl5pPr marL="1703388" indent="-344488" algn="l" defTabSz="927100"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60588" indent="-344488" algn="l" defTabSz="927100"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617788" indent="-344488" algn="l" defTabSz="927100"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74988" indent="-344488" algn="l" defTabSz="927100"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32188" indent="-344488" algn="l" defTabSz="927100"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63550" y="280988"/>
            <a:ext cx="8343900"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2665" tIns="46333" rIns="92665" bIns="46333" numCol="1" anchor="t"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63550" y="1620838"/>
            <a:ext cx="8343900" cy="458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2665" tIns="46333" rIns="92665" bIns="46333"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59748" name="Rectangle 4"/>
          <p:cNvSpPr>
            <a:spLocks noGrp="1" noChangeArrowheads="1"/>
          </p:cNvSpPr>
          <p:nvPr>
            <p:ph type="dt" sz="half" idx="2"/>
          </p:nvPr>
        </p:nvSpPr>
        <p:spPr bwMode="auto">
          <a:xfrm>
            <a:off x="463551" y="6478588"/>
            <a:ext cx="2163763" cy="463550"/>
          </a:xfrm>
          <a:prstGeom prst="rect">
            <a:avLst/>
          </a:prstGeom>
          <a:noFill/>
          <a:ln w="9525">
            <a:noFill/>
            <a:miter lim="800000"/>
            <a:headEnd/>
            <a:tailEnd/>
          </a:ln>
          <a:effectLst/>
        </p:spPr>
        <p:txBody>
          <a:bodyPr vert="horz" wrap="square" lIns="92665" tIns="46333" rIns="92665" bIns="46333" numCol="1" anchor="b" anchorCtr="0" compatLnSpc="1">
            <a:prstTxWarp prst="textNoShape">
              <a:avLst/>
            </a:prstTxWarp>
          </a:bodyPr>
          <a:lstStyle>
            <a:lvl1pPr eaLnBrk="1" hangingPunct="1">
              <a:defRPr sz="1199">
                <a:latin typeface="Garamond" charset="0"/>
                <a:ea typeface="굴림" charset="-127"/>
              </a:defRPr>
            </a:lvl1pPr>
          </a:lstStyle>
          <a:p>
            <a:pPr fontAlgn="base" latinLnBrk="0">
              <a:spcBef>
                <a:spcPct val="0"/>
              </a:spcBef>
              <a:spcAft>
                <a:spcPct val="0"/>
              </a:spcAft>
            </a:pPr>
            <a:r>
              <a:rPr lang="ko-KR" altLang="en-US">
                <a:solidFill>
                  <a:srgbClr val="000000"/>
                </a:solidFill>
              </a:rPr>
              <a:t>IV - Combinational Logic Technologies</a:t>
            </a:r>
            <a:endParaRPr lang="en-US" altLang="en-US">
              <a:solidFill>
                <a:srgbClr val="000000"/>
              </a:solidFill>
            </a:endParaRPr>
          </a:p>
        </p:txBody>
      </p:sp>
      <p:sp>
        <p:nvSpPr>
          <p:cNvPr id="159749" name="Rectangle 5"/>
          <p:cNvSpPr>
            <a:spLocks noGrp="1" noChangeArrowheads="1"/>
          </p:cNvSpPr>
          <p:nvPr>
            <p:ph type="ftr" sz="quarter" idx="3"/>
          </p:nvPr>
        </p:nvSpPr>
        <p:spPr bwMode="auto">
          <a:xfrm>
            <a:off x="2654301" y="6483350"/>
            <a:ext cx="3960813" cy="463550"/>
          </a:xfrm>
          <a:prstGeom prst="rect">
            <a:avLst/>
          </a:prstGeom>
          <a:noFill/>
          <a:ln w="9525">
            <a:noFill/>
            <a:miter lim="800000"/>
            <a:headEnd/>
            <a:tailEnd/>
          </a:ln>
          <a:effectLst/>
        </p:spPr>
        <p:txBody>
          <a:bodyPr vert="horz" wrap="square" lIns="92665" tIns="46333" rIns="92665" bIns="46333" numCol="1" anchor="b" anchorCtr="0" compatLnSpc="1">
            <a:prstTxWarp prst="textNoShape">
              <a:avLst/>
            </a:prstTxWarp>
          </a:bodyPr>
          <a:lstStyle>
            <a:lvl1pPr algn="ctr" eaLnBrk="1" hangingPunct="1">
              <a:defRPr sz="1199">
                <a:latin typeface="Garamond" pitchFamily="18" charset="0"/>
              </a:defRPr>
            </a:lvl1pPr>
          </a:lstStyle>
          <a:p>
            <a:pPr fontAlgn="base" latinLnBrk="0">
              <a:spcBef>
                <a:spcPct val="0"/>
              </a:spcBef>
              <a:spcAft>
                <a:spcPct val="0"/>
              </a:spcAft>
              <a:defRPr/>
            </a:pPr>
            <a:r>
              <a:rPr lang="en-US" altLang="en-US">
                <a:solidFill>
                  <a:srgbClr val="000000"/>
                </a:solidFill>
              </a:rPr>
              <a:t>© Copyright 2004, Gaetano Borriello and Randy H. Katz</a:t>
            </a:r>
          </a:p>
        </p:txBody>
      </p:sp>
      <p:sp>
        <p:nvSpPr>
          <p:cNvPr id="159750" name="Rectangle 6"/>
          <p:cNvSpPr>
            <a:spLocks noGrp="1" noChangeArrowheads="1"/>
          </p:cNvSpPr>
          <p:nvPr>
            <p:ph type="sldNum" sz="quarter" idx="4"/>
          </p:nvPr>
        </p:nvSpPr>
        <p:spPr bwMode="auto">
          <a:xfrm>
            <a:off x="6643689" y="6478588"/>
            <a:ext cx="2163762" cy="463550"/>
          </a:xfrm>
          <a:prstGeom prst="rect">
            <a:avLst/>
          </a:prstGeom>
          <a:noFill/>
          <a:ln w="9525">
            <a:noFill/>
            <a:miter lim="800000"/>
            <a:headEnd/>
            <a:tailEnd/>
          </a:ln>
          <a:effectLst/>
        </p:spPr>
        <p:txBody>
          <a:bodyPr vert="horz" wrap="square" lIns="92665" tIns="46333" rIns="92665" bIns="46333" numCol="1" anchor="b" anchorCtr="0" compatLnSpc="1">
            <a:prstTxWarp prst="textNoShape">
              <a:avLst/>
            </a:prstTxWarp>
          </a:bodyPr>
          <a:lstStyle>
            <a:lvl1pPr algn="r" eaLnBrk="1" hangingPunct="1">
              <a:defRPr sz="1199">
                <a:latin typeface="Garamond" panose="02020404030301010803" pitchFamily="18" charset="0"/>
              </a:defRPr>
            </a:lvl1pPr>
          </a:lstStyle>
          <a:p>
            <a:pPr fontAlgn="base" latinLnBrk="0">
              <a:spcBef>
                <a:spcPct val="0"/>
              </a:spcBef>
              <a:spcAft>
                <a:spcPct val="0"/>
              </a:spcAft>
              <a:defRPr/>
            </a:pPr>
            <a:fld id="{46B5E639-4162-5C46-9D26-ADE52936CD36}" type="slidenum">
              <a:rPr lang="en-US" altLang="en-US">
                <a:solidFill>
                  <a:srgbClr val="000000"/>
                </a:solidFill>
              </a:rPr>
              <a:pPr fontAlgn="base" latinLnBrk="0">
                <a:spcBef>
                  <a:spcPct val="0"/>
                </a:spcBef>
                <a:spcAft>
                  <a:spcPct val="0"/>
                </a:spcAft>
                <a:defRPr/>
              </a:pPr>
              <a:t>‹#›</a:t>
            </a:fld>
            <a:endParaRPr lang="en-US" altLang="en-US">
              <a:solidFill>
                <a:srgbClr val="000000"/>
              </a:solidFill>
            </a:endParaRPr>
          </a:p>
        </p:txBody>
      </p:sp>
      <p:sp>
        <p:nvSpPr>
          <p:cNvPr id="1031" name="Freeform 7"/>
          <p:cNvSpPr>
            <a:spLocks noChangeArrowheads="1"/>
          </p:cNvSpPr>
          <p:nvPr/>
        </p:nvSpPr>
        <p:spPr bwMode="auto">
          <a:xfrm>
            <a:off x="385763" y="231775"/>
            <a:ext cx="8343900" cy="617538"/>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eaLnBrk="0" fontAlgn="base" latinLnBrk="0" hangingPunct="0">
              <a:spcBef>
                <a:spcPct val="0"/>
              </a:spcBef>
              <a:spcAft>
                <a:spcPct val="0"/>
              </a:spcAft>
            </a:pPr>
            <a:endParaRPr lang="ko-KR" altLang="en-US" sz="1798">
              <a:solidFill>
                <a:srgbClr val="000000"/>
              </a:solidFill>
            </a:endParaRPr>
          </a:p>
        </p:txBody>
      </p:sp>
    </p:spTree>
    <p:extLst>
      <p:ext uri="{BB962C8B-B14F-4D97-AF65-F5344CB8AC3E}">
        <p14:creationId xmlns:p14="http://schemas.microsoft.com/office/powerpoint/2010/main" val="251103614"/>
      </p:ext>
    </p:extLst>
  </p:cSld>
  <p:clrMap bg1="lt1" tx1="dk1" bg2="lt2" tx2="dk2" accent1="accent1" accent2="accent2" accent3="accent3" accent4="accent4" accent5="accent5" accent6="accent6" hlink="hlink" folHlink="folHlink"/>
  <p:sldLayoutIdLst>
    <p:sldLayoutId id="2147484108" r:id="rId1"/>
    <p:sldLayoutId id="2147484109" r:id="rId2"/>
    <p:sldLayoutId id="2147484110" r:id="rId3"/>
    <p:sldLayoutId id="2147484111" r:id="rId4"/>
    <p:sldLayoutId id="2147484112" r:id="rId5"/>
    <p:sldLayoutId id="2147484113" r:id="rId6"/>
    <p:sldLayoutId id="2147484114" r:id="rId7"/>
    <p:sldLayoutId id="2147484115" r:id="rId8"/>
    <p:sldLayoutId id="2147484116" r:id="rId9"/>
    <p:sldLayoutId id="2147484117" r:id="rId10"/>
    <p:sldLayoutId id="2147484118" r:id="rId11"/>
  </p:sldLayoutIdLst>
  <p:hf hdr="0"/>
  <p:txStyles>
    <p:titleStyle>
      <a:lvl1pPr algn="l" defTabSz="926286" rtl="0" eaLnBrk="0" fontAlgn="base" hangingPunct="0">
        <a:spcBef>
          <a:spcPct val="0"/>
        </a:spcBef>
        <a:spcAft>
          <a:spcPct val="0"/>
        </a:spcAft>
        <a:defRPr sz="3397">
          <a:solidFill>
            <a:schemeClr val="tx2"/>
          </a:solidFill>
          <a:latin typeface="+mj-lt"/>
          <a:ea typeface="+mj-ea"/>
          <a:cs typeface="+mj-cs"/>
        </a:defRPr>
      </a:lvl1pPr>
      <a:lvl2pPr algn="l" defTabSz="926286" rtl="0" eaLnBrk="0" fontAlgn="base" hangingPunct="0">
        <a:spcBef>
          <a:spcPct val="0"/>
        </a:spcBef>
        <a:spcAft>
          <a:spcPct val="0"/>
        </a:spcAft>
        <a:defRPr sz="3397">
          <a:solidFill>
            <a:schemeClr val="tx2"/>
          </a:solidFill>
          <a:latin typeface="Garamond" pitchFamily="18" charset="0"/>
        </a:defRPr>
      </a:lvl2pPr>
      <a:lvl3pPr algn="l" defTabSz="926286" rtl="0" eaLnBrk="0" fontAlgn="base" hangingPunct="0">
        <a:spcBef>
          <a:spcPct val="0"/>
        </a:spcBef>
        <a:spcAft>
          <a:spcPct val="0"/>
        </a:spcAft>
        <a:defRPr sz="3397">
          <a:solidFill>
            <a:schemeClr val="tx2"/>
          </a:solidFill>
          <a:latin typeface="Garamond" pitchFamily="18" charset="0"/>
        </a:defRPr>
      </a:lvl3pPr>
      <a:lvl4pPr algn="l" defTabSz="926286" rtl="0" eaLnBrk="0" fontAlgn="base" hangingPunct="0">
        <a:spcBef>
          <a:spcPct val="0"/>
        </a:spcBef>
        <a:spcAft>
          <a:spcPct val="0"/>
        </a:spcAft>
        <a:defRPr sz="3397">
          <a:solidFill>
            <a:schemeClr val="tx2"/>
          </a:solidFill>
          <a:latin typeface="Garamond" pitchFamily="18" charset="0"/>
        </a:defRPr>
      </a:lvl4pPr>
      <a:lvl5pPr algn="l" defTabSz="926286" rtl="0" eaLnBrk="0" fontAlgn="base" hangingPunct="0">
        <a:spcBef>
          <a:spcPct val="0"/>
        </a:spcBef>
        <a:spcAft>
          <a:spcPct val="0"/>
        </a:spcAft>
        <a:defRPr sz="3397">
          <a:solidFill>
            <a:schemeClr val="tx2"/>
          </a:solidFill>
          <a:latin typeface="Garamond" pitchFamily="18" charset="0"/>
        </a:defRPr>
      </a:lvl5pPr>
      <a:lvl6pPr marL="456798" algn="l" defTabSz="926286" rtl="0" fontAlgn="base">
        <a:spcBef>
          <a:spcPct val="0"/>
        </a:spcBef>
        <a:spcAft>
          <a:spcPct val="0"/>
        </a:spcAft>
        <a:defRPr sz="3397">
          <a:solidFill>
            <a:schemeClr val="tx2"/>
          </a:solidFill>
          <a:latin typeface="Garamond" pitchFamily="18" charset="0"/>
        </a:defRPr>
      </a:lvl6pPr>
      <a:lvl7pPr marL="913597" algn="l" defTabSz="926286" rtl="0" fontAlgn="base">
        <a:spcBef>
          <a:spcPct val="0"/>
        </a:spcBef>
        <a:spcAft>
          <a:spcPct val="0"/>
        </a:spcAft>
        <a:defRPr sz="3397">
          <a:solidFill>
            <a:schemeClr val="tx2"/>
          </a:solidFill>
          <a:latin typeface="Garamond" pitchFamily="18" charset="0"/>
        </a:defRPr>
      </a:lvl7pPr>
      <a:lvl8pPr marL="1370396" algn="l" defTabSz="926286" rtl="0" fontAlgn="base">
        <a:spcBef>
          <a:spcPct val="0"/>
        </a:spcBef>
        <a:spcAft>
          <a:spcPct val="0"/>
        </a:spcAft>
        <a:defRPr sz="3397">
          <a:solidFill>
            <a:schemeClr val="tx2"/>
          </a:solidFill>
          <a:latin typeface="Garamond" pitchFamily="18" charset="0"/>
        </a:defRPr>
      </a:lvl8pPr>
      <a:lvl9pPr marL="1827194" algn="l" defTabSz="926286" rtl="0" fontAlgn="base">
        <a:spcBef>
          <a:spcPct val="0"/>
        </a:spcBef>
        <a:spcAft>
          <a:spcPct val="0"/>
        </a:spcAft>
        <a:defRPr sz="3397">
          <a:solidFill>
            <a:schemeClr val="tx2"/>
          </a:solidFill>
          <a:latin typeface="Garamond" pitchFamily="18" charset="0"/>
        </a:defRPr>
      </a:lvl9pPr>
    </p:titleStyle>
    <p:bodyStyle>
      <a:lvl1pPr marL="347358" indent="-347358" algn="l" defTabSz="926286" rtl="0" eaLnBrk="0" fontAlgn="base" hangingPunct="0">
        <a:spcBef>
          <a:spcPct val="20000"/>
        </a:spcBef>
        <a:spcAft>
          <a:spcPct val="0"/>
        </a:spcAft>
        <a:buClr>
          <a:schemeClr val="accent1"/>
        </a:buClr>
        <a:buSzPct val="65000"/>
        <a:buFont typeface="Wingdings" charset="2"/>
        <a:buChar char="n"/>
        <a:defRPr sz="2198">
          <a:solidFill>
            <a:schemeClr val="tx1"/>
          </a:solidFill>
          <a:latin typeface="+mn-lt"/>
          <a:ea typeface="+mn-ea"/>
          <a:cs typeface="+mn-cs"/>
        </a:defRPr>
      </a:lvl1pPr>
      <a:lvl2pPr marL="678854" indent="-329910" algn="l" defTabSz="926286" rtl="0" eaLnBrk="0" fontAlgn="base" hangingPunct="0">
        <a:spcBef>
          <a:spcPct val="20000"/>
        </a:spcBef>
        <a:spcAft>
          <a:spcPct val="0"/>
        </a:spcAft>
        <a:buClr>
          <a:schemeClr val="accent2"/>
        </a:buClr>
        <a:buSzPct val="60000"/>
        <a:buFont typeface="Wingdings" charset="2"/>
        <a:buChar char="q"/>
        <a:defRPr sz="1999">
          <a:solidFill>
            <a:schemeClr val="tx1"/>
          </a:solidFill>
          <a:latin typeface="+mn-lt"/>
        </a:defRPr>
      </a:lvl2pPr>
      <a:lvl3pPr marL="1035728" indent="-355287" algn="l" defTabSz="926286" rtl="0" eaLnBrk="0" fontAlgn="base" hangingPunct="0">
        <a:spcBef>
          <a:spcPct val="20000"/>
        </a:spcBef>
        <a:spcAft>
          <a:spcPct val="0"/>
        </a:spcAft>
        <a:buClr>
          <a:schemeClr val="accent1"/>
        </a:buClr>
        <a:buSzPct val="65000"/>
        <a:buFont typeface="Wingdings" charset="2"/>
        <a:buChar char="n"/>
        <a:defRPr>
          <a:solidFill>
            <a:schemeClr val="tx1"/>
          </a:solidFill>
          <a:latin typeface="+mn-lt"/>
        </a:defRPr>
      </a:lvl3pPr>
      <a:lvl4pPr marL="1356121" indent="-318807" algn="l" defTabSz="926286" rtl="0" eaLnBrk="0" fontAlgn="base" hangingPunct="0">
        <a:spcBef>
          <a:spcPct val="20000"/>
        </a:spcBef>
        <a:spcAft>
          <a:spcPct val="0"/>
        </a:spcAft>
        <a:buClr>
          <a:schemeClr val="accent2"/>
        </a:buClr>
        <a:buSzPct val="70000"/>
        <a:buFont typeface="Wingdings" charset="2"/>
        <a:buChar char="q"/>
        <a:defRPr sz="1599">
          <a:solidFill>
            <a:schemeClr val="tx1"/>
          </a:solidFill>
          <a:latin typeface="+mn-lt"/>
        </a:defRPr>
      </a:lvl4pPr>
      <a:lvl5pPr marL="1701893" indent="-344186" algn="l" defTabSz="926286" rtl="0" eaLnBrk="0" fontAlgn="base" hangingPunct="0">
        <a:spcBef>
          <a:spcPct val="20000"/>
        </a:spcBef>
        <a:spcAft>
          <a:spcPct val="0"/>
        </a:spcAft>
        <a:buClr>
          <a:schemeClr val="accent1"/>
        </a:buClr>
        <a:buSzPct val="75000"/>
        <a:buFont typeface="Wingdings" charset="2"/>
        <a:buChar char="§"/>
        <a:defRPr sz="1599">
          <a:solidFill>
            <a:schemeClr val="tx1"/>
          </a:solidFill>
          <a:latin typeface="+mn-lt"/>
        </a:defRPr>
      </a:lvl5pPr>
      <a:lvl6pPr marL="2158691" indent="-344186" algn="l" defTabSz="926286" rtl="0" fontAlgn="base">
        <a:spcBef>
          <a:spcPct val="20000"/>
        </a:spcBef>
        <a:spcAft>
          <a:spcPct val="0"/>
        </a:spcAft>
        <a:buClr>
          <a:schemeClr val="accent1"/>
        </a:buClr>
        <a:buSzPct val="75000"/>
        <a:buFont typeface="Wingdings" pitchFamily="2" charset="2"/>
        <a:buChar char="§"/>
        <a:defRPr sz="1599">
          <a:solidFill>
            <a:schemeClr val="tx1"/>
          </a:solidFill>
          <a:latin typeface="+mn-lt"/>
        </a:defRPr>
      </a:lvl6pPr>
      <a:lvl7pPr marL="2615489" indent="-344186" algn="l" defTabSz="926286" rtl="0" fontAlgn="base">
        <a:spcBef>
          <a:spcPct val="20000"/>
        </a:spcBef>
        <a:spcAft>
          <a:spcPct val="0"/>
        </a:spcAft>
        <a:buClr>
          <a:schemeClr val="accent1"/>
        </a:buClr>
        <a:buSzPct val="75000"/>
        <a:buFont typeface="Wingdings" pitchFamily="2" charset="2"/>
        <a:buChar char="§"/>
        <a:defRPr sz="1599">
          <a:solidFill>
            <a:schemeClr val="tx1"/>
          </a:solidFill>
          <a:latin typeface="+mn-lt"/>
        </a:defRPr>
      </a:lvl7pPr>
      <a:lvl8pPr marL="3072288" indent="-344186" algn="l" defTabSz="926286" rtl="0" fontAlgn="base">
        <a:spcBef>
          <a:spcPct val="20000"/>
        </a:spcBef>
        <a:spcAft>
          <a:spcPct val="0"/>
        </a:spcAft>
        <a:buClr>
          <a:schemeClr val="accent1"/>
        </a:buClr>
        <a:buSzPct val="75000"/>
        <a:buFont typeface="Wingdings" pitchFamily="2" charset="2"/>
        <a:buChar char="§"/>
        <a:defRPr sz="1599">
          <a:solidFill>
            <a:schemeClr val="tx1"/>
          </a:solidFill>
          <a:latin typeface="+mn-lt"/>
        </a:defRPr>
      </a:lvl8pPr>
      <a:lvl9pPr marL="3529086" indent="-344186" algn="l" defTabSz="926286" rtl="0" fontAlgn="base">
        <a:spcBef>
          <a:spcPct val="20000"/>
        </a:spcBef>
        <a:spcAft>
          <a:spcPct val="0"/>
        </a:spcAft>
        <a:buClr>
          <a:schemeClr val="accent1"/>
        </a:buClr>
        <a:buSzPct val="75000"/>
        <a:buFont typeface="Wingdings" pitchFamily="2" charset="2"/>
        <a:buChar char="§"/>
        <a:defRPr sz="1599">
          <a:solidFill>
            <a:schemeClr val="tx1"/>
          </a:solidFill>
          <a:latin typeface="+mn-lt"/>
        </a:defRPr>
      </a:lvl9pPr>
    </p:bodyStyle>
    <p:otherStyle>
      <a:defPPr>
        <a:defRPr lang="ko-KR"/>
      </a:defPPr>
      <a:lvl1pPr marL="0" algn="l" defTabSz="913597" rtl="0" eaLnBrk="1" latinLnBrk="1" hangingPunct="1">
        <a:defRPr sz="1798" kern="1200">
          <a:solidFill>
            <a:schemeClr val="tx1"/>
          </a:solidFill>
          <a:latin typeface="+mn-lt"/>
          <a:ea typeface="+mn-ea"/>
          <a:cs typeface="+mn-cs"/>
        </a:defRPr>
      </a:lvl1pPr>
      <a:lvl2pPr marL="456798" algn="l" defTabSz="913597" rtl="0" eaLnBrk="1" latinLnBrk="1" hangingPunct="1">
        <a:defRPr sz="1798" kern="1200">
          <a:solidFill>
            <a:schemeClr val="tx1"/>
          </a:solidFill>
          <a:latin typeface="+mn-lt"/>
          <a:ea typeface="+mn-ea"/>
          <a:cs typeface="+mn-cs"/>
        </a:defRPr>
      </a:lvl2pPr>
      <a:lvl3pPr marL="913597" algn="l" defTabSz="913597" rtl="0" eaLnBrk="1" latinLnBrk="1" hangingPunct="1">
        <a:defRPr sz="1798" kern="1200">
          <a:solidFill>
            <a:schemeClr val="tx1"/>
          </a:solidFill>
          <a:latin typeface="+mn-lt"/>
          <a:ea typeface="+mn-ea"/>
          <a:cs typeface="+mn-cs"/>
        </a:defRPr>
      </a:lvl3pPr>
      <a:lvl4pPr marL="1370396" algn="l" defTabSz="913597" rtl="0" eaLnBrk="1" latinLnBrk="1" hangingPunct="1">
        <a:defRPr sz="1798" kern="1200">
          <a:solidFill>
            <a:schemeClr val="tx1"/>
          </a:solidFill>
          <a:latin typeface="+mn-lt"/>
          <a:ea typeface="+mn-ea"/>
          <a:cs typeface="+mn-cs"/>
        </a:defRPr>
      </a:lvl4pPr>
      <a:lvl5pPr marL="1827194" algn="l" defTabSz="913597" rtl="0" eaLnBrk="1" latinLnBrk="1" hangingPunct="1">
        <a:defRPr sz="1798" kern="1200">
          <a:solidFill>
            <a:schemeClr val="tx1"/>
          </a:solidFill>
          <a:latin typeface="+mn-lt"/>
          <a:ea typeface="+mn-ea"/>
          <a:cs typeface="+mn-cs"/>
        </a:defRPr>
      </a:lvl5pPr>
      <a:lvl6pPr marL="2283993" algn="l" defTabSz="913597" rtl="0" eaLnBrk="1" latinLnBrk="1" hangingPunct="1">
        <a:defRPr sz="1798" kern="1200">
          <a:solidFill>
            <a:schemeClr val="tx1"/>
          </a:solidFill>
          <a:latin typeface="+mn-lt"/>
          <a:ea typeface="+mn-ea"/>
          <a:cs typeface="+mn-cs"/>
        </a:defRPr>
      </a:lvl6pPr>
      <a:lvl7pPr marL="2740791" algn="l" defTabSz="913597" rtl="0" eaLnBrk="1" latinLnBrk="1" hangingPunct="1">
        <a:defRPr sz="1798" kern="1200">
          <a:solidFill>
            <a:schemeClr val="tx1"/>
          </a:solidFill>
          <a:latin typeface="+mn-lt"/>
          <a:ea typeface="+mn-ea"/>
          <a:cs typeface="+mn-cs"/>
        </a:defRPr>
      </a:lvl7pPr>
      <a:lvl8pPr marL="3197590" algn="l" defTabSz="913597" rtl="0" eaLnBrk="1" latinLnBrk="1" hangingPunct="1">
        <a:defRPr sz="1798" kern="1200">
          <a:solidFill>
            <a:schemeClr val="tx1"/>
          </a:solidFill>
          <a:latin typeface="+mn-lt"/>
          <a:ea typeface="+mn-ea"/>
          <a:cs typeface="+mn-cs"/>
        </a:defRPr>
      </a:lvl8pPr>
      <a:lvl9pPr marL="3654388" algn="l" defTabSz="913597" rtl="0" eaLnBrk="1" latinLnBrk="1" hangingPunct="1">
        <a:defRPr sz="1798"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7381" y="369860"/>
            <a:ext cx="7996238" cy="1342746"/>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37381" y="1849291"/>
            <a:ext cx="7996238" cy="4407744"/>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2"/>
          </p:nvPr>
        </p:nvSpPr>
        <p:spPr>
          <a:xfrm>
            <a:off x="637381" y="6438749"/>
            <a:ext cx="2085975" cy="369858"/>
          </a:xfrm>
          <a:prstGeom prst="rect">
            <a:avLst/>
          </a:prstGeom>
        </p:spPr>
        <p:txBody>
          <a:bodyPr vert="horz" lIns="91440" tIns="45720" rIns="91440" bIns="45720" rtlCol="0" anchor="ctr"/>
          <a:lstStyle>
            <a:lvl1pPr algn="l">
              <a:defRPr sz="1216">
                <a:solidFill>
                  <a:schemeClr val="tx1">
                    <a:tint val="75000"/>
                  </a:schemeClr>
                </a:solidFill>
              </a:defRPr>
            </a:lvl1pPr>
          </a:lstStyle>
          <a:p>
            <a:fld id="{810E8D06-33CB-4608-8D6E-551D58FCDC76}" type="datetimeFigureOut">
              <a:rPr lang="ko-KR" altLang="en-US" smtClean="0"/>
              <a:t>2019. 11. 26.</a:t>
            </a:fld>
            <a:endParaRPr lang="ko-KR" altLang="en-US"/>
          </a:p>
        </p:txBody>
      </p:sp>
      <p:sp>
        <p:nvSpPr>
          <p:cNvPr id="5" name="Footer Placeholder 4"/>
          <p:cNvSpPr>
            <a:spLocks noGrp="1"/>
          </p:cNvSpPr>
          <p:nvPr>
            <p:ph type="ftr" sz="quarter" idx="3"/>
          </p:nvPr>
        </p:nvSpPr>
        <p:spPr>
          <a:xfrm>
            <a:off x="3071019" y="6438749"/>
            <a:ext cx="3128963" cy="369858"/>
          </a:xfrm>
          <a:prstGeom prst="rect">
            <a:avLst/>
          </a:prstGeom>
        </p:spPr>
        <p:txBody>
          <a:bodyPr vert="horz" lIns="91440" tIns="45720" rIns="91440" bIns="45720" rtlCol="0" anchor="ctr"/>
          <a:lstStyle>
            <a:lvl1pPr algn="ctr">
              <a:defRPr sz="1216">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6547644" y="6438749"/>
            <a:ext cx="2085975" cy="369858"/>
          </a:xfrm>
          <a:prstGeom prst="rect">
            <a:avLst/>
          </a:prstGeom>
        </p:spPr>
        <p:txBody>
          <a:bodyPr vert="horz" lIns="91440" tIns="45720" rIns="91440" bIns="45720" rtlCol="0" anchor="ctr"/>
          <a:lstStyle>
            <a:lvl1pPr algn="r">
              <a:defRPr sz="1216">
                <a:solidFill>
                  <a:schemeClr val="tx1">
                    <a:tint val="75000"/>
                  </a:schemeClr>
                </a:solidFill>
              </a:defRPr>
            </a:lvl1pPr>
          </a:lstStyle>
          <a:p>
            <a:fld id="{9265C867-2525-4BFD-9CFD-8F2E1EBB1535}" type="slidenum">
              <a:rPr lang="ko-KR" altLang="en-US" smtClean="0"/>
              <a:t>‹#›</a:t>
            </a:fld>
            <a:endParaRPr lang="ko-KR" altLang="en-US"/>
          </a:p>
        </p:txBody>
      </p:sp>
    </p:spTree>
    <p:extLst>
      <p:ext uri="{BB962C8B-B14F-4D97-AF65-F5344CB8AC3E}">
        <p14:creationId xmlns:p14="http://schemas.microsoft.com/office/powerpoint/2010/main" val="2206452689"/>
      </p:ext>
    </p:extLst>
  </p:cSld>
  <p:clrMap bg1="lt1" tx1="dk1" bg2="lt2" tx2="dk2" accent1="accent1" accent2="accent2" accent3="accent3" accent4="accent4" accent5="accent5" accent6="accent6" hlink="hlink" folHlink="folHlink"/>
  <p:sldLayoutIdLst>
    <p:sldLayoutId id="2147484120" r:id="rId1"/>
    <p:sldLayoutId id="2147484121" r:id="rId2"/>
    <p:sldLayoutId id="2147484122" r:id="rId3"/>
    <p:sldLayoutId id="2147484123" r:id="rId4"/>
    <p:sldLayoutId id="2147484124" r:id="rId5"/>
    <p:sldLayoutId id="2147484125" r:id="rId6"/>
    <p:sldLayoutId id="2147484126" r:id="rId7"/>
    <p:sldLayoutId id="2147484127" r:id="rId8"/>
    <p:sldLayoutId id="2147484128" r:id="rId9"/>
    <p:sldLayoutId id="2147484129" r:id="rId10"/>
    <p:sldLayoutId id="2147484130" r:id="rId11"/>
  </p:sldLayoutIdLst>
  <p:txStyles>
    <p:titleStyle>
      <a:lvl1pPr algn="l" defTabSz="926287" rtl="0" eaLnBrk="1" latinLnBrk="1" hangingPunct="1">
        <a:lnSpc>
          <a:spcPct val="90000"/>
        </a:lnSpc>
        <a:spcBef>
          <a:spcPct val="0"/>
        </a:spcBef>
        <a:buNone/>
        <a:defRPr sz="4457" kern="1200">
          <a:solidFill>
            <a:schemeClr val="tx1"/>
          </a:solidFill>
          <a:latin typeface="+mj-lt"/>
          <a:ea typeface="+mj-ea"/>
          <a:cs typeface="+mj-cs"/>
        </a:defRPr>
      </a:lvl1pPr>
    </p:titleStyle>
    <p:bodyStyle>
      <a:lvl1pPr marL="231572" indent="-231572" algn="l" defTabSz="926287" rtl="0" eaLnBrk="1" latinLnBrk="1" hangingPunct="1">
        <a:lnSpc>
          <a:spcPct val="90000"/>
        </a:lnSpc>
        <a:spcBef>
          <a:spcPts val="1013"/>
        </a:spcBef>
        <a:buFont typeface="Arial" panose="020B0604020202020204" pitchFamily="34" charset="0"/>
        <a:buChar char="•"/>
        <a:defRPr sz="2836" kern="1200">
          <a:solidFill>
            <a:schemeClr val="tx1"/>
          </a:solidFill>
          <a:latin typeface="+mn-lt"/>
          <a:ea typeface="+mn-ea"/>
          <a:cs typeface="+mn-cs"/>
        </a:defRPr>
      </a:lvl1pPr>
      <a:lvl2pPr marL="694715" indent="-231572" algn="l" defTabSz="926287" rtl="0" eaLnBrk="1" latinLnBrk="1" hangingPunct="1">
        <a:lnSpc>
          <a:spcPct val="90000"/>
        </a:lnSpc>
        <a:spcBef>
          <a:spcPts val="507"/>
        </a:spcBef>
        <a:buFont typeface="Arial" panose="020B0604020202020204" pitchFamily="34" charset="0"/>
        <a:buChar char="•"/>
        <a:defRPr sz="2431" kern="1200">
          <a:solidFill>
            <a:schemeClr val="tx1"/>
          </a:solidFill>
          <a:latin typeface="+mn-lt"/>
          <a:ea typeface="+mn-ea"/>
          <a:cs typeface="+mn-cs"/>
        </a:defRPr>
      </a:lvl2pPr>
      <a:lvl3pPr marL="1157859" indent="-231572" algn="l" defTabSz="926287" rtl="0" eaLnBrk="1" latinLnBrk="1" hangingPunct="1">
        <a:lnSpc>
          <a:spcPct val="90000"/>
        </a:lnSpc>
        <a:spcBef>
          <a:spcPts val="507"/>
        </a:spcBef>
        <a:buFont typeface="Arial" panose="020B0604020202020204" pitchFamily="34" charset="0"/>
        <a:buChar char="•"/>
        <a:defRPr sz="2026" kern="1200">
          <a:solidFill>
            <a:schemeClr val="tx1"/>
          </a:solidFill>
          <a:latin typeface="+mn-lt"/>
          <a:ea typeface="+mn-ea"/>
          <a:cs typeface="+mn-cs"/>
        </a:defRPr>
      </a:lvl3pPr>
      <a:lvl4pPr marL="1621003" indent="-231572" algn="l" defTabSz="926287" rtl="0" eaLnBrk="1" latinLnBrk="1" hangingPunct="1">
        <a:lnSpc>
          <a:spcPct val="90000"/>
        </a:lnSpc>
        <a:spcBef>
          <a:spcPts val="507"/>
        </a:spcBef>
        <a:buFont typeface="Arial" panose="020B0604020202020204" pitchFamily="34" charset="0"/>
        <a:buChar char="•"/>
        <a:defRPr sz="1823" kern="1200">
          <a:solidFill>
            <a:schemeClr val="tx1"/>
          </a:solidFill>
          <a:latin typeface="+mn-lt"/>
          <a:ea typeface="+mn-ea"/>
          <a:cs typeface="+mn-cs"/>
        </a:defRPr>
      </a:lvl4pPr>
      <a:lvl5pPr marL="2084146" indent="-231572" algn="l" defTabSz="926287" rtl="0" eaLnBrk="1" latinLnBrk="1" hangingPunct="1">
        <a:lnSpc>
          <a:spcPct val="90000"/>
        </a:lnSpc>
        <a:spcBef>
          <a:spcPts val="507"/>
        </a:spcBef>
        <a:buFont typeface="Arial" panose="020B0604020202020204" pitchFamily="34" charset="0"/>
        <a:buChar char="•"/>
        <a:defRPr sz="1823" kern="1200">
          <a:solidFill>
            <a:schemeClr val="tx1"/>
          </a:solidFill>
          <a:latin typeface="+mn-lt"/>
          <a:ea typeface="+mn-ea"/>
          <a:cs typeface="+mn-cs"/>
        </a:defRPr>
      </a:lvl5pPr>
      <a:lvl6pPr marL="2547290" indent="-231572" algn="l" defTabSz="926287" rtl="0" eaLnBrk="1" latinLnBrk="1" hangingPunct="1">
        <a:lnSpc>
          <a:spcPct val="90000"/>
        </a:lnSpc>
        <a:spcBef>
          <a:spcPts val="507"/>
        </a:spcBef>
        <a:buFont typeface="Arial" panose="020B0604020202020204" pitchFamily="34" charset="0"/>
        <a:buChar char="•"/>
        <a:defRPr sz="1823" kern="1200">
          <a:solidFill>
            <a:schemeClr val="tx1"/>
          </a:solidFill>
          <a:latin typeface="+mn-lt"/>
          <a:ea typeface="+mn-ea"/>
          <a:cs typeface="+mn-cs"/>
        </a:defRPr>
      </a:lvl6pPr>
      <a:lvl7pPr marL="3010433" indent="-231572" algn="l" defTabSz="926287" rtl="0" eaLnBrk="1" latinLnBrk="1" hangingPunct="1">
        <a:lnSpc>
          <a:spcPct val="90000"/>
        </a:lnSpc>
        <a:spcBef>
          <a:spcPts val="507"/>
        </a:spcBef>
        <a:buFont typeface="Arial" panose="020B0604020202020204" pitchFamily="34" charset="0"/>
        <a:buChar char="•"/>
        <a:defRPr sz="1823" kern="1200">
          <a:solidFill>
            <a:schemeClr val="tx1"/>
          </a:solidFill>
          <a:latin typeface="+mn-lt"/>
          <a:ea typeface="+mn-ea"/>
          <a:cs typeface="+mn-cs"/>
        </a:defRPr>
      </a:lvl7pPr>
      <a:lvl8pPr marL="3473577" indent="-231572" algn="l" defTabSz="926287" rtl="0" eaLnBrk="1" latinLnBrk="1" hangingPunct="1">
        <a:lnSpc>
          <a:spcPct val="90000"/>
        </a:lnSpc>
        <a:spcBef>
          <a:spcPts val="507"/>
        </a:spcBef>
        <a:buFont typeface="Arial" panose="020B0604020202020204" pitchFamily="34" charset="0"/>
        <a:buChar char="•"/>
        <a:defRPr sz="1823" kern="1200">
          <a:solidFill>
            <a:schemeClr val="tx1"/>
          </a:solidFill>
          <a:latin typeface="+mn-lt"/>
          <a:ea typeface="+mn-ea"/>
          <a:cs typeface="+mn-cs"/>
        </a:defRPr>
      </a:lvl8pPr>
      <a:lvl9pPr marL="3936721" indent="-231572" algn="l" defTabSz="926287" rtl="0" eaLnBrk="1" latinLnBrk="1" hangingPunct="1">
        <a:lnSpc>
          <a:spcPct val="90000"/>
        </a:lnSpc>
        <a:spcBef>
          <a:spcPts val="507"/>
        </a:spcBef>
        <a:buFont typeface="Arial" panose="020B0604020202020204" pitchFamily="34" charset="0"/>
        <a:buChar char="•"/>
        <a:defRPr sz="1823" kern="1200">
          <a:solidFill>
            <a:schemeClr val="tx1"/>
          </a:solidFill>
          <a:latin typeface="+mn-lt"/>
          <a:ea typeface="+mn-ea"/>
          <a:cs typeface="+mn-cs"/>
        </a:defRPr>
      </a:lvl9pPr>
    </p:bodyStyle>
    <p:otherStyle>
      <a:defPPr>
        <a:defRPr lang="en-US"/>
      </a:defPPr>
      <a:lvl1pPr marL="0" algn="l" defTabSz="926287" rtl="0" eaLnBrk="1" latinLnBrk="1" hangingPunct="1">
        <a:defRPr sz="1823" kern="1200">
          <a:solidFill>
            <a:schemeClr val="tx1"/>
          </a:solidFill>
          <a:latin typeface="+mn-lt"/>
          <a:ea typeface="+mn-ea"/>
          <a:cs typeface="+mn-cs"/>
        </a:defRPr>
      </a:lvl1pPr>
      <a:lvl2pPr marL="463144" algn="l" defTabSz="926287" rtl="0" eaLnBrk="1" latinLnBrk="1" hangingPunct="1">
        <a:defRPr sz="1823" kern="1200">
          <a:solidFill>
            <a:schemeClr val="tx1"/>
          </a:solidFill>
          <a:latin typeface="+mn-lt"/>
          <a:ea typeface="+mn-ea"/>
          <a:cs typeface="+mn-cs"/>
        </a:defRPr>
      </a:lvl2pPr>
      <a:lvl3pPr marL="926287" algn="l" defTabSz="926287" rtl="0" eaLnBrk="1" latinLnBrk="1" hangingPunct="1">
        <a:defRPr sz="1823" kern="1200">
          <a:solidFill>
            <a:schemeClr val="tx1"/>
          </a:solidFill>
          <a:latin typeface="+mn-lt"/>
          <a:ea typeface="+mn-ea"/>
          <a:cs typeface="+mn-cs"/>
        </a:defRPr>
      </a:lvl3pPr>
      <a:lvl4pPr marL="1389431" algn="l" defTabSz="926287" rtl="0" eaLnBrk="1" latinLnBrk="1" hangingPunct="1">
        <a:defRPr sz="1823" kern="1200">
          <a:solidFill>
            <a:schemeClr val="tx1"/>
          </a:solidFill>
          <a:latin typeface="+mn-lt"/>
          <a:ea typeface="+mn-ea"/>
          <a:cs typeface="+mn-cs"/>
        </a:defRPr>
      </a:lvl4pPr>
      <a:lvl5pPr marL="1852574" algn="l" defTabSz="926287" rtl="0" eaLnBrk="1" latinLnBrk="1" hangingPunct="1">
        <a:defRPr sz="1823" kern="1200">
          <a:solidFill>
            <a:schemeClr val="tx1"/>
          </a:solidFill>
          <a:latin typeface="+mn-lt"/>
          <a:ea typeface="+mn-ea"/>
          <a:cs typeface="+mn-cs"/>
        </a:defRPr>
      </a:lvl5pPr>
      <a:lvl6pPr marL="2315718" algn="l" defTabSz="926287" rtl="0" eaLnBrk="1" latinLnBrk="1" hangingPunct="1">
        <a:defRPr sz="1823" kern="1200">
          <a:solidFill>
            <a:schemeClr val="tx1"/>
          </a:solidFill>
          <a:latin typeface="+mn-lt"/>
          <a:ea typeface="+mn-ea"/>
          <a:cs typeface="+mn-cs"/>
        </a:defRPr>
      </a:lvl6pPr>
      <a:lvl7pPr marL="2778862" algn="l" defTabSz="926287" rtl="0" eaLnBrk="1" latinLnBrk="1" hangingPunct="1">
        <a:defRPr sz="1823" kern="1200">
          <a:solidFill>
            <a:schemeClr val="tx1"/>
          </a:solidFill>
          <a:latin typeface="+mn-lt"/>
          <a:ea typeface="+mn-ea"/>
          <a:cs typeface="+mn-cs"/>
        </a:defRPr>
      </a:lvl7pPr>
      <a:lvl8pPr marL="3242005" algn="l" defTabSz="926287" rtl="0" eaLnBrk="1" latinLnBrk="1" hangingPunct="1">
        <a:defRPr sz="1823" kern="1200">
          <a:solidFill>
            <a:schemeClr val="tx1"/>
          </a:solidFill>
          <a:latin typeface="+mn-lt"/>
          <a:ea typeface="+mn-ea"/>
          <a:cs typeface="+mn-cs"/>
        </a:defRPr>
      </a:lvl8pPr>
      <a:lvl9pPr marL="3705149" algn="l" defTabSz="926287" rtl="0" eaLnBrk="1" latinLnBrk="1" hangingPunct="1">
        <a:defRPr sz="182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10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customXml" Target="../ink/ink6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customXml" Target="../ink/ink6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customXml" Target="../ink/ink70.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customXml" Target="../ink/ink7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customXml" Target="../ink/ink7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customXml" Target="../ink/ink73.xm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customXml" Target="../ink/ink74.xml"/><Relationship Id="rId4" Type="http://schemas.openxmlformats.org/officeDocument/2006/relationships/image" Target="../media/image105.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customXml" Target="../ink/ink75.xml"/><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1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customXml" Target="../ink/ink76.xm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customXml" Target="../ink/ink77.xml"/></Relationships>
</file>

<file path=ppt/slides/_rels/slide118.xml.rels><?xml version="1.0" encoding="UTF-8" standalone="yes"?>
<Relationships xmlns="http://schemas.openxmlformats.org/package/2006/relationships"><Relationship Id="rId3" Type="http://schemas.openxmlformats.org/officeDocument/2006/relationships/customXml" Target="../ink/ink78.xml"/><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customXml" Target="../ink/ink79.xml"/><Relationship Id="rId4" Type="http://schemas.openxmlformats.org/officeDocument/2006/relationships/image" Target="../media/image111.png"/></Relationships>
</file>

<file path=ppt/slides/_rels/slide11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3" Type="http://schemas.openxmlformats.org/officeDocument/2006/relationships/customXml" Target="../ink/ink80.xml"/><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2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12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customXml" Target="../ink/ink81.xml"/></Relationships>
</file>

<file path=ppt/slides/_rels/slide12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5" Type="http://schemas.openxmlformats.org/officeDocument/2006/relationships/image" Target="../media/image126.png"/><Relationship Id="rId4" Type="http://schemas.openxmlformats.org/officeDocument/2006/relationships/customXml" Target="../ink/ink82.xml"/></Relationships>
</file>

<file path=ppt/slides/_rels/slide125.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0.png"/><Relationship Id="rId2"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customXml" Target="../ink/ink84.xml"/><Relationship Id="rId5" Type="http://schemas.openxmlformats.org/officeDocument/2006/relationships/image" Target="../media/image129.png"/><Relationship Id="rId4" Type="http://schemas.openxmlformats.org/officeDocument/2006/relationships/customXml" Target="../ink/ink83.xml"/></Relationships>
</file>

<file path=ppt/slides/_rels/slide12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customXml" Target="../ink/ink85.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customXml" Target="../ink/ink86.xml"/><Relationship Id="rId2" Type="http://schemas.openxmlformats.org/officeDocument/2006/relationships/image" Target="../media/image132.png"/><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12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customXml" Target="../ink/ink87.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customXml" Target="../ink/ink88.xml"/><Relationship Id="rId2" Type="http://schemas.openxmlformats.org/officeDocument/2006/relationships/image" Target="../media/image135.png"/><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customXml" Target="../ink/ink89.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customXml" Target="../ink/ink90.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customXml" Target="../ink/ink91.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customXml" Target="../ink/ink92.xml"/><Relationship Id="rId4" Type="http://schemas.openxmlformats.org/officeDocument/2006/relationships/image" Target="../media/image142.png"/></Relationships>
</file>

<file path=ppt/slides/_rels/slide13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4.png"/><Relationship Id="rId1" Type="http://schemas.openxmlformats.org/officeDocument/2006/relationships/slideLayout" Target="../slideLayouts/slideLayout2.xml"/><Relationship Id="rId5" Type="http://schemas.openxmlformats.org/officeDocument/2006/relationships/image" Target="../media/image145.png"/><Relationship Id="rId4" Type="http://schemas.openxmlformats.org/officeDocument/2006/relationships/customXml" Target="../ink/ink93.xml"/></Relationships>
</file>

<file path=ppt/slides/_rels/slide13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 Id="rId5" Type="http://schemas.openxmlformats.org/officeDocument/2006/relationships/image" Target="../media/image148.png"/><Relationship Id="rId4" Type="http://schemas.openxmlformats.org/officeDocument/2006/relationships/customXml" Target="../ink/ink94.xml"/></Relationships>
</file>

<file path=ppt/slides/_rels/slide137.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image" Target="../media/image149.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customXml" Target="../ink/ink95.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50.jpeg"/><Relationship Id="rId7" Type="http://schemas.openxmlformats.org/officeDocument/2006/relationships/image" Target="../media/image153.png"/><Relationship Id="rId2" Type="http://schemas.openxmlformats.org/officeDocument/2006/relationships/image" Target="../media/image149.jpeg"/><Relationship Id="rId1" Type="http://schemas.openxmlformats.org/officeDocument/2006/relationships/slideLayout" Target="../slideLayouts/slideLayout2.xml"/><Relationship Id="rId6" Type="http://schemas.openxmlformats.org/officeDocument/2006/relationships/customXml" Target="../ink/ink97.xml"/><Relationship Id="rId5" Type="http://schemas.openxmlformats.org/officeDocument/2006/relationships/image" Target="../media/image152.png"/><Relationship Id="rId4" Type="http://schemas.openxmlformats.org/officeDocument/2006/relationships/customXml" Target="../ink/ink96.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customXml" Target="../ink/ink8.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3" Type="http://schemas.openxmlformats.org/officeDocument/2006/relationships/customXml" Target="../ink/ink98.xml"/><Relationship Id="rId2" Type="http://schemas.openxmlformats.org/officeDocument/2006/relationships/notesSlide" Target="../notesSlides/notesSlide64.xml"/><Relationship Id="rId1" Type="http://schemas.openxmlformats.org/officeDocument/2006/relationships/slideLayout" Target="../slideLayouts/slideLayout57.xml"/><Relationship Id="rId4" Type="http://schemas.openxmlformats.org/officeDocument/2006/relationships/image" Target="../media/image154.png"/></Relationships>
</file>

<file path=ppt/slides/_rels/slide141.xml.rels><?xml version="1.0" encoding="UTF-8" standalone="yes"?>
<Relationships xmlns="http://schemas.openxmlformats.org/package/2006/relationships"><Relationship Id="rId3" Type="http://schemas.openxmlformats.org/officeDocument/2006/relationships/customXml" Target="../ink/ink99.xml"/><Relationship Id="rId2" Type="http://schemas.openxmlformats.org/officeDocument/2006/relationships/image" Target="../media/image155.jpg"/><Relationship Id="rId1" Type="http://schemas.openxmlformats.org/officeDocument/2006/relationships/slideLayout" Target="../slideLayouts/slideLayout68.xml"/><Relationship Id="rId4" Type="http://schemas.openxmlformats.org/officeDocument/2006/relationships/image" Target="../media/image156.png"/></Relationships>
</file>

<file path=ppt/slides/_rels/slide142.xml.rels><?xml version="1.0" encoding="UTF-8" standalone="yes"?>
<Relationships xmlns="http://schemas.openxmlformats.org/package/2006/relationships"><Relationship Id="rId3" Type="http://schemas.openxmlformats.org/officeDocument/2006/relationships/customXml" Target="../ink/ink100.xml"/><Relationship Id="rId2" Type="http://schemas.openxmlformats.org/officeDocument/2006/relationships/image" Target="../media/image157.jpg"/><Relationship Id="rId1" Type="http://schemas.openxmlformats.org/officeDocument/2006/relationships/slideLayout" Target="../slideLayouts/slideLayout68.xml"/><Relationship Id="rId4" Type="http://schemas.openxmlformats.org/officeDocument/2006/relationships/image" Target="../media/image158.png"/></Relationships>
</file>

<file path=ppt/slides/_rels/slide143.xml.rels><?xml version="1.0" encoding="UTF-8" standalone="yes"?>
<Relationships xmlns="http://schemas.openxmlformats.org/package/2006/relationships"><Relationship Id="rId2" Type="http://schemas.openxmlformats.org/officeDocument/2006/relationships/image" Target="../media/image159.jpeg"/><Relationship Id="rId1" Type="http://schemas.openxmlformats.org/officeDocument/2006/relationships/slideLayout" Target="../slideLayouts/slideLayout68.xml"/></Relationships>
</file>

<file path=ppt/slides/_rels/slide144.xml.rels><?xml version="1.0" encoding="UTF-8" standalone="yes"?>
<Relationships xmlns="http://schemas.openxmlformats.org/package/2006/relationships"><Relationship Id="rId3" Type="http://schemas.openxmlformats.org/officeDocument/2006/relationships/image" Target="../media/image161.jpg"/><Relationship Id="rId2" Type="http://schemas.openxmlformats.org/officeDocument/2006/relationships/image" Target="../media/image160.jpeg"/><Relationship Id="rId1" Type="http://schemas.openxmlformats.org/officeDocument/2006/relationships/slideLayout" Target="../slideLayouts/slideLayout68.xml"/></Relationships>
</file>

<file path=ppt/slides/_rels/slide145.xml.rels><?xml version="1.0" encoding="UTF-8" standalone="yes"?>
<Relationships xmlns="http://schemas.openxmlformats.org/package/2006/relationships"><Relationship Id="rId3" Type="http://schemas.openxmlformats.org/officeDocument/2006/relationships/customXml" Target="../ink/ink101.xml"/><Relationship Id="rId2" Type="http://schemas.openxmlformats.org/officeDocument/2006/relationships/image" Target="../media/image162.png"/><Relationship Id="rId1" Type="http://schemas.openxmlformats.org/officeDocument/2006/relationships/slideLayout" Target="../slideLayouts/slideLayout68.xml"/><Relationship Id="rId4" Type="http://schemas.openxmlformats.org/officeDocument/2006/relationships/image" Target="../media/image163.png"/></Relationships>
</file>

<file path=ppt/slides/_rels/slide14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jpg"/><Relationship Id="rId1" Type="http://schemas.openxmlformats.org/officeDocument/2006/relationships/slideLayout" Target="../slideLayouts/slideLayout68.xml"/><Relationship Id="rId5" Type="http://schemas.openxmlformats.org/officeDocument/2006/relationships/image" Target="../media/image166.png"/><Relationship Id="rId4" Type="http://schemas.openxmlformats.org/officeDocument/2006/relationships/customXml" Target="../ink/ink102.xml"/></Relationships>
</file>

<file path=ppt/slides/_rels/slide147.xml.rels><?xml version="1.0" encoding="UTF-8" standalone="yes"?>
<Relationships xmlns="http://schemas.openxmlformats.org/package/2006/relationships"><Relationship Id="rId3" Type="http://schemas.openxmlformats.org/officeDocument/2006/relationships/customXml" Target="../ink/ink103.xml"/><Relationship Id="rId2" Type="http://schemas.openxmlformats.org/officeDocument/2006/relationships/image" Target="../media/image167.jpeg"/><Relationship Id="rId1" Type="http://schemas.openxmlformats.org/officeDocument/2006/relationships/slideLayout" Target="../slideLayouts/slideLayout68.xml"/><Relationship Id="rId4" Type="http://schemas.openxmlformats.org/officeDocument/2006/relationships/image" Target="../media/image168.png"/></Relationships>
</file>

<file path=ppt/slides/_rels/slide148.xml.rels><?xml version="1.0" encoding="UTF-8" standalone="yes"?>
<Relationships xmlns="http://schemas.openxmlformats.org/package/2006/relationships"><Relationship Id="rId2" Type="http://schemas.openxmlformats.org/officeDocument/2006/relationships/image" Target="../media/image159.jpeg"/><Relationship Id="rId1" Type="http://schemas.openxmlformats.org/officeDocument/2006/relationships/slideLayout" Target="../slideLayouts/slideLayout68.xml"/></Relationships>
</file>

<file path=ppt/slides/_rels/slide149.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image" Target="../media/image169.png"/><Relationship Id="rId1" Type="http://schemas.openxmlformats.org/officeDocument/2006/relationships/slideLayout" Target="../slideLayouts/slideLayout68.xml"/><Relationship Id="rId5" Type="http://schemas.openxmlformats.org/officeDocument/2006/relationships/image" Target="../media/image170.png"/><Relationship Id="rId4" Type="http://schemas.openxmlformats.org/officeDocument/2006/relationships/customXml" Target="../ink/ink10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71.jpg"/><Relationship Id="rId1" Type="http://schemas.openxmlformats.org/officeDocument/2006/relationships/slideLayout" Target="../slideLayouts/slideLayout68.xml"/><Relationship Id="rId5" Type="http://schemas.openxmlformats.org/officeDocument/2006/relationships/image" Target="../media/image172.png"/><Relationship Id="rId4" Type="http://schemas.openxmlformats.org/officeDocument/2006/relationships/customXml" Target="../ink/ink105.xml"/></Relationships>
</file>

<file path=ppt/slides/_rels/slide15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68.xml"/></Relationships>
</file>

<file path=ppt/slides/_rels/slide152.xml.rels><?xml version="1.0" encoding="UTF-8" standalone="yes"?>
<Relationships xmlns="http://schemas.openxmlformats.org/package/2006/relationships"><Relationship Id="rId3" Type="http://schemas.openxmlformats.org/officeDocument/2006/relationships/image" Target="../media/image164.jpg"/><Relationship Id="rId2" Type="http://schemas.openxmlformats.org/officeDocument/2006/relationships/image" Target="../media/image169.png"/><Relationship Id="rId1" Type="http://schemas.openxmlformats.org/officeDocument/2006/relationships/slideLayout" Target="../slideLayouts/slideLayout68.xml"/></Relationships>
</file>

<file path=ppt/slides/_rels/slide153.xml.rels><?xml version="1.0" encoding="UTF-8" standalone="yes"?>
<Relationships xmlns="http://schemas.openxmlformats.org/package/2006/relationships"><Relationship Id="rId2" Type="http://schemas.openxmlformats.org/officeDocument/2006/relationships/image" Target="../media/image159.jpeg"/><Relationship Id="rId1" Type="http://schemas.openxmlformats.org/officeDocument/2006/relationships/slideLayout" Target="../slideLayouts/slideLayout68.xml"/></Relationships>
</file>

<file path=ppt/slides/_rels/slide15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customXml" Target="../ink/ink106.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ustomXml" Target="../ink/ink9.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ustomXml" Target="../ink/ink10.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customXml" Target="../ink/ink11.xml"/><Relationship Id="rId2" Type="http://schemas.openxmlformats.org/officeDocument/2006/relationships/image" Target="../media/image12.png"/><Relationship Id="rId1" Type="http://schemas.openxmlformats.org/officeDocument/2006/relationships/slideLayout" Target="../slideLayouts/slideLayout2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notesSlide" Target="../notesSlides/notesSlide4.xml"/><Relationship Id="rId1" Type="http://schemas.openxmlformats.org/officeDocument/2006/relationships/slideLayout" Target="../slideLayouts/slideLayout24.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customXml" Target="../ink/ink13.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notesSlide" Target="../notesSlides/notesSlide5.xml"/><Relationship Id="rId1" Type="http://schemas.openxmlformats.org/officeDocument/2006/relationships/slideLayout" Target="../slideLayouts/slideLayout35.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notesSlide" Target="../notesSlides/notesSlide6.xml"/><Relationship Id="rId1" Type="http://schemas.openxmlformats.org/officeDocument/2006/relationships/slideLayout" Target="../slideLayouts/slideLayout35.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22.png"/><Relationship Id="rId1" Type="http://schemas.openxmlformats.org/officeDocument/2006/relationships/slideLayout" Target="../slideLayouts/slideLayout35.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notesSlide" Target="../notesSlides/notesSlide8.xml"/><Relationship Id="rId1" Type="http://schemas.openxmlformats.org/officeDocument/2006/relationships/slideLayout" Target="../slideLayouts/slideLayout35.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notesSlide" Target="../notesSlides/notesSlide9.xml"/><Relationship Id="rId1" Type="http://schemas.openxmlformats.org/officeDocument/2006/relationships/slideLayout" Target="../slideLayouts/slideLayout46.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notesSlide" Target="../notesSlides/notesSlide10.xml"/><Relationship Id="rId1" Type="http://schemas.openxmlformats.org/officeDocument/2006/relationships/slideLayout" Target="../slideLayouts/slideLayout46.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notesSlide" Target="../notesSlides/notesSlide11.xml"/><Relationship Id="rId1" Type="http://schemas.openxmlformats.org/officeDocument/2006/relationships/slideLayout" Target="../slideLayouts/slideLayout46.xml"/><Relationship Id="rId6" Type="http://schemas.openxmlformats.org/officeDocument/2006/relationships/image" Target="../media/image28.png"/><Relationship Id="rId5" Type="http://schemas.openxmlformats.org/officeDocument/2006/relationships/customXml" Target="../ink/ink21.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notesSlide" Target="../notesSlides/notesSlide12.xml"/><Relationship Id="rId1" Type="http://schemas.openxmlformats.org/officeDocument/2006/relationships/slideLayout" Target="../slideLayouts/slideLayout50.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notesSlide" Target="../notesSlides/notesSlide13.xml"/><Relationship Id="rId1" Type="http://schemas.openxmlformats.org/officeDocument/2006/relationships/slideLayout" Target="../slideLayouts/slideLayout46.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notesSlide" Target="../notesSlides/notesSlide14.xml"/><Relationship Id="rId1" Type="http://schemas.openxmlformats.org/officeDocument/2006/relationships/slideLayout" Target="../slideLayouts/slideLayout46.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customXml" Target="../ink/ink25.xml"/><Relationship Id="rId2" Type="http://schemas.openxmlformats.org/officeDocument/2006/relationships/notesSlide" Target="../notesSlides/notesSlide15.xml"/><Relationship Id="rId1" Type="http://schemas.openxmlformats.org/officeDocument/2006/relationships/slideLayout" Target="../slideLayouts/slideLayout46.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customXml" Target="../ink/ink27.xml"/><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customXml" Target="../ink/ink29.xml"/><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customXml" Target="../ink/ink31.xml"/><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customXml" Target="../ink/ink32.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customXml" Target="../ink/ink33.xml"/><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customXml" Target="../ink/ink35.xml"/><Relationship Id="rId5" Type="http://schemas.openxmlformats.org/officeDocument/2006/relationships/image" Target="../media/image42.png"/><Relationship Id="rId4" Type="http://schemas.openxmlformats.org/officeDocument/2006/relationships/customXml" Target="../ink/ink34.xml"/></Relationships>
</file>

<file path=ppt/slides/_rels/slide49.xml.rels><?xml version="1.0" encoding="UTF-8" standalone="yes"?>
<Relationships xmlns="http://schemas.openxmlformats.org/package/2006/relationships"><Relationship Id="rId3" Type="http://schemas.openxmlformats.org/officeDocument/2006/relationships/customXml" Target="../ink/ink36.xml"/><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3.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customXml" Target="../ink/ink38.xm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3" Type="http://schemas.openxmlformats.org/officeDocument/2006/relationships/customXml" Target="../ink/ink39.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customXml" Target="../ink/ink40.xml"/><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customXml" Target="../ink/ink42.xml"/><Relationship Id="rId5" Type="http://schemas.openxmlformats.org/officeDocument/2006/relationships/image" Target="../media/image51.png"/><Relationship Id="rId4" Type="http://schemas.openxmlformats.org/officeDocument/2006/relationships/customXml" Target="../ink/ink41.xml"/></Relationships>
</file>

<file path=ppt/slides/_rels/slide57.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customXml" Target="../ink/ink4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ustomXml" Target="../ink/ink4.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customXml" Target="../ink/ink44.xm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customXml" Target="../ink/ink45.xm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customXml" Target="../ink/ink46.xm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5.xml.rels><?xml version="1.0" encoding="UTF-8" standalone="yes"?>
<Relationships xmlns="http://schemas.openxmlformats.org/package/2006/relationships"><Relationship Id="rId3" Type="http://schemas.openxmlformats.org/officeDocument/2006/relationships/customXml" Target="../ink/ink47.xm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customXml" Target="../ink/ink48.xm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8.xml.rels><?xml version="1.0" encoding="UTF-8" standalone="yes"?>
<Relationships xmlns="http://schemas.openxmlformats.org/package/2006/relationships"><Relationship Id="rId3" Type="http://schemas.openxmlformats.org/officeDocument/2006/relationships/customXml" Target="../ink/ink49.xm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9.xml.rels><?xml version="1.0" encoding="UTF-8" standalone="yes"?>
<Relationships xmlns="http://schemas.openxmlformats.org/package/2006/relationships"><Relationship Id="rId3" Type="http://schemas.openxmlformats.org/officeDocument/2006/relationships/customXml" Target="../ink/ink50.xm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ustomXml" Target="../ink/ink5.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70.png"/><Relationship Id="rId4" Type="http://schemas.openxmlformats.org/officeDocument/2006/relationships/image" Target="../media/image65.png"/><Relationship Id="rId9" Type="http://schemas.openxmlformats.org/officeDocument/2006/relationships/customXml" Target="../ink/ink51.xml"/></Relationships>
</file>

<file path=ppt/slides/_rels/slide7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customXml" Target="../ink/ink52.xml"/><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81.xml.rels><?xml version="1.0" encoding="UTF-8" standalone="yes"?>
<Relationships xmlns="http://schemas.openxmlformats.org/package/2006/relationships"><Relationship Id="rId3" Type="http://schemas.openxmlformats.org/officeDocument/2006/relationships/customXml" Target="../ink/ink53.xm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82.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79.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customXml" Target="../ink/ink55.xml"/><Relationship Id="rId5" Type="http://schemas.openxmlformats.org/officeDocument/2006/relationships/image" Target="../media/image78.png"/><Relationship Id="rId4" Type="http://schemas.openxmlformats.org/officeDocument/2006/relationships/customXml" Target="../ink/ink54.xml"/></Relationships>
</file>

<file path=ppt/slides/_rels/slide8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customXml" Target="../ink/ink5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customXml" Target="../ink/ink57.xm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customXml" Target="../ink/ink58.xml"/><Relationship Id="rId4" Type="http://schemas.openxmlformats.org/officeDocument/2006/relationships/image" Target="../media/image81.png"/></Relationships>
</file>

<file path=ppt/slides/_rels/slide85.xml.rels><?xml version="1.0" encoding="UTF-8" standalone="yes"?>
<Relationships xmlns="http://schemas.openxmlformats.org/package/2006/relationships"><Relationship Id="rId3" Type="http://schemas.openxmlformats.org/officeDocument/2006/relationships/customXml" Target="../ink/ink59.xml"/><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86.xml.rels><?xml version="1.0" encoding="UTF-8" standalone="yes"?>
<Relationships xmlns="http://schemas.openxmlformats.org/package/2006/relationships"><Relationship Id="rId3" Type="http://schemas.openxmlformats.org/officeDocument/2006/relationships/customXml" Target="../ink/ink60.xml"/><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85.png"/><Relationship Id="rId5" Type="http://schemas.openxmlformats.org/officeDocument/2006/relationships/customXml" Target="../ink/ink61.xml"/><Relationship Id="rId4" Type="http://schemas.openxmlformats.org/officeDocument/2006/relationships/image" Target="../media/image84.png"/></Relationships>
</file>

<file path=ppt/slides/_rels/slide87.xml.rels><?xml version="1.0" encoding="UTF-8" standalone="yes"?>
<Relationships xmlns="http://schemas.openxmlformats.org/package/2006/relationships"><Relationship Id="rId3" Type="http://schemas.openxmlformats.org/officeDocument/2006/relationships/customXml" Target="../ink/ink62.xml"/><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86.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ustomXml" Target="../ink/ink6.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customXml" Target="../ink/ink63.xml"/><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87.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2.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customXml" Target="../ink/ink65.xml"/><Relationship Id="rId5" Type="http://schemas.openxmlformats.org/officeDocument/2006/relationships/image" Target="../media/image91.png"/><Relationship Id="rId4" Type="http://schemas.openxmlformats.org/officeDocument/2006/relationships/customXml" Target="../ink/ink64.xml"/></Relationships>
</file>

<file path=ppt/slides/_rels/slide9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customXml" Target="../ink/ink66.xml"/><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customXml" Target="../ink/ink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6">
            <a:extLst>
              <a:ext uri="{FF2B5EF4-FFF2-40B4-BE49-F238E27FC236}">
                <a16:creationId xmlns:a16="http://schemas.microsoft.com/office/drawing/2014/main" id="{3644D44A-0538-BD4D-ABE8-CC792AB7A1F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9B292FFD-BD79-D94C-B7B9-29B817425F03}" type="slidenum">
              <a:rPr lang="en-US" altLang="en-US" sz="1200" smtClean="0">
                <a:latin typeface="Garamond" panose="02020404030301010803" pitchFamily="18" charset="0"/>
              </a:rPr>
              <a:pPr>
                <a:spcBef>
                  <a:spcPct val="0"/>
                </a:spcBef>
                <a:buClrTx/>
                <a:buSzTx/>
                <a:buFontTx/>
                <a:buNone/>
              </a:pPr>
              <a:t>1</a:t>
            </a:fld>
            <a:endParaRPr lang="en-US" altLang="en-US" sz="1200">
              <a:latin typeface="Garamond" panose="02020404030301010803" pitchFamily="18" charset="0"/>
            </a:endParaRPr>
          </a:p>
        </p:txBody>
      </p:sp>
      <p:sp>
        <p:nvSpPr>
          <p:cNvPr id="41986" name="Rectangle 4">
            <a:extLst>
              <a:ext uri="{FF2B5EF4-FFF2-40B4-BE49-F238E27FC236}">
                <a16:creationId xmlns:a16="http://schemas.microsoft.com/office/drawing/2014/main" id="{75C910C9-B25F-704F-887E-62317B85ACF0}"/>
              </a:ext>
            </a:extLst>
          </p:cNvPr>
          <p:cNvSpPr>
            <a:spLocks noGrp="1" noChangeArrowheads="1"/>
          </p:cNvSpPr>
          <p:nvPr>
            <p:ph type="ctrTitle"/>
          </p:nvPr>
        </p:nvSpPr>
        <p:spPr>
          <a:xfrm>
            <a:off x="704850" y="1543050"/>
            <a:ext cx="8181975" cy="1776413"/>
          </a:xfrm>
        </p:spPr>
        <p:txBody>
          <a:bodyPr/>
          <a:lstStyle/>
          <a:p>
            <a:pPr eaLnBrk="1" hangingPunct="1"/>
            <a:r>
              <a:rPr lang="en-US" altLang="ko-KR" sz="3800" b="1">
                <a:ea typeface="굴림" panose="020B0600000101010101" pitchFamily="34" charset="-127"/>
              </a:rPr>
              <a:t>Chapter 1~5</a:t>
            </a:r>
            <a:br>
              <a:rPr lang="en-US" altLang="ko-KR" sz="3800" b="1">
                <a:ea typeface="굴림" panose="020B0600000101010101" pitchFamily="34" charset="-127"/>
              </a:rPr>
            </a:br>
            <a:r>
              <a:rPr lang="en-US" altLang="ko-KR" sz="3800" b="1">
                <a:ea typeface="굴림" panose="020B0600000101010101" pitchFamily="34" charset="-127"/>
              </a:rPr>
              <a:t>Summary</a:t>
            </a:r>
          </a:p>
        </p:txBody>
      </p:sp>
      <p:sp>
        <p:nvSpPr>
          <p:cNvPr id="41987" name="바닥글 개체 틀 1">
            <a:extLst>
              <a:ext uri="{FF2B5EF4-FFF2-40B4-BE49-F238E27FC236}">
                <a16:creationId xmlns:a16="http://schemas.microsoft.com/office/drawing/2014/main" id="{AE3D7357-519F-F246-B8FF-54B44129784F}"/>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r>
              <a:rPr lang="en-US" altLang="en-US" sz="1200">
                <a:latin typeface="Garamond" panose="02020404030301010803" pitchFamily="18" charset="0"/>
              </a:rPr>
              <a:t>© Copyright 2004, Gaetano Borriello and Randy H. Katz</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7C3A85A1-1427-2C4B-AD91-252FE8CBA69B}"/>
              </a:ext>
            </a:extLst>
          </p:cNvPr>
          <p:cNvSpPr>
            <a:spLocks noGrp="1" noChangeArrowheads="1"/>
          </p:cNvSpPr>
          <p:nvPr>
            <p:ph type="title"/>
          </p:nvPr>
        </p:nvSpPr>
        <p:spPr>
          <a:xfrm>
            <a:off x="1757363" y="1011238"/>
            <a:ext cx="1746250" cy="249237"/>
          </a:xfrm>
        </p:spPr>
        <p:txBody>
          <a:bodyPr/>
          <a:lstStyle/>
          <a:p>
            <a:pPr>
              <a:defRPr/>
            </a:pPr>
            <a:r>
              <a:rPr lang="en-US" altLang="ko-KR" sz="1521"/>
              <a:t>3.2.1 </a:t>
            </a:r>
            <a:r>
              <a:rPr lang="en-US" altLang="ko-KR" sz="1521" i="1"/>
              <a:t>Q-M Method</a:t>
            </a:r>
          </a:p>
        </p:txBody>
      </p:sp>
      <p:sp>
        <p:nvSpPr>
          <p:cNvPr id="57347" name="Rectangle 3">
            <a:extLst>
              <a:ext uri="{FF2B5EF4-FFF2-40B4-BE49-F238E27FC236}">
                <a16:creationId xmlns:a16="http://schemas.microsoft.com/office/drawing/2014/main" id="{D37D64CB-CAE6-914B-91EA-EE3245787BC7}"/>
              </a:ext>
            </a:extLst>
          </p:cNvPr>
          <p:cNvSpPr>
            <a:spLocks noChangeArrowheads="1"/>
          </p:cNvSpPr>
          <p:nvPr/>
        </p:nvSpPr>
        <p:spPr bwMode="auto">
          <a:xfrm>
            <a:off x="1535113" y="1328738"/>
            <a:ext cx="4406900" cy="238125"/>
          </a:xfrm>
          <a:prstGeom prst="rect">
            <a:avLst/>
          </a:prstGeom>
          <a:noFill/>
          <a:ln w="12700">
            <a:noFill/>
            <a:miter lim="800000"/>
            <a:headEnd/>
            <a:tailEnd/>
          </a:ln>
        </p:spPr>
        <p:txBody>
          <a:bodyPr wrap="none" lIns="48286" tIns="19315" rIns="48286" bIns="19315">
            <a:spAutoFit/>
          </a:bodyPr>
          <a:lstStyle/>
          <a:p>
            <a:pPr fontAlgn="auto">
              <a:lnSpc>
                <a:spcPct val="85000"/>
              </a:lnSpc>
              <a:spcBef>
                <a:spcPts val="0"/>
              </a:spcBef>
              <a:spcAft>
                <a:spcPts val="0"/>
              </a:spcAft>
              <a:defRPr/>
            </a:pPr>
            <a:r>
              <a:rPr lang="en-US" altLang="ko-KR" sz="1521">
                <a:solidFill>
                  <a:srgbClr val="000000"/>
                </a:solidFill>
                <a:latin typeface="Arial"/>
              </a:rPr>
              <a:t>Example:  F(A,B,C,D) = </a:t>
            </a:r>
            <a:r>
              <a:rPr lang="en-US" altLang="ko-KR" sz="1521">
                <a:solidFill>
                  <a:srgbClr val="000000"/>
                </a:solidFill>
                <a:latin typeface="Symbol" pitchFamily="18" charset="2"/>
              </a:rPr>
              <a:t></a:t>
            </a:r>
            <a:r>
              <a:rPr lang="en-US" altLang="ko-KR" sz="1521">
                <a:solidFill>
                  <a:srgbClr val="000000"/>
                </a:solidFill>
                <a:latin typeface="Arial"/>
              </a:rPr>
              <a:t>m(0,1,2,5,6,7,8,9,10,14)</a:t>
            </a:r>
          </a:p>
        </p:txBody>
      </p:sp>
      <p:grpSp>
        <p:nvGrpSpPr>
          <p:cNvPr id="64515" name="Group 4">
            <a:extLst>
              <a:ext uri="{FF2B5EF4-FFF2-40B4-BE49-F238E27FC236}">
                <a16:creationId xmlns:a16="http://schemas.microsoft.com/office/drawing/2014/main" id="{AB561B34-AEBC-EF45-84CA-6E52B08B87CC}"/>
              </a:ext>
            </a:extLst>
          </p:cNvPr>
          <p:cNvGrpSpPr>
            <a:grpSpLocks/>
          </p:cNvGrpSpPr>
          <p:nvPr/>
        </p:nvGrpSpPr>
        <p:grpSpPr bwMode="auto">
          <a:xfrm>
            <a:off x="1479550" y="1609725"/>
            <a:ext cx="6808788" cy="4335463"/>
            <a:chOff x="480" y="768"/>
            <a:chExt cx="5040" cy="3399"/>
          </a:xfrm>
        </p:grpSpPr>
        <p:sp>
          <p:nvSpPr>
            <p:cNvPr id="57351" name="Text Box 5">
              <a:extLst>
                <a:ext uri="{FF2B5EF4-FFF2-40B4-BE49-F238E27FC236}">
                  <a16:creationId xmlns:a16="http://schemas.microsoft.com/office/drawing/2014/main" id="{41C909DA-3A59-8A43-8A82-EBAD0D98C118}"/>
                </a:ext>
              </a:extLst>
            </p:cNvPr>
            <p:cNvSpPr txBox="1">
              <a:spLocks noChangeArrowheads="1"/>
            </p:cNvSpPr>
            <p:nvPr/>
          </p:nvSpPr>
          <p:spPr bwMode="auto">
            <a:xfrm>
              <a:off x="480" y="817"/>
              <a:ext cx="5040" cy="3350"/>
            </a:xfrm>
            <a:prstGeom prst="rect">
              <a:avLst/>
            </a:prstGeom>
            <a:noFill/>
            <a:ln w="12700">
              <a:noFill/>
              <a:miter lim="800000"/>
              <a:headEnd/>
              <a:tailEnd/>
            </a:ln>
          </p:spPr>
          <p:txBody>
            <a:bodyPr>
              <a:spAutoFit/>
            </a:bodyPr>
            <a:lstStyle/>
            <a:p>
              <a:pPr fontAlgn="auto">
                <a:lnSpc>
                  <a:spcPct val="60000"/>
                </a:lnSpc>
                <a:spcBef>
                  <a:spcPct val="50000"/>
                </a:spcBef>
                <a:spcAft>
                  <a:spcPts val="0"/>
                </a:spcAft>
                <a:defRPr/>
              </a:pPr>
              <a:r>
                <a:rPr lang="en-US" altLang="ko-KR" dirty="0">
                  <a:solidFill>
                    <a:srgbClr val="000000"/>
                  </a:solidFill>
                  <a:latin typeface="Arial"/>
                </a:rPr>
                <a:t>	</a:t>
              </a:r>
              <a:r>
                <a:rPr lang="en-US" altLang="ko-KR" sz="1521" dirty="0">
                  <a:solidFill>
                    <a:srgbClr val="000000"/>
                  </a:solidFill>
                  <a:latin typeface="Arial"/>
                </a:rPr>
                <a:t>COL 1		      COL II		        COL III</a:t>
              </a:r>
            </a:p>
            <a:p>
              <a:pPr fontAlgn="auto">
                <a:lnSpc>
                  <a:spcPct val="60000"/>
                </a:lnSpc>
                <a:spcBef>
                  <a:spcPct val="50000"/>
                </a:spcBef>
                <a:spcAft>
                  <a:spcPts val="0"/>
                </a:spcAft>
                <a:defRPr/>
              </a:pPr>
              <a:endParaRPr lang="en-US" altLang="ko-KR" sz="1217" dirty="0">
                <a:solidFill>
                  <a:srgbClr val="000000"/>
                </a:solidFill>
                <a:latin typeface="Arial"/>
              </a:endParaRPr>
            </a:p>
            <a:p>
              <a:pPr fontAlgn="auto">
                <a:lnSpc>
                  <a:spcPct val="60000"/>
                </a:lnSpc>
                <a:spcBef>
                  <a:spcPct val="50000"/>
                </a:spcBef>
                <a:spcAft>
                  <a:spcPts val="0"/>
                </a:spcAft>
                <a:defRPr/>
              </a:pPr>
              <a:r>
                <a:rPr lang="en-US" altLang="ko-KR" sz="1521" dirty="0">
                  <a:solidFill>
                    <a:srgbClr val="000000"/>
                  </a:solidFill>
                  <a:latin typeface="Arial"/>
                </a:rPr>
                <a:t>0	0000 </a:t>
              </a:r>
              <a:r>
                <a:rPr lang="en-US" altLang="ko-KR" sz="1521" i="1" dirty="0">
                  <a:solidFill>
                    <a:srgbClr val="000000"/>
                  </a:solidFill>
                  <a:latin typeface="Arial"/>
                </a:rPr>
                <a:t>V</a:t>
              </a:r>
              <a:r>
                <a:rPr lang="en-US" altLang="ko-KR" sz="1521" dirty="0">
                  <a:solidFill>
                    <a:srgbClr val="000000"/>
                  </a:solidFill>
                  <a:latin typeface="Arial"/>
                </a:rPr>
                <a:t>		(0,1) 000-		</a:t>
              </a:r>
            </a:p>
            <a:p>
              <a:pPr fontAlgn="auto">
                <a:lnSpc>
                  <a:spcPct val="60000"/>
                </a:lnSpc>
                <a:spcBef>
                  <a:spcPct val="50000"/>
                </a:spcBef>
                <a:spcAft>
                  <a:spcPts val="0"/>
                </a:spcAft>
                <a:defRPr/>
              </a:pPr>
              <a:r>
                <a:rPr lang="en-US" altLang="ko-KR" sz="1521" dirty="0">
                  <a:solidFill>
                    <a:srgbClr val="000000"/>
                  </a:solidFill>
                  <a:latin typeface="Arial"/>
                </a:rPr>
                <a:t>			(0,2) 00-0 </a:t>
              </a:r>
              <a:r>
                <a:rPr lang="en-US" altLang="ko-KR" sz="1521" i="1" dirty="0">
                  <a:solidFill>
                    <a:srgbClr val="000000"/>
                  </a:solidFill>
                  <a:latin typeface="Arial"/>
                </a:rPr>
                <a:t> </a:t>
              </a:r>
              <a:r>
                <a:rPr lang="en-US" altLang="ko-KR" sz="1521" dirty="0">
                  <a:solidFill>
                    <a:srgbClr val="000000"/>
                  </a:solidFill>
                  <a:latin typeface="Arial"/>
                </a:rPr>
                <a:t> 		</a:t>
              </a:r>
            </a:p>
            <a:p>
              <a:pPr fontAlgn="auto">
                <a:lnSpc>
                  <a:spcPct val="60000"/>
                </a:lnSpc>
                <a:spcBef>
                  <a:spcPct val="50000"/>
                </a:spcBef>
                <a:spcAft>
                  <a:spcPts val="0"/>
                </a:spcAft>
                <a:defRPr/>
              </a:pPr>
              <a:r>
                <a:rPr lang="en-US" altLang="ko-KR" sz="1521" dirty="0">
                  <a:solidFill>
                    <a:srgbClr val="000000"/>
                  </a:solidFill>
                  <a:latin typeface="Arial"/>
                </a:rPr>
                <a:t>1	0001 </a:t>
              </a:r>
              <a:r>
                <a:rPr lang="en-US" altLang="ko-KR" sz="1521" i="1" dirty="0">
                  <a:solidFill>
                    <a:srgbClr val="000000"/>
                  </a:solidFill>
                  <a:latin typeface="Arial"/>
                </a:rPr>
                <a:t>V</a:t>
              </a:r>
              <a:r>
                <a:rPr lang="en-US" altLang="ko-KR" sz="1521" dirty="0">
                  <a:solidFill>
                    <a:srgbClr val="000000"/>
                  </a:solidFill>
                  <a:latin typeface="Arial"/>
                </a:rPr>
                <a:t> 		(0,8) -000 </a:t>
              </a:r>
              <a:r>
                <a:rPr lang="en-US" altLang="ko-KR" sz="1521" i="1" dirty="0">
                  <a:solidFill>
                    <a:srgbClr val="000000"/>
                  </a:solidFill>
                  <a:latin typeface="Arial"/>
                </a:rPr>
                <a:t> </a:t>
              </a:r>
              <a:r>
                <a:rPr lang="en-US" altLang="ko-KR" sz="1521" dirty="0">
                  <a:solidFill>
                    <a:srgbClr val="000000"/>
                  </a:solidFill>
                  <a:latin typeface="Arial"/>
                </a:rPr>
                <a:t> 		 </a:t>
              </a:r>
            </a:p>
            <a:p>
              <a:pPr fontAlgn="auto">
                <a:lnSpc>
                  <a:spcPct val="60000"/>
                </a:lnSpc>
                <a:spcBef>
                  <a:spcPct val="50000"/>
                </a:spcBef>
                <a:spcAft>
                  <a:spcPts val="0"/>
                </a:spcAft>
                <a:defRPr/>
              </a:pPr>
              <a:r>
                <a:rPr lang="en-US" altLang="ko-KR" sz="1521" dirty="0">
                  <a:solidFill>
                    <a:srgbClr val="000000"/>
                  </a:solidFill>
                  <a:latin typeface="Arial"/>
                </a:rPr>
                <a:t>2	0010 </a:t>
              </a:r>
              <a:r>
                <a:rPr lang="en-US" altLang="ko-KR" sz="1521" i="1" dirty="0">
                  <a:solidFill>
                    <a:srgbClr val="000000"/>
                  </a:solidFill>
                  <a:latin typeface="Arial"/>
                </a:rPr>
                <a:t>V</a:t>
              </a:r>
              <a:r>
                <a:rPr lang="en-US" altLang="ko-KR" sz="1521" dirty="0">
                  <a:solidFill>
                    <a:srgbClr val="000000"/>
                  </a:solidFill>
                  <a:latin typeface="Arial"/>
                </a:rPr>
                <a:t> 					 </a:t>
              </a:r>
            </a:p>
            <a:p>
              <a:pPr fontAlgn="auto">
                <a:lnSpc>
                  <a:spcPct val="60000"/>
                </a:lnSpc>
                <a:spcBef>
                  <a:spcPct val="50000"/>
                </a:spcBef>
                <a:spcAft>
                  <a:spcPts val="0"/>
                </a:spcAft>
                <a:defRPr/>
              </a:pPr>
              <a:r>
                <a:rPr lang="en-US" altLang="ko-KR" sz="1521" dirty="0">
                  <a:solidFill>
                    <a:srgbClr val="000000"/>
                  </a:solidFill>
                  <a:latin typeface="Arial"/>
                </a:rPr>
                <a:t>8	1000 </a:t>
              </a:r>
              <a:r>
                <a:rPr lang="en-US" altLang="ko-KR" sz="1521" i="1" dirty="0">
                  <a:solidFill>
                    <a:srgbClr val="000000"/>
                  </a:solidFill>
                  <a:latin typeface="Arial"/>
                </a:rPr>
                <a:t>V</a:t>
              </a:r>
              <a:r>
                <a:rPr lang="en-US" altLang="ko-KR" sz="1521" dirty="0">
                  <a:solidFill>
                    <a:srgbClr val="000000"/>
                  </a:solidFill>
                  <a:latin typeface="Arial"/>
                </a:rPr>
                <a:t> 		(1,5) 0-01 </a:t>
              </a:r>
              <a:r>
                <a:rPr lang="en-US" altLang="ko-KR" sz="1521" i="1" dirty="0">
                  <a:solidFill>
                    <a:srgbClr val="000000"/>
                  </a:solidFill>
                  <a:latin typeface="Arial"/>
                </a:rPr>
                <a:t> </a:t>
              </a:r>
              <a:endParaRPr lang="en-US" altLang="ko-KR" sz="1521" dirty="0">
                <a:solidFill>
                  <a:srgbClr val="000000"/>
                </a:solidFill>
                <a:latin typeface="Arial"/>
              </a:endParaRPr>
            </a:p>
            <a:p>
              <a:pPr fontAlgn="auto">
                <a:lnSpc>
                  <a:spcPct val="60000"/>
                </a:lnSpc>
                <a:spcBef>
                  <a:spcPct val="50000"/>
                </a:spcBef>
                <a:spcAft>
                  <a:spcPts val="0"/>
                </a:spcAft>
                <a:defRPr/>
              </a:pPr>
              <a:r>
                <a:rPr lang="en-US" altLang="ko-KR" sz="1521" dirty="0">
                  <a:solidFill>
                    <a:srgbClr val="000000"/>
                  </a:solidFill>
                  <a:latin typeface="Arial"/>
                </a:rPr>
                <a:t>			(1,9) –001 </a:t>
              </a:r>
              <a:r>
                <a:rPr lang="en-US" altLang="ko-KR" sz="1521" i="1" dirty="0">
                  <a:solidFill>
                    <a:srgbClr val="000000"/>
                  </a:solidFill>
                  <a:latin typeface="Arial"/>
                </a:rPr>
                <a:t> </a:t>
              </a:r>
              <a:r>
                <a:rPr lang="en-US" altLang="ko-KR" sz="1521" dirty="0">
                  <a:solidFill>
                    <a:srgbClr val="000000"/>
                  </a:solidFill>
                  <a:latin typeface="Arial"/>
                </a:rPr>
                <a:t> 		 </a:t>
              </a:r>
            </a:p>
            <a:p>
              <a:pPr fontAlgn="auto">
                <a:lnSpc>
                  <a:spcPct val="60000"/>
                </a:lnSpc>
                <a:spcBef>
                  <a:spcPct val="50000"/>
                </a:spcBef>
                <a:spcAft>
                  <a:spcPts val="0"/>
                </a:spcAft>
                <a:defRPr/>
              </a:pPr>
              <a:r>
                <a:rPr lang="en-US" altLang="ko-KR" sz="1521" dirty="0">
                  <a:solidFill>
                    <a:srgbClr val="000000"/>
                  </a:solidFill>
                  <a:latin typeface="Arial"/>
                </a:rPr>
                <a:t>5	0101 </a:t>
              </a:r>
              <a:r>
                <a:rPr lang="en-US" altLang="ko-KR" sz="1521" i="1" dirty="0">
                  <a:solidFill>
                    <a:srgbClr val="000000"/>
                  </a:solidFill>
                  <a:latin typeface="Arial"/>
                </a:rPr>
                <a:t>V</a:t>
              </a:r>
              <a:r>
                <a:rPr lang="en-US" altLang="ko-KR" sz="1521" dirty="0">
                  <a:solidFill>
                    <a:srgbClr val="000000"/>
                  </a:solidFill>
                  <a:latin typeface="Arial"/>
                </a:rPr>
                <a:t> 		(2,6) 0-10 </a:t>
              </a:r>
              <a:r>
                <a:rPr lang="en-US" altLang="ko-KR" sz="1521" i="1" dirty="0">
                  <a:solidFill>
                    <a:srgbClr val="000000"/>
                  </a:solidFill>
                  <a:latin typeface="Arial"/>
                </a:rPr>
                <a:t> </a:t>
              </a:r>
              <a:r>
                <a:rPr lang="en-US" altLang="ko-KR" sz="1521" dirty="0">
                  <a:solidFill>
                    <a:srgbClr val="000000"/>
                  </a:solidFill>
                  <a:latin typeface="Arial"/>
                </a:rPr>
                <a:t>		 </a:t>
              </a:r>
            </a:p>
            <a:p>
              <a:pPr fontAlgn="auto">
                <a:lnSpc>
                  <a:spcPct val="60000"/>
                </a:lnSpc>
                <a:spcBef>
                  <a:spcPct val="50000"/>
                </a:spcBef>
                <a:spcAft>
                  <a:spcPts val="0"/>
                </a:spcAft>
                <a:defRPr/>
              </a:pPr>
              <a:r>
                <a:rPr lang="en-US" altLang="ko-KR" sz="1521" dirty="0">
                  <a:solidFill>
                    <a:srgbClr val="000000"/>
                  </a:solidFill>
                  <a:latin typeface="Arial"/>
                </a:rPr>
                <a:t>6	0110 </a:t>
              </a:r>
              <a:r>
                <a:rPr lang="en-US" altLang="ko-KR" sz="1521" i="1" dirty="0">
                  <a:solidFill>
                    <a:srgbClr val="000000"/>
                  </a:solidFill>
                  <a:latin typeface="Arial"/>
                </a:rPr>
                <a:t>V</a:t>
              </a:r>
              <a:r>
                <a:rPr lang="en-US" altLang="ko-KR" sz="1521" dirty="0">
                  <a:solidFill>
                    <a:srgbClr val="000000"/>
                  </a:solidFill>
                  <a:latin typeface="Arial"/>
                </a:rPr>
                <a:t> 		(2,10) -010 </a:t>
              </a:r>
              <a:r>
                <a:rPr lang="en-US" altLang="ko-KR" sz="1521" i="1" dirty="0">
                  <a:solidFill>
                    <a:srgbClr val="000000"/>
                  </a:solidFill>
                  <a:latin typeface="Arial"/>
                </a:rPr>
                <a:t> </a:t>
              </a:r>
              <a:endParaRPr lang="en-US" altLang="ko-KR" sz="1521" dirty="0">
                <a:solidFill>
                  <a:srgbClr val="000000"/>
                </a:solidFill>
                <a:latin typeface="Arial"/>
              </a:endParaRPr>
            </a:p>
            <a:p>
              <a:pPr fontAlgn="auto">
                <a:lnSpc>
                  <a:spcPct val="60000"/>
                </a:lnSpc>
                <a:spcBef>
                  <a:spcPct val="50000"/>
                </a:spcBef>
                <a:spcAft>
                  <a:spcPts val="0"/>
                </a:spcAft>
                <a:defRPr/>
              </a:pPr>
              <a:r>
                <a:rPr lang="en-US" altLang="ko-KR" sz="1521" dirty="0">
                  <a:solidFill>
                    <a:srgbClr val="000000"/>
                  </a:solidFill>
                  <a:latin typeface="Arial"/>
                </a:rPr>
                <a:t>9	1001 </a:t>
              </a:r>
              <a:r>
                <a:rPr lang="en-US" altLang="ko-KR" sz="1521" i="1" dirty="0">
                  <a:solidFill>
                    <a:srgbClr val="000000"/>
                  </a:solidFill>
                  <a:latin typeface="Arial"/>
                </a:rPr>
                <a:t>V</a:t>
              </a:r>
              <a:r>
                <a:rPr lang="en-US" altLang="ko-KR" sz="1521" dirty="0">
                  <a:solidFill>
                    <a:srgbClr val="000000"/>
                  </a:solidFill>
                  <a:latin typeface="Arial"/>
                </a:rPr>
                <a:t> 		(8,9) 100-</a:t>
              </a:r>
            </a:p>
            <a:p>
              <a:pPr fontAlgn="auto">
                <a:lnSpc>
                  <a:spcPct val="60000"/>
                </a:lnSpc>
                <a:spcBef>
                  <a:spcPct val="50000"/>
                </a:spcBef>
                <a:spcAft>
                  <a:spcPts val="0"/>
                </a:spcAft>
                <a:defRPr/>
              </a:pPr>
              <a:r>
                <a:rPr lang="en-US" altLang="ko-KR" sz="1521" dirty="0">
                  <a:solidFill>
                    <a:srgbClr val="000000"/>
                  </a:solidFill>
                  <a:latin typeface="Arial"/>
                </a:rPr>
                <a:t>10	1010 </a:t>
              </a:r>
              <a:r>
                <a:rPr lang="en-US" altLang="ko-KR" sz="1521" i="1" dirty="0">
                  <a:solidFill>
                    <a:srgbClr val="000000"/>
                  </a:solidFill>
                  <a:latin typeface="Arial"/>
                </a:rPr>
                <a:t>V</a:t>
              </a:r>
              <a:r>
                <a:rPr lang="en-US" altLang="ko-KR" sz="1521" dirty="0">
                  <a:solidFill>
                    <a:srgbClr val="000000"/>
                  </a:solidFill>
                  <a:latin typeface="Arial"/>
                </a:rPr>
                <a:t> 		(8,10) 10-0 </a:t>
              </a:r>
              <a:r>
                <a:rPr lang="en-US" altLang="ko-KR" sz="1521" i="1" dirty="0">
                  <a:solidFill>
                    <a:srgbClr val="000000"/>
                  </a:solidFill>
                  <a:latin typeface="Arial"/>
                </a:rPr>
                <a:t> </a:t>
              </a:r>
              <a:endParaRPr lang="en-US" altLang="ko-KR" sz="1521" dirty="0">
                <a:solidFill>
                  <a:srgbClr val="000000"/>
                </a:solidFill>
                <a:latin typeface="Arial"/>
              </a:endParaRPr>
            </a:p>
            <a:p>
              <a:pPr fontAlgn="auto">
                <a:lnSpc>
                  <a:spcPct val="60000"/>
                </a:lnSpc>
                <a:spcBef>
                  <a:spcPct val="50000"/>
                </a:spcBef>
                <a:spcAft>
                  <a:spcPts val="0"/>
                </a:spcAft>
                <a:defRPr/>
              </a:pPr>
              <a:endParaRPr lang="en-US" altLang="ko-KR" sz="1217" dirty="0">
                <a:solidFill>
                  <a:srgbClr val="000000"/>
                </a:solidFill>
                <a:latin typeface="Arial"/>
              </a:endParaRPr>
            </a:p>
            <a:p>
              <a:pPr fontAlgn="auto">
                <a:lnSpc>
                  <a:spcPct val="60000"/>
                </a:lnSpc>
                <a:spcBef>
                  <a:spcPct val="50000"/>
                </a:spcBef>
                <a:spcAft>
                  <a:spcPts val="0"/>
                </a:spcAft>
                <a:defRPr/>
              </a:pPr>
              <a:r>
                <a:rPr lang="en-US" altLang="ko-KR" sz="1521" dirty="0">
                  <a:solidFill>
                    <a:srgbClr val="000000"/>
                  </a:solidFill>
                  <a:latin typeface="Arial"/>
                </a:rPr>
                <a:t>7	0111 </a:t>
              </a:r>
              <a:r>
                <a:rPr lang="en-US" altLang="ko-KR" sz="1521" i="1" dirty="0">
                  <a:solidFill>
                    <a:srgbClr val="000000"/>
                  </a:solidFill>
                  <a:latin typeface="Arial"/>
                </a:rPr>
                <a:t>V</a:t>
              </a:r>
              <a:r>
                <a:rPr lang="en-US" altLang="ko-KR" sz="1521" dirty="0">
                  <a:solidFill>
                    <a:srgbClr val="000000"/>
                  </a:solidFill>
                  <a:latin typeface="Arial"/>
                </a:rPr>
                <a:t> 		(5,7) 01-1 </a:t>
              </a:r>
              <a:r>
                <a:rPr lang="en-US" altLang="ko-KR" sz="1521" i="1" dirty="0">
                  <a:solidFill>
                    <a:srgbClr val="000000"/>
                  </a:solidFill>
                  <a:latin typeface="Arial"/>
                </a:rPr>
                <a:t> </a:t>
              </a:r>
              <a:endParaRPr lang="en-US" altLang="ko-KR" sz="1521" dirty="0">
                <a:solidFill>
                  <a:srgbClr val="000000"/>
                </a:solidFill>
                <a:latin typeface="Arial"/>
              </a:endParaRPr>
            </a:p>
            <a:p>
              <a:pPr fontAlgn="auto">
                <a:lnSpc>
                  <a:spcPct val="60000"/>
                </a:lnSpc>
                <a:spcBef>
                  <a:spcPct val="50000"/>
                </a:spcBef>
                <a:spcAft>
                  <a:spcPts val="0"/>
                </a:spcAft>
                <a:defRPr/>
              </a:pPr>
              <a:r>
                <a:rPr lang="en-US" altLang="ko-KR" sz="1521" dirty="0">
                  <a:solidFill>
                    <a:srgbClr val="000000"/>
                  </a:solidFill>
                  <a:latin typeface="Arial"/>
                </a:rPr>
                <a:t>14	1110 </a:t>
              </a:r>
              <a:r>
                <a:rPr lang="en-US" altLang="ko-KR" sz="1521" i="1" dirty="0">
                  <a:solidFill>
                    <a:srgbClr val="000000"/>
                  </a:solidFill>
                  <a:latin typeface="Arial"/>
                </a:rPr>
                <a:t>V</a:t>
              </a:r>
              <a:r>
                <a:rPr lang="en-US" altLang="ko-KR" sz="1521" dirty="0">
                  <a:solidFill>
                    <a:srgbClr val="000000"/>
                  </a:solidFill>
                  <a:latin typeface="Arial"/>
                </a:rPr>
                <a:t> 		(6,7) 011- </a:t>
              </a:r>
              <a:r>
                <a:rPr lang="en-US" altLang="ko-KR" sz="1521" i="1" dirty="0">
                  <a:solidFill>
                    <a:srgbClr val="000000"/>
                  </a:solidFill>
                  <a:latin typeface="Arial"/>
                </a:rPr>
                <a:t> </a:t>
              </a:r>
              <a:endParaRPr lang="en-US" altLang="ko-KR" sz="1521" dirty="0">
                <a:solidFill>
                  <a:srgbClr val="000000"/>
                </a:solidFill>
                <a:latin typeface="Arial"/>
              </a:endParaRPr>
            </a:p>
            <a:p>
              <a:pPr fontAlgn="auto">
                <a:lnSpc>
                  <a:spcPct val="60000"/>
                </a:lnSpc>
                <a:spcBef>
                  <a:spcPct val="50000"/>
                </a:spcBef>
                <a:spcAft>
                  <a:spcPts val="0"/>
                </a:spcAft>
                <a:defRPr/>
              </a:pPr>
              <a:r>
                <a:rPr lang="en-US" altLang="ko-KR" sz="1521" dirty="0">
                  <a:solidFill>
                    <a:srgbClr val="000000"/>
                  </a:solidFill>
                  <a:latin typeface="Arial"/>
                </a:rPr>
                <a:t>			(6,14) -110 </a:t>
              </a:r>
              <a:r>
                <a:rPr lang="en-US" altLang="ko-KR" sz="1521" i="1" dirty="0">
                  <a:solidFill>
                    <a:srgbClr val="000000"/>
                  </a:solidFill>
                  <a:latin typeface="Arial"/>
                </a:rPr>
                <a:t> </a:t>
              </a:r>
              <a:endParaRPr lang="en-US" altLang="ko-KR" sz="1521" dirty="0">
                <a:solidFill>
                  <a:srgbClr val="000000"/>
                </a:solidFill>
                <a:latin typeface="Arial"/>
              </a:endParaRPr>
            </a:p>
            <a:p>
              <a:pPr fontAlgn="auto">
                <a:lnSpc>
                  <a:spcPct val="60000"/>
                </a:lnSpc>
                <a:spcBef>
                  <a:spcPct val="50000"/>
                </a:spcBef>
                <a:spcAft>
                  <a:spcPts val="0"/>
                </a:spcAft>
                <a:defRPr/>
              </a:pPr>
              <a:r>
                <a:rPr lang="en-US" altLang="ko-KR" sz="1521" dirty="0">
                  <a:solidFill>
                    <a:srgbClr val="000000"/>
                  </a:solidFill>
                  <a:latin typeface="Arial"/>
                </a:rPr>
                <a:t>			(10,14) 1-10 </a:t>
              </a:r>
              <a:r>
                <a:rPr lang="en-US" altLang="ko-KR" sz="1521" i="1" dirty="0">
                  <a:solidFill>
                    <a:srgbClr val="000000"/>
                  </a:solidFill>
                  <a:latin typeface="Arial"/>
                </a:rPr>
                <a:t> </a:t>
              </a:r>
            </a:p>
          </p:txBody>
        </p:sp>
        <p:sp>
          <p:nvSpPr>
            <p:cNvPr id="64555" name="Rectangle 6">
              <a:extLst>
                <a:ext uri="{FF2B5EF4-FFF2-40B4-BE49-F238E27FC236}">
                  <a16:creationId xmlns:a16="http://schemas.microsoft.com/office/drawing/2014/main" id="{89F7FE81-701B-3743-AF68-D564D42B7BE8}"/>
                </a:ext>
              </a:extLst>
            </p:cNvPr>
            <p:cNvSpPr>
              <a:spLocks noChangeArrowheads="1"/>
            </p:cNvSpPr>
            <p:nvPr/>
          </p:nvSpPr>
          <p:spPr bwMode="auto">
            <a:xfrm>
              <a:off x="480" y="768"/>
              <a:ext cx="5040" cy="331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spcBef>
                  <a:spcPct val="50000"/>
                </a:spcBef>
              </a:pPr>
              <a:endParaRPr lang="ko-KR" altLang="en-US">
                <a:solidFill>
                  <a:srgbClr val="000000"/>
                </a:solidFill>
              </a:endParaRPr>
            </a:p>
          </p:txBody>
        </p:sp>
        <p:sp>
          <p:nvSpPr>
            <p:cNvPr id="64556" name="Line 7">
              <a:extLst>
                <a:ext uri="{FF2B5EF4-FFF2-40B4-BE49-F238E27FC236}">
                  <a16:creationId xmlns:a16="http://schemas.microsoft.com/office/drawing/2014/main" id="{EC6F4ED6-A43F-644A-A774-297CB3B50423}"/>
                </a:ext>
              </a:extLst>
            </p:cNvPr>
            <p:cNvSpPr>
              <a:spLocks noChangeShapeType="1"/>
            </p:cNvSpPr>
            <p:nvPr/>
          </p:nvSpPr>
          <p:spPr bwMode="auto">
            <a:xfrm>
              <a:off x="1920" y="768"/>
              <a:ext cx="0" cy="33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64557" name="Line 8">
              <a:extLst>
                <a:ext uri="{FF2B5EF4-FFF2-40B4-BE49-F238E27FC236}">
                  <a16:creationId xmlns:a16="http://schemas.microsoft.com/office/drawing/2014/main" id="{834865B8-8053-1A48-BA09-23E10DBB9611}"/>
                </a:ext>
              </a:extLst>
            </p:cNvPr>
            <p:cNvSpPr>
              <a:spLocks noChangeShapeType="1"/>
            </p:cNvSpPr>
            <p:nvPr/>
          </p:nvSpPr>
          <p:spPr bwMode="auto">
            <a:xfrm>
              <a:off x="3552" y="768"/>
              <a:ext cx="0" cy="33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64558" name="Line 9">
              <a:extLst>
                <a:ext uri="{FF2B5EF4-FFF2-40B4-BE49-F238E27FC236}">
                  <a16:creationId xmlns:a16="http://schemas.microsoft.com/office/drawing/2014/main" id="{86166B5A-3088-AD4E-9251-9ADEA31F09F0}"/>
                </a:ext>
              </a:extLst>
            </p:cNvPr>
            <p:cNvSpPr>
              <a:spLocks noChangeShapeType="1"/>
            </p:cNvSpPr>
            <p:nvPr/>
          </p:nvSpPr>
          <p:spPr bwMode="auto">
            <a:xfrm>
              <a:off x="480" y="1056"/>
              <a:ext cx="50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57349" name="Line 10">
            <a:extLst>
              <a:ext uri="{FF2B5EF4-FFF2-40B4-BE49-F238E27FC236}">
                <a16:creationId xmlns:a16="http://schemas.microsoft.com/office/drawing/2014/main" id="{B1FB3592-C265-B449-B048-3EFE39674A6F}"/>
              </a:ext>
            </a:extLst>
          </p:cNvPr>
          <p:cNvSpPr>
            <a:spLocks noChangeShapeType="1"/>
          </p:cNvSpPr>
          <p:nvPr/>
        </p:nvSpPr>
        <p:spPr bwMode="auto">
          <a:xfrm>
            <a:off x="5334000" y="2181225"/>
            <a:ext cx="8461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ko-KR" altLang="en-US"/>
          </a:p>
        </p:txBody>
      </p:sp>
      <p:sp>
        <p:nvSpPr>
          <p:cNvPr id="57350" name="Line 11">
            <a:extLst>
              <a:ext uri="{FF2B5EF4-FFF2-40B4-BE49-F238E27FC236}">
                <a16:creationId xmlns:a16="http://schemas.microsoft.com/office/drawing/2014/main" id="{08C6ECEE-C357-A744-8809-07A7E28C7ECB}"/>
              </a:ext>
            </a:extLst>
          </p:cNvPr>
          <p:cNvSpPr>
            <a:spLocks noChangeShapeType="1"/>
          </p:cNvSpPr>
          <p:nvPr/>
        </p:nvSpPr>
        <p:spPr bwMode="auto">
          <a:xfrm flipV="1">
            <a:off x="5230813" y="2187575"/>
            <a:ext cx="957262" cy="2019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ko-KR" altLang="en-US"/>
          </a:p>
        </p:txBody>
      </p:sp>
      <p:sp>
        <p:nvSpPr>
          <p:cNvPr id="64518" name="AutoShape 13">
            <a:extLst>
              <a:ext uri="{FF2B5EF4-FFF2-40B4-BE49-F238E27FC236}">
                <a16:creationId xmlns:a16="http://schemas.microsoft.com/office/drawing/2014/main" id="{EECDE1B8-4C65-4F4C-9485-2270165305D9}"/>
              </a:ext>
            </a:extLst>
          </p:cNvPr>
          <p:cNvSpPr>
            <a:spLocks/>
          </p:cNvSpPr>
          <p:nvPr/>
        </p:nvSpPr>
        <p:spPr bwMode="auto">
          <a:xfrm>
            <a:off x="3148013" y="3719513"/>
            <a:ext cx="479425" cy="1550987"/>
          </a:xfrm>
          <a:prstGeom prst="rightBrace">
            <a:avLst>
              <a:gd name="adj1" fmla="val 26450"/>
              <a:gd name="adj2" fmla="val 83644"/>
            </a:avLst>
          </a:prstGeom>
          <a:noFill/>
          <a:ln w="28575">
            <a:solidFill>
              <a:srgbClr val="1C46FA"/>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spcBef>
                <a:spcPct val="50000"/>
              </a:spcBef>
            </a:pPr>
            <a:endParaRPr lang="ko-KR" altLang="en-US">
              <a:solidFill>
                <a:srgbClr val="000000"/>
              </a:solidFill>
            </a:endParaRPr>
          </a:p>
        </p:txBody>
      </p:sp>
      <p:sp>
        <p:nvSpPr>
          <p:cNvPr id="64519" name="AutoShape 16">
            <a:extLst>
              <a:ext uri="{FF2B5EF4-FFF2-40B4-BE49-F238E27FC236}">
                <a16:creationId xmlns:a16="http://schemas.microsoft.com/office/drawing/2014/main" id="{2110713F-4EC9-2F4C-A32C-253EFBE1DD0F}"/>
              </a:ext>
            </a:extLst>
          </p:cNvPr>
          <p:cNvSpPr>
            <a:spLocks/>
          </p:cNvSpPr>
          <p:nvPr/>
        </p:nvSpPr>
        <p:spPr bwMode="auto">
          <a:xfrm>
            <a:off x="3302000" y="2670175"/>
            <a:ext cx="500063" cy="1854200"/>
          </a:xfrm>
          <a:prstGeom prst="rightBrace">
            <a:avLst>
              <a:gd name="adj1" fmla="val 26968"/>
              <a:gd name="adj2" fmla="val 49477"/>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spcBef>
                <a:spcPct val="50000"/>
              </a:spcBef>
            </a:pPr>
            <a:endParaRPr lang="ko-KR" altLang="en-US">
              <a:solidFill>
                <a:srgbClr val="000000"/>
              </a:solidFill>
            </a:endParaRPr>
          </a:p>
        </p:txBody>
      </p:sp>
      <p:sp>
        <p:nvSpPr>
          <p:cNvPr id="64520" name="AutoShape 17">
            <a:extLst>
              <a:ext uri="{FF2B5EF4-FFF2-40B4-BE49-F238E27FC236}">
                <a16:creationId xmlns:a16="http://schemas.microsoft.com/office/drawing/2014/main" id="{9BB96CCB-62B1-D840-9F94-090C033272D7}"/>
              </a:ext>
            </a:extLst>
          </p:cNvPr>
          <p:cNvSpPr>
            <a:spLocks/>
          </p:cNvSpPr>
          <p:nvPr/>
        </p:nvSpPr>
        <p:spPr bwMode="auto">
          <a:xfrm>
            <a:off x="3163888" y="2111375"/>
            <a:ext cx="508000" cy="1203325"/>
          </a:xfrm>
          <a:prstGeom prst="rightBrace">
            <a:avLst>
              <a:gd name="adj1" fmla="val 13620"/>
              <a:gd name="adj2" fmla="val 32407"/>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spcBef>
                <a:spcPct val="50000"/>
              </a:spcBef>
            </a:pPr>
            <a:endParaRPr lang="ko-KR" altLang="en-US">
              <a:solidFill>
                <a:srgbClr val="000000"/>
              </a:solidFill>
            </a:endParaRPr>
          </a:p>
        </p:txBody>
      </p:sp>
      <p:sp>
        <p:nvSpPr>
          <p:cNvPr id="2" name="직사각형 1">
            <a:extLst>
              <a:ext uri="{FF2B5EF4-FFF2-40B4-BE49-F238E27FC236}">
                <a16:creationId xmlns:a16="http://schemas.microsoft.com/office/drawing/2014/main" id="{2F5CFB6C-12AE-2247-8A7E-33DA277B8C15}"/>
              </a:ext>
            </a:extLst>
          </p:cNvPr>
          <p:cNvSpPr/>
          <p:nvPr/>
        </p:nvSpPr>
        <p:spPr>
          <a:xfrm>
            <a:off x="6153150" y="2049463"/>
            <a:ext cx="1428750" cy="327025"/>
          </a:xfrm>
          <a:prstGeom prst="rect">
            <a:avLst/>
          </a:prstGeom>
        </p:spPr>
        <p:txBody>
          <a:bodyPr wrap="none">
            <a:spAutoFit/>
          </a:bodyPr>
          <a:lstStyle/>
          <a:p>
            <a:pPr eaLnBrk="1" fontAlgn="auto" latinLnBrk="1" hangingPunct="1">
              <a:spcBef>
                <a:spcPts val="0"/>
              </a:spcBef>
              <a:spcAft>
                <a:spcPts val="0"/>
              </a:spcAft>
              <a:defRPr/>
            </a:pPr>
            <a:r>
              <a:rPr lang="en-US" altLang="ko-KR" sz="1521" dirty="0">
                <a:solidFill>
                  <a:srgbClr val="000000"/>
                </a:solidFill>
                <a:latin typeface="Arial"/>
              </a:rPr>
              <a:t>(0,1,8,9)   -00-</a:t>
            </a:r>
            <a:endParaRPr lang="ko-KR" altLang="en-US" sz="1521" dirty="0">
              <a:solidFill>
                <a:srgbClr val="000000"/>
              </a:solidFill>
              <a:latin typeface="Arial"/>
            </a:endParaRPr>
          </a:p>
        </p:txBody>
      </p:sp>
      <p:grpSp>
        <p:nvGrpSpPr>
          <p:cNvPr id="5" name="그룹 4">
            <a:extLst>
              <a:ext uri="{FF2B5EF4-FFF2-40B4-BE49-F238E27FC236}">
                <a16:creationId xmlns:a16="http://schemas.microsoft.com/office/drawing/2014/main" id="{14AF2C04-A433-B84D-A29E-7BEE2D143103}"/>
              </a:ext>
            </a:extLst>
          </p:cNvPr>
          <p:cNvGrpSpPr>
            <a:grpSpLocks/>
          </p:cNvGrpSpPr>
          <p:nvPr/>
        </p:nvGrpSpPr>
        <p:grpSpPr bwMode="auto">
          <a:xfrm>
            <a:off x="5092700" y="2106613"/>
            <a:ext cx="365125" cy="2414587"/>
            <a:chOff x="4357687" y="1558492"/>
            <a:chExt cx="481013" cy="3175432"/>
          </a:xfrm>
        </p:grpSpPr>
        <p:sp>
          <p:nvSpPr>
            <p:cNvPr id="4" name="직사각형 3">
              <a:extLst>
                <a:ext uri="{FF2B5EF4-FFF2-40B4-BE49-F238E27FC236}">
                  <a16:creationId xmlns:a16="http://schemas.microsoft.com/office/drawing/2014/main" id="{C7123E35-B3F6-3E4C-A5BB-8872882EB418}"/>
                </a:ext>
              </a:extLst>
            </p:cNvPr>
            <p:cNvSpPr/>
            <p:nvPr/>
          </p:nvSpPr>
          <p:spPr>
            <a:xfrm>
              <a:off x="4418337" y="1558492"/>
              <a:ext cx="414089" cy="430072"/>
            </a:xfrm>
            <a:prstGeom prst="rect">
              <a:avLst/>
            </a:prstGeom>
          </p:spPr>
          <p:txBody>
            <a:bodyPr wrap="none">
              <a:spAutoFit/>
            </a:bodyPr>
            <a:lstStyle/>
            <a:p>
              <a:pPr eaLnBrk="1" fontAlgn="auto" latinLnBrk="1" hangingPunct="1">
                <a:spcBef>
                  <a:spcPts val="0"/>
                </a:spcBef>
                <a:spcAft>
                  <a:spcPts val="0"/>
                </a:spcAft>
                <a:defRPr/>
              </a:pPr>
              <a:r>
                <a:rPr lang="en-US" altLang="ko-KR" sz="1521" i="1" dirty="0">
                  <a:solidFill>
                    <a:srgbClr val="000000"/>
                  </a:solidFill>
                  <a:latin typeface="Arial"/>
                </a:rPr>
                <a:t>V</a:t>
              </a:r>
              <a:endParaRPr lang="ko-KR" altLang="en-US" dirty="0">
                <a:solidFill>
                  <a:srgbClr val="000000"/>
                </a:solidFill>
                <a:latin typeface="Arial"/>
              </a:endParaRPr>
            </a:p>
          </p:txBody>
        </p:sp>
        <p:pic>
          <p:nvPicPr>
            <p:cNvPr id="48170" name="Picture 2">
              <a:extLst>
                <a:ext uri="{FF2B5EF4-FFF2-40B4-BE49-F238E27FC236}">
                  <a16:creationId xmlns:a16="http://schemas.microsoft.com/office/drawing/2014/main" id="{15D6D39B-D735-3040-B2CE-CC1617EAB9C4}"/>
                </a:ext>
              </a:extLst>
            </p:cNvPr>
            <p:cNvPicPr>
              <a:picLocks noChangeAspect="1" noChangeArrowheads="1"/>
            </p:cNvPicPr>
            <p:nvPr/>
          </p:nvPicPr>
          <p:blipFill>
            <a:blip r:embed="rId2"/>
            <a:srcRect/>
            <a:stretch>
              <a:fillRect/>
            </a:stretch>
          </p:blipFill>
          <p:spPr bwMode="auto">
            <a:xfrm>
              <a:off x="4357687" y="4197379"/>
              <a:ext cx="481013" cy="536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grpSp>
      <p:grpSp>
        <p:nvGrpSpPr>
          <p:cNvPr id="64523" name="Group 206">
            <a:extLst>
              <a:ext uri="{FF2B5EF4-FFF2-40B4-BE49-F238E27FC236}">
                <a16:creationId xmlns:a16="http://schemas.microsoft.com/office/drawing/2014/main" id="{3491CE88-2238-3546-BED0-9F3D06940201}"/>
              </a:ext>
            </a:extLst>
          </p:cNvPr>
          <p:cNvGrpSpPr>
            <a:grpSpLocks/>
          </p:cNvGrpSpPr>
          <p:nvPr/>
        </p:nvGrpSpPr>
        <p:grpSpPr bwMode="auto">
          <a:xfrm>
            <a:off x="5715000" y="3943350"/>
            <a:ext cx="2109788" cy="1798638"/>
            <a:chOff x="4834" y="981"/>
            <a:chExt cx="1748" cy="1490"/>
          </a:xfrm>
        </p:grpSpPr>
        <p:sp>
          <p:nvSpPr>
            <p:cNvPr id="20" name="Rectangle 207">
              <a:extLst>
                <a:ext uri="{FF2B5EF4-FFF2-40B4-BE49-F238E27FC236}">
                  <a16:creationId xmlns:a16="http://schemas.microsoft.com/office/drawing/2014/main" id="{94748808-F074-604B-8C04-1387E44CE50A}"/>
                </a:ext>
              </a:extLst>
            </p:cNvPr>
            <p:cNvSpPr>
              <a:spLocks noChangeArrowheads="1"/>
            </p:cNvSpPr>
            <p:nvPr/>
          </p:nvSpPr>
          <p:spPr bwMode="auto">
            <a:xfrm>
              <a:off x="5129" y="1184"/>
              <a:ext cx="521" cy="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369"/>
                </a:lnSpc>
                <a:spcBef>
                  <a:spcPts val="0"/>
                </a:spcBef>
                <a:spcAft>
                  <a:spcPts val="0"/>
                </a:spcAft>
                <a:defRPr/>
              </a:pPr>
              <a:r>
                <a:rPr lang="en-US" altLang="ko-KR" sz="1065" dirty="0">
                  <a:solidFill>
                    <a:srgbClr val="000000"/>
                  </a:solidFill>
                  <a:latin typeface="Comic Sans MS" panose="030F0702030302020204" pitchFamily="66" charset="0"/>
                </a:rPr>
                <a:t>1	0</a:t>
              </a:r>
            </a:p>
            <a:p>
              <a:pPr eaLnBrk="1" fontAlgn="auto" latinLnBrk="1" hangingPunct="1">
                <a:lnSpc>
                  <a:spcPts val="1369"/>
                </a:lnSpc>
                <a:spcBef>
                  <a:spcPts val="1369"/>
                </a:spcBef>
                <a:spcAft>
                  <a:spcPts val="0"/>
                </a:spcAft>
                <a:defRPr/>
              </a:pPr>
              <a:r>
                <a:rPr lang="en-US" altLang="ko-KR" sz="1065" dirty="0">
                  <a:solidFill>
                    <a:srgbClr val="000000"/>
                  </a:solidFill>
                  <a:latin typeface="Comic Sans MS" panose="030F0702030302020204" pitchFamily="66" charset="0"/>
                </a:rPr>
                <a:t>1	1</a:t>
              </a:r>
            </a:p>
          </p:txBody>
        </p:sp>
        <p:sp>
          <p:nvSpPr>
            <p:cNvPr id="21" name="Rectangle 208">
              <a:extLst>
                <a:ext uri="{FF2B5EF4-FFF2-40B4-BE49-F238E27FC236}">
                  <a16:creationId xmlns:a16="http://schemas.microsoft.com/office/drawing/2014/main" id="{88733A16-6A44-9D4C-B437-0D8BE95B8253}"/>
                </a:ext>
              </a:extLst>
            </p:cNvPr>
            <p:cNvSpPr>
              <a:spLocks noChangeArrowheads="1"/>
            </p:cNvSpPr>
            <p:nvPr/>
          </p:nvSpPr>
          <p:spPr bwMode="auto">
            <a:xfrm>
              <a:off x="5702" y="1182"/>
              <a:ext cx="520"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369"/>
                </a:lnSpc>
                <a:spcBef>
                  <a:spcPts val="0"/>
                </a:spcBef>
                <a:spcAft>
                  <a:spcPts val="0"/>
                </a:spcAft>
                <a:defRPr/>
              </a:pPr>
              <a:r>
                <a:rPr lang="en-US" altLang="ko-KR" sz="1065" dirty="0">
                  <a:solidFill>
                    <a:srgbClr val="000000"/>
                  </a:solidFill>
                  <a:latin typeface="Comic Sans MS" panose="030F0702030302020204" pitchFamily="66" charset="0"/>
                </a:rPr>
                <a:t>0	1</a:t>
              </a:r>
            </a:p>
            <a:p>
              <a:pPr eaLnBrk="1" fontAlgn="auto" latinLnBrk="1" hangingPunct="1">
                <a:lnSpc>
                  <a:spcPts val="1369"/>
                </a:lnSpc>
                <a:spcBef>
                  <a:spcPts val="1369"/>
                </a:spcBef>
                <a:spcAft>
                  <a:spcPts val="0"/>
                </a:spcAft>
                <a:defRPr/>
              </a:pPr>
              <a:r>
                <a:rPr lang="en-US" altLang="ko-KR" sz="1065" dirty="0">
                  <a:solidFill>
                    <a:srgbClr val="000000"/>
                  </a:solidFill>
                  <a:latin typeface="Comic Sans MS" panose="030F0702030302020204" pitchFamily="66" charset="0"/>
                </a:rPr>
                <a:t>0	1</a:t>
              </a:r>
            </a:p>
          </p:txBody>
        </p:sp>
        <p:sp>
          <p:nvSpPr>
            <p:cNvPr id="22" name="Rectangle 209">
              <a:extLst>
                <a:ext uri="{FF2B5EF4-FFF2-40B4-BE49-F238E27FC236}">
                  <a16:creationId xmlns:a16="http://schemas.microsoft.com/office/drawing/2014/main" id="{6ADA3716-0106-4749-A065-BD61A2FA29D3}"/>
                </a:ext>
              </a:extLst>
            </p:cNvPr>
            <p:cNvSpPr>
              <a:spLocks noChangeArrowheads="1"/>
            </p:cNvSpPr>
            <p:nvPr/>
          </p:nvSpPr>
          <p:spPr bwMode="auto">
            <a:xfrm>
              <a:off x="5596" y="1124"/>
              <a:ext cx="576" cy="57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fontAlgn="auto" latinLnBrk="1" hangingPunct="1">
                <a:spcBef>
                  <a:spcPts val="0"/>
                </a:spcBef>
                <a:spcAft>
                  <a:spcPts val="0"/>
                </a:spcAft>
                <a:defRPr/>
              </a:pPr>
              <a:endParaRPr lang="ko-KR" altLang="en-US" sz="1825">
                <a:solidFill>
                  <a:srgbClr val="000000"/>
                </a:solidFill>
              </a:endParaRPr>
            </a:p>
          </p:txBody>
        </p:sp>
        <p:sp>
          <p:nvSpPr>
            <p:cNvPr id="48148" name="Line 210">
              <a:extLst>
                <a:ext uri="{FF2B5EF4-FFF2-40B4-BE49-F238E27FC236}">
                  <a16:creationId xmlns:a16="http://schemas.microsoft.com/office/drawing/2014/main" id="{B32EEED1-2E44-A244-8712-B2FC24FCBCDF}"/>
                </a:ext>
              </a:extLst>
            </p:cNvPr>
            <p:cNvSpPr>
              <a:spLocks noChangeShapeType="1"/>
            </p:cNvSpPr>
            <p:nvPr/>
          </p:nvSpPr>
          <p:spPr bwMode="auto">
            <a:xfrm>
              <a:off x="5877" y="1127"/>
              <a:ext cx="0" cy="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48149" name="Line 211">
              <a:extLst>
                <a:ext uri="{FF2B5EF4-FFF2-40B4-BE49-F238E27FC236}">
                  <a16:creationId xmlns:a16="http://schemas.microsoft.com/office/drawing/2014/main" id="{CBDAC716-71EC-7541-9E79-553A7B81DB96}"/>
                </a:ext>
              </a:extLst>
            </p:cNvPr>
            <p:cNvSpPr>
              <a:spLocks noChangeShapeType="1"/>
            </p:cNvSpPr>
            <p:nvPr/>
          </p:nvSpPr>
          <p:spPr bwMode="auto">
            <a:xfrm flipH="1">
              <a:off x="5589" y="1408"/>
              <a:ext cx="5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48150" name="Line 212">
              <a:extLst>
                <a:ext uri="{FF2B5EF4-FFF2-40B4-BE49-F238E27FC236}">
                  <a16:creationId xmlns:a16="http://schemas.microsoft.com/office/drawing/2014/main" id="{3E3CBC29-4653-BC45-9006-7BD0B9E0DAFA}"/>
                </a:ext>
              </a:extLst>
            </p:cNvPr>
            <p:cNvSpPr>
              <a:spLocks noChangeShapeType="1"/>
            </p:cNvSpPr>
            <p:nvPr/>
          </p:nvSpPr>
          <p:spPr bwMode="auto">
            <a:xfrm>
              <a:off x="5596" y="1124"/>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48151" name="Line 213">
              <a:extLst>
                <a:ext uri="{FF2B5EF4-FFF2-40B4-BE49-F238E27FC236}">
                  <a16:creationId xmlns:a16="http://schemas.microsoft.com/office/drawing/2014/main" id="{DC974C0D-C4D5-9B45-A253-66473B172161}"/>
                </a:ext>
              </a:extLst>
            </p:cNvPr>
            <p:cNvSpPr>
              <a:spLocks noChangeShapeType="1"/>
            </p:cNvSpPr>
            <p:nvPr/>
          </p:nvSpPr>
          <p:spPr bwMode="auto">
            <a:xfrm flipH="1">
              <a:off x="6173" y="1401"/>
              <a:ext cx="0" cy="57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27" name="Rectangle 214">
              <a:extLst>
                <a:ext uri="{FF2B5EF4-FFF2-40B4-BE49-F238E27FC236}">
                  <a16:creationId xmlns:a16="http://schemas.microsoft.com/office/drawing/2014/main" id="{81949DE9-CF08-0A40-81E9-3176D0132CE5}"/>
                </a:ext>
              </a:extLst>
            </p:cNvPr>
            <p:cNvSpPr>
              <a:spLocks noChangeArrowheads="1"/>
            </p:cNvSpPr>
            <p:nvPr/>
          </p:nvSpPr>
          <p:spPr bwMode="auto">
            <a:xfrm>
              <a:off x="6214" y="1582"/>
              <a:ext cx="368"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217"/>
                </a:lnSpc>
                <a:spcBef>
                  <a:spcPts val="0"/>
                </a:spcBef>
                <a:spcAft>
                  <a:spcPts val="0"/>
                </a:spcAft>
                <a:defRPr/>
              </a:pPr>
              <a:r>
                <a:rPr lang="en-US" altLang="ko-KR" sz="1217">
                  <a:solidFill>
                    <a:srgbClr val="000000"/>
                  </a:solidFill>
                  <a:latin typeface="Comic Sans MS" panose="030F0702030302020204" pitchFamily="66" charset="0"/>
                </a:rPr>
                <a:t>D</a:t>
              </a:r>
            </a:p>
          </p:txBody>
        </p:sp>
        <p:sp>
          <p:nvSpPr>
            <p:cNvPr id="28" name="Rectangle 215">
              <a:extLst>
                <a:ext uri="{FF2B5EF4-FFF2-40B4-BE49-F238E27FC236}">
                  <a16:creationId xmlns:a16="http://schemas.microsoft.com/office/drawing/2014/main" id="{9E0D4DCA-276B-0B41-BDB1-925778A864AC}"/>
                </a:ext>
              </a:extLst>
            </p:cNvPr>
            <p:cNvSpPr>
              <a:spLocks noChangeArrowheads="1"/>
            </p:cNvSpPr>
            <p:nvPr/>
          </p:nvSpPr>
          <p:spPr bwMode="auto">
            <a:xfrm>
              <a:off x="5851" y="981"/>
              <a:ext cx="368"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217"/>
                </a:lnSpc>
                <a:spcBef>
                  <a:spcPts val="0"/>
                </a:spcBef>
                <a:spcAft>
                  <a:spcPts val="0"/>
                </a:spcAft>
                <a:defRPr/>
              </a:pPr>
              <a:r>
                <a:rPr lang="en-US" altLang="ko-KR" sz="1217">
                  <a:solidFill>
                    <a:srgbClr val="000000"/>
                  </a:solidFill>
                  <a:latin typeface="Comic Sans MS" panose="030F0702030302020204" pitchFamily="66" charset="0"/>
                </a:rPr>
                <a:t>A</a:t>
              </a:r>
            </a:p>
          </p:txBody>
        </p:sp>
        <p:sp>
          <p:nvSpPr>
            <p:cNvPr id="29" name="Rectangle 216">
              <a:extLst>
                <a:ext uri="{FF2B5EF4-FFF2-40B4-BE49-F238E27FC236}">
                  <a16:creationId xmlns:a16="http://schemas.microsoft.com/office/drawing/2014/main" id="{73377DA1-CAD0-734E-9381-14F367B7F2D3}"/>
                </a:ext>
              </a:extLst>
            </p:cNvPr>
            <p:cNvSpPr>
              <a:spLocks noChangeArrowheads="1"/>
            </p:cNvSpPr>
            <p:nvPr/>
          </p:nvSpPr>
          <p:spPr bwMode="auto">
            <a:xfrm>
              <a:off x="5019" y="1124"/>
              <a:ext cx="576" cy="57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fontAlgn="auto" latinLnBrk="1" hangingPunct="1">
                <a:spcBef>
                  <a:spcPts val="0"/>
                </a:spcBef>
                <a:spcAft>
                  <a:spcPts val="0"/>
                </a:spcAft>
                <a:defRPr/>
              </a:pPr>
              <a:endParaRPr lang="ko-KR" altLang="en-US" sz="1825">
                <a:solidFill>
                  <a:srgbClr val="000000"/>
                </a:solidFill>
              </a:endParaRPr>
            </a:p>
          </p:txBody>
        </p:sp>
        <p:sp>
          <p:nvSpPr>
            <p:cNvPr id="48155" name="Line 217">
              <a:extLst>
                <a:ext uri="{FF2B5EF4-FFF2-40B4-BE49-F238E27FC236}">
                  <a16:creationId xmlns:a16="http://schemas.microsoft.com/office/drawing/2014/main" id="{22024900-DB56-A949-838F-198F292A2EDE}"/>
                </a:ext>
              </a:extLst>
            </p:cNvPr>
            <p:cNvSpPr>
              <a:spLocks noChangeShapeType="1"/>
            </p:cNvSpPr>
            <p:nvPr/>
          </p:nvSpPr>
          <p:spPr bwMode="auto">
            <a:xfrm>
              <a:off x="5301" y="1127"/>
              <a:ext cx="0" cy="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48156" name="Line 218">
              <a:extLst>
                <a:ext uri="{FF2B5EF4-FFF2-40B4-BE49-F238E27FC236}">
                  <a16:creationId xmlns:a16="http://schemas.microsoft.com/office/drawing/2014/main" id="{5038CCED-A3B0-2740-A3FC-48644978C1E6}"/>
                </a:ext>
              </a:extLst>
            </p:cNvPr>
            <p:cNvSpPr>
              <a:spLocks noChangeShapeType="1"/>
            </p:cNvSpPr>
            <p:nvPr/>
          </p:nvSpPr>
          <p:spPr bwMode="auto">
            <a:xfrm flipH="1">
              <a:off x="5013" y="1408"/>
              <a:ext cx="5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32" name="Rectangle 219">
              <a:extLst>
                <a:ext uri="{FF2B5EF4-FFF2-40B4-BE49-F238E27FC236}">
                  <a16:creationId xmlns:a16="http://schemas.microsoft.com/office/drawing/2014/main" id="{B2351B1F-97C8-064F-A5E3-F0D321836040}"/>
                </a:ext>
              </a:extLst>
            </p:cNvPr>
            <p:cNvSpPr>
              <a:spLocks noChangeArrowheads="1"/>
            </p:cNvSpPr>
            <p:nvPr/>
          </p:nvSpPr>
          <p:spPr bwMode="auto">
            <a:xfrm>
              <a:off x="5123" y="1774"/>
              <a:ext cx="521"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369"/>
                </a:lnSpc>
                <a:spcBef>
                  <a:spcPts val="0"/>
                </a:spcBef>
                <a:spcAft>
                  <a:spcPts val="0"/>
                </a:spcAft>
                <a:defRPr/>
              </a:pPr>
              <a:r>
                <a:rPr lang="en-US" altLang="ko-KR" sz="1065" dirty="0">
                  <a:solidFill>
                    <a:srgbClr val="000000"/>
                  </a:solidFill>
                  <a:latin typeface="Comic Sans MS" panose="030F0702030302020204" pitchFamily="66" charset="0"/>
                </a:rPr>
                <a:t>0	1</a:t>
              </a:r>
            </a:p>
            <a:p>
              <a:pPr eaLnBrk="1" fontAlgn="auto" latinLnBrk="1" hangingPunct="1">
                <a:lnSpc>
                  <a:spcPts val="1369"/>
                </a:lnSpc>
                <a:spcBef>
                  <a:spcPts val="1369"/>
                </a:spcBef>
                <a:spcAft>
                  <a:spcPts val="0"/>
                </a:spcAft>
                <a:defRPr/>
              </a:pPr>
              <a:r>
                <a:rPr lang="en-US" altLang="ko-KR" sz="1065" dirty="0">
                  <a:solidFill>
                    <a:srgbClr val="000000"/>
                  </a:solidFill>
                  <a:latin typeface="Comic Sans MS" panose="030F0702030302020204" pitchFamily="66" charset="0"/>
                </a:rPr>
                <a:t>1	1</a:t>
              </a:r>
            </a:p>
          </p:txBody>
        </p:sp>
        <p:sp>
          <p:nvSpPr>
            <p:cNvPr id="33" name="Rectangle 220">
              <a:extLst>
                <a:ext uri="{FF2B5EF4-FFF2-40B4-BE49-F238E27FC236}">
                  <a16:creationId xmlns:a16="http://schemas.microsoft.com/office/drawing/2014/main" id="{207EC035-8370-454C-9CB6-CFDEC7CE9B3C}"/>
                </a:ext>
              </a:extLst>
            </p:cNvPr>
            <p:cNvSpPr>
              <a:spLocks noChangeArrowheads="1"/>
            </p:cNvSpPr>
            <p:nvPr/>
          </p:nvSpPr>
          <p:spPr bwMode="auto">
            <a:xfrm>
              <a:off x="5697" y="1773"/>
              <a:ext cx="520" cy="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369"/>
                </a:lnSpc>
                <a:spcBef>
                  <a:spcPts val="0"/>
                </a:spcBef>
                <a:spcAft>
                  <a:spcPts val="0"/>
                </a:spcAft>
                <a:defRPr/>
              </a:pPr>
              <a:r>
                <a:rPr lang="en-US" altLang="ko-KR" sz="1065" dirty="0">
                  <a:solidFill>
                    <a:srgbClr val="000000"/>
                  </a:solidFill>
                  <a:latin typeface="Comic Sans MS" panose="030F0702030302020204" pitchFamily="66" charset="0"/>
                </a:rPr>
                <a:t>0	0</a:t>
              </a:r>
            </a:p>
            <a:p>
              <a:pPr eaLnBrk="1" fontAlgn="auto" latinLnBrk="1" hangingPunct="1">
                <a:lnSpc>
                  <a:spcPts val="1369"/>
                </a:lnSpc>
                <a:spcBef>
                  <a:spcPts val="1369"/>
                </a:spcBef>
                <a:spcAft>
                  <a:spcPts val="0"/>
                </a:spcAft>
                <a:defRPr/>
              </a:pPr>
              <a:r>
                <a:rPr lang="en-US" altLang="ko-KR" sz="1065" dirty="0">
                  <a:solidFill>
                    <a:srgbClr val="000000"/>
                  </a:solidFill>
                  <a:latin typeface="Comic Sans MS" panose="030F0702030302020204" pitchFamily="66" charset="0"/>
                </a:rPr>
                <a:t>1	1</a:t>
              </a:r>
            </a:p>
          </p:txBody>
        </p:sp>
        <p:sp>
          <p:nvSpPr>
            <p:cNvPr id="34" name="Rectangle 221">
              <a:extLst>
                <a:ext uri="{FF2B5EF4-FFF2-40B4-BE49-F238E27FC236}">
                  <a16:creationId xmlns:a16="http://schemas.microsoft.com/office/drawing/2014/main" id="{7F2B9323-B3A4-BB42-8753-8C1411CD1326}"/>
                </a:ext>
              </a:extLst>
            </p:cNvPr>
            <p:cNvSpPr>
              <a:spLocks noChangeArrowheads="1"/>
            </p:cNvSpPr>
            <p:nvPr/>
          </p:nvSpPr>
          <p:spPr bwMode="auto">
            <a:xfrm>
              <a:off x="5596" y="1703"/>
              <a:ext cx="576" cy="57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fontAlgn="auto" latinLnBrk="1" hangingPunct="1">
                <a:spcBef>
                  <a:spcPts val="0"/>
                </a:spcBef>
                <a:spcAft>
                  <a:spcPts val="0"/>
                </a:spcAft>
                <a:defRPr/>
              </a:pPr>
              <a:endParaRPr lang="ko-KR" altLang="en-US" sz="1825">
                <a:solidFill>
                  <a:srgbClr val="000000"/>
                </a:solidFill>
              </a:endParaRPr>
            </a:p>
          </p:txBody>
        </p:sp>
        <p:sp>
          <p:nvSpPr>
            <p:cNvPr id="48160" name="Line 222">
              <a:extLst>
                <a:ext uri="{FF2B5EF4-FFF2-40B4-BE49-F238E27FC236}">
                  <a16:creationId xmlns:a16="http://schemas.microsoft.com/office/drawing/2014/main" id="{B927E1DE-3F29-134A-B238-5D78A8C73632}"/>
                </a:ext>
              </a:extLst>
            </p:cNvPr>
            <p:cNvSpPr>
              <a:spLocks noChangeShapeType="1"/>
            </p:cNvSpPr>
            <p:nvPr/>
          </p:nvSpPr>
          <p:spPr bwMode="auto">
            <a:xfrm>
              <a:off x="5877" y="1706"/>
              <a:ext cx="0" cy="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48161" name="Line 223">
              <a:extLst>
                <a:ext uri="{FF2B5EF4-FFF2-40B4-BE49-F238E27FC236}">
                  <a16:creationId xmlns:a16="http://schemas.microsoft.com/office/drawing/2014/main" id="{77E236DB-C622-3C4E-B01C-68966007E1D5}"/>
                </a:ext>
              </a:extLst>
            </p:cNvPr>
            <p:cNvSpPr>
              <a:spLocks noChangeShapeType="1"/>
            </p:cNvSpPr>
            <p:nvPr/>
          </p:nvSpPr>
          <p:spPr bwMode="auto">
            <a:xfrm flipH="1">
              <a:off x="5589" y="1987"/>
              <a:ext cx="5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48162" name="Line 224">
              <a:extLst>
                <a:ext uri="{FF2B5EF4-FFF2-40B4-BE49-F238E27FC236}">
                  <a16:creationId xmlns:a16="http://schemas.microsoft.com/office/drawing/2014/main" id="{7BFA9D4F-5AE0-7745-823E-409AB28591F6}"/>
                </a:ext>
              </a:extLst>
            </p:cNvPr>
            <p:cNvSpPr>
              <a:spLocks noChangeShapeType="1"/>
            </p:cNvSpPr>
            <p:nvPr/>
          </p:nvSpPr>
          <p:spPr bwMode="auto">
            <a:xfrm>
              <a:off x="5301" y="2279"/>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48163" name="Line 225">
              <a:extLst>
                <a:ext uri="{FF2B5EF4-FFF2-40B4-BE49-F238E27FC236}">
                  <a16:creationId xmlns:a16="http://schemas.microsoft.com/office/drawing/2014/main" id="{8996FC38-BD81-3A43-934F-01D5DD8DB54E}"/>
                </a:ext>
              </a:extLst>
            </p:cNvPr>
            <p:cNvSpPr>
              <a:spLocks noChangeShapeType="1"/>
            </p:cNvSpPr>
            <p:nvPr/>
          </p:nvSpPr>
          <p:spPr bwMode="auto">
            <a:xfrm flipH="1">
              <a:off x="5019" y="1696"/>
              <a:ext cx="0" cy="58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39" name="Rectangle 226">
              <a:extLst>
                <a:ext uri="{FF2B5EF4-FFF2-40B4-BE49-F238E27FC236}">
                  <a16:creationId xmlns:a16="http://schemas.microsoft.com/office/drawing/2014/main" id="{6C38ACDA-CACB-4E47-92DA-F233CBF5FC44}"/>
                </a:ext>
              </a:extLst>
            </p:cNvPr>
            <p:cNvSpPr>
              <a:spLocks noChangeArrowheads="1"/>
            </p:cNvSpPr>
            <p:nvPr/>
          </p:nvSpPr>
          <p:spPr bwMode="auto">
            <a:xfrm>
              <a:off x="5557" y="2263"/>
              <a:ext cx="367"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217"/>
                </a:lnSpc>
                <a:spcBef>
                  <a:spcPts val="0"/>
                </a:spcBef>
                <a:spcAft>
                  <a:spcPts val="0"/>
                </a:spcAft>
                <a:defRPr/>
              </a:pPr>
              <a:r>
                <a:rPr lang="en-US" altLang="ko-KR" sz="1217">
                  <a:solidFill>
                    <a:srgbClr val="000000"/>
                  </a:solidFill>
                  <a:latin typeface="Comic Sans MS" panose="030F0702030302020204" pitchFamily="66" charset="0"/>
                </a:rPr>
                <a:t>B</a:t>
              </a:r>
            </a:p>
          </p:txBody>
        </p:sp>
        <p:sp>
          <p:nvSpPr>
            <p:cNvPr id="40" name="Rectangle 227">
              <a:extLst>
                <a:ext uri="{FF2B5EF4-FFF2-40B4-BE49-F238E27FC236}">
                  <a16:creationId xmlns:a16="http://schemas.microsoft.com/office/drawing/2014/main" id="{BF98AFA4-8026-D840-80EC-BE7FCBB863D4}"/>
                </a:ext>
              </a:extLst>
            </p:cNvPr>
            <p:cNvSpPr>
              <a:spLocks noChangeArrowheads="1"/>
            </p:cNvSpPr>
            <p:nvPr/>
          </p:nvSpPr>
          <p:spPr bwMode="auto">
            <a:xfrm>
              <a:off x="5019" y="1703"/>
              <a:ext cx="576" cy="57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fontAlgn="auto" latinLnBrk="1" hangingPunct="1">
                <a:spcBef>
                  <a:spcPts val="0"/>
                </a:spcBef>
                <a:spcAft>
                  <a:spcPts val="0"/>
                </a:spcAft>
                <a:defRPr/>
              </a:pPr>
              <a:endParaRPr lang="ko-KR" altLang="en-US" sz="1825">
                <a:solidFill>
                  <a:srgbClr val="000000"/>
                </a:solidFill>
              </a:endParaRPr>
            </a:p>
          </p:txBody>
        </p:sp>
        <p:sp>
          <p:nvSpPr>
            <p:cNvPr id="48166" name="Line 228">
              <a:extLst>
                <a:ext uri="{FF2B5EF4-FFF2-40B4-BE49-F238E27FC236}">
                  <a16:creationId xmlns:a16="http://schemas.microsoft.com/office/drawing/2014/main" id="{F99EB0C2-F499-EC43-B345-0033C15451DD}"/>
                </a:ext>
              </a:extLst>
            </p:cNvPr>
            <p:cNvSpPr>
              <a:spLocks noChangeShapeType="1"/>
            </p:cNvSpPr>
            <p:nvPr/>
          </p:nvSpPr>
          <p:spPr bwMode="auto">
            <a:xfrm>
              <a:off x="5301" y="1706"/>
              <a:ext cx="0" cy="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48167" name="Line 229">
              <a:extLst>
                <a:ext uri="{FF2B5EF4-FFF2-40B4-BE49-F238E27FC236}">
                  <a16:creationId xmlns:a16="http://schemas.microsoft.com/office/drawing/2014/main" id="{2C1B70D4-F374-D341-B777-164E8584C716}"/>
                </a:ext>
              </a:extLst>
            </p:cNvPr>
            <p:cNvSpPr>
              <a:spLocks noChangeShapeType="1"/>
            </p:cNvSpPr>
            <p:nvPr/>
          </p:nvSpPr>
          <p:spPr bwMode="auto">
            <a:xfrm flipH="1">
              <a:off x="5013" y="1987"/>
              <a:ext cx="5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43" name="Text Box 230">
              <a:extLst>
                <a:ext uri="{FF2B5EF4-FFF2-40B4-BE49-F238E27FC236}">
                  <a16:creationId xmlns:a16="http://schemas.microsoft.com/office/drawing/2014/main" id="{14FFB897-DD9E-7044-84B2-333CC9FBD6E8}"/>
                </a:ext>
              </a:extLst>
            </p:cNvPr>
            <p:cNvSpPr txBox="1">
              <a:spLocks noChangeArrowheads="1"/>
            </p:cNvSpPr>
            <p:nvPr/>
          </p:nvSpPr>
          <p:spPr bwMode="auto">
            <a:xfrm>
              <a:off x="4834" y="1892"/>
              <a:ext cx="23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fontAlgn="auto" latinLnBrk="1" hangingPunct="1">
                <a:spcBef>
                  <a:spcPts val="0"/>
                </a:spcBef>
                <a:spcAft>
                  <a:spcPts val="0"/>
                </a:spcAft>
                <a:defRPr/>
              </a:pPr>
              <a:r>
                <a:rPr lang="en-US" altLang="ko-KR" sz="1217">
                  <a:solidFill>
                    <a:srgbClr val="000000"/>
                  </a:solidFill>
                  <a:latin typeface="Comic Sans MS" panose="030F0702030302020204" pitchFamily="66" charset="0"/>
                </a:rPr>
                <a:t>C</a:t>
              </a:r>
            </a:p>
          </p:txBody>
        </p:sp>
      </p:grpSp>
      <p:sp>
        <p:nvSpPr>
          <p:cNvPr id="45" name="모서리가 둥근 직사각형 44">
            <a:extLst>
              <a:ext uri="{FF2B5EF4-FFF2-40B4-BE49-F238E27FC236}">
                <a16:creationId xmlns:a16="http://schemas.microsoft.com/office/drawing/2014/main" id="{145E9F82-8408-7444-8142-95E8553883ED}"/>
              </a:ext>
            </a:extLst>
          </p:cNvPr>
          <p:cNvSpPr/>
          <p:nvPr/>
        </p:nvSpPr>
        <p:spPr bwMode="auto">
          <a:xfrm>
            <a:off x="5972175" y="4162425"/>
            <a:ext cx="274638" cy="595313"/>
          </a:xfrm>
          <a:prstGeom prst="roundRect">
            <a:avLst/>
          </a:prstGeom>
          <a:noFill/>
          <a:ln w="28575" cap="flat" cmpd="sng" algn="ctr">
            <a:solidFill>
              <a:srgbClr val="0000FF"/>
            </a:solidFill>
            <a:prstDash val="dash"/>
            <a:round/>
            <a:headEnd type="none" w="med" len="med"/>
            <a:tailEnd type="none" w="med" len="med"/>
          </a:ln>
          <a:effectLst/>
        </p:spPr>
        <p:txBody>
          <a:bodyPr lIns="69533" tIns="34766" rIns="69533" bIns="34766"/>
          <a:lstStyle/>
          <a:p>
            <a:pPr>
              <a:defRPr/>
            </a:pPr>
            <a:endParaRPr lang="ko-KR" altLang="en-US" sz="1825">
              <a:solidFill>
                <a:srgbClr val="000000"/>
              </a:solidFill>
              <a:latin typeface="Times New Roman" panose="02020603050405020304" pitchFamily="18" charset="0"/>
            </a:endParaRPr>
          </a:p>
        </p:txBody>
      </p:sp>
      <p:sp>
        <p:nvSpPr>
          <p:cNvPr id="47" name="모서리가 둥근 직사각형 46">
            <a:extLst>
              <a:ext uri="{FF2B5EF4-FFF2-40B4-BE49-F238E27FC236}">
                <a16:creationId xmlns:a16="http://schemas.microsoft.com/office/drawing/2014/main" id="{A59E0CFD-AC4C-184B-8666-761B206F6CBA}"/>
              </a:ext>
            </a:extLst>
          </p:cNvPr>
          <p:cNvSpPr/>
          <p:nvPr/>
        </p:nvSpPr>
        <p:spPr bwMode="auto">
          <a:xfrm>
            <a:off x="7007225" y="4159250"/>
            <a:ext cx="282575" cy="598488"/>
          </a:xfrm>
          <a:prstGeom prst="roundRect">
            <a:avLst/>
          </a:prstGeom>
          <a:noFill/>
          <a:ln w="28575" cap="flat" cmpd="sng" algn="ctr">
            <a:solidFill>
              <a:srgbClr val="FF6600"/>
            </a:solidFill>
            <a:prstDash val="dash"/>
            <a:round/>
            <a:headEnd type="none" w="med" len="med"/>
            <a:tailEnd type="none" w="med" len="med"/>
          </a:ln>
          <a:effectLst/>
        </p:spPr>
        <p:txBody>
          <a:bodyPr lIns="69533" tIns="34766" rIns="69533" bIns="34766"/>
          <a:lstStyle/>
          <a:p>
            <a:pPr>
              <a:defRPr/>
            </a:pPr>
            <a:endParaRPr lang="ko-KR" altLang="en-US" sz="1825">
              <a:solidFill>
                <a:srgbClr val="000000"/>
              </a:solidFill>
              <a:latin typeface="Times New Roman" panose="02020603050405020304" pitchFamily="18" charset="0"/>
            </a:endParaRPr>
          </a:p>
        </p:txBody>
      </p:sp>
      <p:cxnSp>
        <p:nvCxnSpPr>
          <p:cNvPr id="48143" name="직선 화살표 연결선 47">
            <a:extLst>
              <a:ext uri="{FF2B5EF4-FFF2-40B4-BE49-F238E27FC236}">
                <a16:creationId xmlns:a16="http://schemas.microsoft.com/office/drawing/2014/main" id="{61D1D31C-CE00-1144-B651-64AB1C5DE5B6}"/>
              </a:ext>
            </a:extLst>
          </p:cNvPr>
          <p:cNvCxnSpPr>
            <a:cxnSpLocks noChangeShapeType="1"/>
          </p:cNvCxnSpPr>
          <p:nvPr/>
        </p:nvCxnSpPr>
        <p:spPr bwMode="auto">
          <a:xfrm flipH="1" flipV="1">
            <a:off x="5140325" y="2317750"/>
            <a:ext cx="865188" cy="1876425"/>
          </a:xfrm>
          <a:prstGeom prst="straightConnector1">
            <a:avLst/>
          </a:prstGeom>
          <a:noFill/>
          <a:ln w="38100">
            <a:solidFill>
              <a:srgbClr val="0000FF"/>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cxnSp>
        <p:nvCxnSpPr>
          <p:cNvPr id="48144" name="직선 화살표 연결선 48">
            <a:extLst>
              <a:ext uri="{FF2B5EF4-FFF2-40B4-BE49-F238E27FC236}">
                <a16:creationId xmlns:a16="http://schemas.microsoft.com/office/drawing/2014/main" id="{C6542BDC-3ED8-B240-9354-37BF7622A3BF}"/>
              </a:ext>
            </a:extLst>
          </p:cNvPr>
          <p:cNvCxnSpPr>
            <a:cxnSpLocks noChangeShapeType="1"/>
            <a:endCxn id="48170" idx="3"/>
          </p:cNvCxnSpPr>
          <p:nvPr/>
        </p:nvCxnSpPr>
        <p:spPr bwMode="auto">
          <a:xfrm flipH="1" flipV="1">
            <a:off x="5457825" y="4318000"/>
            <a:ext cx="1549400" cy="206375"/>
          </a:xfrm>
          <a:prstGeom prst="straightConnector1">
            <a:avLst/>
          </a:prstGeom>
          <a:noFill/>
          <a:ln w="38100">
            <a:solidFill>
              <a:srgbClr val="FF66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B6FA0942-0C73-AC43-BF82-00124E5E0138}"/>
                  </a:ext>
                </a:extLst>
              </p14:cNvPr>
              <p14:cNvContentPartPr/>
              <p14:nvPr/>
            </p14:nvContentPartPr>
            <p14:xfrm>
              <a:off x="2998440" y="2042640"/>
              <a:ext cx="251640" cy="327600"/>
            </p14:xfrm>
          </p:contentPart>
        </mc:Choice>
        <mc:Fallback>
          <p:pic>
            <p:nvPicPr>
              <p:cNvPr id="3" name="Ink 2">
                <a:extLst>
                  <a:ext uri="{FF2B5EF4-FFF2-40B4-BE49-F238E27FC236}">
                    <a16:creationId xmlns:a16="http://schemas.microsoft.com/office/drawing/2014/main" id="{B6FA0942-0C73-AC43-BF82-00124E5E0138}"/>
                  </a:ext>
                </a:extLst>
              </p:cNvPr>
              <p:cNvPicPr/>
              <p:nvPr/>
            </p:nvPicPr>
            <p:blipFill>
              <a:blip r:embed="rId4"/>
              <a:stretch>
                <a:fillRect/>
              </a:stretch>
            </p:blipFill>
            <p:spPr>
              <a:xfrm>
                <a:off x="2989080" y="2033280"/>
                <a:ext cx="270360" cy="346320"/>
              </a:xfrm>
              <a:prstGeom prst="rect">
                <a:avLst/>
              </a:prstGeom>
            </p:spPr>
          </p:pic>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734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3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A19744E-3586-FB44-8B3D-8EF6BE48AA27}"/>
              </a:ext>
            </a:extLst>
          </p:cNvPr>
          <p:cNvSpPr>
            <a:spLocks noGrp="1"/>
          </p:cNvSpPr>
          <p:nvPr>
            <p:ph type="title"/>
          </p:nvPr>
        </p:nvSpPr>
        <p:spPr>
          <a:xfrm>
            <a:off x="641350" y="407988"/>
            <a:ext cx="7988300" cy="673100"/>
          </a:xfrm>
        </p:spPr>
        <p:txBody>
          <a:bodyPr>
            <a:normAutofit/>
          </a:bodyPr>
          <a:lstStyle/>
          <a:p>
            <a:pPr>
              <a:defRPr/>
            </a:pPr>
            <a:r>
              <a:rPr lang="en-US" altLang="ko-KR" sz="3647" dirty="0">
                <a:latin typeface="Arial" panose="020B0604020202020204" pitchFamily="34" charset="0"/>
                <a:cs typeface="Arial" panose="020B0604020202020204" pitchFamily="34" charset="0"/>
              </a:rPr>
              <a:t>Sequence Detector Example</a:t>
            </a:r>
            <a:endParaRPr lang="ko-KR" altLang="en-US" sz="3647" dirty="0">
              <a:latin typeface="Arial" panose="020B0604020202020204" pitchFamily="34" charset="0"/>
              <a:cs typeface="Arial" panose="020B0604020202020204" pitchFamily="34" charset="0"/>
            </a:endParaRPr>
          </a:p>
        </p:txBody>
      </p:sp>
      <p:sp>
        <p:nvSpPr>
          <p:cNvPr id="3" name="내용 개체 틀 2">
            <a:extLst>
              <a:ext uri="{FF2B5EF4-FFF2-40B4-BE49-F238E27FC236}">
                <a16:creationId xmlns:a16="http://schemas.microsoft.com/office/drawing/2014/main" id="{52294C2B-853A-AD4B-B53E-D1E694F92632}"/>
              </a:ext>
            </a:extLst>
          </p:cNvPr>
          <p:cNvSpPr>
            <a:spLocks noGrp="1"/>
          </p:cNvSpPr>
          <p:nvPr>
            <p:ph idx="1"/>
          </p:nvPr>
        </p:nvSpPr>
        <p:spPr>
          <a:xfrm>
            <a:off x="660400" y="1106488"/>
            <a:ext cx="7988300" cy="4408487"/>
          </a:xfrm>
        </p:spPr>
        <p:txBody>
          <a:bodyPr>
            <a:normAutofit/>
          </a:bodyPr>
          <a:lstStyle/>
          <a:p>
            <a:pPr>
              <a:defRPr/>
            </a:pPr>
            <a:r>
              <a:rPr lang="en-US" altLang="ko-KR" sz="2431" dirty="0">
                <a:latin typeface="Arial" panose="020B0604020202020204" pitchFamily="34" charset="0"/>
                <a:cs typeface="Arial" panose="020B0604020202020204" pitchFamily="34" charset="0"/>
              </a:rPr>
              <a:t>Design a sequence detector which takes as input 3 bits from an input bit stream and gives an output of ‘1’ when one of the patterns 111 and 010 is detected. </a:t>
            </a:r>
          </a:p>
          <a:p>
            <a:pPr>
              <a:defRPr/>
            </a:pPr>
            <a:endParaRPr lang="en-US" altLang="ko-KR" sz="2431" dirty="0">
              <a:latin typeface="Arial" panose="020B0604020202020204" pitchFamily="34" charset="0"/>
              <a:cs typeface="Arial" panose="020B0604020202020204" pitchFamily="34" charset="0"/>
            </a:endParaRPr>
          </a:p>
          <a:p>
            <a:pPr>
              <a:defRPr/>
            </a:pPr>
            <a:r>
              <a:rPr lang="en-US" altLang="ko-KR" sz="2431" dirty="0">
                <a:latin typeface="Arial" panose="020B0604020202020204" pitchFamily="34" charset="0"/>
                <a:cs typeface="Arial" panose="020B0604020202020204" pitchFamily="34" charset="0"/>
              </a:rPr>
              <a:t>Given the following state transition diagram:</a:t>
            </a:r>
            <a:endParaRPr lang="ko-KR" altLang="en-US" sz="2431" dirty="0">
              <a:latin typeface="Arial" panose="020B0604020202020204" pitchFamily="34" charset="0"/>
              <a:cs typeface="Arial" panose="020B0604020202020204" pitchFamily="34" charset="0"/>
            </a:endParaRPr>
          </a:p>
        </p:txBody>
      </p:sp>
      <p:grpSp>
        <p:nvGrpSpPr>
          <p:cNvPr id="180228" name="그룹 92">
            <a:extLst>
              <a:ext uri="{FF2B5EF4-FFF2-40B4-BE49-F238E27FC236}">
                <a16:creationId xmlns:a16="http://schemas.microsoft.com/office/drawing/2014/main" id="{AFC5983C-3EBF-1C4B-BF08-D95EF584E5ED}"/>
              </a:ext>
            </a:extLst>
          </p:cNvPr>
          <p:cNvGrpSpPr>
            <a:grpSpLocks/>
          </p:cNvGrpSpPr>
          <p:nvPr/>
        </p:nvGrpSpPr>
        <p:grpSpPr bwMode="auto">
          <a:xfrm>
            <a:off x="2765425" y="3197225"/>
            <a:ext cx="4097338" cy="2878138"/>
            <a:chOff x="2645784" y="3549065"/>
            <a:chExt cx="4044882" cy="2841211"/>
          </a:xfrm>
        </p:grpSpPr>
        <p:sp>
          <p:nvSpPr>
            <p:cNvPr id="69" name="TextBox 68">
              <a:extLst>
                <a:ext uri="{FF2B5EF4-FFF2-40B4-BE49-F238E27FC236}">
                  <a16:creationId xmlns:a16="http://schemas.microsoft.com/office/drawing/2014/main" id="{83C14E92-35C8-A646-8580-3FECAAB52C6C}"/>
                </a:ext>
              </a:extLst>
            </p:cNvPr>
            <p:cNvSpPr txBox="1"/>
            <p:nvPr/>
          </p:nvSpPr>
          <p:spPr>
            <a:xfrm>
              <a:off x="3526537" y="5717976"/>
              <a:ext cx="470153" cy="338501"/>
            </a:xfrm>
            <a:prstGeom prst="rect">
              <a:avLst/>
            </a:prstGeom>
            <a:noFill/>
          </p:spPr>
          <p:txBody>
            <a:bodyPr wrap="none">
              <a:spAutoFit/>
            </a:bodyPr>
            <a:lstStyle/>
            <a:p>
              <a:pPr>
                <a:defRPr/>
              </a:pPr>
              <a:r>
                <a:rPr lang="en-US" altLang="ko-KR" sz="1621" b="1" dirty="0">
                  <a:solidFill>
                    <a:srgbClr val="00B0F0"/>
                  </a:solidFill>
                  <a:cs typeface="Arial" panose="020B0604020202020204" pitchFamily="34" charset="0"/>
                </a:rPr>
                <a:t>0</a:t>
              </a:r>
              <a:r>
                <a:rPr lang="en-US" altLang="ko-KR" sz="1621" b="1" dirty="0">
                  <a:solidFill>
                    <a:prstClr val="black"/>
                  </a:solidFill>
                  <a:cs typeface="Arial" panose="020B0604020202020204" pitchFamily="34" charset="0"/>
                </a:rPr>
                <a:t>/</a:t>
              </a:r>
              <a:r>
                <a:rPr lang="en-US" altLang="ko-KR" sz="1621" b="1" dirty="0">
                  <a:solidFill>
                    <a:srgbClr val="FF0000"/>
                  </a:solidFill>
                  <a:cs typeface="Arial" panose="020B0604020202020204" pitchFamily="34" charset="0"/>
                </a:rPr>
                <a:t>1</a:t>
              </a:r>
              <a:endParaRPr lang="ko-KR" altLang="en-US" sz="1621" b="1" dirty="0">
                <a:solidFill>
                  <a:srgbClr val="FF0000"/>
                </a:solidFill>
                <a:cs typeface="Arial" panose="020B0604020202020204" pitchFamily="34" charset="0"/>
              </a:endParaRPr>
            </a:p>
          </p:txBody>
        </p:sp>
        <p:sp>
          <p:nvSpPr>
            <p:cNvPr id="19" name="TextBox 18">
              <a:extLst>
                <a:ext uri="{FF2B5EF4-FFF2-40B4-BE49-F238E27FC236}">
                  <a16:creationId xmlns:a16="http://schemas.microsoft.com/office/drawing/2014/main" id="{0DACE0E0-882D-944F-BC74-7CB9F4A2C759}"/>
                </a:ext>
              </a:extLst>
            </p:cNvPr>
            <p:cNvSpPr txBox="1"/>
            <p:nvPr/>
          </p:nvSpPr>
          <p:spPr>
            <a:xfrm>
              <a:off x="3861913" y="4160247"/>
              <a:ext cx="470153" cy="340068"/>
            </a:xfrm>
            <a:prstGeom prst="rect">
              <a:avLst/>
            </a:prstGeom>
            <a:noFill/>
          </p:spPr>
          <p:txBody>
            <a:bodyPr wrap="none">
              <a:spAutoFit/>
            </a:bodyPr>
            <a:lstStyle/>
            <a:p>
              <a:pPr>
                <a:defRPr/>
              </a:pPr>
              <a:r>
                <a:rPr lang="en-US" altLang="ko-KR" sz="1621" b="1" dirty="0">
                  <a:solidFill>
                    <a:srgbClr val="00B0F0"/>
                  </a:solidFill>
                  <a:cs typeface="Arial" panose="020B0604020202020204" pitchFamily="34" charset="0"/>
                </a:rPr>
                <a:t>0</a:t>
              </a:r>
              <a:r>
                <a:rPr lang="en-US" altLang="ko-KR" sz="1621" b="1" dirty="0">
                  <a:solidFill>
                    <a:prstClr val="black"/>
                  </a:solidFill>
                  <a:cs typeface="Arial" panose="020B0604020202020204" pitchFamily="34" charset="0"/>
                </a:rPr>
                <a:t>/0</a:t>
              </a:r>
              <a:endParaRPr lang="ko-KR" altLang="en-US" sz="1621" b="1" dirty="0">
                <a:solidFill>
                  <a:prstClr val="black"/>
                </a:solidFill>
                <a:cs typeface="Arial" panose="020B0604020202020204" pitchFamily="34" charset="0"/>
              </a:endParaRPr>
            </a:p>
          </p:txBody>
        </p:sp>
        <p:sp>
          <p:nvSpPr>
            <p:cNvPr id="7" name="타원 6">
              <a:extLst>
                <a:ext uri="{FF2B5EF4-FFF2-40B4-BE49-F238E27FC236}">
                  <a16:creationId xmlns:a16="http://schemas.microsoft.com/office/drawing/2014/main" id="{69EDB188-ED4F-434D-A21B-6FC0678D66F2}"/>
                </a:ext>
              </a:extLst>
            </p:cNvPr>
            <p:cNvSpPr/>
            <p:nvPr/>
          </p:nvSpPr>
          <p:spPr>
            <a:xfrm>
              <a:off x="4261543" y="3784135"/>
              <a:ext cx="619034" cy="57983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21" b="1" dirty="0">
                  <a:solidFill>
                    <a:prstClr val="black"/>
                  </a:solidFill>
                  <a:latin typeface="Arial" panose="020B0604020202020204" pitchFamily="34" charset="0"/>
                  <a:cs typeface="Arial" panose="020B0604020202020204" pitchFamily="34" charset="0"/>
                </a:rPr>
                <a:t>S0</a:t>
              </a:r>
              <a:endParaRPr lang="ko-KR" altLang="en-US" sz="1621" b="1" dirty="0">
                <a:solidFill>
                  <a:prstClr val="black"/>
                </a:solidFill>
                <a:latin typeface="Arial" panose="020B0604020202020204" pitchFamily="34" charset="0"/>
                <a:cs typeface="Arial" panose="020B0604020202020204" pitchFamily="34" charset="0"/>
              </a:endParaRPr>
            </a:p>
          </p:txBody>
        </p:sp>
        <p:cxnSp>
          <p:nvCxnSpPr>
            <p:cNvPr id="9" name="직선 화살표 연결선 8">
              <a:extLst>
                <a:ext uri="{FF2B5EF4-FFF2-40B4-BE49-F238E27FC236}">
                  <a16:creationId xmlns:a16="http://schemas.microsoft.com/office/drawing/2014/main" id="{DE4F124A-47A0-1043-AFB3-0F039C3AA752}"/>
                </a:ext>
              </a:extLst>
            </p:cNvPr>
            <p:cNvCxnSpPr/>
            <p:nvPr/>
          </p:nvCxnSpPr>
          <p:spPr>
            <a:xfrm flipV="1">
              <a:off x="2738248" y="4081890"/>
              <a:ext cx="1523295" cy="31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2420F7F4-AB5A-8A4F-AFCF-3617EB44742F}"/>
                </a:ext>
              </a:extLst>
            </p:cNvPr>
            <p:cNvCxnSpPr>
              <a:stCxn id="7" idx="5"/>
              <a:endCxn id="30" idx="1"/>
            </p:cNvCxnSpPr>
            <p:nvPr/>
          </p:nvCxnSpPr>
          <p:spPr>
            <a:xfrm>
              <a:off x="4791249" y="4279349"/>
              <a:ext cx="246046" cy="2632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23539483-4400-5748-99F4-92ED2D6803E5}"/>
                </a:ext>
              </a:extLst>
            </p:cNvPr>
            <p:cNvCxnSpPr>
              <a:endCxn id="7" idx="3"/>
            </p:cNvCxnSpPr>
            <p:nvPr/>
          </p:nvCxnSpPr>
          <p:spPr>
            <a:xfrm flipV="1">
              <a:off x="4115795" y="4279349"/>
              <a:ext cx="236644" cy="25701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80235" name="TextBox 14">
              <a:extLst>
                <a:ext uri="{FF2B5EF4-FFF2-40B4-BE49-F238E27FC236}">
                  <a16:creationId xmlns:a16="http://schemas.microsoft.com/office/drawing/2014/main" id="{7F3355E2-EACA-554B-8FB5-21DB808E2087}"/>
                </a:ext>
              </a:extLst>
            </p:cNvPr>
            <p:cNvSpPr txBox="1">
              <a:spLocks noChangeArrowheads="1"/>
            </p:cNvSpPr>
            <p:nvPr/>
          </p:nvSpPr>
          <p:spPr bwMode="auto">
            <a:xfrm>
              <a:off x="5888028" y="3549065"/>
              <a:ext cx="802638" cy="364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b="1">
                  <a:solidFill>
                    <a:srgbClr val="000000"/>
                  </a:solidFill>
                  <a:cs typeface="Arial" panose="020B0604020202020204" pitchFamily="34" charset="0"/>
                </a:rPr>
                <a:t>Reset</a:t>
              </a:r>
              <a:endParaRPr lang="ko-KR" altLang="en-US" b="1">
                <a:solidFill>
                  <a:srgbClr val="000000"/>
                </a:solidFill>
                <a:cs typeface="Arial" panose="020B0604020202020204" pitchFamily="34" charset="0"/>
              </a:endParaRPr>
            </a:p>
          </p:txBody>
        </p:sp>
        <p:sp>
          <p:nvSpPr>
            <p:cNvPr id="16" name="TextBox 15">
              <a:extLst>
                <a:ext uri="{FF2B5EF4-FFF2-40B4-BE49-F238E27FC236}">
                  <a16:creationId xmlns:a16="http://schemas.microsoft.com/office/drawing/2014/main" id="{81E0A69F-6F59-864D-BF0A-3484AD50B611}"/>
                </a:ext>
              </a:extLst>
            </p:cNvPr>
            <p:cNvSpPr txBox="1"/>
            <p:nvPr/>
          </p:nvSpPr>
          <p:spPr>
            <a:xfrm>
              <a:off x="4786547" y="4153978"/>
              <a:ext cx="470153" cy="338501"/>
            </a:xfrm>
            <a:prstGeom prst="rect">
              <a:avLst/>
            </a:prstGeom>
            <a:noFill/>
          </p:spPr>
          <p:txBody>
            <a:bodyPr wrap="none">
              <a:spAutoFit/>
            </a:bodyPr>
            <a:lstStyle/>
            <a:p>
              <a:pPr>
                <a:defRPr/>
              </a:pPr>
              <a:r>
                <a:rPr lang="en-US" altLang="ko-KR" sz="1621" b="1" dirty="0">
                  <a:solidFill>
                    <a:srgbClr val="00B0F0"/>
                  </a:solidFill>
                  <a:cs typeface="Arial" panose="020B0604020202020204" pitchFamily="34" charset="0"/>
                </a:rPr>
                <a:t>1</a:t>
              </a:r>
              <a:r>
                <a:rPr lang="en-US" altLang="ko-KR" sz="1621" b="1" dirty="0">
                  <a:solidFill>
                    <a:prstClr val="black"/>
                  </a:solidFill>
                  <a:cs typeface="Arial" panose="020B0604020202020204" pitchFamily="34" charset="0"/>
                </a:rPr>
                <a:t>/0</a:t>
              </a:r>
              <a:endParaRPr lang="ko-KR" altLang="en-US" sz="1621" b="1" dirty="0">
                <a:solidFill>
                  <a:prstClr val="black"/>
                </a:solidFill>
                <a:cs typeface="Arial" panose="020B0604020202020204" pitchFamily="34" charset="0"/>
              </a:endParaRPr>
            </a:p>
          </p:txBody>
        </p:sp>
        <p:sp>
          <p:nvSpPr>
            <p:cNvPr id="29" name="타원 28">
              <a:extLst>
                <a:ext uri="{FF2B5EF4-FFF2-40B4-BE49-F238E27FC236}">
                  <a16:creationId xmlns:a16="http://schemas.microsoft.com/office/drawing/2014/main" id="{FE55A6A8-8C2C-3F49-9789-D2E02D44B6E3}"/>
                </a:ext>
              </a:extLst>
            </p:cNvPr>
            <p:cNvSpPr/>
            <p:nvPr/>
          </p:nvSpPr>
          <p:spPr>
            <a:xfrm>
              <a:off x="3614299" y="4458002"/>
              <a:ext cx="619035" cy="57983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21" b="1" dirty="0">
                  <a:solidFill>
                    <a:prstClr val="black"/>
                  </a:solidFill>
                  <a:latin typeface="Arial" panose="020B0604020202020204" pitchFamily="34" charset="0"/>
                  <a:cs typeface="Arial" panose="020B0604020202020204" pitchFamily="34" charset="0"/>
                </a:rPr>
                <a:t>S1</a:t>
              </a:r>
              <a:endParaRPr lang="ko-KR" altLang="en-US" sz="1621" b="1" dirty="0">
                <a:solidFill>
                  <a:prstClr val="black"/>
                </a:solidFill>
                <a:latin typeface="Arial" panose="020B0604020202020204" pitchFamily="34" charset="0"/>
                <a:cs typeface="Arial" panose="020B0604020202020204" pitchFamily="34" charset="0"/>
              </a:endParaRPr>
            </a:p>
          </p:txBody>
        </p:sp>
        <p:sp>
          <p:nvSpPr>
            <p:cNvPr id="30" name="타원 29">
              <a:extLst>
                <a:ext uri="{FF2B5EF4-FFF2-40B4-BE49-F238E27FC236}">
                  <a16:creationId xmlns:a16="http://schemas.microsoft.com/office/drawing/2014/main" id="{6097FF4F-EE10-8A4D-A322-259D11A28082}"/>
                </a:ext>
              </a:extLst>
            </p:cNvPr>
            <p:cNvSpPr/>
            <p:nvPr/>
          </p:nvSpPr>
          <p:spPr>
            <a:xfrm>
              <a:off x="4947966" y="4458002"/>
              <a:ext cx="619034" cy="57983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21" b="1" dirty="0">
                  <a:solidFill>
                    <a:prstClr val="black"/>
                  </a:solidFill>
                  <a:latin typeface="Arial" panose="020B0604020202020204" pitchFamily="34" charset="0"/>
                  <a:cs typeface="Arial" panose="020B0604020202020204" pitchFamily="34" charset="0"/>
                </a:rPr>
                <a:t>S2</a:t>
              </a:r>
              <a:endParaRPr lang="ko-KR" altLang="en-US" sz="1621" b="1" dirty="0">
                <a:solidFill>
                  <a:prstClr val="black"/>
                </a:solidFill>
                <a:latin typeface="Arial" panose="020B0604020202020204" pitchFamily="34" charset="0"/>
                <a:cs typeface="Arial" panose="020B0604020202020204" pitchFamily="34" charset="0"/>
              </a:endParaRPr>
            </a:p>
          </p:txBody>
        </p:sp>
        <p:cxnSp>
          <p:nvCxnSpPr>
            <p:cNvPr id="38" name="직선 화살표 연결선 37">
              <a:extLst>
                <a:ext uri="{FF2B5EF4-FFF2-40B4-BE49-F238E27FC236}">
                  <a16:creationId xmlns:a16="http://schemas.microsoft.com/office/drawing/2014/main" id="{7063A18B-4C9D-244F-9C79-5FCF38B5358A}"/>
                </a:ext>
              </a:extLst>
            </p:cNvPr>
            <p:cNvCxnSpPr>
              <a:endCxn id="30" idx="3"/>
            </p:cNvCxnSpPr>
            <p:nvPr/>
          </p:nvCxnSpPr>
          <p:spPr>
            <a:xfrm flipV="1">
              <a:off x="4947966" y="4953215"/>
              <a:ext cx="89329" cy="308726"/>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타원 38">
              <a:extLst>
                <a:ext uri="{FF2B5EF4-FFF2-40B4-BE49-F238E27FC236}">
                  <a16:creationId xmlns:a16="http://schemas.microsoft.com/office/drawing/2014/main" id="{D28EDB60-EE58-3B4E-BADB-6113BA44B3F1}"/>
                </a:ext>
              </a:extLst>
            </p:cNvPr>
            <p:cNvSpPr/>
            <p:nvPr/>
          </p:nvSpPr>
          <p:spPr>
            <a:xfrm>
              <a:off x="4571844" y="5257239"/>
              <a:ext cx="619034" cy="57983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21" b="1" dirty="0">
                  <a:solidFill>
                    <a:prstClr val="black"/>
                  </a:solidFill>
                  <a:latin typeface="Arial" panose="020B0604020202020204" pitchFamily="34" charset="0"/>
                  <a:cs typeface="Arial" panose="020B0604020202020204" pitchFamily="34" charset="0"/>
                </a:rPr>
                <a:t>S5</a:t>
              </a:r>
              <a:endParaRPr lang="ko-KR" altLang="en-US" sz="1621" b="1" dirty="0">
                <a:solidFill>
                  <a:prstClr val="black"/>
                </a:solidFill>
                <a:latin typeface="Arial" panose="020B0604020202020204" pitchFamily="34" charset="0"/>
                <a:cs typeface="Arial" panose="020B0604020202020204" pitchFamily="34" charset="0"/>
              </a:endParaRPr>
            </a:p>
          </p:txBody>
        </p:sp>
        <p:cxnSp>
          <p:nvCxnSpPr>
            <p:cNvPr id="42" name="직선 화살표 연결선 41">
              <a:extLst>
                <a:ext uri="{FF2B5EF4-FFF2-40B4-BE49-F238E27FC236}">
                  <a16:creationId xmlns:a16="http://schemas.microsoft.com/office/drawing/2014/main" id="{1CA5FF01-8A68-AC49-A533-359CD64E1C76}"/>
                </a:ext>
              </a:extLst>
            </p:cNvPr>
            <p:cNvCxnSpPr>
              <a:stCxn id="43" idx="7"/>
            </p:cNvCxnSpPr>
            <p:nvPr/>
          </p:nvCxnSpPr>
          <p:spPr>
            <a:xfrm flipV="1">
              <a:off x="3451313" y="4970454"/>
              <a:ext cx="257017" cy="388649"/>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타원 42">
              <a:extLst>
                <a:ext uri="{FF2B5EF4-FFF2-40B4-BE49-F238E27FC236}">
                  <a16:creationId xmlns:a16="http://schemas.microsoft.com/office/drawing/2014/main" id="{C0FE6383-4376-E742-922D-B1FE2AD269C1}"/>
                </a:ext>
              </a:extLst>
            </p:cNvPr>
            <p:cNvSpPr/>
            <p:nvPr/>
          </p:nvSpPr>
          <p:spPr>
            <a:xfrm>
              <a:off x="2923175" y="5274478"/>
              <a:ext cx="619034" cy="57983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21" b="1" dirty="0">
                  <a:solidFill>
                    <a:prstClr val="black"/>
                  </a:solidFill>
                  <a:latin typeface="Arial" panose="020B0604020202020204" pitchFamily="34" charset="0"/>
                  <a:cs typeface="Arial" panose="020B0604020202020204" pitchFamily="34" charset="0"/>
                </a:rPr>
                <a:t>S3</a:t>
              </a:r>
              <a:endParaRPr lang="ko-KR" altLang="en-US" sz="1621" b="1" dirty="0">
                <a:solidFill>
                  <a:prstClr val="black"/>
                </a:solidFill>
                <a:latin typeface="Arial" panose="020B0604020202020204" pitchFamily="34" charset="0"/>
                <a:cs typeface="Arial" panose="020B0604020202020204" pitchFamily="34" charset="0"/>
              </a:endParaRPr>
            </a:p>
          </p:txBody>
        </p:sp>
        <p:cxnSp>
          <p:nvCxnSpPr>
            <p:cNvPr id="44" name="직선 화살표 연결선 43">
              <a:extLst>
                <a:ext uri="{FF2B5EF4-FFF2-40B4-BE49-F238E27FC236}">
                  <a16:creationId xmlns:a16="http://schemas.microsoft.com/office/drawing/2014/main" id="{91E06434-8AA0-F64F-9FCD-CEC90E9EDABA}"/>
                </a:ext>
              </a:extLst>
            </p:cNvPr>
            <p:cNvCxnSpPr>
              <a:stCxn id="45" idx="0"/>
            </p:cNvCxnSpPr>
            <p:nvPr/>
          </p:nvCxnSpPr>
          <p:spPr>
            <a:xfrm flipV="1">
              <a:off x="4100123" y="4965752"/>
              <a:ext cx="20374" cy="31186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타원 44">
              <a:extLst>
                <a:ext uri="{FF2B5EF4-FFF2-40B4-BE49-F238E27FC236}">
                  <a16:creationId xmlns:a16="http://schemas.microsoft.com/office/drawing/2014/main" id="{BE44AEBE-80C6-F746-AB40-368547E69484}"/>
                </a:ext>
              </a:extLst>
            </p:cNvPr>
            <p:cNvSpPr/>
            <p:nvPr/>
          </p:nvSpPr>
          <p:spPr>
            <a:xfrm>
              <a:off x="3789823" y="5277612"/>
              <a:ext cx="620602" cy="57983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21" b="1" dirty="0">
                  <a:solidFill>
                    <a:prstClr val="black"/>
                  </a:solidFill>
                  <a:latin typeface="Arial" panose="020B0604020202020204" pitchFamily="34" charset="0"/>
                  <a:cs typeface="Arial" panose="020B0604020202020204" pitchFamily="34" charset="0"/>
                </a:rPr>
                <a:t>S4</a:t>
              </a:r>
              <a:endParaRPr lang="ko-KR" altLang="en-US" sz="1621" b="1" dirty="0">
                <a:solidFill>
                  <a:prstClr val="black"/>
                </a:solidFill>
                <a:latin typeface="Arial" panose="020B0604020202020204" pitchFamily="34" charset="0"/>
                <a:cs typeface="Arial" panose="020B0604020202020204" pitchFamily="34" charset="0"/>
              </a:endParaRPr>
            </a:p>
          </p:txBody>
        </p:sp>
        <p:cxnSp>
          <p:nvCxnSpPr>
            <p:cNvPr id="46" name="직선 화살표 연결선 45">
              <a:extLst>
                <a:ext uri="{FF2B5EF4-FFF2-40B4-BE49-F238E27FC236}">
                  <a16:creationId xmlns:a16="http://schemas.microsoft.com/office/drawing/2014/main" id="{8F78BC00-D914-5F4A-A401-101E4C86E03B}"/>
                </a:ext>
              </a:extLst>
            </p:cNvPr>
            <p:cNvCxnSpPr>
              <a:stCxn id="47" idx="1"/>
            </p:cNvCxnSpPr>
            <p:nvPr/>
          </p:nvCxnSpPr>
          <p:spPr>
            <a:xfrm flipH="1" flipV="1">
              <a:off x="5466701" y="4973589"/>
              <a:ext cx="210002" cy="396484"/>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7" name="타원 46">
              <a:extLst>
                <a:ext uri="{FF2B5EF4-FFF2-40B4-BE49-F238E27FC236}">
                  <a16:creationId xmlns:a16="http://schemas.microsoft.com/office/drawing/2014/main" id="{619A2D35-5D4D-4940-AA4F-D9E3F3567CAD}"/>
                </a:ext>
              </a:extLst>
            </p:cNvPr>
            <p:cNvSpPr/>
            <p:nvPr/>
          </p:nvSpPr>
          <p:spPr>
            <a:xfrm>
              <a:off x="5585806" y="5285447"/>
              <a:ext cx="620602" cy="57983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21" b="1" dirty="0">
                  <a:solidFill>
                    <a:prstClr val="black"/>
                  </a:solidFill>
                  <a:latin typeface="Arial" panose="020B0604020202020204" pitchFamily="34" charset="0"/>
                  <a:cs typeface="Arial" panose="020B0604020202020204" pitchFamily="34" charset="0"/>
                </a:rPr>
                <a:t>S6</a:t>
              </a:r>
              <a:endParaRPr lang="ko-KR" altLang="en-US" sz="1621" b="1" dirty="0">
                <a:solidFill>
                  <a:prstClr val="black"/>
                </a:solidFill>
                <a:latin typeface="Arial" panose="020B0604020202020204" pitchFamily="34" charset="0"/>
                <a:cs typeface="Arial" panose="020B0604020202020204" pitchFamily="34" charset="0"/>
              </a:endParaRPr>
            </a:p>
          </p:txBody>
        </p:sp>
        <p:cxnSp>
          <p:nvCxnSpPr>
            <p:cNvPr id="50" name="직선 화살표 연결선 49">
              <a:extLst>
                <a:ext uri="{FF2B5EF4-FFF2-40B4-BE49-F238E27FC236}">
                  <a16:creationId xmlns:a16="http://schemas.microsoft.com/office/drawing/2014/main" id="{1D345F1C-C2CF-BD4B-8A7B-81AFAA6A5521}"/>
                </a:ext>
              </a:extLst>
            </p:cNvPr>
            <p:cNvCxnSpPr/>
            <p:nvPr/>
          </p:nvCxnSpPr>
          <p:spPr>
            <a:xfrm flipV="1">
              <a:off x="2909070" y="5822974"/>
              <a:ext cx="161420" cy="542228"/>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직선 화살표 연결선 50">
              <a:extLst>
                <a:ext uri="{FF2B5EF4-FFF2-40B4-BE49-F238E27FC236}">
                  <a16:creationId xmlns:a16="http://schemas.microsoft.com/office/drawing/2014/main" id="{043E2A40-D31B-624B-A96F-BF67B86CDF9D}"/>
                </a:ext>
              </a:extLst>
            </p:cNvPr>
            <p:cNvCxnSpPr/>
            <p:nvPr/>
          </p:nvCxnSpPr>
          <p:spPr>
            <a:xfrm flipV="1">
              <a:off x="3849375" y="5819840"/>
              <a:ext cx="97165" cy="539093"/>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68D33034-36B4-2C47-ADFD-59A19840C32A}"/>
                </a:ext>
              </a:extLst>
            </p:cNvPr>
            <p:cNvCxnSpPr/>
            <p:nvPr/>
          </p:nvCxnSpPr>
          <p:spPr>
            <a:xfrm flipV="1">
              <a:off x="4658038" y="5815138"/>
              <a:ext cx="76792" cy="539093"/>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922324E8-532F-584C-A721-F8FACAC0DF46}"/>
                </a:ext>
              </a:extLst>
            </p:cNvPr>
            <p:cNvCxnSpPr/>
            <p:nvPr/>
          </p:nvCxnSpPr>
          <p:spPr>
            <a:xfrm flipV="1">
              <a:off x="5665733" y="5810437"/>
              <a:ext cx="68956" cy="568868"/>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9D3A6791-C672-7143-A8C8-AEFD2898B80F}"/>
                </a:ext>
              </a:extLst>
            </p:cNvPr>
            <p:cNvCxnSpPr/>
            <p:nvPr/>
          </p:nvCxnSpPr>
          <p:spPr>
            <a:xfrm flipH="1" flipV="1">
              <a:off x="3371387" y="5833944"/>
              <a:ext cx="89329" cy="545362"/>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9A36373-B16E-FF4C-A7D7-5B757D3953B7}"/>
                </a:ext>
              </a:extLst>
            </p:cNvPr>
            <p:cNvCxnSpPr/>
            <p:nvPr/>
          </p:nvCxnSpPr>
          <p:spPr>
            <a:xfrm flipH="1" flipV="1">
              <a:off x="4245871" y="5837078"/>
              <a:ext cx="155150" cy="528124"/>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E0BFDCA8-5E16-DE43-8BE0-A97E3B41DF14}"/>
                </a:ext>
              </a:extLst>
            </p:cNvPr>
            <p:cNvCxnSpPr/>
            <p:nvPr/>
          </p:nvCxnSpPr>
          <p:spPr>
            <a:xfrm flipH="1" flipV="1">
              <a:off x="5021623" y="5822974"/>
              <a:ext cx="150449" cy="537526"/>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F1DF742F-95CE-1A41-A6CC-54B0FEA2AF41}"/>
                </a:ext>
              </a:extLst>
            </p:cNvPr>
            <p:cNvCxnSpPr/>
            <p:nvPr/>
          </p:nvCxnSpPr>
          <p:spPr>
            <a:xfrm flipH="1" flipV="1">
              <a:off x="6101408" y="5819840"/>
              <a:ext cx="126941" cy="550063"/>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28A53691-863B-F44C-A9B7-5CAB5ABCD58A}"/>
                </a:ext>
              </a:extLst>
            </p:cNvPr>
            <p:cNvCxnSpPr/>
            <p:nvPr/>
          </p:nvCxnSpPr>
          <p:spPr>
            <a:xfrm flipH="1" flipV="1">
              <a:off x="2728845" y="6382440"/>
              <a:ext cx="3580997" cy="78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7FE6A9D6-3F38-8646-ACAD-146F32BD9BD4}"/>
                </a:ext>
              </a:extLst>
            </p:cNvPr>
            <p:cNvCxnSpPr/>
            <p:nvPr/>
          </p:nvCxnSpPr>
          <p:spPr>
            <a:xfrm flipV="1">
              <a:off x="2727277" y="4074055"/>
              <a:ext cx="10971" cy="231622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98EB1E80-AD86-5F46-A682-801EC3748EAD}"/>
                </a:ext>
              </a:extLst>
            </p:cNvPr>
            <p:cNvSpPr txBox="1"/>
            <p:nvPr/>
          </p:nvSpPr>
          <p:spPr>
            <a:xfrm>
              <a:off x="3180192" y="4887396"/>
              <a:ext cx="470153" cy="338501"/>
            </a:xfrm>
            <a:prstGeom prst="rect">
              <a:avLst/>
            </a:prstGeom>
            <a:noFill/>
          </p:spPr>
          <p:txBody>
            <a:bodyPr wrap="none">
              <a:spAutoFit/>
            </a:bodyPr>
            <a:lstStyle/>
            <a:p>
              <a:pPr>
                <a:defRPr/>
              </a:pPr>
              <a:r>
                <a:rPr lang="en-US" altLang="ko-KR" sz="1621" b="1" dirty="0">
                  <a:solidFill>
                    <a:prstClr val="black"/>
                  </a:solidFill>
                  <a:cs typeface="Arial" panose="020B0604020202020204" pitchFamily="34" charset="0"/>
                </a:rPr>
                <a:t>0/0</a:t>
              </a:r>
              <a:endParaRPr lang="ko-KR" altLang="en-US" sz="1621" b="1" dirty="0">
                <a:solidFill>
                  <a:prstClr val="black"/>
                </a:solidFill>
                <a:cs typeface="Arial" panose="020B0604020202020204" pitchFamily="34" charset="0"/>
              </a:endParaRPr>
            </a:p>
          </p:txBody>
        </p:sp>
        <p:sp>
          <p:nvSpPr>
            <p:cNvPr id="67" name="TextBox 66">
              <a:extLst>
                <a:ext uri="{FF2B5EF4-FFF2-40B4-BE49-F238E27FC236}">
                  <a16:creationId xmlns:a16="http://schemas.microsoft.com/office/drawing/2014/main" id="{98E9AF2A-4181-C444-9064-14D6C5158578}"/>
                </a:ext>
              </a:extLst>
            </p:cNvPr>
            <p:cNvSpPr txBox="1"/>
            <p:nvPr/>
          </p:nvSpPr>
          <p:spPr>
            <a:xfrm>
              <a:off x="4039004" y="4888963"/>
              <a:ext cx="470153" cy="338501"/>
            </a:xfrm>
            <a:prstGeom prst="rect">
              <a:avLst/>
            </a:prstGeom>
            <a:noFill/>
          </p:spPr>
          <p:txBody>
            <a:bodyPr wrap="none">
              <a:spAutoFit/>
            </a:bodyPr>
            <a:lstStyle/>
            <a:p>
              <a:pPr>
                <a:defRPr/>
              </a:pPr>
              <a:r>
                <a:rPr lang="en-US" altLang="ko-KR" sz="1621" b="1" dirty="0">
                  <a:solidFill>
                    <a:srgbClr val="00B0F0"/>
                  </a:solidFill>
                  <a:cs typeface="Arial" panose="020B0604020202020204" pitchFamily="34" charset="0"/>
                </a:rPr>
                <a:t>1</a:t>
              </a:r>
              <a:r>
                <a:rPr lang="en-US" altLang="ko-KR" sz="1621" b="1" dirty="0">
                  <a:solidFill>
                    <a:prstClr val="black"/>
                  </a:solidFill>
                  <a:cs typeface="Arial" panose="020B0604020202020204" pitchFamily="34" charset="0"/>
                </a:rPr>
                <a:t>/0</a:t>
              </a:r>
              <a:endParaRPr lang="ko-KR" altLang="en-US" sz="1621" b="1" dirty="0">
                <a:solidFill>
                  <a:prstClr val="black"/>
                </a:solidFill>
                <a:cs typeface="Arial" panose="020B0604020202020204" pitchFamily="34" charset="0"/>
              </a:endParaRPr>
            </a:p>
          </p:txBody>
        </p:sp>
        <p:sp>
          <p:nvSpPr>
            <p:cNvPr id="68" name="TextBox 67">
              <a:extLst>
                <a:ext uri="{FF2B5EF4-FFF2-40B4-BE49-F238E27FC236}">
                  <a16:creationId xmlns:a16="http://schemas.microsoft.com/office/drawing/2014/main" id="{8D2C6C78-E7B1-7647-86FD-8992420AD678}"/>
                </a:ext>
              </a:extLst>
            </p:cNvPr>
            <p:cNvSpPr txBox="1"/>
            <p:nvPr/>
          </p:nvSpPr>
          <p:spPr>
            <a:xfrm>
              <a:off x="2645784" y="5763423"/>
              <a:ext cx="470153" cy="338501"/>
            </a:xfrm>
            <a:prstGeom prst="rect">
              <a:avLst/>
            </a:prstGeom>
            <a:noFill/>
          </p:spPr>
          <p:txBody>
            <a:bodyPr wrap="none">
              <a:spAutoFit/>
            </a:bodyPr>
            <a:lstStyle/>
            <a:p>
              <a:pPr>
                <a:defRPr/>
              </a:pPr>
              <a:r>
                <a:rPr lang="en-US" altLang="ko-KR" sz="1621" b="1" dirty="0">
                  <a:solidFill>
                    <a:prstClr val="black"/>
                  </a:solidFill>
                  <a:cs typeface="Arial" panose="020B0604020202020204" pitchFamily="34" charset="0"/>
                </a:rPr>
                <a:t>0/0</a:t>
              </a:r>
              <a:endParaRPr lang="ko-KR" altLang="en-US" sz="1621" b="1" dirty="0">
                <a:solidFill>
                  <a:prstClr val="black"/>
                </a:solidFill>
                <a:cs typeface="Arial" panose="020B0604020202020204" pitchFamily="34" charset="0"/>
              </a:endParaRPr>
            </a:p>
          </p:txBody>
        </p:sp>
        <p:sp>
          <p:nvSpPr>
            <p:cNvPr id="82" name="TextBox 81">
              <a:extLst>
                <a:ext uri="{FF2B5EF4-FFF2-40B4-BE49-F238E27FC236}">
                  <a16:creationId xmlns:a16="http://schemas.microsoft.com/office/drawing/2014/main" id="{250A69C8-8DDE-5441-BF4E-FE045A1E66A7}"/>
                </a:ext>
              </a:extLst>
            </p:cNvPr>
            <p:cNvSpPr txBox="1"/>
            <p:nvPr/>
          </p:nvSpPr>
          <p:spPr>
            <a:xfrm>
              <a:off x="4327364" y="5732081"/>
              <a:ext cx="470153" cy="338501"/>
            </a:xfrm>
            <a:prstGeom prst="rect">
              <a:avLst/>
            </a:prstGeom>
            <a:noFill/>
          </p:spPr>
          <p:txBody>
            <a:bodyPr wrap="none">
              <a:spAutoFit/>
            </a:bodyPr>
            <a:lstStyle/>
            <a:p>
              <a:pPr>
                <a:defRPr/>
              </a:pPr>
              <a:r>
                <a:rPr lang="en-US" altLang="ko-KR" sz="1621" b="1" dirty="0">
                  <a:solidFill>
                    <a:prstClr val="black"/>
                  </a:solidFill>
                  <a:cs typeface="Arial" panose="020B0604020202020204" pitchFamily="34" charset="0"/>
                </a:rPr>
                <a:t>0/0</a:t>
              </a:r>
              <a:endParaRPr lang="ko-KR" altLang="en-US" sz="1621" b="1" dirty="0">
                <a:solidFill>
                  <a:prstClr val="black"/>
                </a:solidFill>
                <a:cs typeface="Arial" panose="020B0604020202020204" pitchFamily="34" charset="0"/>
              </a:endParaRPr>
            </a:p>
          </p:txBody>
        </p:sp>
        <p:sp>
          <p:nvSpPr>
            <p:cNvPr id="83" name="TextBox 82">
              <a:extLst>
                <a:ext uri="{FF2B5EF4-FFF2-40B4-BE49-F238E27FC236}">
                  <a16:creationId xmlns:a16="http://schemas.microsoft.com/office/drawing/2014/main" id="{19BC8C44-1686-7D46-8F32-974EE304D636}"/>
                </a:ext>
              </a:extLst>
            </p:cNvPr>
            <p:cNvSpPr txBox="1"/>
            <p:nvPr/>
          </p:nvSpPr>
          <p:spPr>
            <a:xfrm>
              <a:off x="5322521" y="5755587"/>
              <a:ext cx="468586" cy="338501"/>
            </a:xfrm>
            <a:prstGeom prst="rect">
              <a:avLst/>
            </a:prstGeom>
            <a:noFill/>
          </p:spPr>
          <p:txBody>
            <a:bodyPr wrap="none">
              <a:spAutoFit/>
            </a:bodyPr>
            <a:lstStyle/>
            <a:p>
              <a:pPr>
                <a:defRPr/>
              </a:pPr>
              <a:r>
                <a:rPr lang="en-US" altLang="ko-KR" sz="1621" b="1" dirty="0">
                  <a:solidFill>
                    <a:prstClr val="black"/>
                  </a:solidFill>
                  <a:cs typeface="Arial" panose="020B0604020202020204" pitchFamily="34" charset="0"/>
                </a:rPr>
                <a:t>0/0</a:t>
              </a:r>
              <a:endParaRPr lang="ko-KR" altLang="en-US" sz="1621" b="1" dirty="0">
                <a:solidFill>
                  <a:prstClr val="black"/>
                </a:solidFill>
                <a:cs typeface="Arial" panose="020B0604020202020204" pitchFamily="34" charset="0"/>
              </a:endParaRPr>
            </a:p>
          </p:txBody>
        </p:sp>
        <p:sp>
          <p:nvSpPr>
            <p:cNvPr id="84" name="TextBox 83">
              <a:extLst>
                <a:ext uri="{FF2B5EF4-FFF2-40B4-BE49-F238E27FC236}">
                  <a16:creationId xmlns:a16="http://schemas.microsoft.com/office/drawing/2014/main" id="{4C152679-3887-8549-89E3-944E7EEB2358}"/>
                </a:ext>
              </a:extLst>
            </p:cNvPr>
            <p:cNvSpPr txBox="1"/>
            <p:nvPr/>
          </p:nvSpPr>
          <p:spPr>
            <a:xfrm>
              <a:off x="3025041" y="6011030"/>
              <a:ext cx="468586" cy="338501"/>
            </a:xfrm>
            <a:prstGeom prst="rect">
              <a:avLst/>
            </a:prstGeom>
            <a:noFill/>
          </p:spPr>
          <p:txBody>
            <a:bodyPr wrap="none">
              <a:spAutoFit/>
            </a:bodyPr>
            <a:lstStyle/>
            <a:p>
              <a:pPr>
                <a:defRPr/>
              </a:pPr>
              <a:r>
                <a:rPr lang="en-US" altLang="ko-KR" sz="1621" b="1" dirty="0">
                  <a:solidFill>
                    <a:prstClr val="black"/>
                  </a:solidFill>
                  <a:cs typeface="Arial" panose="020B0604020202020204" pitchFamily="34" charset="0"/>
                </a:rPr>
                <a:t>1/0</a:t>
              </a:r>
              <a:endParaRPr lang="ko-KR" altLang="en-US" sz="1621" b="1" dirty="0">
                <a:solidFill>
                  <a:prstClr val="black"/>
                </a:solidFill>
                <a:cs typeface="Arial" panose="020B0604020202020204" pitchFamily="34" charset="0"/>
              </a:endParaRPr>
            </a:p>
          </p:txBody>
        </p:sp>
        <p:sp>
          <p:nvSpPr>
            <p:cNvPr id="85" name="TextBox 84">
              <a:extLst>
                <a:ext uri="{FF2B5EF4-FFF2-40B4-BE49-F238E27FC236}">
                  <a16:creationId xmlns:a16="http://schemas.microsoft.com/office/drawing/2014/main" id="{84C7E62A-EF26-FC42-A7B3-0B94575B03A4}"/>
                </a:ext>
              </a:extLst>
            </p:cNvPr>
            <p:cNvSpPr txBox="1"/>
            <p:nvPr/>
          </p:nvSpPr>
          <p:spPr>
            <a:xfrm>
              <a:off x="3946540" y="6029836"/>
              <a:ext cx="470153" cy="338501"/>
            </a:xfrm>
            <a:prstGeom prst="rect">
              <a:avLst/>
            </a:prstGeom>
            <a:noFill/>
          </p:spPr>
          <p:txBody>
            <a:bodyPr wrap="none">
              <a:spAutoFit/>
            </a:bodyPr>
            <a:lstStyle/>
            <a:p>
              <a:pPr>
                <a:defRPr/>
              </a:pPr>
              <a:r>
                <a:rPr lang="en-US" altLang="ko-KR" sz="1621" b="1" dirty="0">
                  <a:solidFill>
                    <a:prstClr val="black"/>
                  </a:solidFill>
                  <a:cs typeface="Arial" panose="020B0604020202020204" pitchFamily="34" charset="0"/>
                </a:rPr>
                <a:t>1/0</a:t>
              </a:r>
              <a:endParaRPr lang="ko-KR" altLang="en-US" sz="1621" b="1" dirty="0">
                <a:solidFill>
                  <a:prstClr val="black"/>
                </a:solidFill>
                <a:cs typeface="Arial" panose="020B0604020202020204" pitchFamily="34" charset="0"/>
              </a:endParaRPr>
            </a:p>
          </p:txBody>
        </p:sp>
        <p:sp>
          <p:nvSpPr>
            <p:cNvPr id="86" name="TextBox 85">
              <a:extLst>
                <a:ext uri="{FF2B5EF4-FFF2-40B4-BE49-F238E27FC236}">
                  <a16:creationId xmlns:a16="http://schemas.microsoft.com/office/drawing/2014/main" id="{E393DBF3-A556-534B-B2B1-0582A9BC8B91}"/>
                </a:ext>
              </a:extLst>
            </p:cNvPr>
            <p:cNvSpPr txBox="1"/>
            <p:nvPr/>
          </p:nvSpPr>
          <p:spPr>
            <a:xfrm>
              <a:off x="4717591" y="6036104"/>
              <a:ext cx="468586" cy="338501"/>
            </a:xfrm>
            <a:prstGeom prst="rect">
              <a:avLst/>
            </a:prstGeom>
            <a:noFill/>
          </p:spPr>
          <p:txBody>
            <a:bodyPr wrap="none">
              <a:spAutoFit/>
            </a:bodyPr>
            <a:lstStyle/>
            <a:p>
              <a:pPr>
                <a:defRPr/>
              </a:pPr>
              <a:r>
                <a:rPr lang="en-US" altLang="ko-KR" sz="1621" b="1" dirty="0">
                  <a:solidFill>
                    <a:prstClr val="black"/>
                  </a:solidFill>
                  <a:cs typeface="Arial" panose="020B0604020202020204" pitchFamily="34" charset="0"/>
                </a:rPr>
                <a:t>1/0</a:t>
              </a:r>
              <a:endParaRPr lang="ko-KR" altLang="en-US" sz="1621" b="1" dirty="0">
                <a:solidFill>
                  <a:prstClr val="black"/>
                </a:solidFill>
                <a:cs typeface="Arial" panose="020B0604020202020204" pitchFamily="34" charset="0"/>
              </a:endParaRPr>
            </a:p>
          </p:txBody>
        </p:sp>
        <p:sp>
          <p:nvSpPr>
            <p:cNvPr id="87" name="TextBox 86">
              <a:extLst>
                <a:ext uri="{FF2B5EF4-FFF2-40B4-BE49-F238E27FC236}">
                  <a16:creationId xmlns:a16="http://schemas.microsoft.com/office/drawing/2014/main" id="{63E7974A-0DA4-4B4C-B269-61202BBB3F8A}"/>
                </a:ext>
              </a:extLst>
            </p:cNvPr>
            <p:cNvSpPr txBox="1"/>
            <p:nvPr/>
          </p:nvSpPr>
          <p:spPr>
            <a:xfrm>
              <a:off x="5770733" y="6021999"/>
              <a:ext cx="470153" cy="338501"/>
            </a:xfrm>
            <a:prstGeom prst="rect">
              <a:avLst/>
            </a:prstGeom>
            <a:noFill/>
          </p:spPr>
          <p:txBody>
            <a:bodyPr wrap="none">
              <a:spAutoFit/>
            </a:bodyPr>
            <a:lstStyle/>
            <a:p>
              <a:pPr>
                <a:defRPr/>
              </a:pPr>
              <a:r>
                <a:rPr lang="en-US" altLang="ko-KR" sz="1621" b="1" dirty="0">
                  <a:solidFill>
                    <a:srgbClr val="00B0F0"/>
                  </a:solidFill>
                  <a:cs typeface="Arial" panose="020B0604020202020204" pitchFamily="34" charset="0"/>
                </a:rPr>
                <a:t>1</a:t>
              </a:r>
              <a:r>
                <a:rPr lang="en-US" altLang="ko-KR" sz="1621" b="1" dirty="0">
                  <a:solidFill>
                    <a:prstClr val="black"/>
                  </a:solidFill>
                  <a:cs typeface="Arial" panose="020B0604020202020204" pitchFamily="34" charset="0"/>
                </a:rPr>
                <a:t>/</a:t>
              </a:r>
              <a:r>
                <a:rPr lang="en-US" altLang="ko-KR" sz="1621" b="1" dirty="0">
                  <a:solidFill>
                    <a:srgbClr val="FF0000"/>
                  </a:solidFill>
                  <a:cs typeface="Arial" panose="020B0604020202020204" pitchFamily="34" charset="0"/>
                </a:rPr>
                <a:t>1</a:t>
              </a:r>
              <a:endParaRPr lang="ko-KR" altLang="en-US" sz="1621" b="1" dirty="0">
                <a:solidFill>
                  <a:srgbClr val="FF0000"/>
                </a:solidFill>
                <a:cs typeface="Arial" panose="020B0604020202020204" pitchFamily="34" charset="0"/>
              </a:endParaRPr>
            </a:p>
          </p:txBody>
        </p:sp>
        <p:sp>
          <p:nvSpPr>
            <p:cNvPr id="88" name="TextBox 87">
              <a:extLst>
                <a:ext uri="{FF2B5EF4-FFF2-40B4-BE49-F238E27FC236}">
                  <a16:creationId xmlns:a16="http://schemas.microsoft.com/office/drawing/2014/main" id="{94EC86EF-EF33-AE40-A159-EC7CD2AB9913}"/>
                </a:ext>
              </a:extLst>
            </p:cNvPr>
            <p:cNvSpPr txBox="1"/>
            <p:nvPr/>
          </p:nvSpPr>
          <p:spPr>
            <a:xfrm>
              <a:off x="5441626" y="4917172"/>
              <a:ext cx="470153" cy="338501"/>
            </a:xfrm>
            <a:prstGeom prst="rect">
              <a:avLst/>
            </a:prstGeom>
            <a:noFill/>
          </p:spPr>
          <p:txBody>
            <a:bodyPr wrap="none">
              <a:spAutoFit/>
            </a:bodyPr>
            <a:lstStyle/>
            <a:p>
              <a:pPr>
                <a:defRPr/>
              </a:pPr>
              <a:r>
                <a:rPr lang="en-US" altLang="ko-KR" sz="1621" b="1" dirty="0">
                  <a:solidFill>
                    <a:srgbClr val="00B0F0"/>
                  </a:solidFill>
                  <a:cs typeface="Arial" panose="020B0604020202020204" pitchFamily="34" charset="0"/>
                </a:rPr>
                <a:t>1</a:t>
              </a:r>
              <a:r>
                <a:rPr lang="en-US" altLang="ko-KR" sz="1621" b="1" dirty="0">
                  <a:solidFill>
                    <a:prstClr val="black"/>
                  </a:solidFill>
                  <a:cs typeface="Arial" panose="020B0604020202020204" pitchFamily="34" charset="0"/>
                </a:rPr>
                <a:t>/0</a:t>
              </a:r>
              <a:endParaRPr lang="ko-KR" altLang="en-US" sz="1621" b="1" dirty="0">
                <a:solidFill>
                  <a:prstClr val="black"/>
                </a:solidFill>
                <a:cs typeface="Arial" panose="020B0604020202020204" pitchFamily="34" charset="0"/>
              </a:endParaRPr>
            </a:p>
          </p:txBody>
        </p:sp>
        <p:sp>
          <p:nvSpPr>
            <p:cNvPr id="89" name="TextBox 88">
              <a:extLst>
                <a:ext uri="{FF2B5EF4-FFF2-40B4-BE49-F238E27FC236}">
                  <a16:creationId xmlns:a16="http://schemas.microsoft.com/office/drawing/2014/main" id="{9641CE7F-F192-7A4D-9D1E-A10EC96EF0A1}"/>
                </a:ext>
              </a:extLst>
            </p:cNvPr>
            <p:cNvSpPr txBox="1"/>
            <p:nvPr/>
          </p:nvSpPr>
          <p:spPr>
            <a:xfrm>
              <a:off x="4593784" y="4887396"/>
              <a:ext cx="468585" cy="338501"/>
            </a:xfrm>
            <a:prstGeom prst="rect">
              <a:avLst/>
            </a:prstGeom>
            <a:noFill/>
          </p:spPr>
          <p:txBody>
            <a:bodyPr wrap="none">
              <a:spAutoFit/>
            </a:bodyPr>
            <a:lstStyle/>
            <a:p>
              <a:pPr>
                <a:defRPr/>
              </a:pPr>
              <a:r>
                <a:rPr lang="en-US" altLang="ko-KR" sz="1621" b="1" dirty="0">
                  <a:solidFill>
                    <a:prstClr val="black"/>
                  </a:solidFill>
                  <a:cs typeface="Arial" panose="020B0604020202020204" pitchFamily="34" charset="0"/>
                </a:rPr>
                <a:t>0/0</a:t>
              </a:r>
              <a:endParaRPr lang="ko-KR" altLang="en-US" sz="1621" b="1" dirty="0">
                <a:solidFill>
                  <a:prstClr val="black"/>
                </a:solidFill>
                <a:cs typeface="Arial" panose="020B0604020202020204" pitchFamily="34" charset="0"/>
              </a:endParaRPr>
            </a:p>
          </p:txBody>
        </p:sp>
        <p:cxnSp>
          <p:nvCxnSpPr>
            <p:cNvPr id="91" name="직선 화살표 연결선 90">
              <a:extLst>
                <a:ext uri="{FF2B5EF4-FFF2-40B4-BE49-F238E27FC236}">
                  <a16:creationId xmlns:a16="http://schemas.microsoft.com/office/drawing/2014/main" id="{D700C1D5-6A38-9F48-A039-FD990350501F}"/>
                </a:ext>
              </a:extLst>
            </p:cNvPr>
            <p:cNvCxnSpPr/>
            <p:nvPr/>
          </p:nvCxnSpPr>
          <p:spPr>
            <a:xfrm flipH="1">
              <a:off x="4842965" y="3743389"/>
              <a:ext cx="1051576" cy="1880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12F7A0E1-82D9-E142-87DA-90F8BAFB6EDA}"/>
                  </a:ext>
                </a:extLst>
              </p14:cNvPr>
              <p14:cNvContentPartPr/>
              <p14:nvPr/>
            </p14:nvContentPartPr>
            <p14:xfrm>
              <a:off x="6989400" y="3661920"/>
              <a:ext cx="1523880" cy="261000"/>
            </p14:xfrm>
          </p:contentPart>
        </mc:Choice>
        <mc:Fallback>
          <p:pic>
            <p:nvPicPr>
              <p:cNvPr id="4" name="Ink 3">
                <a:extLst>
                  <a:ext uri="{FF2B5EF4-FFF2-40B4-BE49-F238E27FC236}">
                    <a16:creationId xmlns:a16="http://schemas.microsoft.com/office/drawing/2014/main" id="{12F7A0E1-82D9-E142-87DA-90F8BAFB6EDA}"/>
                  </a:ext>
                </a:extLst>
              </p:cNvPr>
              <p:cNvPicPr/>
              <p:nvPr/>
            </p:nvPicPr>
            <p:blipFill>
              <a:blip r:embed="rId3"/>
              <a:stretch>
                <a:fillRect/>
              </a:stretch>
            </p:blipFill>
            <p:spPr>
              <a:xfrm>
                <a:off x="6980040" y="3652560"/>
                <a:ext cx="1542600" cy="279720"/>
              </a:xfrm>
              <a:prstGeom prst="rect">
                <a:avLst/>
              </a:prstGeom>
            </p:spPr>
          </p:pic>
        </mc:Fallback>
      </mc:AlternateContent>
    </p:spTree>
    <p:extLst>
      <p:ext uri="{BB962C8B-B14F-4D97-AF65-F5344CB8AC3E}">
        <p14:creationId xmlns:p14="http://schemas.microsoft.com/office/powerpoint/2010/main" val="196718310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E34052D-214A-1A4F-83B6-7E3F6ECF321F}"/>
              </a:ext>
            </a:extLst>
          </p:cNvPr>
          <p:cNvSpPr>
            <a:spLocks noGrp="1"/>
          </p:cNvSpPr>
          <p:nvPr>
            <p:ph type="title"/>
          </p:nvPr>
        </p:nvSpPr>
        <p:spPr>
          <a:xfrm>
            <a:off x="641350" y="407988"/>
            <a:ext cx="7988300" cy="673100"/>
          </a:xfrm>
        </p:spPr>
        <p:txBody>
          <a:bodyPr>
            <a:normAutofit/>
          </a:bodyPr>
          <a:lstStyle/>
          <a:p>
            <a:pPr>
              <a:defRPr/>
            </a:pPr>
            <a:r>
              <a:rPr lang="en-US" altLang="ko-KR" sz="3647" dirty="0">
                <a:latin typeface="Arial" panose="020B0604020202020204" pitchFamily="34" charset="0"/>
                <a:cs typeface="Arial" panose="020B0604020202020204" pitchFamily="34" charset="0"/>
              </a:rPr>
              <a:t>Sequence Detector Example</a:t>
            </a:r>
            <a:endParaRPr lang="ko-KR" altLang="en-US" sz="3647" dirty="0">
              <a:latin typeface="Arial" panose="020B0604020202020204" pitchFamily="34" charset="0"/>
              <a:cs typeface="Arial" panose="020B0604020202020204" pitchFamily="34" charset="0"/>
            </a:endParaRPr>
          </a:p>
        </p:txBody>
      </p:sp>
      <p:sp>
        <p:nvSpPr>
          <p:cNvPr id="3" name="내용 개체 틀 2">
            <a:extLst>
              <a:ext uri="{FF2B5EF4-FFF2-40B4-BE49-F238E27FC236}">
                <a16:creationId xmlns:a16="http://schemas.microsoft.com/office/drawing/2014/main" id="{580F55E0-64E1-9446-A4E4-A45CD4C57CB4}"/>
              </a:ext>
            </a:extLst>
          </p:cNvPr>
          <p:cNvSpPr>
            <a:spLocks noGrp="1"/>
          </p:cNvSpPr>
          <p:nvPr>
            <p:ph idx="1"/>
          </p:nvPr>
        </p:nvSpPr>
        <p:spPr>
          <a:xfrm>
            <a:off x="660400" y="1106488"/>
            <a:ext cx="7988300" cy="4408487"/>
          </a:xfrm>
        </p:spPr>
        <p:txBody>
          <a:bodyPr>
            <a:normAutofit/>
          </a:bodyPr>
          <a:lstStyle/>
          <a:p>
            <a:pPr>
              <a:defRPr/>
            </a:pPr>
            <a:r>
              <a:rPr lang="en-US" altLang="ko-KR" sz="2431" dirty="0">
                <a:latin typeface="Arial" panose="020B0604020202020204" pitchFamily="34" charset="0"/>
                <a:cs typeface="Arial" panose="020B0604020202020204" pitchFamily="34" charset="0"/>
              </a:rPr>
              <a:t>1. Reducing the number of states</a:t>
            </a:r>
          </a:p>
          <a:p>
            <a:pPr lvl="1">
              <a:defRPr/>
            </a:pPr>
            <a:r>
              <a:rPr lang="en-US" altLang="ko-KR" sz="2026" dirty="0">
                <a:latin typeface="Arial" panose="020B0604020202020204" pitchFamily="34" charset="0"/>
                <a:cs typeface="Arial" panose="020B0604020202020204" pitchFamily="34" charset="0"/>
              </a:rPr>
              <a:t>State Transition Table</a:t>
            </a:r>
            <a:endParaRPr lang="ko-KR" altLang="en-US" sz="2026" dirty="0">
              <a:latin typeface="Arial" panose="020B0604020202020204" pitchFamily="34" charset="0"/>
              <a:cs typeface="Arial" panose="020B0604020202020204" pitchFamily="34" charset="0"/>
            </a:endParaRPr>
          </a:p>
        </p:txBody>
      </p:sp>
      <p:graphicFrame>
        <p:nvGraphicFramePr>
          <p:cNvPr id="4" name="표 3">
            <a:extLst>
              <a:ext uri="{FF2B5EF4-FFF2-40B4-BE49-F238E27FC236}">
                <a16:creationId xmlns:a16="http://schemas.microsoft.com/office/drawing/2014/main" id="{927A4783-95F3-2747-B97D-65C08C53F4FD}"/>
              </a:ext>
            </a:extLst>
          </p:cNvPr>
          <p:cNvGraphicFramePr>
            <a:graphicFrameLocks noGrp="1"/>
          </p:cNvGraphicFramePr>
          <p:nvPr/>
        </p:nvGraphicFramePr>
        <p:xfrm>
          <a:off x="1485900" y="2027238"/>
          <a:ext cx="5951539" cy="3645494"/>
        </p:xfrm>
        <a:graphic>
          <a:graphicData uri="http://schemas.openxmlformats.org/drawingml/2006/table">
            <a:tbl>
              <a:tblPr firstRow="1" bandRow="1">
                <a:tableStyleId>{5C22544A-7EE6-4342-B048-85BDC9FD1C3A}</a:tableStyleId>
              </a:tblPr>
              <a:tblGrid>
                <a:gridCol w="1844485">
                  <a:extLst>
                    <a:ext uri="{9D8B030D-6E8A-4147-A177-3AD203B41FA5}">
                      <a16:colId xmlns:a16="http://schemas.microsoft.com/office/drawing/2014/main" val="20000"/>
                    </a:ext>
                  </a:extLst>
                </a:gridCol>
                <a:gridCol w="1623874">
                  <a:extLst>
                    <a:ext uri="{9D8B030D-6E8A-4147-A177-3AD203B41FA5}">
                      <a16:colId xmlns:a16="http://schemas.microsoft.com/office/drawing/2014/main" val="20001"/>
                    </a:ext>
                  </a:extLst>
                </a:gridCol>
                <a:gridCol w="620795">
                  <a:extLst>
                    <a:ext uri="{9D8B030D-6E8A-4147-A177-3AD203B41FA5}">
                      <a16:colId xmlns:a16="http://schemas.microsoft.com/office/drawing/2014/main" val="20002"/>
                    </a:ext>
                  </a:extLst>
                </a:gridCol>
                <a:gridCol w="620795">
                  <a:extLst>
                    <a:ext uri="{9D8B030D-6E8A-4147-A177-3AD203B41FA5}">
                      <a16:colId xmlns:a16="http://schemas.microsoft.com/office/drawing/2014/main" val="20003"/>
                    </a:ext>
                  </a:extLst>
                </a:gridCol>
                <a:gridCol w="620795">
                  <a:extLst>
                    <a:ext uri="{9D8B030D-6E8A-4147-A177-3AD203B41FA5}">
                      <a16:colId xmlns:a16="http://schemas.microsoft.com/office/drawing/2014/main" val="20004"/>
                    </a:ext>
                  </a:extLst>
                </a:gridCol>
                <a:gridCol w="620795">
                  <a:extLst>
                    <a:ext uri="{9D8B030D-6E8A-4147-A177-3AD203B41FA5}">
                      <a16:colId xmlns:a16="http://schemas.microsoft.com/office/drawing/2014/main" val="20005"/>
                    </a:ext>
                  </a:extLst>
                </a:gridCol>
              </a:tblGrid>
              <a:tr h="375532">
                <a:tc rowSpan="2">
                  <a:txBody>
                    <a:bodyPr/>
                    <a:lstStyle/>
                    <a:p>
                      <a:pPr algn="ctr" latinLnBrk="1"/>
                      <a:r>
                        <a:rPr lang="en-US" altLang="ko-KR" sz="1800" dirty="0">
                          <a:solidFill>
                            <a:schemeClr val="tx1"/>
                          </a:solidFill>
                        </a:rPr>
                        <a:t>Input Sequence</a:t>
                      </a:r>
                      <a:endParaRPr lang="ko-KR" altLang="en-US" sz="1800" dirty="0">
                        <a:solidFill>
                          <a:schemeClr val="tx1"/>
                        </a:solidFill>
                      </a:endParaRPr>
                    </a:p>
                  </a:txBody>
                  <a:tcPr marL="92631" marR="92631" marT="46299" marB="462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rowSpan="2">
                  <a:txBody>
                    <a:bodyPr/>
                    <a:lstStyle/>
                    <a:p>
                      <a:pPr algn="ctr" latinLnBrk="1"/>
                      <a:r>
                        <a:rPr lang="en-US" altLang="ko-KR" sz="1800" dirty="0">
                          <a:solidFill>
                            <a:schemeClr val="tx1"/>
                          </a:solidFill>
                        </a:rPr>
                        <a:t>Present </a:t>
                      </a:r>
                    </a:p>
                    <a:p>
                      <a:pPr algn="ctr" latinLnBrk="1"/>
                      <a:r>
                        <a:rPr lang="en-US" altLang="ko-KR" sz="1800" dirty="0">
                          <a:solidFill>
                            <a:schemeClr val="tx1"/>
                          </a:solidFill>
                        </a:rPr>
                        <a:t>State</a:t>
                      </a:r>
                      <a:endParaRPr lang="ko-KR" altLang="en-US" sz="1800" dirty="0">
                        <a:solidFill>
                          <a:schemeClr val="tx1"/>
                        </a:solidFill>
                      </a:endParaRPr>
                    </a:p>
                  </a:txBody>
                  <a:tcPr marL="92631" marR="92631" marT="46299" marB="462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gridSpan="2">
                  <a:txBody>
                    <a:bodyPr/>
                    <a:lstStyle/>
                    <a:p>
                      <a:pPr algn="ctr" latinLnBrk="1"/>
                      <a:r>
                        <a:rPr lang="en-US" altLang="ko-KR" sz="1800" dirty="0">
                          <a:solidFill>
                            <a:schemeClr val="tx1"/>
                          </a:solidFill>
                        </a:rPr>
                        <a:t>Next State</a:t>
                      </a:r>
                      <a:endParaRPr lang="ko-KR" altLang="en-US" sz="1800" dirty="0">
                        <a:solidFill>
                          <a:schemeClr val="tx1"/>
                        </a:solidFill>
                      </a:endParaRPr>
                    </a:p>
                  </a:txBody>
                  <a:tcPr marL="92631" marR="92631" marT="46299" marB="462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hMerge="1">
                  <a:txBody>
                    <a:bodyPr/>
                    <a:lstStyle/>
                    <a:p>
                      <a:pPr latinLnBrk="1"/>
                      <a:endParaRPr lang="ko-KR" altLang="en-US" dirty="0"/>
                    </a:p>
                  </a:txBody>
                  <a:tcPr/>
                </a:tc>
                <a:tc gridSpan="2">
                  <a:txBody>
                    <a:bodyPr/>
                    <a:lstStyle/>
                    <a:p>
                      <a:pPr algn="ctr" latinLnBrk="1"/>
                      <a:r>
                        <a:rPr lang="en-US" altLang="ko-KR" sz="1800" dirty="0">
                          <a:solidFill>
                            <a:schemeClr val="tx1"/>
                          </a:solidFill>
                        </a:rPr>
                        <a:t>Output</a:t>
                      </a:r>
                      <a:endParaRPr lang="ko-KR" altLang="en-US" sz="1800" dirty="0">
                        <a:solidFill>
                          <a:schemeClr val="tx1"/>
                        </a:solidFill>
                      </a:endParaRPr>
                    </a:p>
                  </a:txBody>
                  <a:tcPr marL="92631" marR="92631" marT="46299" marB="462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hMerge="1">
                  <a:txBody>
                    <a:bodyPr/>
                    <a:lstStyle/>
                    <a:p>
                      <a:pPr latinLnBrk="1"/>
                      <a:endParaRPr lang="ko-KR" altLang="en-US" dirty="0"/>
                    </a:p>
                  </a:txBody>
                  <a:tcPr/>
                </a:tc>
                <a:extLst>
                  <a:ext uri="{0D108BD9-81ED-4DB2-BD59-A6C34878D82A}">
                    <a16:rowId xmlns:a16="http://schemas.microsoft.com/office/drawing/2014/main" val="10000"/>
                  </a:ext>
                </a:extLst>
              </a:tr>
              <a:tr h="375532">
                <a:tc vMerge="1">
                  <a:txBody>
                    <a:bodyPr/>
                    <a:lstStyle/>
                    <a:p>
                      <a:endParaRPr lang="ko-KR" altLang="en-US" dirty="0"/>
                    </a:p>
                  </a:txBody>
                  <a:tcPr/>
                </a:tc>
                <a:tc vMerge="1">
                  <a:txBody>
                    <a:bodyPr/>
                    <a:lstStyle/>
                    <a:p>
                      <a:pPr latinLnBrk="1"/>
                      <a:endParaRPr lang="ko-KR" altLang="en-US" dirty="0"/>
                    </a:p>
                  </a:txBody>
                  <a:tcPr/>
                </a:tc>
                <a:tc>
                  <a:txBody>
                    <a:bodyPr/>
                    <a:lstStyle/>
                    <a:p>
                      <a:pPr algn="ctr" latinLnBrk="1"/>
                      <a:r>
                        <a:rPr lang="en-US" altLang="ko-KR" sz="1800" dirty="0">
                          <a:solidFill>
                            <a:schemeClr val="tx1"/>
                          </a:solidFill>
                        </a:rPr>
                        <a:t>X=0</a:t>
                      </a:r>
                      <a:endParaRPr lang="ko-KR" altLang="en-US" sz="1800" dirty="0">
                        <a:solidFill>
                          <a:schemeClr val="tx1"/>
                        </a:solidFill>
                      </a:endParaRPr>
                    </a:p>
                  </a:txBody>
                  <a:tcPr marL="92631" marR="92631" marT="46299" marB="462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dirty="0">
                          <a:solidFill>
                            <a:schemeClr val="tx1"/>
                          </a:solidFill>
                        </a:rPr>
                        <a:t>X=1</a:t>
                      </a:r>
                      <a:endParaRPr lang="ko-KR" altLang="en-US" sz="1800" dirty="0">
                        <a:solidFill>
                          <a:schemeClr val="tx1"/>
                        </a:solidFill>
                      </a:endParaRPr>
                    </a:p>
                  </a:txBody>
                  <a:tcPr marL="92631" marR="92631" marT="46299" marB="462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dirty="0">
                          <a:solidFill>
                            <a:schemeClr val="tx1"/>
                          </a:solidFill>
                        </a:rPr>
                        <a:t>X=0</a:t>
                      </a:r>
                      <a:endParaRPr lang="ko-KR" altLang="en-US" sz="1800" dirty="0">
                        <a:solidFill>
                          <a:schemeClr val="tx1"/>
                        </a:solidFill>
                      </a:endParaRPr>
                    </a:p>
                  </a:txBody>
                  <a:tcPr marL="92631" marR="92631" marT="46299" marB="462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dirty="0">
                          <a:solidFill>
                            <a:schemeClr val="tx1"/>
                          </a:solidFill>
                        </a:rPr>
                        <a:t>X=1</a:t>
                      </a:r>
                      <a:endParaRPr lang="ko-KR" altLang="en-US" sz="1800" dirty="0">
                        <a:solidFill>
                          <a:schemeClr val="tx1"/>
                        </a:solidFill>
                      </a:endParaRPr>
                    </a:p>
                  </a:txBody>
                  <a:tcPr marL="92631" marR="92631" marT="46299" marB="462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5532">
                <a:tc>
                  <a:txBody>
                    <a:bodyPr/>
                    <a:lstStyle/>
                    <a:p>
                      <a:pPr algn="ctr" latinLnBrk="1"/>
                      <a:r>
                        <a:rPr lang="en-US" altLang="ko-KR" sz="1800" dirty="0">
                          <a:solidFill>
                            <a:schemeClr val="tx1"/>
                          </a:solidFill>
                        </a:rPr>
                        <a:t>Reset</a:t>
                      </a:r>
                    </a:p>
                  </a:txBody>
                  <a:tcPr marL="92631" marR="92631" marT="46299" marB="462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dirty="0">
                          <a:solidFill>
                            <a:schemeClr val="tx1"/>
                          </a:solidFill>
                        </a:rPr>
                        <a:t>S0</a:t>
                      </a:r>
                      <a:endParaRPr lang="ko-KR" altLang="en-US" sz="1800" dirty="0">
                        <a:solidFill>
                          <a:schemeClr val="tx1"/>
                        </a:solidFill>
                      </a:endParaRPr>
                    </a:p>
                  </a:txBody>
                  <a:tcPr marL="92631" marR="92631" marT="46299" marB="462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dirty="0">
                          <a:solidFill>
                            <a:schemeClr val="tx1"/>
                          </a:solidFill>
                        </a:rPr>
                        <a:t>S1</a:t>
                      </a:r>
                      <a:endParaRPr lang="ko-KR" altLang="en-US" sz="1800" dirty="0">
                        <a:solidFill>
                          <a:schemeClr val="tx1"/>
                        </a:solidFill>
                      </a:endParaRPr>
                    </a:p>
                  </a:txBody>
                  <a:tcPr marL="92631" marR="92631" marT="46299" marB="462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dirty="0">
                          <a:solidFill>
                            <a:schemeClr val="tx1"/>
                          </a:solidFill>
                        </a:rPr>
                        <a:t>S2</a:t>
                      </a:r>
                      <a:endParaRPr lang="ko-KR" altLang="en-US" sz="1800" dirty="0">
                        <a:solidFill>
                          <a:schemeClr val="tx1"/>
                        </a:solidFill>
                      </a:endParaRPr>
                    </a:p>
                  </a:txBody>
                  <a:tcPr marL="92631" marR="92631" marT="46299" marB="462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dirty="0">
                          <a:solidFill>
                            <a:schemeClr val="tx1"/>
                          </a:solidFill>
                        </a:rPr>
                        <a:t>0</a:t>
                      </a:r>
                      <a:endParaRPr lang="ko-KR" altLang="en-US" sz="1800" dirty="0">
                        <a:solidFill>
                          <a:schemeClr val="tx1"/>
                        </a:solidFill>
                      </a:endParaRPr>
                    </a:p>
                  </a:txBody>
                  <a:tcPr marL="92631" marR="92631" marT="46299" marB="462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dirty="0">
                          <a:solidFill>
                            <a:schemeClr val="tx1"/>
                          </a:solidFill>
                        </a:rPr>
                        <a:t>0</a:t>
                      </a:r>
                      <a:endParaRPr lang="ko-KR" altLang="en-US" sz="1800" dirty="0">
                        <a:solidFill>
                          <a:schemeClr val="tx1"/>
                        </a:solidFill>
                      </a:endParaRPr>
                    </a:p>
                  </a:txBody>
                  <a:tcPr marL="92631" marR="92631" marT="46299" marB="462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5532">
                <a:tc>
                  <a:txBody>
                    <a:bodyPr/>
                    <a:lstStyle/>
                    <a:p>
                      <a:pPr algn="ctr" latinLnBrk="1"/>
                      <a:r>
                        <a:rPr lang="en-US" altLang="ko-KR" sz="1800" dirty="0">
                          <a:solidFill>
                            <a:schemeClr val="tx1"/>
                          </a:solidFill>
                        </a:rPr>
                        <a:t>0</a:t>
                      </a:r>
                      <a:endParaRPr lang="ko-KR" altLang="en-US" sz="1800" dirty="0">
                        <a:solidFill>
                          <a:schemeClr val="tx1"/>
                        </a:solidFill>
                      </a:endParaRPr>
                    </a:p>
                  </a:txBody>
                  <a:tcPr marL="92631" marR="92631" marT="46299" marB="462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dirty="0">
                          <a:solidFill>
                            <a:schemeClr val="tx1"/>
                          </a:solidFill>
                        </a:rPr>
                        <a:t>S1</a:t>
                      </a:r>
                      <a:endParaRPr lang="ko-KR" altLang="en-US" sz="1800" dirty="0">
                        <a:solidFill>
                          <a:schemeClr val="tx1"/>
                        </a:solidFill>
                      </a:endParaRPr>
                    </a:p>
                  </a:txBody>
                  <a:tcPr marL="92631" marR="92631" marT="46299" marB="462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dirty="0">
                          <a:solidFill>
                            <a:schemeClr val="tx1"/>
                          </a:solidFill>
                        </a:rPr>
                        <a:t>S3</a:t>
                      </a:r>
                      <a:endParaRPr lang="ko-KR" altLang="en-US" sz="1800" dirty="0">
                        <a:solidFill>
                          <a:schemeClr val="tx1"/>
                        </a:solidFill>
                      </a:endParaRPr>
                    </a:p>
                  </a:txBody>
                  <a:tcPr marL="92631" marR="92631" marT="46299" marB="462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dirty="0">
                          <a:solidFill>
                            <a:schemeClr val="tx1"/>
                          </a:solidFill>
                        </a:rPr>
                        <a:t>S4</a:t>
                      </a:r>
                      <a:endParaRPr lang="ko-KR" altLang="en-US" sz="1800" dirty="0">
                        <a:solidFill>
                          <a:schemeClr val="tx1"/>
                        </a:solidFill>
                      </a:endParaRPr>
                    </a:p>
                  </a:txBody>
                  <a:tcPr marL="92631" marR="92631" marT="46299" marB="462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dirty="0">
                          <a:solidFill>
                            <a:schemeClr val="tx1"/>
                          </a:solidFill>
                        </a:rPr>
                        <a:t>0</a:t>
                      </a:r>
                      <a:endParaRPr lang="ko-KR" altLang="en-US" sz="1800" dirty="0">
                        <a:solidFill>
                          <a:schemeClr val="tx1"/>
                        </a:solidFill>
                      </a:endParaRPr>
                    </a:p>
                  </a:txBody>
                  <a:tcPr marL="92631" marR="92631" marT="46299" marB="462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dirty="0">
                          <a:solidFill>
                            <a:schemeClr val="tx1"/>
                          </a:solidFill>
                        </a:rPr>
                        <a:t>0</a:t>
                      </a:r>
                      <a:endParaRPr lang="ko-KR" altLang="en-US" sz="1800" dirty="0">
                        <a:solidFill>
                          <a:schemeClr val="tx1"/>
                        </a:solidFill>
                      </a:endParaRPr>
                    </a:p>
                  </a:txBody>
                  <a:tcPr marL="92631" marR="92631" marT="46299" marB="462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75532">
                <a:tc>
                  <a:txBody>
                    <a:bodyPr/>
                    <a:lstStyle/>
                    <a:p>
                      <a:pPr algn="ctr" latinLnBrk="1"/>
                      <a:r>
                        <a:rPr lang="en-US" altLang="ko-KR" sz="1800" dirty="0">
                          <a:solidFill>
                            <a:schemeClr val="tx1"/>
                          </a:solidFill>
                        </a:rPr>
                        <a:t>1</a:t>
                      </a:r>
                      <a:endParaRPr lang="ko-KR" altLang="en-US" sz="1800" dirty="0">
                        <a:solidFill>
                          <a:schemeClr val="tx1"/>
                        </a:solidFill>
                      </a:endParaRPr>
                    </a:p>
                  </a:txBody>
                  <a:tcPr marL="92631" marR="92631" marT="46299" marB="462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dirty="0">
                          <a:solidFill>
                            <a:schemeClr val="tx1"/>
                          </a:solidFill>
                        </a:rPr>
                        <a:t>S2</a:t>
                      </a:r>
                      <a:endParaRPr lang="ko-KR" altLang="en-US" sz="1800" dirty="0">
                        <a:solidFill>
                          <a:schemeClr val="tx1"/>
                        </a:solidFill>
                      </a:endParaRPr>
                    </a:p>
                  </a:txBody>
                  <a:tcPr marL="92631" marR="92631" marT="46299" marB="462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dirty="0">
                          <a:solidFill>
                            <a:schemeClr val="tx1"/>
                          </a:solidFill>
                        </a:rPr>
                        <a:t>S5</a:t>
                      </a:r>
                      <a:endParaRPr lang="ko-KR" altLang="en-US" sz="1800" dirty="0">
                        <a:solidFill>
                          <a:schemeClr val="tx1"/>
                        </a:solidFill>
                      </a:endParaRPr>
                    </a:p>
                  </a:txBody>
                  <a:tcPr marL="92631" marR="92631" marT="46299" marB="462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dirty="0">
                          <a:solidFill>
                            <a:schemeClr val="tx1"/>
                          </a:solidFill>
                        </a:rPr>
                        <a:t>S6</a:t>
                      </a:r>
                      <a:endParaRPr lang="ko-KR" altLang="en-US" sz="1800" dirty="0">
                        <a:solidFill>
                          <a:schemeClr val="tx1"/>
                        </a:solidFill>
                      </a:endParaRPr>
                    </a:p>
                  </a:txBody>
                  <a:tcPr marL="92631" marR="92631" marT="46299" marB="462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dirty="0">
                          <a:solidFill>
                            <a:schemeClr val="tx1"/>
                          </a:solidFill>
                        </a:rPr>
                        <a:t>0</a:t>
                      </a:r>
                      <a:endParaRPr lang="ko-KR" altLang="en-US" sz="1800" dirty="0">
                        <a:solidFill>
                          <a:schemeClr val="tx1"/>
                        </a:solidFill>
                      </a:endParaRPr>
                    </a:p>
                  </a:txBody>
                  <a:tcPr marL="92631" marR="92631" marT="46299" marB="462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dirty="0">
                          <a:solidFill>
                            <a:schemeClr val="tx1"/>
                          </a:solidFill>
                        </a:rPr>
                        <a:t>0</a:t>
                      </a:r>
                      <a:endParaRPr lang="ko-KR" altLang="en-US" sz="1800" dirty="0">
                        <a:solidFill>
                          <a:schemeClr val="tx1"/>
                        </a:solidFill>
                      </a:endParaRPr>
                    </a:p>
                  </a:txBody>
                  <a:tcPr marL="92631" marR="92631" marT="46299" marB="462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75532">
                <a:tc>
                  <a:txBody>
                    <a:bodyPr/>
                    <a:lstStyle/>
                    <a:p>
                      <a:pPr algn="ctr" latinLnBrk="1"/>
                      <a:r>
                        <a:rPr lang="en-US" altLang="ko-KR" sz="1800" dirty="0">
                          <a:solidFill>
                            <a:schemeClr val="tx1"/>
                          </a:solidFill>
                        </a:rPr>
                        <a:t>00</a:t>
                      </a:r>
                      <a:endParaRPr lang="ko-KR" altLang="en-US" sz="1800" dirty="0">
                        <a:solidFill>
                          <a:schemeClr val="tx1"/>
                        </a:solidFill>
                      </a:endParaRPr>
                    </a:p>
                  </a:txBody>
                  <a:tcPr marL="92631" marR="92631" marT="46299" marB="462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dirty="0">
                          <a:solidFill>
                            <a:schemeClr val="tx1"/>
                          </a:solidFill>
                        </a:rPr>
                        <a:t>S3</a:t>
                      </a:r>
                      <a:endParaRPr lang="ko-KR" altLang="en-US" sz="1800" dirty="0">
                        <a:solidFill>
                          <a:schemeClr val="tx1"/>
                        </a:solidFill>
                      </a:endParaRPr>
                    </a:p>
                  </a:txBody>
                  <a:tcPr marL="92631" marR="92631" marT="46299" marB="462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dirty="0">
                          <a:solidFill>
                            <a:schemeClr val="tx1"/>
                          </a:solidFill>
                        </a:rPr>
                        <a:t>S0</a:t>
                      </a:r>
                      <a:endParaRPr lang="ko-KR" altLang="en-US" sz="1800" dirty="0">
                        <a:solidFill>
                          <a:schemeClr val="tx1"/>
                        </a:solidFill>
                      </a:endParaRPr>
                    </a:p>
                  </a:txBody>
                  <a:tcPr marL="92631" marR="92631" marT="46299" marB="462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dirty="0">
                          <a:solidFill>
                            <a:schemeClr val="tx1"/>
                          </a:solidFill>
                        </a:rPr>
                        <a:t>S0</a:t>
                      </a:r>
                      <a:endParaRPr lang="ko-KR" altLang="en-US" sz="1800" dirty="0">
                        <a:solidFill>
                          <a:schemeClr val="tx1"/>
                        </a:solidFill>
                      </a:endParaRPr>
                    </a:p>
                  </a:txBody>
                  <a:tcPr marL="92631" marR="92631" marT="46299" marB="462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dirty="0">
                          <a:solidFill>
                            <a:schemeClr val="tx1"/>
                          </a:solidFill>
                        </a:rPr>
                        <a:t>0</a:t>
                      </a:r>
                      <a:endParaRPr lang="ko-KR" altLang="en-US" sz="1800" dirty="0">
                        <a:solidFill>
                          <a:schemeClr val="tx1"/>
                        </a:solidFill>
                      </a:endParaRPr>
                    </a:p>
                  </a:txBody>
                  <a:tcPr marL="92631" marR="92631" marT="46299" marB="462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dirty="0">
                          <a:solidFill>
                            <a:schemeClr val="tx1"/>
                          </a:solidFill>
                        </a:rPr>
                        <a:t>0</a:t>
                      </a:r>
                      <a:endParaRPr lang="ko-KR" altLang="en-US" sz="1800" dirty="0">
                        <a:solidFill>
                          <a:schemeClr val="tx1"/>
                        </a:solidFill>
                      </a:endParaRPr>
                    </a:p>
                  </a:txBody>
                  <a:tcPr marL="92631" marR="92631" marT="46299" marB="462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75532">
                <a:tc>
                  <a:txBody>
                    <a:bodyPr/>
                    <a:lstStyle/>
                    <a:p>
                      <a:pPr algn="ctr" latinLnBrk="1"/>
                      <a:r>
                        <a:rPr lang="en-US" altLang="ko-KR" sz="1800" dirty="0">
                          <a:solidFill>
                            <a:schemeClr val="tx1"/>
                          </a:solidFill>
                        </a:rPr>
                        <a:t>01</a:t>
                      </a:r>
                      <a:endParaRPr lang="ko-KR" altLang="en-US" sz="1800" dirty="0">
                        <a:solidFill>
                          <a:schemeClr val="tx1"/>
                        </a:solidFill>
                      </a:endParaRPr>
                    </a:p>
                  </a:txBody>
                  <a:tcPr marL="92631" marR="92631" marT="46299" marB="462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dirty="0">
                          <a:solidFill>
                            <a:schemeClr val="tx1"/>
                          </a:solidFill>
                        </a:rPr>
                        <a:t>S4</a:t>
                      </a:r>
                      <a:endParaRPr lang="ko-KR" altLang="en-US" sz="1800" dirty="0">
                        <a:solidFill>
                          <a:schemeClr val="tx1"/>
                        </a:solidFill>
                      </a:endParaRPr>
                    </a:p>
                  </a:txBody>
                  <a:tcPr marL="92631" marR="92631" marT="46299" marB="462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dirty="0">
                          <a:solidFill>
                            <a:schemeClr val="tx1"/>
                          </a:solidFill>
                        </a:rPr>
                        <a:t>S0</a:t>
                      </a:r>
                      <a:endParaRPr lang="ko-KR" altLang="en-US" sz="1800" dirty="0">
                        <a:solidFill>
                          <a:schemeClr val="tx1"/>
                        </a:solidFill>
                      </a:endParaRPr>
                    </a:p>
                  </a:txBody>
                  <a:tcPr marL="92631" marR="92631" marT="46299" marB="462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dirty="0">
                          <a:solidFill>
                            <a:schemeClr val="tx1"/>
                          </a:solidFill>
                        </a:rPr>
                        <a:t>S0</a:t>
                      </a:r>
                      <a:endParaRPr lang="ko-KR" altLang="en-US" sz="1800" dirty="0">
                        <a:solidFill>
                          <a:schemeClr val="tx1"/>
                        </a:solidFill>
                      </a:endParaRPr>
                    </a:p>
                  </a:txBody>
                  <a:tcPr marL="92631" marR="92631" marT="46299" marB="462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dirty="0">
                          <a:solidFill>
                            <a:schemeClr val="tx1"/>
                          </a:solidFill>
                        </a:rPr>
                        <a:t>1</a:t>
                      </a:r>
                      <a:endParaRPr lang="ko-KR" altLang="en-US" sz="1800" dirty="0">
                        <a:solidFill>
                          <a:schemeClr val="tx1"/>
                        </a:solidFill>
                      </a:endParaRPr>
                    </a:p>
                  </a:txBody>
                  <a:tcPr marL="92631" marR="92631" marT="46299" marB="462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dirty="0">
                          <a:solidFill>
                            <a:schemeClr val="tx1"/>
                          </a:solidFill>
                        </a:rPr>
                        <a:t>0</a:t>
                      </a:r>
                      <a:endParaRPr lang="ko-KR" altLang="en-US" sz="1800" dirty="0">
                        <a:solidFill>
                          <a:schemeClr val="tx1"/>
                        </a:solidFill>
                      </a:endParaRPr>
                    </a:p>
                  </a:txBody>
                  <a:tcPr marL="92631" marR="92631" marT="46299" marB="462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75532">
                <a:tc>
                  <a:txBody>
                    <a:bodyPr/>
                    <a:lstStyle/>
                    <a:p>
                      <a:pPr algn="ctr" latinLnBrk="1"/>
                      <a:r>
                        <a:rPr lang="en-US" altLang="ko-KR" sz="1800" dirty="0">
                          <a:solidFill>
                            <a:schemeClr val="tx1"/>
                          </a:solidFill>
                        </a:rPr>
                        <a:t>10</a:t>
                      </a:r>
                      <a:endParaRPr lang="ko-KR" altLang="en-US" sz="1800" dirty="0">
                        <a:solidFill>
                          <a:schemeClr val="tx1"/>
                        </a:solidFill>
                      </a:endParaRPr>
                    </a:p>
                  </a:txBody>
                  <a:tcPr marL="92631" marR="92631" marT="46299" marB="462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dirty="0">
                          <a:solidFill>
                            <a:schemeClr val="tx1"/>
                          </a:solidFill>
                        </a:rPr>
                        <a:t>S5</a:t>
                      </a:r>
                      <a:endParaRPr lang="ko-KR" altLang="en-US" sz="1800" dirty="0">
                        <a:solidFill>
                          <a:schemeClr val="tx1"/>
                        </a:solidFill>
                      </a:endParaRPr>
                    </a:p>
                  </a:txBody>
                  <a:tcPr marL="92631" marR="92631" marT="46299" marB="462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dirty="0">
                          <a:solidFill>
                            <a:schemeClr val="tx1"/>
                          </a:solidFill>
                        </a:rPr>
                        <a:t>S0</a:t>
                      </a:r>
                      <a:endParaRPr lang="ko-KR" altLang="en-US" sz="1800" dirty="0">
                        <a:solidFill>
                          <a:schemeClr val="tx1"/>
                        </a:solidFill>
                      </a:endParaRPr>
                    </a:p>
                  </a:txBody>
                  <a:tcPr marL="92631" marR="92631" marT="46299" marB="462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dirty="0">
                          <a:solidFill>
                            <a:schemeClr val="tx1"/>
                          </a:solidFill>
                        </a:rPr>
                        <a:t>S0</a:t>
                      </a:r>
                      <a:endParaRPr lang="ko-KR" altLang="en-US" sz="1800" dirty="0">
                        <a:solidFill>
                          <a:schemeClr val="tx1"/>
                        </a:solidFill>
                      </a:endParaRPr>
                    </a:p>
                  </a:txBody>
                  <a:tcPr marL="92631" marR="92631" marT="46299" marB="462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dirty="0">
                          <a:solidFill>
                            <a:schemeClr val="tx1"/>
                          </a:solidFill>
                        </a:rPr>
                        <a:t>0</a:t>
                      </a:r>
                      <a:endParaRPr lang="ko-KR" altLang="en-US" sz="1800" dirty="0">
                        <a:solidFill>
                          <a:schemeClr val="tx1"/>
                        </a:solidFill>
                      </a:endParaRPr>
                    </a:p>
                  </a:txBody>
                  <a:tcPr marL="92631" marR="92631" marT="46299" marB="462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dirty="0">
                          <a:solidFill>
                            <a:schemeClr val="tx1"/>
                          </a:solidFill>
                        </a:rPr>
                        <a:t>0</a:t>
                      </a:r>
                      <a:endParaRPr lang="ko-KR" altLang="en-US" sz="1800" dirty="0">
                        <a:solidFill>
                          <a:schemeClr val="tx1"/>
                        </a:solidFill>
                      </a:endParaRPr>
                    </a:p>
                  </a:txBody>
                  <a:tcPr marL="92631" marR="92631" marT="46299" marB="462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375532">
                <a:tc>
                  <a:txBody>
                    <a:bodyPr/>
                    <a:lstStyle/>
                    <a:p>
                      <a:pPr algn="ctr" latinLnBrk="1"/>
                      <a:r>
                        <a:rPr lang="en-US" altLang="ko-KR" sz="1800" dirty="0">
                          <a:solidFill>
                            <a:schemeClr val="tx1"/>
                          </a:solidFill>
                        </a:rPr>
                        <a:t>11</a:t>
                      </a:r>
                      <a:endParaRPr lang="ko-KR" altLang="en-US" sz="1800" dirty="0">
                        <a:solidFill>
                          <a:schemeClr val="tx1"/>
                        </a:solidFill>
                      </a:endParaRPr>
                    </a:p>
                  </a:txBody>
                  <a:tcPr marL="92631" marR="92631" marT="46299" marB="462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dirty="0">
                          <a:solidFill>
                            <a:schemeClr val="tx1"/>
                          </a:solidFill>
                        </a:rPr>
                        <a:t>S6</a:t>
                      </a:r>
                      <a:endParaRPr lang="ko-KR" altLang="en-US" sz="1800" dirty="0">
                        <a:solidFill>
                          <a:schemeClr val="tx1"/>
                        </a:solidFill>
                      </a:endParaRPr>
                    </a:p>
                  </a:txBody>
                  <a:tcPr marL="92631" marR="92631" marT="46299" marB="462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dirty="0">
                          <a:solidFill>
                            <a:schemeClr val="tx1"/>
                          </a:solidFill>
                        </a:rPr>
                        <a:t>S0</a:t>
                      </a:r>
                      <a:endParaRPr lang="ko-KR" altLang="en-US" sz="1800" dirty="0">
                        <a:solidFill>
                          <a:schemeClr val="tx1"/>
                        </a:solidFill>
                      </a:endParaRPr>
                    </a:p>
                  </a:txBody>
                  <a:tcPr marL="92631" marR="92631" marT="46299" marB="462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dirty="0">
                          <a:solidFill>
                            <a:schemeClr val="tx1"/>
                          </a:solidFill>
                        </a:rPr>
                        <a:t>S0</a:t>
                      </a:r>
                      <a:endParaRPr lang="ko-KR" altLang="en-US" sz="1800" dirty="0">
                        <a:solidFill>
                          <a:schemeClr val="tx1"/>
                        </a:solidFill>
                      </a:endParaRPr>
                    </a:p>
                  </a:txBody>
                  <a:tcPr marL="92631" marR="92631" marT="46299" marB="462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dirty="0">
                          <a:solidFill>
                            <a:schemeClr val="tx1"/>
                          </a:solidFill>
                        </a:rPr>
                        <a:t>0</a:t>
                      </a:r>
                      <a:endParaRPr lang="ko-KR" altLang="en-US" sz="1800" dirty="0">
                        <a:solidFill>
                          <a:schemeClr val="tx1"/>
                        </a:solidFill>
                      </a:endParaRPr>
                    </a:p>
                  </a:txBody>
                  <a:tcPr marL="92631" marR="92631" marT="46299" marB="462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dirty="0">
                          <a:solidFill>
                            <a:schemeClr val="tx1"/>
                          </a:solidFill>
                        </a:rPr>
                        <a:t>1</a:t>
                      </a:r>
                      <a:endParaRPr lang="ko-KR" altLang="en-US" sz="1800" dirty="0">
                        <a:solidFill>
                          <a:schemeClr val="tx1"/>
                        </a:solidFill>
                      </a:endParaRPr>
                    </a:p>
                  </a:txBody>
                  <a:tcPr marL="92631" marR="92631" marT="46299" marB="4629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31910247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AB0B39C-C456-484F-B6C3-6C0DEA1BD6D0}"/>
              </a:ext>
            </a:extLst>
          </p:cNvPr>
          <p:cNvSpPr>
            <a:spLocks noGrp="1"/>
          </p:cNvSpPr>
          <p:nvPr>
            <p:ph type="title"/>
          </p:nvPr>
        </p:nvSpPr>
        <p:spPr>
          <a:xfrm>
            <a:off x="641350" y="407988"/>
            <a:ext cx="7988300" cy="673100"/>
          </a:xfrm>
        </p:spPr>
        <p:txBody>
          <a:bodyPr>
            <a:normAutofit/>
          </a:bodyPr>
          <a:lstStyle/>
          <a:p>
            <a:pPr>
              <a:defRPr/>
            </a:pPr>
            <a:r>
              <a:rPr lang="en-US" altLang="ko-KR" sz="3647" dirty="0">
                <a:latin typeface="Arial" panose="020B0604020202020204" pitchFamily="34" charset="0"/>
                <a:cs typeface="Arial" panose="020B0604020202020204" pitchFamily="34" charset="0"/>
              </a:rPr>
              <a:t>Sequence Detector Example</a:t>
            </a:r>
            <a:endParaRPr lang="ko-KR" altLang="en-US" sz="3647" dirty="0">
              <a:latin typeface="Arial" panose="020B0604020202020204" pitchFamily="34" charset="0"/>
              <a:cs typeface="Arial" panose="020B0604020202020204" pitchFamily="34" charset="0"/>
            </a:endParaRPr>
          </a:p>
        </p:txBody>
      </p:sp>
      <p:sp>
        <p:nvSpPr>
          <p:cNvPr id="3" name="내용 개체 틀 2">
            <a:extLst>
              <a:ext uri="{FF2B5EF4-FFF2-40B4-BE49-F238E27FC236}">
                <a16:creationId xmlns:a16="http://schemas.microsoft.com/office/drawing/2014/main" id="{FF148FE2-D9C6-144E-B15D-71C4EE61AE37}"/>
              </a:ext>
            </a:extLst>
          </p:cNvPr>
          <p:cNvSpPr>
            <a:spLocks noGrp="1"/>
          </p:cNvSpPr>
          <p:nvPr>
            <p:ph idx="1"/>
          </p:nvPr>
        </p:nvSpPr>
        <p:spPr>
          <a:xfrm>
            <a:off x="660400" y="1106488"/>
            <a:ext cx="7988300" cy="4408487"/>
          </a:xfrm>
        </p:spPr>
        <p:txBody>
          <a:bodyPr>
            <a:normAutofit/>
          </a:bodyPr>
          <a:lstStyle/>
          <a:p>
            <a:pPr>
              <a:defRPr/>
            </a:pPr>
            <a:r>
              <a:rPr lang="en-US" altLang="ko-KR" sz="2431" dirty="0">
                <a:latin typeface="Arial" panose="020B0604020202020204" pitchFamily="34" charset="0"/>
                <a:cs typeface="Arial" panose="020B0604020202020204" pitchFamily="34" charset="0"/>
              </a:rPr>
              <a:t>1. Reducing the number of states</a:t>
            </a:r>
          </a:p>
          <a:p>
            <a:pPr lvl="1">
              <a:defRPr/>
            </a:pPr>
            <a:r>
              <a:rPr lang="en-US" altLang="ko-KR" sz="2026" dirty="0">
                <a:latin typeface="Arial" panose="020B0604020202020204" pitchFamily="34" charset="0"/>
                <a:cs typeface="Arial" panose="020B0604020202020204" pitchFamily="34" charset="0"/>
              </a:rPr>
              <a:t>Implication Chart</a:t>
            </a:r>
            <a:endParaRPr lang="ko-KR" altLang="en-US" sz="2026" dirty="0">
              <a:latin typeface="Arial" panose="020B0604020202020204" pitchFamily="34" charset="0"/>
              <a:cs typeface="Arial" panose="020B0604020202020204" pitchFamily="34" charset="0"/>
            </a:endParaRPr>
          </a:p>
        </p:txBody>
      </p:sp>
      <p:graphicFrame>
        <p:nvGraphicFramePr>
          <p:cNvPr id="4" name="표 3">
            <a:extLst>
              <a:ext uri="{FF2B5EF4-FFF2-40B4-BE49-F238E27FC236}">
                <a16:creationId xmlns:a16="http://schemas.microsoft.com/office/drawing/2014/main" id="{DA8092AD-BDD5-254D-BC3C-2AED44121639}"/>
              </a:ext>
            </a:extLst>
          </p:cNvPr>
          <p:cNvGraphicFramePr>
            <a:graphicFrameLocks noGrp="1"/>
          </p:cNvGraphicFramePr>
          <p:nvPr/>
        </p:nvGraphicFramePr>
        <p:xfrm>
          <a:off x="1509713" y="2249488"/>
          <a:ext cx="5951540" cy="4460878"/>
        </p:xfrm>
        <a:graphic>
          <a:graphicData uri="http://schemas.openxmlformats.org/drawingml/2006/table">
            <a:tbl>
              <a:tblPr firstRow="1" bandRow="1">
                <a:tableStyleId>{5C22544A-7EE6-4342-B048-85BDC9FD1C3A}</a:tableStyleId>
              </a:tblPr>
              <a:tblGrid>
                <a:gridCol w="850220">
                  <a:extLst>
                    <a:ext uri="{9D8B030D-6E8A-4147-A177-3AD203B41FA5}">
                      <a16:colId xmlns:a16="http://schemas.microsoft.com/office/drawing/2014/main" val="20000"/>
                    </a:ext>
                  </a:extLst>
                </a:gridCol>
                <a:gridCol w="850220">
                  <a:extLst>
                    <a:ext uri="{9D8B030D-6E8A-4147-A177-3AD203B41FA5}">
                      <a16:colId xmlns:a16="http://schemas.microsoft.com/office/drawing/2014/main" val="20001"/>
                    </a:ext>
                  </a:extLst>
                </a:gridCol>
                <a:gridCol w="850220">
                  <a:extLst>
                    <a:ext uri="{9D8B030D-6E8A-4147-A177-3AD203B41FA5}">
                      <a16:colId xmlns:a16="http://schemas.microsoft.com/office/drawing/2014/main" val="20002"/>
                    </a:ext>
                  </a:extLst>
                </a:gridCol>
                <a:gridCol w="850220">
                  <a:extLst>
                    <a:ext uri="{9D8B030D-6E8A-4147-A177-3AD203B41FA5}">
                      <a16:colId xmlns:a16="http://schemas.microsoft.com/office/drawing/2014/main" val="20003"/>
                    </a:ext>
                  </a:extLst>
                </a:gridCol>
                <a:gridCol w="850220">
                  <a:extLst>
                    <a:ext uri="{9D8B030D-6E8A-4147-A177-3AD203B41FA5}">
                      <a16:colId xmlns:a16="http://schemas.microsoft.com/office/drawing/2014/main" val="20004"/>
                    </a:ext>
                  </a:extLst>
                </a:gridCol>
                <a:gridCol w="850220">
                  <a:extLst>
                    <a:ext uri="{9D8B030D-6E8A-4147-A177-3AD203B41FA5}">
                      <a16:colId xmlns:a16="http://schemas.microsoft.com/office/drawing/2014/main" val="20005"/>
                    </a:ext>
                  </a:extLst>
                </a:gridCol>
                <a:gridCol w="850220">
                  <a:extLst>
                    <a:ext uri="{9D8B030D-6E8A-4147-A177-3AD203B41FA5}">
                      <a16:colId xmlns:a16="http://schemas.microsoft.com/office/drawing/2014/main" val="20006"/>
                    </a:ext>
                  </a:extLst>
                </a:gridCol>
              </a:tblGrid>
              <a:tr h="655428">
                <a:tc>
                  <a:txBody>
                    <a:bodyPr/>
                    <a:lstStyle/>
                    <a:p>
                      <a:pPr algn="ctr" latinLnBrk="1"/>
                      <a:r>
                        <a:rPr lang="en-US" altLang="ko-KR" sz="1800" b="1" dirty="0">
                          <a:solidFill>
                            <a:schemeClr val="tx1"/>
                          </a:solidFill>
                        </a:rPr>
                        <a:t>S1</a:t>
                      </a:r>
                      <a:endParaRPr lang="ko-KR" altLang="en-US" sz="1800" b="1"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800" b="0" dirty="0">
                          <a:solidFill>
                            <a:schemeClr val="tx1"/>
                          </a:solidFill>
                        </a:rPr>
                        <a:t>S1-S3</a:t>
                      </a:r>
                    </a:p>
                    <a:p>
                      <a:pPr algn="ctr" latinLnBrk="1"/>
                      <a:r>
                        <a:rPr lang="en-US" altLang="ko-KR" sz="1800" b="0" dirty="0">
                          <a:solidFill>
                            <a:schemeClr val="tx1"/>
                          </a:solidFill>
                        </a:rPr>
                        <a:t>S2-S4</a:t>
                      </a:r>
                      <a:endParaRPr lang="ko-KR" altLang="en-US" sz="1800" b="0"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sz="1800" b="0"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800" b="0" dirty="0">
                        <a:solidFill>
                          <a:schemeClr val="tx1"/>
                        </a:solidFill>
                      </a:endParaRPr>
                    </a:p>
                  </a:txBody>
                  <a:tcPr marL="92631" marR="92631" marT="46311" marB="4631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800" b="0" dirty="0">
                        <a:solidFill>
                          <a:schemeClr val="tx1"/>
                        </a:solidFill>
                      </a:endParaRPr>
                    </a:p>
                  </a:txBody>
                  <a:tcPr marL="92631" marR="92631" marT="46311" marB="4631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800" b="0" dirty="0">
                        <a:solidFill>
                          <a:schemeClr val="tx1"/>
                        </a:solidFill>
                      </a:endParaRPr>
                    </a:p>
                  </a:txBody>
                  <a:tcPr marL="92631" marR="92631" marT="46311" marB="4631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800" b="0" dirty="0">
                        <a:solidFill>
                          <a:schemeClr val="tx1"/>
                        </a:solidFill>
                      </a:endParaRPr>
                    </a:p>
                  </a:txBody>
                  <a:tcPr marL="92631" marR="92631" marT="46311" marB="4631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655428">
                <a:tc>
                  <a:txBody>
                    <a:bodyPr/>
                    <a:lstStyle/>
                    <a:p>
                      <a:pPr algn="ctr" latinLnBrk="1"/>
                      <a:r>
                        <a:rPr lang="en-US" altLang="ko-KR" sz="1800" b="1" dirty="0">
                          <a:solidFill>
                            <a:schemeClr val="tx1"/>
                          </a:solidFill>
                        </a:rPr>
                        <a:t>S2</a:t>
                      </a: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800" b="0" dirty="0">
                          <a:solidFill>
                            <a:schemeClr val="tx1"/>
                          </a:solidFill>
                        </a:rPr>
                        <a:t>S1-S5</a:t>
                      </a:r>
                    </a:p>
                    <a:p>
                      <a:pPr algn="ctr" latinLnBrk="1"/>
                      <a:r>
                        <a:rPr lang="en-US" altLang="ko-KR" sz="1800" b="0" dirty="0">
                          <a:solidFill>
                            <a:schemeClr val="tx1"/>
                          </a:solidFill>
                        </a:rPr>
                        <a:t>S2-S6</a:t>
                      </a:r>
                      <a:endParaRPr lang="ko-KR" altLang="en-US" sz="1800" b="0"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b="0" dirty="0">
                          <a:solidFill>
                            <a:schemeClr val="tx1"/>
                          </a:solidFill>
                        </a:rPr>
                        <a:t>S3-S5</a:t>
                      </a:r>
                    </a:p>
                    <a:p>
                      <a:pPr algn="ctr" latinLnBrk="1"/>
                      <a:r>
                        <a:rPr lang="en-US" altLang="ko-KR" sz="1800" b="0" dirty="0">
                          <a:solidFill>
                            <a:schemeClr val="tx1"/>
                          </a:solidFill>
                        </a:rPr>
                        <a:t>S4-S6</a:t>
                      </a:r>
                      <a:endParaRPr lang="ko-KR" altLang="en-US" sz="1800" b="0"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sz="1800" b="0"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sz="1800" b="0" dirty="0">
                        <a:solidFill>
                          <a:schemeClr val="tx1"/>
                        </a:solidFill>
                      </a:endParaRPr>
                    </a:p>
                  </a:txBody>
                  <a:tcPr marL="92631" marR="92631" marT="46311" marB="4631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800" b="0" dirty="0">
                        <a:solidFill>
                          <a:schemeClr val="tx1"/>
                        </a:solidFill>
                      </a:endParaRPr>
                    </a:p>
                  </a:txBody>
                  <a:tcPr marL="92631" marR="92631" marT="46311" marB="4631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800" b="0" dirty="0">
                        <a:solidFill>
                          <a:schemeClr val="tx1"/>
                        </a:solidFill>
                      </a:endParaRPr>
                    </a:p>
                  </a:txBody>
                  <a:tcPr marL="92631" marR="92631" marT="46311" marB="4631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655428">
                <a:tc>
                  <a:txBody>
                    <a:bodyPr/>
                    <a:lstStyle/>
                    <a:p>
                      <a:pPr algn="ctr" latinLnBrk="1"/>
                      <a:r>
                        <a:rPr lang="en-US" altLang="ko-KR" sz="1800" b="1" dirty="0">
                          <a:solidFill>
                            <a:schemeClr val="tx1"/>
                          </a:solidFill>
                        </a:rPr>
                        <a:t>S3</a:t>
                      </a:r>
                      <a:endParaRPr lang="ko-KR" altLang="en-US" sz="1800" b="1"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800" b="0" dirty="0">
                          <a:solidFill>
                            <a:schemeClr val="tx1"/>
                          </a:solidFill>
                        </a:rPr>
                        <a:t>S1-S0</a:t>
                      </a:r>
                    </a:p>
                    <a:p>
                      <a:pPr algn="ctr" latinLnBrk="1"/>
                      <a:r>
                        <a:rPr lang="en-US" altLang="ko-KR" sz="1800" b="0" dirty="0">
                          <a:solidFill>
                            <a:schemeClr val="tx1"/>
                          </a:solidFill>
                        </a:rPr>
                        <a:t>S2-S0</a:t>
                      </a: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b="0" dirty="0">
                          <a:solidFill>
                            <a:schemeClr val="tx1"/>
                          </a:solidFill>
                        </a:rPr>
                        <a:t>S3-S0</a:t>
                      </a:r>
                    </a:p>
                    <a:p>
                      <a:pPr algn="ctr" latinLnBrk="1"/>
                      <a:r>
                        <a:rPr lang="en-US" altLang="ko-KR" sz="1800" b="0" dirty="0">
                          <a:solidFill>
                            <a:schemeClr val="tx1"/>
                          </a:solidFill>
                        </a:rPr>
                        <a:t>S4-S0</a:t>
                      </a:r>
                      <a:endParaRPr lang="ko-KR" altLang="en-US" sz="1800" b="0"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b="0" dirty="0">
                          <a:solidFill>
                            <a:schemeClr val="tx1"/>
                          </a:solidFill>
                        </a:rPr>
                        <a:t>S5-S0</a:t>
                      </a:r>
                    </a:p>
                    <a:p>
                      <a:pPr algn="ctr" latinLnBrk="1"/>
                      <a:r>
                        <a:rPr lang="en-US" altLang="ko-KR" sz="1800" b="0" dirty="0">
                          <a:solidFill>
                            <a:schemeClr val="tx1"/>
                          </a:solidFill>
                        </a:rPr>
                        <a:t>S6-S0</a:t>
                      </a:r>
                      <a:endParaRPr lang="ko-KR" altLang="en-US" sz="1800" b="0"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sz="1800" b="0"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sz="1800" b="0" dirty="0">
                        <a:solidFill>
                          <a:schemeClr val="tx1"/>
                        </a:solidFill>
                      </a:endParaRPr>
                    </a:p>
                  </a:txBody>
                  <a:tcPr marL="92631" marR="92631" marT="46311" marB="4631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800" b="0" dirty="0">
                        <a:solidFill>
                          <a:schemeClr val="tx1"/>
                        </a:solidFill>
                      </a:endParaRPr>
                    </a:p>
                  </a:txBody>
                  <a:tcPr marL="92631" marR="92631" marT="46311" marB="4631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655428">
                <a:tc>
                  <a:txBody>
                    <a:bodyPr/>
                    <a:lstStyle/>
                    <a:p>
                      <a:pPr algn="ctr" latinLnBrk="1"/>
                      <a:r>
                        <a:rPr lang="en-US" altLang="ko-KR" sz="1800" b="1" dirty="0">
                          <a:solidFill>
                            <a:schemeClr val="tx1"/>
                          </a:solidFill>
                        </a:rPr>
                        <a:t>S4</a:t>
                      </a:r>
                      <a:endParaRPr lang="ko-KR" altLang="en-US" sz="1800" b="1"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800" b="0" dirty="0">
                          <a:solidFill>
                            <a:schemeClr val="tx1"/>
                          </a:solidFill>
                        </a:rPr>
                        <a:t>S1-S0</a:t>
                      </a:r>
                    </a:p>
                    <a:p>
                      <a:pPr algn="ctr" latinLnBrk="1"/>
                      <a:r>
                        <a:rPr lang="en-US" altLang="ko-KR" sz="1800" b="0" dirty="0">
                          <a:solidFill>
                            <a:schemeClr val="tx1"/>
                          </a:solidFill>
                        </a:rPr>
                        <a:t>S2-S0</a:t>
                      </a:r>
                      <a:endParaRPr lang="ko-KR" altLang="en-US" sz="1800" b="0"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b="0" dirty="0">
                          <a:solidFill>
                            <a:schemeClr val="tx1"/>
                          </a:solidFill>
                        </a:rPr>
                        <a:t>S3-S0</a:t>
                      </a:r>
                    </a:p>
                    <a:p>
                      <a:pPr algn="ctr" latinLnBrk="1"/>
                      <a:r>
                        <a:rPr lang="en-US" altLang="ko-KR" sz="1800" b="0" dirty="0">
                          <a:solidFill>
                            <a:schemeClr val="tx1"/>
                          </a:solidFill>
                        </a:rPr>
                        <a:t>S4-S0</a:t>
                      </a:r>
                      <a:endParaRPr lang="ko-KR" altLang="en-US" sz="1800" b="0"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b="0" dirty="0">
                          <a:solidFill>
                            <a:schemeClr val="tx1"/>
                          </a:solidFill>
                        </a:rPr>
                        <a:t>S5-S0</a:t>
                      </a:r>
                    </a:p>
                    <a:p>
                      <a:pPr algn="ctr" latinLnBrk="1"/>
                      <a:r>
                        <a:rPr lang="en-US" altLang="ko-KR" sz="1800" b="0" dirty="0">
                          <a:solidFill>
                            <a:schemeClr val="tx1"/>
                          </a:solidFill>
                        </a:rPr>
                        <a:t>S6-S0</a:t>
                      </a:r>
                      <a:endParaRPr lang="ko-KR" altLang="en-US" sz="1800" b="0"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b="0" dirty="0">
                          <a:solidFill>
                            <a:schemeClr val="tx1"/>
                          </a:solidFill>
                        </a:rPr>
                        <a:t>S0-S0</a:t>
                      </a:r>
                    </a:p>
                    <a:p>
                      <a:pPr algn="ctr" latinLnBrk="1"/>
                      <a:r>
                        <a:rPr lang="en-US" altLang="ko-KR" sz="1800" b="0" dirty="0">
                          <a:solidFill>
                            <a:schemeClr val="tx1"/>
                          </a:solidFill>
                        </a:rPr>
                        <a:t>S0-S0</a:t>
                      </a:r>
                      <a:endParaRPr lang="ko-KR" altLang="en-US" sz="1800" b="0"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sz="1800" b="0"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sz="1800" b="0" dirty="0">
                        <a:solidFill>
                          <a:schemeClr val="tx1"/>
                        </a:solidFill>
                      </a:endParaRPr>
                    </a:p>
                  </a:txBody>
                  <a:tcPr marL="92631" marR="92631" marT="46311" marB="4631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655428">
                <a:tc>
                  <a:txBody>
                    <a:bodyPr/>
                    <a:lstStyle/>
                    <a:p>
                      <a:pPr algn="ctr" latinLnBrk="1"/>
                      <a:r>
                        <a:rPr lang="en-US" altLang="ko-KR" sz="1800" b="1" dirty="0">
                          <a:solidFill>
                            <a:schemeClr val="tx1"/>
                          </a:solidFill>
                        </a:rPr>
                        <a:t>S5</a:t>
                      </a:r>
                      <a:endParaRPr lang="ko-KR" altLang="en-US" sz="1800" b="1"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800" b="0" dirty="0">
                          <a:solidFill>
                            <a:schemeClr val="tx1"/>
                          </a:solidFill>
                        </a:rPr>
                        <a:t>S1-S0</a:t>
                      </a:r>
                    </a:p>
                    <a:p>
                      <a:pPr algn="ctr" latinLnBrk="1"/>
                      <a:r>
                        <a:rPr lang="en-US" altLang="ko-KR" sz="1800" b="0" dirty="0">
                          <a:solidFill>
                            <a:schemeClr val="tx1"/>
                          </a:solidFill>
                        </a:rPr>
                        <a:t>S2-S0</a:t>
                      </a:r>
                      <a:endParaRPr lang="ko-KR" altLang="en-US" sz="1800" b="0"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b="0" dirty="0">
                          <a:solidFill>
                            <a:schemeClr val="tx1"/>
                          </a:solidFill>
                        </a:rPr>
                        <a:t>S3-S0</a:t>
                      </a:r>
                    </a:p>
                    <a:p>
                      <a:pPr algn="ctr" latinLnBrk="1"/>
                      <a:r>
                        <a:rPr lang="en-US" altLang="ko-KR" sz="1800" b="0" dirty="0">
                          <a:solidFill>
                            <a:schemeClr val="tx1"/>
                          </a:solidFill>
                        </a:rPr>
                        <a:t>S4-S0</a:t>
                      </a:r>
                      <a:endParaRPr lang="ko-KR" altLang="en-US" sz="1800" b="0"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b="0" dirty="0">
                          <a:solidFill>
                            <a:schemeClr val="tx1"/>
                          </a:solidFill>
                        </a:rPr>
                        <a:t>S5-S0</a:t>
                      </a:r>
                    </a:p>
                    <a:p>
                      <a:pPr algn="ctr" latinLnBrk="1"/>
                      <a:r>
                        <a:rPr lang="en-US" altLang="ko-KR" sz="1800" b="0" dirty="0">
                          <a:solidFill>
                            <a:schemeClr val="tx1"/>
                          </a:solidFill>
                        </a:rPr>
                        <a:t>S6-S0</a:t>
                      </a:r>
                      <a:endParaRPr lang="ko-KR" altLang="en-US" sz="1800" b="0"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b="0" dirty="0">
                          <a:solidFill>
                            <a:schemeClr val="tx1"/>
                          </a:solidFill>
                        </a:rPr>
                        <a:t>S0-S0</a:t>
                      </a:r>
                    </a:p>
                    <a:p>
                      <a:pPr algn="ctr" latinLnBrk="1"/>
                      <a:r>
                        <a:rPr lang="en-US" altLang="ko-KR" sz="1800" b="0" dirty="0">
                          <a:solidFill>
                            <a:schemeClr val="tx1"/>
                          </a:solidFill>
                        </a:rPr>
                        <a:t>S0-S0</a:t>
                      </a:r>
                      <a:endParaRPr lang="ko-KR" altLang="en-US" sz="1800" b="0"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b="0" dirty="0">
                          <a:solidFill>
                            <a:schemeClr val="tx1"/>
                          </a:solidFill>
                        </a:rPr>
                        <a:t>S0-S0</a:t>
                      </a:r>
                    </a:p>
                    <a:p>
                      <a:pPr algn="ctr" latinLnBrk="1"/>
                      <a:r>
                        <a:rPr lang="en-US" altLang="ko-KR" sz="1800" b="0" dirty="0">
                          <a:solidFill>
                            <a:schemeClr val="tx1"/>
                          </a:solidFill>
                        </a:rPr>
                        <a:t>S0-S0</a:t>
                      </a:r>
                      <a:endParaRPr lang="ko-KR" altLang="en-US" sz="1800" b="0"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sz="1800" b="0"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655428">
                <a:tc>
                  <a:txBody>
                    <a:bodyPr/>
                    <a:lstStyle/>
                    <a:p>
                      <a:pPr algn="ctr" latinLnBrk="1"/>
                      <a:r>
                        <a:rPr lang="en-US" altLang="ko-KR" sz="1800" b="1" dirty="0">
                          <a:solidFill>
                            <a:schemeClr val="tx1"/>
                          </a:solidFill>
                        </a:rPr>
                        <a:t>S6</a:t>
                      </a:r>
                      <a:endParaRPr lang="ko-KR" altLang="en-US" sz="1800" b="1"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800" b="0" dirty="0">
                          <a:solidFill>
                            <a:schemeClr val="tx1"/>
                          </a:solidFill>
                        </a:rPr>
                        <a:t>S1-S0</a:t>
                      </a:r>
                    </a:p>
                    <a:p>
                      <a:pPr algn="ctr" latinLnBrk="1"/>
                      <a:r>
                        <a:rPr lang="en-US" altLang="ko-KR" sz="1800" b="0" dirty="0">
                          <a:solidFill>
                            <a:schemeClr val="tx1"/>
                          </a:solidFill>
                        </a:rPr>
                        <a:t>S2-S0</a:t>
                      </a:r>
                      <a:endParaRPr lang="ko-KR" altLang="en-US" sz="1800" b="0"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b="0" dirty="0">
                          <a:solidFill>
                            <a:schemeClr val="tx1"/>
                          </a:solidFill>
                        </a:rPr>
                        <a:t>S3-S0</a:t>
                      </a:r>
                    </a:p>
                    <a:p>
                      <a:pPr algn="ctr" latinLnBrk="1"/>
                      <a:r>
                        <a:rPr lang="en-US" altLang="ko-KR" sz="1800" b="0" dirty="0">
                          <a:solidFill>
                            <a:schemeClr val="tx1"/>
                          </a:solidFill>
                        </a:rPr>
                        <a:t>S4-S0</a:t>
                      </a:r>
                      <a:endParaRPr lang="ko-KR" altLang="en-US" sz="1800" b="0"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b="0" dirty="0">
                          <a:solidFill>
                            <a:schemeClr val="tx1"/>
                          </a:solidFill>
                        </a:rPr>
                        <a:t>S5-S0</a:t>
                      </a:r>
                    </a:p>
                    <a:p>
                      <a:pPr algn="ctr" latinLnBrk="1"/>
                      <a:r>
                        <a:rPr lang="en-US" altLang="ko-KR" sz="1800" b="0" dirty="0">
                          <a:solidFill>
                            <a:schemeClr val="tx1"/>
                          </a:solidFill>
                        </a:rPr>
                        <a:t>S6-S0</a:t>
                      </a:r>
                      <a:endParaRPr lang="ko-KR" altLang="en-US" sz="1800" b="0"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b="0" dirty="0">
                          <a:solidFill>
                            <a:schemeClr val="tx1"/>
                          </a:solidFill>
                        </a:rPr>
                        <a:t>S0-S0</a:t>
                      </a:r>
                    </a:p>
                    <a:p>
                      <a:pPr algn="ctr" latinLnBrk="1"/>
                      <a:r>
                        <a:rPr lang="en-US" altLang="ko-KR" sz="1800" b="0" dirty="0">
                          <a:solidFill>
                            <a:schemeClr val="tx1"/>
                          </a:solidFill>
                        </a:rPr>
                        <a:t>S0-S0</a:t>
                      </a:r>
                      <a:endParaRPr lang="ko-KR" altLang="en-US" sz="1800" b="0"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b="0" dirty="0">
                          <a:solidFill>
                            <a:schemeClr val="tx1"/>
                          </a:solidFill>
                        </a:rPr>
                        <a:t>S0-S0</a:t>
                      </a:r>
                    </a:p>
                    <a:p>
                      <a:pPr algn="ctr" latinLnBrk="1"/>
                      <a:r>
                        <a:rPr lang="en-US" altLang="ko-KR" sz="1800" b="0" dirty="0">
                          <a:solidFill>
                            <a:schemeClr val="tx1"/>
                          </a:solidFill>
                        </a:rPr>
                        <a:t>S0-S0</a:t>
                      </a:r>
                      <a:endParaRPr lang="ko-KR" altLang="en-US" sz="1800" b="0"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b="0" dirty="0">
                          <a:solidFill>
                            <a:schemeClr val="tx1"/>
                          </a:solidFill>
                        </a:rPr>
                        <a:t>S0-S0</a:t>
                      </a:r>
                    </a:p>
                    <a:p>
                      <a:pPr algn="ctr" latinLnBrk="1"/>
                      <a:r>
                        <a:rPr lang="en-US" altLang="ko-KR" sz="1800" b="0" dirty="0">
                          <a:solidFill>
                            <a:schemeClr val="tx1"/>
                          </a:solidFill>
                        </a:rPr>
                        <a:t>S0-S0</a:t>
                      </a:r>
                      <a:endParaRPr lang="ko-KR" altLang="en-US" sz="1800" b="0"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528310">
                <a:tc>
                  <a:txBody>
                    <a:bodyPr/>
                    <a:lstStyle/>
                    <a:p>
                      <a:pPr algn="ctr" latinLnBrk="1"/>
                      <a:endParaRPr lang="ko-KR" altLang="en-US" sz="1800" b="0"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b="1" dirty="0">
                          <a:solidFill>
                            <a:schemeClr val="tx1"/>
                          </a:solidFill>
                        </a:rPr>
                        <a:t>S0</a:t>
                      </a:r>
                      <a:endParaRPr lang="ko-KR" altLang="en-US" sz="1800" b="1"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800" b="1" dirty="0">
                          <a:solidFill>
                            <a:schemeClr val="tx1"/>
                          </a:solidFill>
                        </a:rPr>
                        <a:t>S1</a:t>
                      </a:r>
                      <a:endParaRPr lang="ko-KR" altLang="en-US" sz="1800" b="1"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800" b="1" dirty="0">
                          <a:solidFill>
                            <a:schemeClr val="tx1"/>
                          </a:solidFill>
                        </a:rPr>
                        <a:t>S2</a:t>
                      </a:r>
                      <a:endParaRPr lang="ko-KR" altLang="en-US" sz="1800" b="1"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800" b="1" dirty="0">
                          <a:solidFill>
                            <a:schemeClr val="tx1"/>
                          </a:solidFill>
                        </a:rPr>
                        <a:t>S3</a:t>
                      </a:r>
                      <a:endParaRPr lang="ko-KR" altLang="en-US" sz="1800" b="1"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800" b="1" dirty="0">
                          <a:solidFill>
                            <a:schemeClr val="tx1"/>
                          </a:solidFill>
                        </a:rPr>
                        <a:t>S4</a:t>
                      </a:r>
                      <a:endParaRPr lang="ko-KR" altLang="en-US" sz="1800" b="1"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800" b="1" dirty="0">
                          <a:solidFill>
                            <a:schemeClr val="tx1"/>
                          </a:solidFill>
                        </a:rPr>
                        <a:t>S5</a:t>
                      </a:r>
                      <a:endParaRPr lang="ko-KR" altLang="en-US" sz="1800" b="1"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6"/>
                  </a:ext>
                </a:extLst>
              </a:tr>
            </a:tbl>
          </a:graphicData>
        </a:graphic>
      </p:graphicFrame>
      <p:graphicFrame>
        <p:nvGraphicFramePr>
          <p:cNvPr id="5" name="표 4">
            <a:extLst>
              <a:ext uri="{FF2B5EF4-FFF2-40B4-BE49-F238E27FC236}">
                <a16:creationId xmlns:a16="http://schemas.microsoft.com/office/drawing/2014/main" id="{81161CFD-6EF1-0C4A-85C2-FABD9854B074}"/>
              </a:ext>
            </a:extLst>
          </p:cNvPr>
          <p:cNvGraphicFramePr>
            <a:graphicFrameLocks noGrp="1"/>
          </p:cNvGraphicFramePr>
          <p:nvPr/>
        </p:nvGraphicFramePr>
        <p:xfrm>
          <a:off x="5668963" y="1106488"/>
          <a:ext cx="3455987" cy="2509350"/>
        </p:xfrm>
        <a:graphic>
          <a:graphicData uri="http://schemas.openxmlformats.org/drawingml/2006/table">
            <a:tbl>
              <a:tblPr firstRow="1" bandRow="1">
                <a:tableStyleId>{5C22544A-7EE6-4342-B048-85BDC9FD1C3A}</a:tableStyleId>
              </a:tblPr>
              <a:tblGrid>
                <a:gridCol w="872924">
                  <a:extLst>
                    <a:ext uri="{9D8B030D-6E8A-4147-A177-3AD203B41FA5}">
                      <a16:colId xmlns:a16="http://schemas.microsoft.com/office/drawing/2014/main" val="20000"/>
                    </a:ext>
                  </a:extLst>
                </a:gridCol>
                <a:gridCol w="739907">
                  <a:extLst>
                    <a:ext uri="{9D8B030D-6E8A-4147-A177-3AD203B41FA5}">
                      <a16:colId xmlns:a16="http://schemas.microsoft.com/office/drawing/2014/main" val="20001"/>
                    </a:ext>
                  </a:extLst>
                </a:gridCol>
                <a:gridCol w="482186">
                  <a:extLst>
                    <a:ext uri="{9D8B030D-6E8A-4147-A177-3AD203B41FA5}">
                      <a16:colId xmlns:a16="http://schemas.microsoft.com/office/drawing/2014/main" val="20002"/>
                    </a:ext>
                  </a:extLst>
                </a:gridCol>
                <a:gridCol w="473873">
                  <a:extLst>
                    <a:ext uri="{9D8B030D-6E8A-4147-A177-3AD203B41FA5}">
                      <a16:colId xmlns:a16="http://schemas.microsoft.com/office/drawing/2014/main" val="20003"/>
                    </a:ext>
                  </a:extLst>
                </a:gridCol>
                <a:gridCol w="407364">
                  <a:extLst>
                    <a:ext uri="{9D8B030D-6E8A-4147-A177-3AD203B41FA5}">
                      <a16:colId xmlns:a16="http://schemas.microsoft.com/office/drawing/2014/main" val="20004"/>
                    </a:ext>
                  </a:extLst>
                </a:gridCol>
                <a:gridCol w="479733">
                  <a:extLst>
                    <a:ext uri="{9D8B030D-6E8A-4147-A177-3AD203B41FA5}">
                      <a16:colId xmlns:a16="http://schemas.microsoft.com/office/drawing/2014/main" val="20005"/>
                    </a:ext>
                  </a:extLst>
                </a:gridCol>
              </a:tblGrid>
              <a:tr h="260174">
                <a:tc rowSpan="2">
                  <a:txBody>
                    <a:bodyPr/>
                    <a:lstStyle/>
                    <a:p>
                      <a:pPr algn="ctr" latinLnBrk="1"/>
                      <a:r>
                        <a:rPr lang="en-US" altLang="ko-KR" sz="1100" dirty="0">
                          <a:solidFill>
                            <a:schemeClr val="tx1"/>
                          </a:solidFill>
                        </a:rPr>
                        <a:t>Input Sequence</a:t>
                      </a:r>
                      <a:endParaRPr lang="ko-KR" altLang="en-US" sz="1100" dirty="0">
                        <a:solidFill>
                          <a:schemeClr val="tx1"/>
                        </a:solidFill>
                      </a:endParaRPr>
                    </a:p>
                  </a:txBody>
                  <a:tcPr marL="92640" marR="92640" marT="46275" marB="462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rowSpan="2">
                  <a:txBody>
                    <a:bodyPr/>
                    <a:lstStyle/>
                    <a:p>
                      <a:pPr algn="ctr" latinLnBrk="1"/>
                      <a:r>
                        <a:rPr lang="en-US" altLang="ko-KR" sz="1100" dirty="0">
                          <a:solidFill>
                            <a:schemeClr val="tx1"/>
                          </a:solidFill>
                        </a:rPr>
                        <a:t>Present </a:t>
                      </a:r>
                    </a:p>
                    <a:p>
                      <a:pPr algn="ctr" latinLnBrk="1"/>
                      <a:r>
                        <a:rPr lang="en-US" altLang="ko-KR" sz="1100" dirty="0">
                          <a:solidFill>
                            <a:schemeClr val="tx1"/>
                          </a:solidFill>
                        </a:rPr>
                        <a:t>State</a:t>
                      </a:r>
                      <a:endParaRPr lang="ko-KR" altLang="en-US" sz="1100" dirty="0">
                        <a:solidFill>
                          <a:schemeClr val="tx1"/>
                        </a:solidFill>
                      </a:endParaRPr>
                    </a:p>
                  </a:txBody>
                  <a:tcPr marL="92640" marR="92640" marT="46275" marB="462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gridSpan="2">
                  <a:txBody>
                    <a:bodyPr/>
                    <a:lstStyle/>
                    <a:p>
                      <a:pPr algn="ctr" latinLnBrk="1"/>
                      <a:r>
                        <a:rPr lang="en-US" altLang="ko-KR" sz="1100" dirty="0">
                          <a:solidFill>
                            <a:schemeClr val="tx1"/>
                          </a:solidFill>
                        </a:rPr>
                        <a:t>Next State</a:t>
                      </a:r>
                      <a:endParaRPr lang="ko-KR" altLang="en-US" sz="1100" dirty="0">
                        <a:solidFill>
                          <a:schemeClr val="tx1"/>
                        </a:solidFill>
                      </a:endParaRPr>
                    </a:p>
                  </a:txBody>
                  <a:tcPr marL="92640" marR="92640" marT="46275" marB="46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hMerge="1">
                  <a:txBody>
                    <a:bodyPr/>
                    <a:lstStyle/>
                    <a:p>
                      <a:pPr latinLnBrk="1"/>
                      <a:endParaRPr lang="ko-KR" altLang="en-US" dirty="0"/>
                    </a:p>
                  </a:txBody>
                  <a:tcPr/>
                </a:tc>
                <a:tc gridSpan="2">
                  <a:txBody>
                    <a:bodyPr/>
                    <a:lstStyle/>
                    <a:p>
                      <a:pPr algn="ctr" latinLnBrk="1"/>
                      <a:r>
                        <a:rPr lang="en-US" altLang="ko-KR" sz="1100" dirty="0">
                          <a:solidFill>
                            <a:schemeClr val="tx1"/>
                          </a:solidFill>
                        </a:rPr>
                        <a:t>Output</a:t>
                      </a:r>
                      <a:endParaRPr lang="ko-KR" altLang="en-US" sz="1100" dirty="0">
                        <a:solidFill>
                          <a:schemeClr val="tx1"/>
                        </a:solidFill>
                      </a:endParaRPr>
                    </a:p>
                  </a:txBody>
                  <a:tcPr marL="92640" marR="92640" marT="46275" marB="4627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hMerge="1">
                  <a:txBody>
                    <a:bodyPr/>
                    <a:lstStyle/>
                    <a:p>
                      <a:pPr latinLnBrk="1"/>
                      <a:endParaRPr lang="ko-KR" altLang="en-US" dirty="0"/>
                    </a:p>
                  </a:txBody>
                  <a:tcPr/>
                </a:tc>
                <a:extLst>
                  <a:ext uri="{0D108BD9-81ED-4DB2-BD59-A6C34878D82A}">
                    <a16:rowId xmlns:a16="http://schemas.microsoft.com/office/drawing/2014/main" val="10000"/>
                  </a:ext>
                </a:extLst>
              </a:tr>
              <a:tr h="260174">
                <a:tc vMerge="1">
                  <a:txBody>
                    <a:bodyPr/>
                    <a:lstStyle/>
                    <a:p>
                      <a:endParaRPr lang="ko-KR" altLang="en-US" dirty="0"/>
                    </a:p>
                  </a:txBody>
                  <a:tcPr/>
                </a:tc>
                <a:tc vMerge="1">
                  <a:txBody>
                    <a:bodyPr/>
                    <a:lstStyle/>
                    <a:p>
                      <a:pPr latinLnBrk="1"/>
                      <a:endParaRPr lang="ko-KR" altLang="en-US" dirty="0"/>
                    </a:p>
                  </a:txBody>
                  <a:tcPr/>
                </a:tc>
                <a:tc>
                  <a:txBody>
                    <a:bodyPr/>
                    <a:lstStyle/>
                    <a:p>
                      <a:pPr algn="ctr" latinLnBrk="1"/>
                      <a:r>
                        <a:rPr lang="en-US" altLang="ko-KR" sz="1100" dirty="0">
                          <a:solidFill>
                            <a:schemeClr val="tx1"/>
                          </a:solidFill>
                        </a:rPr>
                        <a:t>X=0</a:t>
                      </a:r>
                      <a:endParaRPr lang="ko-KR" altLang="en-US" sz="1100" dirty="0">
                        <a:solidFill>
                          <a:schemeClr val="tx1"/>
                        </a:solidFill>
                      </a:endParaRPr>
                    </a:p>
                  </a:txBody>
                  <a:tcPr marL="92640" marR="92640" marT="46275" marB="462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100" dirty="0">
                          <a:solidFill>
                            <a:schemeClr val="tx1"/>
                          </a:solidFill>
                        </a:rPr>
                        <a:t>X=1</a:t>
                      </a:r>
                      <a:endParaRPr lang="ko-KR" altLang="en-US" sz="1100" dirty="0">
                        <a:solidFill>
                          <a:schemeClr val="tx1"/>
                        </a:solidFill>
                      </a:endParaRPr>
                    </a:p>
                  </a:txBody>
                  <a:tcPr marL="92640" marR="92640" marT="46275" marB="462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100" dirty="0">
                          <a:solidFill>
                            <a:schemeClr val="tx1"/>
                          </a:solidFill>
                        </a:rPr>
                        <a:t>X=0</a:t>
                      </a:r>
                      <a:endParaRPr lang="ko-KR" altLang="en-US" sz="1100" dirty="0">
                        <a:solidFill>
                          <a:schemeClr val="tx1"/>
                        </a:solidFill>
                      </a:endParaRPr>
                    </a:p>
                  </a:txBody>
                  <a:tcPr marL="92640" marR="92640" marT="46275" marB="462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100" dirty="0">
                          <a:solidFill>
                            <a:schemeClr val="tx1"/>
                          </a:solidFill>
                        </a:rPr>
                        <a:t>X=1</a:t>
                      </a:r>
                      <a:endParaRPr lang="ko-KR" altLang="en-US" sz="1100" dirty="0">
                        <a:solidFill>
                          <a:schemeClr val="tx1"/>
                        </a:solidFill>
                      </a:endParaRPr>
                    </a:p>
                  </a:txBody>
                  <a:tcPr marL="92640" marR="92640" marT="46275" marB="462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60174">
                <a:tc>
                  <a:txBody>
                    <a:bodyPr/>
                    <a:lstStyle/>
                    <a:p>
                      <a:pPr algn="ctr" latinLnBrk="1"/>
                      <a:r>
                        <a:rPr lang="en-US" altLang="ko-KR" sz="1100" dirty="0">
                          <a:solidFill>
                            <a:schemeClr val="tx1"/>
                          </a:solidFill>
                        </a:rPr>
                        <a:t>Reset</a:t>
                      </a:r>
                    </a:p>
                  </a:txBody>
                  <a:tcPr marL="92640" marR="92640" marT="46275" marB="462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100" dirty="0">
                          <a:solidFill>
                            <a:schemeClr val="tx1"/>
                          </a:solidFill>
                        </a:rPr>
                        <a:t>S0</a:t>
                      </a:r>
                      <a:endParaRPr lang="ko-KR" altLang="en-US" sz="1100" dirty="0">
                        <a:solidFill>
                          <a:schemeClr val="tx1"/>
                        </a:solidFill>
                      </a:endParaRPr>
                    </a:p>
                  </a:txBody>
                  <a:tcPr marL="92640" marR="92640" marT="46275" marB="462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100" dirty="0">
                          <a:solidFill>
                            <a:schemeClr val="tx1"/>
                          </a:solidFill>
                        </a:rPr>
                        <a:t>S1</a:t>
                      </a:r>
                      <a:endParaRPr lang="ko-KR" altLang="en-US" sz="1100" dirty="0">
                        <a:solidFill>
                          <a:schemeClr val="tx1"/>
                        </a:solidFill>
                      </a:endParaRPr>
                    </a:p>
                  </a:txBody>
                  <a:tcPr marL="92640" marR="92640" marT="46275" marB="462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100" dirty="0">
                          <a:solidFill>
                            <a:schemeClr val="tx1"/>
                          </a:solidFill>
                        </a:rPr>
                        <a:t>S2</a:t>
                      </a:r>
                      <a:endParaRPr lang="ko-KR" altLang="en-US" sz="1100" dirty="0">
                        <a:solidFill>
                          <a:schemeClr val="tx1"/>
                        </a:solidFill>
                      </a:endParaRPr>
                    </a:p>
                  </a:txBody>
                  <a:tcPr marL="92640" marR="92640" marT="46275" marB="462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100" dirty="0">
                          <a:solidFill>
                            <a:schemeClr val="tx1"/>
                          </a:solidFill>
                        </a:rPr>
                        <a:t>0</a:t>
                      </a:r>
                      <a:endParaRPr lang="ko-KR" altLang="en-US" sz="1100" dirty="0">
                        <a:solidFill>
                          <a:schemeClr val="tx1"/>
                        </a:solidFill>
                      </a:endParaRPr>
                    </a:p>
                  </a:txBody>
                  <a:tcPr marL="92640" marR="92640" marT="46275" marB="462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100" dirty="0">
                          <a:solidFill>
                            <a:schemeClr val="tx1"/>
                          </a:solidFill>
                        </a:rPr>
                        <a:t>0</a:t>
                      </a:r>
                      <a:endParaRPr lang="ko-KR" altLang="en-US" sz="1100" dirty="0">
                        <a:solidFill>
                          <a:schemeClr val="tx1"/>
                        </a:solidFill>
                      </a:endParaRPr>
                    </a:p>
                  </a:txBody>
                  <a:tcPr marL="92640" marR="92640" marT="46275" marB="462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60174">
                <a:tc>
                  <a:txBody>
                    <a:bodyPr/>
                    <a:lstStyle/>
                    <a:p>
                      <a:pPr algn="ctr" latinLnBrk="1"/>
                      <a:r>
                        <a:rPr lang="en-US" altLang="ko-KR" sz="1100" dirty="0">
                          <a:solidFill>
                            <a:schemeClr val="tx1"/>
                          </a:solidFill>
                        </a:rPr>
                        <a:t>0</a:t>
                      </a:r>
                      <a:endParaRPr lang="ko-KR" altLang="en-US" sz="1100" dirty="0">
                        <a:solidFill>
                          <a:schemeClr val="tx1"/>
                        </a:solidFill>
                      </a:endParaRPr>
                    </a:p>
                  </a:txBody>
                  <a:tcPr marL="92640" marR="92640" marT="46275" marB="462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100" dirty="0">
                          <a:solidFill>
                            <a:schemeClr val="tx1"/>
                          </a:solidFill>
                        </a:rPr>
                        <a:t>S1</a:t>
                      </a:r>
                      <a:endParaRPr lang="ko-KR" altLang="en-US" sz="1100" dirty="0">
                        <a:solidFill>
                          <a:schemeClr val="tx1"/>
                        </a:solidFill>
                      </a:endParaRPr>
                    </a:p>
                  </a:txBody>
                  <a:tcPr marL="92640" marR="92640" marT="46275" marB="462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100" dirty="0">
                          <a:solidFill>
                            <a:schemeClr val="tx1"/>
                          </a:solidFill>
                        </a:rPr>
                        <a:t>S3</a:t>
                      </a:r>
                      <a:endParaRPr lang="ko-KR" altLang="en-US" sz="1100" dirty="0">
                        <a:solidFill>
                          <a:schemeClr val="tx1"/>
                        </a:solidFill>
                      </a:endParaRPr>
                    </a:p>
                  </a:txBody>
                  <a:tcPr marL="92640" marR="92640" marT="46275" marB="462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100" dirty="0">
                          <a:solidFill>
                            <a:schemeClr val="tx1"/>
                          </a:solidFill>
                        </a:rPr>
                        <a:t>S4</a:t>
                      </a:r>
                      <a:endParaRPr lang="ko-KR" altLang="en-US" sz="1100" dirty="0">
                        <a:solidFill>
                          <a:schemeClr val="tx1"/>
                        </a:solidFill>
                      </a:endParaRPr>
                    </a:p>
                  </a:txBody>
                  <a:tcPr marL="92640" marR="92640" marT="46275" marB="462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100" dirty="0">
                          <a:solidFill>
                            <a:schemeClr val="tx1"/>
                          </a:solidFill>
                        </a:rPr>
                        <a:t>0</a:t>
                      </a:r>
                      <a:endParaRPr lang="ko-KR" altLang="en-US" sz="1100" dirty="0">
                        <a:solidFill>
                          <a:schemeClr val="tx1"/>
                        </a:solidFill>
                      </a:endParaRPr>
                    </a:p>
                  </a:txBody>
                  <a:tcPr marL="92640" marR="92640" marT="46275" marB="462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100" dirty="0">
                          <a:solidFill>
                            <a:schemeClr val="tx1"/>
                          </a:solidFill>
                        </a:rPr>
                        <a:t>0</a:t>
                      </a:r>
                      <a:endParaRPr lang="ko-KR" altLang="en-US" sz="1100" dirty="0">
                        <a:solidFill>
                          <a:schemeClr val="tx1"/>
                        </a:solidFill>
                      </a:endParaRPr>
                    </a:p>
                  </a:txBody>
                  <a:tcPr marL="92640" marR="92640" marT="46275" marB="462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60174">
                <a:tc>
                  <a:txBody>
                    <a:bodyPr/>
                    <a:lstStyle/>
                    <a:p>
                      <a:pPr algn="ctr" latinLnBrk="1"/>
                      <a:r>
                        <a:rPr lang="en-US" altLang="ko-KR" sz="1100" dirty="0">
                          <a:solidFill>
                            <a:schemeClr val="tx1"/>
                          </a:solidFill>
                        </a:rPr>
                        <a:t>1</a:t>
                      </a:r>
                      <a:endParaRPr lang="ko-KR" altLang="en-US" sz="1100" dirty="0">
                        <a:solidFill>
                          <a:schemeClr val="tx1"/>
                        </a:solidFill>
                      </a:endParaRPr>
                    </a:p>
                  </a:txBody>
                  <a:tcPr marL="92640" marR="92640" marT="46275" marB="462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100" dirty="0">
                          <a:solidFill>
                            <a:schemeClr val="tx1"/>
                          </a:solidFill>
                        </a:rPr>
                        <a:t>S2</a:t>
                      </a:r>
                      <a:endParaRPr lang="ko-KR" altLang="en-US" sz="1100" dirty="0">
                        <a:solidFill>
                          <a:schemeClr val="tx1"/>
                        </a:solidFill>
                      </a:endParaRPr>
                    </a:p>
                  </a:txBody>
                  <a:tcPr marL="92640" marR="92640" marT="46275" marB="462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100" dirty="0">
                          <a:solidFill>
                            <a:schemeClr val="tx1"/>
                          </a:solidFill>
                        </a:rPr>
                        <a:t>S5</a:t>
                      </a:r>
                      <a:endParaRPr lang="ko-KR" altLang="en-US" sz="1100" dirty="0">
                        <a:solidFill>
                          <a:schemeClr val="tx1"/>
                        </a:solidFill>
                      </a:endParaRPr>
                    </a:p>
                  </a:txBody>
                  <a:tcPr marL="92640" marR="92640" marT="46275" marB="462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100" dirty="0">
                          <a:solidFill>
                            <a:schemeClr val="tx1"/>
                          </a:solidFill>
                        </a:rPr>
                        <a:t>S6</a:t>
                      </a:r>
                      <a:endParaRPr lang="ko-KR" altLang="en-US" sz="1100" dirty="0">
                        <a:solidFill>
                          <a:schemeClr val="tx1"/>
                        </a:solidFill>
                      </a:endParaRPr>
                    </a:p>
                  </a:txBody>
                  <a:tcPr marL="92640" marR="92640" marT="46275" marB="462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100" dirty="0">
                          <a:solidFill>
                            <a:schemeClr val="tx1"/>
                          </a:solidFill>
                        </a:rPr>
                        <a:t>0</a:t>
                      </a:r>
                      <a:endParaRPr lang="ko-KR" altLang="en-US" sz="1100" dirty="0">
                        <a:solidFill>
                          <a:schemeClr val="tx1"/>
                        </a:solidFill>
                      </a:endParaRPr>
                    </a:p>
                  </a:txBody>
                  <a:tcPr marL="92640" marR="92640" marT="46275" marB="462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100" dirty="0">
                          <a:solidFill>
                            <a:schemeClr val="tx1"/>
                          </a:solidFill>
                        </a:rPr>
                        <a:t>0</a:t>
                      </a:r>
                      <a:endParaRPr lang="ko-KR" altLang="en-US" sz="1100" dirty="0">
                        <a:solidFill>
                          <a:schemeClr val="tx1"/>
                        </a:solidFill>
                      </a:endParaRPr>
                    </a:p>
                  </a:txBody>
                  <a:tcPr marL="92640" marR="92640" marT="46275" marB="462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60174">
                <a:tc>
                  <a:txBody>
                    <a:bodyPr/>
                    <a:lstStyle/>
                    <a:p>
                      <a:pPr algn="ctr" latinLnBrk="1"/>
                      <a:r>
                        <a:rPr lang="en-US" altLang="ko-KR" sz="1100" dirty="0">
                          <a:solidFill>
                            <a:schemeClr val="tx1"/>
                          </a:solidFill>
                        </a:rPr>
                        <a:t>00</a:t>
                      </a:r>
                      <a:endParaRPr lang="ko-KR" altLang="en-US" sz="1100" dirty="0">
                        <a:solidFill>
                          <a:schemeClr val="tx1"/>
                        </a:solidFill>
                      </a:endParaRPr>
                    </a:p>
                  </a:txBody>
                  <a:tcPr marL="92640" marR="92640" marT="46275" marB="462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100" dirty="0">
                          <a:solidFill>
                            <a:schemeClr val="tx1"/>
                          </a:solidFill>
                        </a:rPr>
                        <a:t>S3</a:t>
                      </a:r>
                      <a:endParaRPr lang="ko-KR" altLang="en-US" sz="1100" dirty="0">
                        <a:solidFill>
                          <a:schemeClr val="tx1"/>
                        </a:solidFill>
                      </a:endParaRPr>
                    </a:p>
                  </a:txBody>
                  <a:tcPr marL="92640" marR="92640" marT="46275" marB="462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100" dirty="0">
                          <a:solidFill>
                            <a:schemeClr val="tx1"/>
                          </a:solidFill>
                        </a:rPr>
                        <a:t>S0</a:t>
                      </a:r>
                      <a:endParaRPr lang="ko-KR" altLang="en-US" sz="1100" dirty="0">
                        <a:solidFill>
                          <a:schemeClr val="tx1"/>
                        </a:solidFill>
                      </a:endParaRPr>
                    </a:p>
                  </a:txBody>
                  <a:tcPr marL="92640" marR="92640" marT="46275" marB="462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100" dirty="0">
                          <a:solidFill>
                            <a:schemeClr val="tx1"/>
                          </a:solidFill>
                        </a:rPr>
                        <a:t>S0</a:t>
                      </a:r>
                      <a:endParaRPr lang="ko-KR" altLang="en-US" sz="1100" dirty="0">
                        <a:solidFill>
                          <a:schemeClr val="tx1"/>
                        </a:solidFill>
                      </a:endParaRPr>
                    </a:p>
                  </a:txBody>
                  <a:tcPr marL="92640" marR="92640" marT="46275" marB="462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100" dirty="0">
                          <a:solidFill>
                            <a:schemeClr val="tx1"/>
                          </a:solidFill>
                        </a:rPr>
                        <a:t>0</a:t>
                      </a:r>
                      <a:endParaRPr lang="ko-KR" altLang="en-US" sz="1100" dirty="0">
                        <a:solidFill>
                          <a:schemeClr val="tx1"/>
                        </a:solidFill>
                      </a:endParaRPr>
                    </a:p>
                  </a:txBody>
                  <a:tcPr marL="92640" marR="92640" marT="46275" marB="462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100" dirty="0">
                          <a:solidFill>
                            <a:schemeClr val="tx1"/>
                          </a:solidFill>
                        </a:rPr>
                        <a:t>0</a:t>
                      </a:r>
                      <a:endParaRPr lang="ko-KR" altLang="en-US" sz="1100" dirty="0">
                        <a:solidFill>
                          <a:schemeClr val="tx1"/>
                        </a:solidFill>
                      </a:endParaRPr>
                    </a:p>
                  </a:txBody>
                  <a:tcPr marL="92640" marR="92640" marT="46275" marB="462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60174">
                <a:tc>
                  <a:txBody>
                    <a:bodyPr/>
                    <a:lstStyle/>
                    <a:p>
                      <a:pPr algn="ctr" latinLnBrk="1"/>
                      <a:r>
                        <a:rPr lang="en-US" altLang="ko-KR" sz="1100" dirty="0">
                          <a:solidFill>
                            <a:schemeClr val="tx1"/>
                          </a:solidFill>
                        </a:rPr>
                        <a:t>01</a:t>
                      </a:r>
                      <a:endParaRPr lang="ko-KR" altLang="en-US" sz="1100" dirty="0">
                        <a:solidFill>
                          <a:schemeClr val="tx1"/>
                        </a:solidFill>
                      </a:endParaRPr>
                    </a:p>
                  </a:txBody>
                  <a:tcPr marL="92640" marR="92640" marT="46275" marB="462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100" dirty="0">
                          <a:solidFill>
                            <a:schemeClr val="tx1"/>
                          </a:solidFill>
                        </a:rPr>
                        <a:t>S4</a:t>
                      </a:r>
                      <a:endParaRPr lang="ko-KR" altLang="en-US" sz="1100" dirty="0">
                        <a:solidFill>
                          <a:schemeClr val="tx1"/>
                        </a:solidFill>
                      </a:endParaRPr>
                    </a:p>
                  </a:txBody>
                  <a:tcPr marL="92640" marR="92640" marT="46275" marB="462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100" dirty="0">
                          <a:solidFill>
                            <a:schemeClr val="tx1"/>
                          </a:solidFill>
                        </a:rPr>
                        <a:t>S0</a:t>
                      </a:r>
                      <a:endParaRPr lang="ko-KR" altLang="en-US" sz="1100" dirty="0">
                        <a:solidFill>
                          <a:schemeClr val="tx1"/>
                        </a:solidFill>
                      </a:endParaRPr>
                    </a:p>
                  </a:txBody>
                  <a:tcPr marL="92640" marR="92640" marT="46275" marB="462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100" dirty="0">
                          <a:solidFill>
                            <a:schemeClr val="tx1"/>
                          </a:solidFill>
                        </a:rPr>
                        <a:t>S0</a:t>
                      </a:r>
                      <a:endParaRPr lang="ko-KR" altLang="en-US" sz="1100" dirty="0">
                        <a:solidFill>
                          <a:schemeClr val="tx1"/>
                        </a:solidFill>
                      </a:endParaRPr>
                    </a:p>
                  </a:txBody>
                  <a:tcPr marL="92640" marR="92640" marT="46275" marB="462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100" dirty="0">
                          <a:solidFill>
                            <a:schemeClr val="tx1"/>
                          </a:solidFill>
                        </a:rPr>
                        <a:t>1</a:t>
                      </a:r>
                      <a:endParaRPr lang="ko-KR" altLang="en-US" sz="1100" dirty="0">
                        <a:solidFill>
                          <a:schemeClr val="tx1"/>
                        </a:solidFill>
                      </a:endParaRPr>
                    </a:p>
                  </a:txBody>
                  <a:tcPr marL="92640" marR="92640" marT="46275" marB="462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100" dirty="0">
                          <a:solidFill>
                            <a:schemeClr val="tx1"/>
                          </a:solidFill>
                        </a:rPr>
                        <a:t>0</a:t>
                      </a:r>
                      <a:endParaRPr lang="ko-KR" altLang="en-US" sz="1100" dirty="0">
                        <a:solidFill>
                          <a:schemeClr val="tx1"/>
                        </a:solidFill>
                      </a:endParaRPr>
                    </a:p>
                  </a:txBody>
                  <a:tcPr marL="92640" marR="92640" marT="46275" marB="462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60174">
                <a:tc>
                  <a:txBody>
                    <a:bodyPr/>
                    <a:lstStyle/>
                    <a:p>
                      <a:pPr algn="ctr" latinLnBrk="1"/>
                      <a:r>
                        <a:rPr lang="en-US" altLang="ko-KR" sz="1100" dirty="0">
                          <a:solidFill>
                            <a:schemeClr val="tx1"/>
                          </a:solidFill>
                        </a:rPr>
                        <a:t>10</a:t>
                      </a:r>
                      <a:endParaRPr lang="ko-KR" altLang="en-US" sz="1100" dirty="0">
                        <a:solidFill>
                          <a:schemeClr val="tx1"/>
                        </a:solidFill>
                      </a:endParaRPr>
                    </a:p>
                  </a:txBody>
                  <a:tcPr marL="92640" marR="92640" marT="46275" marB="462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100" dirty="0">
                          <a:solidFill>
                            <a:schemeClr val="tx1"/>
                          </a:solidFill>
                        </a:rPr>
                        <a:t>S5</a:t>
                      </a:r>
                      <a:endParaRPr lang="ko-KR" altLang="en-US" sz="1100" dirty="0">
                        <a:solidFill>
                          <a:schemeClr val="tx1"/>
                        </a:solidFill>
                      </a:endParaRPr>
                    </a:p>
                  </a:txBody>
                  <a:tcPr marL="92640" marR="92640" marT="46275" marB="462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100" dirty="0">
                          <a:solidFill>
                            <a:schemeClr val="tx1"/>
                          </a:solidFill>
                        </a:rPr>
                        <a:t>S0</a:t>
                      </a:r>
                      <a:endParaRPr lang="ko-KR" altLang="en-US" sz="1100" dirty="0">
                        <a:solidFill>
                          <a:schemeClr val="tx1"/>
                        </a:solidFill>
                      </a:endParaRPr>
                    </a:p>
                  </a:txBody>
                  <a:tcPr marL="92640" marR="92640" marT="46275" marB="462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100" dirty="0">
                          <a:solidFill>
                            <a:schemeClr val="tx1"/>
                          </a:solidFill>
                        </a:rPr>
                        <a:t>S0</a:t>
                      </a:r>
                      <a:endParaRPr lang="ko-KR" altLang="en-US" sz="1100" dirty="0">
                        <a:solidFill>
                          <a:schemeClr val="tx1"/>
                        </a:solidFill>
                      </a:endParaRPr>
                    </a:p>
                  </a:txBody>
                  <a:tcPr marL="92640" marR="92640" marT="46275" marB="462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100" dirty="0">
                          <a:solidFill>
                            <a:schemeClr val="tx1"/>
                          </a:solidFill>
                        </a:rPr>
                        <a:t>0</a:t>
                      </a:r>
                      <a:endParaRPr lang="ko-KR" altLang="en-US" sz="1100" dirty="0">
                        <a:solidFill>
                          <a:schemeClr val="tx1"/>
                        </a:solidFill>
                      </a:endParaRPr>
                    </a:p>
                  </a:txBody>
                  <a:tcPr marL="92640" marR="92640" marT="46275" marB="462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100" dirty="0">
                          <a:solidFill>
                            <a:schemeClr val="tx1"/>
                          </a:solidFill>
                        </a:rPr>
                        <a:t>0</a:t>
                      </a:r>
                      <a:endParaRPr lang="ko-KR" altLang="en-US" sz="1100" dirty="0">
                        <a:solidFill>
                          <a:schemeClr val="tx1"/>
                        </a:solidFill>
                      </a:endParaRPr>
                    </a:p>
                  </a:txBody>
                  <a:tcPr marL="92640" marR="92640" marT="46275" marB="462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60174">
                <a:tc>
                  <a:txBody>
                    <a:bodyPr/>
                    <a:lstStyle/>
                    <a:p>
                      <a:pPr algn="ctr" latinLnBrk="1"/>
                      <a:r>
                        <a:rPr lang="en-US" altLang="ko-KR" sz="1100" dirty="0">
                          <a:solidFill>
                            <a:schemeClr val="tx1"/>
                          </a:solidFill>
                        </a:rPr>
                        <a:t>11</a:t>
                      </a:r>
                      <a:endParaRPr lang="ko-KR" altLang="en-US" sz="1100" dirty="0">
                        <a:solidFill>
                          <a:schemeClr val="tx1"/>
                        </a:solidFill>
                      </a:endParaRPr>
                    </a:p>
                  </a:txBody>
                  <a:tcPr marL="92640" marR="92640" marT="46275" marB="462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100" dirty="0">
                          <a:solidFill>
                            <a:schemeClr val="tx1"/>
                          </a:solidFill>
                        </a:rPr>
                        <a:t>S6</a:t>
                      </a:r>
                      <a:endParaRPr lang="ko-KR" altLang="en-US" sz="1100" dirty="0">
                        <a:solidFill>
                          <a:schemeClr val="tx1"/>
                        </a:solidFill>
                      </a:endParaRPr>
                    </a:p>
                  </a:txBody>
                  <a:tcPr marL="92640" marR="92640" marT="46275" marB="462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100" dirty="0">
                          <a:solidFill>
                            <a:schemeClr val="tx1"/>
                          </a:solidFill>
                        </a:rPr>
                        <a:t>S0</a:t>
                      </a:r>
                      <a:endParaRPr lang="ko-KR" altLang="en-US" sz="1100" dirty="0">
                        <a:solidFill>
                          <a:schemeClr val="tx1"/>
                        </a:solidFill>
                      </a:endParaRPr>
                    </a:p>
                  </a:txBody>
                  <a:tcPr marL="92640" marR="92640" marT="46275" marB="462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100" dirty="0">
                          <a:solidFill>
                            <a:schemeClr val="tx1"/>
                          </a:solidFill>
                        </a:rPr>
                        <a:t>S0</a:t>
                      </a:r>
                      <a:endParaRPr lang="ko-KR" altLang="en-US" sz="1100" dirty="0">
                        <a:solidFill>
                          <a:schemeClr val="tx1"/>
                        </a:solidFill>
                      </a:endParaRPr>
                    </a:p>
                  </a:txBody>
                  <a:tcPr marL="92640" marR="92640" marT="46275" marB="462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100" dirty="0">
                          <a:solidFill>
                            <a:schemeClr val="tx1"/>
                          </a:solidFill>
                        </a:rPr>
                        <a:t>0</a:t>
                      </a:r>
                      <a:endParaRPr lang="ko-KR" altLang="en-US" sz="1100" dirty="0">
                        <a:solidFill>
                          <a:schemeClr val="tx1"/>
                        </a:solidFill>
                      </a:endParaRPr>
                    </a:p>
                  </a:txBody>
                  <a:tcPr marL="92640" marR="92640" marT="46275" marB="462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100" dirty="0">
                          <a:solidFill>
                            <a:schemeClr val="tx1"/>
                          </a:solidFill>
                        </a:rPr>
                        <a:t>1</a:t>
                      </a:r>
                      <a:endParaRPr lang="ko-KR" altLang="en-US" sz="1100" dirty="0">
                        <a:solidFill>
                          <a:schemeClr val="tx1"/>
                        </a:solidFill>
                      </a:endParaRPr>
                    </a:p>
                  </a:txBody>
                  <a:tcPr marL="92640" marR="92640" marT="46275" marB="4627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4E1D9F75-2C63-B84C-94B6-C27F58B76857}"/>
                  </a:ext>
                </a:extLst>
              </p14:cNvPr>
              <p14:cNvContentPartPr/>
              <p14:nvPr/>
            </p14:nvContentPartPr>
            <p14:xfrm>
              <a:off x="675720" y="2357280"/>
              <a:ext cx="8238240" cy="3957120"/>
            </p14:xfrm>
          </p:contentPart>
        </mc:Choice>
        <mc:Fallback>
          <p:pic>
            <p:nvPicPr>
              <p:cNvPr id="6" name="Ink 5">
                <a:extLst>
                  <a:ext uri="{FF2B5EF4-FFF2-40B4-BE49-F238E27FC236}">
                    <a16:creationId xmlns:a16="http://schemas.microsoft.com/office/drawing/2014/main" id="{4E1D9F75-2C63-B84C-94B6-C27F58B76857}"/>
                  </a:ext>
                </a:extLst>
              </p:cNvPr>
              <p:cNvPicPr/>
              <p:nvPr/>
            </p:nvPicPr>
            <p:blipFill>
              <a:blip r:embed="rId3"/>
              <a:stretch>
                <a:fillRect/>
              </a:stretch>
            </p:blipFill>
            <p:spPr>
              <a:xfrm>
                <a:off x="666360" y="2347920"/>
                <a:ext cx="8256960" cy="3975840"/>
              </a:xfrm>
              <a:prstGeom prst="rect">
                <a:avLst/>
              </a:prstGeom>
            </p:spPr>
          </p:pic>
        </mc:Fallback>
      </mc:AlternateContent>
    </p:spTree>
    <p:extLst>
      <p:ext uri="{BB962C8B-B14F-4D97-AF65-F5344CB8AC3E}">
        <p14:creationId xmlns:p14="http://schemas.microsoft.com/office/powerpoint/2010/main" val="26607373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F965734-69F5-5146-976A-C629429A7096}"/>
              </a:ext>
            </a:extLst>
          </p:cNvPr>
          <p:cNvSpPr>
            <a:spLocks noGrp="1"/>
          </p:cNvSpPr>
          <p:nvPr>
            <p:ph type="title"/>
          </p:nvPr>
        </p:nvSpPr>
        <p:spPr>
          <a:xfrm>
            <a:off x="641350" y="407988"/>
            <a:ext cx="7988300" cy="673100"/>
          </a:xfrm>
        </p:spPr>
        <p:txBody>
          <a:bodyPr>
            <a:normAutofit/>
          </a:bodyPr>
          <a:lstStyle/>
          <a:p>
            <a:pPr>
              <a:defRPr/>
            </a:pPr>
            <a:r>
              <a:rPr lang="en-US" altLang="ko-KR" sz="3647" dirty="0">
                <a:latin typeface="Arial" panose="020B0604020202020204" pitchFamily="34" charset="0"/>
                <a:cs typeface="Arial" panose="020B0604020202020204" pitchFamily="34" charset="0"/>
              </a:rPr>
              <a:t>Sequence Detector Example</a:t>
            </a:r>
            <a:endParaRPr lang="ko-KR" altLang="en-US" sz="3647" dirty="0">
              <a:latin typeface="Arial" panose="020B0604020202020204" pitchFamily="34" charset="0"/>
              <a:cs typeface="Arial" panose="020B0604020202020204" pitchFamily="34" charset="0"/>
            </a:endParaRPr>
          </a:p>
        </p:txBody>
      </p:sp>
      <p:sp>
        <p:nvSpPr>
          <p:cNvPr id="3" name="내용 개체 틀 2">
            <a:extLst>
              <a:ext uri="{FF2B5EF4-FFF2-40B4-BE49-F238E27FC236}">
                <a16:creationId xmlns:a16="http://schemas.microsoft.com/office/drawing/2014/main" id="{71790A39-A2A5-2A49-8B8C-271F75F6873B}"/>
              </a:ext>
            </a:extLst>
          </p:cNvPr>
          <p:cNvSpPr>
            <a:spLocks noGrp="1"/>
          </p:cNvSpPr>
          <p:nvPr>
            <p:ph idx="1"/>
          </p:nvPr>
        </p:nvSpPr>
        <p:spPr>
          <a:xfrm>
            <a:off x="660400" y="1106488"/>
            <a:ext cx="7988300" cy="4408487"/>
          </a:xfrm>
        </p:spPr>
        <p:txBody>
          <a:bodyPr>
            <a:normAutofit/>
          </a:bodyPr>
          <a:lstStyle/>
          <a:p>
            <a:pPr>
              <a:defRPr/>
            </a:pPr>
            <a:r>
              <a:rPr lang="en-US" altLang="ko-KR" sz="2431" dirty="0">
                <a:latin typeface="Arial" panose="020B0604020202020204" pitchFamily="34" charset="0"/>
                <a:cs typeface="Arial" panose="020B0604020202020204" pitchFamily="34" charset="0"/>
              </a:rPr>
              <a:t>1. Reducing the number of states</a:t>
            </a:r>
          </a:p>
          <a:p>
            <a:pPr lvl="1">
              <a:defRPr/>
            </a:pPr>
            <a:r>
              <a:rPr lang="en-US" altLang="ko-KR" sz="2026" dirty="0">
                <a:latin typeface="Arial" panose="020B0604020202020204" pitchFamily="34" charset="0"/>
                <a:cs typeface="Arial" panose="020B0604020202020204" pitchFamily="34" charset="0"/>
              </a:rPr>
              <a:t>Implication Chart</a:t>
            </a:r>
          </a:p>
          <a:p>
            <a:pPr lvl="2">
              <a:defRPr/>
            </a:pPr>
            <a:r>
              <a:rPr lang="en-US" altLang="ko-KR" sz="1621" dirty="0">
                <a:latin typeface="Arial" panose="020B0604020202020204" pitchFamily="34" charset="0"/>
                <a:cs typeface="Arial" panose="020B0604020202020204" pitchFamily="34" charset="0"/>
              </a:rPr>
              <a:t>Only S4 and S6 have output 1</a:t>
            </a:r>
            <a:endParaRPr lang="ko-KR" altLang="en-US" sz="1621" dirty="0">
              <a:latin typeface="Arial" panose="020B0604020202020204" pitchFamily="34" charset="0"/>
              <a:cs typeface="Arial" panose="020B0604020202020204" pitchFamily="34" charset="0"/>
            </a:endParaRPr>
          </a:p>
        </p:txBody>
      </p:sp>
      <p:graphicFrame>
        <p:nvGraphicFramePr>
          <p:cNvPr id="4" name="표 3">
            <a:extLst>
              <a:ext uri="{FF2B5EF4-FFF2-40B4-BE49-F238E27FC236}">
                <a16:creationId xmlns:a16="http://schemas.microsoft.com/office/drawing/2014/main" id="{5AF10AA9-BB3D-3E43-94A9-2A777784D2F2}"/>
              </a:ext>
            </a:extLst>
          </p:cNvPr>
          <p:cNvGraphicFramePr>
            <a:graphicFrameLocks noGrp="1"/>
          </p:cNvGraphicFramePr>
          <p:nvPr/>
        </p:nvGraphicFramePr>
        <p:xfrm>
          <a:off x="1509713" y="2249488"/>
          <a:ext cx="5951540" cy="4460878"/>
        </p:xfrm>
        <a:graphic>
          <a:graphicData uri="http://schemas.openxmlformats.org/drawingml/2006/table">
            <a:tbl>
              <a:tblPr firstRow="1" bandRow="1">
                <a:tableStyleId>{5C22544A-7EE6-4342-B048-85BDC9FD1C3A}</a:tableStyleId>
              </a:tblPr>
              <a:tblGrid>
                <a:gridCol w="850220">
                  <a:extLst>
                    <a:ext uri="{9D8B030D-6E8A-4147-A177-3AD203B41FA5}">
                      <a16:colId xmlns:a16="http://schemas.microsoft.com/office/drawing/2014/main" val="20000"/>
                    </a:ext>
                  </a:extLst>
                </a:gridCol>
                <a:gridCol w="850220">
                  <a:extLst>
                    <a:ext uri="{9D8B030D-6E8A-4147-A177-3AD203B41FA5}">
                      <a16:colId xmlns:a16="http://schemas.microsoft.com/office/drawing/2014/main" val="20001"/>
                    </a:ext>
                  </a:extLst>
                </a:gridCol>
                <a:gridCol w="850220">
                  <a:extLst>
                    <a:ext uri="{9D8B030D-6E8A-4147-A177-3AD203B41FA5}">
                      <a16:colId xmlns:a16="http://schemas.microsoft.com/office/drawing/2014/main" val="20002"/>
                    </a:ext>
                  </a:extLst>
                </a:gridCol>
                <a:gridCol w="850220">
                  <a:extLst>
                    <a:ext uri="{9D8B030D-6E8A-4147-A177-3AD203B41FA5}">
                      <a16:colId xmlns:a16="http://schemas.microsoft.com/office/drawing/2014/main" val="20003"/>
                    </a:ext>
                  </a:extLst>
                </a:gridCol>
                <a:gridCol w="850220">
                  <a:extLst>
                    <a:ext uri="{9D8B030D-6E8A-4147-A177-3AD203B41FA5}">
                      <a16:colId xmlns:a16="http://schemas.microsoft.com/office/drawing/2014/main" val="20004"/>
                    </a:ext>
                  </a:extLst>
                </a:gridCol>
                <a:gridCol w="850220">
                  <a:extLst>
                    <a:ext uri="{9D8B030D-6E8A-4147-A177-3AD203B41FA5}">
                      <a16:colId xmlns:a16="http://schemas.microsoft.com/office/drawing/2014/main" val="20005"/>
                    </a:ext>
                  </a:extLst>
                </a:gridCol>
                <a:gridCol w="850220">
                  <a:extLst>
                    <a:ext uri="{9D8B030D-6E8A-4147-A177-3AD203B41FA5}">
                      <a16:colId xmlns:a16="http://schemas.microsoft.com/office/drawing/2014/main" val="20006"/>
                    </a:ext>
                  </a:extLst>
                </a:gridCol>
              </a:tblGrid>
              <a:tr h="655428">
                <a:tc>
                  <a:txBody>
                    <a:bodyPr/>
                    <a:lstStyle/>
                    <a:p>
                      <a:pPr algn="ctr" latinLnBrk="1"/>
                      <a:r>
                        <a:rPr lang="en-US" altLang="ko-KR" sz="1800" b="1" dirty="0">
                          <a:solidFill>
                            <a:schemeClr val="tx1"/>
                          </a:solidFill>
                        </a:rPr>
                        <a:t>S1</a:t>
                      </a:r>
                      <a:endParaRPr lang="ko-KR" altLang="en-US" sz="1800" b="1"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800" b="0" dirty="0">
                          <a:solidFill>
                            <a:schemeClr val="tx1"/>
                          </a:solidFill>
                        </a:rPr>
                        <a:t>S1-S3</a:t>
                      </a:r>
                    </a:p>
                    <a:p>
                      <a:pPr algn="ctr" latinLnBrk="1"/>
                      <a:r>
                        <a:rPr lang="en-US" altLang="ko-KR" sz="1800" b="0" dirty="0">
                          <a:solidFill>
                            <a:schemeClr val="tx1"/>
                          </a:solidFill>
                        </a:rPr>
                        <a:t>S2-S4</a:t>
                      </a:r>
                      <a:endParaRPr lang="ko-KR" altLang="en-US" sz="1800" b="0"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sz="1800" b="0"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800" b="0" dirty="0">
                        <a:solidFill>
                          <a:schemeClr val="tx1"/>
                        </a:solidFill>
                      </a:endParaRPr>
                    </a:p>
                  </a:txBody>
                  <a:tcPr marL="92631" marR="92631" marT="46311" marB="4631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800" b="0" dirty="0">
                        <a:solidFill>
                          <a:schemeClr val="tx1"/>
                        </a:solidFill>
                      </a:endParaRPr>
                    </a:p>
                  </a:txBody>
                  <a:tcPr marL="92631" marR="92631" marT="46311" marB="4631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800" b="0" dirty="0">
                        <a:solidFill>
                          <a:schemeClr val="tx1"/>
                        </a:solidFill>
                      </a:endParaRPr>
                    </a:p>
                  </a:txBody>
                  <a:tcPr marL="92631" marR="92631" marT="46311" marB="4631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800" b="0" dirty="0">
                        <a:solidFill>
                          <a:schemeClr val="tx1"/>
                        </a:solidFill>
                      </a:endParaRPr>
                    </a:p>
                  </a:txBody>
                  <a:tcPr marL="92631" marR="92631" marT="46311" marB="4631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655428">
                <a:tc>
                  <a:txBody>
                    <a:bodyPr/>
                    <a:lstStyle/>
                    <a:p>
                      <a:pPr algn="ctr" latinLnBrk="1"/>
                      <a:r>
                        <a:rPr lang="en-US" altLang="ko-KR" sz="1800" b="1" dirty="0">
                          <a:solidFill>
                            <a:schemeClr val="tx1"/>
                          </a:solidFill>
                        </a:rPr>
                        <a:t>S2</a:t>
                      </a: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800" b="0" dirty="0">
                          <a:solidFill>
                            <a:schemeClr val="tx1"/>
                          </a:solidFill>
                        </a:rPr>
                        <a:t>S1-S5</a:t>
                      </a:r>
                    </a:p>
                    <a:p>
                      <a:pPr algn="ctr" latinLnBrk="1"/>
                      <a:r>
                        <a:rPr lang="en-US" altLang="ko-KR" sz="1800" b="0" dirty="0">
                          <a:solidFill>
                            <a:schemeClr val="tx1"/>
                          </a:solidFill>
                        </a:rPr>
                        <a:t>S2-S6</a:t>
                      </a:r>
                      <a:endParaRPr lang="ko-KR" altLang="en-US" sz="1800" b="0"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b="0" dirty="0">
                          <a:solidFill>
                            <a:schemeClr val="tx1"/>
                          </a:solidFill>
                        </a:rPr>
                        <a:t>S3-S5</a:t>
                      </a:r>
                    </a:p>
                    <a:p>
                      <a:pPr algn="ctr" latinLnBrk="1"/>
                      <a:r>
                        <a:rPr lang="en-US" altLang="ko-KR" sz="1800" b="0" dirty="0">
                          <a:solidFill>
                            <a:schemeClr val="tx1"/>
                          </a:solidFill>
                        </a:rPr>
                        <a:t>S4-S6</a:t>
                      </a:r>
                      <a:endParaRPr lang="ko-KR" altLang="en-US" sz="1800" b="0"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sz="1800" b="0"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sz="1800" b="0" dirty="0">
                        <a:solidFill>
                          <a:schemeClr val="tx1"/>
                        </a:solidFill>
                      </a:endParaRPr>
                    </a:p>
                  </a:txBody>
                  <a:tcPr marL="92631" marR="92631" marT="46311" marB="4631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800" b="0" dirty="0">
                        <a:solidFill>
                          <a:schemeClr val="tx1"/>
                        </a:solidFill>
                      </a:endParaRPr>
                    </a:p>
                  </a:txBody>
                  <a:tcPr marL="92631" marR="92631" marT="46311" marB="4631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800" b="0" dirty="0">
                        <a:solidFill>
                          <a:schemeClr val="tx1"/>
                        </a:solidFill>
                      </a:endParaRPr>
                    </a:p>
                  </a:txBody>
                  <a:tcPr marL="92631" marR="92631" marT="46311" marB="4631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655428">
                <a:tc>
                  <a:txBody>
                    <a:bodyPr/>
                    <a:lstStyle/>
                    <a:p>
                      <a:pPr algn="ctr" latinLnBrk="1"/>
                      <a:r>
                        <a:rPr lang="en-US" altLang="ko-KR" sz="1800" b="1" dirty="0">
                          <a:solidFill>
                            <a:schemeClr val="tx1"/>
                          </a:solidFill>
                        </a:rPr>
                        <a:t>S3</a:t>
                      </a:r>
                      <a:endParaRPr lang="ko-KR" altLang="en-US" sz="1800" b="1"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800" b="0" dirty="0">
                          <a:solidFill>
                            <a:schemeClr val="tx1"/>
                          </a:solidFill>
                        </a:rPr>
                        <a:t>S1-S0</a:t>
                      </a:r>
                    </a:p>
                    <a:p>
                      <a:pPr algn="ctr" latinLnBrk="1"/>
                      <a:r>
                        <a:rPr lang="en-US" altLang="ko-KR" sz="1800" b="0" dirty="0">
                          <a:solidFill>
                            <a:schemeClr val="tx1"/>
                          </a:solidFill>
                        </a:rPr>
                        <a:t>S2-S0</a:t>
                      </a: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b="0" dirty="0">
                          <a:solidFill>
                            <a:schemeClr val="tx1"/>
                          </a:solidFill>
                        </a:rPr>
                        <a:t>S3-S0</a:t>
                      </a:r>
                    </a:p>
                    <a:p>
                      <a:pPr algn="ctr" latinLnBrk="1"/>
                      <a:r>
                        <a:rPr lang="en-US" altLang="ko-KR" sz="1800" b="0" dirty="0">
                          <a:solidFill>
                            <a:schemeClr val="tx1"/>
                          </a:solidFill>
                        </a:rPr>
                        <a:t>S4-S0</a:t>
                      </a:r>
                      <a:endParaRPr lang="ko-KR" altLang="en-US" sz="1800" b="0"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b="0" dirty="0">
                          <a:solidFill>
                            <a:schemeClr val="tx1"/>
                          </a:solidFill>
                        </a:rPr>
                        <a:t>S5-S0</a:t>
                      </a:r>
                    </a:p>
                    <a:p>
                      <a:pPr algn="ctr" latinLnBrk="1"/>
                      <a:r>
                        <a:rPr lang="en-US" altLang="ko-KR" sz="1800" b="0" dirty="0">
                          <a:solidFill>
                            <a:schemeClr val="tx1"/>
                          </a:solidFill>
                        </a:rPr>
                        <a:t>S6-S0</a:t>
                      </a:r>
                      <a:endParaRPr lang="ko-KR" altLang="en-US" sz="1800" b="0"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sz="1800" b="0"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sz="1800" b="0" dirty="0">
                        <a:solidFill>
                          <a:schemeClr val="tx1"/>
                        </a:solidFill>
                      </a:endParaRPr>
                    </a:p>
                  </a:txBody>
                  <a:tcPr marL="92631" marR="92631" marT="46311" marB="4631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800" b="0" dirty="0">
                        <a:solidFill>
                          <a:schemeClr val="tx1"/>
                        </a:solidFill>
                      </a:endParaRPr>
                    </a:p>
                  </a:txBody>
                  <a:tcPr marL="92631" marR="92631" marT="46311" marB="4631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655428">
                <a:tc>
                  <a:txBody>
                    <a:bodyPr/>
                    <a:lstStyle/>
                    <a:p>
                      <a:pPr algn="ctr" latinLnBrk="1"/>
                      <a:r>
                        <a:rPr lang="en-US" altLang="ko-KR" sz="1800" b="1" dirty="0">
                          <a:solidFill>
                            <a:schemeClr val="tx1"/>
                          </a:solidFill>
                        </a:rPr>
                        <a:t>S4</a:t>
                      </a:r>
                      <a:endParaRPr lang="ko-KR" altLang="en-US" sz="1800" b="1"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800" b="0" dirty="0">
                          <a:solidFill>
                            <a:schemeClr val="tx1"/>
                          </a:solidFill>
                        </a:rPr>
                        <a:t>S1-S0</a:t>
                      </a:r>
                    </a:p>
                    <a:p>
                      <a:pPr algn="ctr" latinLnBrk="1"/>
                      <a:r>
                        <a:rPr lang="en-US" altLang="ko-KR" sz="1800" b="0" dirty="0">
                          <a:solidFill>
                            <a:schemeClr val="tx1"/>
                          </a:solidFill>
                        </a:rPr>
                        <a:t>S2-S0</a:t>
                      </a:r>
                      <a:endParaRPr lang="ko-KR" altLang="en-US" sz="1800" b="0"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r>
                        <a:rPr lang="en-US" altLang="ko-KR" sz="1800" b="0" dirty="0">
                          <a:solidFill>
                            <a:schemeClr val="tx1"/>
                          </a:solidFill>
                        </a:rPr>
                        <a:t>S3-S0</a:t>
                      </a:r>
                    </a:p>
                    <a:p>
                      <a:pPr algn="ctr" latinLnBrk="1"/>
                      <a:r>
                        <a:rPr lang="en-US" altLang="ko-KR" sz="1800" b="0" dirty="0">
                          <a:solidFill>
                            <a:schemeClr val="tx1"/>
                          </a:solidFill>
                        </a:rPr>
                        <a:t>S4-S0</a:t>
                      </a:r>
                      <a:endParaRPr lang="ko-KR" altLang="en-US" sz="1800" b="0"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r>
                        <a:rPr lang="en-US" altLang="ko-KR" sz="1800" b="0" dirty="0">
                          <a:solidFill>
                            <a:schemeClr val="tx1"/>
                          </a:solidFill>
                        </a:rPr>
                        <a:t>S5-S0</a:t>
                      </a:r>
                    </a:p>
                    <a:p>
                      <a:pPr algn="ctr" latinLnBrk="1"/>
                      <a:r>
                        <a:rPr lang="en-US" altLang="ko-KR" sz="1800" b="0" dirty="0">
                          <a:solidFill>
                            <a:schemeClr val="tx1"/>
                          </a:solidFill>
                        </a:rPr>
                        <a:t>S6-S0</a:t>
                      </a:r>
                      <a:endParaRPr lang="ko-KR" altLang="en-US" sz="1800" b="0"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r>
                        <a:rPr lang="en-US" altLang="ko-KR" sz="1800" b="0" dirty="0">
                          <a:solidFill>
                            <a:schemeClr val="tx1"/>
                          </a:solidFill>
                        </a:rPr>
                        <a:t>S0-S0</a:t>
                      </a:r>
                    </a:p>
                    <a:p>
                      <a:pPr algn="ctr" latinLnBrk="1"/>
                      <a:r>
                        <a:rPr lang="en-US" altLang="ko-KR" sz="1800" b="0" dirty="0">
                          <a:solidFill>
                            <a:schemeClr val="tx1"/>
                          </a:solidFill>
                        </a:rPr>
                        <a:t>S0-S0</a:t>
                      </a:r>
                      <a:endParaRPr lang="ko-KR" altLang="en-US" sz="1800" b="0"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endParaRPr lang="ko-KR" altLang="en-US" sz="1800" b="0"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sz="1800" b="0" dirty="0">
                        <a:solidFill>
                          <a:schemeClr val="tx1"/>
                        </a:solidFill>
                      </a:endParaRPr>
                    </a:p>
                  </a:txBody>
                  <a:tcPr marL="92631" marR="92631" marT="46311" marB="4631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655428">
                <a:tc>
                  <a:txBody>
                    <a:bodyPr/>
                    <a:lstStyle/>
                    <a:p>
                      <a:pPr algn="ctr" latinLnBrk="1"/>
                      <a:r>
                        <a:rPr lang="en-US" altLang="ko-KR" sz="1800" b="1" dirty="0">
                          <a:solidFill>
                            <a:schemeClr val="tx1"/>
                          </a:solidFill>
                        </a:rPr>
                        <a:t>S5</a:t>
                      </a:r>
                      <a:endParaRPr lang="ko-KR" altLang="en-US" sz="1800" b="1"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800" b="0" dirty="0">
                          <a:solidFill>
                            <a:schemeClr val="tx1"/>
                          </a:solidFill>
                        </a:rPr>
                        <a:t>S1-S0</a:t>
                      </a:r>
                    </a:p>
                    <a:p>
                      <a:pPr algn="ctr" latinLnBrk="1"/>
                      <a:r>
                        <a:rPr lang="en-US" altLang="ko-KR" sz="1800" b="0" dirty="0">
                          <a:solidFill>
                            <a:schemeClr val="tx1"/>
                          </a:solidFill>
                        </a:rPr>
                        <a:t>S2-S0</a:t>
                      </a:r>
                      <a:endParaRPr lang="ko-KR" altLang="en-US" sz="1800" b="0"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b="0" dirty="0">
                          <a:solidFill>
                            <a:schemeClr val="tx1"/>
                          </a:solidFill>
                        </a:rPr>
                        <a:t>S3-S0</a:t>
                      </a:r>
                    </a:p>
                    <a:p>
                      <a:pPr algn="ctr" latinLnBrk="1"/>
                      <a:r>
                        <a:rPr lang="en-US" altLang="ko-KR" sz="1800" b="0" dirty="0">
                          <a:solidFill>
                            <a:schemeClr val="tx1"/>
                          </a:solidFill>
                        </a:rPr>
                        <a:t>S4-S0</a:t>
                      </a:r>
                      <a:endParaRPr lang="ko-KR" altLang="en-US" sz="1800" b="0"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b="0" dirty="0">
                          <a:solidFill>
                            <a:schemeClr val="tx1"/>
                          </a:solidFill>
                        </a:rPr>
                        <a:t>S5-S0</a:t>
                      </a:r>
                    </a:p>
                    <a:p>
                      <a:pPr algn="ctr" latinLnBrk="1"/>
                      <a:r>
                        <a:rPr lang="en-US" altLang="ko-KR" sz="1800" b="0" dirty="0">
                          <a:solidFill>
                            <a:schemeClr val="tx1"/>
                          </a:solidFill>
                        </a:rPr>
                        <a:t>S6-S0</a:t>
                      </a:r>
                      <a:endParaRPr lang="ko-KR" altLang="en-US" sz="1800" b="0"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b="0" dirty="0">
                          <a:solidFill>
                            <a:schemeClr val="tx1"/>
                          </a:solidFill>
                        </a:rPr>
                        <a:t>S0-S0</a:t>
                      </a:r>
                    </a:p>
                    <a:p>
                      <a:pPr algn="ctr" latinLnBrk="1"/>
                      <a:r>
                        <a:rPr lang="en-US" altLang="ko-KR" sz="1800" b="0" dirty="0">
                          <a:solidFill>
                            <a:schemeClr val="tx1"/>
                          </a:solidFill>
                        </a:rPr>
                        <a:t>S0-S0</a:t>
                      </a:r>
                      <a:endParaRPr lang="ko-KR" altLang="en-US" sz="1800" b="0"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b="0" dirty="0">
                          <a:solidFill>
                            <a:schemeClr val="tx1"/>
                          </a:solidFill>
                        </a:rPr>
                        <a:t>S0-S0</a:t>
                      </a:r>
                    </a:p>
                    <a:p>
                      <a:pPr algn="ctr" latinLnBrk="1"/>
                      <a:r>
                        <a:rPr lang="en-US" altLang="ko-KR" sz="1800" b="0" dirty="0">
                          <a:solidFill>
                            <a:schemeClr val="tx1"/>
                          </a:solidFill>
                        </a:rPr>
                        <a:t>S0-S0</a:t>
                      </a:r>
                      <a:endParaRPr lang="ko-KR" altLang="en-US" sz="1800" b="0"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endParaRPr lang="ko-KR" altLang="en-US" sz="1800" b="0"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655428">
                <a:tc>
                  <a:txBody>
                    <a:bodyPr/>
                    <a:lstStyle/>
                    <a:p>
                      <a:pPr algn="ctr" latinLnBrk="1"/>
                      <a:r>
                        <a:rPr lang="en-US" altLang="ko-KR" sz="1800" b="1" dirty="0">
                          <a:solidFill>
                            <a:schemeClr val="tx1"/>
                          </a:solidFill>
                        </a:rPr>
                        <a:t>S6</a:t>
                      </a:r>
                      <a:endParaRPr lang="ko-KR" altLang="en-US" sz="1800" b="1"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800" b="0" dirty="0">
                          <a:solidFill>
                            <a:schemeClr val="tx1"/>
                          </a:solidFill>
                        </a:rPr>
                        <a:t>S1-S0</a:t>
                      </a:r>
                    </a:p>
                    <a:p>
                      <a:pPr algn="ctr" latinLnBrk="1"/>
                      <a:r>
                        <a:rPr lang="en-US" altLang="ko-KR" sz="1800" b="0" dirty="0">
                          <a:solidFill>
                            <a:schemeClr val="tx1"/>
                          </a:solidFill>
                        </a:rPr>
                        <a:t>S2-S0</a:t>
                      </a:r>
                      <a:endParaRPr lang="ko-KR" altLang="en-US" sz="1800" b="0"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r>
                        <a:rPr lang="en-US" altLang="ko-KR" sz="1800" b="0" dirty="0">
                          <a:solidFill>
                            <a:schemeClr val="tx1"/>
                          </a:solidFill>
                        </a:rPr>
                        <a:t>S3-S0</a:t>
                      </a:r>
                    </a:p>
                    <a:p>
                      <a:pPr algn="ctr" latinLnBrk="1"/>
                      <a:r>
                        <a:rPr lang="en-US" altLang="ko-KR" sz="1800" b="0" dirty="0">
                          <a:solidFill>
                            <a:schemeClr val="tx1"/>
                          </a:solidFill>
                        </a:rPr>
                        <a:t>S4-S0</a:t>
                      </a:r>
                      <a:endParaRPr lang="ko-KR" altLang="en-US" sz="1800" b="0"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r>
                        <a:rPr lang="en-US" altLang="ko-KR" sz="1800" b="0" dirty="0">
                          <a:solidFill>
                            <a:schemeClr val="tx1"/>
                          </a:solidFill>
                        </a:rPr>
                        <a:t>S5-S0</a:t>
                      </a:r>
                    </a:p>
                    <a:p>
                      <a:pPr algn="ctr" latinLnBrk="1"/>
                      <a:r>
                        <a:rPr lang="en-US" altLang="ko-KR" sz="1800" b="0" dirty="0">
                          <a:solidFill>
                            <a:schemeClr val="tx1"/>
                          </a:solidFill>
                        </a:rPr>
                        <a:t>S6-S0</a:t>
                      </a:r>
                      <a:endParaRPr lang="ko-KR" altLang="en-US" sz="1800" b="0"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r>
                        <a:rPr lang="en-US" altLang="ko-KR" sz="1800" b="0" dirty="0">
                          <a:solidFill>
                            <a:schemeClr val="tx1"/>
                          </a:solidFill>
                        </a:rPr>
                        <a:t>S0-S0</a:t>
                      </a:r>
                    </a:p>
                    <a:p>
                      <a:pPr algn="ctr" latinLnBrk="1"/>
                      <a:r>
                        <a:rPr lang="en-US" altLang="ko-KR" sz="1800" b="0" dirty="0">
                          <a:solidFill>
                            <a:schemeClr val="tx1"/>
                          </a:solidFill>
                        </a:rPr>
                        <a:t>S0-S0</a:t>
                      </a:r>
                      <a:endParaRPr lang="ko-KR" altLang="en-US" sz="1800" b="0"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r>
                        <a:rPr lang="en-US" altLang="ko-KR" sz="1800" b="0" dirty="0">
                          <a:solidFill>
                            <a:srgbClr val="FF0000"/>
                          </a:solidFill>
                        </a:rPr>
                        <a:t>S0-S0</a:t>
                      </a:r>
                    </a:p>
                    <a:p>
                      <a:pPr algn="ctr" latinLnBrk="1"/>
                      <a:r>
                        <a:rPr lang="en-US" altLang="ko-KR" sz="1800" b="0" dirty="0">
                          <a:solidFill>
                            <a:srgbClr val="FF0000"/>
                          </a:solidFill>
                        </a:rPr>
                        <a:t>S0-S0</a:t>
                      </a:r>
                      <a:endParaRPr lang="ko-KR" altLang="en-US" sz="1800" b="0" dirty="0">
                        <a:solidFill>
                          <a:srgbClr val="FF0000"/>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r>
                        <a:rPr lang="en-US" altLang="ko-KR" sz="1800" b="0" dirty="0">
                          <a:solidFill>
                            <a:schemeClr val="tx1"/>
                          </a:solidFill>
                        </a:rPr>
                        <a:t>S0-S0</a:t>
                      </a:r>
                    </a:p>
                    <a:p>
                      <a:pPr algn="ctr" latinLnBrk="1"/>
                      <a:r>
                        <a:rPr lang="en-US" altLang="ko-KR" sz="1800" b="0" dirty="0">
                          <a:solidFill>
                            <a:schemeClr val="tx1"/>
                          </a:solidFill>
                        </a:rPr>
                        <a:t>S0-S0</a:t>
                      </a:r>
                      <a:endParaRPr lang="ko-KR" altLang="en-US" sz="1800" b="0"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extLst>
                  <a:ext uri="{0D108BD9-81ED-4DB2-BD59-A6C34878D82A}">
                    <a16:rowId xmlns:a16="http://schemas.microsoft.com/office/drawing/2014/main" val="10005"/>
                  </a:ext>
                </a:extLst>
              </a:tr>
              <a:tr h="528310">
                <a:tc>
                  <a:txBody>
                    <a:bodyPr/>
                    <a:lstStyle/>
                    <a:p>
                      <a:pPr algn="ctr" latinLnBrk="1"/>
                      <a:endParaRPr lang="ko-KR" altLang="en-US" sz="1800" b="0"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b="1" dirty="0">
                          <a:solidFill>
                            <a:schemeClr val="tx1"/>
                          </a:solidFill>
                        </a:rPr>
                        <a:t>S0</a:t>
                      </a:r>
                      <a:endParaRPr lang="ko-KR" altLang="en-US" sz="1800" b="1"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800" b="1" dirty="0">
                          <a:solidFill>
                            <a:schemeClr val="tx1"/>
                          </a:solidFill>
                        </a:rPr>
                        <a:t>S1</a:t>
                      </a:r>
                      <a:endParaRPr lang="ko-KR" altLang="en-US" sz="1800" b="1"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800" b="1" dirty="0">
                          <a:solidFill>
                            <a:schemeClr val="tx1"/>
                          </a:solidFill>
                        </a:rPr>
                        <a:t>S2</a:t>
                      </a:r>
                      <a:endParaRPr lang="ko-KR" altLang="en-US" sz="1800" b="1"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800" b="1" dirty="0">
                          <a:solidFill>
                            <a:schemeClr val="tx1"/>
                          </a:solidFill>
                        </a:rPr>
                        <a:t>S3</a:t>
                      </a:r>
                      <a:endParaRPr lang="ko-KR" altLang="en-US" sz="1800" b="1"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800" b="1" dirty="0">
                          <a:solidFill>
                            <a:schemeClr val="tx1"/>
                          </a:solidFill>
                        </a:rPr>
                        <a:t>S4</a:t>
                      </a:r>
                      <a:endParaRPr lang="ko-KR" altLang="en-US" sz="1800" b="1"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800" b="1" dirty="0">
                          <a:solidFill>
                            <a:schemeClr val="tx1"/>
                          </a:solidFill>
                        </a:rPr>
                        <a:t>S5</a:t>
                      </a:r>
                      <a:endParaRPr lang="ko-KR" altLang="en-US" sz="1800" b="1" dirty="0">
                        <a:solidFill>
                          <a:schemeClr val="tx1"/>
                        </a:solidFill>
                      </a:endParaRPr>
                    </a:p>
                  </a:txBody>
                  <a:tcPr marL="92631" marR="92631" marT="46311" marB="4631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6"/>
                  </a:ext>
                </a:extLst>
              </a:tr>
            </a:tbl>
          </a:graphicData>
        </a:graphic>
      </p:graphicFrame>
      <p:graphicFrame>
        <p:nvGraphicFramePr>
          <p:cNvPr id="5" name="표 4">
            <a:extLst>
              <a:ext uri="{FF2B5EF4-FFF2-40B4-BE49-F238E27FC236}">
                <a16:creationId xmlns:a16="http://schemas.microsoft.com/office/drawing/2014/main" id="{AA4B3BB7-390F-6649-A6AC-CC4687E0DCAA}"/>
              </a:ext>
            </a:extLst>
          </p:cNvPr>
          <p:cNvGraphicFramePr>
            <a:graphicFrameLocks noGrp="1"/>
          </p:cNvGraphicFramePr>
          <p:nvPr/>
        </p:nvGraphicFramePr>
        <p:xfrm>
          <a:off x="5048250" y="2235200"/>
          <a:ext cx="4106863" cy="1768837"/>
        </p:xfrm>
        <a:graphic>
          <a:graphicData uri="http://schemas.openxmlformats.org/drawingml/2006/table">
            <a:tbl>
              <a:tblPr firstRow="1" bandRow="1">
                <a:tableStyleId>{5C22544A-7EE6-4342-B048-85BDC9FD1C3A}</a:tableStyleId>
              </a:tblPr>
              <a:tblGrid>
                <a:gridCol w="1623799">
                  <a:extLst>
                    <a:ext uri="{9D8B030D-6E8A-4147-A177-3AD203B41FA5}">
                      <a16:colId xmlns:a16="http://schemas.microsoft.com/office/drawing/2014/main" val="20000"/>
                    </a:ext>
                  </a:extLst>
                </a:gridCol>
                <a:gridCol w="620766">
                  <a:extLst>
                    <a:ext uri="{9D8B030D-6E8A-4147-A177-3AD203B41FA5}">
                      <a16:colId xmlns:a16="http://schemas.microsoft.com/office/drawing/2014/main" val="20001"/>
                    </a:ext>
                  </a:extLst>
                </a:gridCol>
                <a:gridCol w="620766">
                  <a:extLst>
                    <a:ext uri="{9D8B030D-6E8A-4147-A177-3AD203B41FA5}">
                      <a16:colId xmlns:a16="http://schemas.microsoft.com/office/drawing/2014/main" val="20002"/>
                    </a:ext>
                  </a:extLst>
                </a:gridCol>
                <a:gridCol w="620766">
                  <a:extLst>
                    <a:ext uri="{9D8B030D-6E8A-4147-A177-3AD203B41FA5}">
                      <a16:colId xmlns:a16="http://schemas.microsoft.com/office/drawing/2014/main" val="20003"/>
                    </a:ext>
                  </a:extLst>
                </a:gridCol>
                <a:gridCol w="620766">
                  <a:extLst>
                    <a:ext uri="{9D8B030D-6E8A-4147-A177-3AD203B41FA5}">
                      <a16:colId xmlns:a16="http://schemas.microsoft.com/office/drawing/2014/main" val="20004"/>
                    </a:ext>
                  </a:extLst>
                </a:gridCol>
              </a:tblGrid>
              <a:tr h="375841">
                <a:tc rowSpan="2">
                  <a:txBody>
                    <a:bodyPr/>
                    <a:lstStyle/>
                    <a:p>
                      <a:pPr algn="ctr" latinLnBrk="1"/>
                      <a:r>
                        <a:rPr lang="en-US" altLang="ko-KR" sz="1800" dirty="0">
                          <a:solidFill>
                            <a:schemeClr val="tx1"/>
                          </a:solidFill>
                        </a:rPr>
                        <a:t>Present </a:t>
                      </a:r>
                    </a:p>
                    <a:p>
                      <a:pPr algn="ctr" latinLnBrk="1"/>
                      <a:r>
                        <a:rPr lang="en-US" altLang="ko-KR" sz="1800" dirty="0">
                          <a:solidFill>
                            <a:schemeClr val="tx1"/>
                          </a:solidFill>
                        </a:rPr>
                        <a:t>State</a:t>
                      </a:r>
                      <a:endParaRPr lang="ko-KR" altLang="en-US" sz="1800" dirty="0">
                        <a:solidFill>
                          <a:schemeClr val="tx1"/>
                        </a:solidFill>
                      </a:endParaRPr>
                    </a:p>
                  </a:txBody>
                  <a:tcPr marL="92626" marR="92626" marT="46337" marB="463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algn="ctr" latinLnBrk="1"/>
                      <a:r>
                        <a:rPr lang="en-US" altLang="ko-KR" sz="1800" dirty="0">
                          <a:solidFill>
                            <a:schemeClr val="tx1"/>
                          </a:solidFill>
                        </a:rPr>
                        <a:t>Next State</a:t>
                      </a:r>
                      <a:endParaRPr lang="ko-KR" altLang="en-US" sz="1800" dirty="0">
                        <a:solidFill>
                          <a:schemeClr val="tx1"/>
                        </a:solidFill>
                      </a:endParaRPr>
                    </a:p>
                  </a:txBody>
                  <a:tcPr marL="92626" marR="92626" marT="46337" marB="463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latinLnBrk="1"/>
                      <a:endParaRPr lang="ko-KR" altLang="en-US" dirty="0"/>
                    </a:p>
                  </a:txBody>
                  <a:tcPr/>
                </a:tc>
                <a:tc gridSpan="2">
                  <a:txBody>
                    <a:bodyPr/>
                    <a:lstStyle/>
                    <a:p>
                      <a:pPr algn="ctr" latinLnBrk="1"/>
                      <a:r>
                        <a:rPr lang="en-US" altLang="ko-KR" sz="1800" dirty="0">
                          <a:solidFill>
                            <a:schemeClr val="tx1"/>
                          </a:solidFill>
                        </a:rPr>
                        <a:t>Output</a:t>
                      </a:r>
                      <a:endParaRPr lang="ko-KR" altLang="en-US" sz="1800" dirty="0">
                        <a:solidFill>
                          <a:schemeClr val="tx1"/>
                        </a:solidFill>
                      </a:endParaRPr>
                    </a:p>
                  </a:txBody>
                  <a:tcPr marL="92626" marR="92626" marT="46337" marB="4633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latinLnBrk="1"/>
                      <a:endParaRPr lang="ko-KR" altLang="en-US" dirty="0"/>
                    </a:p>
                  </a:txBody>
                  <a:tcPr/>
                </a:tc>
                <a:extLst>
                  <a:ext uri="{0D108BD9-81ED-4DB2-BD59-A6C34878D82A}">
                    <a16:rowId xmlns:a16="http://schemas.microsoft.com/office/drawing/2014/main" val="10000"/>
                  </a:ext>
                </a:extLst>
              </a:tr>
              <a:tr h="375841">
                <a:tc vMerge="1">
                  <a:txBody>
                    <a:bodyPr/>
                    <a:lstStyle/>
                    <a:p>
                      <a:pPr latinLnBrk="1"/>
                      <a:endParaRPr lang="ko-KR" altLang="en-US" dirty="0"/>
                    </a:p>
                  </a:txBody>
                  <a:tcPr/>
                </a:tc>
                <a:tc>
                  <a:txBody>
                    <a:bodyPr/>
                    <a:lstStyle/>
                    <a:p>
                      <a:pPr algn="ctr" latinLnBrk="1"/>
                      <a:r>
                        <a:rPr lang="en-US" altLang="ko-KR" sz="1800" dirty="0">
                          <a:solidFill>
                            <a:schemeClr val="tx1"/>
                          </a:solidFill>
                        </a:rPr>
                        <a:t>X=0</a:t>
                      </a:r>
                      <a:endParaRPr lang="ko-KR" altLang="en-US" sz="1800" dirty="0">
                        <a:solidFill>
                          <a:schemeClr val="tx1"/>
                        </a:solidFill>
                      </a:endParaRPr>
                    </a:p>
                  </a:txBody>
                  <a:tcPr marL="92626" marR="92626" marT="46337" marB="463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dirty="0">
                          <a:solidFill>
                            <a:schemeClr val="tx1"/>
                          </a:solidFill>
                        </a:rPr>
                        <a:t>X=1</a:t>
                      </a:r>
                      <a:endParaRPr lang="ko-KR" altLang="en-US" sz="1800" dirty="0">
                        <a:solidFill>
                          <a:schemeClr val="tx1"/>
                        </a:solidFill>
                      </a:endParaRPr>
                    </a:p>
                  </a:txBody>
                  <a:tcPr marL="92626" marR="92626" marT="46337" marB="463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dirty="0">
                          <a:solidFill>
                            <a:schemeClr val="tx1"/>
                          </a:solidFill>
                        </a:rPr>
                        <a:t>X=0</a:t>
                      </a:r>
                      <a:endParaRPr lang="ko-KR" altLang="en-US" sz="1800" dirty="0">
                        <a:solidFill>
                          <a:schemeClr val="tx1"/>
                        </a:solidFill>
                      </a:endParaRPr>
                    </a:p>
                  </a:txBody>
                  <a:tcPr marL="92626" marR="92626" marT="46337" marB="463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dirty="0">
                          <a:solidFill>
                            <a:schemeClr val="tx1"/>
                          </a:solidFill>
                        </a:rPr>
                        <a:t>X=1</a:t>
                      </a:r>
                      <a:endParaRPr lang="ko-KR" altLang="en-US" sz="1800" dirty="0">
                        <a:solidFill>
                          <a:schemeClr val="tx1"/>
                        </a:solidFill>
                      </a:endParaRPr>
                    </a:p>
                  </a:txBody>
                  <a:tcPr marL="92626" marR="92626" marT="46337" marB="463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75841">
                <a:tc>
                  <a:txBody>
                    <a:bodyPr/>
                    <a:lstStyle/>
                    <a:p>
                      <a:pPr algn="ctr" latinLnBrk="1"/>
                      <a:r>
                        <a:rPr lang="en-US" altLang="ko-KR" sz="1800" dirty="0">
                          <a:solidFill>
                            <a:schemeClr val="tx1"/>
                          </a:solidFill>
                        </a:rPr>
                        <a:t>S4</a:t>
                      </a:r>
                      <a:endParaRPr lang="ko-KR" altLang="en-US" sz="1800" dirty="0">
                        <a:solidFill>
                          <a:schemeClr val="tx1"/>
                        </a:solidFill>
                      </a:endParaRPr>
                    </a:p>
                  </a:txBody>
                  <a:tcPr marL="92626" marR="92626" marT="46337" marB="463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dirty="0">
                          <a:solidFill>
                            <a:schemeClr val="tx1"/>
                          </a:solidFill>
                        </a:rPr>
                        <a:t>S0</a:t>
                      </a:r>
                      <a:endParaRPr lang="ko-KR" altLang="en-US" sz="1800" dirty="0">
                        <a:solidFill>
                          <a:schemeClr val="tx1"/>
                        </a:solidFill>
                      </a:endParaRPr>
                    </a:p>
                  </a:txBody>
                  <a:tcPr marL="92626" marR="92626" marT="46337" marB="463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dirty="0">
                          <a:solidFill>
                            <a:schemeClr val="tx1"/>
                          </a:solidFill>
                        </a:rPr>
                        <a:t>S0</a:t>
                      </a:r>
                      <a:endParaRPr lang="ko-KR" altLang="en-US" sz="1800" dirty="0">
                        <a:solidFill>
                          <a:schemeClr val="tx1"/>
                        </a:solidFill>
                      </a:endParaRPr>
                    </a:p>
                  </a:txBody>
                  <a:tcPr marL="92626" marR="92626" marT="46337" marB="463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dirty="0">
                          <a:solidFill>
                            <a:srgbClr val="FF0000"/>
                          </a:solidFill>
                        </a:rPr>
                        <a:t>1</a:t>
                      </a:r>
                      <a:endParaRPr lang="ko-KR" altLang="en-US" sz="1800" dirty="0">
                        <a:solidFill>
                          <a:srgbClr val="FF0000"/>
                        </a:solidFill>
                      </a:endParaRPr>
                    </a:p>
                  </a:txBody>
                  <a:tcPr marL="92626" marR="92626" marT="46337" marB="463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dirty="0">
                          <a:solidFill>
                            <a:schemeClr val="tx1"/>
                          </a:solidFill>
                        </a:rPr>
                        <a:t>0</a:t>
                      </a:r>
                      <a:endParaRPr lang="ko-KR" altLang="en-US" sz="1800" dirty="0">
                        <a:solidFill>
                          <a:schemeClr val="tx1"/>
                        </a:solidFill>
                      </a:endParaRPr>
                    </a:p>
                  </a:txBody>
                  <a:tcPr marL="92626" marR="92626" marT="46337" marB="463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75841">
                <a:tc>
                  <a:txBody>
                    <a:bodyPr/>
                    <a:lstStyle/>
                    <a:p>
                      <a:pPr algn="ctr" latinLnBrk="1"/>
                      <a:r>
                        <a:rPr lang="en-US" altLang="ko-KR" sz="1800" dirty="0">
                          <a:solidFill>
                            <a:schemeClr val="tx1"/>
                          </a:solidFill>
                        </a:rPr>
                        <a:t>S6</a:t>
                      </a:r>
                      <a:endParaRPr lang="ko-KR" altLang="en-US" sz="1800" dirty="0">
                        <a:solidFill>
                          <a:schemeClr val="tx1"/>
                        </a:solidFill>
                      </a:endParaRPr>
                    </a:p>
                  </a:txBody>
                  <a:tcPr marL="92626" marR="92626" marT="46337" marB="463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dirty="0">
                          <a:solidFill>
                            <a:schemeClr val="tx1"/>
                          </a:solidFill>
                        </a:rPr>
                        <a:t>S0</a:t>
                      </a:r>
                      <a:endParaRPr lang="ko-KR" altLang="en-US" sz="1800" dirty="0">
                        <a:solidFill>
                          <a:schemeClr val="tx1"/>
                        </a:solidFill>
                      </a:endParaRPr>
                    </a:p>
                  </a:txBody>
                  <a:tcPr marL="92626" marR="92626" marT="46337" marB="463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dirty="0">
                          <a:solidFill>
                            <a:schemeClr val="tx1"/>
                          </a:solidFill>
                        </a:rPr>
                        <a:t>S0</a:t>
                      </a:r>
                      <a:endParaRPr lang="ko-KR" altLang="en-US" sz="1800" dirty="0">
                        <a:solidFill>
                          <a:schemeClr val="tx1"/>
                        </a:solidFill>
                      </a:endParaRPr>
                    </a:p>
                  </a:txBody>
                  <a:tcPr marL="92626" marR="92626" marT="46337" marB="463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dirty="0">
                          <a:solidFill>
                            <a:schemeClr val="tx1"/>
                          </a:solidFill>
                        </a:rPr>
                        <a:t>0</a:t>
                      </a:r>
                      <a:endParaRPr lang="ko-KR" altLang="en-US" sz="1800" dirty="0">
                        <a:solidFill>
                          <a:schemeClr val="tx1"/>
                        </a:solidFill>
                      </a:endParaRPr>
                    </a:p>
                  </a:txBody>
                  <a:tcPr marL="92626" marR="92626" marT="46337" marB="463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dirty="0">
                          <a:solidFill>
                            <a:srgbClr val="FF0000"/>
                          </a:solidFill>
                        </a:rPr>
                        <a:t>1</a:t>
                      </a:r>
                      <a:endParaRPr lang="ko-KR" altLang="en-US" sz="1800" dirty="0">
                        <a:solidFill>
                          <a:srgbClr val="FF0000"/>
                        </a:solidFill>
                      </a:endParaRPr>
                    </a:p>
                  </a:txBody>
                  <a:tcPr marL="92626" marR="92626" marT="46337" marB="4633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14526624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C24414-BF18-3E44-AA67-58BDACACBF9D}"/>
              </a:ext>
            </a:extLst>
          </p:cNvPr>
          <p:cNvSpPr>
            <a:spLocks noGrp="1"/>
          </p:cNvSpPr>
          <p:nvPr>
            <p:ph type="title"/>
          </p:nvPr>
        </p:nvSpPr>
        <p:spPr>
          <a:xfrm>
            <a:off x="641350" y="407988"/>
            <a:ext cx="7988300" cy="673100"/>
          </a:xfrm>
        </p:spPr>
        <p:txBody>
          <a:bodyPr>
            <a:normAutofit/>
          </a:bodyPr>
          <a:lstStyle/>
          <a:p>
            <a:pPr>
              <a:defRPr/>
            </a:pPr>
            <a:r>
              <a:rPr lang="en-US" altLang="ko-KR" sz="3647" dirty="0">
                <a:latin typeface="Arial" panose="020B0604020202020204" pitchFamily="34" charset="0"/>
                <a:cs typeface="Arial" panose="020B0604020202020204" pitchFamily="34" charset="0"/>
              </a:rPr>
              <a:t>Sequence Detector Example</a:t>
            </a:r>
            <a:endParaRPr lang="ko-KR" altLang="en-US" sz="3647" dirty="0">
              <a:latin typeface="Arial" panose="020B0604020202020204" pitchFamily="34" charset="0"/>
              <a:cs typeface="Arial" panose="020B0604020202020204" pitchFamily="34" charset="0"/>
            </a:endParaRPr>
          </a:p>
        </p:txBody>
      </p:sp>
      <p:sp>
        <p:nvSpPr>
          <p:cNvPr id="3" name="내용 개체 틀 2">
            <a:extLst>
              <a:ext uri="{FF2B5EF4-FFF2-40B4-BE49-F238E27FC236}">
                <a16:creationId xmlns:a16="http://schemas.microsoft.com/office/drawing/2014/main" id="{BFABEB99-0729-FC43-8337-21A9BFC72002}"/>
              </a:ext>
            </a:extLst>
          </p:cNvPr>
          <p:cNvSpPr>
            <a:spLocks noGrp="1"/>
          </p:cNvSpPr>
          <p:nvPr>
            <p:ph idx="1"/>
          </p:nvPr>
        </p:nvSpPr>
        <p:spPr>
          <a:xfrm>
            <a:off x="660400" y="1106488"/>
            <a:ext cx="7988300" cy="4408487"/>
          </a:xfrm>
        </p:spPr>
        <p:txBody>
          <a:bodyPr>
            <a:normAutofit/>
          </a:bodyPr>
          <a:lstStyle/>
          <a:p>
            <a:pPr>
              <a:defRPr/>
            </a:pPr>
            <a:r>
              <a:rPr lang="en-US" altLang="ko-KR" sz="2431" dirty="0">
                <a:latin typeface="Arial" panose="020B0604020202020204" pitchFamily="34" charset="0"/>
                <a:cs typeface="Arial" panose="020B0604020202020204" pitchFamily="34" charset="0"/>
              </a:rPr>
              <a:t>1. Reducing the number of states</a:t>
            </a:r>
          </a:p>
          <a:p>
            <a:pPr lvl="1">
              <a:defRPr/>
            </a:pPr>
            <a:r>
              <a:rPr lang="en-US" altLang="ko-KR" sz="2026" dirty="0">
                <a:latin typeface="Arial" panose="020B0604020202020204" pitchFamily="34" charset="0"/>
                <a:cs typeface="Arial" panose="020B0604020202020204" pitchFamily="34" charset="0"/>
              </a:rPr>
              <a:t>Implication Chart</a:t>
            </a:r>
          </a:p>
          <a:p>
            <a:pPr lvl="2">
              <a:defRPr/>
            </a:pPr>
            <a:endParaRPr lang="ko-KR" altLang="en-US" sz="1621" dirty="0">
              <a:latin typeface="Arial" panose="020B0604020202020204" pitchFamily="34" charset="0"/>
              <a:cs typeface="Arial" panose="020B0604020202020204" pitchFamily="34" charset="0"/>
            </a:endParaRPr>
          </a:p>
        </p:txBody>
      </p:sp>
      <p:graphicFrame>
        <p:nvGraphicFramePr>
          <p:cNvPr id="4" name="표 3">
            <a:extLst>
              <a:ext uri="{FF2B5EF4-FFF2-40B4-BE49-F238E27FC236}">
                <a16:creationId xmlns:a16="http://schemas.microsoft.com/office/drawing/2014/main" id="{0CD34568-E82D-4D4F-8758-D2B98B859C2D}"/>
              </a:ext>
            </a:extLst>
          </p:cNvPr>
          <p:cNvGraphicFramePr>
            <a:graphicFrameLocks noGrp="1"/>
          </p:cNvGraphicFramePr>
          <p:nvPr/>
        </p:nvGraphicFramePr>
        <p:xfrm>
          <a:off x="1509713" y="2249488"/>
          <a:ext cx="5951540" cy="4446585"/>
        </p:xfrm>
        <a:graphic>
          <a:graphicData uri="http://schemas.openxmlformats.org/drawingml/2006/table">
            <a:tbl>
              <a:tblPr firstRow="1" bandRow="1">
                <a:tableStyleId>{5C22544A-7EE6-4342-B048-85BDC9FD1C3A}</a:tableStyleId>
              </a:tblPr>
              <a:tblGrid>
                <a:gridCol w="850220">
                  <a:extLst>
                    <a:ext uri="{9D8B030D-6E8A-4147-A177-3AD203B41FA5}">
                      <a16:colId xmlns:a16="http://schemas.microsoft.com/office/drawing/2014/main" val="20000"/>
                    </a:ext>
                  </a:extLst>
                </a:gridCol>
                <a:gridCol w="850220">
                  <a:extLst>
                    <a:ext uri="{9D8B030D-6E8A-4147-A177-3AD203B41FA5}">
                      <a16:colId xmlns:a16="http://schemas.microsoft.com/office/drawing/2014/main" val="20001"/>
                    </a:ext>
                  </a:extLst>
                </a:gridCol>
                <a:gridCol w="850220">
                  <a:extLst>
                    <a:ext uri="{9D8B030D-6E8A-4147-A177-3AD203B41FA5}">
                      <a16:colId xmlns:a16="http://schemas.microsoft.com/office/drawing/2014/main" val="20002"/>
                    </a:ext>
                  </a:extLst>
                </a:gridCol>
                <a:gridCol w="850220">
                  <a:extLst>
                    <a:ext uri="{9D8B030D-6E8A-4147-A177-3AD203B41FA5}">
                      <a16:colId xmlns:a16="http://schemas.microsoft.com/office/drawing/2014/main" val="20003"/>
                    </a:ext>
                  </a:extLst>
                </a:gridCol>
                <a:gridCol w="850220">
                  <a:extLst>
                    <a:ext uri="{9D8B030D-6E8A-4147-A177-3AD203B41FA5}">
                      <a16:colId xmlns:a16="http://schemas.microsoft.com/office/drawing/2014/main" val="20004"/>
                    </a:ext>
                  </a:extLst>
                </a:gridCol>
                <a:gridCol w="850220">
                  <a:extLst>
                    <a:ext uri="{9D8B030D-6E8A-4147-A177-3AD203B41FA5}">
                      <a16:colId xmlns:a16="http://schemas.microsoft.com/office/drawing/2014/main" val="20005"/>
                    </a:ext>
                  </a:extLst>
                </a:gridCol>
                <a:gridCol w="850220">
                  <a:extLst>
                    <a:ext uri="{9D8B030D-6E8A-4147-A177-3AD203B41FA5}">
                      <a16:colId xmlns:a16="http://schemas.microsoft.com/office/drawing/2014/main" val="20006"/>
                    </a:ext>
                  </a:extLst>
                </a:gridCol>
              </a:tblGrid>
              <a:tr h="655407">
                <a:tc>
                  <a:txBody>
                    <a:bodyPr/>
                    <a:lstStyle/>
                    <a:p>
                      <a:pPr algn="ctr" latinLnBrk="1"/>
                      <a:r>
                        <a:rPr lang="en-US" altLang="ko-KR" sz="1800" b="1" dirty="0">
                          <a:solidFill>
                            <a:schemeClr val="tx1"/>
                          </a:solidFill>
                        </a:rPr>
                        <a:t>S1</a:t>
                      </a:r>
                      <a:endParaRPr lang="ko-KR" altLang="en-US" sz="1800" b="1" dirty="0">
                        <a:solidFill>
                          <a:schemeClr val="tx1"/>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800" b="0" dirty="0">
                          <a:solidFill>
                            <a:schemeClr val="tx1"/>
                          </a:solidFill>
                        </a:rPr>
                        <a:t>S1-S3</a:t>
                      </a:r>
                    </a:p>
                    <a:p>
                      <a:pPr algn="ctr" latinLnBrk="1"/>
                      <a:r>
                        <a:rPr lang="en-US" altLang="ko-KR" sz="1800" b="0" dirty="0">
                          <a:solidFill>
                            <a:srgbClr val="FF0000"/>
                          </a:solidFill>
                        </a:rPr>
                        <a:t>S2-S4</a:t>
                      </a:r>
                      <a:endParaRPr lang="ko-KR" altLang="en-US" sz="1800" b="0" dirty="0">
                        <a:solidFill>
                          <a:srgbClr val="FF0000"/>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sz="1800" b="0" dirty="0">
                        <a:solidFill>
                          <a:schemeClr val="tx1"/>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800" b="0" dirty="0">
                        <a:solidFill>
                          <a:schemeClr val="tx1"/>
                        </a:solidFill>
                      </a:endParaRPr>
                    </a:p>
                  </a:txBody>
                  <a:tcPr marL="92631" marR="92631" marT="46310" marB="4631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800" b="0" dirty="0">
                        <a:solidFill>
                          <a:schemeClr val="tx1"/>
                        </a:solidFill>
                      </a:endParaRPr>
                    </a:p>
                  </a:txBody>
                  <a:tcPr marL="92631" marR="92631" marT="46310" marB="4631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800" b="0" dirty="0">
                        <a:solidFill>
                          <a:schemeClr val="tx1"/>
                        </a:solidFill>
                      </a:endParaRPr>
                    </a:p>
                  </a:txBody>
                  <a:tcPr marL="92631" marR="92631" marT="46310" marB="4631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800" b="0" dirty="0">
                        <a:solidFill>
                          <a:schemeClr val="tx1"/>
                        </a:solidFill>
                      </a:endParaRPr>
                    </a:p>
                  </a:txBody>
                  <a:tcPr marL="92631" marR="92631" marT="46310" marB="4631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655407">
                <a:tc>
                  <a:txBody>
                    <a:bodyPr/>
                    <a:lstStyle/>
                    <a:p>
                      <a:pPr algn="ctr" latinLnBrk="1"/>
                      <a:r>
                        <a:rPr lang="en-US" altLang="ko-KR" sz="1800" b="1" dirty="0">
                          <a:solidFill>
                            <a:schemeClr val="tx1"/>
                          </a:solidFill>
                        </a:rPr>
                        <a:t>S2</a:t>
                      </a: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800" b="0" dirty="0">
                          <a:solidFill>
                            <a:schemeClr val="tx1"/>
                          </a:solidFill>
                        </a:rPr>
                        <a:t>S1-S5</a:t>
                      </a:r>
                    </a:p>
                    <a:p>
                      <a:pPr algn="ctr" latinLnBrk="1"/>
                      <a:r>
                        <a:rPr lang="en-US" altLang="ko-KR" sz="1800" b="0" dirty="0">
                          <a:solidFill>
                            <a:srgbClr val="FF0000"/>
                          </a:solidFill>
                        </a:rPr>
                        <a:t>S2-S6</a:t>
                      </a:r>
                      <a:endParaRPr lang="ko-KR" altLang="en-US" sz="1800" b="0" dirty="0">
                        <a:solidFill>
                          <a:srgbClr val="FF0000"/>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b="0" dirty="0">
                          <a:solidFill>
                            <a:schemeClr val="tx1"/>
                          </a:solidFill>
                        </a:rPr>
                        <a:t>S3-S5</a:t>
                      </a:r>
                    </a:p>
                    <a:p>
                      <a:pPr algn="ctr" latinLnBrk="1"/>
                      <a:r>
                        <a:rPr lang="en-US" altLang="ko-KR" sz="1800" b="0" dirty="0">
                          <a:solidFill>
                            <a:srgbClr val="FF0000"/>
                          </a:solidFill>
                        </a:rPr>
                        <a:t>S4-S6</a:t>
                      </a:r>
                      <a:endParaRPr lang="ko-KR" altLang="en-US" sz="1800" b="0" dirty="0">
                        <a:solidFill>
                          <a:srgbClr val="FF0000"/>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sz="1800" b="0" dirty="0">
                        <a:solidFill>
                          <a:schemeClr val="tx1"/>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sz="1800" b="0" dirty="0">
                        <a:solidFill>
                          <a:schemeClr val="tx1"/>
                        </a:solidFill>
                      </a:endParaRPr>
                    </a:p>
                  </a:txBody>
                  <a:tcPr marL="92631" marR="92631" marT="46310" marB="4631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800" b="0" dirty="0">
                        <a:solidFill>
                          <a:schemeClr val="tx1"/>
                        </a:solidFill>
                      </a:endParaRPr>
                    </a:p>
                  </a:txBody>
                  <a:tcPr marL="92631" marR="92631" marT="46310" marB="4631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800" b="0" dirty="0">
                        <a:solidFill>
                          <a:schemeClr val="tx1"/>
                        </a:solidFill>
                      </a:endParaRPr>
                    </a:p>
                  </a:txBody>
                  <a:tcPr marL="92631" marR="92631" marT="46310" marB="4631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655407">
                <a:tc>
                  <a:txBody>
                    <a:bodyPr/>
                    <a:lstStyle/>
                    <a:p>
                      <a:pPr algn="ctr" latinLnBrk="1"/>
                      <a:r>
                        <a:rPr lang="en-US" altLang="ko-KR" sz="1800" b="1" dirty="0">
                          <a:solidFill>
                            <a:schemeClr val="tx1"/>
                          </a:solidFill>
                        </a:rPr>
                        <a:t>S3</a:t>
                      </a:r>
                      <a:endParaRPr lang="ko-KR" altLang="en-US" sz="1800" b="1" dirty="0">
                        <a:solidFill>
                          <a:schemeClr val="tx1"/>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800" b="0" dirty="0">
                          <a:solidFill>
                            <a:schemeClr val="tx1"/>
                          </a:solidFill>
                        </a:rPr>
                        <a:t>S1-S0</a:t>
                      </a:r>
                    </a:p>
                    <a:p>
                      <a:pPr algn="ctr" latinLnBrk="1"/>
                      <a:r>
                        <a:rPr lang="en-US" altLang="ko-KR" sz="1800" b="0" dirty="0">
                          <a:solidFill>
                            <a:schemeClr val="tx1"/>
                          </a:solidFill>
                        </a:rPr>
                        <a:t>S2-S0</a:t>
                      </a: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b="0" dirty="0">
                          <a:solidFill>
                            <a:schemeClr val="tx1"/>
                          </a:solidFill>
                        </a:rPr>
                        <a:t>S3-S0</a:t>
                      </a:r>
                    </a:p>
                    <a:p>
                      <a:pPr algn="ctr" latinLnBrk="1"/>
                      <a:r>
                        <a:rPr lang="en-US" altLang="ko-KR" sz="1800" b="0" dirty="0">
                          <a:solidFill>
                            <a:srgbClr val="FF0000"/>
                          </a:solidFill>
                        </a:rPr>
                        <a:t>S4-S0</a:t>
                      </a:r>
                      <a:endParaRPr lang="ko-KR" altLang="en-US" sz="1800" b="0" dirty="0">
                        <a:solidFill>
                          <a:srgbClr val="FF0000"/>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b="0" dirty="0">
                          <a:solidFill>
                            <a:schemeClr val="tx1"/>
                          </a:solidFill>
                        </a:rPr>
                        <a:t>S5-S0</a:t>
                      </a:r>
                    </a:p>
                    <a:p>
                      <a:pPr algn="ctr" latinLnBrk="1"/>
                      <a:r>
                        <a:rPr lang="en-US" altLang="ko-KR" sz="1800" b="0" dirty="0">
                          <a:solidFill>
                            <a:srgbClr val="FF0000"/>
                          </a:solidFill>
                        </a:rPr>
                        <a:t>S6-S0</a:t>
                      </a:r>
                      <a:endParaRPr lang="ko-KR" altLang="en-US" sz="1800" b="0" dirty="0">
                        <a:solidFill>
                          <a:srgbClr val="FF0000"/>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sz="1800" b="0" dirty="0">
                        <a:solidFill>
                          <a:schemeClr val="tx1"/>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sz="1800" b="0" dirty="0">
                        <a:solidFill>
                          <a:schemeClr val="tx1"/>
                        </a:solidFill>
                      </a:endParaRPr>
                    </a:p>
                  </a:txBody>
                  <a:tcPr marL="92631" marR="92631" marT="46310" marB="4631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800" b="0" dirty="0">
                        <a:solidFill>
                          <a:schemeClr val="tx1"/>
                        </a:solidFill>
                      </a:endParaRPr>
                    </a:p>
                  </a:txBody>
                  <a:tcPr marL="92631" marR="92631" marT="46310" marB="4631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648332">
                <a:tc>
                  <a:txBody>
                    <a:bodyPr/>
                    <a:lstStyle/>
                    <a:p>
                      <a:pPr algn="ctr" latinLnBrk="1"/>
                      <a:r>
                        <a:rPr lang="en-US" altLang="ko-KR" sz="1800" b="1" dirty="0">
                          <a:solidFill>
                            <a:schemeClr val="tx1"/>
                          </a:solidFill>
                        </a:rPr>
                        <a:t>S4</a:t>
                      </a:r>
                      <a:endParaRPr lang="ko-KR" altLang="en-US" sz="1800" b="1" dirty="0">
                        <a:solidFill>
                          <a:schemeClr val="tx1"/>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800" b="0" dirty="0">
                          <a:solidFill>
                            <a:schemeClr val="tx1"/>
                          </a:solidFill>
                        </a:rPr>
                        <a:t> </a:t>
                      </a:r>
                      <a:endParaRPr lang="ko-KR" altLang="en-US" sz="1800" b="0" dirty="0">
                        <a:solidFill>
                          <a:schemeClr val="tx1"/>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r>
                        <a:rPr lang="en-US" altLang="ko-KR" sz="1800" b="0" dirty="0">
                          <a:solidFill>
                            <a:schemeClr val="tx1"/>
                          </a:solidFill>
                        </a:rPr>
                        <a:t> </a:t>
                      </a:r>
                      <a:endParaRPr lang="ko-KR" altLang="en-US" sz="1800" b="0" dirty="0">
                        <a:solidFill>
                          <a:schemeClr val="tx1"/>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r>
                        <a:rPr lang="en-US" altLang="ko-KR" sz="1800" b="0">
                          <a:solidFill>
                            <a:schemeClr val="tx1"/>
                          </a:solidFill>
                        </a:rPr>
                        <a:t> </a:t>
                      </a:r>
                      <a:endParaRPr lang="ko-KR" altLang="en-US" sz="1800" b="0" dirty="0">
                        <a:solidFill>
                          <a:schemeClr val="tx1"/>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r>
                        <a:rPr lang="en-US" altLang="ko-KR" sz="1800" b="0" dirty="0">
                          <a:solidFill>
                            <a:schemeClr val="tx1"/>
                          </a:solidFill>
                        </a:rPr>
                        <a:t> </a:t>
                      </a:r>
                      <a:endParaRPr lang="ko-KR" altLang="en-US" sz="1800" b="0" dirty="0">
                        <a:solidFill>
                          <a:schemeClr val="tx1"/>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endParaRPr lang="ko-KR" altLang="en-US" sz="1800" b="0" dirty="0">
                        <a:solidFill>
                          <a:schemeClr val="tx1"/>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sz="1800" b="0" dirty="0">
                        <a:solidFill>
                          <a:schemeClr val="tx1"/>
                        </a:solidFill>
                      </a:endParaRPr>
                    </a:p>
                  </a:txBody>
                  <a:tcPr marL="92631" marR="92631" marT="46310" marB="4631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655407">
                <a:tc>
                  <a:txBody>
                    <a:bodyPr/>
                    <a:lstStyle/>
                    <a:p>
                      <a:pPr algn="ctr" latinLnBrk="1"/>
                      <a:r>
                        <a:rPr lang="en-US" altLang="ko-KR" sz="1800" b="1" dirty="0">
                          <a:solidFill>
                            <a:schemeClr val="tx1"/>
                          </a:solidFill>
                        </a:rPr>
                        <a:t>S5</a:t>
                      </a:r>
                      <a:endParaRPr lang="ko-KR" altLang="en-US" sz="1800" b="1" dirty="0">
                        <a:solidFill>
                          <a:schemeClr val="tx1"/>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800" b="0" dirty="0">
                          <a:solidFill>
                            <a:schemeClr val="tx1"/>
                          </a:solidFill>
                        </a:rPr>
                        <a:t>S1-S0</a:t>
                      </a:r>
                    </a:p>
                    <a:p>
                      <a:pPr algn="ctr" latinLnBrk="1"/>
                      <a:r>
                        <a:rPr lang="en-US" altLang="ko-KR" sz="1800" b="0" dirty="0">
                          <a:solidFill>
                            <a:schemeClr val="tx1"/>
                          </a:solidFill>
                        </a:rPr>
                        <a:t>S2-S0</a:t>
                      </a:r>
                      <a:endParaRPr lang="ko-KR" altLang="en-US" sz="1800" b="0" dirty="0">
                        <a:solidFill>
                          <a:schemeClr val="tx1"/>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b="0" dirty="0">
                          <a:solidFill>
                            <a:schemeClr val="tx1"/>
                          </a:solidFill>
                        </a:rPr>
                        <a:t>S3-S0</a:t>
                      </a:r>
                    </a:p>
                    <a:p>
                      <a:pPr algn="ctr" latinLnBrk="1"/>
                      <a:r>
                        <a:rPr lang="en-US" altLang="ko-KR" sz="1800" b="0" dirty="0">
                          <a:solidFill>
                            <a:srgbClr val="FF0000"/>
                          </a:solidFill>
                        </a:rPr>
                        <a:t>S4-S0</a:t>
                      </a:r>
                      <a:endParaRPr lang="ko-KR" altLang="en-US" sz="1800" b="0" dirty="0">
                        <a:solidFill>
                          <a:srgbClr val="FF0000"/>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b="0" dirty="0">
                          <a:solidFill>
                            <a:schemeClr val="tx1"/>
                          </a:solidFill>
                        </a:rPr>
                        <a:t>S5-S0</a:t>
                      </a:r>
                    </a:p>
                    <a:p>
                      <a:pPr algn="ctr" latinLnBrk="1"/>
                      <a:r>
                        <a:rPr lang="en-US" altLang="ko-KR" sz="1800" b="0" dirty="0">
                          <a:solidFill>
                            <a:srgbClr val="FF0000"/>
                          </a:solidFill>
                        </a:rPr>
                        <a:t>S6-S0</a:t>
                      </a:r>
                      <a:endParaRPr lang="ko-KR" altLang="en-US" sz="1800" b="0" dirty="0">
                        <a:solidFill>
                          <a:srgbClr val="FF0000"/>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b="0" dirty="0">
                          <a:solidFill>
                            <a:schemeClr val="tx1"/>
                          </a:solidFill>
                        </a:rPr>
                        <a:t>S0-S0</a:t>
                      </a:r>
                    </a:p>
                    <a:p>
                      <a:pPr algn="ctr" latinLnBrk="1"/>
                      <a:r>
                        <a:rPr lang="en-US" altLang="ko-KR" sz="1800" b="0" dirty="0">
                          <a:solidFill>
                            <a:schemeClr val="tx1"/>
                          </a:solidFill>
                        </a:rPr>
                        <a:t>S0-S0</a:t>
                      </a:r>
                      <a:endParaRPr lang="ko-KR" altLang="en-US" sz="1800" b="0" dirty="0">
                        <a:solidFill>
                          <a:schemeClr val="tx1"/>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sz="1800" b="0" dirty="0">
                        <a:solidFill>
                          <a:schemeClr val="tx1"/>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endParaRPr lang="ko-KR" altLang="en-US" sz="1800" b="0" dirty="0">
                        <a:solidFill>
                          <a:schemeClr val="tx1"/>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648332">
                <a:tc>
                  <a:txBody>
                    <a:bodyPr/>
                    <a:lstStyle/>
                    <a:p>
                      <a:pPr algn="ctr" latinLnBrk="1"/>
                      <a:r>
                        <a:rPr lang="en-US" altLang="ko-KR" sz="1800" b="1" dirty="0">
                          <a:solidFill>
                            <a:schemeClr val="tx1"/>
                          </a:solidFill>
                        </a:rPr>
                        <a:t>S6</a:t>
                      </a:r>
                      <a:endParaRPr lang="ko-KR" altLang="en-US" sz="1800" b="1" dirty="0">
                        <a:solidFill>
                          <a:schemeClr val="tx1"/>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endParaRPr lang="ko-KR" altLang="en-US" sz="1800" b="0" dirty="0">
                        <a:solidFill>
                          <a:schemeClr val="tx1"/>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endParaRPr lang="ko-KR" altLang="en-US" sz="1800" b="0" dirty="0">
                        <a:solidFill>
                          <a:schemeClr val="tx1"/>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endParaRPr lang="ko-KR" altLang="en-US" sz="1800" b="0" dirty="0">
                        <a:solidFill>
                          <a:schemeClr val="tx1"/>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endParaRPr lang="ko-KR" altLang="en-US" sz="1800" b="0" dirty="0">
                        <a:solidFill>
                          <a:schemeClr val="tx1"/>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endParaRPr lang="ko-KR" altLang="en-US" sz="1800" b="0" dirty="0">
                        <a:solidFill>
                          <a:schemeClr val="tx1"/>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endParaRPr lang="ko-KR" altLang="en-US" sz="1800" b="0" dirty="0">
                        <a:solidFill>
                          <a:schemeClr val="tx1"/>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extLst>
                  <a:ext uri="{0D108BD9-81ED-4DB2-BD59-A6C34878D82A}">
                    <a16:rowId xmlns:a16="http://schemas.microsoft.com/office/drawing/2014/main" val="10005"/>
                  </a:ext>
                </a:extLst>
              </a:tr>
              <a:tr h="528293">
                <a:tc>
                  <a:txBody>
                    <a:bodyPr/>
                    <a:lstStyle/>
                    <a:p>
                      <a:pPr algn="ctr" latinLnBrk="1"/>
                      <a:endParaRPr lang="ko-KR" altLang="en-US" sz="1800" b="0" dirty="0">
                        <a:solidFill>
                          <a:schemeClr val="tx1"/>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b="1" dirty="0">
                          <a:solidFill>
                            <a:schemeClr val="tx1"/>
                          </a:solidFill>
                        </a:rPr>
                        <a:t>S0</a:t>
                      </a:r>
                      <a:endParaRPr lang="ko-KR" altLang="en-US" sz="1800" b="1" dirty="0">
                        <a:solidFill>
                          <a:schemeClr val="tx1"/>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800" b="1" dirty="0">
                          <a:solidFill>
                            <a:schemeClr val="tx1"/>
                          </a:solidFill>
                        </a:rPr>
                        <a:t>S1</a:t>
                      </a:r>
                      <a:endParaRPr lang="ko-KR" altLang="en-US" sz="1800" b="1" dirty="0">
                        <a:solidFill>
                          <a:schemeClr val="tx1"/>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800" b="1" dirty="0">
                          <a:solidFill>
                            <a:schemeClr val="tx1"/>
                          </a:solidFill>
                        </a:rPr>
                        <a:t>S2</a:t>
                      </a:r>
                      <a:endParaRPr lang="ko-KR" altLang="en-US" sz="1800" b="1" dirty="0">
                        <a:solidFill>
                          <a:schemeClr val="tx1"/>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800" b="1" dirty="0">
                          <a:solidFill>
                            <a:schemeClr val="tx1"/>
                          </a:solidFill>
                        </a:rPr>
                        <a:t>S3</a:t>
                      </a:r>
                      <a:endParaRPr lang="ko-KR" altLang="en-US" sz="1800" b="1" dirty="0">
                        <a:solidFill>
                          <a:schemeClr val="tx1"/>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800" b="1" dirty="0">
                          <a:solidFill>
                            <a:schemeClr val="tx1"/>
                          </a:solidFill>
                        </a:rPr>
                        <a:t>S4</a:t>
                      </a:r>
                      <a:endParaRPr lang="ko-KR" altLang="en-US" sz="1800" b="1" dirty="0">
                        <a:solidFill>
                          <a:schemeClr val="tx1"/>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800" b="1" dirty="0">
                          <a:solidFill>
                            <a:schemeClr val="tx1"/>
                          </a:solidFill>
                        </a:rPr>
                        <a:t>S5</a:t>
                      </a:r>
                      <a:endParaRPr lang="ko-KR" altLang="en-US" sz="1800" b="1" dirty="0">
                        <a:solidFill>
                          <a:schemeClr val="tx1"/>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72226496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709F154-BD76-AA41-91C1-525D0AB777B5}"/>
              </a:ext>
            </a:extLst>
          </p:cNvPr>
          <p:cNvSpPr>
            <a:spLocks noGrp="1"/>
          </p:cNvSpPr>
          <p:nvPr>
            <p:ph type="title"/>
          </p:nvPr>
        </p:nvSpPr>
        <p:spPr>
          <a:xfrm>
            <a:off x="641350" y="407988"/>
            <a:ext cx="7988300" cy="673100"/>
          </a:xfrm>
        </p:spPr>
        <p:txBody>
          <a:bodyPr>
            <a:normAutofit/>
          </a:bodyPr>
          <a:lstStyle/>
          <a:p>
            <a:pPr>
              <a:defRPr/>
            </a:pPr>
            <a:r>
              <a:rPr lang="en-US" altLang="ko-KR" sz="3647" dirty="0">
                <a:latin typeface="Arial" panose="020B0604020202020204" pitchFamily="34" charset="0"/>
                <a:cs typeface="Arial" panose="020B0604020202020204" pitchFamily="34" charset="0"/>
              </a:rPr>
              <a:t>Sequence Detector Example</a:t>
            </a:r>
            <a:endParaRPr lang="ko-KR" altLang="en-US" sz="3647" dirty="0">
              <a:latin typeface="Arial" panose="020B0604020202020204" pitchFamily="34" charset="0"/>
              <a:cs typeface="Arial" panose="020B0604020202020204" pitchFamily="34" charset="0"/>
            </a:endParaRPr>
          </a:p>
        </p:txBody>
      </p:sp>
      <p:sp>
        <p:nvSpPr>
          <p:cNvPr id="3" name="내용 개체 틀 2">
            <a:extLst>
              <a:ext uri="{FF2B5EF4-FFF2-40B4-BE49-F238E27FC236}">
                <a16:creationId xmlns:a16="http://schemas.microsoft.com/office/drawing/2014/main" id="{4CAE5939-11D5-6147-AD91-4A1ACA49A871}"/>
              </a:ext>
            </a:extLst>
          </p:cNvPr>
          <p:cNvSpPr>
            <a:spLocks noGrp="1"/>
          </p:cNvSpPr>
          <p:nvPr>
            <p:ph idx="1"/>
          </p:nvPr>
        </p:nvSpPr>
        <p:spPr>
          <a:xfrm>
            <a:off x="660400" y="1106488"/>
            <a:ext cx="7988300" cy="4408487"/>
          </a:xfrm>
        </p:spPr>
        <p:txBody>
          <a:bodyPr>
            <a:normAutofit/>
          </a:bodyPr>
          <a:lstStyle/>
          <a:p>
            <a:pPr>
              <a:defRPr/>
            </a:pPr>
            <a:r>
              <a:rPr lang="en-US" altLang="ko-KR" sz="2431" dirty="0">
                <a:latin typeface="Arial" panose="020B0604020202020204" pitchFamily="34" charset="0"/>
                <a:cs typeface="Arial" panose="020B0604020202020204" pitchFamily="34" charset="0"/>
              </a:rPr>
              <a:t>1. Reducing the number of states</a:t>
            </a:r>
          </a:p>
          <a:p>
            <a:pPr lvl="1">
              <a:defRPr/>
            </a:pPr>
            <a:r>
              <a:rPr lang="en-US" altLang="ko-KR" sz="2026" dirty="0">
                <a:latin typeface="Arial" panose="020B0604020202020204" pitchFamily="34" charset="0"/>
                <a:cs typeface="Arial" panose="020B0604020202020204" pitchFamily="34" charset="0"/>
              </a:rPr>
              <a:t>Implication Chart</a:t>
            </a:r>
          </a:p>
          <a:p>
            <a:pPr lvl="2">
              <a:defRPr/>
            </a:pPr>
            <a:endParaRPr lang="ko-KR" altLang="en-US" sz="1621" dirty="0">
              <a:latin typeface="Arial" panose="020B0604020202020204" pitchFamily="34" charset="0"/>
              <a:cs typeface="Arial" panose="020B0604020202020204" pitchFamily="34" charset="0"/>
            </a:endParaRPr>
          </a:p>
        </p:txBody>
      </p:sp>
      <p:graphicFrame>
        <p:nvGraphicFramePr>
          <p:cNvPr id="4" name="표 3">
            <a:extLst>
              <a:ext uri="{FF2B5EF4-FFF2-40B4-BE49-F238E27FC236}">
                <a16:creationId xmlns:a16="http://schemas.microsoft.com/office/drawing/2014/main" id="{CE71C361-78FD-8343-BF4E-1BEEA7664C15}"/>
              </a:ext>
            </a:extLst>
          </p:cNvPr>
          <p:cNvGraphicFramePr>
            <a:graphicFrameLocks noGrp="1"/>
          </p:cNvGraphicFramePr>
          <p:nvPr/>
        </p:nvGraphicFramePr>
        <p:xfrm>
          <a:off x="1509713" y="2249488"/>
          <a:ext cx="5951540" cy="4446585"/>
        </p:xfrm>
        <a:graphic>
          <a:graphicData uri="http://schemas.openxmlformats.org/drawingml/2006/table">
            <a:tbl>
              <a:tblPr firstRow="1" bandRow="1">
                <a:tableStyleId>{5C22544A-7EE6-4342-B048-85BDC9FD1C3A}</a:tableStyleId>
              </a:tblPr>
              <a:tblGrid>
                <a:gridCol w="850220">
                  <a:extLst>
                    <a:ext uri="{9D8B030D-6E8A-4147-A177-3AD203B41FA5}">
                      <a16:colId xmlns:a16="http://schemas.microsoft.com/office/drawing/2014/main" val="20000"/>
                    </a:ext>
                  </a:extLst>
                </a:gridCol>
                <a:gridCol w="850220">
                  <a:extLst>
                    <a:ext uri="{9D8B030D-6E8A-4147-A177-3AD203B41FA5}">
                      <a16:colId xmlns:a16="http://schemas.microsoft.com/office/drawing/2014/main" val="20001"/>
                    </a:ext>
                  </a:extLst>
                </a:gridCol>
                <a:gridCol w="850220">
                  <a:extLst>
                    <a:ext uri="{9D8B030D-6E8A-4147-A177-3AD203B41FA5}">
                      <a16:colId xmlns:a16="http://schemas.microsoft.com/office/drawing/2014/main" val="20002"/>
                    </a:ext>
                  </a:extLst>
                </a:gridCol>
                <a:gridCol w="850220">
                  <a:extLst>
                    <a:ext uri="{9D8B030D-6E8A-4147-A177-3AD203B41FA5}">
                      <a16:colId xmlns:a16="http://schemas.microsoft.com/office/drawing/2014/main" val="20003"/>
                    </a:ext>
                  </a:extLst>
                </a:gridCol>
                <a:gridCol w="850220">
                  <a:extLst>
                    <a:ext uri="{9D8B030D-6E8A-4147-A177-3AD203B41FA5}">
                      <a16:colId xmlns:a16="http://schemas.microsoft.com/office/drawing/2014/main" val="20004"/>
                    </a:ext>
                  </a:extLst>
                </a:gridCol>
                <a:gridCol w="850220">
                  <a:extLst>
                    <a:ext uri="{9D8B030D-6E8A-4147-A177-3AD203B41FA5}">
                      <a16:colId xmlns:a16="http://schemas.microsoft.com/office/drawing/2014/main" val="20005"/>
                    </a:ext>
                  </a:extLst>
                </a:gridCol>
                <a:gridCol w="850220">
                  <a:extLst>
                    <a:ext uri="{9D8B030D-6E8A-4147-A177-3AD203B41FA5}">
                      <a16:colId xmlns:a16="http://schemas.microsoft.com/office/drawing/2014/main" val="20006"/>
                    </a:ext>
                  </a:extLst>
                </a:gridCol>
              </a:tblGrid>
              <a:tr h="655407">
                <a:tc>
                  <a:txBody>
                    <a:bodyPr/>
                    <a:lstStyle/>
                    <a:p>
                      <a:pPr algn="ctr" latinLnBrk="1"/>
                      <a:r>
                        <a:rPr lang="en-US" altLang="ko-KR" sz="1800" b="1" dirty="0">
                          <a:solidFill>
                            <a:schemeClr val="tx1"/>
                          </a:solidFill>
                        </a:rPr>
                        <a:t>S1</a:t>
                      </a:r>
                      <a:endParaRPr lang="ko-KR" altLang="en-US" sz="1800" b="1" dirty="0">
                        <a:solidFill>
                          <a:schemeClr val="tx1"/>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800" b="0" dirty="0">
                          <a:solidFill>
                            <a:schemeClr val="tx1"/>
                          </a:solidFill>
                        </a:rPr>
                        <a:t>S1-S3</a:t>
                      </a:r>
                    </a:p>
                    <a:p>
                      <a:pPr algn="ctr" latinLnBrk="1"/>
                      <a:r>
                        <a:rPr lang="en-US" altLang="ko-KR" sz="1800" b="0" dirty="0">
                          <a:solidFill>
                            <a:srgbClr val="FF0000"/>
                          </a:solidFill>
                        </a:rPr>
                        <a:t>S2-S4</a:t>
                      </a:r>
                      <a:endParaRPr lang="ko-KR" altLang="en-US" sz="1800" b="0" dirty="0">
                        <a:solidFill>
                          <a:srgbClr val="FF0000"/>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endParaRPr lang="ko-KR" altLang="en-US" sz="1800" b="0" dirty="0">
                        <a:solidFill>
                          <a:schemeClr val="tx1"/>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800" b="0" dirty="0">
                        <a:solidFill>
                          <a:schemeClr val="tx1"/>
                        </a:solidFill>
                      </a:endParaRPr>
                    </a:p>
                  </a:txBody>
                  <a:tcPr marL="92631" marR="92631" marT="46310" marB="4631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800" b="0" dirty="0">
                        <a:solidFill>
                          <a:schemeClr val="tx1"/>
                        </a:solidFill>
                      </a:endParaRPr>
                    </a:p>
                  </a:txBody>
                  <a:tcPr marL="92631" marR="92631" marT="46310" marB="4631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800" b="0" dirty="0">
                        <a:solidFill>
                          <a:schemeClr val="tx1"/>
                        </a:solidFill>
                      </a:endParaRPr>
                    </a:p>
                  </a:txBody>
                  <a:tcPr marL="92631" marR="92631" marT="46310" marB="4631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800" b="0" dirty="0">
                        <a:solidFill>
                          <a:schemeClr val="tx1"/>
                        </a:solidFill>
                      </a:endParaRPr>
                    </a:p>
                  </a:txBody>
                  <a:tcPr marL="92631" marR="92631" marT="46310" marB="4631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655407">
                <a:tc>
                  <a:txBody>
                    <a:bodyPr/>
                    <a:lstStyle/>
                    <a:p>
                      <a:pPr algn="ctr" latinLnBrk="1"/>
                      <a:r>
                        <a:rPr lang="en-US" altLang="ko-KR" sz="1800" b="1" dirty="0">
                          <a:solidFill>
                            <a:schemeClr val="tx1"/>
                          </a:solidFill>
                        </a:rPr>
                        <a:t>S2</a:t>
                      </a: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800" b="0" dirty="0">
                          <a:solidFill>
                            <a:schemeClr val="tx1"/>
                          </a:solidFill>
                        </a:rPr>
                        <a:t>S1-S5</a:t>
                      </a:r>
                    </a:p>
                    <a:p>
                      <a:pPr algn="ctr" latinLnBrk="1"/>
                      <a:r>
                        <a:rPr lang="en-US" altLang="ko-KR" sz="1800" b="0" dirty="0">
                          <a:solidFill>
                            <a:srgbClr val="FF0000"/>
                          </a:solidFill>
                        </a:rPr>
                        <a:t>S2-S6</a:t>
                      </a:r>
                      <a:endParaRPr lang="ko-KR" altLang="en-US" sz="1800" b="0" dirty="0">
                        <a:solidFill>
                          <a:srgbClr val="FF0000"/>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r>
                        <a:rPr lang="en-US" altLang="ko-KR" sz="1800" b="0" dirty="0">
                          <a:solidFill>
                            <a:schemeClr val="tx1"/>
                          </a:solidFill>
                        </a:rPr>
                        <a:t>S3-S5</a:t>
                      </a:r>
                    </a:p>
                    <a:p>
                      <a:pPr algn="ctr" latinLnBrk="1"/>
                      <a:r>
                        <a:rPr lang="en-US" altLang="ko-KR" sz="1800" b="0" dirty="0">
                          <a:solidFill>
                            <a:srgbClr val="FF0000"/>
                          </a:solidFill>
                        </a:rPr>
                        <a:t>S4-S6</a:t>
                      </a:r>
                      <a:endParaRPr lang="ko-KR" altLang="en-US" sz="1800" b="0" dirty="0">
                        <a:solidFill>
                          <a:srgbClr val="FF0000"/>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endParaRPr lang="ko-KR" altLang="en-US" sz="1800" b="0" dirty="0">
                        <a:solidFill>
                          <a:schemeClr val="tx1"/>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sz="1800" b="0" dirty="0">
                        <a:solidFill>
                          <a:schemeClr val="tx1"/>
                        </a:solidFill>
                      </a:endParaRPr>
                    </a:p>
                  </a:txBody>
                  <a:tcPr marL="92631" marR="92631" marT="46310" marB="4631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800" b="0" dirty="0">
                        <a:solidFill>
                          <a:schemeClr val="tx1"/>
                        </a:solidFill>
                      </a:endParaRPr>
                    </a:p>
                  </a:txBody>
                  <a:tcPr marL="92631" marR="92631" marT="46310" marB="4631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800" b="0" dirty="0">
                        <a:solidFill>
                          <a:schemeClr val="tx1"/>
                        </a:solidFill>
                      </a:endParaRPr>
                    </a:p>
                  </a:txBody>
                  <a:tcPr marL="92631" marR="92631" marT="46310" marB="4631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655407">
                <a:tc>
                  <a:txBody>
                    <a:bodyPr/>
                    <a:lstStyle/>
                    <a:p>
                      <a:pPr algn="ctr" latinLnBrk="1"/>
                      <a:r>
                        <a:rPr lang="en-US" altLang="ko-KR" sz="1800" b="1" dirty="0">
                          <a:solidFill>
                            <a:schemeClr val="tx1"/>
                          </a:solidFill>
                        </a:rPr>
                        <a:t>S3</a:t>
                      </a:r>
                      <a:endParaRPr lang="ko-KR" altLang="en-US" sz="1800" b="1" dirty="0">
                        <a:solidFill>
                          <a:schemeClr val="tx1"/>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800" b="0" dirty="0">
                          <a:solidFill>
                            <a:schemeClr val="tx1"/>
                          </a:solidFill>
                        </a:rPr>
                        <a:t>S1-S0</a:t>
                      </a:r>
                    </a:p>
                    <a:p>
                      <a:pPr algn="ctr" latinLnBrk="1"/>
                      <a:r>
                        <a:rPr lang="en-US" altLang="ko-KR" sz="1800" b="0" dirty="0">
                          <a:solidFill>
                            <a:schemeClr val="tx1"/>
                          </a:solidFill>
                        </a:rPr>
                        <a:t>S2-S0</a:t>
                      </a: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b="0" dirty="0">
                          <a:solidFill>
                            <a:schemeClr val="tx1"/>
                          </a:solidFill>
                        </a:rPr>
                        <a:t>S3-S0</a:t>
                      </a:r>
                    </a:p>
                    <a:p>
                      <a:pPr algn="ctr" latinLnBrk="1"/>
                      <a:r>
                        <a:rPr lang="en-US" altLang="ko-KR" sz="1800" b="0" dirty="0">
                          <a:solidFill>
                            <a:srgbClr val="FF0000"/>
                          </a:solidFill>
                        </a:rPr>
                        <a:t>S4-S0</a:t>
                      </a:r>
                      <a:endParaRPr lang="ko-KR" altLang="en-US" sz="1800" b="0" dirty="0">
                        <a:solidFill>
                          <a:srgbClr val="FF0000"/>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r>
                        <a:rPr lang="en-US" altLang="ko-KR" sz="1800" b="0" dirty="0">
                          <a:solidFill>
                            <a:schemeClr val="tx1"/>
                          </a:solidFill>
                        </a:rPr>
                        <a:t>S5-S0</a:t>
                      </a:r>
                    </a:p>
                    <a:p>
                      <a:pPr algn="ctr" latinLnBrk="1"/>
                      <a:r>
                        <a:rPr lang="en-US" altLang="ko-KR" sz="1800" b="0" dirty="0">
                          <a:solidFill>
                            <a:srgbClr val="FF0000"/>
                          </a:solidFill>
                        </a:rPr>
                        <a:t>S6-S0</a:t>
                      </a:r>
                      <a:endParaRPr lang="ko-KR" altLang="en-US" sz="1800" b="0" dirty="0">
                        <a:solidFill>
                          <a:srgbClr val="FF0000"/>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endParaRPr lang="ko-KR" altLang="en-US" sz="1800" b="0" dirty="0">
                        <a:solidFill>
                          <a:schemeClr val="tx1"/>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sz="1800" b="0" dirty="0">
                        <a:solidFill>
                          <a:schemeClr val="tx1"/>
                        </a:solidFill>
                      </a:endParaRPr>
                    </a:p>
                  </a:txBody>
                  <a:tcPr marL="92631" marR="92631" marT="46310" marB="4631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800" b="0" dirty="0">
                        <a:solidFill>
                          <a:schemeClr val="tx1"/>
                        </a:solidFill>
                      </a:endParaRPr>
                    </a:p>
                  </a:txBody>
                  <a:tcPr marL="92631" marR="92631" marT="46310" marB="4631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648332">
                <a:tc>
                  <a:txBody>
                    <a:bodyPr/>
                    <a:lstStyle/>
                    <a:p>
                      <a:pPr algn="ctr" latinLnBrk="1"/>
                      <a:r>
                        <a:rPr lang="en-US" altLang="ko-KR" sz="1800" b="1" dirty="0">
                          <a:solidFill>
                            <a:schemeClr val="tx1"/>
                          </a:solidFill>
                        </a:rPr>
                        <a:t>S4</a:t>
                      </a:r>
                      <a:endParaRPr lang="ko-KR" altLang="en-US" sz="1800" b="1" dirty="0">
                        <a:solidFill>
                          <a:schemeClr val="tx1"/>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800" b="0" dirty="0">
                          <a:solidFill>
                            <a:schemeClr val="tx1"/>
                          </a:solidFill>
                        </a:rPr>
                        <a:t> </a:t>
                      </a:r>
                      <a:endParaRPr lang="ko-KR" altLang="en-US" sz="1800" b="0" dirty="0">
                        <a:solidFill>
                          <a:schemeClr val="tx1"/>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r>
                        <a:rPr lang="en-US" altLang="ko-KR" sz="1800" b="0" dirty="0">
                          <a:solidFill>
                            <a:schemeClr val="tx1"/>
                          </a:solidFill>
                        </a:rPr>
                        <a:t> </a:t>
                      </a:r>
                      <a:endParaRPr lang="ko-KR" altLang="en-US" sz="1800" b="0" dirty="0">
                        <a:solidFill>
                          <a:schemeClr val="tx1"/>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r>
                        <a:rPr lang="en-US" altLang="ko-KR" sz="1800" b="0" dirty="0">
                          <a:solidFill>
                            <a:schemeClr val="tx1"/>
                          </a:solidFill>
                        </a:rPr>
                        <a:t> </a:t>
                      </a:r>
                      <a:endParaRPr lang="ko-KR" altLang="en-US" sz="1800" b="0" dirty="0">
                        <a:solidFill>
                          <a:schemeClr val="tx1"/>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r>
                        <a:rPr lang="en-US" altLang="ko-KR" sz="1800" b="0" dirty="0">
                          <a:solidFill>
                            <a:schemeClr val="tx1"/>
                          </a:solidFill>
                        </a:rPr>
                        <a:t> </a:t>
                      </a:r>
                      <a:endParaRPr lang="ko-KR" altLang="en-US" sz="1800" b="0" dirty="0">
                        <a:solidFill>
                          <a:schemeClr val="tx1"/>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endParaRPr lang="ko-KR" altLang="en-US" sz="1800" b="0" dirty="0">
                        <a:solidFill>
                          <a:schemeClr val="tx1"/>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sz="1800" b="0" dirty="0">
                        <a:solidFill>
                          <a:schemeClr val="tx1"/>
                        </a:solidFill>
                      </a:endParaRPr>
                    </a:p>
                  </a:txBody>
                  <a:tcPr marL="92631" marR="92631" marT="46310" marB="4631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655407">
                <a:tc>
                  <a:txBody>
                    <a:bodyPr/>
                    <a:lstStyle/>
                    <a:p>
                      <a:pPr algn="ctr" latinLnBrk="1"/>
                      <a:r>
                        <a:rPr lang="en-US" altLang="ko-KR" sz="1800" b="1" dirty="0">
                          <a:solidFill>
                            <a:schemeClr val="tx1"/>
                          </a:solidFill>
                        </a:rPr>
                        <a:t>S5</a:t>
                      </a:r>
                      <a:endParaRPr lang="ko-KR" altLang="en-US" sz="1800" b="1" dirty="0">
                        <a:solidFill>
                          <a:schemeClr val="tx1"/>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800" b="0" dirty="0">
                          <a:solidFill>
                            <a:schemeClr val="tx1"/>
                          </a:solidFill>
                        </a:rPr>
                        <a:t>S1-S0</a:t>
                      </a:r>
                    </a:p>
                    <a:p>
                      <a:pPr algn="ctr" latinLnBrk="1"/>
                      <a:r>
                        <a:rPr lang="en-US" altLang="ko-KR" sz="1800" b="0" dirty="0">
                          <a:solidFill>
                            <a:schemeClr val="tx1"/>
                          </a:solidFill>
                        </a:rPr>
                        <a:t>S2-S0</a:t>
                      </a:r>
                      <a:endParaRPr lang="ko-KR" altLang="en-US" sz="1800" b="0" dirty="0">
                        <a:solidFill>
                          <a:schemeClr val="tx1"/>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b="0" dirty="0">
                          <a:solidFill>
                            <a:schemeClr val="tx1"/>
                          </a:solidFill>
                        </a:rPr>
                        <a:t>S3-S0</a:t>
                      </a:r>
                    </a:p>
                    <a:p>
                      <a:pPr algn="ctr" latinLnBrk="1"/>
                      <a:r>
                        <a:rPr lang="en-US" altLang="ko-KR" sz="1800" b="0" dirty="0">
                          <a:solidFill>
                            <a:srgbClr val="FF0000"/>
                          </a:solidFill>
                        </a:rPr>
                        <a:t>S4-S0</a:t>
                      </a:r>
                      <a:endParaRPr lang="ko-KR" altLang="en-US" sz="1800" b="0" dirty="0">
                        <a:solidFill>
                          <a:srgbClr val="FF0000"/>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r>
                        <a:rPr lang="en-US" altLang="ko-KR" sz="1800" b="0" dirty="0">
                          <a:solidFill>
                            <a:schemeClr val="tx1"/>
                          </a:solidFill>
                        </a:rPr>
                        <a:t>S5-S0</a:t>
                      </a:r>
                    </a:p>
                    <a:p>
                      <a:pPr algn="ctr" latinLnBrk="1"/>
                      <a:r>
                        <a:rPr lang="en-US" altLang="ko-KR" sz="1800" b="0" dirty="0">
                          <a:solidFill>
                            <a:srgbClr val="FF0000"/>
                          </a:solidFill>
                        </a:rPr>
                        <a:t>S6-S0</a:t>
                      </a:r>
                      <a:endParaRPr lang="ko-KR" altLang="en-US" sz="1800" b="0" dirty="0">
                        <a:solidFill>
                          <a:srgbClr val="FF0000"/>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r>
                        <a:rPr lang="en-US" altLang="ko-KR" sz="1800" b="0" dirty="0">
                          <a:solidFill>
                            <a:schemeClr val="tx1"/>
                          </a:solidFill>
                        </a:rPr>
                        <a:t>S0-S0</a:t>
                      </a:r>
                    </a:p>
                    <a:p>
                      <a:pPr algn="ctr" latinLnBrk="1"/>
                      <a:r>
                        <a:rPr lang="en-US" altLang="ko-KR" sz="1800" b="0" dirty="0">
                          <a:solidFill>
                            <a:schemeClr val="tx1"/>
                          </a:solidFill>
                        </a:rPr>
                        <a:t>S0-S0</a:t>
                      </a:r>
                      <a:endParaRPr lang="ko-KR" altLang="en-US" sz="1800" b="0" dirty="0">
                        <a:solidFill>
                          <a:schemeClr val="tx1"/>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sz="1800" b="0" dirty="0">
                        <a:solidFill>
                          <a:schemeClr val="tx1"/>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endParaRPr lang="ko-KR" altLang="en-US" sz="1800" b="0" dirty="0">
                        <a:solidFill>
                          <a:schemeClr val="tx1"/>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648332">
                <a:tc>
                  <a:txBody>
                    <a:bodyPr/>
                    <a:lstStyle/>
                    <a:p>
                      <a:pPr algn="ctr" latinLnBrk="1"/>
                      <a:r>
                        <a:rPr lang="en-US" altLang="ko-KR" sz="1800" b="1" dirty="0">
                          <a:solidFill>
                            <a:schemeClr val="tx1"/>
                          </a:solidFill>
                        </a:rPr>
                        <a:t>S6</a:t>
                      </a:r>
                      <a:endParaRPr lang="ko-KR" altLang="en-US" sz="1800" b="1" dirty="0">
                        <a:solidFill>
                          <a:schemeClr val="tx1"/>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endParaRPr lang="ko-KR" altLang="en-US" sz="1800" b="0" dirty="0">
                        <a:solidFill>
                          <a:schemeClr val="tx1"/>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endParaRPr lang="ko-KR" altLang="en-US" sz="1800" b="0" dirty="0">
                        <a:solidFill>
                          <a:schemeClr val="tx1"/>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endParaRPr lang="ko-KR" altLang="en-US" sz="1800" b="0" dirty="0">
                        <a:solidFill>
                          <a:schemeClr val="tx1"/>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endParaRPr lang="ko-KR" altLang="en-US" sz="1800" b="0" dirty="0">
                        <a:solidFill>
                          <a:schemeClr val="tx1"/>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endParaRPr lang="ko-KR" altLang="en-US" sz="1800" b="0" dirty="0">
                        <a:solidFill>
                          <a:schemeClr val="tx1"/>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endParaRPr lang="ko-KR" altLang="en-US" sz="1800" b="0" dirty="0">
                        <a:solidFill>
                          <a:schemeClr val="tx1"/>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extLst>
                  <a:ext uri="{0D108BD9-81ED-4DB2-BD59-A6C34878D82A}">
                    <a16:rowId xmlns:a16="http://schemas.microsoft.com/office/drawing/2014/main" val="10005"/>
                  </a:ext>
                </a:extLst>
              </a:tr>
              <a:tr h="528293">
                <a:tc>
                  <a:txBody>
                    <a:bodyPr/>
                    <a:lstStyle/>
                    <a:p>
                      <a:pPr algn="ctr" latinLnBrk="1"/>
                      <a:endParaRPr lang="ko-KR" altLang="en-US" sz="1800" b="0" dirty="0">
                        <a:solidFill>
                          <a:schemeClr val="tx1"/>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b="1" dirty="0">
                          <a:solidFill>
                            <a:schemeClr val="tx1"/>
                          </a:solidFill>
                        </a:rPr>
                        <a:t>S0</a:t>
                      </a:r>
                      <a:endParaRPr lang="ko-KR" altLang="en-US" sz="1800" b="1" dirty="0">
                        <a:solidFill>
                          <a:schemeClr val="tx1"/>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800" b="1" dirty="0">
                          <a:solidFill>
                            <a:schemeClr val="tx1"/>
                          </a:solidFill>
                        </a:rPr>
                        <a:t>S1</a:t>
                      </a:r>
                      <a:endParaRPr lang="ko-KR" altLang="en-US" sz="1800" b="1" dirty="0">
                        <a:solidFill>
                          <a:schemeClr val="tx1"/>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800" b="1" dirty="0">
                          <a:solidFill>
                            <a:schemeClr val="tx1"/>
                          </a:solidFill>
                        </a:rPr>
                        <a:t>S2</a:t>
                      </a:r>
                      <a:endParaRPr lang="ko-KR" altLang="en-US" sz="1800" b="1" dirty="0">
                        <a:solidFill>
                          <a:schemeClr val="tx1"/>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800" b="1" dirty="0">
                          <a:solidFill>
                            <a:schemeClr val="tx1"/>
                          </a:solidFill>
                        </a:rPr>
                        <a:t>S3</a:t>
                      </a:r>
                      <a:endParaRPr lang="ko-KR" altLang="en-US" sz="1800" b="1" dirty="0">
                        <a:solidFill>
                          <a:schemeClr val="tx1"/>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800" b="1" dirty="0">
                          <a:solidFill>
                            <a:schemeClr val="tx1"/>
                          </a:solidFill>
                        </a:rPr>
                        <a:t>S4</a:t>
                      </a:r>
                      <a:endParaRPr lang="ko-KR" altLang="en-US" sz="1800" b="1" dirty="0">
                        <a:solidFill>
                          <a:schemeClr val="tx1"/>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800" b="1" dirty="0">
                          <a:solidFill>
                            <a:schemeClr val="tx1"/>
                          </a:solidFill>
                        </a:rPr>
                        <a:t>S5</a:t>
                      </a:r>
                      <a:endParaRPr lang="ko-KR" altLang="en-US" sz="1800" b="1" dirty="0">
                        <a:solidFill>
                          <a:schemeClr val="tx1"/>
                        </a:solidFill>
                      </a:endParaRPr>
                    </a:p>
                  </a:txBody>
                  <a:tcPr marL="92631" marR="92631" marT="46310" marB="463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7785332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D2F38A4-C257-3F4A-A607-53659D8784D5}"/>
              </a:ext>
            </a:extLst>
          </p:cNvPr>
          <p:cNvSpPr>
            <a:spLocks noGrp="1"/>
          </p:cNvSpPr>
          <p:nvPr>
            <p:ph type="title"/>
          </p:nvPr>
        </p:nvSpPr>
        <p:spPr>
          <a:xfrm>
            <a:off x="641350" y="407988"/>
            <a:ext cx="7988300" cy="673100"/>
          </a:xfrm>
        </p:spPr>
        <p:txBody>
          <a:bodyPr>
            <a:normAutofit/>
          </a:bodyPr>
          <a:lstStyle/>
          <a:p>
            <a:pPr>
              <a:defRPr/>
            </a:pPr>
            <a:r>
              <a:rPr lang="en-US" altLang="ko-KR" sz="3647" dirty="0">
                <a:latin typeface="Arial" panose="020B0604020202020204" pitchFamily="34" charset="0"/>
                <a:cs typeface="Arial" panose="020B0604020202020204" pitchFamily="34" charset="0"/>
              </a:rPr>
              <a:t>Sequence Detector Example</a:t>
            </a:r>
            <a:endParaRPr lang="ko-KR" altLang="en-US" sz="3647" dirty="0">
              <a:latin typeface="Arial" panose="020B0604020202020204" pitchFamily="34" charset="0"/>
              <a:cs typeface="Arial" panose="020B0604020202020204" pitchFamily="34" charset="0"/>
            </a:endParaRPr>
          </a:p>
        </p:txBody>
      </p:sp>
      <p:sp>
        <p:nvSpPr>
          <p:cNvPr id="3" name="내용 개체 틀 2">
            <a:extLst>
              <a:ext uri="{FF2B5EF4-FFF2-40B4-BE49-F238E27FC236}">
                <a16:creationId xmlns:a16="http://schemas.microsoft.com/office/drawing/2014/main" id="{AB923115-9AFD-E349-A93B-14951BF3E520}"/>
              </a:ext>
            </a:extLst>
          </p:cNvPr>
          <p:cNvSpPr>
            <a:spLocks noGrp="1"/>
          </p:cNvSpPr>
          <p:nvPr>
            <p:ph idx="1"/>
          </p:nvPr>
        </p:nvSpPr>
        <p:spPr>
          <a:xfrm>
            <a:off x="660400" y="1106488"/>
            <a:ext cx="7988300" cy="4408487"/>
          </a:xfrm>
        </p:spPr>
        <p:txBody>
          <a:bodyPr>
            <a:normAutofit/>
          </a:bodyPr>
          <a:lstStyle/>
          <a:p>
            <a:pPr>
              <a:defRPr/>
            </a:pPr>
            <a:r>
              <a:rPr lang="en-US" altLang="ko-KR" sz="2431" dirty="0">
                <a:latin typeface="Arial" panose="020B0604020202020204" pitchFamily="34" charset="0"/>
                <a:cs typeface="Arial" panose="020B0604020202020204" pitchFamily="34" charset="0"/>
              </a:rPr>
              <a:t>1. Reducing the number of states</a:t>
            </a:r>
          </a:p>
          <a:p>
            <a:pPr lvl="1">
              <a:defRPr/>
            </a:pPr>
            <a:r>
              <a:rPr lang="en-US" altLang="ko-KR" sz="2026" dirty="0">
                <a:latin typeface="Arial" panose="020B0604020202020204" pitchFamily="34" charset="0"/>
                <a:cs typeface="Arial" panose="020B0604020202020204" pitchFamily="34" charset="0"/>
              </a:rPr>
              <a:t>Implication Chart</a:t>
            </a:r>
          </a:p>
          <a:p>
            <a:pPr lvl="2">
              <a:defRPr/>
            </a:pPr>
            <a:endParaRPr lang="ko-KR" altLang="en-US" sz="1621" dirty="0">
              <a:latin typeface="Arial" panose="020B0604020202020204" pitchFamily="34" charset="0"/>
              <a:cs typeface="Arial" panose="020B0604020202020204" pitchFamily="34" charset="0"/>
            </a:endParaRPr>
          </a:p>
        </p:txBody>
      </p:sp>
      <p:graphicFrame>
        <p:nvGraphicFramePr>
          <p:cNvPr id="4" name="표 3">
            <a:extLst>
              <a:ext uri="{FF2B5EF4-FFF2-40B4-BE49-F238E27FC236}">
                <a16:creationId xmlns:a16="http://schemas.microsoft.com/office/drawing/2014/main" id="{8B1B4934-74D9-DD4C-97B9-EA1046E17AAF}"/>
              </a:ext>
            </a:extLst>
          </p:cNvPr>
          <p:cNvGraphicFramePr>
            <a:graphicFrameLocks noGrp="1"/>
          </p:cNvGraphicFramePr>
          <p:nvPr/>
        </p:nvGraphicFramePr>
        <p:xfrm>
          <a:off x="1509713" y="2249488"/>
          <a:ext cx="5951540" cy="4432299"/>
        </p:xfrm>
        <a:graphic>
          <a:graphicData uri="http://schemas.openxmlformats.org/drawingml/2006/table">
            <a:tbl>
              <a:tblPr firstRow="1" bandRow="1">
                <a:tableStyleId>{5C22544A-7EE6-4342-B048-85BDC9FD1C3A}</a:tableStyleId>
              </a:tblPr>
              <a:tblGrid>
                <a:gridCol w="850220">
                  <a:extLst>
                    <a:ext uri="{9D8B030D-6E8A-4147-A177-3AD203B41FA5}">
                      <a16:colId xmlns:a16="http://schemas.microsoft.com/office/drawing/2014/main" val="20000"/>
                    </a:ext>
                  </a:extLst>
                </a:gridCol>
                <a:gridCol w="850220">
                  <a:extLst>
                    <a:ext uri="{9D8B030D-6E8A-4147-A177-3AD203B41FA5}">
                      <a16:colId xmlns:a16="http://schemas.microsoft.com/office/drawing/2014/main" val="20001"/>
                    </a:ext>
                  </a:extLst>
                </a:gridCol>
                <a:gridCol w="850220">
                  <a:extLst>
                    <a:ext uri="{9D8B030D-6E8A-4147-A177-3AD203B41FA5}">
                      <a16:colId xmlns:a16="http://schemas.microsoft.com/office/drawing/2014/main" val="20002"/>
                    </a:ext>
                  </a:extLst>
                </a:gridCol>
                <a:gridCol w="850220">
                  <a:extLst>
                    <a:ext uri="{9D8B030D-6E8A-4147-A177-3AD203B41FA5}">
                      <a16:colId xmlns:a16="http://schemas.microsoft.com/office/drawing/2014/main" val="20003"/>
                    </a:ext>
                  </a:extLst>
                </a:gridCol>
                <a:gridCol w="850220">
                  <a:extLst>
                    <a:ext uri="{9D8B030D-6E8A-4147-A177-3AD203B41FA5}">
                      <a16:colId xmlns:a16="http://schemas.microsoft.com/office/drawing/2014/main" val="20004"/>
                    </a:ext>
                  </a:extLst>
                </a:gridCol>
                <a:gridCol w="850220">
                  <a:extLst>
                    <a:ext uri="{9D8B030D-6E8A-4147-A177-3AD203B41FA5}">
                      <a16:colId xmlns:a16="http://schemas.microsoft.com/office/drawing/2014/main" val="20005"/>
                    </a:ext>
                  </a:extLst>
                </a:gridCol>
                <a:gridCol w="850220">
                  <a:extLst>
                    <a:ext uri="{9D8B030D-6E8A-4147-A177-3AD203B41FA5}">
                      <a16:colId xmlns:a16="http://schemas.microsoft.com/office/drawing/2014/main" val="20006"/>
                    </a:ext>
                  </a:extLst>
                </a:gridCol>
              </a:tblGrid>
              <a:tr h="648312">
                <a:tc>
                  <a:txBody>
                    <a:bodyPr/>
                    <a:lstStyle/>
                    <a:p>
                      <a:pPr algn="ctr" latinLnBrk="1"/>
                      <a:r>
                        <a:rPr lang="en-US" altLang="ko-KR" sz="1800" b="1" dirty="0">
                          <a:solidFill>
                            <a:schemeClr val="tx1"/>
                          </a:solidFill>
                        </a:rPr>
                        <a:t>S1</a:t>
                      </a:r>
                      <a:endParaRPr lang="ko-KR" altLang="en-US" sz="1800" b="1" dirty="0">
                        <a:solidFill>
                          <a:schemeClr val="tx1"/>
                        </a:solidFill>
                      </a:endParaRPr>
                    </a:p>
                  </a:txBody>
                  <a:tcPr marL="92631" marR="92631" marT="46308" marB="46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endParaRPr lang="ko-KR" altLang="en-US" sz="1800" b="0" dirty="0">
                        <a:solidFill>
                          <a:srgbClr val="FF0000"/>
                        </a:solidFill>
                      </a:endParaRPr>
                    </a:p>
                  </a:txBody>
                  <a:tcPr marL="92631" marR="92631" marT="46308" marB="46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endParaRPr lang="ko-KR" altLang="en-US" sz="1800" b="0" dirty="0">
                        <a:solidFill>
                          <a:schemeClr val="tx1"/>
                        </a:solidFill>
                      </a:endParaRPr>
                    </a:p>
                  </a:txBody>
                  <a:tcPr marL="92631" marR="92631" marT="46308" marB="46308"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800" b="0" dirty="0">
                        <a:solidFill>
                          <a:schemeClr val="tx1"/>
                        </a:solidFill>
                      </a:endParaRPr>
                    </a:p>
                  </a:txBody>
                  <a:tcPr marL="92631" marR="92631" marT="46308" marB="463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800" b="0" dirty="0">
                        <a:solidFill>
                          <a:schemeClr val="tx1"/>
                        </a:solidFill>
                      </a:endParaRPr>
                    </a:p>
                  </a:txBody>
                  <a:tcPr marL="92631" marR="92631" marT="46308" marB="463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800" b="0" dirty="0">
                        <a:solidFill>
                          <a:schemeClr val="tx1"/>
                        </a:solidFill>
                      </a:endParaRPr>
                    </a:p>
                  </a:txBody>
                  <a:tcPr marL="92631" marR="92631" marT="46308" marB="463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800" b="0" dirty="0">
                        <a:solidFill>
                          <a:schemeClr val="tx1"/>
                        </a:solidFill>
                      </a:endParaRPr>
                    </a:p>
                  </a:txBody>
                  <a:tcPr marL="92631" marR="92631" marT="46308" marB="463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648312">
                <a:tc>
                  <a:txBody>
                    <a:bodyPr/>
                    <a:lstStyle/>
                    <a:p>
                      <a:pPr algn="ctr" latinLnBrk="1"/>
                      <a:r>
                        <a:rPr lang="en-US" altLang="ko-KR" sz="1800" b="1" dirty="0">
                          <a:solidFill>
                            <a:schemeClr val="tx1"/>
                          </a:solidFill>
                        </a:rPr>
                        <a:t>S2</a:t>
                      </a:r>
                    </a:p>
                  </a:txBody>
                  <a:tcPr marL="92631" marR="92631" marT="46308" marB="46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endParaRPr lang="ko-KR" altLang="en-US" sz="1800" b="0" dirty="0">
                        <a:solidFill>
                          <a:srgbClr val="FF0000"/>
                        </a:solidFill>
                      </a:endParaRPr>
                    </a:p>
                  </a:txBody>
                  <a:tcPr marL="92631" marR="92631" marT="46308" marB="46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endParaRPr lang="ko-KR" altLang="en-US" sz="1800" b="0" dirty="0">
                        <a:solidFill>
                          <a:schemeClr val="tx1"/>
                        </a:solidFill>
                      </a:endParaRPr>
                    </a:p>
                  </a:txBody>
                  <a:tcPr marL="92631" marR="92631" marT="46308" marB="46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endParaRPr lang="ko-KR" altLang="en-US" sz="1800" b="0" dirty="0">
                        <a:solidFill>
                          <a:schemeClr val="tx1"/>
                        </a:solidFill>
                      </a:endParaRPr>
                    </a:p>
                  </a:txBody>
                  <a:tcPr marL="92631" marR="92631" marT="46308" marB="46308"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sz="1800" b="0" dirty="0">
                        <a:solidFill>
                          <a:schemeClr val="tx1"/>
                        </a:solidFill>
                      </a:endParaRPr>
                    </a:p>
                  </a:txBody>
                  <a:tcPr marL="92631" marR="92631" marT="46308" marB="463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800" b="0" dirty="0">
                        <a:solidFill>
                          <a:schemeClr val="tx1"/>
                        </a:solidFill>
                      </a:endParaRPr>
                    </a:p>
                  </a:txBody>
                  <a:tcPr marL="92631" marR="92631" marT="46308" marB="463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800" b="0" dirty="0">
                        <a:solidFill>
                          <a:schemeClr val="tx1"/>
                        </a:solidFill>
                      </a:endParaRPr>
                    </a:p>
                  </a:txBody>
                  <a:tcPr marL="92631" marR="92631" marT="46308" marB="463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655387">
                <a:tc>
                  <a:txBody>
                    <a:bodyPr/>
                    <a:lstStyle/>
                    <a:p>
                      <a:pPr algn="ctr" latinLnBrk="1"/>
                      <a:r>
                        <a:rPr lang="en-US" altLang="ko-KR" sz="1800" b="1" dirty="0">
                          <a:solidFill>
                            <a:schemeClr val="tx1"/>
                          </a:solidFill>
                        </a:rPr>
                        <a:t>S3</a:t>
                      </a:r>
                      <a:endParaRPr lang="ko-KR" altLang="en-US" sz="1800" b="1" dirty="0">
                        <a:solidFill>
                          <a:schemeClr val="tx1"/>
                        </a:solidFill>
                      </a:endParaRPr>
                    </a:p>
                  </a:txBody>
                  <a:tcPr marL="92631" marR="92631" marT="46308" marB="46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800" b="0" dirty="0">
                          <a:solidFill>
                            <a:srgbClr val="FF0000"/>
                          </a:solidFill>
                        </a:rPr>
                        <a:t>S1-S0</a:t>
                      </a:r>
                    </a:p>
                    <a:p>
                      <a:pPr algn="ctr" latinLnBrk="1"/>
                      <a:r>
                        <a:rPr lang="en-US" altLang="ko-KR" sz="1800" b="0" dirty="0">
                          <a:solidFill>
                            <a:srgbClr val="FF0000"/>
                          </a:solidFill>
                        </a:rPr>
                        <a:t>S2-S0</a:t>
                      </a:r>
                    </a:p>
                  </a:txBody>
                  <a:tcPr marL="92631" marR="92631" marT="46308" marB="46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sz="1800" b="0" dirty="0">
                        <a:solidFill>
                          <a:srgbClr val="FF0000"/>
                        </a:solidFill>
                      </a:endParaRPr>
                    </a:p>
                  </a:txBody>
                  <a:tcPr marL="92631" marR="92631" marT="46308" marB="46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endParaRPr lang="ko-KR" altLang="en-US" sz="1800" b="0" dirty="0">
                        <a:solidFill>
                          <a:srgbClr val="FF0000"/>
                        </a:solidFill>
                      </a:endParaRPr>
                    </a:p>
                  </a:txBody>
                  <a:tcPr marL="92631" marR="92631" marT="46308" marB="46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endParaRPr lang="ko-KR" altLang="en-US" sz="1800" b="0" dirty="0">
                        <a:solidFill>
                          <a:schemeClr val="tx1"/>
                        </a:solidFill>
                      </a:endParaRPr>
                    </a:p>
                  </a:txBody>
                  <a:tcPr marL="92631" marR="92631" marT="46308" marB="46308"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sz="1800" b="0" dirty="0">
                        <a:solidFill>
                          <a:schemeClr val="tx1"/>
                        </a:solidFill>
                      </a:endParaRPr>
                    </a:p>
                  </a:txBody>
                  <a:tcPr marL="92631" marR="92631" marT="46308" marB="463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800" b="0" dirty="0">
                        <a:solidFill>
                          <a:schemeClr val="tx1"/>
                        </a:solidFill>
                      </a:endParaRPr>
                    </a:p>
                  </a:txBody>
                  <a:tcPr marL="92631" marR="92631" marT="46308" marB="463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648312">
                <a:tc>
                  <a:txBody>
                    <a:bodyPr/>
                    <a:lstStyle/>
                    <a:p>
                      <a:pPr algn="ctr" latinLnBrk="1"/>
                      <a:r>
                        <a:rPr lang="en-US" altLang="ko-KR" sz="1800" b="1" dirty="0">
                          <a:solidFill>
                            <a:schemeClr val="tx1"/>
                          </a:solidFill>
                        </a:rPr>
                        <a:t>S4</a:t>
                      </a:r>
                      <a:endParaRPr lang="ko-KR" altLang="en-US" sz="1800" b="1" dirty="0">
                        <a:solidFill>
                          <a:schemeClr val="tx1"/>
                        </a:solidFill>
                      </a:endParaRPr>
                    </a:p>
                  </a:txBody>
                  <a:tcPr marL="92631" marR="92631" marT="46308" marB="46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800" b="0" dirty="0">
                          <a:solidFill>
                            <a:schemeClr val="tx1"/>
                          </a:solidFill>
                        </a:rPr>
                        <a:t> </a:t>
                      </a:r>
                      <a:endParaRPr lang="ko-KR" altLang="en-US" sz="1800" b="0" dirty="0">
                        <a:solidFill>
                          <a:schemeClr val="tx1"/>
                        </a:solidFill>
                      </a:endParaRPr>
                    </a:p>
                  </a:txBody>
                  <a:tcPr marL="92631" marR="92631" marT="46308" marB="46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r>
                        <a:rPr lang="en-US" altLang="ko-KR" sz="1800" b="0" dirty="0">
                          <a:solidFill>
                            <a:schemeClr val="tx1"/>
                          </a:solidFill>
                        </a:rPr>
                        <a:t> </a:t>
                      </a:r>
                      <a:endParaRPr lang="ko-KR" altLang="en-US" sz="1800" b="0" dirty="0">
                        <a:solidFill>
                          <a:schemeClr val="tx1"/>
                        </a:solidFill>
                      </a:endParaRPr>
                    </a:p>
                  </a:txBody>
                  <a:tcPr marL="92631" marR="92631" marT="46308" marB="46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r>
                        <a:rPr lang="en-US" altLang="ko-KR" sz="1800" b="0" dirty="0">
                          <a:solidFill>
                            <a:schemeClr val="tx1"/>
                          </a:solidFill>
                        </a:rPr>
                        <a:t> </a:t>
                      </a:r>
                      <a:endParaRPr lang="ko-KR" altLang="en-US" sz="1800" b="0" dirty="0">
                        <a:solidFill>
                          <a:schemeClr val="tx1"/>
                        </a:solidFill>
                      </a:endParaRPr>
                    </a:p>
                  </a:txBody>
                  <a:tcPr marL="92631" marR="92631" marT="46308" marB="46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r>
                        <a:rPr lang="en-US" altLang="ko-KR" sz="1800" b="0" dirty="0">
                          <a:solidFill>
                            <a:schemeClr val="tx1"/>
                          </a:solidFill>
                        </a:rPr>
                        <a:t> </a:t>
                      </a:r>
                      <a:endParaRPr lang="ko-KR" altLang="en-US" sz="1800" b="0" dirty="0">
                        <a:solidFill>
                          <a:schemeClr val="tx1"/>
                        </a:solidFill>
                      </a:endParaRPr>
                    </a:p>
                  </a:txBody>
                  <a:tcPr marL="92631" marR="92631" marT="46308" marB="46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endParaRPr lang="ko-KR" altLang="en-US" sz="1800" b="0" dirty="0">
                        <a:solidFill>
                          <a:schemeClr val="tx1"/>
                        </a:solidFill>
                      </a:endParaRPr>
                    </a:p>
                  </a:txBody>
                  <a:tcPr marL="92631" marR="92631" marT="46308" marB="46308"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sz="1800" b="0" dirty="0">
                        <a:solidFill>
                          <a:schemeClr val="tx1"/>
                        </a:solidFill>
                      </a:endParaRPr>
                    </a:p>
                  </a:txBody>
                  <a:tcPr marL="92631" marR="92631" marT="46308" marB="4630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655387">
                <a:tc>
                  <a:txBody>
                    <a:bodyPr/>
                    <a:lstStyle/>
                    <a:p>
                      <a:pPr algn="ctr" latinLnBrk="1"/>
                      <a:r>
                        <a:rPr lang="en-US" altLang="ko-KR" sz="1800" b="1" dirty="0">
                          <a:solidFill>
                            <a:schemeClr val="tx1"/>
                          </a:solidFill>
                        </a:rPr>
                        <a:t>S5</a:t>
                      </a:r>
                      <a:endParaRPr lang="ko-KR" altLang="en-US" sz="1800" b="1" dirty="0">
                        <a:solidFill>
                          <a:schemeClr val="tx1"/>
                        </a:solidFill>
                      </a:endParaRPr>
                    </a:p>
                  </a:txBody>
                  <a:tcPr marL="92631" marR="92631" marT="46308" marB="46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800" b="0" dirty="0">
                          <a:solidFill>
                            <a:srgbClr val="FF0000"/>
                          </a:solidFill>
                        </a:rPr>
                        <a:t>S1-S0</a:t>
                      </a:r>
                    </a:p>
                    <a:p>
                      <a:pPr algn="ctr" latinLnBrk="1"/>
                      <a:r>
                        <a:rPr lang="en-US" altLang="ko-KR" sz="1800" b="0" dirty="0">
                          <a:solidFill>
                            <a:srgbClr val="FF0000"/>
                          </a:solidFill>
                        </a:rPr>
                        <a:t>S2-S0</a:t>
                      </a:r>
                      <a:endParaRPr lang="ko-KR" altLang="en-US" sz="1800" b="0" dirty="0">
                        <a:solidFill>
                          <a:srgbClr val="FF0000"/>
                        </a:solidFill>
                      </a:endParaRPr>
                    </a:p>
                  </a:txBody>
                  <a:tcPr marL="92631" marR="92631" marT="46308" marB="46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sz="1800" b="0" dirty="0">
                        <a:solidFill>
                          <a:srgbClr val="FF0000"/>
                        </a:solidFill>
                      </a:endParaRPr>
                    </a:p>
                  </a:txBody>
                  <a:tcPr marL="92631" marR="92631" marT="46308" marB="46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endParaRPr lang="ko-KR" altLang="en-US" sz="1800" b="0" dirty="0">
                        <a:solidFill>
                          <a:srgbClr val="FF0000"/>
                        </a:solidFill>
                      </a:endParaRPr>
                    </a:p>
                  </a:txBody>
                  <a:tcPr marL="92631" marR="92631" marT="46308" marB="46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r>
                        <a:rPr lang="en-US" altLang="ko-KR" sz="1800" b="0" dirty="0">
                          <a:solidFill>
                            <a:schemeClr val="tx1"/>
                          </a:solidFill>
                        </a:rPr>
                        <a:t>S0-S0</a:t>
                      </a:r>
                    </a:p>
                    <a:p>
                      <a:pPr algn="ctr" latinLnBrk="1"/>
                      <a:r>
                        <a:rPr lang="en-US" altLang="ko-KR" sz="1800" b="0" dirty="0">
                          <a:solidFill>
                            <a:schemeClr val="tx1"/>
                          </a:solidFill>
                        </a:rPr>
                        <a:t>S0-S0</a:t>
                      </a:r>
                      <a:endParaRPr lang="ko-KR" altLang="en-US" sz="1800" b="0" dirty="0">
                        <a:solidFill>
                          <a:schemeClr val="tx1"/>
                        </a:solidFill>
                      </a:endParaRPr>
                    </a:p>
                  </a:txBody>
                  <a:tcPr marL="92631" marR="92631" marT="46308" marB="46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sz="1800" b="0" dirty="0">
                        <a:solidFill>
                          <a:schemeClr val="tx1"/>
                        </a:solidFill>
                      </a:endParaRPr>
                    </a:p>
                  </a:txBody>
                  <a:tcPr marL="92631" marR="92631" marT="46308" marB="46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endParaRPr lang="ko-KR" altLang="en-US" sz="1800" b="0" dirty="0">
                        <a:solidFill>
                          <a:schemeClr val="tx1"/>
                        </a:solidFill>
                      </a:endParaRPr>
                    </a:p>
                  </a:txBody>
                  <a:tcPr marL="92631" marR="92631" marT="46308" marB="46308"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648312">
                <a:tc>
                  <a:txBody>
                    <a:bodyPr/>
                    <a:lstStyle/>
                    <a:p>
                      <a:pPr algn="ctr" latinLnBrk="1"/>
                      <a:r>
                        <a:rPr lang="en-US" altLang="ko-KR" sz="1800" b="1" dirty="0">
                          <a:solidFill>
                            <a:schemeClr val="tx1"/>
                          </a:solidFill>
                        </a:rPr>
                        <a:t>S6</a:t>
                      </a:r>
                      <a:endParaRPr lang="ko-KR" altLang="en-US" sz="1800" b="1" dirty="0">
                        <a:solidFill>
                          <a:schemeClr val="tx1"/>
                        </a:solidFill>
                      </a:endParaRPr>
                    </a:p>
                  </a:txBody>
                  <a:tcPr marL="92631" marR="92631" marT="46308" marB="46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endParaRPr lang="ko-KR" altLang="en-US" sz="1800" b="0" dirty="0">
                        <a:solidFill>
                          <a:schemeClr val="tx1"/>
                        </a:solidFill>
                      </a:endParaRPr>
                    </a:p>
                  </a:txBody>
                  <a:tcPr marL="92631" marR="92631" marT="46308" marB="46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endParaRPr lang="ko-KR" altLang="en-US" sz="1800" b="0" dirty="0">
                        <a:solidFill>
                          <a:schemeClr val="tx1"/>
                        </a:solidFill>
                      </a:endParaRPr>
                    </a:p>
                  </a:txBody>
                  <a:tcPr marL="92631" marR="92631" marT="46308" marB="46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endParaRPr lang="ko-KR" altLang="en-US" sz="1800" b="0" dirty="0">
                        <a:solidFill>
                          <a:schemeClr val="tx1"/>
                        </a:solidFill>
                      </a:endParaRPr>
                    </a:p>
                  </a:txBody>
                  <a:tcPr marL="92631" marR="92631" marT="46308" marB="46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endParaRPr lang="ko-KR" altLang="en-US" sz="1800" b="0" dirty="0">
                        <a:solidFill>
                          <a:schemeClr val="tx1"/>
                        </a:solidFill>
                      </a:endParaRPr>
                    </a:p>
                  </a:txBody>
                  <a:tcPr marL="92631" marR="92631" marT="46308" marB="46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endParaRPr lang="ko-KR" altLang="en-US" sz="1800" b="0" dirty="0">
                        <a:solidFill>
                          <a:schemeClr val="tx1"/>
                        </a:solidFill>
                      </a:endParaRPr>
                    </a:p>
                  </a:txBody>
                  <a:tcPr marL="92631" marR="92631" marT="46308" marB="46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endParaRPr lang="ko-KR" altLang="en-US" sz="1800" b="0" dirty="0">
                        <a:solidFill>
                          <a:schemeClr val="tx1"/>
                        </a:solidFill>
                      </a:endParaRPr>
                    </a:p>
                  </a:txBody>
                  <a:tcPr marL="92631" marR="92631" marT="46308" marB="46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extLst>
                  <a:ext uri="{0D108BD9-81ED-4DB2-BD59-A6C34878D82A}">
                    <a16:rowId xmlns:a16="http://schemas.microsoft.com/office/drawing/2014/main" val="10005"/>
                  </a:ext>
                </a:extLst>
              </a:tr>
              <a:tr h="528277">
                <a:tc>
                  <a:txBody>
                    <a:bodyPr/>
                    <a:lstStyle/>
                    <a:p>
                      <a:pPr algn="ctr" latinLnBrk="1"/>
                      <a:endParaRPr lang="ko-KR" altLang="en-US" sz="1800" b="0" dirty="0">
                        <a:solidFill>
                          <a:schemeClr val="tx1"/>
                        </a:solidFill>
                      </a:endParaRPr>
                    </a:p>
                  </a:txBody>
                  <a:tcPr marL="92631" marR="92631" marT="46308" marB="46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b="1" dirty="0">
                          <a:solidFill>
                            <a:schemeClr val="tx1"/>
                          </a:solidFill>
                        </a:rPr>
                        <a:t>S0</a:t>
                      </a:r>
                      <a:endParaRPr lang="ko-KR" altLang="en-US" sz="1800" b="1" dirty="0">
                        <a:solidFill>
                          <a:schemeClr val="tx1"/>
                        </a:solidFill>
                      </a:endParaRPr>
                    </a:p>
                  </a:txBody>
                  <a:tcPr marL="92631" marR="92631" marT="46308" marB="46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800" b="1" dirty="0">
                          <a:solidFill>
                            <a:schemeClr val="tx1"/>
                          </a:solidFill>
                        </a:rPr>
                        <a:t>S1</a:t>
                      </a:r>
                      <a:endParaRPr lang="ko-KR" altLang="en-US" sz="1800" b="1" dirty="0">
                        <a:solidFill>
                          <a:schemeClr val="tx1"/>
                        </a:solidFill>
                      </a:endParaRPr>
                    </a:p>
                  </a:txBody>
                  <a:tcPr marL="92631" marR="92631" marT="46308" marB="46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800" b="1" dirty="0">
                          <a:solidFill>
                            <a:schemeClr val="tx1"/>
                          </a:solidFill>
                        </a:rPr>
                        <a:t>S2</a:t>
                      </a:r>
                      <a:endParaRPr lang="ko-KR" altLang="en-US" sz="1800" b="1" dirty="0">
                        <a:solidFill>
                          <a:schemeClr val="tx1"/>
                        </a:solidFill>
                      </a:endParaRPr>
                    </a:p>
                  </a:txBody>
                  <a:tcPr marL="92631" marR="92631" marT="46308" marB="46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800" b="1" dirty="0">
                          <a:solidFill>
                            <a:schemeClr val="tx1"/>
                          </a:solidFill>
                        </a:rPr>
                        <a:t>S3</a:t>
                      </a:r>
                      <a:endParaRPr lang="ko-KR" altLang="en-US" sz="1800" b="1" dirty="0">
                        <a:solidFill>
                          <a:schemeClr val="tx1"/>
                        </a:solidFill>
                      </a:endParaRPr>
                    </a:p>
                  </a:txBody>
                  <a:tcPr marL="92631" marR="92631" marT="46308" marB="46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800" b="1" dirty="0">
                          <a:solidFill>
                            <a:schemeClr val="tx1"/>
                          </a:solidFill>
                        </a:rPr>
                        <a:t>S4</a:t>
                      </a:r>
                      <a:endParaRPr lang="ko-KR" altLang="en-US" sz="1800" b="1" dirty="0">
                        <a:solidFill>
                          <a:schemeClr val="tx1"/>
                        </a:solidFill>
                      </a:endParaRPr>
                    </a:p>
                  </a:txBody>
                  <a:tcPr marL="92631" marR="92631" marT="46308" marB="46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800" b="1" dirty="0">
                          <a:solidFill>
                            <a:schemeClr val="tx1"/>
                          </a:solidFill>
                        </a:rPr>
                        <a:t>S5</a:t>
                      </a:r>
                      <a:endParaRPr lang="ko-KR" altLang="en-US" sz="1800" b="1" dirty="0">
                        <a:solidFill>
                          <a:schemeClr val="tx1"/>
                        </a:solidFill>
                      </a:endParaRPr>
                    </a:p>
                  </a:txBody>
                  <a:tcPr marL="92631" marR="92631" marT="46308" marB="463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7912302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579F16C-9BA4-4346-B78B-34C686FAF20A}"/>
              </a:ext>
            </a:extLst>
          </p:cNvPr>
          <p:cNvSpPr>
            <a:spLocks noGrp="1"/>
          </p:cNvSpPr>
          <p:nvPr>
            <p:ph type="title"/>
          </p:nvPr>
        </p:nvSpPr>
        <p:spPr>
          <a:xfrm>
            <a:off x="641350" y="407988"/>
            <a:ext cx="7988300" cy="673100"/>
          </a:xfrm>
        </p:spPr>
        <p:txBody>
          <a:bodyPr>
            <a:normAutofit/>
          </a:bodyPr>
          <a:lstStyle/>
          <a:p>
            <a:pPr>
              <a:defRPr/>
            </a:pPr>
            <a:r>
              <a:rPr lang="en-US" altLang="ko-KR" sz="3647" dirty="0">
                <a:latin typeface="Arial" panose="020B0604020202020204" pitchFamily="34" charset="0"/>
                <a:cs typeface="Arial" panose="020B0604020202020204" pitchFamily="34" charset="0"/>
              </a:rPr>
              <a:t>Sequence Detector Example</a:t>
            </a:r>
            <a:endParaRPr lang="ko-KR" altLang="en-US" sz="3647" dirty="0">
              <a:latin typeface="Arial" panose="020B0604020202020204" pitchFamily="34" charset="0"/>
              <a:cs typeface="Arial" panose="020B0604020202020204" pitchFamily="34" charset="0"/>
            </a:endParaRPr>
          </a:p>
        </p:txBody>
      </p:sp>
      <p:sp>
        <p:nvSpPr>
          <p:cNvPr id="3" name="내용 개체 틀 2">
            <a:extLst>
              <a:ext uri="{FF2B5EF4-FFF2-40B4-BE49-F238E27FC236}">
                <a16:creationId xmlns:a16="http://schemas.microsoft.com/office/drawing/2014/main" id="{F8769B06-21C4-1248-959F-98D10D86EC2B}"/>
              </a:ext>
            </a:extLst>
          </p:cNvPr>
          <p:cNvSpPr>
            <a:spLocks noGrp="1"/>
          </p:cNvSpPr>
          <p:nvPr>
            <p:ph idx="1"/>
          </p:nvPr>
        </p:nvSpPr>
        <p:spPr>
          <a:xfrm>
            <a:off x="660400" y="1106488"/>
            <a:ext cx="7988300" cy="4408487"/>
          </a:xfrm>
        </p:spPr>
        <p:txBody>
          <a:bodyPr>
            <a:normAutofit/>
          </a:bodyPr>
          <a:lstStyle/>
          <a:p>
            <a:pPr>
              <a:defRPr/>
            </a:pPr>
            <a:r>
              <a:rPr lang="en-US" altLang="ko-KR" sz="2431" dirty="0">
                <a:latin typeface="Arial" panose="020B0604020202020204" pitchFamily="34" charset="0"/>
                <a:cs typeface="Arial" panose="020B0604020202020204" pitchFamily="34" charset="0"/>
              </a:rPr>
              <a:t>1. Reducing the number of states</a:t>
            </a:r>
          </a:p>
          <a:p>
            <a:pPr lvl="1">
              <a:defRPr/>
            </a:pPr>
            <a:r>
              <a:rPr lang="en-US" altLang="ko-KR" sz="2026" dirty="0">
                <a:latin typeface="Arial" panose="020B0604020202020204" pitchFamily="34" charset="0"/>
                <a:cs typeface="Arial" panose="020B0604020202020204" pitchFamily="34" charset="0"/>
              </a:rPr>
              <a:t>Implication Chart</a:t>
            </a:r>
          </a:p>
          <a:p>
            <a:pPr lvl="2">
              <a:defRPr/>
            </a:pPr>
            <a:endParaRPr lang="ko-KR" altLang="en-US" sz="1621" dirty="0">
              <a:latin typeface="Arial" panose="020B0604020202020204" pitchFamily="34" charset="0"/>
              <a:cs typeface="Arial" panose="020B0604020202020204" pitchFamily="34" charset="0"/>
            </a:endParaRPr>
          </a:p>
        </p:txBody>
      </p:sp>
      <p:graphicFrame>
        <p:nvGraphicFramePr>
          <p:cNvPr id="4" name="표 3">
            <a:extLst>
              <a:ext uri="{FF2B5EF4-FFF2-40B4-BE49-F238E27FC236}">
                <a16:creationId xmlns:a16="http://schemas.microsoft.com/office/drawing/2014/main" id="{C4034B82-5E79-9649-AD47-69CABC3C13E3}"/>
              </a:ext>
            </a:extLst>
          </p:cNvPr>
          <p:cNvGraphicFramePr>
            <a:graphicFrameLocks noGrp="1"/>
          </p:cNvGraphicFramePr>
          <p:nvPr/>
        </p:nvGraphicFramePr>
        <p:xfrm>
          <a:off x="1509713" y="2249488"/>
          <a:ext cx="5951540" cy="4425949"/>
        </p:xfrm>
        <a:graphic>
          <a:graphicData uri="http://schemas.openxmlformats.org/drawingml/2006/table">
            <a:tbl>
              <a:tblPr firstRow="1" bandRow="1">
                <a:tableStyleId>{5C22544A-7EE6-4342-B048-85BDC9FD1C3A}</a:tableStyleId>
              </a:tblPr>
              <a:tblGrid>
                <a:gridCol w="850220">
                  <a:extLst>
                    <a:ext uri="{9D8B030D-6E8A-4147-A177-3AD203B41FA5}">
                      <a16:colId xmlns:a16="http://schemas.microsoft.com/office/drawing/2014/main" val="20000"/>
                    </a:ext>
                  </a:extLst>
                </a:gridCol>
                <a:gridCol w="850220">
                  <a:extLst>
                    <a:ext uri="{9D8B030D-6E8A-4147-A177-3AD203B41FA5}">
                      <a16:colId xmlns:a16="http://schemas.microsoft.com/office/drawing/2014/main" val="20001"/>
                    </a:ext>
                  </a:extLst>
                </a:gridCol>
                <a:gridCol w="850220">
                  <a:extLst>
                    <a:ext uri="{9D8B030D-6E8A-4147-A177-3AD203B41FA5}">
                      <a16:colId xmlns:a16="http://schemas.microsoft.com/office/drawing/2014/main" val="20002"/>
                    </a:ext>
                  </a:extLst>
                </a:gridCol>
                <a:gridCol w="850220">
                  <a:extLst>
                    <a:ext uri="{9D8B030D-6E8A-4147-A177-3AD203B41FA5}">
                      <a16:colId xmlns:a16="http://schemas.microsoft.com/office/drawing/2014/main" val="20003"/>
                    </a:ext>
                  </a:extLst>
                </a:gridCol>
                <a:gridCol w="850220">
                  <a:extLst>
                    <a:ext uri="{9D8B030D-6E8A-4147-A177-3AD203B41FA5}">
                      <a16:colId xmlns:a16="http://schemas.microsoft.com/office/drawing/2014/main" val="20004"/>
                    </a:ext>
                  </a:extLst>
                </a:gridCol>
                <a:gridCol w="850220">
                  <a:extLst>
                    <a:ext uri="{9D8B030D-6E8A-4147-A177-3AD203B41FA5}">
                      <a16:colId xmlns:a16="http://schemas.microsoft.com/office/drawing/2014/main" val="20005"/>
                    </a:ext>
                  </a:extLst>
                </a:gridCol>
                <a:gridCol w="850220">
                  <a:extLst>
                    <a:ext uri="{9D8B030D-6E8A-4147-A177-3AD203B41FA5}">
                      <a16:colId xmlns:a16="http://schemas.microsoft.com/office/drawing/2014/main" val="20006"/>
                    </a:ext>
                  </a:extLst>
                </a:gridCol>
              </a:tblGrid>
              <a:tr h="648418">
                <a:tc>
                  <a:txBody>
                    <a:bodyPr/>
                    <a:lstStyle/>
                    <a:p>
                      <a:pPr algn="ctr" latinLnBrk="1"/>
                      <a:r>
                        <a:rPr lang="en-US" altLang="ko-KR" sz="1800" b="1" dirty="0">
                          <a:solidFill>
                            <a:schemeClr val="tx1"/>
                          </a:solidFill>
                        </a:rPr>
                        <a:t>S1</a:t>
                      </a:r>
                      <a:endParaRPr lang="ko-KR" altLang="en-US" sz="1800" b="1" dirty="0">
                        <a:solidFill>
                          <a:schemeClr val="tx1"/>
                        </a:solidFill>
                      </a:endParaRPr>
                    </a:p>
                  </a:txBody>
                  <a:tcPr marL="92631" marR="92631" marT="46316" marB="463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endParaRPr lang="ko-KR" altLang="en-US" sz="1800" b="0" dirty="0">
                        <a:solidFill>
                          <a:srgbClr val="FF0000"/>
                        </a:solidFill>
                      </a:endParaRPr>
                    </a:p>
                  </a:txBody>
                  <a:tcPr marL="92631" marR="92631" marT="46316" marB="463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endParaRPr lang="ko-KR" altLang="en-US" sz="1800" b="0" dirty="0">
                        <a:solidFill>
                          <a:schemeClr val="tx1"/>
                        </a:solidFill>
                      </a:endParaRPr>
                    </a:p>
                  </a:txBody>
                  <a:tcPr marL="92631" marR="92631" marT="46316" marB="4631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800" b="0" dirty="0">
                        <a:solidFill>
                          <a:schemeClr val="tx1"/>
                        </a:solidFill>
                      </a:endParaRPr>
                    </a:p>
                  </a:txBody>
                  <a:tcPr marL="92631" marR="92631" marT="46316" marB="463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800" b="0" dirty="0">
                        <a:solidFill>
                          <a:schemeClr val="tx1"/>
                        </a:solidFill>
                      </a:endParaRPr>
                    </a:p>
                  </a:txBody>
                  <a:tcPr marL="92631" marR="92631" marT="46316" marB="463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800" b="0" dirty="0">
                        <a:solidFill>
                          <a:schemeClr val="tx1"/>
                        </a:solidFill>
                      </a:endParaRPr>
                    </a:p>
                  </a:txBody>
                  <a:tcPr marL="92631" marR="92631" marT="46316" marB="463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800" b="0" dirty="0">
                        <a:solidFill>
                          <a:schemeClr val="tx1"/>
                        </a:solidFill>
                      </a:endParaRPr>
                    </a:p>
                  </a:txBody>
                  <a:tcPr marL="92631" marR="92631" marT="46316" marB="463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648418">
                <a:tc>
                  <a:txBody>
                    <a:bodyPr/>
                    <a:lstStyle/>
                    <a:p>
                      <a:pPr algn="ctr" latinLnBrk="1"/>
                      <a:r>
                        <a:rPr lang="en-US" altLang="ko-KR" sz="1800" b="1" dirty="0">
                          <a:solidFill>
                            <a:schemeClr val="tx1"/>
                          </a:solidFill>
                        </a:rPr>
                        <a:t>S2</a:t>
                      </a:r>
                    </a:p>
                  </a:txBody>
                  <a:tcPr marL="92631" marR="92631" marT="46316" marB="463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endParaRPr lang="ko-KR" altLang="en-US" sz="1800" b="0" dirty="0">
                        <a:solidFill>
                          <a:srgbClr val="FF0000"/>
                        </a:solidFill>
                      </a:endParaRPr>
                    </a:p>
                  </a:txBody>
                  <a:tcPr marL="92631" marR="92631" marT="46316" marB="463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endParaRPr lang="ko-KR" altLang="en-US" sz="1800" b="0" dirty="0">
                        <a:solidFill>
                          <a:schemeClr val="tx1"/>
                        </a:solidFill>
                      </a:endParaRPr>
                    </a:p>
                  </a:txBody>
                  <a:tcPr marL="92631" marR="92631" marT="46316" marB="463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endParaRPr lang="ko-KR" altLang="en-US" sz="1800" b="0" dirty="0">
                        <a:solidFill>
                          <a:schemeClr val="tx1"/>
                        </a:solidFill>
                      </a:endParaRPr>
                    </a:p>
                  </a:txBody>
                  <a:tcPr marL="92631" marR="92631" marT="46316" marB="4631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sz="1800" b="0" dirty="0">
                        <a:solidFill>
                          <a:schemeClr val="tx1"/>
                        </a:solidFill>
                      </a:endParaRPr>
                    </a:p>
                  </a:txBody>
                  <a:tcPr marL="92631" marR="92631" marT="46316" marB="463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800" b="0" dirty="0">
                        <a:solidFill>
                          <a:schemeClr val="tx1"/>
                        </a:solidFill>
                      </a:endParaRPr>
                    </a:p>
                  </a:txBody>
                  <a:tcPr marL="92631" marR="92631" marT="46316" marB="463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800" b="0" dirty="0">
                        <a:solidFill>
                          <a:schemeClr val="tx1"/>
                        </a:solidFill>
                      </a:endParaRPr>
                    </a:p>
                  </a:txBody>
                  <a:tcPr marL="92631" marR="92631" marT="46316" marB="463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648418">
                <a:tc>
                  <a:txBody>
                    <a:bodyPr/>
                    <a:lstStyle/>
                    <a:p>
                      <a:pPr algn="ctr" latinLnBrk="1"/>
                      <a:r>
                        <a:rPr lang="en-US" altLang="ko-KR" sz="1800" b="1" dirty="0">
                          <a:solidFill>
                            <a:schemeClr val="tx1"/>
                          </a:solidFill>
                        </a:rPr>
                        <a:t>S3</a:t>
                      </a:r>
                      <a:endParaRPr lang="ko-KR" altLang="en-US" sz="1800" b="1" dirty="0">
                        <a:solidFill>
                          <a:schemeClr val="tx1"/>
                        </a:solidFill>
                      </a:endParaRPr>
                    </a:p>
                  </a:txBody>
                  <a:tcPr marL="92631" marR="92631" marT="46316" marB="463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endParaRPr lang="en-US" altLang="ko-KR" sz="1800" b="0" dirty="0">
                        <a:solidFill>
                          <a:srgbClr val="FF0000"/>
                        </a:solidFill>
                      </a:endParaRPr>
                    </a:p>
                  </a:txBody>
                  <a:tcPr marL="92631" marR="92631" marT="46316" marB="463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endParaRPr lang="ko-KR" altLang="en-US" sz="1800" b="0" dirty="0">
                        <a:solidFill>
                          <a:srgbClr val="FF0000"/>
                        </a:solidFill>
                      </a:endParaRPr>
                    </a:p>
                  </a:txBody>
                  <a:tcPr marL="92631" marR="92631" marT="46316" marB="463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endParaRPr lang="ko-KR" altLang="en-US" sz="1800" b="0" dirty="0">
                        <a:solidFill>
                          <a:srgbClr val="FF0000"/>
                        </a:solidFill>
                      </a:endParaRPr>
                    </a:p>
                  </a:txBody>
                  <a:tcPr marL="92631" marR="92631" marT="46316" marB="463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endParaRPr lang="ko-KR" altLang="en-US" sz="1800" b="0" dirty="0">
                        <a:solidFill>
                          <a:schemeClr val="tx1"/>
                        </a:solidFill>
                      </a:endParaRPr>
                    </a:p>
                  </a:txBody>
                  <a:tcPr marL="92631" marR="92631" marT="46316" marB="4631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sz="1800" b="0" dirty="0">
                        <a:solidFill>
                          <a:schemeClr val="tx1"/>
                        </a:solidFill>
                      </a:endParaRPr>
                    </a:p>
                  </a:txBody>
                  <a:tcPr marL="92631" marR="92631" marT="46316" marB="463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800" b="0" dirty="0">
                        <a:solidFill>
                          <a:schemeClr val="tx1"/>
                        </a:solidFill>
                      </a:endParaRPr>
                    </a:p>
                  </a:txBody>
                  <a:tcPr marL="92631" marR="92631" marT="46316" marB="463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648418">
                <a:tc>
                  <a:txBody>
                    <a:bodyPr/>
                    <a:lstStyle/>
                    <a:p>
                      <a:pPr algn="ctr" latinLnBrk="1"/>
                      <a:r>
                        <a:rPr lang="en-US" altLang="ko-KR" sz="1800" b="1" dirty="0">
                          <a:solidFill>
                            <a:schemeClr val="tx1"/>
                          </a:solidFill>
                        </a:rPr>
                        <a:t>S4</a:t>
                      </a:r>
                      <a:endParaRPr lang="ko-KR" altLang="en-US" sz="1800" b="1" dirty="0">
                        <a:solidFill>
                          <a:schemeClr val="tx1"/>
                        </a:solidFill>
                      </a:endParaRPr>
                    </a:p>
                  </a:txBody>
                  <a:tcPr marL="92631" marR="92631" marT="46316" marB="463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800" b="0" dirty="0">
                          <a:solidFill>
                            <a:schemeClr val="tx1"/>
                          </a:solidFill>
                        </a:rPr>
                        <a:t> </a:t>
                      </a:r>
                      <a:endParaRPr lang="ko-KR" altLang="en-US" sz="1800" b="0" dirty="0">
                        <a:solidFill>
                          <a:schemeClr val="tx1"/>
                        </a:solidFill>
                      </a:endParaRPr>
                    </a:p>
                  </a:txBody>
                  <a:tcPr marL="92631" marR="92631" marT="46316" marB="463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r>
                        <a:rPr lang="en-US" altLang="ko-KR" sz="1800" b="0" dirty="0">
                          <a:solidFill>
                            <a:schemeClr val="tx1"/>
                          </a:solidFill>
                        </a:rPr>
                        <a:t> </a:t>
                      </a:r>
                      <a:endParaRPr lang="ko-KR" altLang="en-US" sz="1800" b="0" dirty="0">
                        <a:solidFill>
                          <a:schemeClr val="tx1"/>
                        </a:solidFill>
                      </a:endParaRPr>
                    </a:p>
                  </a:txBody>
                  <a:tcPr marL="92631" marR="92631" marT="46316" marB="463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r>
                        <a:rPr lang="en-US" altLang="ko-KR" sz="1800" b="0" dirty="0">
                          <a:solidFill>
                            <a:schemeClr val="tx1"/>
                          </a:solidFill>
                        </a:rPr>
                        <a:t> </a:t>
                      </a:r>
                      <a:endParaRPr lang="ko-KR" altLang="en-US" sz="1800" b="0" dirty="0">
                        <a:solidFill>
                          <a:schemeClr val="tx1"/>
                        </a:solidFill>
                      </a:endParaRPr>
                    </a:p>
                  </a:txBody>
                  <a:tcPr marL="92631" marR="92631" marT="46316" marB="463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r>
                        <a:rPr lang="en-US" altLang="ko-KR" sz="1800" b="0" dirty="0">
                          <a:solidFill>
                            <a:schemeClr val="tx1"/>
                          </a:solidFill>
                        </a:rPr>
                        <a:t> </a:t>
                      </a:r>
                      <a:endParaRPr lang="ko-KR" altLang="en-US" sz="1800" b="0" dirty="0">
                        <a:solidFill>
                          <a:schemeClr val="tx1"/>
                        </a:solidFill>
                      </a:endParaRPr>
                    </a:p>
                  </a:txBody>
                  <a:tcPr marL="92631" marR="92631" marT="46316" marB="463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endParaRPr lang="ko-KR" altLang="en-US" sz="1800" b="0" dirty="0">
                        <a:solidFill>
                          <a:schemeClr val="tx1"/>
                        </a:solidFill>
                      </a:endParaRPr>
                    </a:p>
                  </a:txBody>
                  <a:tcPr marL="92631" marR="92631" marT="46316" marB="4631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endParaRPr lang="ko-KR" altLang="en-US" sz="1800" b="0" dirty="0">
                        <a:solidFill>
                          <a:schemeClr val="tx1"/>
                        </a:solidFill>
                      </a:endParaRPr>
                    </a:p>
                  </a:txBody>
                  <a:tcPr marL="92631" marR="92631" marT="46316" marB="4631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655495">
                <a:tc>
                  <a:txBody>
                    <a:bodyPr/>
                    <a:lstStyle/>
                    <a:p>
                      <a:pPr algn="ctr" latinLnBrk="1"/>
                      <a:r>
                        <a:rPr lang="en-US" altLang="ko-KR" sz="1800" b="1" dirty="0">
                          <a:solidFill>
                            <a:schemeClr val="tx1"/>
                          </a:solidFill>
                        </a:rPr>
                        <a:t>S5</a:t>
                      </a:r>
                      <a:endParaRPr lang="ko-KR" altLang="en-US" sz="1800" b="1" dirty="0">
                        <a:solidFill>
                          <a:schemeClr val="tx1"/>
                        </a:solidFill>
                      </a:endParaRPr>
                    </a:p>
                  </a:txBody>
                  <a:tcPr marL="92631" marR="92631" marT="46316" marB="463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endParaRPr lang="ko-KR" altLang="en-US" sz="1800" b="0" dirty="0">
                        <a:solidFill>
                          <a:srgbClr val="FF0000"/>
                        </a:solidFill>
                      </a:endParaRPr>
                    </a:p>
                  </a:txBody>
                  <a:tcPr marL="92631" marR="92631" marT="46316" marB="463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endParaRPr lang="ko-KR" altLang="en-US" sz="1800" b="0" dirty="0">
                        <a:solidFill>
                          <a:srgbClr val="FF0000"/>
                        </a:solidFill>
                      </a:endParaRPr>
                    </a:p>
                  </a:txBody>
                  <a:tcPr marL="92631" marR="92631" marT="46316" marB="463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endParaRPr lang="ko-KR" altLang="en-US" sz="1800" b="0" dirty="0">
                        <a:solidFill>
                          <a:srgbClr val="FF0000"/>
                        </a:solidFill>
                      </a:endParaRPr>
                    </a:p>
                  </a:txBody>
                  <a:tcPr marL="92631" marR="92631" marT="46316" marB="463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r>
                        <a:rPr lang="en-US" altLang="ko-KR" sz="1800" b="0" dirty="0">
                          <a:solidFill>
                            <a:schemeClr val="tx1"/>
                          </a:solidFill>
                        </a:rPr>
                        <a:t>S0-S0</a:t>
                      </a:r>
                    </a:p>
                    <a:p>
                      <a:pPr algn="ctr" latinLnBrk="1"/>
                      <a:r>
                        <a:rPr lang="en-US" altLang="ko-KR" sz="1800" b="0" dirty="0">
                          <a:solidFill>
                            <a:schemeClr val="tx1"/>
                          </a:solidFill>
                        </a:rPr>
                        <a:t>S0-S0</a:t>
                      </a:r>
                      <a:endParaRPr lang="ko-KR" altLang="en-US" sz="1800" b="0" dirty="0">
                        <a:solidFill>
                          <a:schemeClr val="tx1"/>
                        </a:solidFill>
                      </a:endParaRPr>
                    </a:p>
                  </a:txBody>
                  <a:tcPr marL="92631" marR="92631" marT="46316" marB="463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latinLnBrk="1"/>
                      <a:endParaRPr lang="ko-KR" altLang="en-US" sz="1800" b="0" dirty="0">
                        <a:solidFill>
                          <a:schemeClr val="tx1"/>
                        </a:solidFill>
                      </a:endParaRPr>
                    </a:p>
                  </a:txBody>
                  <a:tcPr marL="92631" marR="92631" marT="46316" marB="463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endParaRPr lang="ko-KR" altLang="en-US" sz="1800" b="0" dirty="0">
                        <a:solidFill>
                          <a:schemeClr val="tx1"/>
                        </a:solidFill>
                      </a:endParaRPr>
                    </a:p>
                  </a:txBody>
                  <a:tcPr marL="92631" marR="92631" marT="46316" marB="46316"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648418">
                <a:tc>
                  <a:txBody>
                    <a:bodyPr/>
                    <a:lstStyle/>
                    <a:p>
                      <a:pPr algn="ctr" latinLnBrk="1"/>
                      <a:r>
                        <a:rPr lang="en-US" altLang="ko-KR" sz="1800" b="1" dirty="0">
                          <a:solidFill>
                            <a:schemeClr val="tx1"/>
                          </a:solidFill>
                        </a:rPr>
                        <a:t>S6</a:t>
                      </a:r>
                      <a:endParaRPr lang="ko-KR" altLang="en-US" sz="1800" b="1" dirty="0">
                        <a:solidFill>
                          <a:schemeClr val="tx1"/>
                        </a:solidFill>
                      </a:endParaRPr>
                    </a:p>
                  </a:txBody>
                  <a:tcPr marL="92631" marR="92631" marT="46316" marB="463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endParaRPr lang="ko-KR" altLang="en-US" sz="1800" b="0" dirty="0">
                        <a:solidFill>
                          <a:schemeClr val="tx1"/>
                        </a:solidFill>
                      </a:endParaRPr>
                    </a:p>
                  </a:txBody>
                  <a:tcPr marL="92631" marR="92631" marT="46316" marB="463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endParaRPr lang="ko-KR" altLang="en-US" sz="1800" b="0" dirty="0">
                        <a:solidFill>
                          <a:schemeClr val="tx1"/>
                        </a:solidFill>
                      </a:endParaRPr>
                    </a:p>
                  </a:txBody>
                  <a:tcPr marL="92631" marR="92631" marT="46316" marB="463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endParaRPr lang="ko-KR" altLang="en-US" sz="1800" b="0" dirty="0">
                        <a:solidFill>
                          <a:schemeClr val="tx1"/>
                        </a:solidFill>
                      </a:endParaRPr>
                    </a:p>
                  </a:txBody>
                  <a:tcPr marL="92631" marR="92631" marT="46316" marB="463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endParaRPr lang="ko-KR" altLang="en-US" sz="1800" b="0" dirty="0">
                        <a:solidFill>
                          <a:schemeClr val="tx1"/>
                        </a:solidFill>
                      </a:endParaRPr>
                    </a:p>
                  </a:txBody>
                  <a:tcPr marL="92631" marR="92631" marT="46316" marB="463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endParaRPr lang="ko-KR" altLang="en-US" sz="1800" b="0" dirty="0">
                        <a:solidFill>
                          <a:schemeClr val="tx1"/>
                        </a:solidFill>
                      </a:endParaRPr>
                    </a:p>
                  </a:txBody>
                  <a:tcPr marL="92631" marR="92631" marT="46316" marB="463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tc>
                  <a:txBody>
                    <a:bodyPr/>
                    <a:lstStyle/>
                    <a:p>
                      <a:pPr algn="ctr" latinLnBrk="1"/>
                      <a:endParaRPr lang="ko-KR" altLang="en-US" sz="1800" b="0" dirty="0">
                        <a:solidFill>
                          <a:schemeClr val="tx1"/>
                        </a:solidFill>
                      </a:endParaRPr>
                    </a:p>
                  </a:txBody>
                  <a:tcPr marL="92631" marR="92631" marT="46316" marB="463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w="12700" cap="flat" cmpd="sng" algn="ctr">
                      <a:solidFill>
                        <a:schemeClr val="tx1"/>
                      </a:solidFill>
                      <a:prstDash val="solid"/>
                      <a:round/>
                      <a:headEnd type="none" w="med" len="med"/>
                      <a:tailEnd type="none" w="med" len="med"/>
                    </a:lnBlToTr>
                    <a:solidFill>
                      <a:schemeClr val="bg1"/>
                    </a:solidFill>
                  </a:tcPr>
                </a:tc>
                <a:extLst>
                  <a:ext uri="{0D108BD9-81ED-4DB2-BD59-A6C34878D82A}">
                    <a16:rowId xmlns:a16="http://schemas.microsoft.com/office/drawing/2014/main" val="10005"/>
                  </a:ext>
                </a:extLst>
              </a:tr>
              <a:tr h="528364">
                <a:tc>
                  <a:txBody>
                    <a:bodyPr/>
                    <a:lstStyle/>
                    <a:p>
                      <a:pPr algn="ctr" latinLnBrk="1"/>
                      <a:endParaRPr lang="ko-KR" altLang="en-US" sz="1800" b="0" dirty="0">
                        <a:solidFill>
                          <a:schemeClr val="tx1"/>
                        </a:solidFill>
                      </a:endParaRPr>
                    </a:p>
                  </a:txBody>
                  <a:tcPr marL="92631" marR="92631" marT="46316" marB="463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800" b="1" dirty="0">
                          <a:solidFill>
                            <a:schemeClr val="tx1"/>
                          </a:solidFill>
                        </a:rPr>
                        <a:t>S0</a:t>
                      </a:r>
                      <a:endParaRPr lang="ko-KR" altLang="en-US" sz="1800" b="1" dirty="0">
                        <a:solidFill>
                          <a:schemeClr val="tx1"/>
                        </a:solidFill>
                      </a:endParaRPr>
                    </a:p>
                  </a:txBody>
                  <a:tcPr marL="92631" marR="92631" marT="46316" marB="463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800" b="1" dirty="0">
                          <a:solidFill>
                            <a:schemeClr val="tx1"/>
                          </a:solidFill>
                        </a:rPr>
                        <a:t>S1</a:t>
                      </a:r>
                      <a:endParaRPr lang="ko-KR" altLang="en-US" sz="1800" b="1" dirty="0">
                        <a:solidFill>
                          <a:schemeClr val="tx1"/>
                        </a:solidFill>
                      </a:endParaRPr>
                    </a:p>
                  </a:txBody>
                  <a:tcPr marL="92631" marR="92631" marT="46316" marB="463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800" b="1" dirty="0">
                          <a:solidFill>
                            <a:schemeClr val="tx1"/>
                          </a:solidFill>
                        </a:rPr>
                        <a:t>S2</a:t>
                      </a:r>
                      <a:endParaRPr lang="ko-KR" altLang="en-US" sz="1800" b="1" dirty="0">
                        <a:solidFill>
                          <a:schemeClr val="tx1"/>
                        </a:solidFill>
                      </a:endParaRPr>
                    </a:p>
                  </a:txBody>
                  <a:tcPr marL="92631" marR="92631" marT="46316" marB="463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800" b="1" dirty="0">
                          <a:solidFill>
                            <a:schemeClr val="tx1"/>
                          </a:solidFill>
                        </a:rPr>
                        <a:t>S3</a:t>
                      </a:r>
                      <a:endParaRPr lang="ko-KR" altLang="en-US" sz="1800" b="1" dirty="0">
                        <a:solidFill>
                          <a:schemeClr val="tx1"/>
                        </a:solidFill>
                      </a:endParaRPr>
                    </a:p>
                  </a:txBody>
                  <a:tcPr marL="92631" marR="92631" marT="46316" marB="463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800" b="1" dirty="0">
                          <a:solidFill>
                            <a:schemeClr val="tx1"/>
                          </a:solidFill>
                        </a:rPr>
                        <a:t>S4</a:t>
                      </a:r>
                      <a:endParaRPr lang="ko-KR" altLang="en-US" sz="1800" b="1" dirty="0">
                        <a:solidFill>
                          <a:schemeClr val="tx1"/>
                        </a:solidFill>
                      </a:endParaRPr>
                    </a:p>
                  </a:txBody>
                  <a:tcPr marL="92631" marR="92631" marT="46316" marB="463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800" b="1" dirty="0">
                          <a:solidFill>
                            <a:schemeClr val="tx1"/>
                          </a:solidFill>
                        </a:rPr>
                        <a:t>S5</a:t>
                      </a:r>
                      <a:endParaRPr lang="ko-KR" altLang="en-US" sz="1800" b="1" dirty="0">
                        <a:solidFill>
                          <a:schemeClr val="tx1"/>
                        </a:solidFill>
                      </a:endParaRPr>
                    </a:p>
                  </a:txBody>
                  <a:tcPr marL="92631" marR="92631" marT="46316" marB="463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6"/>
                  </a:ext>
                </a:extLst>
              </a:tr>
            </a:tbl>
          </a:graphicData>
        </a:graphic>
      </p:graphicFrame>
      <p:sp>
        <p:nvSpPr>
          <p:cNvPr id="5" name="내용 개체 틀 2">
            <a:extLst>
              <a:ext uri="{FF2B5EF4-FFF2-40B4-BE49-F238E27FC236}">
                <a16:creationId xmlns:a16="http://schemas.microsoft.com/office/drawing/2014/main" id="{9A13DBD6-3E48-014A-BF2F-6EA5154574C1}"/>
              </a:ext>
            </a:extLst>
          </p:cNvPr>
          <p:cNvSpPr txBox="1">
            <a:spLocks/>
          </p:cNvSpPr>
          <p:nvPr/>
        </p:nvSpPr>
        <p:spPr>
          <a:xfrm>
            <a:off x="5541963" y="3546475"/>
            <a:ext cx="3570287" cy="868363"/>
          </a:xfrm>
          <a:prstGeom prst="rect">
            <a:avLst/>
          </a:prstGeom>
        </p:spPr>
        <p:txBody>
          <a:bodyPr lIns="92625" tIns="46313" rIns="92625" bIns="46313">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ltLang="ko-KR" sz="2431" dirty="0">
                <a:solidFill>
                  <a:prstClr val="black"/>
                </a:solidFill>
                <a:latin typeface="Arial" panose="020B0604020202020204" pitchFamily="34" charset="0"/>
                <a:cs typeface="Arial" panose="020B0604020202020204" pitchFamily="34" charset="0"/>
              </a:rPr>
              <a:t>S3=S5</a:t>
            </a:r>
            <a:endParaRPr lang="ko-KR" altLang="en-US" sz="1621"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1020079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618FAC-9936-F34E-B07C-B61644DE851B}"/>
              </a:ext>
            </a:extLst>
          </p:cNvPr>
          <p:cNvSpPr>
            <a:spLocks noGrp="1"/>
          </p:cNvSpPr>
          <p:nvPr>
            <p:ph type="title"/>
          </p:nvPr>
        </p:nvSpPr>
        <p:spPr>
          <a:xfrm>
            <a:off x="641350" y="407988"/>
            <a:ext cx="7988300" cy="673100"/>
          </a:xfrm>
        </p:spPr>
        <p:txBody>
          <a:bodyPr>
            <a:normAutofit/>
          </a:bodyPr>
          <a:lstStyle/>
          <a:p>
            <a:pPr>
              <a:defRPr/>
            </a:pPr>
            <a:r>
              <a:rPr lang="en-US" altLang="ko-KR" sz="3647" dirty="0">
                <a:latin typeface="Arial" panose="020B0604020202020204" pitchFamily="34" charset="0"/>
                <a:cs typeface="Arial" panose="020B0604020202020204" pitchFamily="34" charset="0"/>
              </a:rPr>
              <a:t>Sequence Detector Example</a:t>
            </a:r>
            <a:endParaRPr lang="ko-KR" altLang="en-US" sz="3647" dirty="0">
              <a:latin typeface="Arial" panose="020B0604020202020204" pitchFamily="34" charset="0"/>
              <a:cs typeface="Arial" panose="020B0604020202020204" pitchFamily="34" charset="0"/>
            </a:endParaRPr>
          </a:p>
        </p:txBody>
      </p:sp>
      <p:sp>
        <p:nvSpPr>
          <p:cNvPr id="3" name="내용 개체 틀 2">
            <a:extLst>
              <a:ext uri="{FF2B5EF4-FFF2-40B4-BE49-F238E27FC236}">
                <a16:creationId xmlns:a16="http://schemas.microsoft.com/office/drawing/2014/main" id="{5E04A378-CA8F-194D-9EC4-07AAFDDC33FE}"/>
              </a:ext>
            </a:extLst>
          </p:cNvPr>
          <p:cNvSpPr>
            <a:spLocks noGrp="1"/>
          </p:cNvSpPr>
          <p:nvPr>
            <p:ph idx="1"/>
          </p:nvPr>
        </p:nvSpPr>
        <p:spPr>
          <a:xfrm>
            <a:off x="660400" y="1106488"/>
            <a:ext cx="7988300" cy="4408487"/>
          </a:xfrm>
        </p:spPr>
        <p:txBody>
          <a:bodyPr>
            <a:normAutofit/>
          </a:bodyPr>
          <a:lstStyle/>
          <a:p>
            <a:pPr>
              <a:defRPr/>
            </a:pPr>
            <a:r>
              <a:rPr lang="en-US" altLang="ko-KR" sz="2431" dirty="0">
                <a:latin typeface="Arial" panose="020B0604020202020204" pitchFamily="34" charset="0"/>
                <a:cs typeface="Arial" panose="020B0604020202020204" pitchFamily="34" charset="0"/>
              </a:rPr>
              <a:t>1. Reducing the number of states</a:t>
            </a:r>
          </a:p>
          <a:p>
            <a:pPr lvl="1">
              <a:defRPr/>
            </a:pPr>
            <a:r>
              <a:rPr lang="en-US" altLang="ko-KR" sz="2026" dirty="0">
                <a:latin typeface="Arial" panose="020B0604020202020204" pitchFamily="34" charset="0"/>
                <a:cs typeface="Arial" panose="020B0604020202020204" pitchFamily="34" charset="0"/>
              </a:rPr>
              <a:t>Reduced State Diagram</a:t>
            </a:r>
          </a:p>
          <a:p>
            <a:pPr lvl="2">
              <a:defRPr/>
            </a:pPr>
            <a:r>
              <a:rPr lang="en-US" altLang="ko-KR" sz="1621" dirty="0">
                <a:latin typeface="Arial" panose="020B0604020202020204" pitchFamily="34" charset="0"/>
                <a:cs typeface="Arial" panose="020B0604020202020204" pitchFamily="34" charset="0"/>
              </a:rPr>
              <a:t>S3 = S5</a:t>
            </a:r>
          </a:p>
          <a:p>
            <a:pPr lvl="2">
              <a:defRPr/>
            </a:pPr>
            <a:endParaRPr lang="ko-KR" altLang="en-US" sz="1621" dirty="0">
              <a:latin typeface="Arial" panose="020B0604020202020204" pitchFamily="34" charset="0"/>
              <a:cs typeface="Arial" panose="020B0604020202020204" pitchFamily="34" charset="0"/>
            </a:endParaRPr>
          </a:p>
        </p:txBody>
      </p:sp>
      <p:grpSp>
        <p:nvGrpSpPr>
          <p:cNvPr id="188420" name="그룹 5">
            <a:extLst>
              <a:ext uri="{FF2B5EF4-FFF2-40B4-BE49-F238E27FC236}">
                <a16:creationId xmlns:a16="http://schemas.microsoft.com/office/drawing/2014/main" id="{4E0BBE9A-CF0F-8B4C-8BC3-EF94D0BDA6B6}"/>
              </a:ext>
            </a:extLst>
          </p:cNvPr>
          <p:cNvGrpSpPr>
            <a:grpSpLocks/>
          </p:cNvGrpSpPr>
          <p:nvPr/>
        </p:nvGrpSpPr>
        <p:grpSpPr bwMode="auto">
          <a:xfrm>
            <a:off x="2765425" y="3197225"/>
            <a:ext cx="4097338" cy="2878138"/>
            <a:chOff x="2645784" y="3549065"/>
            <a:chExt cx="4044882" cy="2841211"/>
          </a:xfrm>
        </p:grpSpPr>
        <p:sp>
          <p:nvSpPr>
            <p:cNvPr id="45" name="TextBox 44">
              <a:extLst>
                <a:ext uri="{FF2B5EF4-FFF2-40B4-BE49-F238E27FC236}">
                  <a16:creationId xmlns:a16="http://schemas.microsoft.com/office/drawing/2014/main" id="{A09EC8A1-56A3-FE41-BE00-0ADD7B76C552}"/>
                </a:ext>
              </a:extLst>
            </p:cNvPr>
            <p:cNvSpPr txBox="1"/>
            <p:nvPr/>
          </p:nvSpPr>
          <p:spPr>
            <a:xfrm>
              <a:off x="4562441" y="4818442"/>
              <a:ext cx="470153" cy="338501"/>
            </a:xfrm>
            <a:prstGeom prst="rect">
              <a:avLst/>
            </a:prstGeom>
            <a:noFill/>
          </p:spPr>
          <p:txBody>
            <a:bodyPr wrap="none">
              <a:spAutoFit/>
            </a:bodyPr>
            <a:lstStyle/>
            <a:p>
              <a:pPr>
                <a:defRPr/>
              </a:pPr>
              <a:r>
                <a:rPr lang="en-US" altLang="ko-KR" sz="1621" b="1" dirty="0">
                  <a:solidFill>
                    <a:prstClr val="black"/>
                  </a:solidFill>
                  <a:cs typeface="Arial" panose="020B0604020202020204" pitchFamily="34" charset="0"/>
                </a:rPr>
                <a:t>0/0</a:t>
              </a:r>
              <a:endParaRPr lang="ko-KR" altLang="en-US" sz="1621" b="1" dirty="0">
                <a:solidFill>
                  <a:prstClr val="black"/>
                </a:solidFill>
                <a:cs typeface="Arial" panose="020B0604020202020204" pitchFamily="34" charset="0"/>
              </a:endParaRPr>
            </a:p>
          </p:txBody>
        </p:sp>
        <p:sp>
          <p:nvSpPr>
            <p:cNvPr id="36" name="TextBox 35">
              <a:extLst>
                <a:ext uri="{FF2B5EF4-FFF2-40B4-BE49-F238E27FC236}">
                  <a16:creationId xmlns:a16="http://schemas.microsoft.com/office/drawing/2014/main" id="{E7C5DD31-C349-FD49-9438-D9BDEBC56D8B}"/>
                </a:ext>
              </a:extLst>
            </p:cNvPr>
            <p:cNvSpPr txBox="1"/>
            <p:nvPr/>
          </p:nvSpPr>
          <p:spPr>
            <a:xfrm>
              <a:off x="3198998" y="4856053"/>
              <a:ext cx="468585" cy="338501"/>
            </a:xfrm>
            <a:prstGeom prst="rect">
              <a:avLst/>
            </a:prstGeom>
            <a:noFill/>
          </p:spPr>
          <p:txBody>
            <a:bodyPr wrap="none">
              <a:spAutoFit/>
            </a:bodyPr>
            <a:lstStyle/>
            <a:p>
              <a:pPr>
                <a:defRPr/>
              </a:pPr>
              <a:r>
                <a:rPr lang="en-US" altLang="ko-KR" sz="1621" b="1" dirty="0">
                  <a:solidFill>
                    <a:prstClr val="black"/>
                  </a:solidFill>
                  <a:cs typeface="Arial" panose="020B0604020202020204" pitchFamily="34" charset="0"/>
                </a:rPr>
                <a:t>1/0</a:t>
              </a:r>
              <a:endParaRPr lang="ko-KR" altLang="en-US" sz="1621" b="1" dirty="0">
                <a:solidFill>
                  <a:prstClr val="black"/>
                </a:solidFill>
                <a:cs typeface="Arial" panose="020B0604020202020204" pitchFamily="34" charset="0"/>
              </a:endParaRPr>
            </a:p>
          </p:txBody>
        </p:sp>
        <p:sp>
          <p:nvSpPr>
            <p:cNvPr id="8" name="TextBox 7">
              <a:extLst>
                <a:ext uri="{FF2B5EF4-FFF2-40B4-BE49-F238E27FC236}">
                  <a16:creationId xmlns:a16="http://schemas.microsoft.com/office/drawing/2014/main" id="{CD654BD5-4720-5848-B6DF-D946419654C4}"/>
                </a:ext>
              </a:extLst>
            </p:cNvPr>
            <p:cNvSpPr txBox="1"/>
            <p:nvPr/>
          </p:nvSpPr>
          <p:spPr>
            <a:xfrm>
              <a:off x="3861913" y="4160247"/>
              <a:ext cx="470153" cy="340068"/>
            </a:xfrm>
            <a:prstGeom prst="rect">
              <a:avLst/>
            </a:prstGeom>
            <a:noFill/>
          </p:spPr>
          <p:txBody>
            <a:bodyPr wrap="none">
              <a:spAutoFit/>
            </a:bodyPr>
            <a:lstStyle/>
            <a:p>
              <a:pPr>
                <a:defRPr/>
              </a:pPr>
              <a:r>
                <a:rPr lang="en-US" altLang="ko-KR" sz="1621" b="1" dirty="0">
                  <a:solidFill>
                    <a:prstClr val="black"/>
                  </a:solidFill>
                  <a:cs typeface="Arial" panose="020B0604020202020204" pitchFamily="34" charset="0"/>
                </a:rPr>
                <a:t>0/0</a:t>
              </a:r>
              <a:endParaRPr lang="ko-KR" altLang="en-US" sz="1621" b="1" dirty="0">
                <a:solidFill>
                  <a:prstClr val="black"/>
                </a:solidFill>
                <a:cs typeface="Arial" panose="020B0604020202020204" pitchFamily="34" charset="0"/>
              </a:endParaRPr>
            </a:p>
          </p:txBody>
        </p:sp>
        <p:sp>
          <p:nvSpPr>
            <p:cNvPr id="9" name="타원 8">
              <a:extLst>
                <a:ext uri="{FF2B5EF4-FFF2-40B4-BE49-F238E27FC236}">
                  <a16:creationId xmlns:a16="http://schemas.microsoft.com/office/drawing/2014/main" id="{73432342-EE21-8148-B41A-66AA7CC7AE8B}"/>
                </a:ext>
              </a:extLst>
            </p:cNvPr>
            <p:cNvSpPr/>
            <p:nvPr/>
          </p:nvSpPr>
          <p:spPr>
            <a:xfrm>
              <a:off x="4261543" y="3784135"/>
              <a:ext cx="619034" cy="57983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21" b="1" dirty="0">
                  <a:solidFill>
                    <a:prstClr val="black"/>
                  </a:solidFill>
                  <a:latin typeface="Arial" panose="020B0604020202020204" pitchFamily="34" charset="0"/>
                  <a:cs typeface="Arial" panose="020B0604020202020204" pitchFamily="34" charset="0"/>
                </a:rPr>
                <a:t>S0</a:t>
              </a:r>
              <a:endParaRPr lang="ko-KR" altLang="en-US" sz="1621" b="1" dirty="0">
                <a:solidFill>
                  <a:prstClr val="black"/>
                </a:solidFill>
                <a:latin typeface="Arial" panose="020B0604020202020204" pitchFamily="34" charset="0"/>
                <a:cs typeface="Arial" panose="020B0604020202020204" pitchFamily="34" charset="0"/>
              </a:endParaRPr>
            </a:p>
          </p:txBody>
        </p:sp>
        <p:cxnSp>
          <p:nvCxnSpPr>
            <p:cNvPr id="10" name="직선 화살표 연결선 9">
              <a:extLst>
                <a:ext uri="{FF2B5EF4-FFF2-40B4-BE49-F238E27FC236}">
                  <a16:creationId xmlns:a16="http://schemas.microsoft.com/office/drawing/2014/main" id="{626AB925-E653-9141-9D36-2CD9196BE2F1}"/>
                </a:ext>
              </a:extLst>
            </p:cNvPr>
            <p:cNvCxnSpPr/>
            <p:nvPr/>
          </p:nvCxnSpPr>
          <p:spPr>
            <a:xfrm flipV="1">
              <a:off x="2738248" y="4081890"/>
              <a:ext cx="1523295" cy="31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186A6EF4-43DF-5B4C-9D74-FAF19592437D}"/>
                </a:ext>
              </a:extLst>
            </p:cNvPr>
            <p:cNvCxnSpPr>
              <a:stCxn id="9" idx="5"/>
              <a:endCxn id="16" idx="1"/>
            </p:cNvCxnSpPr>
            <p:nvPr/>
          </p:nvCxnSpPr>
          <p:spPr>
            <a:xfrm>
              <a:off x="4791249" y="4279349"/>
              <a:ext cx="246046" cy="26327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F3F9DDE9-DC4C-FB4E-863B-BEED4C0DBEBD}"/>
                </a:ext>
              </a:extLst>
            </p:cNvPr>
            <p:cNvCxnSpPr>
              <a:endCxn id="9" idx="3"/>
            </p:cNvCxnSpPr>
            <p:nvPr/>
          </p:nvCxnSpPr>
          <p:spPr>
            <a:xfrm flipV="1">
              <a:off x="4115795" y="4279349"/>
              <a:ext cx="236644" cy="25701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88428" name="TextBox 12">
              <a:extLst>
                <a:ext uri="{FF2B5EF4-FFF2-40B4-BE49-F238E27FC236}">
                  <a16:creationId xmlns:a16="http://schemas.microsoft.com/office/drawing/2014/main" id="{978F823D-8C38-F94B-95C0-D6CE111DB7BF}"/>
                </a:ext>
              </a:extLst>
            </p:cNvPr>
            <p:cNvSpPr txBox="1">
              <a:spLocks noChangeArrowheads="1"/>
            </p:cNvSpPr>
            <p:nvPr/>
          </p:nvSpPr>
          <p:spPr bwMode="auto">
            <a:xfrm>
              <a:off x="5888028" y="3549065"/>
              <a:ext cx="802638" cy="364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b="1">
                  <a:solidFill>
                    <a:srgbClr val="000000"/>
                  </a:solidFill>
                  <a:cs typeface="Arial" panose="020B0604020202020204" pitchFamily="34" charset="0"/>
                </a:rPr>
                <a:t>Reset</a:t>
              </a:r>
              <a:endParaRPr lang="ko-KR" altLang="en-US" b="1">
                <a:solidFill>
                  <a:srgbClr val="000000"/>
                </a:solidFill>
                <a:cs typeface="Arial" panose="020B0604020202020204" pitchFamily="34" charset="0"/>
              </a:endParaRPr>
            </a:p>
          </p:txBody>
        </p:sp>
        <p:sp>
          <p:nvSpPr>
            <p:cNvPr id="14" name="TextBox 13">
              <a:extLst>
                <a:ext uri="{FF2B5EF4-FFF2-40B4-BE49-F238E27FC236}">
                  <a16:creationId xmlns:a16="http://schemas.microsoft.com/office/drawing/2014/main" id="{F559B071-D4DC-C240-847E-9DC03AD2C1EE}"/>
                </a:ext>
              </a:extLst>
            </p:cNvPr>
            <p:cNvSpPr txBox="1"/>
            <p:nvPr/>
          </p:nvSpPr>
          <p:spPr>
            <a:xfrm>
              <a:off x="4786547" y="4153978"/>
              <a:ext cx="470153" cy="338501"/>
            </a:xfrm>
            <a:prstGeom prst="rect">
              <a:avLst/>
            </a:prstGeom>
            <a:noFill/>
          </p:spPr>
          <p:txBody>
            <a:bodyPr wrap="none">
              <a:spAutoFit/>
            </a:bodyPr>
            <a:lstStyle/>
            <a:p>
              <a:pPr>
                <a:defRPr/>
              </a:pPr>
              <a:r>
                <a:rPr lang="en-US" altLang="ko-KR" sz="1621" b="1" dirty="0">
                  <a:solidFill>
                    <a:prstClr val="black"/>
                  </a:solidFill>
                  <a:cs typeface="Arial" panose="020B0604020202020204" pitchFamily="34" charset="0"/>
                </a:rPr>
                <a:t>1/0</a:t>
              </a:r>
              <a:endParaRPr lang="ko-KR" altLang="en-US" sz="1621" b="1" dirty="0">
                <a:solidFill>
                  <a:prstClr val="black"/>
                </a:solidFill>
                <a:cs typeface="Arial" panose="020B0604020202020204" pitchFamily="34" charset="0"/>
              </a:endParaRPr>
            </a:p>
          </p:txBody>
        </p:sp>
        <p:sp>
          <p:nvSpPr>
            <p:cNvPr id="15" name="타원 14">
              <a:extLst>
                <a:ext uri="{FF2B5EF4-FFF2-40B4-BE49-F238E27FC236}">
                  <a16:creationId xmlns:a16="http://schemas.microsoft.com/office/drawing/2014/main" id="{888192BA-2691-2446-8075-685EF56AE5D5}"/>
                </a:ext>
              </a:extLst>
            </p:cNvPr>
            <p:cNvSpPr/>
            <p:nvPr/>
          </p:nvSpPr>
          <p:spPr>
            <a:xfrm>
              <a:off x="3614299" y="4458002"/>
              <a:ext cx="619035" cy="57983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21" b="1" dirty="0">
                  <a:solidFill>
                    <a:prstClr val="black"/>
                  </a:solidFill>
                  <a:latin typeface="Arial" panose="020B0604020202020204" pitchFamily="34" charset="0"/>
                  <a:cs typeface="Arial" panose="020B0604020202020204" pitchFamily="34" charset="0"/>
                </a:rPr>
                <a:t>S1</a:t>
              </a:r>
              <a:endParaRPr lang="ko-KR" altLang="en-US" sz="1621" b="1" dirty="0">
                <a:solidFill>
                  <a:prstClr val="black"/>
                </a:solidFill>
                <a:latin typeface="Arial" panose="020B0604020202020204" pitchFamily="34" charset="0"/>
                <a:cs typeface="Arial" panose="020B0604020202020204" pitchFamily="34" charset="0"/>
              </a:endParaRPr>
            </a:p>
          </p:txBody>
        </p:sp>
        <p:sp>
          <p:nvSpPr>
            <p:cNvPr id="16" name="타원 15">
              <a:extLst>
                <a:ext uri="{FF2B5EF4-FFF2-40B4-BE49-F238E27FC236}">
                  <a16:creationId xmlns:a16="http://schemas.microsoft.com/office/drawing/2014/main" id="{73FDF3CC-C0A2-2A4F-8489-88BF44389CAE}"/>
                </a:ext>
              </a:extLst>
            </p:cNvPr>
            <p:cNvSpPr/>
            <p:nvPr/>
          </p:nvSpPr>
          <p:spPr>
            <a:xfrm>
              <a:off x="4947966" y="4458002"/>
              <a:ext cx="619034" cy="57983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21" b="1" dirty="0">
                  <a:solidFill>
                    <a:prstClr val="black"/>
                  </a:solidFill>
                  <a:latin typeface="Arial" panose="020B0604020202020204" pitchFamily="34" charset="0"/>
                  <a:cs typeface="Arial" panose="020B0604020202020204" pitchFamily="34" charset="0"/>
                </a:rPr>
                <a:t>S2</a:t>
              </a:r>
              <a:endParaRPr lang="ko-KR" altLang="en-US" sz="1621" b="1" dirty="0">
                <a:solidFill>
                  <a:prstClr val="black"/>
                </a:solidFill>
                <a:latin typeface="Arial" panose="020B0604020202020204" pitchFamily="34" charset="0"/>
                <a:cs typeface="Arial" panose="020B0604020202020204" pitchFamily="34" charset="0"/>
              </a:endParaRPr>
            </a:p>
          </p:txBody>
        </p:sp>
        <p:cxnSp>
          <p:nvCxnSpPr>
            <p:cNvPr id="17" name="직선 화살표 연결선 16">
              <a:extLst>
                <a:ext uri="{FF2B5EF4-FFF2-40B4-BE49-F238E27FC236}">
                  <a16:creationId xmlns:a16="http://schemas.microsoft.com/office/drawing/2014/main" id="{AEB1D1B3-CB97-1544-9443-6E228AE58AF5}"/>
                </a:ext>
              </a:extLst>
            </p:cNvPr>
            <p:cNvCxnSpPr>
              <a:stCxn id="18" idx="7"/>
              <a:endCxn id="16" idx="3"/>
            </p:cNvCxnSpPr>
            <p:nvPr/>
          </p:nvCxnSpPr>
          <p:spPr>
            <a:xfrm flipV="1">
              <a:off x="4780278" y="4953215"/>
              <a:ext cx="257017" cy="351038"/>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타원 17">
              <a:extLst>
                <a:ext uri="{FF2B5EF4-FFF2-40B4-BE49-F238E27FC236}">
                  <a16:creationId xmlns:a16="http://schemas.microsoft.com/office/drawing/2014/main" id="{C1739434-BD8C-3345-B529-B83AB3F4DE41}"/>
                </a:ext>
              </a:extLst>
            </p:cNvPr>
            <p:cNvSpPr/>
            <p:nvPr/>
          </p:nvSpPr>
          <p:spPr>
            <a:xfrm>
              <a:off x="4252140" y="5219628"/>
              <a:ext cx="619034" cy="579839"/>
            </a:xfrm>
            <a:prstGeom prst="ellipse">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21" b="1" dirty="0">
                  <a:solidFill>
                    <a:prstClr val="black"/>
                  </a:solidFill>
                  <a:latin typeface="Arial" panose="020B0604020202020204" pitchFamily="34" charset="0"/>
                  <a:cs typeface="Arial" panose="020B0604020202020204" pitchFamily="34" charset="0"/>
                </a:rPr>
                <a:t>S3</a:t>
              </a:r>
            </a:p>
            <a:p>
              <a:pPr algn="ctr">
                <a:defRPr/>
              </a:pPr>
              <a:r>
                <a:rPr lang="en-US" altLang="ko-KR" sz="1621" b="1" dirty="0">
                  <a:solidFill>
                    <a:prstClr val="black"/>
                  </a:solidFill>
                  <a:latin typeface="Arial" panose="020B0604020202020204" pitchFamily="34" charset="0"/>
                  <a:cs typeface="Arial" panose="020B0604020202020204" pitchFamily="34" charset="0"/>
                </a:rPr>
                <a:t>S5</a:t>
              </a:r>
              <a:endParaRPr lang="ko-KR" altLang="en-US" sz="1621" b="1" dirty="0">
                <a:solidFill>
                  <a:prstClr val="black"/>
                </a:solidFill>
                <a:latin typeface="Arial" panose="020B0604020202020204" pitchFamily="34" charset="0"/>
                <a:cs typeface="Arial" panose="020B0604020202020204" pitchFamily="34" charset="0"/>
              </a:endParaRPr>
            </a:p>
          </p:txBody>
        </p:sp>
        <p:cxnSp>
          <p:nvCxnSpPr>
            <p:cNvPr id="19" name="직선 화살표 연결선 18">
              <a:extLst>
                <a:ext uri="{FF2B5EF4-FFF2-40B4-BE49-F238E27FC236}">
                  <a16:creationId xmlns:a16="http://schemas.microsoft.com/office/drawing/2014/main" id="{7332AB6F-D166-E04A-AD33-CAE2AD9F2C4B}"/>
                </a:ext>
              </a:extLst>
            </p:cNvPr>
            <p:cNvCxnSpPr/>
            <p:nvPr/>
          </p:nvCxnSpPr>
          <p:spPr>
            <a:xfrm flipV="1">
              <a:off x="3435641" y="4932843"/>
              <a:ext cx="257017" cy="388649"/>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4DB575BE-28BF-6444-A29A-9C938B423945}"/>
                </a:ext>
              </a:extLst>
            </p:cNvPr>
            <p:cNvCxnSpPr>
              <a:stCxn id="18" idx="1"/>
            </p:cNvCxnSpPr>
            <p:nvPr/>
          </p:nvCxnSpPr>
          <p:spPr>
            <a:xfrm flipH="1" flipV="1">
              <a:off x="4189453" y="4904635"/>
              <a:ext cx="152016" cy="399618"/>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타원 21">
              <a:extLst>
                <a:ext uri="{FF2B5EF4-FFF2-40B4-BE49-F238E27FC236}">
                  <a16:creationId xmlns:a16="http://schemas.microsoft.com/office/drawing/2014/main" id="{56271E39-0A32-5F4A-8BAB-4CE1A9C84247}"/>
                </a:ext>
              </a:extLst>
            </p:cNvPr>
            <p:cNvSpPr/>
            <p:nvPr/>
          </p:nvSpPr>
          <p:spPr>
            <a:xfrm>
              <a:off x="2934144" y="5271344"/>
              <a:ext cx="619035" cy="57983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21" b="1" dirty="0">
                  <a:solidFill>
                    <a:prstClr val="black"/>
                  </a:solidFill>
                  <a:latin typeface="Arial" panose="020B0604020202020204" pitchFamily="34" charset="0"/>
                  <a:cs typeface="Arial" panose="020B0604020202020204" pitchFamily="34" charset="0"/>
                </a:rPr>
                <a:t>S4</a:t>
              </a:r>
              <a:endParaRPr lang="ko-KR" altLang="en-US" sz="1621" b="1" dirty="0">
                <a:solidFill>
                  <a:prstClr val="black"/>
                </a:solidFill>
                <a:latin typeface="Arial" panose="020B0604020202020204" pitchFamily="34" charset="0"/>
                <a:cs typeface="Arial" panose="020B0604020202020204" pitchFamily="34" charset="0"/>
              </a:endParaRPr>
            </a:p>
          </p:txBody>
        </p:sp>
        <p:cxnSp>
          <p:nvCxnSpPr>
            <p:cNvPr id="23" name="직선 화살표 연결선 22">
              <a:extLst>
                <a:ext uri="{FF2B5EF4-FFF2-40B4-BE49-F238E27FC236}">
                  <a16:creationId xmlns:a16="http://schemas.microsoft.com/office/drawing/2014/main" id="{1A6174D7-D39E-6141-8153-0D99754EE57F}"/>
                </a:ext>
              </a:extLst>
            </p:cNvPr>
            <p:cNvCxnSpPr>
              <a:stCxn id="24" idx="1"/>
            </p:cNvCxnSpPr>
            <p:nvPr/>
          </p:nvCxnSpPr>
          <p:spPr>
            <a:xfrm flipH="1" flipV="1">
              <a:off x="5466701" y="4973589"/>
              <a:ext cx="210002" cy="396484"/>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타원 23">
              <a:extLst>
                <a:ext uri="{FF2B5EF4-FFF2-40B4-BE49-F238E27FC236}">
                  <a16:creationId xmlns:a16="http://schemas.microsoft.com/office/drawing/2014/main" id="{99CB753E-98E9-7A42-B139-E558170861FC}"/>
                </a:ext>
              </a:extLst>
            </p:cNvPr>
            <p:cNvSpPr/>
            <p:nvPr/>
          </p:nvSpPr>
          <p:spPr>
            <a:xfrm>
              <a:off x="5585806" y="5285447"/>
              <a:ext cx="620602" cy="57983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21" b="1" dirty="0">
                  <a:solidFill>
                    <a:prstClr val="black"/>
                  </a:solidFill>
                  <a:latin typeface="Arial" panose="020B0604020202020204" pitchFamily="34" charset="0"/>
                  <a:cs typeface="Arial" panose="020B0604020202020204" pitchFamily="34" charset="0"/>
                </a:rPr>
                <a:t>S6</a:t>
              </a:r>
              <a:endParaRPr lang="ko-KR" altLang="en-US" sz="1621" b="1" dirty="0">
                <a:solidFill>
                  <a:prstClr val="black"/>
                </a:solidFill>
                <a:latin typeface="Arial" panose="020B0604020202020204" pitchFamily="34" charset="0"/>
                <a:cs typeface="Arial" panose="020B0604020202020204" pitchFamily="34" charset="0"/>
              </a:endParaRPr>
            </a:p>
          </p:txBody>
        </p:sp>
        <p:cxnSp>
          <p:nvCxnSpPr>
            <p:cNvPr id="25" name="직선 화살표 연결선 24">
              <a:extLst>
                <a:ext uri="{FF2B5EF4-FFF2-40B4-BE49-F238E27FC236}">
                  <a16:creationId xmlns:a16="http://schemas.microsoft.com/office/drawing/2014/main" id="{6E631296-897C-7F4A-AB1B-B0BCD0E7BA5E}"/>
                </a:ext>
              </a:extLst>
            </p:cNvPr>
            <p:cNvCxnSpPr/>
            <p:nvPr/>
          </p:nvCxnSpPr>
          <p:spPr>
            <a:xfrm flipV="1">
              <a:off x="2909070" y="5822974"/>
              <a:ext cx="161420" cy="542228"/>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2D833CF5-43D2-604E-BD1A-F66CFA8FCA35}"/>
                </a:ext>
              </a:extLst>
            </p:cNvPr>
            <p:cNvCxnSpPr/>
            <p:nvPr/>
          </p:nvCxnSpPr>
          <p:spPr>
            <a:xfrm flipV="1">
              <a:off x="4317961" y="5780661"/>
              <a:ext cx="112837" cy="584541"/>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0B8BE4A7-DD5E-E244-8580-C920E6335FC2}"/>
                </a:ext>
              </a:extLst>
            </p:cNvPr>
            <p:cNvCxnSpPr/>
            <p:nvPr/>
          </p:nvCxnSpPr>
          <p:spPr>
            <a:xfrm flipV="1">
              <a:off x="5665733" y="5810437"/>
              <a:ext cx="68956" cy="568868"/>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1C15854B-021C-7A40-82C0-2D942F68CE72}"/>
                </a:ext>
              </a:extLst>
            </p:cNvPr>
            <p:cNvCxnSpPr/>
            <p:nvPr/>
          </p:nvCxnSpPr>
          <p:spPr>
            <a:xfrm flipH="1" flipV="1">
              <a:off x="3371387" y="5833944"/>
              <a:ext cx="89329" cy="545362"/>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직선 화살표 연결선 30">
              <a:extLst>
                <a:ext uri="{FF2B5EF4-FFF2-40B4-BE49-F238E27FC236}">
                  <a16:creationId xmlns:a16="http://schemas.microsoft.com/office/drawing/2014/main" id="{6D0599DB-73C1-7B40-9610-ABE3A5E496DD}"/>
                </a:ext>
              </a:extLst>
            </p:cNvPr>
            <p:cNvCxnSpPr/>
            <p:nvPr/>
          </p:nvCxnSpPr>
          <p:spPr>
            <a:xfrm flipH="1" flipV="1">
              <a:off x="4689382" y="5794766"/>
              <a:ext cx="152017" cy="582973"/>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E35A7841-A2C2-DD4A-B2FA-0C74C46B8A03}"/>
                </a:ext>
              </a:extLst>
            </p:cNvPr>
            <p:cNvCxnSpPr/>
            <p:nvPr/>
          </p:nvCxnSpPr>
          <p:spPr>
            <a:xfrm flipH="1" flipV="1">
              <a:off x="6101408" y="5819840"/>
              <a:ext cx="126941" cy="550063"/>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671E0D12-2186-5B4E-B5D7-E0D31D6063F5}"/>
                </a:ext>
              </a:extLst>
            </p:cNvPr>
            <p:cNvCxnSpPr/>
            <p:nvPr/>
          </p:nvCxnSpPr>
          <p:spPr>
            <a:xfrm flipH="1" flipV="1">
              <a:off x="2728845" y="6382440"/>
              <a:ext cx="3580997" cy="78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67BF90A3-BB12-1C46-B71A-ED0C071444EF}"/>
                </a:ext>
              </a:extLst>
            </p:cNvPr>
            <p:cNvCxnSpPr/>
            <p:nvPr/>
          </p:nvCxnSpPr>
          <p:spPr>
            <a:xfrm flipV="1">
              <a:off x="2727277" y="4074055"/>
              <a:ext cx="10971" cy="231622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F28D21E-CE29-7F47-AE73-F742832D4B55}"/>
                </a:ext>
              </a:extLst>
            </p:cNvPr>
            <p:cNvSpPr txBox="1"/>
            <p:nvPr/>
          </p:nvSpPr>
          <p:spPr>
            <a:xfrm>
              <a:off x="4178482" y="4856053"/>
              <a:ext cx="470153" cy="338501"/>
            </a:xfrm>
            <a:prstGeom prst="rect">
              <a:avLst/>
            </a:prstGeom>
            <a:noFill/>
          </p:spPr>
          <p:txBody>
            <a:bodyPr wrap="none">
              <a:spAutoFit/>
            </a:bodyPr>
            <a:lstStyle/>
            <a:p>
              <a:pPr>
                <a:defRPr/>
              </a:pPr>
              <a:r>
                <a:rPr lang="en-US" altLang="ko-KR" sz="1621" b="1" dirty="0">
                  <a:solidFill>
                    <a:prstClr val="black"/>
                  </a:solidFill>
                  <a:cs typeface="Arial" panose="020B0604020202020204" pitchFamily="34" charset="0"/>
                </a:rPr>
                <a:t>0/0</a:t>
              </a:r>
              <a:endParaRPr lang="ko-KR" altLang="en-US" sz="1621" b="1" dirty="0">
                <a:solidFill>
                  <a:prstClr val="black"/>
                </a:solidFill>
                <a:cs typeface="Arial" panose="020B0604020202020204" pitchFamily="34" charset="0"/>
              </a:endParaRPr>
            </a:p>
          </p:txBody>
        </p:sp>
        <p:sp>
          <p:nvSpPr>
            <p:cNvPr id="37" name="TextBox 36">
              <a:extLst>
                <a:ext uri="{FF2B5EF4-FFF2-40B4-BE49-F238E27FC236}">
                  <a16:creationId xmlns:a16="http://schemas.microsoft.com/office/drawing/2014/main" id="{8194F51B-58A5-EE4A-9484-BAC9FA1B46B8}"/>
                </a:ext>
              </a:extLst>
            </p:cNvPr>
            <p:cNvSpPr txBox="1"/>
            <p:nvPr/>
          </p:nvSpPr>
          <p:spPr>
            <a:xfrm>
              <a:off x="2645784" y="5763423"/>
              <a:ext cx="470153" cy="338501"/>
            </a:xfrm>
            <a:prstGeom prst="rect">
              <a:avLst/>
            </a:prstGeom>
            <a:noFill/>
          </p:spPr>
          <p:txBody>
            <a:bodyPr wrap="none">
              <a:spAutoFit/>
            </a:bodyPr>
            <a:lstStyle/>
            <a:p>
              <a:pPr>
                <a:defRPr/>
              </a:pPr>
              <a:r>
                <a:rPr lang="en-US" altLang="ko-KR" sz="1621" b="1" dirty="0">
                  <a:solidFill>
                    <a:prstClr val="black"/>
                  </a:solidFill>
                  <a:cs typeface="Arial" panose="020B0604020202020204" pitchFamily="34" charset="0"/>
                </a:rPr>
                <a:t>0/</a:t>
              </a:r>
              <a:r>
                <a:rPr lang="en-US" altLang="ko-KR" sz="1621" b="1" dirty="0">
                  <a:solidFill>
                    <a:srgbClr val="FF0000"/>
                  </a:solidFill>
                  <a:cs typeface="Arial" panose="020B0604020202020204" pitchFamily="34" charset="0"/>
                </a:rPr>
                <a:t>1</a:t>
              </a:r>
              <a:endParaRPr lang="ko-KR" altLang="en-US" sz="1621" b="1" dirty="0">
                <a:solidFill>
                  <a:srgbClr val="FF0000"/>
                </a:solidFill>
                <a:cs typeface="Arial" panose="020B0604020202020204" pitchFamily="34" charset="0"/>
              </a:endParaRPr>
            </a:p>
          </p:txBody>
        </p:sp>
        <p:sp>
          <p:nvSpPr>
            <p:cNvPr id="38" name="TextBox 37">
              <a:extLst>
                <a:ext uri="{FF2B5EF4-FFF2-40B4-BE49-F238E27FC236}">
                  <a16:creationId xmlns:a16="http://schemas.microsoft.com/office/drawing/2014/main" id="{06EF24FD-1B6A-7945-B736-FEF05FE330EF}"/>
                </a:ext>
              </a:extLst>
            </p:cNvPr>
            <p:cNvSpPr txBox="1"/>
            <p:nvPr/>
          </p:nvSpPr>
          <p:spPr>
            <a:xfrm>
              <a:off x="4007661" y="5732081"/>
              <a:ext cx="468585" cy="338501"/>
            </a:xfrm>
            <a:prstGeom prst="rect">
              <a:avLst/>
            </a:prstGeom>
            <a:noFill/>
          </p:spPr>
          <p:txBody>
            <a:bodyPr wrap="none">
              <a:spAutoFit/>
            </a:bodyPr>
            <a:lstStyle/>
            <a:p>
              <a:pPr>
                <a:defRPr/>
              </a:pPr>
              <a:r>
                <a:rPr lang="en-US" altLang="ko-KR" sz="1621" b="1" dirty="0">
                  <a:solidFill>
                    <a:prstClr val="black"/>
                  </a:solidFill>
                  <a:cs typeface="Arial" panose="020B0604020202020204" pitchFamily="34" charset="0"/>
                </a:rPr>
                <a:t>0/0</a:t>
              </a:r>
              <a:endParaRPr lang="ko-KR" altLang="en-US" sz="1621" b="1" dirty="0">
                <a:solidFill>
                  <a:prstClr val="black"/>
                </a:solidFill>
                <a:cs typeface="Arial" panose="020B0604020202020204" pitchFamily="34" charset="0"/>
              </a:endParaRPr>
            </a:p>
          </p:txBody>
        </p:sp>
        <p:sp>
          <p:nvSpPr>
            <p:cNvPr id="39" name="TextBox 38">
              <a:extLst>
                <a:ext uri="{FF2B5EF4-FFF2-40B4-BE49-F238E27FC236}">
                  <a16:creationId xmlns:a16="http://schemas.microsoft.com/office/drawing/2014/main" id="{8A7E7B98-44E7-6349-93E0-672A671D61D8}"/>
                </a:ext>
              </a:extLst>
            </p:cNvPr>
            <p:cNvSpPr txBox="1"/>
            <p:nvPr/>
          </p:nvSpPr>
          <p:spPr>
            <a:xfrm>
              <a:off x="5322521" y="5755587"/>
              <a:ext cx="468586" cy="338501"/>
            </a:xfrm>
            <a:prstGeom prst="rect">
              <a:avLst/>
            </a:prstGeom>
            <a:noFill/>
          </p:spPr>
          <p:txBody>
            <a:bodyPr wrap="none">
              <a:spAutoFit/>
            </a:bodyPr>
            <a:lstStyle/>
            <a:p>
              <a:pPr>
                <a:defRPr/>
              </a:pPr>
              <a:r>
                <a:rPr lang="en-US" altLang="ko-KR" sz="1621" b="1" dirty="0">
                  <a:solidFill>
                    <a:prstClr val="black"/>
                  </a:solidFill>
                  <a:cs typeface="Arial" panose="020B0604020202020204" pitchFamily="34" charset="0"/>
                </a:rPr>
                <a:t>0/0</a:t>
              </a:r>
              <a:endParaRPr lang="ko-KR" altLang="en-US" sz="1621" b="1" dirty="0">
                <a:solidFill>
                  <a:prstClr val="black"/>
                </a:solidFill>
                <a:cs typeface="Arial" panose="020B0604020202020204" pitchFamily="34" charset="0"/>
              </a:endParaRPr>
            </a:p>
          </p:txBody>
        </p:sp>
        <p:sp>
          <p:nvSpPr>
            <p:cNvPr id="40" name="TextBox 39">
              <a:extLst>
                <a:ext uri="{FF2B5EF4-FFF2-40B4-BE49-F238E27FC236}">
                  <a16:creationId xmlns:a16="http://schemas.microsoft.com/office/drawing/2014/main" id="{0F7287D0-ED35-1F44-A72C-1A6F15B39F55}"/>
                </a:ext>
              </a:extLst>
            </p:cNvPr>
            <p:cNvSpPr txBox="1"/>
            <p:nvPr/>
          </p:nvSpPr>
          <p:spPr>
            <a:xfrm>
              <a:off x="3025041" y="6011030"/>
              <a:ext cx="468586" cy="338501"/>
            </a:xfrm>
            <a:prstGeom prst="rect">
              <a:avLst/>
            </a:prstGeom>
            <a:noFill/>
          </p:spPr>
          <p:txBody>
            <a:bodyPr wrap="none">
              <a:spAutoFit/>
            </a:bodyPr>
            <a:lstStyle/>
            <a:p>
              <a:pPr>
                <a:defRPr/>
              </a:pPr>
              <a:r>
                <a:rPr lang="en-US" altLang="ko-KR" sz="1621" b="1" dirty="0">
                  <a:solidFill>
                    <a:prstClr val="black"/>
                  </a:solidFill>
                  <a:cs typeface="Arial" panose="020B0604020202020204" pitchFamily="34" charset="0"/>
                </a:rPr>
                <a:t>1/0</a:t>
              </a:r>
              <a:endParaRPr lang="ko-KR" altLang="en-US" sz="1621" b="1" dirty="0">
                <a:solidFill>
                  <a:prstClr val="black"/>
                </a:solidFill>
                <a:cs typeface="Arial" panose="020B0604020202020204" pitchFamily="34" charset="0"/>
              </a:endParaRPr>
            </a:p>
          </p:txBody>
        </p:sp>
        <p:sp>
          <p:nvSpPr>
            <p:cNvPr id="42" name="TextBox 41">
              <a:extLst>
                <a:ext uri="{FF2B5EF4-FFF2-40B4-BE49-F238E27FC236}">
                  <a16:creationId xmlns:a16="http://schemas.microsoft.com/office/drawing/2014/main" id="{0B4408BF-59B1-EC4C-8ADC-215C23B7CCC8}"/>
                </a:ext>
              </a:extLst>
            </p:cNvPr>
            <p:cNvSpPr txBox="1"/>
            <p:nvPr/>
          </p:nvSpPr>
          <p:spPr>
            <a:xfrm>
              <a:off x="4396320" y="6036104"/>
              <a:ext cx="470153" cy="338501"/>
            </a:xfrm>
            <a:prstGeom prst="rect">
              <a:avLst/>
            </a:prstGeom>
            <a:noFill/>
          </p:spPr>
          <p:txBody>
            <a:bodyPr wrap="none">
              <a:spAutoFit/>
            </a:bodyPr>
            <a:lstStyle/>
            <a:p>
              <a:pPr>
                <a:defRPr/>
              </a:pPr>
              <a:r>
                <a:rPr lang="en-US" altLang="ko-KR" sz="1621" b="1" dirty="0">
                  <a:solidFill>
                    <a:prstClr val="black"/>
                  </a:solidFill>
                  <a:cs typeface="Arial" panose="020B0604020202020204" pitchFamily="34" charset="0"/>
                </a:rPr>
                <a:t>1/0</a:t>
              </a:r>
              <a:endParaRPr lang="ko-KR" altLang="en-US" sz="1621" b="1" dirty="0">
                <a:solidFill>
                  <a:prstClr val="black"/>
                </a:solidFill>
                <a:cs typeface="Arial" panose="020B0604020202020204" pitchFamily="34" charset="0"/>
              </a:endParaRPr>
            </a:p>
          </p:txBody>
        </p:sp>
        <p:sp>
          <p:nvSpPr>
            <p:cNvPr id="43" name="TextBox 42">
              <a:extLst>
                <a:ext uri="{FF2B5EF4-FFF2-40B4-BE49-F238E27FC236}">
                  <a16:creationId xmlns:a16="http://schemas.microsoft.com/office/drawing/2014/main" id="{F81E420F-26E8-0C48-8B31-2A9DE532F085}"/>
                </a:ext>
              </a:extLst>
            </p:cNvPr>
            <p:cNvSpPr txBox="1"/>
            <p:nvPr/>
          </p:nvSpPr>
          <p:spPr>
            <a:xfrm>
              <a:off x="5770733" y="6021999"/>
              <a:ext cx="470153" cy="338501"/>
            </a:xfrm>
            <a:prstGeom prst="rect">
              <a:avLst/>
            </a:prstGeom>
            <a:noFill/>
          </p:spPr>
          <p:txBody>
            <a:bodyPr wrap="none">
              <a:spAutoFit/>
            </a:bodyPr>
            <a:lstStyle/>
            <a:p>
              <a:pPr>
                <a:defRPr/>
              </a:pPr>
              <a:r>
                <a:rPr lang="en-US" altLang="ko-KR" sz="1621" b="1" dirty="0">
                  <a:solidFill>
                    <a:prstClr val="black"/>
                  </a:solidFill>
                  <a:cs typeface="Arial" panose="020B0604020202020204" pitchFamily="34" charset="0"/>
                </a:rPr>
                <a:t>1/</a:t>
              </a:r>
              <a:r>
                <a:rPr lang="en-US" altLang="ko-KR" sz="1621" b="1" dirty="0">
                  <a:solidFill>
                    <a:srgbClr val="FF0000"/>
                  </a:solidFill>
                  <a:cs typeface="Arial" panose="020B0604020202020204" pitchFamily="34" charset="0"/>
                </a:rPr>
                <a:t>1</a:t>
              </a:r>
              <a:endParaRPr lang="ko-KR" altLang="en-US" sz="1621" b="1" dirty="0">
                <a:solidFill>
                  <a:srgbClr val="FF0000"/>
                </a:solidFill>
                <a:cs typeface="Arial" panose="020B0604020202020204" pitchFamily="34" charset="0"/>
              </a:endParaRPr>
            </a:p>
          </p:txBody>
        </p:sp>
        <p:sp>
          <p:nvSpPr>
            <p:cNvPr id="44" name="TextBox 43">
              <a:extLst>
                <a:ext uri="{FF2B5EF4-FFF2-40B4-BE49-F238E27FC236}">
                  <a16:creationId xmlns:a16="http://schemas.microsoft.com/office/drawing/2014/main" id="{AEE3B50C-D226-3342-8413-829ED6EA9975}"/>
                </a:ext>
              </a:extLst>
            </p:cNvPr>
            <p:cNvSpPr txBox="1"/>
            <p:nvPr/>
          </p:nvSpPr>
          <p:spPr>
            <a:xfrm>
              <a:off x="5441626" y="4917172"/>
              <a:ext cx="470153" cy="338501"/>
            </a:xfrm>
            <a:prstGeom prst="rect">
              <a:avLst/>
            </a:prstGeom>
            <a:noFill/>
          </p:spPr>
          <p:txBody>
            <a:bodyPr wrap="none">
              <a:spAutoFit/>
            </a:bodyPr>
            <a:lstStyle/>
            <a:p>
              <a:pPr>
                <a:defRPr/>
              </a:pPr>
              <a:r>
                <a:rPr lang="en-US" altLang="ko-KR" sz="1621" b="1" dirty="0">
                  <a:solidFill>
                    <a:prstClr val="black"/>
                  </a:solidFill>
                  <a:cs typeface="Arial" panose="020B0604020202020204" pitchFamily="34" charset="0"/>
                </a:rPr>
                <a:t>1/0</a:t>
              </a:r>
              <a:endParaRPr lang="ko-KR" altLang="en-US" sz="1621" b="1" dirty="0">
                <a:solidFill>
                  <a:prstClr val="black"/>
                </a:solidFill>
                <a:cs typeface="Arial" panose="020B0604020202020204" pitchFamily="34" charset="0"/>
              </a:endParaRPr>
            </a:p>
          </p:txBody>
        </p:sp>
        <p:cxnSp>
          <p:nvCxnSpPr>
            <p:cNvPr id="46" name="직선 화살표 연결선 45">
              <a:extLst>
                <a:ext uri="{FF2B5EF4-FFF2-40B4-BE49-F238E27FC236}">
                  <a16:creationId xmlns:a16="http://schemas.microsoft.com/office/drawing/2014/main" id="{CF5FB7B3-2871-A04D-B447-D2A67DB60CC7}"/>
                </a:ext>
              </a:extLst>
            </p:cNvPr>
            <p:cNvCxnSpPr/>
            <p:nvPr/>
          </p:nvCxnSpPr>
          <p:spPr>
            <a:xfrm flipH="1">
              <a:off x="4842965" y="3743389"/>
              <a:ext cx="1051576" cy="1880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5590A0D8-7956-1E40-A885-7C2EE98368D9}"/>
                  </a:ext>
                </a:extLst>
              </p14:cNvPr>
              <p14:cNvContentPartPr/>
              <p14:nvPr/>
            </p14:nvContentPartPr>
            <p14:xfrm>
              <a:off x="6122880" y="2608920"/>
              <a:ext cx="1004760" cy="215280"/>
            </p14:xfrm>
          </p:contentPart>
        </mc:Choice>
        <mc:Fallback>
          <p:pic>
            <p:nvPicPr>
              <p:cNvPr id="4" name="Ink 3">
                <a:extLst>
                  <a:ext uri="{FF2B5EF4-FFF2-40B4-BE49-F238E27FC236}">
                    <a16:creationId xmlns:a16="http://schemas.microsoft.com/office/drawing/2014/main" id="{5590A0D8-7956-1E40-A885-7C2EE98368D9}"/>
                  </a:ext>
                </a:extLst>
              </p:cNvPr>
              <p:cNvPicPr/>
              <p:nvPr/>
            </p:nvPicPr>
            <p:blipFill>
              <a:blip r:embed="rId3"/>
              <a:stretch>
                <a:fillRect/>
              </a:stretch>
            </p:blipFill>
            <p:spPr>
              <a:xfrm>
                <a:off x="6113520" y="2599560"/>
                <a:ext cx="1023480" cy="234000"/>
              </a:xfrm>
              <a:prstGeom prst="rect">
                <a:avLst/>
              </a:prstGeom>
            </p:spPr>
          </p:pic>
        </mc:Fallback>
      </mc:AlternateContent>
    </p:spTree>
    <p:extLst>
      <p:ext uri="{BB962C8B-B14F-4D97-AF65-F5344CB8AC3E}">
        <p14:creationId xmlns:p14="http://schemas.microsoft.com/office/powerpoint/2010/main" val="37958471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1A12A60-F811-DA49-97F7-C101E18CEC8E}"/>
              </a:ext>
            </a:extLst>
          </p:cNvPr>
          <p:cNvSpPr>
            <a:spLocks noGrp="1"/>
          </p:cNvSpPr>
          <p:nvPr>
            <p:ph type="title"/>
          </p:nvPr>
        </p:nvSpPr>
        <p:spPr>
          <a:xfrm>
            <a:off x="641350" y="407988"/>
            <a:ext cx="7988300" cy="673100"/>
          </a:xfrm>
        </p:spPr>
        <p:txBody>
          <a:bodyPr>
            <a:normAutofit/>
          </a:bodyPr>
          <a:lstStyle/>
          <a:p>
            <a:pPr>
              <a:defRPr/>
            </a:pPr>
            <a:r>
              <a:rPr lang="en-US" altLang="ko-KR" sz="3647" dirty="0">
                <a:latin typeface="Arial" panose="020B0604020202020204" pitchFamily="34" charset="0"/>
                <a:cs typeface="Arial" panose="020B0604020202020204" pitchFamily="34" charset="0"/>
              </a:rPr>
              <a:t>Sequence Detector Example</a:t>
            </a:r>
            <a:endParaRPr lang="ko-KR" altLang="en-US" sz="3647" dirty="0">
              <a:latin typeface="Arial" panose="020B0604020202020204" pitchFamily="34" charset="0"/>
              <a:cs typeface="Arial" panose="020B0604020202020204" pitchFamily="34" charset="0"/>
            </a:endParaRPr>
          </a:p>
        </p:txBody>
      </p:sp>
      <p:sp>
        <p:nvSpPr>
          <p:cNvPr id="3" name="내용 개체 틀 2">
            <a:extLst>
              <a:ext uri="{FF2B5EF4-FFF2-40B4-BE49-F238E27FC236}">
                <a16:creationId xmlns:a16="http://schemas.microsoft.com/office/drawing/2014/main" id="{AC0183C1-397A-364B-A64B-D12F959B367E}"/>
              </a:ext>
            </a:extLst>
          </p:cNvPr>
          <p:cNvSpPr>
            <a:spLocks noGrp="1"/>
          </p:cNvSpPr>
          <p:nvPr>
            <p:ph idx="1"/>
          </p:nvPr>
        </p:nvSpPr>
        <p:spPr>
          <a:xfrm>
            <a:off x="660400" y="1106488"/>
            <a:ext cx="8281988" cy="4408487"/>
          </a:xfrm>
        </p:spPr>
        <p:txBody>
          <a:bodyPr>
            <a:normAutofit/>
          </a:bodyPr>
          <a:lstStyle/>
          <a:p>
            <a:pPr>
              <a:defRPr/>
            </a:pPr>
            <a:r>
              <a:rPr lang="en-US" altLang="ko-KR" sz="2431" dirty="0">
                <a:latin typeface="Arial" panose="020B0604020202020204" pitchFamily="34" charset="0"/>
                <a:cs typeface="Arial" panose="020B0604020202020204" pitchFamily="34" charset="0"/>
              </a:rPr>
              <a:t>2. Encoding State Transition Table using reduced states</a:t>
            </a:r>
          </a:p>
          <a:p>
            <a:pPr lvl="1">
              <a:defRPr/>
            </a:pPr>
            <a:r>
              <a:rPr lang="en-US" altLang="ko-KR" sz="2026" dirty="0">
                <a:latin typeface="Arial" panose="020B0604020202020204" pitchFamily="34" charset="0"/>
                <a:cs typeface="Arial" panose="020B0604020202020204" pitchFamily="34" charset="0"/>
              </a:rPr>
              <a:t>State Transition Table(using reduced states)</a:t>
            </a:r>
            <a:endParaRPr lang="ko-KR" altLang="en-US" sz="2026" dirty="0">
              <a:latin typeface="Arial" panose="020B0604020202020204" pitchFamily="34" charset="0"/>
              <a:cs typeface="Arial" panose="020B0604020202020204" pitchFamily="34" charset="0"/>
            </a:endParaRPr>
          </a:p>
        </p:txBody>
      </p:sp>
      <p:graphicFrame>
        <p:nvGraphicFramePr>
          <p:cNvPr id="4" name="표 3">
            <a:extLst>
              <a:ext uri="{FF2B5EF4-FFF2-40B4-BE49-F238E27FC236}">
                <a16:creationId xmlns:a16="http://schemas.microsoft.com/office/drawing/2014/main" id="{26536CE9-D336-A041-B44A-6B165F0635B6}"/>
              </a:ext>
            </a:extLst>
          </p:cNvPr>
          <p:cNvGraphicFramePr>
            <a:graphicFrameLocks noGrp="1"/>
          </p:cNvGraphicFramePr>
          <p:nvPr/>
        </p:nvGraphicFramePr>
        <p:xfrm>
          <a:off x="5586413" y="2601913"/>
          <a:ext cx="3206750" cy="3332653"/>
        </p:xfrm>
        <a:graphic>
          <a:graphicData uri="http://schemas.openxmlformats.org/drawingml/2006/table">
            <a:tbl>
              <a:tblPr firstRow="1" bandRow="1">
                <a:tableStyleId>{5C22544A-7EE6-4342-B048-85BDC9FD1C3A}</a:tableStyleId>
              </a:tblPr>
              <a:tblGrid>
                <a:gridCol w="798145">
                  <a:extLst>
                    <a:ext uri="{9D8B030D-6E8A-4147-A177-3AD203B41FA5}">
                      <a16:colId xmlns:a16="http://schemas.microsoft.com/office/drawing/2014/main" val="20000"/>
                    </a:ext>
                  </a:extLst>
                </a:gridCol>
                <a:gridCol w="673433">
                  <a:extLst>
                    <a:ext uri="{9D8B030D-6E8A-4147-A177-3AD203B41FA5}">
                      <a16:colId xmlns:a16="http://schemas.microsoft.com/office/drawing/2014/main" val="20001"/>
                    </a:ext>
                  </a:extLst>
                </a:gridCol>
                <a:gridCol w="532095">
                  <a:extLst>
                    <a:ext uri="{9D8B030D-6E8A-4147-A177-3AD203B41FA5}">
                      <a16:colId xmlns:a16="http://schemas.microsoft.com/office/drawing/2014/main" val="20002"/>
                    </a:ext>
                  </a:extLst>
                </a:gridCol>
                <a:gridCol w="534095">
                  <a:extLst>
                    <a:ext uri="{9D8B030D-6E8A-4147-A177-3AD203B41FA5}">
                      <a16:colId xmlns:a16="http://schemas.microsoft.com/office/drawing/2014/main" val="20003"/>
                    </a:ext>
                  </a:extLst>
                </a:gridCol>
                <a:gridCol w="334491">
                  <a:extLst>
                    <a:ext uri="{9D8B030D-6E8A-4147-A177-3AD203B41FA5}">
                      <a16:colId xmlns:a16="http://schemas.microsoft.com/office/drawing/2014/main" val="20004"/>
                    </a:ext>
                  </a:extLst>
                </a:gridCol>
                <a:gridCol w="334491">
                  <a:extLst>
                    <a:ext uri="{9D8B030D-6E8A-4147-A177-3AD203B41FA5}">
                      <a16:colId xmlns:a16="http://schemas.microsoft.com/office/drawing/2014/main" val="20005"/>
                    </a:ext>
                  </a:extLst>
                </a:gridCol>
              </a:tblGrid>
              <a:tr h="368996">
                <a:tc rowSpan="2">
                  <a:txBody>
                    <a:bodyPr/>
                    <a:lstStyle/>
                    <a:p>
                      <a:pPr algn="ctr" latinLnBrk="1"/>
                      <a:r>
                        <a:rPr lang="en-US" altLang="ko-KR" sz="1200" dirty="0">
                          <a:solidFill>
                            <a:schemeClr val="tx1"/>
                          </a:solidFill>
                        </a:rPr>
                        <a:t>Input Sequence</a:t>
                      </a:r>
                      <a:endParaRPr lang="ko-KR" altLang="en-US" sz="1200" dirty="0">
                        <a:solidFill>
                          <a:schemeClr val="tx1"/>
                        </a:solidFill>
                      </a:endParaRPr>
                    </a:p>
                  </a:txBody>
                  <a:tcPr marL="92645" marR="92645" marT="46313" marB="463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rowSpan="2">
                  <a:txBody>
                    <a:bodyPr/>
                    <a:lstStyle/>
                    <a:p>
                      <a:pPr algn="ctr" latinLnBrk="1"/>
                      <a:r>
                        <a:rPr lang="en-US" altLang="ko-KR" sz="1200" dirty="0">
                          <a:solidFill>
                            <a:schemeClr val="tx1"/>
                          </a:solidFill>
                        </a:rPr>
                        <a:t>Present </a:t>
                      </a:r>
                    </a:p>
                    <a:p>
                      <a:pPr algn="ctr" latinLnBrk="1"/>
                      <a:r>
                        <a:rPr lang="en-US" altLang="ko-KR" sz="1200" dirty="0">
                          <a:solidFill>
                            <a:schemeClr val="tx1"/>
                          </a:solidFill>
                        </a:rPr>
                        <a:t>State</a:t>
                      </a:r>
                      <a:endParaRPr lang="ko-KR" altLang="en-US" sz="1200" dirty="0">
                        <a:solidFill>
                          <a:schemeClr val="tx1"/>
                        </a:solidFill>
                      </a:endParaRPr>
                    </a:p>
                  </a:txBody>
                  <a:tcPr marL="92645" marR="92645" marT="46313" marB="463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gridSpan="2">
                  <a:txBody>
                    <a:bodyPr/>
                    <a:lstStyle/>
                    <a:p>
                      <a:pPr algn="ctr" latinLnBrk="1"/>
                      <a:r>
                        <a:rPr lang="en-US" altLang="ko-KR" sz="1200" dirty="0">
                          <a:solidFill>
                            <a:schemeClr val="tx1"/>
                          </a:solidFill>
                        </a:rPr>
                        <a:t>Next State</a:t>
                      </a:r>
                      <a:endParaRPr lang="ko-KR" altLang="en-US" sz="1200" dirty="0">
                        <a:solidFill>
                          <a:schemeClr val="tx1"/>
                        </a:solidFill>
                      </a:endParaRPr>
                    </a:p>
                  </a:txBody>
                  <a:tcPr marL="92645" marR="92645" marT="46313" marB="463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hMerge="1">
                  <a:txBody>
                    <a:bodyPr/>
                    <a:lstStyle/>
                    <a:p>
                      <a:pPr latinLnBrk="1"/>
                      <a:endParaRPr lang="ko-KR" altLang="en-US" dirty="0"/>
                    </a:p>
                  </a:txBody>
                  <a:tcPr/>
                </a:tc>
                <a:tc gridSpan="2">
                  <a:txBody>
                    <a:bodyPr/>
                    <a:lstStyle/>
                    <a:p>
                      <a:pPr algn="ctr" latinLnBrk="1"/>
                      <a:r>
                        <a:rPr lang="en-US" altLang="ko-KR" sz="1200" dirty="0">
                          <a:solidFill>
                            <a:schemeClr val="tx1"/>
                          </a:solidFill>
                        </a:rPr>
                        <a:t>Output</a:t>
                      </a:r>
                      <a:endParaRPr lang="ko-KR" altLang="en-US" sz="1200" dirty="0">
                        <a:solidFill>
                          <a:schemeClr val="tx1"/>
                        </a:solidFill>
                      </a:endParaRPr>
                    </a:p>
                  </a:txBody>
                  <a:tcPr marL="92645" marR="92645" marT="46313" marB="463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hMerge="1">
                  <a:txBody>
                    <a:bodyPr/>
                    <a:lstStyle/>
                    <a:p>
                      <a:pPr latinLnBrk="1"/>
                      <a:endParaRPr lang="ko-KR" altLang="en-US" dirty="0"/>
                    </a:p>
                  </a:txBody>
                  <a:tcPr/>
                </a:tc>
                <a:extLst>
                  <a:ext uri="{0D108BD9-81ED-4DB2-BD59-A6C34878D82A}">
                    <a16:rowId xmlns:a16="http://schemas.microsoft.com/office/drawing/2014/main" val="10000"/>
                  </a:ext>
                </a:extLst>
              </a:tr>
              <a:tr h="660291">
                <a:tc vMerge="1">
                  <a:txBody>
                    <a:bodyPr/>
                    <a:lstStyle/>
                    <a:p>
                      <a:endParaRPr lang="ko-KR" altLang="en-US" dirty="0"/>
                    </a:p>
                  </a:txBody>
                  <a:tcPr/>
                </a:tc>
                <a:tc vMerge="1">
                  <a:txBody>
                    <a:bodyPr/>
                    <a:lstStyle/>
                    <a:p>
                      <a:pPr latinLnBrk="1"/>
                      <a:endParaRPr lang="ko-KR" altLang="en-US" dirty="0"/>
                    </a:p>
                  </a:txBody>
                  <a:tcPr/>
                </a:tc>
                <a:tc>
                  <a:txBody>
                    <a:bodyPr/>
                    <a:lstStyle/>
                    <a:p>
                      <a:pPr algn="ctr" latinLnBrk="1"/>
                      <a:r>
                        <a:rPr lang="en-US" altLang="ko-KR" sz="1200" dirty="0">
                          <a:solidFill>
                            <a:schemeClr val="tx1"/>
                          </a:solidFill>
                        </a:rPr>
                        <a:t>X=0</a:t>
                      </a:r>
                      <a:endParaRPr lang="ko-KR" altLang="en-US" sz="1200" dirty="0">
                        <a:solidFill>
                          <a:schemeClr val="tx1"/>
                        </a:solidFill>
                      </a:endParaRPr>
                    </a:p>
                  </a:txBody>
                  <a:tcPr marL="92645" marR="92645" marT="46313" marB="463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X=1</a:t>
                      </a:r>
                      <a:endParaRPr lang="ko-KR" altLang="en-US" sz="1200" dirty="0">
                        <a:solidFill>
                          <a:schemeClr val="tx1"/>
                        </a:solidFill>
                      </a:endParaRPr>
                    </a:p>
                  </a:txBody>
                  <a:tcPr marL="92645" marR="92645" marT="46313" marB="463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X=0</a:t>
                      </a:r>
                      <a:endParaRPr lang="ko-KR" altLang="en-US" sz="1200" dirty="0">
                        <a:solidFill>
                          <a:schemeClr val="tx1"/>
                        </a:solidFill>
                      </a:endParaRPr>
                    </a:p>
                  </a:txBody>
                  <a:tcPr marL="92645" marR="92645" marT="46313" marB="463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X=1</a:t>
                      </a:r>
                      <a:endParaRPr lang="ko-KR" altLang="en-US" sz="1200" dirty="0">
                        <a:solidFill>
                          <a:schemeClr val="tx1"/>
                        </a:solidFill>
                      </a:endParaRPr>
                    </a:p>
                  </a:txBody>
                  <a:tcPr marL="92645" marR="92645" marT="46313" marB="463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68996">
                <a:tc>
                  <a:txBody>
                    <a:bodyPr/>
                    <a:lstStyle/>
                    <a:p>
                      <a:pPr algn="ctr" latinLnBrk="1"/>
                      <a:r>
                        <a:rPr lang="en-US" altLang="ko-KR" sz="1200" dirty="0">
                          <a:solidFill>
                            <a:schemeClr val="tx1"/>
                          </a:solidFill>
                        </a:rPr>
                        <a:t>Reset</a:t>
                      </a:r>
                    </a:p>
                  </a:txBody>
                  <a:tcPr marL="92645" marR="92645" marT="46313" marB="463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000</a:t>
                      </a:r>
                      <a:endParaRPr lang="ko-KR" altLang="en-US" sz="1200" dirty="0">
                        <a:solidFill>
                          <a:schemeClr val="tx1"/>
                        </a:solidFill>
                      </a:endParaRPr>
                    </a:p>
                  </a:txBody>
                  <a:tcPr marL="92645" marR="92645" marT="46313" marB="463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001</a:t>
                      </a:r>
                      <a:endParaRPr lang="ko-KR" altLang="en-US" sz="1200" dirty="0">
                        <a:solidFill>
                          <a:schemeClr val="tx1"/>
                        </a:solidFill>
                      </a:endParaRPr>
                    </a:p>
                  </a:txBody>
                  <a:tcPr marL="92645" marR="92645" marT="46313" marB="463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010</a:t>
                      </a:r>
                      <a:endParaRPr lang="ko-KR" altLang="en-US" sz="1200" dirty="0">
                        <a:solidFill>
                          <a:schemeClr val="tx1"/>
                        </a:solidFill>
                      </a:endParaRPr>
                    </a:p>
                  </a:txBody>
                  <a:tcPr marL="92645" marR="92645" marT="46313" marB="463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0</a:t>
                      </a:r>
                      <a:endParaRPr lang="ko-KR" altLang="en-US" sz="1200" dirty="0">
                        <a:solidFill>
                          <a:schemeClr val="tx1"/>
                        </a:solidFill>
                      </a:endParaRPr>
                    </a:p>
                  </a:txBody>
                  <a:tcPr marL="92645" marR="92645" marT="46313" marB="463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0</a:t>
                      </a:r>
                      <a:endParaRPr lang="ko-KR" altLang="en-US" sz="1200" dirty="0">
                        <a:solidFill>
                          <a:schemeClr val="tx1"/>
                        </a:solidFill>
                      </a:endParaRPr>
                    </a:p>
                  </a:txBody>
                  <a:tcPr marL="92645" marR="92645" marT="46313" marB="463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68996">
                <a:tc>
                  <a:txBody>
                    <a:bodyPr/>
                    <a:lstStyle/>
                    <a:p>
                      <a:pPr algn="ctr" latinLnBrk="1"/>
                      <a:r>
                        <a:rPr lang="en-US" altLang="ko-KR" sz="1200" dirty="0">
                          <a:solidFill>
                            <a:schemeClr val="tx1"/>
                          </a:solidFill>
                        </a:rPr>
                        <a:t>0</a:t>
                      </a:r>
                      <a:endParaRPr lang="ko-KR" altLang="en-US" sz="1200" dirty="0">
                        <a:solidFill>
                          <a:schemeClr val="tx1"/>
                        </a:solidFill>
                      </a:endParaRPr>
                    </a:p>
                  </a:txBody>
                  <a:tcPr marL="92645" marR="92645" marT="46313" marB="463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001</a:t>
                      </a:r>
                      <a:endParaRPr lang="ko-KR" altLang="en-US" sz="1200" dirty="0">
                        <a:solidFill>
                          <a:schemeClr val="tx1"/>
                        </a:solidFill>
                      </a:endParaRPr>
                    </a:p>
                  </a:txBody>
                  <a:tcPr marL="92645" marR="92645" marT="46313" marB="463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011</a:t>
                      </a:r>
                      <a:endParaRPr lang="ko-KR" altLang="en-US" sz="1200" dirty="0">
                        <a:solidFill>
                          <a:schemeClr val="tx1"/>
                        </a:solidFill>
                      </a:endParaRPr>
                    </a:p>
                  </a:txBody>
                  <a:tcPr marL="92645" marR="92645" marT="46313" marB="463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100</a:t>
                      </a:r>
                      <a:endParaRPr lang="ko-KR" altLang="en-US" sz="1200" dirty="0">
                        <a:solidFill>
                          <a:schemeClr val="tx1"/>
                        </a:solidFill>
                      </a:endParaRPr>
                    </a:p>
                  </a:txBody>
                  <a:tcPr marL="92645" marR="92645" marT="46313" marB="463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0</a:t>
                      </a:r>
                      <a:endParaRPr lang="ko-KR" altLang="en-US" sz="1200" dirty="0">
                        <a:solidFill>
                          <a:schemeClr val="tx1"/>
                        </a:solidFill>
                      </a:endParaRPr>
                    </a:p>
                  </a:txBody>
                  <a:tcPr marL="92645" marR="92645" marT="46313" marB="463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0</a:t>
                      </a:r>
                      <a:endParaRPr lang="ko-KR" altLang="en-US" sz="1200" dirty="0">
                        <a:solidFill>
                          <a:schemeClr val="tx1"/>
                        </a:solidFill>
                      </a:endParaRPr>
                    </a:p>
                  </a:txBody>
                  <a:tcPr marL="92645" marR="92645" marT="46313" marB="463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68996">
                <a:tc>
                  <a:txBody>
                    <a:bodyPr/>
                    <a:lstStyle/>
                    <a:p>
                      <a:pPr algn="ctr" latinLnBrk="1"/>
                      <a:r>
                        <a:rPr lang="en-US" altLang="ko-KR" sz="1200" dirty="0">
                          <a:solidFill>
                            <a:schemeClr val="tx1"/>
                          </a:solidFill>
                        </a:rPr>
                        <a:t>1</a:t>
                      </a:r>
                      <a:endParaRPr lang="ko-KR" altLang="en-US" sz="1200" dirty="0">
                        <a:solidFill>
                          <a:schemeClr val="tx1"/>
                        </a:solidFill>
                      </a:endParaRPr>
                    </a:p>
                  </a:txBody>
                  <a:tcPr marL="92645" marR="92645" marT="46313" marB="463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010</a:t>
                      </a:r>
                      <a:endParaRPr lang="ko-KR" altLang="en-US" sz="1200" dirty="0">
                        <a:solidFill>
                          <a:schemeClr val="tx1"/>
                        </a:solidFill>
                      </a:endParaRPr>
                    </a:p>
                  </a:txBody>
                  <a:tcPr marL="92645" marR="92645" marT="46313" marB="463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rgbClr val="FF0000"/>
                          </a:solidFill>
                        </a:rPr>
                        <a:t>011</a:t>
                      </a:r>
                      <a:endParaRPr lang="ko-KR" altLang="en-US" sz="1200" dirty="0">
                        <a:solidFill>
                          <a:srgbClr val="FF0000"/>
                        </a:solidFill>
                      </a:endParaRPr>
                    </a:p>
                  </a:txBody>
                  <a:tcPr marL="92645" marR="92645" marT="46313" marB="463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110</a:t>
                      </a:r>
                      <a:endParaRPr lang="ko-KR" altLang="en-US" sz="1200" dirty="0">
                        <a:solidFill>
                          <a:schemeClr val="tx1"/>
                        </a:solidFill>
                      </a:endParaRPr>
                    </a:p>
                  </a:txBody>
                  <a:tcPr marL="92645" marR="92645" marT="46313" marB="463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0</a:t>
                      </a:r>
                      <a:endParaRPr lang="ko-KR" altLang="en-US" sz="1200" dirty="0">
                        <a:solidFill>
                          <a:schemeClr val="tx1"/>
                        </a:solidFill>
                      </a:endParaRPr>
                    </a:p>
                  </a:txBody>
                  <a:tcPr marL="92645" marR="92645" marT="46313" marB="463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0</a:t>
                      </a:r>
                      <a:endParaRPr lang="ko-KR" altLang="en-US" sz="1200" dirty="0">
                        <a:solidFill>
                          <a:schemeClr val="tx1"/>
                        </a:solidFill>
                      </a:endParaRPr>
                    </a:p>
                  </a:txBody>
                  <a:tcPr marL="92645" marR="92645" marT="46313" marB="463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68996">
                <a:tc>
                  <a:txBody>
                    <a:bodyPr/>
                    <a:lstStyle/>
                    <a:p>
                      <a:pPr algn="ctr" latinLnBrk="1"/>
                      <a:r>
                        <a:rPr lang="en-US" altLang="ko-KR" sz="1200" dirty="0">
                          <a:solidFill>
                            <a:schemeClr val="tx1"/>
                          </a:solidFill>
                        </a:rPr>
                        <a:t>00 or 10</a:t>
                      </a:r>
                      <a:endParaRPr lang="ko-KR" altLang="en-US" sz="1200" dirty="0">
                        <a:solidFill>
                          <a:schemeClr val="tx1"/>
                        </a:solidFill>
                      </a:endParaRPr>
                    </a:p>
                  </a:txBody>
                  <a:tcPr marL="92645" marR="92645" marT="46313" marB="463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rgbClr val="FF0000"/>
                          </a:solidFill>
                        </a:rPr>
                        <a:t>011</a:t>
                      </a:r>
                      <a:endParaRPr lang="ko-KR" altLang="en-US" sz="1200" dirty="0">
                        <a:solidFill>
                          <a:srgbClr val="FF0000"/>
                        </a:solidFill>
                      </a:endParaRPr>
                    </a:p>
                  </a:txBody>
                  <a:tcPr marL="92645" marR="92645" marT="46313" marB="463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000</a:t>
                      </a:r>
                      <a:endParaRPr lang="ko-KR" altLang="en-US" sz="1200" dirty="0">
                        <a:solidFill>
                          <a:schemeClr val="tx1"/>
                        </a:solidFill>
                      </a:endParaRPr>
                    </a:p>
                  </a:txBody>
                  <a:tcPr marL="92645" marR="92645" marT="46313" marB="463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000</a:t>
                      </a:r>
                      <a:endParaRPr lang="ko-KR" altLang="en-US" sz="1200" dirty="0">
                        <a:solidFill>
                          <a:schemeClr val="tx1"/>
                        </a:solidFill>
                      </a:endParaRPr>
                    </a:p>
                  </a:txBody>
                  <a:tcPr marL="92645" marR="92645" marT="46313" marB="463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0</a:t>
                      </a:r>
                      <a:endParaRPr lang="ko-KR" altLang="en-US" sz="1200" dirty="0">
                        <a:solidFill>
                          <a:schemeClr val="tx1"/>
                        </a:solidFill>
                      </a:endParaRPr>
                    </a:p>
                  </a:txBody>
                  <a:tcPr marL="92645" marR="92645" marT="46313" marB="463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0</a:t>
                      </a:r>
                      <a:endParaRPr lang="ko-KR" altLang="en-US" sz="1200" dirty="0">
                        <a:solidFill>
                          <a:schemeClr val="tx1"/>
                        </a:solidFill>
                      </a:endParaRPr>
                    </a:p>
                  </a:txBody>
                  <a:tcPr marL="92645" marR="92645" marT="46313" marB="463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68996">
                <a:tc>
                  <a:txBody>
                    <a:bodyPr/>
                    <a:lstStyle/>
                    <a:p>
                      <a:pPr algn="ctr" latinLnBrk="1"/>
                      <a:r>
                        <a:rPr lang="en-US" altLang="ko-KR" sz="1200" dirty="0">
                          <a:solidFill>
                            <a:schemeClr val="tx1"/>
                          </a:solidFill>
                        </a:rPr>
                        <a:t>01</a:t>
                      </a:r>
                      <a:endParaRPr lang="ko-KR" altLang="en-US" sz="1200" dirty="0">
                        <a:solidFill>
                          <a:schemeClr val="tx1"/>
                        </a:solidFill>
                      </a:endParaRPr>
                    </a:p>
                  </a:txBody>
                  <a:tcPr marL="92645" marR="92645" marT="46313" marB="463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100</a:t>
                      </a:r>
                      <a:endParaRPr lang="ko-KR" altLang="en-US" sz="1200" dirty="0">
                        <a:solidFill>
                          <a:schemeClr val="tx1"/>
                        </a:solidFill>
                      </a:endParaRPr>
                    </a:p>
                  </a:txBody>
                  <a:tcPr marL="92645" marR="92645" marT="46313" marB="463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000</a:t>
                      </a:r>
                      <a:endParaRPr lang="ko-KR" altLang="en-US" sz="1200" dirty="0">
                        <a:solidFill>
                          <a:schemeClr val="tx1"/>
                        </a:solidFill>
                      </a:endParaRPr>
                    </a:p>
                  </a:txBody>
                  <a:tcPr marL="92645" marR="92645" marT="46313" marB="463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000</a:t>
                      </a:r>
                      <a:endParaRPr lang="ko-KR" altLang="en-US" sz="1200" dirty="0">
                        <a:solidFill>
                          <a:schemeClr val="tx1"/>
                        </a:solidFill>
                      </a:endParaRPr>
                    </a:p>
                  </a:txBody>
                  <a:tcPr marL="92645" marR="92645" marT="46313" marB="463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1</a:t>
                      </a:r>
                      <a:endParaRPr lang="ko-KR" altLang="en-US" sz="1200" dirty="0">
                        <a:solidFill>
                          <a:schemeClr val="tx1"/>
                        </a:solidFill>
                      </a:endParaRPr>
                    </a:p>
                  </a:txBody>
                  <a:tcPr marL="92645" marR="92645" marT="46313" marB="463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0</a:t>
                      </a:r>
                      <a:endParaRPr lang="ko-KR" altLang="en-US" sz="1200" dirty="0">
                        <a:solidFill>
                          <a:schemeClr val="tx1"/>
                        </a:solidFill>
                      </a:endParaRPr>
                    </a:p>
                  </a:txBody>
                  <a:tcPr marL="92645" marR="92645" marT="46313" marB="463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68996">
                <a:tc>
                  <a:txBody>
                    <a:bodyPr/>
                    <a:lstStyle/>
                    <a:p>
                      <a:pPr algn="ctr" latinLnBrk="1"/>
                      <a:r>
                        <a:rPr lang="en-US" altLang="ko-KR" sz="1200" dirty="0">
                          <a:solidFill>
                            <a:schemeClr val="tx1"/>
                          </a:solidFill>
                        </a:rPr>
                        <a:t>11</a:t>
                      </a:r>
                      <a:endParaRPr lang="ko-KR" altLang="en-US" sz="1200" dirty="0">
                        <a:solidFill>
                          <a:schemeClr val="tx1"/>
                        </a:solidFill>
                      </a:endParaRPr>
                    </a:p>
                  </a:txBody>
                  <a:tcPr marL="92645" marR="92645" marT="46313" marB="463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110</a:t>
                      </a:r>
                      <a:endParaRPr lang="ko-KR" altLang="en-US" sz="1200" dirty="0">
                        <a:solidFill>
                          <a:schemeClr val="tx1"/>
                        </a:solidFill>
                      </a:endParaRPr>
                    </a:p>
                  </a:txBody>
                  <a:tcPr marL="92645" marR="92645" marT="46313" marB="463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000</a:t>
                      </a:r>
                      <a:endParaRPr lang="ko-KR" altLang="en-US" sz="1200" dirty="0">
                        <a:solidFill>
                          <a:schemeClr val="tx1"/>
                        </a:solidFill>
                      </a:endParaRPr>
                    </a:p>
                  </a:txBody>
                  <a:tcPr marL="92645" marR="92645" marT="46313" marB="463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000</a:t>
                      </a:r>
                      <a:endParaRPr lang="ko-KR" altLang="en-US" sz="1200" dirty="0">
                        <a:solidFill>
                          <a:schemeClr val="tx1"/>
                        </a:solidFill>
                      </a:endParaRPr>
                    </a:p>
                  </a:txBody>
                  <a:tcPr marL="92645" marR="92645" marT="46313" marB="463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0</a:t>
                      </a:r>
                      <a:endParaRPr lang="ko-KR" altLang="en-US" sz="1200" dirty="0">
                        <a:solidFill>
                          <a:schemeClr val="tx1"/>
                        </a:solidFill>
                      </a:endParaRPr>
                    </a:p>
                  </a:txBody>
                  <a:tcPr marL="92645" marR="92645" marT="46313" marB="463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1</a:t>
                      </a:r>
                      <a:endParaRPr lang="ko-KR" altLang="en-US" sz="1200" dirty="0">
                        <a:solidFill>
                          <a:schemeClr val="tx1"/>
                        </a:solidFill>
                      </a:endParaRPr>
                    </a:p>
                  </a:txBody>
                  <a:tcPr marL="92645" marR="92645" marT="46313" marB="463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bl>
          </a:graphicData>
        </a:graphic>
      </p:graphicFrame>
      <p:graphicFrame>
        <p:nvGraphicFramePr>
          <p:cNvPr id="5" name="표 4">
            <a:extLst>
              <a:ext uri="{FF2B5EF4-FFF2-40B4-BE49-F238E27FC236}">
                <a16:creationId xmlns:a16="http://schemas.microsoft.com/office/drawing/2014/main" id="{1C3D5473-DC68-074D-85C5-7AB6E12AA233}"/>
              </a:ext>
            </a:extLst>
          </p:cNvPr>
          <p:cNvGraphicFramePr>
            <a:graphicFrameLocks noGrp="1"/>
          </p:cNvGraphicFramePr>
          <p:nvPr/>
        </p:nvGraphicFramePr>
        <p:xfrm>
          <a:off x="1449388" y="2473325"/>
          <a:ext cx="3455987" cy="3365504"/>
        </p:xfrm>
        <a:graphic>
          <a:graphicData uri="http://schemas.openxmlformats.org/drawingml/2006/table">
            <a:tbl>
              <a:tblPr firstRow="1" bandRow="1">
                <a:tableStyleId>{5C22544A-7EE6-4342-B048-85BDC9FD1C3A}</a:tableStyleId>
              </a:tblPr>
              <a:tblGrid>
                <a:gridCol w="872924">
                  <a:extLst>
                    <a:ext uri="{9D8B030D-6E8A-4147-A177-3AD203B41FA5}">
                      <a16:colId xmlns:a16="http://schemas.microsoft.com/office/drawing/2014/main" val="20000"/>
                    </a:ext>
                  </a:extLst>
                </a:gridCol>
                <a:gridCol w="739907">
                  <a:extLst>
                    <a:ext uri="{9D8B030D-6E8A-4147-A177-3AD203B41FA5}">
                      <a16:colId xmlns:a16="http://schemas.microsoft.com/office/drawing/2014/main" val="20001"/>
                    </a:ext>
                  </a:extLst>
                </a:gridCol>
                <a:gridCol w="482186">
                  <a:extLst>
                    <a:ext uri="{9D8B030D-6E8A-4147-A177-3AD203B41FA5}">
                      <a16:colId xmlns:a16="http://schemas.microsoft.com/office/drawing/2014/main" val="20002"/>
                    </a:ext>
                  </a:extLst>
                </a:gridCol>
                <a:gridCol w="473873">
                  <a:extLst>
                    <a:ext uri="{9D8B030D-6E8A-4147-A177-3AD203B41FA5}">
                      <a16:colId xmlns:a16="http://schemas.microsoft.com/office/drawing/2014/main" val="20003"/>
                    </a:ext>
                  </a:extLst>
                </a:gridCol>
                <a:gridCol w="407364">
                  <a:extLst>
                    <a:ext uri="{9D8B030D-6E8A-4147-A177-3AD203B41FA5}">
                      <a16:colId xmlns:a16="http://schemas.microsoft.com/office/drawing/2014/main" val="20004"/>
                    </a:ext>
                  </a:extLst>
                </a:gridCol>
                <a:gridCol w="479733">
                  <a:extLst>
                    <a:ext uri="{9D8B030D-6E8A-4147-A177-3AD203B41FA5}">
                      <a16:colId xmlns:a16="http://schemas.microsoft.com/office/drawing/2014/main" val="20005"/>
                    </a:ext>
                  </a:extLst>
                </a:gridCol>
              </a:tblGrid>
              <a:tr h="363394">
                <a:tc rowSpan="2">
                  <a:txBody>
                    <a:bodyPr/>
                    <a:lstStyle/>
                    <a:p>
                      <a:pPr algn="ctr" latinLnBrk="1"/>
                      <a:r>
                        <a:rPr lang="en-US" altLang="ko-KR" sz="1200" dirty="0">
                          <a:solidFill>
                            <a:schemeClr val="tx1"/>
                          </a:solidFill>
                        </a:rPr>
                        <a:t>Input Sequence</a:t>
                      </a:r>
                      <a:endParaRPr lang="ko-KR" altLang="en-US" sz="1200" dirty="0">
                        <a:solidFill>
                          <a:schemeClr val="tx1"/>
                        </a:solidFill>
                      </a:endParaRPr>
                    </a:p>
                  </a:txBody>
                  <a:tcPr marL="92640" marR="92640" marT="46296" marB="462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rowSpan="2">
                  <a:txBody>
                    <a:bodyPr/>
                    <a:lstStyle/>
                    <a:p>
                      <a:pPr algn="ctr" latinLnBrk="1"/>
                      <a:r>
                        <a:rPr lang="en-US" altLang="ko-KR" sz="1200" dirty="0">
                          <a:solidFill>
                            <a:schemeClr val="tx1"/>
                          </a:solidFill>
                        </a:rPr>
                        <a:t>Present </a:t>
                      </a:r>
                    </a:p>
                    <a:p>
                      <a:pPr algn="ctr" latinLnBrk="1"/>
                      <a:r>
                        <a:rPr lang="en-US" altLang="ko-KR" sz="1200" dirty="0">
                          <a:solidFill>
                            <a:schemeClr val="tx1"/>
                          </a:solidFill>
                        </a:rPr>
                        <a:t>State</a:t>
                      </a:r>
                      <a:endParaRPr lang="ko-KR" altLang="en-US" sz="1200" dirty="0">
                        <a:solidFill>
                          <a:schemeClr val="tx1"/>
                        </a:solidFill>
                      </a:endParaRPr>
                    </a:p>
                  </a:txBody>
                  <a:tcPr marL="92640" marR="92640" marT="46296" marB="462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gridSpan="2">
                  <a:txBody>
                    <a:bodyPr/>
                    <a:lstStyle/>
                    <a:p>
                      <a:pPr algn="ctr" latinLnBrk="1"/>
                      <a:r>
                        <a:rPr lang="en-US" altLang="ko-KR" sz="1200" dirty="0">
                          <a:solidFill>
                            <a:schemeClr val="tx1"/>
                          </a:solidFill>
                        </a:rPr>
                        <a:t>Next State</a:t>
                      </a:r>
                      <a:endParaRPr lang="ko-KR" altLang="en-US" sz="1200" dirty="0">
                        <a:solidFill>
                          <a:schemeClr val="tx1"/>
                        </a:solidFill>
                      </a:endParaRPr>
                    </a:p>
                  </a:txBody>
                  <a:tcPr marL="92640" marR="92640" marT="46296" marB="462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hMerge="1">
                  <a:txBody>
                    <a:bodyPr/>
                    <a:lstStyle/>
                    <a:p>
                      <a:pPr latinLnBrk="1"/>
                      <a:endParaRPr lang="ko-KR" altLang="en-US" dirty="0"/>
                    </a:p>
                  </a:txBody>
                  <a:tcPr/>
                </a:tc>
                <a:tc gridSpan="2">
                  <a:txBody>
                    <a:bodyPr/>
                    <a:lstStyle/>
                    <a:p>
                      <a:pPr algn="ctr" latinLnBrk="1"/>
                      <a:r>
                        <a:rPr lang="en-US" altLang="ko-KR" sz="1200" dirty="0">
                          <a:solidFill>
                            <a:schemeClr val="tx1"/>
                          </a:solidFill>
                        </a:rPr>
                        <a:t>Output</a:t>
                      </a:r>
                      <a:endParaRPr lang="ko-KR" altLang="en-US" sz="1200" dirty="0">
                        <a:solidFill>
                          <a:schemeClr val="tx1"/>
                        </a:solidFill>
                      </a:endParaRPr>
                    </a:p>
                  </a:txBody>
                  <a:tcPr marL="92640" marR="92640" marT="46296" marB="4629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hMerge="1">
                  <a:txBody>
                    <a:bodyPr/>
                    <a:lstStyle/>
                    <a:p>
                      <a:pPr latinLnBrk="1"/>
                      <a:endParaRPr lang="ko-KR" altLang="en-US" dirty="0"/>
                    </a:p>
                  </a:txBody>
                  <a:tcPr/>
                </a:tc>
                <a:extLst>
                  <a:ext uri="{0D108BD9-81ED-4DB2-BD59-A6C34878D82A}">
                    <a16:rowId xmlns:a16="http://schemas.microsoft.com/office/drawing/2014/main" val="10000"/>
                  </a:ext>
                </a:extLst>
              </a:tr>
              <a:tr h="458351">
                <a:tc vMerge="1">
                  <a:txBody>
                    <a:bodyPr/>
                    <a:lstStyle/>
                    <a:p>
                      <a:endParaRPr lang="ko-KR" altLang="en-US" dirty="0"/>
                    </a:p>
                  </a:txBody>
                  <a:tcPr/>
                </a:tc>
                <a:tc vMerge="1">
                  <a:txBody>
                    <a:bodyPr/>
                    <a:lstStyle/>
                    <a:p>
                      <a:pPr latinLnBrk="1"/>
                      <a:endParaRPr lang="ko-KR" altLang="en-US" dirty="0"/>
                    </a:p>
                  </a:txBody>
                  <a:tcPr/>
                </a:tc>
                <a:tc>
                  <a:txBody>
                    <a:bodyPr/>
                    <a:lstStyle/>
                    <a:p>
                      <a:pPr algn="ctr" latinLnBrk="1"/>
                      <a:r>
                        <a:rPr lang="en-US" altLang="ko-KR" sz="1200" dirty="0">
                          <a:solidFill>
                            <a:schemeClr val="tx1"/>
                          </a:solidFill>
                        </a:rPr>
                        <a:t>X=0</a:t>
                      </a:r>
                      <a:endParaRPr lang="ko-KR" altLang="en-US" sz="1200" dirty="0">
                        <a:solidFill>
                          <a:schemeClr val="tx1"/>
                        </a:solidFill>
                      </a:endParaRPr>
                    </a:p>
                  </a:txBody>
                  <a:tcPr marL="92640" marR="92640" marT="46296" marB="462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X=1</a:t>
                      </a:r>
                      <a:endParaRPr lang="ko-KR" altLang="en-US" sz="1200" dirty="0">
                        <a:solidFill>
                          <a:schemeClr val="tx1"/>
                        </a:solidFill>
                      </a:endParaRPr>
                    </a:p>
                  </a:txBody>
                  <a:tcPr marL="92640" marR="92640" marT="46296" marB="462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X=0</a:t>
                      </a:r>
                      <a:endParaRPr lang="ko-KR" altLang="en-US" sz="1200" dirty="0">
                        <a:solidFill>
                          <a:schemeClr val="tx1"/>
                        </a:solidFill>
                      </a:endParaRPr>
                    </a:p>
                  </a:txBody>
                  <a:tcPr marL="92640" marR="92640" marT="46296" marB="462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X=1</a:t>
                      </a:r>
                      <a:endParaRPr lang="ko-KR" altLang="en-US" sz="1200" dirty="0">
                        <a:solidFill>
                          <a:schemeClr val="tx1"/>
                        </a:solidFill>
                      </a:endParaRPr>
                    </a:p>
                  </a:txBody>
                  <a:tcPr marL="92640" marR="92640" marT="46296" marB="462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63394">
                <a:tc>
                  <a:txBody>
                    <a:bodyPr/>
                    <a:lstStyle/>
                    <a:p>
                      <a:pPr algn="ctr" latinLnBrk="1"/>
                      <a:r>
                        <a:rPr lang="en-US" altLang="ko-KR" sz="1200" dirty="0">
                          <a:solidFill>
                            <a:schemeClr val="tx1"/>
                          </a:solidFill>
                        </a:rPr>
                        <a:t>Reset</a:t>
                      </a:r>
                    </a:p>
                  </a:txBody>
                  <a:tcPr marL="92640" marR="92640" marT="46296" marB="462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S0</a:t>
                      </a:r>
                      <a:endParaRPr lang="ko-KR" altLang="en-US" sz="1200" dirty="0">
                        <a:solidFill>
                          <a:schemeClr val="tx1"/>
                        </a:solidFill>
                      </a:endParaRPr>
                    </a:p>
                  </a:txBody>
                  <a:tcPr marL="92640" marR="92640" marT="46296" marB="462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S1</a:t>
                      </a:r>
                      <a:endParaRPr lang="ko-KR" altLang="en-US" sz="1200" dirty="0">
                        <a:solidFill>
                          <a:schemeClr val="tx1"/>
                        </a:solidFill>
                      </a:endParaRPr>
                    </a:p>
                  </a:txBody>
                  <a:tcPr marL="92640" marR="92640" marT="46296" marB="462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S2</a:t>
                      </a:r>
                      <a:endParaRPr lang="ko-KR" altLang="en-US" sz="1200" dirty="0">
                        <a:solidFill>
                          <a:schemeClr val="tx1"/>
                        </a:solidFill>
                      </a:endParaRPr>
                    </a:p>
                  </a:txBody>
                  <a:tcPr marL="92640" marR="92640" marT="46296" marB="462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0</a:t>
                      </a:r>
                      <a:endParaRPr lang="ko-KR" altLang="en-US" sz="1200" dirty="0">
                        <a:solidFill>
                          <a:schemeClr val="tx1"/>
                        </a:solidFill>
                      </a:endParaRPr>
                    </a:p>
                  </a:txBody>
                  <a:tcPr marL="92640" marR="92640" marT="46296" marB="462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0</a:t>
                      </a:r>
                      <a:endParaRPr lang="ko-KR" altLang="en-US" sz="1200" dirty="0">
                        <a:solidFill>
                          <a:schemeClr val="tx1"/>
                        </a:solidFill>
                      </a:endParaRPr>
                    </a:p>
                  </a:txBody>
                  <a:tcPr marL="92640" marR="92640" marT="46296" marB="462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63394">
                <a:tc>
                  <a:txBody>
                    <a:bodyPr/>
                    <a:lstStyle/>
                    <a:p>
                      <a:pPr algn="ctr" latinLnBrk="1"/>
                      <a:r>
                        <a:rPr lang="en-US" altLang="ko-KR" sz="1200" dirty="0">
                          <a:solidFill>
                            <a:schemeClr val="tx1"/>
                          </a:solidFill>
                        </a:rPr>
                        <a:t>0</a:t>
                      </a:r>
                      <a:endParaRPr lang="ko-KR" altLang="en-US" sz="1200" dirty="0">
                        <a:solidFill>
                          <a:schemeClr val="tx1"/>
                        </a:solidFill>
                      </a:endParaRPr>
                    </a:p>
                  </a:txBody>
                  <a:tcPr marL="92640" marR="92640" marT="46296" marB="462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S1</a:t>
                      </a:r>
                      <a:endParaRPr lang="ko-KR" altLang="en-US" sz="1200" dirty="0">
                        <a:solidFill>
                          <a:schemeClr val="tx1"/>
                        </a:solidFill>
                      </a:endParaRPr>
                    </a:p>
                  </a:txBody>
                  <a:tcPr marL="92640" marR="92640" marT="46296" marB="462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S3</a:t>
                      </a:r>
                      <a:endParaRPr lang="ko-KR" altLang="en-US" sz="1200" dirty="0">
                        <a:solidFill>
                          <a:schemeClr val="tx1"/>
                        </a:solidFill>
                      </a:endParaRPr>
                    </a:p>
                  </a:txBody>
                  <a:tcPr marL="92640" marR="92640" marT="46296" marB="462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S4</a:t>
                      </a:r>
                      <a:endParaRPr lang="ko-KR" altLang="en-US" sz="1200" dirty="0">
                        <a:solidFill>
                          <a:schemeClr val="tx1"/>
                        </a:solidFill>
                      </a:endParaRPr>
                    </a:p>
                  </a:txBody>
                  <a:tcPr marL="92640" marR="92640" marT="46296" marB="462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0</a:t>
                      </a:r>
                      <a:endParaRPr lang="ko-KR" altLang="en-US" sz="1200" dirty="0">
                        <a:solidFill>
                          <a:schemeClr val="tx1"/>
                        </a:solidFill>
                      </a:endParaRPr>
                    </a:p>
                  </a:txBody>
                  <a:tcPr marL="92640" marR="92640" marT="46296" marB="462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0</a:t>
                      </a:r>
                      <a:endParaRPr lang="ko-KR" altLang="en-US" sz="1200" dirty="0">
                        <a:solidFill>
                          <a:schemeClr val="tx1"/>
                        </a:solidFill>
                      </a:endParaRPr>
                    </a:p>
                  </a:txBody>
                  <a:tcPr marL="92640" marR="92640" marT="46296" marB="462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63394">
                <a:tc>
                  <a:txBody>
                    <a:bodyPr/>
                    <a:lstStyle/>
                    <a:p>
                      <a:pPr algn="ctr" latinLnBrk="1"/>
                      <a:r>
                        <a:rPr lang="en-US" altLang="ko-KR" sz="1200" dirty="0">
                          <a:solidFill>
                            <a:schemeClr val="tx1"/>
                          </a:solidFill>
                        </a:rPr>
                        <a:t>1</a:t>
                      </a:r>
                      <a:endParaRPr lang="ko-KR" altLang="en-US" sz="1200" dirty="0">
                        <a:solidFill>
                          <a:schemeClr val="tx1"/>
                        </a:solidFill>
                      </a:endParaRPr>
                    </a:p>
                  </a:txBody>
                  <a:tcPr marL="92640" marR="92640" marT="46296" marB="462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S2</a:t>
                      </a:r>
                      <a:endParaRPr lang="ko-KR" altLang="en-US" sz="1200" dirty="0">
                        <a:solidFill>
                          <a:schemeClr val="tx1"/>
                        </a:solidFill>
                      </a:endParaRPr>
                    </a:p>
                  </a:txBody>
                  <a:tcPr marL="92640" marR="92640" marT="46296" marB="462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rgbClr val="FF0000"/>
                          </a:solidFill>
                        </a:rPr>
                        <a:t>S5</a:t>
                      </a:r>
                      <a:endParaRPr lang="ko-KR" altLang="en-US" sz="1200" dirty="0">
                        <a:solidFill>
                          <a:srgbClr val="FF0000"/>
                        </a:solidFill>
                      </a:endParaRPr>
                    </a:p>
                  </a:txBody>
                  <a:tcPr marL="92640" marR="92640" marT="46296" marB="462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S6</a:t>
                      </a:r>
                      <a:endParaRPr lang="ko-KR" altLang="en-US" sz="1200" dirty="0">
                        <a:solidFill>
                          <a:schemeClr val="tx1"/>
                        </a:solidFill>
                      </a:endParaRPr>
                    </a:p>
                  </a:txBody>
                  <a:tcPr marL="92640" marR="92640" marT="46296" marB="462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0</a:t>
                      </a:r>
                      <a:endParaRPr lang="ko-KR" altLang="en-US" sz="1200" dirty="0">
                        <a:solidFill>
                          <a:schemeClr val="tx1"/>
                        </a:solidFill>
                      </a:endParaRPr>
                    </a:p>
                  </a:txBody>
                  <a:tcPr marL="92640" marR="92640" marT="46296" marB="462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0</a:t>
                      </a:r>
                      <a:endParaRPr lang="ko-KR" altLang="en-US" sz="1200" dirty="0">
                        <a:solidFill>
                          <a:schemeClr val="tx1"/>
                        </a:solidFill>
                      </a:endParaRPr>
                    </a:p>
                  </a:txBody>
                  <a:tcPr marL="92640" marR="92640" marT="46296" marB="462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63394">
                <a:tc>
                  <a:txBody>
                    <a:bodyPr/>
                    <a:lstStyle/>
                    <a:p>
                      <a:pPr algn="ctr" latinLnBrk="1"/>
                      <a:r>
                        <a:rPr lang="en-US" altLang="ko-KR" sz="1200" dirty="0">
                          <a:solidFill>
                            <a:schemeClr val="tx1"/>
                          </a:solidFill>
                        </a:rPr>
                        <a:t>00</a:t>
                      </a:r>
                      <a:endParaRPr lang="ko-KR" altLang="en-US" sz="1200" dirty="0">
                        <a:solidFill>
                          <a:schemeClr val="tx1"/>
                        </a:solidFill>
                      </a:endParaRPr>
                    </a:p>
                  </a:txBody>
                  <a:tcPr marL="92640" marR="92640" marT="46296" marB="462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S3</a:t>
                      </a:r>
                      <a:endParaRPr lang="ko-KR" altLang="en-US" sz="1200" dirty="0">
                        <a:solidFill>
                          <a:schemeClr val="tx1"/>
                        </a:solidFill>
                      </a:endParaRPr>
                    </a:p>
                  </a:txBody>
                  <a:tcPr marL="92640" marR="92640" marT="46296" marB="462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S0</a:t>
                      </a:r>
                      <a:endParaRPr lang="ko-KR" altLang="en-US" sz="1200" dirty="0">
                        <a:solidFill>
                          <a:schemeClr val="tx1"/>
                        </a:solidFill>
                      </a:endParaRPr>
                    </a:p>
                  </a:txBody>
                  <a:tcPr marL="92640" marR="92640" marT="46296" marB="462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S0</a:t>
                      </a:r>
                      <a:endParaRPr lang="ko-KR" altLang="en-US" sz="1200" dirty="0">
                        <a:solidFill>
                          <a:schemeClr val="tx1"/>
                        </a:solidFill>
                      </a:endParaRPr>
                    </a:p>
                  </a:txBody>
                  <a:tcPr marL="92640" marR="92640" marT="46296" marB="462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0</a:t>
                      </a:r>
                      <a:endParaRPr lang="ko-KR" altLang="en-US" sz="1200" dirty="0">
                        <a:solidFill>
                          <a:schemeClr val="tx1"/>
                        </a:solidFill>
                      </a:endParaRPr>
                    </a:p>
                  </a:txBody>
                  <a:tcPr marL="92640" marR="92640" marT="46296" marB="462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0</a:t>
                      </a:r>
                      <a:endParaRPr lang="ko-KR" altLang="en-US" sz="1200" dirty="0">
                        <a:solidFill>
                          <a:schemeClr val="tx1"/>
                        </a:solidFill>
                      </a:endParaRPr>
                    </a:p>
                  </a:txBody>
                  <a:tcPr marL="92640" marR="92640" marT="46296" marB="462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63394">
                <a:tc>
                  <a:txBody>
                    <a:bodyPr/>
                    <a:lstStyle/>
                    <a:p>
                      <a:pPr algn="ctr" latinLnBrk="1"/>
                      <a:r>
                        <a:rPr lang="en-US" altLang="ko-KR" sz="1200" dirty="0">
                          <a:solidFill>
                            <a:schemeClr val="tx1"/>
                          </a:solidFill>
                        </a:rPr>
                        <a:t>01</a:t>
                      </a:r>
                      <a:endParaRPr lang="ko-KR" altLang="en-US" sz="1200" dirty="0">
                        <a:solidFill>
                          <a:schemeClr val="tx1"/>
                        </a:solidFill>
                      </a:endParaRPr>
                    </a:p>
                  </a:txBody>
                  <a:tcPr marL="92640" marR="92640" marT="46296" marB="462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S4</a:t>
                      </a:r>
                      <a:endParaRPr lang="ko-KR" altLang="en-US" sz="1200" dirty="0">
                        <a:solidFill>
                          <a:schemeClr val="tx1"/>
                        </a:solidFill>
                      </a:endParaRPr>
                    </a:p>
                  </a:txBody>
                  <a:tcPr marL="92640" marR="92640" marT="46296" marB="462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S0</a:t>
                      </a:r>
                      <a:endParaRPr lang="ko-KR" altLang="en-US" sz="1200" dirty="0">
                        <a:solidFill>
                          <a:schemeClr val="tx1"/>
                        </a:solidFill>
                      </a:endParaRPr>
                    </a:p>
                  </a:txBody>
                  <a:tcPr marL="92640" marR="92640" marT="46296" marB="462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S0</a:t>
                      </a:r>
                      <a:endParaRPr lang="ko-KR" altLang="en-US" sz="1200" dirty="0">
                        <a:solidFill>
                          <a:schemeClr val="tx1"/>
                        </a:solidFill>
                      </a:endParaRPr>
                    </a:p>
                  </a:txBody>
                  <a:tcPr marL="92640" marR="92640" marT="46296" marB="462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1</a:t>
                      </a:r>
                      <a:endParaRPr lang="ko-KR" altLang="en-US" sz="1200" dirty="0">
                        <a:solidFill>
                          <a:schemeClr val="tx1"/>
                        </a:solidFill>
                      </a:endParaRPr>
                    </a:p>
                  </a:txBody>
                  <a:tcPr marL="92640" marR="92640" marT="46296" marB="462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0</a:t>
                      </a:r>
                      <a:endParaRPr lang="ko-KR" altLang="en-US" sz="1200" dirty="0">
                        <a:solidFill>
                          <a:schemeClr val="tx1"/>
                        </a:solidFill>
                      </a:endParaRPr>
                    </a:p>
                  </a:txBody>
                  <a:tcPr marL="92640" marR="92640" marT="46296" marB="462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63394">
                <a:tc>
                  <a:txBody>
                    <a:bodyPr/>
                    <a:lstStyle/>
                    <a:p>
                      <a:pPr algn="ctr" latinLnBrk="1"/>
                      <a:r>
                        <a:rPr lang="en-US" altLang="ko-KR" sz="1200" dirty="0">
                          <a:solidFill>
                            <a:schemeClr val="tx1"/>
                          </a:solidFill>
                        </a:rPr>
                        <a:t>10</a:t>
                      </a:r>
                      <a:endParaRPr lang="ko-KR" altLang="en-US" sz="1200" dirty="0">
                        <a:solidFill>
                          <a:schemeClr val="tx1"/>
                        </a:solidFill>
                      </a:endParaRPr>
                    </a:p>
                  </a:txBody>
                  <a:tcPr marL="92640" marR="92640" marT="46296" marB="462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rgbClr val="FF0000"/>
                          </a:solidFill>
                        </a:rPr>
                        <a:t>S5</a:t>
                      </a:r>
                      <a:endParaRPr lang="ko-KR" altLang="en-US" sz="1200" dirty="0">
                        <a:solidFill>
                          <a:srgbClr val="FF0000"/>
                        </a:solidFill>
                      </a:endParaRPr>
                    </a:p>
                  </a:txBody>
                  <a:tcPr marL="92640" marR="92640" marT="46296" marB="462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S0</a:t>
                      </a:r>
                      <a:endParaRPr lang="ko-KR" altLang="en-US" sz="1200" dirty="0">
                        <a:solidFill>
                          <a:schemeClr val="tx1"/>
                        </a:solidFill>
                      </a:endParaRPr>
                    </a:p>
                  </a:txBody>
                  <a:tcPr marL="92640" marR="92640" marT="46296" marB="462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S0</a:t>
                      </a:r>
                      <a:endParaRPr lang="ko-KR" altLang="en-US" sz="1200" dirty="0">
                        <a:solidFill>
                          <a:schemeClr val="tx1"/>
                        </a:solidFill>
                      </a:endParaRPr>
                    </a:p>
                  </a:txBody>
                  <a:tcPr marL="92640" marR="92640" marT="46296" marB="462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0</a:t>
                      </a:r>
                      <a:endParaRPr lang="ko-KR" altLang="en-US" sz="1200" dirty="0">
                        <a:solidFill>
                          <a:schemeClr val="tx1"/>
                        </a:solidFill>
                      </a:endParaRPr>
                    </a:p>
                  </a:txBody>
                  <a:tcPr marL="92640" marR="92640" marT="46296" marB="462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0</a:t>
                      </a:r>
                      <a:endParaRPr lang="ko-KR" altLang="en-US" sz="1200" dirty="0">
                        <a:solidFill>
                          <a:schemeClr val="tx1"/>
                        </a:solidFill>
                      </a:endParaRPr>
                    </a:p>
                  </a:txBody>
                  <a:tcPr marL="92640" marR="92640" marT="46296" marB="462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363394">
                <a:tc>
                  <a:txBody>
                    <a:bodyPr/>
                    <a:lstStyle/>
                    <a:p>
                      <a:pPr algn="ctr" latinLnBrk="1"/>
                      <a:r>
                        <a:rPr lang="en-US" altLang="ko-KR" sz="1200" dirty="0">
                          <a:solidFill>
                            <a:schemeClr val="tx1"/>
                          </a:solidFill>
                        </a:rPr>
                        <a:t>11</a:t>
                      </a:r>
                      <a:endParaRPr lang="ko-KR" altLang="en-US" sz="1200" dirty="0">
                        <a:solidFill>
                          <a:schemeClr val="tx1"/>
                        </a:solidFill>
                      </a:endParaRPr>
                    </a:p>
                  </a:txBody>
                  <a:tcPr marL="92640" marR="92640" marT="46296" marB="462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S6</a:t>
                      </a:r>
                      <a:endParaRPr lang="ko-KR" altLang="en-US" sz="1200" dirty="0">
                        <a:solidFill>
                          <a:schemeClr val="tx1"/>
                        </a:solidFill>
                      </a:endParaRPr>
                    </a:p>
                  </a:txBody>
                  <a:tcPr marL="92640" marR="92640" marT="46296" marB="462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S0</a:t>
                      </a:r>
                      <a:endParaRPr lang="ko-KR" altLang="en-US" sz="1200" dirty="0">
                        <a:solidFill>
                          <a:schemeClr val="tx1"/>
                        </a:solidFill>
                      </a:endParaRPr>
                    </a:p>
                  </a:txBody>
                  <a:tcPr marL="92640" marR="92640" marT="46296" marB="462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S0</a:t>
                      </a:r>
                      <a:endParaRPr lang="ko-KR" altLang="en-US" sz="1200" dirty="0">
                        <a:solidFill>
                          <a:schemeClr val="tx1"/>
                        </a:solidFill>
                      </a:endParaRPr>
                    </a:p>
                  </a:txBody>
                  <a:tcPr marL="92640" marR="92640" marT="46296" marB="462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0</a:t>
                      </a:r>
                      <a:endParaRPr lang="ko-KR" altLang="en-US" sz="1200" dirty="0">
                        <a:solidFill>
                          <a:schemeClr val="tx1"/>
                        </a:solidFill>
                      </a:endParaRPr>
                    </a:p>
                  </a:txBody>
                  <a:tcPr marL="92640" marR="92640" marT="46296" marB="462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200" dirty="0">
                          <a:solidFill>
                            <a:schemeClr val="tx1"/>
                          </a:solidFill>
                        </a:rPr>
                        <a:t>1</a:t>
                      </a:r>
                      <a:endParaRPr lang="ko-KR" altLang="en-US" sz="1200" dirty="0">
                        <a:solidFill>
                          <a:schemeClr val="tx1"/>
                        </a:solidFill>
                      </a:endParaRPr>
                    </a:p>
                  </a:txBody>
                  <a:tcPr marL="92640" marR="92640" marT="46296" marB="4629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bl>
          </a:graphicData>
        </a:graphic>
      </p:graphicFrame>
      <p:sp>
        <p:nvSpPr>
          <p:cNvPr id="189573" name="TextBox 5">
            <a:extLst>
              <a:ext uri="{FF2B5EF4-FFF2-40B4-BE49-F238E27FC236}">
                <a16:creationId xmlns:a16="http://schemas.microsoft.com/office/drawing/2014/main" id="{8AC75AA7-5E33-094D-AD41-C0EED3F29F29}"/>
              </a:ext>
            </a:extLst>
          </p:cNvPr>
          <p:cNvSpPr txBox="1">
            <a:spLocks noChangeArrowheads="1"/>
          </p:cNvSpPr>
          <p:nvPr/>
        </p:nvSpPr>
        <p:spPr bwMode="auto">
          <a:xfrm>
            <a:off x="400050" y="4746625"/>
            <a:ext cx="838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000000"/>
                </a:solidFill>
              </a:rPr>
              <a:t>Merge</a:t>
            </a:r>
            <a:endParaRPr lang="ko-KR" altLang="en-US">
              <a:solidFill>
                <a:srgbClr val="000000"/>
              </a:solidFill>
            </a:endParaRPr>
          </a:p>
        </p:txBody>
      </p:sp>
      <p:cxnSp>
        <p:nvCxnSpPr>
          <p:cNvPr id="8" name="직선 화살표 연결선 7">
            <a:extLst>
              <a:ext uri="{FF2B5EF4-FFF2-40B4-BE49-F238E27FC236}">
                <a16:creationId xmlns:a16="http://schemas.microsoft.com/office/drawing/2014/main" id="{7FDD570B-734D-AE4F-A9C9-98DDB68A792E}"/>
              </a:ext>
            </a:extLst>
          </p:cNvPr>
          <p:cNvCxnSpPr/>
          <p:nvPr/>
        </p:nvCxnSpPr>
        <p:spPr>
          <a:xfrm flipH="1" flipV="1">
            <a:off x="1006475" y="5111750"/>
            <a:ext cx="442913" cy="158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7DDA41B0-5FAE-8741-9D7A-640154265E78}"/>
              </a:ext>
            </a:extLst>
          </p:cNvPr>
          <p:cNvCxnSpPr/>
          <p:nvPr/>
        </p:nvCxnSpPr>
        <p:spPr>
          <a:xfrm flipV="1">
            <a:off x="996950" y="4630738"/>
            <a:ext cx="442913" cy="158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9576" name="TextBox 9">
            <a:extLst>
              <a:ext uri="{FF2B5EF4-FFF2-40B4-BE49-F238E27FC236}">
                <a16:creationId xmlns:a16="http://schemas.microsoft.com/office/drawing/2014/main" id="{41DAD9A4-A41B-8446-A35C-649C5527CA24}"/>
              </a:ext>
            </a:extLst>
          </p:cNvPr>
          <p:cNvSpPr txBox="1">
            <a:spLocks noChangeArrowheads="1"/>
          </p:cNvSpPr>
          <p:nvPr/>
        </p:nvSpPr>
        <p:spPr bwMode="auto">
          <a:xfrm>
            <a:off x="315913" y="4051300"/>
            <a:ext cx="1133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000000"/>
                </a:solidFill>
              </a:rPr>
              <a:t>Re-name</a:t>
            </a:r>
            <a:endParaRPr lang="ko-KR" altLang="en-US">
              <a:solidFill>
                <a:srgbClr val="000000"/>
              </a:solidFill>
            </a:endParaRPr>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4A9875BB-CF41-1D49-8686-0CFA79E78A62}"/>
                  </a:ext>
                </a:extLst>
              </p14:cNvPr>
              <p14:cNvContentPartPr/>
              <p14:nvPr/>
            </p14:nvContentPartPr>
            <p14:xfrm>
              <a:off x="502200" y="2069280"/>
              <a:ext cx="1357200" cy="303120"/>
            </p14:xfrm>
          </p:contentPart>
        </mc:Choice>
        <mc:Fallback>
          <p:pic>
            <p:nvPicPr>
              <p:cNvPr id="6" name="Ink 5">
                <a:extLst>
                  <a:ext uri="{FF2B5EF4-FFF2-40B4-BE49-F238E27FC236}">
                    <a16:creationId xmlns:a16="http://schemas.microsoft.com/office/drawing/2014/main" id="{4A9875BB-CF41-1D49-8686-0CFA79E78A62}"/>
                  </a:ext>
                </a:extLst>
              </p:cNvPr>
              <p:cNvPicPr/>
              <p:nvPr/>
            </p:nvPicPr>
            <p:blipFill>
              <a:blip r:embed="rId3"/>
              <a:stretch>
                <a:fillRect/>
              </a:stretch>
            </p:blipFill>
            <p:spPr>
              <a:xfrm>
                <a:off x="492840" y="2059920"/>
                <a:ext cx="1375920" cy="321840"/>
              </a:xfrm>
              <a:prstGeom prst="rect">
                <a:avLst/>
              </a:prstGeom>
            </p:spPr>
          </p:pic>
        </mc:Fallback>
      </mc:AlternateContent>
    </p:spTree>
    <p:extLst>
      <p:ext uri="{BB962C8B-B14F-4D97-AF65-F5344CB8AC3E}">
        <p14:creationId xmlns:p14="http://schemas.microsoft.com/office/powerpoint/2010/main" val="2080431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22E97659-7540-CC49-9813-A344AE0FCFBA}"/>
              </a:ext>
            </a:extLst>
          </p:cNvPr>
          <p:cNvSpPr>
            <a:spLocks noGrp="1" noChangeArrowheads="1"/>
          </p:cNvSpPr>
          <p:nvPr>
            <p:ph type="title"/>
          </p:nvPr>
        </p:nvSpPr>
        <p:spPr>
          <a:xfrm>
            <a:off x="1757363" y="1011238"/>
            <a:ext cx="1746250" cy="249237"/>
          </a:xfrm>
        </p:spPr>
        <p:txBody>
          <a:bodyPr/>
          <a:lstStyle/>
          <a:p>
            <a:pPr>
              <a:defRPr/>
            </a:pPr>
            <a:r>
              <a:rPr lang="en-US" altLang="ko-KR" sz="1521"/>
              <a:t>3.2.1 </a:t>
            </a:r>
            <a:r>
              <a:rPr lang="en-US" altLang="ko-KR" sz="1521" i="1"/>
              <a:t>Q-M Method</a:t>
            </a:r>
          </a:p>
        </p:txBody>
      </p:sp>
      <p:sp>
        <p:nvSpPr>
          <p:cNvPr id="57347" name="Rectangle 3">
            <a:extLst>
              <a:ext uri="{FF2B5EF4-FFF2-40B4-BE49-F238E27FC236}">
                <a16:creationId xmlns:a16="http://schemas.microsoft.com/office/drawing/2014/main" id="{421DE077-6F0B-E04A-8840-38016DD8C637}"/>
              </a:ext>
            </a:extLst>
          </p:cNvPr>
          <p:cNvSpPr>
            <a:spLocks noChangeArrowheads="1"/>
          </p:cNvSpPr>
          <p:nvPr/>
        </p:nvSpPr>
        <p:spPr bwMode="auto">
          <a:xfrm>
            <a:off x="1535113" y="1328738"/>
            <a:ext cx="4406900" cy="238125"/>
          </a:xfrm>
          <a:prstGeom prst="rect">
            <a:avLst/>
          </a:prstGeom>
          <a:noFill/>
          <a:ln w="12700">
            <a:noFill/>
            <a:miter lim="800000"/>
            <a:headEnd/>
            <a:tailEnd/>
          </a:ln>
        </p:spPr>
        <p:txBody>
          <a:bodyPr wrap="none" lIns="48286" tIns="19315" rIns="48286" bIns="19315">
            <a:spAutoFit/>
          </a:bodyPr>
          <a:lstStyle/>
          <a:p>
            <a:pPr fontAlgn="auto">
              <a:lnSpc>
                <a:spcPct val="85000"/>
              </a:lnSpc>
              <a:spcBef>
                <a:spcPts val="0"/>
              </a:spcBef>
              <a:spcAft>
                <a:spcPts val="0"/>
              </a:spcAft>
              <a:defRPr/>
            </a:pPr>
            <a:r>
              <a:rPr lang="en-US" altLang="ko-KR" sz="1521">
                <a:solidFill>
                  <a:srgbClr val="000000"/>
                </a:solidFill>
                <a:latin typeface="Arial"/>
              </a:rPr>
              <a:t>Example:  F(A,B,C,D) = </a:t>
            </a:r>
            <a:r>
              <a:rPr lang="en-US" altLang="ko-KR" sz="1521">
                <a:solidFill>
                  <a:srgbClr val="000000"/>
                </a:solidFill>
                <a:latin typeface="Symbol" pitchFamily="18" charset="2"/>
              </a:rPr>
              <a:t></a:t>
            </a:r>
            <a:r>
              <a:rPr lang="en-US" altLang="ko-KR" sz="1521">
                <a:solidFill>
                  <a:srgbClr val="000000"/>
                </a:solidFill>
                <a:latin typeface="Arial"/>
              </a:rPr>
              <a:t>m(0,1,2,5,6,7,8,9,10,14)</a:t>
            </a:r>
          </a:p>
        </p:txBody>
      </p:sp>
      <p:grpSp>
        <p:nvGrpSpPr>
          <p:cNvPr id="65539" name="Group 4">
            <a:extLst>
              <a:ext uri="{FF2B5EF4-FFF2-40B4-BE49-F238E27FC236}">
                <a16:creationId xmlns:a16="http://schemas.microsoft.com/office/drawing/2014/main" id="{C7421FB6-A87E-9F49-B21A-28CFED165D8B}"/>
              </a:ext>
            </a:extLst>
          </p:cNvPr>
          <p:cNvGrpSpPr>
            <a:grpSpLocks/>
          </p:cNvGrpSpPr>
          <p:nvPr/>
        </p:nvGrpSpPr>
        <p:grpSpPr bwMode="auto">
          <a:xfrm>
            <a:off x="1544638" y="1609725"/>
            <a:ext cx="6248400" cy="4335463"/>
            <a:chOff x="480" y="768"/>
            <a:chExt cx="5040" cy="3399"/>
          </a:xfrm>
        </p:grpSpPr>
        <p:sp>
          <p:nvSpPr>
            <p:cNvPr id="57351" name="Text Box 5">
              <a:extLst>
                <a:ext uri="{FF2B5EF4-FFF2-40B4-BE49-F238E27FC236}">
                  <a16:creationId xmlns:a16="http://schemas.microsoft.com/office/drawing/2014/main" id="{3668FFF9-D964-4146-94D5-7B0311F59FA8}"/>
                </a:ext>
              </a:extLst>
            </p:cNvPr>
            <p:cNvSpPr txBox="1">
              <a:spLocks noChangeArrowheads="1"/>
            </p:cNvSpPr>
            <p:nvPr/>
          </p:nvSpPr>
          <p:spPr bwMode="auto">
            <a:xfrm>
              <a:off x="480" y="817"/>
              <a:ext cx="5040" cy="3350"/>
            </a:xfrm>
            <a:prstGeom prst="rect">
              <a:avLst/>
            </a:prstGeom>
            <a:noFill/>
            <a:ln w="12700">
              <a:noFill/>
              <a:miter lim="800000"/>
              <a:headEnd/>
              <a:tailEnd/>
            </a:ln>
          </p:spPr>
          <p:txBody>
            <a:bodyPr>
              <a:spAutoFit/>
            </a:bodyPr>
            <a:lstStyle/>
            <a:p>
              <a:pPr fontAlgn="auto">
                <a:lnSpc>
                  <a:spcPct val="60000"/>
                </a:lnSpc>
                <a:spcBef>
                  <a:spcPct val="50000"/>
                </a:spcBef>
                <a:spcAft>
                  <a:spcPts val="0"/>
                </a:spcAft>
                <a:defRPr/>
              </a:pPr>
              <a:r>
                <a:rPr lang="en-US" altLang="ko-KR" dirty="0">
                  <a:solidFill>
                    <a:srgbClr val="000000"/>
                  </a:solidFill>
                  <a:latin typeface="Arial"/>
                </a:rPr>
                <a:t>	</a:t>
              </a:r>
              <a:r>
                <a:rPr lang="en-US" altLang="ko-KR" sz="1521" dirty="0">
                  <a:solidFill>
                    <a:srgbClr val="000000"/>
                  </a:solidFill>
                  <a:latin typeface="Arial"/>
                </a:rPr>
                <a:t>COL 1		      COL II		        COL III</a:t>
              </a:r>
            </a:p>
            <a:p>
              <a:pPr fontAlgn="auto">
                <a:lnSpc>
                  <a:spcPct val="60000"/>
                </a:lnSpc>
                <a:spcBef>
                  <a:spcPct val="50000"/>
                </a:spcBef>
                <a:spcAft>
                  <a:spcPts val="0"/>
                </a:spcAft>
                <a:defRPr/>
              </a:pPr>
              <a:endParaRPr lang="en-US" altLang="ko-KR" sz="1217" dirty="0">
                <a:solidFill>
                  <a:srgbClr val="000000"/>
                </a:solidFill>
                <a:latin typeface="Arial"/>
              </a:endParaRPr>
            </a:p>
            <a:p>
              <a:pPr fontAlgn="auto">
                <a:lnSpc>
                  <a:spcPct val="60000"/>
                </a:lnSpc>
                <a:spcBef>
                  <a:spcPct val="50000"/>
                </a:spcBef>
                <a:spcAft>
                  <a:spcPts val="0"/>
                </a:spcAft>
                <a:defRPr/>
              </a:pPr>
              <a:r>
                <a:rPr lang="en-US" altLang="ko-KR" sz="1521" dirty="0">
                  <a:solidFill>
                    <a:srgbClr val="000000"/>
                  </a:solidFill>
                  <a:latin typeface="Arial"/>
                </a:rPr>
                <a:t>0	0000 </a:t>
              </a:r>
              <a:r>
                <a:rPr lang="en-US" altLang="ko-KR" sz="1521" i="1" dirty="0">
                  <a:solidFill>
                    <a:srgbClr val="000000"/>
                  </a:solidFill>
                  <a:latin typeface="Arial"/>
                </a:rPr>
                <a:t>V</a:t>
              </a:r>
              <a:r>
                <a:rPr lang="en-US" altLang="ko-KR" sz="1521" dirty="0">
                  <a:solidFill>
                    <a:srgbClr val="000000"/>
                  </a:solidFill>
                  <a:latin typeface="Arial"/>
                </a:rPr>
                <a:t>		(0,1) 000-		</a:t>
              </a:r>
            </a:p>
            <a:p>
              <a:pPr fontAlgn="auto">
                <a:lnSpc>
                  <a:spcPct val="60000"/>
                </a:lnSpc>
                <a:spcBef>
                  <a:spcPct val="50000"/>
                </a:spcBef>
                <a:spcAft>
                  <a:spcPts val="0"/>
                </a:spcAft>
                <a:defRPr/>
              </a:pPr>
              <a:r>
                <a:rPr lang="en-US" altLang="ko-KR" sz="1521" dirty="0">
                  <a:solidFill>
                    <a:srgbClr val="000000"/>
                  </a:solidFill>
                  <a:latin typeface="Arial"/>
                </a:rPr>
                <a:t>			(0,2) 00-0 </a:t>
              </a:r>
              <a:r>
                <a:rPr lang="en-US" altLang="ko-KR" sz="1521" i="1" dirty="0">
                  <a:solidFill>
                    <a:srgbClr val="000000"/>
                  </a:solidFill>
                  <a:latin typeface="Arial"/>
                </a:rPr>
                <a:t> </a:t>
              </a:r>
              <a:r>
                <a:rPr lang="en-US" altLang="ko-KR" sz="1521" dirty="0">
                  <a:solidFill>
                    <a:srgbClr val="000000"/>
                  </a:solidFill>
                  <a:latin typeface="Arial"/>
                </a:rPr>
                <a:t> 		</a:t>
              </a:r>
            </a:p>
            <a:p>
              <a:pPr fontAlgn="auto">
                <a:lnSpc>
                  <a:spcPct val="60000"/>
                </a:lnSpc>
                <a:spcBef>
                  <a:spcPct val="50000"/>
                </a:spcBef>
                <a:spcAft>
                  <a:spcPts val="0"/>
                </a:spcAft>
                <a:defRPr/>
              </a:pPr>
              <a:r>
                <a:rPr lang="en-US" altLang="ko-KR" sz="1521" dirty="0">
                  <a:solidFill>
                    <a:srgbClr val="000000"/>
                  </a:solidFill>
                  <a:latin typeface="Arial"/>
                </a:rPr>
                <a:t>1	0001 </a:t>
              </a:r>
              <a:r>
                <a:rPr lang="en-US" altLang="ko-KR" sz="1521" i="1" dirty="0">
                  <a:solidFill>
                    <a:srgbClr val="000000"/>
                  </a:solidFill>
                  <a:latin typeface="Arial"/>
                </a:rPr>
                <a:t>V</a:t>
              </a:r>
              <a:r>
                <a:rPr lang="en-US" altLang="ko-KR" sz="1521" dirty="0">
                  <a:solidFill>
                    <a:srgbClr val="000000"/>
                  </a:solidFill>
                  <a:latin typeface="Arial"/>
                </a:rPr>
                <a:t> 		(0,8) -000 </a:t>
              </a:r>
              <a:r>
                <a:rPr lang="en-US" altLang="ko-KR" sz="1521" i="1" dirty="0">
                  <a:solidFill>
                    <a:srgbClr val="000000"/>
                  </a:solidFill>
                  <a:latin typeface="Arial"/>
                </a:rPr>
                <a:t> </a:t>
              </a:r>
              <a:r>
                <a:rPr lang="en-US" altLang="ko-KR" sz="1521" dirty="0">
                  <a:solidFill>
                    <a:srgbClr val="000000"/>
                  </a:solidFill>
                  <a:latin typeface="Arial"/>
                </a:rPr>
                <a:t> 		 </a:t>
              </a:r>
            </a:p>
            <a:p>
              <a:pPr fontAlgn="auto">
                <a:lnSpc>
                  <a:spcPct val="60000"/>
                </a:lnSpc>
                <a:spcBef>
                  <a:spcPct val="50000"/>
                </a:spcBef>
                <a:spcAft>
                  <a:spcPts val="0"/>
                </a:spcAft>
                <a:defRPr/>
              </a:pPr>
              <a:r>
                <a:rPr lang="en-US" altLang="ko-KR" sz="1521" dirty="0">
                  <a:solidFill>
                    <a:srgbClr val="000000"/>
                  </a:solidFill>
                  <a:latin typeface="Arial"/>
                </a:rPr>
                <a:t>2	0010 </a:t>
              </a:r>
              <a:r>
                <a:rPr lang="en-US" altLang="ko-KR" sz="1521" i="1" dirty="0">
                  <a:solidFill>
                    <a:srgbClr val="000000"/>
                  </a:solidFill>
                  <a:latin typeface="Arial"/>
                </a:rPr>
                <a:t>V</a:t>
              </a:r>
              <a:r>
                <a:rPr lang="en-US" altLang="ko-KR" sz="1521" dirty="0">
                  <a:solidFill>
                    <a:srgbClr val="000000"/>
                  </a:solidFill>
                  <a:latin typeface="Arial"/>
                </a:rPr>
                <a:t> 					 </a:t>
              </a:r>
            </a:p>
            <a:p>
              <a:pPr fontAlgn="auto">
                <a:lnSpc>
                  <a:spcPct val="60000"/>
                </a:lnSpc>
                <a:spcBef>
                  <a:spcPct val="50000"/>
                </a:spcBef>
                <a:spcAft>
                  <a:spcPts val="0"/>
                </a:spcAft>
                <a:defRPr/>
              </a:pPr>
              <a:r>
                <a:rPr lang="en-US" altLang="ko-KR" sz="1521" dirty="0">
                  <a:solidFill>
                    <a:srgbClr val="000000"/>
                  </a:solidFill>
                  <a:latin typeface="Arial"/>
                </a:rPr>
                <a:t>8	1000 </a:t>
              </a:r>
              <a:r>
                <a:rPr lang="en-US" altLang="ko-KR" sz="1521" i="1" dirty="0">
                  <a:solidFill>
                    <a:srgbClr val="000000"/>
                  </a:solidFill>
                  <a:latin typeface="Arial"/>
                </a:rPr>
                <a:t>V</a:t>
              </a:r>
              <a:r>
                <a:rPr lang="en-US" altLang="ko-KR" sz="1521" dirty="0">
                  <a:solidFill>
                    <a:srgbClr val="000000"/>
                  </a:solidFill>
                  <a:latin typeface="Arial"/>
                </a:rPr>
                <a:t> 		(1,5) 0-01 </a:t>
              </a:r>
              <a:r>
                <a:rPr lang="en-US" altLang="ko-KR" sz="1521" i="1" dirty="0">
                  <a:solidFill>
                    <a:srgbClr val="000000"/>
                  </a:solidFill>
                  <a:latin typeface="Arial"/>
                </a:rPr>
                <a:t> </a:t>
              </a:r>
              <a:endParaRPr lang="en-US" altLang="ko-KR" sz="1521" dirty="0">
                <a:solidFill>
                  <a:srgbClr val="000000"/>
                </a:solidFill>
                <a:latin typeface="Arial"/>
              </a:endParaRPr>
            </a:p>
            <a:p>
              <a:pPr fontAlgn="auto">
                <a:lnSpc>
                  <a:spcPct val="60000"/>
                </a:lnSpc>
                <a:spcBef>
                  <a:spcPct val="50000"/>
                </a:spcBef>
                <a:spcAft>
                  <a:spcPts val="0"/>
                </a:spcAft>
                <a:defRPr/>
              </a:pPr>
              <a:r>
                <a:rPr lang="en-US" altLang="ko-KR" sz="1521" dirty="0">
                  <a:solidFill>
                    <a:srgbClr val="000000"/>
                  </a:solidFill>
                  <a:latin typeface="Arial"/>
                </a:rPr>
                <a:t>			(1,9) –001 </a:t>
              </a:r>
              <a:r>
                <a:rPr lang="en-US" altLang="ko-KR" sz="1521" i="1" dirty="0">
                  <a:solidFill>
                    <a:srgbClr val="000000"/>
                  </a:solidFill>
                  <a:latin typeface="Arial"/>
                </a:rPr>
                <a:t> </a:t>
              </a:r>
              <a:r>
                <a:rPr lang="en-US" altLang="ko-KR" sz="1521" dirty="0">
                  <a:solidFill>
                    <a:srgbClr val="000000"/>
                  </a:solidFill>
                  <a:latin typeface="Arial"/>
                </a:rPr>
                <a:t> 		 </a:t>
              </a:r>
            </a:p>
            <a:p>
              <a:pPr fontAlgn="auto">
                <a:lnSpc>
                  <a:spcPct val="60000"/>
                </a:lnSpc>
                <a:spcBef>
                  <a:spcPct val="50000"/>
                </a:spcBef>
                <a:spcAft>
                  <a:spcPts val="0"/>
                </a:spcAft>
                <a:defRPr/>
              </a:pPr>
              <a:r>
                <a:rPr lang="en-US" altLang="ko-KR" sz="1521" dirty="0">
                  <a:solidFill>
                    <a:srgbClr val="000000"/>
                  </a:solidFill>
                  <a:latin typeface="Arial"/>
                </a:rPr>
                <a:t>5	0101 </a:t>
              </a:r>
              <a:r>
                <a:rPr lang="en-US" altLang="ko-KR" sz="1521" i="1" dirty="0">
                  <a:solidFill>
                    <a:srgbClr val="000000"/>
                  </a:solidFill>
                  <a:latin typeface="Arial"/>
                </a:rPr>
                <a:t>V</a:t>
              </a:r>
              <a:r>
                <a:rPr lang="en-US" altLang="ko-KR" sz="1521" dirty="0">
                  <a:solidFill>
                    <a:srgbClr val="000000"/>
                  </a:solidFill>
                  <a:latin typeface="Arial"/>
                </a:rPr>
                <a:t> 		(2,6) 0-10 </a:t>
              </a:r>
              <a:r>
                <a:rPr lang="en-US" altLang="ko-KR" sz="1521" i="1" dirty="0">
                  <a:solidFill>
                    <a:srgbClr val="000000"/>
                  </a:solidFill>
                  <a:latin typeface="Arial"/>
                </a:rPr>
                <a:t> </a:t>
              </a:r>
              <a:r>
                <a:rPr lang="en-US" altLang="ko-KR" sz="1521" dirty="0">
                  <a:solidFill>
                    <a:srgbClr val="000000"/>
                  </a:solidFill>
                  <a:latin typeface="Arial"/>
                </a:rPr>
                <a:t>		 </a:t>
              </a:r>
            </a:p>
            <a:p>
              <a:pPr fontAlgn="auto">
                <a:lnSpc>
                  <a:spcPct val="60000"/>
                </a:lnSpc>
                <a:spcBef>
                  <a:spcPct val="50000"/>
                </a:spcBef>
                <a:spcAft>
                  <a:spcPts val="0"/>
                </a:spcAft>
                <a:defRPr/>
              </a:pPr>
              <a:r>
                <a:rPr lang="en-US" altLang="ko-KR" sz="1521" dirty="0">
                  <a:solidFill>
                    <a:srgbClr val="000000"/>
                  </a:solidFill>
                  <a:latin typeface="Arial"/>
                </a:rPr>
                <a:t>6	0110 </a:t>
              </a:r>
              <a:r>
                <a:rPr lang="en-US" altLang="ko-KR" sz="1521" i="1" dirty="0">
                  <a:solidFill>
                    <a:srgbClr val="000000"/>
                  </a:solidFill>
                  <a:latin typeface="Arial"/>
                </a:rPr>
                <a:t>V</a:t>
              </a:r>
              <a:r>
                <a:rPr lang="en-US" altLang="ko-KR" sz="1521" dirty="0">
                  <a:solidFill>
                    <a:srgbClr val="000000"/>
                  </a:solidFill>
                  <a:latin typeface="Arial"/>
                </a:rPr>
                <a:t> 		(2,10) -010 </a:t>
              </a:r>
              <a:r>
                <a:rPr lang="en-US" altLang="ko-KR" sz="1521" i="1" dirty="0">
                  <a:solidFill>
                    <a:srgbClr val="000000"/>
                  </a:solidFill>
                  <a:latin typeface="Arial"/>
                </a:rPr>
                <a:t> </a:t>
              </a:r>
              <a:endParaRPr lang="en-US" altLang="ko-KR" sz="1521" dirty="0">
                <a:solidFill>
                  <a:srgbClr val="000000"/>
                </a:solidFill>
                <a:latin typeface="Arial"/>
              </a:endParaRPr>
            </a:p>
            <a:p>
              <a:pPr fontAlgn="auto">
                <a:lnSpc>
                  <a:spcPct val="60000"/>
                </a:lnSpc>
                <a:spcBef>
                  <a:spcPct val="50000"/>
                </a:spcBef>
                <a:spcAft>
                  <a:spcPts val="0"/>
                </a:spcAft>
                <a:defRPr/>
              </a:pPr>
              <a:r>
                <a:rPr lang="en-US" altLang="ko-KR" sz="1521" dirty="0">
                  <a:solidFill>
                    <a:srgbClr val="000000"/>
                  </a:solidFill>
                  <a:latin typeface="Arial"/>
                </a:rPr>
                <a:t>9	1001 </a:t>
              </a:r>
              <a:r>
                <a:rPr lang="en-US" altLang="ko-KR" sz="1521" i="1" dirty="0">
                  <a:solidFill>
                    <a:srgbClr val="000000"/>
                  </a:solidFill>
                  <a:latin typeface="Arial"/>
                </a:rPr>
                <a:t>V</a:t>
              </a:r>
              <a:r>
                <a:rPr lang="en-US" altLang="ko-KR" sz="1521" dirty="0">
                  <a:solidFill>
                    <a:srgbClr val="000000"/>
                  </a:solidFill>
                  <a:latin typeface="Arial"/>
                </a:rPr>
                <a:t> 		(8,9) 100-</a:t>
              </a:r>
            </a:p>
            <a:p>
              <a:pPr fontAlgn="auto">
                <a:lnSpc>
                  <a:spcPct val="60000"/>
                </a:lnSpc>
                <a:spcBef>
                  <a:spcPct val="50000"/>
                </a:spcBef>
                <a:spcAft>
                  <a:spcPts val="0"/>
                </a:spcAft>
                <a:defRPr/>
              </a:pPr>
              <a:r>
                <a:rPr lang="en-US" altLang="ko-KR" sz="1521" dirty="0">
                  <a:solidFill>
                    <a:srgbClr val="000000"/>
                  </a:solidFill>
                  <a:latin typeface="Arial"/>
                </a:rPr>
                <a:t>10	1010 </a:t>
              </a:r>
              <a:r>
                <a:rPr lang="en-US" altLang="ko-KR" sz="1521" i="1" dirty="0">
                  <a:solidFill>
                    <a:srgbClr val="000000"/>
                  </a:solidFill>
                  <a:latin typeface="Arial"/>
                </a:rPr>
                <a:t>V</a:t>
              </a:r>
              <a:r>
                <a:rPr lang="en-US" altLang="ko-KR" sz="1521" dirty="0">
                  <a:solidFill>
                    <a:srgbClr val="000000"/>
                  </a:solidFill>
                  <a:latin typeface="Arial"/>
                </a:rPr>
                <a:t> 		(8,10) 10-0 </a:t>
              </a:r>
              <a:r>
                <a:rPr lang="en-US" altLang="ko-KR" sz="1521" i="1" dirty="0">
                  <a:solidFill>
                    <a:srgbClr val="000000"/>
                  </a:solidFill>
                  <a:latin typeface="Arial"/>
                </a:rPr>
                <a:t> </a:t>
              </a:r>
              <a:endParaRPr lang="en-US" altLang="ko-KR" sz="1521" dirty="0">
                <a:solidFill>
                  <a:srgbClr val="000000"/>
                </a:solidFill>
                <a:latin typeface="Arial"/>
              </a:endParaRPr>
            </a:p>
            <a:p>
              <a:pPr fontAlgn="auto">
                <a:lnSpc>
                  <a:spcPct val="60000"/>
                </a:lnSpc>
                <a:spcBef>
                  <a:spcPct val="50000"/>
                </a:spcBef>
                <a:spcAft>
                  <a:spcPts val="0"/>
                </a:spcAft>
                <a:defRPr/>
              </a:pPr>
              <a:endParaRPr lang="en-US" altLang="ko-KR" sz="1217" dirty="0">
                <a:solidFill>
                  <a:srgbClr val="000000"/>
                </a:solidFill>
                <a:latin typeface="Arial"/>
              </a:endParaRPr>
            </a:p>
            <a:p>
              <a:pPr fontAlgn="auto">
                <a:lnSpc>
                  <a:spcPct val="60000"/>
                </a:lnSpc>
                <a:spcBef>
                  <a:spcPct val="50000"/>
                </a:spcBef>
                <a:spcAft>
                  <a:spcPts val="0"/>
                </a:spcAft>
                <a:defRPr/>
              </a:pPr>
              <a:r>
                <a:rPr lang="en-US" altLang="ko-KR" sz="1521" dirty="0">
                  <a:solidFill>
                    <a:srgbClr val="000000"/>
                  </a:solidFill>
                  <a:latin typeface="Arial"/>
                </a:rPr>
                <a:t>7	0111 </a:t>
              </a:r>
              <a:r>
                <a:rPr lang="en-US" altLang="ko-KR" sz="1521" i="1" dirty="0">
                  <a:solidFill>
                    <a:srgbClr val="000000"/>
                  </a:solidFill>
                  <a:latin typeface="Arial"/>
                </a:rPr>
                <a:t>V</a:t>
              </a:r>
              <a:r>
                <a:rPr lang="en-US" altLang="ko-KR" sz="1521" dirty="0">
                  <a:solidFill>
                    <a:srgbClr val="000000"/>
                  </a:solidFill>
                  <a:latin typeface="Arial"/>
                </a:rPr>
                <a:t> 		(5,7) 01-1 </a:t>
              </a:r>
              <a:r>
                <a:rPr lang="en-US" altLang="ko-KR" sz="1521" i="1" dirty="0">
                  <a:solidFill>
                    <a:srgbClr val="000000"/>
                  </a:solidFill>
                  <a:latin typeface="Arial"/>
                </a:rPr>
                <a:t> </a:t>
              </a:r>
              <a:endParaRPr lang="en-US" altLang="ko-KR" sz="1521" dirty="0">
                <a:solidFill>
                  <a:srgbClr val="000000"/>
                </a:solidFill>
                <a:latin typeface="Arial"/>
              </a:endParaRPr>
            </a:p>
            <a:p>
              <a:pPr fontAlgn="auto">
                <a:lnSpc>
                  <a:spcPct val="60000"/>
                </a:lnSpc>
                <a:spcBef>
                  <a:spcPct val="50000"/>
                </a:spcBef>
                <a:spcAft>
                  <a:spcPts val="0"/>
                </a:spcAft>
                <a:defRPr/>
              </a:pPr>
              <a:r>
                <a:rPr lang="en-US" altLang="ko-KR" sz="1521" dirty="0">
                  <a:solidFill>
                    <a:srgbClr val="000000"/>
                  </a:solidFill>
                  <a:latin typeface="Arial"/>
                </a:rPr>
                <a:t>14	1110 </a:t>
              </a:r>
              <a:r>
                <a:rPr lang="en-US" altLang="ko-KR" sz="1521" i="1" dirty="0">
                  <a:solidFill>
                    <a:srgbClr val="000000"/>
                  </a:solidFill>
                  <a:latin typeface="Arial"/>
                </a:rPr>
                <a:t>V</a:t>
              </a:r>
              <a:r>
                <a:rPr lang="en-US" altLang="ko-KR" sz="1521" dirty="0">
                  <a:solidFill>
                    <a:srgbClr val="000000"/>
                  </a:solidFill>
                  <a:latin typeface="Arial"/>
                </a:rPr>
                <a:t> 		(6,7) 011- </a:t>
              </a:r>
              <a:r>
                <a:rPr lang="en-US" altLang="ko-KR" sz="1521" i="1" dirty="0">
                  <a:solidFill>
                    <a:srgbClr val="000000"/>
                  </a:solidFill>
                  <a:latin typeface="Arial"/>
                </a:rPr>
                <a:t> </a:t>
              </a:r>
              <a:endParaRPr lang="en-US" altLang="ko-KR" sz="1521" dirty="0">
                <a:solidFill>
                  <a:srgbClr val="000000"/>
                </a:solidFill>
                <a:latin typeface="Arial"/>
              </a:endParaRPr>
            </a:p>
            <a:p>
              <a:pPr fontAlgn="auto">
                <a:lnSpc>
                  <a:spcPct val="60000"/>
                </a:lnSpc>
                <a:spcBef>
                  <a:spcPct val="50000"/>
                </a:spcBef>
                <a:spcAft>
                  <a:spcPts val="0"/>
                </a:spcAft>
                <a:defRPr/>
              </a:pPr>
              <a:r>
                <a:rPr lang="en-US" altLang="ko-KR" sz="1521" dirty="0">
                  <a:solidFill>
                    <a:srgbClr val="000000"/>
                  </a:solidFill>
                  <a:latin typeface="Arial"/>
                </a:rPr>
                <a:t>			(6,14) -110 </a:t>
              </a:r>
              <a:r>
                <a:rPr lang="en-US" altLang="ko-KR" sz="1521" i="1" dirty="0">
                  <a:solidFill>
                    <a:srgbClr val="000000"/>
                  </a:solidFill>
                  <a:latin typeface="Arial"/>
                </a:rPr>
                <a:t> </a:t>
              </a:r>
              <a:endParaRPr lang="en-US" altLang="ko-KR" sz="1521" dirty="0">
                <a:solidFill>
                  <a:srgbClr val="000000"/>
                </a:solidFill>
                <a:latin typeface="Arial"/>
              </a:endParaRPr>
            </a:p>
            <a:p>
              <a:pPr fontAlgn="auto">
                <a:lnSpc>
                  <a:spcPct val="60000"/>
                </a:lnSpc>
                <a:spcBef>
                  <a:spcPct val="50000"/>
                </a:spcBef>
                <a:spcAft>
                  <a:spcPts val="0"/>
                </a:spcAft>
                <a:defRPr/>
              </a:pPr>
              <a:r>
                <a:rPr lang="en-US" altLang="ko-KR" sz="1521" dirty="0">
                  <a:solidFill>
                    <a:srgbClr val="000000"/>
                  </a:solidFill>
                  <a:latin typeface="Arial"/>
                </a:rPr>
                <a:t>			(10,14) 1-10 </a:t>
              </a:r>
              <a:r>
                <a:rPr lang="en-US" altLang="ko-KR" sz="1521" i="1" dirty="0">
                  <a:solidFill>
                    <a:srgbClr val="000000"/>
                  </a:solidFill>
                  <a:latin typeface="Arial"/>
                </a:rPr>
                <a:t> </a:t>
              </a:r>
            </a:p>
          </p:txBody>
        </p:sp>
        <p:sp>
          <p:nvSpPr>
            <p:cNvPr id="65580" name="Rectangle 6">
              <a:extLst>
                <a:ext uri="{FF2B5EF4-FFF2-40B4-BE49-F238E27FC236}">
                  <a16:creationId xmlns:a16="http://schemas.microsoft.com/office/drawing/2014/main" id="{BBE3C45B-98F9-6D4A-A038-E2D89F3EA08C}"/>
                </a:ext>
              </a:extLst>
            </p:cNvPr>
            <p:cNvSpPr>
              <a:spLocks noChangeArrowheads="1"/>
            </p:cNvSpPr>
            <p:nvPr/>
          </p:nvSpPr>
          <p:spPr bwMode="auto">
            <a:xfrm>
              <a:off x="480" y="768"/>
              <a:ext cx="5040" cy="331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spcBef>
                  <a:spcPct val="50000"/>
                </a:spcBef>
              </a:pPr>
              <a:endParaRPr lang="ko-KR" altLang="en-US">
                <a:solidFill>
                  <a:srgbClr val="000000"/>
                </a:solidFill>
              </a:endParaRPr>
            </a:p>
          </p:txBody>
        </p:sp>
        <p:sp>
          <p:nvSpPr>
            <p:cNvPr id="65581" name="Line 7">
              <a:extLst>
                <a:ext uri="{FF2B5EF4-FFF2-40B4-BE49-F238E27FC236}">
                  <a16:creationId xmlns:a16="http://schemas.microsoft.com/office/drawing/2014/main" id="{BA837036-5932-744B-89F3-25C290913A90}"/>
                </a:ext>
              </a:extLst>
            </p:cNvPr>
            <p:cNvSpPr>
              <a:spLocks noChangeShapeType="1"/>
            </p:cNvSpPr>
            <p:nvPr/>
          </p:nvSpPr>
          <p:spPr bwMode="auto">
            <a:xfrm>
              <a:off x="1920" y="768"/>
              <a:ext cx="0" cy="33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65582" name="Line 8">
              <a:extLst>
                <a:ext uri="{FF2B5EF4-FFF2-40B4-BE49-F238E27FC236}">
                  <a16:creationId xmlns:a16="http://schemas.microsoft.com/office/drawing/2014/main" id="{6BC3BCD2-B09A-584D-9837-4A3D3138E0D5}"/>
                </a:ext>
              </a:extLst>
            </p:cNvPr>
            <p:cNvSpPr>
              <a:spLocks noChangeShapeType="1"/>
            </p:cNvSpPr>
            <p:nvPr/>
          </p:nvSpPr>
          <p:spPr bwMode="auto">
            <a:xfrm>
              <a:off x="3552" y="768"/>
              <a:ext cx="0" cy="33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65583" name="Line 9">
              <a:extLst>
                <a:ext uri="{FF2B5EF4-FFF2-40B4-BE49-F238E27FC236}">
                  <a16:creationId xmlns:a16="http://schemas.microsoft.com/office/drawing/2014/main" id="{7EC1813C-805B-9A42-B648-6C8535A5EBF6}"/>
                </a:ext>
              </a:extLst>
            </p:cNvPr>
            <p:cNvSpPr>
              <a:spLocks noChangeShapeType="1"/>
            </p:cNvSpPr>
            <p:nvPr/>
          </p:nvSpPr>
          <p:spPr bwMode="auto">
            <a:xfrm>
              <a:off x="480" y="1056"/>
              <a:ext cx="50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65540" name="Line 10">
            <a:extLst>
              <a:ext uri="{FF2B5EF4-FFF2-40B4-BE49-F238E27FC236}">
                <a16:creationId xmlns:a16="http://schemas.microsoft.com/office/drawing/2014/main" id="{EE548D1F-6189-4649-A971-10D0D4C77C61}"/>
              </a:ext>
            </a:extLst>
          </p:cNvPr>
          <p:cNvSpPr>
            <a:spLocks noChangeShapeType="1"/>
          </p:cNvSpPr>
          <p:nvPr/>
        </p:nvSpPr>
        <p:spPr bwMode="auto">
          <a:xfrm flipV="1">
            <a:off x="5397500" y="2181225"/>
            <a:ext cx="344488" cy="333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ko-KR" altLang="en-US"/>
          </a:p>
        </p:txBody>
      </p:sp>
      <p:sp>
        <p:nvSpPr>
          <p:cNvPr id="65541" name="Line 11">
            <a:extLst>
              <a:ext uri="{FF2B5EF4-FFF2-40B4-BE49-F238E27FC236}">
                <a16:creationId xmlns:a16="http://schemas.microsoft.com/office/drawing/2014/main" id="{778259F0-8440-534F-9AFB-B1F88E79951D}"/>
              </a:ext>
            </a:extLst>
          </p:cNvPr>
          <p:cNvSpPr>
            <a:spLocks noChangeShapeType="1"/>
          </p:cNvSpPr>
          <p:nvPr/>
        </p:nvSpPr>
        <p:spPr bwMode="auto">
          <a:xfrm flipV="1">
            <a:off x="5334000" y="2187575"/>
            <a:ext cx="415925" cy="212566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nchor="ctr">
            <a:spAutoFit/>
          </a:bodyPr>
          <a:lstStyle/>
          <a:p>
            <a:endParaRPr lang="ko-KR" altLang="en-US"/>
          </a:p>
        </p:txBody>
      </p:sp>
      <p:sp>
        <p:nvSpPr>
          <p:cNvPr id="65542" name="AutoShape 13">
            <a:extLst>
              <a:ext uri="{FF2B5EF4-FFF2-40B4-BE49-F238E27FC236}">
                <a16:creationId xmlns:a16="http://schemas.microsoft.com/office/drawing/2014/main" id="{303336AC-2F33-3742-B2C6-A35982B7C457}"/>
              </a:ext>
            </a:extLst>
          </p:cNvPr>
          <p:cNvSpPr>
            <a:spLocks/>
          </p:cNvSpPr>
          <p:nvPr/>
        </p:nvSpPr>
        <p:spPr bwMode="auto">
          <a:xfrm>
            <a:off x="3397250" y="3717925"/>
            <a:ext cx="479425" cy="1549400"/>
          </a:xfrm>
          <a:prstGeom prst="rightBrace">
            <a:avLst>
              <a:gd name="adj1" fmla="val 26423"/>
              <a:gd name="adj2" fmla="val 83644"/>
            </a:avLst>
          </a:prstGeom>
          <a:noFill/>
          <a:ln w="28575">
            <a:solidFill>
              <a:srgbClr val="1C46FA"/>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spcBef>
                <a:spcPct val="50000"/>
              </a:spcBef>
            </a:pPr>
            <a:endParaRPr lang="ko-KR" altLang="en-US">
              <a:solidFill>
                <a:srgbClr val="000000"/>
              </a:solidFill>
            </a:endParaRPr>
          </a:p>
        </p:txBody>
      </p:sp>
      <p:sp>
        <p:nvSpPr>
          <p:cNvPr id="65543" name="AutoShape 16">
            <a:extLst>
              <a:ext uri="{FF2B5EF4-FFF2-40B4-BE49-F238E27FC236}">
                <a16:creationId xmlns:a16="http://schemas.microsoft.com/office/drawing/2014/main" id="{3052C2DA-EF13-D44E-A318-3B0C1FB51FE8}"/>
              </a:ext>
            </a:extLst>
          </p:cNvPr>
          <p:cNvSpPr>
            <a:spLocks/>
          </p:cNvSpPr>
          <p:nvPr/>
        </p:nvSpPr>
        <p:spPr bwMode="auto">
          <a:xfrm>
            <a:off x="3551238" y="2667000"/>
            <a:ext cx="500062" cy="1854200"/>
          </a:xfrm>
          <a:prstGeom prst="rightBrace">
            <a:avLst>
              <a:gd name="adj1" fmla="val 26968"/>
              <a:gd name="adj2" fmla="val 49477"/>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spcBef>
                <a:spcPct val="50000"/>
              </a:spcBef>
            </a:pPr>
            <a:endParaRPr lang="ko-KR" altLang="en-US">
              <a:solidFill>
                <a:srgbClr val="000000"/>
              </a:solidFill>
            </a:endParaRPr>
          </a:p>
        </p:txBody>
      </p:sp>
      <p:sp>
        <p:nvSpPr>
          <p:cNvPr id="65544" name="AutoShape 17">
            <a:extLst>
              <a:ext uri="{FF2B5EF4-FFF2-40B4-BE49-F238E27FC236}">
                <a16:creationId xmlns:a16="http://schemas.microsoft.com/office/drawing/2014/main" id="{78FE334E-64FA-3445-BE8A-94DD3F522DD5}"/>
              </a:ext>
            </a:extLst>
          </p:cNvPr>
          <p:cNvSpPr>
            <a:spLocks/>
          </p:cNvSpPr>
          <p:nvPr/>
        </p:nvSpPr>
        <p:spPr bwMode="auto">
          <a:xfrm>
            <a:off x="3413125" y="2109788"/>
            <a:ext cx="508000" cy="1201737"/>
          </a:xfrm>
          <a:prstGeom prst="rightBrace">
            <a:avLst>
              <a:gd name="adj1" fmla="val 13602"/>
              <a:gd name="adj2" fmla="val 32407"/>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spcBef>
                <a:spcPct val="50000"/>
              </a:spcBef>
            </a:pPr>
            <a:endParaRPr lang="ko-KR" altLang="en-US">
              <a:solidFill>
                <a:srgbClr val="000000"/>
              </a:solidFill>
            </a:endParaRPr>
          </a:p>
        </p:txBody>
      </p:sp>
      <p:sp>
        <p:nvSpPr>
          <p:cNvPr id="2" name="직사각형 1">
            <a:extLst>
              <a:ext uri="{FF2B5EF4-FFF2-40B4-BE49-F238E27FC236}">
                <a16:creationId xmlns:a16="http://schemas.microsoft.com/office/drawing/2014/main" id="{D6905075-9848-2D45-95AD-3517EFB6EA8C}"/>
              </a:ext>
            </a:extLst>
          </p:cNvPr>
          <p:cNvSpPr/>
          <p:nvPr/>
        </p:nvSpPr>
        <p:spPr>
          <a:xfrm>
            <a:off x="5715000" y="2049463"/>
            <a:ext cx="1428750" cy="327025"/>
          </a:xfrm>
          <a:prstGeom prst="rect">
            <a:avLst/>
          </a:prstGeom>
        </p:spPr>
        <p:txBody>
          <a:bodyPr wrap="none">
            <a:spAutoFit/>
          </a:bodyPr>
          <a:lstStyle/>
          <a:p>
            <a:pPr eaLnBrk="1" fontAlgn="auto" latinLnBrk="1" hangingPunct="1">
              <a:spcBef>
                <a:spcPts val="0"/>
              </a:spcBef>
              <a:spcAft>
                <a:spcPts val="0"/>
              </a:spcAft>
              <a:defRPr/>
            </a:pPr>
            <a:r>
              <a:rPr lang="en-US" altLang="ko-KR" sz="1521" dirty="0">
                <a:solidFill>
                  <a:srgbClr val="000000"/>
                </a:solidFill>
                <a:latin typeface="Arial"/>
              </a:rPr>
              <a:t>(0,1,8,9)   -00-</a:t>
            </a:r>
            <a:endParaRPr lang="ko-KR" altLang="en-US" sz="1521" dirty="0">
              <a:solidFill>
                <a:srgbClr val="000000"/>
              </a:solidFill>
              <a:latin typeface="Arial"/>
            </a:endParaRPr>
          </a:p>
        </p:txBody>
      </p:sp>
      <p:grpSp>
        <p:nvGrpSpPr>
          <p:cNvPr id="65546" name="그룹 4">
            <a:extLst>
              <a:ext uri="{FF2B5EF4-FFF2-40B4-BE49-F238E27FC236}">
                <a16:creationId xmlns:a16="http://schemas.microsoft.com/office/drawing/2014/main" id="{8CC67954-5225-234B-89E7-D76C95704B67}"/>
              </a:ext>
            </a:extLst>
          </p:cNvPr>
          <p:cNvGrpSpPr>
            <a:grpSpLocks/>
          </p:cNvGrpSpPr>
          <p:nvPr/>
        </p:nvGrpSpPr>
        <p:grpSpPr bwMode="auto">
          <a:xfrm>
            <a:off x="5075238" y="2106613"/>
            <a:ext cx="365125" cy="2414587"/>
            <a:chOff x="4357687" y="1558492"/>
            <a:chExt cx="481013" cy="3175432"/>
          </a:xfrm>
        </p:grpSpPr>
        <p:sp>
          <p:nvSpPr>
            <p:cNvPr id="4" name="직사각형 3">
              <a:extLst>
                <a:ext uri="{FF2B5EF4-FFF2-40B4-BE49-F238E27FC236}">
                  <a16:creationId xmlns:a16="http://schemas.microsoft.com/office/drawing/2014/main" id="{553C7D30-341F-664B-BA80-B189BF1E10EF}"/>
                </a:ext>
              </a:extLst>
            </p:cNvPr>
            <p:cNvSpPr/>
            <p:nvPr/>
          </p:nvSpPr>
          <p:spPr>
            <a:xfrm>
              <a:off x="4418336" y="1558492"/>
              <a:ext cx="414089" cy="430072"/>
            </a:xfrm>
            <a:prstGeom prst="rect">
              <a:avLst/>
            </a:prstGeom>
          </p:spPr>
          <p:txBody>
            <a:bodyPr wrap="none">
              <a:spAutoFit/>
            </a:bodyPr>
            <a:lstStyle/>
            <a:p>
              <a:pPr eaLnBrk="1" fontAlgn="auto" latinLnBrk="1" hangingPunct="1">
                <a:spcBef>
                  <a:spcPts val="0"/>
                </a:spcBef>
                <a:spcAft>
                  <a:spcPts val="0"/>
                </a:spcAft>
                <a:defRPr/>
              </a:pPr>
              <a:r>
                <a:rPr lang="en-US" altLang="ko-KR" sz="1521" i="1" dirty="0">
                  <a:solidFill>
                    <a:srgbClr val="000000"/>
                  </a:solidFill>
                  <a:latin typeface="Arial"/>
                </a:rPr>
                <a:t>V</a:t>
              </a:r>
              <a:endParaRPr lang="ko-KR" altLang="en-US" dirty="0">
                <a:solidFill>
                  <a:srgbClr val="000000"/>
                </a:solidFill>
                <a:latin typeface="Arial"/>
              </a:endParaRPr>
            </a:p>
          </p:txBody>
        </p:sp>
        <p:pic>
          <p:nvPicPr>
            <p:cNvPr id="49195" name="Picture 2">
              <a:extLst>
                <a:ext uri="{FF2B5EF4-FFF2-40B4-BE49-F238E27FC236}">
                  <a16:creationId xmlns:a16="http://schemas.microsoft.com/office/drawing/2014/main" id="{A657EF15-B9F2-7A4B-B85E-C65D989D2584}"/>
                </a:ext>
              </a:extLst>
            </p:cNvPr>
            <p:cNvPicPr>
              <a:picLocks noChangeAspect="1" noChangeArrowheads="1"/>
            </p:cNvPicPr>
            <p:nvPr/>
          </p:nvPicPr>
          <p:blipFill>
            <a:blip r:embed="rId2"/>
            <a:srcRect/>
            <a:stretch>
              <a:fillRect/>
            </a:stretch>
          </p:blipFill>
          <p:spPr bwMode="auto">
            <a:xfrm>
              <a:off x="4357687" y="4197379"/>
              <a:ext cx="481013" cy="536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grpSp>
      <p:grpSp>
        <p:nvGrpSpPr>
          <p:cNvPr id="65547" name="Group 206">
            <a:extLst>
              <a:ext uri="{FF2B5EF4-FFF2-40B4-BE49-F238E27FC236}">
                <a16:creationId xmlns:a16="http://schemas.microsoft.com/office/drawing/2014/main" id="{63F7E97D-8FA3-0349-8F0C-137540F8FF38}"/>
              </a:ext>
            </a:extLst>
          </p:cNvPr>
          <p:cNvGrpSpPr>
            <a:grpSpLocks/>
          </p:cNvGrpSpPr>
          <p:nvPr/>
        </p:nvGrpSpPr>
        <p:grpSpPr bwMode="auto">
          <a:xfrm>
            <a:off x="5715000" y="3943350"/>
            <a:ext cx="2109788" cy="1798638"/>
            <a:chOff x="4834" y="981"/>
            <a:chExt cx="1748" cy="1490"/>
          </a:xfrm>
        </p:grpSpPr>
        <p:sp>
          <p:nvSpPr>
            <p:cNvPr id="20" name="Rectangle 207">
              <a:extLst>
                <a:ext uri="{FF2B5EF4-FFF2-40B4-BE49-F238E27FC236}">
                  <a16:creationId xmlns:a16="http://schemas.microsoft.com/office/drawing/2014/main" id="{8EB29BFA-CDDD-904A-9350-5F517EF5A44A}"/>
                </a:ext>
              </a:extLst>
            </p:cNvPr>
            <p:cNvSpPr>
              <a:spLocks noChangeArrowheads="1"/>
            </p:cNvSpPr>
            <p:nvPr/>
          </p:nvSpPr>
          <p:spPr bwMode="auto">
            <a:xfrm>
              <a:off x="5129" y="1184"/>
              <a:ext cx="521" cy="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369"/>
                </a:lnSpc>
                <a:spcBef>
                  <a:spcPts val="0"/>
                </a:spcBef>
                <a:spcAft>
                  <a:spcPts val="0"/>
                </a:spcAft>
                <a:defRPr/>
              </a:pPr>
              <a:r>
                <a:rPr lang="en-US" altLang="ko-KR" sz="1065" dirty="0">
                  <a:solidFill>
                    <a:srgbClr val="000000"/>
                  </a:solidFill>
                  <a:latin typeface="Comic Sans MS" panose="030F0702030302020204" pitchFamily="66" charset="0"/>
                </a:rPr>
                <a:t>1	0</a:t>
              </a:r>
            </a:p>
            <a:p>
              <a:pPr eaLnBrk="1" fontAlgn="auto" latinLnBrk="1" hangingPunct="1">
                <a:lnSpc>
                  <a:spcPts val="1369"/>
                </a:lnSpc>
                <a:spcBef>
                  <a:spcPts val="1369"/>
                </a:spcBef>
                <a:spcAft>
                  <a:spcPts val="0"/>
                </a:spcAft>
                <a:defRPr/>
              </a:pPr>
              <a:r>
                <a:rPr lang="en-US" altLang="ko-KR" sz="1065" dirty="0">
                  <a:solidFill>
                    <a:srgbClr val="000000"/>
                  </a:solidFill>
                  <a:latin typeface="Comic Sans MS" panose="030F0702030302020204" pitchFamily="66" charset="0"/>
                </a:rPr>
                <a:t>1	1</a:t>
              </a:r>
            </a:p>
          </p:txBody>
        </p:sp>
        <p:sp>
          <p:nvSpPr>
            <p:cNvPr id="21" name="Rectangle 208">
              <a:extLst>
                <a:ext uri="{FF2B5EF4-FFF2-40B4-BE49-F238E27FC236}">
                  <a16:creationId xmlns:a16="http://schemas.microsoft.com/office/drawing/2014/main" id="{DF42A489-3447-4D48-9364-FD71CC7FF986}"/>
                </a:ext>
              </a:extLst>
            </p:cNvPr>
            <p:cNvSpPr>
              <a:spLocks noChangeArrowheads="1"/>
            </p:cNvSpPr>
            <p:nvPr/>
          </p:nvSpPr>
          <p:spPr bwMode="auto">
            <a:xfrm>
              <a:off x="5702" y="1182"/>
              <a:ext cx="520"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369"/>
                </a:lnSpc>
                <a:spcBef>
                  <a:spcPts val="0"/>
                </a:spcBef>
                <a:spcAft>
                  <a:spcPts val="0"/>
                </a:spcAft>
                <a:defRPr/>
              </a:pPr>
              <a:r>
                <a:rPr lang="en-US" altLang="ko-KR" sz="1065" dirty="0">
                  <a:solidFill>
                    <a:srgbClr val="000000"/>
                  </a:solidFill>
                  <a:latin typeface="Comic Sans MS" panose="030F0702030302020204" pitchFamily="66" charset="0"/>
                </a:rPr>
                <a:t>0	1</a:t>
              </a:r>
            </a:p>
            <a:p>
              <a:pPr eaLnBrk="1" fontAlgn="auto" latinLnBrk="1" hangingPunct="1">
                <a:lnSpc>
                  <a:spcPts val="1369"/>
                </a:lnSpc>
                <a:spcBef>
                  <a:spcPts val="1369"/>
                </a:spcBef>
                <a:spcAft>
                  <a:spcPts val="0"/>
                </a:spcAft>
                <a:defRPr/>
              </a:pPr>
              <a:r>
                <a:rPr lang="en-US" altLang="ko-KR" sz="1065" dirty="0">
                  <a:solidFill>
                    <a:srgbClr val="000000"/>
                  </a:solidFill>
                  <a:latin typeface="Comic Sans MS" panose="030F0702030302020204" pitchFamily="66" charset="0"/>
                </a:rPr>
                <a:t>0	1</a:t>
              </a:r>
            </a:p>
          </p:txBody>
        </p:sp>
        <p:sp>
          <p:nvSpPr>
            <p:cNvPr id="22" name="Rectangle 209">
              <a:extLst>
                <a:ext uri="{FF2B5EF4-FFF2-40B4-BE49-F238E27FC236}">
                  <a16:creationId xmlns:a16="http://schemas.microsoft.com/office/drawing/2014/main" id="{EBD06B46-5BE0-BD4D-AAA2-6BD39EE5631F}"/>
                </a:ext>
              </a:extLst>
            </p:cNvPr>
            <p:cNvSpPr>
              <a:spLocks noChangeArrowheads="1"/>
            </p:cNvSpPr>
            <p:nvPr/>
          </p:nvSpPr>
          <p:spPr bwMode="auto">
            <a:xfrm>
              <a:off x="5596" y="1124"/>
              <a:ext cx="576" cy="57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fontAlgn="auto" latinLnBrk="1" hangingPunct="1">
                <a:spcBef>
                  <a:spcPts val="0"/>
                </a:spcBef>
                <a:spcAft>
                  <a:spcPts val="0"/>
                </a:spcAft>
                <a:defRPr/>
              </a:pPr>
              <a:endParaRPr lang="ko-KR" altLang="en-US" sz="1825">
                <a:solidFill>
                  <a:srgbClr val="000000"/>
                </a:solidFill>
              </a:endParaRPr>
            </a:p>
          </p:txBody>
        </p:sp>
        <p:sp>
          <p:nvSpPr>
            <p:cNvPr id="49173" name="Line 210">
              <a:extLst>
                <a:ext uri="{FF2B5EF4-FFF2-40B4-BE49-F238E27FC236}">
                  <a16:creationId xmlns:a16="http://schemas.microsoft.com/office/drawing/2014/main" id="{F4ADEE4C-ACB9-E64D-82E9-84DDF6CE7141}"/>
                </a:ext>
              </a:extLst>
            </p:cNvPr>
            <p:cNvSpPr>
              <a:spLocks noChangeShapeType="1"/>
            </p:cNvSpPr>
            <p:nvPr/>
          </p:nvSpPr>
          <p:spPr bwMode="auto">
            <a:xfrm>
              <a:off x="5877" y="1127"/>
              <a:ext cx="0" cy="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49174" name="Line 211">
              <a:extLst>
                <a:ext uri="{FF2B5EF4-FFF2-40B4-BE49-F238E27FC236}">
                  <a16:creationId xmlns:a16="http://schemas.microsoft.com/office/drawing/2014/main" id="{21211720-3610-444A-8E43-B53B26E0E4E4}"/>
                </a:ext>
              </a:extLst>
            </p:cNvPr>
            <p:cNvSpPr>
              <a:spLocks noChangeShapeType="1"/>
            </p:cNvSpPr>
            <p:nvPr/>
          </p:nvSpPr>
          <p:spPr bwMode="auto">
            <a:xfrm flipH="1">
              <a:off x="5589" y="1408"/>
              <a:ext cx="5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49175" name="Line 212">
              <a:extLst>
                <a:ext uri="{FF2B5EF4-FFF2-40B4-BE49-F238E27FC236}">
                  <a16:creationId xmlns:a16="http://schemas.microsoft.com/office/drawing/2014/main" id="{6BC70685-F11C-1F44-AF67-56C5554C8F0F}"/>
                </a:ext>
              </a:extLst>
            </p:cNvPr>
            <p:cNvSpPr>
              <a:spLocks noChangeShapeType="1"/>
            </p:cNvSpPr>
            <p:nvPr/>
          </p:nvSpPr>
          <p:spPr bwMode="auto">
            <a:xfrm>
              <a:off x="5596" y="1124"/>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49176" name="Line 213">
              <a:extLst>
                <a:ext uri="{FF2B5EF4-FFF2-40B4-BE49-F238E27FC236}">
                  <a16:creationId xmlns:a16="http://schemas.microsoft.com/office/drawing/2014/main" id="{6C03BE51-0443-8E49-AD4F-DD70C345B3FF}"/>
                </a:ext>
              </a:extLst>
            </p:cNvPr>
            <p:cNvSpPr>
              <a:spLocks noChangeShapeType="1"/>
            </p:cNvSpPr>
            <p:nvPr/>
          </p:nvSpPr>
          <p:spPr bwMode="auto">
            <a:xfrm flipH="1">
              <a:off x="6173" y="1401"/>
              <a:ext cx="0" cy="57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27" name="Rectangle 214">
              <a:extLst>
                <a:ext uri="{FF2B5EF4-FFF2-40B4-BE49-F238E27FC236}">
                  <a16:creationId xmlns:a16="http://schemas.microsoft.com/office/drawing/2014/main" id="{6A490516-768B-A646-B6D4-673A6A880FEF}"/>
                </a:ext>
              </a:extLst>
            </p:cNvPr>
            <p:cNvSpPr>
              <a:spLocks noChangeArrowheads="1"/>
            </p:cNvSpPr>
            <p:nvPr/>
          </p:nvSpPr>
          <p:spPr bwMode="auto">
            <a:xfrm>
              <a:off x="6214" y="1582"/>
              <a:ext cx="368"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217"/>
                </a:lnSpc>
                <a:spcBef>
                  <a:spcPts val="0"/>
                </a:spcBef>
                <a:spcAft>
                  <a:spcPts val="0"/>
                </a:spcAft>
                <a:defRPr/>
              </a:pPr>
              <a:r>
                <a:rPr lang="en-US" altLang="ko-KR" sz="1217">
                  <a:solidFill>
                    <a:srgbClr val="000000"/>
                  </a:solidFill>
                  <a:latin typeface="Comic Sans MS" panose="030F0702030302020204" pitchFamily="66" charset="0"/>
                </a:rPr>
                <a:t>D</a:t>
              </a:r>
            </a:p>
          </p:txBody>
        </p:sp>
        <p:sp>
          <p:nvSpPr>
            <p:cNvPr id="28" name="Rectangle 215">
              <a:extLst>
                <a:ext uri="{FF2B5EF4-FFF2-40B4-BE49-F238E27FC236}">
                  <a16:creationId xmlns:a16="http://schemas.microsoft.com/office/drawing/2014/main" id="{27881E67-9233-6846-A102-7F5C25CB2139}"/>
                </a:ext>
              </a:extLst>
            </p:cNvPr>
            <p:cNvSpPr>
              <a:spLocks noChangeArrowheads="1"/>
            </p:cNvSpPr>
            <p:nvPr/>
          </p:nvSpPr>
          <p:spPr bwMode="auto">
            <a:xfrm>
              <a:off x="5851" y="981"/>
              <a:ext cx="368"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217"/>
                </a:lnSpc>
                <a:spcBef>
                  <a:spcPts val="0"/>
                </a:spcBef>
                <a:spcAft>
                  <a:spcPts val="0"/>
                </a:spcAft>
                <a:defRPr/>
              </a:pPr>
              <a:r>
                <a:rPr lang="en-US" altLang="ko-KR" sz="1217">
                  <a:solidFill>
                    <a:srgbClr val="000000"/>
                  </a:solidFill>
                  <a:latin typeface="Comic Sans MS" panose="030F0702030302020204" pitchFamily="66" charset="0"/>
                </a:rPr>
                <a:t>A</a:t>
              </a:r>
            </a:p>
          </p:txBody>
        </p:sp>
        <p:sp>
          <p:nvSpPr>
            <p:cNvPr id="29" name="Rectangle 216">
              <a:extLst>
                <a:ext uri="{FF2B5EF4-FFF2-40B4-BE49-F238E27FC236}">
                  <a16:creationId xmlns:a16="http://schemas.microsoft.com/office/drawing/2014/main" id="{B783043A-DBC5-6442-AB44-DDF51FEA847F}"/>
                </a:ext>
              </a:extLst>
            </p:cNvPr>
            <p:cNvSpPr>
              <a:spLocks noChangeArrowheads="1"/>
            </p:cNvSpPr>
            <p:nvPr/>
          </p:nvSpPr>
          <p:spPr bwMode="auto">
            <a:xfrm>
              <a:off x="5019" y="1124"/>
              <a:ext cx="576" cy="57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fontAlgn="auto" latinLnBrk="1" hangingPunct="1">
                <a:spcBef>
                  <a:spcPts val="0"/>
                </a:spcBef>
                <a:spcAft>
                  <a:spcPts val="0"/>
                </a:spcAft>
                <a:defRPr/>
              </a:pPr>
              <a:endParaRPr lang="ko-KR" altLang="en-US" sz="1825">
                <a:solidFill>
                  <a:srgbClr val="000000"/>
                </a:solidFill>
              </a:endParaRPr>
            </a:p>
          </p:txBody>
        </p:sp>
        <p:sp>
          <p:nvSpPr>
            <p:cNvPr id="49180" name="Line 217">
              <a:extLst>
                <a:ext uri="{FF2B5EF4-FFF2-40B4-BE49-F238E27FC236}">
                  <a16:creationId xmlns:a16="http://schemas.microsoft.com/office/drawing/2014/main" id="{F004EC58-47A8-A845-9B2B-D98E24D0925D}"/>
                </a:ext>
              </a:extLst>
            </p:cNvPr>
            <p:cNvSpPr>
              <a:spLocks noChangeShapeType="1"/>
            </p:cNvSpPr>
            <p:nvPr/>
          </p:nvSpPr>
          <p:spPr bwMode="auto">
            <a:xfrm>
              <a:off x="5301" y="1127"/>
              <a:ext cx="0" cy="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49181" name="Line 218">
              <a:extLst>
                <a:ext uri="{FF2B5EF4-FFF2-40B4-BE49-F238E27FC236}">
                  <a16:creationId xmlns:a16="http://schemas.microsoft.com/office/drawing/2014/main" id="{53F7F281-5578-3C49-9AB1-8CD01DB7C9A9}"/>
                </a:ext>
              </a:extLst>
            </p:cNvPr>
            <p:cNvSpPr>
              <a:spLocks noChangeShapeType="1"/>
            </p:cNvSpPr>
            <p:nvPr/>
          </p:nvSpPr>
          <p:spPr bwMode="auto">
            <a:xfrm flipH="1">
              <a:off x="5013" y="1408"/>
              <a:ext cx="5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32" name="Rectangle 219">
              <a:extLst>
                <a:ext uri="{FF2B5EF4-FFF2-40B4-BE49-F238E27FC236}">
                  <a16:creationId xmlns:a16="http://schemas.microsoft.com/office/drawing/2014/main" id="{20E10FA1-E119-3A46-A0F5-DB8BE4D5FB0F}"/>
                </a:ext>
              </a:extLst>
            </p:cNvPr>
            <p:cNvSpPr>
              <a:spLocks noChangeArrowheads="1"/>
            </p:cNvSpPr>
            <p:nvPr/>
          </p:nvSpPr>
          <p:spPr bwMode="auto">
            <a:xfrm>
              <a:off x="5123" y="1774"/>
              <a:ext cx="521"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369"/>
                </a:lnSpc>
                <a:spcBef>
                  <a:spcPts val="0"/>
                </a:spcBef>
                <a:spcAft>
                  <a:spcPts val="0"/>
                </a:spcAft>
                <a:defRPr/>
              </a:pPr>
              <a:r>
                <a:rPr lang="en-US" altLang="ko-KR" sz="1065" dirty="0">
                  <a:solidFill>
                    <a:srgbClr val="000000"/>
                  </a:solidFill>
                  <a:latin typeface="Comic Sans MS" panose="030F0702030302020204" pitchFamily="66" charset="0"/>
                </a:rPr>
                <a:t>0	1</a:t>
              </a:r>
            </a:p>
            <a:p>
              <a:pPr eaLnBrk="1" fontAlgn="auto" latinLnBrk="1" hangingPunct="1">
                <a:lnSpc>
                  <a:spcPts val="1369"/>
                </a:lnSpc>
                <a:spcBef>
                  <a:spcPts val="1369"/>
                </a:spcBef>
                <a:spcAft>
                  <a:spcPts val="0"/>
                </a:spcAft>
                <a:defRPr/>
              </a:pPr>
              <a:r>
                <a:rPr lang="en-US" altLang="ko-KR" sz="1065" dirty="0">
                  <a:solidFill>
                    <a:srgbClr val="000000"/>
                  </a:solidFill>
                  <a:latin typeface="Comic Sans MS" panose="030F0702030302020204" pitchFamily="66" charset="0"/>
                </a:rPr>
                <a:t>1	1</a:t>
              </a:r>
            </a:p>
          </p:txBody>
        </p:sp>
        <p:sp>
          <p:nvSpPr>
            <p:cNvPr id="33" name="Rectangle 220">
              <a:extLst>
                <a:ext uri="{FF2B5EF4-FFF2-40B4-BE49-F238E27FC236}">
                  <a16:creationId xmlns:a16="http://schemas.microsoft.com/office/drawing/2014/main" id="{4432D4B3-3BB6-9845-A63F-01BE54B2E39B}"/>
                </a:ext>
              </a:extLst>
            </p:cNvPr>
            <p:cNvSpPr>
              <a:spLocks noChangeArrowheads="1"/>
            </p:cNvSpPr>
            <p:nvPr/>
          </p:nvSpPr>
          <p:spPr bwMode="auto">
            <a:xfrm>
              <a:off x="5697" y="1773"/>
              <a:ext cx="520" cy="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369"/>
                </a:lnSpc>
                <a:spcBef>
                  <a:spcPts val="0"/>
                </a:spcBef>
                <a:spcAft>
                  <a:spcPts val="0"/>
                </a:spcAft>
                <a:defRPr/>
              </a:pPr>
              <a:r>
                <a:rPr lang="en-US" altLang="ko-KR" sz="1065" dirty="0">
                  <a:solidFill>
                    <a:srgbClr val="000000"/>
                  </a:solidFill>
                  <a:latin typeface="Comic Sans MS" panose="030F0702030302020204" pitchFamily="66" charset="0"/>
                </a:rPr>
                <a:t>0	0</a:t>
              </a:r>
            </a:p>
            <a:p>
              <a:pPr eaLnBrk="1" fontAlgn="auto" latinLnBrk="1" hangingPunct="1">
                <a:lnSpc>
                  <a:spcPts val="1369"/>
                </a:lnSpc>
                <a:spcBef>
                  <a:spcPts val="1369"/>
                </a:spcBef>
                <a:spcAft>
                  <a:spcPts val="0"/>
                </a:spcAft>
                <a:defRPr/>
              </a:pPr>
              <a:r>
                <a:rPr lang="en-US" altLang="ko-KR" sz="1065" dirty="0">
                  <a:solidFill>
                    <a:srgbClr val="000000"/>
                  </a:solidFill>
                  <a:latin typeface="Comic Sans MS" panose="030F0702030302020204" pitchFamily="66" charset="0"/>
                </a:rPr>
                <a:t>1	1</a:t>
              </a:r>
            </a:p>
          </p:txBody>
        </p:sp>
        <p:sp>
          <p:nvSpPr>
            <p:cNvPr id="34" name="Rectangle 221">
              <a:extLst>
                <a:ext uri="{FF2B5EF4-FFF2-40B4-BE49-F238E27FC236}">
                  <a16:creationId xmlns:a16="http://schemas.microsoft.com/office/drawing/2014/main" id="{968D6E16-9584-EA4F-A0C1-909565281BA1}"/>
                </a:ext>
              </a:extLst>
            </p:cNvPr>
            <p:cNvSpPr>
              <a:spLocks noChangeArrowheads="1"/>
            </p:cNvSpPr>
            <p:nvPr/>
          </p:nvSpPr>
          <p:spPr bwMode="auto">
            <a:xfrm>
              <a:off x="5596" y="1703"/>
              <a:ext cx="576" cy="57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fontAlgn="auto" latinLnBrk="1" hangingPunct="1">
                <a:spcBef>
                  <a:spcPts val="0"/>
                </a:spcBef>
                <a:spcAft>
                  <a:spcPts val="0"/>
                </a:spcAft>
                <a:defRPr/>
              </a:pPr>
              <a:endParaRPr lang="ko-KR" altLang="en-US" sz="1825">
                <a:solidFill>
                  <a:srgbClr val="000000"/>
                </a:solidFill>
              </a:endParaRPr>
            </a:p>
          </p:txBody>
        </p:sp>
        <p:sp>
          <p:nvSpPr>
            <p:cNvPr id="49185" name="Line 222">
              <a:extLst>
                <a:ext uri="{FF2B5EF4-FFF2-40B4-BE49-F238E27FC236}">
                  <a16:creationId xmlns:a16="http://schemas.microsoft.com/office/drawing/2014/main" id="{6630C5AB-4764-DF40-BF9D-2FE7F1F78A24}"/>
                </a:ext>
              </a:extLst>
            </p:cNvPr>
            <p:cNvSpPr>
              <a:spLocks noChangeShapeType="1"/>
            </p:cNvSpPr>
            <p:nvPr/>
          </p:nvSpPr>
          <p:spPr bwMode="auto">
            <a:xfrm>
              <a:off x="5877" y="1706"/>
              <a:ext cx="0" cy="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49186" name="Line 223">
              <a:extLst>
                <a:ext uri="{FF2B5EF4-FFF2-40B4-BE49-F238E27FC236}">
                  <a16:creationId xmlns:a16="http://schemas.microsoft.com/office/drawing/2014/main" id="{56022C27-8477-B945-8D08-AEAE7E91A376}"/>
                </a:ext>
              </a:extLst>
            </p:cNvPr>
            <p:cNvSpPr>
              <a:spLocks noChangeShapeType="1"/>
            </p:cNvSpPr>
            <p:nvPr/>
          </p:nvSpPr>
          <p:spPr bwMode="auto">
            <a:xfrm flipH="1">
              <a:off x="5589" y="1987"/>
              <a:ext cx="5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49187" name="Line 224">
              <a:extLst>
                <a:ext uri="{FF2B5EF4-FFF2-40B4-BE49-F238E27FC236}">
                  <a16:creationId xmlns:a16="http://schemas.microsoft.com/office/drawing/2014/main" id="{F716AB9C-8D8E-0C42-A612-8F4AB5170D70}"/>
                </a:ext>
              </a:extLst>
            </p:cNvPr>
            <p:cNvSpPr>
              <a:spLocks noChangeShapeType="1"/>
            </p:cNvSpPr>
            <p:nvPr/>
          </p:nvSpPr>
          <p:spPr bwMode="auto">
            <a:xfrm>
              <a:off x="5301" y="2279"/>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49188" name="Line 225">
              <a:extLst>
                <a:ext uri="{FF2B5EF4-FFF2-40B4-BE49-F238E27FC236}">
                  <a16:creationId xmlns:a16="http://schemas.microsoft.com/office/drawing/2014/main" id="{7F2B8CC1-5B02-9D46-A310-D2215E509F25}"/>
                </a:ext>
              </a:extLst>
            </p:cNvPr>
            <p:cNvSpPr>
              <a:spLocks noChangeShapeType="1"/>
            </p:cNvSpPr>
            <p:nvPr/>
          </p:nvSpPr>
          <p:spPr bwMode="auto">
            <a:xfrm flipH="1">
              <a:off x="5019" y="1696"/>
              <a:ext cx="0" cy="58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39" name="Rectangle 226">
              <a:extLst>
                <a:ext uri="{FF2B5EF4-FFF2-40B4-BE49-F238E27FC236}">
                  <a16:creationId xmlns:a16="http://schemas.microsoft.com/office/drawing/2014/main" id="{2F3820BB-EB97-EF4D-B767-A01F52D364D2}"/>
                </a:ext>
              </a:extLst>
            </p:cNvPr>
            <p:cNvSpPr>
              <a:spLocks noChangeArrowheads="1"/>
            </p:cNvSpPr>
            <p:nvPr/>
          </p:nvSpPr>
          <p:spPr bwMode="auto">
            <a:xfrm>
              <a:off x="5557" y="2263"/>
              <a:ext cx="367"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217"/>
                </a:lnSpc>
                <a:spcBef>
                  <a:spcPts val="0"/>
                </a:spcBef>
                <a:spcAft>
                  <a:spcPts val="0"/>
                </a:spcAft>
                <a:defRPr/>
              </a:pPr>
              <a:r>
                <a:rPr lang="en-US" altLang="ko-KR" sz="1217">
                  <a:solidFill>
                    <a:srgbClr val="000000"/>
                  </a:solidFill>
                  <a:latin typeface="Comic Sans MS" panose="030F0702030302020204" pitchFamily="66" charset="0"/>
                </a:rPr>
                <a:t>B</a:t>
              </a:r>
            </a:p>
          </p:txBody>
        </p:sp>
        <p:sp>
          <p:nvSpPr>
            <p:cNvPr id="40" name="Rectangle 227">
              <a:extLst>
                <a:ext uri="{FF2B5EF4-FFF2-40B4-BE49-F238E27FC236}">
                  <a16:creationId xmlns:a16="http://schemas.microsoft.com/office/drawing/2014/main" id="{4AA074F6-CFB9-9B44-8DDB-D515E1ADB97D}"/>
                </a:ext>
              </a:extLst>
            </p:cNvPr>
            <p:cNvSpPr>
              <a:spLocks noChangeArrowheads="1"/>
            </p:cNvSpPr>
            <p:nvPr/>
          </p:nvSpPr>
          <p:spPr bwMode="auto">
            <a:xfrm>
              <a:off x="5019" y="1703"/>
              <a:ext cx="576" cy="57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fontAlgn="auto" latinLnBrk="1" hangingPunct="1">
                <a:spcBef>
                  <a:spcPts val="0"/>
                </a:spcBef>
                <a:spcAft>
                  <a:spcPts val="0"/>
                </a:spcAft>
                <a:defRPr/>
              </a:pPr>
              <a:endParaRPr lang="ko-KR" altLang="en-US" sz="1825">
                <a:solidFill>
                  <a:srgbClr val="000000"/>
                </a:solidFill>
              </a:endParaRPr>
            </a:p>
          </p:txBody>
        </p:sp>
        <p:sp>
          <p:nvSpPr>
            <p:cNvPr id="49191" name="Line 228">
              <a:extLst>
                <a:ext uri="{FF2B5EF4-FFF2-40B4-BE49-F238E27FC236}">
                  <a16:creationId xmlns:a16="http://schemas.microsoft.com/office/drawing/2014/main" id="{CBD611D6-7748-E24D-BD26-68CD3ADA362D}"/>
                </a:ext>
              </a:extLst>
            </p:cNvPr>
            <p:cNvSpPr>
              <a:spLocks noChangeShapeType="1"/>
            </p:cNvSpPr>
            <p:nvPr/>
          </p:nvSpPr>
          <p:spPr bwMode="auto">
            <a:xfrm>
              <a:off x="5301" y="1706"/>
              <a:ext cx="0" cy="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49192" name="Line 229">
              <a:extLst>
                <a:ext uri="{FF2B5EF4-FFF2-40B4-BE49-F238E27FC236}">
                  <a16:creationId xmlns:a16="http://schemas.microsoft.com/office/drawing/2014/main" id="{62A907EF-5ED4-5449-BD84-597607F055D6}"/>
                </a:ext>
              </a:extLst>
            </p:cNvPr>
            <p:cNvSpPr>
              <a:spLocks noChangeShapeType="1"/>
            </p:cNvSpPr>
            <p:nvPr/>
          </p:nvSpPr>
          <p:spPr bwMode="auto">
            <a:xfrm flipH="1">
              <a:off x="5013" y="1987"/>
              <a:ext cx="5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43" name="Text Box 230">
              <a:extLst>
                <a:ext uri="{FF2B5EF4-FFF2-40B4-BE49-F238E27FC236}">
                  <a16:creationId xmlns:a16="http://schemas.microsoft.com/office/drawing/2014/main" id="{F5BEEA16-63CF-B645-B884-05153EF092DF}"/>
                </a:ext>
              </a:extLst>
            </p:cNvPr>
            <p:cNvSpPr txBox="1">
              <a:spLocks noChangeArrowheads="1"/>
            </p:cNvSpPr>
            <p:nvPr/>
          </p:nvSpPr>
          <p:spPr bwMode="auto">
            <a:xfrm>
              <a:off x="4834" y="1892"/>
              <a:ext cx="23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fontAlgn="auto" latinLnBrk="1" hangingPunct="1">
                <a:spcBef>
                  <a:spcPts val="0"/>
                </a:spcBef>
                <a:spcAft>
                  <a:spcPts val="0"/>
                </a:spcAft>
                <a:defRPr/>
              </a:pPr>
              <a:r>
                <a:rPr lang="en-US" altLang="ko-KR" sz="1217">
                  <a:solidFill>
                    <a:srgbClr val="000000"/>
                  </a:solidFill>
                  <a:latin typeface="Comic Sans MS" panose="030F0702030302020204" pitchFamily="66" charset="0"/>
                </a:rPr>
                <a:t>C</a:t>
              </a:r>
            </a:p>
          </p:txBody>
        </p:sp>
      </p:grpSp>
      <p:sp>
        <p:nvSpPr>
          <p:cNvPr id="50" name="모서리가 둥근 직사각형 49">
            <a:extLst>
              <a:ext uri="{FF2B5EF4-FFF2-40B4-BE49-F238E27FC236}">
                <a16:creationId xmlns:a16="http://schemas.microsoft.com/office/drawing/2014/main" id="{82A5910D-3B92-C447-9AD3-3AFE2C5731CD}"/>
              </a:ext>
            </a:extLst>
          </p:cNvPr>
          <p:cNvSpPr/>
          <p:nvPr/>
        </p:nvSpPr>
        <p:spPr bwMode="auto">
          <a:xfrm>
            <a:off x="7015163" y="4159250"/>
            <a:ext cx="360362" cy="593725"/>
          </a:xfrm>
          <a:prstGeom prst="roundRect">
            <a:avLst/>
          </a:prstGeom>
          <a:noFill/>
          <a:ln w="28575" cap="flat" cmpd="sng" algn="ctr">
            <a:solidFill>
              <a:srgbClr val="00FF00"/>
            </a:solidFill>
            <a:prstDash val="dash"/>
            <a:round/>
            <a:headEnd type="none" w="med" len="med"/>
            <a:tailEnd type="none" w="med" len="med"/>
          </a:ln>
          <a:effectLst/>
        </p:spPr>
        <p:txBody>
          <a:bodyPr lIns="69533" tIns="34766" rIns="69533" bIns="34766"/>
          <a:lstStyle/>
          <a:p>
            <a:pPr>
              <a:defRPr/>
            </a:pPr>
            <a:endParaRPr lang="ko-KR" altLang="en-US" sz="1825">
              <a:solidFill>
                <a:srgbClr val="000000"/>
              </a:solidFill>
              <a:latin typeface="Times New Roman" panose="02020603050405020304" pitchFamily="18" charset="0"/>
            </a:endParaRPr>
          </a:p>
        </p:txBody>
      </p:sp>
      <p:sp>
        <p:nvSpPr>
          <p:cNvPr id="51" name="모서리가 둥근 직사각형 50">
            <a:extLst>
              <a:ext uri="{FF2B5EF4-FFF2-40B4-BE49-F238E27FC236}">
                <a16:creationId xmlns:a16="http://schemas.microsoft.com/office/drawing/2014/main" id="{23EED759-7D0E-D34B-85F8-9995D2798B54}"/>
              </a:ext>
            </a:extLst>
          </p:cNvPr>
          <p:cNvSpPr/>
          <p:nvPr/>
        </p:nvSpPr>
        <p:spPr bwMode="auto">
          <a:xfrm>
            <a:off x="5889625" y="4157663"/>
            <a:ext cx="360363" cy="592137"/>
          </a:xfrm>
          <a:prstGeom prst="roundRect">
            <a:avLst/>
          </a:prstGeom>
          <a:noFill/>
          <a:ln w="28575" cap="flat" cmpd="sng" algn="ctr">
            <a:solidFill>
              <a:srgbClr val="00FF00"/>
            </a:solidFill>
            <a:prstDash val="dash"/>
            <a:round/>
            <a:headEnd type="none" w="med" len="med"/>
            <a:tailEnd type="none" w="med" len="med"/>
          </a:ln>
          <a:effectLst/>
        </p:spPr>
        <p:txBody>
          <a:bodyPr lIns="69533" tIns="34766" rIns="69533" bIns="34766"/>
          <a:lstStyle/>
          <a:p>
            <a:pPr>
              <a:defRPr/>
            </a:pPr>
            <a:endParaRPr lang="ko-KR" altLang="en-US" sz="1825">
              <a:solidFill>
                <a:srgbClr val="000000"/>
              </a:solidFill>
              <a:latin typeface="Times New Roman" panose="02020603050405020304" pitchFamily="18" charset="0"/>
            </a:endParaRPr>
          </a:p>
        </p:txBody>
      </p:sp>
      <p:cxnSp>
        <p:nvCxnSpPr>
          <p:cNvPr id="49167" name="직선 화살표 연결선 51">
            <a:extLst>
              <a:ext uri="{FF2B5EF4-FFF2-40B4-BE49-F238E27FC236}">
                <a16:creationId xmlns:a16="http://schemas.microsoft.com/office/drawing/2014/main" id="{23A13641-73D9-204D-821B-394ACCD91772}"/>
              </a:ext>
            </a:extLst>
          </p:cNvPr>
          <p:cNvCxnSpPr>
            <a:cxnSpLocks noChangeShapeType="1"/>
          </p:cNvCxnSpPr>
          <p:nvPr/>
        </p:nvCxnSpPr>
        <p:spPr bwMode="auto">
          <a:xfrm>
            <a:off x="6808788" y="2354263"/>
            <a:ext cx="385762" cy="1797050"/>
          </a:xfrm>
          <a:prstGeom prst="straightConnector1">
            <a:avLst/>
          </a:prstGeom>
          <a:noFill/>
          <a:ln w="38100">
            <a:solidFill>
              <a:srgbClr val="00FF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cxnSp>
        <p:nvCxnSpPr>
          <p:cNvPr id="49168" name="직선 화살표 연결선 52">
            <a:extLst>
              <a:ext uri="{FF2B5EF4-FFF2-40B4-BE49-F238E27FC236}">
                <a16:creationId xmlns:a16="http://schemas.microsoft.com/office/drawing/2014/main" id="{2B5B1CB8-9D2B-3E48-AE3E-2DB0DFF01B1B}"/>
              </a:ext>
            </a:extLst>
          </p:cNvPr>
          <p:cNvCxnSpPr>
            <a:cxnSpLocks noChangeShapeType="1"/>
          </p:cNvCxnSpPr>
          <p:nvPr/>
        </p:nvCxnSpPr>
        <p:spPr bwMode="auto">
          <a:xfrm flipH="1">
            <a:off x="6221413" y="2381250"/>
            <a:ext cx="585787" cy="1804988"/>
          </a:xfrm>
          <a:prstGeom prst="straightConnector1">
            <a:avLst/>
          </a:prstGeom>
          <a:noFill/>
          <a:ln w="38100">
            <a:solidFill>
              <a:srgbClr val="00FF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sp>
        <p:nvSpPr>
          <p:cNvPr id="56" name="Rectangle 20">
            <a:extLst>
              <a:ext uri="{FF2B5EF4-FFF2-40B4-BE49-F238E27FC236}">
                <a16:creationId xmlns:a16="http://schemas.microsoft.com/office/drawing/2014/main" id="{FF708829-6815-6C4B-9601-655F096A7170}"/>
              </a:ext>
            </a:extLst>
          </p:cNvPr>
          <p:cNvSpPr>
            <a:spLocks noChangeArrowheads="1"/>
          </p:cNvSpPr>
          <p:nvPr/>
        </p:nvSpPr>
        <p:spPr bwMode="auto">
          <a:xfrm>
            <a:off x="7321550" y="4313238"/>
            <a:ext cx="1947863" cy="303212"/>
          </a:xfrm>
          <a:prstGeom prst="rect">
            <a:avLst/>
          </a:prstGeom>
          <a:noFill/>
          <a:ln w="12700" algn="ctr">
            <a:noFill/>
            <a:miter lim="800000"/>
            <a:headEnd/>
            <a:tailEnd/>
          </a:ln>
        </p:spPr>
        <p:txBody>
          <a:bodyPr>
            <a:spAutoFit/>
          </a:bodyPr>
          <a:lstStyle/>
          <a:p>
            <a:pPr fontAlgn="auto">
              <a:lnSpc>
                <a:spcPct val="90000"/>
              </a:lnSpc>
              <a:spcBef>
                <a:spcPct val="50000"/>
              </a:spcBef>
              <a:spcAft>
                <a:spcPts val="0"/>
              </a:spcAft>
              <a:defRPr/>
            </a:pPr>
            <a:r>
              <a:rPr lang="en-US" altLang="ko-KR" sz="1521" b="1" dirty="0">
                <a:solidFill>
                  <a:srgbClr val="FF0000"/>
                </a:solidFill>
                <a:latin typeface="Arial"/>
              </a:rPr>
              <a:t>Cube is Expanded!</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9A3E338-3E62-3C42-9852-88C52F69E9C4}"/>
              </a:ext>
            </a:extLst>
          </p:cNvPr>
          <p:cNvSpPr>
            <a:spLocks noGrp="1"/>
          </p:cNvSpPr>
          <p:nvPr>
            <p:ph type="title"/>
          </p:nvPr>
        </p:nvSpPr>
        <p:spPr>
          <a:xfrm>
            <a:off x="641350" y="407988"/>
            <a:ext cx="7988300" cy="673100"/>
          </a:xfrm>
        </p:spPr>
        <p:txBody>
          <a:bodyPr>
            <a:normAutofit/>
          </a:bodyPr>
          <a:lstStyle/>
          <a:p>
            <a:pPr>
              <a:defRPr/>
            </a:pPr>
            <a:r>
              <a:rPr lang="en-US" altLang="ko-KR" sz="3647" dirty="0">
                <a:latin typeface="Arial" panose="020B0604020202020204" pitchFamily="34" charset="0"/>
                <a:cs typeface="Arial" panose="020B0604020202020204" pitchFamily="34" charset="0"/>
              </a:rPr>
              <a:t>Sequence Detector Example</a:t>
            </a:r>
            <a:endParaRPr lang="ko-KR" altLang="en-US" sz="3647" dirty="0">
              <a:latin typeface="Arial" panose="020B0604020202020204" pitchFamily="34" charset="0"/>
              <a:cs typeface="Arial" panose="020B0604020202020204" pitchFamily="34" charset="0"/>
            </a:endParaRPr>
          </a:p>
        </p:txBody>
      </p:sp>
      <p:sp>
        <p:nvSpPr>
          <p:cNvPr id="3" name="내용 개체 틀 2">
            <a:extLst>
              <a:ext uri="{FF2B5EF4-FFF2-40B4-BE49-F238E27FC236}">
                <a16:creationId xmlns:a16="http://schemas.microsoft.com/office/drawing/2014/main" id="{F7AA6BB7-A339-B24B-8761-7415A72EE17C}"/>
              </a:ext>
            </a:extLst>
          </p:cNvPr>
          <p:cNvSpPr>
            <a:spLocks noGrp="1"/>
          </p:cNvSpPr>
          <p:nvPr>
            <p:ph idx="1"/>
          </p:nvPr>
        </p:nvSpPr>
        <p:spPr>
          <a:xfrm>
            <a:off x="660400" y="1106488"/>
            <a:ext cx="8281988" cy="4408487"/>
          </a:xfrm>
        </p:spPr>
        <p:txBody>
          <a:bodyPr>
            <a:normAutofit/>
          </a:bodyPr>
          <a:lstStyle/>
          <a:p>
            <a:pPr>
              <a:defRPr/>
            </a:pPr>
            <a:r>
              <a:rPr lang="en-US" altLang="ko-KR" sz="2431" dirty="0">
                <a:latin typeface="Arial" panose="020B0604020202020204" pitchFamily="34" charset="0"/>
                <a:cs typeface="Arial" panose="020B0604020202020204" pitchFamily="34" charset="0"/>
              </a:rPr>
              <a:t>2. Encoding State Transition Table using reduced states</a:t>
            </a:r>
          </a:p>
          <a:p>
            <a:pPr lvl="1">
              <a:defRPr/>
            </a:pPr>
            <a:r>
              <a:rPr lang="en-US" altLang="ko-KR" sz="2026" dirty="0">
                <a:latin typeface="Arial" panose="020B0604020202020204" pitchFamily="34" charset="0"/>
                <a:cs typeface="Arial" panose="020B0604020202020204" pitchFamily="34" charset="0"/>
              </a:rPr>
              <a:t>Truth Table(using reduced states)</a:t>
            </a:r>
            <a:endParaRPr lang="ko-KR" altLang="en-US" sz="2026" dirty="0">
              <a:latin typeface="Arial" panose="020B0604020202020204" pitchFamily="34" charset="0"/>
              <a:cs typeface="Arial" panose="020B0604020202020204" pitchFamily="34" charset="0"/>
            </a:endParaRPr>
          </a:p>
        </p:txBody>
      </p:sp>
      <p:graphicFrame>
        <p:nvGraphicFramePr>
          <p:cNvPr id="4" name="표 3">
            <a:extLst>
              <a:ext uri="{FF2B5EF4-FFF2-40B4-BE49-F238E27FC236}">
                <a16:creationId xmlns:a16="http://schemas.microsoft.com/office/drawing/2014/main" id="{E2248DA3-01B9-1E44-9B45-E73D9D01CAE2}"/>
              </a:ext>
            </a:extLst>
          </p:cNvPr>
          <p:cNvGraphicFramePr>
            <a:graphicFrameLocks noGrp="1"/>
          </p:cNvGraphicFramePr>
          <p:nvPr>
            <p:extLst>
              <p:ext uri="{D42A27DB-BD31-4B8C-83A1-F6EECF244321}">
                <p14:modId xmlns:p14="http://schemas.microsoft.com/office/powerpoint/2010/main" val="1738023814"/>
              </p:ext>
            </p:extLst>
          </p:nvPr>
        </p:nvGraphicFramePr>
        <p:xfrm>
          <a:off x="1295966" y="1899940"/>
          <a:ext cx="6679067" cy="5046960"/>
        </p:xfrm>
        <a:graphic>
          <a:graphicData uri="http://schemas.openxmlformats.org/drawingml/2006/table">
            <a:tbl>
              <a:tblPr firstRow="1" bandRow="1">
                <a:tableStyleId>{5C22544A-7EE6-4342-B048-85BDC9FD1C3A}</a:tableStyleId>
              </a:tblPr>
              <a:tblGrid>
                <a:gridCol w="834883">
                  <a:extLst>
                    <a:ext uri="{9D8B030D-6E8A-4147-A177-3AD203B41FA5}">
                      <a16:colId xmlns:a16="http://schemas.microsoft.com/office/drawing/2014/main" val="20000"/>
                    </a:ext>
                  </a:extLst>
                </a:gridCol>
                <a:gridCol w="834883">
                  <a:extLst>
                    <a:ext uri="{9D8B030D-6E8A-4147-A177-3AD203B41FA5}">
                      <a16:colId xmlns:a16="http://schemas.microsoft.com/office/drawing/2014/main" val="20001"/>
                    </a:ext>
                  </a:extLst>
                </a:gridCol>
                <a:gridCol w="834883">
                  <a:extLst>
                    <a:ext uri="{9D8B030D-6E8A-4147-A177-3AD203B41FA5}">
                      <a16:colId xmlns:a16="http://schemas.microsoft.com/office/drawing/2014/main" val="20002"/>
                    </a:ext>
                  </a:extLst>
                </a:gridCol>
                <a:gridCol w="834883">
                  <a:extLst>
                    <a:ext uri="{9D8B030D-6E8A-4147-A177-3AD203B41FA5}">
                      <a16:colId xmlns:a16="http://schemas.microsoft.com/office/drawing/2014/main" val="20003"/>
                    </a:ext>
                  </a:extLst>
                </a:gridCol>
                <a:gridCol w="796207">
                  <a:extLst>
                    <a:ext uri="{9D8B030D-6E8A-4147-A177-3AD203B41FA5}">
                      <a16:colId xmlns:a16="http://schemas.microsoft.com/office/drawing/2014/main" val="20004"/>
                    </a:ext>
                  </a:extLst>
                </a:gridCol>
                <a:gridCol w="796207">
                  <a:extLst>
                    <a:ext uri="{9D8B030D-6E8A-4147-A177-3AD203B41FA5}">
                      <a16:colId xmlns:a16="http://schemas.microsoft.com/office/drawing/2014/main" val="20005"/>
                    </a:ext>
                  </a:extLst>
                </a:gridCol>
                <a:gridCol w="796207">
                  <a:extLst>
                    <a:ext uri="{9D8B030D-6E8A-4147-A177-3AD203B41FA5}">
                      <a16:colId xmlns:a16="http://schemas.microsoft.com/office/drawing/2014/main" val="20006"/>
                    </a:ext>
                  </a:extLst>
                </a:gridCol>
                <a:gridCol w="950914">
                  <a:extLst>
                    <a:ext uri="{9D8B030D-6E8A-4147-A177-3AD203B41FA5}">
                      <a16:colId xmlns:a16="http://schemas.microsoft.com/office/drawing/2014/main" val="20007"/>
                    </a:ext>
                  </a:extLst>
                </a:gridCol>
              </a:tblGrid>
              <a:tr h="257734">
                <a:tc gridSpan="3">
                  <a:txBody>
                    <a:bodyPr/>
                    <a:lstStyle/>
                    <a:p>
                      <a:pPr algn="ctr" latinLnBrk="1"/>
                      <a:r>
                        <a:rPr lang="en-US" altLang="ko-KR" sz="1600" dirty="0">
                          <a:solidFill>
                            <a:schemeClr val="tx1"/>
                          </a:solidFill>
                        </a:rPr>
                        <a:t>Present State</a:t>
                      </a:r>
                      <a:endParaRPr lang="ko-KR" altLang="en-US" sz="1600" dirty="0">
                        <a:solidFill>
                          <a:schemeClr val="tx1"/>
                        </a:solidFill>
                      </a:endParaRPr>
                    </a:p>
                  </a:txBody>
                  <a:tcPr marL="92606" marR="92606" marT="46312" marB="463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hMerge="1">
                  <a:txBody>
                    <a:bodyPr/>
                    <a:lstStyle/>
                    <a:p>
                      <a:pPr latinLnBrk="1"/>
                      <a:endParaRPr lang="ko-KR" altLang="en-US" dirty="0"/>
                    </a:p>
                  </a:txBody>
                  <a:tcPr/>
                </a:tc>
                <a:tc hMerge="1">
                  <a:txBody>
                    <a:bodyPr/>
                    <a:lstStyle/>
                    <a:p>
                      <a:pPr algn="ctr" latinLnBrk="1"/>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latinLnBrk="1"/>
                      <a:r>
                        <a:rPr lang="en-US" altLang="ko-KR" sz="1600" dirty="0">
                          <a:solidFill>
                            <a:schemeClr val="tx1"/>
                          </a:solidFill>
                        </a:rPr>
                        <a:t>X</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gridSpan="3">
                  <a:txBody>
                    <a:bodyPr/>
                    <a:lstStyle/>
                    <a:p>
                      <a:pPr algn="ctr" latinLnBrk="1"/>
                      <a:r>
                        <a:rPr lang="en-US" altLang="ko-KR" sz="1600" dirty="0">
                          <a:solidFill>
                            <a:schemeClr val="tx1"/>
                          </a:solidFill>
                        </a:rPr>
                        <a:t>Next State</a:t>
                      </a:r>
                      <a:endParaRPr lang="ko-KR" altLang="en-US" sz="1600" dirty="0">
                        <a:solidFill>
                          <a:schemeClr val="tx1"/>
                        </a:solidFill>
                      </a:endParaRPr>
                    </a:p>
                  </a:txBody>
                  <a:tcPr marL="92606" marR="92606" marT="46312" marB="463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hMerge="1">
                  <a:txBody>
                    <a:bodyPr/>
                    <a:lstStyle/>
                    <a:p>
                      <a:pPr latinLnBrk="1"/>
                      <a:endParaRPr lang="ko-KR" altLang="en-US" dirty="0"/>
                    </a:p>
                  </a:txBody>
                  <a:tcPr/>
                </a:tc>
                <a:tc hMerge="1">
                  <a:txBody>
                    <a:bodyPr/>
                    <a:lstStyle/>
                    <a:p>
                      <a:pPr algn="ctr" latinLnBrk="1"/>
                      <a:endParaRPr lang="ko-KR" alt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algn="ctr" latinLnBrk="1"/>
                      <a:r>
                        <a:rPr lang="en-US" altLang="ko-KR" sz="1600" dirty="0">
                          <a:solidFill>
                            <a:schemeClr val="tx1"/>
                          </a:solidFill>
                        </a:rPr>
                        <a:t>OUTPUT</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0"/>
                  </a:ext>
                </a:extLst>
              </a:tr>
              <a:tr h="257734">
                <a:tc>
                  <a:txBody>
                    <a:bodyPr/>
                    <a:lstStyle/>
                    <a:p>
                      <a:pPr algn="ctr" latinLnBrk="1"/>
                      <a:r>
                        <a:rPr lang="en-US" altLang="ko-KR" sz="1600" dirty="0">
                          <a:solidFill>
                            <a:schemeClr val="tx1"/>
                          </a:solidFill>
                        </a:rPr>
                        <a:t>P2</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P1</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P0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latinLnBrk="1"/>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N2</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N1</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N0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ctr" latinLnBrk="1"/>
                      <a:endParaRPr lang="ko-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57734">
                <a:tc>
                  <a:txBody>
                    <a:bodyPr/>
                    <a:lstStyle/>
                    <a:p>
                      <a:pPr algn="ctr" latinLnBrk="1"/>
                      <a:r>
                        <a:rPr lang="en-US" altLang="ko-KR" sz="1600" dirty="0">
                          <a:solidFill>
                            <a:schemeClr val="tx1"/>
                          </a:solidFill>
                        </a:rPr>
                        <a:t>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dirty="0">
                          <a:solidFill>
                            <a:schemeClr val="tx1"/>
                          </a:solidFill>
                        </a:rPr>
                        <a:t>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1</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57734">
                <a:tc>
                  <a:txBody>
                    <a:bodyPr/>
                    <a:lstStyle/>
                    <a:p>
                      <a:pPr algn="ctr" latinLnBrk="1"/>
                      <a:r>
                        <a:rPr lang="en-US" altLang="ko-KR" sz="1600" dirty="0">
                          <a:solidFill>
                            <a:schemeClr val="tx1"/>
                          </a:solidFill>
                        </a:rPr>
                        <a:t>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1</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a:solidFill>
                            <a:schemeClr val="tx1"/>
                          </a:solidFill>
                        </a:rPr>
                        <a:t>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1</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257734">
                <a:tc>
                  <a:txBody>
                    <a:bodyPr/>
                    <a:lstStyle/>
                    <a:p>
                      <a:pPr algn="ctr" latinLnBrk="1"/>
                      <a:r>
                        <a:rPr lang="en-US" altLang="ko-KR" sz="1600" dirty="0">
                          <a:solidFill>
                            <a:schemeClr val="tx1"/>
                          </a:solidFill>
                        </a:rPr>
                        <a:t>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1</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1</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1</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57734">
                <a:tc>
                  <a:txBody>
                    <a:bodyPr/>
                    <a:lstStyle/>
                    <a:p>
                      <a:pPr algn="ctr" latinLnBrk="1"/>
                      <a:r>
                        <a:rPr lang="en-US" altLang="ko-KR" sz="1600" dirty="0">
                          <a:solidFill>
                            <a:schemeClr val="tx1"/>
                          </a:solidFill>
                        </a:rPr>
                        <a:t>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1</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1</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1</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a:solidFill>
                            <a:schemeClr val="tx1"/>
                          </a:solidFill>
                        </a:rPr>
                        <a:t>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a:solidFill>
                            <a:schemeClr val="tx1"/>
                          </a:solidFill>
                        </a:rPr>
                        <a:t>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257734">
                <a:tc>
                  <a:txBody>
                    <a:bodyPr/>
                    <a:lstStyle/>
                    <a:p>
                      <a:pPr algn="ctr" latinLnBrk="1"/>
                      <a:r>
                        <a:rPr lang="en-US" altLang="ko-KR" sz="1600" dirty="0">
                          <a:solidFill>
                            <a:schemeClr val="tx1"/>
                          </a:solidFill>
                        </a:rPr>
                        <a:t>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1</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1</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1</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a:solidFill>
                            <a:schemeClr val="tx1"/>
                          </a:solidFill>
                        </a:rPr>
                        <a:t>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257734">
                <a:tc>
                  <a:txBody>
                    <a:bodyPr/>
                    <a:lstStyle/>
                    <a:p>
                      <a:pPr algn="ctr" latinLnBrk="1"/>
                      <a:r>
                        <a:rPr lang="en-US" altLang="ko-KR" sz="1600" dirty="0">
                          <a:solidFill>
                            <a:schemeClr val="tx1"/>
                          </a:solidFill>
                        </a:rPr>
                        <a:t>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1</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1</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1</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1</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a:solidFill>
                            <a:schemeClr val="tx1"/>
                          </a:solidFill>
                        </a:rPr>
                        <a:t>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57734">
                <a:tc>
                  <a:txBody>
                    <a:bodyPr/>
                    <a:lstStyle/>
                    <a:p>
                      <a:pPr algn="ctr" latinLnBrk="1"/>
                      <a:r>
                        <a:rPr lang="en-US" altLang="ko-KR" sz="1600" dirty="0">
                          <a:solidFill>
                            <a:schemeClr val="tx1"/>
                          </a:solidFill>
                        </a:rPr>
                        <a:t>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1</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1</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a:solidFill>
                            <a:schemeClr val="tx1"/>
                          </a:solidFill>
                        </a:rPr>
                        <a:t>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a:solidFill>
                            <a:schemeClr val="tx1"/>
                          </a:solidFill>
                        </a:rPr>
                        <a:t>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a:solidFill>
                            <a:schemeClr val="tx1"/>
                          </a:solidFill>
                        </a:rPr>
                        <a:t>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57734">
                <a:tc>
                  <a:txBody>
                    <a:bodyPr/>
                    <a:lstStyle/>
                    <a:p>
                      <a:pPr algn="ctr" latinLnBrk="1"/>
                      <a:r>
                        <a:rPr lang="en-US" altLang="ko-KR" sz="1600" dirty="0">
                          <a:solidFill>
                            <a:schemeClr val="tx1"/>
                          </a:solidFill>
                        </a:rPr>
                        <a:t>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1</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1</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1</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a:solidFill>
                            <a:schemeClr val="tx1"/>
                          </a:solidFill>
                        </a:rPr>
                        <a:t>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a:solidFill>
                            <a:schemeClr val="tx1"/>
                          </a:solidFill>
                        </a:rPr>
                        <a:t>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257734">
                <a:tc>
                  <a:txBody>
                    <a:bodyPr/>
                    <a:lstStyle/>
                    <a:p>
                      <a:pPr algn="ctr" latinLnBrk="1"/>
                      <a:r>
                        <a:rPr lang="en-US" altLang="ko-KR" sz="1600" dirty="0">
                          <a:solidFill>
                            <a:schemeClr val="tx1"/>
                          </a:solidFill>
                        </a:rPr>
                        <a:t>1</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a:solidFill>
                            <a:schemeClr val="tx1"/>
                          </a:solidFill>
                        </a:rPr>
                        <a:t>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a:solidFill>
                            <a:schemeClr val="tx1"/>
                          </a:solidFill>
                        </a:rPr>
                        <a:t>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1</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257734">
                <a:tc>
                  <a:txBody>
                    <a:bodyPr/>
                    <a:lstStyle/>
                    <a:p>
                      <a:pPr algn="ctr" latinLnBrk="1"/>
                      <a:r>
                        <a:rPr lang="en-US" altLang="ko-KR" sz="1600" dirty="0">
                          <a:solidFill>
                            <a:schemeClr val="tx1"/>
                          </a:solidFill>
                        </a:rPr>
                        <a:t>1</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1</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a:solidFill>
                            <a:schemeClr val="tx1"/>
                          </a:solidFill>
                        </a:rPr>
                        <a:t>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257734">
                <a:tc>
                  <a:txBody>
                    <a:bodyPr/>
                    <a:lstStyle/>
                    <a:p>
                      <a:pPr algn="ctr" latinLnBrk="1"/>
                      <a:r>
                        <a:rPr lang="en-US" altLang="ko-KR" sz="1600" dirty="0">
                          <a:solidFill>
                            <a:schemeClr val="tx1"/>
                          </a:solidFill>
                        </a:rPr>
                        <a:t>1</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1</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a:solidFill>
                            <a:schemeClr val="tx1"/>
                          </a:solidFill>
                        </a:rPr>
                        <a:t>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a:solidFill>
                            <a:schemeClr val="tx1"/>
                          </a:solidFill>
                        </a:rPr>
                        <a:t>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257734">
                <a:tc>
                  <a:txBody>
                    <a:bodyPr/>
                    <a:lstStyle/>
                    <a:p>
                      <a:pPr algn="ctr" latinLnBrk="1"/>
                      <a:r>
                        <a:rPr lang="en-US" altLang="ko-KR" sz="1600" dirty="0">
                          <a:solidFill>
                            <a:schemeClr val="tx1"/>
                          </a:solidFill>
                        </a:rPr>
                        <a:t>1</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1</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1</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a:solidFill>
                            <a:schemeClr val="tx1"/>
                          </a:solidFill>
                        </a:rPr>
                        <a:t>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a:solidFill>
                            <a:schemeClr val="tx1"/>
                          </a:solidFill>
                        </a:rPr>
                        <a:t>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1</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257734">
                <a:tc>
                  <a:txBody>
                    <a:bodyPr/>
                    <a:lstStyle/>
                    <a:p>
                      <a:pPr algn="ctr" latinLnBrk="1"/>
                      <a:r>
                        <a:rPr lang="en-US" altLang="ko-KR" sz="1600" dirty="0">
                          <a:solidFill>
                            <a:schemeClr val="tx1"/>
                          </a:solidFill>
                        </a:rPr>
                        <a:t>1</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X</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1</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X</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X</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X</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X</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X</a:t>
                      </a:r>
                      <a:endParaRPr lang="ko-KR" altLang="en-US" sz="1600" dirty="0">
                        <a:solidFill>
                          <a:schemeClr val="tx1"/>
                        </a:solidFill>
                      </a:endParaRPr>
                    </a:p>
                  </a:txBody>
                  <a:tcPr marL="92606" marR="92606" marT="46312" marB="463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bl>
          </a:graphicData>
        </a:graphic>
      </p:graphicFrame>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28BD7A1F-6C05-EA43-9062-CC0F572A8094}"/>
                  </a:ext>
                </a:extLst>
              </p14:cNvPr>
              <p14:cNvContentPartPr/>
              <p14:nvPr/>
            </p14:nvContentPartPr>
            <p14:xfrm>
              <a:off x="3746880" y="3164400"/>
              <a:ext cx="3313080" cy="3454560"/>
            </p14:xfrm>
          </p:contentPart>
        </mc:Choice>
        <mc:Fallback>
          <p:pic>
            <p:nvPicPr>
              <p:cNvPr id="5" name="Ink 4">
                <a:extLst>
                  <a:ext uri="{FF2B5EF4-FFF2-40B4-BE49-F238E27FC236}">
                    <a16:creationId xmlns:a16="http://schemas.microsoft.com/office/drawing/2014/main" id="{28BD7A1F-6C05-EA43-9062-CC0F572A8094}"/>
                  </a:ext>
                </a:extLst>
              </p:cNvPr>
              <p:cNvPicPr/>
              <p:nvPr/>
            </p:nvPicPr>
            <p:blipFill>
              <a:blip r:embed="rId3"/>
              <a:stretch>
                <a:fillRect/>
              </a:stretch>
            </p:blipFill>
            <p:spPr>
              <a:xfrm>
                <a:off x="3737520" y="3155040"/>
                <a:ext cx="3331800" cy="3473280"/>
              </a:xfrm>
              <a:prstGeom prst="rect">
                <a:avLst/>
              </a:prstGeom>
            </p:spPr>
          </p:pic>
        </mc:Fallback>
      </mc:AlternateContent>
    </p:spTree>
    <p:extLst>
      <p:ext uri="{BB962C8B-B14F-4D97-AF65-F5344CB8AC3E}">
        <p14:creationId xmlns:p14="http://schemas.microsoft.com/office/powerpoint/2010/main" val="338262903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D31F218-B480-4141-891F-4D09D787F366}"/>
              </a:ext>
            </a:extLst>
          </p:cNvPr>
          <p:cNvSpPr>
            <a:spLocks noGrp="1"/>
          </p:cNvSpPr>
          <p:nvPr>
            <p:ph type="title"/>
          </p:nvPr>
        </p:nvSpPr>
        <p:spPr>
          <a:xfrm>
            <a:off x="641350" y="407988"/>
            <a:ext cx="7988300" cy="673100"/>
          </a:xfrm>
        </p:spPr>
        <p:txBody>
          <a:bodyPr>
            <a:normAutofit/>
          </a:bodyPr>
          <a:lstStyle/>
          <a:p>
            <a:pPr>
              <a:defRPr/>
            </a:pPr>
            <a:r>
              <a:rPr lang="en-US" altLang="ko-KR" sz="3647" dirty="0">
                <a:latin typeface="Arial" panose="020B0604020202020204" pitchFamily="34" charset="0"/>
                <a:cs typeface="Arial" panose="020B0604020202020204" pitchFamily="34" charset="0"/>
              </a:rPr>
              <a:t>Sequence Detector Example</a:t>
            </a:r>
            <a:endParaRPr lang="ko-KR" altLang="en-US" sz="3647" dirty="0">
              <a:latin typeface="Arial" panose="020B0604020202020204" pitchFamily="34" charset="0"/>
              <a:cs typeface="Arial" panose="020B0604020202020204" pitchFamily="34" charset="0"/>
            </a:endParaRPr>
          </a:p>
        </p:txBody>
      </p:sp>
      <p:sp>
        <p:nvSpPr>
          <p:cNvPr id="3" name="내용 개체 틀 2">
            <a:extLst>
              <a:ext uri="{FF2B5EF4-FFF2-40B4-BE49-F238E27FC236}">
                <a16:creationId xmlns:a16="http://schemas.microsoft.com/office/drawing/2014/main" id="{7CA027BF-9953-C940-937E-BFA2DA80AABD}"/>
              </a:ext>
            </a:extLst>
          </p:cNvPr>
          <p:cNvSpPr>
            <a:spLocks noGrp="1"/>
          </p:cNvSpPr>
          <p:nvPr>
            <p:ph idx="1"/>
          </p:nvPr>
        </p:nvSpPr>
        <p:spPr>
          <a:xfrm>
            <a:off x="660400" y="1106488"/>
            <a:ext cx="8281988" cy="4408487"/>
          </a:xfrm>
        </p:spPr>
        <p:txBody>
          <a:bodyPr>
            <a:normAutofit/>
          </a:bodyPr>
          <a:lstStyle/>
          <a:p>
            <a:pPr>
              <a:defRPr/>
            </a:pPr>
            <a:r>
              <a:rPr lang="en-US" altLang="ko-KR" sz="2431" dirty="0">
                <a:latin typeface="Arial" panose="020B0604020202020204" pitchFamily="34" charset="0"/>
                <a:cs typeface="Arial" panose="020B0604020202020204" pitchFamily="34" charset="0"/>
              </a:rPr>
              <a:t>3. Drawing K-maps and Obtaining 2-level </a:t>
            </a:r>
            <a:r>
              <a:rPr lang="en-US" altLang="ko-KR" sz="2431" dirty="0" err="1">
                <a:latin typeface="Arial" panose="020B0604020202020204" pitchFamily="34" charset="0"/>
                <a:cs typeface="Arial" panose="020B0604020202020204" pitchFamily="34" charset="0"/>
              </a:rPr>
              <a:t>SoP</a:t>
            </a:r>
            <a:r>
              <a:rPr lang="en-US" altLang="ko-KR" sz="2431" dirty="0">
                <a:latin typeface="Arial" panose="020B0604020202020204" pitchFamily="34" charset="0"/>
                <a:cs typeface="Arial" panose="020B0604020202020204" pitchFamily="34" charset="0"/>
              </a:rPr>
              <a:t> forms</a:t>
            </a:r>
          </a:p>
        </p:txBody>
      </p:sp>
      <p:graphicFrame>
        <p:nvGraphicFramePr>
          <p:cNvPr id="4" name="표 3">
            <a:extLst>
              <a:ext uri="{FF2B5EF4-FFF2-40B4-BE49-F238E27FC236}">
                <a16:creationId xmlns:a16="http://schemas.microsoft.com/office/drawing/2014/main" id="{0F852038-1980-D24F-A858-10E6C8F65634}"/>
              </a:ext>
            </a:extLst>
          </p:cNvPr>
          <p:cNvGraphicFramePr>
            <a:graphicFrameLocks noGrp="1"/>
          </p:cNvGraphicFramePr>
          <p:nvPr/>
        </p:nvGraphicFramePr>
        <p:xfrm>
          <a:off x="641350" y="1766888"/>
          <a:ext cx="3767139" cy="1946276"/>
        </p:xfrm>
        <a:graphic>
          <a:graphicData uri="http://schemas.openxmlformats.org/drawingml/2006/table">
            <a:tbl>
              <a:tblPr firstRow="1" bandRow="1">
                <a:tableStyleId>{5C22544A-7EE6-4342-B048-85BDC9FD1C3A}</a:tableStyleId>
              </a:tblPr>
              <a:tblGrid>
                <a:gridCol w="874443">
                  <a:extLst>
                    <a:ext uri="{9D8B030D-6E8A-4147-A177-3AD203B41FA5}">
                      <a16:colId xmlns:a16="http://schemas.microsoft.com/office/drawing/2014/main" val="20000"/>
                    </a:ext>
                  </a:extLst>
                </a:gridCol>
                <a:gridCol w="723174">
                  <a:extLst>
                    <a:ext uri="{9D8B030D-6E8A-4147-A177-3AD203B41FA5}">
                      <a16:colId xmlns:a16="http://schemas.microsoft.com/office/drawing/2014/main" val="20001"/>
                    </a:ext>
                  </a:extLst>
                </a:gridCol>
                <a:gridCol w="723174">
                  <a:extLst>
                    <a:ext uri="{9D8B030D-6E8A-4147-A177-3AD203B41FA5}">
                      <a16:colId xmlns:a16="http://schemas.microsoft.com/office/drawing/2014/main" val="20002"/>
                    </a:ext>
                  </a:extLst>
                </a:gridCol>
                <a:gridCol w="723174">
                  <a:extLst>
                    <a:ext uri="{9D8B030D-6E8A-4147-A177-3AD203B41FA5}">
                      <a16:colId xmlns:a16="http://schemas.microsoft.com/office/drawing/2014/main" val="20003"/>
                    </a:ext>
                  </a:extLst>
                </a:gridCol>
                <a:gridCol w="723174">
                  <a:extLst>
                    <a:ext uri="{9D8B030D-6E8A-4147-A177-3AD203B41FA5}">
                      <a16:colId xmlns:a16="http://schemas.microsoft.com/office/drawing/2014/main" val="20004"/>
                    </a:ext>
                  </a:extLst>
                </a:gridCol>
              </a:tblGrid>
              <a:tr h="586972">
                <a:tc>
                  <a:txBody>
                    <a:bodyPr/>
                    <a:lstStyle/>
                    <a:p>
                      <a:pPr algn="r" latinLnBrk="1"/>
                      <a:r>
                        <a:rPr lang="en-US" altLang="ko-KR" sz="1600" dirty="0">
                          <a:solidFill>
                            <a:schemeClr val="tx1"/>
                          </a:solidFill>
                        </a:rPr>
                        <a:t>P2P1</a:t>
                      </a:r>
                    </a:p>
                    <a:p>
                      <a:pPr algn="l" latinLnBrk="1"/>
                      <a:r>
                        <a:rPr lang="en-US" altLang="ko-KR" sz="1600" dirty="0">
                          <a:solidFill>
                            <a:schemeClr val="tx1"/>
                          </a:solidFill>
                        </a:rPr>
                        <a:t>P0X</a:t>
                      </a:r>
                      <a:endParaRPr lang="ko-KR" altLang="en-US" sz="1600" dirty="0">
                        <a:solidFill>
                          <a:schemeClr val="tx1"/>
                        </a:solidFill>
                      </a:endParaRPr>
                    </a:p>
                  </a:txBody>
                  <a:tcPr marL="92604" marR="92604" marT="46340" marB="46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2">
                        <a:lumMod val="90000"/>
                      </a:schemeClr>
                    </a:solidFill>
                  </a:tcPr>
                </a:tc>
                <a:tc>
                  <a:txBody>
                    <a:bodyPr/>
                    <a:lstStyle/>
                    <a:p>
                      <a:pPr algn="ctr" latinLnBrk="1"/>
                      <a:r>
                        <a:rPr lang="en-US" altLang="ko-KR" sz="1600" dirty="0">
                          <a:solidFill>
                            <a:schemeClr val="tx1"/>
                          </a:solidFill>
                        </a:rPr>
                        <a:t>00</a:t>
                      </a:r>
                      <a:endParaRPr lang="ko-KR" altLang="en-US" sz="1600" dirty="0">
                        <a:solidFill>
                          <a:schemeClr val="tx1"/>
                        </a:solidFill>
                      </a:endParaRPr>
                    </a:p>
                  </a:txBody>
                  <a:tcPr marL="92604" marR="92604" marT="46340" marB="46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600" dirty="0">
                          <a:solidFill>
                            <a:schemeClr val="tx1"/>
                          </a:solidFill>
                        </a:rPr>
                        <a:t>01</a:t>
                      </a:r>
                      <a:endParaRPr lang="ko-KR" altLang="en-US" sz="1600" dirty="0">
                        <a:solidFill>
                          <a:schemeClr val="tx1"/>
                        </a:solidFill>
                      </a:endParaRPr>
                    </a:p>
                  </a:txBody>
                  <a:tcPr marL="92604" marR="92604" marT="46340" marB="46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600" dirty="0">
                          <a:solidFill>
                            <a:schemeClr val="tx1"/>
                          </a:solidFill>
                        </a:rPr>
                        <a:t>11</a:t>
                      </a:r>
                      <a:endParaRPr lang="ko-KR" altLang="en-US" sz="1600" dirty="0">
                        <a:solidFill>
                          <a:schemeClr val="tx1"/>
                        </a:solidFill>
                      </a:endParaRPr>
                    </a:p>
                  </a:txBody>
                  <a:tcPr marL="92604" marR="92604" marT="46340" marB="46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600" dirty="0">
                          <a:solidFill>
                            <a:schemeClr val="tx1"/>
                          </a:solidFill>
                        </a:rPr>
                        <a:t>10</a:t>
                      </a:r>
                      <a:endParaRPr lang="ko-KR" altLang="en-US" sz="1600" dirty="0">
                        <a:solidFill>
                          <a:schemeClr val="tx1"/>
                        </a:solidFill>
                      </a:endParaRPr>
                    </a:p>
                  </a:txBody>
                  <a:tcPr marL="92604" marR="92604" marT="46340" marB="46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0"/>
                  </a:ext>
                </a:extLst>
              </a:tr>
              <a:tr h="339826">
                <a:tc>
                  <a:txBody>
                    <a:bodyPr/>
                    <a:lstStyle/>
                    <a:p>
                      <a:pPr algn="ctr" latinLnBrk="1"/>
                      <a:r>
                        <a:rPr lang="en-US" altLang="ko-KR" sz="1600" b="1" dirty="0">
                          <a:solidFill>
                            <a:schemeClr val="tx1"/>
                          </a:solidFill>
                        </a:rPr>
                        <a:t>00</a:t>
                      </a:r>
                      <a:endParaRPr lang="ko-KR" altLang="en-US" sz="1600" b="1" dirty="0">
                        <a:solidFill>
                          <a:schemeClr val="tx1"/>
                        </a:solidFill>
                      </a:endParaRPr>
                    </a:p>
                  </a:txBody>
                  <a:tcPr marL="92604" marR="92604" marT="46340" marB="46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04" marR="92604" marT="46340" marB="46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04" marR="92604" marT="46340" marB="46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a:solidFill>
                            <a:schemeClr val="tx1"/>
                          </a:solidFill>
                        </a:rPr>
                        <a:t>0</a:t>
                      </a:r>
                      <a:endParaRPr lang="ko-KR" altLang="en-US" sz="1600" dirty="0">
                        <a:solidFill>
                          <a:schemeClr val="tx1"/>
                        </a:solidFill>
                      </a:endParaRPr>
                    </a:p>
                  </a:txBody>
                  <a:tcPr marL="92604" marR="92604" marT="46340" marB="46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04" marR="92604" marT="46340" marB="46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39826">
                <a:tc>
                  <a:txBody>
                    <a:bodyPr/>
                    <a:lstStyle/>
                    <a:p>
                      <a:pPr algn="ctr" latinLnBrk="1"/>
                      <a:r>
                        <a:rPr lang="en-US" altLang="ko-KR" sz="1600" b="1" dirty="0">
                          <a:solidFill>
                            <a:schemeClr val="tx1"/>
                          </a:solidFill>
                        </a:rPr>
                        <a:t>01</a:t>
                      </a:r>
                      <a:endParaRPr lang="ko-KR" altLang="en-US" sz="1600" b="1" dirty="0">
                        <a:solidFill>
                          <a:schemeClr val="tx1"/>
                        </a:solidFill>
                      </a:endParaRPr>
                    </a:p>
                  </a:txBody>
                  <a:tcPr marL="92604" marR="92604" marT="46340" marB="46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dirty="0">
                          <a:solidFill>
                            <a:schemeClr val="tx1"/>
                          </a:solidFill>
                        </a:rPr>
                        <a:t>0</a:t>
                      </a:r>
                      <a:endParaRPr lang="ko-KR" altLang="en-US" sz="1600" dirty="0">
                        <a:solidFill>
                          <a:schemeClr val="tx1"/>
                        </a:solidFill>
                      </a:endParaRPr>
                    </a:p>
                  </a:txBody>
                  <a:tcPr marL="92604" marR="92604" marT="46340" marB="46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b="1" dirty="0">
                          <a:solidFill>
                            <a:schemeClr val="tx1"/>
                          </a:solidFill>
                        </a:rPr>
                        <a:t>1</a:t>
                      </a:r>
                      <a:endParaRPr lang="ko-KR" altLang="en-US" sz="1600" b="1" dirty="0">
                        <a:solidFill>
                          <a:schemeClr val="tx1"/>
                        </a:solidFill>
                      </a:endParaRPr>
                    </a:p>
                  </a:txBody>
                  <a:tcPr marL="92604" marR="92604" marT="46340" marB="46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04" marR="92604" marT="46340" marB="46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04" marR="92604" marT="46340" marB="46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39826">
                <a:tc>
                  <a:txBody>
                    <a:bodyPr/>
                    <a:lstStyle/>
                    <a:p>
                      <a:pPr algn="ctr" latinLnBrk="1"/>
                      <a:r>
                        <a:rPr lang="en-US" altLang="ko-KR" sz="1600" b="1" dirty="0">
                          <a:solidFill>
                            <a:schemeClr val="tx1"/>
                          </a:solidFill>
                        </a:rPr>
                        <a:t>11</a:t>
                      </a:r>
                      <a:endParaRPr lang="ko-KR" altLang="en-US" sz="1600" b="1" dirty="0">
                        <a:solidFill>
                          <a:schemeClr val="tx1"/>
                        </a:solidFill>
                      </a:endParaRPr>
                    </a:p>
                  </a:txBody>
                  <a:tcPr marL="92604" marR="92604" marT="46340" marB="46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600" b="1" dirty="0">
                          <a:solidFill>
                            <a:schemeClr val="tx1"/>
                          </a:solidFill>
                        </a:rPr>
                        <a:t>1</a:t>
                      </a:r>
                      <a:endParaRPr lang="ko-KR" altLang="en-US" sz="1600" b="1" dirty="0">
                        <a:solidFill>
                          <a:schemeClr val="tx1"/>
                        </a:solidFill>
                      </a:endParaRPr>
                    </a:p>
                  </a:txBody>
                  <a:tcPr marL="92604" marR="92604" marT="46340" marB="46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a:solidFill>
                            <a:schemeClr val="tx1"/>
                          </a:solidFill>
                        </a:rPr>
                        <a:t>0</a:t>
                      </a:r>
                      <a:endParaRPr lang="ko-KR" altLang="en-US" sz="1600" dirty="0">
                        <a:solidFill>
                          <a:schemeClr val="tx1"/>
                        </a:solidFill>
                      </a:endParaRPr>
                    </a:p>
                  </a:txBody>
                  <a:tcPr marL="92604" marR="92604" marT="46340" marB="46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b="1" dirty="0">
                          <a:solidFill>
                            <a:schemeClr val="tx1"/>
                          </a:solidFill>
                        </a:rPr>
                        <a:t>X</a:t>
                      </a:r>
                      <a:endParaRPr lang="ko-KR" altLang="en-US" sz="1600" b="1" dirty="0">
                        <a:solidFill>
                          <a:schemeClr val="tx1"/>
                        </a:solidFill>
                      </a:endParaRPr>
                    </a:p>
                  </a:txBody>
                  <a:tcPr marL="92604" marR="92604" marT="46340" marB="46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b="1" dirty="0">
                          <a:solidFill>
                            <a:schemeClr val="tx1"/>
                          </a:solidFill>
                        </a:rPr>
                        <a:t>X</a:t>
                      </a:r>
                      <a:endParaRPr lang="ko-KR" altLang="en-US" sz="1600" b="1" dirty="0">
                        <a:solidFill>
                          <a:schemeClr val="tx1"/>
                        </a:solidFill>
                      </a:endParaRPr>
                    </a:p>
                  </a:txBody>
                  <a:tcPr marL="92604" marR="92604" marT="46340" marB="46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39826">
                <a:tc>
                  <a:txBody>
                    <a:bodyPr/>
                    <a:lstStyle/>
                    <a:p>
                      <a:pPr algn="ctr" latinLnBrk="1"/>
                      <a:r>
                        <a:rPr lang="en-US" altLang="ko-KR" sz="1600" b="1" dirty="0">
                          <a:solidFill>
                            <a:schemeClr val="tx1"/>
                          </a:solidFill>
                        </a:rPr>
                        <a:t>10</a:t>
                      </a:r>
                      <a:endParaRPr lang="ko-KR" altLang="en-US" sz="1600" b="1" dirty="0">
                        <a:solidFill>
                          <a:schemeClr val="tx1"/>
                        </a:solidFill>
                      </a:endParaRPr>
                    </a:p>
                  </a:txBody>
                  <a:tcPr marL="92604" marR="92604" marT="46340" marB="46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04" marR="92604" marT="46340" marB="46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04" marR="92604" marT="46340" marB="46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b="1" dirty="0">
                          <a:solidFill>
                            <a:schemeClr val="tx1"/>
                          </a:solidFill>
                        </a:rPr>
                        <a:t>X</a:t>
                      </a:r>
                      <a:endParaRPr lang="ko-KR" altLang="en-US" sz="1600" b="1" dirty="0">
                        <a:solidFill>
                          <a:schemeClr val="tx1"/>
                        </a:solidFill>
                      </a:endParaRPr>
                    </a:p>
                  </a:txBody>
                  <a:tcPr marL="92604" marR="92604" marT="46340" marB="46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b="1" dirty="0">
                          <a:solidFill>
                            <a:schemeClr val="tx1"/>
                          </a:solidFill>
                        </a:rPr>
                        <a:t>X</a:t>
                      </a:r>
                      <a:endParaRPr lang="ko-KR" altLang="en-US" sz="1600" b="1" dirty="0">
                        <a:solidFill>
                          <a:schemeClr val="tx1"/>
                        </a:solidFill>
                      </a:endParaRPr>
                    </a:p>
                  </a:txBody>
                  <a:tcPr marL="92604" marR="92604" marT="46340" marB="463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191531" name="TextBox 4">
            <a:extLst>
              <a:ext uri="{FF2B5EF4-FFF2-40B4-BE49-F238E27FC236}">
                <a16:creationId xmlns:a16="http://schemas.microsoft.com/office/drawing/2014/main" id="{EFBC9576-3B67-8449-A358-C80E877EAC12}"/>
              </a:ext>
            </a:extLst>
          </p:cNvPr>
          <p:cNvSpPr txBox="1">
            <a:spLocks noChangeArrowheads="1"/>
          </p:cNvSpPr>
          <p:nvPr/>
        </p:nvSpPr>
        <p:spPr bwMode="auto">
          <a:xfrm>
            <a:off x="384175" y="1389063"/>
            <a:ext cx="479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000000"/>
                </a:solidFill>
              </a:rPr>
              <a:t>N2</a:t>
            </a:r>
            <a:endParaRPr lang="ko-KR" altLang="en-US">
              <a:solidFill>
                <a:srgbClr val="000000"/>
              </a:solidFill>
            </a:endParaRPr>
          </a:p>
        </p:txBody>
      </p:sp>
      <p:graphicFrame>
        <p:nvGraphicFramePr>
          <p:cNvPr id="6" name="표 5">
            <a:extLst>
              <a:ext uri="{FF2B5EF4-FFF2-40B4-BE49-F238E27FC236}">
                <a16:creationId xmlns:a16="http://schemas.microsoft.com/office/drawing/2014/main" id="{20410AA6-0D46-7E40-951E-DA824533EFA6}"/>
              </a:ext>
            </a:extLst>
          </p:cNvPr>
          <p:cNvGraphicFramePr>
            <a:graphicFrameLocks noGrp="1"/>
          </p:cNvGraphicFramePr>
          <p:nvPr/>
        </p:nvGraphicFramePr>
        <p:xfrm>
          <a:off x="641350" y="4368800"/>
          <a:ext cx="3767139" cy="1944689"/>
        </p:xfrm>
        <a:graphic>
          <a:graphicData uri="http://schemas.openxmlformats.org/drawingml/2006/table">
            <a:tbl>
              <a:tblPr firstRow="1" bandRow="1">
                <a:tableStyleId>{5C22544A-7EE6-4342-B048-85BDC9FD1C3A}</a:tableStyleId>
              </a:tblPr>
              <a:tblGrid>
                <a:gridCol w="874443">
                  <a:extLst>
                    <a:ext uri="{9D8B030D-6E8A-4147-A177-3AD203B41FA5}">
                      <a16:colId xmlns:a16="http://schemas.microsoft.com/office/drawing/2014/main" val="20000"/>
                    </a:ext>
                  </a:extLst>
                </a:gridCol>
                <a:gridCol w="723174">
                  <a:extLst>
                    <a:ext uri="{9D8B030D-6E8A-4147-A177-3AD203B41FA5}">
                      <a16:colId xmlns:a16="http://schemas.microsoft.com/office/drawing/2014/main" val="20001"/>
                    </a:ext>
                  </a:extLst>
                </a:gridCol>
                <a:gridCol w="723174">
                  <a:extLst>
                    <a:ext uri="{9D8B030D-6E8A-4147-A177-3AD203B41FA5}">
                      <a16:colId xmlns:a16="http://schemas.microsoft.com/office/drawing/2014/main" val="20002"/>
                    </a:ext>
                  </a:extLst>
                </a:gridCol>
                <a:gridCol w="723174">
                  <a:extLst>
                    <a:ext uri="{9D8B030D-6E8A-4147-A177-3AD203B41FA5}">
                      <a16:colId xmlns:a16="http://schemas.microsoft.com/office/drawing/2014/main" val="20003"/>
                    </a:ext>
                  </a:extLst>
                </a:gridCol>
                <a:gridCol w="723174">
                  <a:extLst>
                    <a:ext uri="{9D8B030D-6E8A-4147-A177-3AD203B41FA5}">
                      <a16:colId xmlns:a16="http://schemas.microsoft.com/office/drawing/2014/main" val="20004"/>
                    </a:ext>
                  </a:extLst>
                </a:gridCol>
              </a:tblGrid>
              <a:tr h="586493">
                <a:tc>
                  <a:txBody>
                    <a:bodyPr/>
                    <a:lstStyle/>
                    <a:p>
                      <a:pPr algn="r" latinLnBrk="1"/>
                      <a:r>
                        <a:rPr lang="en-US" altLang="ko-KR" sz="1600" b="1" dirty="0">
                          <a:solidFill>
                            <a:schemeClr val="tx1"/>
                          </a:solidFill>
                        </a:rPr>
                        <a:t>P2P1</a:t>
                      </a:r>
                    </a:p>
                    <a:p>
                      <a:pPr algn="l" latinLnBrk="1"/>
                      <a:r>
                        <a:rPr lang="en-US" altLang="ko-KR" sz="1600" b="1" dirty="0">
                          <a:solidFill>
                            <a:schemeClr val="tx1"/>
                          </a:solidFill>
                        </a:rPr>
                        <a:t>P0X</a:t>
                      </a:r>
                      <a:endParaRPr lang="ko-KR" altLang="en-US" sz="1600" b="1" dirty="0">
                        <a:solidFill>
                          <a:schemeClr val="tx1"/>
                        </a:solidFill>
                      </a:endParaRPr>
                    </a:p>
                  </a:txBody>
                  <a:tcPr marL="92604" marR="92604"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2">
                        <a:lumMod val="90000"/>
                      </a:schemeClr>
                    </a:solidFill>
                  </a:tcPr>
                </a:tc>
                <a:tc>
                  <a:txBody>
                    <a:bodyPr/>
                    <a:lstStyle/>
                    <a:p>
                      <a:pPr algn="ctr" latinLnBrk="1"/>
                      <a:r>
                        <a:rPr lang="en-US" altLang="ko-KR" sz="1600" dirty="0">
                          <a:solidFill>
                            <a:schemeClr val="tx1"/>
                          </a:solidFill>
                        </a:rPr>
                        <a:t>00</a:t>
                      </a:r>
                      <a:endParaRPr lang="ko-KR" altLang="en-US" sz="1600" dirty="0">
                        <a:solidFill>
                          <a:schemeClr val="tx1"/>
                        </a:solidFill>
                      </a:endParaRPr>
                    </a:p>
                  </a:txBody>
                  <a:tcPr marL="92604" marR="92604"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600" dirty="0">
                          <a:solidFill>
                            <a:schemeClr val="tx1"/>
                          </a:solidFill>
                        </a:rPr>
                        <a:t>01</a:t>
                      </a:r>
                      <a:endParaRPr lang="ko-KR" altLang="en-US" sz="1600" dirty="0">
                        <a:solidFill>
                          <a:schemeClr val="tx1"/>
                        </a:solidFill>
                      </a:endParaRPr>
                    </a:p>
                  </a:txBody>
                  <a:tcPr marL="92604" marR="92604"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600" dirty="0">
                          <a:solidFill>
                            <a:schemeClr val="tx1"/>
                          </a:solidFill>
                        </a:rPr>
                        <a:t>11</a:t>
                      </a:r>
                      <a:endParaRPr lang="ko-KR" altLang="en-US" sz="1600" dirty="0">
                        <a:solidFill>
                          <a:schemeClr val="tx1"/>
                        </a:solidFill>
                      </a:endParaRPr>
                    </a:p>
                  </a:txBody>
                  <a:tcPr marL="92604" marR="92604"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600" dirty="0">
                          <a:solidFill>
                            <a:schemeClr val="tx1"/>
                          </a:solidFill>
                        </a:rPr>
                        <a:t>10</a:t>
                      </a:r>
                      <a:endParaRPr lang="ko-KR" altLang="en-US" sz="1600" dirty="0">
                        <a:solidFill>
                          <a:schemeClr val="tx1"/>
                        </a:solidFill>
                      </a:endParaRPr>
                    </a:p>
                  </a:txBody>
                  <a:tcPr marL="92604" marR="92604"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0"/>
                  </a:ext>
                </a:extLst>
              </a:tr>
              <a:tr h="339549">
                <a:tc>
                  <a:txBody>
                    <a:bodyPr/>
                    <a:lstStyle/>
                    <a:p>
                      <a:pPr algn="ctr" latinLnBrk="1"/>
                      <a:r>
                        <a:rPr lang="en-US" altLang="ko-KR" sz="1600" b="1" dirty="0">
                          <a:solidFill>
                            <a:schemeClr val="tx1"/>
                          </a:solidFill>
                        </a:rPr>
                        <a:t>00</a:t>
                      </a:r>
                      <a:endParaRPr lang="ko-KR" altLang="en-US" sz="1600" b="1" dirty="0">
                        <a:solidFill>
                          <a:schemeClr val="tx1"/>
                        </a:solidFill>
                      </a:endParaRPr>
                    </a:p>
                  </a:txBody>
                  <a:tcPr marL="92604" marR="92604"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04" marR="92604"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b="1" dirty="0">
                          <a:solidFill>
                            <a:schemeClr val="tx1"/>
                          </a:solidFill>
                        </a:rPr>
                        <a:t>1</a:t>
                      </a:r>
                      <a:endParaRPr lang="ko-KR" altLang="en-US" sz="1600" b="1" dirty="0">
                        <a:solidFill>
                          <a:schemeClr val="tx1"/>
                        </a:solidFill>
                      </a:endParaRPr>
                    </a:p>
                  </a:txBody>
                  <a:tcPr marL="92604" marR="92604"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a:solidFill>
                            <a:schemeClr val="tx1"/>
                          </a:solidFill>
                        </a:rPr>
                        <a:t>0</a:t>
                      </a:r>
                      <a:endParaRPr lang="ko-KR" altLang="en-US" sz="1600" dirty="0">
                        <a:solidFill>
                          <a:schemeClr val="tx1"/>
                        </a:solidFill>
                      </a:endParaRPr>
                    </a:p>
                  </a:txBody>
                  <a:tcPr marL="92604" marR="92604"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04" marR="92604"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39549">
                <a:tc>
                  <a:txBody>
                    <a:bodyPr/>
                    <a:lstStyle/>
                    <a:p>
                      <a:pPr algn="ctr" latinLnBrk="1"/>
                      <a:r>
                        <a:rPr lang="en-US" altLang="ko-KR" sz="1600" b="1" dirty="0">
                          <a:solidFill>
                            <a:schemeClr val="tx1"/>
                          </a:solidFill>
                        </a:rPr>
                        <a:t>01</a:t>
                      </a:r>
                      <a:endParaRPr lang="ko-KR" altLang="en-US" sz="1600" b="1" dirty="0">
                        <a:solidFill>
                          <a:schemeClr val="tx1"/>
                        </a:solidFill>
                      </a:endParaRPr>
                    </a:p>
                  </a:txBody>
                  <a:tcPr marL="92604" marR="92604"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b="1" dirty="0">
                          <a:solidFill>
                            <a:schemeClr val="tx1"/>
                          </a:solidFill>
                        </a:rPr>
                        <a:t>1</a:t>
                      </a:r>
                      <a:endParaRPr lang="ko-KR" altLang="en-US" sz="1600" b="1" dirty="0">
                        <a:solidFill>
                          <a:schemeClr val="tx1"/>
                        </a:solidFill>
                      </a:endParaRPr>
                    </a:p>
                  </a:txBody>
                  <a:tcPr marL="92604" marR="92604"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b="1" dirty="0">
                          <a:solidFill>
                            <a:schemeClr val="tx1"/>
                          </a:solidFill>
                        </a:rPr>
                        <a:t>1</a:t>
                      </a:r>
                      <a:endParaRPr lang="ko-KR" altLang="en-US" sz="1600" b="1" dirty="0">
                        <a:solidFill>
                          <a:schemeClr val="tx1"/>
                        </a:solidFill>
                      </a:endParaRPr>
                    </a:p>
                  </a:txBody>
                  <a:tcPr marL="92604" marR="92604"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04" marR="92604"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04" marR="92604"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39549">
                <a:tc>
                  <a:txBody>
                    <a:bodyPr/>
                    <a:lstStyle/>
                    <a:p>
                      <a:pPr algn="ctr" latinLnBrk="1"/>
                      <a:r>
                        <a:rPr lang="en-US" altLang="ko-KR" sz="1600" b="1" dirty="0">
                          <a:solidFill>
                            <a:schemeClr val="tx1"/>
                          </a:solidFill>
                        </a:rPr>
                        <a:t>11</a:t>
                      </a:r>
                      <a:endParaRPr lang="ko-KR" altLang="en-US" sz="1600" b="1" dirty="0">
                        <a:solidFill>
                          <a:schemeClr val="tx1"/>
                        </a:solidFill>
                      </a:endParaRPr>
                    </a:p>
                  </a:txBody>
                  <a:tcPr marL="92604" marR="92604"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04" marR="92604"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04" marR="92604"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b="1" dirty="0">
                          <a:solidFill>
                            <a:schemeClr val="tx1"/>
                          </a:solidFill>
                        </a:rPr>
                        <a:t>X</a:t>
                      </a:r>
                      <a:endParaRPr lang="ko-KR" altLang="en-US" sz="1600" b="1" dirty="0">
                        <a:solidFill>
                          <a:schemeClr val="tx1"/>
                        </a:solidFill>
                      </a:endParaRPr>
                    </a:p>
                  </a:txBody>
                  <a:tcPr marL="92604" marR="92604"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b="1" dirty="0">
                          <a:solidFill>
                            <a:schemeClr val="tx1"/>
                          </a:solidFill>
                        </a:rPr>
                        <a:t>X</a:t>
                      </a:r>
                      <a:endParaRPr lang="ko-KR" altLang="en-US" sz="1600" b="1" dirty="0">
                        <a:solidFill>
                          <a:schemeClr val="tx1"/>
                        </a:solidFill>
                      </a:endParaRPr>
                    </a:p>
                  </a:txBody>
                  <a:tcPr marL="92604" marR="92604"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39549">
                <a:tc>
                  <a:txBody>
                    <a:bodyPr/>
                    <a:lstStyle/>
                    <a:p>
                      <a:pPr algn="ctr" latinLnBrk="1"/>
                      <a:r>
                        <a:rPr lang="en-US" altLang="ko-KR" sz="1600" b="1" dirty="0">
                          <a:solidFill>
                            <a:schemeClr val="tx1"/>
                          </a:solidFill>
                        </a:rPr>
                        <a:t>10</a:t>
                      </a:r>
                      <a:endParaRPr lang="ko-KR" altLang="en-US" sz="1600" b="1" dirty="0">
                        <a:solidFill>
                          <a:schemeClr val="tx1"/>
                        </a:solidFill>
                      </a:endParaRPr>
                    </a:p>
                  </a:txBody>
                  <a:tcPr marL="92604" marR="92604"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600" b="1" dirty="0">
                          <a:solidFill>
                            <a:schemeClr val="tx1"/>
                          </a:solidFill>
                        </a:rPr>
                        <a:t>1</a:t>
                      </a:r>
                      <a:endParaRPr lang="ko-KR" altLang="en-US" sz="1600" b="1" dirty="0">
                        <a:solidFill>
                          <a:schemeClr val="tx1"/>
                        </a:solidFill>
                      </a:endParaRPr>
                    </a:p>
                  </a:txBody>
                  <a:tcPr marL="92604" marR="92604"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04" marR="92604"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b="1" dirty="0">
                          <a:solidFill>
                            <a:schemeClr val="tx1"/>
                          </a:solidFill>
                        </a:rPr>
                        <a:t>X</a:t>
                      </a:r>
                      <a:endParaRPr lang="ko-KR" altLang="en-US" sz="1600" b="1" dirty="0">
                        <a:solidFill>
                          <a:schemeClr val="tx1"/>
                        </a:solidFill>
                      </a:endParaRPr>
                    </a:p>
                  </a:txBody>
                  <a:tcPr marL="92604" marR="92604"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b="1" dirty="0">
                          <a:solidFill>
                            <a:schemeClr val="tx1"/>
                          </a:solidFill>
                        </a:rPr>
                        <a:t>X</a:t>
                      </a:r>
                      <a:endParaRPr lang="ko-KR" altLang="en-US" sz="1600" b="1" dirty="0">
                        <a:solidFill>
                          <a:schemeClr val="tx1"/>
                        </a:solidFill>
                      </a:endParaRPr>
                    </a:p>
                  </a:txBody>
                  <a:tcPr marL="92604" marR="92604"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191571" name="TextBox 6">
            <a:extLst>
              <a:ext uri="{FF2B5EF4-FFF2-40B4-BE49-F238E27FC236}">
                <a16:creationId xmlns:a16="http://schemas.microsoft.com/office/drawing/2014/main" id="{FD7357B3-A900-F44B-B823-4272CC01EBAA}"/>
              </a:ext>
            </a:extLst>
          </p:cNvPr>
          <p:cNvSpPr txBox="1">
            <a:spLocks noChangeArrowheads="1"/>
          </p:cNvSpPr>
          <p:nvPr/>
        </p:nvSpPr>
        <p:spPr bwMode="auto">
          <a:xfrm>
            <a:off x="319088" y="4067175"/>
            <a:ext cx="479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000000"/>
                </a:solidFill>
              </a:rPr>
              <a:t>N1</a:t>
            </a:r>
            <a:endParaRPr lang="ko-KR" altLang="en-US">
              <a:solidFill>
                <a:srgbClr val="000000"/>
              </a:solidFill>
            </a:endParaRPr>
          </a:p>
        </p:txBody>
      </p:sp>
      <p:graphicFrame>
        <p:nvGraphicFramePr>
          <p:cNvPr id="8" name="표 7">
            <a:extLst>
              <a:ext uri="{FF2B5EF4-FFF2-40B4-BE49-F238E27FC236}">
                <a16:creationId xmlns:a16="http://schemas.microsoft.com/office/drawing/2014/main" id="{B6094EB4-05A5-3D44-A42F-F8A842B7AE8C}"/>
              </a:ext>
            </a:extLst>
          </p:cNvPr>
          <p:cNvGraphicFramePr>
            <a:graphicFrameLocks noGrp="1"/>
          </p:cNvGraphicFramePr>
          <p:nvPr/>
        </p:nvGraphicFramePr>
        <p:xfrm>
          <a:off x="5259388" y="1752600"/>
          <a:ext cx="3768724" cy="1944689"/>
        </p:xfrm>
        <a:graphic>
          <a:graphicData uri="http://schemas.openxmlformats.org/drawingml/2006/table">
            <a:tbl>
              <a:tblPr firstRow="1" bandRow="1">
                <a:tableStyleId>{5C22544A-7EE6-4342-B048-85BDC9FD1C3A}</a:tableStyleId>
              </a:tblPr>
              <a:tblGrid>
                <a:gridCol w="874812">
                  <a:extLst>
                    <a:ext uri="{9D8B030D-6E8A-4147-A177-3AD203B41FA5}">
                      <a16:colId xmlns:a16="http://schemas.microsoft.com/office/drawing/2014/main" val="20000"/>
                    </a:ext>
                  </a:extLst>
                </a:gridCol>
                <a:gridCol w="723478">
                  <a:extLst>
                    <a:ext uri="{9D8B030D-6E8A-4147-A177-3AD203B41FA5}">
                      <a16:colId xmlns:a16="http://schemas.microsoft.com/office/drawing/2014/main" val="20001"/>
                    </a:ext>
                  </a:extLst>
                </a:gridCol>
                <a:gridCol w="723478">
                  <a:extLst>
                    <a:ext uri="{9D8B030D-6E8A-4147-A177-3AD203B41FA5}">
                      <a16:colId xmlns:a16="http://schemas.microsoft.com/office/drawing/2014/main" val="20002"/>
                    </a:ext>
                  </a:extLst>
                </a:gridCol>
                <a:gridCol w="723478">
                  <a:extLst>
                    <a:ext uri="{9D8B030D-6E8A-4147-A177-3AD203B41FA5}">
                      <a16:colId xmlns:a16="http://schemas.microsoft.com/office/drawing/2014/main" val="20003"/>
                    </a:ext>
                  </a:extLst>
                </a:gridCol>
                <a:gridCol w="723478">
                  <a:extLst>
                    <a:ext uri="{9D8B030D-6E8A-4147-A177-3AD203B41FA5}">
                      <a16:colId xmlns:a16="http://schemas.microsoft.com/office/drawing/2014/main" val="20004"/>
                    </a:ext>
                  </a:extLst>
                </a:gridCol>
              </a:tblGrid>
              <a:tr h="586493">
                <a:tc>
                  <a:txBody>
                    <a:bodyPr/>
                    <a:lstStyle/>
                    <a:p>
                      <a:pPr algn="r" latinLnBrk="1"/>
                      <a:r>
                        <a:rPr lang="en-US" altLang="ko-KR" sz="1600" dirty="0">
                          <a:solidFill>
                            <a:schemeClr val="tx1"/>
                          </a:solidFill>
                        </a:rPr>
                        <a:t>P2P1</a:t>
                      </a:r>
                    </a:p>
                    <a:p>
                      <a:pPr algn="l" latinLnBrk="1"/>
                      <a:r>
                        <a:rPr lang="en-US" altLang="ko-KR" sz="1600" dirty="0">
                          <a:solidFill>
                            <a:schemeClr val="tx1"/>
                          </a:solidFill>
                        </a:rPr>
                        <a:t>P0X</a:t>
                      </a:r>
                      <a:endParaRPr lang="ko-KR" altLang="en-US" sz="1600" dirty="0">
                        <a:solidFill>
                          <a:schemeClr val="tx1"/>
                        </a:solidFill>
                      </a:endParaRPr>
                    </a:p>
                  </a:txBody>
                  <a:tcPr marL="92643" marR="92643"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2">
                        <a:lumMod val="90000"/>
                      </a:schemeClr>
                    </a:solidFill>
                  </a:tcPr>
                </a:tc>
                <a:tc>
                  <a:txBody>
                    <a:bodyPr/>
                    <a:lstStyle/>
                    <a:p>
                      <a:pPr algn="ctr" latinLnBrk="1"/>
                      <a:r>
                        <a:rPr lang="en-US" altLang="ko-KR" sz="1600" dirty="0">
                          <a:solidFill>
                            <a:schemeClr val="tx1"/>
                          </a:solidFill>
                        </a:rPr>
                        <a:t>00</a:t>
                      </a:r>
                      <a:endParaRPr lang="ko-KR" altLang="en-US" sz="1600" dirty="0">
                        <a:solidFill>
                          <a:schemeClr val="tx1"/>
                        </a:solidFill>
                      </a:endParaRPr>
                    </a:p>
                  </a:txBody>
                  <a:tcPr marL="92643" marR="92643"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600" dirty="0">
                          <a:solidFill>
                            <a:schemeClr val="tx1"/>
                          </a:solidFill>
                        </a:rPr>
                        <a:t>01</a:t>
                      </a:r>
                      <a:endParaRPr lang="ko-KR" altLang="en-US" sz="1600" dirty="0">
                        <a:solidFill>
                          <a:schemeClr val="tx1"/>
                        </a:solidFill>
                      </a:endParaRPr>
                    </a:p>
                  </a:txBody>
                  <a:tcPr marL="92643" marR="92643"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600" dirty="0">
                          <a:solidFill>
                            <a:schemeClr val="tx1"/>
                          </a:solidFill>
                        </a:rPr>
                        <a:t>11</a:t>
                      </a:r>
                      <a:endParaRPr lang="ko-KR" altLang="en-US" sz="1600" dirty="0">
                        <a:solidFill>
                          <a:schemeClr val="tx1"/>
                        </a:solidFill>
                      </a:endParaRPr>
                    </a:p>
                  </a:txBody>
                  <a:tcPr marL="92643" marR="92643"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600" dirty="0">
                          <a:solidFill>
                            <a:schemeClr val="tx1"/>
                          </a:solidFill>
                        </a:rPr>
                        <a:t>10</a:t>
                      </a:r>
                      <a:endParaRPr lang="ko-KR" altLang="en-US" sz="1600" dirty="0">
                        <a:solidFill>
                          <a:schemeClr val="tx1"/>
                        </a:solidFill>
                      </a:endParaRPr>
                    </a:p>
                  </a:txBody>
                  <a:tcPr marL="92643" marR="92643"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0"/>
                  </a:ext>
                </a:extLst>
              </a:tr>
              <a:tr h="339549">
                <a:tc>
                  <a:txBody>
                    <a:bodyPr/>
                    <a:lstStyle/>
                    <a:p>
                      <a:pPr algn="ctr" latinLnBrk="1"/>
                      <a:r>
                        <a:rPr lang="en-US" altLang="ko-KR" sz="1600" b="1" dirty="0">
                          <a:solidFill>
                            <a:schemeClr val="tx1"/>
                          </a:solidFill>
                        </a:rPr>
                        <a:t>00</a:t>
                      </a:r>
                      <a:endParaRPr lang="ko-KR" altLang="en-US" sz="1600" b="1" dirty="0">
                        <a:solidFill>
                          <a:schemeClr val="tx1"/>
                        </a:solidFill>
                      </a:endParaRPr>
                    </a:p>
                  </a:txBody>
                  <a:tcPr marL="92643" marR="92643"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600" b="1" dirty="0">
                          <a:solidFill>
                            <a:schemeClr val="tx1"/>
                          </a:solidFill>
                        </a:rPr>
                        <a:t>1</a:t>
                      </a:r>
                      <a:endParaRPr lang="ko-KR" altLang="en-US" sz="1600" b="1" dirty="0">
                        <a:solidFill>
                          <a:schemeClr val="tx1"/>
                        </a:solidFill>
                      </a:endParaRPr>
                    </a:p>
                  </a:txBody>
                  <a:tcPr marL="92643" marR="92643"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b="1" dirty="0">
                          <a:solidFill>
                            <a:schemeClr val="tx1"/>
                          </a:solidFill>
                        </a:rPr>
                        <a:t>1</a:t>
                      </a:r>
                      <a:endParaRPr lang="ko-KR" altLang="en-US" sz="1600" b="1" dirty="0">
                        <a:solidFill>
                          <a:schemeClr val="tx1"/>
                        </a:solidFill>
                      </a:endParaRPr>
                    </a:p>
                  </a:txBody>
                  <a:tcPr marL="92643" marR="92643"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a:solidFill>
                            <a:schemeClr val="tx1"/>
                          </a:solidFill>
                        </a:rPr>
                        <a:t>0</a:t>
                      </a:r>
                      <a:endParaRPr lang="ko-KR" altLang="en-US" sz="1600" dirty="0">
                        <a:solidFill>
                          <a:schemeClr val="tx1"/>
                        </a:solidFill>
                      </a:endParaRPr>
                    </a:p>
                  </a:txBody>
                  <a:tcPr marL="92643" marR="92643"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43" marR="92643"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39549">
                <a:tc>
                  <a:txBody>
                    <a:bodyPr/>
                    <a:lstStyle/>
                    <a:p>
                      <a:pPr algn="ctr" latinLnBrk="1"/>
                      <a:r>
                        <a:rPr lang="en-US" altLang="ko-KR" sz="1600" b="1" dirty="0">
                          <a:solidFill>
                            <a:schemeClr val="tx1"/>
                          </a:solidFill>
                        </a:rPr>
                        <a:t>01</a:t>
                      </a:r>
                      <a:endParaRPr lang="ko-KR" altLang="en-US" sz="1600" b="1" dirty="0">
                        <a:solidFill>
                          <a:schemeClr val="tx1"/>
                        </a:solidFill>
                      </a:endParaRPr>
                    </a:p>
                  </a:txBody>
                  <a:tcPr marL="92643" marR="92643"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dirty="0">
                          <a:solidFill>
                            <a:schemeClr val="tx1"/>
                          </a:solidFill>
                        </a:rPr>
                        <a:t>0</a:t>
                      </a:r>
                      <a:endParaRPr lang="ko-KR" altLang="en-US" sz="1600" dirty="0">
                        <a:solidFill>
                          <a:schemeClr val="tx1"/>
                        </a:solidFill>
                      </a:endParaRPr>
                    </a:p>
                  </a:txBody>
                  <a:tcPr marL="92643" marR="92643"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43" marR="92643"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43" marR="92643"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43" marR="92643"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39549">
                <a:tc>
                  <a:txBody>
                    <a:bodyPr/>
                    <a:lstStyle/>
                    <a:p>
                      <a:pPr algn="ctr" latinLnBrk="1"/>
                      <a:r>
                        <a:rPr lang="en-US" altLang="ko-KR" sz="1600" b="1" dirty="0">
                          <a:solidFill>
                            <a:schemeClr val="tx1"/>
                          </a:solidFill>
                        </a:rPr>
                        <a:t>11</a:t>
                      </a:r>
                      <a:endParaRPr lang="ko-KR" altLang="en-US" sz="1600" b="1" dirty="0">
                        <a:solidFill>
                          <a:schemeClr val="tx1"/>
                        </a:solidFill>
                      </a:endParaRPr>
                    </a:p>
                  </a:txBody>
                  <a:tcPr marL="92643" marR="92643"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43" marR="92643"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43" marR="92643"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b="1" dirty="0">
                          <a:solidFill>
                            <a:schemeClr val="tx1"/>
                          </a:solidFill>
                        </a:rPr>
                        <a:t>X</a:t>
                      </a:r>
                      <a:endParaRPr lang="ko-KR" altLang="en-US" sz="1600" b="1" dirty="0">
                        <a:solidFill>
                          <a:schemeClr val="tx1"/>
                        </a:solidFill>
                      </a:endParaRPr>
                    </a:p>
                  </a:txBody>
                  <a:tcPr marL="92643" marR="92643"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b="1" dirty="0">
                          <a:solidFill>
                            <a:schemeClr val="tx1"/>
                          </a:solidFill>
                        </a:rPr>
                        <a:t>X</a:t>
                      </a:r>
                      <a:endParaRPr lang="ko-KR" altLang="en-US" sz="1600" b="1" dirty="0">
                        <a:solidFill>
                          <a:schemeClr val="tx1"/>
                        </a:solidFill>
                      </a:endParaRPr>
                    </a:p>
                  </a:txBody>
                  <a:tcPr marL="92643" marR="92643"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39549">
                <a:tc>
                  <a:txBody>
                    <a:bodyPr/>
                    <a:lstStyle/>
                    <a:p>
                      <a:pPr algn="ctr" latinLnBrk="1"/>
                      <a:r>
                        <a:rPr lang="en-US" altLang="ko-KR" sz="1600" b="1" dirty="0">
                          <a:solidFill>
                            <a:schemeClr val="tx1"/>
                          </a:solidFill>
                        </a:rPr>
                        <a:t>10</a:t>
                      </a:r>
                      <a:endParaRPr lang="ko-KR" altLang="en-US" sz="1600" b="1" dirty="0">
                        <a:solidFill>
                          <a:schemeClr val="tx1"/>
                        </a:solidFill>
                      </a:endParaRPr>
                    </a:p>
                  </a:txBody>
                  <a:tcPr marL="92643" marR="92643"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600" b="1" dirty="0">
                          <a:solidFill>
                            <a:schemeClr val="tx1"/>
                          </a:solidFill>
                        </a:rPr>
                        <a:t>1</a:t>
                      </a:r>
                      <a:endParaRPr lang="ko-KR" altLang="en-US" sz="1600" b="1" dirty="0">
                        <a:solidFill>
                          <a:schemeClr val="tx1"/>
                        </a:solidFill>
                      </a:endParaRPr>
                    </a:p>
                  </a:txBody>
                  <a:tcPr marL="92643" marR="92643"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43" marR="92643"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b="1" dirty="0">
                          <a:solidFill>
                            <a:schemeClr val="tx1"/>
                          </a:solidFill>
                        </a:rPr>
                        <a:t>X</a:t>
                      </a:r>
                      <a:endParaRPr lang="ko-KR" altLang="en-US" sz="1600" b="1" dirty="0">
                        <a:solidFill>
                          <a:schemeClr val="tx1"/>
                        </a:solidFill>
                      </a:endParaRPr>
                    </a:p>
                  </a:txBody>
                  <a:tcPr marL="92643" marR="92643"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b="1" dirty="0">
                          <a:solidFill>
                            <a:schemeClr val="tx1"/>
                          </a:solidFill>
                        </a:rPr>
                        <a:t>X</a:t>
                      </a:r>
                      <a:endParaRPr lang="ko-KR" altLang="en-US" sz="1600" b="1" dirty="0">
                        <a:solidFill>
                          <a:schemeClr val="tx1"/>
                        </a:solidFill>
                      </a:endParaRPr>
                    </a:p>
                  </a:txBody>
                  <a:tcPr marL="92643" marR="92643"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191611" name="TextBox 8">
            <a:extLst>
              <a:ext uri="{FF2B5EF4-FFF2-40B4-BE49-F238E27FC236}">
                <a16:creationId xmlns:a16="http://schemas.microsoft.com/office/drawing/2014/main" id="{567CBE57-F6F5-D04E-9B21-B00306AB13D0}"/>
              </a:ext>
            </a:extLst>
          </p:cNvPr>
          <p:cNvSpPr txBox="1">
            <a:spLocks noChangeArrowheads="1"/>
          </p:cNvSpPr>
          <p:nvPr/>
        </p:nvSpPr>
        <p:spPr bwMode="auto">
          <a:xfrm>
            <a:off x="5002213" y="1373188"/>
            <a:ext cx="479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000000"/>
                </a:solidFill>
              </a:rPr>
              <a:t>N0</a:t>
            </a:r>
            <a:endParaRPr lang="ko-KR" altLang="en-US">
              <a:solidFill>
                <a:srgbClr val="000000"/>
              </a:solidFill>
            </a:endParaRPr>
          </a:p>
        </p:txBody>
      </p:sp>
      <p:graphicFrame>
        <p:nvGraphicFramePr>
          <p:cNvPr id="10" name="표 9">
            <a:extLst>
              <a:ext uri="{FF2B5EF4-FFF2-40B4-BE49-F238E27FC236}">
                <a16:creationId xmlns:a16="http://schemas.microsoft.com/office/drawing/2014/main" id="{FB6B82D2-97E3-B147-941E-D46F8DEF42DA}"/>
              </a:ext>
            </a:extLst>
          </p:cNvPr>
          <p:cNvGraphicFramePr>
            <a:graphicFrameLocks noGrp="1"/>
          </p:cNvGraphicFramePr>
          <p:nvPr/>
        </p:nvGraphicFramePr>
        <p:xfrm>
          <a:off x="5259388" y="4368800"/>
          <a:ext cx="3768724" cy="1944689"/>
        </p:xfrm>
        <a:graphic>
          <a:graphicData uri="http://schemas.openxmlformats.org/drawingml/2006/table">
            <a:tbl>
              <a:tblPr firstRow="1" bandRow="1">
                <a:tableStyleId>{5C22544A-7EE6-4342-B048-85BDC9FD1C3A}</a:tableStyleId>
              </a:tblPr>
              <a:tblGrid>
                <a:gridCol w="874812">
                  <a:extLst>
                    <a:ext uri="{9D8B030D-6E8A-4147-A177-3AD203B41FA5}">
                      <a16:colId xmlns:a16="http://schemas.microsoft.com/office/drawing/2014/main" val="20000"/>
                    </a:ext>
                  </a:extLst>
                </a:gridCol>
                <a:gridCol w="723478">
                  <a:extLst>
                    <a:ext uri="{9D8B030D-6E8A-4147-A177-3AD203B41FA5}">
                      <a16:colId xmlns:a16="http://schemas.microsoft.com/office/drawing/2014/main" val="20001"/>
                    </a:ext>
                  </a:extLst>
                </a:gridCol>
                <a:gridCol w="723478">
                  <a:extLst>
                    <a:ext uri="{9D8B030D-6E8A-4147-A177-3AD203B41FA5}">
                      <a16:colId xmlns:a16="http://schemas.microsoft.com/office/drawing/2014/main" val="20002"/>
                    </a:ext>
                  </a:extLst>
                </a:gridCol>
                <a:gridCol w="723478">
                  <a:extLst>
                    <a:ext uri="{9D8B030D-6E8A-4147-A177-3AD203B41FA5}">
                      <a16:colId xmlns:a16="http://schemas.microsoft.com/office/drawing/2014/main" val="20003"/>
                    </a:ext>
                  </a:extLst>
                </a:gridCol>
                <a:gridCol w="723478">
                  <a:extLst>
                    <a:ext uri="{9D8B030D-6E8A-4147-A177-3AD203B41FA5}">
                      <a16:colId xmlns:a16="http://schemas.microsoft.com/office/drawing/2014/main" val="20004"/>
                    </a:ext>
                  </a:extLst>
                </a:gridCol>
              </a:tblGrid>
              <a:tr h="586493">
                <a:tc>
                  <a:txBody>
                    <a:bodyPr/>
                    <a:lstStyle/>
                    <a:p>
                      <a:pPr algn="r" latinLnBrk="1"/>
                      <a:r>
                        <a:rPr lang="en-US" altLang="ko-KR" sz="1600" dirty="0">
                          <a:solidFill>
                            <a:schemeClr val="tx1"/>
                          </a:solidFill>
                        </a:rPr>
                        <a:t>P2P1</a:t>
                      </a:r>
                    </a:p>
                    <a:p>
                      <a:pPr algn="l" latinLnBrk="1"/>
                      <a:r>
                        <a:rPr lang="en-US" altLang="ko-KR" sz="1600" dirty="0">
                          <a:solidFill>
                            <a:schemeClr val="tx1"/>
                          </a:solidFill>
                        </a:rPr>
                        <a:t>P0X</a:t>
                      </a:r>
                      <a:endParaRPr lang="ko-KR" altLang="en-US" sz="1600" dirty="0">
                        <a:solidFill>
                          <a:schemeClr val="tx1"/>
                        </a:solidFill>
                      </a:endParaRPr>
                    </a:p>
                  </a:txBody>
                  <a:tcPr marL="92643" marR="92643"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chemeClr val="bg2">
                        <a:lumMod val="90000"/>
                      </a:schemeClr>
                    </a:solidFill>
                  </a:tcPr>
                </a:tc>
                <a:tc>
                  <a:txBody>
                    <a:bodyPr/>
                    <a:lstStyle/>
                    <a:p>
                      <a:pPr algn="ctr" latinLnBrk="1"/>
                      <a:r>
                        <a:rPr lang="en-US" altLang="ko-KR" sz="1600" dirty="0">
                          <a:solidFill>
                            <a:schemeClr val="tx1"/>
                          </a:solidFill>
                        </a:rPr>
                        <a:t>00</a:t>
                      </a:r>
                      <a:endParaRPr lang="ko-KR" altLang="en-US" sz="1600" dirty="0">
                        <a:solidFill>
                          <a:schemeClr val="tx1"/>
                        </a:solidFill>
                      </a:endParaRPr>
                    </a:p>
                  </a:txBody>
                  <a:tcPr marL="92643" marR="92643"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600" dirty="0">
                          <a:solidFill>
                            <a:schemeClr val="tx1"/>
                          </a:solidFill>
                        </a:rPr>
                        <a:t>01</a:t>
                      </a:r>
                      <a:endParaRPr lang="ko-KR" altLang="en-US" sz="1600" dirty="0">
                        <a:solidFill>
                          <a:schemeClr val="tx1"/>
                        </a:solidFill>
                      </a:endParaRPr>
                    </a:p>
                  </a:txBody>
                  <a:tcPr marL="92643" marR="92643"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600" dirty="0">
                          <a:solidFill>
                            <a:schemeClr val="tx1"/>
                          </a:solidFill>
                        </a:rPr>
                        <a:t>11</a:t>
                      </a:r>
                      <a:endParaRPr lang="ko-KR" altLang="en-US" sz="1600" dirty="0">
                        <a:solidFill>
                          <a:schemeClr val="tx1"/>
                        </a:solidFill>
                      </a:endParaRPr>
                    </a:p>
                  </a:txBody>
                  <a:tcPr marL="92643" marR="92643"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600" dirty="0">
                          <a:solidFill>
                            <a:schemeClr val="tx1"/>
                          </a:solidFill>
                        </a:rPr>
                        <a:t>10</a:t>
                      </a:r>
                      <a:endParaRPr lang="ko-KR" altLang="en-US" sz="1600" dirty="0">
                        <a:solidFill>
                          <a:schemeClr val="tx1"/>
                        </a:solidFill>
                      </a:endParaRPr>
                    </a:p>
                  </a:txBody>
                  <a:tcPr marL="92643" marR="92643"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0"/>
                  </a:ext>
                </a:extLst>
              </a:tr>
              <a:tr h="339549">
                <a:tc>
                  <a:txBody>
                    <a:bodyPr/>
                    <a:lstStyle/>
                    <a:p>
                      <a:pPr algn="ctr" latinLnBrk="1"/>
                      <a:r>
                        <a:rPr lang="en-US" altLang="ko-KR" sz="1600" b="1" dirty="0">
                          <a:solidFill>
                            <a:schemeClr val="tx1"/>
                          </a:solidFill>
                        </a:rPr>
                        <a:t>00</a:t>
                      </a:r>
                      <a:endParaRPr lang="ko-KR" altLang="en-US" sz="1600" b="1" dirty="0">
                        <a:solidFill>
                          <a:schemeClr val="tx1"/>
                        </a:solidFill>
                      </a:endParaRPr>
                    </a:p>
                  </a:txBody>
                  <a:tcPr marL="92643" marR="92643"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43" marR="92643"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43" marR="92643"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a:solidFill>
                            <a:schemeClr val="tx1"/>
                          </a:solidFill>
                        </a:rPr>
                        <a:t>0</a:t>
                      </a:r>
                      <a:endParaRPr lang="ko-KR" altLang="en-US" sz="1600" dirty="0">
                        <a:solidFill>
                          <a:schemeClr val="tx1"/>
                        </a:solidFill>
                      </a:endParaRPr>
                    </a:p>
                  </a:txBody>
                  <a:tcPr marL="92643" marR="92643"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b="1" dirty="0">
                          <a:solidFill>
                            <a:schemeClr val="tx1"/>
                          </a:solidFill>
                        </a:rPr>
                        <a:t>1</a:t>
                      </a:r>
                      <a:endParaRPr lang="ko-KR" altLang="en-US" sz="1600" b="1" dirty="0">
                        <a:solidFill>
                          <a:schemeClr val="tx1"/>
                        </a:solidFill>
                      </a:endParaRPr>
                    </a:p>
                  </a:txBody>
                  <a:tcPr marL="92643" marR="92643"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39549">
                <a:tc>
                  <a:txBody>
                    <a:bodyPr/>
                    <a:lstStyle/>
                    <a:p>
                      <a:pPr algn="ctr" latinLnBrk="1"/>
                      <a:r>
                        <a:rPr lang="en-US" altLang="ko-KR" sz="1600" b="1" dirty="0">
                          <a:solidFill>
                            <a:schemeClr val="tx1"/>
                          </a:solidFill>
                        </a:rPr>
                        <a:t>01</a:t>
                      </a:r>
                      <a:endParaRPr lang="ko-KR" altLang="en-US" sz="1600" b="1" dirty="0">
                        <a:solidFill>
                          <a:schemeClr val="tx1"/>
                        </a:solidFill>
                      </a:endParaRPr>
                    </a:p>
                  </a:txBody>
                  <a:tcPr marL="92643" marR="92643"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600" dirty="0">
                          <a:solidFill>
                            <a:schemeClr val="tx1"/>
                          </a:solidFill>
                        </a:rPr>
                        <a:t>0</a:t>
                      </a:r>
                      <a:endParaRPr lang="ko-KR" altLang="en-US" sz="1600" dirty="0">
                        <a:solidFill>
                          <a:schemeClr val="tx1"/>
                        </a:solidFill>
                      </a:endParaRPr>
                    </a:p>
                  </a:txBody>
                  <a:tcPr marL="92643" marR="92643"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43" marR="92643"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b="1" dirty="0">
                          <a:solidFill>
                            <a:schemeClr val="tx1"/>
                          </a:solidFill>
                        </a:rPr>
                        <a:t>1</a:t>
                      </a:r>
                      <a:endParaRPr lang="ko-KR" altLang="en-US" sz="1600" b="1" dirty="0">
                        <a:solidFill>
                          <a:schemeClr val="tx1"/>
                        </a:solidFill>
                      </a:endParaRPr>
                    </a:p>
                  </a:txBody>
                  <a:tcPr marL="92643" marR="92643"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43" marR="92643"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39549">
                <a:tc>
                  <a:txBody>
                    <a:bodyPr/>
                    <a:lstStyle/>
                    <a:p>
                      <a:pPr algn="ctr" latinLnBrk="1"/>
                      <a:r>
                        <a:rPr lang="en-US" altLang="ko-KR" sz="1600" b="1" dirty="0">
                          <a:solidFill>
                            <a:schemeClr val="tx1"/>
                          </a:solidFill>
                        </a:rPr>
                        <a:t>11</a:t>
                      </a:r>
                      <a:endParaRPr lang="ko-KR" altLang="en-US" sz="1600" b="1" dirty="0">
                        <a:solidFill>
                          <a:schemeClr val="tx1"/>
                        </a:solidFill>
                      </a:endParaRPr>
                    </a:p>
                  </a:txBody>
                  <a:tcPr marL="92643" marR="92643"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43" marR="92643"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43" marR="92643"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b="1" dirty="0">
                          <a:solidFill>
                            <a:schemeClr val="tx1"/>
                          </a:solidFill>
                        </a:rPr>
                        <a:t>X</a:t>
                      </a:r>
                      <a:endParaRPr lang="ko-KR" altLang="en-US" sz="1600" b="1" dirty="0">
                        <a:solidFill>
                          <a:schemeClr val="tx1"/>
                        </a:solidFill>
                      </a:endParaRPr>
                    </a:p>
                  </a:txBody>
                  <a:tcPr marL="92643" marR="92643"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b="1" dirty="0">
                          <a:solidFill>
                            <a:schemeClr val="tx1"/>
                          </a:solidFill>
                        </a:rPr>
                        <a:t>X</a:t>
                      </a:r>
                      <a:endParaRPr lang="ko-KR" altLang="en-US" sz="1600" b="1" dirty="0">
                        <a:solidFill>
                          <a:schemeClr val="tx1"/>
                        </a:solidFill>
                      </a:endParaRPr>
                    </a:p>
                  </a:txBody>
                  <a:tcPr marL="92643" marR="92643"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39549">
                <a:tc>
                  <a:txBody>
                    <a:bodyPr/>
                    <a:lstStyle/>
                    <a:p>
                      <a:pPr algn="ctr" latinLnBrk="1"/>
                      <a:r>
                        <a:rPr lang="en-US" altLang="ko-KR" sz="1600" b="1" dirty="0">
                          <a:solidFill>
                            <a:schemeClr val="tx1"/>
                          </a:solidFill>
                        </a:rPr>
                        <a:t>10</a:t>
                      </a:r>
                      <a:endParaRPr lang="ko-KR" altLang="en-US" sz="1600" b="1" dirty="0">
                        <a:solidFill>
                          <a:schemeClr val="tx1"/>
                        </a:solidFill>
                      </a:endParaRPr>
                    </a:p>
                  </a:txBody>
                  <a:tcPr marL="92643" marR="92643"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43" marR="92643"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dirty="0">
                          <a:solidFill>
                            <a:schemeClr val="tx1"/>
                          </a:solidFill>
                        </a:rPr>
                        <a:t>0</a:t>
                      </a:r>
                      <a:endParaRPr lang="ko-KR" altLang="en-US" sz="1600" dirty="0">
                        <a:solidFill>
                          <a:schemeClr val="tx1"/>
                        </a:solidFill>
                      </a:endParaRPr>
                    </a:p>
                  </a:txBody>
                  <a:tcPr marL="92643" marR="92643"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b="1" dirty="0">
                          <a:solidFill>
                            <a:schemeClr val="tx1"/>
                          </a:solidFill>
                        </a:rPr>
                        <a:t>X</a:t>
                      </a:r>
                      <a:endParaRPr lang="ko-KR" altLang="en-US" sz="1600" b="1" dirty="0">
                        <a:solidFill>
                          <a:schemeClr val="tx1"/>
                        </a:solidFill>
                      </a:endParaRPr>
                    </a:p>
                  </a:txBody>
                  <a:tcPr marL="92643" marR="92643"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600" b="1" dirty="0">
                          <a:solidFill>
                            <a:schemeClr val="tx1"/>
                          </a:solidFill>
                        </a:rPr>
                        <a:t>X</a:t>
                      </a:r>
                      <a:endParaRPr lang="ko-KR" altLang="en-US" sz="1600" b="1" dirty="0">
                        <a:solidFill>
                          <a:schemeClr val="tx1"/>
                        </a:solidFill>
                      </a:endParaRPr>
                    </a:p>
                  </a:txBody>
                  <a:tcPr marL="92643" marR="92643" marT="46302" marB="463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191651" name="TextBox 10">
            <a:extLst>
              <a:ext uri="{FF2B5EF4-FFF2-40B4-BE49-F238E27FC236}">
                <a16:creationId xmlns:a16="http://schemas.microsoft.com/office/drawing/2014/main" id="{E3CD9D60-468D-1A4B-8F4E-5E4F7B25A124}"/>
              </a:ext>
            </a:extLst>
          </p:cNvPr>
          <p:cNvSpPr txBox="1">
            <a:spLocks noChangeArrowheads="1"/>
          </p:cNvSpPr>
          <p:nvPr/>
        </p:nvSpPr>
        <p:spPr bwMode="auto">
          <a:xfrm>
            <a:off x="4937125" y="4067175"/>
            <a:ext cx="1133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000000"/>
                </a:solidFill>
              </a:rPr>
              <a:t>OUTPUT</a:t>
            </a:r>
            <a:endParaRPr lang="ko-KR" altLang="en-US">
              <a:solidFill>
                <a:srgbClr val="000000"/>
              </a:solidFill>
            </a:endParaRPr>
          </a:p>
        </p:txBody>
      </p:sp>
      <p:sp>
        <p:nvSpPr>
          <p:cNvPr id="191652" name="TextBox 11">
            <a:extLst>
              <a:ext uri="{FF2B5EF4-FFF2-40B4-BE49-F238E27FC236}">
                <a16:creationId xmlns:a16="http://schemas.microsoft.com/office/drawing/2014/main" id="{12EA0CD5-3B40-C14A-B789-29F301EDD97D}"/>
              </a:ext>
            </a:extLst>
          </p:cNvPr>
          <p:cNvSpPr txBox="1">
            <a:spLocks noChangeArrowheads="1"/>
          </p:cNvSpPr>
          <p:nvPr/>
        </p:nvSpPr>
        <p:spPr bwMode="auto">
          <a:xfrm>
            <a:off x="1225550" y="3694113"/>
            <a:ext cx="2851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b="1">
                <a:solidFill>
                  <a:srgbClr val="000000"/>
                </a:solidFill>
              </a:rPr>
              <a:t>N2 = P2’P1P0X + P1’P0X</a:t>
            </a:r>
            <a:endParaRPr lang="ko-KR" altLang="en-US" b="1">
              <a:solidFill>
                <a:srgbClr val="000000"/>
              </a:solidFill>
            </a:endParaRPr>
          </a:p>
        </p:txBody>
      </p:sp>
      <p:sp>
        <p:nvSpPr>
          <p:cNvPr id="191653" name="TextBox 12">
            <a:extLst>
              <a:ext uri="{FF2B5EF4-FFF2-40B4-BE49-F238E27FC236}">
                <a16:creationId xmlns:a16="http://schemas.microsoft.com/office/drawing/2014/main" id="{ABCF9FD1-AD7E-BF40-AD35-ADB929E2FCDF}"/>
              </a:ext>
            </a:extLst>
          </p:cNvPr>
          <p:cNvSpPr txBox="1">
            <a:spLocks noChangeArrowheads="1"/>
          </p:cNvSpPr>
          <p:nvPr/>
        </p:nvSpPr>
        <p:spPr bwMode="auto">
          <a:xfrm>
            <a:off x="839788" y="6280150"/>
            <a:ext cx="39227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b="1">
                <a:solidFill>
                  <a:srgbClr val="000000"/>
                </a:solidFill>
              </a:rPr>
              <a:t>N1 = P2’P1P0’ + P2’P0’X + P1’P0X’</a:t>
            </a:r>
            <a:endParaRPr lang="ko-KR" altLang="en-US" b="1">
              <a:solidFill>
                <a:srgbClr val="000000"/>
              </a:solidFill>
            </a:endParaRPr>
          </a:p>
        </p:txBody>
      </p:sp>
      <p:sp>
        <p:nvSpPr>
          <p:cNvPr id="191654" name="TextBox 13">
            <a:extLst>
              <a:ext uri="{FF2B5EF4-FFF2-40B4-BE49-F238E27FC236}">
                <a16:creationId xmlns:a16="http://schemas.microsoft.com/office/drawing/2014/main" id="{6CD87386-6511-0A47-B092-F5FE463D70CB}"/>
              </a:ext>
            </a:extLst>
          </p:cNvPr>
          <p:cNvSpPr txBox="1">
            <a:spLocks noChangeArrowheads="1"/>
          </p:cNvSpPr>
          <p:nvPr/>
        </p:nvSpPr>
        <p:spPr bwMode="auto">
          <a:xfrm>
            <a:off x="5097463" y="3627438"/>
            <a:ext cx="42751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b="1">
                <a:solidFill>
                  <a:srgbClr val="000000"/>
                </a:solidFill>
              </a:rPr>
              <a:t>N0 = P2’P0’X’ + (P2’P1’X’ OR P1’P0X’)</a:t>
            </a:r>
            <a:endParaRPr lang="ko-KR" altLang="en-US" b="1">
              <a:solidFill>
                <a:srgbClr val="000000"/>
              </a:solidFill>
            </a:endParaRPr>
          </a:p>
        </p:txBody>
      </p:sp>
      <p:sp>
        <p:nvSpPr>
          <p:cNvPr id="191655" name="TextBox 14">
            <a:extLst>
              <a:ext uri="{FF2B5EF4-FFF2-40B4-BE49-F238E27FC236}">
                <a16:creationId xmlns:a16="http://schemas.microsoft.com/office/drawing/2014/main" id="{B1871C02-E870-4345-967C-4AD0A0431D29}"/>
              </a:ext>
            </a:extLst>
          </p:cNvPr>
          <p:cNvSpPr txBox="1">
            <a:spLocks noChangeArrowheads="1"/>
          </p:cNvSpPr>
          <p:nvPr/>
        </p:nvSpPr>
        <p:spPr bwMode="auto">
          <a:xfrm>
            <a:off x="5795963" y="6289675"/>
            <a:ext cx="32115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b="1">
                <a:solidFill>
                  <a:srgbClr val="000000"/>
                </a:solidFill>
              </a:rPr>
              <a:t>OUTPUT = P2P1’X’ + P2P1X</a:t>
            </a:r>
            <a:endParaRPr lang="ko-KR" altLang="en-US" b="1">
              <a:solidFill>
                <a:srgbClr val="000000"/>
              </a:solidFill>
            </a:endParaRPr>
          </a:p>
        </p:txBody>
      </p:sp>
    </p:spTree>
    <p:extLst>
      <p:ext uri="{BB962C8B-B14F-4D97-AF65-F5344CB8AC3E}">
        <p14:creationId xmlns:p14="http://schemas.microsoft.com/office/powerpoint/2010/main" val="208749860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F366A52-F0C3-E14A-8789-6010FD45764D}"/>
              </a:ext>
            </a:extLst>
          </p:cNvPr>
          <p:cNvSpPr>
            <a:spLocks noGrp="1"/>
          </p:cNvSpPr>
          <p:nvPr>
            <p:ph type="title"/>
          </p:nvPr>
        </p:nvSpPr>
        <p:spPr>
          <a:xfrm>
            <a:off x="641350" y="407988"/>
            <a:ext cx="7988300" cy="673100"/>
          </a:xfrm>
        </p:spPr>
        <p:txBody>
          <a:bodyPr>
            <a:normAutofit/>
          </a:bodyPr>
          <a:lstStyle/>
          <a:p>
            <a:pPr>
              <a:defRPr/>
            </a:pPr>
            <a:r>
              <a:rPr lang="en-US" altLang="ko-KR" sz="3647" dirty="0">
                <a:latin typeface="Arial" panose="020B0604020202020204" pitchFamily="34" charset="0"/>
                <a:cs typeface="Arial" panose="020B0604020202020204" pitchFamily="34" charset="0"/>
              </a:rPr>
              <a:t>Sequence Detector Example</a:t>
            </a:r>
            <a:endParaRPr lang="ko-KR" altLang="en-US" sz="3647" dirty="0">
              <a:latin typeface="Arial" panose="020B0604020202020204" pitchFamily="34" charset="0"/>
              <a:cs typeface="Arial" panose="020B0604020202020204" pitchFamily="34" charset="0"/>
            </a:endParaRPr>
          </a:p>
        </p:txBody>
      </p:sp>
      <p:sp>
        <p:nvSpPr>
          <p:cNvPr id="3" name="내용 개체 틀 2">
            <a:extLst>
              <a:ext uri="{FF2B5EF4-FFF2-40B4-BE49-F238E27FC236}">
                <a16:creationId xmlns:a16="http://schemas.microsoft.com/office/drawing/2014/main" id="{E0B957DD-10AD-984A-A78E-F823FF5D7A70}"/>
              </a:ext>
            </a:extLst>
          </p:cNvPr>
          <p:cNvSpPr>
            <a:spLocks noGrp="1"/>
          </p:cNvSpPr>
          <p:nvPr>
            <p:ph idx="1"/>
          </p:nvPr>
        </p:nvSpPr>
        <p:spPr>
          <a:xfrm>
            <a:off x="660400" y="1106488"/>
            <a:ext cx="8281988" cy="4408487"/>
          </a:xfrm>
        </p:spPr>
        <p:txBody>
          <a:bodyPr>
            <a:normAutofit/>
          </a:bodyPr>
          <a:lstStyle/>
          <a:p>
            <a:pPr>
              <a:defRPr/>
            </a:pPr>
            <a:r>
              <a:rPr lang="en-US" altLang="ko-KR" sz="2431" dirty="0">
                <a:latin typeface="Arial" panose="020B0604020202020204" pitchFamily="34" charset="0"/>
                <a:cs typeface="Arial" panose="020B0604020202020204" pitchFamily="34" charset="0"/>
              </a:rPr>
              <a:t>4. Drawing circuit schematics, with NAND, INV and D F/F</a:t>
            </a:r>
          </a:p>
        </p:txBody>
      </p:sp>
      <p:sp>
        <p:nvSpPr>
          <p:cNvPr id="192516" name="TextBox 11">
            <a:extLst>
              <a:ext uri="{FF2B5EF4-FFF2-40B4-BE49-F238E27FC236}">
                <a16:creationId xmlns:a16="http://schemas.microsoft.com/office/drawing/2014/main" id="{A7A74EF5-9760-7B42-8BEE-096DAF659CE7}"/>
              </a:ext>
            </a:extLst>
          </p:cNvPr>
          <p:cNvSpPr txBox="1">
            <a:spLocks noChangeArrowheads="1"/>
          </p:cNvSpPr>
          <p:nvPr/>
        </p:nvSpPr>
        <p:spPr bwMode="auto">
          <a:xfrm>
            <a:off x="398463" y="1654175"/>
            <a:ext cx="29162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b="1">
                <a:solidFill>
                  <a:srgbClr val="000000"/>
                </a:solidFill>
              </a:rPr>
              <a:t>N2 = P2’P1P0’X + P1’P0X</a:t>
            </a:r>
            <a:endParaRPr lang="ko-KR" altLang="en-US" b="1">
              <a:solidFill>
                <a:srgbClr val="000000"/>
              </a:solidFill>
            </a:endParaRPr>
          </a:p>
        </p:txBody>
      </p:sp>
      <p:sp>
        <p:nvSpPr>
          <p:cNvPr id="192517" name="TextBox 12">
            <a:extLst>
              <a:ext uri="{FF2B5EF4-FFF2-40B4-BE49-F238E27FC236}">
                <a16:creationId xmlns:a16="http://schemas.microsoft.com/office/drawing/2014/main" id="{1CD7C844-9576-1346-B788-22958A95D579}"/>
              </a:ext>
            </a:extLst>
          </p:cNvPr>
          <p:cNvSpPr txBox="1">
            <a:spLocks noChangeArrowheads="1"/>
          </p:cNvSpPr>
          <p:nvPr/>
        </p:nvSpPr>
        <p:spPr bwMode="auto">
          <a:xfrm>
            <a:off x="398463" y="4111625"/>
            <a:ext cx="39227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b="1">
                <a:solidFill>
                  <a:srgbClr val="000000"/>
                </a:solidFill>
              </a:rPr>
              <a:t>N1 = P2’P1P0’ + P2’P0’X + P1’P0X’</a:t>
            </a:r>
            <a:endParaRPr lang="ko-KR" altLang="en-US" b="1">
              <a:solidFill>
                <a:srgbClr val="000000"/>
              </a:solidFill>
            </a:endParaRPr>
          </a:p>
        </p:txBody>
      </p:sp>
      <p:pic>
        <p:nvPicPr>
          <p:cNvPr id="192518" name="그림 15">
            <a:extLst>
              <a:ext uri="{FF2B5EF4-FFF2-40B4-BE49-F238E27FC236}">
                <a16:creationId xmlns:a16="http://schemas.microsoft.com/office/drawing/2014/main" id="{2F90C2B4-BECC-E348-B96F-65CFC99CCE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325" y="1927225"/>
            <a:ext cx="5797550" cy="199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2519" name="그림 16">
            <a:extLst>
              <a:ext uri="{FF2B5EF4-FFF2-40B4-BE49-F238E27FC236}">
                <a16:creationId xmlns:a16="http://schemas.microsoft.com/office/drawing/2014/main" id="{E173627E-246B-7648-8A77-0E91122D01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325" y="4486275"/>
            <a:ext cx="5797550" cy="240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520" name="TextBox 7">
            <a:extLst>
              <a:ext uri="{FF2B5EF4-FFF2-40B4-BE49-F238E27FC236}">
                <a16:creationId xmlns:a16="http://schemas.microsoft.com/office/drawing/2014/main" id="{8052BD8A-6CD7-134D-8BB7-EC518A61B8BA}"/>
              </a:ext>
            </a:extLst>
          </p:cNvPr>
          <p:cNvSpPr txBox="1">
            <a:spLocks noChangeArrowheads="1"/>
          </p:cNvSpPr>
          <p:nvPr/>
        </p:nvSpPr>
        <p:spPr bwMode="auto">
          <a:xfrm>
            <a:off x="5041900" y="4111625"/>
            <a:ext cx="31797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0000FF"/>
                </a:solidFill>
                <a:ea typeface="굴림" panose="020B0600000101010101" pitchFamily="34" charset="-127"/>
              </a:rPr>
              <a:t>Current state = D F/F outputs</a:t>
            </a:r>
          </a:p>
          <a:p>
            <a:r>
              <a:rPr lang="en-US" altLang="ko-KR">
                <a:solidFill>
                  <a:srgbClr val="0000FF"/>
                </a:solidFill>
                <a:ea typeface="굴림" panose="020B0600000101010101" pitchFamily="34" charset="-127"/>
              </a:rPr>
              <a:t>Next state = D F/F inputs </a:t>
            </a:r>
          </a:p>
        </p:txBody>
      </p:sp>
    </p:spTree>
    <p:extLst>
      <p:ext uri="{BB962C8B-B14F-4D97-AF65-F5344CB8AC3E}">
        <p14:creationId xmlns:p14="http://schemas.microsoft.com/office/powerpoint/2010/main" val="183177883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433F07-F363-7E4D-984F-5960D1B886CC}"/>
              </a:ext>
            </a:extLst>
          </p:cNvPr>
          <p:cNvSpPr>
            <a:spLocks noGrp="1"/>
          </p:cNvSpPr>
          <p:nvPr>
            <p:ph type="title"/>
          </p:nvPr>
        </p:nvSpPr>
        <p:spPr>
          <a:xfrm>
            <a:off x="641350" y="407988"/>
            <a:ext cx="7988300" cy="673100"/>
          </a:xfrm>
        </p:spPr>
        <p:txBody>
          <a:bodyPr>
            <a:normAutofit/>
          </a:bodyPr>
          <a:lstStyle/>
          <a:p>
            <a:pPr>
              <a:defRPr/>
            </a:pPr>
            <a:r>
              <a:rPr lang="en-US" altLang="ko-KR" sz="3647" dirty="0">
                <a:latin typeface="Arial" panose="020B0604020202020204" pitchFamily="34" charset="0"/>
                <a:cs typeface="Arial" panose="020B0604020202020204" pitchFamily="34" charset="0"/>
              </a:rPr>
              <a:t>Sequence Detector Example</a:t>
            </a:r>
            <a:endParaRPr lang="ko-KR" altLang="en-US" sz="3647" dirty="0">
              <a:latin typeface="Arial" panose="020B0604020202020204" pitchFamily="34" charset="0"/>
              <a:cs typeface="Arial" panose="020B0604020202020204" pitchFamily="34" charset="0"/>
            </a:endParaRPr>
          </a:p>
        </p:txBody>
      </p:sp>
      <p:sp>
        <p:nvSpPr>
          <p:cNvPr id="3" name="내용 개체 틀 2">
            <a:extLst>
              <a:ext uri="{FF2B5EF4-FFF2-40B4-BE49-F238E27FC236}">
                <a16:creationId xmlns:a16="http://schemas.microsoft.com/office/drawing/2014/main" id="{34B8DD5C-4013-5B48-8195-5C33EA0DD2D7}"/>
              </a:ext>
            </a:extLst>
          </p:cNvPr>
          <p:cNvSpPr>
            <a:spLocks noGrp="1"/>
          </p:cNvSpPr>
          <p:nvPr>
            <p:ph idx="1"/>
          </p:nvPr>
        </p:nvSpPr>
        <p:spPr>
          <a:xfrm>
            <a:off x="660400" y="1106488"/>
            <a:ext cx="8281988" cy="4408487"/>
          </a:xfrm>
        </p:spPr>
        <p:txBody>
          <a:bodyPr>
            <a:normAutofit/>
          </a:bodyPr>
          <a:lstStyle/>
          <a:p>
            <a:pPr>
              <a:defRPr/>
            </a:pPr>
            <a:r>
              <a:rPr lang="en-US" altLang="ko-KR" sz="2431" dirty="0">
                <a:latin typeface="Arial" panose="020B0604020202020204" pitchFamily="34" charset="0"/>
                <a:cs typeface="Arial" panose="020B0604020202020204" pitchFamily="34" charset="0"/>
              </a:rPr>
              <a:t>4. Drawing circuit schematics, with NAND, INV and D F/F</a:t>
            </a:r>
          </a:p>
        </p:txBody>
      </p:sp>
      <p:sp>
        <p:nvSpPr>
          <p:cNvPr id="193540" name="TextBox 11">
            <a:extLst>
              <a:ext uri="{FF2B5EF4-FFF2-40B4-BE49-F238E27FC236}">
                <a16:creationId xmlns:a16="http://schemas.microsoft.com/office/drawing/2014/main" id="{C3E8EE6E-A2A4-2048-BF12-9AB7DC4A41D6}"/>
              </a:ext>
            </a:extLst>
          </p:cNvPr>
          <p:cNvSpPr txBox="1">
            <a:spLocks noChangeArrowheads="1"/>
          </p:cNvSpPr>
          <p:nvPr/>
        </p:nvSpPr>
        <p:spPr bwMode="auto">
          <a:xfrm>
            <a:off x="398463" y="1654175"/>
            <a:ext cx="4276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b="1">
                <a:solidFill>
                  <a:srgbClr val="000000"/>
                </a:solidFill>
              </a:rPr>
              <a:t>N0 = P2’P0’X’ + (P2’P1’X’ OR P1’P0X’)</a:t>
            </a:r>
            <a:endParaRPr lang="ko-KR" altLang="en-US" b="1">
              <a:solidFill>
                <a:srgbClr val="000000"/>
              </a:solidFill>
            </a:endParaRPr>
          </a:p>
        </p:txBody>
      </p:sp>
      <p:sp>
        <p:nvSpPr>
          <p:cNvPr id="193541" name="TextBox 12">
            <a:extLst>
              <a:ext uri="{FF2B5EF4-FFF2-40B4-BE49-F238E27FC236}">
                <a16:creationId xmlns:a16="http://schemas.microsoft.com/office/drawing/2014/main" id="{F22C405C-BDE7-2A49-9AD7-5F2BE5C5D92C}"/>
              </a:ext>
            </a:extLst>
          </p:cNvPr>
          <p:cNvSpPr txBox="1">
            <a:spLocks noChangeArrowheads="1"/>
          </p:cNvSpPr>
          <p:nvPr/>
        </p:nvSpPr>
        <p:spPr bwMode="auto">
          <a:xfrm>
            <a:off x="398463" y="4111625"/>
            <a:ext cx="32115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b="1">
                <a:solidFill>
                  <a:srgbClr val="000000"/>
                </a:solidFill>
              </a:rPr>
              <a:t>OUTPUT = P2P1’X’ + P2P1X</a:t>
            </a:r>
            <a:endParaRPr lang="ko-KR" altLang="en-US" b="1">
              <a:solidFill>
                <a:srgbClr val="000000"/>
              </a:solidFill>
            </a:endParaRPr>
          </a:p>
        </p:txBody>
      </p:sp>
      <p:pic>
        <p:nvPicPr>
          <p:cNvPr id="193542" name="그림 7">
            <a:extLst>
              <a:ext uri="{FF2B5EF4-FFF2-40B4-BE49-F238E27FC236}">
                <a16:creationId xmlns:a16="http://schemas.microsoft.com/office/drawing/2014/main" id="{09990201-3CAC-6042-B468-703E18F9A1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600" y="1955800"/>
            <a:ext cx="5808663"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543" name="그림 8">
            <a:extLst>
              <a:ext uri="{FF2B5EF4-FFF2-40B4-BE49-F238E27FC236}">
                <a16:creationId xmlns:a16="http://schemas.microsoft.com/office/drawing/2014/main" id="{30217D6E-A9A3-5C45-8772-BBA726EEBD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600" y="4475163"/>
            <a:ext cx="5799138" cy="15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3544" name="TextBox 7">
            <a:extLst>
              <a:ext uri="{FF2B5EF4-FFF2-40B4-BE49-F238E27FC236}">
                <a16:creationId xmlns:a16="http://schemas.microsoft.com/office/drawing/2014/main" id="{68F3DB5E-5FE8-A041-8766-4FA2D28E36F2}"/>
              </a:ext>
            </a:extLst>
          </p:cNvPr>
          <p:cNvSpPr txBox="1">
            <a:spLocks noChangeArrowheads="1"/>
          </p:cNvSpPr>
          <p:nvPr/>
        </p:nvSpPr>
        <p:spPr bwMode="auto">
          <a:xfrm>
            <a:off x="5041900" y="4111625"/>
            <a:ext cx="31797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0000FF"/>
                </a:solidFill>
                <a:ea typeface="굴림" panose="020B0600000101010101" pitchFamily="34" charset="-127"/>
              </a:rPr>
              <a:t>Current state = D F/F outputs</a:t>
            </a:r>
          </a:p>
          <a:p>
            <a:r>
              <a:rPr lang="en-US" altLang="ko-KR">
                <a:solidFill>
                  <a:srgbClr val="0000FF"/>
                </a:solidFill>
                <a:ea typeface="굴림" panose="020B0600000101010101" pitchFamily="34" charset="-127"/>
              </a:rPr>
              <a:t>Next state = D F/F inputs </a:t>
            </a:r>
          </a:p>
        </p:txBody>
      </p:sp>
    </p:spTree>
    <p:extLst>
      <p:ext uri="{BB962C8B-B14F-4D97-AF65-F5344CB8AC3E}">
        <p14:creationId xmlns:p14="http://schemas.microsoft.com/office/powerpoint/2010/main" val="23776520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바닥글 개체 틀 4">
            <a:extLst>
              <a:ext uri="{FF2B5EF4-FFF2-40B4-BE49-F238E27FC236}">
                <a16:creationId xmlns:a16="http://schemas.microsoft.com/office/drawing/2014/main" id="{C4067530-8F5A-4D48-9D04-2B21651C87E0}"/>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55269C8B-F4BE-7142-90BE-E8DBE5AD5F03}" type="slidenum">
              <a:rPr kumimoji="0" lang="en-US" altLang="ko-KR" sz="1200" smtClean="0">
                <a:solidFill>
                  <a:schemeClr val="bg2"/>
                </a:solidFill>
                <a:latin typeface="Arial" panose="020B0604020202020204" pitchFamily="34" charset="0"/>
                <a:ea typeface="굴림" panose="020B0600000101010101" pitchFamily="34" charset="-127"/>
              </a:rPr>
              <a:pPr>
                <a:spcBef>
                  <a:spcPct val="50000"/>
                </a:spcBef>
                <a:buClrTx/>
                <a:buFontTx/>
                <a:buNone/>
              </a:pPr>
              <a:t>114</a:t>
            </a:fld>
            <a:endParaRPr kumimoji="0" lang="en-US" altLang="ko-KR" sz="1200">
              <a:solidFill>
                <a:schemeClr val="bg2"/>
              </a:solidFill>
              <a:latin typeface="Arial" panose="020B0604020202020204" pitchFamily="34" charset="0"/>
              <a:ea typeface="굴림" panose="020B0600000101010101" pitchFamily="34" charset="-127"/>
            </a:endParaRPr>
          </a:p>
        </p:txBody>
      </p:sp>
      <p:sp>
        <p:nvSpPr>
          <p:cNvPr id="172035" name="Rectangle 2">
            <a:extLst>
              <a:ext uri="{FF2B5EF4-FFF2-40B4-BE49-F238E27FC236}">
                <a16:creationId xmlns:a16="http://schemas.microsoft.com/office/drawing/2014/main" id="{2673C1F2-D0CB-F746-86B1-561997E01DE3}"/>
              </a:ext>
            </a:extLst>
          </p:cNvPr>
          <p:cNvSpPr>
            <a:spLocks noChangeArrowheads="1"/>
          </p:cNvSpPr>
          <p:nvPr/>
        </p:nvSpPr>
        <p:spPr bwMode="auto">
          <a:xfrm>
            <a:off x="4660900" y="5283200"/>
            <a:ext cx="30226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lnSpc>
                <a:spcPts val="1800"/>
              </a:lnSpc>
              <a:defRPr/>
            </a:pPr>
            <a:r>
              <a:rPr lang="en-US" altLang="ko-KR" sz="1600">
                <a:solidFill>
                  <a:srgbClr val="000000"/>
                </a:solidFill>
                <a:latin typeface="Tahoma" charset="0"/>
                <a:ea typeface="굴림" charset="-127"/>
              </a:rPr>
              <a:t>symbolic state </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transition table</a:t>
            </a:r>
          </a:p>
        </p:txBody>
      </p:sp>
      <p:grpSp>
        <p:nvGrpSpPr>
          <p:cNvPr id="195588" name="Group 3">
            <a:extLst>
              <a:ext uri="{FF2B5EF4-FFF2-40B4-BE49-F238E27FC236}">
                <a16:creationId xmlns:a16="http://schemas.microsoft.com/office/drawing/2014/main" id="{4D965E02-F412-B54C-A560-19E27602583A}"/>
              </a:ext>
            </a:extLst>
          </p:cNvPr>
          <p:cNvGrpSpPr>
            <a:grpSpLocks/>
          </p:cNvGrpSpPr>
          <p:nvPr/>
        </p:nvGrpSpPr>
        <p:grpSpPr bwMode="auto">
          <a:xfrm>
            <a:off x="4533900" y="3213100"/>
            <a:ext cx="4254500" cy="2108200"/>
            <a:chOff x="2856" y="2024"/>
            <a:chExt cx="2680" cy="1328"/>
          </a:xfrm>
        </p:grpSpPr>
        <p:sp>
          <p:nvSpPr>
            <p:cNvPr id="172096" name="Rectangle 4">
              <a:extLst>
                <a:ext uri="{FF2B5EF4-FFF2-40B4-BE49-F238E27FC236}">
                  <a16:creationId xmlns:a16="http://schemas.microsoft.com/office/drawing/2014/main" id="{0D5426A7-D00E-274C-8CCA-90C0CFC37C62}"/>
                </a:ext>
              </a:extLst>
            </p:cNvPr>
            <p:cNvSpPr>
              <a:spLocks noChangeArrowheads="1"/>
            </p:cNvSpPr>
            <p:nvPr/>
          </p:nvSpPr>
          <p:spPr bwMode="auto">
            <a:xfrm>
              <a:off x="2880" y="2024"/>
              <a:ext cx="2656" cy="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1143000" algn="l"/>
                  <a:tab pos="1600200" algn="l"/>
                  <a:tab pos="2057400" algn="l"/>
                  <a:tab pos="2514600" algn="l"/>
                  <a:tab pos="3200400" algn="l"/>
                </a:tabLst>
                <a:defRPr>
                  <a:solidFill>
                    <a:schemeClr val="tx1"/>
                  </a:solidFill>
                  <a:latin typeface="Arial" charset="0"/>
                </a:defRPr>
              </a:lvl1pPr>
              <a:lvl2pPr marL="742950" indent="-285750">
                <a:tabLst>
                  <a:tab pos="1143000" algn="l"/>
                  <a:tab pos="1600200" algn="l"/>
                  <a:tab pos="2057400" algn="l"/>
                  <a:tab pos="2514600" algn="l"/>
                  <a:tab pos="3200400" algn="l"/>
                </a:tabLst>
                <a:defRPr>
                  <a:solidFill>
                    <a:schemeClr val="tx1"/>
                  </a:solidFill>
                  <a:latin typeface="Arial" charset="0"/>
                </a:defRPr>
              </a:lvl2pPr>
              <a:lvl3pPr marL="1143000" indent="-228600">
                <a:tabLst>
                  <a:tab pos="1143000" algn="l"/>
                  <a:tab pos="1600200" algn="l"/>
                  <a:tab pos="2057400" algn="l"/>
                  <a:tab pos="2514600" algn="l"/>
                  <a:tab pos="3200400" algn="l"/>
                </a:tabLst>
                <a:defRPr>
                  <a:solidFill>
                    <a:schemeClr val="tx1"/>
                  </a:solidFill>
                  <a:latin typeface="Arial" charset="0"/>
                </a:defRPr>
              </a:lvl3pPr>
              <a:lvl4pPr marL="1600200" indent="-228600">
                <a:tabLst>
                  <a:tab pos="1143000" algn="l"/>
                  <a:tab pos="1600200" algn="l"/>
                  <a:tab pos="2057400" algn="l"/>
                  <a:tab pos="2514600" algn="l"/>
                  <a:tab pos="3200400" algn="l"/>
                </a:tabLst>
                <a:defRPr>
                  <a:solidFill>
                    <a:schemeClr val="tx1"/>
                  </a:solidFill>
                  <a:latin typeface="Arial" charset="0"/>
                </a:defRPr>
              </a:lvl4pPr>
              <a:lvl5pPr marL="2057400" indent="-228600">
                <a:tabLst>
                  <a:tab pos="1143000" algn="l"/>
                  <a:tab pos="1600200" algn="l"/>
                  <a:tab pos="2057400" algn="l"/>
                  <a:tab pos="2514600" algn="l"/>
                  <a:tab pos="3200400" algn="l"/>
                </a:tabLst>
                <a:defRPr>
                  <a:solidFill>
                    <a:schemeClr val="tx1"/>
                  </a:solidFill>
                  <a:latin typeface="Arial" charset="0"/>
                </a:defRPr>
              </a:lvl5pPr>
              <a:lvl6pPr marL="2514600" indent="-228600" eaLnBrk="0" fontAlgn="base" hangingPunct="0">
                <a:spcBef>
                  <a:spcPct val="0"/>
                </a:spcBef>
                <a:spcAft>
                  <a:spcPct val="0"/>
                </a:spcAft>
                <a:tabLst>
                  <a:tab pos="1143000" algn="l"/>
                  <a:tab pos="1600200" algn="l"/>
                  <a:tab pos="2057400" algn="l"/>
                  <a:tab pos="2514600" algn="l"/>
                  <a:tab pos="3200400" algn="l"/>
                </a:tabLst>
                <a:defRPr>
                  <a:solidFill>
                    <a:schemeClr val="tx1"/>
                  </a:solidFill>
                  <a:latin typeface="Arial" charset="0"/>
                </a:defRPr>
              </a:lvl6pPr>
              <a:lvl7pPr marL="2971800" indent="-228600" eaLnBrk="0" fontAlgn="base" hangingPunct="0">
                <a:spcBef>
                  <a:spcPct val="0"/>
                </a:spcBef>
                <a:spcAft>
                  <a:spcPct val="0"/>
                </a:spcAft>
                <a:tabLst>
                  <a:tab pos="1143000" algn="l"/>
                  <a:tab pos="1600200" algn="l"/>
                  <a:tab pos="2057400" algn="l"/>
                  <a:tab pos="2514600" algn="l"/>
                  <a:tab pos="3200400" algn="l"/>
                </a:tabLst>
                <a:defRPr>
                  <a:solidFill>
                    <a:schemeClr val="tx1"/>
                  </a:solidFill>
                  <a:latin typeface="Arial" charset="0"/>
                </a:defRPr>
              </a:lvl7pPr>
              <a:lvl8pPr marL="3429000" indent="-228600" eaLnBrk="0" fontAlgn="base" hangingPunct="0">
                <a:spcBef>
                  <a:spcPct val="0"/>
                </a:spcBef>
                <a:spcAft>
                  <a:spcPct val="0"/>
                </a:spcAft>
                <a:tabLst>
                  <a:tab pos="1143000" algn="l"/>
                  <a:tab pos="1600200" algn="l"/>
                  <a:tab pos="2057400" algn="l"/>
                  <a:tab pos="2514600" algn="l"/>
                  <a:tab pos="3200400" algn="l"/>
                </a:tabLst>
                <a:defRPr>
                  <a:solidFill>
                    <a:schemeClr val="tx1"/>
                  </a:solidFill>
                  <a:latin typeface="Arial" charset="0"/>
                </a:defRPr>
              </a:lvl8pPr>
              <a:lvl9pPr marL="3886200" indent="-228600" eaLnBrk="0" fontAlgn="base" hangingPunct="0">
                <a:spcBef>
                  <a:spcPct val="0"/>
                </a:spcBef>
                <a:spcAft>
                  <a:spcPct val="0"/>
                </a:spcAft>
                <a:tabLst>
                  <a:tab pos="1143000" algn="l"/>
                  <a:tab pos="1600200" algn="l"/>
                  <a:tab pos="2057400" algn="l"/>
                  <a:tab pos="2514600" algn="l"/>
                  <a:tab pos="3200400" algn="l"/>
                </a:tabLst>
                <a:defRPr>
                  <a:solidFill>
                    <a:schemeClr val="tx1"/>
                  </a:solidFill>
                  <a:latin typeface="Arial" charset="0"/>
                </a:defRPr>
              </a:lvl9pPr>
            </a:lstStyle>
            <a:p>
              <a:pPr>
                <a:lnSpc>
                  <a:spcPts val="1700"/>
                </a:lnSpc>
                <a:spcAft>
                  <a:spcPts val="2000"/>
                </a:spcAft>
                <a:defRPr/>
              </a:pPr>
              <a:r>
                <a:rPr lang="en-US" altLang="ko-KR" sz="1600">
                  <a:solidFill>
                    <a:srgbClr val="000000"/>
                  </a:solidFill>
                  <a:latin typeface="Tahoma" charset="0"/>
                  <a:ea typeface="굴림" charset="-127"/>
                </a:rPr>
                <a:t>present	        next state            output</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state	00	01	10	11	</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S0	S0	S1	S2	S3	1</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S1	S0	S3	S1	S4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S2	S1	S3	S2	S4	1</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S3	S1	S0	S4	S5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S4	S0	S1	S2	S5	1</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S5	S1	S4	S0	S5	0</a:t>
              </a:r>
            </a:p>
          </p:txBody>
        </p:sp>
        <p:sp>
          <p:nvSpPr>
            <p:cNvPr id="172097" name="Line 5">
              <a:extLst>
                <a:ext uri="{FF2B5EF4-FFF2-40B4-BE49-F238E27FC236}">
                  <a16:creationId xmlns:a16="http://schemas.microsoft.com/office/drawing/2014/main" id="{08FA83AF-FD62-5841-8EC1-C4888F30AACF}"/>
                </a:ext>
              </a:extLst>
            </p:cNvPr>
            <p:cNvSpPr>
              <a:spLocks noChangeShapeType="1"/>
            </p:cNvSpPr>
            <p:nvPr/>
          </p:nvSpPr>
          <p:spPr bwMode="auto">
            <a:xfrm>
              <a:off x="2856" y="2328"/>
              <a:ext cx="2352"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72098" name="Line 6">
              <a:extLst>
                <a:ext uri="{FF2B5EF4-FFF2-40B4-BE49-F238E27FC236}">
                  <a16:creationId xmlns:a16="http://schemas.microsoft.com/office/drawing/2014/main" id="{54BFDAE8-230E-944A-89C1-E1363073A830}"/>
                </a:ext>
              </a:extLst>
            </p:cNvPr>
            <p:cNvSpPr>
              <a:spLocks noChangeShapeType="1"/>
            </p:cNvSpPr>
            <p:nvPr/>
          </p:nvSpPr>
          <p:spPr bwMode="auto">
            <a:xfrm>
              <a:off x="4704" y="2064"/>
              <a:ext cx="0" cy="1072"/>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72099" name="Line 7">
              <a:extLst>
                <a:ext uri="{FF2B5EF4-FFF2-40B4-BE49-F238E27FC236}">
                  <a16:creationId xmlns:a16="http://schemas.microsoft.com/office/drawing/2014/main" id="{6CBFF8BB-1223-C54C-8FE2-796BCC1A5788}"/>
                </a:ext>
              </a:extLst>
            </p:cNvPr>
            <p:cNvSpPr>
              <a:spLocks noChangeShapeType="1"/>
            </p:cNvSpPr>
            <p:nvPr/>
          </p:nvSpPr>
          <p:spPr bwMode="auto">
            <a:xfrm>
              <a:off x="3576" y="2064"/>
              <a:ext cx="0" cy="1072"/>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grpSp>
      <p:sp>
        <p:nvSpPr>
          <p:cNvPr id="172037" name="Rectangle 8">
            <a:extLst>
              <a:ext uri="{FF2B5EF4-FFF2-40B4-BE49-F238E27FC236}">
                <a16:creationId xmlns:a16="http://schemas.microsoft.com/office/drawing/2014/main" id="{7BCFADCF-D750-5A47-9F7D-713E44CBA4D2}"/>
              </a:ext>
            </a:extLst>
          </p:cNvPr>
          <p:cNvSpPr>
            <a:spLocks noChangeArrowheads="1"/>
          </p:cNvSpPr>
          <p:nvPr/>
        </p:nvSpPr>
        <p:spPr bwMode="auto">
          <a:xfrm>
            <a:off x="4610100" y="2133600"/>
            <a:ext cx="29972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2100"/>
              </a:lnSpc>
              <a:defRPr/>
            </a:pPr>
            <a:r>
              <a:rPr lang="en-US" altLang="ko-KR" sz="1600">
                <a:solidFill>
                  <a:srgbClr val="000000"/>
                </a:solidFill>
                <a:latin typeface="Tahoma" charset="0"/>
                <a:ea typeface="굴림" charset="-127"/>
              </a:rPr>
              <a:t>inputs here</a:t>
            </a:r>
          </a:p>
        </p:txBody>
      </p:sp>
      <p:sp>
        <p:nvSpPr>
          <p:cNvPr id="195590" name="Rectangle 9">
            <a:extLst>
              <a:ext uri="{FF2B5EF4-FFF2-40B4-BE49-F238E27FC236}">
                <a16:creationId xmlns:a16="http://schemas.microsoft.com/office/drawing/2014/main" id="{E69A73EB-C213-694A-88B2-527ED29B9CA1}"/>
              </a:ext>
            </a:extLst>
          </p:cNvPr>
          <p:cNvSpPr>
            <a:spLocks noGrp="1" noChangeArrowheads="1"/>
          </p:cNvSpPr>
          <p:nvPr>
            <p:ph type="title"/>
          </p:nvPr>
        </p:nvSpPr>
        <p:spPr/>
        <p:txBody>
          <a:bodyPr/>
          <a:lstStyle/>
          <a:p>
            <a:r>
              <a:rPr lang="en-US" altLang="ko-KR">
                <a:ea typeface="굴림" panose="020B0600000101010101" pitchFamily="34" charset="-127"/>
              </a:rPr>
              <a:t>More Complex State Minimization</a:t>
            </a:r>
          </a:p>
        </p:txBody>
      </p:sp>
      <p:sp>
        <p:nvSpPr>
          <p:cNvPr id="195591" name="Rectangle 10">
            <a:extLst>
              <a:ext uri="{FF2B5EF4-FFF2-40B4-BE49-F238E27FC236}">
                <a16:creationId xmlns:a16="http://schemas.microsoft.com/office/drawing/2014/main" id="{019D73E7-BA0F-6549-BDA5-7DB63D94475A}"/>
              </a:ext>
            </a:extLst>
          </p:cNvPr>
          <p:cNvSpPr>
            <a:spLocks noGrp="1" noChangeArrowheads="1"/>
          </p:cNvSpPr>
          <p:nvPr>
            <p:ph type="body" idx="1"/>
          </p:nvPr>
        </p:nvSpPr>
        <p:spPr/>
        <p:txBody>
          <a:bodyPr/>
          <a:lstStyle/>
          <a:p>
            <a:r>
              <a:rPr lang="en-US" altLang="ko-KR">
                <a:ea typeface="굴림" panose="020B0600000101010101" pitchFamily="34" charset="-127"/>
              </a:rPr>
              <a:t>Multiple input example</a:t>
            </a:r>
          </a:p>
        </p:txBody>
      </p:sp>
      <p:grpSp>
        <p:nvGrpSpPr>
          <p:cNvPr id="195592" name="Group 11">
            <a:extLst>
              <a:ext uri="{FF2B5EF4-FFF2-40B4-BE49-F238E27FC236}">
                <a16:creationId xmlns:a16="http://schemas.microsoft.com/office/drawing/2014/main" id="{793969C5-B2B7-EE47-8A6A-CFEB34958DCB}"/>
              </a:ext>
            </a:extLst>
          </p:cNvPr>
          <p:cNvGrpSpPr>
            <a:grpSpLocks/>
          </p:cNvGrpSpPr>
          <p:nvPr/>
        </p:nvGrpSpPr>
        <p:grpSpPr bwMode="auto">
          <a:xfrm>
            <a:off x="1217613" y="2730500"/>
            <a:ext cx="2279650" cy="3140075"/>
            <a:chOff x="407" y="1528"/>
            <a:chExt cx="1436" cy="1978"/>
          </a:xfrm>
        </p:grpSpPr>
        <p:sp>
          <p:nvSpPr>
            <p:cNvPr id="195594" name="Rectangle 12">
              <a:extLst>
                <a:ext uri="{FF2B5EF4-FFF2-40B4-BE49-F238E27FC236}">
                  <a16:creationId xmlns:a16="http://schemas.microsoft.com/office/drawing/2014/main" id="{EDA1F5FA-9299-7343-8DB0-4728811111DF}"/>
                </a:ext>
              </a:extLst>
            </p:cNvPr>
            <p:cNvSpPr>
              <a:spLocks noChangeArrowheads="1"/>
            </p:cNvSpPr>
            <p:nvPr/>
          </p:nvSpPr>
          <p:spPr bwMode="auto">
            <a:xfrm>
              <a:off x="619" y="1964"/>
              <a:ext cx="10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200">
                  <a:solidFill>
                    <a:srgbClr val="000000"/>
                  </a:solidFill>
                  <a:latin typeface="Tahoma" panose="020B0604030504040204" pitchFamily="34" charset="0"/>
                  <a:ea typeface="굴림" panose="020B0600000101010101" pitchFamily="34" charset="-127"/>
                </a:rPr>
                <a:t>10</a:t>
              </a:r>
              <a:endParaRPr lang="en-US" altLang="ko-KR" sz="1200">
                <a:latin typeface="Tahoma" panose="020B0604030504040204" pitchFamily="34" charset="0"/>
                <a:ea typeface="굴림" panose="020B0600000101010101" pitchFamily="34" charset="-127"/>
              </a:endParaRPr>
            </a:p>
          </p:txBody>
        </p:sp>
        <p:sp>
          <p:nvSpPr>
            <p:cNvPr id="195595" name="Rectangle 13">
              <a:extLst>
                <a:ext uri="{FF2B5EF4-FFF2-40B4-BE49-F238E27FC236}">
                  <a16:creationId xmlns:a16="http://schemas.microsoft.com/office/drawing/2014/main" id="{C8CCDEB8-6DDA-B144-8E6D-ADA58E9BAAFC}"/>
                </a:ext>
              </a:extLst>
            </p:cNvPr>
            <p:cNvSpPr>
              <a:spLocks noChangeArrowheads="1"/>
            </p:cNvSpPr>
            <p:nvPr/>
          </p:nvSpPr>
          <p:spPr bwMode="auto">
            <a:xfrm>
              <a:off x="957" y="1832"/>
              <a:ext cx="10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200">
                  <a:solidFill>
                    <a:srgbClr val="000000"/>
                  </a:solidFill>
                  <a:latin typeface="Tahoma" panose="020B0604030504040204" pitchFamily="34" charset="0"/>
                  <a:ea typeface="굴림" panose="020B0600000101010101" pitchFamily="34" charset="-127"/>
                </a:rPr>
                <a:t>01</a:t>
              </a:r>
              <a:endParaRPr lang="en-US" altLang="ko-KR" sz="1200">
                <a:latin typeface="Tahoma" panose="020B0604030504040204" pitchFamily="34" charset="0"/>
                <a:ea typeface="굴림" panose="020B0600000101010101" pitchFamily="34" charset="-127"/>
              </a:endParaRPr>
            </a:p>
          </p:txBody>
        </p:sp>
        <p:sp>
          <p:nvSpPr>
            <p:cNvPr id="195596" name="Rectangle 14">
              <a:extLst>
                <a:ext uri="{FF2B5EF4-FFF2-40B4-BE49-F238E27FC236}">
                  <a16:creationId xmlns:a16="http://schemas.microsoft.com/office/drawing/2014/main" id="{2366E2C4-DD9F-1142-A640-F794FD5CA0E2}"/>
                </a:ext>
              </a:extLst>
            </p:cNvPr>
            <p:cNvSpPr>
              <a:spLocks noChangeArrowheads="1"/>
            </p:cNvSpPr>
            <p:nvPr/>
          </p:nvSpPr>
          <p:spPr bwMode="auto">
            <a:xfrm>
              <a:off x="910" y="2064"/>
              <a:ext cx="10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200">
                  <a:solidFill>
                    <a:srgbClr val="000000"/>
                  </a:solidFill>
                  <a:latin typeface="Tahoma" panose="020B0604030504040204" pitchFamily="34" charset="0"/>
                  <a:ea typeface="굴림" panose="020B0600000101010101" pitchFamily="34" charset="-127"/>
                </a:rPr>
                <a:t>11</a:t>
              </a:r>
              <a:endParaRPr lang="en-US" altLang="ko-KR" sz="1200">
                <a:latin typeface="Tahoma" panose="020B0604030504040204" pitchFamily="34" charset="0"/>
                <a:ea typeface="굴림" panose="020B0600000101010101" pitchFamily="34" charset="-127"/>
              </a:endParaRPr>
            </a:p>
          </p:txBody>
        </p:sp>
        <p:sp>
          <p:nvSpPr>
            <p:cNvPr id="195597" name="Rectangle 15">
              <a:extLst>
                <a:ext uri="{FF2B5EF4-FFF2-40B4-BE49-F238E27FC236}">
                  <a16:creationId xmlns:a16="http://schemas.microsoft.com/office/drawing/2014/main" id="{E102F3B4-EB9F-014C-AF64-81625B245708}"/>
                </a:ext>
              </a:extLst>
            </p:cNvPr>
            <p:cNvSpPr>
              <a:spLocks noChangeArrowheads="1"/>
            </p:cNvSpPr>
            <p:nvPr/>
          </p:nvSpPr>
          <p:spPr bwMode="auto">
            <a:xfrm>
              <a:off x="830" y="1528"/>
              <a:ext cx="10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200">
                  <a:solidFill>
                    <a:srgbClr val="000000"/>
                  </a:solidFill>
                  <a:latin typeface="Tahoma" panose="020B0604030504040204" pitchFamily="34" charset="0"/>
                  <a:ea typeface="굴림" panose="020B0600000101010101" pitchFamily="34" charset="-127"/>
                </a:rPr>
                <a:t>00</a:t>
              </a:r>
              <a:endParaRPr lang="en-US" altLang="ko-KR" sz="1200">
                <a:latin typeface="Tahoma" panose="020B0604030504040204" pitchFamily="34" charset="0"/>
                <a:ea typeface="굴림" panose="020B0600000101010101" pitchFamily="34" charset="-127"/>
              </a:endParaRPr>
            </a:p>
          </p:txBody>
        </p:sp>
        <p:sp>
          <p:nvSpPr>
            <p:cNvPr id="195598" name="Rectangle 16">
              <a:extLst>
                <a:ext uri="{FF2B5EF4-FFF2-40B4-BE49-F238E27FC236}">
                  <a16:creationId xmlns:a16="http://schemas.microsoft.com/office/drawing/2014/main" id="{4D0516BF-441B-5D47-A316-9D0EAD5735F9}"/>
                </a:ext>
              </a:extLst>
            </p:cNvPr>
            <p:cNvSpPr>
              <a:spLocks noChangeArrowheads="1"/>
            </p:cNvSpPr>
            <p:nvPr/>
          </p:nvSpPr>
          <p:spPr bwMode="auto">
            <a:xfrm>
              <a:off x="810" y="2268"/>
              <a:ext cx="10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200">
                  <a:solidFill>
                    <a:srgbClr val="000000"/>
                  </a:solidFill>
                  <a:latin typeface="Tahoma" panose="020B0604030504040204" pitchFamily="34" charset="0"/>
                  <a:ea typeface="굴림" panose="020B0600000101010101" pitchFamily="34" charset="-127"/>
                </a:rPr>
                <a:t>00</a:t>
              </a:r>
              <a:endParaRPr lang="en-US" altLang="ko-KR" sz="1200">
                <a:latin typeface="Tahoma" panose="020B0604030504040204" pitchFamily="34" charset="0"/>
                <a:ea typeface="굴림" panose="020B0600000101010101" pitchFamily="34" charset="-127"/>
              </a:endParaRPr>
            </a:p>
          </p:txBody>
        </p:sp>
        <p:sp>
          <p:nvSpPr>
            <p:cNvPr id="195599" name="Rectangle 17">
              <a:extLst>
                <a:ext uri="{FF2B5EF4-FFF2-40B4-BE49-F238E27FC236}">
                  <a16:creationId xmlns:a16="http://schemas.microsoft.com/office/drawing/2014/main" id="{F79F2B2C-621E-6C40-B682-0F94E59748FE}"/>
                </a:ext>
              </a:extLst>
            </p:cNvPr>
            <p:cNvSpPr>
              <a:spLocks noChangeArrowheads="1"/>
            </p:cNvSpPr>
            <p:nvPr/>
          </p:nvSpPr>
          <p:spPr bwMode="auto">
            <a:xfrm>
              <a:off x="911" y="2504"/>
              <a:ext cx="10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200">
                  <a:solidFill>
                    <a:srgbClr val="000000"/>
                  </a:solidFill>
                  <a:latin typeface="Tahoma" panose="020B0604030504040204" pitchFamily="34" charset="0"/>
                  <a:ea typeface="굴림" panose="020B0600000101010101" pitchFamily="34" charset="-127"/>
                </a:rPr>
                <a:t>01</a:t>
              </a:r>
              <a:endParaRPr lang="en-US" altLang="ko-KR" sz="1200">
                <a:latin typeface="Tahoma" panose="020B0604030504040204" pitchFamily="34" charset="0"/>
                <a:ea typeface="굴림" panose="020B0600000101010101" pitchFamily="34" charset="-127"/>
              </a:endParaRPr>
            </a:p>
          </p:txBody>
        </p:sp>
        <p:sp>
          <p:nvSpPr>
            <p:cNvPr id="195600" name="Rectangle 18">
              <a:extLst>
                <a:ext uri="{FF2B5EF4-FFF2-40B4-BE49-F238E27FC236}">
                  <a16:creationId xmlns:a16="http://schemas.microsoft.com/office/drawing/2014/main" id="{9B725C5D-A88A-FC44-9061-93C6E5BFD458}"/>
                </a:ext>
              </a:extLst>
            </p:cNvPr>
            <p:cNvSpPr>
              <a:spLocks noChangeArrowheads="1"/>
            </p:cNvSpPr>
            <p:nvPr/>
          </p:nvSpPr>
          <p:spPr bwMode="auto">
            <a:xfrm>
              <a:off x="798" y="2691"/>
              <a:ext cx="10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200">
                  <a:solidFill>
                    <a:srgbClr val="000000"/>
                  </a:solidFill>
                  <a:latin typeface="Tahoma" panose="020B0604030504040204" pitchFamily="34" charset="0"/>
                  <a:ea typeface="굴림" panose="020B0600000101010101" pitchFamily="34" charset="-127"/>
                </a:rPr>
                <a:t>11</a:t>
              </a:r>
              <a:endParaRPr lang="en-US" altLang="ko-KR" sz="1200">
                <a:latin typeface="Tahoma" panose="020B0604030504040204" pitchFamily="34" charset="0"/>
                <a:ea typeface="굴림" panose="020B0600000101010101" pitchFamily="34" charset="-127"/>
              </a:endParaRPr>
            </a:p>
          </p:txBody>
        </p:sp>
        <p:sp>
          <p:nvSpPr>
            <p:cNvPr id="195601" name="Rectangle 19">
              <a:extLst>
                <a:ext uri="{FF2B5EF4-FFF2-40B4-BE49-F238E27FC236}">
                  <a16:creationId xmlns:a16="http://schemas.microsoft.com/office/drawing/2014/main" id="{1989C581-126F-F445-B0BC-656BE9316534}"/>
                </a:ext>
              </a:extLst>
            </p:cNvPr>
            <p:cNvSpPr>
              <a:spLocks noChangeArrowheads="1"/>
            </p:cNvSpPr>
            <p:nvPr/>
          </p:nvSpPr>
          <p:spPr bwMode="auto">
            <a:xfrm>
              <a:off x="467" y="2663"/>
              <a:ext cx="10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200">
                  <a:solidFill>
                    <a:srgbClr val="000000"/>
                  </a:solidFill>
                  <a:latin typeface="Tahoma" panose="020B0604030504040204" pitchFamily="34" charset="0"/>
                  <a:ea typeface="굴림" panose="020B0600000101010101" pitchFamily="34" charset="-127"/>
                </a:rPr>
                <a:t>10</a:t>
              </a:r>
              <a:endParaRPr lang="en-US" altLang="ko-KR" sz="1200">
                <a:latin typeface="Tahoma" panose="020B0604030504040204" pitchFamily="34" charset="0"/>
                <a:ea typeface="굴림" panose="020B0600000101010101" pitchFamily="34" charset="-127"/>
              </a:endParaRPr>
            </a:p>
          </p:txBody>
        </p:sp>
        <p:sp>
          <p:nvSpPr>
            <p:cNvPr id="195602" name="Rectangle 20">
              <a:extLst>
                <a:ext uri="{FF2B5EF4-FFF2-40B4-BE49-F238E27FC236}">
                  <a16:creationId xmlns:a16="http://schemas.microsoft.com/office/drawing/2014/main" id="{D50E6AE7-D30A-E74B-829E-BB2EAA456ECA}"/>
                </a:ext>
              </a:extLst>
            </p:cNvPr>
            <p:cNvSpPr>
              <a:spLocks noChangeArrowheads="1"/>
            </p:cNvSpPr>
            <p:nvPr/>
          </p:nvSpPr>
          <p:spPr bwMode="auto">
            <a:xfrm>
              <a:off x="581" y="2940"/>
              <a:ext cx="10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200">
                  <a:solidFill>
                    <a:srgbClr val="000000"/>
                  </a:solidFill>
                  <a:latin typeface="Tahoma" panose="020B0604030504040204" pitchFamily="34" charset="0"/>
                  <a:ea typeface="굴림" panose="020B0600000101010101" pitchFamily="34" charset="-127"/>
                </a:rPr>
                <a:t>10</a:t>
              </a:r>
              <a:endParaRPr lang="en-US" altLang="ko-KR" sz="1200">
                <a:latin typeface="Tahoma" panose="020B0604030504040204" pitchFamily="34" charset="0"/>
                <a:ea typeface="굴림" panose="020B0600000101010101" pitchFamily="34" charset="-127"/>
              </a:endParaRPr>
            </a:p>
          </p:txBody>
        </p:sp>
        <p:sp>
          <p:nvSpPr>
            <p:cNvPr id="195603" name="Rectangle 21">
              <a:extLst>
                <a:ext uri="{FF2B5EF4-FFF2-40B4-BE49-F238E27FC236}">
                  <a16:creationId xmlns:a16="http://schemas.microsoft.com/office/drawing/2014/main" id="{ADD58277-8678-0D4E-93E3-5B8120E6D67D}"/>
                </a:ext>
              </a:extLst>
            </p:cNvPr>
            <p:cNvSpPr>
              <a:spLocks noChangeArrowheads="1"/>
            </p:cNvSpPr>
            <p:nvPr/>
          </p:nvSpPr>
          <p:spPr bwMode="auto">
            <a:xfrm>
              <a:off x="978" y="2778"/>
              <a:ext cx="10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200">
                  <a:solidFill>
                    <a:srgbClr val="000000"/>
                  </a:solidFill>
                  <a:latin typeface="Tahoma" panose="020B0604030504040204" pitchFamily="34" charset="0"/>
                  <a:ea typeface="굴림" panose="020B0600000101010101" pitchFamily="34" charset="-127"/>
                </a:rPr>
                <a:t>01</a:t>
              </a:r>
              <a:endParaRPr lang="en-US" altLang="ko-KR" sz="1200">
                <a:latin typeface="Tahoma" panose="020B0604030504040204" pitchFamily="34" charset="0"/>
                <a:ea typeface="굴림" panose="020B0600000101010101" pitchFamily="34" charset="-127"/>
              </a:endParaRPr>
            </a:p>
          </p:txBody>
        </p:sp>
        <p:sp>
          <p:nvSpPr>
            <p:cNvPr id="195604" name="Rectangle 22">
              <a:extLst>
                <a:ext uri="{FF2B5EF4-FFF2-40B4-BE49-F238E27FC236}">
                  <a16:creationId xmlns:a16="http://schemas.microsoft.com/office/drawing/2014/main" id="{077479F5-D607-DA4A-978B-2C0B63D2E404}"/>
                </a:ext>
              </a:extLst>
            </p:cNvPr>
            <p:cNvSpPr>
              <a:spLocks noChangeArrowheads="1"/>
            </p:cNvSpPr>
            <p:nvPr/>
          </p:nvSpPr>
          <p:spPr bwMode="auto">
            <a:xfrm>
              <a:off x="947" y="3101"/>
              <a:ext cx="10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200">
                  <a:solidFill>
                    <a:srgbClr val="000000"/>
                  </a:solidFill>
                  <a:latin typeface="Tahoma" panose="020B0604030504040204" pitchFamily="34" charset="0"/>
                  <a:ea typeface="굴림" panose="020B0600000101010101" pitchFamily="34" charset="-127"/>
                </a:rPr>
                <a:t>11</a:t>
              </a:r>
              <a:endParaRPr lang="en-US" altLang="ko-KR" sz="1200">
                <a:latin typeface="Tahoma" panose="020B0604030504040204" pitchFamily="34" charset="0"/>
                <a:ea typeface="굴림" panose="020B0600000101010101" pitchFamily="34" charset="-127"/>
              </a:endParaRPr>
            </a:p>
          </p:txBody>
        </p:sp>
        <p:sp>
          <p:nvSpPr>
            <p:cNvPr id="195605" name="Rectangle 23">
              <a:extLst>
                <a:ext uri="{FF2B5EF4-FFF2-40B4-BE49-F238E27FC236}">
                  <a16:creationId xmlns:a16="http://schemas.microsoft.com/office/drawing/2014/main" id="{C575ED9F-96EA-DE40-A30A-72F4797FEAD0}"/>
                </a:ext>
              </a:extLst>
            </p:cNvPr>
            <p:cNvSpPr>
              <a:spLocks noChangeArrowheads="1"/>
            </p:cNvSpPr>
            <p:nvPr/>
          </p:nvSpPr>
          <p:spPr bwMode="auto">
            <a:xfrm>
              <a:off x="407" y="3143"/>
              <a:ext cx="10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200">
                  <a:solidFill>
                    <a:srgbClr val="000000"/>
                  </a:solidFill>
                  <a:latin typeface="Tahoma" panose="020B0604030504040204" pitchFamily="34" charset="0"/>
                  <a:ea typeface="굴림" panose="020B0600000101010101" pitchFamily="34" charset="-127"/>
                </a:rPr>
                <a:t>00</a:t>
              </a:r>
              <a:endParaRPr lang="en-US" altLang="ko-KR" sz="1200">
                <a:latin typeface="Tahoma" panose="020B0604030504040204" pitchFamily="34" charset="0"/>
                <a:ea typeface="굴림" panose="020B0600000101010101" pitchFamily="34" charset="-127"/>
              </a:endParaRPr>
            </a:p>
          </p:txBody>
        </p:sp>
        <p:sp>
          <p:nvSpPr>
            <p:cNvPr id="195606" name="Rectangle 24">
              <a:extLst>
                <a:ext uri="{FF2B5EF4-FFF2-40B4-BE49-F238E27FC236}">
                  <a16:creationId xmlns:a16="http://schemas.microsoft.com/office/drawing/2014/main" id="{0805250C-2669-264A-98FC-5D05794A5C26}"/>
                </a:ext>
              </a:extLst>
            </p:cNvPr>
            <p:cNvSpPr>
              <a:spLocks noChangeArrowheads="1"/>
            </p:cNvSpPr>
            <p:nvPr/>
          </p:nvSpPr>
          <p:spPr bwMode="auto">
            <a:xfrm>
              <a:off x="1582" y="1528"/>
              <a:ext cx="10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200">
                  <a:solidFill>
                    <a:srgbClr val="000000"/>
                  </a:solidFill>
                  <a:latin typeface="Tahoma" panose="020B0604030504040204" pitchFamily="34" charset="0"/>
                  <a:ea typeface="굴림" panose="020B0600000101010101" pitchFamily="34" charset="-127"/>
                </a:rPr>
                <a:t>10</a:t>
              </a:r>
              <a:endParaRPr lang="en-US" altLang="ko-KR" sz="1200">
                <a:latin typeface="Tahoma" panose="020B0604030504040204" pitchFamily="34" charset="0"/>
                <a:ea typeface="굴림" panose="020B0600000101010101" pitchFamily="34" charset="-127"/>
              </a:endParaRPr>
            </a:p>
          </p:txBody>
        </p:sp>
        <p:sp>
          <p:nvSpPr>
            <p:cNvPr id="195607" name="Rectangle 25">
              <a:extLst>
                <a:ext uri="{FF2B5EF4-FFF2-40B4-BE49-F238E27FC236}">
                  <a16:creationId xmlns:a16="http://schemas.microsoft.com/office/drawing/2014/main" id="{BCCF9C5A-E990-CD4F-8485-75F3DDBE1145}"/>
                </a:ext>
              </a:extLst>
            </p:cNvPr>
            <p:cNvSpPr>
              <a:spLocks noChangeArrowheads="1"/>
            </p:cNvSpPr>
            <p:nvPr/>
          </p:nvSpPr>
          <p:spPr bwMode="auto">
            <a:xfrm>
              <a:off x="1213" y="1655"/>
              <a:ext cx="10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200">
                  <a:solidFill>
                    <a:srgbClr val="000000"/>
                  </a:solidFill>
                  <a:latin typeface="Tahoma" panose="020B0604030504040204" pitchFamily="34" charset="0"/>
                  <a:ea typeface="굴림" panose="020B0600000101010101" pitchFamily="34" charset="-127"/>
                </a:rPr>
                <a:t>00</a:t>
              </a:r>
              <a:endParaRPr lang="en-US" altLang="ko-KR" sz="1200">
                <a:latin typeface="Tahoma" panose="020B0604030504040204" pitchFamily="34" charset="0"/>
                <a:ea typeface="굴림" panose="020B0600000101010101" pitchFamily="34" charset="-127"/>
              </a:endParaRPr>
            </a:p>
          </p:txBody>
        </p:sp>
        <p:sp>
          <p:nvSpPr>
            <p:cNvPr id="195608" name="Rectangle 26">
              <a:extLst>
                <a:ext uri="{FF2B5EF4-FFF2-40B4-BE49-F238E27FC236}">
                  <a16:creationId xmlns:a16="http://schemas.microsoft.com/office/drawing/2014/main" id="{8420DAA9-E2A2-7349-B6BD-ECA980B2F56E}"/>
                </a:ext>
              </a:extLst>
            </p:cNvPr>
            <p:cNvSpPr>
              <a:spLocks noChangeArrowheads="1"/>
            </p:cNvSpPr>
            <p:nvPr/>
          </p:nvSpPr>
          <p:spPr bwMode="auto">
            <a:xfrm>
              <a:off x="1625" y="1991"/>
              <a:ext cx="10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200">
                  <a:solidFill>
                    <a:srgbClr val="000000"/>
                  </a:solidFill>
                  <a:latin typeface="Tahoma" panose="020B0604030504040204" pitchFamily="34" charset="0"/>
                  <a:ea typeface="굴림" panose="020B0600000101010101" pitchFamily="34" charset="-127"/>
                </a:rPr>
                <a:t>11</a:t>
              </a:r>
              <a:endParaRPr lang="en-US" altLang="ko-KR" sz="1200">
                <a:latin typeface="Tahoma" panose="020B0604030504040204" pitchFamily="34" charset="0"/>
                <a:ea typeface="굴림" panose="020B0600000101010101" pitchFamily="34" charset="-127"/>
              </a:endParaRPr>
            </a:p>
          </p:txBody>
        </p:sp>
        <p:sp>
          <p:nvSpPr>
            <p:cNvPr id="195609" name="Rectangle 27">
              <a:extLst>
                <a:ext uri="{FF2B5EF4-FFF2-40B4-BE49-F238E27FC236}">
                  <a16:creationId xmlns:a16="http://schemas.microsoft.com/office/drawing/2014/main" id="{E22B4B1A-8B97-5047-ABE5-A896C48058BF}"/>
                </a:ext>
              </a:extLst>
            </p:cNvPr>
            <p:cNvSpPr>
              <a:spLocks noChangeArrowheads="1"/>
            </p:cNvSpPr>
            <p:nvPr/>
          </p:nvSpPr>
          <p:spPr bwMode="auto">
            <a:xfrm>
              <a:off x="1371" y="2148"/>
              <a:ext cx="10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200">
                  <a:solidFill>
                    <a:srgbClr val="000000"/>
                  </a:solidFill>
                  <a:latin typeface="Tahoma" panose="020B0604030504040204" pitchFamily="34" charset="0"/>
                  <a:ea typeface="굴림" panose="020B0600000101010101" pitchFamily="34" charset="-127"/>
                </a:rPr>
                <a:t>00</a:t>
              </a:r>
              <a:endParaRPr lang="en-US" altLang="ko-KR" sz="1200">
                <a:latin typeface="Tahoma" panose="020B0604030504040204" pitchFamily="34" charset="0"/>
                <a:ea typeface="굴림" panose="020B0600000101010101" pitchFamily="34" charset="-127"/>
              </a:endParaRPr>
            </a:p>
          </p:txBody>
        </p:sp>
        <p:sp>
          <p:nvSpPr>
            <p:cNvPr id="195610" name="Rectangle 28">
              <a:extLst>
                <a:ext uri="{FF2B5EF4-FFF2-40B4-BE49-F238E27FC236}">
                  <a16:creationId xmlns:a16="http://schemas.microsoft.com/office/drawing/2014/main" id="{60CFCA09-DE80-8E43-8D53-FCA96D200700}"/>
                </a:ext>
              </a:extLst>
            </p:cNvPr>
            <p:cNvSpPr>
              <a:spLocks noChangeArrowheads="1"/>
            </p:cNvSpPr>
            <p:nvPr/>
          </p:nvSpPr>
          <p:spPr bwMode="auto">
            <a:xfrm>
              <a:off x="1510" y="2681"/>
              <a:ext cx="10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200">
                  <a:solidFill>
                    <a:srgbClr val="000000"/>
                  </a:solidFill>
                  <a:latin typeface="Tahoma" panose="020B0604030504040204" pitchFamily="34" charset="0"/>
                  <a:ea typeface="굴림" panose="020B0600000101010101" pitchFamily="34" charset="-127"/>
                </a:rPr>
                <a:t>11</a:t>
              </a:r>
              <a:endParaRPr lang="en-US" altLang="ko-KR" sz="1200">
                <a:latin typeface="Tahoma" panose="020B0604030504040204" pitchFamily="34" charset="0"/>
                <a:ea typeface="굴림" panose="020B0600000101010101" pitchFamily="34" charset="-127"/>
              </a:endParaRPr>
            </a:p>
          </p:txBody>
        </p:sp>
        <p:sp>
          <p:nvSpPr>
            <p:cNvPr id="195611" name="Rectangle 29">
              <a:extLst>
                <a:ext uri="{FF2B5EF4-FFF2-40B4-BE49-F238E27FC236}">
                  <a16:creationId xmlns:a16="http://schemas.microsoft.com/office/drawing/2014/main" id="{43799008-8079-4745-8052-5F05631BA6D9}"/>
                </a:ext>
              </a:extLst>
            </p:cNvPr>
            <p:cNvSpPr>
              <a:spLocks noChangeArrowheads="1"/>
            </p:cNvSpPr>
            <p:nvPr/>
          </p:nvSpPr>
          <p:spPr bwMode="auto">
            <a:xfrm>
              <a:off x="1219" y="2627"/>
              <a:ext cx="10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200">
                  <a:solidFill>
                    <a:srgbClr val="000000"/>
                  </a:solidFill>
                  <a:latin typeface="Tahoma" panose="020B0604030504040204" pitchFamily="34" charset="0"/>
                  <a:ea typeface="굴림" panose="020B0600000101010101" pitchFamily="34" charset="-127"/>
                </a:rPr>
                <a:t>10</a:t>
              </a:r>
              <a:endParaRPr lang="en-US" altLang="ko-KR" sz="1200">
                <a:latin typeface="Tahoma" panose="020B0604030504040204" pitchFamily="34" charset="0"/>
                <a:ea typeface="굴림" panose="020B0600000101010101" pitchFamily="34" charset="-127"/>
              </a:endParaRPr>
            </a:p>
          </p:txBody>
        </p:sp>
        <p:sp>
          <p:nvSpPr>
            <p:cNvPr id="195612" name="Rectangle 30">
              <a:extLst>
                <a:ext uri="{FF2B5EF4-FFF2-40B4-BE49-F238E27FC236}">
                  <a16:creationId xmlns:a16="http://schemas.microsoft.com/office/drawing/2014/main" id="{591338BA-BFE8-4545-AA3E-86F8C24D75D0}"/>
                </a:ext>
              </a:extLst>
            </p:cNvPr>
            <p:cNvSpPr>
              <a:spLocks noChangeArrowheads="1"/>
            </p:cNvSpPr>
            <p:nvPr/>
          </p:nvSpPr>
          <p:spPr bwMode="auto">
            <a:xfrm>
              <a:off x="1325" y="2248"/>
              <a:ext cx="10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200">
                  <a:solidFill>
                    <a:srgbClr val="000000"/>
                  </a:solidFill>
                  <a:latin typeface="Tahoma" panose="020B0604030504040204" pitchFamily="34" charset="0"/>
                  <a:ea typeface="굴림" panose="020B0600000101010101" pitchFamily="34" charset="-127"/>
                </a:rPr>
                <a:t>01</a:t>
              </a:r>
              <a:endParaRPr lang="en-US" altLang="ko-KR" sz="1200">
                <a:latin typeface="Tahoma" panose="020B0604030504040204" pitchFamily="34" charset="0"/>
                <a:ea typeface="굴림" panose="020B0600000101010101" pitchFamily="34" charset="-127"/>
              </a:endParaRPr>
            </a:p>
          </p:txBody>
        </p:sp>
        <p:sp>
          <p:nvSpPr>
            <p:cNvPr id="195613" name="Rectangle 31">
              <a:extLst>
                <a:ext uri="{FF2B5EF4-FFF2-40B4-BE49-F238E27FC236}">
                  <a16:creationId xmlns:a16="http://schemas.microsoft.com/office/drawing/2014/main" id="{23F53F6E-1567-B04C-8905-774490B65F71}"/>
                </a:ext>
              </a:extLst>
            </p:cNvPr>
            <p:cNvSpPr>
              <a:spLocks noChangeArrowheads="1"/>
            </p:cNvSpPr>
            <p:nvPr/>
          </p:nvSpPr>
          <p:spPr bwMode="auto">
            <a:xfrm>
              <a:off x="1211" y="2912"/>
              <a:ext cx="10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200">
                  <a:solidFill>
                    <a:srgbClr val="000000"/>
                  </a:solidFill>
                  <a:latin typeface="Tahoma" panose="020B0604030504040204" pitchFamily="34" charset="0"/>
                  <a:ea typeface="굴림" panose="020B0600000101010101" pitchFamily="34" charset="-127"/>
                </a:rPr>
                <a:t>10</a:t>
              </a:r>
              <a:endParaRPr lang="en-US" altLang="ko-KR" sz="1200">
                <a:latin typeface="Tahoma" panose="020B0604030504040204" pitchFamily="34" charset="0"/>
                <a:ea typeface="굴림" panose="020B0600000101010101" pitchFamily="34" charset="-127"/>
              </a:endParaRPr>
            </a:p>
          </p:txBody>
        </p:sp>
        <p:sp>
          <p:nvSpPr>
            <p:cNvPr id="195614" name="Rectangle 32">
              <a:extLst>
                <a:ext uri="{FF2B5EF4-FFF2-40B4-BE49-F238E27FC236}">
                  <a16:creationId xmlns:a16="http://schemas.microsoft.com/office/drawing/2014/main" id="{E5B667D5-D72D-724F-A411-E0593F0F9414}"/>
                </a:ext>
              </a:extLst>
            </p:cNvPr>
            <p:cNvSpPr>
              <a:spLocks noChangeArrowheads="1"/>
            </p:cNvSpPr>
            <p:nvPr/>
          </p:nvSpPr>
          <p:spPr bwMode="auto">
            <a:xfrm>
              <a:off x="1605" y="3391"/>
              <a:ext cx="10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200">
                  <a:solidFill>
                    <a:srgbClr val="000000"/>
                  </a:solidFill>
                  <a:latin typeface="Tahoma" panose="020B0604030504040204" pitchFamily="34" charset="0"/>
                  <a:ea typeface="굴림" panose="020B0600000101010101" pitchFamily="34" charset="-127"/>
                </a:rPr>
                <a:t>11</a:t>
              </a:r>
              <a:endParaRPr lang="en-US" altLang="ko-KR" sz="1200">
                <a:latin typeface="Tahoma" panose="020B0604030504040204" pitchFamily="34" charset="0"/>
                <a:ea typeface="굴림" panose="020B0600000101010101" pitchFamily="34" charset="-127"/>
              </a:endParaRPr>
            </a:p>
          </p:txBody>
        </p:sp>
        <p:sp>
          <p:nvSpPr>
            <p:cNvPr id="195615" name="Rectangle 33">
              <a:extLst>
                <a:ext uri="{FF2B5EF4-FFF2-40B4-BE49-F238E27FC236}">
                  <a16:creationId xmlns:a16="http://schemas.microsoft.com/office/drawing/2014/main" id="{0ECFA146-E999-5041-8FFC-0508EE852D51}"/>
                </a:ext>
              </a:extLst>
            </p:cNvPr>
            <p:cNvSpPr>
              <a:spLocks noChangeArrowheads="1"/>
            </p:cNvSpPr>
            <p:nvPr/>
          </p:nvSpPr>
          <p:spPr bwMode="auto">
            <a:xfrm>
              <a:off x="1223" y="3277"/>
              <a:ext cx="10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200">
                  <a:solidFill>
                    <a:srgbClr val="000000"/>
                  </a:solidFill>
                  <a:latin typeface="Tahoma" panose="020B0604030504040204" pitchFamily="34" charset="0"/>
                  <a:ea typeface="굴림" panose="020B0600000101010101" pitchFamily="34" charset="-127"/>
                </a:rPr>
                <a:t>01</a:t>
              </a:r>
              <a:endParaRPr lang="en-US" altLang="ko-KR" sz="1200">
                <a:latin typeface="Tahoma" panose="020B0604030504040204" pitchFamily="34" charset="0"/>
                <a:ea typeface="굴림" panose="020B0600000101010101" pitchFamily="34" charset="-127"/>
              </a:endParaRPr>
            </a:p>
          </p:txBody>
        </p:sp>
        <p:sp>
          <p:nvSpPr>
            <p:cNvPr id="195616" name="Rectangle 34">
              <a:extLst>
                <a:ext uri="{FF2B5EF4-FFF2-40B4-BE49-F238E27FC236}">
                  <a16:creationId xmlns:a16="http://schemas.microsoft.com/office/drawing/2014/main" id="{DBAEA65B-A928-CF41-B71F-40C2D650E27A}"/>
                </a:ext>
              </a:extLst>
            </p:cNvPr>
            <p:cNvSpPr>
              <a:spLocks noChangeArrowheads="1"/>
            </p:cNvSpPr>
            <p:nvPr/>
          </p:nvSpPr>
          <p:spPr bwMode="auto">
            <a:xfrm>
              <a:off x="1739" y="3124"/>
              <a:ext cx="10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200">
                  <a:solidFill>
                    <a:srgbClr val="000000"/>
                  </a:solidFill>
                  <a:latin typeface="Tahoma" panose="020B0604030504040204" pitchFamily="34" charset="0"/>
                  <a:ea typeface="굴림" panose="020B0600000101010101" pitchFamily="34" charset="-127"/>
                </a:rPr>
                <a:t>00</a:t>
              </a:r>
              <a:endParaRPr lang="en-US" altLang="ko-KR" sz="1200">
                <a:latin typeface="Tahoma" panose="020B0604030504040204" pitchFamily="34" charset="0"/>
                <a:ea typeface="굴림" panose="020B0600000101010101" pitchFamily="34" charset="-127"/>
              </a:endParaRPr>
            </a:p>
          </p:txBody>
        </p:sp>
        <p:sp>
          <p:nvSpPr>
            <p:cNvPr id="172065" name="Oval 35">
              <a:extLst>
                <a:ext uri="{FF2B5EF4-FFF2-40B4-BE49-F238E27FC236}">
                  <a16:creationId xmlns:a16="http://schemas.microsoft.com/office/drawing/2014/main" id="{FA61D689-55C3-774C-8588-C2075556C11E}"/>
                </a:ext>
              </a:extLst>
            </p:cNvPr>
            <p:cNvSpPr>
              <a:spLocks noChangeArrowheads="1"/>
            </p:cNvSpPr>
            <p:nvPr/>
          </p:nvSpPr>
          <p:spPr bwMode="auto">
            <a:xfrm>
              <a:off x="588" y="1650"/>
              <a:ext cx="288" cy="288"/>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ko-KR" sz="1200">
                  <a:latin typeface="Tahoma" charset="0"/>
                  <a:ea typeface="굴림" charset="-127"/>
                </a:rPr>
                <a:t>S0</a:t>
              </a:r>
              <a:br>
                <a:rPr lang="en-US" altLang="ko-KR" sz="1200">
                  <a:latin typeface="Tahoma" charset="0"/>
                  <a:ea typeface="굴림" charset="-127"/>
                </a:rPr>
              </a:br>
              <a:r>
                <a:rPr lang="en-US" altLang="ko-KR" sz="1200">
                  <a:latin typeface="Tahoma" charset="0"/>
                  <a:ea typeface="굴림" charset="-127"/>
                </a:rPr>
                <a:t>[1]</a:t>
              </a:r>
            </a:p>
          </p:txBody>
        </p:sp>
        <p:sp>
          <p:nvSpPr>
            <p:cNvPr id="172066" name="Oval 36">
              <a:extLst>
                <a:ext uri="{FF2B5EF4-FFF2-40B4-BE49-F238E27FC236}">
                  <a16:creationId xmlns:a16="http://schemas.microsoft.com/office/drawing/2014/main" id="{9BEC627F-E381-C947-AEFC-C4588BE23CF5}"/>
                </a:ext>
              </a:extLst>
            </p:cNvPr>
            <p:cNvSpPr>
              <a:spLocks noChangeArrowheads="1"/>
            </p:cNvSpPr>
            <p:nvPr/>
          </p:nvSpPr>
          <p:spPr bwMode="auto">
            <a:xfrm>
              <a:off x="588" y="2370"/>
              <a:ext cx="288" cy="288"/>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ko-KR" sz="1200">
                  <a:latin typeface="Tahoma" charset="0"/>
                  <a:ea typeface="굴림" charset="-127"/>
                </a:rPr>
                <a:t>S2</a:t>
              </a:r>
              <a:br>
                <a:rPr lang="en-US" altLang="ko-KR" sz="1200">
                  <a:latin typeface="Tahoma" charset="0"/>
                  <a:ea typeface="굴림" charset="-127"/>
                </a:rPr>
              </a:br>
              <a:r>
                <a:rPr lang="en-US" altLang="ko-KR" sz="1200">
                  <a:latin typeface="Tahoma" charset="0"/>
                  <a:ea typeface="굴림" charset="-127"/>
                </a:rPr>
                <a:t>[1]</a:t>
              </a:r>
            </a:p>
          </p:txBody>
        </p:sp>
        <p:sp>
          <p:nvSpPr>
            <p:cNvPr id="172067" name="Oval 37">
              <a:extLst>
                <a:ext uri="{FF2B5EF4-FFF2-40B4-BE49-F238E27FC236}">
                  <a16:creationId xmlns:a16="http://schemas.microsoft.com/office/drawing/2014/main" id="{118387AD-35EE-B34B-A691-4E52C3D0F2EC}"/>
                </a:ext>
              </a:extLst>
            </p:cNvPr>
            <p:cNvSpPr>
              <a:spLocks noChangeArrowheads="1"/>
            </p:cNvSpPr>
            <p:nvPr/>
          </p:nvSpPr>
          <p:spPr bwMode="auto">
            <a:xfrm>
              <a:off x="588" y="3090"/>
              <a:ext cx="288" cy="288"/>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ko-KR" sz="1200">
                  <a:latin typeface="Tahoma" charset="0"/>
                  <a:ea typeface="굴림" charset="-127"/>
                </a:rPr>
                <a:t>S4</a:t>
              </a:r>
              <a:br>
                <a:rPr lang="en-US" altLang="ko-KR" sz="1200">
                  <a:latin typeface="Tahoma" charset="0"/>
                  <a:ea typeface="굴림" charset="-127"/>
                </a:rPr>
              </a:br>
              <a:r>
                <a:rPr lang="en-US" altLang="ko-KR" sz="1200">
                  <a:latin typeface="Tahoma" charset="0"/>
                  <a:ea typeface="굴림" charset="-127"/>
                </a:rPr>
                <a:t>[1]</a:t>
              </a:r>
            </a:p>
          </p:txBody>
        </p:sp>
        <p:sp>
          <p:nvSpPr>
            <p:cNvPr id="172068" name="Oval 38">
              <a:extLst>
                <a:ext uri="{FF2B5EF4-FFF2-40B4-BE49-F238E27FC236}">
                  <a16:creationId xmlns:a16="http://schemas.microsoft.com/office/drawing/2014/main" id="{F63361DB-FED4-B146-8BF5-B45082EDD7A4}"/>
                </a:ext>
              </a:extLst>
            </p:cNvPr>
            <p:cNvSpPr>
              <a:spLocks noChangeArrowheads="1"/>
            </p:cNvSpPr>
            <p:nvPr/>
          </p:nvSpPr>
          <p:spPr bwMode="auto">
            <a:xfrm>
              <a:off x="1356" y="1650"/>
              <a:ext cx="288" cy="288"/>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ko-KR" sz="1200">
                  <a:latin typeface="Tahoma" charset="0"/>
                  <a:ea typeface="굴림" charset="-127"/>
                </a:rPr>
                <a:t>S1</a:t>
              </a:r>
            </a:p>
            <a:p>
              <a:pPr algn="ctr">
                <a:defRPr/>
              </a:pPr>
              <a:r>
                <a:rPr lang="en-US" altLang="ko-KR" sz="1200">
                  <a:latin typeface="Tahoma" charset="0"/>
                  <a:ea typeface="굴림" charset="-127"/>
                </a:rPr>
                <a:t>[0]</a:t>
              </a:r>
            </a:p>
          </p:txBody>
        </p:sp>
        <p:sp>
          <p:nvSpPr>
            <p:cNvPr id="172069" name="Oval 39">
              <a:extLst>
                <a:ext uri="{FF2B5EF4-FFF2-40B4-BE49-F238E27FC236}">
                  <a16:creationId xmlns:a16="http://schemas.microsoft.com/office/drawing/2014/main" id="{8B6D03E5-334D-0C46-9239-59BAAFE381DD}"/>
                </a:ext>
              </a:extLst>
            </p:cNvPr>
            <p:cNvSpPr>
              <a:spLocks noChangeArrowheads="1"/>
            </p:cNvSpPr>
            <p:nvPr/>
          </p:nvSpPr>
          <p:spPr bwMode="auto">
            <a:xfrm>
              <a:off x="1356" y="2370"/>
              <a:ext cx="288" cy="288"/>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ko-KR" sz="1200">
                  <a:latin typeface="Tahoma" charset="0"/>
                  <a:ea typeface="굴림" charset="-127"/>
                </a:rPr>
                <a:t>S3</a:t>
              </a:r>
            </a:p>
            <a:p>
              <a:pPr algn="ctr">
                <a:defRPr/>
              </a:pPr>
              <a:r>
                <a:rPr lang="en-US" altLang="ko-KR" sz="1200">
                  <a:latin typeface="Tahoma" charset="0"/>
                  <a:ea typeface="굴림" charset="-127"/>
                </a:rPr>
                <a:t>[0]</a:t>
              </a:r>
            </a:p>
          </p:txBody>
        </p:sp>
        <p:sp>
          <p:nvSpPr>
            <p:cNvPr id="172070" name="Oval 40">
              <a:extLst>
                <a:ext uri="{FF2B5EF4-FFF2-40B4-BE49-F238E27FC236}">
                  <a16:creationId xmlns:a16="http://schemas.microsoft.com/office/drawing/2014/main" id="{F42FF951-F4BD-4741-9DC7-DBD88F94634D}"/>
                </a:ext>
              </a:extLst>
            </p:cNvPr>
            <p:cNvSpPr>
              <a:spLocks noChangeArrowheads="1"/>
            </p:cNvSpPr>
            <p:nvPr/>
          </p:nvSpPr>
          <p:spPr bwMode="auto">
            <a:xfrm>
              <a:off x="1356" y="3090"/>
              <a:ext cx="288" cy="288"/>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ko-KR" sz="1200">
                  <a:latin typeface="Tahoma" charset="0"/>
                  <a:ea typeface="굴림" charset="-127"/>
                </a:rPr>
                <a:t>S5</a:t>
              </a:r>
            </a:p>
            <a:p>
              <a:pPr algn="ctr">
                <a:defRPr/>
              </a:pPr>
              <a:r>
                <a:rPr lang="en-US" altLang="ko-KR" sz="1200">
                  <a:latin typeface="Tahoma" charset="0"/>
                  <a:ea typeface="굴림" charset="-127"/>
                </a:rPr>
                <a:t>[0]</a:t>
              </a:r>
            </a:p>
          </p:txBody>
        </p:sp>
        <p:sp>
          <p:nvSpPr>
            <p:cNvPr id="172071" name="Line 41">
              <a:extLst>
                <a:ext uri="{FF2B5EF4-FFF2-40B4-BE49-F238E27FC236}">
                  <a16:creationId xmlns:a16="http://schemas.microsoft.com/office/drawing/2014/main" id="{E392E75A-B82F-F544-81ED-711817054079}"/>
                </a:ext>
              </a:extLst>
            </p:cNvPr>
            <p:cNvSpPr>
              <a:spLocks noChangeShapeType="1"/>
            </p:cNvSpPr>
            <p:nvPr/>
          </p:nvSpPr>
          <p:spPr bwMode="auto">
            <a:xfrm>
              <a:off x="1500" y="2658"/>
              <a:ext cx="0" cy="43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72072" name="Line 42">
              <a:extLst>
                <a:ext uri="{FF2B5EF4-FFF2-40B4-BE49-F238E27FC236}">
                  <a16:creationId xmlns:a16="http://schemas.microsoft.com/office/drawing/2014/main" id="{83C00812-1DB6-5F41-A108-1750CA6158CC}"/>
                </a:ext>
              </a:extLst>
            </p:cNvPr>
            <p:cNvSpPr>
              <a:spLocks noChangeShapeType="1"/>
            </p:cNvSpPr>
            <p:nvPr/>
          </p:nvSpPr>
          <p:spPr bwMode="auto">
            <a:xfrm>
              <a:off x="780" y="2658"/>
              <a:ext cx="0" cy="43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72073" name="Line 43">
              <a:extLst>
                <a:ext uri="{FF2B5EF4-FFF2-40B4-BE49-F238E27FC236}">
                  <a16:creationId xmlns:a16="http://schemas.microsoft.com/office/drawing/2014/main" id="{9BCF1169-809B-0848-AA50-285DBEFBB5FC}"/>
                </a:ext>
              </a:extLst>
            </p:cNvPr>
            <p:cNvSpPr>
              <a:spLocks noChangeShapeType="1"/>
            </p:cNvSpPr>
            <p:nvPr/>
          </p:nvSpPr>
          <p:spPr bwMode="auto">
            <a:xfrm flipV="1">
              <a:off x="684" y="2658"/>
              <a:ext cx="0" cy="43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72074" name="Line 44">
              <a:extLst>
                <a:ext uri="{FF2B5EF4-FFF2-40B4-BE49-F238E27FC236}">
                  <a16:creationId xmlns:a16="http://schemas.microsoft.com/office/drawing/2014/main" id="{FC73F642-AB56-5441-A485-78EC00E5A0A9}"/>
                </a:ext>
              </a:extLst>
            </p:cNvPr>
            <p:cNvSpPr>
              <a:spLocks noChangeShapeType="1"/>
            </p:cNvSpPr>
            <p:nvPr/>
          </p:nvSpPr>
          <p:spPr bwMode="auto">
            <a:xfrm>
              <a:off x="876" y="3186"/>
              <a:ext cx="48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72075" name="Line 45">
              <a:extLst>
                <a:ext uri="{FF2B5EF4-FFF2-40B4-BE49-F238E27FC236}">
                  <a16:creationId xmlns:a16="http://schemas.microsoft.com/office/drawing/2014/main" id="{3D798D4C-A9B7-2F41-94A8-D8EF2D70EF01}"/>
                </a:ext>
              </a:extLst>
            </p:cNvPr>
            <p:cNvSpPr>
              <a:spLocks noChangeShapeType="1"/>
            </p:cNvSpPr>
            <p:nvPr/>
          </p:nvSpPr>
          <p:spPr bwMode="auto">
            <a:xfrm flipH="1">
              <a:off x="876" y="3282"/>
              <a:ext cx="48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72076" name="Line 46">
              <a:extLst>
                <a:ext uri="{FF2B5EF4-FFF2-40B4-BE49-F238E27FC236}">
                  <a16:creationId xmlns:a16="http://schemas.microsoft.com/office/drawing/2014/main" id="{2541D2B4-2092-274D-A14B-3818B77B15CA}"/>
                </a:ext>
              </a:extLst>
            </p:cNvPr>
            <p:cNvSpPr>
              <a:spLocks noChangeShapeType="1"/>
            </p:cNvSpPr>
            <p:nvPr/>
          </p:nvSpPr>
          <p:spPr bwMode="auto">
            <a:xfrm flipV="1">
              <a:off x="1452" y="1938"/>
              <a:ext cx="0" cy="43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72077" name="Line 47">
              <a:extLst>
                <a:ext uri="{FF2B5EF4-FFF2-40B4-BE49-F238E27FC236}">
                  <a16:creationId xmlns:a16="http://schemas.microsoft.com/office/drawing/2014/main" id="{8F10CFEE-0D57-434F-8F18-C16F6E6F175F}"/>
                </a:ext>
              </a:extLst>
            </p:cNvPr>
            <p:cNvSpPr>
              <a:spLocks noChangeShapeType="1"/>
            </p:cNvSpPr>
            <p:nvPr/>
          </p:nvSpPr>
          <p:spPr bwMode="auto">
            <a:xfrm>
              <a:off x="1548" y="1938"/>
              <a:ext cx="0" cy="43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72078" name="Line 48">
              <a:extLst>
                <a:ext uri="{FF2B5EF4-FFF2-40B4-BE49-F238E27FC236}">
                  <a16:creationId xmlns:a16="http://schemas.microsoft.com/office/drawing/2014/main" id="{C4D53D23-6706-BC46-9027-3D3CA78F1011}"/>
                </a:ext>
              </a:extLst>
            </p:cNvPr>
            <p:cNvSpPr>
              <a:spLocks noChangeShapeType="1"/>
            </p:cNvSpPr>
            <p:nvPr/>
          </p:nvSpPr>
          <p:spPr bwMode="auto">
            <a:xfrm>
              <a:off x="876" y="2514"/>
              <a:ext cx="48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72079" name="Line 49">
              <a:extLst>
                <a:ext uri="{FF2B5EF4-FFF2-40B4-BE49-F238E27FC236}">
                  <a16:creationId xmlns:a16="http://schemas.microsoft.com/office/drawing/2014/main" id="{D3C696C5-430F-EC4F-B550-CFF5FCA1ED83}"/>
                </a:ext>
              </a:extLst>
            </p:cNvPr>
            <p:cNvSpPr>
              <a:spLocks noChangeShapeType="1"/>
            </p:cNvSpPr>
            <p:nvPr/>
          </p:nvSpPr>
          <p:spPr bwMode="auto">
            <a:xfrm flipV="1">
              <a:off x="828" y="1890"/>
              <a:ext cx="576" cy="52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72080" name="Line 50">
              <a:extLst>
                <a:ext uri="{FF2B5EF4-FFF2-40B4-BE49-F238E27FC236}">
                  <a16:creationId xmlns:a16="http://schemas.microsoft.com/office/drawing/2014/main" id="{AD24BF54-1499-E244-AE46-515C764334B0}"/>
                </a:ext>
              </a:extLst>
            </p:cNvPr>
            <p:cNvSpPr>
              <a:spLocks noChangeShapeType="1"/>
            </p:cNvSpPr>
            <p:nvPr/>
          </p:nvSpPr>
          <p:spPr bwMode="auto">
            <a:xfrm flipH="1">
              <a:off x="828" y="2610"/>
              <a:ext cx="576" cy="52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72081" name="Line 51">
              <a:extLst>
                <a:ext uri="{FF2B5EF4-FFF2-40B4-BE49-F238E27FC236}">
                  <a16:creationId xmlns:a16="http://schemas.microsoft.com/office/drawing/2014/main" id="{4C9F30ED-1CA3-2F47-BD02-BCFF4BE69E31}"/>
                </a:ext>
              </a:extLst>
            </p:cNvPr>
            <p:cNvSpPr>
              <a:spLocks noChangeShapeType="1"/>
            </p:cNvSpPr>
            <p:nvPr/>
          </p:nvSpPr>
          <p:spPr bwMode="auto">
            <a:xfrm flipV="1">
              <a:off x="798" y="1920"/>
              <a:ext cx="630" cy="118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72082" name="Line 52">
              <a:extLst>
                <a:ext uri="{FF2B5EF4-FFF2-40B4-BE49-F238E27FC236}">
                  <a16:creationId xmlns:a16="http://schemas.microsoft.com/office/drawing/2014/main" id="{5721D140-CF49-604B-855B-154570D968D1}"/>
                </a:ext>
              </a:extLst>
            </p:cNvPr>
            <p:cNvSpPr>
              <a:spLocks noChangeShapeType="1"/>
            </p:cNvSpPr>
            <p:nvPr/>
          </p:nvSpPr>
          <p:spPr bwMode="auto">
            <a:xfrm>
              <a:off x="876" y="1842"/>
              <a:ext cx="48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72083" name="Line 53">
              <a:extLst>
                <a:ext uri="{FF2B5EF4-FFF2-40B4-BE49-F238E27FC236}">
                  <a16:creationId xmlns:a16="http://schemas.microsoft.com/office/drawing/2014/main" id="{EC0FBD0F-C5DB-0548-B631-491C6B03BF24}"/>
                </a:ext>
              </a:extLst>
            </p:cNvPr>
            <p:cNvSpPr>
              <a:spLocks noChangeShapeType="1"/>
            </p:cNvSpPr>
            <p:nvPr/>
          </p:nvSpPr>
          <p:spPr bwMode="auto">
            <a:xfrm flipH="1">
              <a:off x="876" y="1746"/>
              <a:ext cx="48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72084" name="Line 54">
              <a:extLst>
                <a:ext uri="{FF2B5EF4-FFF2-40B4-BE49-F238E27FC236}">
                  <a16:creationId xmlns:a16="http://schemas.microsoft.com/office/drawing/2014/main" id="{9D67E97E-82C5-2441-9CB0-FA9364F72FB0}"/>
                </a:ext>
              </a:extLst>
            </p:cNvPr>
            <p:cNvSpPr>
              <a:spLocks noChangeShapeType="1"/>
            </p:cNvSpPr>
            <p:nvPr/>
          </p:nvSpPr>
          <p:spPr bwMode="auto">
            <a:xfrm>
              <a:off x="732" y="1938"/>
              <a:ext cx="0" cy="43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72085" name="Line 55">
              <a:extLst>
                <a:ext uri="{FF2B5EF4-FFF2-40B4-BE49-F238E27FC236}">
                  <a16:creationId xmlns:a16="http://schemas.microsoft.com/office/drawing/2014/main" id="{E93049EA-3528-4443-9BFF-0DFFF7990343}"/>
                </a:ext>
              </a:extLst>
            </p:cNvPr>
            <p:cNvSpPr>
              <a:spLocks noChangeShapeType="1"/>
            </p:cNvSpPr>
            <p:nvPr/>
          </p:nvSpPr>
          <p:spPr bwMode="auto">
            <a:xfrm flipH="1" flipV="1">
              <a:off x="768" y="1938"/>
              <a:ext cx="636" cy="12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72086" name="Line 56">
              <a:extLst>
                <a:ext uri="{FF2B5EF4-FFF2-40B4-BE49-F238E27FC236}">
                  <a16:creationId xmlns:a16="http://schemas.microsoft.com/office/drawing/2014/main" id="{A38E74B7-BBB1-E140-AA32-EFF53A5EED08}"/>
                </a:ext>
              </a:extLst>
            </p:cNvPr>
            <p:cNvSpPr>
              <a:spLocks noChangeShapeType="1"/>
            </p:cNvSpPr>
            <p:nvPr/>
          </p:nvSpPr>
          <p:spPr bwMode="auto">
            <a:xfrm>
              <a:off x="798" y="1914"/>
              <a:ext cx="570" cy="53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72087" name="Line 57">
              <a:extLst>
                <a:ext uri="{FF2B5EF4-FFF2-40B4-BE49-F238E27FC236}">
                  <a16:creationId xmlns:a16="http://schemas.microsoft.com/office/drawing/2014/main" id="{24F3E438-64A9-BB45-870B-BD5FF99FF324}"/>
                </a:ext>
              </a:extLst>
            </p:cNvPr>
            <p:cNvSpPr>
              <a:spLocks noChangeShapeType="1"/>
            </p:cNvSpPr>
            <p:nvPr/>
          </p:nvSpPr>
          <p:spPr bwMode="auto">
            <a:xfrm flipH="1" flipV="1">
              <a:off x="846" y="1878"/>
              <a:ext cx="558" cy="51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cxnSp>
          <p:nvCxnSpPr>
            <p:cNvPr id="172088" name="AutoShape 58">
              <a:extLst>
                <a:ext uri="{FF2B5EF4-FFF2-40B4-BE49-F238E27FC236}">
                  <a16:creationId xmlns:a16="http://schemas.microsoft.com/office/drawing/2014/main" id="{C7E270FE-7E4F-2343-8393-76B7582F8BA7}"/>
                </a:ext>
              </a:extLst>
            </p:cNvPr>
            <p:cNvCxnSpPr>
              <a:cxnSpLocks noChangeShapeType="1"/>
              <a:stCxn id="172070" idx="5"/>
              <a:endCxn id="172070" idx="3"/>
            </p:cNvCxnSpPr>
            <p:nvPr/>
          </p:nvCxnSpPr>
          <p:spPr bwMode="auto">
            <a:xfrm rot="5400000">
              <a:off x="1499" y="3235"/>
              <a:ext cx="1" cy="204"/>
            </a:xfrm>
            <a:prstGeom prst="curvedConnector3">
              <a:avLst>
                <a:gd name="adj1" fmla="val 18600000"/>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2089" name="AutoShape 59">
              <a:extLst>
                <a:ext uri="{FF2B5EF4-FFF2-40B4-BE49-F238E27FC236}">
                  <a16:creationId xmlns:a16="http://schemas.microsoft.com/office/drawing/2014/main" id="{A7B2DD84-2A8F-B541-958F-9D9B00851125}"/>
                </a:ext>
              </a:extLst>
            </p:cNvPr>
            <p:cNvCxnSpPr>
              <a:cxnSpLocks noChangeShapeType="1"/>
              <a:stCxn id="172068" idx="7"/>
              <a:endCxn id="172068" idx="1"/>
            </p:cNvCxnSpPr>
            <p:nvPr/>
          </p:nvCxnSpPr>
          <p:spPr bwMode="auto">
            <a:xfrm rot="-5400000" flipH="1" flipV="1">
              <a:off x="1499" y="1591"/>
              <a:ext cx="1" cy="204"/>
            </a:xfrm>
            <a:prstGeom prst="curvedConnector3">
              <a:avLst>
                <a:gd name="adj1" fmla="val -18600000"/>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2090" name="AutoShape 60">
              <a:extLst>
                <a:ext uri="{FF2B5EF4-FFF2-40B4-BE49-F238E27FC236}">
                  <a16:creationId xmlns:a16="http://schemas.microsoft.com/office/drawing/2014/main" id="{FFDB4A68-1C46-DE46-A9EB-1876B918D1B6}"/>
                </a:ext>
              </a:extLst>
            </p:cNvPr>
            <p:cNvCxnSpPr>
              <a:cxnSpLocks noChangeShapeType="1"/>
              <a:stCxn id="172065" idx="7"/>
              <a:endCxn id="172065" idx="1"/>
            </p:cNvCxnSpPr>
            <p:nvPr/>
          </p:nvCxnSpPr>
          <p:spPr bwMode="auto">
            <a:xfrm rot="-5400000" flipH="1" flipV="1">
              <a:off x="731" y="1591"/>
              <a:ext cx="1" cy="204"/>
            </a:xfrm>
            <a:prstGeom prst="curvedConnector3">
              <a:avLst>
                <a:gd name="adj1" fmla="val -18600000"/>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2091" name="AutoShape 61">
              <a:extLst>
                <a:ext uri="{FF2B5EF4-FFF2-40B4-BE49-F238E27FC236}">
                  <a16:creationId xmlns:a16="http://schemas.microsoft.com/office/drawing/2014/main" id="{1E61D8B0-197A-C641-945B-C00F6AB0313E}"/>
                </a:ext>
              </a:extLst>
            </p:cNvPr>
            <p:cNvCxnSpPr>
              <a:cxnSpLocks noChangeShapeType="1"/>
              <a:stCxn id="172067" idx="2"/>
              <a:endCxn id="172065" idx="2"/>
            </p:cNvCxnSpPr>
            <p:nvPr/>
          </p:nvCxnSpPr>
          <p:spPr bwMode="auto">
            <a:xfrm rot="10800000" flipH="1">
              <a:off x="588" y="1794"/>
              <a:ext cx="1" cy="1440"/>
            </a:xfrm>
            <a:prstGeom prst="curvedConnector3">
              <a:avLst>
                <a:gd name="adj1" fmla="val -23400005"/>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2092" name="AutoShape 62">
              <a:extLst>
                <a:ext uri="{FF2B5EF4-FFF2-40B4-BE49-F238E27FC236}">
                  <a16:creationId xmlns:a16="http://schemas.microsoft.com/office/drawing/2014/main" id="{57E04EC6-BF43-8644-8418-C22CF167F6A7}"/>
                </a:ext>
              </a:extLst>
            </p:cNvPr>
            <p:cNvCxnSpPr>
              <a:cxnSpLocks noChangeShapeType="1"/>
              <a:stCxn id="172066" idx="3"/>
              <a:endCxn id="172066" idx="1"/>
            </p:cNvCxnSpPr>
            <p:nvPr/>
          </p:nvCxnSpPr>
          <p:spPr bwMode="auto">
            <a:xfrm rot="5400000" flipH="1" flipV="1">
              <a:off x="528" y="2513"/>
              <a:ext cx="204" cy="1"/>
            </a:xfrm>
            <a:prstGeom prst="curvedConnector5">
              <a:avLst>
                <a:gd name="adj1" fmla="val -29412"/>
                <a:gd name="adj2" fmla="val -15600005"/>
                <a:gd name="adj3" fmla="val 123037"/>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2093" name="AutoShape 63">
              <a:extLst>
                <a:ext uri="{FF2B5EF4-FFF2-40B4-BE49-F238E27FC236}">
                  <a16:creationId xmlns:a16="http://schemas.microsoft.com/office/drawing/2014/main" id="{79BB2E98-D168-BF40-A72F-E2C46B98B18E}"/>
                </a:ext>
              </a:extLst>
            </p:cNvPr>
            <p:cNvCxnSpPr>
              <a:cxnSpLocks noChangeShapeType="1"/>
              <a:stCxn id="172068" idx="6"/>
              <a:endCxn id="172070" idx="6"/>
            </p:cNvCxnSpPr>
            <p:nvPr/>
          </p:nvCxnSpPr>
          <p:spPr bwMode="auto">
            <a:xfrm>
              <a:off x="1644" y="1794"/>
              <a:ext cx="1" cy="1440"/>
            </a:xfrm>
            <a:prstGeom prst="curvedConnector3">
              <a:avLst>
                <a:gd name="adj1" fmla="val 12000000"/>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2094" name="AutoShape 64">
              <a:extLst>
                <a:ext uri="{FF2B5EF4-FFF2-40B4-BE49-F238E27FC236}">
                  <a16:creationId xmlns:a16="http://schemas.microsoft.com/office/drawing/2014/main" id="{735E258C-9ED6-DE42-A120-9B781E31D85A}"/>
                </a:ext>
              </a:extLst>
            </p:cNvPr>
            <p:cNvCxnSpPr>
              <a:cxnSpLocks noChangeShapeType="1"/>
              <a:stCxn id="172070" idx="6"/>
              <a:endCxn id="172068" idx="6"/>
            </p:cNvCxnSpPr>
            <p:nvPr/>
          </p:nvCxnSpPr>
          <p:spPr bwMode="auto">
            <a:xfrm flipV="1">
              <a:off x="1644" y="1794"/>
              <a:ext cx="1" cy="1440"/>
            </a:xfrm>
            <a:prstGeom prst="curvedConnector3">
              <a:avLst>
                <a:gd name="adj1" fmla="val 24500000"/>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95647" name="Rectangle 65">
              <a:extLst>
                <a:ext uri="{FF2B5EF4-FFF2-40B4-BE49-F238E27FC236}">
                  <a16:creationId xmlns:a16="http://schemas.microsoft.com/office/drawing/2014/main" id="{077CA19E-152A-AA4A-BBE3-80113D3AE482}"/>
                </a:ext>
              </a:extLst>
            </p:cNvPr>
            <p:cNvSpPr>
              <a:spLocks noChangeArrowheads="1"/>
            </p:cNvSpPr>
            <p:nvPr/>
          </p:nvSpPr>
          <p:spPr bwMode="auto">
            <a:xfrm>
              <a:off x="1559" y="2128"/>
              <a:ext cx="10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200">
                  <a:solidFill>
                    <a:srgbClr val="000000"/>
                  </a:solidFill>
                  <a:latin typeface="Tahoma" panose="020B0604030504040204" pitchFamily="34" charset="0"/>
                  <a:ea typeface="굴림" panose="020B0600000101010101" pitchFamily="34" charset="-127"/>
                </a:rPr>
                <a:t>01</a:t>
              </a:r>
              <a:endParaRPr lang="en-US" altLang="ko-KR" sz="1200">
                <a:latin typeface="Tahoma" panose="020B0604030504040204" pitchFamily="34" charset="0"/>
                <a:ea typeface="굴림" panose="020B0600000101010101" pitchFamily="34" charset="-127"/>
              </a:endParaRPr>
            </a:p>
          </p:txBody>
        </p:sp>
      </p:grpSp>
      <p:sp>
        <p:nvSpPr>
          <p:cNvPr id="172041" name="Line 66">
            <a:extLst>
              <a:ext uri="{FF2B5EF4-FFF2-40B4-BE49-F238E27FC236}">
                <a16:creationId xmlns:a16="http://schemas.microsoft.com/office/drawing/2014/main" id="{0CAFB196-344F-F44A-A40F-FC34F3F7207F}"/>
              </a:ext>
            </a:extLst>
          </p:cNvPr>
          <p:cNvSpPr>
            <a:spLocks noChangeShapeType="1"/>
          </p:cNvSpPr>
          <p:nvPr/>
        </p:nvSpPr>
        <p:spPr bwMode="auto">
          <a:xfrm>
            <a:off x="5334000" y="2438400"/>
            <a:ext cx="495300" cy="9906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5F76BB1B-A3B1-F648-A069-72A633879222}"/>
                  </a:ext>
                </a:extLst>
              </p14:cNvPr>
              <p14:cNvContentPartPr/>
              <p14:nvPr/>
            </p14:nvContentPartPr>
            <p14:xfrm>
              <a:off x="4843080" y="2579760"/>
              <a:ext cx="3481920" cy="1324080"/>
            </p14:xfrm>
          </p:contentPart>
        </mc:Choice>
        <mc:Fallback>
          <p:pic>
            <p:nvPicPr>
              <p:cNvPr id="2" name="Ink 1">
                <a:extLst>
                  <a:ext uri="{FF2B5EF4-FFF2-40B4-BE49-F238E27FC236}">
                    <a16:creationId xmlns:a16="http://schemas.microsoft.com/office/drawing/2014/main" id="{5F76BB1B-A3B1-F648-A069-72A633879222}"/>
                  </a:ext>
                </a:extLst>
              </p:cNvPr>
              <p:cNvPicPr/>
              <p:nvPr/>
            </p:nvPicPr>
            <p:blipFill>
              <a:blip r:embed="rId4"/>
              <a:stretch>
                <a:fillRect/>
              </a:stretch>
            </p:blipFill>
            <p:spPr>
              <a:xfrm>
                <a:off x="4833720" y="2570400"/>
                <a:ext cx="3500640" cy="13428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44CDACE6-EB0E-0E46-826A-118F280AEA32}"/>
                  </a:ext>
                </a:extLst>
              </p14:cNvPr>
              <p14:cNvContentPartPr/>
              <p14:nvPr/>
            </p14:nvContentPartPr>
            <p14:xfrm>
              <a:off x="2657880" y="2507040"/>
              <a:ext cx="1212120" cy="370080"/>
            </p14:xfrm>
          </p:contentPart>
        </mc:Choice>
        <mc:Fallback>
          <p:pic>
            <p:nvPicPr>
              <p:cNvPr id="3" name="Ink 2">
                <a:extLst>
                  <a:ext uri="{FF2B5EF4-FFF2-40B4-BE49-F238E27FC236}">
                    <a16:creationId xmlns:a16="http://schemas.microsoft.com/office/drawing/2014/main" id="{44CDACE6-EB0E-0E46-826A-118F280AEA32}"/>
                  </a:ext>
                </a:extLst>
              </p:cNvPr>
              <p:cNvPicPr/>
              <p:nvPr/>
            </p:nvPicPr>
            <p:blipFill>
              <a:blip r:embed="rId6"/>
              <a:stretch>
                <a:fillRect/>
              </a:stretch>
            </p:blipFill>
            <p:spPr>
              <a:xfrm>
                <a:off x="2648520" y="2497680"/>
                <a:ext cx="1230840" cy="388800"/>
              </a:xfrm>
              <a:prstGeom prst="rect">
                <a:avLst/>
              </a:prstGeom>
            </p:spPr>
          </p:pic>
        </mc:Fallback>
      </mc:AlternateContent>
    </p:spTree>
    <p:extLst>
      <p:ext uri="{BB962C8B-B14F-4D97-AF65-F5344CB8AC3E}">
        <p14:creationId xmlns:p14="http://schemas.microsoft.com/office/powerpoint/2010/main" val="3968425055"/>
      </p:ext>
    </p:extLst>
  </p:cSld>
  <p:clrMapOvr>
    <a:masterClrMapping/>
  </p:clrMapOvr>
  <p:transition spd="slow"/>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바닥글 개체 틀 4">
            <a:extLst>
              <a:ext uri="{FF2B5EF4-FFF2-40B4-BE49-F238E27FC236}">
                <a16:creationId xmlns:a16="http://schemas.microsoft.com/office/drawing/2014/main" id="{934A4D46-BF5D-AE42-9041-ECF2E30930B4}"/>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8A5E242F-2B81-F546-A663-F23411E94D9C}" type="slidenum">
              <a:rPr kumimoji="0" lang="en-US" altLang="ko-KR" sz="1200" smtClean="0">
                <a:solidFill>
                  <a:schemeClr val="bg2"/>
                </a:solidFill>
                <a:latin typeface="Arial" panose="020B0604020202020204" pitchFamily="34" charset="0"/>
                <a:ea typeface="굴림" panose="020B0600000101010101" pitchFamily="34" charset="-127"/>
              </a:rPr>
              <a:pPr>
                <a:spcBef>
                  <a:spcPct val="50000"/>
                </a:spcBef>
                <a:buClrTx/>
                <a:buFontTx/>
                <a:buNone/>
              </a:pPr>
              <a:t>115</a:t>
            </a:fld>
            <a:endParaRPr kumimoji="0" lang="en-US" altLang="ko-KR" sz="1200">
              <a:solidFill>
                <a:schemeClr val="bg2"/>
              </a:solidFill>
              <a:latin typeface="Arial" panose="020B0604020202020204" pitchFamily="34" charset="0"/>
              <a:ea typeface="굴림" panose="020B0600000101010101" pitchFamily="34" charset="-127"/>
            </a:endParaRPr>
          </a:p>
        </p:txBody>
      </p:sp>
      <p:grpSp>
        <p:nvGrpSpPr>
          <p:cNvPr id="174171" name="Group 1115">
            <a:extLst>
              <a:ext uri="{FF2B5EF4-FFF2-40B4-BE49-F238E27FC236}">
                <a16:creationId xmlns:a16="http://schemas.microsoft.com/office/drawing/2014/main" id="{720E475C-6419-5444-BD25-9958CB399F37}"/>
              </a:ext>
            </a:extLst>
          </p:cNvPr>
          <p:cNvGrpSpPr>
            <a:grpSpLocks/>
          </p:cNvGrpSpPr>
          <p:nvPr/>
        </p:nvGrpSpPr>
        <p:grpSpPr bwMode="auto">
          <a:xfrm>
            <a:off x="1219200" y="3671888"/>
            <a:ext cx="523875" cy="731837"/>
            <a:chOff x="768" y="2145"/>
            <a:chExt cx="330" cy="461"/>
          </a:xfrm>
        </p:grpSpPr>
        <p:sp>
          <p:nvSpPr>
            <p:cNvPr id="197731" name="Rectangle 1031">
              <a:extLst>
                <a:ext uri="{FF2B5EF4-FFF2-40B4-BE49-F238E27FC236}">
                  <a16:creationId xmlns:a16="http://schemas.microsoft.com/office/drawing/2014/main" id="{D38FF3FB-9EEF-9544-8294-7D4372A68F32}"/>
                </a:ext>
              </a:extLst>
            </p:cNvPr>
            <p:cNvSpPr>
              <a:spLocks noChangeArrowheads="1"/>
            </p:cNvSpPr>
            <p:nvPr/>
          </p:nvSpPr>
          <p:spPr bwMode="auto">
            <a:xfrm>
              <a:off x="776" y="2145"/>
              <a:ext cx="32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400">
                  <a:solidFill>
                    <a:srgbClr val="000000"/>
                  </a:solidFill>
                  <a:latin typeface="Tahoma" panose="020B0604030504040204" pitchFamily="34" charset="0"/>
                  <a:ea typeface="굴림" panose="020B0600000101010101" pitchFamily="34" charset="-127"/>
                </a:rPr>
                <a:t>S0-S1 </a:t>
              </a:r>
              <a:endParaRPr lang="en-US" altLang="ko-KR" sz="1400">
                <a:latin typeface="Tahoma" panose="020B0604030504040204" pitchFamily="34" charset="0"/>
                <a:ea typeface="굴림" panose="020B0600000101010101" pitchFamily="34" charset="-127"/>
              </a:endParaRPr>
            </a:p>
          </p:txBody>
        </p:sp>
        <p:sp>
          <p:nvSpPr>
            <p:cNvPr id="197732" name="Rectangle 1032">
              <a:extLst>
                <a:ext uri="{FF2B5EF4-FFF2-40B4-BE49-F238E27FC236}">
                  <a16:creationId xmlns:a16="http://schemas.microsoft.com/office/drawing/2014/main" id="{7114CDCF-D299-384D-9F9F-C125D1A1A5B8}"/>
                </a:ext>
              </a:extLst>
            </p:cNvPr>
            <p:cNvSpPr>
              <a:spLocks noChangeArrowheads="1"/>
            </p:cNvSpPr>
            <p:nvPr/>
          </p:nvSpPr>
          <p:spPr bwMode="auto">
            <a:xfrm>
              <a:off x="776" y="2257"/>
              <a:ext cx="32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400">
                  <a:solidFill>
                    <a:srgbClr val="000000"/>
                  </a:solidFill>
                  <a:latin typeface="Tahoma" panose="020B0604030504040204" pitchFamily="34" charset="0"/>
                  <a:ea typeface="굴림" panose="020B0600000101010101" pitchFamily="34" charset="-127"/>
                </a:rPr>
                <a:t>S1-S3 </a:t>
              </a:r>
              <a:endParaRPr lang="en-US" altLang="ko-KR" sz="1400">
                <a:latin typeface="Tahoma" panose="020B0604030504040204" pitchFamily="34" charset="0"/>
                <a:ea typeface="굴림" panose="020B0600000101010101" pitchFamily="34" charset="-127"/>
              </a:endParaRPr>
            </a:p>
          </p:txBody>
        </p:sp>
        <p:sp>
          <p:nvSpPr>
            <p:cNvPr id="197733" name="Rectangle 1033">
              <a:extLst>
                <a:ext uri="{FF2B5EF4-FFF2-40B4-BE49-F238E27FC236}">
                  <a16:creationId xmlns:a16="http://schemas.microsoft.com/office/drawing/2014/main" id="{64195A0A-474E-C34B-B1BB-A1EFD547FBAF}"/>
                </a:ext>
              </a:extLst>
            </p:cNvPr>
            <p:cNvSpPr>
              <a:spLocks noChangeArrowheads="1"/>
            </p:cNvSpPr>
            <p:nvPr/>
          </p:nvSpPr>
          <p:spPr bwMode="auto">
            <a:xfrm>
              <a:off x="768" y="2361"/>
              <a:ext cx="32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400">
                  <a:solidFill>
                    <a:srgbClr val="000000"/>
                  </a:solidFill>
                  <a:latin typeface="Tahoma" panose="020B0604030504040204" pitchFamily="34" charset="0"/>
                  <a:ea typeface="굴림" panose="020B0600000101010101" pitchFamily="34" charset="-127"/>
                </a:rPr>
                <a:t>S2-S2 </a:t>
              </a:r>
              <a:endParaRPr lang="en-US" altLang="ko-KR" sz="1400">
                <a:latin typeface="Tahoma" panose="020B0604030504040204" pitchFamily="34" charset="0"/>
                <a:ea typeface="굴림" panose="020B0600000101010101" pitchFamily="34" charset="-127"/>
              </a:endParaRPr>
            </a:p>
          </p:txBody>
        </p:sp>
        <p:sp>
          <p:nvSpPr>
            <p:cNvPr id="197734" name="Rectangle 1034">
              <a:extLst>
                <a:ext uri="{FF2B5EF4-FFF2-40B4-BE49-F238E27FC236}">
                  <a16:creationId xmlns:a16="http://schemas.microsoft.com/office/drawing/2014/main" id="{06AB004F-F4F4-244B-A77C-C7D13248F17A}"/>
                </a:ext>
              </a:extLst>
            </p:cNvPr>
            <p:cNvSpPr>
              <a:spLocks noChangeArrowheads="1"/>
            </p:cNvSpPr>
            <p:nvPr/>
          </p:nvSpPr>
          <p:spPr bwMode="auto">
            <a:xfrm>
              <a:off x="768" y="2472"/>
              <a:ext cx="32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400">
                  <a:solidFill>
                    <a:srgbClr val="000000"/>
                  </a:solidFill>
                  <a:latin typeface="Tahoma" panose="020B0604030504040204" pitchFamily="34" charset="0"/>
                  <a:ea typeface="굴림" panose="020B0600000101010101" pitchFamily="34" charset="-127"/>
                </a:rPr>
                <a:t>S3-S4 </a:t>
              </a:r>
              <a:endParaRPr lang="en-US" altLang="ko-KR" sz="1400">
                <a:latin typeface="Tahoma" panose="020B0604030504040204" pitchFamily="34" charset="0"/>
                <a:ea typeface="굴림" panose="020B0600000101010101" pitchFamily="34" charset="-127"/>
              </a:endParaRPr>
            </a:p>
          </p:txBody>
        </p:sp>
      </p:grpSp>
      <p:grpSp>
        <p:nvGrpSpPr>
          <p:cNvPr id="174175" name="Group 1119">
            <a:extLst>
              <a:ext uri="{FF2B5EF4-FFF2-40B4-BE49-F238E27FC236}">
                <a16:creationId xmlns:a16="http://schemas.microsoft.com/office/drawing/2014/main" id="{6B1DBF7F-E85C-6E49-B831-C8A8049E5231}"/>
              </a:ext>
            </a:extLst>
          </p:cNvPr>
          <p:cNvGrpSpPr>
            <a:grpSpLocks/>
          </p:cNvGrpSpPr>
          <p:nvPr/>
        </p:nvGrpSpPr>
        <p:grpSpPr bwMode="auto">
          <a:xfrm>
            <a:off x="1219200" y="5043488"/>
            <a:ext cx="511175" cy="731837"/>
            <a:chOff x="768" y="3009"/>
            <a:chExt cx="322" cy="461"/>
          </a:xfrm>
        </p:grpSpPr>
        <p:sp>
          <p:nvSpPr>
            <p:cNvPr id="197727" name="Rectangle 1035">
              <a:extLst>
                <a:ext uri="{FF2B5EF4-FFF2-40B4-BE49-F238E27FC236}">
                  <a16:creationId xmlns:a16="http://schemas.microsoft.com/office/drawing/2014/main" id="{10540292-7655-8F4B-8258-F8BED2CE1516}"/>
                </a:ext>
              </a:extLst>
            </p:cNvPr>
            <p:cNvSpPr>
              <a:spLocks noChangeArrowheads="1"/>
            </p:cNvSpPr>
            <p:nvPr/>
          </p:nvSpPr>
          <p:spPr bwMode="auto">
            <a:xfrm>
              <a:off x="768" y="3009"/>
              <a:ext cx="32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400">
                  <a:solidFill>
                    <a:srgbClr val="000000"/>
                  </a:solidFill>
                  <a:latin typeface="Tahoma" panose="020B0604030504040204" pitchFamily="34" charset="0"/>
                  <a:ea typeface="굴림" panose="020B0600000101010101" pitchFamily="34" charset="-127"/>
                </a:rPr>
                <a:t>S0-S0 </a:t>
              </a:r>
              <a:endParaRPr lang="en-US" altLang="ko-KR" sz="1400">
                <a:latin typeface="Tahoma" panose="020B0604030504040204" pitchFamily="34" charset="0"/>
                <a:ea typeface="굴림" panose="020B0600000101010101" pitchFamily="34" charset="-127"/>
              </a:endParaRPr>
            </a:p>
          </p:txBody>
        </p:sp>
        <p:sp>
          <p:nvSpPr>
            <p:cNvPr id="197728" name="Rectangle 1036">
              <a:extLst>
                <a:ext uri="{FF2B5EF4-FFF2-40B4-BE49-F238E27FC236}">
                  <a16:creationId xmlns:a16="http://schemas.microsoft.com/office/drawing/2014/main" id="{CBDAA5F0-A0FF-7148-B311-83E71C77A296}"/>
                </a:ext>
              </a:extLst>
            </p:cNvPr>
            <p:cNvSpPr>
              <a:spLocks noChangeArrowheads="1"/>
            </p:cNvSpPr>
            <p:nvPr/>
          </p:nvSpPr>
          <p:spPr bwMode="auto">
            <a:xfrm>
              <a:off x="768" y="3121"/>
              <a:ext cx="32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400">
                  <a:solidFill>
                    <a:srgbClr val="000000"/>
                  </a:solidFill>
                  <a:latin typeface="Tahoma" panose="020B0604030504040204" pitchFamily="34" charset="0"/>
                  <a:ea typeface="굴림" panose="020B0600000101010101" pitchFamily="34" charset="-127"/>
                </a:rPr>
                <a:t>S1-S1 </a:t>
              </a:r>
              <a:endParaRPr lang="en-US" altLang="ko-KR" sz="1400">
                <a:latin typeface="Tahoma" panose="020B0604030504040204" pitchFamily="34" charset="0"/>
                <a:ea typeface="굴림" panose="020B0600000101010101" pitchFamily="34" charset="-127"/>
              </a:endParaRPr>
            </a:p>
          </p:txBody>
        </p:sp>
        <p:sp>
          <p:nvSpPr>
            <p:cNvPr id="197729" name="Rectangle 1037">
              <a:extLst>
                <a:ext uri="{FF2B5EF4-FFF2-40B4-BE49-F238E27FC236}">
                  <a16:creationId xmlns:a16="http://schemas.microsoft.com/office/drawing/2014/main" id="{CFEBA843-35BC-3A4D-8EDA-BA4793127CB1}"/>
                </a:ext>
              </a:extLst>
            </p:cNvPr>
            <p:cNvSpPr>
              <a:spLocks noChangeArrowheads="1"/>
            </p:cNvSpPr>
            <p:nvPr/>
          </p:nvSpPr>
          <p:spPr bwMode="auto">
            <a:xfrm>
              <a:off x="768" y="3225"/>
              <a:ext cx="32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400">
                  <a:solidFill>
                    <a:srgbClr val="000000"/>
                  </a:solidFill>
                  <a:latin typeface="Tahoma" panose="020B0604030504040204" pitchFamily="34" charset="0"/>
                  <a:ea typeface="굴림" panose="020B0600000101010101" pitchFamily="34" charset="-127"/>
                </a:rPr>
                <a:t>S2-S2 </a:t>
              </a:r>
              <a:endParaRPr lang="en-US" altLang="ko-KR" sz="1400">
                <a:latin typeface="Tahoma" panose="020B0604030504040204" pitchFamily="34" charset="0"/>
                <a:ea typeface="굴림" panose="020B0600000101010101" pitchFamily="34" charset="-127"/>
              </a:endParaRPr>
            </a:p>
          </p:txBody>
        </p:sp>
        <p:sp>
          <p:nvSpPr>
            <p:cNvPr id="197730" name="Rectangle 1038">
              <a:extLst>
                <a:ext uri="{FF2B5EF4-FFF2-40B4-BE49-F238E27FC236}">
                  <a16:creationId xmlns:a16="http://schemas.microsoft.com/office/drawing/2014/main" id="{A2298A32-F51D-524F-B98C-3743A5C5571B}"/>
                </a:ext>
              </a:extLst>
            </p:cNvPr>
            <p:cNvSpPr>
              <a:spLocks noChangeArrowheads="1"/>
            </p:cNvSpPr>
            <p:nvPr/>
          </p:nvSpPr>
          <p:spPr bwMode="auto">
            <a:xfrm>
              <a:off x="768" y="3336"/>
              <a:ext cx="32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400">
                  <a:solidFill>
                    <a:srgbClr val="000000"/>
                  </a:solidFill>
                  <a:latin typeface="Tahoma" panose="020B0604030504040204" pitchFamily="34" charset="0"/>
                  <a:ea typeface="굴림" panose="020B0600000101010101" pitchFamily="34" charset="-127"/>
                </a:rPr>
                <a:t>S3-S5 </a:t>
              </a:r>
              <a:endParaRPr lang="en-US" altLang="ko-KR" sz="1400">
                <a:latin typeface="Tahoma" panose="020B0604030504040204" pitchFamily="34" charset="0"/>
                <a:ea typeface="굴림" panose="020B0600000101010101" pitchFamily="34" charset="-127"/>
              </a:endParaRPr>
            </a:p>
          </p:txBody>
        </p:sp>
      </p:grpSp>
      <p:grpSp>
        <p:nvGrpSpPr>
          <p:cNvPr id="174173" name="Group 1117">
            <a:extLst>
              <a:ext uri="{FF2B5EF4-FFF2-40B4-BE49-F238E27FC236}">
                <a16:creationId xmlns:a16="http://schemas.microsoft.com/office/drawing/2014/main" id="{2E424757-680E-794F-B8DD-9269FC1C334F}"/>
              </a:ext>
            </a:extLst>
          </p:cNvPr>
          <p:cNvGrpSpPr>
            <a:grpSpLocks/>
          </p:cNvGrpSpPr>
          <p:nvPr/>
        </p:nvGrpSpPr>
        <p:grpSpPr bwMode="auto">
          <a:xfrm>
            <a:off x="1905000" y="4370388"/>
            <a:ext cx="511175" cy="719137"/>
            <a:chOff x="1200" y="2585"/>
            <a:chExt cx="322" cy="453"/>
          </a:xfrm>
        </p:grpSpPr>
        <p:sp>
          <p:nvSpPr>
            <p:cNvPr id="197723" name="Rectangle 1040">
              <a:extLst>
                <a:ext uri="{FF2B5EF4-FFF2-40B4-BE49-F238E27FC236}">
                  <a16:creationId xmlns:a16="http://schemas.microsoft.com/office/drawing/2014/main" id="{28EE86EA-E5D4-5341-A1F3-21A6855B3C66}"/>
                </a:ext>
              </a:extLst>
            </p:cNvPr>
            <p:cNvSpPr>
              <a:spLocks noChangeArrowheads="1"/>
            </p:cNvSpPr>
            <p:nvPr/>
          </p:nvSpPr>
          <p:spPr bwMode="auto">
            <a:xfrm>
              <a:off x="1200" y="2585"/>
              <a:ext cx="32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400">
                  <a:solidFill>
                    <a:srgbClr val="000000"/>
                  </a:solidFill>
                  <a:latin typeface="Tahoma" panose="020B0604030504040204" pitchFamily="34" charset="0"/>
                  <a:ea typeface="굴림" panose="020B0600000101010101" pitchFamily="34" charset="-127"/>
                </a:rPr>
                <a:t>S0-S1 </a:t>
              </a:r>
              <a:endParaRPr lang="en-US" altLang="ko-KR" sz="1400">
                <a:latin typeface="Tahoma" panose="020B0604030504040204" pitchFamily="34" charset="0"/>
                <a:ea typeface="굴림" panose="020B0600000101010101" pitchFamily="34" charset="-127"/>
              </a:endParaRPr>
            </a:p>
          </p:txBody>
        </p:sp>
        <p:sp>
          <p:nvSpPr>
            <p:cNvPr id="197724" name="Rectangle 1041">
              <a:extLst>
                <a:ext uri="{FF2B5EF4-FFF2-40B4-BE49-F238E27FC236}">
                  <a16:creationId xmlns:a16="http://schemas.microsoft.com/office/drawing/2014/main" id="{6CA4AC4E-430F-344E-AA01-9572F4CE1CB8}"/>
                </a:ext>
              </a:extLst>
            </p:cNvPr>
            <p:cNvSpPr>
              <a:spLocks noChangeArrowheads="1"/>
            </p:cNvSpPr>
            <p:nvPr/>
          </p:nvSpPr>
          <p:spPr bwMode="auto">
            <a:xfrm>
              <a:off x="1200" y="2696"/>
              <a:ext cx="32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400">
                  <a:solidFill>
                    <a:srgbClr val="000000"/>
                  </a:solidFill>
                  <a:latin typeface="Tahoma" panose="020B0604030504040204" pitchFamily="34" charset="0"/>
                  <a:ea typeface="굴림" panose="020B0600000101010101" pitchFamily="34" charset="-127"/>
                </a:rPr>
                <a:t>S3-S0 </a:t>
              </a:r>
              <a:endParaRPr lang="en-US" altLang="ko-KR" sz="1400">
                <a:latin typeface="Tahoma" panose="020B0604030504040204" pitchFamily="34" charset="0"/>
                <a:ea typeface="굴림" panose="020B0600000101010101" pitchFamily="34" charset="-127"/>
              </a:endParaRPr>
            </a:p>
          </p:txBody>
        </p:sp>
        <p:sp>
          <p:nvSpPr>
            <p:cNvPr id="197725" name="Rectangle 1042">
              <a:extLst>
                <a:ext uri="{FF2B5EF4-FFF2-40B4-BE49-F238E27FC236}">
                  <a16:creationId xmlns:a16="http://schemas.microsoft.com/office/drawing/2014/main" id="{9AFEBCD9-CCEF-5741-9804-E7FD285CA540}"/>
                </a:ext>
              </a:extLst>
            </p:cNvPr>
            <p:cNvSpPr>
              <a:spLocks noChangeArrowheads="1"/>
            </p:cNvSpPr>
            <p:nvPr/>
          </p:nvSpPr>
          <p:spPr bwMode="auto">
            <a:xfrm>
              <a:off x="1200" y="2792"/>
              <a:ext cx="32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400">
                  <a:solidFill>
                    <a:srgbClr val="000000"/>
                  </a:solidFill>
                  <a:latin typeface="Tahoma" panose="020B0604030504040204" pitchFamily="34" charset="0"/>
                  <a:ea typeface="굴림" panose="020B0600000101010101" pitchFamily="34" charset="-127"/>
                </a:rPr>
                <a:t>S1-S4 </a:t>
              </a:r>
              <a:endParaRPr lang="en-US" altLang="ko-KR" sz="1400">
                <a:latin typeface="Tahoma" panose="020B0604030504040204" pitchFamily="34" charset="0"/>
                <a:ea typeface="굴림" panose="020B0600000101010101" pitchFamily="34" charset="-127"/>
              </a:endParaRPr>
            </a:p>
          </p:txBody>
        </p:sp>
        <p:sp>
          <p:nvSpPr>
            <p:cNvPr id="197726" name="Rectangle 1043">
              <a:extLst>
                <a:ext uri="{FF2B5EF4-FFF2-40B4-BE49-F238E27FC236}">
                  <a16:creationId xmlns:a16="http://schemas.microsoft.com/office/drawing/2014/main" id="{92B877D1-61F8-2543-8DD6-D189E61C8A49}"/>
                </a:ext>
              </a:extLst>
            </p:cNvPr>
            <p:cNvSpPr>
              <a:spLocks noChangeArrowheads="1"/>
            </p:cNvSpPr>
            <p:nvPr/>
          </p:nvSpPr>
          <p:spPr bwMode="auto">
            <a:xfrm>
              <a:off x="1200" y="2904"/>
              <a:ext cx="32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400">
                  <a:solidFill>
                    <a:srgbClr val="000000"/>
                  </a:solidFill>
                  <a:latin typeface="Tahoma" panose="020B0604030504040204" pitchFamily="34" charset="0"/>
                  <a:ea typeface="굴림" panose="020B0600000101010101" pitchFamily="34" charset="-127"/>
                </a:rPr>
                <a:t>S4-S5 </a:t>
              </a:r>
              <a:endParaRPr lang="en-US" altLang="ko-KR" sz="1400">
                <a:latin typeface="Tahoma" panose="020B0604030504040204" pitchFamily="34" charset="0"/>
                <a:ea typeface="굴림" panose="020B0600000101010101" pitchFamily="34" charset="-127"/>
              </a:endParaRPr>
            </a:p>
          </p:txBody>
        </p:sp>
      </p:grpSp>
      <p:grpSp>
        <p:nvGrpSpPr>
          <p:cNvPr id="174178" name="Group 1122">
            <a:extLst>
              <a:ext uri="{FF2B5EF4-FFF2-40B4-BE49-F238E27FC236}">
                <a16:creationId xmlns:a16="http://schemas.microsoft.com/office/drawing/2014/main" id="{52F0238C-0397-394B-ACAB-3E06A7FCFD0E}"/>
              </a:ext>
            </a:extLst>
          </p:cNvPr>
          <p:cNvGrpSpPr>
            <a:grpSpLocks/>
          </p:cNvGrpSpPr>
          <p:nvPr/>
        </p:nvGrpSpPr>
        <p:grpSpPr bwMode="auto">
          <a:xfrm>
            <a:off x="1905000" y="5741988"/>
            <a:ext cx="511175" cy="719137"/>
            <a:chOff x="1200" y="3449"/>
            <a:chExt cx="322" cy="453"/>
          </a:xfrm>
        </p:grpSpPr>
        <p:sp>
          <p:nvSpPr>
            <p:cNvPr id="197719" name="Rectangle 1044">
              <a:extLst>
                <a:ext uri="{FF2B5EF4-FFF2-40B4-BE49-F238E27FC236}">
                  <a16:creationId xmlns:a16="http://schemas.microsoft.com/office/drawing/2014/main" id="{2E9A793F-88B2-0A4C-9ADA-1CB567A334D1}"/>
                </a:ext>
              </a:extLst>
            </p:cNvPr>
            <p:cNvSpPr>
              <a:spLocks noChangeArrowheads="1"/>
            </p:cNvSpPr>
            <p:nvPr/>
          </p:nvSpPr>
          <p:spPr bwMode="auto">
            <a:xfrm>
              <a:off x="1200" y="3449"/>
              <a:ext cx="32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400">
                  <a:solidFill>
                    <a:srgbClr val="000000"/>
                  </a:solidFill>
                  <a:latin typeface="Tahoma" panose="020B0604030504040204" pitchFamily="34" charset="0"/>
                  <a:ea typeface="굴림" panose="020B0600000101010101" pitchFamily="34" charset="-127"/>
                </a:rPr>
                <a:t>S0-S1 </a:t>
              </a:r>
              <a:endParaRPr lang="en-US" altLang="ko-KR" sz="1400">
                <a:latin typeface="Tahoma" panose="020B0604030504040204" pitchFamily="34" charset="0"/>
                <a:ea typeface="굴림" panose="020B0600000101010101" pitchFamily="34" charset="-127"/>
              </a:endParaRPr>
            </a:p>
          </p:txBody>
        </p:sp>
        <p:sp>
          <p:nvSpPr>
            <p:cNvPr id="197720" name="Rectangle 1045">
              <a:extLst>
                <a:ext uri="{FF2B5EF4-FFF2-40B4-BE49-F238E27FC236}">
                  <a16:creationId xmlns:a16="http://schemas.microsoft.com/office/drawing/2014/main" id="{F0E9E07D-9867-354B-9A1B-4120EAC504E1}"/>
                </a:ext>
              </a:extLst>
            </p:cNvPr>
            <p:cNvSpPr>
              <a:spLocks noChangeArrowheads="1"/>
            </p:cNvSpPr>
            <p:nvPr/>
          </p:nvSpPr>
          <p:spPr bwMode="auto">
            <a:xfrm>
              <a:off x="1200" y="3561"/>
              <a:ext cx="32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400">
                  <a:solidFill>
                    <a:srgbClr val="000000"/>
                  </a:solidFill>
                  <a:latin typeface="Tahoma" panose="020B0604030504040204" pitchFamily="34" charset="0"/>
                  <a:ea typeface="굴림" panose="020B0600000101010101" pitchFamily="34" charset="-127"/>
                </a:rPr>
                <a:t>S3-S4 </a:t>
              </a:r>
              <a:endParaRPr lang="en-US" altLang="ko-KR" sz="1400">
                <a:latin typeface="Tahoma" panose="020B0604030504040204" pitchFamily="34" charset="0"/>
                <a:ea typeface="굴림" panose="020B0600000101010101" pitchFamily="34" charset="-127"/>
              </a:endParaRPr>
            </a:p>
          </p:txBody>
        </p:sp>
        <p:sp>
          <p:nvSpPr>
            <p:cNvPr id="197721" name="Rectangle 1046">
              <a:extLst>
                <a:ext uri="{FF2B5EF4-FFF2-40B4-BE49-F238E27FC236}">
                  <a16:creationId xmlns:a16="http://schemas.microsoft.com/office/drawing/2014/main" id="{B366B524-4913-264A-987F-C563B3236CFD}"/>
                </a:ext>
              </a:extLst>
            </p:cNvPr>
            <p:cNvSpPr>
              <a:spLocks noChangeArrowheads="1"/>
            </p:cNvSpPr>
            <p:nvPr/>
          </p:nvSpPr>
          <p:spPr bwMode="auto">
            <a:xfrm>
              <a:off x="1200" y="3672"/>
              <a:ext cx="32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400">
                  <a:solidFill>
                    <a:srgbClr val="000000"/>
                  </a:solidFill>
                  <a:latin typeface="Tahoma" panose="020B0604030504040204" pitchFamily="34" charset="0"/>
                  <a:ea typeface="굴림" panose="020B0600000101010101" pitchFamily="34" charset="-127"/>
                </a:rPr>
                <a:t>S1-S0 </a:t>
              </a:r>
              <a:endParaRPr lang="en-US" altLang="ko-KR" sz="1400">
                <a:latin typeface="Tahoma" panose="020B0604030504040204" pitchFamily="34" charset="0"/>
                <a:ea typeface="굴림" panose="020B0600000101010101" pitchFamily="34" charset="-127"/>
              </a:endParaRPr>
            </a:p>
          </p:txBody>
        </p:sp>
        <p:sp>
          <p:nvSpPr>
            <p:cNvPr id="197722" name="Rectangle 1047">
              <a:extLst>
                <a:ext uri="{FF2B5EF4-FFF2-40B4-BE49-F238E27FC236}">
                  <a16:creationId xmlns:a16="http://schemas.microsoft.com/office/drawing/2014/main" id="{117BA8DB-E1D7-D14C-AC01-C0DDA71BA0F0}"/>
                </a:ext>
              </a:extLst>
            </p:cNvPr>
            <p:cNvSpPr>
              <a:spLocks noChangeArrowheads="1"/>
            </p:cNvSpPr>
            <p:nvPr/>
          </p:nvSpPr>
          <p:spPr bwMode="auto">
            <a:xfrm>
              <a:off x="1200" y="3768"/>
              <a:ext cx="32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400">
                  <a:solidFill>
                    <a:srgbClr val="000000"/>
                  </a:solidFill>
                  <a:latin typeface="Tahoma" panose="020B0604030504040204" pitchFamily="34" charset="0"/>
                  <a:ea typeface="굴림" panose="020B0600000101010101" pitchFamily="34" charset="-127"/>
                </a:rPr>
                <a:t>S4-S5 </a:t>
              </a:r>
              <a:endParaRPr lang="en-US" altLang="ko-KR" sz="1400">
                <a:latin typeface="Tahoma" panose="020B0604030504040204" pitchFamily="34" charset="0"/>
                <a:ea typeface="굴림" panose="020B0600000101010101" pitchFamily="34" charset="-127"/>
              </a:endParaRPr>
            </a:p>
          </p:txBody>
        </p:sp>
      </p:grpSp>
      <p:grpSp>
        <p:nvGrpSpPr>
          <p:cNvPr id="174176" name="Group 1120">
            <a:extLst>
              <a:ext uri="{FF2B5EF4-FFF2-40B4-BE49-F238E27FC236}">
                <a16:creationId xmlns:a16="http://schemas.microsoft.com/office/drawing/2014/main" id="{B4934BAA-7081-7B43-ADEE-A29C9AC96AD4}"/>
              </a:ext>
            </a:extLst>
          </p:cNvPr>
          <p:cNvGrpSpPr>
            <a:grpSpLocks/>
          </p:cNvGrpSpPr>
          <p:nvPr/>
        </p:nvGrpSpPr>
        <p:grpSpPr bwMode="auto">
          <a:xfrm>
            <a:off x="2590800" y="5043488"/>
            <a:ext cx="523875" cy="731837"/>
            <a:chOff x="1632" y="3009"/>
            <a:chExt cx="330" cy="461"/>
          </a:xfrm>
        </p:grpSpPr>
        <p:sp>
          <p:nvSpPr>
            <p:cNvPr id="197715" name="Rectangle 1049">
              <a:extLst>
                <a:ext uri="{FF2B5EF4-FFF2-40B4-BE49-F238E27FC236}">
                  <a16:creationId xmlns:a16="http://schemas.microsoft.com/office/drawing/2014/main" id="{1C3AC87A-EF2E-D646-A340-C535CDDD8451}"/>
                </a:ext>
              </a:extLst>
            </p:cNvPr>
            <p:cNvSpPr>
              <a:spLocks noChangeArrowheads="1"/>
            </p:cNvSpPr>
            <p:nvPr/>
          </p:nvSpPr>
          <p:spPr bwMode="auto">
            <a:xfrm>
              <a:off x="1640" y="3009"/>
              <a:ext cx="32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400">
                  <a:solidFill>
                    <a:srgbClr val="000000"/>
                  </a:solidFill>
                  <a:latin typeface="Tahoma" panose="020B0604030504040204" pitchFamily="34" charset="0"/>
                  <a:ea typeface="굴림" panose="020B0600000101010101" pitchFamily="34" charset="-127"/>
                </a:rPr>
                <a:t>S1-S0 </a:t>
              </a:r>
              <a:endParaRPr lang="en-US" altLang="ko-KR" sz="1400">
                <a:latin typeface="Tahoma" panose="020B0604030504040204" pitchFamily="34" charset="0"/>
                <a:ea typeface="굴림" panose="020B0600000101010101" pitchFamily="34" charset="-127"/>
              </a:endParaRPr>
            </a:p>
          </p:txBody>
        </p:sp>
        <p:sp>
          <p:nvSpPr>
            <p:cNvPr id="197716" name="Rectangle 1050">
              <a:extLst>
                <a:ext uri="{FF2B5EF4-FFF2-40B4-BE49-F238E27FC236}">
                  <a16:creationId xmlns:a16="http://schemas.microsoft.com/office/drawing/2014/main" id="{2224C17F-53B7-014D-8BC5-50CDA91F029F}"/>
                </a:ext>
              </a:extLst>
            </p:cNvPr>
            <p:cNvSpPr>
              <a:spLocks noChangeArrowheads="1"/>
            </p:cNvSpPr>
            <p:nvPr/>
          </p:nvSpPr>
          <p:spPr bwMode="auto">
            <a:xfrm>
              <a:off x="1640" y="3121"/>
              <a:ext cx="32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400">
                  <a:solidFill>
                    <a:srgbClr val="000000"/>
                  </a:solidFill>
                  <a:latin typeface="Tahoma" panose="020B0604030504040204" pitchFamily="34" charset="0"/>
                  <a:ea typeface="굴림" panose="020B0600000101010101" pitchFamily="34" charset="-127"/>
                </a:rPr>
                <a:t>S3-S1 </a:t>
              </a:r>
              <a:endParaRPr lang="en-US" altLang="ko-KR" sz="1400">
                <a:latin typeface="Tahoma" panose="020B0604030504040204" pitchFamily="34" charset="0"/>
                <a:ea typeface="굴림" panose="020B0600000101010101" pitchFamily="34" charset="-127"/>
              </a:endParaRPr>
            </a:p>
          </p:txBody>
        </p:sp>
        <p:sp>
          <p:nvSpPr>
            <p:cNvPr id="197717" name="Rectangle 1051">
              <a:extLst>
                <a:ext uri="{FF2B5EF4-FFF2-40B4-BE49-F238E27FC236}">
                  <a16:creationId xmlns:a16="http://schemas.microsoft.com/office/drawing/2014/main" id="{CEE5123B-708F-594F-8DBB-268C2BE28A55}"/>
                </a:ext>
              </a:extLst>
            </p:cNvPr>
            <p:cNvSpPr>
              <a:spLocks noChangeArrowheads="1"/>
            </p:cNvSpPr>
            <p:nvPr/>
          </p:nvSpPr>
          <p:spPr bwMode="auto">
            <a:xfrm>
              <a:off x="1640" y="3225"/>
              <a:ext cx="287"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400">
                  <a:solidFill>
                    <a:srgbClr val="000000"/>
                  </a:solidFill>
                  <a:latin typeface="Tahoma" panose="020B0604030504040204" pitchFamily="34" charset="0"/>
                  <a:ea typeface="굴림" panose="020B0600000101010101" pitchFamily="34" charset="-127"/>
                </a:rPr>
                <a:t>S2-S2</a:t>
              </a:r>
              <a:endParaRPr lang="en-US" altLang="ko-KR" sz="1400">
                <a:latin typeface="Tahoma" panose="020B0604030504040204" pitchFamily="34" charset="0"/>
                <a:ea typeface="굴림" panose="020B0600000101010101" pitchFamily="34" charset="-127"/>
              </a:endParaRPr>
            </a:p>
          </p:txBody>
        </p:sp>
        <p:sp>
          <p:nvSpPr>
            <p:cNvPr id="197718" name="Rectangle 1052">
              <a:extLst>
                <a:ext uri="{FF2B5EF4-FFF2-40B4-BE49-F238E27FC236}">
                  <a16:creationId xmlns:a16="http://schemas.microsoft.com/office/drawing/2014/main" id="{D7327997-2D4F-3F45-BB18-3F923D642840}"/>
                </a:ext>
              </a:extLst>
            </p:cNvPr>
            <p:cNvSpPr>
              <a:spLocks noChangeArrowheads="1"/>
            </p:cNvSpPr>
            <p:nvPr/>
          </p:nvSpPr>
          <p:spPr bwMode="auto">
            <a:xfrm>
              <a:off x="1632" y="3336"/>
              <a:ext cx="32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400">
                  <a:solidFill>
                    <a:srgbClr val="000000"/>
                  </a:solidFill>
                  <a:latin typeface="Tahoma" panose="020B0604030504040204" pitchFamily="34" charset="0"/>
                  <a:ea typeface="굴림" panose="020B0600000101010101" pitchFamily="34" charset="-127"/>
                </a:rPr>
                <a:t>S4-S5 </a:t>
              </a:r>
              <a:endParaRPr lang="en-US" altLang="ko-KR" sz="1400">
                <a:latin typeface="Tahoma" panose="020B0604030504040204" pitchFamily="34" charset="0"/>
                <a:ea typeface="굴림" panose="020B0600000101010101" pitchFamily="34" charset="-127"/>
              </a:endParaRPr>
            </a:p>
          </p:txBody>
        </p:sp>
      </p:grpSp>
      <p:grpSp>
        <p:nvGrpSpPr>
          <p:cNvPr id="174180" name="Group 1124">
            <a:extLst>
              <a:ext uri="{FF2B5EF4-FFF2-40B4-BE49-F238E27FC236}">
                <a16:creationId xmlns:a16="http://schemas.microsoft.com/office/drawing/2014/main" id="{8BCB12B0-6163-A146-ADBB-A564158A407F}"/>
              </a:ext>
            </a:extLst>
          </p:cNvPr>
          <p:cNvGrpSpPr>
            <a:grpSpLocks/>
          </p:cNvGrpSpPr>
          <p:nvPr/>
        </p:nvGrpSpPr>
        <p:grpSpPr bwMode="auto">
          <a:xfrm>
            <a:off x="3276600" y="5741988"/>
            <a:ext cx="511175" cy="719137"/>
            <a:chOff x="2064" y="3449"/>
            <a:chExt cx="322" cy="453"/>
          </a:xfrm>
        </p:grpSpPr>
        <p:sp>
          <p:nvSpPr>
            <p:cNvPr id="197711" name="Rectangle 1056">
              <a:extLst>
                <a:ext uri="{FF2B5EF4-FFF2-40B4-BE49-F238E27FC236}">
                  <a16:creationId xmlns:a16="http://schemas.microsoft.com/office/drawing/2014/main" id="{1B239130-4E3A-324F-B9DC-093E91BC2B1B}"/>
                </a:ext>
              </a:extLst>
            </p:cNvPr>
            <p:cNvSpPr>
              <a:spLocks noChangeArrowheads="1"/>
            </p:cNvSpPr>
            <p:nvPr/>
          </p:nvSpPr>
          <p:spPr bwMode="auto">
            <a:xfrm>
              <a:off x="2064" y="3672"/>
              <a:ext cx="287"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400">
                  <a:solidFill>
                    <a:srgbClr val="000000"/>
                  </a:solidFill>
                  <a:latin typeface="Tahoma" panose="020B0604030504040204" pitchFamily="34" charset="0"/>
                  <a:ea typeface="굴림" panose="020B0600000101010101" pitchFamily="34" charset="-127"/>
                </a:rPr>
                <a:t>S4-S0</a:t>
              </a:r>
              <a:endParaRPr lang="en-US" altLang="ko-KR" sz="1400">
                <a:latin typeface="Tahoma" panose="020B0604030504040204" pitchFamily="34" charset="0"/>
                <a:ea typeface="굴림" panose="020B0600000101010101" pitchFamily="34" charset="-127"/>
              </a:endParaRPr>
            </a:p>
          </p:txBody>
        </p:sp>
        <p:sp>
          <p:nvSpPr>
            <p:cNvPr id="197712" name="Rectangle 1057">
              <a:extLst>
                <a:ext uri="{FF2B5EF4-FFF2-40B4-BE49-F238E27FC236}">
                  <a16:creationId xmlns:a16="http://schemas.microsoft.com/office/drawing/2014/main" id="{845DA580-B92D-594B-A75A-8683D0901CBB}"/>
                </a:ext>
              </a:extLst>
            </p:cNvPr>
            <p:cNvSpPr>
              <a:spLocks noChangeArrowheads="1"/>
            </p:cNvSpPr>
            <p:nvPr/>
          </p:nvSpPr>
          <p:spPr bwMode="auto">
            <a:xfrm>
              <a:off x="2064" y="3768"/>
              <a:ext cx="32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400">
                  <a:solidFill>
                    <a:srgbClr val="000000"/>
                  </a:solidFill>
                  <a:latin typeface="Tahoma" panose="020B0604030504040204" pitchFamily="34" charset="0"/>
                  <a:ea typeface="굴림" panose="020B0600000101010101" pitchFamily="34" charset="-127"/>
                </a:rPr>
                <a:t>S5-S5 </a:t>
              </a:r>
              <a:endParaRPr lang="en-US" altLang="ko-KR" sz="1400">
                <a:latin typeface="Tahoma" panose="020B0604030504040204" pitchFamily="34" charset="0"/>
                <a:ea typeface="굴림" panose="020B0600000101010101" pitchFamily="34" charset="-127"/>
              </a:endParaRPr>
            </a:p>
          </p:txBody>
        </p:sp>
        <p:sp>
          <p:nvSpPr>
            <p:cNvPr id="197713" name="Rectangle 1054">
              <a:extLst>
                <a:ext uri="{FF2B5EF4-FFF2-40B4-BE49-F238E27FC236}">
                  <a16:creationId xmlns:a16="http://schemas.microsoft.com/office/drawing/2014/main" id="{49558E66-EC30-CD4A-AB87-B957C945666F}"/>
                </a:ext>
              </a:extLst>
            </p:cNvPr>
            <p:cNvSpPr>
              <a:spLocks noChangeArrowheads="1"/>
            </p:cNvSpPr>
            <p:nvPr/>
          </p:nvSpPr>
          <p:spPr bwMode="auto">
            <a:xfrm>
              <a:off x="2064" y="3449"/>
              <a:ext cx="32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400">
                  <a:solidFill>
                    <a:srgbClr val="000000"/>
                  </a:solidFill>
                  <a:latin typeface="Tahoma" panose="020B0604030504040204" pitchFamily="34" charset="0"/>
                  <a:ea typeface="굴림" panose="020B0600000101010101" pitchFamily="34" charset="-127"/>
                </a:rPr>
                <a:t>S1-S1 </a:t>
              </a:r>
              <a:endParaRPr lang="en-US" altLang="ko-KR" sz="1400">
                <a:latin typeface="Tahoma" panose="020B0604030504040204" pitchFamily="34" charset="0"/>
                <a:ea typeface="굴림" panose="020B0600000101010101" pitchFamily="34" charset="-127"/>
              </a:endParaRPr>
            </a:p>
          </p:txBody>
        </p:sp>
        <p:sp>
          <p:nvSpPr>
            <p:cNvPr id="197714" name="Rectangle 1055">
              <a:extLst>
                <a:ext uri="{FF2B5EF4-FFF2-40B4-BE49-F238E27FC236}">
                  <a16:creationId xmlns:a16="http://schemas.microsoft.com/office/drawing/2014/main" id="{A60EAD02-74F3-B245-B861-B32CB42E09B0}"/>
                </a:ext>
              </a:extLst>
            </p:cNvPr>
            <p:cNvSpPr>
              <a:spLocks noChangeArrowheads="1"/>
            </p:cNvSpPr>
            <p:nvPr/>
          </p:nvSpPr>
          <p:spPr bwMode="auto">
            <a:xfrm>
              <a:off x="2064" y="3561"/>
              <a:ext cx="322"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400">
                  <a:solidFill>
                    <a:srgbClr val="000000"/>
                  </a:solidFill>
                  <a:latin typeface="Tahoma" panose="020B0604030504040204" pitchFamily="34" charset="0"/>
                  <a:ea typeface="굴림" panose="020B0600000101010101" pitchFamily="34" charset="-127"/>
                </a:rPr>
                <a:t>S0-S4 </a:t>
              </a:r>
              <a:endParaRPr lang="en-US" altLang="ko-KR" sz="1400">
                <a:latin typeface="Tahoma" panose="020B0604030504040204" pitchFamily="34" charset="0"/>
                <a:ea typeface="굴림" panose="020B0600000101010101" pitchFamily="34" charset="-127"/>
              </a:endParaRPr>
            </a:p>
          </p:txBody>
        </p:sp>
      </p:grpSp>
      <p:grpSp>
        <p:nvGrpSpPr>
          <p:cNvPr id="174182" name="Group 1126">
            <a:extLst>
              <a:ext uri="{FF2B5EF4-FFF2-40B4-BE49-F238E27FC236}">
                <a16:creationId xmlns:a16="http://schemas.microsoft.com/office/drawing/2014/main" id="{9F035CE1-37E0-404B-8784-3785C7A7B7CC}"/>
              </a:ext>
            </a:extLst>
          </p:cNvPr>
          <p:cNvGrpSpPr>
            <a:grpSpLocks/>
          </p:cNvGrpSpPr>
          <p:nvPr/>
        </p:nvGrpSpPr>
        <p:grpSpPr bwMode="auto">
          <a:xfrm>
            <a:off x="4521200" y="3111500"/>
            <a:ext cx="4254500" cy="2006600"/>
            <a:chOff x="2848" y="1792"/>
            <a:chExt cx="2680" cy="1264"/>
          </a:xfrm>
        </p:grpSpPr>
        <p:sp>
          <p:nvSpPr>
            <p:cNvPr id="174154" name="Rectangle 1060">
              <a:extLst>
                <a:ext uri="{FF2B5EF4-FFF2-40B4-BE49-F238E27FC236}">
                  <a16:creationId xmlns:a16="http://schemas.microsoft.com/office/drawing/2014/main" id="{B6A1ADEE-0566-5D40-9AA9-A7F29F56F1BC}"/>
                </a:ext>
              </a:extLst>
            </p:cNvPr>
            <p:cNvSpPr>
              <a:spLocks noChangeArrowheads="1"/>
            </p:cNvSpPr>
            <p:nvPr/>
          </p:nvSpPr>
          <p:spPr bwMode="auto">
            <a:xfrm>
              <a:off x="3360" y="2832"/>
              <a:ext cx="1728"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lnSpc>
                  <a:spcPts val="1800"/>
                </a:lnSpc>
                <a:defRPr/>
              </a:pPr>
              <a:r>
                <a:rPr lang="en-US" altLang="ko-KR" sz="1600">
                  <a:solidFill>
                    <a:srgbClr val="000000"/>
                  </a:solidFill>
                  <a:latin typeface="Tahoma" charset="0"/>
                  <a:ea typeface="굴림" charset="-127"/>
                </a:rPr>
                <a:t>minimized state table</a:t>
              </a:r>
            </a:p>
            <a:p>
              <a:pPr algn="ctr">
                <a:lnSpc>
                  <a:spcPts val="1800"/>
                </a:lnSpc>
                <a:defRPr/>
              </a:pPr>
              <a:r>
                <a:rPr lang="en-US" altLang="ko-KR" sz="1600">
                  <a:solidFill>
                    <a:srgbClr val="000000"/>
                  </a:solidFill>
                  <a:latin typeface="Tahoma" charset="0"/>
                  <a:ea typeface="굴림" charset="-127"/>
                </a:rPr>
                <a:t>(S0==S4) (S3==S5)</a:t>
              </a:r>
            </a:p>
          </p:txBody>
        </p:sp>
        <p:sp>
          <p:nvSpPr>
            <p:cNvPr id="174155" name="Rectangle 1062">
              <a:extLst>
                <a:ext uri="{FF2B5EF4-FFF2-40B4-BE49-F238E27FC236}">
                  <a16:creationId xmlns:a16="http://schemas.microsoft.com/office/drawing/2014/main" id="{33DF45FA-B3E2-454E-91BB-12C7C608C17B}"/>
                </a:ext>
              </a:extLst>
            </p:cNvPr>
            <p:cNvSpPr>
              <a:spLocks noChangeArrowheads="1"/>
            </p:cNvSpPr>
            <p:nvPr/>
          </p:nvSpPr>
          <p:spPr bwMode="auto">
            <a:xfrm>
              <a:off x="2872" y="1792"/>
              <a:ext cx="2656" cy="1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1143000" algn="l"/>
                  <a:tab pos="1600200" algn="l"/>
                  <a:tab pos="2057400" algn="l"/>
                  <a:tab pos="2514600" algn="l"/>
                  <a:tab pos="3200400" algn="l"/>
                </a:tabLst>
                <a:defRPr>
                  <a:solidFill>
                    <a:schemeClr val="tx1"/>
                  </a:solidFill>
                  <a:latin typeface="Arial" charset="0"/>
                </a:defRPr>
              </a:lvl1pPr>
              <a:lvl2pPr marL="742950" indent="-285750">
                <a:tabLst>
                  <a:tab pos="1143000" algn="l"/>
                  <a:tab pos="1600200" algn="l"/>
                  <a:tab pos="2057400" algn="l"/>
                  <a:tab pos="2514600" algn="l"/>
                  <a:tab pos="3200400" algn="l"/>
                </a:tabLst>
                <a:defRPr>
                  <a:solidFill>
                    <a:schemeClr val="tx1"/>
                  </a:solidFill>
                  <a:latin typeface="Arial" charset="0"/>
                </a:defRPr>
              </a:lvl2pPr>
              <a:lvl3pPr marL="1143000" indent="-228600">
                <a:tabLst>
                  <a:tab pos="1143000" algn="l"/>
                  <a:tab pos="1600200" algn="l"/>
                  <a:tab pos="2057400" algn="l"/>
                  <a:tab pos="2514600" algn="l"/>
                  <a:tab pos="3200400" algn="l"/>
                </a:tabLst>
                <a:defRPr>
                  <a:solidFill>
                    <a:schemeClr val="tx1"/>
                  </a:solidFill>
                  <a:latin typeface="Arial" charset="0"/>
                </a:defRPr>
              </a:lvl3pPr>
              <a:lvl4pPr marL="1600200" indent="-228600">
                <a:tabLst>
                  <a:tab pos="1143000" algn="l"/>
                  <a:tab pos="1600200" algn="l"/>
                  <a:tab pos="2057400" algn="l"/>
                  <a:tab pos="2514600" algn="l"/>
                  <a:tab pos="3200400" algn="l"/>
                </a:tabLst>
                <a:defRPr>
                  <a:solidFill>
                    <a:schemeClr val="tx1"/>
                  </a:solidFill>
                  <a:latin typeface="Arial" charset="0"/>
                </a:defRPr>
              </a:lvl4pPr>
              <a:lvl5pPr marL="2057400" indent="-228600">
                <a:tabLst>
                  <a:tab pos="1143000" algn="l"/>
                  <a:tab pos="1600200" algn="l"/>
                  <a:tab pos="2057400" algn="l"/>
                  <a:tab pos="2514600" algn="l"/>
                  <a:tab pos="3200400" algn="l"/>
                </a:tabLst>
                <a:defRPr>
                  <a:solidFill>
                    <a:schemeClr val="tx1"/>
                  </a:solidFill>
                  <a:latin typeface="Arial" charset="0"/>
                </a:defRPr>
              </a:lvl5pPr>
              <a:lvl6pPr marL="2514600" indent="-228600" eaLnBrk="0" fontAlgn="base" hangingPunct="0">
                <a:spcBef>
                  <a:spcPct val="0"/>
                </a:spcBef>
                <a:spcAft>
                  <a:spcPct val="0"/>
                </a:spcAft>
                <a:tabLst>
                  <a:tab pos="1143000" algn="l"/>
                  <a:tab pos="1600200" algn="l"/>
                  <a:tab pos="2057400" algn="l"/>
                  <a:tab pos="2514600" algn="l"/>
                  <a:tab pos="3200400" algn="l"/>
                </a:tabLst>
                <a:defRPr>
                  <a:solidFill>
                    <a:schemeClr val="tx1"/>
                  </a:solidFill>
                  <a:latin typeface="Arial" charset="0"/>
                </a:defRPr>
              </a:lvl6pPr>
              <a:lvl7pPr marL="2971800" indent="-228600" eaLnBrk="0" fontAlgn="base" hangingPunct="0">
                <a:spcBef>
                  <a:spcPct val="0"/>
                </a:spcBef>
                <a:spcAft>
                  <a:spcPct val="0"/>
                </a:spcAft>
                <a:tabLst>
                  <a:tab pos="1143000" algn="l"/>
                  <a:tab pos="1600200" algn="l"/>
                  <a:tab pos="2057400" algn="l"/>
                  <a:tab pos="2514600" algn="l"/>
                  <a:tab pos="3200400" algn="l"/>
                </a:tabLst>
                <a:defRPr>
                  <a:solidFill>
                    <a:schemeClr val="tx1"/>
                  </a:solidFill>
                  <a:latin typeface="Arial" charset="0"/>
                </a:defRPr>
              </a:lvl7pPr>
              <a:lvl8pPr marL="3429000" indent="-228600" eaLnBrk="0" fontAlgn="base" hangingPunct="0">
                <a:spcBef>
                  <a:spcPct val="0"/>
                </a:spcBef>
                <a:spcAft>
                  <a:spcPct val="0"/>
                </a:spcAft>
                <a:tabLst>
                  <a:tab pos="1143000" algn="l"/>
                  <a:tab pos="1600200" algn="l"/>
                  <a:tab pos="2057400" algn="l"/>
                  <a:tab pos="2514600" algn="l"/>
                  <a:tab pos="3200400" algn="l"/>
                </a:tabLst>
                <a:defRPr>
                  <a:solidFill>
                    <a:schemeClr val="tx1"/>
                  </a:solidFill>
                  <a:latin typeface="Arial" charset="0"/>
                </a:defRPr>
              </a:lvl8pPr>
              <a:lvl9pPr marL="3886200" indent="-228600" eaLnBrk="0" fontAlgn="base" hangingPunct="0">
                <a:spcBef>
                  <a:spcPct val="0"/>
                </a:spcBef>
                <a:spcAft>
                  <a:spcPct val="0"/>
                </a:spcAft>
                <a:tabLst>
                  <a:tab pos="1143000" algn="l"/>
                  <a:tab pos="1600200" algn="l"/>
                  <a:tab pos="2057400" algn="l"/>
                  <a:tab pos="2514600" algn="l"/>
                  <a:tab pos="3200400" algn="l"/>
                </a:tabLst>
                <a:defRPr>
                  <a:solidFill>
                    <a:schemeClr val="tx1"/>
                  </a:solidFill>
                  <a:latin typeface="Arial" charset="0"/>
                </a:defRPr>
              </a:lvl9pPr>
            </a:lstStyle>
            <a:p>
              <a:pPr>
                <a:lnSpc>
                  <a:spcPts val="1700"/>
                </a:lnSpc>
                <a:spcAft>
                  <a:spcPts val="2000"/>
                </a:spcAft>
                <a:defRPr/>
              </a:pPr>
              <a:r>
                <a:rPr lang="en-US" altLang="ko-KR" sz="1600">
                  <a:solidFill>
                    <a:srgbClr val="000000"/>
                  </a:solidFill>
                  <a:latin typeface="Tahoma" charset="0"/>
                  <a:ea typeface="굴림" charset="-127"/>
                </a:rPr>
                <a:t>present	        next state            output</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state	00	01	10	11	</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S0'	S0'	S1	S2	S3'	1</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S1	S0'	S3'	S1	S3'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S2	S1	S3'	S2	S0'	1</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S3'	S1	S0'	S0'	S3'	0</a:t>
              </a:r>
            </a:p>
          </p:txBody>
        </p:sp>
        <p:sp>
          <p:nvSpPr>
            <p:cNvPr id="174156" name="Line 1063">
              <a:extLst>
                <a:ext uri="{FF2B5EF4-FFF2-40B4-BE49-F238E27FC236}">
                  <a16:creationId xmlns:a16="http://schemas.microsoft.com/office/drawing/2014/main" id="{B462A5A0-3314-D740-BF5F-F37D0DD3AEE4}"/>
                </a:ext>
              </a:extLst>
            </p:cNvPr>
            <p:cNvSpPr>
              <a:spLocks noChangeShapeType="1"/>
            </p:cNvSpPr>
            <p:nvPr/>
          </p:nvSpPr>
          <p:spPr bwMode="auto">
            <a:xfrm>
              <a:off x="2848" y="2069"/>
              <a:ext cx="2352"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74157" name="Line 1064">
              <a:extLst>
                <a:ext uri="{FF2B5EF4-FFF2-40B4-BE49-F238E27FC236}">
                  <a16:creationId xmlns:a16="http://schemas.microsoft.com/office/drawing/2014/main" id="{0809281A-BB93-1241-B347-528DB9F4026A}"/>
                </a:ext>
              </a:extLst>
            </p:cNvPr>
            <p:cNvSpPr>
              <a:spLocks noChangeShapeType="1"/>
            </p:cNvSpPr>
            <p:nvPr/>
          </p:nvSpPr>
          <p:spPr bwMode="auto">
            <a:xfrm>
              <a:off x="4704" y="1832"/>
              <a:ext cx="0" cy="832"/>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74158" name="Line 1065">
              <a:extLst>
                <a:ext uri="{FF2B5EF4-FFF2-40B4-BE49-F238E27FC236}">
                  <a16:creationId xmlns:a16="http://schemas.microsoft.com/office/drawing/2014/main" id="{DFE1D105-A08F-F744-B80B-6EAFE97C51BF}"/>
                </a:ext>
              </a:extLst>
            </p:cNvPr>
            <p:cNvSpPr>
              <a:spLocks noChangeShapeType="1"/>
            </p:cNvSpPr>
            <p:nvPr/>
          </p:nvSpPr>
          <p:spPr bwMode="auto">
            <a:xfrm>
              <a:off x="3568" y="1832"/>
              <a:ext cx="0" cy="832"/>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grpSp>
      <p:sp>
        <p:nvSpPr>
          <p:cNvPr id="197642" name="Rectangle 1066">
            <a:extLst>
              <a:ext uri="{FF2B5EF4-FFF2-40B4-BE49-F238E27FC236}">
                <a16:creationId xmlns:a16="http://schemas.microsoft.com/office/drawing/2014/main" id="{28E726C4-BC0E-6044-8A71-098DC46AF496}"/>
              </a:ext>
            </a:extLst>
          </p:cNvPr>
          <p:cNvSpPr>
            <a:spLocks noGrp="1" noChangeArrowheads="1"/>
          </p:cNvSpPr>
          <p:nvPr>
            <p:ph type="title"/>
          </p:nvPr>
        </p:nvSpPr>
        <p:spPr/>
        <p:txBody>
          <a:bodyPr/>
          <a:lstStyle/>
          <a:p>
            <a:r>
              <a:rPr lang="en-US" altLang="ko-KR">
                <a:ea typeface="굴림" panose="020B0600000101010101" pitchFamily="34" charset="-127"/>
              </a:rPr>
              <a:t>Minimized FSM</a:t>
            </a:r>
          </a:p>
        </p:txBody>
      </p:sp>
      <p:sp>
        <p:nvSpPr>
          <p:cNvPr id="197643" name="Rectangle 1067">
            <a:extLst>
              <a:ext uri="{FF2B5EF4-FFF2-40B4-BE49-F238E27FC236}">
                <a16:creationId xmlns:a16="http://schemas.microsoft.com/office/drawing/2014/main" id="{A0C5374A-F199-D944-BC89-5C85ACA17996}"/>
              </a:ext>
            </a:extLst>
          </p:cNvPr>
          <p:cNvSpPr>
            <a:spLocks noGrp="1" noChangeArrowheads="1"/>
          </p:cNvSpPr>
          <p:nvPr>
            <p:ph type="body" idx="1"/>
          </p:nvPr>
        </p:nvSpPr>
        <p:spPr>
          <a:xfrm>
            <a:off x="463550" y="1449388"/>
            <a:ext cx="8293100" cy="4514850"/>
          </a:xfrm>
        </p:spPr>
        <p:txBody>
          <a:bodyPr/>
          <a:lstStyle/>
          <a:p>
            <a:r>
              <a:rPr lang="en-US" altLang="ko-KR">
                <a:ea typeface="굴림" panose="020B0600000101010101" pitchFamily="34" charset="-127"/>
              </a:rPr>
              <a:t>Implication Chart Method</a:t>
            </a:r>
          </a:p>
          <a:p>
            <a:pPr lvl="1"/>
            <a:r>
              <a:rPr lang="en-US" altLang="ko-KR">
                <a:ea typeface="굴림" panose="020B0600000101010101" pitchFamily="34" charset="-127"/>
              </a:rPr>
              <a:t>Cross out incompatible states based on outputs</a:t>
            </a:r>
          </a:p>
          <a:p>
            <a:pPr lvl="1"/>
            <a:r>
              <a:rPr lang="en-US" altLang="ko-KR">
                <a:ea typeface="굴림" panose="020B0600000101010101" pitchFamily="34" charset="-127"/>
              </a:rPr>
              <a:t>Then cross out more cells if indexed chart entries are already crossed out</a:t>
            </a:r>
          </a:p>
        </p:txBody>
      </p:sp>
      <p:grpSp>
        <p:nvGrpSpPr>
          <p:cNvPr id="197644" name="Group 1125">
            <a:extLst>
              <a:ext uri="{FF2B5EF4-FFF2-40B4-BE49-F238E27FC236}">
                <a16:creationId xmlns:a16="http://schemas.microsoft.com/office/drawing/2014/main" id="{0BC94370-26EB-0A49-AF14-893680E8D9DF}"/>
              </a:ext>
            </a:extLst>
          </p:cNvPr>
          <p:cNvGrpSpPr>
            <a:grpSpLocks/>
          </p:cNvGrpSpPr>
          <p:nvPr/>
        </p:nvGrpSpPr>
        <p:grpSpPr bwMode="auto">
          <a:xfrm>
            <a:off x="825500" y="3009900"/>
            <a:ext cx="3746500" cy="3717925"/>
            <a:chOff x="520" y="1728"/>
            <a:chExt cx="2360" cy="2342"/>
          </a:xfrm>
        </p:grpSpPr>
        <p:sp>
          <p:nvSpPr>
            <p:cNvPr id="197685" name="Rectangle 1026">
              <a:extLst>
                <a:ext uri="{FF2B5EF4-FFF2-40B4-BE49-F238E27FC236}">
                  <a16:creationId xmlns:a16="http://schemas.microsoft.com/office/drawing/2014/main" id="{59FC1772-63B5-C041-9DC6-C3EB5D7C3EB8}"/>
                </a:ext>
              </a:extLst>
            </p:cNvPr>
            <p:cNvSpPr>
              <a:spLocks noChangeArrowheads="1"/>
            </p:cNvSpPr>
            <p:nvPr/>
          </p:nvSpPr>
          <p:spPr bwMode="auto">
            <a:xfrm>
              <a:off x="528" y="1862"/>
              <a:ext cx="15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400">
                  <a:solidFill>
                    <a:srgbClr val="000000"/>
                  </a:solidFill>
                  <a:latin typeface="Tahoma" panose="020B0604030504040204" pitchFamily="34" charset="0"/>
                  <a:ea typeface="굴림" panose="020B0600000101010101" pitchFamily="34" charset="-127"/>
                </a:rPr>
                <a:t>S1 </a:t>
              </a:r>
              <a:endParaRPr lang="en-US" altLang="ko-KR" sz="1400">
                <a:latin typeface="Tahoma" panose="020B0604030504040204" pitchFamily="34" charset="0"/>
                <a:ea typeface="굴림" panose="020B0600000101010101" pitchFamily="34" charset="-127"/>
              </a:endParaRPr>
            </a:p>
          </p:txBody>
        </p:sp>
        <p:sp>
          <p:nvSpPr>
            <p:cNvPr id="197686" name="Rectangle 1027">
              <a:extLst>
                <a:ext uri="{FF2B5EF4-FFF2-40B4-BE49-F238E27FC236}">
                  <a16:creationId xmlns:a16="http://schemas.microsoft.com/office/drawing/2014/main" id="{43433C86-F255-0C4C-B82B-05C5A8F27B5A}"/>
                </a:ext>
              </a:extLst>
            </p:cNvPr>
            <p:cNvSpPr>
              <a:spLocks noChangeArrowheads="1"/>
            </p:cNvSpPr>
            <p:nvPr/>
          </p:nvSpPr>
          <p:spPr bwMode="auto">
            <a:xfrm>
              <a:off x="528" y="2292"/>
              <a:ext cx="15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400">
                  <a:solidFill>
                    <a:srgbClr val="000000"/>
                  </a:solidFill>
                  <a:latin typeface="Tahoma" panose="020B0604030504040204" pitchFamily="34" charset="0"/>
                  <a:ea typeface="굴림" panose="020B0600000101010101" pitchFamily="34" charset="-127"/>
                </a:rPr>
                <a:t>S2 </a:t>
              </a:r>
              <a:endParaRPr lang="en-US" altLang="ko-KR" sz="1400">
                <a:latin typeface="Tahoma" panose="020B0604030504040204" pitchFamily="34" charset="0"/>
                <a:ea typeface="굴림" panose="020B0600000101010101" pitchFamily="34" charset="-127"/>
              </a:endParaRPr>
            </a:p>
          </p:txBody>
        </p:sp>
        <p:sp>
          <p:nvSpPr>
            <p:cNvPr id="197687" name="Rectangle 1028">
              <a:extLst>
                <a:ext uri="{FF2B5EF4-FFF2-40B4-BE49-F238E27FC236}">
                  <a16:creationId xmlns:a16="http://schemas.microsoft.com/office/drawing/2014/main" id="{3571A15F-2F55-F644-95FF-7290EECB383A}"/>
                </a:ext>
              </a:extLst>
            </p:cNvPr>
            <p:cNvSpPr>
              <a:spLocks noChangeArrowheads="1"/>
            </p:cNvSpPr>
            <p:nvPr/>
          </p:nvSpPr>
          <p:spPr bwMode="auto">
            <a:xfrm>
              <a:off x="520" y="2731"/>
              <a:ext cx="15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400">
                  <a:solidFill>
                    <a:srgbClr val="000000"/>
                  </a:solidFill>
                  <a:latin typeface="Tahoma" panose="020B0604030504040204" pitchFamily="34" charset="0"/>
                  <a:ea typeface="굴림" panose="020B0600000101010101" pitchFamily="34" charset="-127"/>
                </a:rPr>
                <a:t>S3 </a:t>
              </a:r>
              <a:endParaRPr lang="en-US" altLang="ko-KR" sz="1400">
                <a:latin typeface="Tahoma" panose="020B0604030504040204" pitchFamily="34" charset="0"/>
                <a:ea typeface="굴림" panose="020B0600000101010101" pitchFamily="34" charset="-127"/>
              </a:endParaRPr>
            </a:p>
          </p:txBody>
        </p:sp>
        <p:sp>
          <p:nvSpPr>
            <p:cNvPr id="197688" name="Rectangle 1029">
              <a:extLst>
                <a:ext uri="{FF2B5EF4-FFF2-40B4-BE49-F238E27FC236}">
                  <a16:creationId xmlns:a16="http://schemas.microsoft.com/office/drawing/2014/main" id="{F9227553-67C2-C144-A615-8EDC2D8B9889}"/>
                </a:ext>
              </a:extLst>
            </p:cNvPr>
            <p:cNvSpPr>
              <a:spLocks noChangeArrowheads="1"/>
            </p:cNvSpPr>
            <p:nvPr/>
          </p:nvSpPr>
          <p:spPr bwMode="auto">
            <a:xfrm>
              <a:off x="528" y="3161"/>
              <a:ext cx="15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400">
                  <a:solidFill>
                    <a:srgbClr val="000000"/>
                  </a:solidFill>
                  <a:latin typeface="Tahoma" panose="020B0604030504040204" pitchFamily="34" charset="0"/>
                  <a:ea typeface="굴림" panose="020B0600000101010101" pitchFamily="34" charset="-127"/>
                </a:rPr>
                <a:t>S4 </a:t>
              </a:r>
              <a:endParaRPr lang="en-US" altLang="ko-KR" sz="1400">
                <a:latin typeface="Tahoma" panose="020B0604030504040204" pitchFamily="34" charset="0"/>
                <a:ea typeface="굴림" panose="020B0600000101010101" pitchFamily="34" charset="-127"/>
              </a:endParaRPr>
            </a:p>
          </p:txBody>
        </p:sp>
        <p:sp>
          <p:nvSpPr>
            <p:cNvPr id="197689" name="Rectangle 1030">
              <a:extLst>
                <a:ext uri="{FF2B5EF4-FFF2-40B4-BE49-F238E27FC236}">
                  <a16:creationId xmlns:a16="http://schemas.microsoft.com/office/drawing/2014/main" id="{3EB88FE3-B37B-FC45-81AE-359EB53D3E31}"/>
                </a:ext>
              </a:extLst>
            </p:cNvPr>
            <p:cNvSpPr>
              <a:spLocks noChangeArrowheads="1"/>
            </p:cNvSpPr>
            <p:nvPr/>
          </p:nvSpPr>
          <p:spPr bwMode="auto">
            <a:xfrm>
              <a:off x="528" y="3600"/>
              <a:ext cx="12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400">
                  <a:solidFill>
                    <a:srgbClr val="000000"/>
                  </a:solidFill>
                  <a:latin typeface="Tahoma" panose="020B0604030504040204" pitchFamily="34" charset="0"/>
                  <a:ea typeface="굴림" panose="020B0600000101010101" pitchFamily="34" charset="-127"/>
                </a:rPr>
                <a:t>S5</a:t>
              </a:r>
              <a:endParaRPr lang="en-US" altLang="ko-KR" sz="1400">
                <a:latin typeface="Tahoma" panose="020B0604030504040204" pitchFamily="34" charset="0"/>
                <a:ea typeface="굴림" panose="020B0600000101010101" pitchFamily="34" charset="-127"/>
              </a:endParaRPr>
            </a:p>
          </p:txBody>
        </p:sp>
        <p:sp>
          <p:nvSpPr>
            <p:cNvPr id="197690" name="Rectangle 1039">
              <a:extLst>
                <a:ext uri="{FF2B5EF4-FFF2-40B4-BE49-F238E27FC236}">
                  <a16:creationId xmlns:a16="http://schemas.microsoft.com/office/drawing/2014/main" id="{7E696A5C-2154-644B-BFD4-4380DF4DBB5C}"/>
                </a:ext>
              </a:extLst>
            </p:cNvPr>
            <p:cNvSpPr>
              <a:spLocks noChangeArrowheads="1"/>
            </p:cNvSpPr>
            <p:nvPr/>
          </p:nvSpPr>
          <p:spPr bwMode="auto">
            <a:xfrm>
              <a:off x="850" y="3936"/>
              <a:ext cx="12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400">
                  <a:solidFill>
                    <a:srgbClr val="000000"/>
                  </a:solidFill>
                  <a:latin typeface="Tahoma" panose="020B0604030504040204" pitchFamily="34" charset="0"/>
                  <a:ea typeface="굴림" panose="020B0600000101010101" pitchFamily="34" charset="-127"/>
                </a:rPr>
                <a:t>S0</a:t>
              </a:r>
              <a:endParaRPr lang="en-US" altLang="ko-KR" sz="1400">
                <a:latin typeface="Tahoma" panose="020B0604030504040204" pitchFamily="34" charset="0"/>
                <a:ea typeface="굴림" panose="020B0600000101010101" pitchFamily="34" charset="-127"/>
              </a:endParaRPr>
            </a:p>
          </p:txBody>
        </p:sp>
        <p:sp>
          <p:nvSpPr>
            <p:cNvPr id="197691" name="Rectangle 1048">
              <a:extLst>
                <a:ext uri="{FF2B5EF4-FFF2-40B4-BE49-F238E27FC236}">
                  <a16:creationId xmlns:a16="http://schemas.microsoft.com/office/drawing/2014/main" id="{8DAD329C-1DF5-4C42-A112-EAB922CC34F5}"/>
                </a:ext>
              </a:extLst>
            </p:cNvPr>
            <p:cNvSpPr>
              <a:spLocks noChangeArrowheads="1"/>
            </p:cNvSpPr>
            <p:nvPr/>
          </p:nvSpPr>
          <p:spPr bwMode="auto">
            <a:xfrm>
              <a:off x="1296" y="3936"/>
              <a:ext cx="12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400">
                  <a:solidFill>
                    <a:srgbClr val="000000"/>
                  </a:solidFill>
                  <a:latin typeface="Tahoma" panose="020B0604030504040204" pitchFamily="34" charset="0"/>
                  <a:ea typeface="굴림" panose="020B0600000101010101" pitchFamily="34" charset="-127"/>
                </a:rPr>
                <a:t>S1</a:t>
              </a:r>
              <a:endParaRPr lang="en-US" altLang="ko-KR" sz="1400">
                <a:latin typeface="Tahoma" panose="020B0604030504040204" pitchFamily="34" charset="0"/>
                <a:ea typeface="굴림" panose="020B0600000101010101" pitchFamily="34" charset="-127"/>
              </a:endParaRPr>
            </a:p>
          </p:txBody>
        </p:sp>
        <p:sp>
          <p:nvSpPr>
            <p:cNvPr id="197692" name="Rectangle 1053">
              <a:extLst>
                <a:ext uri="{FF2B5EF4-FFF2-40B4-BE49-F238E27FC236}">
                  <a16:creationId xmlns:a16="http://schemas.microsoft.com/office/drawing/2014/main" id="{0248196E-D4B1-3548-AAFD-BD5E21631149}"/>
                </a:ext>
              </a:extLst>
            </p:cNvPr>
            <p:cNvSpPr>
              <a:spLocks noChangeArrowheads="1"/>
            </p:cNvSpPr>
            <p:nvPr/>
          </p:nvSpPr>
          <p:spPr bwMode="auto">
            <a:xfrm>
              <a:off x="1759" y="3936"/>
              <a:ext cx="12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400">
                  <a:solidFill>
                    <a:srgbClr val="000000"/>
                  </a:solidFill>
                  <a:latin typeface="Tahoma" panose="020B0604030504040204" pitchFamily="34" charset="0"/>
                  <a:ea typeface="굴림" panose="020B0600000101010101" pitchFamily="34" charset="-127"/>
                </a:rPr>
                <a:t>S2</a:t>
              </a:r>
              <a:endParaRPr lang="en-US" altLang="ko-KR" sz="1400">
                <a:latin typeface="Tahoma" panose="020B0604030504040204" pitchFamily="34" charset="0"/>
                <a:ea typeface="굴림" panose="020B0600000101010101" pitchFamily="34" charset="-127"/>
              </a:endParaRPr>
            </a:p>
          </p:txBody>
        </p:sp>
        <p:sp>
          <p:nvSpPr>
            <p:cNvPr id="197693" name="Rectangle 1058">
              <a:extLst>
                <a:ext uri="{FF2B5EF4-FFF2-40B4-BE49-F238E27FC236}">
                  <a16:creationId xmlns:a16="http://schemas.microsoft.com/office/drawing/2014/main" id="{271BA35A-57D1-B849-A482-814A438F6D47}"/>
                </a:ext>
              </a:extLst>
            </p:cNvPr>
            <p:cNvSpPr>
              <a:spLocks noChangeArrowheads="1"/>
            </p:cNvSpPr>
            <p:nvPr/>
          </p:nvSpPr>
          <p:spPr bwMode="auto">
            <a:xfrm>
              <a:off x="2181" y="3936"/>
              <a:ext cx="12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400">
                  <a:solidFill>
                    <a:srgbClr val="000000"/>
                  </a:solidFill>
                  <a:latin typeface="Tahoma" panose="020B0604030504040204" pitchFamily="34" charset="0"/>
                  <a:ea typeface="굴림" panose="020B0600000101010101" pitchFamily="34" charset="-127"/>
                </a:rPr>
                <a:t>S3</a:t>
              </a:r>
              <a:endParaRPr lang="en-US" altLang="ko-KR" sz="1400">
                <a:latin typeface="Tahoma" panose="020B0604030504040204" pitchFamily="34" charset="0"/>
                <a:ea typeface="굴림" panose="020B0600000101010101" pitchFamily="34" charset="-127"/>
              </a:endParaRPr>
            </a:p>
          </p:txBody>
        </p:sp>
        <p:sp>
          <p:nvSpPr>
            <p:cNvPr id="197694" name="Rectangle 1059">
              <a:extLst>
                <a:ext uri="{FF2B5EF4-FFF2-40B4-BE49-F238E27FC236}">
                  <a16:creationId xmlns:a16="http://schemas.microsoft.com/office/drawing/2014/main" id="{E51E9DFA-1C68-5046-B0EB-AF7B5990C9D0}"/>
                </a:ext>
              </a:extLst>
            </p:cNvPr>
            <p:cNvSpPr>
              <a:spLocks noChangeArrowheads="1"/>
            </p:cNvSpPr>
            <p:nvPr/>
          </p:nvSpPr>
          <p:spPr bwMode="auto">
            <a:xfrm>
              <a:off x="2588" y="3936"/>
              <a:ext cx="123"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400">
                  <a:solidFill>
                    <a:srgbClr val="000000"/>
                  </a:solidFill>
                  <a:latin typeface="Tahoma" panose="020B0604030504040204" pitchFamily="34" charset="0"/>
                  <a:ea typeface="굴림" panose="020B0600000101010101" pitchFamily="34" charset="-127"/>
                </a:rPr>
                <a:t>S4</a:t>
              </a:r>
              <a:endParaRPr lang="en-US" altLang="ko-KR" sz="1400">
                <a:latin typeface="Tahoma" panose="020B0604030504040204" pitchFamily="34" charset="0"/>
                <a:ea typeface="굴림" panose="020B0600000101010101" pitchFamily="34" charset="-127"/>
              </a:endParaRPr>
            </a:p>
          </p:txBody>
        </p:sp>
        <p:grpSp>
          <p:nvGrpSpPr>
            <p:cNvPr id="197695" name="Group 1068">
              <a:extLst>
                <a:ext uri="{FF2B5EF4-FFF2-40B4-BE49-F238E27FC236}">
                  <a16:creationId xmlns:a16="http://schemas.microsoft.com/office/drawing/2014/main" id="{69EB0601-852F-F14A-BB43-EEF0B3C9D2D6}"/>
                </a:ext>
              </a:extLst>
            </p:cNvPr>
            <p:cNvGrpSpPr>
              <a:grpSpLocks/>
            </p:cNvGrpSpPr>
            <p:nvPr/>
          </p:nvGrpSpPr>
          <p:grpSpPr bwMode="auto">
            <a:xfrm>
              <a:off x="720" y="1728"/>
              <a:ext cx="2160" cy="2160"/>
              <a:chOff x="2976" y="1536"/>
              <a:chExt cx="2160" cy="2160"/>
            </a:xfrm>
          </p:grpSpPr>
          <p:sp>
            <p:nvSpPr>
              <p:cNvPr id="174144" name="Rectangle 1069">
                <a:extLst>
                  <a:ext uri="{FF2B5EF4-FFF2-40B4-BE49-F238E27FC236}">
                    <a16:creationId xmlns:a16="http://schemas.microsoft.com/office/drawing/2014/main" id="{3801DE3B-4818-144D-8642-1E65607FC036}"/>
                  </a:ext>
                </a:extLst>
              </p:cNvPr>
              <p:cNvSpPr>
                <a:spLocks noChangeArrowheads="1"/>
              </p:cNvSpPr>
              <p:nvPr/>
            </p:nvSpPr>
            <p:spPr bwMode="auto">
              <a:xfrm>
                <a:off x="2976" y="3264"/>
                <a:ext cx="2160" cy="4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74145" name="Rectangle 1070">
                <a:extLst>
                  <a:ext uri="{FF2B5EF4-FFF2-40B4-BE49-F238E27FC236}">
                    <a16:creationId xmlns:a16="http://schemas.microsoft.com/office/drawing/2014/main" id="{C1FA8335-0415-894A-9087-32309F0FCB33}"/>
                  </a:ext>
                </a:extLst>
              </p:cNvPr>
              <p:cNvSpPr>
                <a:spLocks noChangeArrowheads="1"/>
              </p:cNvSpPr>
              <p:nvPr/>
            </p:nvSpPr>
            <p:spPr bwMode="auto">
              <a:xfrm>
                <a:off x="2976" y="2832"/>
                <a:ext cx="1728" cy="4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74146" name="Rectangle 1071">
                <a:extLst>
                  <a:ext uri="{FF2B5EF4-FFF2-40B4-BE49-F238E27FC236}">
                    <a16:creationId xmlns:a16="http://schemas.microsoft.com/office/drawing/2014/main" id="{4D3B398C-C4B6-5A49-A016-BA7528F42671}"/>
                  </a:ext>
                </a:extLst>
              </p:cNvPr>
              <p:cNvSpPr>
                <a:spLocks noChangeArrowheads="1"/>
              </p:cNvSpPr>
              <p:nvPr/>
            </p:nvSpPr>
            <p:spPr bwMode="auto">
              <a:xfrm>
                <a:off x="2976" y="2400"/>
                <a:ext cx="1296" cy="4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74147" name="Rectangle 1072">
                <a:extLst>
                  <a:ext uri="{FF2B5EF4-FFF2-40B4-BE49-F238E27FC236}">
                    <a16:creationId xmlns:a16="http://schemas.microsoft.com/office/drawing/2014/main" id="{0DD57ED3-3750-5F41-AF09-4116CD069B66}"/>
                  </a:ext>
                </a:extLst>
              </p:cNvPr>
              <p:cNvSpPr>
                <a:spLocks noChangeArrowheads="1"/>
              </p:cNvSpPr>
              <p:nvPr/>
            </p:nvSpPr>
            <p:spPr bwMode="auto">
              <a:xfrm>
                <a:off x="2976" y="1968"/>
                <a:ext cx="864" cy="4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74148" name="Rectangle 1073">
                <a:extLst>
                  <a:ext uri="{FF2B5EF4-FFF2-40B4-BE49-F238E27FC236}">
                    <a16:creationId xmlns:a16="http://schemas.microsoft.com/office/drawing/2014/main" id="{785394CD-9059-724C-82D1-165A6D65288C}"/>
                  </a:ext>
                </a:extLst>
              </p:cNvPr>
              <p:cNvSpPr>
                <a:spLocks noChangeArrowheads="1"/>
              </p:cNvSpPr>
              <p:nvPr/>
            </p:nvSpPr>
            <p:spPr bwMode="auto">
              <a:xfrm>
                <a:off x="2976" y="1536"/>
                <a:ext cx="432" cy="4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74149" name="Rectangle 1074">
                <a:extLst>
                  <a:ext uri="{FF2B5EF4-FFF2-40B4-BE49-F238E27FC236}">
                    <a16:creationId xmlns:a16="http://schemas.microsoft.com/office/drawing/2014/main" id="{0F8B331C-B61E-5843-83EF-B921BB236A30}"/>
                  </a:ext>
                </a:extLst>
              </p:cNvPr>
              <p:cNvSpPr>
                <a:spLocks noChangeArrowheads="1"/>
              </p:cNvSpPr>
              <p:nvPr/>
            </p:nvSpPr>
            <p:spPr bwMode="auto">
              <a:xfrm>
                <a:off x="2976" y="1536"/>
                <a:ext cx="432" cy="216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74150" name="Rectangle 1075">
                <a:extLst>
                  <a:ext uri="{FF2B5EF4-FFF2-40B4-BE49-F238E27FC236}">
                    <a16:creationId xmlns:a16="http://schemas.microsoft.com/office/drawing/2014/main" id="{06C91D87-5CFB-F647-B312-4470A7D27089}"/>
                  </a:ext>
                </a:extLst>
              </p:cNvPr>
              <p:cNvSpPr>
                <a:spLocks noChangeArrowheads="1"/>
              </p:cNvSpPr>
              <p:nvPr/>
            </p:nvSpPr>
            <p:spPr bwMode="auto">
              <a:xfrm>
                <a:off x="3408" y="1968"/>
                <a:ext cx="432" cy="1728"/>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74151" name="Rectangle 1076">
                <a:extLst>
                  <a:ext uri="{FF2B5EF4-FFF2-40B4-BE49-F238E27FC236}">
                    <a16:creationId xmlns:a16="http://schemas.microsoft.com/office/drawing/2014/main" id="{C2FBE49B-E483-794E-8357-6AB760012F45}"/>
                  </a:ext>
                </a:extLst>
              </p:cNvPr>
              <p:cNvSpPr>
                <a:spLocks noChangeArrowheads="1"/>
              </p:cNvSpPr>
              <p:nvPr/>
            </p:nvSpPr>
            <p:spPr bwMode="auto">
              <a:xfrm>
                <a:off x="3840" y="2400"/>
                <a:ext cx="432" cy="1296"/>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74152" name="Rectangle 1077">
                <a:extLst>
                  <a:ext uri="{FF2B5EF4-FFF2-40B4-BE49-F238E27FC236}">
                    <a16:creationId xmlns:a16="http://schemas.microsoft.com/office/drawing/2014/main" id="{C55A3428-1BD4-FC4F-9116-1BDDEFF7064C}"/>
                  </a:ext>
                </a:extLst>
              </p:cNvPr>
              <p:cNvSpPr>
                <a:spLocks noChangeArrowheads="1"/>
              </p:cNvSpPr>
              <p:nvPr/>
            </p:nvSpPr>
            <p:spPr bwMode="auto">
              <a:xfrm>
                <a:off x="4272" y="2832"/>
                <a:ext cx="432" cy="864"/>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74153" name="Rectangle 1078">
                <a:extLst>
                  <a:ext uri="{FF2B5EF4-FFF2-40B4-BE49-F238E27FC236}">
                    <a16:creationId xmlns:a16="http://schemas.microsoft.com/office/drawing/2014/main" id="{3C07CE49-5B5D-CA47-ADA4-A59128B62B55}"/>
                  </a:ext>
                </a:extLst>
              </p:cNvPr>
              <p:cNvSpPr>
                <a:spLocks noChangeArrowheads="1"/>
              </p:cNvSpPr>
              <p:nvPr/>
            </p:nvSpPr>
            <p:spPr bwMode="auto">
              <a:xfrm>
                <a:off x="4704" y="3264"/>
                <a:ext cx="432" cy="43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grpSp>
      </p:grpSp>
      <p:grpSp>
        <p:nvGrpSpPr>
          <p:cNvPr id="174163" name="Group 1107">
            <a:extLst>
              <a:ext uri="{FF2B5EF4-FFF2-40B4-BE49-F238E27FC236}">
                <a16:creationId xmlns:a16="http://schemas.microsoft.com/office/drawing/2014/main" id="{A159E786-0A3D-B74D-842F-F53ED77C794D}"/>
              </a:ext>
            </a:extLst>
          </p:cNvPr>
          <p:cNvGrpSpPr>
            <a:grpSpLocks/>
          </p:cNvGrpSpPr>
          <p:nvPr/>
        </p:nvGrpSpPr>
        <p:grpSpPr bwMode="auto">
          <a:xfrm>
            <a:off x="1828800" y="3695700"/>
            <a:ext cx="685800" cy="685800"/>
            <a:chOff x="1152" y="2160"/>
            <a:chExt cx="432" cy="432"/>
          </a:xfrm>
        </p:grpSpPr>
        <p:sp>
          <p:nvSpPr>
            <p:cNvPr id="174131" name="Line 1089">
              <a:extLst>
                <a:ext uri="{FF2B5EF4-FFF2-40B4-BE49-F238E27FC236}">
                  <a16:creationId xmlns:a16="http://schemas.microsoft.com/office/drawing/2014/main" id="{E5EE1BDE-3FFC-AD42-ADB2-231E1F79B172}"/>
                </a:ext>
              </a:extLst>
            </p:cNvPr>
            <p:cNvSpPr>
              <a:spLocks noChangeShapeType="1"/>
            </p:cNvSpPr>
            <p:nvPr/>
          </p:nvSpPr>
          <p:spPr bwMode="auto">
            <a:xfrm>
              <a:off x="1152" y="2160"/>
              <a:ext cx="432" cy="432"/>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74132" name="Line 1090">
              <a:extLst>
                <a:ext uri="{FF2B5EF4-FFF2-40B4-BE49-F238E27FC236}">
                  <a16:creationId xmlns:a16="http://schemas.microsoft.com/office/drawing/2014/main" id="{486EACFD-3024-7344-82D7-6E4150E79F66}"/>
                </a:ext>
              </a:extLst>
            </p:cNvPr>
            <p:cNvSpPr>
              <a:spLocks noChangeShapeType="1"/>
            </p:cNvSpPr>
            <p:nvPr/>
          </p:nvSpPr>
          <p:spPr bwMode="auto">
            <a:xfrm flipH="1">
              <a:off x="1152" y="2160"/>
              <a:ext cx="432" cy="432"/>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grpSp>
      <p:grpSp>
        <p:nvGrpSpPr>
          <p:cNvPr id="174183" name="Group 1127">
            <a:extLst>
              <a:ext uri="{FF2B5EF4-FFF2-40B4-BE49-F238E27FC236}">
                <a16:creationId xmlns:a16="http://schemas.microsoft.com/office/drawing/2014/main" id="{A083D0EE-7371-054F-AD27-05D83CF28A3D}"/>
              </a:ext>
            </a:extLst>
          </p:cNvPr>
          <p:cNvGrpSpPr>
            <a:grpSpLocks/>
          </p:cNvGrpSpPr>
          <p:nvPr/>
        </p:nvGrpSpPr>
        <p:grpSpPr bwMode="auto">
          <a:xfrm>
            <a:off x="1143000" y="4381500"/>
            <a:ext cx="3429000" cy="2057400"/>
            <a:chOff x="720" y="2592"/>
            <a:chExt cx="2160" cy="1296"/>
          </a:xfrm>
        </p:grpSpPr>
        <p:grpSp>
          <p:nvGrpSpPr>
            <p:cNvPr id="197662" name="Group 1113">
              <a:extLst>
                <a:ext uri="{FF2B5EF4-FFF2-40B4-BE49-F238E27FC236}">
                  <a16:creationId xmlns:a16="http://schemas.microsoft.com/office/drawing/2014/main" id="{5A5160A5-2A0D-8242-B2ED-E906D50E014B}"/>
                </a:ext>
              </a:extLst>
            </p:cNvPr>
            <p:cNvGrpSpPr>
              <a:grpSpLocks/>
            </p:cNvGrpSpPr>
            <p:nvPr/>
          </p:nvGrpSpPr>
          <p:grpSpPr bwMode="auto">
            <a:xfrm>
              <a:off x="720" y="3456"/>
              <a:ext cx="432" cy="432"/>
              <a:chOff x="720" y="3456"/>
              <a:chExt cx="432" cy="432"/>
            </a:xfrm>
          </p:grpSpPr>
          <p:sp>
            <p:nvSpPr>
              <p:cNvPr id="174129" name="Line 1079">
                <a:extLst>
                  <a:ext uri="{FF2B5EF4-FFF2-40B4-BE49-F238E27FC236}">
                    <a16:creationId xmlns:a16="http://schemas.microsoft.com/office/drawing/2014/main" id="{239F34EA-58D2-9846-9144-126E2CC4834B}"/>
                  </a:ext>
                </a:extLst>
              </p:cNvPr>
              <p:cNvSpPr>
                <a:spLocks noChangeShapeType="1"/>
              </p:cNvSpPr>
              <p:nvPr/>
            </p:nvSpPr>
            <p:spPr bwMode="auto">
              <a:xfrm>
                <a:off x="720" y="3456"/>
                <a:ext cx="432" cy="432"/>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74130" name="Line 1080">
                <a:extLst>
                  <a:ext uri="{FF2B5EF4-FFF2-40B4-BE49-F238E27FC236}">
                    <a16:creationId xmlns:a16="http://schemas.microsoft.com/office/drawing/2014/main" id="{29F4FFAA-B135-A94B-8EBC-BE805788CC7A}"/>
                  </a:ext>
                </a:extLst>
              </p:cNvPr>
              <p:cNvSpPr>
                <a:spLocks noChangeShapeType="1"/>
              </p:cNvSpPr>
              <p:nvPr/>
            </p:nvSpPr>
            <p:spPr bwMode="auto">
              <a:xfrm flipH="1">
                <a:off x="720" y="3456"/>
                <a:ext cx="432" cy="432"/>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grpSp>
        <p:grpSp>
          <p:nvGrpSpPr>
            <p:cNvPr id="197663" name="Group 1111">
              <a:extLst>
                <a:ext uri="{FF2B5EF4-FFF2-40B4-BE49-F238E27FC236}">
                  <a16:creationId xmlns:a16="http://schemas.microsoft.com/office/drawing/2014/main" id="{E151AD3A-6143-F844-B7E5-3544E8516093}"/>
                </a:ext>
              </a:extLst>
            </p:cNvPr>
            <p:cNvGrpSpPr>
              <a:grpSpLocks/>
            </p:cNvGrpSpPr>
            <p:nvPr/>
          </p:nvGrpSpPr>
          <p:grpSpPr bwMode="auto">
            <a:xfrm>
              <a:off x="1584" y="3456"/>
              <a:ext cx="432" cy="432"/>
              <a:chOff x="1584" y="3456"/>
              <a:chExt cx="432" cy="432"/>
            </a:xfrm>
          </p:grpSpPr>
          <p:sp>
            <p:nvSpPr>
              <p:cNvPr id="174127" name="Line 1081">
                <a:extLst>
                  <a:ext uri="{FF2B5EF4-FFF2-40B4-BE49-F238E27FC236}">
                    <a16:creationId xmlns:a16="http://schemas.microsoft.com/office/drawing/2014/main" id="{6ED33E35-FECC-6C47-A50E-E0A8201868AE}"/>
                  </a:ext>
                </a:extLst>
              </p:cNvPr>
              <p:cNvSpPr>
                <a:spLocks noChangeShapeType="1"/>
              </p:cNvSpPr>
              <p:nvPr/>
            </p:nvSpPr>
            <p:spPr bwMode="auto">
              <a:xfrm>
                <a:off x="1584" y="3456"/>
                <a:ext cx="432" cy="432"/>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74128" name="Line 1082">
                <a:extLst>
                  <a:ext uri="{FF2B5EF4-FFF2-40B4-BE49-F238E27FC236}">
                    <a16:creationId xmlns:a16="http://schemas.microsoft.com/office/drawing/2014/main" id="{02D3447B-F276-244C-B6B6-C172BD8075A9}"/>
                  </a:ext>
                </a:extLst>
              </p:cNvPr>
              <p:cNvSpPr>
                <a:spLocks noChangeShapeType="1"/>
              </p:cNvSpPr>
              <p:nvPr/>
            </p:nvSpPr>
            <p:spPr bwMode="auto">
              <a:xfrm flipH="1">
                <a:off x="1584" y="3456"/>
                <a:ext cx="432" cy="432"/>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grpSp>
        <p:grpSp>
          <p:nvGrpSpPr>
            <p:cNvPr id="197664" name="Group 1109">
              <a:extLst>
                <a:ext uri="{FF2B5EF4-FFF2-40B4-BE49-F238E27FC236}">
                  <a16:creationId xmlns:a16="http://schemas.microsoft.com/office/drawing/2014/main" id="{83DB7D14-0B31-A74E-BB5D-0A6304994EF1}"/>
                </a:ext>
              </a:extLst>
            </p:cNvPr>
            <p:cNvGrpSpPr>
              <a:grpSpLocks/>
            </p:cNvGrpSpPr>
            <p:nvPr/>
          </p:nvGrpSpPr>
          <p:grpSpPr bwMode="auto">
            <a:xfrm>
              <a:off x="2016" y="3024"/>
              <a:ext cx="432" cy="432"/>
              <a:chOff x="2016" y="3024"/>
              <a:chExt cx="432" cy="432"/>
            </a:xfrm>
          </p:grpSpPr>
          <p:sp>
            <p:nvSpPr>
              <p:cNvPr id="174125" name="Line 1083">
                <a:extLst>
                  <a:ext uri="{FF2B5EF4-FFF2-40B4-BE49-F238E27FC236}">
                    <a16:creationId xmlns:a16="http://schemas.microsoft.com/office/drawing/2014/main" id="{719A7216-545D-C249-98E4-145944722759}"/>
                  </a:ext>
                </a:extLst>
              </p:cNvPr>
              <p:cNvSpPr>
                <a:spLocks noChangeShapeType="1"/>
              </p:cNvSpPr>
              <p:nvPr/>
            </p:nvSpPr>
            <p:spPr bwMode="auto">
              <a:xfrm>
                <a:off x="2016" y="3024"/>
                <a:ext cx="432" cy="432"/>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74126" name="Line 1084">
                <a:extLst>
                  <a:ext uri="{FF2B5EF4-FFF2-40B4-BE49-F238E27FC236}">
                    <a16:creationId xmlns:a16="http://schemas.microsoft.com/office/drawing/2014/main" id="{F8E28124-0E02-BD4B-8934-0F0DD127BE28}"/>
                  </a:ext>
                </a:extLst>
              </p:cNvPr>
              <p:cNvSpPr>
                <a:spLocks noChangeShapeType="1"/>
              </p:cNvSpPr>
              <p:nvPr/>
            </p:nvSpPr>
            <p:spPr bwMode="auto">
              <a:xfrm flipH="1">
                <a:off x="2016" y="3024"/>
                <a:ext cx="432" cy="432"/>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grpSp>
        <p:grpSp>
          <p:nvGrpSpPr>
            <p:cNvPr id="197665" name="Group 1110">
              <a:extLst>
                <a:ext uri="{FF2B5EF4-FFF2-40B4-BE49-F238E27FC236}">
                  <a16:creationId xmlns:a16="http://schemas.microsoft.com/office/drawing/2014/main" id="{D7EFFDAC-E990-1048-8009-EDC0EB539F44}"/>
                </a:ext>
              </a:extLst>
            </p:cNvPr>
            <p:cNvGrpSpPr>
              <a:grpSpLocks/>
            </p:cNvGrpSpPr>
            <p:nvPr/>
          </p:nvGrpSpPr>
          <p:grpSpPr bwMode="auto">
            <a:xfrm>
              <a:off x="2448" y="3456"/>
              <a:ext cx="432" cy="432"/>
              <a:chOff x="2448" y="3456"/>
              <a:chExt cx="432" cy="432"/>
            </a:xfrm>
          </p:grpSpPr>
          <p:sp>
            <p:nvSpPr>
              <p:cNvPr id="174123" name="Line 1085">
                <a:extLst>
                  <a:ext uri="{FF2B5EF4-FFF2-40B4-BE49-F238E27FC236}">
                    <a16:creationId xmlns:a16="http://schemas.microsoft.com/office/drawing/2014/main" id="{95FA2E08-603A-0748-8BC1-E4935C173F3D}"/>
                  </a:ext>
                </a:extLst>
              </p:cNvPr>
              <p:cNvSpPr>
                <a:spLocks noChangeShapeType="1"/>
              </p:cNvSpPr>
              <p:nvPr/>
            </p:nvSpPr>
            <p:spPr bwMode="auto">
              <a:xfrm>
                <a:off x="2448" y="3456"/>
                <a:ext cx="432" cy="432"/>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74124" name="Line 1086">
                <a:extLst>
                  <a:ext uri="{FF2B5EF4-FFF2-40B4-BE49-F238E27FC236}">
                    <a16:creationId xmlns:a16="http://schemas.microsoft.com/office/drawing/2014/main" id="{AC285810-DDCA-484E-975D-53F2F48CC7B3}"/>
                  </a:ext>
                </a:extLst>
              </p:cNvPr>
              <p:cNvSpPr>
                <a:spLocks noChangeShapeType="1"/>
              </p:cNvSpPr>
              <p:nvPr/>
            </p:nvSpPr>
            <p:spPr bwMode="auto">
              <a:xfrm flipH="1">
                <a:off x="2448" y="3456"/>
                <a:ext cx="432" cy="432"/>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grpSp>
        <p:grpSp>
          <p:nvGrpSpPr>
            <p:cNvPr id="197666" name="Group 1108">
              <a:extLst>
                <a:ext uri="{FF2B5EF4-FFF2-40B4-BE49-F238E27FC236}">
                  <a16:creationId xmlns:a16="http://schemas.microsoft.com/office/drawing/2014/main" id="{A18021EE-2C89-F24A-A2EE-41D684FF4BBE}"/>
                </a:ext>
              </a:extLst>
            </p:cNvPr>
            <p:cNvGrpSpPr>
              <a:grpSpLocks/>
            </p:cNvGrpSpPr>
            <p:nvPr/>
          </p:nvGrpSpPr>
          <p:grpSpPr bwMode="auto">
            <a:xfrm>
              <a:off x="1584" y="2592"/>
              <a:ext cx="432" cy="432"/>
              <a:chOff x="1584" y="2592"/>
              <a:chExt cx="432" cy="432"/>
            </a:xfrm>
          </p:grpSpPr>
          <p:sp>
            <p:nvSpPr>
              <p:cNvPr id="174121" name="Line 1087">
                <a:extLst>
                  <a:ext uri="{FF2B5EF4-FFF2-40B4-BE49-F238E27FC236}">
                    <a16:creationId xmlns:a16="http://schemas.microsoft.com/office/drawing/2014/main" id="{EBCA6C08-78AD-DD4D-84EA-7F62ED96D620}"/>
                  </a:ext>
                </a:extLst>
              </p:cNvPr>
              <p:cNvSpPr>
                <a:spLocks noChangeShapeType="1"/>
              </p:cNvSpPr>
              <p:nvPr/>
            </p:nvSpPr>
            <p:spPr bwMode="auto">
              <a:xfrm>
                <a:off x="1584" y="2592"/>
                <a:ext cx="432" cy="432"/>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74122" name="Line 1088">
                <a:extLst>
                  <a:ext uri="{FF2B5EF4-FFF2-40B4-BE49-F238E27FC236}">
                    <a16:creationId xmlns:a16="http://schemas.microsoft.com/office/drawing/2014/main" id="{A1100434-E558-C545-965C-55E5C53443E3}"/>
                  </a:ext>
                </a:extLst>
              </p:cNvPr>
              <p:cNvSpPr>
                <a:spLocks noChangeShapeType="1"/>
              </p:cNvSpPr>
              <p:nvPr/>
            </p:nvSpPr>
            <p:spPr bwMode="auto">
              <a:xfrm flipH="1">
                <a:off x="1584" y="2592"/>
                <a:ext cx="432" cy="432"/>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grpSp>
        <p:grpSp>
          <p:nvGrpSpPr>
            <p:cNvPr id="197667" name="Group 1114">
              <a:extLst>
                <a:ext uri="{FF2B5EF4-FFF2-40B4-BE49-F238E27FC236}">
                  <a16:creationId xmlns:a16="http://schemas.microsoft.com/office/drawing/2014/main" id="{EE09FF42-A16B-1C44-996F-89E0DB887E93}"/>
                </a:ext>
              </a:extLst>
            </p:cNvPr>
            <p:cNvGrpSpPr>
              <a:grpSpLocks/>
            </p:cNvGrpSpPr>
            <p:nvPr/>
          </p:nvGrpSpPr>
          <p:grpSpPr bwMode="auto">
            <a:xfrm>
              <a:off x="720" y="2592"/>
              <a:ext cx="432" cy="432"/>
              <a:chOff x="720" y="2592"/>
              <a:chExt cx="432" cy="432"/>
            </a:xfrm>
          </p:grpSpPr>
          <p:sp>
            <p:nvSpPr>
              <p:cNvPr id="174119" name="Line 1091">
                <a:extLst>
                  <a:ext uri="{FF2B5EF4-FFF2-40B4-BE49-F238E27FC236}">
                    <a16:creationId xmlns:a16="http://schemas.microsoft.com/office/drawing/2014/main" id="{E323F508-8400-4D4C-84C4-A20B93C8ADA5}"/>
                  </a:ext>
                </a:extLst>
              </p:cNvPr>
              <p:cNvSpPr>
                <a:spLocks noChangeShapeType="1"/>
              </p:cNvSpPr>
              <p:nvPr/>
            </p:nvSpPr>
            <p:spPr bwMode="auto">
              <a:xfrm>
                <a:off x="720" y="2592"/>
                <a:ext cx="432" cy="432"/>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74120" name="Line 1092">
                <a:extLst>
                  <a:ext uri="{FF2B5EF4-FFF2-40B4-BE49-F238E27FC236}">
                    <a16:creationId xmlns:a16="http://schemas.microsoft.com/office/drawing/2014/main" id="{7B5F3E96-3051-1F4F-B5A4-3EC545A4D6AB}"/>
                  </a:ext>
                </a:extLst>
              </p:cNvPr>
              <p:cNvSpPr>
                <a:spLocks noChangeShapeType="1"/>
              </p:cNvSpPr>
              <p:nvPr/>
            </p:nvSpPr>
            <p:spPr bwMode="auto">
              <a:xfrm flipH="1">
                <a:off x="720" y="2592"/>
                <a:ext cx="432" cy="432"/>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grpSp>
        <p:grpSp>
          <p:nvGrpSpPr>
            <p:cNvPr id="197668" name="Group 1112">
              <a:extLst>
                <a:ext uri="{FF2B5EF4-FFF2-40B4-BE49-F238E27FC236}">
                  <a16:creationId xmlns:a16="http://schemas.microsoft.com/office/drawing/2014/main" id="{51428AB8-935F-824A-9EBB-5727D15AAF54}"/>
                </a:ext>
              </a:extLst>
            </p:cNvPr>
            <p:cNvGrpSpPr>
              <a:grpSpLocks/>
            </p:cNvGrpSpPr>
            <p:nvPr/>
          </p:nvGrpSpPr>
          <p:grpSpPr bwMode="auto">
            <a:xfrm>
              <a:off x="1152" y="3024"/>
              <a:ext cx="432" cy="432"/>
              <a:chOff x="1152" y="3024"/>
              <a:chExt cx="432" cy="432"/>
            </a:xfrm>
          </p:grpSpPr>
          <p:sp>
            <p:nvSpPr>
              <p:cNvPr id="174117" name="Line 1093">
                <a:extLst>
                  <a:ext uri="{FF2B5EF4-FFF2-40B4-BE49-F238E27FC236}">
                    <a16:creationId xmlns:a16="http://schemas.microsoft.com/office/drawing/2014/main" id="{015DAEA3-8121-5E44-80AC-2022580F7928}"/>
                  </a:ext>
                </a:extLst>
              </p:cNvPr>
              <p:cNvSpPr>
                <a:spLocks noChangeShapeType="1"/>
              </p:cNvSpPr>
              <p:nvPr/>
            </p:nvSpPr>
            <p:spPr bwMode="auto">
              <a:xfrm>
                <a:off x="1152" y="3024"/>
                <a:ext cx="432" cy="432"/>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74118" name="Line 1094">
                <a:extLst>
                  <a:ext uri="{FF2B5EF4-FFF2-40B4-BE49-F238E27FC236}">
                    <a16:creationId xmlns:a16="http://schemas.microsoft.com/office/drawing/2014/main" id="{ADDF97BD-1489-3A4B-9888-F93A64806F74}"/>
                  </a:ext>
                </a:extLst>
              </p:cNvPr>
              <p:cNvSpPr>
                <a:spLocks noChangeShapeType="1"/>
              </p:cNvSpPr>
              <p:nvPr/>
            </p:nvSpPr>
            <p:spPr bwMode="auto">
              <a:xfrm flipH="1">
                <a:off x="1152" y="3024"/>
                <a:ext cx="432" cy="432"/>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grpSp>
      </p:grpSp>
      <p:grpSp>
        <p:nvGrpSpPr>
          <p:cNvPr id="174162" name="Group 1106">
            <a:extLst>
              <a:ext uri="{FF2B5EF4-FFF2-40B4-BE49-F238E27FC236}">
                <a16:creationId xmlns:a16="http://schemas.microsoft.com/office/drawing/2014/main" id="{D66FFC7A-C75E-BD42-BFA6-4FDAD7F73079}"/>
              </a:ext>
            </a:extLst>
          </p:cNvPr>
          <p:cNvGrpSpPr>
            <a:grpSpLocks/>
          </p:cNvGrpSpPr>
          <p:nvPr/>
        </p:nvGrpSpPr>
        <p:grpSpPr bwMode="auto">
          <a:xfrm>
            <a:off x="1143000" y="3009900"/>
            <a:ext cx="685800" cy="685800"/>
            <a:chOff x="720" y="1728"/>
            <a:chExt cx="432" cy="432"/>
          </a:xfrm>
        </p:grpSpPr>
        <p:sp>
          <p:nvSpPr>
            <p:cNvPr id="174108" name="Line 1095">
              <a:extLst>
                <a:ext uri="{FF2B5EF4-FFF2-40B4-BE49-F238E27FC236}">
                  <a16:creationId xmlns:a16="http://schemas.microsoft.com/office/drawing/2014/main" id="{09510924-51D0-9C45-A07C-16135C804114}"/>
                </a:ext>
              </a:extLst>
            </p:cNvPr>
            <p:cNvSpPr>
              <a:spLocks noChangeShapeType="1"/>
            </p:cNvSpPr>
            <p:nvPr/>
          </p:nvSpPr>
          <p:spPr bwMode="auto">
            <a:xfrm>
              <a:off x="720" y="1728"/>
              <a:ext cx="432" cy="432"/>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74109" name="Line 1096">
              <a:extLst>
                <a:ext uri="{FF2B5EF4-FFF2-40B4-BE49-F238E27FC236}">
                  <a16:creationId xmlns:a16="http://schemas.microsoft.com/office/drawing/2014/main" id="{EC744682-BB34-0A4C-BD15-CAB6757DD541}"/>
                </a:ext>
              </a:extLst>
            </p:cNvPr>
            <p:cNvSpPr>
              <a:spLocks noChangeShapeType="1"/>
            </p:cNvSpPr>
            <p:nvPr/>
          </p:nvSpPr>
          <p:spPr bwMode="auto">
            <a:xfrm flipH="1">
              <a:off x="720" y="1728"/>
              <a:ext cx="432" cy="432"/>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grpSp>
      <p:grpSp>
        <p:nvGrpSpPr>
          <p:cNvPr id="174172" name="Group 1116">
            <a:extLst>
              <a:ext uri="{FF2B5EF4-FFF2-40B4-BE49-F238E27FC236}">
                <a16:creationId xmlns:a16="http://schemas.microsoft.com/office/drawing/2014/main" id="{92F5D7A7-51EF-8249-A5D5-72E2C4D72822}"/>
              </a:ext>
            </a:extLst>
          </p:cNvPr>
          <p:cNvGrpSpPr>
            <a:grpSpLocks/>
          </p:cNvGrpSpPr>
          <p:nvPr/>
        </p:nvGrpSpPr>
        <p:grpSpPr bwMode="auto">
          <a:xfrm>
            <a:off x="1143000" y="3695700"/>
            <a:ext cx="685800" cy="685800"/>
            <a:chOff x="720" y="2160"/>
            <a:chExt cx="432" cy="432"/>
          </a:xfrm>
        </p:grpSpPr>
        <p:sp>
          <p:nvSpPr>
            <p:cNvPr id="174106" name="Line 1097">
              <a:extLst>
                <a:ext uri="{FF2B5EF4-FFF2-40B4-BE49-F238E27FC236}">
                  <a16:creationId xmlns:a16="http://schemas.microsoft.com/office/drawing/2014/main" id="{0806F645-DC3B-2D47-A2A4-8D94893AB84A}"/>
                </a:ext>
              </a:extLst>
            </p:cNvPr>
            <p:cNvSpPr>
              <a:spLocks noChangeShapeType="1"/>
            </p:cNvSpPr>
            <p:nvPr/>
          </p:nvSpPr>
          <p:spPr bwMode="auto">
            <a:xfrm>
              <a:off x="720" y="2160"/>
              <a:ext cx="432" cy="43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74107" name="Line 1098">
              <a:extLst>
                <a:ext uri="{FF2B5EF4-FFF2-40B4-BE49-F238E27FC236}">
                  <a16:creationId xmlns:a16="http://schemas.microsoft.com/office/drawing/2014/main" id="{14CBF9CE-6F05-AE47-963A-E56BF67E09CF}"/>
                </a:ext>
              </a:extLst>
            </p:cNvPr>
            <p:cNvSpPr>
              <a:spLocks noChangeShapeType="1"/>
            </p:cNvSpPr>
            <p:nvPr/>
          </p:nvSpPr>
          <p:spPr bwMode="auto">
            <a:xfrm flipH="1">
              <a:off x="720" y="2160"/>
              <a:ext cx="432" cy="43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grpSp>
      <p:grpSp>
        <p:nvGrpSpPr>
          <p:cNvPr id="174174" name="Group 1118">
            <a:extLst>
              <a:ext uri="{FF2B5EF4-FFF2-40B4-BE49-F238E27FC236}">
                <a16:creationId xmlns:a16="http://schemas.microsoft.com/office/drawing/2014/main" id="{3959E16B-2ABD-474B-A3F9-8DD0F99A88A1}"/>
              </a:ext>
            </a:extLst>
          </p:cNvPr>
          <p:cNvGrpSpPr>
            <a:grpSpLocks/>
          </p:cNvGrpSpPr>
          <p:nvPr/>
        </p:nvGrpSpPr>
        <p:grpSpPr bwMode="auto">
          <a:xfrm>
            <a:off x="1828800" y="4381500"/>
            <a:ext cx="685800" cy="685800"/>
            <a:chOff x="1152" y="2592"/>
            <a:chExt cx="432" cy="432"/>
          </a:xfrm>
        </p:grpSpPr>
        <p:sp>
          <p:nvSpPr>
            <p:cNvPr id="174104" name="Line 1099">
              <a:extLst>
                <a:ext uri="{FF2B5EF4-FFF2-40B4-BE49-F238E27FC236}">
                  <a16:creationId xmlns:a16="http://schemas.microsoft.com/office/drawing/2014/main" id="{CD76AAAF-3909-E846-B023-7EA5C912C5EE}"/>
                </a:ext>
              </a:extLst>
            </p:cNvPr>
            <p:cNvSpPr>
              <a:spLocks noChangeShapeType="1"/>
            </p:cNvSpPr>
            <p:nvPr/>
          </p:nvSpPr>
          <p:spPr bwMode="auto">
            <a:xfrm>
              <a:off x="1152" y="2592"/>
              <a:ext cx="432" cy="43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74105" name="Line 1100">
              <a:extLst>
                <a:ext uri="{FF2B5EF4-FFF2-40B4-BE49-F238E27FC236}">
                  <a16:creationId xmlns:a16="http://schemas.microsoft.com/office/drawing/2014/main" id="{585ED7AB-E755-C348-B501-9D453A005CE4}"/>
                </a:ext>
              </a:extLst>
            </p:cNvPr>
            <p:cNvSpPr>
              <a:spLocks noChangeShapeType="1"/>
            </p:cNvSpPr>
            <p:nvPr/>
          </p:nvSpPr>
          <p:spPr bwMode="auto">
            <a:xfrm flipH="1">
              <a:off x="1152" y="2592"/>
              <a:ext cx="432" cy="43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grpSp>
      <p:grpSp>
        <p:nvGrpSpPr>
          <p:cNvPr id="174177" name="Group 1121">
            <a:extLst>
              <a:ext uri="{FF2B5EF4-FFF2-40B4-BE49-F238E27FC236}">
                <a16:creationId xmlns:a16="http://schemas.microsoft.com/office/drawing/2014/main" id="{B2D57B5B-EEBD-2640-B1FD-F1CE4F8C2B54}"/>
              </a:ext>
            </a:extLst>
          </p:cNvPr>
          <p:cNvGrpSpPr>
            <a:grpSpLocks/>
          </p:cNvGrpSpPr>
          <p:nvPr/>
        </p:nvGrpSpPr>
        <p:grpSpPr bwMode="auto">
          <a:xfrm>
            <a:off x="2514600" y="5067300"/>
            <a:ext cx="685800" cy="685800"/>
            <a:chOff x="1584" y="3024"/>
            <a:chExt cx="432" cy="432"/>
          </a:xfrm>
        </p:grpSpPr>
        <p:sp>
          <p:nvSpPr>
            <p:cNvPr id="174102" name="Line 1101">
              <a:extLst>
                <a:ext uri="{FF2B5EF4-FFF2-40B4-BE49-F238E27FC236}">
                  <a16:creationId xmlns:a16="http://schemas.microsoft.com/office/drawing/2014/main" id="{3DCEB418-37BE-A04F-80C8-24760E158317}"/>
                </a:ext>
              </a:extLst>
            </p:cNvPr>
            <p:cNvSpPr>
              <a:spLocks noChangeShapeType="1"/>
            </p:cNvSpPr>
            <p:nvPr/>
          </p:nvSpPr>
          <p:spPr bwMode="auto">
            <a:xfrm>
              <a:off x="1584" y="3024"/>
              <a:ext cx="432" cy="43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74103" name="Line 1102">
              <a:extLst>
                <a:ext uri="{FF2B5EF4-FFF2-40B4-BE49-F238E27FC236}">
                  <a16:creationId xmlns:a16="http://schemas.microsoft.com/office/drawing/2014/main" id="{4D4207F4-5FD6-9947-9270-9A71C7FD4028}"/>
                </a:ext>
              </a:extLst>
            </p:cNvPr>
            <p:cNvSpPr>
              <a:spLocks noChangeShapeType="1"/>
            </p:cNvSpPr>
            <p:nvPr/>
          </p:nvSpPr>
          <p:spPr bwMode="auto">
            <a:xfrm flipH="1">
              <a:off x="1584" y="3024"/>
              <a:ext cx="432" cy="43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grpSp>
      <p:grpSp>
        <p:nvGrpSpPr>
          <p:cNvPr id="174179" name="Group 1123">
            <a:extLst>
              <a:ext uri="{FF2B5EF4-FFF2-40B4-BE49-F238E27FC236}">
                <a16:creationId xmlns:a16="http://schemas.microsoft.com/office/drawing/2014/main" id="{11D3F0C1-41CD-BB44-B692-5B09A5825C1C}"/>
              </a:ext>
            </a:extLst>
          </p:cNvPr>
          <p:cNvGrpSpPr>
            <a:grpSpLocks/>
          </p:cNvGrpSpPr>
          <p:nvPr/>
        </p:nvGrpSpPr>
        <p:grpSpPr bwMode="auto">
          <a:xfrm>
            <a:off x="1828800" y="5753100"/>
            <a:ext cx="685800" cy="685800"/>
            <a:chOff x="1152" y="3456"/>
            <a:chExt cx="432" cy="432"/>
          </a:xfrm>
        </p:grpSpPr>
        <p:sp>
          <p:nvSpPr>
            <p:cNvPr id="174100" name="Line 1103">
              <a:extLst>
                <a:ext uri="{FF2B5EF4-FFF2-40B4-BE49-F238E27FC236}">
                  <a16:creationId xmlns:a16="http://schemas.microsoft.com/office/drawing/2014/main" id="{8990EAEE-6970-C141-9165-00D9D1773E20}"/>
                </a:ext>
              </a:extLst>
            </p:cNvPr>
            <p:cNvSpPr>
              <a:spLocks noChangeShapeType="1"/>
            </p:cNvSpPr>
            <p:nvPr/>
          </p:nvSpPr>
          <p:spPr bwMode="auto">
            <a:xfrm>
              <a:off x="1152" y="3456"/>
              <a:ext cx="432" cy="43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74101" name="Line 1104">
              <a:extLst>
                <a:ext uri="{FF2B5EF4-FFF2-40B4-BE49-F238E27FC236}">
                  <a16:creationId xmlns:a16="http://schemas.microsoft.com/office/drawing/2014/main" id="{2527F919-5BF5-D044-BA2F-133DC9C71F37}"/>
                </a:ext>
              </a:extLst>
            </p:cNvPr>
            <p:cNvSpPr>
              <a:spLocks noChangeShapeType="1"/>
            </p:cNvSpPr>
            <p:nvPr/>
          </p:nvSpPr>
          <p:spPr bwMode="auto">
            <a:xfrm flipH="1">
              <a:off x="1152" y="3456"/>
              <a:ext cx="432" cy="43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grpSp>
    </p:spTree>
    <p:extLst>
      <p:ext uri="{BB962C8B-B14F-4D97-AF65-F5344CB8AC3E}">
        <p14:creationId xmlns:p14="http://schemas.microsoft.com/office/powerpoint/2010/main" val="1439993830"/>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7416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7416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7418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7417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17417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17417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174178"/>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174176"/>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499"/>
                                          </p:stCondLst>
                                        </p:cTn>
                                        <p:tgtEl>
                                          <p:spTgt spid="174180"/>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174172"/>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499"/>
                                          </p:stCondLst>
                                        </p:cTn>
                                        <p:tgtEl>
                                          <p:spTgt spid="174174"/>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499"/>
                                          </p:stCondLst>
                                        </p:cTn>
                                        <p:tgtEl>
                                          <p:spTgt spid="174177"/>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nodeType="clickEffect">
                                  <p:stCondLst>
                                    <p:cond delay="0"/>
                                  </p:stCondLst>
                                  <p:childTnLst>
                                    <p:set>
                                      <p:cBhvr>
                                        <p:cTn id="54" dur="1" fill="hold">
                                          <p:stCondLst>
                                            <p:cond delay="499"/>
                                          </p:stCondLst>
                                        </p:cTn>
                                        <p:tgtEl>
                                          <p:spTgt spid="174179"/>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499"/>
                                          </p:stCondLst>
                                        </p:cTn>
                                        <p:tgtEl>
                                          <p:spTgt spid="174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슬라이드 번호 개체 틀 5">
            <a:extLst>
              <a:ext uri="{FF2B5EF4-FFF2-40B4-BE49-F238E27FC236}">
                <a16:creationId xmlns:a16="http://schemas.microsoft.com/office/drawing/2014/main" id="{A03E3DC1-C6EB-8E44-BD59-3ABB81CB442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98A1019B-927C-D240-B2DC-6914F643D9BE}" type="slidenum">
              <a:rPr lang="en-US" altLang="en-US" sz="1200" smtClean="0">
                <a:solidFill>
                  <a:srgbClr val="000000"/>
                </a:solidFill>
                <a:latin typeface="Garamond" panose="02020404030301010803" pitchFamily="18" charset="0"/>
              </a:rPr>
              <a:pPr>
                <a:spcBef>
                  <a:spcPct val="0"/>
                </a:spcBef>
                <a:buClrTx/>
                <a:buSzTx/>
                <a:buFontTx/>
                <a:buNone/>
              </a:pPr>
              <a:t>116</a:t>
            </a:fld>
            <a:endParaRPr lang="en-US" altLang="en-US" sz="1200">
              <a:solidFill>
                <a:srgbClr val="000000"/>
              </a:solidFill>
              <a:latin typeface="Garamond" panose="02020404030301010803" pitchFamily="18" charset="0"/>
            </a:endParaRPr>
          </a:p>
        </p:txBody>
      </p:sp>
      <p:sp>
        <p:nvSpPr>
          <p:cNvPr id="199683" name="Rectangle 11">
            <a:extLst>
              <a:ext uri="{FF2B5EF4-FFF2-40B4-BE49-F238E27FC236}">
                <a16:creationId xmlns:a16="http://schemas.microsoft.com/office/drawing/2014/main" id="{6D61EE03-625B-6448-A40D-1D65848AAC79}"/>
              </a:ext>
            </a:extLst>
          </p:cNvPr>
          <p:cNvSpPr>
            <a:spLocks noGrp="1" noChangeArrowheads="1"/>
          </p:cNvSpPr>
          <p:nvPr>
            <p:ph type="title"/>
          </p:nvPr>
        </p:nvSpPr>
        <p:spPr/>
        <p:txBody>
          <a:bodyPr/>
          <a:lstStyle/>
          <a:p>
            <a:pPr eaLnBrk="1" hangingPunct="1"/>
            <a:r>
              <a:rPr lang="en-US" altLang="ko-KR">
                <a:ea typeface="굴림" panose="020B0600000101010101" pitchFamily="34" charset="-127"/>
              </a:rPr>
              <a:t>Overview</a:t>
            </a:r>
          </a:p>
        </p:txBody>
      </p:sp>
      <p:sp>
        <p:nvSpPr>
          <p:cNvPr id="199684" name="Rectangle 12">
            <a:extLst>
              <a:ext uri="{FF2B5EF4-FFF2-40B4-BE49-F238E27FC236}">
                <a16:creationId xmlns:a16="http://schemas.microsoft.com/office/drawing/2014/main" id="{8D7D88E6-2B05-334F-9DBC-1A5D4034938E}"/>
              </a:ext>
            </a:extLst>
          </p:cNvPr>
          <p:cNvSpPr>
            <a:spLocks noGrp="1" noChangeArrowheads="1"/>
          </p:cNvSpPr>
          <p:nvPr>
            <p:ph type="body" idx="1"/>
          </p:nvPr>
        </p:nvSpPr>
        <p:spPr>
          <a:xfrm>
            <a:off x="463550" y="1031875"/>
            <a:ext cx="8343900" cy="5614988"/>
          </a:xfrm>
        </p:spPr>
        <p:txBody>
          <a:bodyPr/>
          <a:lstStyle/>
          <a:p>
            <a:pPr eaLnBrk="1" hangingPunct="1"/>
            <a:r>
              <a:rPr lang="en-US" altLang="ko-KR" sz="2000" dirty="0">
                <a:ea typeface="굴림" panose="020B0600000101010101" pitchFamily="34" charset="-127"/>
              </a:rPr>
              <a:t>D F/F, register, and counter</a:t>
            </a:r>
          </a:p>
          <a:p>
            <a:pPr eaLnBrk="1" hangingPunct="1"/>
            <a:r>
              <a:rPr lang="en-US" altLang="ko-KR" sz="1800" dirty="0">
                <a:ea typeface="굴림" panose="020B0600000101010101" pitchFamily="34" charset="-127"/>
              </a:rPr>
              <a:t>Finite state machine design</a:t>
            </a:r>
          </a:p>
          <a:p>
            <a:pPr eaLnBrk="1" hangingPunct="1"/>
            <a:r>
              <a:rPr lang="en-US" altLang="ko-KR" sz="1800" dirty="0">
                <a:ea typeface="굴림" panose="020B0600000101010101" pitchFamily="34" charset="-127"/>
              </a:rPr>
              <a:t>State minimization</a:t>
            </a:r>
          </a:p>
          <a:p>
            <a:pPr eaLnBrk="1" hangingPunct="1"/>
            <a:r>
              <a:rPr lang="en-US" altLang="ko-KR" sz="1800" dirty="0">
                <a:solidFill>
                  <a:srgbClr val="FF0000"/>
                </a:solidFill>
                <a:ea typeface="굴림" panose="020B0600000101010101" pitchFamily="34" charset="-127"/>
              </a:rPr>
              <a:t>Design examples</a:t>
            </a:r>
          </a:p>
          <a:p>
            <a:pPr lvl="1" eaLnBrk="1" hangingPunct="1"/>
            <a:endParaRPr lang="en-US" altLang="ko-KR" sz="1800" dirty="0">
              <a:ea typeface="굴림" panose="020B0600000101010101" pitchFamily="34" charset="-127"/>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E0A5B78D-AE85-D04D-9149-31DAFB3BB6F5}"/>
                  </a:ext>
                </a:extLst>
              </p14:cNvPr>
              <p14:cNvContentPartPr/>
              <p14:nvPr/>
            </p14:nvContentPartPr>
            <p14:xfrm>
              <a:off x="4538880" y="444600"/>
              <a:ext cx="3095640" cy="729720"/>
            </p14:xfrm>
          </p:contentPart>
        </mc:Choice>
        <mc:Fallback>
          <p:pic>
            <p:nvPicPr>
              <p:cNvPr id="2" name="Ink 1">
                <a:extLst>
                  <a:ext uri="{FF2B5EF4-FFF2-40B4-BE49-F238E27FC236}">
                    <a16:creationId xmlns:a16="http://schemas.microsoft.com/office/drawing/2014/main" id="{E0A5B78D-AE85-D04D-9149-31DAFB3BB6F5}"/>
                  </a:ext>
                </a:extLst>
              </p:cNvPr>
              <p:cNvPicPr/>
              <p:nvPr/>
            </p:nvPicPr>
            <p:blipFill>
              <a:blip r:embed="rId4"/>
              <a:stretch>
                <a:fillRect/>
              </a:stretch>
            </p:blipFill>
            <p:spPr>
              <a:xfrm>
                <a:off x="4529520" y="435240"/>
                <a:ext cx="3114360" cy="748440"/>
              </a:xfrm>
              <a:prstGeom prst="rect">
                <a:avLst/>
              </a:prstGeom>
            </p:spPr>
          </p:pic>
        </mc:Fallback>
      </mc:AlternateContent>
    </p:spTree>
    <p:extLst>
      <p:ext uri="{BB962C8B-B14F-4D97-AF65-F5344CB8AC3E}">
        <p14:creationId xmlns:p14="http://schemas.microsoft.com/office/powerpoint/2010/main" val="1199394418"/>
      </p:ext>
    </p:extLst>
  </p:cSld>
  <p:clrMapOvr>
    <a:masterClrMapping/>
  </p:clrMapOvr>
  <p:transition spd="slow"/>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6CC8A17-5B52-634E-A9CC-167D6F648E1F}"/>
              </a:ext>
            </a:extLst>
          </p:cNvPr>
          <p:cNvSpPr txBox="1">
            <a:spLocks noChangeArrowheads="1"/>
          </p:cNvSpPr>
          <p:nvPr/>
        </p:nvSpPr>
        <p:spPr>
          <a:xfrm>
            <a:off x="788988" y="179388"/>
            <a:ext cx="4141787" cy="288925"/>
          </a:xfrm>
          <a:prstGeom prst="rect">
            <a:avLst/>
          </a:prstGeom>
          <a:noFill/>
          <a:ln/>
        </p:spPr>
        <p:txBody>
          <a:bodyPr lIns="92625" tIns="46313" rIns="92625" bIns="46313" anchor="ctr">
            <a:normAutofit fontScale="32500" lnSpcReduction="200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en-US" altLang="ko-KR" sz="4457" b="1" u="sng" dirty="0">
                <a:solidFill>
                  <a:srgbClr val="FF0000"/>
                </a:solidFill>
                <a:latin typeface="Arial" panose="020B0604020202020204" pitchFamily="34" charset="0"/>
                <a:cs typeface="Arial" panose="020B0604020202020204" pitchFamily="34" charset="0"/>
              </a:rPr>
              <a:t>Case studies in Sequential Logic Design</a:t>
            </a:r>
          </a:p>
        </p:txBody>
      </p:sp>
      <p:sp>
        <p:nvSpPr>
          <p:cNvPr id="178179" name="Rectangle 3">
            <a:extLst>
              <a:ext uri="{FF2B5EF4-FFF2-40B4-BE49-F238E27FC236}">
                <a16:creationId xmlns:a16="http://schemas.microsoft.com/office/drawing/2014/main" id="{0859C111-C4BF-3245-9DA2-6A3C59BBEFB2}"/>
              </a:ext>
            </a:extLst>
          </p:cNvPr>
          <p:cNvSpPr>
            <a:spLocks noChangeArrowheads="1"/>
          </p:cNvSpPr>
          <p:nvPr/>
        </p:nvSpPr>
        <p:spPr bwMode="auto">
          <a:xfrm>
            <a:off x="995363" y="514350"/>
            <a:ext cx="2817812"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4323" tIns="25729" rIns="64323" bIns="257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latinLnBrk="1" hangingPunct="1">
              <a:lnSpc>
                <a:spcPct val="85000"/>
              </a:lnSpc>
              <a:defRPr/>
            </a:pPr>
            <a:r>
              <a:rPr lang="en-US" altLang="ko-KR" b="1" i="1">
                <a:solidFill>
                  <a:srgbClr val="000000"/>
                </a:solidFill>
                <a:cs typeface="Arial" charset="0"/>
              </a:rPr>
              <a:t>Finite String Recognizer</a:t>
            </a:r>
          </a:p>
        </p:txBody>
      </p:sp>
      <p:sp>
        <p:nvSpPr>
          <p:cNvPr id="178180" name="Rectangle 4">
            <a:extLst>
              <a:ext uri="{FF2B5EF4-FFF2-40B4-BE49-F238E27FC236}">
                <a16:creationId xmlns:a16="http://schemas.microsoft.com/office/drawing/2014/main" id="{CC57CE6E-FDDD-A64F-9141-6873AC155DB4}"/>
              </a:ext>
            </a:extLst>
          </p:cNvPr>
          <p:cNvSpPr>
            <a:spLocks noChangeArrowheads="1"/>
          </p:cNvSpPr>
          <p:nvPr/>
        </p:nvSpPr>
        <p:spPr bwMode="auto">
          <a:xfrm>
            <a:off x="1252538" y="900113"/>
            <a:ext cx="7469187" cy="2198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4323" tIns="25729" rIns="64323" bIns="257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latinLnBrk="1" hangingPunct="1">
              <a:lnSpc>
                <a:spcPct val="85000"/>
              </a:lnSpc>
              <a:defRPr/>
            </a:pPr>
            <a:r>
              <a:rPr lang="en-US" altLang="ko-KR" b="1">
                <a:solidFill>
                  <a:srgbClr val="000000"/>
                </a:solidFill>
                <a:cs typeface="Arial" charset="0"/>
              </a:rPr>
              <a:t>A finite string recognizer has one input (X) and one output (Z).</a:t>
            </a:r>
          </a:p>
          <a:p>
            <a:pPr eaLnBrk="1" latinLnBrk="1" hangingPunct="1">
              <a:lnSpc>
                <a:spcPct val="85000"/>
              </a:lnSpc>
              <a:defRPr/>
            </a:pPr>
            <a:r>
              <a:rPr lang="en-US" altLang="ko-KR" b="1">
                <a:solidFill>
                  <a:srgbClr val="000000"/>
                </a:solidFill>
                <a:cs typeface="Arial" charset="0"/>
              </a:rPr>
              <a:t>The output is asserted whenever the input sequence …010…</a:t>
            </a:r>
          </a:p>
          <a:p>
            <a:pPr eaLnBrk="1" latinLnBrk="1" hangingPunct="1">
              <a:lnSpc>
                <a:spcPct val="85000"/>
              </a:lnSpc>
              <a:defRPr/>
            </a:pPr>
            <a:r>
              <a:rPr lang="en-US" altLang="ko-KR" b="1">
                <a:solidFill>
                  <a:srgbClr val="000000"/>
                </a:solidFill>
                <a:cs typeface="Arial" charset="0"/>
              </a:rPr>
              <a:t>has been observed, as long as the sequence …100… has not been</a:t>
            </a:r>
          </a:p>
          <a:p>
            <a:pPr eaLnBrk="1" latinLnBrk="1" hangingPunct="1">
              <a:lnSpc>
                <a:spcPct val="85000"/>
              </a:lnSpc>
              <a:defRPr/>
            </a:pPr>
            <a:r>
              <a:rPr lang="en-US" altLang="ko-KR" b="1">
                <a:solidFill>
                  <a:srgbClr val="000000"/>
                </a:solidFill>
                <a:cs typeface="Arial" charset="0"/>
              </a:rPr>
              <a:t>Seen since the last reset.</a:t>
            </a:r>
          </a:p>
          <a:p>
            <a:pPr eaLnBrk="1" latinLnBrk="1" hangingPunct="1">
              <a:lnSpc>
                <a:spcPct val="85000"/>
              </a:lnSpc>
              <a:defRPr/>
            </a:pPr>
            <a:endParaRPr lang="en-US" altLang="ko-KR" b="1">
              <a:solidFill>
                <a:srgbClr val="000000"/>
              </a:solidFill>
              <a:cs typeface="Arial" charset="0"/>
            </a:endParaRPr>
          </a:p>
          <a:p>
            <a:pPr eaLnBrk="1" latinLnBrk="1" hangingPunct="1">
              <a:lnSpc>
                <a:spcPct val="85000"/>
              </a:lnSpc>
              <a:defRPr/>
            </a:pPr>
            <a:endParaRPr lang="en-US" altLang="ko-KR" b="1">
              <a:solidFill>
                <a:srgbClr val="000000"/>
              </a:solidFill>
              <a:cs typeface="Arial" charset="0"/>
            </a:endParaRPr>
          </a:p>
          <a:p>
            <a:pPr eaLnBrk="1" latinLnBrk="1" hangingPunct="1">
              <a:lnSpc>
                <a:spcPct val="85000"/>
              </a:lnSpc>
              <a:defRPr/>
            </a:pPr>
            <a:r>
              <a:rPr lang="en-US" altLang="ko-KR" b="1">
                <a:solidFill>
                  <a:srgbClr val="000000"/>
                </a:solidFill>
                <a:cs typeface="Arial" charset="0"/>
              </a:rPr>
              <a:t>Step 1.  Understanding the problem statement</a:t>
            </a:r>
          </a:p>
          <a:p>
            <a:pPr eaLnBrk="1" latinLnBrk="1" hangingPunct="1">
              <a:lnSpc>
                <a:spcPct val="85000"/>
              </a:lnSpc>
              <a:defRPr/>
            </a:pPr>
            <a:endParaRPr lang="en-US" altLang="ko-KR" b="1">
              <a:solidFill>
                <a:srgbClr val="000000"/>
              </a:solidFill>
              <a:cs typeface="Arial" charset="0"/>
            </a:endParaRPr>
          </a:p>
          <a:p>
            <a:pPr eaLnBrk="1" latinLnBrk="1" hangingPunct="1">
              <a:lnSpc>
                <a:spcPct val="85000"/>
              </a:lnSpc>
              <a:defRPr/>
            </a:pPr>
            <a:r>
              <a:rPr lang="en-US" altLang="ko-KR" b="1">
                <a:solidFill>
                  <a:srgbClr val="000000"/>
                </a:solidFill>
                <a:cs typeface="Arial" charset="0"/>
              </a:rPr>
              <a:t>              Sample input/output behavior:</a:t>
            </a:r>
          </a:p>
        </p:txBody>
      </p:sp>
      <p:sp>
        <p:nvSpPr>
          <p:cNvPr id="178181" name="Rectangle 5">
            <a:extLst>
              <a:ext uri="{FF2B5EF4-FFF2-40B4-BE49-F238E27FC236}">
                <a16:creationId xmlns:a16="http://schemas.microsoft.com/office/drawing/2014/main" id="{AB0DD315-AED7-8A43-A521-D529F41022E8}"/>
              </a:ext>
            </a:extLst>
          </p:cNvPr>
          <p:cNvSpPr>
            <a:spLocks noChangeArrowheads="1"/>
          </p:cNvSpPr>
          <p:nvPr/>
        </p:nvSpPr>
        <p:spPr bwMode="auto">
          <a:xfrm>
            <a:off x="2422525" y="3138488"/>
            <a:ext cx="2220913" cy="124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4323" tIns="25729" rIns="64323" bIns="257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latinLnBrk="1" hangingPunct="1">
              <a:lnSpc>
                <a:spcPct val="85000"/>
              </a:lnSpc>
              <a:defRPr/>
            </a:pPr>
            <a:r>
              <a:rPr lang="en-US" altLang="ko-KR" b="1">
                <a:solidFill>
                  <a:srgbClr val="000000"/>
                </a:solidFill>
                <a:cs typeface="Arial" charset="0"/>
              </a:rPr>
              <a:t>X:   00101010010…</a:t>
            </a:r>
          </a:p>
          <a:p>
            <a:pPr eaLnBrk="1" latinLnBrk="1" hangingPunct="1">
              <a:lnSpc>
                <a:spcPct val="85000"/>
              </a:lnSpc>
              <a:defRPr/>
            </a:pPr>
            <a:r>
              <a:rPr lang="en-US" altLang="ko-KR" b="1">
                <a:solidFill>
                  <a:srgbClr val="000000"/>
                </a:solidFill>
                <a:cs typeface="Arial" charset="0"/>
              </a:rPr>
              <a:t>Z:   000</a:t>
            </a:r>
            <a:r>
              <a:rPr lang="en-US" altLang="ko-KR" b="1">
                <a:solidFill>
                  <a:srgbClr val="FF0000"/>
                </a:solidFill>
                <a:cs typeface="Arial" charset="0"/>
              </a:rPr>
              <a:t>1</a:t>
            </a:r>
            <a:r>
              <a:rPr lang="en-US" altLang="ko-KR" b="1">
                <a:solidFill>
                  <a:srgbClr val="000000"/>
                </a:solidFill>
                <a:cs typeface="Arial" charset="0"/>
              </a:rPr>
              <a:t>0</a:t>
            </a:r>
            <a:r>
              <a:rPr lang="en-US" altLang="ko-KR" b="1">
                <a:solidFill>
                  <a:srgbClr val="FF0000"/>
                </a:solidFill>
                <a:cs typeface="Arial" charset="0"/>
              </a:rPr>
              <a:t>1</a:t>
            </a:r>
            <a:r>
              <a:rPr lang="en-US" altLang="ko-KR" b="1">
                <a:solidFill>
                  <a:srgbClr val="000000"/>
                </a:solidFill>
                <a:cs typeface="Arial" charset="0"/>
              </a:rPr>
              <a:t>0</a:t>
            </a:r>
            <a:r>
              <a:rPr lang="en-US" altLang="ko-KR" b="1">
                <a:solidFill>
                  <a:srgbClr val="FF0000"/>
                </a:solidFill>
                <a:cs typeface="Arial" charset="0"/>
              </a:rPr>
              <a:t>1</a:t>
            </a:r>
            <a:r>
              <a:rPr lang="en-US" altLang="ko-KR" b="1">
                <a:solidFill>
                  <a:srgbClr val="000000"/>
                </a:solidFill>
                <a:cs typeface="Arial" charset="0"/>
              </a:rPr>
              <a:t>00</a:t>
            </a:r>
            <a:r>
              <a:rPr lang="en-US" altLang="ko-KR" b="1">
                <a:solidFill>
                  <a:srgbClr val="FF0000"/>
                </a:solidFill>
                <a:cs typeface="Arial" charset="0"/>
              </a:rPr>
              <a:t>0</a:t>
            </a:r>
            <a:r>
              <a:rPr lang="en-US" altLang="ko-KR" b="1">
                <a:solidFill>
                  <a:srgbClr val="000000"/>
                </a:solidFill>
                <a:cs typeface="Arial" charset="0"/>
              </a:rPr>
              <a:t>…</a:t>
            </a:r>
          </a:p>
          <a:p>
            <a:pPr eaLnBrk="1" latinLnBrk="1" hangingPunct="1">
              <a:lnSpc>
                <a:spcPct val="85000"/>
              </a:lnSpc>
              <a:defRPr/>
            </a:pPr>
            <a:endParaRPr lang="en-US" altLang="ko-KR" b="1">
              <a:solidFill>
                <a:srgbClr val="000000"/>
              </a:solidFill>
              <a:cs typeface="Arial" charset="0"/>
            </a:endParaRPr>
          </a:p>
          <a:p>
            <a:pPr eaLnBrk="1" latinLnBrk="1" hangingPunct="1">
              <a:lnSpc>
                <a:spcPct val="85000"/>
              </a:lnSpc>
              <a:defRPr/>
            </a:pPr>
            <a:r>
              <a:rPr lang="en-US" altLang="ko-KR" b="1">
                <a:solidFill>
                  <a:srgbClr val="000000"/>
                </a:solidFill>
                <a:cs typeface="Arial" charset="0"/>
              </a:rPr>
              <a:t>X:   11011010010…</a:t>
            </a:r>
          </a:p>
          <a:p>
            <a:pPr eaLnBrk="1" latinLnBrk="1" hangingPunct="1">
              <a:lnSpc>
                <a:spcPct val="85000"/>
              </a:lnSpc>
              <a:defRPr/>
            </a:pPr>
            <a:r>
              <a:rPr lang="en-US" altLang="ko-KR" b="1">
                <a:solidFill>
                  <a:srgbClr val="000000"/>
                </a:solidFill>
                <a:cs typeface="Arial" charset="0"/>
              </a:rPr>
              <a:t>Z:   0000000</a:t>
            </a:r>
            <a:r>
              <a:rPr lang="en-US" altLang="ko-KR" b="1">
                <a:solidFill>
                  <a:srgbClr val="FF0000"/>
                </a:solidFill>
                <a:cs typeface="Arial" charset="0"/>
              </a:rPr>
              <a:t>10</a:t>
            </a:r>
            <a:r>
              <a:rPr lang="en-US" altLang="ko-KR" b="1">
                <a:solidFill>
                  <a:srgbClr val="000000"/>
                </a:solidFill>
                <a:cs typeface="Arial" charset="0"/>
              </a:rPr>
              <a:t>0</a:t>
            </a:r>
            <a:r>
              <a:rPr lang="en-US" altLang="ko-KR" b="1">
                <a:solidFill>
                  <a:srgbClr val="FF0000"/>
                </a:solidFill>
                <a:cs typeface="Arial" charset="0"/>
              </a:rPr>
              <a:t>0</a:t>
            </a:r>
            <a:r>
              <a:rPr lang="en-US" altLang="ko-KR" b="1">
                <a:solidFill>
                  <a:srgbClr val="000000"/>
                </a:solidFill>
                <a:cs typeface="Arial" charset="0"/>
              </a:rPr>
              <a:t>…</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2435B560-700B-4B4C-92E8-735EA990F13C}"/>
                  </a:ext>
                </a:extLst>
              </p14:cNvPr>
              <p14:cNvContentPartPr/>
              <p14:nvPr/>
            </p14:nvContentPartPr>
            <p14:xfrm>
              <a:off x="6335280" y="1362240"/>
              <a:ext cx="1449000" cy="314280"/>
            </p14:xfrm>
          </p:contentPart>
        </mc:Choice>
        <mc:Fallback>
          <p:pic>
            <p:nvPicPr>
              <p:cNvPr id="2" name="Ink 1">
                <a:extLst>
                  <a:ext uri="{FF2B5EF4-FFF2-40B4-BE49-F238E27FC236}">
                    <a16:creationId xmlns:a16="http://schemas.microsoft.com/office/drawing/2014/main" id="{2435B560-700B-4B4C-92E8-735EA990F13C}"/>
                  </a:ext>
                </a:extLst>
              </p:cNvPr>
              <p:cNvPicPr/>
              <p:nvPr/>
            </p:nvPicPr>
            <p:blipFill>
              <a:blip r:embed="rId3"/>
              <a:stretch>
                <a:fillRect/>
              </a:stretch>
            </p:blipFill>
            <p:spPr>
              <a:xfrm>
                <a:off x="6325920" y="1352880"/>
                <a:ext cx="1467720" cy="333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F956E6C2-49B6-4E42-B882-E0AC44DC71F7}"/>
                  </a:ext>
                </a:extLst>
              </p14:cNvPr>
              <p14:cNvContentPartPr/>
              <p14:nvPr/>
            </p14:nvContentPartPr>
            <p14:xfrm>
              <a:off x="6465600" y="1120680"/>
              <a:ext cx="1714320" cy="1367640"/>
            </p14:xfrm>
          </p:contentPart>
        </mc:Choice>
        <mc:Fallback>
          <p:pic>
            <p:nvPicPr>
              <p:cNvPr id="3" name="Ink 2">
                <a:extLst>
                  <a:ext uri="{FF2B5EF4-FFF2-40B4-BE49-F238E27FC236}">
                    <a16:creationId xmlns:a16="http://schemas.microsoft.com/office/drawing/2014/main" id="{F956E6C2-49B6-4E42-B882-E0AC44DC71F7}"/>
                  </a:ext>
                </a:extLst>
              </p:cNvPr>
              <p:cNvPicPr/>
              <p:nvPr/>
            </p:nvPicPr>
            <p:blipFill>
              <a:blip r:embed="rId5"/>
              <a:stretch>
                <a:fillRect/>
              </a:stretch>
            </p:blipFill>
            <p:spPr>
              <a:xfrm>
                <a:off x="6456240" y="1111320"/>
                <a:ext cx="1733040" cy="1386360"/>
              </a:xfrm>
              <a:prstGeom prst="rect">
                <a:avLst/>
              </a:prstGeom>
            </p:spPr>
          </p:pic>
        </mc:Fallback>
      </mc:AlternateContent>
    </p:spTree>
    <p:extLst>
      <p:ext uri="{BB962C8B-B14F-4D97-AF65-F5344CB8AC3E}">
        <p14:creationId xmlns:p14="http://schemas.microsoft.com/office/powerpoint/2010/main" val="372297688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202" name="Picture 9">
            <a:extLst>
              <a:ext uri="{FF2B5EF4-FFF2-40B4-BE49-F238E27FC236}">
                <a16:creationId xmlns:a16="http://schemas.microsoft.com/office/drawing/2014/main" id="{8F9335E9-9809-F547-AB3B-B35D4F44B965}"/>
              </a:ext>
            </a:extLst>
          </p:cNvPr>
          <p:cNvPicPr>
            <a:picLocks noChangeAspect="1" noChangeArrowheads="1"/>
          </p:cNvPicPr>
          <p:nvPr/>
        </p:nvPicPr>
        <p:blipFill>
          <a:blip r:embed="rId2"/>
          <a:srcRect/>
          <a:stretch>
            <a:fillRect/>
          </a:stretch>
        </p:blipFill>
        <p:spPr bwMode="auto">
          <a:xfrm>
            <a:off x="1722438" y="1941513"/>
            <a:ext cx="3933825" cy="458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79203" name="Rectangle 4">
            <a:extLst>
              <a:ext uri="{FF2B5EF4-FFF2-40B4-BE49-F238E27FC236}">
                <a16:creationId xmlns:a16="http://schemas.microsoft.com/office/drawing/2014/main" id="{2B190DF7-459A-1E44-9F2D-3DA3F8AA5967}"/>
              </a:ext>
            </a:extLst>
          </p:cNvPr>
          <p:cNvSpPr>
            <a:spLocks noChangeArrowheads="1"/>
          </p:cNvSpPr>
          <p:nvPr/>
        </p:nvSpPr>
        <p:spPr bwMode="auto">
          <a:xfrm>
            <a:off x="1227138" y="1003300"/>
            <a:ext cx="6454775" cy="52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4323" tIns="25729" rIns="64323" bIns="257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latinLnBrk="1" hangingPunct="1">
              <a:lnSpc>
                <a:spcPct val="85000"/>
              </a:lnSpc>
              <a:defRPr/>
            </a:pPr>
            <a:r>
              <a:rPr lang="en-US" altLang="ko-KR" b="1">
                <a:solidFill>
                  <a:srgbClr val="000000"/>
                </a:solidFill>
                <a:cs typeface="Arial" charset="0"/>
              </a:rPr>
              <a:t>Step 2.  Draw State Diagrams for the strings that must be</a:t>
            </a:r>
          </a:p>
          <a:p>
            <a:pPr eaLnBrk="1" latinLnBrk="1" hangingPunct="1">
              <a:lnSpc>
                <a:spcPct val="85000"/>
              </a:lnSpc>
              <a:defRPr/>
            </a:pPr>
            <a:r>
              <a:rPr lang="en-US" altLang="ko-KR" b="1">
                <a:solidFill>
                  <a:srgbClr val="000000"/>
                </a:solidFill>
                <a:cs typeface="Arial" charset="0"/>
              </a:rPr>
              <a:t>              recognized.  I.e., 010 and 100.</a:t>
            </a:r>
          </a:p>
        </p:txBody>
      </p:sp>
      <p:sp>
        <p:nvSpPr>
          <p:cNvPr id="179204" name="Rectangle 5">
            <a:extLst>
              <a:ext uri="{FF2B5EF4-FFF2-40B4-BE49-F238E27FC236}">
                <a16:creationId xmlns:a16="http://schemas.microsoft.com/office/drawing/2014/main" id="{9F2D988B-28D4-504A-B97E-AB8F87374B25}"/>
              </a:ext>
            </a:extLst>
          </p:cNvPr>
          <p:cNvSpPr>
            <a:spLocks noChangeArrowheads="1"/>
          </p:cNvSpPr>
          <p:nvPr/>
        </p:nvSpPr>
        <p:spPr bwMode="auto">
          <a:xfrm>
            <a:off x="6037263" y="2200275"/>
            <a:ext cx="2444750" cy="760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4323" tIns="25729" rIns="64323" bIns="257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latinLnBrk="1" hangingPunct="1">
              <a:lnSpc>
                <a:spcPct val="85000"/>
              </a:lnSpc>
              <a:defRPr/>
            </a:pPr>
            <a:r>
              <a:rPr lang="en-US" altLang="ko-KR" b="1">
                <a:solidFill>
                  <a:srgbClr val="000000"/>
                </a:solidFill>
                <a:cs typeface="Arial" charset="0"/>
              </a:rPr>
              <a:t>Moore State Diagram</a:t>
            </a:r>
          </a:p>
          <a:p>
            <a:pPr eaLnBrk="1" latinLnBrk="1" hangingPunct="1">
              <a:lnSpc>
                <a:spcPct val="85000"/>
              </a:lnSpc>
              <a:defRPr/>
            </a:pPr>
            <a:r>
              <a:rPr lang="en-US" altLang="ko-KR" b="1">
                <a:solidFill>
                  <a:srgbClr val="000000"/>
                </a:solidFill>
                <a:cs typeface="Arial" charset="0"/>
              </a:rPr>
              <a:t>Reset signal places</a:t>
            </a:r>
          </a:p>
          <a:p>
            <a:pPr eaLnBrk="1" latinLnBrk="1" hangingPunct="1">
              <a:lnSpc>
                <a:spcPct val="85000"/>
              </a:lnSpc>
              <a:defRPr/>
            </a:pPr>
            <a:r>
              <a:rPr lang="en-US" altLang="ko-KR" b="1">
                <a:solidFill>
                  <a:srgbClr val="000000"/>
                </a:solidFill>
                <a:cs typeface="Arial" charset="0"/>
              </a:rPr>
              <a:t>   FSM in S0</a:t>
            </a:r>
          </a:p>
        </p:txBody>
      </p:sp>
      <p:sp>
        <p:nvSpPr>
          <p:cNvPr id="179205" name="Rectangle 6">
            <a:extLst>
              <a:ext uri="{FF2B5EF4-FFF2-40B4-BE49-F238E27FC236}">
                <a16:creationId xmlns:a16="http://schemas.microsoft.com/office/drawing/2014/main" id="{E32A927A-474D-2646-94B1-D2EB51F7B1D3}"/>
              </a:ext>
            </a:extLst>
          </p:cNvPr>
          <p:cNvSpPr>
            <a:spLocks noChangeArrowheads="1"/>
          </p:cNvSpPr>
          <p:nvPr/>
        </p:nvSpPr>
        <p:spPr bwMode="auto">
          <a:xfrm>
            <a:off x="841375" y="5811838"/>
            <a:ext cx="1222375" cy="29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4323" tIns="25729" rIns="64323" bIns="257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latinLnBrk="1" hangingPunct="1">
              <a:lnSpc>
                <a:spcPct val="85000"/>
              </a:lnSpc>
              <a:defRPr/>
            </a:pPr>
            <a:r>
              <a:rPr lang="en-US" altLang="ko-KR" b="1" i="1">
                <a:solidFill>
                  <a:srgbClr val="000000"/>
                </a:solidFill>
                <a:cs typeface="Arial" charset="0"/>
              </a:rPr>
              <a:t>Outputs 1</a:t>
            </a:r>
          </a:p>
        </p:txBody>
      </p:sp>
      <p:sp>
        <p:nvSpPr>
          <p:cNvPr id="179206" name="Rectangle 7">
            <a:extLst>
              <a:ext uri="{FF2B5EF4-FFF2-40B4-BE49-F238E27FC236}">
                <a16:creationId xmlns:a16="http://schemas.microsoft.com/office/drawing/2014/main" id="{31E6C373-7BA2-5346-8048-B7A03E75E2E3}"/>
              </a:ext>
            </a:extLst>
          </p:cNvPr>
          <p:cNvSpPr>
            <a:spLocks noChangeArrowheads="1"/>
          </p:cNvSpPr>
          <p:nvPr/>
        </p:nvSpPr>
        <p:spPr bwMode="auto">
          <a:xfrm>
            <a:off x="5391150" y="5883275"/>
            <a:ext cx="1741488"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4323" tIns="25729" rIns="64323" bIns="257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latinLnBrk="1" hangingPunct="1">
              <a:lnSpc>
                <a:spcPct val="85000"/>
              </a:lnSpc>
              <a:defRPr/>
            </a:pPr>
            <a:r>
              <a:rPr lang="en-US" altLang="ko-KR" b="1" i="1">
                <a:solidFill>
                  <a:srgbClr val="000000"/>
                </a:solidFill>
                <a:cs typeface="Arial" charset="0"/>
              </a:rPr>
              <a:t>Loops in State</a:t>
            </a:r>
          </a:p>
        </p:txBody>
      </p:sp>
      <p:sp>
        <p:nvSpPr>
          <p:cNvPr id="11" name="Rectangle 2">
            <a:extLst>
              <a:ext uri="{FF2B5EF4-FFF2-40B4-BE49-F238E27FC236}">
                <a16:creationId xmlns:a16="http://schemas.microsoft.com/office/drawing/2014/main" id="{61981101-F49D-8841-ACA7-27F3702A446F}"/>
              </a:ext>
            </a:extLst>
          </p:cNvPr>
          <p:cNvSpPr txBox="1">
            <a:spLocks noChangeArrowheads="1"/>
          </p:cNvSpPr>
          <p:nvPr/>
        </p:nvSpPr>
        <p:spPr>
          <a:xfrm>
            <a:off x="788988" y="179388"/>
            <a:ext cx="4141787" cy="288925"/>
          </a:xfrm>
          <a:prstGeom prst="rect">
            <a:avLst/>
          </a:prstGeom>
          <a:noFill/>
          <a:ln/>
        </p:spPr>
        <p:txBody>
          <a:bodyPr lIns="92625" tIns="46313" rIns="92625" bIns="46313" anchor="ctr">
            <a:normAutofit fontScale="32500" lnSpcReduction="200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en-US" altLang="ko-KR" sz="4457" b="1" u="sng" dirty="0">
                <a:solidFill>
                  <a:srgbClr val="FF0000"/>
                </a:solidFill>
                <a:latin typeface="Arial" panose="020B0604020202020204" pitchFamily="34" charset="0"/>
                <a:cs typeface="Arial" panose="020B0604020202020204" pitchFamily="34" charset="0"/>
              </a:rPr>
              <a:t>Case studies in Sequential Logic Design</a:t>
            </a:r>
          </a:p>
        </p:txBody>
      </p:sp>
      <p:sp>
        <p:nvSpPr>
          <p:cNvPr id="179208" name="Rectangle 3">
            <a:extLst>
              <a:ext uri="{FF2B5EF4-FFF2-40B4-BE49-F238E27FC236}">
                <a16:creationId xmlns:a16="http://schemas.microsoft.com/office/drawing/2014/main" id="{989D15B5-0C40-A041-8129-3BAFE19CAF22}"/>
              </a:ext>
            </a:extLst>
          </p:cNvPr>
          <p:cNvSpPr>
            <a:spLocks noChangeArrowheads="1"/>
          </p:cNvSpPr>
          <p:nvPr/>
        </p:nvSpPr>
        <p:spPr bwMode="auto">
          <a:xfrm>
            <a:off x="995363" y="514350"/>
            <a:ext cx="2817812"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4323" tIns="25729" rIns="64323" bIns="257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latinLnBrk="1" hangingPunct="1">
              <a:lnSpc>
                <a:spcPct val="85000"/>
              </a:lnSpc>
              <a:defRPr/>
            </a:pPr>
            <a:r>
              <a:rPr lang="en-US" altLang="ko-KR" b="1" i="1">
                <a:solidFill>
                  <a:srgbClr val="000000"/>
                </a:solidFill>
                <a:cs typeface="Arial" charset="0"/>
              </a:rPr>
              <a:t>Finite String Recognizer</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4B59195F-94FE-F64C-B34F-F9E8E2FF1083}"/>
                  </a:ext>
                </a:extLst>
              </p14:cNvPr>
              <p14:cNvContentPartPr/>
              <p14:nvPr/>
            </p14:nvContentPartPr>
            <p14:xfrm>
              <a:off x="5794200" y="3570120"/>
              <a:ext cx="3303360" cy="1481400"/>
            </p14:xfrm>
          </p:contentPart>
        </mc:Choice>
        <mc:Fallback>
          <p:pic>
            <p:nvPicPr>
              <p:cNvPr id="2" name="Ink 1">
                <a:extLst>
                  <a:ext uri="{FF2B5EF4-FFF2-40B4-BE49-F238E27FC236}">
                    <a16:creationId xmlns:a16="http://schemas.microsoft.com/office/drawing/2014/main" id="{4B59195F-94FE-F64C-B34F-F9E8E2FF1083}"/>
                  </a:ext>
                </a:extLst>
              </p:cNvPr>
              <p:cNvPicPr/>
              <p:nvPr/>
            </p:nvPicPr>
            <p:blipFill>
              <a:blip r:embed="rId4"/>
              <a:stretch>
                <a:fillRect/>
              </a:stretch>
            </p:blipFill>
            <p:spPr>
              <a:xfrm>
                <a:off x="5784840" y="3560760"/>
                <a:ext cx="3322080" cy="15001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DA6E425D-EBBE-E646-B4B5-CE0D0E88C6A6}"/>
                  </a:ext>
                </a:extLst>
              </p14:cNvPr>
              <p14:cNvContentPartPr/>
              <p14:nvPr/>
            </p14:nvContentPartPr>
            <p14:xfrm>
              <a:off x="1100880" y="3009600"/>
              <a:ext cx="7238520" cy="3251520"/>
            </p14:xfrm>
          </p:contentPart>
        </mc:Choice>
        <mc:Fallback>
          <p:pic>
            <p:nvPicPr>
              <p:cNvPr id="3" name="Ink 2">
                <a:extLst>
                  <a:ext uri="{FF2B5EF4-FFF2-40B4-BE49-F238E27FC236}">
                    <a16:creationId xmlns:a16="http://schemas.microsoft.com/office/drawing/2014/main" id="{DA6E425D-EBBE-E646-B4B5-CE0D0E88C6A6}"/>
                  </a:ext>
                </a:extLst>
              </p:cNvPr>
              <p:cNvPicPr/>
              <p:nvPr/>
            </p:nvPicPr>
            <p:blipFill>
              <a:blip r:embed="rId6"/>
              <a:stretch>
                <a:fillRect/>
              </a:stretch>
            </p:blipFill>
            <p:spPr>
              <a:xfrm>
                <a:off x="1091520" y="3000240"/>
                <a:ext cx="7257240" cy="3270240"/>
              </a:xfrm>
              <a:prstGeom prst="rect">
                <a:avLst/>
              </a:prstGeom>
            </p:spPr>
          </p:pic>
        </mc:Fallback>
      </mc:AlternateContent>
    </p:spTree>
    <p:extLst>
      <p:ext uri="{BB962C8B-B14F-4D97-AF65-F5344CB8AC3E}">
        <p14:creationId xmlns:p14="http://schemas.microsoft.com/office/powerpoint/2010/main" val="325401204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4">
            <a:extLst>
              <a:ext uri="{FF2B5EF4-FFF2-40B4-BE49-F238E27FC236}">
                <a16:creationId xmlns:a16="http://schemas.microsoft.com/office/drawing/2014/main" id="{1C254117-EC1B-934A-BC19-0EB7B163453F}"/>
              </a:ext>
            </a:extLst>
          </p:cNvPr>
          <p:cNvSpPr>
            <a:spLocks noChangeArrowheads="1"/>
          </p:cNvSpPr>
          <p:nvPr/>
        </p:nvSpPr>
        <p:spPr bwMode="auto">
          <a:xfrm>
            <a:off x="1265238" y="887413"/>
            <a:ext cx="5391150"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4323" tIns="25729" rIns="64323" bIns="257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latinLnBrk="1" hangingPunct="1">
              <a:lnSpc>
                <a:spcPct val="85000"/>
              </a:lnSpc>
              <a:defRPr/>
            </a:pPr>
            <a:r>
              <a:rPr lang="en-US" altLang="ko-KR" b="1">
                <a:solidFill>
                  <a:srgbClr val="000000"/>
                </a:solidFill>
                <a:cs typeface="Arial" charset="0"/>
              </a:rPr>
              <a:t>Exit conditions from state S3: </a:t>
            </a:r>
          </a:p>
          <a:p>
            <a:pPr eaLnBrk="1" latinLnBrk="1" hangingPunct="1">
              <a:lnSpc>
                <a:spcPct val="85000"/>
              </a:lnSpc>
              <a:defRPr/>
            </a:pPr>
            <a:r>
              <a:rPr lang="en-US" altLang="ko-KR" b="1">
                <a:solidFill>
                  <a:srgbClr val="000000"/>
                </a:solidFill>
                <a:cs typeface="Arial" charset="0"/>
              </a:rPr>
              <a:t>      if next input is 0 then have …0100 (state S6)</a:t>
            </a:r>
          </a:p>
          <a:p>
            <a:pPr eaLnBrk="1" latinLnBrk="1" hangingPunct="1">
              <a:lnSpc>
                <a:spcPct val="85000"/>
              </a:lnSpc>
              <a:defRPr/>
            </a:pPr>
            <a:r>
              <a:rPr lang="en-US" altLang="ko-KR" b="1">
                <a:solidFill>
                  <a:srgbClr val="000000"/>
                </a:solidFill>
                <a:cs typeface="Arial" charset="0"/>
              </a:rPr>
              <a:t>      if next input is 1 then have …0101 (state S2)</a:t>
            </a:r>
          </a:p>
        </p:txBody>
      </p:sp>
      <p:pic>
        <p:nvPicPr>
          <p:cNvPr id="203779" name="Picture 6">
            <a:extLst>
              <a:ext uri="{FF2B5EF4-FFF2-40B4-BE49-F238E27FC236}">
                <a16:creationId xmlns:a16="http://schemas.microsoft.com/office/drawing/2014/main" id="{7C9C5AC2-4DA8-F841-9AFB-14A093FA05B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19363" y="1941513"/>
            <a:ext cx="4157662" cy="45847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2">
            <a:extLst>
              <a:ext uri="{FF2B5EF4-FFF2-40B4-BE49-F238E27FC236}">
                <a16:creationId xmlns:a16="http://schemas.microsoft.com/office/drawing/2014/main" id="{F9EBA1B6-40BC-C346-BE56-3569EDBFF68E}"/>
              </a:ext>
            </a:extLst>
          </p:cNvPr>
          <p:cNvSpPr txBox="1">
            <a:spLocks noChangeArrowheads="1"/>
          </p:cNvSpPr>
          <p:nvPr/>
        </p:nvSpPr>
        <p:spPr>
          <a:xfrm>
            <a:off x="788988" y="179388"/>
            <a:ext cx="4141787" cy="288925"/>
          </a:xfrm>
          <a:prstGeom prst="rect">
            <a:avLst/>
          </a:prstGeom>
          <a:noFill/>
          <a:ln/>
        </p:spPr>
        <p:txBody>
          <a:bodyPr lIns="92625" tIns="46313" rIns="92625" bIns="46313" anchor="ctr">
            <a:normAutofit fontScale="32500" lnSpcReduction="200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en-US" altLang="ko-KR" sz="4457" b="1" u="sng" dirty="0">
                <a:solidFill>
                  <a:srgbClr val="FF0000"/>
                </a:solidFill>
                <a:latin typeface="Arial" panose="020B0604020202020204" pitchFamily="34" charset="0"/>
                <a:cs typeface="Arial" panose="020B0604020202020204" pitchFamily="34" charset="0"/>
              </a:rPr>
              <a:t>Case studies in Sequential Logic Design</a:t>
            </a:r>
          </a:p>
        </p:txBody>
      </p:sp>
      <p:sp>
        <p:nvSpPr>
          <p:cNvPr id="180229" name="Rectangle 3">
            <a:extLst>
              <a:ext uri="{FF2B5EF4-FFF2-40B4-BE49-F238E27FC236}">
                <a16:creationId xmlns:a16="http://schemas.microsoft.com/office/drawing/2014/main" id="{DAA11785-32BB-CB4E-A072-832888824CBE}"/>
              </a:ext>
            </a:extLst>
          </p:cNvPr>
          <p:cNvSpPr>
            <a:spLocks noChangeArrowheads="1"/>
          </p:cNvSpPr>
          <p:nvPr/>
        </p:nvSpPr>
        <p:spPr bwMode="auto">
          <a:xfrm>
            <a:off x="995363" y="514350"/>
            <a:ext cx="2817812"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4323" tIns="25729" rIns="64323" bIns="257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latinLnBrk="1" hangingPunct="1">
              <a:lnSpc>
                <a:spcPct val="85000"/>
              </a:lnSpc>
              <a:defRPr/>
            </a:pPr>
            <a:r>
              <a:rPr lang="en-US" altLang="ko-KR" b="1" i="1">
                <a:solidFill>
                  <a:srgbClr val="000000"/>
                </a:solidFill>
                <a:cs typeface="Arial" charset="0"/>
              </a:rPr>
              <a:t>Finite String Recognizer</a:t>
            </a:r>
          </a:p>
        </p:txBody>
      </p:sp>
    </p:spTree>
    <p:extLst>
      <p:ext uri="{BB962C8B-B14F-4D97-AF65-F5344CB8AC3E}">
        <p14:creationId xmlns:p14="http://schemas.microsoft.com/office/powerpoint/2010/main" val="2477875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5F244D09-1DF2-E64E-BF90-E7856EA43E0A}"/>
              </a:ext>
            </a:extLst>
          </p:cNvPr>
          <p:cNvSpPr>
            <a:spLocks noGrp="1" noChangeArrowheads="1"/>
          </p:cNvSpPr>
          <p:nvPr>
            <p:ph type="title"/>
          </p:nvPr>
        </p:nvSpPr>
        <p:spPr>
          <a:xfrm>
            <a:off x="1757363" y="1011238"/>
            <a:ext cx="1746250" cy="249237"/>
          </a:xfrm>
        </p:spPr>
        <p:txBody>
          <a:bodyPr/>
          <a:lstStyle/>
          <a:p>
            <a:pPr>
              <a:defRPr/>
            </a:pPr>
            <a:r>
              <a:rPr lang="en-US" altLang="ko-KR" sz="1521"/>
              <a:t>3.2.1 </a:t>
            </a:r>
            <a:r>
              <a:rPr lang="en-US" altLang="ko-KR" sz="1521" i="1"/>
              <a:t>Q-M Method</a:t>
            </a:r>
          </a:p>
        </p:txBody>
      </p:sp>
      <p:sp>
        <p:nvSpPr>
          <p:cNvPr id="58371" name="Rectangle 3">
            <a:extLst>
              <a:ext uri="{FF2B5EF4-FFF2-40B4-BE49-F238E27FC236}">
                <a16:creationId xmlns:a16="http://schemas.microsoft.com/office/drawing/2014/main" id="{336B93CE-BC20-3941-ADF4-40ED3A3EBE48}"/>
              </a:ext>
            </a:extLst>
          </p:cNvPr>
          <p:cNvSpPr>
            <a:spLocks noChangeArrowheads="1"/>
          </p:cNvSpPr>
          <p:nvPr/>
        </p:nvSpPr>
        <p:spPr bwMode="auto">
          <a:xfrm>
            <a:off x="1535113" y="1328738"/>
            <a:ext cx="4406900" cy="238125"/>
          </a:xfrm>
          <a:prstGeom prst="rect">
            <a:avLst/>
          </a:prstGeom>
          <a:noFill/>
          <a:ln w="12700">
            <a:noFill/>
            <a:miter lim="800000"/>
            <a:headEnd/>
            <a:tailEnd/>
          </a:ln>
        </p:spPr>
        <p:txBody>
          <a:bodyPr wrap="none" lIns="48286" tIns="19315" rIns="48286" bIns="19315">
            <a:spAutoFit/>
          </a:bodyPr>
          <a:lstStyle/>
          <a:p>
            <a:pPr fontAlgn="auto">
              <a:lnSpc>
                <a:spcPct val="85000"/>
              </a:lnSpc>
              <a:spcBef>
                <a:spcPts val="0"/>
              </a:spcBef>
              <a:spcAft>
                <a:spcPts val="0"/>
              </a:spcAft>
              <a:defRPr/>
            </a:pPr>
            <a:r>
              <a:rPr lang="en-US" altLang="ko-KR" sz="1521">
                <a:solidFill>
                  <a:srgbClr val="000000"/>
                </a:solidFill>
                <a:latin typeface="Arial"/>
              </a:rPr>
              <a:t>Example:  F(A,B,C,D) = </a:t>
            </a:r>
            <a:r>
              <a:rPr lang="en-US" altLang="ko-KR" sz="1521">
                <a:solidFill>
                  <a:srgbClr val="000000"/>
                </a:solidFill>
                <a:latin typeface="Symbol" pitchFamily="18" charset="2"/>
              </a:rPr>
              <a:t></a:t>
            </a:r>
            <a:r>
              <a:rPr lang="en-US" altLang="ko-KR" sz="1521">
                <a:solidFill>
                  <a:srgbClr val="000000"/>
                </a:solidFill>
                <a:latin typeface="Arial"/>
              </a:rPr>
              <a:t>m(0,1,2,5,6,7,8,9,10,14)</a:t>
            </a:r>
          </a:p>
        </p:txBody>
      </p:sp>
      <p:grpSp>
        <p:nvGrpSpPr>
          <p:cNvPr id="66563" name="Group 4">
            <a:extLst>
              <a:ext uri="{FF2B5EF4-FFF2-40B4-BE49-F238E27FC236}">
                <a16:creationId xmlns:a16="http://schemas.microsoft.com/office/drawing/2014/main" id="{308EC53E-F094-FC4F-9C9C-C4D107484628}"/>
              </a:ext>
            </a:extLst>
          </p:cNvPr>
          <p:cNvGrpSpPr>
            <a:grpSpLocks/>
          </p:cNvGrpSpPr>
          <p:nvPr/>
        </p:nvGrpSpPr>
        <p:grpSpPr bwMode="auto">
          <a:xfrm>
            <a:off x="1544638" y="1609725"/>
            <a:ext cx="6911975" cy="4224338"/>
            <a:chOff x="480" y="768"/>
            <a:chExt cx="5040" cy="3312"/>
          </a:xfrm>
        </p:grpSpPr>
        <p:sp>
          <p:nvSpPr>
            <p:cNvPr id="66596" name="Text Box 5">
              <a:extLst>
                <a:ext uri="{FF2B5EF4-FFF2-40B4-BE49-F238E27FC236}">
                  <a16:creationId xmlns:a16="http://schemas.microsoft.com/office/drawing/2014/main" id="{4FB2B304-AC87-8141-8165-1752B531CBBE}"/>
                </a:ext>
              </a:extLst>
            </p:cNvPr>
            <p:cNvSpPr txBox="1">
              <a:spLocks noChangeArrowheads="1"/>
            </p:cNvSpPr>
            <p:nvPr/>
          </p:nvSpPr>
          <p:spPr bwMode="auto">
            <a:xfrm>
              <a:off x="480" y="816"/>
              <a:ext cx="5040" cy="2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60000"/>
                </a:lnSpc>
                <a:spcBef>
                  <a:spcPct val="50000"/>
                </a:spcBef>
              </a:pPr>
              <a:r>
                <a:rPr lang="en-US" altLang="ko-KR" sz="1400">
                  <a:solidFill>
                    <a:srgbClr val="000000"/>
                  </a:solidFill>
                </a:rPr>
                <a:t>	</a:t>
              </a:r>
              <a:r>
                <a:rPr lang="en-US" altLang="ko-KR" sz="1200">
                  <a:solidFill>
                    <a:srgbClr val="000000"/>
                  </a:solidFill>
                </a:rPr>
                <a:t>COL 1		      COL II		        COL III</a:t>
              </a:r>
            </a:p>
            <a:p>
              <a:pPr>
                <a:lnSpc>
                  <a:spcPct val="60000"/>
                </a:lnSpc>
                <a:spcBef>
                  <a:spcPct val="50000"/>
                </a:spcBef>
              </a:pPr>
              <a:endParaRPr lang="en-US" altLang="ko-KR" sz="1100">
                <a:solidFill>
                  <a:srgbClr val="000000"/>
                </a:solidFill>
              </a:endParaRPr>
            </a:p>
            <a:p>
              <a:pPr>
                <a:lnSpc>
                  <a:spcPct val="60000"/>
                </a:lnSpc>
                <a:spcBef>
                  <a:spcPct val="50000"/>
                </a:spcBef>
              </a:pPr>
              <a:r>
                <a:rPr lang="en-US" altLang="ko-KR" sz="1200">
                  <a:solidFill>
                    <a:srgbClr val="000000"/>
                  </a:solidFill>
                </a:rPr>
                <a:t>0	0000 </a:t>
              </a:r>
              <a:r>
                <a:rPr lang="en-US" altLang="ko-KR" sz="1200" i="1">
                  <a:solidFill>
                    <a:srgbClr val="000000"/>
                  </a:solidFill>
                </a:rPr>
                <a:t>V</a:t>
              </a:r>
              <a:r>
                <a:rPr lang="en-US" altLang="ko-KR" sz="1200">
                  <a:solidFill>
                    <a:srgbClr val="000000"/>
                  </a:solidFill>
                </a:rPr>
                <a:t>		(0,1) 000- </a:t>
              </a:r>
              <a:r>
                <a:rPr lang="en-US" altLang="ko-KR" sz="1200" i="1">
                  <a:solidFill>
                    <a:srgbClr val="000000"/>
                  </a:solidFill>
                </a:rPr>
                <a:t>V</a:t>
              </a:r>
              <a:r>
                <a:rPr lang="en-US" altLang="ko-KR" sz="1200">
                  <a:solidFill>
                    <a:srgbClr val="000000"/>
                  </a:solidFill>
                </a:rPr>
                <a:t> 		(0,1,8,9)   </a:t>
              </a:r>
              <a:r>
                <a:rPr lang="en-US" altLang="ko-KR" sz="1200">
                  <a:solidFill>
                    <a:srgbClr val="35FF35"/>
                  </a:solidFill>
                </a:rPr>
                <a:t>-00-</a:t>
              </a:r>
            </a:p>
            <a:p>
              <a:pPr>
                <a:lnSpc>
                  <a:spcPct val="60000"/>
                </a:lnSpc>
                <a:spcBef>
                  <a:spcPct val="50000"/>
                </a:spcBef>
              </a:pPr>
              <a:r>
                <a:rPr lang="en-US" altLang="ko-KR" sz="1200">
                  <a:solidFill>
                    <a:srgbClr val="000000"/>
                  </a:solidFill>
                </a:rPr>
                <a:t>			(0,2) 00-0 </a:t>
              </a:r>
              <a:r>
                <a:rPr lang="en-US" altLang="ko-KR" sz="1200" i="1">
                  <a:solidFill>
                    <a:srgbClr val="000000"/>
                  </a:solidFill>
                </a:rPr>
                <a:t>V</a:t>
              </a:r>
              <a:r>
                <a:rPr lang="en-US" altLang="ko-KR" sz="1200">
                  <a:solidFill>
                    <a:srgbClr val="000000"/>
                  </a:solidFill>
                </a:rPr>
                <a:t> 		(0,2,8,10) </a:t>
              </a:r>
              <a:r>
                <a:rPr lang="en-US" altLang="ko-KR" sz="1200">
                  <a:solidFill>
                    <a:srgbClr val="0B52FC"/>
                  </a:solidFill>
                </a:rPr>
                <a:t>-0-0</a:t>
              </a:r>
            </a:p>
            <a:p>
              <a:pPr>
                <a:lnSpc>
                  <a:spcPct val="60000"/>
                </a:lnSpc>
                <a:spcBef>
                  <a:spcPct val="50000"/>
                </a:spcBef>
              </a:pPr>
              <a:r>
                <a:rPr lang="en-US" altLang="ko-KR" sz="1200">
                  <a:solidFill>
                    <a:srgbClr val="000000"/>
                  </a:solidFill>
                </a:rPr>
                <a:t>1	0001 </a:t>
              </a:r>
              <a:r>
                <a:rPr lang="en-US" altLang="ko-KR" sz="1200" i="1">
                  <a:solidFill>
                    <a:srgbClr val="000000"/>
                  </a:solidFill>
                </a:rPr>
                <a:t>V</a:t>
              </a:r>
              <a:r>
                <a:rPr lang="en-US" altLang="ko-KR" sz="1200">
                  <a:solidFill>
                    <a:srgbClr val="000000"/>
                  </a:solidFill>
                </a:rPr>
                <a:t> 		(0,8) -000 </a:t>
              </a:r>
              <a:r>
                <a:rPr lang="en-US" altLang="ko-KR" sz="1200" i="1">
                  <a:solidFill>
                    <a:srgbClr val="000000"/>
                  </a:solidFill>
                </a:rPr>
                <a:t>V</a:t>
              </a:r>
              <a:r>
                <a:rPr lang="en-US" altLang="ko-KR" sz="1200">
                  <a:solidFill>
                    <a:srgbClr val="000000"/>
                  </a:solidFill>
                </a:rPr>
                <a:t> 		(0,8,1,9) </a:t>
              </a:r>
              <a:r>
                <a:rPr lang="en-US" altLang="ko-KR" sz="1200">
                  <a:solidFill>
                    <a:srgbClr val="35FF35"/>
                  </a:solidFill>
                </a:rPr>
                <a:t>-00-</a:t>
              </a:r>
            </a:p>
            <a:p>
              <a:pPr>
                <a:lnSpc>
                  <a:spcPct val="60000"/>
                </a:lnSpc>
                <a:spcBef>
                  <a:spcPct val="50000"/>
                </a:spcBef>
              </a:pPr>
              <a:r>
                <a:rPr lang="en-US" altLang="ko-KR" sz="1200">
                  <a:solidFill>
                    <a:srgbClr val="000000"/>
                  </a:solidFill>
                </a:rPr>
                <a:t>2	0010 </a:t>
              </a:r>
              <a:r>
                <a:rPr lang="en-US" altLang="ko-KR" sz="1200" i="1">
                  <a:solidFill>
                    <a:srgbClr val="000000"/>
                  </a:solidFill>
                </a:rPr>
                <a:t>V</a:t>
              </a:r>
              <a:r>
                <a:rPr lang="en-US" altLang="ko-KR" sz="1200">
                  <a:solidFill>
                    <a:srgbClr val="000000"/>
                  </a:solidFill>
                </a:rPr>
                <a:t> 				(0,8,2,10) </a:t>
              </a:r>
              <a:r>
                <a:rPr lang="en-US" altLang="ko-KR" sz="1200">
                  <a:solidFill>
                    <a:srgbClr val="0B52FC"/>
                  </a:solidFill>
                </a:rPr>
                <a:t>-0-0</a:t>
              </a:r>
            </a:p>
            <a:p>
              <a:pPr>
                <a:lnSpc>
                  <a:spcPct val="60000"/>
                </a:lnSpc>
                <a:spcBef>
                  <a:spcPct val="50000"/>
                </a:spcBef>
              </a:pPr>
              <a:r>
                <a:rPr lang="en-US" altLang="ko-KR" sz="1200">
                  <a:solidFill>
                    <a:srgbClr val="000000"/>
                  </a:solidFill>
                </a:rPr>
                <a:t>8	1000 </a:t>
              </a:r>
              <a:r>
                <a:rPr lang="en-US" altLang="ko-KR" sz="1200" i="1">
                  <a:solidFill>
                    <a:srgbClr val="000000"/>
                  </a:solidFill>
                </a:rPr>
                <a:t>V</a:t>
              </a:r>
              <a:r>
                <a:rPr lang="en-US" altLang="ko-KR" sz="1200">
                  <a:solidFill>
                    <a:srgbClr val="000000"/>
                  </a:solidFill>
                </a:rPr>
                <a:t> 		(1,5) 0-01 </a:t>
              </a:r>
              <a:r>
                <a:rPr lang="en-US" altLang="ko-KR" sz="1200" i="1">
                  <a:solidFill>
                    <a:srgbClr val="000000"/>
                  </a:solidFill>
                </a:rPr>
                <a:t> </a:t>
              </a:r>
              <a:endParaRPr lang="en-US" altLang="ko-KR" sz="1200">
                <a:solidFill>
                  <a:srgbClr val="000000"/>
                </a:solidFill>
              </a:endParaRPr>
            </a:p>
            <a:p>
              <a:pPr>
                <a:lnSpc>
                  <a:spcPct val="60000"/>
                </a:lnSpc>
                <a:spcBef>
                  <a:spcPct val="50000"/>
                </a:spcBef>
              </a:pPr>
              <a:r>
                <a:rPr lang="en-US" altLang="ko-KR" sz="1200">
                  <a:solidFill>
                    <a:srgbClr val="000000"/>
                  </a:solidFill>
                </a:rPr>
                <a:t>			(1,9) –001 </a:t>
              </a:r>
              <a:r>
                <a:rPr lang="en-US" altLang="ko-KR" sz="1200" i="1">
                  <a:solidFill>
                    <a:srgbClr val="000000"/>
                  </a:solidFill>
                </a:rPr>
                <a:t>V</a:t>
              </a:r>
              <a:r>
                <a:rPr lang="en-US" altLang="ko-KR" sz="1200">
                  <a:solidFill>
                    <a:srgbClr val="000000"/>
                  </a:solidFill>
                </a:rPr>
                <a:t> 		(2,6,10,14) </a:t>
              </a:r>
              <a:r>
                <a:rPr lang="en-US" altLang="ko-KR" sz="1200">
                  <a:solidFill>
                    <a:srgbClr val="FF0000"/>
                  </a:solidFill>
                </a:rPr>
                <a:t>- -10</a:t>
              </a:r>
            </a:p>
            <a:p>
              <a:pPr>
                <a:lnSpc>
                  <a:spcPct val="60000"/>
                </a:lnSpc>
                <a:spcBef>
                  <a:spcPct val="50000"/>
                </a:spcBef>
              </a:pPr>
              <a:r>
                <a:rPr lang="en-US" altLang="ko-KR" sz="1200">
                  <a:solidFill>
                    <a:srgbClr val="000000"/>
                  </a:solidFill>
                </a:rPr>
                <a:t>5	0101 </a:t>
              </a:r>
              <a:r>
                <a:rPr lang="en-US" altLang="ko-KR" sz="1200" i="1">
                  <a:solidFill>
                    <a:srgbClr val="000000"/>
                  </a:solidFill>
                </a:rPr>
                <a:t>V</a:t>
              </a:r>
              <a:r>
                <a:rPr lang="en-US" altLang="ko-KR" sz="1200">
                  <a:solidFill>
                    <a:srgbClr val="000000"/>
                  </a:solidFill>
                </a:rPr>
                <a:t> 		(2,6) 0-10 </a:t>
              </a:r>
              <a:r>
                <a:rPr lang="en-US" altLang="ko-KR" sz="1200" i="1">
                  <a:solidFill>
                    <a:srgbClr val="000000"/>
                  </a:solidFill>
                </a:rPr>
                <a:t>V</a:t>
              </a:r>
              <a:r>
                <a:rPr lang="en-US" altLang="ko-KR" sz="1200">
                  <a:solidFill>
                    <a:srgbClr val="000000"/>
                  </a:solidFill>
                </a:rPr>
                <a:t> 		(2,10,6,14) </a:t>
              </a:r>
              <a:r>
                <a:rPr lang="en-US" altLang="ko-KR" sz="1200">
                  <a:solidFill>
                    <a:srgbClr val="FF0000"/>
                  </a:solidFill>
                </a:rPr>
                <a:t>- -10</a:t>
              </a:r>
            </a:p>
            <a:p>
              <a:pPr>
                <a:lnSpc>
                  <a:spcPct val="60000"/>
                </a:lnSpc>
                <a:spcBef>
                  <a:spcPct val="50000"/>
                </a:spcBef>
              </a:pPr>
              <a:r>
                <a:rPr lang="en-US" altLang="ko-KR" sz="1200">
                  <a:solidFill>
                    <a:srgbClr val="000000"/>
                  </a:solidFill>
                </a:rPr>
                <a:t>6	0110 </a:t>
              </a:r>
              <a:r>
                <a:rPr lang="en-US" altLang="ko-KR" sz="1200" i="1">
                  <a:solidFill>
                    <a:srgbClr val="000000"/>
                  </a:solidFill>
                </a:rPr>
                <a:t>V</a:t>
              </a:r>
              <a:r>
                <a:rPr lang="en-US" altLang="ko-KR" sz="1200">
                  <a:solidFill>
                    <a:srgbClr val="000000"/>
                  </a:solidFill>
                </a:rPr>
                <a:t> 		(2,10) -010 </a:t>
              </a:r>
              <a:r>
                <a:rPr lang="en-US" altLang="ko-KR" sz="1200" i="1">
                  <a:solidFill>
                    <a:srgbClr val="000000"/>
                  </a:solidFill>
                </a:rPr>
                <a:t>V</a:t>
              </a:r>
              <a:endParaRPr lang="en-US" altLang="ko-KR" sz="1200">
                <a:solidFill>
                  <a:srgbClr val="000000"/>
                </a:solidFill>
              </a:endParaRPr>
            </a:p>
            <a:p>
              <a:pPr>
                <a:lnSpc>
                  <a:spcPct val="60000"/>
                </a:lnSpc>
                <a:spcBef>
                  <a:spcPct val="50000"/>
                </a:spcBef>
              </a:pPr>
              <a:r>
                <a:rPr lang="en-US" altLang="ko-KR" sz="1200">
                  <a:solidFill>
                    <a:srgbClr val="000000"/>
                  </a:solidFill>
                </a:rPr>
                <a:t>9	1001 </a:t>
              </a:r>
              <a:r>
                <a:rPr lang="en-US" altLang="ko-KR" sz="1200" i="1">
                  <a:solidFill>
                    <a:srgbClr val="000000"/>
                  </a:solidFill>
                </a:rPr>
                <a:t>V</a:t>
              </a:r>
              <a:r>
                <a:rPr lang="en-US" altLang="ko-KR" sz="1200">
                  <a:solidFill>
                    <a:srgbClr val="000000"/>
                  </a:solidFill>
                </a:rPr>
                <a:t> 		(8,9) 100- </a:t>
              </a:r>
              <a:r>
                <a:rPr lang="en-US" altLang="ko-KR" sz="1200" i="1">
                  <a:solidFill>
                    <a:srgbClr val="000000"/>
                  </a:solidFill>
                </a:rPr>
                <a:t>V</a:t>
              </a:r>
              <a:endParaRPr lang="en-US" altLang="ko-KR" sz="1200">
                <a:solidFill>
                  <a:srgbClr val="000000"/>
                </a:solidFill>
              </a:endParaRPr>
            </a:p>
            <a:p>
              <a:pPr>
                <a:lnSpc>
                  <a:spcPct val="60000"/>
                </a:lnSpc>
                <a:spcBef>
                  <a:spcPct val="50000"/>
                </a:spcBef>
              </a:pPr>
              <a:r>
                <a:rPr lang="en-US" altLang="ko-KR" sz="1200">
                  <a:solidFill>
                    <a:srgbClr val="000000"/>
                  </a:solidFill>
                </a:rPr>
                <a:t>10	1010 </a:t>
              </a:r>
              <a:r>
                <a:rPr lang="en-US" altLang="ko-KR" sz="1200" i="1">
                  <a:solidFill>
                    <a:srgbClr val="000000"/>
                  </a:solidFill>
                </a:rPr>
                <a:t>V</a:t>
              </a:r>
              <a:r>
                <a:rPr lang="en-US" altLang="ko-KR" sz="1200">
                  <a:solidFill>
                    <a:srgbClr val="000000"/>
                  </a:solidFill>
                </a:rPr>
                <a:t> 		(8,10) 10-0 </a:t>
              </a:r>
              <a:r>
                <a:rPr lang="en-US" altLang="ko-KR" sz="1200" i="1">
                  <a:solidFill>
                    <a:srgbClr val="000000"/>
                  </a:solidFill>
                </a:rPr>
                <a:t>V</a:t>
              </a:r>
              <a:endParaRPr lang="en-US" altLang="ko-KR" sz="1200">
                <a:solidFill>
                  <a:srgbClr val="000000"/>
                </a:solidFill>
              </a:endParaRPr>
            </a:p>
            <a:p>
              <a:pPr>
                <a:lnSpc>
                  <a:spcPct val="60000"/>
                </a:lnSpc>
                <a:spcBef>
                  <a:spcPct val="50000"/>
                </a:spcBef>
              </a:pPr>
              <a:endParaRPr lang="en-US" altLang="ko-KR" sz="1100">
                <a:solidFill>
                  <a:srgbClr val="000000"/>
                </a:solidFill>
              </a:endParaRPr>
            </a:p>
            <a:p>
              <a:pPr>
                <a:lnSpc>
                  <a:spcPct val="60000"/>
                </a:lnSpc>
                <a:spcBef>
                  <a:spcPct val="50000"/>
                </a:spcBef>
              </a:pPr>
              <a:r>
                <a:rPr lang="en-US" altLang="ko-KR" sz="1200">
                  <a:solidFill>
                    <a:srgbClr val="000000"/>
                  </a:solidFill>
                </a:rPr>
                <a:t>7	0111 </a:t>
              </a:r>
              <a:r>
                <a:rPr lang="en-US" altLang="ko-KR" sz="1200" i="1">
                  <a:solidFill>
                    <a:srgbClr val="000000"/>
                  </a:solidFill>
                </a:rPr>
                <a:t>V</a:t>
              </a:r>
              <a:r>
                <a:rPr lang="en-US" altLang="ko-KR" sz="1200">
                  <a:solidFill>
                    <a:srgbClr val="000000"/>
                  </a:solidFill>
                </a:rPr>
                <a:t> 		(5,7) 01-1 </a:t>
              </a:r>
              <a:r>
                <a:rPr lang="en-US" altLang="ko-KR" sz="1200" i="1">
                  <a:solidFill>
                    <a:srgbClr val="000000"/>
                  </a:solidFill>
                </a:rPr>
                <a:t> </a:t>
              </a:r>
              <a:endParaRPr lang="en-US" altLang="ko-KR" sz="1200">
                <a:solidFill>
                  <a:srgbClr val="000000"/>
                </a:solidFill>
              </a:endParaRPr>
            </a:p>
            <a:p>
              <a:pPr>
                <a:lnSpc>
                  <a:spcPct val="60000"/>
                </a:lnSpc>
                <a:spcBef>
                  <a:spcPct val="50000"/>
                </a:spcBef>
              </a:pPr>
              <a:r>
                <a:rPr lang="en-US" altLang="ko-KR" sz="1200">
                  <a:solidFill>
                    <a:srgbClr val="000000"/>
                  </a:solidFill>
                </a:rPr>
                <a:t>14	1110 </a:t>
              </a:r>
              <a:r>
                <a:rPr lang="en-US" altLang="ko-KR" sz="1200" i="1">
                  <a:solidFill>
                    <a:srgbClr val="000000"/>
                  </a:solidFill>
                </a:rPr>
                <a:t>V</a:t>
              </a:r>
              <a:r>
                <a:rPr lang="en-US" altLang="ko-KR" sz="1200">
                  <a:solidFill>
                    <a:srgbClr val="000000"/>
                  </a:solidFill>
                </a:rPr>
                <a:t> 		(6,7) 011- </a:t>
              </a:r>
              <a:r>
                <a:rPr lang="en-US" altLang="ko-KR" sz="1200" i="1">
                  <a:solidFill>
                    <a:srgbClr val="000000"/>
                  </a:solidFill>
                </a:rPr>
                <a:t> </a:t>
              </a:r>
              <a:endParaRPr lang="en-US" altLang="ko-KR" sz="1200">
                <a:solidFill>
                  <a:srgbClr val="000000"/>
                </a:solidFill>
              </a:endParaRPr>
            </a:p>
            <a:p>
              <a:pPr>
                <a:lnSpc>
                  <a:spcPct val="60000"/>
                </a:lnSpc>
                <a:spcBef>
                  <a:spcPct val="50000"/>
                </a:spcBef>
              </a:pPr>
              <a:r>
                <a:rPr lang="en-US" altLang="ko-KR" sz="1200">
                  <a:solidFill>
                    <a:srgbClr val="000000"/>
                  </a:solidFill>
                </a:rPr>
                <a:t>			(6,14) -110 </a:t>
              </a:r>
              <a:r>
                <a:rPr lang="en-US" altLang="ko-KR" sz="1200" i="1">
                  <a:solidFill>
                    <a:srgbClr val="000000"/>
                  </a:solidFill>
                </a:rPr>
                <a:t>V</a:t>
              </a:r>
              <a:endParaRPr lang="en-US" altLang="ko-KR" sz="1200">
                <a:solidFill>
                  <a:srgbClr val="000000"/>
                </a:solidFill>
              </a:endParaRPr>
            </a:p>
            <a:p>
              <a:pPr>
                <a:lnSpc>
                  <a:spcPct val="60000"/>
                </a:lnSpc>
                <a:spcBef>
                  <a:spcPct val="50000"/>
                </a:spcBef>
              </a:pPr>
              <a:r>
                <a:rPr lang="en-US" altLang="ko-KR" sz="1200">
                  <a:solidFill>
                    <a:srgbClr val="000000"/>
                  </a:solidFill>
                </a:rPr>
                <a:t>			(10,14) 1-10 </a:t>
              </a:r>
              <a:r>
                <a:rPr lang="en-US" altLang="ko-KR" sz="1200" i="1">
                  <a:solidFill>
                    <a:srgbClr val="000000"/>
                  </a:solidFill>
                </a:rPr>
                <a:t>V</a:t>
              </a:r>
            </a:p>
          </p:txBody>
        </p:sp>
        <p:sp>
          <p:nvSpPr>
            <p:cNvPr id="66597" name="Rectangle 6">
              <a:extLst>
                <a:ext uri="{FF2B5EF4-FFF2-40B4-BE49-F238E27FC236}">
                  <a16:creationId xmlns:a16="http://schemas.microsoft.com/office/drawing/2014/main" id="{8D087DFD-455E-524B-8878-B0160D639483}"/>
                </a:ext>
              </a:extLst>
            </p:cNvPr>
            <p:cNvSpPr>
              <a:spLocks noChangeArrowheads="1"/>
            </p:cNvSpPr>
            <p:nvPr/>
          </p:nvSpPr>
          <p:spPr bwMode="auto">
            <a:xfrm>
              <a:off x="480" y="768"/>
              <a:ext cx="5040" cy="331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spcBef>
                  <a:spcPct val="50000"/>
                </a:spcBef>
              </a:pPr>
              <a:endParaRPr lang="ko-KR" altLang="en-US">
                <a:solidFill>
                  <a:srgbClr val="000000"/>
                </a:solidFill>
              </a:endParaRPr>
            </a:p>
          </p:txBody>
        </p:sp>
        <p:sp>
          <p:nvSpPr>
            <p:cNvPr id="66598" name="Line 7">
              <a:extLst>
                <a:ext uri="{FF2B5EF4-FFF2-40B4-BE49-F238E27FC236}">
                  <a16:creationId xmlns:a16="http://schemas.microsoft.com/office/drawing/2014/main" id="{93280939-7D12-E54C-8070-3AF3CA13DF29}"/>
                </a:ext>
              </a:extLst>
            </p:cNvPr>
            <p:cNvSpPr>
              <a:spLocks noChangeShapeType="1"/>
            </p:cNvSpPr>
            <p:nvPr/>
          </p:nvSpPr>
          <p:spPr bwMode="auto">
            <a:xfrm>
              <a:off x="1920" y="768"/>
              <a:ext cx="0" cy="33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66599" name="Line 8">
              <a:extLst>
                <a:ext uri="{FF2B5EF4-FFF2-40B4-BE49-F238E27FC236}">
                  <a16:creationId xmlns:a16="http://schemas.microsoft.com/office/drawing/2014/main" id="{E5A0D5E0-70C0-0F41-A339-994A83F538D8}"/>
                </a:ext>
              </a:extLst>
            </p:cNvPr>
            <p:cNvSpPr>
              <a:spLocks noChangeShapeType="1"/>
            </p:cNvSpPr>
            <p:nvPr/>
          </p:nvSpPr>
          <p:spPr bwMode="auto">
            <a:xfrm>
              <a:off x="3552" y="768"/>
              <a:ext cx="0" cy="33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66600" name="Line 9">
              <a:extLst>
                <a:ext uri="{FF2B5EF4-FFF2-40B4-BE49-F238E27FC236}">
                  <a16:creationId xmlns:a16="http://schemas.microsoft.com/office/drawing/2014/main" id="{6B66A71C-3DAC-3246-A7FE-C1516B49A168}"/>
                </a:ext>
              </a:extLst>
            </p:cNvPr>
            <p:cNvSpPr>
              <a:spLocks noChangeShapeType="1"/>
            </p:cNvSpPr>
            <p:nvPr/>
          </p:nvSpPr>
          <p:spPr bwMode="auto">
            <a:xfrm>
              <a:off x="480" y="1056"/>
              <a:ext cx="50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66564" name="Group 206">
            <a:extLst>
              <a:ext uri="{FF2B5EF4-FFF2-40B4-BE49-F238E27FC236}">
                <a16:creationId xmlns:a16="http://schemas.microsoft.com/office/drawing/2014/main" id="{F0D2DC34-EBB0-CB4F-B328-324E66288FD6}"/>
              </a:ext>
            </a:extLst>
          </p:cNvPr>
          <p:cNvGrpSpPr>
            <a:grpSpLocks/>
          </p:cNvGrpSpPr>
          <p:nvPr/>
        </p:nvGrpSpPr>
        <p:grpSpPr bwMode="auto">
          <a:xfrm>
            <a:off x="5715000" y="3943350"/>
            <a:ext cx="2109788" cy="1798638"/>
            <a:chOff x="4834" y="981"/>
            <a:chExt cx="1748" cy="1490"/>
          </a:xfrm>
        </p:grpSpPr>
        <p:sp>
          <p:nvSpPr>
            <p:cNvPr id="12" name="Rectangle 207">
              <a:extLst>
                <a:ext uri="{FF2B5EF4-FFF2-40B4-BE49-F238E27FC236}">
                  <a16:creationId xmlns:a16="http://schemas.microsoft.com/office/drawing/2014/main" id="{8F11025D-DCDA-9041-B81B-86B51AA59181}"/>
                </a:ext>
              </a:extLst>
            </p:cNvPr>
            <p:cNvSpPr>
              <a:spLocks noChangeArrowheads="1"/>
            </p:cNvSpPr>
            <p:nvPr/>
          </p:nvSpPr>
          <p:spPr bwMode="auto">
            <a:xfrm>
              <a:off x="5129" y="1184"/>
              <a:ext cx="521" cy="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369"/>
                </a:lnSpc>
                <a:spcBef>
                  <a:spcPts val="0"/>
                </a:spcBef>
                <a:spcAft>
                  <a:spcPts val="0"/>
                </a:spcAft>
                <a:defRPr/>
              </a:pPr>
              <a:r>
                <a:rPr lang="en-US" altLang="ko-KR" sz="1065" dirty="0">
                  <a:solidFill>
                    <a:srgbClr val="000000"/>
                  </a:solidFill>
                  <a:latin typeface="Comic Sans MS" panose="030F0702030302020204" pitchFamily="66" charset="0"/>
                </a:rPr>
                <a:t>1	0</a:t>
              </a:r>
            </a:p>
            <a:p>
              <a:pPr eaLnBrk="1" fontAlgn="auto" latinLnBrk="1" hangingPunct="1">
                <a:lnSpc>
                  <a:spcPts val="1369"/>
                </a:lnSpc>
                <a:spcBef>
                  <a:spcPts val="1369"/>
                </a:spcBef>
                <a:spcAft>
                  <a:spcPts val="0"/>
                </a:spcAft>
                <a:defRPr/>
              </a:pPr>
              <a:r>
                <a:rPr lang="en-US" altLang="ko-KR" sz="1065" dirty="0">
                  <a:solidFill>
                    <a:srgbClr val="000000"/>
                  </a:solidFill>
                  <a:latin typeface="Comic Sans MS" panose="030F0702030302020204" pitchFamily="66" charset="0"/>
                </a:rPr>
                <a:t>1	1</a:t>
              </a:r>
            </a:p>
          </p:txBody>
        </p:sp>
        <p:sp>
          <p:nvSpPr>
            <p:cNvPr id="13" name="Rectangle 208">
              <a:extLst>
                <a:ext uri="{FF2B5EF4-FFF2-40B4-BE49-F238E27FC236}">
                  <a16:creationId xmlns:a16="http://schemas.microsoft.com/office/drawing/2014/main" id="{E76E47E8-66C9-344F-8347-3BC38041DDF9}"/>
                </a:ext>
              </a:extLst>
            </p:cNvPr>
            <p:cNvSpPr>
              <a:spLocks noChangeArrowheads="1"/>
            </p:cNvSpPr>
            <p:nvPr/>
          </p:nvSpPr>
          <p:spPr bwMode="auto">
            <a:xfrm>
              <a:off x="5702" y="1182"/>
              <a:ext cx="520"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369"/>
                </a:lnSpc>
                <a:spcBef>
                  <a:spcPts val="0"/>
                </a:spcBef>
                <a:spcAft>
                  <a:spcPts val="0"/>
                </a:spcAft>
                <a:defRPr/>
              </a:pPr>
              <a:r>
                <a:rPr lang="en-US" altLang="ko-KR" sz="1065" dirty="0">
                  <a:solidFill>
                    <a:srgbClr val="000000"/>
                  </a:solidFill>
                  <a:latin typeface="Comic Sans MS" panose="030F0702030302020204" pitchFamily="66" charset="0"/>
                </a:rPr>
                <a:t>0	1</a:t>
              </a:r>
            </a:p>
            <a:p>
              <a:pPr eaLnBrk="1" fontAlgn="auto" latinLnBrk="1" hangingPunct="1">
                <a:lnSpc>
                  <a:spcPts val="1369"/>
                </a:lnSpc>
                <a:spcBef>
                  <a:spcPts val="1369"/>
                </a:spcBef>
                <a:spcAft>
                  <a:spcPts val="0"/>
                </a:spcAft>
                <a:defRPr/>
              </a:pPr>
              <a:r>
                <a:rPr lang="en-US" altLang="ko-KR" sz="1065" dirty="0">
                  <a:solidFill>
                    <a:srgbClr val="000000"/>
                  </a:solidFill>
                  <a:latin typeface="Comic Sans MS" panose="030F0702030302020204" pitchFamily="66" charset="0"/>
                </a:rPr>
                <a:t>0	1</a:t>
              </a:r>
            </a:p>
          </p:txBody>
        </p:sp>
        <p:sp>
          <p:nvSpPr>
            <p:cNvPr id="14" name="Rectangle 209">
              <a:extLst>
                <a:ext uri="{FF2B5EF4-FFF2-40B4-BE49-F238E27FC236}">
                  <a16:creationId xmlns:a16="http://schemas.microsoft.com/office/drawing/2014/main" id="{4BC59E54-D87E-A146-8D0B-430B50939B1D}"/>
                </a:ext>
              </a:extLst>
            </p:cNvPr>
            <p:cNvSpPr>
              <a:spLocks noChangeArrowheads="1"/>
            </p:cNvSpPr>
            <p:nvPr/>
          </p:nvSpPr>
          <p:spPr bwMode="auto">
            <a:xfrm>
              <a:off x="5596" y="1124"/>
              <a:ext cx="576" cy="57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fontAlgn="auto" latinLnBrk="1" hangingPunct="1">
                <a:spcBef>
                  <a:spcPts val="0"/>
                </a:spcBef>
                <a:spcAft>
                  <a:spcPts val="0"/>
                </a:spcAft>
                <a:defRPr/>
              </a:pPr>
              <a:endParaRPr lang="ko-KR" altLang="en-US" sz="1825">
                <a:solidFill>
                  <a:srgbClr val="000000"/>
                </a:solidFill>
              </a:endParaRPr>
            </a:p>
          </p:txBody>
        </p:sp>
        <p:sp>
          <p:nvSpPr>
            <p:cNvPr id="50192" name="Line 210">
              <a:extLst>
                <a:ext uri="{FF2B5EF4-FFF2-40B4-BE49-F238E27FC236}">
                  <a16:creationId xmlns:a16="http://schemas.microsoft.com/office/drawing/2014/main" id="{20A530DF-0F32-654D-915D-1AFE53240692}"/>
                </a:ext>
              </a:extLst>
            </p:cNvPr>
            <p:cNvSpPr>
              <a:spLocks noChangeShapeType="1"/>
            </p:cNvSpPr>
            <p:nvPr/>
          </p:nvSpPr>
          <p:spPr bwMode="auto">
            <a:xfrm>
              <a:off x="5877" y="1127"/>
              <a:ext cx="0" cy="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50193" name="Line 211">
              <a:extLst>
                <a:ext uri="{FF2B5EF4-FFF2-40B4-BE49-F238E27FC236}">
                  <a16:creationId xmlns:a16="http://schemas.microsoft.com/office/drawing/2014/main" id="{357E2FC2-4D15-6548-AF8A-039C666435BA}"/>
                </a:ext>
              </a:extLst>
            </p:cNvPr>
            <p:cNvSpPr>
              <a:spLocks noChangeShapeType="1"/>
            </p:cNvSpPr>
            <p:nvPr/>
          </p:nvSpPr>
          <p:spPr bwMode="auto">
            <a:xfrm flipH="1">
              <a:off x="5589" y="1408"/>
              <a:ext cx="5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50194" name="Line 212">
              <a:extLst>
                <a:ext uri="{FF2B5EF4-FFF2-40B4-BE49-F238E27FC236}">
                  <a16:creationId xmlns:a16="http://schemas.microsoft.com/office/drawing/2014/main" id="{989A8D89-78FE-8247-B859-820F5092B880}"/>
                </a:ext>
              </a:extLst>
            </p:cNvPr>
            <p:cNvSpPr>
              <a:spLocks noChangeShapeType="1"/>
            </p:cNvSpPr>
            <p:nvPr/>
          </p:nvSpPr>
          <p:spPr bwMode="auto">
            <a:xfrm>
              <a:off x="5596" y="1124"/>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50195" name="Line 213">
              <a:extLst>
                <a:ext uri="{FF2B5EF4-FFF2-40B4-BE49-F238E27FC236}">
                  <a16:creationId xmlns:a16="http://schemas.microsoft.com/office/drawing/2014/main" id="{C84054B6-F921-F145-8524-B00D4F4194BE}"/>
                </a:ext>
              </a:extLst>
            </p:cNvPr>
            <p:cNvSpPr>
              <a:spLocks noChangeShapeType="1"/>
            </p:cNvSpPr>
            <p:nvPr/>
          </p:nvSpPr>
          <p:spPr bwMode="auto">
            <a:xfrm flipH="1">
              <a:off x="6173" y="1401"/>
              <a:ext cx="0" cy="57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19" name="Rectangle 214">
              <a:extLst>
                <a:ext uri="{FF2B5EF4-FFF2-40B4-BE49-F238E27FC236}">
                  <a16:creationId xmlns:a16="http://schemas.microsoft.com/office/drawing/2014/main" id="{29D3A8B2-FDB4-284E-9A91-496ED1D89255}"/>
                </a:ext>
              </a:extLst>
            </p:cNvPr>
            <p:cNvSpPr>
              <a:spLocks noChangeArrowheads="1"/>
            </p:cNvSpPr>
            <p:nvPr/>
          </p:nvSpPr>
          <p:spPr bwMode="auto">
            <a:xfrm>
              <a:off x="6214" y="1582"/>
              <a:ext cx="368"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217"/>
                </a:lnSpc>
                <a:spcBef>
                  <a:spcPts val="0"/>
                </a:spcBef>
                <a:spcAft>
                  <a:spcPts val="0"/>
                </a:spcAft>
                <a:defRPr/>
              </a:pPr>
              <a:r>
                <a:rPr lang="en-US" altLang="ko-KR" sz="1217">
                  <a:solidFill>
                    <a:srgbClr val="000000"/>
                  </a:solidFill>
                  <a:latin typeface="Comic Sans MS" panose="030F0702030302020204" pitchFamily="66" charset="0"/>
                </a:rPr>
                <a:t>D</a:t>
              </a:r>
            </a:p>
          </p:txBody>
        </p:sp>
        <p:sp>
          <p:nvSpPr>
            <p:cNvPr id="20" name="Rectangle 215">
              <a:extLst>
                <a:ext uri="{FF2B5EF4-FFF2-40B4-BE49-F238E27FC236}">
                  <a16:creationId xmlns:a16="http://schemas.microsoft.com/office/drawing/2014/main" id="{3BEA2AF0-1771-6E41-81E8-8F8EA9512062}"/>
                </a:ext>
              </a:extLst>
            </p:cNvPr>
            <p:cNvSpPr>
              <a:spLocks noChangeArrowheads="1"/>
            </p:cNvSpPr>
            <p:nvPr/>
          </p:nvSpPr>
          <p:spPr bwMode="auto">
            <a:xfrm>
              <a:off x="5851" y="981"/>
              <a:ext cx="368"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217"/>
                </a:lnSpc>
                <a:spcBef>
                  <a:spcPts val="0"/>
                </a:spcBef>
                <a:spcAft>
                  <a:spcPts val="0"/>
                </a:spcAft>
                <a:defRPr/>
              </a:pPr>
              <a:r>
                <a:rPr lang="en-US" altLang="ko-KR" sz="1217">
                  <a:solidFill>
                    <a:srgbClr val="000000"/>
                  </a:solidFill>
                  <a:latin typeface="Comic Sans MS" panose="030F0702030302020204" pitchFamily="66" charset="0"/>
                </a:rPr>
                <a:t>A</a:t>
              </a:r>
            </a:p>
          </p:txBody>
        </p:sp>
        <p:sp>
          <p:nvSpPr>
            <p:cNvPr id="21" name="Rectangle 216">
              <a:extLst>
                <a:ext uri="{FF2B5EF4-FFF2-40B4-BE49-F238E27FC236}">
                  <a16:creationId xmlns:a16="http://schemas.microsoft.com/office/drawing/2014/main" id="{FDFFBD68-01A7-924B-88E2-69A94BBEA60E}"/>
                </a:ext>
              </a:extLst>
            </p:cNvPr>
            <p:cNvSpPr>
              <a:spLocks noChangeArrowheads="1"/>
            </p:cNvSpPr>
            <p:nvPr/>
          </p:nvSpPr>
          <p:spPr bwMode="auto">
            <a:xfrm>
              <a:off x="5019" y="1124"/>
              <a:ext cx="576" cy="57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fontAlgn="auto" latinLnBrk="1" hangingPunct="1">
                <a:spcBef>
                  <a:spcPts val="0"/>
                </a:spcBef>
                <a:spcAft>
                  <a:spcPts val="0"/>
                </a:spcAft>
                <a:defRPr/>
              </a:pPr>
              <a:endParaRPr lang="ko-KR" altLang="en-US" sz="1825">
                <a:solidFill>
                  <a:srgbClr val="000000"/>
                </a:solidFill>
              </a:endParaRPr>
            </a:p>
          </p:txBody>
        </p:sp>
        <p:sp>
          <p:nvSpPr>
            <p:cNvPr id="50199" name="Line 217">
              <a:extLst>
                <a:ext uri="{FF2B5EF4-FFF2-40B4-BE49-F238E27FC236}">
                  <a16:creationId xmlns:a16="http://schemas.microsoft.com/office/drawing/2014/main" id="{8A666BA4-0F0C-8843-9139-DC9C8B251078}"/>
                </a:ext>
              </a:extLst>
            </p:cNvPr>
            <p:cNvSpPr>
              <a:spLocks noChangeShapeType="1"/>
            </p:cNvSpPr>
            <p:nvPr/>
          </p:nvSpPr>
          <p:spPr bwMode="auto">
            <a:xfrm>
              <a:off x="5301" y="1127"/>
              <a:ext cx="0" cy="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50200" name="Line 218">
              <a:extLst>
                <a:ext uri="{FF2B5EF4-FFF2-40B4-BE49-F238E27FC236}">
                  <a16:creationId xmlns:a16="http://schemas.microsoft.com/office/drawing/2014/main" id="{05E6B8D2-15BC-2C4C-9450-31A27AE63CAF}"/>
                </a:ext>
              </a:extLst>
            </p:cNvPr>
            <p:cNvSpPr>
              <a:spLocks noChangeShapeType="1"/>
            </p:cNvSpPr>
            <p:nvPr/>
          </p:nvSpPr>
          <p:spPr bwMode="auto">
            <a:xfrm flipH="1">
              <a:off x="5013" y="1408"/>
              <a:ext cx="5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24" name="Rectangle 219">
              <a:extLst>
                <a:ext uri="{FF2B5EF4-FFF2-40B4-BE49-F238E27FC236}">
                  <a16:creationId xmlns:a16="http://schemas.microsoft.com/office/drawing/2014/main" id="{290C02D7-30BF-324F-AEA5-A47C8FB97726}"/>
                </a:ext>
              </a:extLst>
            </p:cNvPr>
            <p:cNvSpPr>
              <a:spLocks noChangeArrowheads="1"/>
            </p:cNvSpPr>
            <p:nvPr/>
          </p:nvSpPr>
          <p:spPr bwMode="auto">
            <a:xfrm>
              <a:off x="5123" y="1774"/>
              <a:ext cx="521"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369"/>
                </a:lnSpc>
                <a:spcBef>
                  <a:spcPts val="0"/>
                </a:spcBef>
                <a:spcAft>
                  <a:spcPts val="0"/>
                </a:spcAft>
                <a:defRPr/>
              </a:pPr>
              <a:r>
                <a:rPr lang="en-US" altLang="ko-KR" sz="1065" dirty="0">
                  <a:solidFill>
                    <a:srgbClr val="000000"/>
                  </a:solidFill>
                  <a:latin typeface="Comic Sans MS" panose="030F0702030302020204" pitchFamily="66" charset="0"/>
                </a:rPr>
                <a:t>0	1</a:t>
              </a:r>
            </a:p>
            <a:p>
              <a:pPr eaLnBrk="1" fontAlgn="auto" latinLnBrk="1" hangingPunct="1">
                <a:lnSpc>
                  <a:spcPts val="1369"/>
                </a:lnSpc>
                <a:spcBef>
                  <a:spcPts val="1369"/>
                </a:spcBef>
                <a:spcAft>
                  <a:spcPts val="0"/>
                </a:spcAft>
                <a:defRPr/>
              </a:pPr>
              <a:r>
                <a:rPr lang="en-US" altLang="ko-KR" sz="1065" dirty="0">
                  <a:solidFill>
                    <a:srgbClr val="000000"/>
                  </a:solidFill>
                  <a:latin typeface="Comic Sans MS" panose="030F0702030302020204" pitchFamily="66" charset="0"/>
                </a:rPr>
                <a:t>1	1</a:t>
              </a:r>
            </a:p>
          </p:txBody>
        </p:sp>
        <p:sp>
          <p:nvSpPr>
            <p:cNvPr id="25" name="Rectangle 220">
              <a:extLst>
                <a:ext uri="{FF2B5EF4-FFF2-40B4-BE49-F238E27FC236}">
                  <a16:creationId xmlns:a16="http://schemas.microsoft.com/office/drawing/2014/main" id="{0DCF4827-9756-F94D-B578-ACB8D8556321}"/>
                </a:ext>
              </a:extLst>
            </p:cNvPr>
            <p:cNvSpPr>
              <a:spLocks noChangeArrowheads="1"/>
            </p:cNvSpPr>
            <p:nvPr/>
          </p:nvSpPr>
          <p:spPr bwMode="auto">
            <a:xfrm>
              <a:off x="5697" y="1773"/>
              <a:ext cx="520" cy="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369"/>
                </a:lnSpc>
                <a:spcBef>
                  <a:spcPts val="0"/>
                </a:spcBef>
                <a:spcAft>
                  <a:spcPts val="0"/>
                </a:spcAft>
                <a:defRPr/>
              </a:pPr>
              <a:r>
                <a:rPr lang="en-US" altLang="ko-KR" sz="1065" dirty="0">
                  <a:solidFill>
                    <a:srgbClr val="000000"/>
                  </a:solidFill>
                  <a:latin typeface="Comic Sans MS" panose="030F0702030302020204" pitchFamily="66" charset="0"/>
                </a:rPr>
                <a:t>0	0</a:t>
              </a:r>
            </a:p>
            <a:p>
              <a:pPr eaLnBrk="1" fontAlgn="auto" latinLnBrk="1" hangingPunct="1">
                <a:lnSpc>
                  <a:spcPts val="1369"/>
                </a:lnSpc>
                <a:spcBef>
                  <a:spcPts val="1369"/>
                </a:spcBef>
                <a:spcAft>
                  <a:spcPts val="0"/>
                </a:spcAft>
                <a:defRPr/>
              </a:pPr>
              <a:r>
                <a:rPr lang="en-US" altLang="ko-KR" sz="1065" dirty="0">
                  <a:solidFill>
                    <a:srgbClr val="000000"/>
                  </a:solidFill>
                  <a:latin typeface="Comic Sans MS" panose="030F0702030302020204" pitchFamily="66" charset="0"/>
                </a:rPr>
                <a:t>1	1</a:t>
              </a:r>
            </a:p>
          </p:txBody>
        </p:sp>
        <p:sp>
          <p:nvSpPr>
            <p:cNvPr id="26" name="Rectangle 221">
              <a:extLst>
                <a:ext uri="{FF2B5EF4-FFF2-40B4-BE49-F238E27FC236}">
                  <a16:creationId xmlns:a16="http://schemas.microsoft.com/office/drawing/2014/main" id="{E4C39AB9-2245-4444-BECC-553909BE7593}"/>
                </a:ext>
              </a:extLst>
            </p:cNvPr>
            <p:cNvSpPr>
              <a:spLocks noChangeArrowheads="1"/>
            </p:cNvSpPr>
            <p:nvPr/>
          </p:nvSpPr>
          <p:spPr bwMode="auto">
            <a:xfrm>
              <a:off x="5596" y="1703"/>
              <a:ext cx="576" cy="57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fontAlgn="auto" latinLnBrk="1" hangingPunct="1">
                <a:spcBef>
                  <a:spcPts val="0"/>
                </a:spcBef>
                <a:spcAft>
                  <a:spcPts val="0"/>
                </a:spcAft>
                <a:defRPr/>
              </a:pPr>
              <a:endParaRPr lang="ko-KR" altLang="en-US" sz="1825">
                <a:solidFill>
                  <a:srgbClr val="000000"/>
                </a:solidFill>
              </a:endParaRPr>
            </a:p>
          </p:txBody>
        </p:sp>
        <p:sp>
          <p:nvSpPr>
            <p:cNvPr id="50204" name="Line 222">
              <a:extLst>
                <a:ext uri="{FF2B5EF4-FFF2-40B4-BE49-F238E27FC236}">
                  <a16:creationId xmlns:a16="http://schemas.microsoft.com/office/drawing/2014/main" id="{A6F2B4B1-48E2-8D46-86BA-BCED48559CA0}"/>
                </a:ext>
              </a:extLst>
            </p:cNvPr>
            <p:cNvSpPr>
              <a:spLocks noChangeShapeType="1"/>
            </p:cNvSpPr>
            <p:nvPr/>
          </p:nvSpPr>
          <p:spPr bwMode="auto">
            <a:xfrm>
              <a:off x="5877" y="1706"/>
              <a:ext cx="0" cy="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50205" name="Line 223">
              <a:extLst>
                <a:ext uri="{FF2B5EF4-FFF2-40B4-BE49-F238E27FC236}">
                  <a16:creationId xmlns:a16="http://schemas.microsoft.com/office/drawing/2014/main" id="{0A4FC628-61D1-9742-B61B-519D1327E55C}"/>
                </a:ext>
              </a:extLst>
            </p:cNvPr>
            <p:cNvSpPr>
              <a:spLocks noChangeShapeType="1"/>
            </p:cNvSpPr>
            <p:nvPr/>
          </p:nvSpPr>
          <p:spPr bwMode="auto">
            <a:xfrm flipH="1">
              <a:off x="5589" y="1987"/>
              <a:ext cx="5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50206" name="Line 224">
              <a:extLst>
                <a:ext uri="{FF2B5EF4-FFF2-40B4-BE49-F238E27FC236}">
                  <a16:creationId xmlns:a16="http://schemas.microsoft.com/office/drawing/2014/main" id="{2B42AAAD-5DB6-C543-99A0-998CED2D83D6}"/>
                </a:ext>
              </a:extLst>
            </p:cNvPr>
            <p:cNvSpPr>
              <a:spLocks noChangeShapeType="1"/>
            </p:cNvSpPr>
            <p:nvPr/>
          </p:nvSpPr>
          <p:spPr bwMode="auto">
            <a:xfrm>
              <a:off x="5301" y="2279"/>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50207" name="Line 225">
              <a:extLst>
                <a:ext uri="{FF2B5EF4-FFF2-40B4-BE49-F238E27FC236}">
                  <a16:creationId xmlns:a16="http://schemas.microsoft.com/office/drawing/2014/main" id="{B2A6337F-C65C-8148-AF0F-78ED72A2089A}"/>
                </a:ext>
              </a:extLst>
            </p:cNvPr>
            <p:cNvSpPr>
              <a:spLocks noChangeShapeType="1"/>
            </p:cNvSpPr>
            <p:nvPr/>
          </p:nvSpPr>
          <p:spPr bwMode="auto">
            <a:xfrm flipH="1">
              <a:off x="5019" y="1696"/>
              <a:ext cx="0" cy="58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31" name="Rectangle 226">
              <a:extLst>
                <a:ext uri="{FF2B5EF4-FFF2-40B4-BE49-F238E27FC236}">
                  <a16:creationId xmlns:a16="http://schemas.microsoft.com/office/drawing/2014/main" id="{C55BD88F-7FD6-F94D-A3FE-E9B5338274E5}"/>
                </a:ext>
              </a:extLst>
            </p:cNvPr>
            <p:cNvSpPr>
              <a:spLocks noChangeArrowheads="1"/>
            </p:cNvSpPr>
            <p:nvPr/>
          </p:nvSpPr>
          <p:spPr bwMode="auto">
            <a:xfrm>
              <a:off x="5557" y="2263"/>
              <a:ext cx="367"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217"/>
                </a:lnSpc>
                <a:spcBef>
                  <a:spcPts val="0"/>
                </a:spcBef>
                <a:spcAft>
                  <a:spcPts val="0"/>
                </a:spcAft>
                <a:defRPr/>
              </a:pPr>
              <a:r>
                <a:rPr lang="en-US" altLang="ko-KR" sz="1217">
                  <a:solidFill>
                    <a:srgbClr val="000000"/>
                  </a:solidFill>
                  <a:latin typeface="Comic Sans MS" panose="030F0702030302020204" pitchFamily="66" charset="0"/>
                </a:rPr>
                <a:t>B</a:t>
              </a:r>
            </a:p>
          </p:txBody>
        </p:sp>
        <p:sp>
          <p:nvSpPr>
            <p:cNvPr id="32" name="Rectangle 227">
              <a:extLst>
                <a:ext uri="{FF2B5EF4-FFF2-40B4-BE49-F238E27FC236}">
                  <a16:creationId xmlns:a16="http://schemas.microsoft.com/office/drawing/2014/main" id="{737415EE-9BC9-8B4C-AAB9-B9A7AA318BE6}"/>
                </a:ext>
              </a:extLst>
            </p:cNvPr>
            <p:cNvSpPr>
              <a:spLocks noChangeArrowheads="1"/>
            </p:cNvSpPr>
            <p:nvPr/>
          </p:nvSpPr>
          <p:spPr bwMode="auto">
            <a:xfrm>
              <a:off x="5019" y="1703"/>
              <a:ext cx="576" cy="57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fontAlgn="auto" latinLnBrk="1" hangingPunct="1">
                <a:spcBef>
                  <a:spcPts val="0"/>
                </a:spcBef>
                <a:spcAft>
                  <a:spcPts val="0"/>
                </a:spcAft>
                <a:defRPr/>
              </a:pPr>
              <a:endParaRPr lang="ko-KR" altLang="en-US" sz="1825">
                <a:solidFill>
                  <a:srgbClr val="000000"/>
                </a:solidFill>
              </a:endParaRPr>
            </a:p>
          </p:txBody>
        </p:sp>
        <p:sp>
          <p:nvSpPr>
            <p:cNvPr id="50210" name="Line 228">
              <a:extLst>
                <a:ext uri="{FF2B5EF4-FFF2-40B4-BE49-F238E27FC236}">
                  <a16:creationId xmlns:a16="http://schemas.microsoft.com/office/drawing/2014/main" id="{02BF609F-9D12-C34B-8328-2E35A316CE0D}"/>
                </a:ext>
              </a:extLst>
            </p:cNvPr>
            <p:cNvSpPr>
              <a:spLocks noChangeShapeType="1"/>
            </p:cNvSpPr>
            <p:nvPr/>
          </p:nvSpPr>
          <p:spPr bwMode="auto">
            <a:xfrm>
              <a:off x="5301" y="1706"/>
              <a:ext cx="0" cy="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50211" name="Line 229">
              <a:extLst>
                <a:ext uri="{FF2B5EF4-FFF2-40B4-BE49-F238E27FC236}">
                  <a16:creationId xmlns:a16="http://schemas.microsoft.com/office/drawing/2014/main" id="{9FDFDB8E-5AA4-F94C-872C-8D184ABDE4F1}"/>
                </a:ext>
              </a:extLst>
            </p:cNvPr>
            <p:cNvSpPr>
              <a:spLocks noChangeShapeType="1"/>
            </p:cNvSpPr>
            <p:nvPr/>
          </p:nvSpPr>
          <p:spPr bwMode="auto">
            <a:xfrm flipH="1">
              <a:off x="5013" y="1987"/>
              <a:ext cx="5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35" name="Text Box 230">
              <a:extLst>
                <a:ext uri="{FF2B5EF4-FFF2-40B4-BE49-F238E27FC236}">
                  <a16:creationId xmlns:a16="http://schemas.microsoft.com/office/drawing/2014/main" id="{9125EA0A-32C5-784D-8A71-6622B6CF4333}"/>
                </a:ext>
              </a:extLst>
            </p:cNvPr>
            <p:cNvSpPr txBox="1">
              <a:spLocks noChangeArrowheads="1"/>
            </p:cNvSpPr>
            <p:nvPr/>
          </p:nvSpPr>
          <p:spPr bwMode="auto">
            <a:xfrm>
              <a:off x="4834" y="1892"/>
              <a:ext cx="23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fontAlgn="auto" latinLnBrk="1" hangingPunct="1">
                <a:spcBef>
                  <a:spcPts val="0"/>
                </a:spcBef>
                <a:spcAft>
                  <a:spcPts val="0"/>
                </a:spcAft>
                <a:defRPr/>
              </a:pPr>
              <a:r>
                <a:rPr lang="en-US" altLang="ko-KR" sz="1217">
                  <a:solidFill>
                    <a:srgbClr val="000000"/>
                  </a:solidFill>
                  <a:latin typeface="Comic Sans MS" panose="030F0702030302020204" pitchFamily="66" charset="0"/>
                </a:rPr>
                <a:t>C</a:t>
              </a:r>
            </a:p>
          </p:txBody>
        </p:sp>
      </p:grpSp>
      <p:sp>
        <p:nvSpPr>
          <p:cNvPr id="36" name="모서리가 둥근 직사각형 35">
            <a:extLst>
              <a:ext uri="{FF2B5EF4-FFF2-40B4-BE49-F238E27FC236}">
                <a16:creationId xmlns:a16="http://schemas.microsoft.com/office/drawing/2014/main" id="{E7123B49-7972-CB4C-BA63-A73B004BF359}"/>
              </a:ext>
            </a:extLst>
          </p:cNvPr>
          <p:cNvSpPr/>
          <p:nvPr/>
        </p:nvSpPr>
        <p:spPr bwMode="auto">
          <a:xfrm>
            <a:off x="7077075" y="4043363"/>
            <a:ext cx="344488" cy="374650"/>
          </a:xfrm>
          <a:prstGeom prst="roundRect">
            <a:avLst/>
          </a:prstGeom>
          <a:noFill/>
          <a:ln w="28575" cap="flat" cmpd="sng" algn="ctr">
            <a:solidFill>
              <a:srgbClr val="0000FF"/>
            </a:solidFill>
            <a:prstDash val="dash"/>
            <a:round/>
            <a:headEnd type="none" w="med" len="med"/>
            <a:tailEnd type="none" w="med" len="med"/>
          </a:ln>
          <a:effectLst/>
        </p:spPr>
        <p:txBody>
          <a:bodyPr lIns="69533" tIns="34766" rIns="69533" bIns="34766"/>
          <a:lstStyle/>
          <a:p>
            <a:pPr>
              <a:defRPr/>
            </a:pPr>
            <a:endParaRPr lang="ko-KR" altLang="en-US" sz="1825">
              <a:solidFill>
                <a:srgbClr val="000000"/>
              </a:solidFill>
              <a:latin typeface="Times New Roman" panose="02020603050405020304" pitchFamily="18" charset="0"/>
            </a:endParaRPr>
          </a:p>
        </p:txBody>
      </p:sp>
      <p:sp>
        <p:nvSpPr>
          <p:cNvPr id="37" name="모서리가 둥근 직사각형 36">
            <a:extLst>
              <a:ext uri="{FF2B5EF4-FFF2-40B4-BE49-F238E27FC236}">
                <a16:creationId xmlns:a16="http://schemas.microsoft.com/office/drawing/2014/main" id="{8CD41CC2-CFDF-B74D-8AE9-F407878EC8A1}"/>
              </a:ext>
            </a:extLst>
          </p:cNvPr>
          <p:cNvSpPr/>
          <p:nvPr/>
        </p:nvSpPr>
        <p:spPr bwMode="auto">
          <a:xfrm>
            <a:off x="5997575" y="5226050"/>
            <a:ext cx="1281113" cy="222250"/>
          </a:xfrm>
          <a:prstGeom prst="roundRect">
            <a:avLst/>
          </a:prstGeom>
          <a:noFill/>
          <a:ln w="28575" cap="flat" cmpd="sng" algn="ctr">
            <a:solidFill>
              <a:srgbClr val="FF6600"/>
            </a:solidFill>
            <a:prstDash val="dash"/>
            <a:round/>
            <a:headEnd type="none" w="med" len="med"/>
            <a:tailEnd type="none" w="med" len="med"/>
          </a:ln>
          <a:effectLst/>
        </p:spPr>
        <p:txBody>
          <a:bodyPr lIns="69533" tIns="34766" rIns="69533" bIns="34766"/>
          <a:lstStyle/>
          <a:p>
            <a:pPr>
              <a:defRPr/>
            </a:pPr>
            <a:endParaRPr lang="ko-KR" altLang="en-US" sz="1825">
              <a:solidFill>
                <a:srgbClr val="000000"/>
              </a:solidFill>
              <a:latin typeface="Times New Roman" panose="02020603050405020304" pitchFamily="18" charset="0"/>
            </a:endParaRPr>
          </a:p>
        </p:txBody>
      </p:sp>
      <p:sp>
        <p:nvSpPr>
          <p:cNvPr id="38" name="모서리가 둥근 직사각형 37">
            <a:extLst>
              <a:ext uri="{FF2B5EF4-FFF2-40B4-BE49-F238E27FC236}">
                <a16:creationId xmlns:a16="http://schemas.microsoft.com/office/drawing/2014/main" id="{96AFD2B5-C1C7-ED47-8B4A-6E940C4EBD4C}"/>
              </a:ext>
            </a:extLst>
          </p:cNvPr>
          <p:cNvSpPr/>
          <p:nvPr/>
        </p:nvSpPr>
        <p:spPr bwMode="auto">
          <a:xfrm>
            <a:off x="7015163" y="4159250"/>
            <a:ext cx="360362" cy="593725"/>
          </a:xfrm>
          <a:prstGeom prst="roundRect">
            <a:avLst/>
          </a:prstGeom>
          <a:noFill/>
          <a:ln w="28575" cap="flat" cmpd="sng" algn="ctr">
            <a:solidFill>
              <a:srgbClr val="00FF00"/>
            </a:solidFill>
            <a:prstDash val="dash"/>
            <a:round/>
            <a:headEnd type="none" w="med" len="med"/>
            <a:tailEnd type="none" w="med" len="med"/>
          </a:ln>
          <a:effectLst/>
        </p:spPr>
        <p:txBody>
          <a:bodyPr lIns="69533" tIns="34766" rIns="69533" bIns="34766"/>
          <a:lstStyle/>
          <a:p>
            <a:pPr>
              <a:defRPr/>
            </a:pPr>
            <a:endParaRPr lang="ko-KR" altLang="en-US" sz="1825">
              <a:solidFill>
                <a:srgbClr val="000000"/>
              </a:solidFill>
              <a:latin typeface="Times New Roman" panose="02020603050405020304" pitchFamily="18" charset="0"/>
            </a:endParaRPr>
          </a:p>
        </p:txBody>
      </p:sp>
      <p:sp>
        <p:nvSpPr>
          <p:cNvPr id="39" name="모서리가 둥근 직사각형 38">
            <a:extLst>
              <a:ext uri="{FF2B5EF4-FFF2-40B4-BE49-F238E27FC236}">
                <a16:creationId xmlns:a16="http://schemas.microsoft.com/office/drawing/2014/main" id="{29AFD007-B106-F049-9CDC-68B204119A9A}"/>
              </a:ext>
            </a:extLst>
          </p:cNvPr>
          <p:cNvSpPr/>
          <p:nvPr/>
        </p:nvSpPr>
        <p:spPr bwMode="auto">
          <a:xfrm>
            <a:off x="5889625" y="4157663"/>
            <a:ext cx="360363" cy="592137"/>
          </a:xfrm>
          <a:prstGeom prst="roundRect">
            <a:avLst/>
          </a:prstGeom>
          <a:noFill/>
          <a:ln w="28575" cap="flat" cmpd="sng" algn="ctr">
            <a:solidFill>
              <a:srgbClr val="00FF00"/>
            </a:solidFill>
            <a:prstDash val="dash"/>
            <a:round/>
            <a:headEnd type="none" w="med" len="med"/>
            <a:tailEnd type="none" w="med" len="med"/>
          </a:ln>
          <a:effectLst/>
        </p:spPr>
        <p:txBody>
          <a:bodyPr lIns="69533" tIns="34766" rIns="69533" bIns="34766"/>
          <a:lstStyle/>
          <a:p>
            <a:pPr>
              <a:defRPr/>
            </a:pPr>
            <a:endParaRPr lang="ko-KR" altLang="en-US" sz="1825">
              <a:solidFill>
                <a:srgbClr val="000000"/>
              </a:solidFill>
              <a:latin typeface="Times New Roman" panose="02020603050405020304" pitchFamily="18" charset="0"/>
            </a:endParaRPr>
          </a:p>
        </p:txBody>
      </p:sp>
      <p:sp>
        <p:nvSpPr>
          <p:cNvPr id="40" name="모서리가 둥근 직사각형 39">
            <a:extLst>
              <a:ext uri="{FF2B5EF4-FFF2-40B4-BE49-F238E27FC236}">
                <a16:creationId xmlns:a16="http://schemas.microsoft.com/office/drawing/2014/main" id="{3A790EAE-BDD3-0A4E-84E6-105C013D1C55}"/>
              </a:ext>
            </a:extLst>
          </p:cNvPr>
          <p:cNvSpPr/>
          <p:nvPr/>
        </p:nvSpPr>
        <p:spPr bwMode="auto">
          <a:xfrm>
            <a:off x="7067550" y="5208588"/>
            <a:ext cx="344488" cy="373062"/>
          </a:xfrm>
          <a:prstGeom prst="roundRect">
            <a:avLst/>
          </a:prstGeom>
          <a:noFill/>
          <a:ln w="28575" cap="flat" cmpd="sng" algn="ctr">
            <a:solidFill>
              <a:srgbClr val="0000FF"/>
            </a:solidFill>
            <a:prstDash val="dash"/>
            <a:round/>
            <a:headEnd type="none" w="med" len="med"/>
            <a:tailEnd type="none" w="med" len="med"/>
          </a:ln>
          <a:effectLst/>
        </p:spPr>
        <p:txBody>
          <a:bodyPr lIns="69533" tIns="34766" rIns="69533" bIns="34766"/>
          <a:lstStyle/>
          <a:p>
            <a:pPr>
              <a:defRPr/>
            </a:pPr>
            <a:endParaRPr lang="ko-KR" altLang="en-US" sz="1825">
              <a:solidFill>
                <a:srgbClr val="000000"/>
              </a:solidFill>
              <a:latin typeface="Times New Roman" panose="02020603050405020304" pitchFamily="18" charset="0"/>
            </a:endParaRPr>
          </a:p>
        </p:txBody>
      </p:sp>
      <p:sp>
        <p:nvSpPr>
          <p:cNvPr id="41" name="모서리가 둥근 직사각형 40">
            <a:extLst>
              <a:ext uri="{FF2B5EF4-FFF2-40B4-BE49-F238E27FC236}">
                <a16:creationId xmlns:a16="http://schemas.microsoft.com/office/drawing/2014/main" id="{1A831A30-6014-3549-8636-60D9172E515E}"/>
              </a:ext>
            </a:extLst>
          </p:cNvPr>
          <p:cNvSpPr/>
          <p:nvPr/>
        </p:nvSpPr>
        <p:spPr bwMode="auto">
          <a:xfrm>
            <a:off x="5864225" y="4043363"/>
            <a:ext cx="346075" cy="374650"/>
          </a:xfrm>
          <a:prstGeom prst="roundRect">
            <a:avLst/>
          </a:prstGeom>
          <a:noFill/>
          <a:ln w="28575" cap="flat" cmpd="sng" algn="ctr">
            <a:solidFill>
              <a:srgbClr val="0000FF"/>
            </a:solidFill>
            <a:prstDash val="dash"/>
            <a:round/>
            <a:headEnd type="none" w="med" len="med"/>
            <a:tailEnd type="none" w="med" len="med"/>
          </a:ln>
          <a:effectLst/>
        </p:spPr>
        <p:txBody>
          <a:bodyPr lIns="69533" tIns="34766" rIns="69533" bIns="34766"/>
          <a:lstStyle/>
          <a:p>
            <a:pPr>
              <a:defRPr/>
            </a:pPr>
            <a:endParaRPr lang="ko-KR" altLang="en-US" sz="1825">
              <a:solidFill>
                <a:srgbClr val="000000"/>
              </a:solidFill>
              <a:latin typeface="Times New Roman" panose="02020603050405020304" pitchFamily="18" charset="0"/>
            </a:endParaRPr>
          </a:p>
        </p:txBody>
      </p:sp>
      <p:sp>
        <p:nvSpPr>
          <p:cNvPr id="42" name="모서리가 둥근 직사각형 41">
            <a:extLst>
              <a:ext uri="{FF2B5EF4-FFF2-40B4-BE49-F238E27FC236}">
                <a16:creationId xmlns:a16="http://schemas.microsoft.com/office/drawing/2014/main" id="{1CD6C952-2EC0-1B41-8360-4F0967099663}"/>
              </a:ext>
            </a:extLst>
          </p:cNvPr>
          <p:cNvSpPr/>
          <p:nvPr/>
        </p:nvSpPr>
        <p:spPr bwMode="auto">
          <a:xfrm>
            <a:off x="5856288" y="5208588"/>
            <a:ext cx="344487" cy="373062"/>
          </a:xfrm>
          <a:prstGeom prst="roundRect">
            <a:avLst/>
          </a:prstGeom>
          <a:noFill/>
          <a:ln w="28575" cap="flat" cmpd="sng" algn="ctr">
            <a:solidFill>
              <a:srgbClr val="0000FF"/>
            </a:solidFill>
            <a:prstDash val="dash"/>
            <a:round/>
            <a:headEnd type="none" w="med" len="med"/>
            <a:tailEnd type="none" w="med" len="med"/>
          </a:ln>
          <a:effectLst/>
        </p:spPr>
        <p:txBody>
          <a:bodyPr lIns="69533" tIns="34766" rIns="69533" bIns="34766"/>
          <a:lstStyle/>
          <a:p>
            <a:pPr>
              <a:defRPr/>
            </a:pPr>
            <a:endParaRPr lang="ko-KR" altLang="en-US" sz="1825">
              <a:solidFill>
                <a:srgbClr val="000000"/>
              </a:solidFill>
              <a:latin typeface="Times New Roman" panose="02020603050405020304" pitchFamily="18" charset="0"/>
            </a:endParaRPr>
          </a:p>
        </p:txBody>
      </p:sp>
    </p:spTree>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4">
            <a:extLst>
              <a:ext uri="{FF2B5EF4-FFF2-40B4-BE49-F238E27FC236}">
                <a16:creationId xmlns:a16="http://schemas.microsoft.com/office/drawing/2014/main" id="{99933A29-7358-B142-95F0-6FBA0E5F7681}"/>
              </a:ext>
            </a:extLst>
          </p:cNvPr>
          <p:cNvSpPr>
            <a:spLocks noChangeArrowheads="1"/>
          </p:cNvSpPr>
          <p:nvPr/>
        </p:nvSpPr>
        <p:spPr bwMode="auto">
          <a:xfrm>
            <a:off x="1227138" y="900113"/>
            <a:ext cx="7546975" cy="124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4323" tIns="25729" rIns="64323" bIns="257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latinLnBrk="1" hangingPunct="1">
              <a:lnSpc>
                <a:spcPct val="85000"/>
              </a:lnSpc>
              <a:defRPr/>
            </a:pPr>
            <a:r>
              <a:rPr lang="en-US" altLang="ko-KR" b="1">
                <a:solidFill>
                  <a:srgbClr val="000000"/>
                </a:solidFill>
                <a:cs typeface="Arial" charset="0"/>
              </a:rPr>
              <a:t>Exit conditions from S1: recognizes strings of form …0 (no 1 seen)</a:t>
            </a:r>
          </a:p>
          <a:p>
            <a:pPr eaLnBrk="1" latinLnBrk="1" hangingPunct="1">
              <a:lnSpc>
                <a:spcPct val="85000"/>
              </a:lnSpc>
              <a:defRPr/>
            </a:pPr>
            <a:r>
              <a:rPr lang="en-US" altLang="ko-KR" b="1">
                <a:solidFill>
                  <a:srgbClr val="000000"/>
                </a:solidFill>
                <a:cs typeface="Arial" charset="0"/>
              </a:rPr>
              <a:t>      loop back to S1 if input is 0</a:t>
            </a:r>
          </a:p>
          <a:p>
            <a:pPr eaLnBrk="1" latinLnBrk="1" hangingPunct="1">
              <a:lnSpc>
                <a:spcPct val="85000"/>
              </a:lnSpc>
              <a:defRPr/>
            </a:pPr>
            <a:endParaRPr lang="en-US" altLang="ko-KR" b="1">
              <a:solidFill>
                <a:srgbClr val="000000"/>
              </a:solidFill>
              <a:cs typeface="Arial" charset="0"/>
            </a:endParaRPr>
          </a:p>
          <a:p>
            <a:pPr eaLnBrk="1" latinLnBrk="1" hangingPunct="1">
              <a:lnSpc>
                <a:spcPct val="85000"/>
              </a:lnSpc>
              <a:defRPr/>
            </a:pPr>
            <a:r>
              <a:rPr lang="en-US" altLang="ko-KR" b="1">
                <a:solidFill>
                  <a:srgbClr val="000000"/>
                </a:solidFill>
                <a:cs typeface="Arial" charset="0"/>
              </a:rPr>
              <a:t>Exit conditions from S4: recognizes strings of form …1 (no 0 seen)</a:t>
            </a:r>
          </a:p>
          <a:p>
            <a:pPr eaLnBrk="1" latinLnBrk="1" hangingPunct="1">
              <a:lnSpc>
                <a:spcPct val="85000"/>
              </a:lnSpc>
              <a:defRPr/>
            </a:pPr>
            <a:r>
              <a:rPr lang="en-US" altLang="ko-KR" b="1">
                <a:solidFill>
                  <a:srgbClr val="000000"/>
                </a:solidFill>
                <a:cs typeface="Arial" charset="0"/>
              </a:rPr>
              <a:t>      loop back to S4 if input is 1</a:t>
            </a:r>
          </a:p>
        </p:txBody>
      </p:sp>
      <p:pic>
        <p:nvPicPr>
          <p:cNvPr id="204803" name="Picture 6">
            <a:extLst>
              <a:ext uri="{FF2B5EF4-FFF2-40B4-BE49-F238E27FC236}">
                <a16:creationId xmlns:a16="http://schemas.microsoft.com/office/drawing/2014/main" id="{50D7D088-C371-2348-9BB8-C24B962BC36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03488" y="2233613"/>
            <a:ext cx="4262437" cy="45847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2">
            <a:extLst>
              <a:ext uri="{FF2B5EF4-FFF2-40B4-BE49-F238E27FC236}">
                <a16:creationId xmlns:a16="http://schemas.microsoft.com/office/drawing/2014/main" id="{3679D309-0D33-C646-AA78-2FB7C00A6BE7}"/>
              </a:ext>
            </a:extLst>
          </p:cNvPr>
          <p:cNvSpPr txBox="1">
            <a:spLocks noChangeArrowheads="1"/>
          </p:cNvSpPr>
          <p:nvPr/>
        </p:nvSpPr>
        <p:spPr>
          <a:xfrm>
            <a:off x="788988" y="179388"/>
            <a:ext cx="4141787" cy="288925"/>
          </a:xfrm>
          <a:prstGeom prst="rect">
            <a:avLst/>
          </a:prstGeom>
          <a:noFill/>
          <a:ln/>
        </p:spPr>
        <p:txBody>
          <a:bodyPr lIns="92625" tIns="46313" rIns="92625" bIns="46313" anchor="ctr">
            <a:normAutofit fontScale="32500" lnSpcReduction="200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en-US" altLang="ko-KR" sz="4457" b="1" u="sng" dirty="0">
                <a:solidFill>
                  <a:srgbClr val="FF0000"/>
                </a:solidFill>
                <a:latin typeface="Arial" panose="020B0604020202020204" pitchFamily="34" charset="0"/>
                <a:cs typeface="Arial" panose="020B0604020202020204" pitchFamily="34" charset="0"/>
              </a:rPr>
              <a:t>Case studies in Sequential Logic Design</a:t>
            </a:r>
          </a:p>
        </p:txBody>
      </p:sp>
      <p:sp>
        <p:nvSpPr>
          <p:cNvPr id="181253" name="Rectangle 3">
            <a:extLst>
              <a:ext uri="{FF2B5EF4-FFF2-40B4-BE49-F238E27FC236}">
                <a16:creationId xmlns:a16="http://schemas.microsoft.com/office/drawing/2014/main" id="{A6CA0D2C-3E1A-F442-B8A0-AA75E6CA2ECF}"/>
              </a:ext>
            </a:extLst>
          </p:cNvPr>
          <p:cNvSpPr>
            <a:spLocks noChangeArrowheads="1"/>
          </p:cNvSpPr>
          <p:nvPr/>
        </p:nvSpPr>
        <p:spPr bwMode="auto">
          <a:xfrm>
            <a:off x="995363" y="514350"/>
            <a:ext cx="2817812"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4323" tIns="25729" rIns="64323" bIns="257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latinLnBrk="1" hangingPunct="1">
              <a:lnSpc>
                <a:spcPct val="85000"/>
              </a:lnSpc>
              <a:defRPr/>
            </a:pPr>
            <a:r>
              <a:rPr lang="en-US" altLang="ko-KR" b="1" i="1">
                <a:solidFill>
                  <a:srgbClr val="000000"/>
                </a:solidFill>
                <a:cs typeface="Arial" charset="0"/>
              </a:rPr>
              <a:t>Finite String Recognizer</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1C4B9FED-702E-DA4F-9EF5-4F73A1971F5E}"/>
                  </a:ext>
                </a:extLst>
              </p14:cNvPr>
              <p14:cNvContentPartPr/>
              <p14:nvPr/>
            </p14:nvContentPartPr>
            <p14:xfrm>
              <a:off x="8003880" y="3150000"/>
              <a:ext cx="1267200" cy="3744720"/>
            </p14:xfrm>
          </p:contentPart>
        </mc:Choice>
        <mc:Fallback>
          <p:pic>
            <p:nvPicPr>
              <p:cNvPr id="2" name="Ink 1">
                <a:extLst>
                  <a:ext uri="{FF2B5EF4-FFF2-40B4-BE49-F238E27FC236}">
                    <a16:creationId xmlns:a16="http://schemas.microsoft.com/office/drawing/2014/main" id="{1C4B9FED-702E-DA4F-9EF5-4F73A1971F5E}"/>
                  </a:ext>
                </a:extLst>
              </p:cNvPr>
              <p:cNvPicPr/>
              <p:nvPr/>
            </p:nvPicPr>
            <p:blipFill>
              <a:blip r:embed="rId4"/>
              <a:stretch>
                <a:fillRect/>
              </a:stretch>
            </p:blipFill>
            <p:spPr>
              <a:xfrm>
                <a:off x="7994520" y="3140640"/>
                <a:ext cx="1285920" cy="3763440"/>
              </a:xfrm>
              <a:prstGeom prst="rect">
                <a:avLst/>
              </a:prstGeom>
            </p:spPr>
          </p:pic>
        </mc:Fallback>
      </mc:AlternateContent>
    </p:spTree>
    <p:extLst>
      <p:ext uri="{BB962C8B-B14F-4D97-AF65-F5344CB8AC3E}">
        <p14:creationId xmlns:p14="http://schemas.microsoft.com/office/powerpoint/2010/main" val="28675757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4">
            <a:extLst>
              <a:ext uri="{FF2B5EF4-FFF2-40B4-BE49-F238E27FC236}">
                <a16:creationId xmlns:a16="http://schemas.microsoft.com/office/drawing/2014/main" id="{C1B570CB-86B8-B244-9506-A39844067196}"/>
              </a:ext>
            </a:extLst>
          </p:cNvPr>
          <p:cNvSpPr>
            <a:spLocks noChangeArrowheads="1"/>
          </p:cNvSpPr>
          <p:nvPr/>
        </p:nvSpPr>
        <p:spPr bwMode="auto">
          <a:xfrm>
            <a:off x="1252538" y="811213"/>
            <a:ext cx="7475537" cy="172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4323" tIns="25729" rIns="64323" bIns="257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latinLnBrk="1" hangingPunct="1">
              <a:lnSpc>
                <a:spcPct val="85000"/>
              </a:lnSpc>
              <a:defRPr/>
            </a:pPr>
            <a:r>
              <a:rPr lang="en-US" altLang="ko-KR" b="1">
                <a:solidFill>
                  <a:srgbClr val="000000"/>
                </a:solidFill>
                <a:cs typeface="Arial" charset="0"/>
              </a:rPr>
              <a:t>S2, S5 with incomplete transitions</a:t>
            </a:r>
          </a:p>
          <a:p>
            <a:pPr eaLnBrk="1" latinLnBrk="1" hangingPunct="1">
              <a:lnSpc>
                <a:spcPct val="85000"/>
              </a:lnSpc>
              <a:defRPr/>
            </a:pPr>
            <a:endParaRPr lang="en-US" altLang="ko-KR" b="1">
              <a:solidFill>
                <a:srgbClr val="000000"/>
              </a:solidFill>
              <a:cs typeface="Arial" charset="0"/>
            </a:endParaRPr>
          </a:p>
          <a:p>
            <a:pPr eaLnBrk="1" latinLnBrk="1" hangingPunct="1">
              <a:lnSpc>
                <a:spcPct val="85000"/>
              </a:lnSpc>
              <a:defRPr/>
            </a:pPr>
            <a:r>
              <a:rPr lang="en-US" altLang="ko-KR" b="1">
                <a:solidFill>
                  <a:srgbClr val="000000"/>
                </a:solidFill>
                <a:cs typeface="Arial" charset="0"/>
              </a:rPr>
              <a:t>S2 = …01; If next input is 1, then string could be prefix of (01)1(00)</a:t>
            </a:r>
          </a:p>
          <a:p>
            <a:pPr eaLnBrk="1" latinLnBrk="1" hangingPunct="1">
              <a:lnSpc>
                <a:spcPct val="85000"/>
              </a:lnSpc>
              <a:defRPr/>
            </a:pPr>
            <a:r>
              <a:rPr lang="en-US" altLang="ko-KR" b="1">
                <a:solidFill>
                  <a:srgbClr val="000000"/>
                </a:solidFill>
                <a:cs typeface="Arial" charset="0"/>
              </a:rPr>
              <a:t>                  S4 handles just this case!</a:t>
            </a:r>
          </a:p>
          <a:p>
            <a:pPr eaLnBrk="1" latinLnBrk="1" hangingPunct="1">
              <a:lnSpc>
                <a:spcPct val="85000"/>
              </a:lnSpc>
              <a:defRPr/>
            </a:pPr>
            <a:endParaRPr lang="en-US" altLang="ko-KR" b="1">
              <a:solidFill>
                <a:srgbClr val="000000"/>
              </a:solidFill>
              <a:cs typeface="Arial" charset="0"/>
            </a:endParaRPr>
          </a:p>
          <a:p>
            <a:pPr eaLnBrk="1" latinLnBrk="1" hangingPunct="1">
              <a:lnSpc>
                <a:spcPct val="85000"/>
              </a:lnSpc>
              <a:defRPr/>
            </a:pPr>
            <a:r>
              <a:rPr lang="en-US" altLang="ko-KR" b="1">
                <a:solidFill>
                  <a:srgbClr val="000000"/>
                </a:solidFill>
                <a:cs typeface="Arial" charset="0"/>
              </a:rPr>
              <a:t>S5 = …10; If next input is 1, then string could be prefix of (10)1(0)</a:t>
            </a:r>
          </a:p>
          <a:p>
            <a:pPr eaLnBrk="1" latinLnBrk="1" hangingPunct="1">
              <a:lnSpc>
                <a:spcPct val="85000"/>
              </a:lnSpc>
              <a:defRPr/>
            </a:pPr>
            <a:r>
              <a:rPr lang="en-US" altLang="ko-KR" b="1">
                <a:solidFill>
                  <a:srgbClr val="000000"/>
                </a:solidFill>
                <a:cs typeface="Arial" charset="0"/>
              </a:rPr>
              <a:t>                  S2 handles just this case!</a:t>
            </a:r>
          </a:p>
        </p:txBody>
      </p:sp>
      <p:sp>
        <p:nvSpPr>
          <p:cNvPr id="182275" name="Rectangle 5">
            <a:extLst>
              <a:ext uri="{FF2B5EF4-FFF2-40B4-BE49-F238E27FC236}">
                <a16:creationId xmlns:a16="http://schemas.microsoft.com/office/drawing/2014/main" id="{64278A3B-B5EE-0443-9659-97B2CD289D39}"/>
              </a:ext>
            </a:extLst>
          </p:cNvPr>
          <p:cNvSpPr>
            <a:spLocks noChangeArrowheads="1"/>
          </p:cNvSpPr>
          <p:nvPr/>
        </p:nvSpPr>
        <p:spPr bwMode="auto">
          <a:xfrm>
            <a:off x="6604000" y="3911600"/>
            <a:ext cx="2311400"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4323" tIns="25729" rIns="64323" bIns="257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latinLnBrk="1" hangingPunct="1">
              <a:lnSpc>
                <a:spcPct val="85000"/>
              </a:lnSpc>
              <a:defRPr/>
            </a:pPr>
            <a:r>
              <a:rPr lang="en-US" altLang="ko-KR" b="1" i="1">
                <a:solidFill>
                  <a:srgbClr val="000000"/>
                </a:solidFill>
                <a:cs typeface="Arial" charset="0"/>
              </a:rPr>
              <a:t>Final State Diagram</a:t>
            </a:r>
          </a:p>
        </p:txBody>
      </p:sp>
      <p:pic>
        <p:nvPicPr>
          <p:cNvPr id="205828" name="Picture 7">
            <a:extLst>
              <a:ext uri="{FF2B5EF4-FFF2-40B4-BE49-F238E27FC236}">
                <a16:creationId xmlns:a16="http://schemas.microsoft.com/office/drawing/2014/main" id="{684383D1-91CD-6E42-A827-50C8F1639E8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38375" y="2524125"/>
            <a:ext cx="4227513" cy="443865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2">
            <a:extLst>
              <a:ext uri="{FF2B5EF4-FFF2-40B4-BE49-F238E27FC236}">
                <a16:creationId xmlns:a16="http://schemas.microsoft.com/office/drawing/2014/main" id="{62F6A0AC-8822-8D4D-AEE4-C8DE3902D5C2}"/>
              </a:ext>
            </a:extLst>
          </p:cNvPr>
          <p:cNvSpPr txBox="1">
            <a:spLocks noChangeArrowheads="1"/>
          </p:cNvSpPr>
          <p:nvPr/>
        </p:nvSpPr>
        <p:spPr>
          <a:xfrm>
            <a:off x="788988" y="179388"/>
            <a:ext cx="4141787" cy="288925"/>
          </a:xfrm>
          <a:prstGeom prst="rect">
            <a:avLst/>
          </a:prstGeom>
          <a:noFill/>
          <a:ln/>
        </p:spPr>
        <p:txBody>
          <a:bodyPr lIns="92625" tIns="46313" rIns="92625" bIns="46313" anchor="ctr">
            <a:normAutofit fontScale="32500" lnSpcReduction="200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en-US" altLang="ko-KR" sz="4457" b="1" u="sng" dirty="0">
                <a:solidFill>
                  <a:srgbClr val="FF0000"/>
                </a:solidFill>
                <a:latin typeface="Arial" panose="020B0604020202020204" pitchFamily="34" charset="0"/>
                <a:cs typeface="Arial" panose="020B0604020202020204" pitchFamily="34" charset="0"/>
              </a:rPr>
              <a:t>Case studies in Sequential Logic Design</a:t>
            </a:r>
          </a:p>
        </p:txBody>
      </p:sp>
      <p:sp>
        <p:nvSpPr>
          <p:cNvPr id="182278" name="Rectangle 3">
            <a:extLst>
              <a:ext uri="{FF2B5EF4-FFF2-40B4-BE49-F238E27FC236}">
                <a16:creationId xmlns:a16="http://schemas.microsoft.com/office/drawing/2014/main" id="{7421EA3F-E0EC-E744-87C2-5F8030D985F9}"/>
              </a:ext>
            </a:extLst>
          </p:cNvPr>
          <p:cNvSpPr>
            <a:spLocks noChangeArrowheads="1"/>
          </p:cNvSpPr>
          <p:nvPr/>
        </p:nvSpPr>
        <p:spPr bwMode="auto">
          <a:xfrm>
            <a:off x="995363" y="514350"/>
            <a:ext cx="2817812"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4323" tIns="25729" rIns="64323" bIns="257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latinLnBrk="1" hangingPunct="1">
              <a:lnSpc>
                <a:spcPct val="85000"/>
              </a:lnSpc>
              <a:defRPr/>
            </a:pPr>
            <a:r>
              <a:rPr lang="en-US" altLang="ko-KR" b="1" i="1">
                <a:solidFill>
                  <a:srgbClr val="000000"/>
                </a:solidFill>
                <a:cs typeface="Arial" charset="0"/>
              </a:rPr>
              <a:t>Finite String Recognizer</a:t>
            </a:r>
          </a:p>
        </p:txBody>
      </p:sp>
    </p:spTree>
    <p:extLst>
      <p:ext uri="{BB962C8B-B14F-4D97-AF65-F5344CB8AC3E}">
        <p14:creationId xmlns:p14="http://schemas.microsoft.com/office/powerpoint/2010/main" val="91410781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5">
            <a:extLst>
              <a:ext uri="{FF2B5EF4-FFF2-40B4-BE49-F238E27FC236}">
                <a16:creationId xmlns:a16="http://schemas.microsoft.com/office/drawing/2014/main" id="{637AD65B-8C02-5C4C-ADC0-426895BEE2F9}"/>
              </a:ext>
            </a:extLst>
          </p:cNvPr>
          <p:cNvSpPr>
            <a:spLocks noChangeArrowheads="1"/>
          </p:cNvSpPr>
          <p:nvPr/>
        </p:nvSpPr>
        <p:spPr bwMode="auto">
          <a:xfrm>
            <a:off x="1368425" y="1325563"/>
            <a:ext cx="7261225" cy="339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4323" tIns="25729" rIns="64323" bIns="257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latinLnBrk="1" hangingPunct="1">
              <a:lnSpc>
                <a:spcPct val="85000"/>
              </a:lnSpc>
              <a:defRPr/>
            </a:pPr>
            <a:r>
              <a:rPr lang="en-US" altLang="ko-KR" b="1">
                <a:solidFill>
                  <a:srgbClr val="000000"/>
                </a:solidFill>
                <a:cs typeface="Arial" charset="0"/>
              </a:rPr>
              <a:t> 1. Write sample inputs and outputs to understand specification</a:t>
            </a:r>
          </a:p>
          <a:p>
            <a:pPr eaLnBrk="1" latinLnBrk="1" hangingPunct="1">
              <a:lnSpc>
                <a:spcPct val="85000"/>
              </a:lnSpc>
              <a:defRPr/>
            </a:pPr>
            <a:endParaRPr lang="en-US" altLang="ko-KR" b="1">
              <a:solidFill>
                <a:srgbClr val="000000"/>
              </a:solidFill>
              <a:cs typeface="Arial" charset="0"/>
            </a:endParaRPr>
          </a:p>
          <a:p>
            <a:pPr eaLnBrk="1" latinLnBrk="1" hangingPunct="1">
              <a:lnSpc>
                <a:spcPct val="85000"/>
              </a:lnSpc>
              <a:defRPr/>
            </a:pPr>
            <a:endParaRPr lang="en-US" altLang="ko-KR" b="1">
              <a:solidFill>
                <a:srgbClr val="000000"/>
              </a:solidFill>
              <a:cs typeface="Arial" charset="0"/>
            </a:endParaRPr>
          </a:p>
          <a:p>
            <a:pPr eaLnBrk="1" latinLnBrk="1" hangingPunct="1">
              <a:lnSpc>
                <a:spcPct val="85000"/>
              </a:lnSpc>
              <a:defRPr/>
            </a:pPr>
            <a:endParaRPr lang="en-US" altLang="ko-KR" b="1">
              <a:solidFill>
                <a:srgbClr val="000000"/>
              </a:solidFill>
              <a:cs typeface="Arial" charset="0"/>
            </a:endParaRPr>
          </a:p>
          <a:p>
            <a:pPr eaLnBrk="1" latinLnBrk="1" hangingPunct="1">
              <a:lnSpc>
                <a:spcPct val="85000"/>
              </a:lnSpc>
              <a:defRPr/>
            </a:pPr>
            <a:endParaRPr lang="en-US" altLang="ko-KR" b="1">
              <a:solidFill>
                <a:srgbClr val="000000"/>
              </a:solidFill>
              <a:cs typeface="Arial" charset="0"/>
            </a:endParaRPr>
          </a:p>
          <a:p>
            <a:pPr eaLnBrk="1" latinLnBrk="1" hangingPunct="1">
              <a:lnSpc>
                <a:spcPct val="85000"/>
              </a:lnSpc>
              <a:defRPr/>
            </a:pPr>
            <a:endParaRPr lang="en-US" altLang="ko-KR" b="1">
              <a:solidFill>
                <a:srgbClr val="000000"/>
              </a:solidFill>
              <a:cs typeface="Arial" charset="0"/>
            </a:endParaRPr>
          </a:p>
          <a:p>
            <a:pPr eaLnBrk="1" latinLnBrk="1" hangingPunct="1">
              <a:lnSpc>
                <a:spcPct val="85000"/>
              </a:lnSpc>
              <a:defRPr/>
            </a:pPr>
            <a:endParaRPr lang="en-US" altLang="ko-KR" b="1">
              <a:solidFill>
                <a:srgbClr val="000000"/>
              </a:solidFill>
              <a:cs typeface="Arial" charset="0"/>
            </a:endParaRPr>
          </a:p>
          <a:p>
            <a:pPr eaLnBrk="1" latinLnBrk="1" hangingPunct="1">
              <a:lnSpc>
                <a:spcPct val="85000"/>
              </a:lnSpc>
              <a:defRPr/>
            </a:pPr>
            <a:r>
              <a:rPr lang="en-US" altLang="ko-KR" b="1">
                <a:solidFill>
                  <a:srgbClr val="000000"/>
                </a:solidFill>
                <a:cs typeface="Arial" charset="0"/>
              </a:rPr>
              <a:t> 2. Write sequences of states and transitions for the strings</a:t>
            </a:r>
          </a:p>
          <a:p>
            <a:pPr eaLnBrk="1" latinLnBrk="1" hangingPunct="1">
              <a:lnSpc>
                <a:spcPct val="85000"/>
              </a:lnSpc>
              <a:defRPr/>
            </a:pPr>
            <a:r>
              <a:rPr lang="en-US" altLang="ko-KR" b="1">
                <a:solidFill>
                  <a:srgbClr val="000000"/>
                </a:solidFill>
                <a:cs typeface="Arial" charset="0"/>
              </a:rPr>
              <a:t>        to be recognized</a:t>
            </a:r>
          </a:p>
          <a:p>
            <a:pPr eaLnBrk="1" latinLnBrk="1" hangingPunct="1">
              <a:lnSpc>
                <a:spcPct val="85000"/>
              </a:lnSpc>
              <a:defRPr/>
            </a:pPr>
            <a:endParaRPr lang="en-US" altLang="ko-KR" b="1">
              <a:solidFill>
                <a:srgbClr val="000000"/>
              </a:solidFill>
              <a:cs typeface="Arial" charset="0"/>
            </a:endParaRPr>
          </a:p>
          <a:p>
            <a:pPr eaLnBrk="1" latinLnBrk="1" hangingPunct="1">
              <a:lnSpc>
                <a:spcPct val="85000"/>
              </a:lnSpc>
              <a:defRPr/>
            </a:pPr>
            <a:r>
              <a:rPr lang="en-US" altLang="ko-KR" b="1">
                <a:solidFill>
                  <a:srgbClr val="000000"/>
                </a:solidFill>
                <a:cs typeface="Arial" charset="0"/>
              </a:rPr>
              <a:t>3. Add missing transitions;  reuse states as much as possible</a:t>
            </a:r>
          </a:p>
          <a:p>
            <a:pPr eaLnBrk="1" latinLnBrk="1" hangingPunct="1">
              <a:lnSpc>
                <a:spcPct val="85000"/>
              </a:lnSpc>
              <a:defRPr/>
            </a:pPr>
            <a:endParaRPr lang="en-US" altLang="ko-KR" b="1">
              <a:solidFill>
                <a:srgbClr val="000000"/>
              </a:solidFill>
              <a:cs typeface="Arial" charset="0"/>
            </a:endParaRPr>
          </a:p>
          <a:p>
            <a:pPr eaLnBrk="1" latinLnBrk="1" hangingPunct="1">
              <a:lnSpc>
                <a:spcPct val="85000"/>
              </a:lnSpc>
              <a:defRPr/>
            </a:pPr>
            <a:r>
              <a:rPr lang="en-US" altLang="ko-KR" b="1">
                <a:solidFill>
                  <a:srgbClr val="000000"/>
                </a:solidFill>
                <a:cs typeface="Arial" charset="0"/>
              </a:rPr>
              <a:t>4. Verify I/O behavior of your state diagram to insure it functions</a:t>
            </a:r>
          </a:p>
          <a:p>
            <a:pPr eaLnBrk="1" latinLnBrk="1" hangingPunct="1">
              <a:lnSpc>
                <a:spcPct val="85000"/>
              </a:lnSpc>
              <a:defRPr/>
            </a:pPr>
            <a:r>
              <a:rPr lang="en-US" altLang="ko-KR" b="1">
                <a:solidFill>
                  <a:srgbClr val="000000"/>
                </a:solidFill>
                <a:cs typeface="Arial" charset="0"/>
              </a:rPr>
              <a:t>        like the specification</a:t>
            </a:r>
          </a:p>
        </p:txBody>
      </p:sp>
      <p:sp>
        <p:nvSpPr>
          <p:cNvPr id="183299" name="Rectangle 4">
            <a:extLst>
              <a:ext uri="{FF2B5EF4-FFF2-40B4-BE49-F238E27FC236}">
                <a16:creationId xmlns:a16="http://schemas.microsoft.com/office/drawing/2014/main" id="{C53FF921-52EC-8A44-99B5-055B4C95030B}"/>
              </a:ext>
            </a:extLst>
          </p:cNvPr>
          <p:cNvSpPr>
            <a:spLocks noChangeArrowheads="1"/>
          </p:cNvSpPr>
          <p:nvPr/>
        </p:nvSpPr>
        <p:spPr bwMode="auto">
          <a:xfrm>
            <a:off x="1227138" y="823913"/>
            <a:ext cx="2273300" cy="29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4323" tIns="25729" rIns="64323" bIns="257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latinLnBrk="1" hangingPunct="1">
              <a:lnSpc>
                <a:spcPct val="85000"/>
              </a:lnSpc>
              <a:defRPr/>
            </a:pPr>
            <a:r>
              <a:rPr lang="en-US" altLang="ko-KR" b="1">
                <a:solidFill>
                  <a:srgbClr val="000000"/>
                </a:solidFill>
                <a:cs typeface="Arial" charset="0"/>
              </a:rPr>
              <a:t>Review of Process:</a:t>
            </a:r>
          </a:p>
        </p:txBody>
      </p:sp>
      <p:sp>
        <p:nvSpPr>
          <p:cNvPr id="8" name="Rectangle 2">
            <a:extLst>
              <a:ext uri="{FF2B5EF4-FFF2-40B4-BE49-F238E27FC236}">
                <a16:creationId xmlns:a16="http://schemas.microsoft.com/office/drawing/2014/main" id="{81C81246-E8E8-0046-BF67-AC2240BC3138}"/>
              </a:ext>
            </a:extLst>
          </p:cNvPr>
          <p:cNvSpPr txBox="1">
            <a:spLocks noChangeArrowheads="1"/>
          </p:cNvSpPr>
          <p:nvPr/>
        </p:nvSpPr>
        <p:spPr>
          <a:xfrm>
            <a:off x="788988" y="179388"/>
            <a:ext cx="4141787" cy="288925"/>
          </a:xfrm>
          <a:prstGeom prst="rect">
            <a:avLst/>
          </a:prstGeom>
          <a:noFill/>
          <a:ln/>
        </p:spPr>
        <p:txBody>
          <a:bodyPr lIns="92625" tIns="46313" rIns="92625" bIns="46313" anchor="ctr">
            <a:normAutofit fontScale="32500" lnSpcReduction="200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en-US" altLang="ko-KR" sz="4457" b="1" u="sng" dirty="0">
                <a:solidFill>
                  <a:srgbClr val="FF0000"/>
                </a:solidFill>
                <a:latin typeface="Arial" panose="020B0604020202020204" pitchFamily="34" charset="0"/>
                <a:cs typeface="Arial" panose="020B0604020202020204" pitchFamily="34" charset="0"/>
              </a:rPr>
              <a:t>Case studies in Sequential Logic Design</a:t>
            </a:r>
          </a:p>
        </p:txBody>
      </p:sp>
      <p:sp>
        <p:nvSpPr>
          <p:cNvPr id="183301" name="Rectangle 3">
            <a:extLst>
              <a:ext uri="{FF2B5EF4-FFF2-40B4-BE49-F238E27FC236}">
                <a16:creationId xmlns:a16="http://schemas.microsoft.com/office/drawing/2014/main" id="{59FA010C-E55A-1343-BABE-C75440D0632E}"/>
              </a:ext>
            </a:extLst>
          </p:cNvPr>
          <p:cNvSpPr>
            <a:spLocks noChangeArrowheads="1"/>
          </p:cNvSpPr>
          <p:nvPr/>
        </p:nvSpPr>
        <p:spPr bwMode="auto">
          <a:xfrm>
            <a:off x="995363" y="514350"/>
            <a:ext cx="2817812"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4323" tIns="25729" rIns="64323" bIns="257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latinLnBrk="1" hangingPunct="1">
              <a:lnSpc>
                <a:spcPct val="85000"/>
              </a:lnSpc>
              <a:defRPr/>
            </a:pPr>
            <a:r>
              <a:rPr lang="en-US" altLang="ko-KR" b="1" i="1">
                <a:solidFill>
                  <a:srgbClr val="000000"/>
                </a:solidFill>
                <a:cs typeface="Arial" charset="0"/>
              </a:rPr>
              <a:t>Finite String Recognizer</a:t>
            </a:r>
          </a:p>
        </p:txBody>
      </p:sp>
      <p:sp>
        <p:nvSpPr>
          <p:cNvPr id="183302" name="Rectangle 5">
            <a:extLst>
              <a:ext uri="{FF2B5EF4-FFF2-40B4-BE49-F238E27FC236}">
                <a16:creationId xmlns:a16="http://schemas.microsoft.com/office/drawing/2014/main" id="{AAB73A43-DB22-624A-A934-54365D19ED32}"/>
              </a:ext>
            </a:extLst>
          </p:cNvPr>
          <p:cNvSpPr>
            <a:spLocks noChangeArrowheads="1"/>
          </p:cNvSpPr>
          <p:nvPr/>
        </p:nvSpPr>
        <p:spPr bwMode="auto">
          <a:xfrm>
            <a:off x="3438525" y="1662113"/>
            <a:ext cx="2222500" cy="124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4323" tIns="25729" rIns="64323" bIns="257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latinLnBrk="1" hangingPunct="1">
              <a:lnSpc>
                <a:spcPct val="85000"/>
              </a:lnSpc>
              <a:defRPr/>
            </a:pPr>
            <a:r>
              <a:rPr lang="en-US" altLang="ko-KR" b="1">
                <a:solidFill>
                  <a:srgbClr val="000000"/>
                </a:solidFill>
                <a:cs typeface="Arial" charset="0"/>
              </a:rPr>
              <a:t>X:   00101010010…</a:t>
            </a:r>
          </a:p>
          <a:p>
            <a:pPr eaLnBrk="1" latinLnBrk="1" hangingPunct="1">
              <a:lnSpc>
                <a:spcPct val="85000"/>
              </a:lnSpc>
              <a:defRPr/>
            </a:pPr>
            <a:r>
              <a:rPr lang="en-US" altLang="ko-KR" b="1">
                <a:solidFill>
                  <a:srgbClr val="000000"/>
                </a:solidFill>
                <a:cs typeface="Arial" charset="0"/>
              </a:rPr>
              <a:t>Z:   000</a:t>
            </a:r>
            <a:r>
              <a:rPr lang="en-US" altLang="ko-KR" b="1">
                <a:solidFill>
                  <a:srgbClr val="FF0000"/>
                </a:solidFill>
                <a:cs typeface="Arial" charset="0"/>
              </a:rPr>
              <a:t>1</a:t>
            </a:r>
            <a:r>
              <a:rPr lang="en-US" altLang="ko-KR" b="1">
                <a:solidFill>
                  <a:srgbClr val="000000"/>
                </a:solidFill>
                <a:cs typeface="Arial" charset="0"/>
              </a:rPr>
              <a:t>0</a:t>
            </a:r>
            <a:r>
              <a:rPr lang="en-US" altLang="ko-KR" b="1">
                <a:solidFill>
                  <a:srgbClr val="FF0000"/>
                </a:solidFill>
                <a:cs typeface="Arial" charset="0"/>
              </a:rPr>
              <a:t>1</a:t>
            </a:r>
            <a:r>
              <a:rPr lang="en-US" altLang="ko-KR" b="1">
                <a:solidFill>
                  <a:srgbClr val="000000"/>
                </a:solidFill>
                <a:cs typeface="Arial" charset="0"/>
              </a:rPr>
              <a:t>0</a:t>
            </a:r>
            <a:r>
              <a:rPr lang="en-US" altLang="ko-KR" b="1">
                <a:solidFill>
                  <a:srgbClr val="FF0000"/>
                </a:solidFill>
                <a:cs typeface="Arial" charset="0"/>
              </a:rPr>
              <a:t>1</a:t>
            </a:r>
            <a:r>
              <a:rPr lang="en-US" altLang="ko-KR" b="1">
                <a:solidFill>
                  <a:srgbClr val="000000"/>
                </a:solidFill>
                <a:cs typeface="Arial" charset="0"/>
              </a:rPr>
              <a:t>00</a:t>
            </a:r>
            <a:r>
              <a:rPr lang="en-US" altLang="ko-KR" b="1">
                <a:solidFill>
                  <a:srgbClr val="FF0000"/>
                </a:solidFill>
                <a:cs typeface="Arial" charset="0"/>
              </a:rPr>
              <a:t>0</a:t>
            </a:r>
            <a:r>
              <a:rPr lang="en-US" altLang="ko-KR" b="1">
                <a:solidFill>
                  <a:srgbClr val="000000"/>
                </a:solidFill>
                <a:cs typeface="Arial" charset="0"/>
              </a:rPr>
              <a:t>…</a:t>
            </a:r>
          </a:p>
          <a:p>
            <a:pPr eaLnBrk="1" latinLnBrk="1" hangingPunct="1">
              <a:lnSpc>
                <a:spcPct val="85000"/>
              </a:lnSpc>
              <a:defRPr/>
            </a:pPr>
            <a:endParaRPr lang="en-US" altLang="ko-KR" b="1">
              <a:solidFill>
                <a:srgbClr val="000000"/>
              </a:solidFill>
              <a:cs typeface="Arial" charset="0"/>
            </a:endParaRPr>
          </a:p>
          <a:p>
            <a:pPr eaLnBrk="1" latinLnBrk="1" hangingPunct="1">
              <a:lnSpc>
                <a:spcPct val="85000"/>
              </a:lnSpc>
              <a:defRPr/>
            </a:pPr>
            <a:r>
              <a:rPr lang="en-US" altLang="ko-KR" b="1">
                <a:solidFill>
                  <a:srgbClr val="000000"/>
                </a:solidFill>
                <a:cs typeface="Arial" charset="0"/>
              </a:rPr>
              <a:t>X:   11011010010…</a:t>
            </a:r>
          </a:p>
          <a:p>
            <a:pPr eaLnBrk="1" latinLnBrk="1" hangingPunct="1">
              <a:lnSpc>
                <a:spcPct val="85000"/>
              </a:lnSpc>
              <a:defRPr/>
            </a:pPr>
            <a:r>
              <a:rPr lang="en-US" altLang="ko-KR" b="1">
                <a:solidFill>
                  <a:srgbClr val="000000"/>
                </a:solidFill>
                <a:cs typeface="Arial" charset="0"/>
              </a:rPr>
              <a:t>Z:   0000000</a:t>
            </a:r>
            <a:r>
              <a:rPr lang="en-US" altLang="ko-KR" b="1">
                <a:solidFill>
                  <a:srgbClr val="FF0000"/>
                </a:solidFill>
                <a:cs typeface="Arial" charset="0"/>
              </a:rPr>
              <a:t>10</a:t>
            </a:r>
            <a:r>
              <a:rPr lang="en-US" altLang="ko-KR" b="1">
                <a:solidFill>
                  <a:srgbClr val="000000"/>
                </a:solidFill>
                <a:cs typeface="Arial" charset="0"/>
              </a:rPr>
              <a:t>0</a:t>
            </a:r>
            <a:r>
              <a:rPr lang="en-US" altLang="ko-KR" b="1">
                <a:solidFill>
                  <a:srgbClr val="FF0000"/>
                </a:solidFill>
                <a:cs typeface="Arial" charset="0"/>
              </a:rPr>
              <a:t>0</a:t>
            </a:r>
            <a:r>
              <a:rPr lang="en-US" altLang="ko-KR" b="1">
                <a:solidFill>
                  <a:srgbClr val="000000"/>
                </a:solidFill>
                <a:cs typeface="Arial" charset="0"/>
              </a:rPr>
              <a:t>…</a:t>
            </a:r>
          </a:p>
        </p:txBody>
      </p:sp>
      <p:pic>
        <p:nvPicPr>
          <p:cNvPr id="183303" name="Picture 9">
            <a:extLst>
              <a:ext uri="{FF2B5EF4-FFF2-40B4-BE49-F238E27FC236}">
                <a16:creationId xmlns:a16="http://schemas.microsoft.com/office/drawing/2014/main" id="{1FAD89CB-4823-3241-860C-A95D5708F812}"/>
              </a:ext>
            </a:extLst>
          </p:cNvPr>
          <p:cNvPicPr>
            <a:picLocks noChangeAspect="1" noChangeArrowheads="1"/>
          </p:cNvPicPr>
          <p:nvPr/>
        </p:nvPicPr>
        <p:blipFill>
          <a:blip r:embed="rId2"/>
          <a:srcRect/>
          <a:stretch>
            <a:fillRect/>
          </a:stretch>
        </p:blipFill>
        <p:spPr bwMode="auto">
          <a:xfrm>
            <a:off x="119063" y="4641850"/>
            <a:ext cx="1984375" cy="231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06856" name="Picture 6">
            <a:extLst>
              <a:ext uri="{FF2B5EF4-FFF2-40B4-BE49-F238E27FC236}">
                <a16:creationId xmlns:a16="http://schemas.microsoft.com/office/drawing/2014/main" id="{7865A96B-ABDE-9349-9224-2511D8E146F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386013" y="4675188"/>
            <a:ext cx="2035175" cy="22447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3305" name="Picture 6">
            <a:extLst>
              <a:ext uri="{FF2B5EF4-FFF2-40B4-BE49-F238E27FC236}">
                <a16:creationId xmlns:a16="http://schemas.microsoft.com/office/drawing/2014/main" id="{6F617F71-1339-7A49-985D-11517F1E249E}"/>
              </a:ext>
            </a:extLst>
          </p:cNvPr>
          <p:cNvPicPr>
            <a:picLocks noChangeAspect="1" noChangeArrowheads="1"/>
          </p:cNvPicPr>
          <p:nvPr/>
        </p:nvPicPr>
        <p:blipFill>
          <a:blip r:embed="rId4"/>
          <a:srcRect/>
          <a:stretch>
            <a:fillRect/>
          </a:stretch>
        </p:blipFill>
        <p:spPr bwMode="auto">
          <a:xfrm>
            <a:off x="4703763" y="4641850"/>
            <a:ext cx="2078037" cy="223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83306" name="Picture 7">
            <a:extLst>
              <a:ext uri="{FF2B5EF4-FFF2-40B4-BE49-F238E27FC236}">
                <a16:creationId xmlns:a16="http://schemas.microsoft.com/office/drawing/2014/main" id="{5FB6050B-7E06-CC46-8E82-8135C147D70B}"/>
              </a:ext>
            </a:extLst>
          </p:cNvPr>
          <p:cNvPicPr>
            <a:picLocks noChangeAspect="1" noChangeArrowheads="1"/>
          </p:cNvPicPr>
          <p:nvPr/>
        </p:nvPicPr>
        <p:blipFill>
          <a:blip r:embed="rId5"/>
          <a:srcRect/>
          <a:stretch>
            <a:fillRect/>
          </a:stretch>
        </p:blipFill>
        <p:spPr bwMode="auto">
          <a:xfrm>
            <a:off x="7021513" y="4641850"/>
            <a:ext cx="2090737" cy="219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오른쪽 화살표 1">
            <a:extLst>
              <a:ext uri="{FF2B5EF4-FFF2-40B4-BE49-F238E27FC236}">
                <a16:creationId xmlns:a16="http://schemas.microsoft.com/office/drawing/2014/main" id="{5AD4A3E4-D4E0-584E-91EA-2056B8A052A6}"/>
              </a:ext>
            </a:extLst>
          </p:cNvPr>
          <p:cNvSpPr/>
          <p:nvPr/>
        </p:nvSpPr>
        <p:spPr>
          <a:xfrm>
            <a:off x="2033588" y="5681663"/>
            <a:ext cx="398462" cy="247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ko-KR" altLang="en-US">
              <a:solidFill>
                <a:prstClr val="white"/>
              </a:solidFill>
            </a:endParaRPr>
          </a:p>
        </p:txBody>
      </p:sp>
      <p:sp>
        <p:nvSpPr>
          <p:cNvPr id="15" name="오른쪽 화살표 14">
            <a:extLst>
              <a:ext uri="{FF2B5EF4-FFF2-40B4-BE49-F238E27FC236}">
                <a16:creationId xmlns:a16="http://schemas.microsoft.com/office/drawing/2014/main" id="{A40F679D-EC92-5541-AFB5-C19DAE88B6BC}"/>
              </a:ext>
            </a:extLst>
          </p:cNvPr>
          <p:cNvSpPr/>
          <p:nvPr/>
        </p:nvSpPr>
        <p:spPr>
          <a:xfrm>
            <a:off x="4356100" y="5681663"/>
            <a:ext cx="398463" cy="247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ko-KR" altLang="en-US">
              <a:solidFill>
                <a:prstClr val="white"/>
              </a:solidFill>
            </a:endParaRPr>
          </a:p>
        </p:txBody>
      </p:sp>
      <p:sp>
        <p:nvSpPr>
          <p:cNvPr id="16" name="오른쪽 화살표 15">
            <a:extLst>
              <a:ext uri="{FF2B5EF4-FFF2-40B4-BE49-F238E27FC236}">
                <a16:creationId xmlns:a16="http://schemas.microsoft.com/office/drawing/2014/main" id="{B9834CAE-B52F-2D4E-B8C9-8F368B986BBE}"/>
              </a:ext>
            </a:extLst>
          </p:cNvPr>
          <p:cNvSpPr/>
          <p:nvPr/>
        </p:nvSpPr>
        <p:spPr>
          <a:xfrm>
            <a:off x="6777038" y="5681663"/>
            <a:ext cx="400050" cy="247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ko-KR" altLang="en-US">
              <a:solidFill>
                <a:prstClr val="white"/>
              </a:solidFill>
            </a:endParaRPr>
          </a:p>
        </p:txBody>
      </p:sp>
    </p:spTree>
    <p:extLst>
      <p:ext uri="{BB962C8B-B14F-4D97-AF65-F5344CB8AC3E}">
        <p14:creationId xmlns:p14="http://schemas.microsoft.com/office/powerpoint/2010/main" val="124734529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E34A043C-E8CB-8443-9A73-1F3DA17BEB58}"/>
              </a:ext>
            </a:extLst>
          </p:cNvPr>
          <p:cNvSpPr txBox="1">
            <a:spLocks noChangeArrowheads="1"/>
          </p:cNvSpPr>
          <p:nvPr/>
        </p:nvSpPr>
        <p:spPr>
          <a:xfrm>
            <a:off x="788988" y="179388"/>
            <a:ext cx="4141787" cy="288925"/>
          </a:xfrm>
          <a:prstGeom prst="rect">
            <a:avLst/>
          </a:prstGeom>
          <a:noFill/>
          <a:ln/>
        </p:spPr>
        <p:txBody>
          <a:bodyPr lIns="92625" tIns="46313" rIns="92625" bIns="46313" anchor="ctr">
            <a:normAutofit fontScale="32500" lnSpcReduction="200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en-US" altLang="ko-KR" sz="4457" b="1" u="sng" dirty="0">
                <a:solidFill>
                  <a:srgbClr val="FF0000"/>
                </a:solidFill>
                <a:latin typeface="Arial" panose="020B0604020202020204" pitchFamily="34" charset="0"/>
                <a:cs typeface="Arial" panose="020B0604020202020204" pitchFamily="34" charset="0"/>
              </a:rPr>
              <a:t>Case studies in Sequential Logic Design</a:t>
            </a:r>
          </a:p>
        </p:txBody>
      </p:sp>
      <p:sp>
        <p:nvSpPr>
          <p:cNvPr id="185347" name="Rectangle 3">
            <a:extLst>
              <a:ext uri="{FF2B5EF4-FFF2-40B4-BE49-F238E27FC236}">
                <a16:creationId xmlns:a16="http://schemas.microsoft.com/office/drawing/2014/main" id="{23480C51-088E-4C40-A1DC-5A3BA14CF833}"/>
              </a:ext>
            </a:extLst>
          </p:cNvPr>
          <p:cNvSpPr>
            <a:spLocks noChangeArrowheads="1"/>
          </p:cNvSpPr>
          <p:nvPr/>
        </p:nvSpPr>
        <p:spPr bwMode="auto">
          <a:xfrm>
            <a:off x="995363" y="514350"/>
            <a:ext cx="2817812"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4323" tIns="25729" rIns="64323" bIns="257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latinLnBrk="1" hangingPunct="1">
              <a:lnSpc>
                <a:spcPct val="85000"/>
              </a:lnSpc>
              <a:defRPr/>
            </a:pPr>
            <a:r>
              <a:rPr lang="en-US" altLang="ko-KR" b="1" i="1">
                <a:solidFill>
                  <a:srgbClr val="000000"/>
                </a:solidFill>
                <a:cs typeface="Arial" charset="0"/>
              </a:rPr>
              <a:t>Finite String Recognizer</a:t>
            </a:r>
          </a:p>
        </p:txBody>
      </p:sp>
      <p:pic>
        <p:nvPicPr>
          <p:cNvPr id="208900" name="그림 7">
            <a:extLst>
              <a:ext uri="{FF2B5EF4-FFF2-40B4-BE49-F238E27FC236}">
                <a16:creationId xmlns:a16="http://schemas.microsoft.com/office/drawing/2014/main" id="{1FD8626A-6DC2-2842-940D-217A7ED2FF0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1775" y="1481138"/>
            <a:ext cx="2470150" cy="35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5">
            <a:extLst>
              <a:ext uri="{FF2B5EF4-FFF2-40B4-BE49-F238E27FC236}">
                <a16:creationId xmlns:a16="http://schemas.microsoft.com/office/drawing/2014/main" id="{768C0B77-9A07-3B43-8440-2C9A1FC9B641}"/>
              </a:ext>
            </a:extLst>
          </p:cNvPr>
          <p:cNvSpPr>
            <a:spLocks noChangeArrowheads="1"/>
          </p:cNvSpPr>
          <p:nvPr/>
        </p:nvSpPr>
        <p:spPr bwMode="auto">
          <a:xfrm>
            <a:off x="2779713" y="1679575"/>
            <a:ext cx="2652712" cy="370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4323" tIns="25729" rIns="64323" bIns="25729">
            <a:spAutoFit/>
          </a:bodyPr>
          <a:lstStyle/>
          <a:p>
            <a:pPr eaLnBrk="1" fontAlgn="auto" latinLnBrk="1" hangingPunct="1">
              <a:lnSpc>
                <a:spcPct val="85000"/>
              </a:lnSpc>
              <a:spcBef>
                <a:spcPts val="0"/>
              </a:spcBef>
              <a:spcAft>
                <a:spcPts val="0"/>
              </a:spcAft>
              <a:defRPr/>
            </a:pPr>
            <a:r>
              <a:rPr lang="en-US" altLang="ko-KR" b="1" dirty="0">
                <a:solidFill>
                  <a:prstClr val="black"/>
                </a:solidFill>
                <a:cs typeface="Arial" panose="020B0604020202020204" pitchFamily="34" charset="0"/>
              </a:rPr>
              <a:t>NS0 = CS2’·X </a:t>
            </a:r>
          </a:p>
          <a:p>
            <a:pPr eaLnBrk="1" fontAlgn="auto" latinLnBrk="1" hangingPunct="1">
              <a:lnSpc>
                <a:spcPct val="85000"/>
              </a:lnSpc>
              <a:spcBef>
                <a:spcPts val="0"/>
              </a:spcBef>
              <a:spcAft>
                <a:spcPts val="0"/>
              </a:spcAft>
              <a:defRPr/>
            </a:pPr>
            <a:r>
              <a:rPr lang="en-US" altLang="ko-KR" b="1" dirty="0">
                <a:solidFill>
                  <a:prstClr val="black"/>
                </a:solidFill>
                <a:cs typeface="Arial" panose="020B0604020202020204" pitchFamily="34" charset="0"/>
              </a:rPr>
              <a:t>+ CS1·CS2·X’ + CS0·X’</a:t>
            </a:r>
          </a:p>
          <a:p>
            <a:pPr eaLnBrk="1" fontAlgn="auto" latinLnBrk="1" hangingPunct="1">
              <a:lnSpc>
                <a:spcPct val="85000"/>
              </a:lnSpc>
              <a:spcBef>
                <a:spcPts val="0"/>
              </a:spcBef>
              <a:spcAft>
                <a:spcPts val="0"/>
              </a:spcAft>
              <a:defRPr/>
            </a:pPr>
            <a:endParaRPr lang="en-US" altLang="ko-KR" b="1" dirty="0">
              <a:solidFill>
                <a:prstClr val="black"/>
              </a:solidFill>
              <a:cs typeface="Arial" panose="020B0604020202020204" pitchFamily="34" charset="0"/>
            </a:endParaRPr>
          </a:p>
          <a:p>
            <a:pPr eaLnBrk="1" fontAlgn="auto" latinLnBrk="1" hangingPunct="1">
              <a:lnSpc>
                <a:spcPct val="85000"/>
              </a:lnSpc>
              <a:spcBef>
                <a:spcPts val="0"/>
              </a:spcBef>
              <a:spcAft>
                <a:spcPts val="0"/>
              </a:spcAft>
              <a:defRPr/>
            </a:pPr>
            <a:r>
              <a:rPr lang="en-US" altLang="ko-KR" b="1" dirty="0">
                <a:solidFill>
                  <a:prstClr val="black"/>
                </a:solidFill>
                <a:cs typeface="Arial" panose="020B0604020202020204" pitchFamily="34" charset="0"/>
              </a:rPr>
              <a:t>NS1 = CS2·X + CS1·X’ </a:t>
            </a:r>
          </a:p>
          <a:p>
            <a:pPr eaLnBrk="1" fontAlgn="auto" latinLnBrk="1" hangingPunct="1">
              <a:lnSpc>
                <a:spcPct val="85000"/>
              </a:lnSpc>
              <a:spcBef>
                <a:spcPts val="0"/>
              </a:spcBef>
              <a:spcAft>
                <a:spcPts val="0"/>
              </a:spcAft>
              <a:defRPr/>
            </a:pPr>
            <a:r>
              <a:rPr lang="en-US" altLang="ko-KR" b="1" dirty="0">
                <a:solidFill>
                  <a:prstClr val="black"/>
                </a:solidFill>
                <a:cs typeface="Arial" panose="020B0604020202020204" pitchFamily="34" charset="0"/>
              </a:rPr>
              <a:t>+ CS0·CS2 + CS0·CS1</a:t>
            </a:r>
          </a:p>
          <a:p>
            <a:pPr eaLnBrk="1" fontAlgn="auto" latinLnBrk="1" hangingPunct="1">
              <a:lnSpc>
                <a:spcPct val="85000"/>
              </a:lnSpc>
              <a:spcBef>
                <a:spcPts val="0"/>
              </a:spcBef>
              <a:spcAft>
                <a:spcPts val="0"/>
              </a:spcAft>
              <a:defRPr/>
            </a:pPr>
            <a:endParaRPr lang="en-US" altLang="ko-KR" b="1" dirty="0">
              <a:solidFill>
                <a:prstClr val="black"/>
              </a:solidFill>
              <a:cs typeface="Arial" panose="020B0604020202020204" pitchFamily="34" charset="0"/>
            </a:endParaRPr>
          </a:p>
          <a:p>
            <a:pPr eaLnBrk="1" fontAlgn="auto" latinLnBrk="1" hangingPunct="1">
              <a:lnSpc>
                <a:spcPct val="85000"/>
              </a:lnSpc>
              <a:spcBef>
                <a:spcPts val="0"/>
              </a:spcBef>
              <a:spcAft>
                <a:spcPts val="0"/>
              </a:spcAft>
              <a:defRPr/>
            </a:pPr>
            <a:r>
              <a:rPr lang="en-US" altLang="ko-KR" b="1" dirty="0">
                <a:solidFill>
                  <a:prstClr val="black"/>
                </a:solidFill>
                <a:cs typeface="Arial" panose="020B0604020202020204" pitchFamily="34" charset="0"/>
              </a:rPr>
              <a:t>NS2 = CS0’·CS1’·X’ </a:t>
            </a:r>
          </a:p>
          <a:p>
            <a:pPr eaLnBrk="1" fontAlgn="auto" latinLnBrk="1" hangingPunct="1">
              <a:lnSpc>
                <a:spcPct val="85000"/>
              </a:lnSpc>
              <a:spcBef>
                <a:spcPts val="0"/>
              </a:spcBef>
              <a:spcAft>
                <a:spcPts val="0"/>
              </a:spcAft>
              <a:defRPr/>
            </a:pPr>
            <a:r>
              <a:rPr lang="en-US" altLang="ko-KR" b="1" dirty="0">
                <a:solidFill>
                  <a:prstClr val="black"/>
                </a:solidFill>
                <a:cs typeface="Arial" panose="020B0604020202020204" pitchFamily="34" charset="0"/>
              </a:rPr>
              <a:t>+ CS0’·CS2’·X’ </a:t>
            </a:r>
          </a:p>
          <a:p>
            <a:pPr eaLnBrk="1" fontAlgn="auto" latinLnBrk="1" hangingPunct="1">
              <a:lnSpc>
                <a:spcPct val="85000"/>
              </a:lnSpc>
              <a:spcBef>
                <a:spcPts val="0"/>
              </a:spcBef>
              <a:spcAft>
                <a:spcPts val="0"/>
              </a:spcAft>
              <a:defRPr/>
            </a:pPr>
            <a:r>
              <a:rPr lang="en-US" altLang="ko-KR" b="1" dirty="0">
                <a:solidFill>
                  <a:prstClr val="black"/>
                </a:solidFill>
                <a:cs typeface="Arial" panose="020B0604020202020204" pitchFamily="34" charset="0"/>
              </a:rPr>
              <a:t>+ CS1’·CS2’·X’</a:t>
            </a:r>
          </a:p>
          <a:p>
            <a:pPr eaLnBrk="1" fontAlgn="auto" latinLnBrk="1" hangingPunct="1">
              <a:lnSpc>
                <a:spcPct val="85000"/>
              </a:lnSpc>
              <a:spcBef>
                <a:spcPts val="0"/>
              </a:spcBef>
              <a:spcAft>
                <a:spcPts val="0"/>
              </a:spcAft>
              <a:defRPr/>
            </a:pPr>
            <a:endParaRPr lang="en-US" altLang="ko-KR" b="1" dirty="0">
              <a:solidFill>
                <a:prstClr val="black"/>
              </a:solidFill>
              <a:cs typeface="Arial" panose="020B0604020202020204" pitchFamily="34" charset="0"/>
            </a:endParaRPr>
          </a:p>
          <a:p>
            <a:pPr eaLnBrk="1" fontAlgn="auto" latinLnBrk="1" hangingPunct="1">
              <a:lnSpc>
                <a:spcPct val="85000"/>
              </a:lnSpc>
              <a:spcBef>
                <a:spcPts val="0"/>
              </a:spcBef>
              <a:spcAft>
                <a:spcPts val="0"/>
              </a:spcAft>
              <a:defRPr/>
            </a:pPr>
            <a:r>
              <a:rPr lang="en-US" altLang="ko-KR" b="1" dirty="0">
                <a:solidFill>
                  <a:prstClr val="black"/>
                </a:solidFill>
                <a:cs typeface="Arial" panose="020B0604020202020204" pitchFamily="34" charset="0"/>
              </a:rPr>
              <a:t>Z = CS0’·CS1·CS2</a:t>
            </a:r>
          </a:p>
          <a:p>
            <a:pPr eaLnBrk="1" fontAlgn="auto" latinLnBrk="1" hangingPunct="1">
              <a:lnSpc>
                <a:spcPct val="85000"/>
              </a:lnSpc>
              <a:spcBef>
                <a:spcPts val="0"/>
              </a:spcBef>
              <a:spcAft>
                <a:spcPts val="0"/>
              </a:spcAft>
              <a:defRPr/>
            </a:pPr>
            <a:endParaRPr lang="en-US" altLang="ko-KR" b="1" dirty="0">
              <a:solidFill>
                <a:prstClr val="black"/>
              </a:solidFill>
              <a:cs typeface="Arial" panose="020B0604020202020204" pitchFamily="34" charset="0"/>
            </a:endParaRPr>
          </a:p>
          <a:p>
            <a:pPr eaLnBrk="1" fontAlgn="auto" latinLnBrk="1" hangingPunct="1">
              <a:lnSpc>
                <a:spcPct val="85000"/>
              </a:lnSpc>
              <a:spcBef>
                <a:spcPts val="0"/>
              </a:spcBef>
              <a:spcAft>
                <a:spcPts val="0"/>
              </a:spcAft>
              <a:defRPr/>
            </a:pPr>
            <a:endParaRPr lang="en-US" altLang="ko-KR" b="1" dirty="0">
              <a:solidFill>
                <a:prstClr val="black"/>
              </a:solidFill>
              <a:cs typeface="Arial" panose="020B0604020202020204" pitchFamily="34" charset="0"/>
            </a:endParaRPr>
          </a:p>
          <a:p>
            <a:pPr eaLnBrk="1" fontAlgn="auto" latinLnBrk="1" hangingPunct="1">
              <a:lnSpc>
                <a:spcPct val="85000"/>
              </a:lnSpc>
              <a:spcBef>
                <a:spcPts val="0"/>
              </a:spcBef>
              <a:spcAft>
                <a:spcPts val="0"/>
              </a:spcAft>
              <a:defRPr/>
            </a:pPr>
            <a:endParaRPr lang="en-US" altLang="ko-KR" b="1" dirty="0">
              <a:solidFill>
                <a:prstClr val="black"/>
              </a:solidFill>
              <a:cs typeface="Arial" panose="020B0604020202020204" pitchFamily="34" charset="0"/>
            </a:endParaRPr>
          </a:p>
          <a:p>
            <a:pPr eaLnBrk="1" fontAlgn="auto" latinLnBrk="1" hangingPunct="1">
              <a:lnSpc>
                <a:spcPct val="85000"/>
              </a:lnSpc>
              <a:spcBef>
                <a:spcPts val="0"/>
              </a:spcBef>
              <a:spcAft>
                <a:spcPts val="0"/>
              </a:spcAft>
              <a:defRPr/>
            </a:pPr>
            <a:r>
              <a:rPr lang="en-US" altLang="ko-KR" sz="2431" b="1" dirty="0">
                <a:solidFill>
                  <a:prstClr val="black"/>
                </a:solidFill>
                <a:cs typeface="Arial" panose="020B0604020202020204" pitchFamily="34" charset="0"/>
              </a:rPr>
              <a:t>   … too complex!</a:t>
            </a:r>
          </a:p>
        </p:txBody>
      </p:sp>
      <p:sp>
        <p:nvSpPr>
          <p:cNvPr id="185350" name="Rectangle 4">
            <a:extLst>
              <a:ext uri="{FF2B5EF4-FFF2-40B4-BE49-F238E27FC236}">
                <a16:creationId xmlns:a16="http://schemas.microsoft.com/office/drawing/2014/main" id="{9C97DE0B-552E-634D-9434-7E472B962F85}"/>
              </a:ext>
            </a:extLst>
          </p:cNvPr>
          <p:cNvSpPr>
            <a:spLocks noChangeArrowheads="1"/>
          </p:cNvSpPr>
          <p:nvPr/>
        </p:nvSpPr>
        <p:spPr bwMode="auto">
          <a:xfrm>
            <a:off x="1227138" y="823913"/>
            <a:ext cx="1935162" cy="29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4323" tIns="25729" rIns="64323" bIns="257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latinLnBrk="1" hangingPunct="1">
              <a:lnSpc>
                <a:spcPct val="85000"/>
              </a:lnSpc>
              <a:defRPr/>
            </a:pPr>
            <a:r>
              <a:rPr lang="en-US" altLang="ko-KR" b="1">
                <a:solidFill>
                  <a:srgbClr val="000000"/>
                </a:solidFill>
                <a:cs typeface="Arial" charset="0"/>
              </a:rPr>
              <a:t>Implementation:</a:t>
            </a:r>
          </a:p>
        </p:txBody>
      </p:sp>
      <p:pic>
        <p:nvPicPr>
          <p:cNvPr id="208903" name="그림 11">
            <a:extLst>
              <a:ext uri="{FF2B5EF4-FFF2-40B4-BE49-F238E27FC236}">
                <a16:creationId xmlns:a16="http://schemas.microsoft.com/office/drawing/2014/main" id="{C3670955-A88D-3342-B014-C0B5AE5846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11800" y="404813"/>
            <a:ext cx="3627438" cy="654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0810F42F-0926-2948-89D0-ED28A0A9A1C9}"/>
                  </a:ext>
                </a:extLst>
              </p14:cNvPr>
              <p14:cNvContentPartPr/>
              <p14:nvPr/>
            </p14:nvContentPartPr>
            <p14:xfrm>
              <a:off x="3452400" y="5333040"/>
              <a:ext cx="2033280" cy="897120"/>
            </p14:xfrm>
          </p:contentPart>
        </mc:Choice>
        <mc:Fallback>
          <p:pic>
            <p:nvPicPr>
              <p:cNvPr id="2" name="Ink 1">
                <a:extLst>
                  <a:ext uri="{FF2B5EF4-FFF2-40B4-BE49-F238E27FC236}">
                    <a16:creationId xmlns:a16="http://schemas.microsoft.com/office/drawing/2014/main" id="{0810F42F-0926-2948-89D0-ED28A0A9A1C9}"/>
                  </a:ext>
                </a:extLst>
              </p:cNvPr>
              <p:cNvPicPr/>
              <p:nvPr/>
            </p:nvPicPr>
            <p:blipFill>
              <a:blip r:embed="rId5"/>
              <a:stretch>
                <a:fillRect/>
              </a:stretch>
            </p:blipFill>
            <p:spPr>
              <a:xfrm>
                <a:off x="3443040" y="5323680"/>
                <a:ext cx="2052000" cy="915840"/>
              </a:xfrm>
              <a:prstGeom prst="rect">
                <a:avLst/>
              </a:prstGeom>
            </p:spPr>
          </p:pic>
        </mc:Fallback>
      </mc:AlternateContent>
    </p:spTree>
    <p:extLst>
      <p:ext uri="{BB962C8B-B14F-4D97-AF65-F5344CB8AC3E}">
        <p14:creationId xmlns:p14="http://schemas.microsoft.com/office/powerpoint/2010/main" val="38856631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922" name="그림 2">
            <a:extLst>
              <a:ext uri="{FF2B5EF4-FFF2-40B4-BE49-F238E27FC236}">
                <a16:creationId xmlns:a16="http://schemas.microsoft.com/office/drawing/2014/main" id="{59CC0089-CCE7-4842-BC5C-9F8719F0409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70425" y="1128713"/>
            <a:ext cx="3889375" cy="204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3FE5A4AE-57D4-F145-AFEE-780ECB71A77F}"/>
              </a:ext>
            </a:extLst>
          </p:cNvPr>
          <p:cNvSpPr txBox="1">
            <a:spLocks noChangeArrowheads="1"/>
          </p:cNvSpPr>
          <p:nvPr/>
        </p:nvSpPr>
        <p:spPr>
          <a:xfrm>
            <a:off x="788988" y="179388"/>
            <a:ext cx="4141787" cy="288925"/>
          </a:xfrm>
          <a:prstGeom prst="rect">
            <a:avLst/>
          </a:prstGeom>
          <a:noFill/>
          <a:ln/>
        </p:spPr>
        <p:txBody>
          <a:bodyPr lIns="92625" tIns="46313" rIns="92625" bIns="46313" anchor="ctr">
            <a:normAutofit fontScale="32500" lnSpcReduction="200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en-US" altLang="ko-KR" sz="4457" b="1" u="sng" dirty="0">
                <a:solidFill>
                  <a:srgbClr val="FF0000"/>
                </a:solidFill>
                <a:latin typeface="Arial" panose="020B0604020202020204" pitchFamily="34" charset="0"/>
                <a:cs typeface="Arial" panose="020B0604020202020204" pitchFamily="34" charset="0"/>
              </a:rPr>
              <a:t>Case studies in Sequential Logic Design</a:t>
            </a:r>
          </a:p>
        </p:txBody>
      </p:sp>
      <p:sp>
        <p:nvSpPr>
          <p:cNvPr id="186372" name="Rectangle 3">
            <a:extLst>
              <a:ext uri="{FF2B5EF4-FFF2-40B4-BE49-F238E27FC236}">
                <a16:creationId xmlns:a16="http://schemas.microsoft.com/office/drawing/2014/main" id="{DA00734B-E8D2-9949-B05C-3D65AB6AEDBE}"/>
              </a:ext>
            </a:extLst>
          </p:cNvPr>
          <p:cNvSpPr>
            <a:spLocks noChangeArrowheads="1"/>
          </p:cNvSpPr>
          <p:nvPr/>
        </p:nvSpPr>
        <p:spPr bwMode="auto">
          <a:xfrm>
            <a:off x="995363" y="514350"/>
            <a:ext cx="2817812"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4323" tIns="25729" rIns="64323" bIns="257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latinLnBrk="1" hangingPunct="1">
              <a:lnSpc>
                <a:spcPct val="85000"/>
              </a:lnSpc>
              <a:defRPr/>
            </a:pPr>
            <a:r>
              <a:rPr lang="en-US" altLang="ko-KR" b="1" i="1">
                <a:solidFill>
                  <a:srgbClr val="000000"/>
                </a:solidFill>
                <a:cs typeface="Arial" charset="0"/>
              </a:rPr>
              <a:t>Finite String Recognizer</a:t>
            </a:r>
          </a:p>
        </p:txBody>
      </p:sp>
      <p:sp>
        <p:nvSpPr>
          <p:cNvPr id="186373" name="Rectangle 4">
            <a:extLst>
              <a:ext uri="{FF2B5EF4-FFF2-40B4-BE49-F238E27FC236}">
                <a16:creationId xmlns:a16="http://schemas.microsoft.com/office/drawing/2014/main" id="{CFCC5A39-158B-074D-A75E-EBC9055D2DFB}"/>
              </a:ext>
            </a:extLst>
          </p:cNvPr>
          <p:cNvSpPr>
            <a:spLocks noChangeArrowheads="1"/>
          </p:cNvSpPr>
          <p:nvPr/>
        </p:nvSpPr>
        <p:spPr bwMode="auto">
          <a:xfrm>
            <a:off x="1227138" y="823913"/>
            <a:ext cx="4005262" cy="29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4323" tIns="25729" rIns="64323" bIns="257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latinLnBrk="1" hangingPunct="1">
              <a:lnSpc>
                <a:spcPct val="85000"/>
              </a:lnSpc>
              <a:defRPr/>
            </a:pPr>
            <a:r>
              <a:rPr lang="en-US" altLang="ko-KR" b="1">
                <a:solidFill>
                  <a:srgbClr val="000000"/>
                </a:solidFill>
                <a:cs typeface="Arial" charset="0"/>
              </a:rPr>
              <a:t>Implementation: Another approach</a:t>
            </a:r>
          </a:p>
        </p:txBody>
      </p:sp>
      <p:sp>
        <p:nvSpPr>
          <p:cNvPr id="186374" name="Rectangle 4">
            <a:extLst>
              <a:ext uri="{FF2B5EF4-FFF2-40B4-BE49-F238E27FC236}">
                <a16:creationId xmlns:a16="http://schemas.microsoft.com/office/drawing/2014/main" id="{3D757DE4-D978-8B40-A091-9D4855CAF51C}"/>
              </a:ext>
            </a:extLst>
          </p:cNvPr>
          <p:cNvSpPr>
            <a:spLocks noChangeArrowheads="1"/>
          </p:cNvSpPr>
          <p:nvPr/>
        </p:nvSpPr>
        <p:spPr bwMode="auto">
          <a:xfrm>
            <a:off x="1435100" y="1160463"/>
            <a:ext cx="2693988" cy="29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4323" tIns="25729" rIns="64323" bIns="257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latinLnBrk="1" hangingPunct="1">
              <a:lnSpc>
                <a:spcPct val="85000"/>
              </a:lnSpc>
              <a:defRPr/>
            </a:pPr>
            <a:r>
              <a:rPr lang="en-US" altLang="ko-KR" b="1">
                <a:solidFill>
                  <a:srgbClr val="000000"/>
                </a:solidFill>
                <a:cs typeface="Arial" charset="0"/>
              </a:rPr>
              <a:t>Let’s use shift register!</a:t>
            </a:r>
          </a:p>
        </p:txBody>
      </p:sp>
      <p:sp>
        <p:nvSpPr>
          <p:cNvPr id="186375" name="Rectangle 4">
            <a:extLst>
              <a:ext uri="{FF2B5EF4-FFF2-40B4-BE49-F238E27FC236}">
                <a16:creationId xmlns:a16="http://schemas.microsoft.com/office/drawing/2014/main" id="{94105346-AEBF-774D-8400-86D2E430F24B}"/>
              </a:ext>
            </a:extLst>
          </p:cNvPr>
          <p:cNvSpPr>
            <a:spLocks noChangeArrowheads="1"/>
          </p:cNvSpPr>
          <p:nvPr/>
        </p:nvSpPr>
        <p:spPr bwMode="auto">
          <a:xfrm>
            <a:off x="1435100" y="3240088"/>
            <a:ext cx="7181850" cy="766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4323" tIns="25729" rIns="64323" bIns="257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latinLnBrk="1" hangingPunct="1">
              <a:lnSpc>
                <a:spcPct val="85000"/>
              </a:lnSpc>
              <a:defRPr/>
            </a:pPr>
            <a:r>
              <a:rPr lang="en-US" altLang="ko-KR" b="1">
                <a:solidFill>
                  <a:srgbClr val="000000"/>
                </a:solidFill>
                <a:cs typeface="Arial" charset="0"/>
              </a:rPr>
              <a:t>With shift register, we can now design a different state machine</a:t>
            </a:r>
          </a:p>
          <a:p>
            <a:pPr eaLnBrk="1" latinLnBrk="1" hangingPunct="1">
              <a:lnSpc>
                <a:spcPct val="85000"/>
              </a:lnSpc>
              <a:defRPr/>
            </a:pPr>
            <a:r>
              <a:rPr lang="en-US" altLang="ko-KR" b="1">
                <a:solidFill>
                  <a:srgbClr val="000000"/>
                </a:solidFill>
                <a:cs typeface="Arial" charset="0"/>
              </a:rPr>
              <a:t>    using P010 and P100 as inputs</a:t>
            </a:r>
          </a:p>
          <a:p>
            <a:pPr eaLnBrk="1" latinLnBrk="1" hangingPunct="1">
              <a:lnSpc>
                <a:spcPct val="85000"/>
              </a:lnSpc>
              <a:defRPr/>
            </a:pPr>
            <a:endParaRPr lang="en-US" altLang="ko-KR" b="1">
              <a:solidFill>
                <a:srgbClr val="000000"/>
              </a:solidFill>
              <a:cs typeface="Arial" charset="0"/>
            </a:endParaRPr>
          </a:p>
        </p:txBody>
      </p:sp>
      <p:grpSp>
        <p:nvGrpSpPr>
          <p:cNvPr id="209928" name="그룹 50">
            <a:extLst>
              <a:ext uri="{FF2B5EF4-FFF2-40B4-BE49-F238E27FC236}">
                <a16:creationId xmlns:a16="http://schemas.microsoft.com/office/drawing/2014/main" id="{6F30E572-6FA9-4243-AE1D-6B1F58ACB76B}"/>
              </a:ext>
            </a:extLst>
          </p:cNvPr>
          <p:cNvGrpSpPr>
            <a:grpSpLocks/>
          </p:cNvGrpSpPr>
          <p:nvPr/>
        </p:nvGrpSpPr>
        <p:grpSpPr bwMode="auto">
          <a:xfrm>
            <a:off x="3295650" y="4006850"/>
            <a:ext cx="3127375" cy="2444750"/>
            <a:chOff x="3155539" y="3933088"/>
            <a:chExt cx="2427463" cy="1893149"/>
          </a:xfrm>
        </p:grpSpPr>
        <p:sp>
          <p:nvSpPr>
            <p:cNvPr id="11" name="타원 10">
              <a:extLst>
                <a:ext uri="{FF2B5EF4-FFF2-40B4-BE49-F238E27FC236}">
                  <a16:creationId xmlns:a16="http://schemas.microsoft.com/office/drawing/2014/main" id="{45F9BB65-D67B-F64D-90DC-7AF00BC9F533}"/>
                </a:ext>
              </a:extLst>
            </p:cNvPr>
            <p:cNvSpPr/>
            <p:nvPr/>
          </p:nvSpPr>
          <p:spPr>
            <a:xfrm>
              <a:off x="3307102" y="5300089"/>
              <a:ext cx="519995" cy="526148"/>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b="1" dirty="0">
                  <a:solidFill>
                    <a:prstClr val="black"/>
                  </a:solidFill>
                  <a:latin typeface="Arial" panose="020B0604020202020204" pitchFamily="34" charset="0"/>
                  <a:cs typeface="Arial" panose="020B0604020202020204" pitchFamily="34" charset="0"/>
                </a:rPr>
                <a:t>S1</a:t>
              </a:r>
            </a:p>
            <a:p>
              <a:pPr algn="ctr" eaLnBrk="1" fontAlgn="auto" latinLnBrk="1" hangingPunct="1">
                <a:spcBef>
                  <a:spcPts val="0"/>
                </a:spcBef>
                <a:spcAft>
                  <a:spcPts val="0"/>
                </a:spcAft>
                <a:defRPr/>
              </a:pPr>
              <a:r>
                <a:rPr lang="en-US" altLang="ko-KR" b="1" dirty="0">
                  <a:solidFill>
                    <a:prstClr val="black"/>
                  </a:solidFill>
                  <a:latin typeface="Arial" panose="020B0604020202020204" pitchFamily="34" charset="0"/>
                  <a:cs typeface="Arial" panose="020B0604020202020204" pitchFamily="34" charset="0"/>
                </a:rPr>
                <a:t>[1]</a:t>
              </a:r>
              <a:endParaRPr lang="ko-KR" altLang="en-US" b="1" dirty="0">
                <a:solidFill>
                  <a:prstClr val="black"/>
                </a:solidFill>
                <a:latin typeface="Arial" panose="020B0604020202020204" pitchFamily="34" charset="0"/>
                <a:cs typeface="Arial" panose="020B0604020202020204" pitchFamily="34" charset="0"/>
              </a:endParaRPr>
            </a:p>
          </p:txBody>
        </p:sp>
        <p:sp>
          <p:nvSpPr>
            <p:cNvPr id="10" name="타원 9">
              <a:extLst>
                <a:ext uri="{FF2B5EF4-FFF2-40B4-BE49-F238E27FC236}">
                  <a16:creationId xmlns:a16="http://schemas.microsoft.com/office/drawing/2014/main" id="{9258B8BC-FE14-744A-9C53-7D0E5B3BA8AA}"/>
                </a:ext>
              </a:extLst>
            </p:cNvPr>
            <p:cNvSpPr/>
            <p:nvPr/>
          </p:nvSpPr>
          <p:spPr>
            <a:xfrm>
              <a:off x="4071075" y="4376872"/>
              <a:ext cx="519995" cy="526148"/>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b="1" dirty="0">
                  <a:solidFill>
                    <a:prstClr val="black"/>
                  </a:solidFill>
                  <a:latin typeface="Arial" panose="020B0604020202020204" pitchFamily="34" charset="0"/>
                  <a:cs typeface="Arial" panose="020B0604020202020204" pitchFamily="34" charset="0"/>
                </a:rPr>
                <a:t>S0</a:t>
              </a:r>
            </a:p>
            <a:p>
              <a:pPr algn="ctr" eaLnBrk="1" fontAlgn="auto" latinLnBrk="1" hangingPunct="1">
                <a:spcBef>
                  <a:spcPts val="0"/>
                </a:spcBef>
                <a:spcAft>
                  <a:spcPts val="0"/>
                </a:spcAft>
                <a:defRPr/>
              </a:pPr>
              <a:r>
                <a:rPr lang="en-US" altLang="ko-KR" b="1" dirty="0">
                  <a:solidFill>
                    <a:prstClr val="black"/>
                  </a:solidFill>
                  <a:latin typeface="Arial" panose="020B0604020202020204" pitchFamily="34" charset="0"/>
                  <a:cs typeface="Arial" panose="020B0604020202020204" pitchFamily="34" charset="0"/>
                </a:rPr>
                <a:t>[0]</a:t>
              </a:r>
              <a:endParaRPr lang="ko-KR" altLang="en-US" b="1" dirty="0">
                <a:solidFill>
                  <a:prstClr val="black"/>
                </a:solidFill>
                <a:latin typeface="Arial" panose="020B0604020202020204" pitchFamily="34" charset="0"/>
                <a:cs typeface="Arial" panose="020B0604020202020204" pitchFamily="34" charset="0"/>
              </a:endParaRPr>
            </a:p>
          </p:txBody>
        </p:sp>
        <p:sp>
          <p:nvSpPr>
            <p:cNvPr id="12" name="타원 11">
              <a:extLst>
                <a:ext uri="{FF2B5EF4-FFF2-40B4-BE49-F238E27FC236}">
                  <a16:creationId xmlns:a16="http://schemas.microsoft.com/office/drawing/2014/main" id="{E9EAF006-6481-514D-9218-BA02CA0AB7CD}"/>
                </a:ext>
              </a:extLst>
            </p:cNvPr>
            <p:cNvSpPr/>
            <p:nvPr/>
          </p:nvSpPr>
          <p:spPr>
            <a:xfrm>
              <a:off x="4833815" y="5300089"/>
              <a:ext cx="519995" cy="526148"/>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b="1" dirty="0">
                  <a:solidFill>
                    <a:prstClr val="black"/>
                  </a:solidFill>
                  <a:latin typeface="Arial" panose="020B0604020202020204" pitchFamily="34" charset="0"/>
                  <a:cs typeface="Arial" panose="020B0604020202020204" pitchFamily="34" charset="0"/>
                </a:rPr>
                <a:t>S2</a:t>
              </a:r>
            </a:p>
            <a:p>
              <a:pPr algn="ctr" eaLnBrk="1" fontAlgn="auto" latinLnBrk="1" hangingPunct="1">
                <a:spcBef>
                  <a:spcPts val="0"/>
                </a:spcBef>
                <a:spcAft>
                  <a:spcPts val="0"/>
                </a:spcAft>
                <a:defRPr/>
              </a:pPr>
              <a:r>
                <a:rPr lang="en-US" altLang="ko-KR" b="1" dirty="0">
                  <a:solidFill>
                    <a:prstClr val="black"/>
                  </a:solidFill>
                  <a:latin typeface="Arial" panose="020B0604020202020204" pitchFamily="34" charset="0"/>
                  <a:cs typeface="Arial" panose="020B0604020202020204" pitchFamily="34" charset="0"/>
                </a:rPr>
                <a:t>[0]</a:t>
              </a:r>
              <a:endParaRPr lang="ko-KR" altLang="en-US" b="1" dirty="0">
                <a:solidFill>
                  <a:prstClr val="black"/>
                </a:solidFill>
                <a:latin typeface="Arial" panose="020B0604020202020204" pitchFamily="34" charset="0"/>
                <a:cs typeface="Arial" panose="020B0604020202020204" pitchFamily="34" charset="0"/>
              </a:endParaRPr>
            </a:p>
          </p:txBody>
        </p:sp>
        <p:cxnSp>
          <p:nvCxnSpPr>
            <p:cNvPr id="14" name="직선 화살표 연결선 13">
              <a:extLst>
                <a:ext uri="{FF2B5EF4-FFF2-40B4-BE49-F238E27FC236}">
                  <a16:creationId xmlns:a16="http://schemas.microsoft.com/office/drawing/2014/main" id="{325ED684-B98D-7B44-8024-0AE85E5D0315}"/>
                </a:ext>
              </a:extLst>
            </p:cNvPr>
            <p:cNvCxnSpPr/>
            <p:nvPr/>
          </p:nvCxnSpPr>
          <p:spPr>
            <a:xfrm>
              <a:off x="3485773" y="4172805"/>
              <a:ext cx="644449" cy="2679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6273CD6D-FB88-D544-9463-EC0B38222A59}"/>
                </a:ext>
              </a:extLst>
            </p:cNvPr>
            <p:cNvCxnSpPr/>
            <p:nvPr/>
          </p:nvCxnSpPr>
          <p:spPr>
            <a:xfrm>
              <a:off x="4563961" y="4831720"/>
              <a:ext cx="365967" cy="4683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D998E58A-2AA8-874C-BB34-9EED50A9BBCC}"/>
                </a:ext>
              </a:extLst>
            </p:cNvPr>
            <p:cNvCxnSpPr/>
            <p:nvPr/>
          </p:nvCxnSpPr>
          <p:spPr>
            <a:xfrm flipH="1">
              <a:off x="3801220" y="4878434"/>
              <a:ext cx="342556" cy="475745"/>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43B2A0C7-B670-0642-8454-E94EE127E63F}"/>
                </a:ext>
              </a:extLst>
            </p:cNvPr>
            <p:cNvCxnSpPr/>
            <p:nvPr/>
          </p:nvCxnSpPr>
          <p:spPr>
            <a:xfrm flipV="1">
              <a:off x="3697713" y="4777630"/>
              <a:ext cx="373361" cy="52246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99E06CA2-F1C6-EF43-8AE3-5ED1765E9A13}"/>
                </a:ext>
              </a:extLst>
            </p:cNvPr>
            <p:cNvCxnSpPr/>
            <p:nvPr/>
          </p:nvCxnSpPr>
          <p:spPr>
            <a:xfrm flipV="1">
              <a:off x="3873921" y="5563163"/>
              <a:ext cx="913071" cy="49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원형 화살표 43">
              <a:extLst>
                <a:ext uri="{FF2B5EF4-FFF2-40B4-BE49-F238E27FC236}">
                  <a16:creationId xmlns:a16="http://schemas.microsoft.com/office/drawing/2014/main" id="{1AD32D5F-EA33-BC41-A92F-24EA4FA0B6DA}"/>
                </a:ext>
              </a:extLst>
            </p:cNvPr>
            <p:cNvSpPr/>
            <p:nvPr/>
          </p:nvSpPr>
          <p:spPr>
            <a:xfrm rot="6575864">
              <a:off x="5231563" y="5452670"/>
              <a:ext cx="303641" cy="399238"/>
            </a:xfrm>
            <a:prstGeom prst="circularArrow">
              <a:avLst>
                <a:gd name="adj1" fmla="val 2828"/>
                <a:gd name="adj2" fmla="val 1142319"/>
                <a:gd name="adj3" fmla="val 21116601"/>
                <a:gd name="adj4" fmla="val 10839815"/>
                <a:gd name="adj5" fmla="val 8382"/>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ko-KR" altLang="en-US" b="1">
                <a:ln w="38100">
                  <a:solidFill>
                    <a:prstClr val="black"/>
                  </a:solidFill>
                </a:ln>
                <a:solidFill>
                  <a:prstClr val="black"/>
                </a:solidFill>
                <a:latin typeface="Arial" panose="020B0604020202020204" pitchFamily="34" charset="0"/>
                <a:cs typeface="Arial" panose="020B0604020202020204" pitchFamily="34" charset="0"/>
              </a:endParaRPr>
            </a:p>
          </p:txBody>
        </p:sp>
        <p:sp>
          <p:nvSpPr>
            <p:cNvPr id="209939" name="TextBox 44">
              <a:extLst>
                <a:ext uri="{FF2B5EF4-FFF2-40B4-BE49-F238E27FC236}">
                  <a16:creationId xmlns:a16="http://schemas.microsoft.com/office/drawing/2014/main" id="{9CFE3C63-4E18-E94F-88A2-CA69053B516E}"/>
                </a:ext>
              </a:extLst>
            </p:cNvPr>
            <p:cNvSpPr txBox="1">
              <a:spLocks noChangeArrowheads="1"/>
            </p:cNvSpPr>
            <p:nvPr/>
          </p:nvSpPr>
          <p:spPr bwMode="auto">
            <a:xfrm>
              <a:off x="3155539" y="3933088"/>
              <a:ext cx="639324" cy="289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latinLnBrk="1" hangingPunct="1"/>
              <a:r>
                <a:rPr lang="en-US" altLang="ko-KR" b="1">
                  <a:solidFill>
                    <a:srgbClr val="000000"/>
                  </a:solidFill>
                  <a:cs typeface="Arial" panose="020B0604020202020204" pitchFamily="34" charset="0"/>
                </a:rPr>
                <a:t>Reset</a:t>
              </a:r>
              <a:endParaRPr lang="ko-KR" altLang="en-US" b="1">
                <a:solidFill>
                  <a:srgbClr val="000000"/>
                </a:solidFill>
                <a:cs typeface="Arial" panose="020B0604020202020204" pitchFamily="34" charset="0"/>
              </a:endParaRPr>
            </a:p>
          </p:txBody>
        </p:sp>
        <p:sp>
          <p:nvSpPr>
            <p:cNvPr id="46" name="TextBox 45">
              <a:extLst>
                <a:ext uri="{FF2B5EF4-FFF2-40B4-BE49-F238E27FC236}">
                  <a16:creationId xmlns:a16="http://schemas.microsoft.com/office/drawing/2014/main" id="{2A3D06B2-B4C5-7A48-8B6D-27C1B7D1B879}"/>
                </a:ext>
              </a:extLst>
            </p:cNvPr>
            <p:cNvSpPr txBox="1"/>
            <p:nvPr/>
          </p:nvSpPr>
          <p:spPr>
            <a:xfrm>
              <a:off x="4692111" y="4842783"/>
              <a:ext cx="521226" cy="265533"/>
            </a:xfrm>
            <a:prstGeom prst="rect">
              <a:avLst/>
            </a:prstGeom>
            <a:noFill/>
          </p:spPr>
          <p:txBody>
            <a:bodyPr wrap="none">
              <a:spAutoFit/>
            </a:bodyPr>
            <a:lstStyle/>
            <a:p>
              <a:pPr eaLnBrk="1" fontAlgn="auto" latinLnBrk="1" hangingPunct="1">
                <a:spcBef>
                  <a:spcPts val="0"/>
                </a:spcBef>
                <a:spcAft>
                  <a:spcPts val="0"/>
                </a:spcAft>
                <a:defRPr/>
              </a:pPr>
              <a:r>
                <a:rPr lang="en-US" altLang="ko-KR" sz="1621" b="1" dirty="0">
                  <a:solidFill>
                    <a:prstClr val="black"/>
                  </a:solidFill>
                  <a:cs typeface="Arial" panose="020B0604020202020204" pitchFamily="34" charset="0"/>
                </a:rPr>
                <a:t>P100</a:t>
              </a:r>
              <a:endParaRPr lang="ko-KR" altLang="en-US" sz="1621" b="1" dirty="0">
                <a:solidFill>
                  <a:prstClr val="black"/>
                </a:solidFill>
                <a:cs typeface="Arial" panose="020B0604020202020204" pitchFamily="34" charset="0"/>
              </a:endParaRPr>
            </a:p>
          </p:txBody>
        </p:sp>
        <p:sp>
          <p:nvSpPr>
            <p:cNvPr id="47" name="TextBox 46">
              <a:extLst>
                <a:ext uri="{FF2B5EF4-FFF2-40B4-BE49-F238E27FC236}">
                  <a16:creationId xmlns:a16="http://schemas.microsoft.com/office/drawing/2014/main" id="{3F4080FA-740F-984A-A766-143513A850DC}"/>
                </a:ext>
              </a:extLst>
            </p:cNvPr>
            <p:cNvSpPr txBox="1"/>
            <p:nvPr/>
          </p:nvSpPr>
          <p:spPr>
            <a:xfrm>
              <a:off x="4103113" y="5534889"/>
              <a:ext cx="519995" cy="265533"/>
            </a:xfrm>
            <a:prstGeom prst="rect">
              <a:avLst/>
            </a:prstGeom>
            <a:noFill/>
          </p:spPr>
          <p:txBody>
            <a:bodyPr wrap="none">
              <a:spAutoFit/>
            </a:bodyPr>
            <a:lstStyle/>
            <a:p>
              <a:pPr eaLnBrk="1" fontAlgn="auto" latinLnBrk="1" hangingPunct="1">
                <a:spcBef>
                  <a:spcPts val="0"/>
                </a:spcBef>
                <a:spcAft>
                  <a:spcPts val="0"/>
                </a:spcAft>
                <a:defRPr/>
              </a:pPr>
              <a:r>
                <a:rPr lang="en-US" altLang="ko-KR" sz="1621" b="1" dirty="0">
                  <a:solidFill>
                    <a:prstClr val="black"/>
                  </a:solidFill>
                  <a:cs typeface="Arial" panose="020B0604020202020204" pitchFamily="34" charset="0"/>
                </a:rPr>
                <a:t>P100</a:t>
              </a:r>
              <a:endParaRPr lang="ko-KR" altLang="en-US" sz="1621" b="1" dirty="0">
                <a:solidFill>
                  <a:prstClr val="black"/>
                </a:solidFill>
                <a:cs typeface="Arial" panose="020B0604020202020204" pitchFamily="34" charset="0"/>
              </a:endParaRPr>
            </a:p>
          </p:txBody>
        </p:sp>
        <p:sp>
          <p:nvSpPr>
            <p:cNvPr id="48" name="TextBox 47">
              <a:extLst>
                <a:ext uri="{FF2B5EF4-FFF2-40B4-BE49-F238E27FC236}">
                  <a16:creationId xmlns:a16="http://schemas.microsoft.com/office/drawing/2014/main" id="{364B32A4-C626-B14C-B1BC-CD44A0AAD99E}"/>
                </a:ext>
              </a:extLst>
            </p:cNvPr>
            <p:cNvSpPr txBox="1">
              <a:spLocks noRot="1" noChangeAspect="1" noMove="1" noResize="1" noEditPoints="1" noAdjustHandles="1" noChangeArrowheads="1" noChangeShapeType="1" noTextEdit="1"/>
            </p:cNvSpPr>
            <p:nvPr/>
          </p:nvSpPr>
          <p:spPr>
            <a:xfrm>
              <a:off x="3926350" y="5064136"/>
              <a:ext cx="582601" cy="265969"/>
            </a:xfrm>
            <a:prstGeom prst="rect">
              <a:avLst/>
            </a:prstGeom>
            <a:blipFill rotWithShape="0">
              <a:blip r:embed="rId3"/>
              <a:stretch>
                <a:fillRect/>
              </a:stretch>
            </a:blipFill>
          </p:spPr>
          <p:txBody>
            <a:bodyPr/>
            <a:lstStyle/>
            <a:p>
              <a:pPr>
                <a:defRPr/>
              </a:pPr>
              <a:r>
                <a:rPr lang="ko-KR" altLang="en-US">
                  <a:noFill/>
                </a:rPr>
                <a:t> </a:t>
              </a:r>
            </a:p>
          </p:txBody>
        </p:sp>
        <p:sp>
          <p:nvSpPr>
            <p:cNvPr id="49" name="TextBox 48">
              <a:extLst>
                <a:ext uri="{FF2B5EF4-FFF2-40B4-BE49-F238E27FC236}">
                  <a16:creationId xmlns:a16="http://schemas.microsoft.com/office/drawing/2014/main" id="{BB2E6527-EF4C-144F-804C-BC7A65CC1028}"/>
                </a:ext>
              </a:extLst>
            </p:cNvPr>
            <p:cNvSpPr txBox="1"/>
            <p:nvPr/>
          </p:nvSpPr>
          <p:spPr>
            <a:xfrm>
              <a:off x="3432788" y="4850159"/>
              <a:ext cx="521226" cy="265533"/>
            </a:xfrm>
            <a:prstGeom prst="rect">
              <a:avLst/>
            </a:prstGeom>
            <a:noFill/>
          </p:spPr>
          <p:txBody>
            <a:bodyPr wrap="none">
              <a:spAutoFit/>
            </a:bodyPr>
            <a:lstStyle/>
            <a:p>
              <a:pPr eaLnBrk="1" fontAlgn="auto" latinLnBrk="1" hangingPunct="1">
                <a:spcBef>
                  <a:spcPts val="0"/>
                </a:spcBef>
                <a:spcAft>
                  <a:spcPts val="0"/>
                </a:spcAft>
                <a:defRPr/>
              </a:pPr>
              <a:r>
                <a:rPr lang="en-US" altLang="ko-KR" sz="1621" b="1" dirty="0">
                  <a:solidFill>
                    <a:prstClr val="black"/>
                  </a:solidFill>
                  <a:cs typeface="Arial" panose="020B0604020202020204" pitchFamily="34" charset="0"/>
                </a:rPr>
                <a:t>P010</a:t>
              </a:r>
              <a:endParaRPr lang="ko-KR" altLang="en-US" sz="1621" b="1" dirty="0">
                <a:solidFill>
                  <a:prstClr val="black"/>
                </a:solidFill>
                <a:cs typeface="Arial" panose="020B0604020202020204" pitchFamily="34" charset="0"/>
              </a:endParaRPr>
            </a:p>
          </p:txBody>
        </p:sp>
      </p:grpSp>
      <p:sp>
        <p:nvSpPr>
          <p:cNvPr id="25" name="원형 화살표 24">
            <a:extLst>
              <a:ext uri="{FF2B5EF4-FFF2-40B4-BE49-F238E27FC236}">
                <a16:creationId xmlns:a16="http://schemas.microsoft.com/office/drawing/2014/main" id="{F986035C-27BB-4842-81C1-205E20B0397E}"/>
              </a:ext>
            </a:extLst>
          </p:cNvPr>
          <p:cNvSpPr/>
          <p:nvPr/>
        </p:nvSpPr>
        <p:spPr>
          <a:xfrm rot="2329848">
            <a:off x="4883150" y="4354513"/>
            <a:ext cx="393700" cy="514350"/>
          </a:xfrm>
          <a:prstGeom prst="circularArrow">
            <a:avLst>
              <a:gd name="adj1" fmla="val 2828"/>
              <a:gd name="adj2" fmla="val 1142319"/>
              <a:gd name="adj3" fmla="val 21116601"/>
              <a:gd name="adj4" fmla="val 10839815"/>
              <a:gd name="adj5" fmla="val 8382"/>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ko-KR" altLang="en-US" b="1">
              <a:ln w="38100">
                <a:solidFill>
                  <a:prstClr val="black"/>
                </a:solidFill>
              </a:ln>
              <a:solidFill>
                <a:prstClr val="black"/>
              </a:solidFill>
              <a:latin typeface="Arial" panose="020B0604020202020204" pitchFamily="34" charset="0"/>
              <a:cs typeface="Arial" panose="020B0604020202020204" pitchFamily="34" charset="0"/>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5C0DB0ED-AD4D-2B47-9A3C-86FC787A0C25}"/>
                  </a:ext>
                </a:extLst>
              </p14:cNvPr>
              <p14:cNvContentPartPr/>
              <p14:nvPr/>
            </p14:nvContentPartPr>
            <p14:xfrm>
              <a:off x="386280" y="521640"/>
              <a:ext cx="8865720" cy="3956760"/>
            </p14:xfrm>
          </p:contentPart>
        </mc:Choice>
        <mc:Fallback>
          <p:pic>
            <p:nvPicPr>
              <p:cNvPr id="2" name="Ink 1">
                <a:extLst>
                  <a:ext uri="{FF2B5EF4-FFF2-40B4-BE49-F238E27FC236}">
                    <a16:creationId xmlns:a16="http://schemas.microsoft.com/office/drawing/2014/main" id="{5C0DB0ED-AD4D-2B47-9A3C-86FC787A0C25}"/>
                  </a:ext>
                </a:extLst>
              </p:cNvPr>
              <p:cNvPicPr/>
              <p:nvPr/>
            </p:nvPicPr>
            <p:blipFill>
              <a:blip r:embed="rId5"/>
              <a:stretch>
                <a:fillRect/>
              </a:stretch>
            </p:blipFill>
            <p:spPr>
              <a:xfrm>
                <a:off x="376920" y="512280"/>
                <a:ext cx="8884440" cy="3975480"/>
              </a:xfrm>
              <a:prstGeom prst="rect">
                <a:avLst/>
              </a:prstGeom>
            </p:spPr>
          </p:pic>
        </mc:Fallback>
      </mc:AlternateContent>
    </p:spTree>
    <p:extLst>
      <p:ext uri="{BB962C8B-B14F-4D97-AF65-F5344CB8AC3E}">
        <p14:creationId xmlns:p14="http://schemas.microsoft.com/office/powerpoint/2010/main" val="2345453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2E879251-BC7A-DA4F-840E-3A867FFF9680}"/>
              </a:ext>
            </a:extLst>
          </p:cNvPr>
          <p:cNvSpPr txBox="1">
            <a:spLocks noChangeArrowheads="1"/>
          </p:cNvSpPr>
          <p:nvPr/>
        </p:nvSpPr>
        <p:spPr>
          <a:xfrm>
            <a:off x="788988" y="179388"/>
            <a:ext cx="4141787" cy="288925"/>
          </a:xfrm>
          <a:prstGeom prst="rect">
            <a:avLst/>
          </a:prstGeom>
          <a:noFill/>
          <a:ln/>
        </p:spPr>
        <p:txBody>
          <a:bodyPr lIns="92625" tIns="46313" rIns="92625" bIns="46313" anchor="ctr">
            <a:normAutofit fontScale="32500" lnSpcReduction="200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en-US" altLang="ko-KR" sz="4457" b="1" u="sng" dirty="0">
                <a:solidFill>
                  <a:srgbClr val="FF0000"/>
                </a:solidFill>
                <a:latin typeface="Arial" panose="020B0604020202020204" pitchFamily="34" charset="0"/>
                <a:cs typeface="Arial" panose="020B0604020202020204" pitchFamily="34" charset="0"/>
              </a:rPr>
              <a:t>Case studies in Sequential Logic Design</a:t>
            </a:r>
          </a:p>
        </p:txBody>
      </p:sp>
      <p:sp>
        <p:nvSpPr>
          <p:cNvPr id="187395" name="Rectangle 3">
            <a:extLst>
              <a:ext uri="{FF2B5EF4-FFF2-40B4-BE49-F238E27FC236}">
                <a16:creationId xmlns:a16="http://schemas.microsoft.com/office/drawing/2014/main" id="{BBC79E32-0296-804F-8AAB-56A3F5E66E91}"/>
              </a:ext>
            </a:extLst>
          </p:cNvPr>
          <p:cNvSpPr>
            <a:spLocks noChangeArrowheads="1"/>
          </p:cNvSpPr>
          <p:nvPr/>
        </p:nvSpPr>
        <p:spPr bwMode="auto">
          <a:xfrm>
            <a:off x="995363" y="514350"/>
            <a:ext cx="2817812"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4323" tIns="25729" rIns="64323" bIns="257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latinLnBrk="1" hangingPunct="1">
              <a:lnSpc>
                <a:spcPct val="85000"/>
              </a:lnSpc>
              <a:defRPr/>
            </a:pPr>
            <a:r>
              <a:rPr lang="en-US" altLang="ko-KR" b="1" i="1">
                <a:solidFill>
                  <a:srgbClr val="000000"/>
                </a:solidFill>
                <a:cs typeface="Arial" charset="0"/>
              </a:rPr>
              <a:t>Finite String Recognizer</a:t>
            </a:r>
          </a:p>
        </p:txBody>
      </p:sp>
      <p:sp>
        <p:nvSpPr>
          <p:cNvPr id="187396" name="Rectangle 4">
            <a:extLst>
              <a:ext uri="{FF2B5EF4-FFF2-40B4-BE49-F238E27FC236}">
                <a16:creationId xmlns:a16="http://schemas.microsoft.com/office/drawing/2014/main" id="{17622CC0-F8B4-1944-8172-E249661598AF}"/>
              </a:ext>
            </a:extLst>
          </p:cNvPr>
          <p:cNvSpPr>
            <a:spLocks noChangeArrowheads="1"/>
          </p:cNvSpPr>
          <p:nvPr/>
        </p:nvSpPr>
        <p:spPr bwMode="auto">
          <a:xfrm>
            <a:off x="1227138" y="823913"/>
            <a:ext cx="4005262" cy="29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4323" tIns="25729" rIns="64323" bIns="257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latinLnBrk="1" hangingPunct="1">
              <a:lnSpc>
                <a:spcPct val="85000"/>
              </a:lnSpc>
              <a:defRPr/>
            </a:pPr>
            <a:r>
              <a:rPr lang="en-US" altLang="ko-KR" b="1">
                <a:solidFill>
                  <a:srgbClr val="000000"/>
                </a:solidFill>
                <a:cs typeface="Arial" charset="0"/>
              </a:rPr>
              <a:t>Implementation: Another approach</a:t>
            </a:r>
          </a:p>
        </p:txBody>
      </p:sp>
      <p:pic>
        <p:nvPicPr>
          <p:cNvPr id="210949" name="그림 1">
            <a:extLst>
              <a:ext uri="{FF2B5EF4-FFF2-40B4-BE49-F238E27FC236}">
                <a16:creationId xmlns:a16="http://schemas.microsoft.com/office/drawing/2014/main" id="{31F9AD6A-CD30-F84C-9455-6953D5F0288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9238" y="1468438"/>
            <a:ext cx="2489200" cy="354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398" name="Rectangle 5">
            <a:extLst>
              <a:ext uri="{FF2B5EF4-FFF2-40B4-BE49-F238E27FC236}">
                <a16:creationId xmlns:a16="http://schemas.microsoft.com/office/drawing/2014/main" id="{7498D4B7-C42A-0043-8EB5-906E521EE66C}"/>
              </a:ext>
            </a:extLst>
          </p:cNvPr>
          <p:cNvSpPr>
            <a:spLocks noChangeArrowheads="1"/>
          </p:cNvSpPr>
          <p:nvPr/>
        </p:nvSpPr>
        <p:spPr bwMode="auto">
          <a:xfrm>
            <a:off x="2860675" y="1679575"/>
            <a:ext cx="5718175" cy="172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4323" tIns="25729" rIns="64323" bIns="257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latinLnBrk="1" hangingPunct="1">
              <a:lnSpc>
                <a:spcPct val="85000"/>
              </a:lnSpc>
              <a:defRPr/>
            </a:pPr>
            <a:r>
              <a:rPr lang="en-US" altLang="ko-KR" b="1">
                <a:solidFill>
                  <a:srgbClr val="000000"/>
                </a:solidFill>
                <a:cs typeface="Arial" charset="0"/>
              </a:rPr>
              <a:t>NS0 = CS0 + P100</a:t>
            </a:r>
          </a:p>
          <a:p>
            <a:pPr eaLnBrk="1" latinLnBrk="1" hangingPunct="1">
              <a:lnSpc>
                <a:spcPct val="85000"/>
              </a:lnSpc>
              <a:defRPr/>
            </a:pPr>
            <a:endParaRPr lang="en-US" altLang="ko-KR" b="1">
              <a:solidFill>
                <a:srgbClr val="000000"/>
              </a:solidFill>
              <a:cs typeface="Arial" charset="0"/>
            </a:endParaRPr>
          </a:p>
          <a:p>
            <a:pPr eaLnBrk="1" latinLnBrk="1" hangingPunct="1">
              <a:lnSpc>
                <a:spcPct val="85000"/>
              </a:lnSpc>
              <a:defRPr/>
            </a:pPr>
            <a:r>
              <a:rPr lang="en-US" altLang="ko-KR" b="1">
                <a:solidFill>
                  <a:srgbClr val="000000"/>
                </a:solidFill>
                <a:cs typeface="Arial" charset="0"/>
              </a:rPr>
              <a:t>NS1 = CS0’·P010</a:t>
            </a:r>
          </a:p>
          <a:p>
            <a:pPr eaLnBrk="1" latinLnBrk="1" hangingPunct="1">
              <a:lnSpc>
                <a:spcPct val="85000"/>
              </a:lnSpc>
              <a:defRPr/>
            </a:pPr>
            <a:endParaRPr lang="en-US" altLang="ko-KR" b="1">
              <a:solidFill>
                <a:srgbClr val="000000"/>
              </a:solidFill>
              <a:cs typeface="Arial" charset="0"/>
            </a:endParaRPr>
          </a:p>
          <a:p>
            <a:pPr eaLnBrk="1" latinLnBrk="1" hangingPunct="1">
              <a:lnSpc>
                <a:spcPct val="85000"/>
              </a:lnSpc>
              <a:defRPr/>
            </a:pPr>
            <a:r>
              <a:rPr lang="en-US" altLang="ko-KR" b="1">
                <a:solidFill>
                  <a:srgbClr val="000000"/>
                </a:solidFill>
                <a:cs typeface="Arial" charset="0"/>
              </a:rPr>
              <a:t>Z = CS1</a:t>
            </a:r>
          </a:p>
          <a:p>
            <a:pPr eaLnBrk="1" latinLnBrk="1" hangingPunct="1">
              <a:lnSpc>
                <a:spcPct val="85000"/>
              </a:lnSpc>
              <a:defRPr/>
            </a:pPr>
            <a:endParaRPr lang="en-US" altLang="ko-KR" b="1">
              <a:solidFill>
                <a:srgbClr val="000000"/>
              </a:solidFill>
              <a:cs typeface="Arial" charset="0"/>
            </a:endParaRPr>
          </a:p>
          <a:p>
            <a:pPr eaLnBrk="1" latinLnBrk="1" hangingPunct="1">
              <a:lnSpc>
                <a:spcPct val="85000"/>
              </a:lnSpc>
              <a:defRPr/>
            </a:pPr>
            <a:endParaRPr lang="en-US" altLang="ko-KR" b="1">
              <a:solidFill>
                <a:srgbClr val="000000"/>
              </a:solidFill>
              <a:cs typeface="Arial" charset="0"/>
            </a:endParaRPr>
          </a:p>
        </p:txBody>
      </p:sp>
      <p:pic>
        <p:nvPicPr>
          <p:cNvPr id="210951" name="그림 9">
            <a:extLst>
              <a:ext uri="{FF2B5EF4-FFF2-40B4-BE49-F238E27FC236}">
                <a16:creationId xmlns:a16="http://schemas.microsoft.com/office/drawing/2014/main" id="{0F2A97A1-FBF8-414F-9216-BFF51940F90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01988" y="3517900"/>
            <a:ext cx="5778500" cy="208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2921E8A8-812D-E143-B4FD-5DC52CB71289}"/>
                  </a:ext>
                </a:extLst>
              </p14:cNvPr>
              <p14:cNvContentPartPr/>
              <p14:nvPr/>
            </p14:nvContentPartPr>
            <p14:xfrm>
              <a:off x="5190840" y="2497680"/>
              <a:ext cx="3976920" cy="3980880"/>
            </p14:xfrm>
          </p:contentPart>
        </mc:Choice>
        <mc:Fallback>
          <p:pic>
            <p:nvPicPr>
              <p:cNvPr id="2" name="Ink 1">
                <a:extLst>
                  <a:ext uri="{FF2B5EF4-FFF2-40B4-BE49-F238E27FC236}">
                    <a16:creationId xmlns:a16="http://schemas.microsoft.com/office/drawing/2014/main" id="{2921E8A8-812D-E143-B4FD-5DC52CB71289}"/>
                  </a:ext>
                </a:extLst>
              </p:cNvPr>
              <p:cNvPicPr/>
              <p:nvPr/>
            </p:nvPicPr>
            <p:blipFill>
              <a:blip r:embed="rId5"/>
              <a:stretch>
                <a:fillRect/>
              </a:stretch>
            </p:blipFill>
            <p:spPr>
              <a:xfrm>
                <a:off x="5181480" y="2488320"/>
                <a:ext cx="3995640" cy="39996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5D6552E5-E2F5-9447-B02F-E5F3B586EBDE}"/>
                  </a:ext>
                </a:extLst>
              </p14:cNvPr>
              <p14:cNvContentPartPr/>
              <p14:nvPr/>
            </p14:nvContentPartPr>
            <p14:xfrm>
              <a:off x="241560" y="2454120"/>
              <a:ext cx="2733120" cy="1744200"/>
            </p14:xfrm>
          </p:contentPart>
        </mc:Choice>
        <mc:Fallback>
          <p:pic>
            <p:nvPicPr>
              <p:cNvPr id="3" name="Ink 2">
                <a:extLst>
                  <a:ext uri="{FF2B5EF4-FFF2-40B4-BE49-F238E27FC236}">
                    <a16:creationId xmlns:a16="http://schemas.microsoft.com/office/drawing/2014/main" id="{5D6552E5-E2F5-9447-B02F-E5F3B586EBDE}"/>
                  </a:ext>
                </a:extLst>
              </p:cNvPr>
              <p:cNvPicPr/>
              <p:nvPr/>
            </p:nvPicPr>
            <p:blipFill>
              <a:blip r:embed="rId7"/>
              <a:stretch>
                <a:fillRect/>
              </a:stretch>
            </p:blipFill>
            <p:spPr>
              <a:xfrm>
                <a:off x="232200" y="2444760"/>
                <a:ext cx="2751840" cy="1762920"/>
              </a:xfrm>
              <a:prstGeom prst="rect">
                <a:avLst/>
              </a:prstGeom>
            </p:spPr>
          </p:pic>
        </mc:Fallback>
      </mc:AlternateContent>
    </p:spTree>
    <p:extLst>
      <p:ext uri="{BB962C8B-B14F-4D97-AF65-F5344CB8AC3E}">
        <p14:creationId xmlns:p14="http://schemas.microsoft.com/office/powerpoint/2010/main" val="274855625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368C85AC-93A2-3A44-AE73-384F8D787F9A}"/>
              </a:ext>
            </a:extLst>
          </p:cNvPr>
          <p:cNvSpPr txBox="1">
            <a:spLocks noChangeArrowheads="1"/>
          </p:cNvSpPr>
          <p:nvPr/>
        </p:nvSpPr>
        <p:spPr>
          <a:xfrm>
            <a:off x="788988" y="179388"/>
            <a:ext cx="4141787" cy="288925"/>
          </a:xfrm>
          <a:prstGeom prst="rect">
            <a:avLst/>
          </a:prstGeom>
          <a:noFill/>
          <a:ln/>
        </p:spPr>
        <p:txBody>
          <a:bodyPr lIns="92625" tIns="46313" rIns="92625" bIns="46313" anchor="ctr">
            <a:normAutofit fontScale="32500" lnSpcReduction="200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en-US" altLang="ko-KR" sz="4457" b="1" u="sng" dirty="0">
                <a:solidFill>
                  <a:srgbClr val="FF0000"/>
                </a:solidFill>
                <a:latin typeface="Arial" panose="020B0604020202020204" pitchFamily="34" charset="0"/>
                <a:cs typeface="Arial" panose="020B0604020202020204" pitchFamily="34" charset="0"/>
              </a:rPr>
              <a:t>Case studies in Sequential Logic Design</a:t>
            </a:r>
          </a:p>
        </p:txBody>
      </p:sp>
      <p:sp>
        <p:nvSpPr>
          <p:cNvPr id="188419" name="Rectangle 3">
            <a:extLst>
              <a:ext uri="{FF2B5EF4-FFF2-40B4-BE49-F238E27FC236}">
                <a16:creationId xmlns:a16="http://schemas.microsoft.com/office/drawing/2014/main" id="{A51B459B-D65C-894B-BA43-F806F348F251}"/>
              </a:ext>
            </a:extLst>
          </p:cNvPr>
          <p:cNvSpPr>
            <a:spLocks noChangeArrowheads="1"/>
          </p:cNvSpPr>
          <p:nvPr/>
        </p:nvSpPr>
        <p:spPr bwMode="auto">
          <a:xfrm>
            <a:off x="995363" y="514350"/>
            <a:ext cx="2078037"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4323" tIns="25729" rIns="64323" bIns="257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latinLnBrk="1" hangingPunct="1">
              <a:lnSpc>
                <a:spcPct val="85000"/>
              </a:lnSpc>
              <a:defRPr/>
            </a:pPr>
            <a:r>
              <a:rPr lang="en-US" altLang="ko-KR" b="1" i="1">
                <a:solidFill>
                  <a:srgbClr val="000000"/>
                </a:solidFill>
                <a:cs typeface="Arial" charset="0"/>
              </a:rPr>
              <a:t>Complex Counter</a:t>
            </a:r>
          </a:p>
        </p:txBody>
      </p:sp>
      <p:sp>
        <p:nvSpPr>
          <p:cNvPr id="188420" name="Rectangle 4">
            <a:extLst>
              <a:ext uri="{FF2B5EF4-FFF2-40B4-BE49-F238E27FC236}">
                <a16:creationId xmlns:a16="http://schemas.microsoft.com/office/drawing/2014/main" id="{6C353174-DADF-824C-AB1C-C1A1461EDAEC}"/>
              </a:ext>
            </a:extLst>
          </p:cNvPr>
          <p:cNvSpPr>
            <a:spLocks noChangeArrowheads="1"/>
          </p:cNvSpPr>
          <p:nvPr/>
        </p:nvSpPr>
        <p:spPr bwMode="auto">
          <a:xfrm>
            <a:off x="1252538" y="900113"/>
            <a:ext cx="7864475" cy="1960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4323" tIns="25729" rIns="64323" bIns="257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latinLnBrk="1" hangingPunct="1">
              <a:lnSpc>
                <a:spcPct val="85000"/>
              </a:lnSpc>
              <a:defRPr/>
            </a:pPr>
            <a:r>
              <a:rPr lang="en-US" altLang="ko-KR" b="1">
                <a:solidFill>
                  <a:srgbClr val="000000"/>
                </a:solidFill>
                <a:cs typeface="Arial" charset="0"/>
              </a:rPr>
              <a:t>A sync. 3 bit counter has a mode control M.  When </a:t>
            </a:r>
            <a:r>
              <a:rPr lang="en-US" altLang="ko-KR" b="1">
                <a:solidFill>
                  <a:srgbClr val="FF0000"/>
                </a:solidFill>
                <a:cs typeface="Arial" charset="0"/>
              </a:rPr>
              <a:t>M = 0</a:t>
            </a:r>
            <a:r>
              <a:rPr lang="en-US" altLang="ko-KR" b="1">
                <a:solidFill>
                  <a:srgbClr val="000000"/>
                </a:solidFill>
                <a:cs typeface="Arial" charset="0"/>
              </a:rPr>
              <a:t>, the counter</a:t>
            </a:r>
          </a:p>
          <a:p>
            <a:pPr eaLnBrk="1" latinLnBrk="1" hangingPunct="1">
              <a:lnSpc>
                <a:spcPct val="85000"/>
              </a:lnSpc>
              <a:defRPr/>
            </a:pPr>
            <a:r>
              <a:rPr lang="en-US" altLang="ko-KR" b="1">
                <a:solidFill>
                  <a:srgbClr val="000000"/>
                </a:solidFill>
                <a:cs typeface="Arial" charset="0"/>
              </a:rPr>
              <a:t>counts up in the </a:t>
            </a:r>
            <a:r>
              <a:rPr lang="en-US" altLang="ko-KR" b="1">
                <a:solidFill>
                  <a:srgbClr val="FF0000"/>
                </a:solidFill>
                <a:cs typeface="Arial" charset="0"/>
              </a:rPr>
              <a:t>binary</a:t>
            </a:r>
            <a:r>
              <a:rPr lang="en-US" altLang="ko-KR" b="1">
                <a:solidFill>
                  <a:srgbClr val="000000"/>
                </a:solidFill>
                <a:cs typeface="Arial" charset="0"/>
              </a:rPr>
              <a:t> sequence.  When </a:t>
            </a:r>
            <a:r>
              <a:rPr lang="en-US" altLang="ko-KR" b="1">
                <a:solidFill>
                  <a:srgbClr val="0070C0"/>
                </a:solidFill>
                <a:cs typeface="Arial" charset="0"/>
              </a:rPr>
              <a:t>M = 1</a:t>
            </a:r>
            <a:r>
              <a:rPr lang="en-US" altLang="ko-KR" b="1">
                <a:solidFill>
                  <a:srgbClr val="000000"/>
                </a:solidFill>
                <a:cs typeface="Arial" charset="0"/>
              </a:rPr>
              <a:t>, the counter advances</a:t>
            </a:r>
          </a:p>
          <a:p>
            <a:pPr eaLnBrk="1" latinLnBrk="1" hangingPunct="1">
              <a:lnSpc>
                <a:spcPct val="85000"/>
              </a:lnSpc>
              <a:defRPr/>
            </a:pPr>
            <a:r>
              <a:rPr lang="en-US" altLang="ko-KR" b="1">
                <a:solidFill>
                  <a:srgbClr val="000000"/>
                </a:solidFill>
                <a:cs typeface="Arial" charset="0"/>
              </a:rPr>
              <a:t>through the </a:t>
            </a:r>
            <a:r>
              <a:rPr lang="en-US" altLang="ko-KR" b="1">
                <a:solidFill>
                  <a:srgbClr val="0070C0"/>
                </a:solidFill>
                <a:cs typeface="Arial" charset="0"/>
              </a:rPr>
              <a:t>Gray code </a:t>
            </a:r>
            <a:r>
              <a:rPr lang="en-US" altLang="ko-KR" b="1">
                <a:solidFill>
                  <a:srgbClr val="000000"/>
                </a:solidFill>
                <a:cs typeface="Arial" charset="0"/>
              </a:rPr>
              <a:t>sequence.</a:t>
            </a:r>
          </a:p>
          <a:p>
            <a:pPr eaLnBrk="1" latinLnBrk="1" hangingPunct="1">
              <a:lnSpc>
                <a:spcPct val="85000"/>
              </a:lnSpc>
              <a:defRPr/>
            </a:pPr>
            <a:endParaRPr lang="en-US" altLang="ko-KR" b="1">
              <a:solidFill>
                <a:srgbClr val="000000"/>
              </a:solidFill>
              <a:cs typeface="Arial" charset="0"/>
            </a:endParaRPr>
          </a:p>
          <a:p>
            <a:pPr eaLnBrk="1" latinLnBrk="1" hangingPunct="1">
              <a:lnSpc>
                <a:spcPct val="85000"/>
              </a:lnSpc>
              <a:defRPr/>
            </a:pPr>
            <a:r>
              <a:rPr lang="en-US" altLang="ko-KR" b="1">
                <a:solidFill>
                  <a:srgbClr val="000000"/>
                </a:solidFill>
                <a:cs typeface="Arial" charset="0"/>
              </a:rPr>
              <a:t>	</a:t>
            </a:r>
            <a:r>
              <a:rPr lang="en-US" altLang="ko-KR" b="1">
                <a:solidFill>
                  <a:srgbClr val="FF0000"/>
                </a:solidFill>
                <a:cs typeface="Arial" charset="0"/>
              </a:rPr>
              <a:t>Binary</a:t>
            </a:r>
            <a:r>
              <a:rPr lang="en-US" altLang="ko-KR" b="1">
                <a:solidFill>
                  <a:srgbClr val="000000"/>
                </a:solidFill>
                <a:cs typeface="Arial" charset="0"/>
              </a:rPr>
              <a:t>: 000, 001, 010, 011, 100, 101, 110, 111, …</a:t>
            </a:r>
          </a:p>
          <a:p>
            <a:pPr eaLnBrk="1" latinLnBrk="1" hangingPunct="1">
              <a:lnSpc>
                <a:spcPct val="85000"/>
              </a:lnSpc>
              <a:defRPr/>
            </a:pPr>
            <a:r>
              <a:rPr lang="en-US" altLang="ko-KR" b="1">
                <a:solidFill>
                  <a:srgbClr val="000000"/>
                </a:solidFill>
                <a:cs typeface="Arial" charset="0"/>
              </a:rPr>
              <a:t>	</a:t>
            </a:r>
            <a:r>
              <a:rPr lang="en-US" altLang="ko-KR" b="1">
                <a:solidFill>
                  <a:srgbClr val="0070C0"/>
                </a:solidFill>
                <a:cs typeface="Arial" charset="0"/>
              </a:rPr>
              <a:t>Gray</a:t>
            </a:r>
            <a:r>
              <a:rPr lang="en-US" altLang="ko-KR" b="1">
                <a:solidFill>
                  <a:srgbClr val="000000"/>
                </a:solidFill>
                <a:cs typeface="Arial" charset="0"/>
              </a:rPr>
              <a:t>:    000, 001, 011, 010, 110, 111, 101, 100, …</a:t>
            </a:r>
          </a:p>
          <a:p>
            <a:pPr eaLnBrk="1" latinLnBrk="1" hangingPunct="1">
              <a:lnSpc>
                <a:spcPct val="85000"/>
              </a:lnSpc>
              <a:defRPr/>
            </a:pPr>
            <a:endParaRPr lang="en-US" altLang="ko-KR" b="1">
              <a:solidFill>
                <a:srgbClr val="000000"/>
              </a:solidFill>
              <a:cs typeface="Arial" charset="0"/>
            </a:endParaRPr>
          </a:p>
          <a:p>
            <a:pPr eaLnBrk="1" latinLnBrk="1" hangingPunct="1">
              <a:lnSpc>
                <a:spcPct val="85000"/>
              </a:lnSpc>
              <a:defRPr/>
            </a:pPr>
            <a:endParaRPr lang="en-US" altLang="ko-KR" b="1">
              <a:solidFill>
                <a:srgbClr val="000000"/>
              </a:solidFill>
              <a:cs typeface="Arial" charset="0"/>
            </a:endParaRPr>
          </a:p>
        </p:txBody>
      </p:sp>
      <p:sp>
        <p:nvSpPr>
          <p:cNvPr id="188421" name="Rectangle 4">
            <a:extLst>
              <a:ext uri="{FF2B5EF4-FFF2-40B4-BE49-F238E27FC236}">
                <a16:creationId xmlns:a16="http://schemas.microsoft.com/office/drawing/2014/main" id="{7158BF87-61A4-4444-84A7-ABB67DB1B0F3}"/>
              </a:ext>
            </a:extLst>
          </p:cNvPr>
          <p:cNvSpPr>
            <a:spLocks noChangeArrowheads="1"/>
          </p:cNvSpPr>
          <p:nvPr/>
        </p:nvSpPr>
        <p:spPr bwMode="auto">
          <a:xfrm>
            <a:off x="1252538" y="2595563"/>
            <a:ext cx="4819650" cy="52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4323" tIns="25729" rIns="64323" bIns="257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latinLnBrk="1" hangingPunct="1">
              <a:lnSpc>
                <a:spcPct val="85000"/>
              </a:lnSpc>
              <a:defRPr/>
            </a:pPr>
            <a:r>
              <a:rPr lang="en-US" altLang="ko-KR" b="1">
                <a:solidFill>
                  <a:srgbClr val="000000"/>
                </a:solidFill>
                <a:cs typeface="Arial" charset="0"/>
              </a:rPr>
              <a:t>One state for each output combination</a:t>
            </a:r>
          </a:p>
          <a:p>
            <a:pPr eaLnBrk="1" latinLnBrk="1" hangingPunct="1">
              <a:lnSpc>
                <a:spcPct val="85000"/>
              </a:lnSpc>
              <a:defRPr/>
            </a:pPr>
            <a:r>
              <a:rPr lang="en-US" altLang="ko-KR" b="1">
                <a:solidFill>
                  <a:srgbClr val="000000"/>
                </a:solidFill>
                <a:cs typeface="Arial" charset="0"/>
              </a:rPr>
              <a:t>Add appropriate arcs for the mode control</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E96CF72E-26D1-5641-8FAA-D3B459CBE752}"/>
                  </a:ext>
                </a:extLst>
              </p14:cNvPr>
              <p14:cNvContentPartPr/>
              <p14:nvPr/>
            </p14:nvContentPartPr>
            <p14:xfrm>
              <a:off x="352440" y="3290040"/>
              <a:ext cx="6060240" cy="463680"/>
            </p14:xfrm>
          </p:contentPart>
        </mc:Choice>
        <mc:Fallback>
          <p:pic>
            <p:nvPicPr>
              <p:cNvPr id="2" name="Ink 1">
                <a:extLst>
                  <a:ext uri="{FF2B5EF4-FFF2-40B4-BE49-F238E27FC236}">
                    <a16:creationId xmlns:a16="http://schemas.microsoft.com/office/drawing/2014/main" id="{E96CF72E-26D1-5641-8FAA-D3B459CBE752}"/>
                  </a:ext>
                </a:extLst>
              </p:cNvPr>
              <p:cNvPicPr/>
              <p:nvPr/>
            </p:nvPicPr>
            <p:blipFill>
              <a:blip r:embed="rId3"/>
              <a:stretch>
                <a:fillRect/>
              </a:stretch>
            </p:blipFill>
            <p:spPr>
              <a:xfrm>
                <a:off x="343080" y="3280680"/>
                <a:ext cx="6078960" cy="482400"/>
              </a:xfrm>
              <a:prstGeom prst="rect">
                <a:avLst/>
              </a:prstGeom>
            </p:spPr>
          </p:pic>
        </mc:Fallback>
      </mc:AlternateContent>
    </p:spTree>
    <p:extLst>
      <p:ext uri="{BB962C8B-B14F-4D97-AF65-F5344CB8AC3E}">
        <p14:creationId xmlns:p14="http://schemas.microsoft.com/office/powerpoint/2010/main" val="39562272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25985398-6CDD-6949-9FC4-D1D9E837033D}"/>
              </a:ext>
            </a:extLst>
          </p:cNvPr>
          <p:cNvSpPr txBox="1">
            <a:spLocks noChangeArrowheads="1"/>
          </p:cNvSpPr>
          <p:nvPr/>
        </p:nvSpPr>
        <p:spPr>
          <a:xfrm>
            <a:off x="788988" y="179388"/>
            <a:ext cx="4141787" cy="288925"/>
          </a:xfrm>
          <a:prstGeom prst="rect">
            <a:avLst/>
          </a:prstGeom>
          <a:noFill/>
          <a:ln/>
        </p:spPr>
        <p:txBody>
          <a:bodyPr lIns="92625" tIns="46313" rIns="92625" bIns="46313" anchor="ctr">
            <a:normAutofit fontScale="32500" lnSpcReduction="200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en-US" altLang="ko-KR" sz="4457" b="1" u="sng" dirty="0">
                <a:solidFill>
                  <a:srgbClr val="FF0000"/>
                </a:solidFill>
                <a:latin typeface="Arial" panose="020B0604020202020204" pitchFamily="34" charset="0"/>
                <a:cs typeface="Arial" panose="020B0604020202020204" pitchFamily="34" charset="0"/>
              </a:rPr>
              <a:t>Case studies in Sequential Logic Design</a:t>
            </a:r>
          </a:p>
        </p:txBody>
      </p:sp>
      <p:sp>
        <p:nvSpPr>
          <p:cNvPr id="189443" name="Rectangle 3">
            <a:extLst>
              <a:ext uri="{FF2B5EF4-FFF2-40B4-BE49-F238E27FC236}">
                <a16:creationId xmlns:a16="http://schemas.microsoft.com/office/drawing/2014/main" id="{52C0CF44-C0AF-BC4E-B949-F1B4E3C31333}"/>
              </a:ext>
            </a:extLst>
          </p:cNvPr>
          <p:cNvSpPr>
            <a:spLocks noChangeArrowheads="1"/>
          </p:cNvSpPr>
          <p:nvPr/>
        </p:nvSpPr>
        <p:spPr bwMode="auto">
          <a:xfrm>
            <a:off x="995363" y="514350"/>
            <a:ext cx="2078037"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4323" tIns="25729" rIns="64323" bIns="257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latinLnBrk="1" hangingPunct="1">
              <a:lnSpc>
                <a:spcPct val="85000"/>
              </a:lnSpc>
              <a:defRPr/>
            </a:pPr>
            <a:r>
              <a:rPr lang="en-US" altLang="ko-KR" b="1" i="1">
                <a:solidFill>
                  <a:srgbClr val="000000"/>
                </a:solidFill>
                <a:cs typeface="Arial" charset="0"/>
              </a:rPr>
              <a:t>Complex Counter</a:t>
            </a:r>
          </a:p>
        </p:txBody>
      </p:sp>
      <p:sp>
        <p:nvSpPr>
          <p:cNvPr id="212996" name="직사각형 8">
            <a:extLst>
              <a:ext uri="{FF2B5EF4-FFF2-40B4-BE49-F238E27FC236}">
                <a16:creationId xmlns:a16="http://schemas.microsoft.com/office/drawing/2014/main" id="{BFF6AC8C-8854-9046-99F7-9E5D5A4114E0}"/>
              </a:ext>
            </a:extLst>
          </p:cNvPr>
          <p:cNvSpPr>
            <a:spLocks noChangeArrowheads="1"/>
          </p:cNvSpPr>
          <p:nvPr/>
        </p:nvSpPr>
        <p:spPr bwMode="auto">
          <a:xfrm>
            <a:off x="7713663" y="6578600"/>
            <a:ext cx="1530350" cy="295275"/>
          </a:xfrm>
          <a:prstGeom prst="rect">
            <a:avLst/>
          </a:prstGeom>
          <a:solidFill>
            <a:schemeClr val="bg1"/>
          </a:solidFill>
          <a:ln w="12700">
            <a:solidFill>
              <a:schemeClr val="bg1"/>
            </a:solidFill>
            <a:round/>
            <a:headEnd/>
            <a:tailEnd/>
          </a:ln>
        </p:spPr>
        <p:txBody>
          <a:bodyPr lIns="92625" tIns="46313" rIns="92625" bIns="46313"/>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latinLnBrk="1" hangingPunct="1"/>
            <a:endParaRPr lang="ko-KR" altLang="en-US" b="1">
              <a:solidFill>
                <a:srgbClr val="000000"/>
              </a:solidFill>
              <a:cs typeface="Arial" panose="020B0604020202020204" pitchFamily="34" charset="0"/>
            </a:endParaRPr>
          </a:p>
        </p:txBody>
      </p:sp>
      <p:pic>
        <p:nvPicPr>
          <p:cNvPr id="212997" name="Picture 7">
            <a:extLst>
              <a:ext uri="{FF2B5EF4-FFF2-40B4-BE49-F238E27FC236}">
                <a16:creationId xmlns:a16="http://schemas.microsoft.com/office/drawing/2014/main" id="{16618DC6-6538-F347-91AA-FA3D8AF8454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36538" y="850900"/>
            <a:ext cx="2416175" cy="5951538"/>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2998" name="그룹 10">
            <a:extLst>
              <a:ext uri="{FF2B5EF4-FFF2-40B4-BE49-F238E27FC236}">
                <a16:creationId xmlns:a16="http://schemas.microsoft.com/office/drawing/2014/main" id="{34B0DB35-C37A-0C48-9C68-316D01F50BFB}"/>
              </a:ext>
            </a:extLst>
          </p:cNvPr>
          <p:cNvGrpSpPr>
            <a:grpSpLocks/>
          </p:cNvGrpSpPr>
          <p:nvPr/>
        </p:nvGrpSpPr>
        <p:grpSpPr bwMode="auto">
          <a:xfrm>
            <a:off x="2762250" y="1119188"/>
            <a:ext cx="6337300" cy="4106862"/>
            <a:chOff x="2740113" y="2568621"/>
            <a:chExt cx="6256406" cy="4053930"/>
          </a:xfrm>
        </p:grpSpPr>
        <p:sp>
          <p:nvSpPr>
            <p:cNvPr id="189447" name="Rectangle 5">
              <a:extLst>
                <a:ext uri="{FF2B5EF4-FFF2-40B4-BE49-F238E27FC236}">
                  <a16:creationId xmlns:a16="http://schemas.microsoft.com/office/drawing/2014/main" id="{2585E433-DEB3-1F42-B2AA-281FA87C992D}"/>
                </a:ext>
              </a:extLst>
            </p:cNvPr>
            <p:cNvSpPr>
              <a:spLocks noChangeArrowheads="1"/>
            </p:cNvSpPr>
            <p:nvPr/>
          </p:nvSpPr>
          <p:spPr bwMode="auto">
            <a:xfrm>
              <a:off x="4600423" y="2568621"/>
              <a:ext cx="1769409" cy="4053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4323" tIns="25729" rIns="64323" bIns="257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latinLnBrk="1" hangingPunct="1">
                <a:lnSpc>
                  <a:spcPct val="85000"/>
                </a:lnSpc>
                <a:defRPr/>
              </a:pPr>
              <a:r>
                <a:rPr lang="en-US" altLang="ko-KR" b="1">
                  <a:solidFill>
                    <a:srgbClr val="000000"/>
                  </a:solidFill>
                  <a:cs typeface="Arial" charset="0"/>
                </a:rPr>
                <a:t>Mode Input (M)</a:t>
              </a:r>
            </a:p>
            <a:p>
              <a:pPr algn="ctr" eaLnBrk="1" latinLnBrk="1" hangingPunct="1">
                <a:lnSpc>
                  <a:spcPct val="85000"/>
                </a:lnSpc>
                <a:defRPr/>
              </a:pPr>
              <a:r>
                <a:rPr lang="en-US" altLang="ko-KR" b="1">
                  <a:solidFill>
                    <a:srgbClr val="000000"/>
                  </a:solidFill>
                  <a:cs typeface="Arial" charset="0"/>
                </a:rPr>
                <a:t>0</a:t>
              </a:r>
            </a:p>
            <a:p>
              <a:pPr algn="ctr" eaLnBrk="1" latinLnBrk="1" hangingPunct="1">
                <a:lnSpc>
                  <a:spcPct val="85000"/>
                </a:lnSpc>
                <a:defRPr/>
              </a:pPr>
              <a:r>
                <a:rPr lang="en-US" altLang="ko-KR" b="1">
                  <a:solidFill>
                    <a:srgbClr val="000000"/>
                  </a:solidFill>
                  <a:cs typeface="Arial" charset="0"/>
                </a:rPr>
                <a:t>1</a:t>
              </a:r>
            </a:p>
            <a:p>
              <a:pPr algn="ctr" eaLnBrk="1" latinLnBrk="1" hangingPunct="1">
                <a:lnSpc>
                  <a:spcPct val="85000"/>
                </a:lnSpc>
                <a:defRPr/>
              </a:pPr>
              <a:r>
                <a:rPr lang="en-US" altLang="ko-KR" b="1">
                  <a:solidFill>
                    <a:srgbClr val="000000"/>
                  </a:solidFill>
                  <a:cs typeface="Arial" charset="0"/>
                </a:rPr>
                <a:t>0</a:t>
              </a:r>
            </a:p>
            <a:p>
              <a:pPr algn="ctr" eaLnBrk="1" latinLnBrk="1" hangingPunct="1">
                <a:lnSpc>
                  <a:spcPct val="85000"/>
                </a:lnSpc>
                <a:defRPr/>
              </a:pPr>
              <a:r>
                <a:rPr lang="en-US" altLang="ko-KR" b="1">
                  <a:solidFill>
                    <a:srgbClr val="000000"/>
                  </a:solidFill>
                  <a:cs typeface="Arial" charset="0"/>
                </a:rPr>
                <a:t>1</a:t>
              </a:r>
            </a:p>
            <a:p>
              <a:pPr algn="ctr" eaLnBrk="1" latinLnBrk="1" hangingPunct="1">
                <a:lnSpc>
                  <a:spcPct val="85000"/>
                </a:lnSpc>
                <a:defRPr/>
              </a:pPr>
              <a:r>
                <a:rPr lang="en-US" altLang="ko-KR" b="1">
                  <a:solidFill>
                    <a:srgbClr val="000000"/>
                  </a:solidFill>
                  <a:cs typeface="Arial" charset="0"/>
                </a:rPr>
                <a:t>0</a:t>
              </a:r>
            </a:p>
            <a:p>
              <a:pPr algn="ctr" eaLnBrk="1" latinLnBrk="1" hangingPunct="1">
                <a:lnSpc>
                  <a:spcPct val="85000"/>
                </a:lnSpc>
                <a:defRPr/>
              </a:pPr>
              <a:r>
                <a:rPr lang="en-US" altLang="ko-KR" b="1">
                  <a:solidFill>
                    <a:srgbClr val="000000"/>
                  </a:solidFill>
                  <a:cs typeface="Arial" charset="0"/>
                </a:rPr>
                <a:t>1</a:t>
              </a:r>
            </a:p>
            <a:p>
              <a:pPr algn="ctr" eaLnBrk="1" latinLnBrk="1" hangingPunct="1">
                <a:lnSpc>
                  <a:spcPct val="85000"/>
                </a:lnSpc>
                <a:defRPr/>
              </a:pPr>
              <a:r>
                <a:rPr lang="en-US" altLang="ko-KR" b="1">
                  <a:solidFill>
                    <a:srgbClr val="000000"/>
                  </a:solidFill>
                  <a:cs typeface="Arial" charset="0"/>
                </a:rPr>
                <a:t>0</a:t>
              </a:r>
            </a:p>
            <a:p>
              <a:pPr algn="ctr" eaLnBrk="1" latinLnBrk="1" hangingPunct="1">
                <a:lnSpc>
                  <a:spcPct val="85000"/>
                </a:lnSpc>
                <a:defRPr/>
              </a:pPr>
              <a:r>
                <a:rPr lang="en-US" altLang="ko-KR" b="1">
                  <a:solidFill>
                    <a:srgbClr val="000000"/>
                  </a:solidFill>
                  <a:cs typeface="Arial" charset="0"/>
                </a:rPr>
                <a:t>1</a:t>
              </a:r>
            </a:p>
            <a:p>
              <a:pPr algn="ctr" eaLnBrk="1" latinLnBrk="1" hangingPunct="1">
                <a:lnSpc>
                  <a:spcPct val="85000"/>
                </a:lnSpc>
                <a:defRPr/>
              </a:pPr>
              <a:r>
                <a:rPr lang="en-US" altLang="ko-KR" b="1">
                  <a:solidFill>
                    <a:srgbClr val="000000"/>
                  </a:solidFill>
                  <a:cs typeface="Arial" charset="0"/>
                </a:rPr>
                <a:t>0</a:t>
              </a:r>
            </a:p>
            <a:p>
              <a:pPr algn="ctr" eaLnBrk="1" latinLnBrk="1" hangingPunct="1">
                <a:lnSpc>
                  <a:spcPct val="85000"/>
                </a:lnSpc>
                <a:defRPr/>
              </a:pPr>
              <a:r>
                <a:rPr lang="en-US" altLang="ko-KR" b="1">
                  <a:solidFill>
                    <a:srgbClr val="000000"/>
                  </a:solidFill>
                  <a:cs typeface="Arial" charset="0"/>
                </a:rPr>
                <a:t>1</a:t>
              </a:r>
            </a:p>
            <a:p>
              <a:pPr algn="ctr" eaLnBrk="1" latinLnBrk="1" hangingPunct="1">
                <a:lnSpc>
                  <a:spcPct val="85000"/>
                </a:lnSpc>
                <a:defRPr/>
              </a:pPr>
              <a:r>
                <a:rPr lang="en-US" altLang="ko-KR" b="1">
                  <a:solidFill>
                    <a:srgbClr val="000000"/>
                  </a:solidFill>
                  <a:cs typeface="Arial" charset="0"/>
                </a:rPr>
                <a:t>0</a:t>
              </a:r>
            </a:p>
            <a:p>
              <a:pPr algn="ctr" eaLnBrk="1" latinLnBrk="1" hangingPunct="1">
                <a:lnSpc>
                  <a:spcPct val="85000"/>
                </a:lnSpc>
                <a:defRPr/>
              </a:pPr>
              <a:r>
                <a:rPr lang="en-US" altLang="ko-KR" b="1">
                  <a:solidFill>
                    <a:srgbClr val="000000"/>
                  </a:solidFill>
                  <a:cs typeface="Arial" charset="0"/>
                </a:rPr>
                <a:t>1</a:t>
              </a:r>
            </a:p>
            <a:p>
              <a:pPr algn="ctr" eaLnBrk="1" latinLnBrk="1" hangingPunct="1">
                <a:lnSpc>
                  <a:spcPct val="85000"/>
                </a:lnSpc>
                <a:defRPr/>
              </a:pPr>
              <a:r>
                <a:rPr lang="en-US" altLang="ko-KR" b="1">
                  <a:solidFill>
                    <a:srgbClr val="000000"/>
                  </a:solidFill>
                  <a:cs typeface="Arial" charset="0"/>
                </a:rPr>
                <a:t>0</a:t>
              </a:r>
            </a:p>
            <a:p>
              <a:pPr algn="ctr" eaLnBrk="1" latinLnBrk="1" hangingPunct="1">
                <a:lnSpc>
                  <a:spcPct val="85000"/>
                </a:lnSpc>
                <a:defRPr/>
              </a:pPr>
              <a:r>
                <a:rPr lang="en-US" altLang="ko-KR" b="1">
                  <a:solidFill>
                    <a:srgbClr val="000000"/>
                  </a:solidFill>
                  <a:cs typeface="Arial" charset="0"/>
                </a:rPr>
                <a:t>1</a:t>
              </a:r>
            </a:p>
            <a:p>
              <a:pPr algn="ctr" eaLnBrk="1" latinLnBrk="1" hangingPunct="1">
                <a:lnSpc>
                  <a:spcPct val="85000"/>
                </a:lnSpc>
                <a:defRPr/>
              </a:pPr>
              <a:r>
                <a:rPr lang="en-US" altLang="ko-KR" b="1">
                  <a:solidFill>
                    <a:srgbClr val="000000"/>
                  </a:solidFill>
                  <a:cs typeface="Arial" charset="0"/>
                </a:rPr>
                <a:t>0</a:t>
              </a:r>
            </a:p>
            <a:p>
              <a:pPr algn="ctr" eaLnBrk="1" latinLnBrk="1" hangingPunct="1">
                <a:lnSpc>
                  <a:spcPct val="85000"/>
                </a:lnSpc>
                <a:defRPr/>
              </a:pPr>
              <a:r>
                <a:rPr lang="en-US" altLang="ko-KR" b="1">
                  <a:solidFill>
                    <a:srgbClr val="000000"/>
                  </a:solidFill>
                  <a:cs typeface="Arial" charset="0"/>
                </a:rPr>
                <a:t>1</a:t>
              </a:r>
            </a:p>
          </p:txBody>
        </p:sp>
        <p:sp>
          <p:nvSpPr>
            <p:cNvPr id="189448" name="Rectangle 6">
              <a:extLst>
                <a:ext uri="{FF2B5EF4-FFF2-40B4-BE49-F238E27FC236}">
                  <a16:creationId xmlns:a16="http://schemas.microsoft.com/office/drawing/2014/main" id="{EE16DE0C-39EC-854D-8105-2E6DEDA49F16}"/>
                </a:ext>
              </a:extLst>
            </p:cNvPr>
            <p:cNvSpPr>
              <a:spLocks noChangeArrowheads="1"/>
            </p:cNvSpPr>
            <p:nvPr/>
          </p:nvSpPr>
          <p:spPr bwMode="auto">
            <a:xfrm>
              <a:off x="2794967" y="2568621"/>
              <a:ext cx="1590744" cy="4053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4323" tIns="25729" rIns="64323" bIns="257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latinLnBrk="1" hangingPunct="1">
                <a:lnSpc>
                  <a:spcPct val="85000"/>
                </a:lnSpc>
                <a:defRPr/>
              </a:pPr>
              <a:r>
                <a:rPr lang="en-US" altLang="ko-KR" b="1">
                  <a:solidFill>
                    <a:srgbClr val="000000"/>
                  </a:solidFill>
                  <a:cs typeface="Arial" charset="0"/>
                </a:rPr>
                <a:t>Current State</a:t>
              </a:r>
            </a:p>
            <a:p>
              <a:pPr algn="ctr" eaLnBrk="1" latinLnBrk="1" hangingPunct="1">
                <a:lnSpc>
                  <a:spcPct val="85000"/>
                </a:lnSpc>
                <a:defRPr/>
              </a:pPr>
              <a:r>
                <a:rPr lang="en-US" altLang="ko-KR" b="1">
                  <a:solidFill>
                    <a:srgbClr val="000000"/>
                  </a:solidFill>
                  <a:cs typeface="Arial" charset="0"/>
                </a:rPr>
                <a:t>000</a:t>
              </a:r>
            </a:p>
            <a:p>
              <a:pPr algn="ctr" eaLnBrk="1" latinLnBrk="1" hangingPunct="1">
                <a:lnSpc>
                  <a:spcPct val="85000"/>
                </a:lnSpc>
                <a:defRPr/>
              </a:pPr>
              <a:r>
                <a:rPr lang="en-US" altLang="ko-KR" b="1">
                  <a:solidFill>
                    <a:srgbClr val="000000"/>
                  </a:solidFill>
                  <a:cs typeface="Arial" charset="0"/>
                </a:rPr>
                <a:t>000</a:t>
              </a:r>
            </a:p>
            <a:p>
              <a:pPr algn="ctr" eaLnBrk="1" latinLnBrk="1" hangingPunct="1">
                <a:lnSpc>
                  <a:spcPct val="85000"/>
                </a:lnSpc>
                <a:defRPr/>
              </a:pPr>
              <a:r>
                <a:rPr lang="en-US" altLang="ko-KR" b="1">
                  <a:solidFill>
                    <a:srgbClr val="000000"/>
                  </a:solidFill>
                  <a:cs typeface="Arial" charset="0"/>
                </a:rPr>
                <a:t>001</a:t>
              </a:r>
            </a:p>
            <a:p>
              <a:pPr algn="ctr" eaLnBrk="1" latinLnBrk="1" hangingPunct="1">
                <a:lnSpc>
                  <a:spcPct val="85000"/>
                </a:lnSpc>
                <a:defRPr/>
              </a:pPr>
              <a:r>
                <a:rPr lang="en-US" altLang="ko-KR" b="1">
                  <a:solidFill>
                    <a:srgbClr val="000000"/>
                  </a:solidFill>
                  <a:cs typeface="Arial" charset="0"/>
                </a:rPr>
                <a:t>001</a:t>
              </a:r>
            </a:p>
            <a:p>
              <a:pPr algn="ctr" eaLnBrk="1" latinLnBrk="1" hangingPunct="1">
                <a:lnSpc>
                  <a:spcPct val="85000"/>
                </a:lnSpc>
                <a:defRPr/>
              </a:pPr>
              <a:r>
                <a:rPr lang="en-US" altLang="ko-KR" b="1">
                  <a:solidFill>
                    <a:srgbClr val="000000"/>
                  </a:solidFill>
                  <a:cs typeface="Arial" charset="0"/>
                </a:rPr>
                <a:t>010</a:t>
              </a:r>
            </a:p>
            <a:p>
              <a:pPr algn="ctr" eaLnBrk="1" latinLnBrk="1" hangingPunct="1">
                <a:lnSpc>
                  <a:spcPct val="85000"/>
                </a:lnSpc>
                <a:defRPr/>
              </a:pPr>
              <a:r>
                <a:rPr lang="en-US" altLang="ko-KR" b="1">
                  <a:solidFill>
                    <a:srgbClr val="000000"/>
                  </a:solidFill>
                  <a:cs typeface="Arial" charset="0"/>
                </a:rPr>
                <a:t>010</a:t>
              </a:r>
            </a:p>
            <a:p>
              <a:pPr algn="ctr" eaLnBrk="1" latinLnBrk="1" hangingPunct="1">
                <a:lnSpc>
                  <a:spcPct val="85000"/>
                </a:lnSpc>
                <a:defRPr/>
              </a:pPr>
              <a:r>
                <a:rPr lang="en-US" altLang="ko-KR" b="1">
                  <a:solidFill>
                    <a:srgbClr val="000000"/>
                  </a:solidFill>
                  <a:cs typeface="Arial" charset="0"/>
                </a:rPr>
                <a:t>011</a:t>
              </a:r>
            </a:p>
            <a:p>
              <a:pPr algn="ctr" eaLnBrk="1" latinLnBrk="1" hangingPunct="1">
                <a:lnSpc>
                  <a:spcPct val="85000"/>
                </a:lnSpc>
                <a:defRPr/>
              </a:pPr>
              <a:r>
                <a:rPr lang="en-US" altLang="ko-KR" b="1">
                  <a:solidFill>
                    <a:srgbClr val="000000"/>
                  </a:solidFill>
                  <a:cs typeface="Arial" charset="0"/>
                </a:rPr>
                <a:t>011</a:t>
              </a:r>
            </a:p>
            <a:p>
              <a:pPr algn="ctr" eaLnBrk="1" latinLnBrk="1" hangingPunct="1">
                <a:lnSpc>
                  <a:spcPct val="85000"/>
                </a:lnSpc>
                <a:defRPr/>
              </a:pPr>
              <a:r>
                <a:rPr lang="en-US" altLang="ko-KR" b="1">
                  <a:solidFill>
                    <a:srgbClr val="000000"/>
                  </a:solidFill>
                  <a:cs typeface="Arial" charset="0"/>
                </a:rPr>
                <a:t>100</a:t>
              </a:r>
            </a:p>
            <a:p>
              <a:pPr algn="ctr" eaLnBrk="1" latinLnBrk="1" hangingPunct="1">
                <a:lnSpc>
                  <a:spcPct val="85000"/>
                </a:lnSpc>
                <a:defRPr/>
              </a:pPr>
              <a:r>
                <a:rPr lang="en-US" altLang="ko-KR" b="1">
                  <a:solidFill>
                    <a:srgbClr val="000000"/>
                  </a:solidFill>
                  <a:cs typeface="Arial" charset="0"/>
                </a:rPr>
                <a:t>100</a:t>
              </a:r>
            </a:p>
            <a:p>
              <a:pPr algn="ctr" eaLnBrk="1" latinLnBrk="1" hangingPunct="1">
                <a:lnSpc>
                  <a:spcPct val="85000"/>
                </a:lnSpc>
                <a:defRPr/>
              </a:pPr>
              <a:r>
                <a:rPr lang="en-US" altLang="ko-KR" b="1">
                  <a:solidFill>
                    <a:srgbClr val="000000"/>
                  </a:solidFill>
                  <a:cs typeface="Arial" charset="0"/>
                </a:rPr>
                <a:t>101</a:t>
              </a:r>
            </a:p>
            <a:p>
              <a:pPr algn="ctr" eaLnBrk="1" latinLnBrk="1" hangingPunct="1">
                <a:lnSpc>
                  <a:spcPct val="85000"/>
                </a:lnSpc>
                <a:defRPr/>
              </a:pPr>
              <a:r>
                <a:rPr lang="en-US" altLang="ko-KR" b="1">
                  <a:solidFill>
                    <a:srgbClr val="000000"/>
                  </a:solidFill>
                  <a:cs typeface="Arial" charset="0"/>
                </a:rPr>
                <a:t>101</a:t>
              </a:r>
            </a:p>
            <a:p>
              <a:pPr algn="ctr" eaLnBrk="1" latinLnBrk="1" hangingPunct="1">
                <a:lnSpc>
                  <a:spcPct val="85000"/>
                </a:lnSpc>
                <a:defRPr/>
              </a:pPr>
              <a:r>
                <a:rPr lang="en-US" altLang="ko-KR" b="1">
                  <a:solidFill>
                    <a:srgbClr val="000000"/>
                  </a:solidFill>
                  <a:cs typeface="Arial" charset="0"/>
                </a:rPr>
                <a:t>110</a:t>
              </a:r>
            </a:p>
            <a:p>
              <a:pPr algn="ctr" eaLnBrk="1" latinLnBrk="1" hangingPunct="1">
                <a:lnSpc>
                  <a:spcPct val="85000"/>
                </a:lnSpc>
                <a:defRPr/>
              </a:pPr>
              <a:r>
                <a:rPr lang="en-US" altLang="ko-KR" b="1">
                  <a:solidFill>
                    <a:srgbClr val="000000"/>
                  </a:solidFill>
                  <a:cs typeface="Arial" charset="0"/>
                </a:rPr>
                <a:t>110</a:t>
              </a:r>
            </a:p>
            <a:p>
              <a:pPr algn="ctr" eaLnBrk="1" latinLnBrk="1" hangingPunct="1">
                <a:lnSpc>
                  <a:spcPct val="85000"/>
                </a:lnSpc>
                <a:defRPr/>
              </a:pPr>
              <a:r>
                <a:rPr lang="en-US" altLang="ko-KR" b="1">
                  <a:solidFill>
                    <a:srgbClr val="000000"/>
                  </a:solidFill>
                  <a:cs typeface="Arial" charset="0"/>
                </a:rPr>
                <a:t>111</a:t>
              </a:r>
            </a:p>
            <a:p>
              <a:pPr algn="ctr" eaLnBrk="1" latinLnBrk="1" hangingPunct="1">
                <a:lnSpc>
                  <a:spcPct val="85000"/>
                </a:lnSpc>
                <a:defRPr/>
              </a:pPr>
              <a:r>
                <a:rPr lang="en-US" altLang="ko-KR" b="1">
                  <a:solidFill>
                    <a:srgbClr val="000000"/>
                  </a:solidFill>
                  <a:cs typeface="Arial" charset="0"/>
                </a:rPr>
                <a:t>111</a:t>
              </a:r>
            </a:p>
          </p:txBody>
        </p:sp>
        <p:sp>
          <p:nvSpPr>
            <p:cNvPr id="189449" name="Rectangle 7">
              <a:extLst>
                <a:ext uri="{FF2B5EF4-FFF2-40B4-BE49-F238E27FC236}">
                  <a16:creationId xmlns:a16="http://schemas.microsoft.com/office/drawing/2014/main" id="{B471F4F1-D01D-EB45-80D8-D82DBD7E8F7C}"/>
                </a:ext>
              </a:extLst>
            </p:cNvPr>
            <p:cNvSpPr>
              <a:spLocks noChangeArrowheads="1"/>
            </p:cNvSpPr>
            <p:nvPr/>
          </p:nvSpPr>
          <p:spPr bwMode="auto">
            <a:xfrm>
              <a:off x="6586110" y="2568621"/>
              <a:ext cx="2410409" cy="4053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4323" tIns="25729" rIns="64323" bIns="257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latinLnBrk="1" hangingPunct="1">
                <a:lnSpc>
                  <a:spcPct val="85000"/>
                </a:lnSpc>
                <a:defRPr/>
              </a:pPr>
              <a:r>
                <a:rPr lang="en-US" altLang="ko-KR" b="1">
                  <a:solidFill>
                    <a:srgbClr val="000000"/>
                  </a:solidFill>
                  <a:cs typeface="Arial" charset="0"/>
                </a:rPr>
                <a:t>Next State (Z2 Z1 Z0)</a:t>
              </a:r>
            </a:p>
            <a:p>
              <a:pPr algn="ctr" eaLnBrk="1" latinLnBrk="1" hangingPunct="1">
                <a:lnSpc>
                  <a:spcPct val="85000"/>
                </a:lnSpc>
                <a:defRPr/>
              </a:pPr>
              <a:r>
                <a:rPr lang="en-US" altLang="ko-KR" b="1">
                  <a:solidFill>
                    <a:srgbClr val="000000"/>
                  </a:solidFill>
                  <a:cs typeface="Arial" charset="0"/>
                </a:rPr>
                <a:t>001</a:t>
              </a:r>
            </a:p>
            <a:p>
              <a:pPr algn="ctr" eaLnBrk="1" latinLnBrk="1" hangingPunct="1">
                <a:lnSpc>
                  <a:spcPct val="85000"/>
                </a:lnSpc>
                <a:defRPr/>
              </a:pPr>
              <a:r>
                <a:rPr lang="en-US" altLang="ko-KR" b="1">
                  <a:solidFill>
                    <a:srgbClr val="000000"/>
                  </a:solidFill>
                  <a:cs typeface="Arial" charset="0"/>
                </a:rPr>
                <a:t>001</a:t>
              </a:r>
            </a:p>
            <a:p>
              <a:pPr algn="ctr" eaLnBrk="1" latinLnBrk="1" hangingPunct="1">
                <a:lnSpc>
                  <a:spcPct val="85000"/>
                </a:lnSpc>
                <a:defRPr/>
              </a:pPr>
              <a:r>
                <a:rPr lang="en-US" altLang="ko-KR" b="1">
                  <a:solidFill>
                    <a:srgbClr val="000000"/>
                  </a:solidFill>
                  <a:cs typeface="Arial" charset="0"/>
                </a:rPr>
                <a:t>010</a:t>
              </a:r>
            </a:p>
            <a:p>
              <a:pPr algn="ctr" eaLnBrk="1" latinLnBrk="1" hangingPunct="1">
                <a:lnSpc>
                  <a:spcPct val="85000"/>
                </a:lnSpc>
                <a:defRPr/>
              </a:pPr>
              <a:r>
                <a:rPr lang="en-US" altLang="ko-KR" b="1">
                  <a:solidFill>
                    <a:srgbClr val="000000"/>
                  </a:solidFill>
                  <a:cs typeface="Arial" charset="0"/>
                </a:rPr>
                <a:t>011</a:t>
              </a:r>
            </a:p>
            <a:p>
              <a:pPr algn="ctr" eaLnBrk="1" latinLnBrk="1" hangingPunct="1">
                <a:lnSpc>
                  <a:spcPct val="85000"/>
                </a:lnSpc>
                <a:defRPr/>
              </a:pPr>
              <a:r>
                <a:rPr lang="en-US" altLang="ko-KR" b="1">
                  <a:solidFill>
                    <a:srgbClr val="000000"/>
                  </a:solidFill>
                  <a:cs typeface="Arial" charset="0"/>
                </a:rPr>
                <a:t>011</a:t>
              </a:r>
            </a:p>
            <a:p>
              <a:pPr algn="ctr" eaLnBrk="1" latinLnBrk="1" hangingPunct="1">
                <a:lnSpc>
                  <a:spcPct val="85000"/>
                </a:lnSpc>
                <a:defRPr/>
              </a:pPr>
              <a:r>
                <a:rPr lang="en-US" altLang="ko-KR" b="1">
                  <a:solidFill>
                    <a:srgbClr val="000000"/>
                  </a:solidFill>
                  <a:cs typeface="Arial" charset="0"/>
                </a:rPr>
                <a:t>110</a:t>
              </a:r>
            </a:p>
            <a:p>
              <a:pPr algn="ctr" eaLnBrk="1" latinLnBrk="1" hangingPunct="1">
                <a:lnSpc>
                  <a:spcPct val="85000"/>
                </a:lnSpc>
                <a:defRPr/>
              </a:pPr>
              <a:r>
                <a:rPr lang="en-US" altLang="ko-KR" b="1">
                  <a:solidFill>
                    <a:srgbClr val="000000"/>
                  </a:solidFill>
                  <a:cs typeface="Arial" charset="0"/>
                </a:rPr>
                <a:t>100</a:t>
              </a:r>
            </a:p>
            <a:p>
              <a:pPr algn="ctr" eaLnBrk="1" latinLnBrk="1" hangingPunct="1">
                <a:lnSpc>
                  <a:spcPct val="85000"/>
                </a:lnSpc>
                <a:defRPr/>
              </a:pPr>
              <a:r>
                <a:rPr lang="en-US" altLang="ko-KR" b="1">
                  <a:solidFill>
                    <a:srgbClr val="000000"/>
                  </a:solidFill>
                  <a:cs typeface="Arial" charset="0"/>
                </a:rPr>
                <a:t>010</a:t>
              </a:r>
            </a:p>
            <a:p>
              <a:pPr algn="ctr" eaLnBrk="1" latinLnBrk="1" hangingPunct="1">
                <a:lnSpc>
                  <a:spcPct val="85000"/>
                </a:lnSpc>
                <a:defRPr/>
              </a:pPr>
              <a:r>
                <a:rPr lang="en-US" altLang="ko-KR" b="1">
                  <a:solidFill>
                    <a:srgbClr val="000000"/>
                  </a:solidFill>
                  <a:cs typeface="Arial" charset="0"/>
                </a:rPr>
                <a:t>101</a:t>
              </a:r>
            </a:p>
            <a:p>
              <a:pPr algn="ctr" eaLnBrk="1" latinLnBrk="1" hangingPunct="1">
                <a:lnSpc>
                  <a:spcPct val="85000"/>
                </a:lnSpc>
                <a:defRPr/>
              </a:pPr>
              <a:r>
                <a:rPr lang="en-US" altLang="ko-KR" b="1">
                  <a:solidFill>
                    <a:srgbClr val="000000"/>
                  </a:solidFill>
                  <a:cs typeface="Arial" charset="0"/>
                </a:rPr>
                <a:t>000</a:t>
              </a:r>
            </a:p>
            <a:p>
              <a:pPr algn="ctr" eaLnBrk="1" latinLnBrk="1" hangingPunct="1">
                <a:lnSpc>
                  <a:spcPct val="85000"/>
                </a:lnSpc>
                <a:defRPr/>
              </a:pPr>
              <a:r>
                <a:rPr lang="en-US" altLang="ko-KR" b="1">
                  <a:solidFill>
                    <a:srgbClr val="000000"/>
                  </a:solidFill>
                  <a:cs typeface="Arial" charset="0"/>
                </a:rPr>
                <a:t>110</a:t>
              </a:r>
            </a:p>
            <a:p>
              <a:pPr algn="ctr" eaLnBrk="1" latinLnBrk="1" hangingPunct="1">
                <a:lnSpc>
                  <a:spcPct val="85000"/>
                </a:lnSpc>
                <a:defRPr/>
              </a:pPr>
              <a:r>
                <a:rPr lang="en-US" altLang="ko-KR" b="1">
                  <a:solidFill>
                    <a:srgbClr val="000000"/>
                  </a:solidFill>
                  <a:cs typeface="Arial" charset="0"/>
                </a:rPr>
                <a:t>100</a:t>
              </a:r>
            </a:p>
            <a:p>
              <a:pPr algn="ctr" eaLnBrk="1" latinLnBrk="1" hangingPunct="1">
                <a:lnSpc>
                  <a:spcPct val="85000"/>
                </a:lnSpc>
                <a:defRPr/>
              </a:pPr>
              <a:r>
                <a:rPr lang="en-US" altLang="ko-KR" b="1">
                  <a:solidFill>
                    <a:srgbClr val="000000"/>
                  </a:solidFill>
                  <a:cs typeface="Arial" charset="0"/>
                </a:rPr>
                <a:t>111</a:t>
              </a:r>
            </a:p>
            <a:p>
              <a:pPr algn="ctr" eaLnBrk="1" latinLnBrk="1" hangingPunct="1">
                <a:lnSpc>
                  <a:spcPct val="85000"/>
                </a:lnSpc>
                <a:defRPr/>
              </a:pPr>
              <a:r>
                <a:rPr lang="en-US" altLang="ko-KR" b="1">
                  <a:solidFill>
                    <a:srgbClr val="000000"/>
                  </a:solidFill>
                  <a:cs typeface="Arial" charset="0"/>
                </a:rPr>
                <a:t>111</a:t>
              </a:r>
            </a:p>
            <a:p>
              <a:pPr algn="ctr" eaLnBrk="1" latinLnBrk="1" hangingPunct="1">
                <a:lnSpc>
                  <a:spcPct val="85000"/>
                </a:lnSpc>
                <a:defRPr/>
              </a:pPr>
              <a:r>
                <a:rPr lang="en-US" altLang="ko-KR" b="1">
                  <a:solidFill>
                    <a:srgbClr val="000000"/>
                  </a:solidFill>
                  <a:cs typeface="Arial" charset="0"/>
                </a:rPr>
                <a:t>000</a:t>
              </a:r>
            </a:p>
            <a:p>
              <a:pPr algn="ctr" eaLnBrk="1" latinLnBrk="1" hangingPunct="1">
                <a:lnSpc>
                  <a:spcPct val="85000"/>
                </a:lnSpc>
                <a:defRPr/>
              </a:pPr>
              <a:r>
                <a:rPr lang="en-US" altLang="ko-KR" b="1">
                  <a:solidFill>
                    <a:srgbClr val="000000"/>
                  </a:solidFill>
                  <a:cs typeface="Arial" charset="0"/>
                </a:rPr>
                <a:t>101</a:t>
              </a:r>
            </a:p>
          </p:txBody>
        </p:sp>
        <p:cxnSp>
          <p:nvCxnSpPr>
            <p:cNvPr id="15" name="직선 연결선 14">
              <a:extLst>
                <a:ext uri="{FF2B5EF4-FFF2-40B4-BE49-F238E27FC236}">
                  <a16:creationId xmlns:a16="http://schemas.microsoft.com/office/drawing/2014/main" id="{AAA45E8A-9581-6C4B-816F-77188EC59F16}"/>
                </a:ext>
              </a:extLst>
            </p:cNvPr>
            <p:cNvCxnSpPr/>
            <p:nvPr/>
          </p:nvCxnSpPr>
          <p:spPr>
            <a:xfrm flipV="1">
              <a:off x="2740113" y="2817780"/>
              <a:ext cx="6256406" cy="62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1D4F72C0-F035-CE47-9AEB-67AB10104272}"/>
                </a:ext>
              </a:extLst>
            </p:cNvPr>
            <p:cNvCxnSpPr/>
            <p:nvPr/>
          </p:nvCxnSpPr>
          <p:spPr>
            <a:xfrm>
              <a:off x="6470135" y="2568621"/>
              <a:ext cx="20375" cy="39755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A8850D86-6A7B-2348-B016-72205F8EF6E2}"/>
                </a:ext>
              </a:extLst>
            </p:cNvPr>
            <p:cNvCxnSpPr/>
            <p:nvPr/>
          </p:nvCxnSpPr>
          <p:spPr>
            <a:xfrm flipV="1">
              <a:off x="2740113" y="3270655"/>
              <a:ext cx="6256406" cy="47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D7E72069-F1DF-B64D-9BA0-59C3D0D85F97}"/>
                </a:ext>
              </a:extLst>
            </p:cNvPr>
            <p:cNvCxnSpPr/>
            <p:nvPr/>
          </p:nvCxnSpPr>
          <p:spPr>
            <a:xfrm flipV="1">
              <a:off x="2740113" y="3718828"/>
              <a:ext cx="6256406" cy="62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3DE822E4-07C9-8E49-AF3A-F5C4BE152AB3}"/>
                </a:ext>
              </a:extLst>
            </p:cNvPr>
            <p:cNvCxnSpPr/>
            <p:nvPr/>
          </p:nvCxnSpPr>
          <p:spPr>
            <a:xfrm flipV="1">
              <a:off x="2740113" y="4188940"/>
              <a:ext cx="6256406" cy="47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1C13F5F3-BF1E-5248-A987-A96D63D90D40}"/>
                </a:ext>
              </a:extLst>
            </p:cNvPr>
            <p:cNvCxnSpPr/>
            <p:nvPr/>
          </p:nvCxnSpPr>
          <p:spPr>
            <a:xfrm flipV="1">
              <a:off x="2740113" y="4657484"/>
              <a:ext cx="6256406" cy="62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B7677E9D-2608-BB44-9A97-A52EC383F667}"/>
                </a:ext>
              </a:extLst>
            </p:cNvPr>
            <p:cNvCxnSpPr/>
            <p:nvPr/>
          </p:nvCxnSpPr>
          <p:spPr>
            <a:xfrm flipV="1">
              <a:off x="2740113" y="5122895"/>
              <a:ext cx="6256406" cy="47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BBAE4DEA-7D1A-3244-9838-E409BFDA65D7}"/>
                </a:ext>
              </a:extLst>
            </p:cNvPr>
            <p:cNvCxnSpPr/>
            <p:nvPr/>
          </p:nvCxnSpPr>
          <p:spPr>
            <a:xfrm flipV="1">
              <a:off x="2740113" y="5586739"/>
              <a:ext cx="6256406" cy="47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64F49EF7-B8AA-9343-8D93-6A07CBAB0E6F}"/>
                </a:ext>
              </a:extLst>
            </p:cNvPr>
            <p:cNvCxnSpPr/>
            <p:nvPr/>
          </p:nvCxnSpPr>
          <p:spPr>
            <a:xfrm flipV="1">
              <a:off x="2740113" y="6061551"/>
              <a:ext cx="6256406" cy="47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0DFAB746-9F05-B143-A468-6AB74D742A54}"/>
                </a:ext>
              </a:extLst>
            </p:cNvPr>
            <p:cNvCxnSpPr/>
            <p:nvPr/>
          </p:nvCxnSpPr>
          <p:spPr>
            <a:xfrm flipV="1">
              <a:off x="2740113" y="2781738"/>
              <a:ext cx="6256406" cy="62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828E2577-8E03-9C48-8D4A-D863440B4C42}"/>
                  </a:ext>
                </a:extLst>
              </p14:cNvPr>
              <p14:cNvContentPartPr/>
              <p14:nvPr/>
            </p14:nvContentPartPr>
            <p14:xfrm>
              <a:off x="3578040" y="285120"/>
              <a:ext cx="4925520" cy="618480"/>
            </p14:xfrm>
          </p:contentPart>
        </mc:Choice>
        <mc:Fallback>
          <p:pic>
            <p:nvPicPr>
              <p:cNvPr id="2" name="Ink 1">
                <a:extLst>
                  <a:ext uri="{FF2B5EF4-FFF2-40B4-BE49-F238E27FC236}">
                    <a16:creationId xmlns:a16="http://schemas.microsoft.com/office/drawing/2014/main" id="{828E2577-8E03-9C48-8D4A-D863440B4C42}"/>
                  </a:ext>
                </a:extLst>
              </p:cNvPr>
              <p:cNvPicPr/>
              <p:nvPr/>
            </p:nvPicPr>
            <p:blipFill>
              <a:blip r:embed="rId4"/>
              <a:stretch>
                <a:fillRect/>
              </a:stretch>
            </p:blipFill>
            <p:spPr>
              <a:xfrm>
                <a:off x="3568680" y="275760"/>
                <a:ext cx="4944240" cy="637200"/>
              </a:xfrm>
              <a:prstGeom prst="rect">
                <a:avLst/>
              </a:prstGeom>
            </p:spPr>
          </p:pic>
        </mc:Fallback>
      </mc:AlternateContent>
    </p:spTree>
    <p:extLst>
      <p:ext uri="{BB962C8B-B14F-4D97-AF65-F5344CB8AC3E}">
        <p14:creationId xmlns:p14="http://schemas.microsoft.com/office/powerpoint/2010/main" val="22957813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2293A103-862C-8644-A5FA-7DFC3879F7E5}"/>
              </a:ext>
            </a:extLst>
          </p:cNvPr>
          <p:cNvSpPr txBox="1">
            <a:spLocks noChangeArrowheads="1"/>
          </p:cNvSpPr>
          <p:nvPr/>
        </p:nvSpPr>
        <p:spPr>
          <a:xfrm>
            <a:off x="788988" y="179388"/>
            <a:ext cx="4141787" cy="288925"/>
          </a:xfrm>
          <a:prstGeom prst="rect">
            <a:avLst/>
          </a:prstGeom>
          <a:noFill/>
          <a:ln/>
        </p:spPr>
        <p:txBody>
          <a:bodyPr lIns="92625" tIns="46313" rIns="92625" bIns="46313" anchor="ctr">
            <a:normAutofit fontScale="32500" lnSpcReduction="200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en-US" altLang="ko-KR" sz="4457" b="1" u="sng" dirty="0">
                <a:solidFill>
                  <a:srgbClr val="FF0000"/>
                </a:solidFill>
                <a:latin typeface="Arial" panose="020B0604020202020204" pitchFamily="34" charset="0"/>
                <a:cs typeface="Arial" panose="020B0604020202020204" pitchFamily="34" charset="0"/>
              </a:rPr>
              <a:t>Case studies in Sequential Logic Design</a:t>
            </a:r>
          </a:p>
        </p:txBody>
      </p:sp>
      <p:sp>
        <p:nvSpPr>
          <p:cNvPr id="191491" name="Rectangle 3">
            <a:extLst>
              <a:ext uri="{FF2B5EF4-FFF2-40B4-BE49-F238E27FC236}">
                <a16:creationId xmlns:a16="http://schemas.microsoft.com/office/drawing/2014/main" id="{8A3F3167-AF99-3948-8F45-BF7CD67425DB}"/>
              </a:ext>
            </a:extLst>
          </p:cNvPr>
          <p:cNvSpPr>
            <a:spLocks noChangeArrowheads="1"/>
          </p:cNvSpPr>
          <p:nvPr/>
        </p:nvSpPr>
        <p:spPr bwMode="auto">
          <a:xfrm>
            <a:off x="995363" y="514350"/>
            <a:ext cx="2078037"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4323" tIns="25729" rIns="64323" bIns="257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latinLnBrk="1" hangingPunct="1">
              <a:lnSpc>
                <a:spcPct val="85000"/>
              </a:lnSpc>
              <a:defRPr/>
            </a:pPr>
            <a:r>
              <a:rPr lang="en-US" altLang="ko-KR" b="1" i="1">
                <a:solidFill>
                  <a:srgbClr val="000000"/>
                </a:solidFill>
                <a:cs typeface="Arial" charset="0"/>
              </a:rPr>
              <a:t>Complex Counter</a:t>
            </a:r>
          </a:p>
        </p:txBody>
      </p:sp>
      <p:sp>
        <p:nvSpPr>
          <p:cNvPr id="191492" name="Rectangle 4">
            <a:extLst>
              <a:ext uri="{FF2B5EF4-FFF2-40B4-BE49-F238E27FC236}">
                <a16:creationId xmlns:a16="http://schemas.microsoft.com/office/drawing/2014/main" id="{08A1D648-374C-9E4A-AC99-E8A020ABB1B5}"/>
              </a:ext>
            </a:extLst>
          </p:cNvPr>
          <p:cNvSpPr>
            <a:spLocks noChangeArrowheads="1"/>
          </p:cNvSpPr>
          <p:nvPr/>
        </p:nvSpPr>
        <p:spPr bwMode="auto">
          <a:xfrm>
            <a:off x="1252538" y="900113"/>
            <a:ext cx="7886700" cy="148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4323" tIns="25729" rIns="64323" bIns="257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latinLnBrk="1" hangingPunct="1">
              <a:lnSpc>
                <a:spcPct val="85000"/>
              </a:lnSpc>
              <a:defRPr/>
            </a:pPr>
            <a:r>
              <a:rPr lang="en-US" altLang="ko-KR" b="1">
                <a:solidFill>
                  <a:srgbClr val="000000"/>
                </a:solidFill>
                <a:cs typeface="Arial" charset="0"/>
              </a:rPr>
              <a:t>We’ll implement this Complex Counter </a:t>
            </a:r>
            <a:r>
              <a:rPr lang="en-US" altLang="ko-KR" b="1">
                <a:solidFill>
                  <a:srgbClr val="0070C0"/>
                </a:solidFill>
                <a:cs typeface="Arial" charset="0"/>
              </a:rPr>
              <a:t>using 4-bit sync. counter</a:t>
            </a:r>
          </a:p>
          <a:p>
            <a:pPr eaLnBrk="1" latinLnBrk="1" hangingPunct="1">
              <a:lnSpc>
                <a:spcPct val="85000"/>
              </a:lnSpc>
              <a:defRPr/>
            </a:pPr>
            <a:endParaRPr lang="en-US" altLang="ko-KR" b="1">
              <a:solidFill>
                <a:srgbClr val="000000"/>
              </a:solidFill>
              <a:cs typeface="Arial" charset="0"/>
            </a:endParaRPr>
          </a:p>
          <a:p>
            <a:pPr eaLnBrk="1" latinLnBrk="1" hangingPunct="1">
              <a:lnSpc>
                <a:spcPct val="85000"/>
              </a:lnSpc>
              <a:defRPr/>
            </a:pPr>
            <a:r>
              <a:rPr lang="en-US" altLang="ko-KR" b="1">
                <a:solidFill>
                  <a:srgbClr val="000000"/>
                </a:solidFill>
                <a:cs typeface="Arial" charset="0"/>
              </a:rPr>
              <a:t>To move next Gray-code state, we’ll load these values into counter</a:t>
            </a:r>
          </a:p>
          <a:p>
            <a:pPr eaLnBrk="1" latinLnBrk="1" hangingPunct="1">
              <a:lnSpc>
                <a:spcPct val="85000"/>
              </a:lnSpc>
              <a:defRPr/>
            </a:pPr>
            <a:r>
              <a:rPr lang="en-US" altLang="ko-KR" b="1">
                <a:solidFill>
                  <a:srgbClr val="000000"/>
                </a:solidFill>
                <a:cs typeface="Arial" charset="0"/>
              </a:rPr>
              <a:t>    when M is asserted.</a:t>
            </a:r>
          </a:p>
          <a:p>
            <a:pPr eaLnBrk="1" latinLnBrk="1" hangingPunct="1">
              <a:lnSpc>
                <a:spcPct val="85000"/>
              </a:lnSpc>
              <a:defRPr/>
            </a:pPr>
            <a:endParaRPr lang="en-US" altLang="ko-KR" b="1">
              <a:solidFill>
                <a:srgbClr val="000000"/>
              </a:solidFill>
              <a:cs typeface="Arial" charset="0"/>
            </a:endParaRPr>
          </a:p>
          <a:p>
            <a:pPr eaLnBrk="1" latinLnBrk="1" hangingPunct="1">
              <a:lnSpc>
                <a:spcPct val="85000"/>
              </a:lnSpc>
              <a:defRPr/>
            </a:pPr>
            <a:endParaRPr lang="en-US" altLang="ko-KR" b="1">
              <a:solidFill>
                <a:srgbClr val="000000"/>
              </a:solidFill>
              <a:cs typeface="Arial" charset="0"/>
            </a:endParaRPr>
          </a:p>
        </p:txBody>
      </p:sp>
      <p:sp>
        <p:nvSpPr>
          <p:cNvPr id="191493" name="Rectangle 4">
            <a:extLst>
              <a:ext uri="{FF2B5EF4-FFF2-40B4-BE49-F238E27FC236}">
                <a16:creationId xmlns:a16="http://schemas.microsoft.com/office/drawing/2014/main" id="{91EA1274-22ED-954D-AC5D-2E94C2C11ED1}"/>
              </a:ext>
            </a:extLst>
          </p:cNvPr>
          <p:cNvSpPr>
            <a:spLocks noChangeArrowheads="1"/>
          </p:cNvSpPr>
          <p:nvPr/>
        </p:nvSpPr>
        <p:spPr bwMode="auto">
          <a:xfrm>
            <a:off x="5762625" y="2333625"/>
            <a:ext cx="2208213"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4323" tIns="25729" rIns="64323" bIns="257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latinLnBrk="1" hangingPunct="1">
              <a:lnSpc>
                <a:spcPct val="85000"/>
              </a:lnSpc>
              <a:defRPr/>
            </a:pPr>
            <a:r>
              <a:rPr lang="en-US" altLang="ko-KR" b="1">
                <a:solidFill>
                  <a:srgbClr val="000000"/>
                </a:solidFill>
                <a:cs typeface="Arial" charset="0"/>
              </a:rPr>
              <a:t>4-bit sync. counter</a:t>
            </a:r>
          </a:p>
        </p:txBody>
      </p:sp>
      <p:grpSp>
        <p:nvGrpSpPr>
          <p:cNvPr id="215046" name="그룹 45">
            <a:extLst>
              <a:ext uri="{FF2B5EF4-FFF2-40B4-BE49-F238E27FC236}">
                <a16:creationId xmlns:a16="http://schemas.microsoft.com/office/drawing/2014/main" id="{0F78E27C-8F75-5F48-8DAC-F8B977A971C8}"/>
              </a:ext>
            </a:extLst>
          </p:cNvPr>
          <p:cNvGrpSpPr>
            <a:grpSpLocks/>
          </p:cNvGrpSpPr>
          <p:nvPr/>
        </p:nvGrpSpPr>
        <p:grpSpPr bwMode="auto">
          <a:xfrm>
            <a:off x="679450" y="2579688"/>
            <a:ext cx="4364038" cy="2436812"/>
            <a:chOff x="444100" y="2192931"/>
            <a:chExt cx="4308358" cy="2406221"/>
          </a:xfrm>
        </p:grpSpPr>
        <p:grpSp>
          <p:nvGrpSpPr>
            <p:cNvPr id="215069" name="그룹 26">
              <a:extLst>
                <a:ext uri="{FF2B5EF4-FFF2-40B4-BE49-F238E27FC236}">
                  <a16:creationId xmlns:a16="http://schemas.microsoft.com/office/drawing/2014/main" id="{4A68A67C-D41C-B546-B85A-93BC69143949}"/>
                </a:ext>
              </a:extLst>
            </p:cNvPr>
            <p:cNvGrpSpPr>
              <a:grpSpLocks/>
            </p:cNvGrpSpPr>
            <p:nvPr/>
          </p:nvGrpSpPr>
          <p:grpSpPr bwMode="auto">
            <a:xfrm>
              <a:off x="444100" y="2192931"/>
              <a:ext cx="4308358" cy="2406221"/>
              <a:chOff x="2696654" y="2568187"/>
              <a:chExt cx="4308358" cy="2406221"/>
            </a:xfrm>
          </p:grpSpPr>
          <p:sp>
            <p:nvSpPr>
              <p:cNvPr id="191519" name="Rectangle 6">
                <a:extLst>
                  <a:ext uri="{FF2B5EF4-FFF2-40B4-BE49-F238E27FC236}">
                    <a16:creationId xmlns:a16="http://schemas.microsoft.com/office/drawing/2014/main" id="{1A5EFABA-D6BB-3447-BD50-65DBB48FDD55}"/>
                  </a:ext>
                </a:extLst>
              </p:cNvPr>
              <p:cNvSpPr>
                <a:spLocks noChangeArrowheads="1"/>
              </p:cNvSpPr>
              <p:nvPr/>
            </p:nvSpPr>
            <p:spPr bwMode="auto">
              <a:xfrm>
                <a:off x="2795391" y="2568187"/>
                <a:ext cx="1590754" cy="240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4323" tIns="25729" rIns="64323" bIns="257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latinLnBrk="1" hangingPunct="1">
                  <a:lnSpc>
                    <a:spcPct val="85000"/>
                  </a:lnSpc>
                  <a:defRPr/>
                </a:pPr>
                <a:r>
                  <a:rPr lang="en-US" altLang="ko-KR" b="1">
                    <a:solidFill>
                      <a:srgbClr val="000000"/>
                    </a:solidFill>
                    <a:cs typeface="Arial" charset="0"/>
                  </a:rPr>
                  <a:t>Current State</a:t>
                </a:r>
              </a:p>
              <a:p>
                <a:pPr algn="ctr" eaLnBrk="1" latinLnBrk="1" hangingPunct="1">
                  <a:lnSpc>
                    <a:spcPct val="85000"/>
                  </a:lnSpc>
                  <a:defRPr/>
                </a:pPr>
                <a:r>
                  <a:rPr lang="en-US" altLang="ko-KR" b="1">
                    <a:solidFill>
                      <a:srgbClr val="000000"/>
                    </a:solidFill>
                    <a:cs typeface="Arial" charset="0"/>
                  </a:rPr>
                  <a:t>P2 P1 P0</a:t>
                </a:r>
              </a:p>
              <a:p>
                <a:pPr algn="ctr" eaLnBrk="1" latinLnBrk="1" hangingPunct="1">
                  <a:lnSpc>
                    <a:spcPct val="85000"/>
                  </a:lnSpc>
                  <a:defRPr/>
                </a:pPr>
                <a:r>
                  <a:rPr lang="en-US" altLang="ko-KR" b="1">
                    <a:solidFill>
                      <a:srgbClr val="000000"/>
                    </a:solidFill>
                    <a:cs typeface="Arial" charset="0"/>
                  </a:rPr>
                  <a:t>000</a:t>
                </a:r>
              </a:p>
              <a:p>
                <a:pPr algn="ctr" eaLnBrk="1" latinLnBrk="1" hangingPunct="1">
                  <a:lnSpc>
                    <a:spcPct val="85000"/>
                  </a:lnSpc>
                  <a:defRPr/>
                </a:pPr>
                <a:r>
                  <a:rPr lang="en-US" altLang="ko-KR" b="1">
                    <a:solidFill>
                      <a:srgbClr val="000000"/>
                    </a:solidFill>
                    <a:cs typeface="Arial" charset="0"/>
                  </a:rPr>
                  <a:t>001</a:t>
                </a:r>
              </a:p>
              <a:p>
                <a:pPr algn="ctr" eaLnBrk="1" latinLnBrk="1" hangingPunct="1">
                  <a:lnSpc>
                    <a:spcPct val="85000"/>
                  </a:lnSpc>
                  <a:defRPr/>
                </a:pPr>
                <a:r>
                  <a:rPr lang="en-US" altLang="ko-KR" b="1">
                    <a:solidFill>
                      <a:srgbClr val="000000"/>
                    </a:solidFill>
                    <a:cs typeface="Arial" charset="0"/>
                  </a:rPr>
                  <a:t>010</a:t>
                </a:r>
              </a:p>
              <a:p>
                <a:pPr algn="ctr" eaLnBrk="1" latinLnBrk="1" hangingPunct="1">
                  <a:lnSpc>
                    <a:spcPct val="85000"/>
                  </a:lnSpc>
                  <a:defRPr/>
                </a:pPr>
                <a:r>
                  <a:rPr lang="en-US" altLang="ko-KR" b="1">
                    <a:solidFill>
                      <a:srgbClr val="000000"/>
                    </a:solidFill>
                    <a:cs typeface="Arial" charset="0"/>
                  </a:rPr>
                  <a:t>011</a:t>
                </a:r>
              </a:p>
              <a:p>
                <a:pPr algn="ctr" eaLnBrk="1" latinLnBrk="1" hangingPunct="1">
                  <a:lnSpc>
                    <a:spcPct val="85000"/>
                  </a:lnSpc>
                  <a:defRPr/>
                </a:pPr>
                <a:r>
                  <a:rPr lang="en-US" altLang="ko-KR" b="1">
                    <a:solidFill>
                      <a:srgbClr val="000000"/>
                    </a:solidFill>
                    <a:cs typeface="Arial" charset="0"/>
                  </a:rPr>
                  <a:t>100</a:t>
                </a:r>
              </a:p>
              <a:p>
                <a:pPr algn="ctr" eaLnBrk="1" latinLnBrk="1" hangingPunct="1">
                  <a:lnSpc>
                    <a:spcPct val="85000"/>
                  </a:lnSpc>
                  <a:defRPr/>
                </a:pPr>
                <a:r>
                  <a:rPr lang="en-US" altLang="ko-KR" b="1">
                    <a:solidFill>
                      <a:srgbClr val="000000"/>
                    </a:solidFill>
                    <a:cs typeface="Arial" charset="0"/>
                  </a:rPr>
                  <a:t>101</a:t>
                </a:r>
              </a:p>
              <a:p>
                <a:pPr algn="ctr" eaLnBrk="1" latinLnBrk="1" hangingPunct="1">
                  <a:lnSpc>
                    <a:spcPct val="85000"/>
                  </a:lnSpc>
                  <a:defRPr/>
                </a:pPr>
                <a:r>
                  <a:rPr lang="en-US" altLang="ko-KR" b="1">
                    <a:solidFill>
                      <a:srgbClr val="000000"/>
                    </a:solidFill>
                    <a:cs typeface="Arial" charset="0"/>
                  </a:rPr>
                  <a:t>110</a:t>
                </a:r>
              </a:p>
              <a:p>
                <a:pPr algn="ctr" eaLnBrk="1" latinLnBrk="1" hangingPunct="1">
                  <a:lnSpc>
                    <a:spcPct val="85000"/>
                  </a:lnSpc>
                  <a:defRPr/>
                </a:pPr>
                <a:r>
                  <a:rPr lang="en-US" altLang="ko-KR" b="1">
                    <a:solidFill>
                      <a:srgbClr val="000000"/>
                    </a:solidFill>
                    <a:cs typeface="Arial" charset="0"/>
                  </a:rPr>
                  <a:t>111</a:t>
                </a:r>
              </a:p>
            </p:txBody>
          </p:sp>
          <p:sp>
            <p:nvSpPr>
              <p:cNvPr id="191520" name="Rectangle 7">
                <a:extLst>
                  <a:ext uri="{FF2B5EF4-FFF2-40B4-BE49-F238E27FC236}">
                    <a16:creationId xmlns:a16="http://schemas.microsoft.com/office/drawing/2014/main" id="{4D56D7FF-5AA1-5241-9654-D88E3A7331DA}"/>
                  </a:ext>
                </a:extLst>
              </p:cNvPr>
              <p:cNvSpPr>
                <a:spLocks noChangeArrowheads="1"/>
              </p:cNvSpPr>
              <p:nvPr/>
            </p:nvSpPr>
            <p:spPr bwMode="auto">
              <a:xfrm>
                <a:off x="4942517" y="2568187"/>
                <a:ext cx="1937115" cy="240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4323" tIns="25729" rIns="64323" bIns="257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latinLnBrk="1" hangingPunct="1">
                  <a:lnSpc>
                    <a:spcPct val="85000"/>
                  </a:lnSpc>
                  <a:defRPr/>
                </a:pPr>
                <a:r>
                  <a:rPr lang="en-US" altLang="ko-KR" b="1">
                    <a:solidFill>
                      <a:srgbClr val="000000"/>
                    </a:solidFill>
                    <a:cs typeface="Arial" charset="0"/>
                  </a:rPr>
                  <a:t>Next State(Gray)</a:t>
                </a:r>
              </a:p>
              <a:p>
                <a:pPr algn="ctr" eaLnBrk="1" latinLnBrk="1" hangingPunct="1">
                  <a:lnSpc>
                    <a:spcPct val="85000"/>
                  </a:lnSpc>
                  <a:defRPr/>
                </a:pPr>
                <a:r>
                  <a:rPr lang="en-US" altLang="ko-KR" b="1">
                    <a:solidFill>
                      <a:srgbClr val="000000"/>
                    </a:solidFill>
                    <a:cs typeface="Arial" charset="0"/>
                  </a:rPr>
                  <a:t>G2 G1 G0</a:t>
                </a:r>
              </a:p>
              <a:p>
                <a:pPr algn="ctr" eaLnBrk="1" latinLnBrk="1" hangingPunct="1">
                  <a:lnSpc>
                    <a:spcPct val="85000"/>
                  </a:lnSpc>
                  <a:defRPr/>
                </a:pPr>
                <a:r>
                  <a:rPr lang="en-US" altLang="ko-KR" b="1">
                    <a:solidFill>
                      <a:srgbClr val="000000"/>
                    </a:solidFill>
                    <a:cs typeface="Arial" charset="0"/>
                  </a:rPr>
                  <a:t>001</a:t>
                </a:r>
              </a:p>
              <a:p>
                <a:pPr algn="ctr" eaLnBrk="1" latinLnBrk="1" hangingPunct="1">
                  <a:lnSpc>
                    <a:spcPct val="85000"/>
                  </a:lnSpc>
                  <a:defRPr/>
                </a:pPr>
                <a:r>
                  <a:rPr lang="en-US" altLang="ko-KR" b="1">
                    <a:solidFill>
                      <a:srgbClr val="000000"/>
                    </a:solidFill>
                    <a:cs typeface="Arial" charset="0"/>
                  </a:rPr>
                  <a:t>011</a:t>
                </a:r>
              </a:p>
              <a:p>
                <a:pPr algn="ctr" eaLnBrk="1" latinLnBrk="1" hangingPunct="1">
                  <a:lnSpc>
                    <a:spcPct val="85000"/>
                  </a:lnSpc>
                  <a:defRPr/>
                </a:pPr>
                <a:r>
                  <a:rPr lang="en-US" altLang="ko-KR" b="1">
                    <a:solidFill>
                      <a:srgbClr val="000000"/>
                    </a:solidFill>
                    <a:cs typeface="Arial" charset="0"/>
                  </a:rPr>
                  <a:t>110</a:t>
                </a:r>
              </a:p>
              <a:p>
                <a:pPr algn="ctr" eaLnBrk="1" latinLnBrk="1" hangingPunct="1">
                  <a:lnSpc>
                    <a:spcPct val="85000"/>
                  </a:lnSpc>
                  <a:defRPr/>
                </a:pPr>
                <a:r>
                  <a:rPr lang="en-US" altLang="ko-KR" b="1">
                    <a:solidFill>
                      <a:srgbClr val="000000"/>
                    </a:solidFill>
                    <a:cs typeface="Arial" charset="0"/>
                  </a:rPr>
                  <a:t>010</a:t>
                </a:r>
              </a:p>
              <a:p>
                <a:pPr algn="ctr" eaLnBrk="1" latinLnBrk="1" hangingPunct="1">
                  <a:lnSpc>
                    <a:spcPct val="85000"/>
                  </a:lnSpc>
                  <a:defRPr/>
                </a:pPr>
                <a:r>
                  <a:rPr lang="en-US" altLang="ko-KR" b="1">
                    <a:solidFill>
                      <a:srgbClr val="000000"/>
                    </a:solidFill>
                    <a:cs typeface="Arial" charset="0"/>
                  </a:rPr>
                  <a:t>000</a:t>
                </a:r>
              </a:p>
              <a:p>
                <a:pPr algn="ctr" eaLnBrk="1" latinLnBrk="1" hangingPunct="1">
                  <a:lnSpc>
                    <a:spcPct val="85000"/>
                  </a:lnSpc>
                  <a:defRPr/>
                </a:pPr>
                <a:r>
                  <a:rPr lang="en-US" altLang="ko-KR" b="1">
                    <a:solidFill>
                      <a:srgbClr val="000000"/>
                    </a:solidFill>
                    <a:cs typeface="Arial" charset="0"/>
                  </a:rPr>
                  <a:t>100</a:t>
                </a:r>
              </a:p>
              <a:p>
                <a:pPr algn="ctr" eaLnBrk="1" latinLnBrk="1" hangingPunct="1">
                  <a:lnSpc>
                    <a:spcPct val="85000"/>
                  </a:lnSpc>
                  <a:defRPr/>
                </a:pPr>
                <a:r>
                  <a:rPr lang="en-US" altLang="ko-KR" b="1">
                    <a:solidFill>
                      <a:srgbClr val="000000"/>
                    </a:solidFill>
                    <a:cs typeface="Arial" charset="0"/>
                  </a:rPr>
                  <a:t>111</a:t>
                </a:r>
              </a:p>
              <a:p>
                <a:pPr algn="ctr" eaLnBrk="1" latinLnBrk="1" hangingPunct="1">
                  <a:lnSpc>
                    <a:spcPct val="85000"/>
                  </a:lnSpc>
                  <a:defRPr/>
                </a:pPr>
                <a:r>
                  <a:rPr lang="en-US" altLang="ko-KR" b="1">
                    <a:solidFill>
                      <a:srgbClr val="000000"/>
                    </a:solidFill>
                    <a:cs typeface="Arial" charset="0"/>
                  </a:rPr>
                  <a:t>101</a:t>
                </a:r>
              </a:p>
            </p:txBody>
          </p:sp>
          <p:cxnSp>
            <p:nvCxnSpPr>
              <p:cNvPr id="40" name="직선 연결선 39">
                <a:extLst>
                  <a:ext uri="{FF2B5EF4-FFF2-40B4-BE49-F238E27FC236}">
                    <a16:creationId xmlns:a16="http://schemas.microsoft.com/office/drawing/2014/main" id="{3830495D-42BB-1B41-94E9-BA7B7C2D80A7}"/>
                  </a:ext>
                </a:extLst>
              </p:cNvPr>
              <p:cNvCxnSpPr/>
              <p:nvPr/>
            </p:nvCxnSpPr>
            <p:spPr>
              <a:xfrm>
                <a:off x="2696654" y="3016512"/>
                <a:ext cx="430835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1" name="직선 연결선 40">
              <a:extLst>
                <a:ext uri="{FF2B5EF4-FFF2-40B4-BE49-F238E27FC236}">
                  <a16:creationId xmlns:a16="http://schemas.microsoft.com/office/drawing/2014/main" id="{D0486A5B-1BCB-CD4B-AA6E-684DC4EF4D93}"/>
                </a:ext>
              </a:extLst>
            </p:cNvPr>
            <p:cNvCxnSpPr/>
            <p:nvPr/>
          </p:nvCxnSpPr>
          <p:spPr>
            <a:xfrm flipH="1">
              <a:off x="2407859" y="2203904"/>
              <a:ext cx="7836" cy="23341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5047" name="그룹 47">
            <a:extLst>
              <a:ext uri="{FF2B5EF4-FFF2-40B4-BE49-F238E27FC236}">
                <a16:creationId xmlns:a16="http://schemas.microsoft.com/office/drawing/2014/main" id="{1A58B0F7-4889-3C40-9AD8-45335F0D73A7}"/>
              </a:ext>
            </a:extLst>
          </p:cNvPr>
          <p:cNvGrpSpPr>
            <a:grpSpLocks/>
          </p:cNvGrpSpPr>
          <p:nvPr/>
        </p:nvGrpSpPr>
        <p:grpSpPr bwMode="auto">
          <a:xfrm>
            <a:off x="6153150" y="2644775"/>
            <a:ext cx="1492250" cy="2436813"/>
            <a:chOff x="6278000" y="2352993"/>
            <a:chExt cx="1473200" cy="2406653"/>
          </a:xfrm>
        </p:grpSpPr>
        <p:sp>
          <p:nvSpPr>
            <p:cNvPr id="5" name="Rectangle 9">
              <a:extLst>
                <a:ext uri="{FF2B5EF4-FFF2-40B4-BE49-F238E27FC236}">
                  <a16:creationId xmlns:a16="http://schemas.microsoft.com/office/drawing/2014/main" id="{53134F6B-FCC6-7A4B-9006-609E2ABDAF24}"/>
                </a:ext>
              </a:extLst>
            </p:cNvPr>
            <p:cNvSpPr>
              <a:spLocks noChangeArrowheads="1"/>
            </p:cNvSpPr>
            <p:nvPr/>
          </p:nvSpPr>
          <p:spPr bwMode="auto">
            <a:xfrm>
              <a:off x="6596149" y="2508211"/>
              <a:ext cx="774214" cy="208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294" tIns="27333" rIns="19294" bIns="2733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eaLnBrk="1" fontAlgn="auto" latinLnBrk="1" hangingPunct="1">
                <a:lnSpc>
                  <a:spcPts val="1406"/>
                </a:lnSpc>
                <a:spcBef>
                  <a:spcPts val="0"/>
                </a:spcBef>
                <a:spcAft>
                  <a:spcPts val="709"/>
                </a:spcAft>
                <a:defRPr/>
              </a:pPr>
              <a:r>
                <a:rPr lang="en-US" altLang="ko-KR" sz="1418" b="1" dirty="0">
                  <a:solidFill>
                    <a:srgbClr val="000000"/>
                  </a:solidFill>
                  <a:ea typeface="굴림" panose="020B0600000101010101" pitchFamily="50" charset="-127"/>
                </a:rPr>
                <a:t>EN</a:t>
              </a:r>
            </a:p>
            <a:p>
              <a:pPr eaLnBrk="1" fontAlgn="auto" latinLnBrk="1" hangingPunct="1">
                <a:lnSpc>
                  <a:spcPts val="1406"/>
                </a:lnSpc>
                <a:spcBef>
                  <a:spcPts val="0"/>
                </a:spcBef>
                <a:spcAft>
                  <a:spcPts val="709"/>
                </a:spcAft>
                <a:defRPr/>
              </a:pPr>
              <a:r>
                <a:rPr lang="en-US" altLang="ko-KR" sz="1418" b="1" dirty="0">
                  <a:solidFill>
                    <a:srgbClr val="000000"/>
                  </a:solidFill>
                  <a:ea typeface="굴림" panose="020B0600000101010101" pitchFamily="50" charset="-127"/>
                </a:rPr>
                <a:t>UP</a:t>
              </a:r>
              <a:br>
                <a:rPr lang="en-US" altLang="ko-KR" sz="1418" b="1" dirty="0">
                  <a:solidFill>
                    <a:srgbClr val="000000"/>
                  </a:solidFill>
                  <a:ea typeface="굴림" panose="020B0600000101010101" pitchFamily="50" charset="-127"/>
                </a:rPr>
              </a:br>
              <a:br>
                <a:rPr lang="en-US" altLang="ko-KR" sz="1418" b="1" dirty="0">
                  <a:solidFill>
                    <a:srgbClr val="000000"/>
                  </a:solidFill>
                  <a:ea typeface="굴림" panose="020B0600000101010101" pitchFamily="50" charset="-127"/>
                </a:rPr>
              </a:br>
              <a:r>
                <a:rPr lang="en-US" altLang="ko-KR" sz="1418" b="1" dirty="0">
                  <a:solidFill>
                    <a:srgbClr val="000000"/>
                  </a:solidFill>
                  <a:ea typeface="굴림" panose="020B0600000101010101" pitchFamily="50" charset="-127"/>
                </a:rPr>
                <a:t>D</a:t>
              </a:r>
              <a:br>
                <a:rPr lang="en-US" altLang="ko-KR" sz="1418" b="1" dirty="0">
                  <a:solidFill>
                    <a:srgbClr val="000000"/>
                  </a:solidFill>
                  <a:ea typeface="굴림" panose="020B0600000101010101" pitchFamily="50" charset="-127"/>
                </a:rPr>
              </a:br>
              <a:r>
                <a:rPr lang="en-US" altLang="ko-KR" sz="1418" b="1" dirty="0">
                  <a:solidFill>
                    <a:srgbClr val="000000"/>
                  </a:solidFill>
                  <a:ea typeface="굴림" panose="020B0600000101010101" pitchFamily="50" charset="-127"/>
                </a:rPr>
                <a:t>C</a:t>
              </a:r>
              <a:br>
                <a:rPr lang="en-US" altLang="ko-KR" sz="1418" b="1" dirty="0">
                  <a:solidFill>
                    <a:srgbClr val="000000"/>
                  </a:solidFill>
                  <a:ea typeface="굴림" panose="020B0600000101010101" pitchFamily="50" charset="-127"/>
                </a:rPr>
              </a:br>
              <a:r>
                <a:rPr lang="en-US" altLang="ko-KR" sz="1418" b="1" dirty="0">
                  <a:solidFill>
                    <a:srgbClr val="000000"/>
                  </a:solidFill>
                  <a:ea typeface="굴림" panose="020B0600000101010101" pitchFamily="50" charset="-127"/>
                </a:rPr>
                <a:t>B</a:t>
              </a:r>
              <a:br>
                <a:rPr lang="en-US" altLang="ko-KR" sz="1418" b="1" dirty="0">
                  <a:solidFill>
                    <a:srgbClr val="000000"/>
                  </a:solidFill>
                  <a:ea typeface="굴림" panose="020B0600000101010101" pitchFamily="50" charset="-127"/>
                </a:rPr>
              </a:br>
              <a:r>
                <a:rPr lang="en-US" altLang="ko-KR" sz="1418" b="1" dirty="0">
                  <a:solidFill>
                    <a:srgbClr val="000000"/>
                  </a:solidFill>
                  <a:ea typeface="굴림" panose="020B0600000101010101" pitchFamily="50" charset="-127"/>
                </a:rPr>
                <a:t>A</a:t>
              </a:r>
            </a:p>
            <a:p>
              <a:pPr eaLnBrk="1" fontAlgn="auto" latinLnBrk="1" hangingPunct="1">
                <a:lnSpc>
                  <a:spcPts val="1406"/>
                </a:lnSpc>
                <a:spcBef>
                  <a:spcPts val="0"/>
                </a:spcBef>
                <a:spcAft>
                  <a:spcPts val="709"/>
                </a:spcAft>
                <a:defRPr/>
              </a:pPr>
              <a:r>
                <a:rPr lang="en-US" altLang="ko-KR" sz="1418" b="1" dirty="0">
                  <a:solidFill>
                    <a:srgbClr val="000000"/>
                  </a:solidFill>
                  <a:ea typeface="굴림" panose="020B0600000101010101" pitchFamily="50" charset="-127"/>
                </a:rPr>
                <a:t>LOAD</a:t>
              </a:r>
            </a:p>
            <a:p>
              <a:pPr eaLnBrk="1" fontAlgn="auto" latinLnBrk="1" hangingPunct="1">
                <a:lnSpc>
                  <a:spcPts val="1406"/>
                </a:lnSpc>
                <a:spcBef>
                  <a:spcPts val="0"/>
                </a:spcBef>
                <a:spcAft>
                  <a:spcPts val="709"/>
                </a:spcAft>
                <a:defRPr/>
              </a:pPr>
              <a:r>
                <a:rPr lang="en-US" altLang="ko-KR" sz="1418" b="1" dirty="0">
                  <a:solidFill>
                    <a:srgbClr val="000000"/>
                  </a:solidFill>
                  <a:ea typeface="굴림" panose="020B0600000101010101" pitchFamily="50" charset="-127"/>
                </a:rPr>
                <a:t>CLK</a:t>
              </a:r>
            </a:p>
            <a:p>
              <a:pPr eaLnBrk="1" fontAlgn="auto" latinLnBrk="1" hangingPunct="1">
                <a:lnSpc>
                  <a:spcPts val="1406"/>
                </a:lnSpc>
                <a:spcBef>
                  <a:spcPts val="0"/>
                </a:spcBef>
                <a:spcAft>
                  <a:spcPts val="709"/>
                </a:spcAft>
                <a:defRPr/>
              </a:pPr>
              <a:r>
                <a:rPr lang="en-US" altLang="ko-KR" sz="1418" b="1" dirty="0">
                  <a:solidFill>
                    <a:srgbClr val="000000"/>
                  </a:solidFill>
                  <a:ea typeface="굴림" panose="020B0600000101010101" pitchFamily="50" charset="-127"/>
                </a:rPr>
                <a:t>CLR</a:t>
              </a:r>
            </a:p>
          </p:txBody>
        </p:sp>
        <p:sp>
          <p:nvSpPr>
            <p:cNvPr id="215051" name="Rectangle 10">
              <a:extLst>
                <a:ext uri="{FF2B5EF4-FFF2-40B4-BE49-F238E27FC236}">
                  <a16:creationId xmlns:a16="http://schemas.microsoft.com/office/drawing/2014/main" id="{570C255D-58BF-8F4E-B201-E3AE8A5BB17A}"/>
                </a:ext>
              </a:extLst>
            </p:cNvPr>
            <p:cNvSpPr>
              <a:spLocks noChangeArrowheads="1"/>
            </p:cNvSpPr>
            <p:nvPr/>
          </p:nvSpPr>
          <p:spPr bwMode="auto">
            <a:xfrm>
              <a:off x="6532000" y="2352993"/>
              <a:ext cx="1028700" cy="2406653"/>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latinLnBrk="1" hangingPunct="1"/>
              <a:endParaRPr lang="ko-KR" altLang="en-US">
                <a:solidFill>
                  <a:srgbClr val="000000"/>
                </a:solidFill>
                <a:ea typeface="굴림" panose="020B0600000101010101" pitchFamily="34" charset="-127"/>
              </a:endParaRPr>
            </a:p>
          </p:txBody>
        </p:sp>
        <p:sp>
          <p:nvSpPr>
            <p:cNvPr id="215052" name="Line 11">
              <a:extLst>
                <a:ext uri="{FF2B5EF4-FFF2-40B4-BE49-F238E27FC236}">
                  <a16:creationId xmlns:a16="http://schemas.microsoft.com/office/drawing/2014/main" id="{2DC606BB-486F-E84A-B319-5A30CBCDF2BA}"/>
                </a:ext>
              </a:extLst>
            </p:cNvPr>
            <p:cNvSpPr>
              <a:spLocks noChangeShapeType="1"/>
            </p:cNvSpPr>
            <p:nvPr/>
          </p:nvSpPr>
          <p:spPr bwMode="auto">
            <a:xfrm>
              <a:off x="6532000" y="4226246"/>
              <a:ext cx="63500" cy="635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5053" name="Line 12">
              <a:extLst>
                <a:ext uri="{FF2B5EF4-FFF2-40B4-BE49-F238E27FC236}">
                  <a16:creationId xmlns:a16="http://schemas.microsoft.com/office/drawing/2014/main" id="{E5AEE239-DD92-3242-8789-D2B3C0002DD6}"/>
                </a:ext>
              </a:extLst>
            </p:cNvPr>
            <p:cNvSpPr>
              <a:spLocks noChangeShapeType="1"/>
            </p:cNvSpPr>
            <p:nvPr/>
          </p:nvSpPr>
          <p:spPr bwMode="auto">
            <a:xfrm flipV="1">
              <a:off x="6532000" y="4289746"/>
              <a:ext cx="63500" cy="889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5054" name="Line 13">
              <a:extLst>
                <a:ext uri="{FF2B5EF4-FFF2-40B4-BE49-F238E27FC236}">
                  <a16:creationId xmlns:a16="http://schemas.microsoft.com/office/drawing/2014/main" id="{634FFC0F-5A22-644A-8424-1447D342CC39}"/>
                </a:ext>
              </a:extLst>
            </p:cNvPr>
            <p:cNvSpPr>
              <a:spLocks noChangeShapeType="1"/>
            </p:cNvSpPr>
            <p:nvPr/>
          </p:nvSpPr>
          <p:spPr bwMode="auto">
            <a:xfrm>
              <a:off x="6341500" y="4029396"/>
              <a:ext cx="1778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5055" name="Line 14">
              <a:extLst>
                <a:ext uri="{FF2B5EF4-FFF2-40B4-BE49-F238E27FC236}">
                  <a16:creationId xmlns:a16="http://schemas.microsoft.com/office/drawing/2014/main" id="{2FE6B6B5-C9D2-1F42-B035-922C8E4BD6DB}"/>
                </a:ext>
              </a:extLst>
            </p:cNvPr>
            <p:cNvSpPr>
              <a:spLocks noChangeShapeType="1"/>
            </p:cNvSpPr>
            <p:nvPr/>
          </p:nvSpPr>
          <p:spPr bwMode="auto">
            <a:xfrm>
              <a:off x="6341500" y="3749996"/>
              <a:ext cx="1778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5056" name="Line 15">
              <a:extLst>
                <a:ext uri="{FF2B5EF4-FFF2-40B4-BE49-F238E27FC236}">
                  <a16:creationId xmlns:a16="http://schemas.microsoft.com/office/drawing/2014/main" id="{0C0686BE-C3B1-5745-839B-E2EC424CAF0C}"/>
                </a:ext>
              </a:extLst>
            </p:cNvPr>
            <p:cNvSpPr>
              <a:spLocks noChangeShapeType="1"/>
            </p:cNvSpPr>
            <p:nvPr/>
          </p:nvSpPr>
          <p:spPr bwMode="auto">
            <a:xfrm>
              <a:off x="7573400" y="3746021"/>
              <a:ext cx="1778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5057" name="Line 16">
              <a:extLst>
                <a:ext uri="{FF2B5EF4-FFF2-40B4-BE49-F238E27FC236}">
                  <a16:creationId xmlns:a16="http://schemas.microsoft.com/office/drawing/2014/main" id="{3AB52E80-B48F-404F-AFDE-F3F167B7AD59}"/>
                </a:ext>
              </a:extLst>
            </p:cNvPr>
            <p:cNvSpPr>
              <a:spLocks noChangeShapeType="1"/>
            </p:cNvSpPr>
            <p:nvPr/>
          </p:nvSpPr>
          <p:spPr bwMode="auto">
            <a:xfrm>
              <a:off x="6341500" y="3572196"/>
              <a:ext cx="1778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5058" name="Line 17">
              <a:extLst>
                <a:ext uri="{FF2B5EF4-FFF2-40B4-BE49-F238E27FC236}">
                  <a16:creationId xmlns:a16="http://schemas.microsoft.com/office/drawing/2014/main" id="{E71F0D56-2F3E-3348-A7C6-8AFA1AE2ED5F}"/>
                </a:ext>
              </a:extLst>
            </p:cNvPr>
            <p:cNvSpPr>
              <a:spLocks noChangeShapeType="1"/>
            </p:cNvSpPr>
            <p:nvPr/>
          </p:nvSpPr>
          <p:spPr bwMode="auto">
            <a:xfrm>
              <a:off x="7573400" y="3568221"/>
              <a:ext cx="1778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5059" name="Line 18">
              <a:extLst>
                <a:ext uri="{FF2B5EF4-FFF2-40B4-BE49-F238E27FC236}">
                  <a16:creationId xmlns:a16="http://schemas.microsoft.com/office/drawing/2014/main" id="{23CCD6E7-6D74-8448-8A59-C25522274C6C}"/>
                </a:ext>
              </a:extLst>
            </p:cNvPr>
            <p:cNvSpPr>
              <a:spLocks noChangeShapeType="1"/>
            </p:cNvSpPr>
            <p:nvPr/>
          </p:nvSpPr>
          <p:spPr bwMode="auto">
            <a:xfrm>
              <a:off x="6341500" y="3394396"/>
              <a:ext cx="1778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5060" name="Line 19">
              <a:extLst>
                <a:ext uri="{FF2B5EF4-FFF2-40B4-BE49-F238E27FC236}">
                  <a16:creationId xmlns:a16="http://schemas.microsoft.com/office/drawing/2014/main" id="{137106DF-11B5-564A-B3ED-DA9060FAE283}"/>
                </a:ext>
              </a:extLst>
            </p:cNvPr>
            <p:cNvSpPr>
              <a:spLocks noChangeShapeType="1"/>
            </p:cNvSpPr>
            <p:nvPr/>
          </p:nvSpPr>
          <p:spPr bwMode="auto">
            <a:xfrm>
              <a:off x="7573400" y="3390421"/>
              <a:ext cx="1778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5061" name="Line 20">
              <a:extLst>
                <a:ext uri="{FF2B5EF4-FFF2-40B4-BE49-F238E27FC236}">
                  <a16:creationId xmlns:a16="http://schemas.microsoft.com/office/drawing/2014/main" id="{8EA87954-5AB9-524B-8F8B-2FC50A70D395}"/>
                </a:ext>
              </a:extLst>
            </p:cNvPr>
            <p:cNvSpPr>
              <a:spLocks noChangeShapeType="1"/>
            </p:cNvSpPr>
            <p:nvPr/>
          </p:nvSpPr>
          <p:spPr bwMode="auto">
            <a:xfrm>
              <a:off x="6341500" y="4296096"/>
              <a:ext cx="1778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5062" name="Line 21">
              <a:extLst>
                <a:ext uri="{FF2B5EF4-FFF2-40B4-BE49-F238E27FC236}">
                  <a16:creationId xmlns:a16="http://schemas.microsoft.com/office/drawing/2014/main" id="{48585B6B-9B1C-FD41-A23D-7B765A2C63EB}"/>
                </a:ext>
              </a:extLst>
            </p:cNvPr>
            <p:cNvSpPr>
              <a:spLocks noChangeShapeType="1"/>
            </p:cNvSpPr>
            <p:nvPr/>
          </p:nvSpPr>
          <p:spPr bwMode="auto">
            <a:xfrm>
              <a:off x="6341500" y="4562796"/>
              <a:ext cx="1778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5063" name="Line 22">
              <a:extLst>
                <a:ext uri="{FF2B5EF4-FFF2-40B4-BE49-F238E27FC236}">
                  <a16:creationId xmlns:a16="http://schemas.microsoft.com/office/drawing/2014/main" id="{A3CA0F6C-5405-3145-BD46-2786B9CBA742}"/>
                </a:ext>
              </a:extLst>
            </p:cNvPr>
            <p:cNvSpPr>
              <a:spLocks noChangeShapeType="1"/>
            </p:cNvSpPr>
            <p:nvPr/>
          </p:nvSpPr>
          <p:spPr bwMode="auto">
            <a:xfrm>
              <a:off x="7573400" y="3199921"/>
              <a:ext cx="1778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5064" name="Line 23">
              <a:extLst>
                <a:ext uri="{FF2B5EF4-FFF2-40B4-BE49-F238E27FC236}">
                  <a16:creationId xmlns:a16="http://schemas.microsoft.com/office/drawing/2014/main" id="{CD248F1C-65A5-594F-80E2-7C0D43CCAA23}"/>
                </a:ext>
              </a:extLst>
            </p:cNvPr>
            <p:cNvSpPr>
              <a:spLocks noChangeShapeType="1"/>
            </p:cNvSpPr>
            <p:nvPr/>
          </p:nvSpPr>
          <p:spPr bwMode="auto">
            <a:xfrm>
              <a:off x="6341500" y="3203896"/>
              <a:ext cx="1778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2" name="Rectangle 24">
              <a:extLst>
                <a:ext uri="{FF2B5EF4-FFF2-40B4-BE49-F238E27FC236}">
                  <a16:creationId xmlns:a16="http://schemas.microsoft.com/office/drawing/2014/main" id="{811B3CBA-2873-944F-A994-6B0A8962B1CD}"/>
                </a:ext>
              </a:extLst>
            </p:cNvPr>
            <p:cNvSpPr>
              <a:spLocks noChangeArrowheads="1"/>
            </p:cNvSpPr>
            <p:nvPr/>
          </p:nvSpPr>
          <p:spPr bwMode="auto">
            <a:xfrm>
              <a:off x="6278000" y="2817077"/>
              <a:ext cx="1296103" cy="119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294" tIns="27333" rIns="19294" bIns="2733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eaLnBrk="1" fontAlgn="auto" latinLnBrk="1" hangingPunct="1">
                <a:lnSpc>
                  <a:spcPts val="1406"/>
                </a:lnSpc>
                <a:spcBef>
                  <a:spcPts val="0"/>
                </a:spcBef>
                <a:spcAft>
                  <a:spcPts val="709"/>
                </a:spcAft>
                <a:defRPr/>
              </a:pPr>
              <a:r>
                <a:rPr lang="en-US" altLang="ko-KR" sz="1418" b="1" dirty="0">
                  <a:solidFill>
                    <a:srgbClr val="000000"/>
                  </a:solidFill>
                  <a:ea typeface="굴림" panose="020B0600000101010101" pitchFamily="50" charset="-127"/>
                </a:rPr>
                <a:t>RCO</a:t>
              </a:r>
            </a:p>
            <a:p>
              <a:pPr algn="r" eaLnBrk="1" fontAlgn="auto" latinLnBrk="1" hangingPunct="1">
                <a:lnSpc>
                  <a:spcPts val="1406"/>
                </a:lnSpc>
                <a:spcBef>
                  <a:spcPts val="0"/>
                </a:spcBef>
                <a:spcAft>
                  <a:spcPts val="709"/>
                </a:spcAft>
                <a:defRPr/>
              </a:pPr>
              <a:r>
                <a:rPr lang="en-US" altLang="ko-KR" sz="1418" b="1" dirty="0">
                  <a:solidFill>
                    <a:srgbClr val="000000"/>
                  </a:solidFill>
                  <a:ea typeface="굴림" panose="020B0600000101010101" pitchFamily="50" charset="-127"/>
                </a:rPr>
                <a:t>QD</a:t>
              </a:r>
              <a:br>
                <a:rPr lang="en-US" altLang="ko-KR" sz="1418" b="1" dirty="0">
                  <a:solidFill>
                    <a:srgbClr val="000000"/>
                  </a:solidFill>
                  <a:ea typeface="굴림" panose="020B0600000101010101" pitchFamily="50" charset="-127"/>
                </a:rPr>
              </a:br>
              <a:r>
                <a:rPr lang="en-US" altLang="ko-KR" sz="1418" b="1" dirty="0">
                  <a:solidFill>
                    <a:srgbClr val="000000"/>
                  </a:solidFill>
                  <a:ea typeface="굴림" panose="020B0600000101010101" pitchFamily="50" charset="-127"/>
                </a:rPr>
                <a:t>QC</a:t>
              </a:r>
              <a:br>
                <a:rPr lang="en-US" altLang="ko-KR" sz="1418" b="1" dirty="0">
                  <a:solidFill>
                    <a:srgbClr val="000000"/>
                  </a:solidFill>
                  <a:ea typeface="굴림" panose="020B0600000101010101" pitchFamily="50" charset="-127"/>
                </a:rPr>
              </a:br>
              <a:r>
                <a:rPr lang="en-US" altLang="ko-KR" sz="1418" b="1" dirty="0">
                  <a:solidFill>
                    <a:srgbClr val="000000"/>
                  </a:solidFill>
                  <a:ea typeface="굴림" panose="020B0600000101010101" pitchFamily="50" charset="-127"/>
                </a:rPr>
                <a:t>QB</a:t>
              </a:r>
              <a:br>
                <a:rPr lang="en-US" altLang="ko-KR" sz="1418" b="1" dirty="0">
                  <a:solidFill>
                    <a:srgbClr val="000000"/>
                  </a:solidFill>
                  <a:ea typeface="굴림" panose="020B0600000101010101" pitchFamily="50" charset="-127"/>
                </a:rPr>
              </a:br>
              <a:r>
                <a:rPr lang="en-US" altLang="ko-KR" sz="1418" b="1" dirty="0">
                  <a:solidFill>
                    <a:srgbClr val="000000"/>
                  </a:solidFill>
                  <a:ea typeface="굴림" panose="020B0600000101010101" pitchFamily="50" charset="-127"/>
                </a:rPr>
                <a:t>QA</a:t>
              </a:r>
            </a:p>
          </p:txBody>
        </p:sp>
        <p:sp>
          <p:nvSpPr>
            <p:cNvPr id="215066" name="Line 25">
              <a:extLst>
                <a:ext uri="{FF2B5EF4-FFF2-40B4-BE49-F238E27FC236}">
                  <a16:creationId xmlns:a16="http://schemas.microsoft.com/office/drawing/2014/main" id="{C0344083-B9CF-4D46-8CAD-772586A9F799}"/>
                </a:ext>
              </a:extLst>
            </p:cNvPr>
            <p:cNvSpPr>
              <a:spLocks noChangeShapeType="1"/>
            </p:cNvSpPr>
            <p:nvPr/>
          </p:nvSpPr>
          <p:spPr bwMode="auto">
            <a:xfrm>
              <a:off x="7573400" y="2911257"/>
              <a:ext cx="1778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5067" name="Line 26">
              <a:extLst>
                <a:ext uri="{FF2B5EF4-FFF2-40B4-BE49-F238E27FC236}">
                  <a16:creationId xmlns:a16="http://schemas.microsoft.com/office/drawing/2014/main" id="{7BA610A3-65FC-E747-B602-8E68B9277482}"/>
                </a:ext>
              </a:extLst>
            </p:cNvPr>
            <p:cNvSpPr>
              <a:spLocks noChangeShapeType="1"/>
            </p:cNvSpPr>
            <p:nvPr/>
          </p:nvSpPr>
          <p:spPr bwMode="auto">
            <a:xfrm>
              <a:off x="6341500" y="2625374"/>
              <a:ext cx="1778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5068" name="Line 26">
              <a:extLst>
                <a:ext uri="{FF2B5EF4-FFF2-40B4-BE49-F238E27FC236}">
                  <a16:creationId xmlns:a16="http://schemas.microsoft.com/office/drawing/2014/main" id="{94377963-282E-2E42-B1B8-86933467EC46}"/>
                </a:ext>
              </a:extLst>
            </p:cNvPr>
            <p:cNvSpPr>
              <a:spLocks noChangeShapeType="1"/>
            </p:cNvSpPr>
            <p:nvPr/>
          </p:nvSpPr>
          <p:spPr bwMode="auto">
            <a:xfrm>
              <a:off x="6341500" y="2876385"/>
              <a:ext cx="1778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191496" name="Rectangle 5">
            <a:extLst>
              <a:ext uri="{FF2B5EF4-FFF2-40B4-BE49-F238E27FC236}">
                <a16:creationId xmlns:a16="http://schemas.microsoft.com/office/drawing/2014/main" id="{57A5DF27-5004-BA41-9115-C272AEA989B4}"/>
              </a:ext>
            </a:extLst>
          </p:cNvPr>
          <p:cNvSpPr>
            <a:spLocks noChangeArrowheads="1"/>
          </p:cNvSpPr>
          <p:nvPr/>
        </p:nvSpPr>
        <p:spPr bwMode="auto">
          <a:xfrm>
            <a:off x="1400175" y="5086350"/>
            <a:ext cx="2724150" cy="124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4323" tIns="25729" rIns="64323" bIns="257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latinLnBrk="1" hangingPunct="1">
              <a:lnSpc>
                <a:spcPct val="85000"/>
              </a:lnSpc>
              <a:defRPr/>
            </a:pPr>
            <a:r>
              <a:rPr lang="en-US" altLang="ko-KR" b="1">
                <a:solidFill>
                  <a:srgbClr val="000000"/>
                </a:solidFill>
                <a:cs typeface="Arial" charset="0"/>
              </a:rPr>
              <a:t>G2 = P2·P0 + P1·P0’</a:t>
            </a:r>
          </a:p>
          <a:p>
            <a:pPr eaLnBrk="1" latinLnBrk="1" hangingPunct="1">
              <a:lnSpc>
                <a:spcPct val="85000"/>
              </a:lnSpc>
              <a:defRPr/>
            </a:pPr>
            <a:endParaRPr lang="en-US" altLang="ko-KR" b="1">
              <a:solidFill>
                <a:srgbClr val="000000"/>
              </a:solidFill>
              <a:cs typeface="Arial" charset="0"/>
            </a:endParaRPr>
          </a:p>
          <a:p>
            <a:pPr eaLnBrk="1" latinLnBrk="1" hangingPunct="1">
              <a:lnSpc>
                <a:spcPct val="85000"/>
              </a:lnSpc>
              <a:defRPr/>
            </a:pPr>
            <a:r>
              <a:rPr lang="en-US" altLang="ko-KR" b="1">
                <a:solidFill>
                  <a:srgbClr val="000000"/>
                </a:solidFill>
                <a:cs typeface="Arial" charset="0"/>
              </a:rPr>
              <a:t>G1 = P2’·P0 + P1·P0’</a:t>
            </a:r>
          </a:p>
          <a:p>
            <a:pPr eaLnBrk="1" latinLnBrk="1" hangingPunct="1">
              <a:lnSpc>
                <a:spcPct val="85000"/>
              </a:lnSpc>
              <a:defRPr/>
            </a:pPr>
            <a:endParaRPr lang="en-US" altLang="ko-KR" b="1">
              <a:solidFill>
                <a:srgbClr val="000000"/>
              </a:solidFill>
              <a:cs typeface="Arial" charset="0"/>
            </a:endParaRPr>
          </a:p>
          <a:p>
            <a:pPr eaLnBrk="1" latinLnBrk="1" hangingPunct="1">
              <a:lnSpc>
                <a:spcPct val="85000"/>
              </a:lnSpc>
              <a:defRPr/>
            </a:pPr>
            <a:r>
              <a:rPr lang="en-US" altLang="ko-KR" b="1">
                <a:solidFill>
                  <a:srgbClr val="000000"/>
                </a:solidFill>
                <a:cs typeface="Arial" charset="0"/>
              </a:rPr>
              <a:t>G0 = P2’·P1’ + P2·P1</a:t>
            </a:r>
          </a:p>
        </p:txBody>
      </p:sp>
      <p:sp>
        <p:nvSpPr>
          <p:cNvPr id="191497" name="Rectangle 5">
            <a:extLst>
              <a:ext uri="{FF2B5EF4-FFF2-40B4-BE49-F238E27FC236}">
                <a16:creationId xmlns:a16="http://schemas.microsoft.com/office/drawing/2014/main" id="{FDBDF9F2-937B-C14E-84CC-FB851A6BB48A}"/>
              </a:ext>
            </a:extLst>
          </p:cNvPr>
          <p:cNvSpPr>
            <a:spLocks noChangeArrowheads="1"/>
          </p:cNvSpPr>
          <p:nvPr/>
        </p:nvSpPr>
        <p:spPr bwMode="auto">
          <a:xfrm>
            <a:off x="4240213" y="5086350"/>
            <a:ext cx="5630862" cy="172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4323" tIns="25729" rIns="64323" bIns="257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latinLnBrk="1" hangingPunct="1">
              <a:lnSpc>
                <a:spcPct val="85000"/>
              </a:lnSpc>
              <a:defRPr/>
            </a:pPr>
            <a:r>
              <a:rPr lang="en-US" altLang="ko-KR" b="1">
                <a:solidFill>
                  <a:srgbClr val="000000"/>
                </a:solidFill>
                <a:cs typeface="Arial" charset="0"/>
              </a:rPr>
              <a:t>Counter operates on </a:t>
            </a:r>
            <a:r>
              <a:rPr lang="en-US" altLang="ko-KR" b="1">
                <a:solidFill>
                  <a:srgbClr val="FF0000"/>
                </a:solidFill>
                <a:cs typeface="Arial" charset="0"/>
              </a:rPr>
              <a:t>binary mode </a:t>
            </a:r>
            <a:r>
              <a:rPr lang="en-US" altLang="ko-KR" b="1">
                <a:solidFill>
                  <a:srgbClr val="000000"/>
                </a:solidFill>
                <a:cs typeface="Arial" charset="0"/>
              </a:rPr>
              <a:t>when</a:t>
            </a:r>
          </a:p>
          <a:p>
            <a:pPr eaLnBrk="1" latinLnBrk="1" hangingPunct="1">
              <a:lnSpc>
                <a:spcPct val="85000"/>
              </a:lnSpc>
              <a:defRPr/>
            </a:pPr>
            <a:r>
              <a:rPr lang="en-US" altLang="ko-KR" b="1">
                <a:solidFill>
                  <a:srgbClr val="FF0000"/>
                </a:solidFill>
                <a:cs typeface="Arial" charset="0"/>
              </a:rPr>
              <a:t>    Up is HIGH</a:t>
            </a:r>
          </a:p>
          <a:p>
            <a:pPr eaLnBrk="1" latinLnBrk="1" hangingPunct="1">
              <a:lnSpc>
                <a:spcPct val="85000"/>
              </a:lnSpc>
              <a:defRPr/>
            </a:pPr>
            <a:r>
              <a:rPr lang="en-US" altLang="ko-KR" b="1">
                <a:solidFill>
                  <a:srgbClr val="FF0000"/>
                </a:solidFill>
                <a:cs typeface="Arial" charset="0"/>
              </a:rPr>
              <a:t>    EN is HIGH</a:t>
            </a:r>
          </a:p>
          <a:p>
            <a:pPr eaLnBrk="1" latinLnBrk="1" hangingPunct="1">
              <a:lnSpc>
                <a:spcPct val="85000"/>
              </a:lnSpc>
              <a:defRPr/>
            </a:pPr>
            <a:endParaRPr lang="en-US" altLang="ko-KR" b="1">
              <a:solidFill>
                <a:srgbClr val="000000"/>
              </a:solidFill>
              <a:cs typeface="Arial" charset="0"/>
            </a:endParaRPr>
          </a:p>
          <a:p>
            <a:pPr eaLnBrk="1" latinLnBrk="1" hangingPunct="1">
              <a:lnSpc>
                <a:spcPct val="85000"/>
              </a:lnSpc>
              <a:defRPr/>
            </a:pPr>
            <a:r>
              <a:rPr lang="en-US" altLang="ko-KR" b="1">
                <a:solidFill>
                  <a:srgbClr val="000000"/>
                </a:solidFill>
                <a:cs typeface="Arial" charset="0"/>
              </a:rPr>
              <a:t>Counter loads new inputs</a:t>
            </a:r>
          </a:p>
          <a:p>
            <a:pPr eaLnBrk="1" latinLnBrk="1" hangingPunct="1">
              <a:lnSpc>
                <a:spcPct val="85000"/>
              </a:lnSpc>
              <a:defRPr/>
            </a:pPr>
            <a:r>
              <a:rPr lang="en-US" altLang="ko-KR" b="1">
                <a:solidFill>
                  <a:srgbClr val="000000"/>
                </a:solidFill>
                <a:cs typeface="Arial" charset="0"/>
              </a:rPr>
              <a:t>    when LOAD is HIGH</a:t>
            </a:r>
          </a:p>
          <a:p>
            <a:pPr eaLnBrk="1" latinLnBrk="1" hangingPunct="1">
              <a:lnSpc>
                <a:spcPct val="85000"/>
              </a:lnSpc>
              <a:defRPr/>
            </a:pPr>
            <a:endParaRPr lang="en-US" altLang="ko-KR" b="1">
              <a:solidFill>
                <a:srgbClr val="000000"/>
              </a:solidFill>
              <a:cs typeface="Arial" charset="0"/>
            </a:endParaRP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17F11463-B085-EC4C-A3F6-9897B9AEEF7B}"/>
                  </a:ext>
                </a:extLst>
              </p14:cNvPr>
              <p14:cNvContentPartPr/>
              <p14:nvPr/>
            </p14:nvContentPartPr>
            <p14:xfrm>
              <a:off x="1107360" y="376920"/>
              <a:ext cx="6643080" cy="5691240"/>
            </p14:xfrm>
          </p:contentPart>
        </mc:Choice>
        <mc:Fallback>
          <p:pic>
            <p:nvPicPr>
              <p:cNvPr id="2" name="Ink 1">
                <a:extLst>
                  <a:ext uri="{FF2B5EF4-FFF2-40B4-BE49-F238E27FC236}">
                    <a16:creationId xmlns:a16="http://schemas.microsoft.com/office/drawing/2014/main" id="{17F11463-B085-EC4C-A3F6-9897B9AEEF7B}"/>
                  </a:ext>
                </a:extLst>
              </p:cNvPr>
              <p:cNvPicPr/>
              <p:nvPr/>
            </p:nvPicPr>
            <p:blipFill>
              <a:blip r:embed="rId3"/>
              <a:stretch>
                <a:fillRect/>
              </a:stretch>
            </p:blipFill>
            <p:spPr>
              <a:xfrm>
                <a:off x="1098000" y="367560"/>
                <a:ext cx="6661800" cy="5709960"/>
              </a:xfrm>
              <a:prstGeom prst="rect">
                <a:avLst/>
              </a:prstGeom>
            </p:spPr>
          </p:pic>
        </mc:Fallback>
      </mc:AlternateContent>
    </p:spTree>
    <p:extLst>
      <p:ext uri="{BB962C8B-B14F-4D97-AF65-F5344CB8AC3E}">
        <p14:creationId xmlns:p14="http://schemas.microsoft.com/office/powerpoint/2010/main" val="271705382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88F163E9-119E-9A4A-8BF6-FFF218E880B8}"/>
              </a:ext>
            </a:extLst>
          </p:cNvPr>
          <p:cNvSpPr txBox="1">
            <a:spLocks noChangeArrowheads="1"/>
          </p:cNvSpPr>
          <p:nvPr/>
        </p:nvSpPr>
        <p:spPr>
          <a:xfrm>
            <a:off x="788988" y="179388"/>
            <a:ext cx="4141787" cy="288925"/>
          </a:xfrm>
          <a:prstGeom prst="rect">
            <a:avLst/>
          </a:prstGeom>
          <a:noFill/>
          <a:ln/>
        </p:spPr>
        <p:txBody>
          <a:bodyPr lIns="92625" tIns="46313" rIns="92625" bIns="46313" anchor="ctr">
            <a:normAutofit fontScale="32500" lnSpcReduction="200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en-US" altLang="ko-KR" sz="4457" b="1" u="sng" dirty="0">
                <a:solidFill>
                  <a:srgbClr val="FF0000"/>
                </a:solidFill>
                <a:latin typeface="Arial" panose="020B0604020202020204" pitchFamily="34" charset="0"/>
                <a:cs typeface="Arial" panose="020B0604020202020204" pitchFamily="34" charset="0"/>
              </a:rPr>
              <a:t>Case studies in Sequential Logic Design</a:t>
            </a:r>
          </a:p>
        </p:txBody>
      </p:sp>
      <p:sp>
        <p:nvSpPr>
          <p:cNvPr id="192515" name="Rectangle 3">
            <a:extLst>
              <a:ext uri="{FF2B5EF4-FFF2-40B4-BE49-F238E27FC236}">
                <a16:creationId xmlns:a16="http://schemas.microsoft.com/office/drawing/2014/main" id="{326F8146-B682-3846-AC2D-BE9D0A4E8985}"/>
              </a:ext>
            </a:extLst>
          </p:cNvPr>
          <p:cNvSpPr>
            <a:spLocks noChangeArrowheads="1"/>
          </p:cNvSpPr>
          <p:nvPr/>
        </p:nvSpPr>
        <p:spPr bwMode="auto">
          <a:xfrm>
            <a:off x="995363" y="514350"/>
            <a:ext cx="2078037"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4323" tIns="25729" rIns="64323" bIns="257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latinLnBrk="1" hangingPunct="1">
              <a:lnSpc>
                <a:spcPct val="85000"/>
              </a:lnSpc>
              <a:defRPr/>
            </a:pPr>
            <a:r>
              <a:rPr lang="en-US" altLang="ko-KR" b="1" i="1">
                <a:solidFill>
                  <a:srgbClr val="000000"/>
                </a:solidFill>
                <a:cs typeface="Arial" charset="0"/>
              </a:rPr>
              <a:t>Complex Counter</a:t>
            </a:r>
          </a:p>
        </p:txBody>
      </p:sp>
      <p:pic>
        <p:nvPicPr>
          <p:cNvPr id="216068" name="그림 1">
            <a:extLst>
              <a:ext uri="{FF2B5EF4-FFF2-40B4-BE49-F238E27FC236}">
                <a16:creationId xmlns:a16="http://schemas.microsoft.com/office/drawing/2014/main" id="{CAA09E03-2D93-0C47-9260-8A52F35A21D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8988" y="1004888"/>
            <a:ext cx="7119937" cy="404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517" name="Rectangle 5">
            <a:extLst>
              <a:ext uri="{FF2B5EF4-FFF2-40B4-BE49-F238E27FC236}">
                <a16:creationId xmlns:a16="http://schemas.microsoft.com/office/drawing/2014/main" id="{5E0DF772-131B-BA4C-B76F-E2106CBFF4FB}"/>
              </a:ext>
            </a:extLst>
          </p:cNvPr>
          <p:cNvSpPr>
            <a:spLocks noChangeArrowheads="1"/>
          </p:cNvSpPr>
          <p:nvPr/>
        </p:nvSpPr>
        <p:spPr bwMode="auto">
          <a:xfrm>
            <a:off x="788988" y="5229225"/>
            <a:ext cx="2724150" cy="124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4323" tIns="25729" rIns="64323" bIns="257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latinLnBrk="1" hangingPunct="1">
              <a:lnSpc>
                <a:spcPct val="85000"/>
              </a:lnSpc>
              <a:defRPr/>
            </a:pPr>
            <a:r>
              <a:rPr lang="en-US" altLang="ko-KR" b="1">
                <a:solidFill>
                  <a:srgbClr val="000000"/>
                </a:solidFill>
                <a:cs typeface="Arial" charset="0"/>
              </a:rPr>
              <a:t>G2 = P2·P0 + P1·P0’</a:t>
            </a:r>
          </a:p>
          <a:p>
            <a:pPr eaLnBrk="1" latinLnBrk="1" hangingPunct="1">
              <a:lnSpc>
                <a:spcPct val="85000"/>
              </a:lnSpc>
              <a:defRPr/>
            </a:pPr>
            <a:endParaRPr lang="en-US" altLang="ko-KR" b="1">
              <a:solidFill>
                <a:srgbClr val="000000"/>
              </a:solidFill>
              <a:cs typeface="Arial" charset="0"/>
            </a:endParaRPr>
          </a:p>
          <a:p>
            <a:pPr eaLnBrk="1" latinLnBrk="1" hangingPunct="1">
              <a:lnSpc>
                <a:spcPct val="85000"/>
              </a:lnSpc>
              <a:defRPr/>
            </a:pPr>
            <a:r>
              <a:rPr lang="en-US" altLang="ko-KR" b="1">
                <a:solidFill>
                  <a:srgbClr val="000000"/>
                </a:solidFill>
                <a:cs typeface="Arial" charset="0"/>
              </a:rPr>
              <a:t>G1 = P2’·P0 + P1·P0’</a:t>
            </a:r>
          </a:p>
          <a:p>
            <a:pPr eaLnBrk="1" latinLnBrk="1" hangingPunct="1">
              <a:lnSpc>
                <a:spcPct val="85000"/>
              </a:lnSpc>
              <a:defRPr/>
            </a:pPr>
            <a:endParaRPr lang="en-US" altLang="ko-KR" b="1">
              <a:solidFill>
                <a:srgbClr val="000000"/>
              </a:solidFill>
              <a:cs typeface="Arial" charset="0"/>
            </a:endParaRPr>
          </a:p>
          <a:p>
            <a:pPr eaLnBrk="1" latinLnBrk="1" hangingPunct="1">
              <a:lnSpc>
                <a:spcPct val="85000"/>
              </a:lnSpc>
              <a:defRPr/>
            </a:pPr>
            <a:r>
              <a:rPr lang="en-US" altLang="ko-KR" b="1">
                <a:solidFill>
                  <a:srgbClr val="000000"/>
                </a:solidFill>
                <a:cs typeface="Arial" charset="0"/>
              </a:rPr>
              <a:t>G0 = P2’·P1’ + P2·P1</a:t>
            </a:r>
          </a:p>
        </p:txBody>
      </p:sp>
      <p:sp>
        <p:nvSpPr>
          <p:cNvPr id="192518" name="Rectangle 5">
            <a:extLst>
              <a:ext uri="{FF2B5EF4-FFF2-40B4-BE49-F238E27FC236}">
                <a16:creationId xmlns:a16="http://schemas.microsoft.com/office/drawing/2014/main" id="{FAAD0351-65DC-FD4C-8FD1-FA075BA2EC2F}"/>
              </a:ext>
            </a:extLst>
          </p:cNvPr>
          <p:cNvSpPr>
            <a:spLocks noChangeArrowheads="1"/>
          </p:cNvSpPr>
          <p:nvPr/>
        </p:nvSpPr>
        <p:spPr bwMode="auto">
          <a:xfrm>
            <a:off x="3629025" y="5229225"/>
            <a:ext cx="5630863" cy="172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64323" tIns="25729" rIns="64323" bIns="257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latinLnBrk="1" hangingPunct="1">
              <a:lnSpc>
                <a:spcPct val="85000"/>
              </a:lnSpc>
              <a:defRPr/>
            </a:pPr>
            <a:r>
              <a:rPr lang="en-US" altLang="ko-KR" b="1">
                <a:solidFill>
                  <a:srgbClr val="000000"/>
                </a:solidFill>
                <a:cs typeface="Arial" charset="0"/>
              </a:rPr>
              <a:t>Counter operates on binary mode when</a:t>
            </a:r>
          </a:p>
          <a:p>
            <a:pPr eaLnBrk="1" latinLnBrk="1" hangingPunct="1">
              <a:lnSpc>
                <a:spcPct val="85000"/>
              </a:lnSpc>
              <a:defRPr/>
            </a:pPr>
            <a:r>
              <a:rPr lang="en-US" altLang="ko-KR" b="1">
                <a:solidFill>
                  <a:srgbClr val="000000"/>
                </a:solidFill>
                <a:cs typeface="Arial" charset="0"/>
              </a:rPr>
              <a:t>    Up is HIGH(connected to M’)</a:t>
            </a:r>
          </a:p>
          <a:p>
            <a:pPr eaLnBrk="1" latinLnBrk="1" hangingPunct="1">
              <a:lnSpc>
                <a:spcPct val="85000"/>
              </a:lnSpc>
              <a:defRPr/>
            </a:pPr>
            <a:r>
              <a:rPr lang="en-US" altLang="ko-KR" b="1">
                <a:solidFill>
                  <a:srgbClr val="000000"/>
                </a:solidFill>
                <a:cs typeface="Arial" charset="0"/>
              </a:rPr>
              <a:t>    EN is HIGH(connected to M’)</a:t>
            </a:r>
          </a:p>
          <a:p>
            <a:pPr eaLnBrk="1" latinLnBrk="1" hangingPunct="1">
              <a:lnSpc>
                <a:spcPct val="85000"/>
              </a:lnSpc>
              <a:defRPr/>
            </a:pPr>
            <a:endParaRPr lang="en-US" altLang="ko-KR" b="1">
              <a:solidFill>
                <a:srgbClr val="000000"/>
              </a:solidFill>
              <a:cs typeface="Arial" charset="0"/>
            </a:endParaRPr>
          </a:p>
          <a:p>
            <a:pPr eaLnBrk="1" latinLnBrk="1" hangingPunct="1">
              <a:lnSpc>
                <a:spcPct val="85000"/>
              </a:lnSpc>
              <a:defRPr/>
            </a:pPr>
            <a:r>
              <a:rPr lang="en-US" altLang="ko-KR" b="1">
                <a:solidFill>
                  <a:srgbClr val="000000"/>
                </a:solidFill>
                <a:cs typeface="Arial" charset="0"/>
              </a:rPr>
              <a:t>Counter loads new inputs(operates on Gray mode) </a:t>
            </a:r>
          </a:p>
          <a:p>
            <a:pPr eaLnBrk="1" latinLnBrk="1" hangingPunct="1">
              <a:lnSpc>
                <a:spcPct val="85000"/>
              </a:lnSpc>
              <a:defRPr/>
            </a:pPr>
            <a:r>
              <a:rPr lang="en-US" altLang="ko-KR" b="1">
                <a:solidFill>
                  <a:srgbClr val="000000"/>
                </a:solidFill>
                <a:cs typeface="Arial" charset="0"/>
              </a:rPr>
              <a:t>    when LOAD is HIGH(connected to M)</a:t>
            </a:r>
          </a:p>
          <a:p>
            <a:pPr eaLnBrk="1" latinLnBrk="1" hangingPunct="1">
              <a:lnSpc>
                <a:spcPct val="85000"/>
              </a:lnSpc>
              <a:defRPr/>
            </a:pPr>
            <a:endParaRPr lang="en-US" altLang="ko-KR" b="1">
              <a:solidFill>
                <a:srgbClr val="000000"/>
              </a:solidFill>
              <a:cs typeface="Arial" charset="0"/>
            </a:endParaRPr>
          </a:p>
        </p:txBody>
      </p:sp>
      <p:sp>
        <p:nvSpPr>
          <p:cNvPr id="192519" name="Rectangle 4">
            <a:extLst>
              <a:ext uri="{FF2B5EF4-FFF2-40B4-BE49-F238E27FC236}">
                <a16:creationId xmlns:a16="http://schemas.microsoft.com/office/drawing/2014/main" id="{3ED8BD2D-DB1C-0D4B-88CD-F5EE2329AC13}"/>
              </a:ext>
            </a:extLst>
          </p:cNvPr>
          <p:cNvSpPr>
            <a:spLocks noChangeArrowheads="1"/>
          </p:cNvSpPr>
          <p:nvPr/>
        </p:nvSpPr>
        <p:spPr bwMode="auto">
          <a:xfrm>
            <a:off x="1227138" y="823913"/>
            <a:ext cx="2401887" cy="29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4323" tIns="25729" rIns="64323" bIns="257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latinLnBrk="1" hangingPunct="1">
              <a:lnSpc>
                <a:spcPct val="85000"/>
              </a:lnSpc>
              <a:defRPr/>
            </a:pPr>
            <a:r>
              <a:rPr lang="en-US" altLang="ko-KR" b="1">
                <a:solidFill>
                  <a:srgbClr val="000000"/>
                </a:solidFill>
                <a:cs typeface="Arial" charset="0"/>
              </a:rPr>
              <a:t>Complete schematic</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0B9F9C35-A157-9E4E-9AC8-6E3EA1B840E1}"/>
                  </a:ext>
                </a:extLst>
              </p14:cNvPr>
              <p14:cNvContentPartPr/>
              <p14:nvPr/>
            </p14:nvContentPartPr>
            <p14:xfrm>
              <a:off x="357480" y="115920"/>
              <a:ext cx="8527680" cy="6618960"/>
            </p14:xfrm>
          </p:contentPart>
        </mc:Choice>
        <mc:Fallback>
          <p:pic>
            <p:nvPicPr>
              <p:cNvPr id="2" name="Ink 1">
                <a:extLst>
                  <a:ext uri="{FF2B5EF4-FFF2-40B4-BE49-F238E27FC236}">
                    <a16:creationId xmlns:a16="http://schemas.microsoft.com/office/drawing/2014/main" id="{0B9F9C35-A157-9E4E-9AC8-6E3EA1B840E1}"/>
                  </a:ext>
                </a:extLst>
              </p:cNvPr>
              <p:cNvPicPr/>
              <p:nvPr/>
            </p:nvPicPr>
            <p:blipFill>
              <a:blip r:embed="rId4"/>
              <a:stretch>
                <a:fillRect/>
              </a:stretch>
            </p:blipFill>
            <p:spPr>
              <a:xfrm>
                <a:off x="348120" y="106560"/>
                <a:ext cx="8546400" cy="6637680"/>
              </a:xfrm>
              <a:prstGeom prst="rect">
                <a:avLst/>
              </a:prstGeom>
            </p:spPr>
          </p:pic>
        </mc:Fallback>
      </mc:AlternateContent>
    </p:spTree>
    <p:extLst>
      <p:ext uri="{BB962C8B-B14F-4D97-AF65-F5344CB8AC3E}">
        <p14:creationId xmlns:p14="http://schemas.microsoft.com/office/powerpoint/2010/main" val="3439025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48344C5A-5415-7C42-AA46-2E4F60B19E16}"/>
              </a:ext>
            </a:extLst>
          </p:cNvPr>
          <p:cNvSpPr>
            <a:spLocks noGrp="1" noChangeArrowheads="1"/>
          </p:cNvSpPr>
          <p:nvPr>
            <p:ph type="title"/>
          </p:nvPr>
        </p:nvSpPr>
        <p:spPr>
          <a:xfrm>
            <a:off x="1757363" y="1011238"/>
            <a:ext cx="1746250" cy="249237"/>
          </a:xfrm>
        </p:spPr>
        <p:txBody>
          <a:bodyPr/>
          <a:lstStyle/>
          <a:p>
            <a:pPr>
              <a:defRPr/>
            </a:pPr>
            <a:r>
              <a:rPr lang="en-US" altLang="ko-KR" sz="1521"/>
              <a:t>3.2.1 </a:t>
            </a:r>
            <a:r>
              <a:rPr lang="en-US" altLang="ko-KR" sz="1521" i="1"/>
              <a:t>Q-M Method</a:t>
            </a:r>
          </a:p>
        </p:txBody>
      </p:sp>
      <p:sp>
        <p:nvSpPr>
          <p:cNvPr id="58371" name="Rectangle 3">
            <a:extLst>
              <a:ext uri="{FF2B5EF4-FFF2-40B4-BE49-F238E27FC236}">
                <a16:creationId xmlns:a16="http://schemas.microsoft.com/office/drawing/2014/main" id="{B783C44B-5C00-1F47-9794-F04F0FD69CB3}"/>
              </a:ext>
            </a:extLst>
          </p:cNvPr>
          <p:cNvSpPr>
            <a:spLocks noChangeArrowheads="1"/>
          </p:cNvSpPr>
          <p:nvPr/>
        </p:nvSpPr>
        <p:spPr bwMode="auto">
          <a:xfrm>
            <a:off x="1535113" y="1328738"/>
            <a:ext cx="4406900" cy="238125"/>
          </a:xfrm>
          <a:prstGeom prst="rect">
            <a:avLst/>
          </a:prstGeom>
          <a:noFill/>
          <a:ln w="12700">
            <a:noFill/>
            <a:miter lim="800000"/>
            <a:headEnd/>
            <a:tailEnd/>
          </a:ln>
        </p:spPr>
        <p:txBody>
          <a:bodyPr wrap="none" lIns="48286" tIns="19315" rIns="48286" bIns="19315">
            <a:spAutoFit/>
          </a:bodyPr>
          <a:lstStyle/>
          <a:p>
            <a:pPr fontAlgn="auto">
              <a:lnSpc>
                <a:spcPct val="85000"/>
              </a:lnSpc>
              <a:spcBef>
                <a:spcPts val="0"/>
              </a:spcBef>
              <a:spcAft>
                <a:spcPts val="0"/>
              </a:spcAft>
              <a:defRPr/>
            </a:pPr>
            <a:r>
              <a:rPr lang="en-US" altLang="ko-KR" sz="1521">
                <a:solidFill>
                  <a:srgbClr val="000000"/>
                </a:solidFill>
                <a:latin typeface="Arial"/>
              </a:rPr>
              <a:t>Example:  F(A,B,C,D) = </a:t>
            </a:r>
            <a:r>
              <a:rPr lang="en-US" altLang="ko-KR" sz="1521">
                <a:solidFill>
                  <a:srgbClr val="000000"/>
                </a:solidFill>
                <a:latin typeface="Symbol" pitchFamily="18" charset="2"/>
              </a:rPr>
              <a:t></a:t>
            </a:r>
            <a:r>
              <a:rPr lang="en-US" altLang="ko-KR" sz="1521">
                <a:solidFill>
                  <a:srgbClr val="000000"/>
                </a:solidFill>
                <a:latin typeface="Arial"/>
              </a:rPr>
              <a:t>m(0,1,2,5,6,7,8,9,10,14)</a:t>
            </a:r>
          </a:p>
        </p:txBody>
      </p:sp>
      <p:grpSp>
        <p:nvGrpSpPr>
          <p:cNvPr id="67587" name="Group 4">
            <a:extLst>
              <a:ext uri="{FF2B5EF4-FFF2-40B4-BE49-F238E27FC236}">
                <a16:creationId xmlns:a16="http://schemas.microsoft.com/office/drawing/2014/main" id="{5E39C66B-DFAA-7E42-9019-14539287C4CA}"/>
              </a:ext>
            </a:extLst>
          </p:cNvPr>
          <p:cNvGrpSpPr>
            <a:grpSpLocks/>
          </p:cNvGrpSpPr>
          <p:nvPr/>
        </p:nvGrpSpPr>
        <p:grpSpPr bwMode="auto">
          <a:xfrm>
            <a:off x="1544638" y="1609725"/>
            <a:ext cx="7172325" cy="4224338"/>
            <a:chOff x="480" y="768"/>
            <a:chExt cx="5040" cy="3312"/>
          </a:xfrm>
        </p:grpSpPr>
        <p:sp>
          <p:nvSpPr>
            <p:cNvPr id="67597" name="Text Box 5">
              <a:extLst>
                <a:ext uri="{FF2B5EF4-FFF2-40B4-BE49-F238E27FC236}">
                  <a16:creationId xmlns:a16="http://schemas.microsoft.com/office/drawing/2014/main" id="{1E69E83E-D122-2542-858B-5923428E909B}"/>
                </a:ext>
              </a:extLst>
            </p:cNvPr>
            <p:cNvSpPr txBox="1">
              <a:spLocks noChangeArrowheads="1"/>
            </p:cNvSpPr>
            <p:nvPr/>
          </p:nvSpPr>
          <p:spPr bwMode="auto">
            <a:xfrm>
              <a:off x="480" y="816"/>
              <a:ext cx="5040" cy="2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60000"/>
                </a:lnSpc>
                <a:spcBef>
                  <a:spcPct val="50000"/>
                </a:spcBef>
              </a:pPr>
              <a:r>
                <a:rPr lang="en-US" altLang="ko-KR" sz="1400">
                  <a:solidFill>
                    <a:srgbClr val="000000"/>
                  </a:solidFill>
                </a:rPr>
                <a:t>	</a:t>
              </a:r>
              <a:r>
                <a:rPr lang="en-US" altLang="ko-KR" sz="1200">
                  <a:solidFill>
                    <a:srgbClr val="000000"/>
                  </a:solidFill>
                </a:rPr>
                <a:t>COL 1		      COL II		        COL III</a:t>
              </a:r>
            </a:p>
            <a:p>
              <a:pPr>
                <a:lnSpc>
                  <a:spcPct val="60000"/>
                </a:lnSpc>
                <a:spcBef>
                  <a:spcPct val="50000"/>
                </a:spcBef>
              </a:pPr>
              <a:endParaRPr lang="en-US" altLang="ko-KR" sz="1100">
                <a:solidFill>
                  <a:srgbClr val="000000"/>
                </a:solidFill>
              </a:endParaRPr>
            </a:p>
            <a:p>
              <a:pPr>
                <a:lnSpc>
                  <a:spcPct val="60000"/>
                </a:lnSpc>
                <a:spcBef>
                  <a:spcPct val="50000"/>
                </a:spcBef>
              </a:pPr>
              <a:r>
                <a:rPr lang="en-US" altLang="ko-KR" sz="1200">
                  <a:solidFill>
                    <a:srgbClr val="000000"/>
                  </a:solidFill>
                </a:rPr>
                <a:t>0	0000 </a:t>
              </a:r>
              <a:r>
                <a:rPr lang="en-US" altLang="ko-KR" sz="1200" i="1">
                  <a:solidFill>
                    <a:srgbClr val="000000"/>
                  </a:solidFill>
                </a:rPr>
                <a:t>V</a:t>
              </a:r>
              <a:r>
                <a:rPr lang="en-US" altLang="ko-KR" sz="1200">
                  <a:solidFill>
                    <a:srgbClr val="000000"/>
                  </a:solidFill>
                </a:rPr>
                <a:t>		(0,1) 000- </a:t>
              </a:r>
              <a:r>
                <a:rPr lang="en-US" altLang="ko-KR" sz="1200" i="1">
                  <a:solidFill>
                    <a:srgbClr val="000000"/>
                  </a:solidFill>
                </a:rPr>
                <a:t>V</a:t>
              </a:r>
              <a:r>
                <a:rPr lang="en-US" altLang="ko-KR" sz="1200">
                  <a:solidFill>
                    <a:srgbClr val="000000"/>
                  </a:solidFill>
                </a:rPr>
                <a:t> 		(0,1,8,9)   -00-</a:t>
              </a:r>
            </a:p>
            <a:p>
              <a:pPr>
                <a:lnSpc>
                  <a:spcPct val="60000"/>
                </a:lnSpc>
                <a:spcBef>
                  <a:spcPct val="50000"/>
                </a:spcBef>
              </a:pPr>
              <a:r>
                <a:rPr lang="en-US" altLang="ko-KR" sz="1200">
                  <a:solidFill>
                    <a:srgbClr val="000000"/>
                  </a:solidFill>
                </a:rPr>
                <a:t>			(0,2) 00-0 </a:t>
              </a:r>
              <a:r>
                <a:rPr lang="en-US" altLang="ko-KR" sz="1200" i="1">
                  <a:solidFill>
                    <a:srgbClr val="000000"/>
                  </a:solidFill>
                </a:rPr>
                <a:t>V</a:t>
              </a:r>
              <a:r>
                <a:rPr lang="en-US" altLang="ko-KR" sz="1200">
                  <a:solidFill>
                    <a:srgbClr val="000000"/>
                  </a:solidFill>
                </a:rPr>
                <a:t> 		(0,2,8,10) -0-0</a:t>
              </a:r>
            </a:p>
            <a:p>
              <a:pPr>
                <a:lnSpc>
                  <a:spcPct val="60000"/>
                </a:lnSpc>
                <a:spcBef>
                  <a:spcPct val="50000"/>
                </a:spcBef>
              </a:pPr>
              <a:r>
                <a:rPr lang="en-US" altLang="ko-KR" sz="1200">
                  <a:solidFill>
                    <a:srgbClr val="000000"/>
                  </a:solidFill>
                </a:rPr>
                <a:t>1	0001 </a:t>
              </a:r>
              <a:r>
                <a:rPr lang="en-US" altLang="ko-KR" sz="1200" i="1">
                  <a:solidFill>
                    <a:srgbClr val="000000"/>
                  </a:solidFill>
                </a:rPr>
                <a:t>V</a:t>
              </a:r>
              <a:r>
                <a:rPr lang="en-US" altLang="ko-KR" sz="1200">
                  <a:solidFill>
                    <a:srgbClr val="000000"/>
                  </a:solidFill>
                </a:rPr>
                <a:t> 		(0,8) -000 </a:t>
              </a:r>
              <a:r>
                <a:rPr lang="en-US" altLang="ko-KR" sz="1200" i="1">
                  <a:solidFill>
                    <a:srgbClr val="000000"/>
                  </a:solidFill>
                </a:rPr>
                <a:t>V</a:t>
              </a:r>
              <a:r>
                <a:rPr lang="en-US" altLang="ko-KR" sz="1200">
                  <a:solidFill>
                    <a:srgbClr val="000000"/>
                  </a:solidFill>
                </a:rPr>
                <a:t> 		(0,8,1,9)   -00-</a:t>
              </a:r>
            </a:p>
            <a:p>
              <a:pPr>
                <a:lnSpc>
                  <a:spcPct val="60000"/>
                </a:lnSpc>
                <a:spcBef>
                  <a:spcPct val="50000"/>
                </a:spcBef>
              </a:pPr>
              <a:r>
                <a:rPr lang="en-US" altLang="ko-KR" sz="1200">
                  <a:solidFill>
                    <a:srgbClr val="000000"/>
                  </a:solidFill>
                </a:rPr>
                <a:t>2	0010 </a:t>
              </a:r>
              <a:r>
                <a:rPr lang="en-US" altLang="ko-KR" sz="1200" i="1">
                  <a:solidFill>
                    <a:srgbClr val="000000"/>
                  </a:solidFill>
                </a:rPr>
                <a:t>V</a:t>
              </a:r>
              <a:r>
                <a:rPr lang="en-US" altLang="ko-KR" sz="1200">
                  <a:solidFill>
                    <a:srgbClr val="000000"/>
                  </a:solidFill>
                </a:rPr>
                <a:t> 				(0,8,2,10) -0-0</a:t>
              </a:r>
            </a:p>
            <a:p>
              <a:pPr>
                <a:lnSpc>
                  <a:spcPct val="60000"/>
                </a:lnSpc>
                <a:spcBef>
                  <a:spcPct val="50000"/>
                </a:spcBef>
              </a:pPr>
              <a:r>
                <a:rPr lang="en-US" altLang="ko-KR" sz="1200">
                  <a:solidFill>
                    <a:srgbClr val="000000"/>
                  </a:solidFill>
                </a:rPr>
                <a:t>8	1000 </a:t>
              </a:r>
              <a:r>
                <a:rPr lang="en-US" altLang="ko-KR" sz="1200" i="1">
                  <a:solidFill>
                    <a:srgbClr val="000000"/>
                  </a:solidFill>
                </a:rPr>
                <a:t>V</a:t>
              </a:r>
              <a:r>
                <a:rPr lang="en-US" altLang="ko-KR" sz="1200">
                  <a:solidFill>
                    <a:srgbClr val="000000"/>
                  </a:solidFill>
                </a:rPr>
                <a:t> 		(1,5) 0-01 </a:t>
              </a:r>
              <a:r>
                <a:rPr lang="en-US" altLang="ko-KR" sz="1200" i="1">
                  <a:solidFill>
                    <a:srgbClr val="000000"/>
                  </a:solidFill>
                </a:rPr>
                <a:t> </a:t>
              </a:r>
              <a:endParaRPr lang="en-US" altLang="ko-KR" sz="1200">
                <a:solidFill>
                  <a:srgbClr val="000000"/>
                </a:solidFill>
              </a:endParaRPr>
            </a:p>
            <a:p>
              <a:pPr>
                <a:lnSpc>
                  <a:spcPct val="60000"/>
                </a:lnSpc>
                <a:spcBef>
                  <a:spcPct val="50000"/>
                </a:spcBef>
              </a:pPr>
              <a:r>
                <a:rPr lang="en-US" altLang="ko-KR" sz="1200">
                  <a:solidFill>
                    <a:srgbClr val="000000"/>
                  </a:solidFill>
                </a:rPr>
                <a:t>			(1,9) –001 </a:t>
              </a:r>
              <a:r>
                <a:rPr lang="en-US" altLang="ko-KR" sz="1200" i="1">
                  <a:solidFill>
                    <a:srgbClr val="000000"/>
                  </a:solidFill>
                </a:rPr>
                <a:t>V</a:t>
              </a:r>
              <a:r>
                <a:rPr lang="en-US" altLang="ko-KR" sz="1200">
                  <a:solidFill>
                    <a:srgbClr val="000000"/>
                  </a:solidFill>
                </a:rPr>
                <a:t> 		(2,6,10,14) - -10</a:t>
              </a:r>
            </a:p>
            <a:p>
              <a:pPr>
                <a:lnSpc>
                  <a:spcPct val="60000"/>
                </a:lnSpc>
                <a:spcBef>
                  <a:spcPct val="50000"/>
                </a:spcBef>
              </a:pPr>
              <a:r>
                <a:rPr lang="en-US" altLang="ko-KR" sz="1200">
                  <a:solidFill>
                    <a:srgbClr val="000000"/>
                  </a:solidFill>
                </a:rPr>
                <a:t>5	0101 </a:t>
              </a:r>
              <a:r>
                <a:rPr lang="en-US" altLang="ko-KR" sz="1200" i="1">
                  <a:solidFill>
                    <a:srgbClr val="000000"/>
                  </a:solidFill>
                </a:rPr>
                <a:t>V</a:t>
              </a:r>
              <a:r>
                <a:rPr lang="en-US" altLang="ko-KR" sz="1200">
                  <a:solidFill>
                    <a:srgbClr val="000000"/>
                  </a:solidFill>
                </a:rPr>
                <a:t> 		(2,6) 0-10 </a:t>
              </a:r>
              <a:r>
                <a:rPr lang="en-US" altLang="ko-KR" sz="1200" i="1">
                  <a:solidFill>
                    <a:srgbClr val="000000"/>
                  </a:solidFill>
                </a:rPr>
                <a:t>V</a:t>
              </a:r>
              <a:r>
                <a:rPr lang="en-US" altLang="ko-KR" sz="1200">
                  <a:solidFill>
                    <a:srgbClr val="000000"/>
                  </a:solidFill>
                </a:rPr>
                <a:t> 		(2,10,6,14) - -10</a:t>
              </a:r>
            </a:p>
            <a:p>
              <a:pPr>
                <a:lnSpc>
                  <a:spcPct val="60000"/>
                </a:lnSpc>
                <a:spcBef>
                  <a:spcPct val="50000"/>
                </a:spcBef>
              </a:pPr>
              <a:r>
                <a:rPr lang="en-US" altLang="ko-KR" sz="1200">
                  <a:solidFill>
                    <a:srgbClr val="000000"/>
                  </a:solidFill>
                </a:rPr>
                <a:t>6	0110 </a:t>
              </a:r>
              <a:r>
                <a:rPr lang="en-US" altLang="ko-KR" sz="1200" i="1">
                  <a:solidFill>
                    <a:srgbClr val="000000"/>
                  </a:solidFill>
                </a:rPr>
                <a:t>V</a:t>
              </a:r>
              <a:r>
                <a:rPr lang="en-US" altLang="ko-KR" sz="1200">
                  <a:solidFill>
                    <a:srgbClr val="000000"/>
                  </a:solidFill>
                </a:rPr>
                <a:t> 		(2,10) -010 </a:t>
              </a:r>
              <a:r>
                <a:rPr lang="en-US" altLang="ko-KR" sz="1200" i="1">
                  <a:solidFill>
                    <a:srgbClr val="000000"/>
                  </a:solidFill>
                </a:rPr>
                <a:t>V</a:t>
              </a:r>
              <a:endParaRPr lang="en-US" altLang="ko-KR" sz="1200">
                <a:solidFill>
                  <a:srgbClr val="000000"/>
                </a:solidFill>
              </a:endParaRPr>
            </a:p>
            <a:p>
              <a:pPr>
                <a:lnSpc>
                  <a:spcPct val="60000"/>
                </a:lnSpc>
                <a:spcBef>
                  <a:spcPct val="50000"/>
                </a:spcBef>
              </a:pPr>
              <a:r>
                <a:rPr lang="en-US" altLang="ko-KR" sz="1200">
                  <a:solidFill>
                    <a:srgbClr val="000000"/>
                  </a:solidFill>
                </a:rPr>
                <a:t>9	1001 </a:t>
              </a:r>
              <a:r>
                <a:rPr lang="en-US" altLang="ko-KR" sz="1200" i="1">
                  <a:solidFill>
                    <a:srgbClr val="000000"/>
                  </a:solidFill>
                </a:rPr>
                <a:t>V</a:t>
              </a:r>
              <a:r>
                <a:rPr lang="en-US" altLang="ko-KR" sz="1200">
                  <a:solidFill>
                    <a:srgbClr val="000000"/>
                  </a:solidFill>
                </a:rPr>
                <a:t> 		(8,9) 100- </a:t>
              </a:r>
              <a:r>
                <a:rPr lang="en-US" altLang="ko-KR" sz="1200" i="1">
                  <a:solidFill>
                    <a:srgbClr val="000000"/>
                  </a:solidFill>
                </a:rPr>
                <a:t>V</a:t>
              </a:r>
              <a:endParaRPr lang="en-US" altLang="ko-KR" sz="1200">
                <a:solidFill>
                  <a:srgbClr val="000000"/>
                </a:solidFill>
              </a:endParaRPr>
            </a:p>
            <a:p>
              <a:pPr>
                <a:lnSpc>
                  <a:spcPct val="60000"/>
                </a:lnSpc>
                <a:spcBef>
                  <a:spcPct val="50000"/>
                </a:spcBef>
              </a:pPr>
              <a:r>
                <a:rPr lang="en-US" altLang="ko-KR" sz="1200">
                  <a:solidFill>
                    <a:srgbClr val="000000"/>
                  </a:solidFill>
                </a:rPr>
                <a:t>10	1010 </a:t>
              </a:r>
              <a:r>
                <a:rPr lang="en-US" altLang="ko-KR" sz="1200" i="1">
                  <a:solidFill>
                    <a:srgbClr val="000000"/>
                  </a:solidFill>
                </a:rPr>
                <a:t>V</a:t>
              </a:r>
              <a:r>
                <a:rPr lang="en-US" altLang="ko-KR" sz="1200">
                  <a:solidFill>
                    <a:srgbClr val="000000"/>
                  </a:solidFill>
                </a:rPr>
                <a:t> 		(8,10) 10-0 </a:t>
              </a:r>
              <a:r>
                <a:rPr lang="en-US" altLang="ko-KR" sz="1200" i="1">
                  <a:solidFill>
                    <a:srgbClr val="000000"/>
                  </a:solidFill>
                </a:rPr>
                <a:t>V</a:t>
              </a:r>
              <a:endParaRPr lang="en-US" altLang="ko-KR" sz="1200">
                <a:solidFill>
                  <a:srgbClr val="000000"/>
                </a:solidFill>
              </a:endParaRPr>
            </a:p>
            <a:p>
              <a:pPr>
                <a:lnSpc>
                  <a:spcPct val="60000"/>
                </a:lnSpc>
                <a:spcBef>
                  <a:spcPct val="50000"/>
                </a:spcBef>
              </a:pPr>
              <a:endParaRPr lang="en-US" altLang="ko-KR" sz="1100">
                <a:solidFill>
                  <a:srgbClr val="000000"/>
                </a:solidFill>
              </a:endParaRPr>
            </a:p>
            <a:p>
              <a:pPr>
                <a:lnSpc>
                  <a:spcPct val="60000"/>
                </a:lnSpc>
                <a:spcBef>
                  <a:spcPct val="50000"/>
                </a:spcBef>
              </a:pPr>
              <a:r>
                <a:rPr lang="en-US" altLang="ko-KR" sz="1200">
                  <a:solidFill>
                    <a:srgbClr val="000000"/>
                  </a:solidFill>
                </a:rPr>
                <a:t>7	0111 </a:t>
              </a:r>
              <a:r>
                <a:rPr lang="en-US" altLang="ko-KR" sz="1200" i="1">
                  <a:solidFill>
                    <a:srgbClr val="000000"/>
                  </a:solidFill>
                </a:rPr>
                <a:t>V</a:t>
              </a:r>
              <a:r>
                <a:rPr lang="en-US" altLang="ko-KR" sz="1200">
                  <a:solidFill>
                    <a:srgbClr val="000000"/>
                  </a:solidFill>
                </a:rPr>
                <a:t> 		(5,7) 01-1 </a:t>
              </a:r>
              <a:r>
                <a:rPr lang="en-US" altLang="ko-KR" sz="1200" i="1">
                  <a:solidFill>
                    <a:srgbClr val="000000"/>
                  </a:solidFill>
                </a:rPr>
                <a:t> </a:t>
              </a:r>
              <a:endParaRPr lang="en-US" altLang="ko-KR" sz="1200">
                <a:solidFill>
                  <a:srgbClr val="000000"/>
                </a:solidFill>
              </a:endParaRPr>
            </a:p>
            <a:p>
              <a:pPr>
                <a:lnSpc>
                  <a:spcPct val="60000"/>
                </a:lnSpc>
                <a:spcBef>
                  <a:spcPct val="50000"/>
                </a:spcBef>
              </a:pPr>
              <a:r>
                <a:rPr lang="en-US" altLang="ko-KR" sz="1200">
                  <a:solidFill>
                    <a:srgbClr val="000000"/>
                  </a:solidFill>
                </a:rPr>
                <a:t>14	1110 </a:t>
              </a:r>
              <a:r>
                <a:rPr lang="en-US" altLang="ko-KR" sz="1200" i="1">
                  <a:solidFill>
                    <a:srgbClr val="000000"/>
                  </a:solidFill>
                </a:rPr>
                <a:t>V</a:t>
              </a:r>
              <a:r>
                <a:rPr lang="en-US" altLang="ko-KR" sz="1200">
                  <a:solidFill>
                    <a:srgbClr val="000000"/>
                  </a:solidFill>
                </a:rPr>
                <a:t> 		(6,7) 011- </a:t>
              </a:r>
              <a:r>
                <a:rPr lang="en-US" altLang="ko-KR" sz="1200" i="1">
                  <a:solidFill>
                    <a:srgbClr val="000000"/>
                  </a:solidFill>
                </a:rPr>
                <a:t> </a:t>
              </a:r>
              <a:endParaRPr lang="en-US" altLang="ko-KR" sz="1200">
                <a:solidFill>
                  <a:srgbClr val="000000"/>
                </a:solidFill>
              </a:endParaRPr>
            </a:p>
            <a:p>
              <a:pPr>
                <a:lnSpc>
                  <a:spcPct val="60000"/>
                </a:lnSpc>
                <a:spcBef>
                  <a:spcPct val="50000"/>
                </a:spcBef>
              </a:pPr>
              <a:r>
                <a:rPr lang="en-US" altLang="ko-KR" sz="1200">
                  <a:solidFill>
                    <a:srgbClr val="000000"/>
                  </a:solidFill>
                </a:rPr>
                <a:t>			(6,14) -110 </a:t>
              </a:r>
              <a:r>
                <a:rPr lang="en-US" altLang="ko-KR" sz="1200" i="1">
                  <a:solidFill>
                    <a:srgbClr val="000000"/>
                  </a:solidFill>
                </a:rPr>
                <a:t>V</a:t>
              </a:r>
              <a:endParaRPr lang="en-US" altLang="ko-KR" sz="1200">
                <a:solidFill>
                  <a:srgbClr val="000000"/>
                </a:solidFill>
              </a:endParaRPr>
            </a:p>
            <a:p>
              <a:pPr>
                <a:lnSpc>
                  <a:spcPct val="60000"/>
                </a:lnSpc>
                <a:spcBef>
                  <a:spcPct val="50000"/>
                </a:spcBef>
              </a:pPr>
              <a:r>
                <a:rPr lang="en-US" altLang="ko-KR" sz="1200">
                  <a:solidFill>
                    <a:srgbClr val="000000"/>
                  </a:solidFill>
                </a:rPr>
                <a:t>			(10,14) 1-10 </a:t>
              </a:r>
              <a:r>
                <a:rPr lang="en-US" altLang="ko-KR" sz="1200" i="1">
                  <a:solidFill>
                    <a:srgbClr val="000000"/>
                  </a:solidFill>
                </a:rPr>
                <a:t>V</a:t>
              </a:r>
            </a:p>
          </p:txBody>
        </p:sp>
        <p:sp>
          <p:nvSpPr>
            <p:cNvPr id="67598" name="Rectangle 6">
              <a:extLst>
                <a:ext uri="{FF2B5EF4-FFF2-40B4-BE49-F238E27FC236}">
                  <a16:creationId xmlns:a16="http://schemas.microsoft.com/office/drawing/2014/main" id="{0AA74E8D-EC55-1644-8968-E6316A9D2C21}"/>
                </a:ext>
              </a:extLst>
            </p:cNvPr>
            <p:cNvSpPr>
              <a:spLocks noChangeArrowheads="1"/>
            </p:cNvSpPr>
            <p:nvPr/>
          </p:nvSpPr>
          <p:spPr bwMode="auto">
            <a:xfrm>
              <a:off x="480" y="768"/>
              <a:ext cx="5040" cy="331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spcBef>
                  <a:spcPct val="50000"/>
                </a:spcBef>
              </a:pPr>
              <a:endParaRPr lang="ko-KR" altLang="en-US" sz="1400">
                <a:solidFill>
                  <a:srgbClr val="000000"/>
                </a:solidFill>
              </a:endParaRPr>
            </a:p>
          </p:txBody>
        </p:sp>
        <p:sp>
          <p:nvSpPr>
            <p:cNvPr id="67599" name="Line 7">
              <a:extLst>
                <a:ext uri="{FF2B5EF4-FFF2-40B4-BE49-F238E27FC236}">
                  <a16:creationId xmlns:a16="http://schemas.microsoft.com/office/drawing/2014/main" id="{1AB814F5-3B6F-1949-B132-A62E72160A6C}"/>
                </a:ext>
              </a:extLst>
            </p:cNvPr>
            <p:cNvSpPr>
              <a:spLocks noChangeShapeType="1"/>
            </p:cNvSpPr>
            <p:nvPr/>
          </p:nvSpPr>
          <p:spPr bwMode="auto">
            <a:xfrm>
              <a:off x="1920" y="768"/>
              <a:ext cx="0" cy="33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67600" name="Line 8">
              <a:extLst>
                <a:ext uri="{FF2B5EF4-FFF2-40B4-BE49-F238E27FC236}">
                  <a16:creationId xmlns:a16="http://schemas.microsoft.com/office/drawing/2014/main" id="{16E63A26-41BC-C642-B7CA-49DB9B2CF1F4}"/>
                </a:ext>
              </a:extLst>
            </p:cNvPr>
            <p:cNvSpPr>
              <a:spLocks noChangeShapeType="1"/>
            </p:cNvSpPr>
            <p:nvPr/>
          </p:nvSpPr>
          <p:spPr bwMode="auto">
            <a:xfrm>
              <a:off x="3552" y="768"/>
              <a:ext cx="0" cy="33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67601" name="Line 9">
              <a:extLst>
                <a:ext uri="{FF2B5EF4-FFF2-40B4-BE49-F238E27FC236}">
                  <a16:creationId xmlns:a16="http://schemas.microsoft.com/office/drawing/2014/main" id="{B34E1180-F58B-F543-9E4C-32A7CC9EE868}"/>
                </a:ext>
              </a:extLst>
            </p:cNvPr>
            <p:cNvSpPr>
              <a:spLocks noChangeShapeType="1"/>
            </p:cNvSpPr>
            <p:nvPr/>
          </p:nvSpPr>
          <p:spPr bwMode="auto">
            <a:xfrm>
              <a:off x="480" y="1056"/>
              <a:ext cx="50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67588" name="직사각형 10">
            <a:extLst>
              <a:ext uri="{FF2B5EF4-FFF2-40B4-BE49-F238E27FC236}">
                <a16:creationId xmlns:a16="http://schemas.microsoft.com/office/drawing/2014/main" id="{C738EF79-F563-6748-B251-A1020ADA3713}"/>
              </a:ext>
            </a:extLst>
          </p:cNvPr>
          <p:cNvSpPr>
            <a:spLocks noChangeArrowheads="1"/>
          </p:cNvSpPr>
          <p:nvPr/>
        </p:nvSpPr>
        <p:spPr bwMode="auto">
          <a:xfrm>
            <a:off x="7294563" y="1992313"/>
            <a:ext cx="457200"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latinLnBrk="1" hangingPunct="1"/>
            <a:r>
              <a:rPr lang="en-US" altLang="ko-KR" sz="1200">
                <a:solidFill>
                  <a:srgbClr val="FC0128"/>
                </a:solidFill>
              </a:rPr>
              <a:t>-00-</a:t>
            </a:r>
            <a:endParaRPr lang="ko-KR" altLang="en-US" sz="1200">
              <a:solidFill>
                <a:srgbClr val="000000"/>
              </a:solidFill>
            </a:endParaRPr>
          </a:p>
        </p:txBody>
      </p:sp>
      <p:sp>
        <p:nvSpPr>
          <p:cNvPr id="67589" name="직사각형 11">
            <a:extLst>
              <a:ext uri="{FF2B5EF4-FFF2-40B4-BE49-F238E27FC236}">
                <a16:creationId xmlns:a16="http://schemas.microsoft.com/office/drawing/2014/main" id="{7F89B258-7A9F-A348-BC4E-DF070985EA46}"/>
              </a:ext>
            </a:extLst>
          </p:cNvPr>
          <p:cNvSpPr>
            <a:spLocks noChangeArrowheads="1"/>
          </p:cNvSpPr>
          <p:nvPr/>
        </p:nvSpPr>
        <p:spPr bwMode="auto">
          <a:xfrm>
            <a:off x="7294563" y="2243138"/>
            <a:ext cx="457200" cy="2778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latinLnBrk="1" hangingPunct="1"/>
            <a:r>
              <a:rPr lang="en-US" altLang="ko-KR" sz="1200">
                <a:solidFill>
                  <a:srgbClr val="FC0128"/>
                </a:solidFill>
              </a:rPr>
              <a:t>-0-0</a:t>
            </a:r>
            <a:endParaRPr lang="ko-KR" altLang="en-US" sz="1200">
              <a:solidFill>
                <a:srgbClr val="000000"/>
              </a:solidFill>
            </a:endParaRPr>
          </a:p>
        </p:txBody>
      </p:sp>
      <p:sp>
        <p:nvSpPr>
          <p:cNvPr id="67590" name="직사각형 12">
            <a:extLst>
              <a:ext uri="{FF2B5EF4-FFF2-40B4-BE49-F238E27FC236}">
                <a16:creationId xmlns:a16="http://schemas.microsoft.com/office/drawing/2014/main" id="{4BF2FAB5-DBCC-4645-8AB7-41299598E62D}"/>
              </a:ext>
            </a:extLst>
          </p:cNvPr>
          <p:cNvSpPr>
            <a:spLocks noChangeArrowheads="1"/>
          </p:cNvSpPr>
          <p:nvPr/>
        </p:nvSpPr>
        <p:spPr bwMode="auto">
          <a:xfrm>
            <a:off x="7696200" y="2435225"/>
            <a:ext cx="989013" cy="307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latinLnBrk="1" hangingPunct="1"/>
            <a:r>
              <a:rPr lang="en-US" altLang="ko-KR" sz="1400">
                <a:solidFill>
                  <a:srgbClr val="000000"/>
                </a:solidFill>
              </a:rPr>
              <a:t>redundant</a:t>
            </a:r>
            <a:endParaRPr lang="ko-KR" altLang="en-US" sz="1400">
              <a:solidFill>
                <a:srgbClr val="000000"/>
              </a:solidFill>
            </a:endParaRPr>
          </a:p>
        </p:txBody>
      </p:sp>
      <p:sp>
        <p:nvSpPr>
          <p:cNvPr id="67591" name="직사각형 13">
            <a:extLst>
              <a:ext uri="{FF2B5EF4-FFF2-40B4-BE49-F238E27FC236}">
                <a16:creationId xmlns:a16="http://schemas.microsoft.com/office/drawing/2014/main" id="{76414970-A3CA-9D44-94B6-1CE4858FD206}"/>
              </a:ext>
            </a:extLst>
          </p:cNvPr>
          <p:cNvSpPr>
            <a:spLocks noChangeArrowheads="1"/>
          </p:cNvSpPr>
          <p:nvPr/>
        </p:nvSpPr>
        <p:spPr bwMode="auto">
          <a:xfrm>
            <a:off x="7691438" y="2659063"/>
            <a:ext cx="998537" cy="307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latinLnBrk="1" hangingPunct="1"/>
            <a:r>
              <a:rPr lang="en-US" altLang="ko-KR" sz="1400">
                <a:solidFill>
                  <a:srgbClr val="000000"/>
                </a:solidFill>
              </a:rPr>
              <a:t>redundant</a:t>
            </a:r>
            <a:endParaRPr lang="ko-KR" altLang="en-US" sz="1400">
              <a:solidFill>
                <a:srgbClr val="000000"/>
              </a:solidFill>
            </a:endParaRPr>
          </a:p>
        </p:txBody>
      </p:sp>
      <p:sp>
        <p:nvSpPr>
          <p:cNvPr id="67592" name="직사각형 14">
            <a:extLst>
              <a:ext uri="{FF2B5EF4-FFF2-40B4-BE49-F238E27FC236}">
                <a16:creationId xmlns:a16="http://schemas.microsoft.com/office/drawing/2014/main" id="{F0506016-A748-1F48-A626-281D5CEE830D}"/>
              </a:ext>
            </a:extLst>
          </p:cNvPr>
          <p:cNvSpPr>
            <a:spLocks noChangeArrowheads="1"/>
          </p:cNvSpPr>
          <p:nvPr/>
        </p:nvSpPr>
        <p:spPr bwMode="auto">
          <a:xfrm>
            <a:off x="7294563" y="2997200"/>
            <a:ext cx="500062"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latinLnBrk="1" hangingPunct="1"/>
            <a:r>
              <a:rPr lang="en-US" altLang="ko-KR" sz="1200">
                <a:solidFill>
                  <a:srgbClr val="FC0128"/>
                </a:solidFill>
              </a:rPr>
              <a:t>- -10</a:t>
            </a:r>
            <a:endParaRPr lang="ko-KR" altLang="en-US" sz="1200">
              <a:solidFill>
                <a:srgbClr val="000000"/>
              </a:solidFill>
            </a:endParaRPr>
          </a:p>
        </p:txBody>
      </p:sp>
      <p:sp>
        <p:nvSpPr>
          <p:cNvPr id="67593" name="직사각형 15">
            <a:extLst>
              <a:ext uri="{FF2B5EF4-FFF2-40B4-BE49-F238E27FC236}">
                <a16:creationId xmlns:a16="http://schemas.microsoft.com/office/drawing/2014/main" id="{133687ED-A705-AE4F-B5D9-7D3A9E6944E4}"/>
              </a:ext>
            </a:extLst>
          </p:cNvPr>
          <p:cNvSpPr>
            <a:spLocks noChangeArrowheads="1"/>
          </p:cNvSpPr>
          <p:nvPr/>
        </p:nvSpPr>
        <p:spPr bwMode="auto">
          <a:xfrm>
            <a:off x="7700963" y="3219450"/>
            <a:ext cx="998537" cy="307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latinLnBrk="1" hangingPunct="1"/>
            <a:r>
              <a:rPr lang="en-US" altLang="ko-KR" sz="1400">
                <a:solidFill>
                  <a:srgbClr val="000000"/>
                </a:solidFill>
              </a:rPr>
              <a:t>redundant</a:t>
            </a:r>
            <a:endParaRPr lang="ko-KR" altLang="en-US" sz="1400">
              <a:solidFill>
                <a:srgbClr val="000000"/>
              </a:solidFill>
            </a:endParaRPr>
          </a:p>
        </p:txBody>
      </p:sp>
      <p:sp>
        <p:nvSpPr>
          <p:cNvPr id="67594" name="직사각형 16">
            <a:extLst>
              <a:ext uri="{FF2B5EF4-FFF2-40B4-BE49-F238E27FC236}">
                <a16:creationId xmlns:a16="http://schemas.microsoft.com/office/drawing/2014/main" id="{8369574E-85BE-2E4D-BEE8-E9606B8D0183}"/>
              </a:ext>
            </a:extLst>
          </p:cNvPr>
          <p:cNvSpPr>
            <a:spLocks noChangeArrowheads="1"/>
          </p:cNvSpPr>
          <p:nvPr/>
        </p:nvSpPr>
        <p:spPr bwMode="auto">
          <a:xfrm>
            <a:off x="3832225" y="2830513"/>
            <a:ext cx="492125" cy="2778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latinLnBrk="1" hangingPunct="1"/>
            <a:r>
              <a:rPr lang="en-US" altLang="ko-KR" sz="1200">
                <a:solidFill>
                  <a:srgbClr val="FC0128"/>
                </a:solidFill>
              </a:rPr>
              <a:t>0-01</a:t>
            </a:r>
            <a:endParaRPr lang="ko-KR" altLang="en-US" sz="1200">
              <a:solidFill>
                <a:srgbClr val="000000"/>
              </a:solidFill>
            </a:endParaRPr>
          </a:p>
        </p:txBody>
      </p:sp>
      <p:sp>
        <p:nvSpPr>
          <p:cNvPr id="67595" name="직사각형 17">
            <a:extLst>
              <a:ext uri="{FF2B5EF4-FFF2-40B4-BE49-F238E27FC236}">
                <a16:creationId xmlns:a16="http://schemas.microsoft.com/office/drawing/2014/main" id="{2CE9E695-6573-CB47-97AC-DE81A4F61E22}"/>
              </a:ext>
            </a:extLst>
          </p:cNvPr>
          <p:cNvSpPr>
            <a:spLocks noChangeArrowheads="1"/>
          </p:cNvSpPr>
          <p:nvPr/>
        </p:nvSpPr>
        <p:spPr bwMode="auto">
          <a:xfrm>
            <a:off x="3844925" y="4198938"/>
            <a:ext cx="490538" cy="276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latinLnBrk="1" hangingPunct="1"/>
            <a:r>
              <a:rPr lang="en-US" altLang="ko-KR" sz="1200">
                <a:solidFill>
                  <a:srgbClr val="FC0128"/>
                </a:solidFill>
              </a:rPr>
              <a:t>01-1</a:t>
            </a:r>
            <a:endParaRPr lang="ko-KR" altLang="en-US" sz="1200">
              <a:solidFill>
                <a:srgbClr val="000000"/>
              </a:solidFill>
            </a:endParaRPr>
          </a:p>
        </p:txBody>
      </p:sp>
      <p:sp>
        <p:nvSpPr>
          <p:cNvPr id="67596" name="직사각형 18">
            <a:extLst>
              <a:ext uri="{FF2B5EF4-FFF2-40B4-BE49-F238E27FC236}">
                <a16:creationId xmlns:a16="http://schemas.microsoft.com/office/drawing/2014/main" id="{CDC33489-65F5-BB4D-9C8E-27D4585ADEB0}"/>
              </a:ext>
            </a:extLst>
          </p:cNvPr>
          <p:cNvSpPr>
            <a:spLocks noChangeArrowheads="1"/>
          </p:cNvSpPr>
          <p:nvPr/>
        </p:nvSpPr>
        <p:spPr bwMode="auto">
          <a:xfrm>
            <a:off x="3844925" y="4449763"/>
            <a:ext cx="479425" cy="2778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latinLnBrk="1" hangingPunct="1"/>
            <a:r>
              <a:rPr lang="en-US" altLang="ko-KR" sz="1200">
                <a:solidFill>
                  <a:srgbClr val="FC0128"/>
                </a:solidFill>
              </a:rPr>
              <a:t>011-</a:t>
            </a:r>
            <a:endParaRPr lang="ko-KR" altLang="en-US" sz="1200">
              <a:solidFill>
                <a:srgbClr val="000000"/>
              </a:solidFill>
            </a:endParaRPr>
          </a:p>
        </p:txBody>
      </p:sp>
    </p:spTree>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20D92776-F553-5442-8BB2-580C329AFE9A}"/>
              </a:ext>
            </a:extLst>
          </p:cNvPr>
          <p:cNvSpPr txBox="1">
            <a:spLocks noChangeArrowheads="1"/>
          </p:cNvSpPr>
          <p:nvPr/>
        </p:nvSpPr>
        <p:spPr>
          <a:xfrm>
            <a:off x="788988" y="179388"/>
            <a:ext cx="4141787" cy="288925"/>
          </a:xfrm>
          <a:prstGeom prst="rect">
            <a:avLst/>
          </a:prstGeom>
          <a:noFill/>
          <a:ln/>
        </p:spPr>
        <p:txBody>
          <a:bodyPr lIns="92625" tIns="46313" rIns="92625" bIns="46313" anchor="ctr">
            <a:normAutofit fontScale="32500" lnSpcReduction="200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en-US" altLang="ko-KR" sz="4457" b="1" u="sng" dirty="0">
                <a:solidFill>
                  <a:srgbClr val="FF0000"/>
                </a:solidFill>
                <a:latin typeface="Arial" panose="020B0604020202020204" pitchFamily="34" charset="0"/>
                <a:cs typeface="Arial" panose="020B0604020202020204" pitchFamily="34" charset="0"/>
              </a:rPr>
              <a:t>Case studies in Sequential Logic Design</a:t>
            </a:r>
          </a:p>
        </p:txBody>
      </p:sp>
      <p:sp>
        <p:nvSpPr>
          <p:cNvPr id="193539" name="Rectangle 3">
            <a:extLst>
              <a:ext uri="{FF2B5EF4-FFF2-40B4-BE49-F238E27FC236}">
                <a16:creationId xmlns:a16="http://schemas.microsoft.com/office/drawing/2014/main" id="{592BE3F8-5883-A745-A7AC-DDE8FEA34DFC}"/>
              </a:ext>
            </a:extLst>
          </p:cNvPr>
          <p:cNvSpPr>
            <a:spLocks noChangeArrowheads="1"/>
          </p:cNvSpPr>
          <p:nvPr/>
        </p:nvSpPr>
        <p:spPr bwMode="auto">
          <a:xfrm>
            <a:off x="995363" y="514350"/>
            <a:ext cx="2947987"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4323" tIns="25729" rIns="64323" bIns="257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latinLnBrk="1" hangingPunct="1">
              <a:lnSpc>
                <a:spcPct val="85000"/>
              </a:lnSpc>
              <a:defRPr/>
            </a:pPr>
            <a:r>
              <a:rPr lang="en-US" altLang="ko-KR" b="1" i="1">
                <a:solidFill>
                  <a:srgbClr val="000000"/>
                </a:solidFill>
                <a:cs typeface="Arial" charset="0"/>
              </a:rPr>
              <a:t>Digital Combination Lock</a:t>
            </a:r>
          </a:p>
        </p:txBody>
      </p:sp>
      <p:sp>
        <p:nvSpPr>
          <p:cNvPr id="4" name="Rectangle 4">
            <a:extLst>
              <a:ext uri="{FF2B5EF4-FFF2-40B4-BE49-F238E27FC236}">
                <a16:creationId xmlns:a16="http://schemas.microsoft.com/office/drawing/2014/main" id="{4013F848-F63E-3149-88BE-509D2C86B95B}"/>
              </a:ext>
            </a:extLst>
          </p:cNvPr>
          <p:cNvSpPr>
            <a:spLocks noChangeArrowheads="1"/>
          </p:cNvSpPr>
          <p:nvPr/>
        </p:nvSpPr>
        <p:spPr bwMode="auto">
          <a:xfrm>
            <a:off x="1058863" y="873125"/>
            <a:ext cx="7897812" cy="291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323" tIns="25729" rIns="64323" bIns="25729">
            <a:spAutoFit/>
          </a:bodyPr>
          <a:lstStyle/>
          <a:p>
            <a:pPr eaLnBrk="1" fontAlgn="auto" latinLnBrk="1" hangingPunct="1">
              <a:lnSpc>
                <a:spcPct val="85000"/>
              </a:lnSpc>
              <a:spcBef>
                <a:spcPts val="0"/>
              </a:spcBef>
              <a:spcAft>
                <a:spcPts val="0"/>
              </a:spcAft>
              <a:defRPr/>
            </a:pPr>
            <a:r>
              <a:rPr lang="en-US" altLang="ko-KR" b="1" dirty="0">
                <a:solidFill>
                  <a:prstClr val="black"/>
                </a:solidFill>
                <a:cs typeface="Arial" panose="020B0604020202020204" pitchFamily="34" charset="0"/>
              </a:rPr>
              <a:t>“A 3-digit serial lock controls entry to locked room.  </a:t>
            </a:r>
          </a:p>
          <a:p>
            <a:pPr eaLnBrk="1" fontAlgn="auto" latinLnBrk="1" hangingPunct="1">
              <a:lnSpc>
                <a:spcPct val="85000"/>
              </a:lnSpc>
              <a:spcBef>
                <a:spcPts val="0"/>
              </a:spcBef>
              <a:spcAft>
                <a:spcPts val="0"/>
              </a:spcAft>
              <a:defRPr/>
            </a:pPr>
            <a:r>
              <a:rPr lang="en-US" altLang="ko-KR" b="1" dirty="0">
                <a:solidFill>
                  <a:prstClr val="black"/>
                </a:solidFill>
                <a:cs typeface="Arial" panose="020B0604020202020204" pitchFamily="34" charset="0"/>
              </a:rPr>
              <a:t>Inputs are RESET, ENTER, and a 16-key keypad, on which the user</a:t>
            </a:r>
          </a:p>
          <a:p>
            <a:pPr eaLnBrk="1" fontAlgn="auto" latinLnBrk="1" hangingPunct="1">
              <a:lnSpc>
                <a:spcPct val="85000"/>
              </a:lnSpc>
              <a:spcBef>
                <a:spcPts val="0"/>
              </a:spcBef>
              <a:spcAft>
                <a:spcPts val="0"/>
              </a:spcAft>
              <a:defRPr/>
            </a:pPr>
            <a:r>
              <a:rPr lang="en-US" altLang="ko-KR" b="1" dirty="0">
                <a:solidFill>
                  <a:prstClr val="black"/>
                </a:solidFill>
                <a:cs typeface="Arial" panose="020B0604020202020204" pitchFamily="34" charset="0"/>
              </a:rPr>
              <a:t>    can enter one value at a time.</a:t>
            </a:r>
          </a:p>
          <a:p>
            <a:pPr eaLnBrk="1" fontAlgn="auto" latinLnBrk="1" hangingPunct="1">
              <a:lnSpc>
                <a:spcPct val="85000"/>
              </a:lnSpc>
              <a:spcBef>
                <a:spcPts val="0"/>
              </a:spcBef>
              <a:spcAft>
                <a:spcPts val="0"/>
              </a:spcAft>
              <a:defRPr/>
            </a:pPr>
            <a:r>
              <a:rPr lang="en-US" altLang="ko-KR" b="1" dirty="0">
                <a:solidFill>
                  <a:prstClr val="black"/>
                </a:solidFill>
                <a:cs typeface="Arial" panose="020B0604020202020204" pitchFamily="34" charset="0"/>
              </a:rPr>
              <a:t>Locks generates an UNLOCK signal when key matches combination.  </a:t>
            </a:r>
          </a:p>
          <a:p>
            <a:pPr eaLnBrk="1" fontAlgn="auto" latinLnBrk="1" hangingPunct="1">
              <a:lnSpc>
                <a:spcPct val="85000"/>
              </a:lnSpc>
              <a:spcBef>
                <a:spcPts val="0"/>
              </a:spcBef>
              <a:spcAft>
                <a:spcPts val="0"/>
              </a:spcAft>
              <a:defRPr/>
            </a:pPr>
            <a:r>
              <a:rPr lang="en-US" altLang="ko-KR" b="1" dirty="0">
                <a:solidFill>
                  <a:prstClr val="black"/>
                </a:solidFill>
                <a:cs typeface="Arial" panose="020B0604020202020204" pitchFamily="34" charset="0"/>
              </a:rPr>
              <a:t>ERROR light illuminated if key does not match combination.”  </a:t>
            </a:r>
          </a:p>
          <a:p>
            <a:pPr marL="347358" indent="-347358" eaLnBrk="1" fontAlgn="auto" latinLnBrk="1" hangingPunct="1">
              <a:lnSpc>
                <a:spcPct val="85000"/>
              </a:lnSpc>
              <a:spcBef>
                <a:spcPts val="0"/>
              </a:spcBef>
              <a:spcAft>
                <a:spcPts val="0"/>
              </a:spcAft>
              <a:buFontTx/>
              <a:buAutoNum type="arabicParenBoth"/>
              <a:defRPr/>
            </a:pPr>
            <a:endParaRPr lang="en-US" altLang="ko-KR" b="1" dirty="0">
              <a:solidFill>
                <a:prstClr val="black"/>
              </a:solidFill>
              <a:cs typeface="Arial" panose="020B0604020202020204" pitchFamily="34" charset="0"/>
            </a:endParaRPr>
          </a:p>
          <a:p>
            <a:pPr eaLnBrk="1" fontAlgn="auto" latinLnBrk="1" hangingPunct="1">
              <a:lnSpc>
                <a:spcPct val="85000"/>
              </a:lnSpc>
              <a:spcBef>
                <a:spcPts val="0"/>
              </a:spcBef>
              <a:spcAft>
                <a:spcPts val="0"/>
              </a:spcAft>
              <a:defRPr/>
            </a:pPr>
            <a:r>
              <a:rPr lang="en-US" altLang="ko-KR" b="1" dirty="0">
                <a:solidFill>
                  <a:prstClr val="black"/>
                </a:solidFill>
                <a:cs typeface="Arial" panose="020B0604020202020204" pitchFamily="34" charset="0"/>
              </a:rPr>
              <a:t>To open the door:</a:t>
            </a:r>
          </a:p>
          <a:p>
            <a:pPr marL="347358" indent="-347358" eaLnBrk="1" fontAlgn="auto" latinLnBrk="1" hangingPunct="1">
              <a:lnSpc>
                <a:spcPct val="85000"/>
              </a:lnSpc>
              <a:spcBef>
                <a:spcPts val="0"/>
              </a:spcBef>
              <a:spcAft>
                <a:spcPts val="0"/>
              </a:spcAft>
              <a:buFontTx/>
              <a:buAutoNum type="arabicParenBoth"/>
              <a:defRPr/>
            </a:pPr>
            <a:r>
              <a:rPr lang="en-US" altLang="ko-KR" b="1" dirty="0">
                <a:solidFill>
                  <a:prstClr val="black"/>
                </a:solidFill>
                <a:cs typeface="Arial" panose="020B0604020202020204" pitchFamily="34" charset="0"/>
              </a:rPr>
              <a:t>Press RESET, (2) enter key for first digit, (3) Press ENTER, </a:t>
            </a:r>
          </a:p>
          <a:p>
            <a:pPr eaLnBrk="1" fontAlgn="auto" latinLnBrk="1" hangingPunct="1">
              <a:lnSpc>
                <a:spcPct val="85000"/>
              </a:lnSpc>
              <a:spcBef>
                <a:spcPts val="0"/>
              </a:spcBef>
              <a:spcAft>
                <a:spcPts val="0"/>
              </a:spcAft>
              <a:defRPr/>
            </a:pPr>
            <a:r>
              <a:rPr lang="en-US" altLang="ko-KR" b="1" dirty="0">
                <a:solidFill>
                  <a:prstClr val="black"/>
                </a:solidFill>
                <a:cs typeface="Arial" panose="020B0604020202020204" pitchFamily="34" charset="0"/>
              </a:rPr>
              <a:t>(4) Repeat (2),(3) for second/third digits</a:t>
            </a:r>
          </a:p>
          <a:p>
            <a:pPr eaLnBrk="1" fontAlgn="auto" latinLnBrk="1" hangingPunct="1">
              <a:lnSpc>
                <a:spcPct val="85000"/>
              </a:lnSpc>
              <a:spcBef>
                <a:spcPts val="0"/>
              </a:spcBef>
              <a:spcAft>
                <a:spcPts val="0"/>
              </a:spcAft>
              <a:defRPr/>
            </a:pPr>
            <a:r>
              <a:rPr lang="en-US" altLang="ko-KR" b="1" dirty="0">
                <a:solidFill>
                  <a:srgbClr val="00B0F0"/>
                </a:solidFill>
                <a:cs typeface="Arial" panose="020B0604020202020204" pitchFamily="34" charset="0"/>
              </a:rPr>
              <a:t>E.g., if you type in 208, Press RESET -&gt; Press ‘2’ -&gt; Press ENTER </a:t>
            </a:r>
          </a:p>
          <a:p>
            <a:pPr eaLnBrk="1" fontAlgn="auto" latinLnBrk="1" hangingPunct="1">
              <a:lnSpc>
                <a:spcPct val="85000"/>
              </a:lnSpc>
              <a:spcBef>
                <a:spcPts val="0"/>
              </a:spcBef>
              <a:spcAft>
                <a:spcPts val="0"/>
              </a:spcAft>
              <a:defRPr/>
            </a:pPr>
            <a:r>
              <a:rPr lang="en-US" altLang="ko-KR" b="1" dirty="0">
                <a:solidFill>
                  <a:srgbClr val="00B0F0"/>
                </a:solidFill>
                <a:cs typeface="Arial" panose="020B0604020202020204" pitchFamily="34" charset="0"/>
              </a:rPr>
              <a:t>-&gt; Press ‘0’ -&gt; Press ENTER -&gt; Press ‘8’ -&gt; Press ENTER</a:t>
            </a:r>
          </a:p>
          <a:p>
            <a:pPr eaLnBrk="1" fontAlgn="auto" latinLnBrk="1" hangingPunct="1">
              <a:lnSpc>
                <a:spcPct val="85000"/>
              </a:lnSpc>
              <a:spcBef>
                <a:spcPts val="0"/>
              </a:spcBef>
              <a:spcAft>
                <a:spcPts val="0"/>
              </a:spcAft>
              <a:defRPr/>
            </a:pPr>
            <a:r>
              <a:rPr lang="en-US" altLang="ko-KR" b="1" dirty="0">
                <a:solidFill>
                  <a:prstClr val="black"/>
                </a:solidFill>
                <a:cs typeface="Arial" panose="020B0604020202020204" pitchFamily="34" charset="0"/>
              </a:rPr>
              <a:t>If all three key were correct, the door will be opened.</a:t>
            </a:r>
          </a:p>
        </p:txBody>
      </p:sp>
      <p:sp>
        <p:nvSpPr>
          <p:cNvPr id="193541" name="Rectangle 5">
            <a:extLst>
              <a:ext uri="{FF2B5EF4-FFF2-40B4-BE49-F238E27FC236}">
                <a16:creationId xmlns:a16="http://schemas.microsoft.com/office/drawing/2014/main" id="{0D9915FC-9960-4C48-9636-D36A0FE012FF}"/>
              </a:ext>
            </a:extLst>
          </p:cNvPr>
          <p:cNvSpPr>
            <a:spLocks noChangeArrowheads="1"/>
          </p:cNvSpPr>
          <p:nvPr/>
        </p:nvSpPr>
        <p:spPr bwMode="auto">
          <a:xfrm>
            <a:off x="384175" y="5772150"/>
            <a:ext cx="1558925"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4323" tIns="25729" rIns="64323" bIns="257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latinLnBrk="1" hangingPunct="1">
              <a:lnSpc>
                <a:spcPct val="85000"/>
              </a:lnSpc>
              <a:defRPr/>
            </a:pPr>
            <a:r>
              <a:rPr lang="en-US" altLang="ko-KR" b="1">
                <a:solidFill>
                  <a:srgbClr val="000000"/>
                </a:solidFill>
                <a:cs typeface="Arial" charset="0"/>
              </a:rPr>
              <a:t>Internal</a:t>
            </a:r>
          </a:p>
          <a:p>
            <a:pPr algn="ctr" eaLnBrk="1" latinLnBrk="1" hangingPunct="1">
              <a:lnSpc>
                <a:spcPct val="85000"/>
              </a:lnSpc>
              <a:defRPr/>
            </a:pPr>
            <a:r>
              <a:rPr lang="en-US" altLang="ko-KR" b="1">
                <a:solidFill>
                  <a:srgbClr val="000000"/>
                </a:solidFill>
                <a:cs typeface="Arial" charset="0"/>
              </a:rPr>
              <a:t>Combination</a:t>
            </a:r>
          </a:p>
        </p:txBody>
      </p:sp>
      <p:sp>
        <p:nvSpPr>
          <p:cNvPr id="193542" name="Rectangle 6">
            <a:extLst>
              <a:ext uri="{FF2B5EF4-FFF2-40B4-BE49-F238E27FC236}">
                <a16:creationId xmlns:a16="http://schemas.microsoft.com/office/drawing/2014/main" id="{0B86A504-FF33-C84A-BBF4-3A802D9B03FB}"/>
              </a:ext>
            </a:extLst>
          </p:cNvPr>
          <p:cNvSpPr>
            <a:spLocks noChangeArrowheads="1"/>
          </p:cNvSpPr>
          <p:nvPr/>
        </p:nvSpPr>
        <p:spPr bwMode="auto">
          <a:xfrm>
            <a:off x="533400" y="4344988"/>
            <a:ext cx="1687513" cy="29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4323" tIns="25729" rIns="64323" bIns="257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latinLnBrk="1" hangingPunct="1">
              <a:lnSpc>
                <a:spcPct val="85000"/>
              </a:lnSpc>
              <a:defRPr/>
            </a:pPr>
            <a:r>
              <a:rPr lang="en-US" altLang="ko-KR" b="1">
                <a:solidFill>
                  <a:srgbClr val="000000"/>
                </a:solidFill>
                <a:cs typeface="Arial" charset="0"/>
              </a:rPr>
              <a:t>Operator Data</a:t>
            </a:r>
          </a:p>
        </p:txBody>
      </p:sp>
      <p:sp>
        <p:nvSpPr>
          <p:cNvPr id="193543" name="Rectangle 7">
            <a:extLst>
              <a:ext uri="{FF2B5EF4-FFF2-40B4-BE49-F238E27FC236}">
                <a16:creationId xmlns:a16="http://schemas.microsoft.com/office/drawing/2014/main" id="{3621DA30-2E0A-3F4D-9985-63B9B3F8CDC7}"/>
              </a:ext>
            </a:extLst>
          </p:cNvPr>
          <p:cNvSpPr>
            <a:spLocks noChangeArrowheads="1"/>
          </p:cNvSpPr>
          <p:nvPr/>
        </p:nvSpPr>
        <p:spPr bwMode="auto">
          <a:xfrm>
            <a:off x="7058025" y="3927475"/>
            <a:ext cx="1870075" cy="1243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4323" tIns="25729" rIns="64323" bIns="257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latinLnBrk="1" hangingPunct="1">
              <a:lnSpc>
                <a:spcPct val="85000"/>
              </a:lnSpc>
              <a:defRPr/>
            </a:pPr>
            <a:r>
              <a:rPr lang="en-US" altLang="ko-KR" b="1" i="1">
                <a:solidFill>
                  <a:srgbClr val="000000"/>
                </a:solidFill>
                <a:cs typeface="Arial" charset="0"/>
              </a:rPr>
              <a:t>Inputs:</a:t>
            </a:r>
          </a:p>
          <a:p>
            <a:pPr eaLnBrk="1" latinLnBrk="1" hangingPunct="1">
              <a:lnSpc>
                <a:spcPct val="85000"/>
              </a:lnSpc>
              <a:defRPr/>
            </a:pPr>
            <a:r>
              <a:rPr lang="en-US" altLang="ko-KR" b="1">
                <a:solidFill>
                  <a:srgbClr val="000000"/>
                </a:solidFill>
                <a:cs typeface="Arial" charset="0"/>
              </a:rPr>
              <a:t>RESET</a:t>
            </a:r>
          </a:p>
          <a:p>
            <a:pPr eaLnBrk="1" latinLnBrk="1" hangingPunct="1">
              <a:lnSpc>
                <a:spcPct val="85000"/>
              </a:lnSpc>
              <a:defRPr/>
            </a:pPr>
            <a:r>
              <a:rPr lang="en-US" altLang="ko-KR" b="1">
                <a:solidFill>
                  <a:srgbClr val="000000"/>
                </a:solidFill>
                <a:cs typeface="Arial" charset="0"/>
              </a:rPr>
              <a:t>ENTER</a:t>
            </a:r>
          </a:p>
          <a:p>
            <a:pPr eaLnBrk="1" latinLnBrk="1" hangingPunct="1">
              <a:lnSpc>
                <a:spcPct val="85000"/>
              </a:lnSpc>
              <a:defRPr/>
            </a:pPr>
            <a:r>
              <a:rPr lang="en-US" altLang="ko-KR" b="1">
                <a:solidFill>
                  <a:srgbClr val="000000"/>
                </a:solidFill>
                <a:cs typeface="Arial" charset="0"/>
              </a:rPr>
              <a:t>VALUE (4bit)</a:t>
            </a:r>
          </a:p>
          <a:p>
            <a:pPr eaLnBrk="1" latinLnBrk="1" hangingPunct="1">
              <a:lnSpc>
                <a:spcPct val="85000"/>
              </a:lnSpc>
              <a:defRPr/>
            </a:pPr>
            <a:r>
              <a:rPr lang="en-US" altLang="ko-KR" b="1">
                <a:solidFill>
                  <a:srgbClr val="000000"/>
                </a:solidFill>
                <a:cs typeface="Arial" charset="0"/>
              </a:rPr>
              <a:t>(LD1, LD2, LD3)</a:t>
            </a:r>
          </a:p>
        </p:txBody>
      </p:sp>
      <p:sp>
        <p:nvSpPr>
          <p:cNvPr id="193544" name="Rectangle 8">
            <a:extLst>
              <a:ext uri="{FF2B5EF4-FFF2-40B4-BE49-F238E27FC236}">
                <a16:creationId xmlns:a16="http://schemas.microsoft.com/office/drawing/2014/main" id="{D0487FB5-9F53-684F-BBA6-06FD77B00585}"/>
              </a:ext>
            </a:extLst>
          </p:cNvPr>
          <p:cNvSpPr>
            <a:spLocks noChangeArrowheads="1"/>
          </p:cNvSpPr>
          <p:nvPr/>
        </p:nvSpPr>
        <p:spPr bwMode="auto">
          <a:xfrm>
            <a:off x="7058025" y="5534025"/>
            <a:ext cx="1103313"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4323" tIns="25729" rIns="64323" bIns="257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latinLnBrk="1" hangingPunct="1">
              <a:lnSpc>
                <a:spcPct val="85000"/>
              </a:lnSpc>
              <a:defRPr/>
            </a:pPr>
            <a:r>
              <a:rPr lang="en-US" altLang="ko-KR" b="1" i="1">
                <a:solidFill>
                  <a:srgbClr val="000000"/>
                </a:solidFill>
                <a:cs typeface="Arial" charset="0"/>
              </a:rPr>
              <a:t>Outputs:</a:t>
            </a:r>
          </a:p>
          <a:p>
            <a:pPr eaLnBrk="1" latinLnBrk="1" hangingPunct="1">
              <a:lnSpc>
                <a:spcPct val="85000"/>
              </a:lnSpc>
              <a:defRPr/>
            </a:pPr>
            <a:r>
              <a:rPr lang="en-US" altLang="ko-KR" b="1">
                <a:solidFill>
                  <a:srgbClr val="000000"/>
                </a:solidFill>
                <a:cs typeface="Arial" charset="0"/>
              </a:rPr>
              <a:t>Unlock</a:t>
            </a:r>
          </a:p>
          <a:p>
            <a:pPr eaLnBrk="1" latinLnBrk="1" hangingPunct="1">
              <a:lnSpc>
                <a:spcPct val="85000"/>
              </a:lnSpc>
              <a:defRPr/>
            </a:pPr>
            <a:r>
              <a:rPr lang="en-US" altLang="ko-KR" b="1">
                <a:solidFill>
                  <a:srgbClr val="000000"/>
                </a:solidFill>
                <a:cs typeface="Arial" charset="0"/>
              </a:rPr>
              <a:t>Error</a:t>
            </a:r>
          </a:p>
        </p:txBody>
      </p:sp>
      <p:grpSp>
        <p:nvGrpSpPr>
          <p:cNvPr id="217097" name="그룹 64">
            <a:extLst>
              <a:ext uri="{FF2B5EF4-FFF2-40B4-BE49-F238E27FC236}">
                <a16:creationId xmlns:a16="http://schemas.microsoft.com/office/drawing/2014/main" id="{2C5438E9-A4F1-5244-B40E-FA483F6AFAFB}"/>
              </a:ext>
            </a:extLst>
          </p:cNvPr>
          <p:cNvGrpSpPr>
            <a:grpSpLocks/>
          </p:cNvGrpSpPr>
          <p:nvPr/>
        </p:nvGrpSpPr>
        <p:grpSpPr bwMode="auto">
          <a:xfrm>
            <a:off x="2500313" y="3902075"/>
            <a:ext cx="3246437" cy="2803525"/>
            <a:chOff x="2517775" y="3641725"/>
            <a:chExt cx="3203575" cy="2768600"/>
          </a:xfrm>
        </p:grpSpPr>
        <p:grpSp>
          <p:nvGrpSpPr>
            <p:cNvPr id="217111" name="Group 4">
              <a:extLst>
                <a:ext uri="{FF2B5EF4-FFF2-40B4-BE49-F238E27FC236}">
                  <a16:creationId xmlns:a16="http://schemas.microsoft.com/office/drawing/2014/main" id="{FA6BB1D9-C493-3544-BEA0-963CC8E52056}"/>
                </a:ext>
              </a:extLst>
            </p:cNvPr>
            <p:cNvGrpSpPr>
              <a:grpSpLocks noChangeAspect="1"/>
            </p:cNvGrpSpPr>
            <p:nvPr/>
          </p:nvGrpSpPr>
          <p:grpSpPr bwMode="auto">
            <a:xfrm>
              <a:off x="2517775" y="3641725"/>
              <a:ext cx="3081338" cy="2768600"/>
              <a:chOff x="1586" y="2294"/>
              <a:chExt cx="1941" cy="1744"/>
            </a:xfrm>
          </p:grpSpPr>
          <p:sp>
            <p:nvSpPr>
              <p:cNvPr id="217117" name="Rectangle 6">
                <a:extLst>
                  <a:ext uri="{FF2B5EF4-FFF2-40B4-BE49-F238E27FC236}">
                    <a16:creationId xmlns:a16="http://schemas.microsoft.com/office/drawing/2014/main" id="{8497AEF4-FD2E-A947-99DA-1C1508B5AD80}"/>
                  </a:ext>
                </a:extLst>
              </p:cNvPr>
              <p:cNvSpPr>
                <a:spLocks noChangeArrowheads="1"/>
              </p:cNvSpPr>
              <p:nvPr/>
            </p:nvSpPr>
            <p:spPr bwMode="auto">
              <a:xfrm>
                <a:off x="2076" y="2334"/>
                <a:ext cx="829" cy="1704"/>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92625" tIns="46313" rIns="92625" bIns="46313"/>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latinLnBrk="1" hangingPunct="1"/>
                <a:endParaRPr lang="ko-KR" altLang="en-US">
                  <a:solidFill>
                    <a:srgbClr val="000000"/>
                  </a:solidFill>
                  <a:latin typeface="Calibri" panose="020F0502020204030204" pitchFamily="34" charset="0"/>
                </a:endParaRPr>
              </a:p>
            </p:txBody>
          </p:sp>
          <p:sp>
            <p:nvSpPr>
              <p:cNvPr id="19" name="Rectangle 9">
                <a:extLst>
                  <a:ext uri="{FF2B5EF4-FFF2-40B4-BE49-F238E27FC236}">
                    <a16:creationId xmlns:a16="http://schemas.microsoft.com/office/drawing/2014/main" id="{52770979-B824-B740-A332-B740E937A3C6}"/>
                  </a:ext>
                </a:extLst>
              </p:cNvPr>
              <p:cNvSpPr>
                <a:spLocks noChangeArrowheads="1"/>
              </p:cNvSpPr>
              <p:nvPr/>
            </p:nvSpPr>
            <p:spPr bwMode="auto">
              <a:xfrm>
                <a:off x="2944" y="2629"/>
                <a:ext cx="583"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ko-KR" altLang="ko-KR" sz="1621">
                    <a:solidFill>
                      <a:srgbClr val="000000"/>
                    </a:solidFill>
                  </a:rPr>
                  <a:t>UNLOCK </a:t>
                </a:r>
                <a:endParaRPr lang="ko-KR" altLang="ko-KR">
                  <a:solidFill>
                    <a:prstClr val="black"/>
                  </a:solidFill>
                </a:endParaRPr>
              </a:p>
            </p:txBody>
          </p:sp>
          <p:sp>
            <p:nvSpPr>
              <p:cNvPr id="20" name="Rectangle 10">
                <a:extLst>
                  <a:ext uri="{FF2B5EF4-FFF2-40B4-BE49-F238E27FC236}">
                    <a16:creationId xmlns:a16="http://schemas.microsoft.com/office/drawing/2014/main" id="{AF169EFF-9E47-8040-965E-C47BE56F196F}"/>
                  </a:ext>
                </a:extLst>
              </p:cNvPr>
              <p:cNvSpPr>
                <a:spLocks noChangeArrowheads="1"/>
              </p:cNvSpPr>
              <p:nvPr/>
            </p:nvSpPr>
            <p:spPr bwMode="auto">
              <a:xfrm>
                <a:off x="2944" y="3202"/>
                <a:ext cx="510"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ko-KR" altLang="ko-KR" sz="1621">
                    <a:solidFill>
                      <a:srgbClr val="000000"/>
                    </a:solidFill>
                  </a:rPr>
                  <a:t>ERROR </a:t>
                </a:r>
                <a:endParaRPr lang="ko-KR" altLang="ko-KR">
                  <a:solidFill>
                    <a:prstClr val="black"/>
                  </a:solidFill>
                </a:endParaRPr>
              </a:p>
            </p:txBody>
          </p:sp>
          <p:sp>
            <p:nvSpPr>
              <p:cNvPr id="21" name="Rectangle 11">
                <a:extLst>
                  <a:ext uri="{FF2B5EF4-FFF2-40B4-BE49-F238E27FC236}">
                    <a16:creationId xmlns:a16="http://schemas.microsoft.com/office/drawing/2014/main" id="{22247D0F-B11D-9848-AF44-C629C1B72848}"/>
                  </a:ext>
                </a:extLst>
              </p:cNvPr>
              <p:cNvSpPr>
                <a:spLocks noChangeArrowheads="1"/>
              </p:cNvSpPr>
              <p:nvPr/>
            </p:nvSpPr>
            <p:spPr bwMode="auto">
              <a:xfrm>
                <a:off x="1590" y="2294"/>
                <a:ext cx="469"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ko-KR" altLang="ko-KR" sz="1621">
                    <a:solidFill>
                      <a:srgbClr val="000000"/>
                    </a:solidFill>
                  </a:rPr>
                  <a:t>RESET </a:t>
                </a:r>
                <a:endParaRPr lang="ko-KR" altLang="ko-KR">
                  <a:solidFill>
                    <a:prstClr val="black"/>
                  </a:solidFill>
                </a:endParaRPr>
              </a:p>
            </p:txBody>
          </p:sp>
          <p:sp>
            <p:nvSpPr>
              <p:cNvPr id="22" name="Rectangle 12">
                <a:extLst>
                  <a:ext uri="{FF2B5EF4-FFF2-40B4-BE49-F238E27FC236}">
                    <a16:creationId xmlns:a16="http://schemas.microsoft.com/office/drawing/2014/main" id="{4BC6D3A6-EEDD-D744-832F-BD949E18BCE2}"/>
                  </a:ext>
                </a:extLst>
              </p:cNvPr>
              <p:cNvSpPr>
                <a:spLocks noChangeArrowheads="1"/>
              </p:cNvSpPr>
              <p:nvPr/>
            </p:nvSpPr>
            <p:spPr bwMode="auto">
              <a:xfrm>
                <a:off x="1594" y="2536"/>
                <a:ext cx="484"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ko-KR" altLang="ko-KR" sz="1621" dirty="0">
                    <a:solidFill>
                      <a:srgbClr val="000000"/>
                    </a:solidFill>
                  </a:rPr>
                  <a:t>ENTER </a:t>
                </a:r>
                <a:endParaRPr lang="ko-KR" altLang="ko-KR" dirty="0">
                  <a:solidFill>
                    <a:prstClr val="black"/>
                  </a:solidFill>
                </a:endParaRPr>
              </a:p>
            </p:txBody>
          </p:sp>
          <p:sp>
            <p:nvSpPr>
              <p:cNvPr id="217122" name="Rectangle 13">
                <a:extLst>
                  <a:ext uri="{FF2B5EF4-FFF2-40B4-BE49-F238E27FC236}">
                    <a16:creationId xmlns:a16="http://schemas.microsoft.com/office/drawing/2014/main" id="{F5BEC896-A8F5-744F-86A6-0157B97C43D8}"/>
                  </a:ext>
                </a:extLst>
              </p:cNvPr>
              <p:cNvSpPr>
                <a:spLocks noChangeArrowheads="1"/>
              </p:cNvSpPr>
              <p:nvPr/>
            </p:nvSpPr>
            <p:spPr bwMode="auto">
              <a:xfrm>
                <a:off x="1586" y="2766"/>
                <a:ext cx="46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000000"/>
                    </a:solidFill>
                  </a:rPr>
                  <a:t>VALUE</a:t>
                </a:r>
                <a:endParaRPr lang="ko-KR" altLang="ko-KR">
                  <a:solidFill>
                    <a:srgbClr val="000000"/>
                  </a:solidFill>
                </a:endParaRPr>
              </a:p>
            </p:txBody>
          </p:sp>
          <p:sp>
            <p:nvSpPr>
              <p:cNvPr id="217123" name="Rectangle 20">
                <a:extLst>
                  <a:ext uri="{FF2B5EF4-FFF2-40B4-BE49-F238E27FC236}">
                    <a16:creationId xmlns:a16="http://schemas.microsoft.com/office/drawing/2014/main" id="{D43F1351-0319-8542-8B26-D741DA2A7DE0}"/>
                  </a:ext>
                </a:extLst>
              </p:cNvPr>
              <p:cNvSpPr>
                <a:spLocks noChangeArrowheads="1"/>
              </p:cNvSpPr>
              <p:nvPr/>
            </p:nvSpPr>
            <p:spPr bwMode="auto">
              <a:xfrm>
                <a:off x="1702" y="3632"/>
                <a:ext cx="0"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ko-KR">
                  <a:solidFill>
                    <a:srgbClr val="000000"/>
                  </a:solidFill>
                </a:endParaRPr>
              </a:p>
            </p:txBody>
          </p:sp>
          <p:grpSp>
            <p:nvGrpSpPr>
              <p:cNvPr id="217124" name="Group 24">
                <a:extLst>
                  <a:ext uri="{FF2B5EF4-FFF2-40B4-BE49-F238E27FC236}">
                    <a16:creationId xmlns:a16="http://schemas.microsoft.com/office/drawing/2014/main" id="{4E258C25-7C2A-BF45-A974-65ABA2BF6F3F}"/>
                  </a:ext>
                </a:extLst>
              </p:cNvPr>
              <p:cNvGrpSpPr>
                <a:grpSpLocks/>
              </p:cNvGrpSpPr>
              <p:nvPr/>
            </p:nvGrpSpPr>
            <p:grpSpPr bwMode="auto">
              <a:xfrm>
                <a:off x="1638" y="3744"/>
                <a:ext cx="91" cy="197"/>
                <a:chOff x="1638" y="3744"/>
                <a:chExt cx="91" cy="197"/>
              </a:xfrm>
            </p:grpSpPr>
            <p:sp>
              <p:nvSpPr>
                <p:cNvPr id="217128" name="Rectangle 22">
                  <a:extLst>
                    <a:ext uri="{FF2B5EF4-FFF2-40B4-BE49-F238E27FC236}">
                      <a16:creationId xmlns:a16="http://schemas.microsoft.com/office/drawing/2014/main" id="{F7B223F0-68F1-B849-B9A5-B760E3C0DBE1}"/>
                    </a:ext>
                  </a:extLst>
                </p:cNvPr>
                <p:cNvSpPr>
                  <a:spLocks noChangeArrowheads="1"/>
                </p:cNvSpPr>
                <p:nvPr/>
              </p:nvSpPr>
              <p:spPr bwMode="auto">
                <a:xfrm>
                  <a:off x="1638" y="3744"/>
                  <a:ext cx="0"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ko-KR">
                    <a:solidFill>
                      <a:srgbClr val="000000"/>
                    </a:solidFill>
                  </a:endParaRPr>
                </a:p>
              </p:txBody>
            </p:sp>
            <p:sp>
              <p:nvSpPr>
                <p:cNvPr id="55" name="Rectangle 23">
                  <a:extLst>
                    <a:ext uri="{FF2B5EF4-FFF2-40B4-BE49-F238E27FC236}">
                      <a16:creationId xmlns:a16="http://schemas.microsoft.com/office/drawing/2014/main" id="{F689B4AC-18E5-ED4A-89C2-8B56B435B87F}"/>
                    </a:ext>
                  </a:extLst>
                </p:cNvPr>
                <p:cNvSpPr>
                  <a:spLocks noChangeArrowheads="1"/>
                </p:cNvSpPr>
                <p:nvPr/>
              </p:nvSpPr>
              <p:spPr bwMode="auto">
                <a:xfrm>
                  <a:off x="1702" y="3823"/>
                  <a:ext cx="27"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ko-KR" altLang="ko-KR" sz="1216" dirty="0">
                      <a:solidFill>
                        <a:srgbClr val="000000"/>
                      </a:solidFill>
                    </a:rPr>
                    <a:t> </a:t>
                  </a:r>
                  <a:endParaRPr lang="ko-KR" altLang="ko-KR" dirty="0">
                    <a:solidFill>
                      <a:prstClr val="black"/>
                    </a:solidFill>
                  </a:endParaRPr>
                </a:p>
              </p:txBody>
            </p:sp>
          </p:grpSp>
          <p:grpSp>
            <p:nvGrpSpPr>
              <p:cNvPr id="217125" name="Group 27">
                <a:extLst>
                  <a:ext uri="{FF2B5EF4-FFF2-40B4-BE49-F238E27FC236}">
                    <a16:creationId xmlns:a16="http://schemas.microsoft.com/office/drawing/2014/main" id="{DAC8B65C-4C31-0342-8CB0-764220495541}"/>
                  </a:ext>
                </a:extLst>
              </p:cNvPr>
              <p:cNvGrpSpPr>
                <a:grpSpLocks/>
              </p:cNvGrpSpPr>
              <p:nvPr/>
            </p:nvGrpSpPr>
            <p:grpSpPr bwMode="auto">
              <a:xfrm>
                <a:off x="2116" y="3011"/>
                <a:ext cx="771" cy="301"/>
                <a:chOff x="2116" y="3011"/>
                <a:chExt cx="771" cy="301"/>
              </a:xfrm>
            </p:grpSpPr>
            <p:sp>
              <p:nvSpPr>
                <p:cNvPr id="52" name="Rectangle 25">
                  <a:extLst>
                    <a:ext uri="{FF2B5EF4-FFF2-40B4-BE49-F238E27FC236}">
                      <a16:creationId xmlns:a16="http://schemas.microsoft.com/office/drawing/2014/main" id="{28FEED83-6A05-274A-9F4B-54144D56F305}"/>
                    </a:ext>
                  </a:extLst>
                </p:cNvPr>
                <p:cNvSpPr>
                  <a:spLocks noChangeArrowheads="1"/>
                </p:cNvSpPr>
                <p:nvPr/>
              </p:nvSpPr>
              <p:spPr bwMode="auto">
                <a:xfrm>
                  <a:off x="2116" y="3011"/>
                  <a:ext cx="771"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ko-KR" altLang="ko-KR" sz="1621">
                      <a:solidFill>
                        <a:srgbClr val="000000"/>
                      </a:solidFill>
                    </a:rPr>
                    <a:t>Combination </a:t>
                  </a:r>
                  <a:endParaRPr lang="ko-KR" altLang="ko-KR">
                    <a:solidFill>
                      <a:prstClr val="black"/>
                    </a:solidFill>
                  </a:endParaRPr>
                </a:p>
              </p:txBody>
            </p:sp>
            <p:sp>
              <p:nvSpPr>
                <p:cNvPr id="53" name="Rectangle 26">
                  <a:extLst>
                    <a:ext uri="{FF2B5EF4-FFF2-40B4-BE49-F238E27FC236}">
                      <a16:creationId xmlns:a16="http://schemas.microsoft.com/office/drawing/2014/main" id="{4386A4B3-BC81-BF48-9B2F-9E0075E30EAD}"/>
                    </a:ext>
                  </a:extLst>
                </p:cNvPr>
                <p:cNvSpPr>
                  <a:spLocks noChangeArrowheads="1"/>
                </p:cNvSpPr>
                <p:nvPr/>
              </p:nvSpPr>
              <p:spPr bwMode="auto">
                <a:xfrm>
                  <a:off x="2195" y="3155"/>
                  <a:ext cx="625"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ko-KR" altLang="ko-KR" sz="1621">
                      <a:solidFill>
                        <a:srgbClr val="000000"/>
                      </a:solidFill>
                    </a:rPr>
                    <a:t>Lock FSM </a:t>
                  </a:r>
                  <a:endParaRPr lang="ko-KR" altLang="ko-KR">
                    <a:solidFill>
                      <a:prstClr val="black"/>
                    </a:solidFill>
                  </a:endParaRPr>
                </a:p>
              </p:txBody>
            </p:sp>
          </p:grpSp>
        </p:grpSp>
        <p:cxnSp>
          <p:nvCxnSpPr>
            <p:cNvPr id="67" name="직선 화살표 연결선 66">
              <a:extLst>
                <a:ext uri="{FF2B5EF4-FFF2-40B4-BE49-F238E27FC236}">
                  <a16:creationId xmlns:a16="http://schemas.microsoft.com/office/drawing/2014/main" id="{CFC4500A-7315-E44A-B62B-52053F9044AF}"/>
                </a:ext>
              </a:extLst>
            </p:cNvPr>
            <p:cNvCxnSpPr/>
            <p:nvPr/>
          </p:nvCxnSpPr>
          <p:spPr>
            <a:xfrm flipV="1">
              <a:off x="2530307" y="3912942"/>
              <a:ext cx="772304" cy="15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376257AA-A0A4-A644-B5CF-E613B64240C3}"/>
                </a:ext>
              </a:extLst>
            </p:cNvPr>
            <p:cNvCxnSpPr/>
            <p:nvPr/>
          </p:nvCxnSpPr>
          <p:spPr>
            <a:xfrm flipV="1">
              <a:off x="2517775" y="4276654"/>
              <a:ext cx="772304" cy="156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62561747-005D-9E44-AEFE-CC2A509FBDF5}"/>
                </a:ext>
              </a:extLst>
            </p:cNvPr>
            <p:cNvCxnSpPr/>
            <p:nvPr/>
          </p:nvCxnSpPr>
          <p:spPr>
            <a:xfrm flipV="1">
              <a:off x="2530307" y="4710913"/>
              <a:ext cx="772304" cy="15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0ACC3F1F-074F-CD4B-BB5F-50D8E99B5B97}"/>
                </a:ext>
              </a:extLst>
            </p:cNvPr>
            <p:cNvCxnSpPr/>
            <p:nvPr/>
          </p:nvCxnSpPr>
          <p:spPr>
            <a:xfrm>
              <a:off x="4607540" y="4475754"/>
              <a:ext cx="1113810" cy="156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4E12B812-6443-E54F-9A73-3CD2AE7E902E}"/>
                </a:ext>
              </a:extLst>
            </p:cNvPr>
            <p:cNvCxnSpPr/>
            <p:nvPr/>
          </p:nvCxnSpPr>
          <p:spPr>
            <a:xfrm>
              <a:off x="4599707" y="5524562"/>
              <a:ext cx="111381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9" name="직선 연결선 78">
            <a:extLst>
              <a:ext uri="{FF2B5EF4-FFF2-40B4-BE49-F238E27FC236}">
                <a16:creationId xmlns:a16="http://schemas.microsoft.com/office/drawing/2014/main" id="{523D5DC0-C660-F749-BB71-2119485F6747}"/>
              </a:ext>
            </a:extLst>
          </p:cNvPr>
          <p:cNvCxnSpPr/>
          <p:nvPr/>
        </p:nvCxnSpPr>
        <p:spPr>
          <a:xfrm>
            <a:off x="2789238" y="4892675"/>
            <a:ext cx="141287" cy="1984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직사각형 79">
            <a:extLst>
              <a:ext uri="{FF2B5EF4-FFF2-40B4-BE49-F238E27FC236}">
                <a16:creationId xmlns:a16="http://schemas.microsoft.com/office/drawing/2014/main" id="{3D035A4B-506E-D441-B0E2-F5C3D6AC4E43}"/>
              </a:ext>
            </a:extLst>
          </p:cNvPr>
          <p:cNvSpPr/>
          <p:nvPr/>
        </p:nvSpPr>
        <p:spPr>
          <a:xfrm>
            <a:off x="2524125" y="4892675"/>
            <a:ext cx="546100" cy="41275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sz="1621" dirty="0">
                <a:solidFill>
                  <a:prstClr val="black"/>
                </a:solidFill>
                <a:latin typeface="Arial" panose="020B0604020202020204" pitchFamily="34" charset="0"/>
                <a:cs typeface="Arial" panose="020B0604020202020204" pitchFamily="34" charset="0"/>
              </a:rPr>
              <a:t>4</a:t>
            </a:r>
            <a:endParaRPr lang="ko-KR" altLang="en-US" sz="1621" dirty="0">
              <a:solidFill>
                <a:prstClr val="black"/>
              </a:solidFill>
              <a:latin typeface="Arial" panose="020B0604020202020204" pitchFamily="34" charset="0"/>
              <a:cs typeface="Arial" panose="020B0604020202020204" pitchFamily="34" charset="0"/>
            </a:endParaRPr>
          </a:p>
        </p:txBody>
      </p:sp>
      <p:sp>
        <p:nvSpPr>
          <p:cNvPr id="81" name="직사각형 80">
            <a:extLst>
              <a:ext uri="{FF2B5EF4-FFF2-40B4-BE49-F238E27FC236}">
                <a16:creationId xmlns:a16="http://schemas.microsoft.com/office/drawing/2014/main" id="{B0D88A8D-9EB0-C545-9454-B5EAE451C297}"/>
              </a:ext>
            </a:extLst>
          </p:cNvPr>
          <p:cNvSpPr/>
          <p:nvPr/>
        </p:nvSpPr>
        <p:spPr>
          <a:xfrm>
            <a:off x="3289300" y="6018213"/>
            <a:ext cx="466725" cy="314325"/>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sz="1621" dirty="0">
                <a:solidFill>
                  <a:prstClr val="black"/>
                </a:solidFill>
                <a:latin typeface="Arial" panose="020B0604020202020204" pitchFamily="34" charset="0"/>
                <a:cs typeface="Arial" panose="020B0604020202020204" pitchFamily="34" charset="0"/>
              </a:rPr>
              <a:t>C2</a:t>
            </a:r>
            <a:endParaRPr lang="ko-KR" altLang="en-US" sz="2026" dirty="0">
              <a:solidFill>
                <a:prstClr val="black"/>
              </a:solidFill>
              <a:latin typeface="Arial" panose="020B0604020202020204" pitchFamily="34" charset="0"/>
              <a:cs typeface="Arial" panose="020B0604020202020204" pitchFamily="34" charset="0"/>
            </a:endParaRPr>
          </a:p>
        </p:txBody>
      </p:sp>
      <p:sp>
        <p:nvSpPr>
          <p:cNvPr id="82" name="직사각형 81">
            <a:extLst>
              <a:ext uri="{FF2B5EF4-FFF2-40B4-BE49-F238E27FC236}">
                <a16:creationId xmlns:a16="http://schemas.microsoft.com/office/drawing/2014/main" id="{DEA2EE65-3858-9641-AF85-1D6DB43A8BFE}"/>
              </a:ext>
            </a:extLst>
          </p:cNvPr>
          <p:cNvSpPr/>
          <p:nvPr/>
        </p:nvSpPr>
        <p:spPr>
          <a:xfrm>
            <a:off x="3289300" y="6337300"/>
            <a:ext cx="466725" cy="315913"/>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sz="1621" dirty="0">
                <a:solidFill>
                  <a:prstClr val="black"/>
                </a:solidFill>
                <a:latin typeface="Arial" panose="020B0604020202020204" pitchFamily="34" charset="0"/>
                <a:cs typeface="Arial" panose="020B0604020202020204" pitchFamily="34" charset="0"/>
              </a:rPr>
              <a:t>C3</a:t>
            </a:r>
            <a:endParaRPr lang="ko-KR" altLang="en-US" sz="2026" dirty="0">
              <a:solidFill>
                <a:prstClr val="black"/>
              </a:solidFill>
              <a:latin typeface="Arial" panose="020B0604020202020204" pitchFamily="34" charset="0"/>
              <a:cs typeface="Arial" panose="020B0604020202020204" pitchFamily="34" charset="0"/>
            </a:endParaRPr>
          </a:p>
        </p:txBody>
      </p:sp>
      <p:sp>
        <p:nvSpPr>
          <p:cNvPr id="83" name="직사각형 82">
            <a:extLst>
              <a:ext uri="{FF2B5EF4-FFF2-40B4-BE49-F238E27FC236}">
                <a16:creationId xmlns:a16="http://schemas.microsoft.com/office/drawing/2014/main" id="{0DDC6B00-00AC-8944-940E-2C7BA5294A63}"/>
              </a:ext>
            </a:extLst>
          </p:cNvPr>
          <p:cNvSpPr/>
          <p:nvPr/>
        </p:nvSpPr>
        <p:spPr>
          <a:xfrm>
            <a:off x="3289300" y="5702300"/>
            <a:ext cx="466725" cy="315913"/>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sz="1621" dirty="0">
                <a:solidFill>
                  <a:prstClr val="black"/>
                </a:solidFill>
                <a:latin typeface="Arial" panose="020B0604020202020204" pitchFamily="34" charset="0"/>
                <a:cs typeface="Arial" panose="020B0604020202020204" pitchFamily="34" charset="0"/>
              </a:rPr>
              <a:t>C1</a:t>
            </a:r>
            <a:endParaRPr lang="ko-KR" altLang="en-US" sz="2026" dirty="0">
              <a:solidFill>
                <a:prstClr val="black"/>
              </a:solidFill>
              <a:latin typeface="Arial" panose="020B0604020202020204" pitchFamily="34" charset="0"/>
              <a:cs typeface="Arial" panose="020B0604020202020204" pitchFamily="34" charset="0"/>
            </a:endParaRPr>
          </a:p>
        </p:txBody>
      </p:sp>
      <p:cxnSp>
        <p:nvCxnSpPr>
          <p:cNvPr id="84" name="직선 화살표 연결선 83">
            <a:extLst>
              <a:ext uri="{FF2B5EF4-FFF2-40B4-BE49-F238E27FC236}">
                <a16:creationId xmlns:a16="http://schemas.microsoft.com/office/drawing/2014/main" id="{23DDE5BB-EB78-0E4D-8C91-E5BA13EDED0C}"/>
              </a:ext>
            </a:extLst>
          </p:cNvPr>
          <p:cNvCxnSpPr/>
          <p:nvPr/>
        </p:nvCxnSpPr>
        <p:spPr>
          <a:xfrm flipV="1">
            <a:off x="2508250" y="5292725"/>
            <a:ext cx="781050" cy="15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7104" name="Rectangle 13">
            <a:extLst>
              <a:ext uri="{FF2B5EF4-FFF2-40B4-BE49-F238E27FC236}">
                <a16:creationId xmlns:a16="http://schemas.microsoft.com/office/drawing/2014/main" id="{030BD371-41B4-2943-9CD9-EE6083CFACE0}"/>
              </a:ext>
            </a:extLst>
          </p:cNvPr>
          <p:cNvSpPr>
            <a:spLocks noChangeArrowheads="1"/>
          </p:cNvSpPr>
          <p:nvPr/>
        </p:nvSpPr>
        <p:spPr bwMode="auto">
          <a:xfrm>
            <a:off x="2701925" y="5287963"/>
            <a:ext cx="285750" cy="28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000000"/>
                </a:solidFill>
              </a:rPr>
              <a:t>clk</a:t>
            </a:r>
            <a:endParaRPr lang="ko-KR" altLang="ko-KR">
              <a:solidFill>
                <a:srgbClr val="000000"/>
              </a:solidFill>
            </a:endParaRPr>
          </a:p>
        </p:txBody>
      </p:sp>
      <p:cxnSp>
        <p:nvCxnSpPr>
          <p:cNvPr id="86" name="직선 화살표 연결선 85">
            <a:extLst>
              <a:ext uri="{FF2B5EF4-FFF2-40B4-BE49-F238E27FC236}">
                <a16:creationId xmlns:a16="http://schemas.microsoft.com/office/drawing/2014/main" id="{49072674-EB94-E147-A506-A7AF314E8791}"/>
              </a:ext>
            </a:extLst>
          </p:cNvPr>
          <p:cNvCxnSpPr/>
          <p:nvPr/>
        </p:nvCxnSpPr>
        <p:spPr>
          <a:xfrm flipV="1">
            <a:off x="2473325" y="5859463"/>
            <a:ext cx="781050" cy="15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B7A55A8D-7F4F-7746-9C51-E4E5FE6E8ADB}"/>
              </a:ext>
            </a:extLst>
          </p:cNvPr>
          <p:cNvCxnSpPr/>
          <p:nvPr/>
        </p:nvCxnSpPr>
        <p:spPr>
          <a:xfrm flipV="1">
            <a:off x="2470150" y="6165850"/>
            <a:ext cx="781050" cy="15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a:extLst>
              <a:ext uri="{FF2B5EF4-FFF2-40B4-BE49-F238E27FC236}">
                <a16:creationId xmlns:a16="http://schemas.microsoft.com/office/drawing/2014/main" id="{1369D718-9D64-3A46-9862-A6F2D7BC2EEC}"/>
              </a:ext>
            </a:extLst>
          </p:cNvPr>
          <p:cNvCxnSpPr/>
          <p:nvPr/>
        </p:nvCxnSpPr>
        <p:spPr>
          <a:xfrm flipV="1">
            <a:off x="2468563" y="6489700"/>
            <a:ext cx="7826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12">
            <a:extLst>
              <a:ext uri="{FF2B5EF4-FFF2-40B4-BE49-F238E27FC236}">
                <a16:creationId xmlns:a16="http://schemas.microsoft.com/office/drawing/2014/main" id="{99FA18C8-1736-B643-B662-DDA8374C9E25}"/>
              </a:ext>
            </a:extLst>
          </p:cNvPr>
          <p:cNvSpPr>
            <a:spLocks noChangeArrowheads="1"/>
          </p:cNvSpPr>
          <p:nvPr/>
        </p:nvSpPr>
        <p:spPr bwMode="auto">
          <a:xfrm>
            <a:off x="2557463" y="5621338"/>
            <a:ext cx="385762"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ko-KR" sz="1621" dirty="0">
                <a:solidFill>
                  <a:srgbClr val="000000"/>
                </a:solidFill>
              </a:rPr>
              <a:t>LD1</a:t>
            </a:r>
            <a:endParaRPr lang="ko-KR" altLang="ko-KR" dirty="0">
              <a:solidFill>
                <a:prstClr val="black"/>
              </a:solidFill>
            </a:endParaRPr>
          </a:p>
        </p:txBody>
      </p:sp>
      <p:sp>
        <p:nvSpPr>
          <p:cNvPr id="90" name="Rectangle 12">
            <a:extLst>
              <a:ext uri="{FF2B5EF4-FFF2-40B4-BE49-F238E27FC236}">
                <a16:creationId xmlns:a16="http://schemas.microsoft.com/office/drawing/2014/main" id="{39A877C1-DC83-304D-B195-14CA2DE7A284}"/>
              </a:ext>
            </a:extLst>
          </p:cNvPr>
          <p:cNvSpPr>
            <a:spLocks noChangeArrowheads="1"/>
          </p:cNvSpPr>
          <p:nvPr/>
        </p:nvSpPr>
        <p:spPr bwMode="auto">
          <a:xfrm>
            <a:off x="2552700" y="5921375"/>
            <a:ext cx="385763"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ko-KR" sz="1621" dirty="0">
                <a:solidFill>
                  <a:srgbClr val="000000"/>
                </a:solidFill>
              </a:rPr>
              <a:t>LD2</a:t>
            </a:r>
            <a:endParaRPr lang="ko-KR" altLang="ko-KR" dirty="0">
              <a:solidFill>
                <a:prstClr val="black"/>
              </a:solidFill>
            </a:endParaRPr>
          </a:p>
        </p:txBody>
      </p:sp>
      <p:sp>
        <p:nvSpPr>
          <p:cNvPr id="91" name="Rectangle 12">
            <a:extLst>
              <a:ext uri="{FF2B5EF4-FFF2-40B4-BE49-F238E27FC236}">
                <a16:creationId xmlns:a16="http://schemas.microsoft.com/office/drawing/2014/main" id="{B6132597-D693-194B-9CB7-14390ED89EE7}"/>
              </a:ext>
            </a:extLst>
          </p:cNvPr>
          <p:cNvSpPr>
            <a:spLocks noChangeArrowheads="1"/>
          </p:cNvSpPr>
          <p:nvPr/>
        </p:nvSpPr>
        <p:spPr bwMode="auto">
          <a:xfrm>
            <a:off x="2549525" y="6245225"/>
            <a:ext cx="385763"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defRPr/>
            </a:pPr>
            <a:r>
              <a:rPr lang="en-US" altLang="ko-KR" sz="1621" dirty="0">
                <a:solidFill>
                  <a:srgbClr val="000000"/>
                </a:solidFill>
              </a:rPr>
              <a:t>LD3</a:t>
            </a:r>
            <a:endParaRPr lang="ko-KR" altLang="ko-KR" dirty="0">
              <a:solidFill>
                <a:prstClr val="black"/>
              </a:solidFill>
            </a:endParaRPr>
          </a:p>
        </p:txBody>
      </p:sp>
    </p:spTree>
    <p:extLst>
      <p:ext uri="{BB962C8B-B14F-4D97-AF65-F5344CB8AC3E}">
        <p14:creationId xmlns:p14="http://schemas.microsoft.com/office/powerpoint/2010/main" val="387910605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2743E704-CA5D-0045-A793-54E67777B66E}"/>
              </a:ext>
            </a:extLst>
          </p:cNvPr>
          <p:cNvSpPr txBox="1">
            <a:spLocks noChangeArrowheads="1"/>
          </p:cNvSpPr>
          <p:nvPr/>
        </p:nvSpPr>
        <p:spPr>
          <a:xfrm>
            <a:off x="788988" y="179388"/>
            <a:ext cx="4141787" cy="288925"/>
          </a:xfrm>
          <a:prstGeom prst="rect">
            <a:avLst/>
          </a:prstGeom>
          <a:noFill/>
          <a:ln/>
        </p:spPr>
        <p:txBody>
          <a:bodyPr lIns="92625" tIns="46313" rIns="92625" bIns="46313" anchor="ctr">
            <a:normAutofit fontScale="32500" lnSpcReduction="200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en-US" altLang="ko-KR" sz="4457" b="1" u="sng" dirty="0">
                <a:solidFill>
                  <a:srgbClr val="FF0000"/>
                </a:solidFill>
                <a:latin typeface="Arial" panose="020B0604020202020204" pitchFamily="34" charset="0"/>
                <a:cs typeface="Arial" panose="020B0604020202020204" pitchFamily="34" charset="0"/>
              </a:rPr>
              <a:t>Case studies in Sequential Logic Design</a:t>
            </a:r>
          </a:p>
        </p:txBody>
      </p:sp>
      <p:sp>
        <p:nvSpPr>
          <p:cNvPr id="194563" name="Rectangle 3">
            <a:extLst>
              <a:ext uri="{FF2B5EF4-FFF2-40B4-BE49-F238E27FC236}">
                <a16:creationId xmlns:a16="http://schemas.microsoft.com/office/drawing/2014/main" id="{7835D553-A8B7-A942-9B44-7F57ABC55ACB}"/>
              </a:ext>
            </a:extLst>
          </p:cNvPr>
          <p:cNvSpPr>
            <a:spLocks noChangeArrowheads="1"/>
          </p:cNvSpPr>
          <p:nvPr/>
        </p:nvSpPr>
        <p:spPr bwMode="auto">
          <a:xfrm>
            <a:off x="995363" y="514350"/>
            <a:ext cx="2947987"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4323" tIns="25729" rIns="64323" bIns="257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latinLnBrk="1" hangingPunct="1">
              <a:lnSpc>
                <a:spcPct val="85000"/>
              </a:lnSpc>
              <a:defRPr/>
            </a:pPr>
            <a:r>
              <a:rPr lang="en-US" altLang="ko-KR" b="1" i="1">
                <a:solidFill>
                  <a:srgbClr val="000000"/>
                </a:solidFill>
                <a:cs typeface="Arial" charset="0"/>
              </a:rPr>
              <a:t>Digital Combination Lock</a:t>
            </a:r>
          </a:p>
        </p:txBody>
      </p:sp>
      <p:grpSp>
        <p:nvGrpSpPr>
          <p:cNvPr id="218116" name="그룹 57">
            <a:extLst>
              <a:ext uri="{FF2B5EF4-FFF2-40B4-BE49-F238E27FC236}">
                <a16:creationId xmlns:a16="http://schemas.microsoft.com/office/drawing/2014/main" id="{13C1F0DC-C9E2-014F-8641-4937726FF69A}"/>
              </a:ext>
            </a:extLst>
          </p:cNvPr>
          <p:cNvGrpSpPr>
            <a:grpSpLocks/>
          </p:cNvGrpSpPr>
          <p:nvPr/>
        </p:nvGrpSpPr>
        <p:grpSpPr bwMode="auto">
          <a:xfrm>
            <a:off x="100013" y="1566863"/>
            <a:ext cx="8986837" cy="3760787"/>
            <a:chOff x="190672" y="177802"/>
            <a:chExt cx="8870947" cy="3712052"/>
          </a:xfrm>
        </p:grpSpPr>
        <p:sp>
          <p:nvSpPr>
            <p:cNvPr id="51" name="TextBox 50">
              <a:extLst>
                <a:ext uri="{FF2B5EF4-FFF2-40B4-BE49-F238E27FC236}">
                  <a16:creationId xmlns:a16="http://schemas.microsoft.com/office/drawing/2014/main" id="{B400ED79-CA72-5B49-BE3D-A456C411FFE1}"/>
                </a:ext>
              </a:extLst>
            </p:cNvPr>
            <p:cNvSpPr txBox="1"/>
            <p:nvPr/>
          </p:nvSpPr>
          <p:spPr>
            <a:xfrm>
              <a:off x="4532907" y="2783603"/>
              <a:ext cx="1236386" cy="592299"/>
            </a:xfrm>
            <a:prstGeom prst="rect">
              <a:avLst/>
            </a:prstGeom>
            <a:noFill/>
          </p:spPr>
          <p:txBody>
            <a:bodyPr wrap="none">
              <a:spAutoFit/>
            </a:bodyPr>
            <a:lstStyle/>
            <a:p>
              <a:pPr eaLnBrk="1" fontAlgn="auto" latinLnBrk="1" hangingPunct="1">
                <a:spcBef>
                  <a:spcPts val="0"/>
                </a:spcBef>
                <a:spcAft>
                  <a:spcPts val="0"/>
                </a:spcAft>
                <a:defRPr/>
              </a:pPr>
              <a:r>
                <a:rPr lang="en-US" altLang="ko-KR" sz="1621" b="1" dirty="0">
                  <a:solidFill>
                    <a:prstClr val="black"/>
                  </a:solidFill>
                  <a:cs typeface="Arial" panose="020B0604020202020204" pitchFamily="34" charset="0"/>
                </a:rPr>
                <a:t>C2==Value</a:t>
              </a:r>
            </a:p>
            <a:p>
              <a:pPr eaLnBrk="1" fontAlgn="auto" latinLnBrk="1" hangingPunct="1">
                <a:spcBef>
                  <a:spcPts val="0"/>
                </a:spcBef>
                <a:spcAft>
                  <a:spcPts val="0"/>
                </a:spcAft>
                <a:defRPr/>
              </a:pPr>
              <a:r>
                <a:rPr lang="en-US" altLang="ko-KR" sz="1621" b="1" dirty="0">
                  <a:solidFill>
                    <a:prstClr val="black"/>
                  </a:solidFill>
                  <a:cs typeface="Arial" panose="020B0604020202020204" pitchFamily="34" charset="0"/>
                </a:rPr>
                <a:t>&amp; ENTER</a:t>
              </a:r>
              <a:endParaRPr lang="ko-KR" altLang="en-US" sz="1621" b="1" dirty="0">
                <a:solidFill>
                  <a:prstClr val="black"/>
                </a:solidFill>
                <a:cs typeface="Arial" panose="020B0604020202020204" pitchFamily="34" charset="0"/>
              </a:endParaRPr>
            </a:p>
          </p:txBody>
        </p:sp>
        <p:sp>
          <p:nvSpPr>
            <p:cNvPr id="8" name="타원 7">
              <a:extLst>
                <a:ext uri="{FF2B5EF4-FFF2-40B4-BE49-F238E27FC236}">
                  <a16:creationId xmlns:a16="http://schemas.microsoft.com/office/drawing/2014/main" id="{CF8BD780-241D-BB46-AA6E-7CC8A202D952}"/>
                </a:ext>
              </a:extLst>
            </p:cNvPr>
            <p:cNvSpPr/>
            <p:nvPr/>
          </p:nvSpPr>
          <p:spPr>
            <a:xfrm>
              <a:off x="1242148" y="2264950"/>
              <a:ext cx="1070281" cy="107334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b="1" dirty="0">
                  <a:solidFill>
                    <a:prstClr val="black"/>
                  </a:solidFill>
                  <a:latin typeface="Arial" panose="020B0604020202020204" pitchFamily="34" charset="0"/>
                  <a:cs typeface="Arial" panose="020B0604020202020204" pitchFamily="34" charset="0"/>
                </a:rPr>
                <a:t>S1</a:t>
              </a:r>
            </a:p>
            <a:p>
              <a:pPr algn="ctr" eaLnBrk="1" fontAlgn="auto" latinLnBrk="1" hangingPunct="1">
                <a:spcBef>
                  <a:spcPts val="0"/>
                </a:spcBef>
                <a:spcAft>
                  <a:spcPts val="0"/>
                </a:spcAft>
                <a:defRPr/>
              </a:pPr>
              <a:r>
                <a:rPr lang="en-US" altLang="ko-KR" sz="1114" b="1" dirty="0">
                  <a:solidFill>
                    <a:prstClr val="black"/>
                  </a:solidFill>
                  <a:latin typeface="Arial" panose="020B0604020202020204" pitchFamily="34" charset="0"/>
                  <a:cs typeface="Arial" panose="020B0604020202020204" pitchFamily="34" charset="0"/>
                </a:rPr>
                <a:t>[MUXC1]</a:t>
              </a:r>
              <a:endParaRPr lang="ko-KR" altLang="en-US" sz="1114" b="1" dirty="0">
                <a:solidFill>
                  <a:prstClr val="black"/>
                </a:solidFill>
                <a:latin typeface="Arial" panose="020B0604020202020204" pitchFamily="34" charset="0"/>
                <a:cs typeface="Arial" panose="020B0604020202020204" pitchFamily="34" charset="0"/>
              </a:endParaRPr>
            </a:p>
          </p:txBody>
        </p:sp>
        <p:cxnSp>
          <p:nvCxnSpPr>
            <p:cNvPr id="10" name="직선 화살표 연결선 9">
              <a:extLst>
                <a:ext uri="{FF2B5EF4-FFF2-40B4-BE49-F238E27FC236}">
                  <a16:creationId xmlns:a16="http://schemas.microsoft.com/office/drawing/2014/main" id="{7F69A6CA-CBF6-0C4F-861C-7C16954FF5BF}"/>
                </a:ext>
              </a:extLst>
            </p:cNvPr>
            <p:cNvCxnSpPr/>
            <p:nvPr/>
          </p:nvCxnSpPr>
          <p:spPr>
            <a:xfrm>
              <a:off x="935010" y="2800840"/>
              <a:ext cx="29773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9446DC6B-25DC-F04A-BE2E-EE06B649F836}"/>
                </a:ext>
              </a:extLst>
            </p:cNvPr>
            <p:cNvCxnSpPr/>
            <p:nvPr/>
          </p:nvCxnSpPr>
          <p:spPr>
            <a:xfrm>
              <a:off x="2392346" y="2800840"/>
              <a:ext cx="1015434" cy="31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원형 화살표 15">
              <a:extLst>
                <a:ext uri="{FF2B5EF4-FFF2-40B4-BE49-F238E27FC236}">
                  <a16:creationId xmlns:a16="http://schemas.microsoft.com/office/drawing/2014/main" id="{0B3E8D66-36EA-9E49-B008-D2C95691931B}"/>
                </a:ext>
              </a:extLst>
            </p:cNvPr>
            <p:cNvSpPr/>
            <p:nvPr/>
          </p:nvSpPr>
          <p:spPr>
            <a:xfrm rot="6575864">
              <a:off x="8524924" y="720727"/>
              <a:ext cx="387032" cy="507717"/>
            </a:xfrm>
            <a:prstGeom prst="circularArrow">
              <a:avLst>
                <a:gd name="adj1" fmla="val 2828"/>
                <a:gd name="adj2" fmla="val 1142319"/>
                <a:gd name="adj3" fmla="val 21116601"/>
                <a:gd name="adj4" fmla="val 10839815"/>
                <a:gd name="adj5" fmla="val 8382"/>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ko-KR" altLang="en-US" b="1">
                <a:ln w="38100">
                  <a:solidFill>
                    <a:prstClr val="black"/>
                  </a:solidFill>
                </a:ln>
                <a:solidFill>
                  <a:prstClr val="black"/>
                </a:solidFill>
                <a:latin typeface="Arial" panose="020B0604020202020204" pitchFamily="34" charset="0"/>
                <a:cs typeface="Arial" panose="020B0604020202020204" pitchFamily="34" charset="0"/>
              </a:endParaRPr>
            </a:p>
          </p:txBody>
        </p:sp>
        <p:sp>
          <p:nvSpPr>
            <p:cNvPr id="218123" name="TextBox 16">
              <a:extLst>
                <a:ext uri="{FF2B5EF4-FFF2-40B4-BE49-F238E27FC236}">
                  <a16:creationId xmlns:a16="http://schemas.microsoft.com/office/drawing/2014/main" id="{4009DBC9-1114-7241-BBAF-A38A383BB703}"/>
                </a:ext>
              </a:extLst>
            </p:cNvPr>
            <p:cNvSpPr txBox="1">
              <a:spLocks noChangeArrowheads="1"/>
            </p:cNvSpPr>
            <p:nvPr/>
          </p:nvSpPr>
          <p:spPr bwMode="auto">
            <a:xfrm>
              <a:off x="190672" y="2598044"/>
              <a:ext cx="81304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latinLnBrk="1" hangingPunct="1"/>
              <a:r>
                <a:rPr lang="en-US" altLang="ko-KR" b="1">
                  <a:solidFill>
                    <a:srgbClr val="000000"/>
                  </a:solidFill>
                  <a:cs typeface="Arial" panose="020B0604020202020204" pitchFamily="34" charset="0"/>
                </a:rPr>
                <a:t>Reset</a:t>
              </a:r>
              <a:endParaRPr lang="ko-KR" altLang="en-US" b="1">
                <a:solidFill>
                  <a:srgbClr val="000000"/>
                </a:solidFill>
                <a:cs typeface="Arial" panose="020B0604020202020204" pitchFamily="34" charset="0"/>
              </a:endParaRPr>
            </a:p>
          </p:txBody>
        </p:sp>
        <p:sp>
          <p:nvSpPr>
            <p:cNvPr id="21" name="TextBox 20">
              <a:extLst>
                <a:ext uri="{FF2B5EF4-FFF2-40B4-BE49-F238E27FC236}">
                  <a16:creationId xmlns:a16="http://schemas.microsoft.com/office/drawing/2014/main" id="{05275464-3BD4-FC4B-8F82-D044712E74F3}"/>
                </a:ext>
              </a:extLst>
            </p:cNvPr>
            <p:cNvSpPr txBox="1"/>
            <p:nvPr/>
          </p:nvSpPr>
          <p:spPr>
            <a:xfrm>
              <a:off x="2961178" y="1299722"/>
              <a:ext cx="1183106" cy="590731"/>
            </a:xfrm>
            <a:prstGeom prst="rect">
              <a:avLst/>
            </a:prstGeom>
            <a:noFill/>
          </p:spPr>
          <p:txBody>
            <a:bodyPr wrap="none">
              <a:spAutoFit/>
            </a:bodyPr>
            <a:lstStyle/>
            <a:p>
              <a:pPr eaLnBrk="1" fontAlgn="auto" latinLnBrk="1" hangingPunct="1">
                <a:spcBef>
                  <a:spcPts val="0"/>
                </a:spcBef>
                <a:spcAft>
                  <a:spcPts val="0"/>
                </a:spcAft>
                <a:defRPr/>
              </a:pPr>
              <a:r>
                <a:rPr lang="en-US" altLang="ko-KR" sz="1621" b="1" dirty="0">
                  <a:solidFill>
                    <a:prstClr val="black"/>
                  </a:solidFill>
                  <a:cs typeface="Arial" panose="020B0604020202020204" pitchFamily="34" charset="0"/>
                </a:rPr>
                <a:t>C1!=Value</a:t>
              </a:r>
            </a:p>
            <a:p>
              <a:pPr eaLnBrk="1" fontAlgn="auto" latinLnBrk="1" hangingPunct="1">
                <a:spcBef>
                  <a:spcPts val="0"/>
                </a:spcBef>
                <a:spcAft>
                  <a:spcPts val="0"/>
                </a:spcAft>
                <a:defRPr/>
              </a:pPr>
              <a:r>
                <a:rPr lang="en-US" altLang="ko-KR" sz="1621" b="1" dirty="0">
                  <a:solidFill>
                    <a:prstClr val="black"/>
                  </a:solidFill>
                  <a:cs typeface="Arial" panose="020B0604020202020204" pitchFamily="34" charset="0"/>
                </a:rPr>
                <a:t>&amp; ENTER</a:t>
              </a:r>
              <a:endParaRPr lang="ko-KR" altLang="en-US" sz="1621" b="1" dirty="0">
                <a:solidFill>
                  <a:prstClr val="black"/>
                </a:solidFill>
                <a:cs typeface="Arial" panose="020B0604020202020204" pitchFamily="34" charset="0"/>
              </a:endParaRPr>
            </a:p>
          </p:txBody>
        </p:sp>
        <p:sp>
          <p:nvSpPr>
            <p:cNvPr id="23" name="타원 22">
              <a:extLst>
                <a:ext uri="{FF2B5EF4-FFF2-40B4-BE49-F238E27FC236}">
                  <a16:creationId xmlns:a16="http://schemas.microsoft.com/office/drawing/2014/main" id="{E8E79605-0C80-2041-80A1-EBFDE0DA4005}"/>
                </a:ext>
              </a:extLst>
            </p:cNvPr>
            <p:cNvSpPr/>
            <p:nvPr/>
          </p:nvSpPr>
          <p:spPr>
            <a:xfrm>
              <a:off x="3481432" y="2271218"/>
              <a:ext cx="1070280" cy="107334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b="1" dirty="0">
                  <a:solidFill>
                    <a:prstClr val="black"/>
                  </a:solidFill>
                  <a:latin typeface="Arial" panose="020B0604020202020204" pitchFamily="34" charset="0"/>
                  <a:cs typeface="Arial" panose="020B0604020202020204" pitchFamily="34" charset="0"/>
                </a:rPr>
                <a:t>S2</a:t>
              </a:r>
            </a:p>
            <a:p>
              <a:pPr algn="ctr" eaLnBrk="1" fontAlgn="auto" latinLnBrk="1" hangingPunct="1">
                <a:spcBef>
                  <a:spcPts val="0"/>
                </a:spcBef>
                <a:spcAft>
                  <a:spcPts val="0"/>
                </a:spcAft>
                <a:defRPr/>
              </a:pPr>
              <a:r>
                <a:rPr lang="en-US" altLang="ko-KR" sz="1114" b="1" dirty="0">
                  <a:solidFill>
                    <a:prstClr val="black"/>
                  </a:solidFill>
                  <a:latin typeface="Arial" panose="020B0604020202020204" pitchFamily="34" charset="0"/>
                  <a:cs typeface="Arial" panose="020B0604020202020204" pitchFamily="34" charset="0"/>
                </a:rPr>
                <a:t>[MUXC2]</a:t>
              </a:r>
              <a:endParaRPr lang="ko-KR" altLang="en-US" sz="1114" b="1" dirty="0">
                <a:solidFill>
                  <a:prstClr val="black"/>
                </a:solidFill>
                <a:latin typeface="Arial" panose="020B0604020202020204" pitchFamily="34" charset="0"/>
                <a:cs typeface="Arial" panose="020B0604020202020204" pitchFamily="34" charset="0"/>
              </a:endParaRPr>
            </a:p>
          </p:txBody>
        </p:sp>
        <p:sp>
          <p:nvSpPr>
            <p:cNvPr id="24" name="타원 23">
              <a:extLst>
                <a:ext uri="{FF2B5EF4-FFF2-40B4-BE49-F238E27FC236}">
                  <a16:creationId xmlns:a16="http://schemas.microsoft.com/office/drawing/2014/main" id="{87964DE7-11B1-EA49-B09F-4B7D5262137B}"/>
                </a:ext>
              </a:extLst>
            </p:cNvPr>
            <p:cNvSpPr/>
            <p:nvPr/>
          </p:nvSpPr>
          <p:spPr>
            <a:xfrm>
              <a:off x="5737952" y="2263383"/>
              <a:ext cx="1070280" cy="1073346"/>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b="1" dirty="0">
                  <a:solidFill>
                    <a:prstClr val="black"/>
                  </a:solidFill>
                  <a:latin typeface="Arial" panose="020B0604020202020204" pitchFamily="34" charset="0"/>
                  <a:cs typeface="Arial" panose="020B0604020202020204" pitchFamily="34" charset="0"/>
                </a:rPr>
                <a:t>S3</a:t>
              </a:r>
            </a:p>
            <a:p>
              <a:pPr algn="ctr" eaLnBrk="1" fontAlgn="auto" latinLnBrk="1" hangingPunct="1">
                <a:spcBef>
                  <a:spcPts val="0"/>
                </a:spcBef>
                <a:spcAft>
                  <a:spcPts val="0"/>
                </a:spcAft>
                <a:defRPr/>
              </a:pPr>
              <a:r>
                <a:rPr lang="en-US" altLang="ko-KR" sz="1114" b="1" dirty="0">
                  <a:solidFill>
                    <a:prstClr val="black"/>
                  </a:solidFill>
                  <a:latin typeface="Arial" panose="020B0604020202020204" pitchFamily="34" charset="0"/>
                  <a:cs typeface="Arial" panose="020B0604020202020204" pitchFamily="34" charset="0"/>
                </a:rPr>
                <a:t>[MUXC3]</a:t>
              </a:r>
              <a:endParaRPr lang="ko-KR" altLang="en-US" sz="1114" b="1" dirty="0">
                <a:solidFill>
                  <a:prstClr val="black"/>
                </a:solidFill>
                <a:latin typeface="Arial" panose="020B0604020202020204" pitchFamily="34" charset="0"/>
                <a:cs typeface="Arial" panose="020B0604020202020204" pitchFamily="34" charset="0"/>
              </a:endParaRPr>
            </a:p>
          </p:txBody>
        </p:sp>
        <p:sp>
          <p:nvSpPr>
            <p:cNvPr id="25" name="타원 24">
              <a:extLst>
                <a:ext uri="{FF2B5EF4-FFF2-40B4-BE49-F238E27FC236}">
                  <a16:creationId xmlns:a16="http://schemas.microsoft.com/office/drawing/2014/main" id="{E36A2FAF-9BC7-FA45-9F28-9AEACF3CEC07}"/>
                </a:ext>
              </a:extLst>
            </p:cNvPr>
            <p:cNvSpPr/>
            <p:nvPr/>
          </p:nvSpPr>
          <p:spPr>
            <a:xfrm>
              <a:off x="7991339" y="2255549"/>
              <a:ext cx="1070280" cy="1073345"/>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sz="1418" b="1" dirty="0">
                  <a:solidFill>
                    <a:prstClr val="black"/>
                  </a:solidFill>
                  <a:latin typeface="Arial" panose="020B0604020202020204" pitchFamily="34" charset="0"/>
                  <a:cs typeface="Arial" panose="020B0604020202020204" pitchFamily="34" charset="0"/>
                </a:rPr>
                <a:t>OPEN</a:t>
              </a:r>
              <a:endParaRPr lang="en-US" altLang="ko-KR" b="1" dirty="0">
                <a:solidFill>
                  <a:prstClr val="black"/>
                </a:solidFill>
                <a:latin typeface="Arial" panose="020B0604020202020204" pitchFamily="34" charset="0"/>
                <a:cs typeface="Arial" panose="020B0604020202020204" pitchFamily="34" charset="0"/>
              </a:endParaRPr>
            </a:p>
            <a:p>
              <a:pPr algn="ctr" eaLnBrk="1" fontAlgn="auto" latinLnBrk="1" hangingPunct="1">
                <a:spcBef>
                  <a:spcPts val="0"/>
                </a:spcBef>
                <a:spcAft>
                  <a:spcPts val="0"/>
                </a:spcAft>
                <a:defRPr/>
              </a:pPr>
              <a:r>
                <a:rPr lang="en-US" altLang="ko-KR" sz="912" b="1" dirty="0">
                  <a:solidFill>
                    <a:prstClr val="black"/>
                  </a:solidFill>
                  <a:latin typeface="Arial" panose="020B0604020202020204" pitchFamily="34" charset="0"/>
                  <a:cs typeface="Arial" panose="020B0604020202020204" pitchFamily="34" charset="0"/>
                </a:rPr>
                <a:t>[UNLOCK]</a:t>
              </a:r>
              <a:endParaRPr lang="ko-KR" altLang="en-US" sz="912" b="1" dirty="0">
                <a:solidFill>
                  <a:prstClr val="black"/>
                </a:solidFill>
                <a:latin typeface="Arial" panose="020B0604020202020204" pitchFamily="34" charset="0"/>
                <a:cs typeface="Arial" panose="020B0604020202020204" pitchFamily="34" charset="0"/>
              </a:endParaRPr>
            </a:p>
          </p:txBody>
        </p:sp>
        <p:sp>
          <p:nvSpPr>
            <p:cNvPr id="26" name="타원 25">
              <a:extLst>
                <a:ext uri="{FF2B5EF4-FFF2-40B4-BE49-F238E27FC236}">
                  <a16:creationId xmlns:a16="http://schemas.microsoft.com/office/drawing/2014/main" id="{48A6A0B8-0FA0-DA4B-97F7-6428368D8592}"/>
                </a:ext>
              </a:extLst>
            </p:cNvPr>
            <p:cNvSpPr/>
            <p:nvPr/>
          </p:nvSpPr>
          <p:spPr>
            <a:xfrm>
              <a:off x="7648159" y="177802"/>
              <a:ext cx="1070281" cy="1071779"/>
            </a:xfrm>
            <a:prstGeom prst="ellipse">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sz="1216" b="1" dirty="0">
                  <a:solidFill>
                    <a:prstClr val="black"/>
                  </a:solidFill>
                  <a:latin typeface="Arial" panose="020B0604020202020204" pitchFamily="34" charset="0"/>
                  <a:cs typeface="Arial" panose="020B0604020202020204" pitchFamily="34" charset="0"/>
                </a:rPr>
                <a:t>ERROR</a:t>
              </a:r>
              <a:endParaRPr lang="ko-KR" altLang="en-US" sz="810" b="1" dirty="0">
                <a:solidFill>
                  <a:prstClr val="black"/>
                </a:solidFill>
                <a:latin typeface="Arial" panose="020B0604020202020204" pitchFamily="34" charset="0"/>
                <a:cs typeface="Arial" panose="020B0604020202020204" pitchFamily="34" charset="0"/>
              </a:endParaRPr>
            </a:p>
          </p:txBody>
        </p:sp>
        <p:cxnSp>
          <p:nvCxnSpPr>
            <p:cNvPr id="35" name="직선 화살표 연결선 34">
              <a:extLst>
                <a:ext uri="{FF2B5EF4-FFF2-40B4-BE49-F238E27FC236}">
                  <a16:creationId xmlns:a16="http://schemas.microsoft.com/office/drawing/2014/main" id="{99B6B563-90B2-4B44-886D-655066CC1565}"/>
                </a:ext>
              </a:extLst>
            </p:cNvPr>
            <p:cNvCxnSpPr/>
            <p:nvPr/>
          </p:nvCxnSpPr>
          <p:spPr>
            <a:xfrm>
              <a:off x="4637898" y="2802406"/>
              <a:ext cx="1015434" cy="31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1AE13311-523D-2542-9106-079B30BC2DCD}"/>
                </a:ext>
              </a:extLst>
            </p:cNvPr>
            <p:cNvCxnSpPr/>
            <p:nvPr/>
          </p:nvCxnSpPr>
          <p:spPr>
            <a:xfrm>
              <a:off x="6894419" y="2794572"/>
              <a:ext cx="1015434" cy="31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F19E83F5-B9A9-894A-B88E-A27499C65FB0}"/>
                </a:ext>
              </a:extLst>
            </p:cNvPr>
            <p:cNvCxnSpPr/>
            <p:nvPr/>
          </p:nvCxnSpPr>
          <p:spPr>
            <a:xfrm flipV="1">
              <a:off x="2209005" y="795172"/>
              <a:ext cx="5351401" cy="15152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9D21650F-4F2E-5441-8619-C8106AB1A96D}"/>
                </a:ext>
              </a:extLst>
            </p:cNvPr>
            <p:cNvCxnSpPr/>
            <p:nvPr/>
          </p:nvCxnSpPr>
          <p:spPr>
            <a:xfrm flipV="1">
              <a:off x="4440453" y="945597"/>
              <a:ext cx="3193604" cy="14008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직선 화살표 연결선 41">
              <a:extLst>
                <a:ext uri="{FF2B5EF4-FFF2-40B4-BE49-F238E27FC236}">
                  <a16:creationId xmlns:a16="http://schemas.microsoft.com/office/drawing/2014/main" id="{FE7EF128-3CDB-0E40-AB84-9D1AF8445C61}"/>
                </a:ext>
              </a:extLst>
            </p:cNvPr>
            <p:cNvCxnSpPr/>
            <p:nvPr/>
          </p:nvCxnSpPr>
          <p:spPr>
            <a:xfrm flipV="1">
              <a:off x="6555941" y="1100722"/>
              <a:ext cx="1159601" cy="11704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원형 화살표 43">
              <a:extLst>
                <a:ext uri="{FF2B5EF4-FFF2-40B4-BE49-F238E27FC236}">
                  <a16:creationId xmlns:a16="http://schemas.microsoft.com/office/drawing/2014/main" id="{925A26D3-6F1D-2B41-809C-6004D448031A}"/>
                </a:ext>
              </a:extLst>
            </p:cNvPr>
            <p:cNvSpPr/>
            <p:nvPr/>
          </p:nvSpPr>
          <p:spPr>
            <a:xfrm rot="8876894">
              <a:off x="8641655" y="3075051"/>
              <a:ext cx="387056" cy="507685"/>
            </a:xfrm>
            <a:prstGeom prst="circularArrow">
              <a:avLst>
                <a:gd name="adj1" fmla="val 2828"/>
                <a:gd name="adj2" fmla="val 1142319"/>
                <a:gd name="adj3" fmla="val 21116601"/>
                <a:gd name="adj4" fmla="val 10839815"/>
                <a:gd name="adj5" fmla="val 8382"/>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ko-KR" altLang="en-US" b="1">
                <a:ln w="38100">
                  <a:solidFill>
                    <a:prstClr val="black"/>
                  </a:solidFill>
                </a:ln>
                <a:solidFill>
                  <a:prstClr val="black"/>
                </a:solidFill>
                <a:latin typeface="Arial" panose="020B0604020202020204" pitchFamily="34" charset="0"/>
                <a:cs typeface="Arial" panose="020B0604020202020204" pitchFamily="34" charset="0"/>
              </a:endParaRPr>
            </a:p>
          </p:txBody>
        </p:sp>
        <p:sp>
          <p:nvSpPr>
            <p:cNvPr id="45" name="원형 화살표 44">
              <a:extLst>
                <a:ext uri="{FF2B5EF4-FFF2-40B4-BE49-F238E27FC236}">
                  <a16:creationId xmlns:a16="http://schemas.microsoft.com/office/drawing/2014/main" id="{64F8EFD8-20A9-C743-AA93-9DBD63848942}"/>
                </a:ext>
              </a:extLst>
            </p:cNvPr>
            <p:cNvSpPr/>
            <p:nvPr/>
          </p:nvSpPr>
          <p:spPr>
            <a:xfrm rot="21343673" flipV="1">
              <a:off x="1652709" y="3126761"/>
              <a:ext cx="387056" cy="507685"/>
            </a:xfrm>
            <a:prstGeom prst="circularArrow">
              <a:avLst>
                <a:gd name="adj1" fmla="val 2828"/>
                <a:gd name="adj2" fmla="val 1142319"/>
                <a:gd name="adj3" fmla="val 21116601"/>
                <a:gd name="adj4" fmla="val 10839815"/>
                <a:gd name="adj5" fmla="val 8382"/>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ko-KR" altLang="en-US" b="1">
                <a:ln w="38100">
                  <a:solidFill>
                    <a:prstClr val="black"/>
                  </a:solidFill>
                </a:ln>
                <a:solidFill>
                  <a:prstClr val="black"/>
                </a:solidFill>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80B15BBF-5AA1-0B47-9281-C6DBF78F5A0F}"/>
                </a:ext>
              </a:extLst>
            </p:cNvPr>
            <p:cNvSpPr txBox="1"/>
            <p:nvPr/>
          </p:nvSpPr>
          <p:spPr>
            <a:xfrm>
              <a:off x="4199131" y="1713391"/>
              <a:ext cx="1183106" cy="590731"/>
            </a:xfrm>
            <a:prstGeom prst="rect">
              <a:avLst/>
            </a:prstGeom>
            <a:noFill/>
          </p:spPr>
          <p:txBody>
            <a:bodyPr wrap="none">
              <a:spAutoFit/>
            </a:bodyPr>
            <a:lstStyle/>
            <a:p>
              <a:pPr eaLnBrk="1" fontAlgn="auto" latinLnBrk="1" hangingPunct="1">
                <a:spcBef>
                  <a:spcPts val="0"/>
                </a:spcBef>
                <a:spcAft>
                  <a:spcPts val="0"/>
                </a:spcAft>
                <a:defRPr/>
              </a:pPr>
              <a:r>
                <a:rPr lang="en-US" altLang="ko-KR" sz="1621" b="1" dirty="0">
                  <a:solidFill>
                    <a:prstClr val="black"/>
                  </a:solidFill>
                  <a:cs typeface="Arial" panose="020B0604020202020204" pitchFamily="34" charset="0"/>
                </a:rPr>
                <a:t>C2!=Value</a:t>
              </a:r>
            </a:p>
            <a:p>
              <a:pPr eaLnBrk="1" fontAlgn="auto" latinLnBrk="1" hangingPunct="1">
                <a:spcBef>
                  <a:spcPts val="0"/>
                </a:spcBef>
                <a:spcAft>
                  <a:spcPts val="0"/>
                </a:spcAft>
                <a:defRPr/>
              </a:pPr>
              <a:r>
                <a:rPr lang="en-US" altLang="ko-KR" sz="1621" b="1" dirty="0">
                  <a:solidFill>
                    <a:prstClr val="black"/>
                  </a:solidFill>
                  <a:cs typeface="Arial" panose="020B0604020202020204" pitchFamily="34" charset="0"/>
                </a:rPr>
                <a:t>&amp; ENTER</a:t>
              </a:r>
              <a:endParaRPr lang="ko-KR" altLang="en-US" sz="1621" b="1" dirty="0">
                <a:solidFill>
                  <a:prstClr val="black"/>
                </a:solidFill>
                <a:cs typeface="Arial" panose="020B0604020202020204" pitchFamily="34" charset="0"/>
              </a:endParaRPr>
            </a:p>
          </p:txBody>
        </p:sp>
        <p:sp>
          <p:nvSpPr>
            <p:cNvPr id="49" name="TextBox 48">
              <a:extLst>
                <a:ext uri="{FF2B5EF4-FFF2-40B4-BE49-F238E27FC236}">
                  <a16:creationId xmlns:a16="http://schemas.microsoft.com/office/drawing/2014/main" id="{689A1D91-14DF-AA4B-BB5B-FB038E476C27}"/>
                </a:ext>
              </a:extLst>
            </p:cNvPr>
            <p:cNvSpPr txBox="1"/>
            <p:nvPr/>
          </p:nvSpPr>
          <p:spPr>
            <a:xfrm>
              <a:off x="7090297" y="1528494"/>
              <a:ext cx="1183107" cy="590731"/>
            </a:xfrm>
            <a:prstGeom prst="rect">
              <a:avLst/>
            </a:prstGeom>
            <a:noFill/>
          </p:spPr>
          <p:txBody>
            <a:bodyPr wrap="none">
              <a:spAutoFit/>
            </a:bodyPr>
            <a:lstStyle/>
            <a:p>
              <a:pPr eaLnBrk="1" fontAlgn="auto" latinLnBrk="1" hangingPunct="1">
                <a:spcBef>
                  <a:spcPts val="0"/>
                </a:spcBef>
                <a:spcAft>
                  <a:spcPts val="0"/>
                </a:spcAft>
                <a:defRPr/>
              </a:pPr>
              <a:r>
                <a:rPr lang="en-US" altLang="ko-KR" sz="1621" b="1" dirty="0">
                  <a:solidFill>
                    <a:prstClr val="black"/>
                  </a:solidFill>
                  <a:cs typeface="Arial" panose="020B0604020202020204" pitchFamily="34" charset="0"/>
                </a:rPr>
                <a:t>C3!=Value</a:t>
              </a:r>
            </a:p>
            <a:p>
              <a:pPr eaLnBrk="1" fontAlgn="auto" latinLnBrk="1" hangingPunct="1">
                <a:spcBef>
                  <a:spcPts val="0"/>
                </a:spcBef>
                <a:spcAft>
                  <a:spcPts val="0"/>
                </a:spcAft>
                <a:defRPr/>
              </a:pPr>
              <a:r>
                <a:rPr lang="en-US" altLang="ko-KR" sz="1621" b="1" dirty="0">
                  <a:solidFill>
                    <a:prstClr val="black"/>
                  </a:solidFill>
                  <a:cs typeface="Arial" panose="020B0604020202020204" pitchFamily="34" charset="0"/>
                </a:rPr>
                <a:t>&amp; ENTER</a:t>
              </a:r>
              <a:endParaRPr lang="ko-KR" altLang="en-US" sz="1621" b="1" dirty="0">
                <a:solidFill>
                  <a:prstClr val="black"/>
                </a:solidFill>
                <a:cs typeface="Arial" panose="020B0604020202020204" pitchFamily="34" charset="0"/>
              </a:endParaRPr>
            </a:p>
          </p:txBody>
        </p:sp>
        <p:sp>
          <p:nvSpPr>
            <p:cNvPr id="50" name="TextBox 49">
              <a:extLst>
                <a:ext uri="{FF2B5EF4-FFF2-40B4-BE49-F238E27FC236}">
                  <a16:creationId xmlns:a16="http://schemas.microsoft.com/office/drawing/2014/main" id="{5CD471E9-39B5-F745-9F19-55F838E658F9}"/>
                </a:ext>
              </a:extLst>
            </p:cNvPr>
            <p:cNvSpPr txBox="1"/>
            <p:nvPr/>
          </p:nvSpPr>
          <p:spPr>
            <a:xfrm>
              <a:off x="2271686" y="2783603"/>
              <a:ext cx="1236385" cy="592299"/>
            </a:xfrm>
            <a:prstGeom prst="rect">
              <a:avLst/>
            </a:prstGeom>
            <a:noFill/>
          </p:spPr>
          <p:txBody>
            <a:bodyPr wrap="none">
              <a:spAutoFit/>
            </a:bodyPr>
            <a:lstStyle/>
            <a:p>
              <a:pPr eaLnBrk="1" fontAlgn="auto" latinLnBrk="1" hangingPunct="1">
                <a:spcBef>
                  <a:spcPts val="0"/>
                </a:spcBef>
                <a:spcAft>
                  <a:spcPts val="0"/>
                </a:spcAft>
                <a:defRPr/>
              </a:pPr>
              <a:r>
                <a:rPr lang="en-US" altLang="ko-KR" sz="1621" b="1" dirty="0">
                  <a:solidFill>
                    <a:prstClr val="black"/>
                  </a:solidFill>
                  <a:cs typeface="Arial" panose="020B0604020202020204" pitchFamily="34" charset="0"/>
                </a:rPr>
                <a:t>C1==Value</a:t>
              </a:r>
            </a:p>
            <a:p>
              <a:pPr eaLnBrk="1" fontAlgn="auto" latinLnBrk="1" hangingPunct="1">
                <a:spcBef>
                  <a:spcPts val="0"/>
                </a:spcBef>
                <a:spcAft>
                  <a:spcPts val="0"/>
                </a:spcAft>
                <a:defRPr/>
              </a:pPr>
              <a:r>
                <a:rPr lang="en-US" altLang="ko-KR" sz="1621" b="1" dirty="0">
                  <a:solidFill>
                    <a:prstClr val="black"/>
                  </a:solidFill>
                  <a:cs typeface="Arial" panose="020B0604020202020204" pitchFamily="34" charset="0"/>
                </a:rPr>
                <a:t>&amp; ENTER</a:t>
              </a:r>
              <a:endParaRPr lang="ko-KR" altLang="en-US" sz="1621" b="1" dirty="0">
                <a:solidFill>
                  <a:prstClr val="black"/>
                </a:solidFill>
                <a:cs typeface="Arial" panose="020B0604020202020204" pitchFamily="34" charset="0"/>
              </a:endParaRPr>
            </a:p>
          </p:txBody>
        </p:sp>
        <p:sp>
          <p:nvSpPr>
            <p:cNvPr id="52" name="TextBox 51">
              <a:extLst>
                <a:ext uri="{FF2B5EF4-FFF2-40B4-BE49-F238E27FC236}">
                  <a16:creationId xmlns:a16="http://schemas.microsoft.com/office/drawing/2014/main" id="{EBE3F1B6-01A3-4F4A-9A6D-0231C6FB13A6}"/>
                </a:ext>
              </a:extLst>
            </p:cNvPr>
            <p:cNvSpPr txBox="1"/>
            <p:nvPr/>
          </p:nvSpPr>
          <p:spPr>
            <a:xfrm>
              <a:off x="6836439" y="2760099"/>
              <a:ext cx="1236386" cy="590731"/>
            </a:xfrm>
            <a:prstGeom prst="rect">
              <a:avLst/>
            </a:prstGeom>
            <a:noFill/>
          </p:spPr>
          <p:txBody>
            <a:bodyPr wrap="none">
              <a:spAutoFit/>
            </a:bodyPr>
            <a:lstStyle/>
            <a:p>
              <a:pPr eaLnBrk="1" fontAlgn="auto" latinLnBrk="1" hangingPunct="1">
                <a:spcBef>
                  <a:spcPts val="0"/>
                </a:spcBef>
                <a:spcAft>
                  <a:spcPts val="0"/>
                </a:spcAft>
                <a:defRPr/>
              </a:pPr>
              <a:r>
                <a:rPr lang="en-US" altLang="ko-KR" sz="1621" b="1" dirty="0">
                  <a:solidFill>
                    <a:prstClr val="black"/>
                  </a:solidFill>
                  <a:cs typeface="Arial" panose="020B0604020202020204" pitchFamily="34" charset="0"/>
                </a:rPr>
                <a:t>C3==Value</a:t>
              </a:r>
            </a:p>
            <a:p>
              <a:pPr eaLnBrk="1" fontAlgn="auto" latinLnBrk="1" hangingPunct="1">
                <a:spcBef>
                  <a:spcPts val="0"/>
                </a:spcBef>
                <a:spcAft>
                  <a:spcPts val="0"/>
                </a:spcAft>
                <a:defRPr/>
              </a:pPr>
              <a:r>
                <a:rPr lang="en-US" altLang="ko-KR" sz="1621" b="1" dirty="0">
                  <a:solidFill>
                    <a:prstClr val="black"/>
                  </a:solidFill>
                  <a:cs typeface="Arial" panose="020B0604020202020204" pitchFamily="34" charset="0"/>
                </a:rPr>
                <a:t>&amp; ENTER</a:t>
              </a:r>
              <a:endParaRPr lang="ko-KR" altLang="en-US" sz="1621" b="1" dirty="0">
                <a:solidFill>
                  <a:prstClr val="black"/>
                </a:solidFill>
                <a:cs typeface="Arial" panose="020B0604020202020204" pitchFamily="34" charset="0"/>
              </a:endParaRPr>
            </a:p>
          </p:txBody>
        </p:sp>
        <p:sp>
          <p:nvSpPr>
            <p:cNvPr id="53" name="원형 화살표 52">
              <a:extLst>
                <a:ext uri="{FF2B5EF4-FFF2-40B4-BE49-F238E27FC236}">
                  <a16:creationId xmlns:a16="http://schemas.microsoft.com/office/drawing/2014/main" id="{86BC94FA-1466-434B-88D1-801E8830DB1C}"/>
                </a:ext>
              </a:extLst>
            </p:cNvPr>
            <p:cNvSpPr/>
            <p:nvPr/>
          </p:nvSpPr>
          <p:spPr>
            <a:xfrm rot="21343673" flipV="1">
              <a:off x="3975045" y="3140862"/>
              <a:ext cx="388623" cy="507685"/>
            </a:xfrm>
            <a:prstGeom prst="circularArrow">
              <a:avLst>
                <a:gd name="adj1" fmla="val 2828"/>
                <a:gd name="adj2" fmla="val 1142319"/>
                <a:gd name="adj3" fmla="val 21116601"/>
                <a:gd name="adj4" fmla="val 10839815"/>
                <a:gd name="adj5" fmla="val 8382"/>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ko-KR" altLang="en-US" b="1">
                <a:ln w="38100">
                  <a:solidFill>
                    <a:prstClr val="black"/>
                  </a:solidFill>
                </a:ln>
                <a:solidFill>
                  <a:prstClr val="black"/>
                </a:solidFill>
                <a:latin typeface="Arial" panose="020B0604020202020204" pitchFamily="34" charset="0"/>
                <a:cs typeface="Arial" panose="020B0604020202020204" pitchFamily="34" charset="0"/>
              </a:endParaRPr>
            </a:p>
          </p:txBody>
        </p:sp>
        <p:sp>
          <p:nvSpPr>
            <p:cNvPr id="54" name="원형 화살표 53">
              <a:extLst>
                <a:ext uri="{FF2B5EF4-FFF2-40B4-BE49-F238E27FC236}">
                  <a16:creationId xmlns:a16="http://schemas.microsoft.com/office/drawing/2014/main" id="{985D9324-B100-FB4A-9B7B-A7A40FEF9DEF}"/>
                </a:ext>
              </a:extLst>
            </p:cNvPr>
            <p:cNvSpPr/>
            <p:nvPr/>
          </p:nvSpPr>
          <p:spPr>
            <a:xfrm rot="21343673" flipV="1">
              <a:off x="6231566" y="3126761"/>
              <a:ext cx="387056" cy="507685"/>
            </a:xfrm>
            <a:prstGeom prst="circularArrow">
              <a:avLst>
                <a:gd name="adj1" fmla="val 2828"/>
                <a:gd name="adj2" fmla="val 1142319"/>
                <a:gd name="adj3" fmla="val 21116601"/>
                <a:gd name="adj4" fmla="val 10839815"/>
                <a:gd name="adj5" fmla="val 8382"/>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ko-KR" altLang="en-US" b="1">
                <a:ln w="38100">
                  <a:solidFill>
                    <a:prstClr val="black"/>
                  </a:solidFill>
                </a:ln>
                <a:solidFill>
                  <a:prstClr val="black"/>
                </a:solidFill>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38B8BEF7-8752-3846-8CD0-232897364F67}"/>
                </a:ext>
              </a:extLst>
            </p:cNvPr>
            <p:cNvSpPr txBox="1"/>
            <p:nvPr/>
          </p:nvSpPr>
          <p:spPr>
            <a:xfrm>
              <a:off x="1499140" y="3548264"/>
              <a:ext cx="944919" cy="341590"/>
            </a:xfrm>
            <a:prstGeom prst="rect">
              <a:avLst/>
            </a:prstGeom>
            <a:noFill/>
          </p:spPr>
          <p:txBody>
            <a:bodyPr wrap="none">
              <a:spAutoFit/>
            </a:bodyPr>
            <a:lstStyle/>
            <a:p>
              <a:pPr eaLnBrk="1" fontAlgn="auto" latinLnBrk="1" hangingPunct="1">
                <a:spcBef>
                  <a:spcPts val="0"/>
                </a:spcBef>
                <a:spcAft>
                  <a:spcPts val="0"/>
                </a:spcAft>
                <a:defRPr/>
              </a:pPr>
              <a:r>
                <a:rPr lang="en-US" altLang="ko-KR" sz="1621" b="1" dirty="0">
                  <a:solidFill>
                    <a:prstClr val="black"/>
                  </a:solidFill>
                  <a:cs typeface="Arial" panose="020B0604020202020204" pitchFamily="34" charset="0"/>
                </a:rPr>
                <a:t>ENTER’</a:t>
              </a:r>
              <a:endParaRPr lang="ko-KR" altLang="en-US" sz="1621" b="1" dirty="0">
                <a:solidFill>
                  <a:prstClr val="black"/>
                </a:solidFill>
                <a:cs typeface="Arial" panose="020B0604020202020204" pitchFamily="34" charset="0"/>
              </a:endParaRPr>
            </a:p>
          </p:txBody>
        </p:sp>
        <p:sp>
          <p:nvSpPr>
            <p:cNvPr id="56" name="TextBox 55">
              <a:extLst>
                <a:ext uri="{FF2B5EF4-FFF2-40B4-BE49-F238E27FC236}">
                  <a16:creationId xmlns:a16="http://schemas.microsoft.com/office/drawing/2014/main" id="{5D1C8845-28A5-9A40-B0D2-362F83F9EEC8}"/>
                </a:ext>
              </a:extLst>
            </p:cNvPr>
            <p:cNvSpPr txBox="1"/>
            <p:nvPr/>
          </p:nvSpPr>
          <p:spPr>
            <a:xfrm>
              <a:off x="3857518" y="3548264"/>
              <a:ext cx="946485" cy="341590"/>
            </a:xfrm>
            <a:prstGeom prst="rect">
              <a:avLst/>
            </a:prstGeom>
            <a:noFill/>
          </p:spPr>
          <p:txBody>
            <a:bodyPr wrap="none">
              <a:spAutoFit/>
            </a:bodyPr>
            <a:lstStyle/>
            <a:p>
              <a:pPr eaLnBrk="1" fontAlgn="auto" latinLnBrk="1" hangingPunct="1">
                <a:spcBef>
                  <a:spcPts val="0"/>
                </a:spcBef>
                <a:spcAft>
                  <a:spcPts val="0"/>
                </a:spcAft>
                <a:defRPr/>
              </a:pPr>
              <a:r>
                <a:rPr lang="en-US" altLang="ko-KR" sz="1621" b="1" dirty="0">
                  <a:solidFill>
                    <a:prstClr val="black"/>
                  </a:solidFill>
                  <a:cs typeface="Arial" panose="020B0604020202020204" pitchFamily="34" charset="0"/>
                </a:rPr>
                <a:t>ENTER’</a:t>
              </a:r>
              <a:endParaRPr lang="ko-KR" altLang="en-US" sz="1621" b="1" dirty="0">
                <a:solidFill>
                  <a:prstClr val="black"/>
                </a:solidFill>
                <a:cs typeface="Arial" panose="020B0604020202020204" pitchFamily="34" charset="0"/>
              </a:endParaRPr>
            </a:p>
          </p:txBody>
        </p:sp>
        <p:sp>
          <p:nvSpPr>
            <p:cNvPr id="57" name="TextBox 56">
              <a:extLst>
                <a:ext uri="{FF2B5EF4-FFF2-40B4-BE49-F238E27FC236}">
                  <a16:creationId xmlns:a16="http://schemas.microsoft.com/office/drawing/2014/main" id="{91FCEC27-B88E-D848-B466-13E8584CA721}"/>
                </a:ext>
              </a:extLst>
            </p:cNvPr>
            <p:cNvSpPr txBox="1"/>
            <p:nvPr/>
          </p:nvSpPr>
          <p:spPr>
            <a:xfrm>
              <a:off x="6088967" y="3546697"/>
              <a:ext cx="946485" cy="341590"/>
            </a:xfrm>
            <a:prstGeom prst="rect">
              <a:avLst/>
            </a:prstGeom>
            <a:noFill/>
          </p:spPr>
          <p:txBody>
            <a:bodyPr wrap="none">
              <a:spAutoFit/>
            </a:bodyPr>
            <a:lstStyle/>
            <a:p>
              <a:pPr eaLnBrk="1" fontAlgn="auto" latinLnBrk="1" hangingPunct="1">
                <a:spcBef>
                  <a:spcPts val="0"/>
                </a:spcBef>
                <a:spcAft>
                  <a:spcPts val="0"/>
                </a:spcAft>
                <a:defRPr/>
              </a:pPr>
              <a:r>
                <a:rPr lang="en-US" altLang="ko-KR" sz="1621" b="1" dirty="0">
                  <a:solidFill>
                    <a:prstClr val="black"/>
                  </a:solidFill>
                  <a:cs typeface="Arial" panose="020B0604020202020204" pitchFamily="34" charset="0"/>
                </a:rPr>
                <a:t>ENTER’</a:t>
              </a:r>
              <a:endParaRPr lang="ko-KR" altLang="en-US" sz="1621" b="1" dirty="0">
                <a:solidFill>
                  <a:prstClr val="black"/>
                </a:solidFill>
                <a:cs typeface="Arial" panose="020B0604020202020204" pitchFamily="34" charset="0"/>
              </a:endParaRPr>
            </a:p>
          </p:txBody>
        </p:sp>
      </p:grpSp>
      <p:sp>
        <p:nvSpPr>
          <p:cNvPr id="194565" name="Rectangle 4">
            <a:extLst>
              <a:ext uri="{FF2B5EF4-FFF2-40B4-BE49-F238E27FC236}">
                <a16:creationId xmlns:a16="http://schemas.microsoft.com/office/drawing/2014/main" id="{143CC2C3-4B3E-CB49-8B5F-2932DAD4BFC1}"/>
              </a:ext>
            </a:extLst>
          </p:cNvPr>
          <p:cNvSpPr>
            <a:spLocks noChangeArrowheads="1"/>
          </p:cNvSpPr>
          <p:nvPr/>
        </p:nvSpPr>
        <p:spPr bwMode="auto">
          <a:xfrm>
            <a:off x="1058863" y="873125"/>
            <a:ext cx="4456112"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4323" tIns="25729" rIns="64323" bIns="257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latinLnBrk="1" hangingPunct="1">
              <a:lnSpc>
                <a:spcPct val="85000"/>
              </a:lnSpc>
              <a:defRPr/>
            </a:pPr>
            <a:r>
              <a:rPr lang="en-US" altLang="ko-KR" b="1">
                <a:solidFill>
                  <a:srgbClr val="000000"/>
                </a:solidFill>
                <a:cs typeface="Arial" charset="0"/>
              </a:rPr>
              <a:t>State diagram for the combination lock</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BAF08A9E-9B92-BA4C-B129-34CA02EFA646}"/>
                  </a:ext>
                </a:extLst>
              </p14:cNvPr>
              <p14:cNvContentPartPr/>
              <p14:nvPr/>
            </p14:nvContentPartPr>
            <p14:xfrm>
              <a:off x="2167920" y="4241520"/>
              <a:ext cx="5751360" cy="2196360"/>
            </p14:xfrm>
          </p:contentPart>
        </mc:Choice>
        <mc:Fallback>
          <p:pic>
            <p:nvPicPr>
              <p:cNvPr id="2" name="Ink 1">
                <a:extLst>
                  <a:ext uri="{FF2B5EF4-FFF2-40B4-BE49-F238E27FC236}">
                    <a16:creationId xmlns:a16="http://schemas.microsoft.com/office/drawing/2014/main" id="{BAF08A9E-9B92-BA4C-B129-34CA02EFA646}"/>
                  </a:ext>
                </a:extLst>
              </p:cNvPr>
              <p:cNvPicPr/>
              <p:nvPr/>
            </p:nvPicPr>
            <p:blipFill>
              <a:blip r:embed="rId3"/>
              <a:stretch>
                <a:fillRect/>
              </a:stretch>
            </p:blipFill>
            <p:spPr>
              <a:xfrm>
                <a:off x="2158560" y="4232160"/>
                <a:ext cx="5770080" cy="2215080"/>
              </a:xfrm>
              <a:prstGeom prst="rect">
                <a:avLst/>
              </a:prstGeom>
            </p:spPr>
          </p:pic>
        </mc:Fallback>
      </mc:AlternateContent>
    </p:spTree>
    <p:extLst>
      <p:ext uri="{BB962C8B-B14F-4D97-AF65-F5344CB8AC3E}">
        <p14:creationId xmlns:p14="http://schemas.microsoft.com/office/powerpoint/2010/main" val="270632469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7210C5A4-7BE1-0B42-AF69-D8295E96166C}"/>
              </a:ext>
            </a:extLst>
          </p:cNvPr>
          <p:cNvSpPr txBox="1">
            <a:spLocks noChangeArrowheads="1"/>
          </p:cNvSpPr>
          <p:nvPr/>
        </p:nvSpPr>
        <p:spPr>
          <a:xfrm>
            <a:off x="788988" y="179388"/>
            <a:ext cx="4141787" cy="288925"/>
          </a:xfrm>
          <a:prstGeom prst="rect">
            <a:avLst/>
          </a:prstGeom>
          <a:noFill/>
          <a:ln/>
        </p:spPr>
        <p:txBody>
          <a:bodyPr lIns="92625" tIns="46313" rIns="92625" bIns="46313" anchor="ctr">
            <a:normAutofit fontScale="32500" lnSpcReduction="200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en-US" altLang="ko-KR" sz="4457" b="1" u="sng" dirty="0">
                <a:solidFill>
                  <a:srgbClr val="FF0000"/>
                </a:solidFill>
                <a:latin typeface="Arial" panose="020B0604020202020204" pitchFamily="34" charset="0"/>
                <a:cs typeface="Arial" panose="020B0604020202020204" pitchFamily="34" charset="0"/>
              </a:rPr>
              <a:t>Case studies in Sequential Logic Design</a:t>
            </a:r>
          </a:p>
        </p:txBody>
      </p:sp>
      <p:sp>
        <p:nvSpPr>
          <p:cNvPr id="195587" name="Rectangle 3">
            <a:extLst>
              <a:ext uri="{FF2B5EF4-FFF2-40B4-BE49-F238E27FC236}">
                <a16:creationId xmlns:a16="http://schemas.microsoft.com/office/drawing/2014/main" id="{418DBD18-DB0B-B642-AC0F-F1E3DE2CDB51}"/>
              </a:ext>
            </a:extLst>
          </p:cNvPr>
          <p:cNvSpPr>
            <a:spLocks noChangeArrowheads="1"/>
          </p:cNvSpPr>
          <p:nvPr/>
        </p:nvSpPr>
        <p:spPr bwMode="auto">
          <a:xfrm>
            <a:off x="995363" y="514350"/>
            <a:ext cx="2947987"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4323" tIns="25729" rIns="64323" bIns="257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latinLnBrk="1" hangingPunct="1">
              <a:lnSpc>
                <a:spcPct val="85000"/>
              </a:lnSpc>
              <a:defRPr/>
            </a:pPr>
            <a:r>
              <a:rPr lang="en-US" altLang="ko-KR" b="1" i="1">
                <a:solidFill>
                  <a:srgbClr val="000000"/>
                </a:solidFill>
                <a:cs typeface="Arial" charset="0"/>
              </a:rPr>
              <a:t>Digital Combination Lock</a:t>
            </a:r>
          </a:p>
        </p:txBody>
      </p:sp>
      <p:sp>
        <p:nvSpPr>
          <p:cNvPr id="195588" name="Rectangle 4">
            <a:extLst>
              <a:ext uri="{FF2B5EF4-FFF2-40B4-BE49-F238E27FC236}">
                <a16:creationId xmlns:a16="http://schemas.microsoft.com/office/drawing/2014/main" id="{9DBD5D67-EEBB-0846-8A6B-8233BB60E247}"/>
              </a:ext>
            </a:extLst>
          </p:cNvPr>
          <p:cNvSpPr>
            <a:spLocks noChangeArrowheads="1"/>
          </p:cNvSpPr>
          <p:nvPr/>
        </p:nvSpPr>
        <p:spPr bwMode="auto">
          <a:xfrm>
            <a:off x="1058863" y="873125"/>
            <a:ext cx="4521200"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4323" tIns="25729" rIns="64323" bIns="257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latinLnBrk="1" hangingPunct="1">
              <a:lnSpc>
                <a:spcPct val="85000"/>
              </a:lnSpc>
              <a:defRPr/>
            </a:pPr>
            <a:r>
              <a:rPr lang="en-US" altLang="ko-KR" b="1">
                <a:solidFill>
                  <a:srgbClr val="000000"/>
                </a:solidFill>
                <a:cs typeface="Arial" charset="0"/>
              </a:rPr>
              <a:t>Block diagram for the combination lock</a:t>
            </a:r>
          </a:p>
        </p:txBody>
      </p:sp>
      <p:grpSp>
        <p:nvGrpSpPr>
          <p:cNvPr id="219141" name="그룹 3">
            <a:extLst>
              <a:ext uri="{FF2B5EF4-FFF2-40B4-BE49-F238E27FC236}">
                <a16:creationId xmlns:a16="http://schemas.microsoft.com/office/drawing/2014/main" id="{3858C906-9460-4241-AF7E-DAAA7D91CA30}"/>
              </a:ext>
            </a:extLst>
          </p:cNvPr>
          <p:cNvGrpSpPr>
            <a:grpSpLocks/>
          </p:cNvGrpSpPr>
          <p:nvPr/>
        </p:nvGrpSpPr>
        <p:grpSpPr bwMode="auto">
          <a:xfrm>
            <a:off x="457200" y="1735138"/>
            <a:ext cx="8382000" cy="3770312"/>
            <a:chOff x="0" y="909228"/>
            <a:chExt cx="9219612" cy="4360675"/>
          </a:xfrm>
        </p:grpSpPr>
        <p:cxnSp>
          <p:nvCxnSpPr>
            <p:cNvPr id="32" name="직선 화살표 연결선 31">
              <a:extLst>
                <a:ext uri="{FF2B5EF4-FFF2-40B4-BE49-F238E27FC236}">
                  <a16:creationId xmlns:a16="http://schemas.microsoft.com/office/drawing/2014/main" id="{B38DC9A7-F9DF-E948-884E-C6FEA67C9696}"/>
                </a:ext>
              </a:extLst>
            </p:cNvPr>
            <p:cNvCxnSpPr/>
            <p:nvPr/>
          </p:nvCxnSpPr>
          <p:spPr>
            <a:xfrm flipH="1" flipV="1">
              <a:off x="4061518" y="2991336"/>
              <a:ext cx="2186166" cy="36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직사각형 2">
              <a:extLst>
                <a:ext uri="{FF2B5EF4-FFF2-40B4-BE49-F238E27FC236}">
                  <a16:creationId xmlns:a16="http://schemas.microsoft.com/office/drawing/2014/main" id="{41A6ECAB-A0BC-2A4B-9EAA-02C7D516A077}"/>
                </a:ext>
              </a:extLst>
            </p:cNvPr>
            <p:cNvSpPr/>
            <p:nvPr/>
          </p:nvSpPr>
          <p:spPr>
            <a:xfrm>
              <a:off x="1747885" y="2791203"/>
              <a:ext cx="2037743" cy="405773"/>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dirty="0">
                  <a:solidFill>
                    <a:prstClr val="black"/>
                  </a:solidFill>
                  <a:latin typeface="Arial" panose="020B0604020202020204" pitchFamily="34" charset="0"/>
                  <a:cs typeface="Arial" panose="020B0604020202020204" pitchFamily="34" charset="0"/>
                </a:rPr>
                <a:t>Multiplexer</a:t>
              </a:r>
              <a:endParaRPr lang="ko-KR" altLang="en-US" dirty="0">
                <a:solidFill>
                  <a:prstClr val="black"/>
                </a:solidFill>
                <a:latin typeface="Arial" panose="020B0604020202020204" pitchFamily="34" charset="0"/>
                <a:cs typeface="Arial" panose="020B0604020202020204" pitchFamily="34" charset="0"/>
              </a:endParaRPr>
            </a:p>
          </p:txBody>
        </p:sp>
        <p:sp>
          <p:nvSpPr>
            <p:cNvPr id="38" name="직사각형 37">
              <a:extLst>
                <a:ext uri="{FF2B5EF4-FFF2-40B4-BE49-F238E27FC236}">
                  <a16:creationId xmlns:a16="http://schemas.microsoft.com/office/drawing/2014/main" id="{BFCDA596-19AE-5F49-82BB-226B0C181057}"/>
                </a:ext>
              </a:extLst>
            </p:cNvPr>
            <p:cNvSpPr/>
            <p:nvPr/>
          </p:nvSpPr>
          <p:spPr>
            <a:xfrm>
              <a:off x="6310545" y="2787531"/>
              <a:ext cx="2037744" cy="132381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dirty="0">
                  <a:solidFill>
                    <a:prstClr val="black"/>
                  </a:solidFill>
                  <a:latin typeface="Arial" panose="020B0604020202020204" pitchFamily="34" charset="0"/>
                  <a:cs typeface="Arial" panose="020B0604020202020204" pitchFamily="34" charset="0"/>
                </a:rPr>
                <a:t>Controller</a:t>
              </a:r>
              <a:endParaRPr lang="ko-KR" altLang="en-US" dirty="0">
                <a:solidFill>
                  <a:prstClr val="black"/>
                </a:solidFill>
                <a:latin typeface="Arial" panose="020B0604020202020204" pitchFamily="34" charset="0"/>
                <a:cs typeface="Arial" panose="020B0604020202020204" pitchFamily="34" charset="0"/>
              </a:endParaRPr>
            </a:p>
          </p:txBody>
        </p:sp>
        <p:sp>
          <p:nvSpPr>
            <p:cNvPr id="39" name="직사각형 38">
              <a:extLst>
                <a:ext uri="{FF2B5EF4-FFF2-40B4-BE49-F238E27FC236}">
                  <a16:creationId xmlns:a16="http://schemas.microsoft.com/office/drawing/2014/main" id="{99D59527-F08C-1243-BA0A-1B70E05E7A88}"/>
                </a:ext>
              </a:extLst>
            </p:cNvPr>
            <p:cNvSpPr/>
            <p:nvPr/>
          </p:nvSpPr>
          <p:spPr>
            <a:xfrm>
              <a:off x="1931229" y="3758815"/>
              <a:ext cx="1671055" cy="40760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dirty="0">
                  <a:solidFill>
                    <a:prstClr val="black"/>
                  </a:solidFill>
                  <a:latin typeface="Arial" panose="020B0604020202020204" pitchFamily="34" charset="0"/>
                  <a:cs typeface="Arial" panose="020B0604020202020204" pitchFamily="34" charset="0"/>
                </a:rPr>
                <a:t>Comparator</a:t>
              </a:r>
              <a:endParaRPr lang="ko-KR" altLang="en-US" dirty="0">
                <a:solidFill>
                  <a:prstClr val="black"/>
                </a:solidFill>
                <a:latin typeface="Arial" panose="020B0604020202020204" pitchFamily="34" charset="0"/>
                <a:cs typeface="Arial" panose="020B0604020202020204" pitchFamily="34" charset="0"/>
              </a:endParaRPr>
            </a:p>
          </p:txBody>
        </p:sp>
        <p:cxnSp>
          <p:nvCxnSpPr>
            <p:cNvPr id="40" name="직선 화살표 연결선 39">
              <a:extLst>
                <a:ext uri="{FF2B5EF4-FFF2-40B4-BE49-F238E27FC236}">
                  <a16:creationId xmlns:a16="http://schemas.microsoft.com/office/drawing/2014/main" id="{AAEA6921-10FA-2044-BC95-B89BA85B300C}"/>
                </a:ext>
              </a:extLst>
            </p:cNvPr>
            <p:cNvCxnSpPr/>
            <p:nvPr/>
          </p:nvCxnSpPr>
          <p:spPr>
            <a:xfrm>
              <a:off x="2765884" y="3241042"/>
              <a:ext cx="0" cy="4590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B1B42732-99C9-5043-804B-C2A627FE0AFC}"/>
                </a:ext>
              </a:extLst>
            </p:cNvPr>
            <p:cNvCxnSpPr/>
            <p:nvPr/>
          </p:nvCxnSpPr>
          <p:spPr>
            <a:xfrm>
              <a:off x="2682069" y="3362223"/>
              <a:ext cx="167629" cy="1266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CD758679-2B9F-9F48-BF8B-AB831FC44716}"/>
                </a:ext>
              </a:extLst>
            </p:cNvPr>
            <p:cNvCxnSpPr/>
            <p:nvPr/>
          </p:nvCxnSpPr>
          <p:spPr>
            <a:xfrm>
              <a:off x="2044729" y="2288119"/>
              <a:ext cx="0" cy="4590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ACA3C875-F0AA-2143-9FB8-50F765D290F3}"/>
                </a:ext>
              </a:extLst>
            </p:cNvPr>
            <p:cNvCxnSpPr/>
            <p:nvPr/>
          </p:nvCxnSpPr>
          <p:spPr>
            <a:xfrm>
              <a:off x="1960914" y="2411136"/>
              <a:ext cx="167629" cy="124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AAC906EF-7449-B049-922B-2D3BB87F6FB3}"/>
                </a:ext>
              </a:extLst>
            </p:cNvPr>
            <p:cNvCxnSpPr/>
            <p:nvPr/>
          </p:nvCxnSpPr>
          <p:spPr>
            <a:xfrm>
              <a:off x="2765884" y="2288119"/>
              <a:ext cx="0" cy="4590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091A1937-E4A8-9A41-BCE6-2CDFA6DD673D}"/>
                </a:ext>
              </a:extLst>
            </p:cNvPr>
            <p:cNvCxnSpPr/>
            <p:nvPr/>
          </p:nvCxnSpPr>
          <p:spPr>
            <a:xfrm>
              <a:off x="2682069" y="2411136"/>
              <a:ext cx="167629" cy="124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F0A6B50F-D7D5-484D-954F-BF13B4E9D2BB}"/>
                </a:ext>
              </a:extLst>
            </p:cNvPr>
            <p:cNvCxnSpPr/>
            <p:nvPr/>
          </p:nvCxnSpPr>
          <p:spPr>
            <a:xfrm>
              <a:off x="3487039" y="2288119"/>
              <a:ext cx="0" cy="4590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FBB79BD1-1814-A342-9834-8FE059EEBAE3}"/>
                </a:ext>
              </a:extLst>
            </p:cNvPr>
            <p:cNvCxnSpPr/>
            <p:nvPr/>
          </p:nvCxnSpPr>
          <p:spPr>
            <a:xfrm>
              <a:off x="3403225" y="2411136"/>
              <a:ext cx="167629" cy="1248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직사각형 51">
              <a:extLst>
                <a:ext uri="{FF2B5EF4-FFF2-40B4-BE49-F238E27FC236}">
                  <a16:creationId xmlns:a16="http://schemas.microsoft.com/office/drawing/2014/main" id="{371C8B3C-D673-5C46-BED4-6CA7D2F74648}"/>
                </a:ext>
              </a:extLst>
            </p:cNvPr>
            <p:cNvSpPr/>
            <p:nvPr/>
          </p:nvSpPr>
          <p:spPr>
            <a:xfrm>
              <a:off x="1775824" y="1830937"/>
              <a:ext cx="539556" cy="40577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dirty="0">
                  <a:solidFill>
                    <a:prstClr val="black"/>
                  </a:solidFill>
                  <a:latin typeface="Arial" panose="020B0604020202020204" pitchFamily="34" charset="0"/>
                  <a:cs typeface="Arial" panose="020B0604020202020204" pitchFamily="34" charset="0"/>
                </a:rPr>
                <a:t>C1</a:t>
              </a:r>
              <a:endParaRPr lang="ko-KR" altLang="en-US" dirty="0">
                <a:solidFill>
                  <a:prstClr val="black"/>
                </a:solidFill>
                <a:latin typeface="Arial" panose="020B0604020202020204" pitchFamily="34" charset="0"/>
                <a:cs typeface="Arial" panose="020B0604020202020204" pitchFamily="34" charset="0"/>
              </a:endParaRPr>
            </a:p>
          </p:txBody>
        </p:sp>
        <p:sp>
          <p:nvSpPr>
            <p:cNvPr id="53" name="직사각형 52">
              <a:extLst>
                <a:ext uri="{FF2B5EF4-FFF2-40B4-BE49-F238E27FC236}">
                  <a16:creationId xmlns:a16="http://schemas.microsoft.com/office/drawing/2014/main" id="{1B768CB4-8669-DB49-BB6A-DFC5C577E5A0}"/>
                </a:ext>
              </a:extLst>
            </p:cNvPr>
            <p:cNvSpPr/>
            <p:nvPr/>
          </p:nvSpPr>
          <p:spPr>
            <a:xfrm>
              <a:off x="2496978" y="1830937"/>
              <a:ext cx="539557" cy="40577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dirty="0">
                  <a:solidFill>
                    <a:prstClr val="black"/>
                  </a:solidFill>
                  <a:latin typeface="Arial" panose="020B0604020202020204" pitchFamily="34" charset="0"/>
                  <a:cs typeface="Arial" panose="020B0604020202020204" pitchFamily="34" charset="0"/>
                </a:rPr>
                <a:t>C2</a:t>
              </a:r>
              <a:endParaRPr lang="ko-KR" altLang="en-US" dirty="0">
                <a:solidFill>
                  <a:prstClr val="black"/>
                </a:solidFill>
                <a:latin typeface="Arial" panose="020B0604020202020204" pitchFamily="34" charset="0"/>
                <a:cs typeface="Arial" panose="020B0604020202020204" pitchFamily="34" charset="0"/>
              </a:endParaRPr>
            </a:p>
          </p:txBody>
        </p:sp>
        <p:sp>
          <p:nvSpPr>
            <p:cNvPr id="54" name="직사각형 53">
              <a:extLst>
                <a:ext uri="{FF2B5EF4-FFF2-40B4-BE49-F238E27FC236}">
                  <a16:creationId xmlns:a16="http://schemas.microsoft.com/office/drawing/2014/main" id="{6B7E2AE2-7F17-2E41-9629-55337A0E547D}"/>
                </a:ext>
              </a:extLst>
            </p:cNvPr>
            <p:cNvSpPr/>
            <p:nvPr/>
          </p:nvSpPr>
          <p:spPr>
            <a:xfrm>
              <a:off x="3218134" y="1830937"/>
              <a:ext cx="539556" cy="405772"/>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dirty="0">
                  <a:solidFill>
                    <a:prstClr val="black"/>
                  </a:solidFill>
                  <a:latin typeface="Arial" panose="020B0604020202020204" pitchFamily="34" charset="0"/>
                  <a:cs typeface="Arial" panose="020B0604020202020204" pitchFamily="34" charset="0"/>
                </a:rPr>
                <a:t>C3</a:t>
              </a:r>
              <a:endParaRPr lang="ko-KR" altLang="en-US" dirty="0">
                <a:solidFill>
                  <a:prstClr val="black"/>
                </a:solidFill>
                <a:latin typeface="Arial" panose="020B0604020202020204" pitchFamily="34" charset="0"/>
                <a:cs typeface="Arial" panose="020B0604020202020204" pitchFamily="34" charset="0"/>
              </a:endParaRPr>
            </a:p>
          </p:txBody>
        </p:sp>
        <p:sp>
          <p:nvSpPr>
            <p:cNvPr id="55" name="직사각형 54">
              <a:extLst>
                <a:ext uri="{FF2B5EF4-FFF2-40B4-BE49-F238E27FC236}">
                  <a16:creationId xmlns:a16="http://schemas.microsoft.com/office/drawing/2014/main" id="{77C2E106-0CB1-D341-81E6-2CDEDB41F1DB}"/>
                </a:ext>
              </a:extLst>
            </p:cNvPr>
            <p:cNvSpPr/>
            <p:nvPr/>
          </p:nvSpPr>
          <p:spPr>
            <a:xfrm>
              <a:off x="3403225" y="2282611"/>
              <a:ext cx="539556" cy="407608"/>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sz="1418" dirty="0">
                  <a:solidFill>
                    <a:prstClr val="black"/>
                  </a:solidFill>
                  <a:latin typeface="Arial" panose="020B0604020202020204" pitchFamily="34" charset="0"/>
                  <a:cs typeface="Arial" panose="020B0604020202020204" pitchFamily="34" charset="0"/>
                </a:rPr>
                <a:t>4</a:t>
              </a:r>
              <a:endParaRPr lang="ko-KR" altLang="en-US" sz="1418" dirty="0">
                <a:solidFill>
                  <a:prstClr val="black"/>
                </a:solidFill>
                <a:latin typeface="Arial" panose="020B0604020202020204" pitchFamily="34" charset="0"/>
                <a:cs typeface="Arial" panose="020B0604020202020204" pitchFamily="34" charset="0"/>
              </a:endParaRPr>
            </a:p>
          </p:txBody>
        </p:sp>
        <p:sp>
          <p:nvSpPr>
            <p:cNvPr id="56" name="직사각형 55">
              <a:extLst>
                <a:ext uri="{FF2B5EF4-FFF2-40B4-BE49-F238E27FC236}">
                  <a16:creationId xmlns:a16="http://schemas.microsoft.com/office/drawing/2014/main" id="{80FDCEAF-CE1E-CA4E-AF99-6892689BC8BF}"/>
                </a:ext>
              </a:extLst>
            </p:cNvPr>
            <p:cNvSpPr/>
            <p:nvPr/>
          </p:nvSpPr>
          <p:spPr>
            <a:xfrm>
              <a:off x="2666354" y="2280775"/>
              <a:ext cx="539556" cy="407608"/>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sz="1418" dirty="0">
                  <a:solidFill>
                    <a:prstClr val="black"/>
                  </a:solidFill>
                  <a:latin typeface="Arial" panose="020B0604020202020204" pitchFamily="34" charset="0"/>
                  <a:cs typeface="Arial" panose="020B0604020202020204" pitchFamily="34" charset="0"/>
                </a:rPr>
                <a:t>4</a:t>
              </a:r>
              <a:endParaRPr lang="ko-KR" altLang="en-US" sz="1418" dirty="0">
                <a:solidFill>
                  <a:prstClr val="black"/>
                </a:solidFill>
                <a:latin typeface="Arial" panose="020B0604020202020204" pitchFamily="34" charset="0"/>
                <a:cs typeface="Arial" panose="020B0604020202020204" pitchFamily="34" charset="0"/>
              </a:endParaRPr>
            </a:p>
          </p:txBody>
        </p:sp>
        <p:sp>
          <p:nvSpPr>
            <p:cNvPr id="57" name="직사각형 56">
              <a:extLst>
                <a:ext uri="{FF2B5EF4-FFF2-40B4-BE49-F238E27FC236}">
                  <a16:creationId xmlns:a16="http://schemas.microsoft.com/office/drawing/2014/main" id="{F082603E-FADB-1E4B-9516-B9242EFBD31E}"/>
                </a:ext>
              </a:extLst>
            </p:cNvPr>
            <p:cNvSpPr/>
            <p:nvPr/>
          </p:nvSpPr>
          <p:spPr>
            <a:xfrm>
              <a:off x="1960914" y="2277102"/>
              <a:ext cx="539556" cy="407608"/>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sz="1418" dirty="0">
                  <a:solidFill>
                    <a:prstClr val="black"/>
                  </a:solidFill>
                  <a:latin typeface="Arial" panose="020B0604020202020204" pitchFamily="34" charset="0"/>
                  <a:cs typeface="Arial" panose="020B0604020202020204" pitchFamily="34" charset="0"/>
                </a:rPr>
                <a:t>4</a:t>
              </a:r>
              <a:endParaRPr lang="ko-KR" altLang="en-US" sz="1418" dirty="0">
                <a:solidFill>
                  <a:prstClr val="black"/>
                </a:solidFill>
                <a:latin typeface="Arial" panose="020B0604020202020204" pitchFamily="34" charset="0"/>
                <a:cs typeface="Arial" panose="020B0604020202020204" pitchFamily="34" charset="0"/>
              </a:endParaRPr>
            </a:p>
          </p:txBody>
        </p:sp>
        <p:sp>
          <p:nvSpPr>
            <p:cNvPr id="58" name="직사각형 57">
              <a:extLst>
                <a:ext uri="{FF2B5EF4-FFF2-40B4-BE49-F238E27FC236}">
                  <a16:creationId xmlns:a16="http://schemas.microsoft.com/office/drawing/2014/main" id="{DFB43EEA-6A7A-6E49-8E9B-532E646E6024}"/>
                </a:ext>
              </a:extLst>
            </p:cNvPr>
            <p:cNvSpPr/>
            <p:nvPr/>
          </p:nvSpPr>
          <p:spPr>
            <a:xfrm>
              <a:off x="2662862" y="3241042"/>
              <a:ext cx="539556" cy="407608"/>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sz="1418" dirty="0">
                  <a:solidFill>
                    <a:prstClr val="black"/>
                  </a:solidFill>
                  <a:latin typeface="Arial" panose="020B0604020202020204" pitchFamily="34" charset="0"/>
                  <a:cs typeface="Arial" panose="020B0604020202020204" pitchFamily="34" charset="0"/>
                </a:rPr>
                <a:t>4</a:t>
              </a:r>
              <a:endParaRPr lang="ko-KR" altLang="en-US" sz="1418" dirty="0">
                <a:solidFill>
                  <a:prstClr val="black"/>
                </a:solidFill>
                <a:latin typeface="Arial" panose="020B0604020202020204" pitchFamily="34" charset="0"/>
                <a:cs typeface="Arial" panose="020B0604020202020204" pitchFamily="34" charset="0"/>
              </a:endParaRPr>
            </a:p>
          </p:txBody>
        </p:sp>
        <p:cxnSp>
          <p:nvCxnSpPr>
            <p:cNvPr id="59" name="직선 화살표 연결선 58">
              <a:extLst>
                <a:ext uri="{FF2B5EF4-FFF2-40B4-BE49-F238E27FC236}">
                  <a16:creationId xmlns:a16="http://schemas.microsoft.com/office/drawing/2014/main" id="{653E0228-5D76-FA42-827A-1D600FB427DF}"/>
                </a:ext>
              </a:extLst>
            </p:cNvPr>
            <p:cNvCxnSpPr/>
            <p:nvPr/>
          </p:nvCxnSpPr>
          <p:spPr>
            <a:xfrm flipV="1">
              <a:off x="883546" y="3962618"/>
              <a:ext cx="79449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연결선 59">
              <a:extLst>
                <a:ext uri="{FF2B5EF4-FFF2-40B4-BE49-F238E27FC236}">
                  <a16:creationId xmlns:a16="http://schemas.microsoft.com/office/drawing/2014/main" id="{9218DE02-57BC-D341-98D3-2AE7368B5BC7}"/>
                </a:ext>
              </a:extLst>
            </p:cNvPr>
            <p:cNvCxnSpPr/>
            <p:nvPr/>
          </p:nvCxnSpPr>
          <p:spPr>
            <a:xfrm>
              <a:off x="1375957" y="3867143"/>
              <a:ext cx="139691" cy="1946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직사각형 62">
              <a:extLst>
                <a:ext uri="{FF2B5EF4-FFF2-40B4-BE49-F238E27FC236}">
                  <a16:creationId xmlns:a16="http://schemas.microsoft.com/office/drawing/2014/main" id="{5B208F5A-F59B-EB45-890C-9B317CA09896}"/>
                </a:ext>
              </a:extLst>
            </p:cNvPr>
            <p:cNvSpPr/>
            <p:nvPr/>
          </p:nvSpPr>
          <p:spPr>
            <a:xfrm>
              <a:off x="1168167" y="3580715"/>
              <a:ext cx="539556" cy="405773"/>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sz="1418" dirty="0">
                  <a:solidFill>
                    <a:prstClr val="black"/>
                  </a:solidFill>
                  <a:latin typeface="Arial" panose="020B0604020202020204" pitchFamily="34" charset="0"/>
                  <a:cs typeface="Arial" panose="020B0604020202020204" pitchFamily="34" charset="0"/>
                </a:rPr>
                <a:t>4</a:t>
              </a:r>
              <a:endParaRPr lang="ko-KR" altLang="en-US" sz="1418" dirty="0">
                <a:solidFill>
                  <a:prstClr val="black"/>
                </a:solidFill>
                <a:latin typeface="Arial" panose="020B0604020202020204" pitchFamily="34" charset="0"/>
                <a:cs typeface="Arial" panose="020B0604020202020204" pitchFamily="34" charset="0"/>
              </a:endParaRPr>
            </a:p>
          </p:txBody>
        </p:sp>
        <p:sp>
          <p:nvSpPr>
            <p:cNvPr id="64" name="직사각형 63">
              <a:extLst>
                <a:ext uri="{FF2B5EF4-FFF2-40B4-BE49-F238E27FC236}">
                  <a16:creationId xmlns:a16="http://schemas.microsoft.com/office/drawing/2014/main" id="{D8D27A60-F7D0-9A46-8E8F-2940051E4A07}"/>
                </a:ext>
              </a:extLst>
            </p:cNvPr>
            <p:cNvSpPr/>
            <p:nvPr/>
          </p:nvSpPr>
          <p:spPr>
            <a:xfrm>
              <a:off x="0" y="3758815"/>
              <a:ext cx="1084353" cy="407608"/>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dirty="0">
                  <a:solidFill>
                    <a:prstClr val="black"/>
                  </a:solidFill>
                  <a:latin typeface="Arial" panose="020B0604020202020204" pitchFamily="34" charset="0"/>
                  <a:cs typeface="Arial" panose="020B0604020202020204" pitchFamily="34" charset="0"/>
                </a:rPr>
                <a:t>VALUE</a:t>
              </a:r>
              <a:endParaRPr lang="ko-KR" altLang="en-US" dirty="0">
                <a:solidFill>
                  <a:prstClr val="black"/>
                </a:solidFill>
                <a:latin typeface="Arial" panose="020B0604020202020204" pitchFamily="34" charset="0"/>
                <a:cs typeface="Arial" panose="020B0604020202020204" pitchFamily="34" charset="0"/>
              </a:endParaRPr>
            </a:p>
          </p:txBody>
        </p:sp>
        <p:cxnSp>
          <p:nvCxnSpPr>
            <p:cNvPr id="65" name="직선 화살표 연결선 64">
              <a:extLst>
                <a:ext uri="{FF2B5EF4-FFF2-40B4-BE49-F238E27FC236}">
                  <a16:creationId xmlns:a16="http://schemas.microsoft.com/office/drawing/2014/main" id="{CF4318DD-88A2-B140-89A0-E906551F57C3}"/>
                </a:ext>
              </a:extLst>
            </p:cNvPr>
            <p:cNvCxnSpPr/>
            <p:nvPr/>
          </p:nvCxnSpPr>
          <p:spPr>
            <a:xfrm>
              <a:off x="3633715" y="3924061"/>
              <a:ext cx="240617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직사각형 66">
              <a:extLst>
                <a:ext uri="{FF2B5EF4-FFF2-40B4-BE49-F238E27FC236}">
                  <a16:creationId xmlns:a16="http://schemas.microsoft.com/office/drawing/2014/main" id="{84278020-E887-D641-9DB7-4C15034718BC}"/>
                </a:ext>
              </a:extLst>
            </p:cNvPr>
            <p:cNvSpPr/>
            <p:nvPr/>
          </p:nvSpPr>
          <p:spPr>
            <a:xfrm>
              <a:off x="4236132" y="2583727"/>
              <a:ext cx="1678040" cy="407608"/>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dirty="0">
                  <a:solidFill>
                    <a:prstClr val="black"/>
                  </a:solidFill>
                  <a:latin typeface="Arial" panose="020B0604020202020204" pitchFamily="34" charset="0"/>
                  <a:cs typeface="Arial" panose="020B0604020202020204" pitchFamily="34" charset="0"/>
                </a:rPr>
                <a:t>MUX control</a:t>
              </a:r>
              <a:endParaRPr lang="ko-KR" altLang="en-US" dirty="0">
                <a:solidFill>
                  <a:prstClr val="black"/>
                </a:solidFill>
                <a:latin typeface="Arial" panose="020B0604020202020204" pitchFamily="34" charset="0"/>
                <a:cs typeface="Arial" panose="020B0604020202020204" pitchFamily="34" charset="0"/>
              </a:endParaRPr>
            </a:p>
          </p:txBody>
        </p:sp>
        <p:sp>
          <p:nvSpPr>
            <p:cNvPr id="68" name="직사각형 67">
              <a:extLst>
                <a:ext uri="{FF2B5EF4-FFF2-40B4-BE49-F238E27FC236}">
                  <a16:creationId xmlns:a16="http://schemas.microsoft.com/office/drawing/2014/main" id="{BD321273-4793-EA4D-9089-B95DD3A130BF}"/>
                </a:ext>
              </a:extLst>
            </p:cNvPr>
            <p:cNvSpPr/>
            <p:nvPr/>
          </p:nvSpPr>
          <p:spPr>
            <a:xfrm>
              <a:off x="4049296" y="3580715"/>
              <a:ext cx="1678039" cy="405773"/>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dirty="0">
                  <a:solidFill>
                    <a:prstClr val="black"/>
                  </a:solidFill>
                  <a:latin typeface="Arial" panose="020B0604020202020204" pitchFamily="34" charset="0"/>
                  <a:cs typeface="Arial" panose="020B0604020202020204" pitchFamily="34" charset="0"/>
                </a:rPr>
                <a:t>Equal</a:t>
              </a:r>
              <a:endParaRPr lang="ko-KR" altLang="en-US" dirty="0">
                <a:solidFill>
                  <a:prstClr val="black"/>
                </a:solidFill>
                <a:latin typeface="Arial" panose="020B0604020202020204" pitchFamily="34" charset="0"/>
                <a:cs typeface="Arial" panose="020B0604020202020204" pitchFamily="34" charset="0"/>
              </a:endParaRPr>
            </a:p>
          </p:txBody>
        </p:sp>
        <p:cxnSp>
          <p:nvCxnSpPr>
            <p:cNvPr id="69" name="직선 화살표 연결선 68">
              <a:extLst>
                <a:ext uri="{FF2B5EF4-FFF2-40B4-BE49-F238E27FC236}">
                  <a16:creationId xmlns:a16="http://schemas.microsoft.com/office/drawing/2014/main" id="{C93186BA-58BC-D344-AAC3-790B21A64DA6}"/>
                </a:ext>
              </a:extLst>
            </p:cNvPr>
            <p:cNvCxnSpPr>
              <a:stCxn id="71" idx="2"/>
            </p:cNvCxnSpPr>
            <p:nvPr/>
          </p:nvCxnSpPr>
          <p:spPr>
            <a:xfrm flipH="1">
              <a:off x="6645804" y="1315000"/>
              <a:ext cx="0" cy="5251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직사각형 70">
              <a:extLst>
                <a:ext uri="{FF2B5EF4-FFF2-40B4-BE49-F238E27FC236}">
                  <a16:creationId xmlns:a16="http://schemas.microsoft.com/office/drawing/2014/main" id="{5A51A9A0-6760-9849-BBE4-22A940DC0F02}"/>
                </a:ext>
              </a:extLst>
            </p:cNvPr>
            <p:cNvSpPr/>
            <p:nvPr/>
          </p:nvSpPr>
          <p:spPr>
            <a:xfrm>
              <a:off x="5807657" y="909228"/>
              <a:ext cx="1676293" cy="40577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dirty="0">
                  <a:solidFill>
                    <a:prstClr val="black"/>
                  </a:solidFill>
                  <a:latin typeface="Arial" panose="020B0604020202020204" pitchFamily="34" charset="0"/>
                  <a:cs typeface="Arial" panose="020B0604020202020204" pitchFamily="34" charset="0"/>
                </a:rPr>
                <a:t>ENTER</a:t>
              </a:r>
              <a:endParaRPr lang="ko-KR" altLang="en-US" dirty="0">
                <a:solidFill>
                  <a:prstClr val="black"/>
                </a:solidFill>
                <a:latin typeface="Arial" panose="020B0604020202020204" pitchFamily="34" charset="0"/>
                <a:cs typeface="Arial" panose="020B0604020202020204" pitchFamily="34" charset="0"/>
              </a:endParaRPr>
            </a:p>
          </p:txBody>
        </p:sp>
        <p:sp>
          <p:nvSpPr>
            <p:cNvPr id="72" name="직사각형 71">
              <a:extLst>
                <a:ext uri="{FF2B5EF4-FFF2-40B4-BE49-F238E27FC236}">
                  <a16:creationId xmlns:a16="http://schemas.microsoft.com/office/drawing/2014/main" id="{F6599D09-B316-C543-9DFF-3B6119F52C1A}"/>
                </a:ext>
              </a:extLst>
            </p:cNvPr>
            <p:cNvSpPr/>
            <p:nvPr/>
          </p:nvSpPr>
          <p:spPr>
            <a:xfrm>
              <a:off x="7197583" y="922080"/>
              <a:ext cx="1676293" cy="407608"/>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dirty="0">
                  <a:solidFill>
                    <a:prstClr val="black"/>
                  </a:solidFill>
                  <a:latin typeface="Arial" panose="020B0604020202020204" pitchFamily="34" charset="0"/>
                  <a:cs typeface="Arial" panose="020B0604020202020204" pitchFamily="34" charset="0"/>
                </a:rPr>
                <a:t>RESET</a:t>
              </a:r>
              <a:endParaRPr lang="ko-KR" altLang="en-US" dirty="0">
                <a:solidFill>
                  <a:prstClr val="black"/>
                </a:solidFill>
                <a:latin typeface="Arial" panose="020B0604020202020204" pitchFamily="34" charset="0"/>
                <a:cs typeface="Arial" panose="020B0604020202020204" pitchFamily="34" charset="0"/>
              </a:endParaRPr>
            </a:p>
          </p:txBody>
        </p:sp>
        <p:cxnSp>
          <p:nvCxnSpPr>
            <p:cNvPr id="73" name="직선 화살표 연결선 72">
              <a:extLst>
                <a:ext uri="{FF2B5EF4-FFF2-40B4-BE49-F238E27FC236}">
                  <a16:creationId xmlns:a16="http://schemas.microsoft.com/office/drawing/2014/main" id="{144D4471-3BE0-AF4B-9996-FE1DDDC93574}"/>
                </a:ext>
              </a:extLst>
            </p:cNvPr>
            <p:cNvCxnSpPr>
              <a:endCxn id="74" idx="0"/>
            </p:cNvCxnSpPr>
            <p:nvPr/>
          </p:nvCxnSpPr>
          <p:spPr>
            <a:xfrm>
              <a:off x="7328544" y="4111341"/>
              <a:ext cx="0" cy="7527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직사각형 73">
              <a:extLst>
                <a:ext uri="{FF2B5EF4-FFF2-40B4-BE49-F238E27FC236}">
                  <a16:creationId xmlns:a16="http://schemas.microsoft.com/office/drawing/2014/main" id="{69F4B57A-E1AE-AB4E-92EF-EF4F602F4667}"/>
                </a:ext>
              </a:extLst>
            </p:cNvPr>
            <p:cNvSpPr/>
            <p:nvPr/>
          </p:nvSpPr>
          <p:spPr>
            <a:xfrm>
              <a:off x="6490398" y="4864131"/>
              <a:ext cx="1676293" cy="40577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dirty="0">
                  <a:solidFill>
                    <a:prstClr val="black"/>
                  </a:solidFill>
                  <a:latin typeface="Arial" panose="020B0604020202020204" pitchFamily="34" charset="0"/>
                  <a:cs typeface="Arial" panose="020B0604020202020204" pitchFamily="34" charset="0"/>
                </a:rPr>
                <a:t>Unlock</a:t>
              </a:r>
              <a:endParaRPr lang="ko-KR" altLang="en-US" dirty="0">
                <a:solidFill>
                  <a:prstClr val="black"/>
                </a:solidFill>
                <a:latin typeface="Arial" panose="020B0604020202020204" pitchFamily="34" charset="0"/>
                <a:cs typeface="Arial" panose="020B0604020202020204" pitchFamily="34" charset="0"/>
              </a:endParaRPr>
            </a:p>
          </p:txBody>
        </p:sp>
        <p:cxnSp>
          <p:nvCxnSpPr>
            <p:cNvPr id="75" name="직선 화살표 연결선 74">
              <a:extLst>
                <a:ext uri="{FF2B5EF4-FFF2-40B4-BE49-F238E27FC236}">
                  <a16:creationId xmlns:a16="http://schemas.microsoft.com/office/drawing/2014/main" id="{FA8C0523-0AF5-BD40-AC47-94E3FE101ADE}"/>
                </a:ext>
              </a:extLst>
            </p:cNvPr>
            <p:cNvCxnSpPr/>
            <p:nvPr/>
          </p:nvCxnSpPr>
          <p:spPr>
            <a:xfrm flipH="1">
              <a:off x="8348289" y="3924061"/>
              <a:ext cx="6006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이등변 삼각형 77">
              <a:extLst>
                <a:ext uri="{FF2B5EF4-FFF2-40B4-BE49-F238E27FC236}">
                  <a16:creationId xmlns:a16="http://schemas.microsoft.com/office/drawing/2014/main" id="{9D0A2FE1-26D4-2747-BF01-DB237135F16C}"/>
                </a:ext>
              </a:extLst>
            </p:cNvPr>
            <p:cNvSpPr/>
            <p:nvPr/>
          </p:nvSpPr>
          <p:spPr>
            <a:xfrm rot="16200000">
              <a:off x="8074655" y="3786296"/>
              <a:ext cx="264395" cy="282874"/>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ko-KR" altLang="en-US" sz="1621">
                <a:ln>
                  <a:solidFill>
                    <a:prstClr val="black"/>
                  </a:solidFill>
                </a:ln>
                <a:solidFill>
                  <a:prstClr val="white"/>
                </a:solidFill>
              </a:endParaRPr>
            </a:p>
          </p:txBody>
        </p:sp>
        <p:sp>
          <p:nvSpPr>
            <p:cNvPr id="79" name="직사각형 78">
              <a:extLst>
                <a:ext uri="{FF2B5EF4-FFF2-40B4-BE49-F238E27FC236}">
                  <a16:creationId xmlns:a16="http://schemas.microsoft.com/office/drawing/2014/main" id="{D95EE54D-654E-724B-827D-0869C5F45FB3}"/>
                </a:ext>
              </a:extLst>
            </p:cNvPr>
            <p:cNvSpPr/>
            <p:nvPr/>
          </p:nvSpPr>
          <p:spPr>
            <a:xfrm>
              <a:off x="8435596" y="3556847"/>
              <a:ext cx="784016" cy="40577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dirty="0">
                  <a:solidFill>
                    <a:prstClr val="black"/>
                  </a:solidFill>
                  <a:latin typeface="Arial" panose="020B0604020202020204" pitchFamily="34" charset="0"/>
                  <a:cs typeface="Arial" panose="020B0604020202020204" pitchFamily="34" charset="0"/>
                </a:rPr>
                <a:t>CLK</a:t>
              </a:r>
              <a:endParaRPr lang="ko-KR" altLang="en-US" dirty="0">
                <a:solidFill>
                  <a:prstClr val="black"/>
                </a:solidFill>
                <a:latin typeface="Arial" panose="020B0604020202020204" pitchFamily="34" charset="0"/>
                <a:cs typeface="Arial" panose="020B0604020202020204" pitchFamily="34" charset="0"/>
              </a:endParaRPr>
            </a:p>
          </p:txBody>
        </p:sp>
        <p:sp>
          <p:nvSpPr>
            <p:cNvPr id="85" name="직사각형 84">
              <a:extLst>
                <a:ext uri="{FF2B5EF4-FFF2-40B4-BE49-F238E27FC236}">
                  <a16:creationId xmlns:a16="http://schemas.microsoft.com/office/drawing/2014/main" id="{B7AD0C16-6E19-8E42-B881-A1C8C5F0040E}"/>
                </a:ext>
              </a:extLst>
            </p:cNvPr>
            <p:cNvSpPr/>
            <p:nvPr/>
          </p:nvSpPr>
          <p:spPr>
            <a:xfrm>
              <a:off x="1297382" y="1722608"/>
              <a:ext cx="7206314" cy="266414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ko-KR" altLang="en-US" dirty="0">
                <a:solidFill>
                  <a:prstClr val="black"/>
                </a:solidFill>
                <a:latin typeface="Arial" panose="020B0604020202020204" pitchFamily="34" charset="0"/>
                <a:cs typeface="Arial" panose="020B0604020202020204" pitchFamily="34" charset="0"/>
              </a:endParaRPr>
            </a:p>
          </p:txBody>
        </p:sp>
        <p:sp>
          <p:nvSpPr>
            <p:cNvPr id="87" name="직사각형 86">
              <a:extLst>
                <a:ext uri="{FF2B5EF4-FFF2-40B4-BE49-F238E27FC236}">
                  <a16:creationId xmlns:a16="http://schemas.microsoft.com/office/drawing/2014/main" id="{732017B0-43DE-ED49-8776-D4AC28BE385E}"/>
                </a:ext>
              </a:extLst>
            </p:cNvPr>
            <p:cNvSpPr/>
            <p:nvPr/>
          </p:nvSpPr>
          <p:spPr>
            <a:xfrm>
              <a:off x="1704231" y="1830937"/>
              <a:ext cx="2320619" cy="2473191"/>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dirty="0" err="1">
                  <a:solidFill>
                    <a:prstClr val="black"/>
                  </a:solidFill>
                  <a:latin typeface="Arial" panose="020B0604020202020204" pitchFamily="34" charset="0"/>
                  <a:cs typeface="Arial" panose="020B0604020202020204" pitchFamily="34" charset="0"/>
                </a:rPr>
                <a:t>Datapath</a:t>
              </a:r>
              <a:endParaRPr lang="ko-KR" altLang="en-US" dirty="0">
                <a:solidFill>
                  <a:prstClr val="black"/>
                </a:solidFill>
                <a:latin typeface="Arial" panose="020B0604020202020204" pitchFamily="34" charset="0"/>
                <a:cs typeface="Arial" panose="020B0604020202020204" pitchFamily="34" charset="0"/>
              </a:endParaRPr>
            </a:p>
          </p:txBody>
        </p:sp>
        <p:sp>
          <p:nvSpPr>
            <p:cNvPr id="90" name="직사각형 89">
              <a:extLst>
                <a:ext uri="{FF2B5EF4-FFF2-40B4-BE49-F238E27FC236}">
                  <a16:creationId xmlns:a16="http://schemas.microsoft.com/office/drawing/2014/main" id="{62FD821B-2C37-7541-9A8E-B7BB303F41A1}"/>
                </a:ext>
              </a:extLst>
            </p:cNvPr>
            <p:cNvSpPr/>
            <p:nvPr/>
          </p:nvSpPr>
          <p:spPr>
            <a:xfrm>
              <a:off x="6039894" y="1840117"/>
              <a:ext cx="2320618" cy="247502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dirty="0">
                  <a:solidFill>
                    <a:prstClr val="black"/>
                  </a:solidFill>
                  <a:latin typeface="Arial" panose="020B0604020202020204" pitchFamily="34" charset="0"/>
                  <a:cs typeface="Arial" panose="020B0604020202020204" pitchFamily="34" charset="0"/>
                </a:rPr>
                <a:t>Controller</a:t>
              </a:r>
              <a:endParaRPr lang="ko-KR" altLang="en-US" dirty="0">
                <a:solidFill>
                  <a:prstClr val="black"/>
                </a:solidFill>
                <a:latin typeface="Arial" panose="020B0604020202020204" pitchFamily="34" charset="0"/>
                <a:cs typeface="Arial" panose="020B0604020202020204" pitchFamily="34" charset="0"/>
              </a:endParaRPr>
            </a:p>
          </p:txBody>
        </p:sp>
        <p:cxnSp>
          <p:nvCxnSpPr>
            <p:cNvPr id="93" name="직선 화살표 연결선 92">
              <a:extLst>
                <a:ext uri="{FF2B5EF4-FFF2-40B4-BE49-F238E27FC236}">
                  <a16:creationId xmlns:a16="http://schemas.microsoft.com/office/drawing/2014/main" id="{1CAC219D-E03A-9947-864E-BD64C5930D77}"/>
                </a:ext>
              </a:extLst>
            </p:cNvPr>
            <p:cNvCxnSpPr/>
            <p:nvPr/>
          </p:nvCxnSpPr>
          <p:spPr>
            <a:xfrm flipH="1">
              <a:off x="8088114" y="1315000"/>
              <a:ext cx="0" cy="5251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이등변 삼각형 93">
              <a:extLst>
                <a:ext uri="{FF2B5EF4-FFF2-40B4-BE49-F238E27FC236}">
                  <a16:creationId xmlns:a16="http://schemas.microsoft.com/office/drawing/2014/main" id="{E2E75320-3240-5F44-AAC1-453D0706C450}"/>
                </a:ext>
              </a:extLst>
            </p:cNvPr>
            <p:cNvSpPr/>
            <p:nvPr/>
          </p:nvSpPr>
          <p:spPr>
            <a:xfrm rot="16200000">
              <a:off x="8088624" y="3782624"/>
              <a:ext cx="264395" cy="282874"/>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ko-KR" altLang="en-US" sz="1621">
                <a:ln>
                  <a:solidFill>
                    <a:prstClr val="black"/>
                  </a:solidFill>
                </a:ln>
                <a:solidFill>
                  <a:prstClr val="white"/>
                </a:solidFill>
              </a:endParaRPr>
            </a:p>
          </p:txBody>
        </p:sp>
      </p:gr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3252B093-F61A-DE40-BA7E-1AC58192CF90}"/>
                  </a:ext>
                </a:extLst>
              </p14:cNvPr>
              <p14:cNvContentPartPr/>
              <p14:nvPr/>
            </p14:nvContentPartPr>
            <p14:xfrm>
              <a:off x="2360880" y="2628000"/>
              <a:ext cx="4718160" cy="2338560"/>
            </p14:xfrm>
          </p:contentPart>
        </mc:Choice>
        <mc:Fallback>
          <p:pic>
            <p:nvPicPr>
              <p:cNvPr id="2" name="Ink 1">
                <a:extLst>
                  <a:ext uri="{FF2B5EF4-FFF2-40B4-BE49-F238E27FC236}">
                    <a16:creationId xmlns:a16="http://schemas.microsoft.com/office/drawing/2014/main" id="{3252B093-F61A-DE40-BA7E-1AC58192CF90}"/>
                  </a:ext>
                </a:extLst>
              </p:cNvPr>
              <p:cNvPicPr/>
              <p:nvPr/>
            </p:nvPicPr>
            <p:blipFill>
              <a:blip r:embed="rId3"/>
              <a:stretch>
                <a:fillRect/>
              </a:stretch>
            </p:blipFill>
            <p:spPr>
              <a:xfrm>
                <a:off x="2351520" y="2618640"/>
                <a:ext cx="4736880" cy="2357280"/>
              </a:xfrm>
              <a:prstGeom prst="rect">
                <a:avLst/>
              </a:prstGeom>
            </p:spPr>
          </p:pic>
        </mc:Fallback>
      </mc:AlternateContent>
    </p:spTree>
    <p:extLst>
      <p:ext uri="{BB962C8B-B14F-4D97-AF65-F5344CB8AC3E}">
        <p14:creationId xmlns:p14="http://schemas.microsoft.com/office/powerpoint/2010/main" val="408316377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ECA40633-1E68-A740-BC60-780DE36AD2FD}"/>
              </a:ext>
            </a:extLst>
          </p:cNvPr>
          <p:cNvSpPr txBox="1">
            <a:spLocks noChangeArrowheads="1"/>
          </p:cNvSpPr>
          <p:nvPr/>
        </p:nvSpPr>
        <p:spPr>
          <a:xfrm>
            <a:off x="788988" y="179388"/>
            <a:ext cx="4141787" cy="288925"/>
          </a:xfrm>
          <a:prstGeom prst="rect">
            <a:avLst/>
          </a:prstGeom>
          <a:noFill/>
          <a:ln/>
        </p:spPr>
        <p:txBody>
          <a:bodyPr lIns="92625" tIns="46313" rIns="92625" bIns="46313" anchor="ctr">
            <a:normAutofit fontScale="32500" lnSpcReduction="200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en-US" altLang="ko-KR" sz="4457" b="1" u="sng" dirty="0">
                <a:solidFill>
                  <a:srgbClr val="FF0000"/>
                </a:solidFill>
                <a:latin typeface="Arial" panose="020B0604020202020204" pitchFamily="34" charset="0"/>
                <a:cs typeface="Arial" panose="020B0604020202020204" pitchFamily="34" charset="0"/>
              </a:rPr>
              <a:t>Case studies in Sequential Logic Design</a:t>
            </a:r>
          </a:p>
        </p:txBody>
      </p:sp>
      <p:sp>
        <p:nvSpPr>
          <p:cNvPr id="196611" name="Rectangle 3">
            <a:extLst>
              <a:ext uri="{FF2B5EF4-FFF2-40B4-BE49-F238E27FC236}">
                <a16:creationId xmlns:a16="http://schemas.microsoft.com/office/drawing/2014/main" id="{24A3BD62-066C-FB45-956C-F7F89F4B4798}"/>
              </a:ext>
            </a:extLst>
          </p:cNvPr>
          <p:cNvSpPr>
            <a:spLocks noChangeArrowheads="1"/>
          </p:cNvSpPr>
          <p:nvPr/>
        </p:nvSpPr>
        <p:spPr bwMode="auto">
          <a:xfrm>
            <a:off x="995363" y="514350"/>
            <a:ext cx="2947987"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4323" tIns="25729" rIns="64323" bIns="257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latinLnBrk="1" hangingPunct="1">
              <a:lnSpc>
                <a:spcPct val="85000"/>
              </a:lnSpc>
              <a:defRPr/>
            </a:pPr>
            <a:r>
              <a:rPr lang="en-US" altLang="ko-KR" b="1" i="1">
                <a:solidFill>
                  <a:srgbClr val="000000"/>
                </a:solidFill>
                <a:cs typeface="Arial" charset="0"/>
              </a:rPr>
              <a:t>Digital Combination Lock</a:t>
            </a:r>
          </a:p>
        </p:txBody>
      </p:sp>
      <p:grpSp>
        <p:nvGrpSpPr>
          <p:cNvPr id="220164" name="그룹 1">
            <a:extLst>
              <a:ext uri="{FF2B5EF4-FFF2-40B4-BE49-F238E27FC236}">
                <a16:creationId xmlns:a16="http://schemas.microsoft.com/office/drawing/2014/main" id="{190FF324-78EF-CA40-884D-1A849A7EAFBA}"/>
              </a:ext>
            </a:extLst>
          </p:cNvPr>
          <p:cNvGrpSpPr>
            <a:grpSpLocks/>
          </p:cNvGrpSpPr>
          <p:nvPr/>
        </p:nvGrpSpPr>
        <p:grpSpPr bwMode="auto">
          <a:xfrm>
            <a:off x="274638" y="1612900"/>
            <a:ext cx="8535987" cy="3989388"/>
            <a:chOff x="0" y="909228"/>
            <a:chExt cx="9118228" cy="4360675"/>
          </a:xfrm>
        </p:grpSpPr>
        <p:cxnSp>
          <p:nvCxnSpPr>
            <p:cNvPr id="32" name="직선 화살표 연결선 31">
              <a:extLst>
                <a:ext uri="{FF2B5EF4-FFF2-40B4-BE49-F238E27FC236}">
                  <a16:creationId xmlns:a16="http://schemas.microsoft.com/office/drawing/2014/main" id="{F7422D1F-B652-5C46-848E-15086F23C73A}"/>
                </a:ext>
              </a:extLst>
            </p:cNvPr>
            <p:cNvCxnSpPr/>
            <p:nvPr/>
          </p:nvCxnSpPr>
          <p:spPr>
            <a:xfrm flipH="1" flipV="1">
              <a:off x="3784989" y="2991524"/>
              <a:ext cx="2463973" cy="347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직사각형 2">
              <a:extLst>
                <a:ext uri="{FF2B5EF4-FFF2-40B4-BE49-F238E27FC236}">
                  <a16:creationId xmlns:a16="http://schemas.microsoft.com/office/drawing/2014/main" id="{8B6D601E-DA8E-EB4B-A6AE-1F211855609A}"/>
                </a:ext>
              </a:extLst>
            </p:cNvPr>
            <p:cNvSpPr/>
            <p:nvPr/>
          </p:nvSpPr>
          <p:spPr>
            <a:xfrm>
              <a:off x="1746657" y="2790235"/>
              <a:ext cx="2038332" cy="407783"/>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dirty="0">
                  <a:solidFill>
                    <a:prstClr val="black"/>
                  </a:solidFill>
                  <a:latin typeface="Arial" panose="020B0604020202020204" pitchFamily="34" charset="0"/>
                  <a:cs typeface="Arial" panose="020B0604020202020204" pitchFamily="34" charset="0"/>
                </a:rPr>
                <a:t>Multiplexer</a:t>
              </a:r>
              <a:endParaRPr lang="ko-KR" altLang="en-US" dirty="0">
                <a:solidFill>
                  <a:prstClr val="black"/>
                </a:solidFill>
                <a:latin typeface="Arial" panose="020B0604020202020204" pitchFamily="34" charset="0"/>
                <a:cs typeface="Arial" panose="020B0604020202020204" pitchFamily="34" charset="0"/>
              </a:endParaRPr>
            </a:p>
          </p:txBody>
        </p:sp>
        <p:sp>
          <p:nvSpPr>
            <p:cNvPr id="38" name="직사각형 37">
              <a:extLst>
                <a:ext uri="{FF2B5EF4-FFF2-40B4-BE49-F238E27FC236}">
                  <a16:creationId xmlns:a16="http://schemas.microsoft.com/office/drawing/2014/main" id="{83EBC66B-941D-2747-A3B5-3CCB6D9698D1}"/>
                </a:ext>
              </a:extLst>
            </p:cNvPr>
            <p:cNvSpPr/>
            <p:nvPr/>
          </p:nvSpPr>
          <p:spPr>
            <a:xfrm>
              <a:off x="6310010" y="2788501"/>
              <a:ext cx="2038332" cy="1323993"/>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dirty="0">
                  <a:solidFill>
                    <a:prstClr val="black"/>
                  </a:solidFill>
                  <a:latin typeface="Arial" panose="020B0604020202020204" pitchFamily="34" charset="0"/>
                  <a:cs typeface="Arial" panose="020B0604020202020204" pitchFamily="34" charset="0"/>
                </a:rPr>
                <a:t>Controller</a:t>
              </a:r>
              <a:endParaRPr lang="ko-KR" altLang="en-US" dirty="0">
                <a:solidFill>
                  <a:prstClr val="black"/>
                </a:solidFill>
                <a:latin typeface="Arial" panose="020B0604020202020204" pitchFamily="34" charset="0"/>
                <a:cs typeface="Arial" panose="020B0604020202020204" pitchFamily="34" charset="0"/>
              </a:endParaRPr>
            </a:p>
          </p:txBody>
        </p:sp>
        <p:sp>
          <p:nvSpPr>
            <p:cNvPr id="39" name="직사각형 38">
              <a:extLst>
                <a:ext uri="{FF2B5EF4-FFF2-40B4-BE49-F238E27FC236}">
                  <a16:creationId xmlns:a16="http://schemas.microsoft.com/office/drawing/2014/main" id="{B7EA050D-F54F-D34C-94F4-2FC7AC3D945A}"/>
                </a:ext>
              </a:extLst>
            </p:cNvPr>
            <p:cNvSpPr/>
            <p:nvPr/>
          </p:nvSpPr>
          <p:spPr>
            <a:xfrm>
              <a:off x="1931497" y="3758503"/>
              <a:ext cx="1670347" cy="407783"/>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dirty="0">
                  <a:solidFill>
                    <a:prstClr val="black"/>
                  </a:solidFill>
                  <a:latin typeface="Arial" panose="020B0604020202020204" pitchFamily="34" charset="0"/>
                  <a:cs typeface="Arial" panose="020B0604020202020204" pitchFamily="34" charset="0"/>
                </a:rPr>
                <a:t>Comparator</a:t>
              </a:r>
              <a:endParaRPr lang="ko-KR" altLang="en-US" dirty="0">
                <a:solidFill>
                  <a:prstClr val="black"/>
                </a:solidFill>
                <a:latin typeface="Arial" panose="020B0604020202020204" pitchFamily="34" charset="0"/>
                <a:cs typeface="Arial" panose="020B0604020202020204" pitchFamily="34" charset="0"/>
              </a:endParaRPr>
            </a:p>
          </p:txBody>
        </p:sp>
        <p:cxnSp>
          <p:nvCxnSpPr>
            <p:cNvPr id="40" name="직선 화살표 연결선 39">
              <a:extLst>
                <a:ext uri="{FF2B5EF4-FFF2-40B4-BE49-F238E27FC236}">
                  <a16:creationId xmlns:a16="http://schemas.microsoft.com/office/drawing/2014/main" id="{FBDE553C-02D9-A047-971B-ACDCC6557BCD}"/>
                </a:ext>
              </a:extLst>
            </p:cNvPr>
            <p:cNvCxnSpPr/>
            <p:nvPr/>
          </p:nvCxnSpPr>
          <p:spPr>
            <a:xfrm>
              <a:off x="2765823" y="3241399"/>
              <a:ext cx="0" cy="4581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3F58F4E0-A21D-A348-B152-017A8E3FBBAA}"/>
                </a:ext>
              </a:extLst>
            </p:cNvPr>
            <p:cNvCxnSpPr/>
            <p:nvPr/>
          </p:nvCxnSpPr>
          <p:spPr>
            <a:xfrm>
              <a:off x="2682730" y="3362867"/>
              <a:ext cx="167882" cy="1249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94571C42-DC19-FD41-AFEE-74F877B7393A}"/>
                </a:ext>
              </a:extLst>
            </p:cNvPr>
            <p:cNvCxnSpPr/>
            <p:nvPr/>
          </p:nvCxnSpPr>
          <p:spPr>
            <a:xfrm>
              <a:off x="2045115" y="2288750"/>
              <a:ext cx="0" cy="4581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88D4E319-E308-AC4B-B688-DE5E4A4E3AD3}"/>
                </a:ext>
              </a:extLst>
            </p:cNvPr>
            <p:cNvCxnSpPr/>
            <p:nvPr/>
          </p:nvCxnSpPr>
          <p:spPr>
            <a:xfrm>
              <a:off x="1962021" y="2410217"/>
              <a:ext cx="167883" cy="1249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A859135F-F79D-444C-8618-E9D4E98F1BED}"/>
                </a:ext>
              </a:extLst>
            </p:cNvPr>
            <p:cNvCxnSpPr/>
            <p:nvPr/>
          </p:nvCxnSpPr>
          <p:spPr>
            <a:xfrm>
              <a:off x="2765823" y="2288750"/>
              <a:ext cx="0" cy="4581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CC2F6996-292D-E643-82E7-7BF2DCA26550}"/>
                </a:ext>
              </a:extLst>
            </p:cNvPr>
            <p:cNvCxnSpPr/>
            <p:nvPr/>
          </p:nvCxnSpPr>
          <p:spPr>
            <a:xfrm>
              <a:off x="2682730" y="2410217"/>
              <a:ext cx="167882" cy="1249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1F7F501E-DD28-994C-BAB1-6BCB95752DBC}"/>
                </a:ext>
              </a:extLst>
            </p:cNvPr>
            <p:cNvCxnSpPr/>
            <p:nvPr/>
          </p:nvCxnSpPr>
          <p:spPr>
            <a:xfrm>
              <a:off x="3488226" y="2288750"/>
              <a:ext cx="0" cy="4581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D59617EF-1977-A540-B7D5-ECFAEC43F1FA}"/>
                </a:ext>
              </a:extLst>
            </p:cNvPr>
            <p:cNvCxnSpPr/>
            <p:nvPr/>
          </p:nvCxnSpPr>
          <p:spPr>
            <a:xfrm>
              <a:off x="3403437" y="2410217"/>
              <a:ext cx="167883" cy="1249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직사각형 51">
              <a:extLst>
                <a:ext uri="{FF2B5EF4-FFF2-40B4-BE49-F238E27FC236}">
                  <a16:creationId xmlns:a16="http://schemas.microsoft.com/office/drawing/2014/main" id="{22063CC3-3AF7-6D44-969D-CC5590381542}"/>
                </a:ext>
              </a:extLst>
            </p:cNvPr>
            <p:cNvSpPr/>
            <p:nvPr/>
          </p:nvSpPr>
          <p:spPr>
            <a:xfrm>
              <a:off x="1775485" y="1830644"/>
              <a:ext cx="539259" cy="40604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dirty="0">
                  <a:solidFill>
                    <a:prstClr val="black"/>
                  </a:solidFill>
                  <a:latin typeface="Arial" panose="020B0604020202020204" pitchFamily="34" charset="0"/>
                  <a:cs typeface="Arial" panose="020B0604020202020204" pitchFamily="34" charset="0"/>
                </a:rPr>
                <a:t>C1</a:t>
              </a:r>
              <a:endParaRPr lang="ko-KR" altLang="en-US" dirty="0">
                <a:solidFill>
                  <a:prstClr val="black"/>
                </a:solidFill>
                <a:latin typeface="Arial" panose="020B0604020202020204" pitchFamily="34" charset="0"/>
                <a:cs typeface="Arial" panose="020B0604020202020204" pitchFamily="34" charset="0"/>
              </a:endParaRPr>
            </a:p>
          </p:txBody>
        </p:sp>
        <p:sp>
          <p:nvSpPr>
            <p:cNvPr id="53" name="직사각형 52">
              <a:extLst>
                <a:ext uri="{FF2B5EF4-FFF2-40B4-BE49-F238E27FC236}">
                  <a16:creationId xmlns:a16="http://schemas.microsoft.com/office/drawing/2014/main" id="{64FA97DF-7809-B44C-9FC1-889F159BE8FF}"/>
                </a:ext>
              </a:extLst>
            </p:cNvPr>
            <p:cNvSpPr/>
            <p:nvPr/>
          </p:nvSpPr>
          <p:spPr>
            <a:xfrm>
              <a:off x="2496193" y="1830644"/>
              <a:ext cx="539259" cy="40604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dirty="0">
                  <a:solidFill>
                    <a:prstClr val="black"/>
                  </a:solidFill>
                  <a:latin typeface="Arial" panose="020B0604020202020204" pitchFamily="34" charset="0"/>
                  <a:cs typeface="Arial" panose="020B0604020202020204" pitchFamily="34" charset="0"/>
                </a:rPr>
                <a:t>C2</a:t>
              </a:r>
              <a:endParaRPr lang="ko-KR" altLang="en-US" dirty="0">
                <a:solidFill>
                  <a:prstClr val="black"/>
                </a:solidFill>
                <a:latin typeface="Arial" panose="020B0604020202020204" pitchFamily="34" charset="0"/>
                <a:cs typeface="Arial" panose="020B0604020202020204" pitchFamily="34" charset="0"/>
              </a:endParaRPr>
            </a:p>
          </p:txBody>
        </p:sp>
        <p:sp>
          <p:nvSpPr>
            <p:cNvPr id="54" name="직사각형 53">
              <a:extLst>
                <a:ext uri="{FF2B5EF4-FFF2-40B4-BE49-F238E27FC236}">
                  <a16:creationId xmlns:a16="http://schemas.microsoft.com/office/drawing/2014/main" id="{3974E7BA-7365-274A-A1E9-905E373B62B7}"/>
                </a:ext>
              </a:extLst>
            </p:cNvPr>
            <p:cNvSpPr/>
            <p:nvPr/>
          </p:nvSpPr>
          <p:spPr>
            <a:xfrm>
              <a:off x="3218597" y="1830644"/>
              <a:ext cx="537563" cy="406048"/>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dirty="0">
                  <a:solidFill>
                    <a:prstClr val="black"/>
                  </a:solidFill>
                  <a:latin typeface="Arial" panose="020B0604020202020204" pitchFamily="34" charset="0"/>
                  <a:cs typeface="Arial" panose="020B0604020202020204" pitchFamily="34" charset="0"/>
                </a:rPr>
                <a:t>C3</a:t>
              </a:r>
              <a:endParaRPr lang="ko-KR" altLang="en-US" dirty="0">
                <a:solidFill>
                  <a:prstClr val="black"/>
                </a:solidFill>
                <a:latin typeface="Arial" panose="020B0604020202020204" pitchFamily="34" charset="0"/>
                <a:cs typeface="Arial" panose="020B0604020202020204" pitchFamily="34" charset="0"/>
              </a:endParaRPr>
            </a:p>
          </p:txBody>
        </p:sp>
        <p:sp>
          <p:nvSpPr>
            <p:cNvPr id="55" name="직사각형 54">
              <a:extLst>
                <a:ext uri="{FF2B5EF4-FFF2-40B4-BE49-F238E27FC236}">
                  <a16:creationId xmlns:a16="http://schemas.microsoft.com/office/drawing/2014/main" id="{FE437A28-0163-F54A-963F-A25F6371BD46}"/>
                </a:ext>
              </a:extLst>
            </p:cNvPr>
            <p:cNvSpPr/>
            <p:nvPr/>
          </p:nvSpPr>
          <p:spPr>
            <a:xfrm>
              <a:off x="3403437" y="2283543"/>
              <a:ext cx="539259" cy="406048"/>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sz="1418" dirty="0">
                  <a:solidFill>
                    <a:prstClr val="black"/>
                  </a:solidFill>
                  <a:latin typeface="Arial" panose="020B0604020202020204" pitchFamily="34" charset="0"/>
                  <a:cs typeface="Arial" panose="020B0604020202020204" pitchFamily="34" charset="0"/>
                </a:rPr>
                <a:t>4</a:t>
              </a:r>
              <a:endParaRPr lang="ko-KR" altLang="en-US" sz="1418" dirty="0">
                <a:solidFill>
                  <a:prstClr val="black"/>
                </a:solidFill>
                <a:latin typeface="Arial" panose="020B0604020202020204" pitchFamily="34" charset="0"/>
                <a:cs typeface="Arial" panose="020B0604020202020204" pitchFamily="34" charset="0"/>
              </a:endParaRPr>
            </a:p>
          </p:txBody>
        </p:sp>
        <p:sp>
          <p:nvSpPr>
            <p:cNvPr id="56" name="직사각형 55">
              <a:extLst>
                <a:ext uri="{FF2B5EF4-FFF2-40B4-BE49-F238E27FC236}">
                  <a16:creationId xmlns:a16="http://schemas.microsoft.com/office/drawing/2014/main" id="{24877781-B183-1C4F-844E-010568F10F21}"/>
                </a:ext>
              </a:extLst>
            </p:cNvPr>
            <p:cNvSpPr/>
            <p:nvPr/>
          </p:nvSpPr>
          <p:spPr>
            <a:xfrm>
              <a:off x="2665772" y="2281809"/>
              <a:ext cx="539259" cy="406048"/>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sz="1418" dirty="0">
                  <a:solidFill>
                    <a:prstClr val="black"/>
                  </a:solidFill>
                  <a:latin typeface="Arial" panose="020B0604020202020204" pitchFamily="34" charset="0"/>
                  <a:cs typeface="Arial" panose="020B0604020202020204" pitchFamily="34" charset="0"/>
                </a:rPr>
                <a:t>4</a:t>
              </a:r>
              <a:endParaRPr lang="ko-KR" altLang="en-US" sz="1418" dirty="0">
                <a:solidFill>
                  <a:prstClr val="black"/>
                </a:solidFill>
                <a:latin typeface="Arial" panose="020B0604020202020204" pitchFamily="34" charset="0"/>
                <a:cs typeface="Arial" panose="020B0604020202020204" pitchFamily="34" charset="0"/>
              </a:endParaRPr>
            </a:p>
          </p:txBody>
        </p:sp>
        <p:sp>
          <p:nvSpPr>
            <p:cNvPr id="57" name="직사각형 56">
              <a:extLst>
                <a:ext uri="{FF2B5EF4-FFF2-40B4-BE49-F238E27FC236}">
                  <a16:creationId xmlns:a16="http://schemas.microsoft.com/office/drawing/2014/main" id="{26A4C0E3-4CA6-8949-B8D1-EB8C8493AF93}"/>
                </a:ext>
              </a:extLst>
            </p:cNvPr>
            <p:cNvSpPr/>
            <p:nvPr/>
          </p:nvSpPr>
          <p:spPr>
            <a:xfrm>
              <a:off x="1962021" y="2278338"/>
              <a:ext cx="539259" cy="406048"/>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sz="1418" dirty="0">
                  <a:solidFill>
                    <a:prstClr val="black"/>
                  </a:solidFill>
                  <a:latin typeface="Arial" panose="020B0604020202020204" pitchFamily="34" charset="0"/>
                  <a:cs typeface="Arial" panose="020B0604020202020204" pitchFamily="34" charset="0"/>
                </a:rPr>
                <a:t>4</a:t>
              </a:r>
              <a:endParaRPr lang="ko-KR" altLang="en-US" sz="1418" dirty="0">
                <a:solidFill>
                  <a:prstClr val="black"/>
                </a:solidFill>
                <a:latin typeface="Arial" panose="020B0604020202020204" pitchFamily="34" charset="0"/>
                <a:cs typeface="Arial" panose="020B0604020202020204" pitchFamily="34" charset="0"/>
              </a:endParaRPr>
            </a:p>
          </p:txBody>
        </p:sp>
        <p:sp>
          <p:nvSpPr>
            <p:cNvPr id="58" name="직사각형 57">
              <a:extLst>
                <a:ext uri="{FF2B5EF4-FFF2-40B4-BE49-F238E27FC236}">
                  <a16:creationId xmlns:a16="http://schemas.microsoft.com/office/drawing/2014/main" id="{6A305AFB-C3D7-444A-8C13-95D7534A8E3B}"/>
                </a:ext>
              </a:extLst>
            </p:cNvPr>
            <p:cNvSpPr/>
            <p:nvPr/>
          </p:nvSpPr>
          <p:spPr>
            <a:xfrm>
              <a:off x="2664076" y="3241399"/>
              <a:ext cx="537564" cy="406048"/>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sz="1418" dirty="0">
                  <a:solidFill>
                    <a:prstClr val="black"/>
                  </a:solidFill>
                  <a:latin typeface="Arial" panose="020B0604020202020204" pitchFamily="34" charset="0"/>
                  <a:cs typeface="Arial" panose="020B0604020202020204" pitchFamily="34" charset="0"/>
                </a:rPr>
                <a:t>4</a:t>
              </a:r>
              <a:endParaRPr lang="ko-KR" altLang="en-US" sz="1418" dirty="0">
                <a:solidFill>
                  <a:prstClr val="black"/>
                </a:solidFill>
                <a:latin typeface="Arial" panose="020B0604020202020204" pitchFamily="34" charset="0"/>
                <a:cs typeface="Arial" panose="020B0604020202020204" pitchFamily="34" charset="0"/>
              </a:endParaRPr>
            </a:p>
          </p:txBody>
        </p:sp>
        <p:cxnSp>
          <p:nvCxnSpPr>
            <p:cNvPr id="59" name="직선 화살표 연결선 58">
              <a:extLst>
                <a:ext uri="{FF2B5EF4-FFF2-40B4-BE49-F238E27FC236}">
                  <a16:creationId xmlns:a16="http://schemas.microsoft.com/office/drawing/2014/main" id="{F447C603-594A-0C4C-9976-B2C2F8EC0ADC}"/>
                </a:ext>
              </a:extLst>
            </p:cNvPr>
            <p:cNvCxnSpPr/>
            <p:nvPr/>
          </p:nvCxnSpPr>
          <p:spPr>
            <a:xfrm>
              <a:off x="883503" y="3963262"/>
              <a:ext cx="1015775" cy="17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연결선 59">
              <a:extLst>
                <a:ext uri="{FF2B5EF4-FFF2-40B4-BE49-F238E27FC236}">
                  <a16:creationId xmlns:a16="http://schemas.microsoft.com/office/drawing/2014/main" id="{FB6AA746-C40D-F440-893A-9FC5560EAD6C}"/>
                </a:ext>
              </a:extLst>
            </p:cNvPr>
            <p:cNvCxnSpPr/>
            <p:nvPr/>
          </p:nvCxnSpPr>
          <p:spPr>
            <a:xfrm>
              <a:off x="1422762" y="3864353"/>
              <a:ext cx="139054" cy="196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직사각형 62">
              <a:extLst>
                <a:ext uri="{FF2B5EF4-FFF2-40B4-BE49-F238E27FC236}">
                  <a16:creationId xmlns:a16="http://schemas.microsoft.com/office/drawing/2014/main" id="{081A6340-2799-2B46-9383-B88FD37C05D3}"/>
                </a:ext>
              </a:extLst>
            </p:cNvPr>
            <p:cNvSpPr/>
            <p:nvPr/>
          </p:nvSpPr>
          <p:spPr>
            <a:xfrm>
              <a:off x="1222659" y="3579773"/>
              <a:ext cx="539259" cy="406048"/>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sz="1418" dirty="0">
                  <a:solidFill>
                    <a:prstClr val="black"/>
                  </a:solidFill>
                  <a:latin typeface="Arial" panose="020B0604020202020204" pitchFamily="34" charset="0"/>
                  <a:cs typeface="Arial" panose="020B0604020202020204" pitchFamily="34" charset="0"/>
                </a:rPr>
                <a:t>4</a:t>
              </a:r>
              <a:endParaRPr lang="ko-KR" altLang="en-US" sz="1418" dirty="0">
                <a:solidFill>
                  <a:prstClr val="black"/>
                </a:solidFill>
                <a:latin typeface="Arial" panose="020B0604020202020204" pitchFamily="34" charset="0"/>
                <a:cs typeface="Arial" panose="020B0604020202020204" pitchFamily="34" charset="0"/>
              </a:endParaRPr>
            </a:p>
          </p:txBody>
        </p:sp>
        <p:sp>
          <p:nvSpPr>
            <p:cNvPr id="64" name="직사각형 63">
              <a:extLst>
                <a:ext uri="{FF2B5EF4-FFF2-40B4-BE49-F238E27FC236}">
                  <a16:creationId xmlns:a16="http://schemas.microsoft.com/office/drawing/2014/main" id="{AAB6B3AF-0715-C04A-A64C-55F72796AF2B}"/>
                </a:ext>
              </a:extLst>
            </p:cNvPr>
            <p:cNvSpPr/>
            <p:nvPr/>
          </p:nvSpPr>
          <p:spPr>
            <a:xfrm>
              <a:off x="0" y="3760239"/>
              <a:ext cx="1085302" cy="406048"/>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dirty="0">
                  <a:solidFill>
                    <a:prstClr val="black"/>
                  </a:solidFill>
                  <a:latin typeface="Arial" panose="020B0604020202020204" pitchFamily="34" charset="0"/>
                  <a:cs typeface="Arial" panose="020B0604020202020204" pitchFamily="34" charset="0"/>
                </a:rPr>
                <a:t>VALUE</a:t>
              </a:r>
              <a:endParaRPr lang="ko-KR" altLang="en-US" dirty="0">
                <a:solidFill>
                  <a:prstClr val="black"/>
                </a:solidFill>
                <a:latin typeface="Arial" panose="020B0604020202020204" pitchFamily="34" charset="0"/>
                <a:cs typeface="Arial" panose="020B0604020202020204" pitchFamily="34" charset="0"/>
              </a:endParaRPr>
            </a:p>
          </p:txBody>
        </p:sp>
        <p:cxnSp>
          <p:nvCxnSpPr>
            <p:cNvPr id="65" name="직선 화살표 연결선 64">
              <a:extLst>
                <a:ext uri="{FF2B5EF4-FFF2-40B4-BE49-F238E27FC236}">
                  <a16:creationId xmlns:a16="http://schemas.microsoft.com/office/drawing/2014/main" id="{13A754E7-0B6F-944D-BFF7-43AA766C7A0F}"/>
                </a:ext>
              </a:extLst>
            </p:cNvPr>
            <p:cNvCxnSpPr/>
            <p:nvPr/>
          </p:nvCxnSpPr>
          <p:spPr>
            <a:xfrm>
              <a:off x="3632369" y="3923352"/>
              <a:ext cx="261659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직사각형 66">
              <a:extLst>
                <a:ext uri="{FF2B5EF4-FFF2-40B4-BE49-F238E27FC236}">
                  <a16:creationId xmlns:a16="http://schemas.microsoft.com/office/drawing/2014/main" id="{F5914907-F622-0D40-B61A-72D41A646EF0}"/>
                </a:ext>
              </a:extLst>
            </p:cNvPr>
            <p:cNvSpPr/>
            <p:nvPr/>
          </p:nvSpPr>
          <p:spPr>
            <a:xfrm>
              <a:off x="4236067" y="2583741"/>
              <a:ext cx="1677129" cy="40778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dirty="0">
                  <a:solidFill>
                    <a:prstClr val="black"/>
                  </a:solidFill>
                  <a:latin typeface="Arial" panose="020B0604020202020204" pitchFamily="34" charset="0"/>
                  <a:cs typeface="Arial" panose="020B0604020202020204" pitchFamily="34" charset="0"/>
                </a:rPr>
                <a:t>MUX control</a:t>
              </a:r>
              <a:endParaRPr lang="ko-KR" altLang="en-US" dirty="0">
                <a:solidFill>
                  <a:prstClr val="black"/>
                </a:solidFill>
                <a:latin typeface="Arial" panose="020B0604020202020204" pitchFamily="34" charset="0"/>
                <a:cs typeface="Arial" panose="020B0604020202020204" pitchFamily="34" charset="0"/>
              </a:endParaRPr>
            </a:p>
          </p:txBody>
        </p:sp>
        <p:sp>
          <p:nvSpPr>
            <p:cNvPr id="68" name="직사각형 67">
              <a:extLst>
                <a:ext uri="{FF2B5EF4-FFF2-40B4-BE49-F238E27FC236}">
                  <a16:creationId xmlns:a16="http://schemas.microsoft.com/office/drawing/2014/main" id="{E1A7DE8D-5A9C-8E43-8980-EE52EA7430EF}"/>
                </a:ext>
              </a:extLst>
            </p:cNvPr>
            <p:cNvSpPr/>
            <p:nvPr/>
          </p:nvSpPr>
          <p:spPr>
            <a:xfrm>
              <a:off x="4049531" y="3579773"/>
              <a:ext cx="1677129" cy="406048"/>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dirty="0">
                  <a:solidFill>
                    <a:prstClr val="black"/>
                  </a:solidFill>
                  <a:latin typeface="Arial" panose="020B0604020202020204" pitchFamily="34" charset="0"/>
                  <a:cs typeface="Arial" panose="020B0604020202020204" pitchFamily="34" charset="0"/>
                </a:rPr>
                <a:t>Equal</a:t>
              </a:r>
              <a:endParaRPr lang="ko-KR" altLang="en-US" dirty="0">
                <a:solidFill>
                  <a:prstClr val="black"/>
                </a:solidFill>
                <a:latin typeface="Arial" panose="020B0604020202020204" pitchFamily="34" charset="0"/>
                <a:cs typeface="Arial" panose="020B0604020202020204" pitchFamily="34" charset="0"/>
              </a:endParaRPr>
            </a:p>
          </p:txBody>
        </p:sp>
        <p:cxnSp>
          <p:nvCxnSpPr>
            <p:cNvPr id="69" name="직선 화살표 연결선 68">
              <a:extLst>
                <a:ext uri="{FF2B5EF4-FFF2-40B4-BE49-F238E27FC236}">
                  <a16:creationId xmlns:a16="http://schemas.microsoft.com/office/drawing/2014/main" id="{6AAFEAC3-C89C-B041-8FBD-BCD9BE28E84D}"/>
                </a:ext>
              </a:extLst>
            </p:cNvPr>
            <p:cNvCxnSpPr>
              <a:stCxn id="71" idx="2"/>
            </p:cNvCxnSpPr>
            <p:nvPr/>
          </p:nvCxnSpPr>
          <p:spPr>
            <a:xfrm>
              <a:off x="6645775" y="1315276"/>
              <a:ext cx="0" cy="14315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24D8FDBE-4E03-1145-BD00-3F3738B6E603}"/>
                </a:ext>
              </a:extLst>
            </p:cNvPr>
            <p:cNvCxnSpPr>
              <a:stCxn id="72" idx="2"/>
            </p:cNvCxnSpPr>
            <p:nvPr/>
          </p:nvCxnSpPr>
          <p:spPr>
            <a:xfrm>
              <a:off x="8036318" y="1329158"/>
              <a:ext cx="0" cy="13864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직사각형 70">
              <a:extLst>
                <a:ext uri="{FF2B5EF4-FFF2-40B4-BE49-F238E27FC236}">
                  <a16:creationId xmlns:a16="http://schemas.microsoft.com/office/drawing/2014/main" id="{5983A424-F48B-A14F-818E-2C5573E14D13}"/>
                </a:ext>
              </a:extLst>
            </p:cNvPr>
            <p:cNvSpPr/>
            <p:nvPr/>
          </p:nvSpPr>
          <p:spPr>
            <a:xfrm>
              <a:off x="5808058" y="909228"/>
              <a:ext cx="1677131" cy="406048"/>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dirty="0">
                  <a:solidFill>
                    <a:prstClr val="black"/>
                  </a:solidFill>
                  <a:latin typeface="Arial" panose="020B0604020202020204" pitchFamily="34" charset="0"/>
                  <a:cs typeface="Arial" panose="020B0604020202020204" pitchFamily="34" charset="0"/>
                </a:rPr>
                <a:t>ENTER</a:t>
              </a:r>
              <a:endParaRPr lang="ko-KR" altLang="en-US" dirty="0">
                <a:solidFill>
                  <a:prstClr val="black"/>
                </a:solidFill>
                <a:latin typeface="Arial" panose="020B0604020202020204" pitchFamily="34" charset="0"/>
                <a:cs typeface="Arial" panose="020B0604020202020204" pitchFamily="34" charset="0"/>
              </a:endParaRPr>
            </a:p>
          </p:txBody>
        </p:sp>
        <p:sp>
          <p:nvSpPr>
            <p:cNvPr id="72" name="직사각형 71">
              <a:extLst>
                <a:ext uri="{FF2B5EF4-FFF2-40B4-BE49-F238E27FC236}">
                  <a16:creationId xmlns:a16="http://schemas.microsoft.com/office/drawing/2014/main" id="{48CB0D27-84E1-7F48-9288-BAD8C4773B57}"/>
                </a:ext>
              </a:extLst>
            </p:cNvPr>
            <p:cNvSpPr/>
            <p:nvPr/>
          </p:nvSpPr>
          <p:spPr>
            <a:xfrm>
              <a:off x="7196906" y="923110"/>
              <a:ext cx="1677129" cy="406048"/>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dirty="0">
                  <a:solidFill>
                    <a:prstClr val="black"/>
                  </a:solidFill>
                  <a:latin typeface="Arial" panose="020B0604020202020204" pitchFamily="34" charset="0"/>
                  <a:cs typeface="Arial" panose="020B0604020202020204" pitchFamily="34" charset="0"/>
                </a:rPr>
                <a:t>RESET</a:t>
              </a:r>
              <a:endParaRPr lang="ko-KR" altLang="en-US" dirty="0">
                <a:solidFill>
                  <a:prstClr val="black"/>
                </a:solidFill>
                <a:latin typeface="Arial" panose="020B0604020202020204" pitchFamily="34" charset="0"/>
                <a:cs typeface="Arial" panose="020B0604020202020204" pitchFamily="34" charset="0"/>
              </a:endParaRPr>
            </a:p>
          </p:txBody>
        </p:sp>
        <p:cxnSp>
          <p:nvCxnSpPr>
            <p:cNvPr id="73" name="직선 화살표 연결선 72">
              <a:extLst>
                <a:ext uri="{FF2B5EF4-FFF2-40B4-BE49-F238E27FC236}">
                  <a16:creationId xmlns:a16="http://schemas.microsoft.com/office/drawing/2014/main" id="{2B740A2A-4A81-BE49-86A8-7062968C2F27}"/>
                </a:ext>
              </a:extLst>
            </p:cNvPr>
            <p:cNvCxnSpPr>
              <a:endCxn id="74" idx="0"/>
            </p:cNvCxnSpPr>
            <p:nvPr/>
          </p:nvCxnSpPr>
          <p:spPr>
            <a:xfrm>
              <a:off x="7329177" y="4112493"/>
              <a:ext cx="0" cy="7513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직사각형 73">
              <a:extLst>
                <a:ext uri="{FF2B5EF4-FFF2-40B4-BE49-F238E27FC236}">
                  <a16:creationId xmlns:a16="http://schemas.microsoft.com/office/drawing/2014/main" id="{0D03D030-2380-2442-9E02-EC3127745062}"/>
                </a:ext>
              </a:extLst>
            </p:cNvPr>
            <p:cNvSpPr/>
            <p:nvPr/>
          </p:nvSpPr>
          <p:spPr>
            <a:xfrm>
              <a:off x="6491460" y="4863855"/>
              <a:ext cx="1675434" cy="406048"/>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dirty="0">
                  <a:solidFill>
                    <a:prstClr val="black"/>
                  </a:solidFill>
                  <a:latin typeface="Arial" panose="020B0604020202020204" pitchFamily="34" charset="0"/>
                  <a:cs typeface="Arial" panose="020B0604020202020204" pitchFamily="34" charset="0"/>
                </a:rPr>
                <a:t>Unlock</a:t>
              </a:r>
              <a:endParaRPr lang="ko-KR" altLang="en-US" dirty="0">
                <a:solidFill>
                  <a:prstClr val="black"/>
                </a:solidFill>
                <a:latin typeface="Arial" panose="020B0604020202020204" pitchFamily="34" charset="0"/>
                <a:cs typeface="Arial" panose="020B0604020202020204" pitchFamily="34" charset="0"/>
              </a:endParaRPr>
            </a:p>
          </p:txBody>
        </p:sp>
        <p:cxnSp>
          <p:nvCxnSpPr>
            <p:cNvPr id="75" name="직선 화살표 연결선 74">
              <a:extLst>
                <a:ext uri="{FF2B5EF4-FFF2-40B4-BE49-F238E27FC236}">
                  <a16:creationId xmlns:a16="http://schemas.microsoft.com/office/drawing/2014/main" id="{9823B6A2-6656-1B4A-870B-D9910FB40BD8}"/>
                </a:ext>
              </a:extLst>
            </p:cNvPr>
            <p:cNvCxnSpPr/>
            <p:nvPr/>
          </p:nvCxnSpPr>
          <p:spPr>
            <a:xfrm flipH="1">
              <a:off x="8348342" y="3923352"/>
              <a:ext cx="60030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이등변 삼각형 77">
              <a:extLst>
                <a:ext uri="{FF2B5EF4-FFF2-40B4-BE49-F238E27FC236}">
                  <a16:creationId xmlns:a16="http://schemas.microsoft.com/office/drawing/2014/main" id="{2B762315-EA9C-F04D-AC25-3C28E2044EDF}"/>
                </a:ext>
              </a:extLst>
            </p:cNvPr>
            <p:cNvSpPr/>
            <p:nvPr/>
          </p:nvSpPr>
          <p:spPr>
            <a:xfrm rot="16200000">
              <a:off x="8074866" y="3785225"/>
              <a:ext cx="263757" cy="283195"/>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ko-KR" altLang="en-US" sz="1621">
                <a:ln>
                  <a:solidFill>
                    <a:prstClr val="black"/>
                  </a:solidFill>
                </a:ln>
                <a:solidFill>
                  <a:prstClr val="white"/>
                </a:solidFill>
              </a:endParaRPr>
            </a:p>
          </p:txBody>
        </p:sp>
        <p:sp>
          <p:nvSpPr>
            <p:cNvPr id="79" name="직사각형 78">
              <a:extLst>
                <a:ext uri="{FF2B5EF4-FFF2-40B4-BE49-F238E27FC236}">
                  <a16:creationId xmlns:a16="http://schemas.microsoft.com/office/drawing/2014/main" id="{C6D838A9-350C-9C4C-A086-1599C95DA0AC}"/>
                </a:ext>
              </a:extLst>
            </p:cNvPr>
            <p:cNvSpPr/>
            <p:nvPr/>
          </p:nvSpPr>
          <p:spPr>
            <a:xfrm>
              <a:off x="8434828" y="3555479"/>
              <a:ext cx="683400" cy="40778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r>
                <a:rPr lang="en-US" altLang="ko-KR" dirty="0">
                  <a:solidFill>
                    <a:prstClr val="black"/>
                  </a:solidFill>
                  <a:latin typeface="Arial" panose="020B0604020202020204" pitchFamily="34" charset="0"/>
                  <a:cs typeface="Arial" panose="020B0604020202020204" pitchFamily="34" charset="0"/>
                </a:rPr>
                <a:t>CLK</a:t>
              </a:r>
              <a:endParaRPr lang="ko-KR" altLang="en-US" dirty="0">
                <a:solidFill>
                  <a:prstClr val="black"/>
                </a:solidFill>
                <a:latin typeface="Arial" panose="020B0604020202020204" pitchFamily="34" charset="0"/>
                <a:cs typeface="Arial" panose="020B0604020202020204" pitchFamily="34" charset="0"/>
              </a:endParaRPr>
            </a:p>
          </p:txBody>
        </p:sp>
        <p:sp>
          <p:nvSpPr>
            <p:cNvPr id="85" name="직사각형 84">
              <a:extLst>
                <a:ext uri="{FF2B5EF4-FFF2-40B4-BE49-F238E27FC236}">
                  <a16:creationId xmlns:a16="http://schemas.microsoft.com/office/drawing/2014/main" id="{28009165-EF43-DD4D-A5E9-1B1FCB7B75B1}"/>
                </a:ext>
              </a:extLst>
            </p:cNvPr>
            <p:cNvSpPr/>
            <p:nvPr/>
          </p:nvSpPr>
          <p:spPr>
            <a:xfrm>
              <a:off x="1297274" y="1721323"/>
              <a:ext cx="7207080" cy="266533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ko-KR" altLang="en-US" dirty="0">
                <a:solidFill>
                  <a:prstClr val="black"/>
                </a:solidFill>
                <a:latin typeface="Arial" panose="020B0604020202020204" pitchFamily="34" charset="0"/>
                <a:cs typeface="Arial" panose="020B0604020202020204" pitchFamily="34" charset="0"/>
              </a:endParaRPr>
            </a:p>
          </p:txBody>
        </p:sp>
      </p:grpSp>
      <p:sp>
        <p:nvSpPr>
          <p:cNvPr id="196613" name="Rectangle 4">
            <a:extLst>
              <a:ext uri="{FF2B5EF4-FFF2-40B4-BE49-F238E27FC236}">
                <a16:creationId xmlns:a16="http://schemas.microsoft.com/office/drawing/2014/main" id="{EB90B6D7-E922-A348-B3AE-ECF2DB59B251}"/>
              </a:ext>
            </a:extLst>
          </p:cNvPr>
          <p:cNvSpPr>
            <a:spLocks noChangeArrowheads="1"/>
          </p:cNvSpPr>
          <p:nvPr/>
        </p:nvSpPr>
        <p:spPr bwMode="auto">
          <a:xfrm>
            <a:off x="1058863" y="873125"/>
            <a:ext cx="4521200"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4323" tIns="25729" rIns="64323" bIns="257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latinLnBrk="1" hangingPunct="1">
              <a:lnSpc>
                <a:spcPct val="85000"/>
              </a:lnSpc>
              <a:defRPr/>
            </a:pPr>
            <a:r>
              <a:rPr lang="en-US" altLang="ko-KR" b="1">
                <a:solidFill>
                  <a:srgbClr val="000000"/>
                </a:solidFill>
                <a:cs typeface="Arial" charset="0"/>
              </a:rPr>
              <a:t>Block diagram for the combination lock</a:t>
            </a:r>
          </a:p>
        </p:txBody>
      </p:sp>
      <p:sp>
        <p:nvSpPr>
          <p:cNvPr id="220166" name="TextBox 3">
            <a:extLst>
              <a:ext uri="{FF2B5EF4-FFF2-40B4-BE49-F238E27FC236}">
                <a16:creationId xmlns:a16="http://schemas.microsoft.com/office/drawing/2014/main" id="{03538A1C-888E-5043-9825-7B0A39899A04}"/>
              </a:ext>
            </a:extLst>
          </p:cNvPr>
          <p:cNvSpPr txBox="1">
            <a:spLocks noChangeArrowheads="1"/>
          </p:cNvSpPr>
          <p:nvPr/>
        </p:nvSpPr>
        <p:spPr bwMode="auto">
          <a:xfrm>
            <a:off x="2038350" y="1987550"/>
            <a:ext cx="306388"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latinLnBrk="1" hangingPunct="1"/>
            <a:r>
              <a:rPr lang="en-US" altLang="ko-KR">
                <a:solidFill>
                  <a:srgbClr val="FF0000"/>
                </a:solidFill>
                <a:latin typeface="Calibri" panose="020F0502020204030204" pitchFamily="34" charset="0"/>
              </a:rPr>
              <a:t>2</a:t>
            </a:r>
            <a:endParaRPr lang="ko-KR" altLang="en-US">
              <a:solidFill>
                <a:srgbClr val="FF0000"/>
              </a:solidFill>
              <a:latin typeface="Calibri" panose="020F0502020204030204" pitchFamily="34" charset="0"/>
            </a:endParaRPr>
          </a:p>
        </p:txBody>
      </p:sp>
      <p:sp>
        <p:nvSpPr>
          <p:cNvPr id="220167" name="TextBox 42">
            <a:extLst>
              <a:ext uri="{FF2B5EF4-FFF2-40B4-BE49-F238E27FC236}">
                <a16:creationId xmlns:a16="http://schemas.microsoft.com/office/drawing/2014/main" id="{AFBEB75D-5357-9048-B5A2-070616A1212A}"/>
              </a:ext>
            </a:extLst>
          </p:cNvPr>
          <p:cNvSpPr txBox="1">
            <a:spLocks noChangeArrowheads="1"/>
          </p:cNvSpPr>
          <p:nvPr/>
        </p:nvSpPr>
        <p:spPr bwMode="auto">
          <a:xfrm>
            <a:off x="2724150" y="1987550"/>
            <a:ext cx="306388"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latinLnBrk="1" hangingPunct="1"/>
            <a:r>
              <a:rPr lang="en-US" altLang="ko-KR">
                <a:solidFill>
                  <a:srgbClr val="FF0000"/>
                </a:solidFill>
                <a:latin typeface="Calibri" panose="020F0502020204030204" pitchFamily="34" charset="0"/>
              </a:rPr>
              <a:t>0</a:t>
            </a:r>
            <a:endParaRPr lang="ko-KR" altLang="en-US">
              <a:solidFill>
                <a:srgbClr val="FF0000"/>
              </a:solidFill>
              <a:latin typeface="Calibri" panose="020F0502020204030204" pitchFamily="34" charset="0"/>
            </a:endParaRPr>
          </a:p>
        </p:txBody>
      </p:sp>
      <p:sp>
        <p:nvSpPr>
          <p:cNvPr id="220168" name="TextBox 44">
            <a:extLst>
              <a:ext uri="{FF2B5EF4-FFF2-40B4-BE49-F238E27FC236}">
                <a16:creationId xmlns:a16="http://schemas.microsoft.com/office/drawing/2014/main" id="{C4293697-7C18-C049-B294-B1D661232791}"/>
              </a:ext>
            </a:extLst>
          </p:cNvPr>
          <p:cNvSpPr txBox="1">
            <a:spLocks noChangeArrowheads="1"/>
          </p:cNvSpPr>
          <p:nvPr/>
        </p:nvSpPr>
        <p:spPr bwMode="auto">
          <a:xfrm>
            <a:off x="3386138" y="2000250"/>
            <a:ext cx="306387"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latinLnBrk="1" hangingPunct="1"/>
            <a:r>
              <a:rPr lang="en-US" altLang="ko-KR">
                <a:solidFill>
                  <a:srgbClr val="FF0000"/>
                </a:solidFill>
                <a:latin typeface="Calibri" panose="020F0502020204030204" pitchFamily="34" charset="0"/>
              </a:rPr>
              <a:t>8</a:t>
            </a:r>
            <a:endParaRPr lang="ko-KR" altLang="en-US">
              <a:solidFill>
                <a:srgbClr val="FF0000"/>
              </a:solidFill>
              <a:latin typeface="Calibri" panose="020F0502020204030204" pitchFamily="34" charset="0"/>
            </a:endParaRP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29A27267-783A-9C42-A84E-2F75C68D00DD}"/>
                  </a:ext>
                </a:extLst>
              </p14:cNvPr>
              <p14:cNvContentPartPr/>
              <p14:nvPr/>
            </p14:nvContentPartPr>
            <p14:xfrm>
              <a:off x="2390040" y="1521720"/>
              <a:ext cx="1149480" cy="478800"/>
            </p14:xfrm>
          </p:contentPart>
        </mc:Choice>
        <mc:Fallback>
          <p:pic>
            <p:nvPicPr>
              <p:cNvPr id="2" name="Ink 1">
                <a:extLst>
                  <a:ext uri="{FF2B5EF4-FFF2-40B4-BE49-F238E27FC236}">
                    <a16:creationId xmlns:a16="http://schemas.microsoft.com/office/drawing/2014/main" id="{29A27267-783A-9C42-A84E-2F75C68D00DD}"/>
                  </a:ext>
                </a:extLst>
              </p:cNvPr>
              <p:cNvPicPr/>
              <p:nvPr/>
            </p:nvPicPr>
            <p:blipFill>
              <a:blip r:embed="rId3"/>
              <a:stretch>
                <a:fillRect/>
              </a:stretch>
            </p:blipFill>
            <p:spPr>
              <a:xfrm>
                <a:off x="2380680" y="1512360"/>
                <a:ext cx="1168200" cy="497520"/>
              </a:xfrm>
              <a:prstGeom prst="rect">
                <a:avLst/>
              </a:prstGeom>
            </p:spPr>
          </p:pic>
        </mc:Fallback>
      </mc:AlternateContent>
    </p:spTree>
    <p:extLst>
      <p:ext uri="{BB962C8B-B14F-4D97-AF65-F5344CB8AC3E}">
        <p14:creationId xmlns:p14="http://schemas.microsoft.com/office/powerpoint/2010/main" val="108407216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2B3434A8-F8C8-6A40-8897-30068F7F7155}"/>
              </a:ext>
            </a:extLst>
          </p:cNvPr>
          <p:cNvSpPr txBox="1">
            <a:spLocks noChangeArrowheads="1"/>
          </p:cNvSpPr>
          <p:nvPr/>
        </p:nvSpPr>
        <p:spPr>
          <a:xfrm>
            <a:off x="788988" y="179388"/>
            <a:ext cx="4141787" cy="288925"/>
          </a:xfrm>
          <a:prstGeom prst="rect">
            <a:avLst/>
          </a:prstGeom>
          <a:noFill/>
          <a:ln/>
        </p:spPr>
        <p:txBody>
          <a:bodyPr lIns="92625" tIns="46313" rIns="92625" bIns="46313" anchor="ctr">
            <a:normAutofit fontScale="32500" lnSpcReduction="200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en-US" altLang="ko-KR" sz="4457" b="1" u="sng" dirty="0">
                <a:solidFill>
                  <a:srgbClr val="FF0000"/>
                </a:solidFill>
                <a:latin typeface="Arial" panose="020B0604020202020204" pitchFamily="34" charset="0"/>
                <a:cs typeface="Arial" panose="020B0604020202020204" pitchFamily="34" charset="0"/>
              </a:rPr>
              <a:t>Case studies in Sequential Logic Design</a:t>
            </a:r>
          </a:p>
        </p:txBody>
      </p:sp>
      <p:sp>
        <p:nvSpPr>
          <p:cNvPr id="197635" name="Rectangle 3">
            <a:extLst>
              <a:ext uri="{FF2B5EF4-FFF2-40B4-BE49-F238E27FC236}">
                <a16:creationId xmlns:a16="http://schemas.microsoft.com/office/drawing/2014/main" id="{233BCA98-ADF3-5A4E-B3D8-85873C8BD9B0}"/>
              </a:ext>
            </a:extLst>
          </p:cNvPr>
          <p:cNvSpPr>
            <a:spLocks noChangeArrowheads="1"/>
          </p:cNvSpPr>
          <p:nvPr/>
        </p:nvSpPr>
        <p:spPr bwMode="auto">
          <a:xfrm>
            <a:off x="995363" y="514350"/>
            <a:ext cx="2947987"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4323" tIns="25729" rIns="64323" bIns="257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latinLnBrk="1" hangingPunct="1">
              <a:lnSpc>
                <a:spcPct val="85000"/>
              </a:lnSpc>
              <a:defRPr/>
            </a:pPr>
            <a:r>
              <a:rPr lang="en-US" altLang="ko-KR" b="1" i="1">
                <a:solidFill>
                  <a:srgbClr val="000000"/>
                </a:solidFill>
                <a:cs typeface="Arial" charset="0"/>
              </a:rPr>
              <a:t>Digital Combination Lock</a:t>
            </a:r>
          </a:p>
        </p:txBody>
      </p:sp>
      <p:sp>
        <p:nvSpPr>
          <p:cNvPr id="197636" name="Rectangle 4">
            <a:extLst>
              <a:ext uri="{FF2B5EF4-FFF2-40B4-BE49-F238E27FC236}">
                <a16:creationId xmlns:a16="http://schemas.microsoft.com/office/drawing/2014/main" id="{B01D7DF6-F6E9-E147-9A86-690DA599EFDF}"/>
              </a:ext>
            </a:extLst>
          </p:cNvPr>
          <p:cNvSpPr>
            <a:spLocks noChangeArrowheads="1"/>
          </p:cNvSpPr>
          <p:nvPr/>
        </p:nvSpPr>
        <p:spPr bwMode="auto">
          <a:xfrm>
            <a:off x="1058863" y="873125"/>
            <a:ext cx="1247775"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4323" tIns="25729" rIns="64323" bIns="257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latinLnBrk="1" hangingPunct="1">
              <a:lnSpc>
                <a:spcPct val="85000"/>
              </a:lnSpc>
              <a:defRPr/>
            </a:pPr>
            <a:r>
              <a:rPr lang="en-US" altLang="ko-KR" b="1">
                <a:solidFill>
                  <a:srgbClr val="000000"/>
                </a:solidFill>
                <a:cs typeface="Arial" charset="0"/>
              </a:rPr>
              <a:t>Controller</a:t>
            </a:r>
          </a:p>
        </p:txBody>
      </p:sp>
      <p:pic>
        <p:nvPicPr>
          <p:cNvPr id="221189" name="그림 11">
            <a:extLst>
              <a:ext uri="{FF2B5EF4-FFF2-40B4-BE49-F238E27FC236}">
                <a16:creationId xmlns:a16="http://schemas.microsoft.com/office/drawing/2014/main" id="{BDAB9F95-5651-1945-949F-E2750D3660C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58863" y="1230313"/>
            <a:ext cx="6416675" cy="488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1190" name="그림 1">
            <a:extLst>
              <a:ext uri="{FF2B5EF4-FFF2-40B4-BE49-F238E27FC236}">
                <a16:creationId xmlns:a16="http://schemas.microsoft.com/office/drawing/2014/main" id="{545FE757-01DC-0F45-A0E2-CF3CBD0FB6A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03875" y="5389563"/>
            <a:ext cx="3527425"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1191" name="그림 2">
            <a:extLst>
              <a:ext uri="{FF2B5EF4-FFF2-40B4-BE49-F238E27FC236}">
                <a16:creationId xmlns:a16="http://schemas.microsoft.com/office/drawing/2014/main" id="{C6D441E0-951C-1246-A538-4E11B3F168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5100" y="4483100"/>
            <a:ext cx="3602038"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직사각형 4">
            <a:extLst>
              <a:ext uri="{FF2B5EF4-FFF2-40B4-BE49-F238E27FC236}">
                <a16:creationId xmlns:a16="http://schemas.microsoft.com/office/drawing/2014/main" id="{E55D3051-F24C-B84C-A34A-9E8A778F3DDB}"/>
              </a:ext>
            </a:extLst>
          </p:cNvPr>
          <p:cNvSpPr/>
          <p:nvPr/>
        </p:nvSpPr>
        <p:spPr>
          <a:xfrm>
            <a:off x="2532063" y="4402138"/>
            <a:ext cx="1235075" cy="1778000"/>
          </a:xfrm>
          <a:prstGeom prst="rect">
            <a:avLst/>
          </a:prstGeom>
          <a:solidFill>
            <a:srgbClr val="5B9BD5">
              <a:alpha val="40000"/>
            </a:srgbClr>
          </a:solidFill>
          <a:ln>
            <a:solidFill>
              <a:srgbClr val="41719C">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ko-KR" altLang="en-US">
              <a:solidFill>
                <a:prstClr val="white"/>
              </a:solidFill>
            </a:endParaRP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9B535E39-E9E9-6748-98E0-F75334565288}"/>
                  </a:ext>
                </a:extLst>
              </p14:cNvPr>
              <p14:cNvContentPartPr/>
              <p14:nvPr/>
            </p14:nvContentPartPr>
            <p14:xfrm>
              <a:off x="3075840" y="710280"/>
              <a:ext cx="3641040" cy="797400"/>
            </p14:xfrm>
          </p:contentPart>
        </mc:Choice>
        <mc:Fallback>
          <p:pic>
            <p:nvPicPr>
              <p:cNvPr id="2" name="Ink 1">
                <a:extLst>
                  <a:ext uri="{FF2B5EF4-FFF2-40B4-BE49-F238E27FC236}">
                    <a16:creationId xmlns:a16="http://schemas.microsoft.com/office/drawing/2014/main" id="{9B535E39-E9E9-6748-98E0-F75334565288}"/>
                  </a:ext>
                </a:extLst>
              </p:cNvPr>
              <p:cNvPicPr/>
              <p:nvPr/>
            </p:nvPicPr>
            <p:blipFill>
              <a:blip r:embed="rId6"/>
              <a:stretch>
                <a:fillRect/>
              </a:stretch>
            </p:blipFill>
            <p:spPr>
              <a:xfrm>
                <a:off x="3066480" y="700920"/>
                <a:ext cx="3659760" cy="816120"/>
              </a:xfrm>
              <a:prstGeom prst="rect">
                <a:avLst/>
              </a:prstGeom>
            </p:spPr>
          </p:pic>
        </mc:Fallback>
      </mc:AlternateContent>
    </p:spTree>
    <p:extLst>
      <p:ext uri="{BB962C8B-B14F-4D97-AF65-F5344CB8AC3E}">
        <p14:creationId xmlns:p14="http://schemas.microsoft.com/office/powerpoint/2010/main" val="366096905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209BE31C-7D1C-B947-904E-CAEBB71B973F}"/>
              </a:ext>
            </a:extLst>
          </p:cNvPr>
          <p:cNvSpPr txBox="1">
            <a:spLocks noChangeArrowheads="1"/>
          </p:cNvSpPr>
          <p:nvPr/>
        </p:nvSpPr>
        <p:spPr>
          <a:xfrm>
            <a:off x="788988" y="179388"/>
            <a:ext cx="4141787" cy="288925"/>
          </a:xfrm>
          <a:prstGeom prst="rect">
            <a:avLst/>
          </a:prstGeom>
          <a:noFill/>
          <a:ln/>
        </p:spPr>
        <p:txBody>
          <a:bodyPr lIns="92625" tIns="46313" rIns="92625" bIns="46313" anchor="ctr">
            <a:normAutofit fontScale="32500" lnSpcReduction="200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en-US" altLang="ko-KR" sz="4457" b="1" u="sng" dirty="0">
                <a:solidFill>
                  <a:srgbClr val="FF0000"/>
                </a:solidFill>
                <a:latin typeface="Arial" panose="020B0604020202020204" pitchFamily="34" charset="0"/>
                <a:cs typeface="Arial" panose="020B0604020202020204" pitchFamily="34" charset="0"/>
              </a:rPr>
              <a:t>Case studies in Sequential Logic Design</a:t>
            </a:r>
          </a:p>
        </p:txBody>
      </p:sp>
      <p:sp>
        <p:nvSpPr>
          <p:cNvPr id="198659" name="Rectangle 3">
            <a:extLst>
              <a:ext uri="{FF2B5EF4-FFF2-40B4-BE49-F238E27FC236}">
                <a16:creationId xmlns:a16="http://schemas.microsoft.com/office/drawing/2014/main" id="{DE620655-EE5D-F144-94E6-428FC33F9AC9}"/>
              </a:ext>
            </a:extLst>
          </p:cNvPr>
          <p:cNvSpPr>
            <a:spLocks noChangeArrowheads="1"/>
          </p:cNvSpPr>
          <p:nvPr/>
        </p:nvSpPr>
        <p:spPr bwMode="auto">
          <a:xfrm>
            <a:off x="995363" y="514350"/>
            <a:ext cx="2947987"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4323" tIns="25729" rIns="64323" bIns="257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latinLnBrk="1" hangingPunct="1">
              <a:lnSpc>
                <a:spcPct val="85000"/>
              </a:lnSpc>
              <a:defRPr/>
            </a:pPr>
            <a:r>
              <a:rPr lang="en-US" altLang="ko-KR" b="1" i="1">
                <a:solidFill>
                  <a:srgbClr val="000000"/>
                </a:solidFill>
                <a:cs typeface="Arial" charset="0"/>
              </a:rPr>
              <a:t>Digital Combination Lock</a:t>
            </a:r>
          </a:p>
        </p:txBody>
      </p:sp>
      <p:sp>
        <p:nvSpPr>
          <p:cNvPr id="198660" name="Rectangle 4">
            <a:extLst>
              <a:ext uri="{FF2B5EF4-FFF2-40B4-BE49-F238E27FC236}">
                <a16:creationId xmlns:a16="http://schemas.microsoft.com/office/drawing/2014/main" id="{55A23B1A-D88F-0941-877A-1EAAC3307322}"/>
              </a:ext>
            </a:extLst>
          </p:cNvPr>
          <p:cNvSpPr>
            <a:spLocks noChangeArrowheads="1"/>
          </p:cNvSpPr>
          <p:nvPr/>
        </p:nvSpPr>
        <p:spPr bwMode="auto">
          <a:xfrm>
            <a:off x="1058863" y="873125"/>
            <a:ext cx="1130300"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4323" tIns="25729" rIns="64323" bIns="257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latinLnBrk="1" hangingPunct="1">
              <a:lnSpc>
                <a:spcPct val="85000"/>
              </a:lnSpc>
              <a:defRPr/>
            </a:pPr>
            <a:r>
              <a:rPr lang="en-US" altLang="ko-KR" b="1">
                <a:solidFill>
                  <a:srgbClr val="000000"/>
                </a:solidFill>
                <a:cs typeface="Arial" charset="0"/>
              </a:rPr>
              <a:t>Datapath</a:t>
            </a:r>
          </a:p>
        </p:txBody>
      </p:sp>
      <p:pic>
        <p:nvPicPr>
          <p:cNvPr id="222213" name="그림 2">
            <a:extLst>
              <a:ext uri="{FF2B5EF4-FFF2-40B4-BE49-F238E27FC236}">
                <a16:creationId xmlns:a16="http://schemas.microsoft.com/office/drawing/2014/main" id="{D3F410FE-F1AE-E247-8423-03567F2D02E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58863" y="1230313"/>
            <a:ext cx="3049587" cy="395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2214" name="그림 7">
            <a:extLst>
              <a:ext uri="{FF2B5EF4-FFF2-40B4-BE49-F238E27FC236}">
                <a16:creationId xmlns:a16="http://schemas.microsoft.com/office/drawing/2014/main" id="{99A8B599-E661-F046-B193-721637237A8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19638" y="2393950"/>
            <a:ext cx="3602037" cy="169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직사각형 8">
            <a:extLst>
              <a:ext uri="{FF2B5EF4-FFF2-40B4-BE49-F238E27FC236}">
                <a16:creationId xmlns:a16="http://schemas.microsoft.com/office/drawing/2014/main" id="{CF8FF17F-BD56-A645-AA74-646F758EB6B7}"/>
              </a:ext>
            </a:extLst>
          </p:cNvPr>
          <p:cNvSpPr/>
          <p:nvPr/>
        </p:nvSpPr>
        <p:spPr>
          <a:xfrm>
            <a:off x="4629150" y="2597150"/>
            <a:ext cx="1768475" cy="1493838"/>
          </a:xfrm>
          <a:prstGeom prst="rect">
            <a:avLst/>
          </a:prstGeom>
          <a:solidFill>
            <a:srgbClr val="5B9BD5">
              <a:alpha val="40000"/>
            </a:srgbClr>
          </a:solidFill>
          <a:ln>
            <a:solidFill>
              <a:srgbClr val="41719C">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ko-KR" altLang="en-US">
              <a:solidFill>
                <a:prstClr val="white"/>
              </a:solidFill>
            </a:endParaRPr>
          </a:p>
        </p:txBody>
      </p:sp>
      <p:sp>
        <p:nvSpPr>
          <p:cNvPr id="10" name="직사각형 9">
            <a:extLst>
              <a:ext uri="{FF2B5EF4-FFF2-40B4-BE49-F238E27FC236}">
                <a16:creationId xmlns:a16="http://schemas.microsoft.com/office/drawing/2014/main" id="{CB13FDA5-D040-E740-97B0-0348792F7118}"/>
              </a:ext>
            </a:extLst>
          </p:cNvPr>
          <p:cNvSpPr/>
          <p:nvPr/>
        </p:nvSpPr>
        <p:spPr>
          <a:xfrm>
            <a:off x="1231900" y="4171950"/>
            <a:ext cx="2309813" cy="7651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ko-KR" altLang="en-US">
              <a:solidFill>
                <a:prstClr val="white"/>
              </a:solidFill>
            </a:endParaRPr>
          </a:p>
        </p:txBody>
      </p:sp>
      <p:sp>
        <p:nvSpPr>
          <p:cNvPr id="11" name="직사각형 10">
            <a:extLst>
              <a:ext uri="{FF2B5EF4-FFF2-40B4-BE49-F238E27FC236}">
                <a16:creationId xmlns:a16="http://schemas.microsoft.com/office/drawing/2014/main" id="{4C510058-7B57-6842-A48E-A0C42D6D25A1}"/>
              </a:ext>
            </a:extLst>
          </p:cNvPr>
          <p:cNvSpPr/>
          <p:nvPr/>
        </p:nvSpPr>
        <p:spPr>
          <a:xfrm>
            <a:off x="1058863" y="1879600"/>
            <a:ext cx="2311400" cy="1190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ko-KR" altLang="en-US">
              <a:solidFill>
                <a:prstClr val="white"/>
              </a:solidFill>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1C83C796-5D1F-B44F-9B31-8ED299CAD1E9}"/>
                  </a:ext>
                </a:extLst>
              </p14:cNvPr>
              <p14:cNvContentPartPr/>
              <p14:nvPr/>
            </p14:nvContentPartPr>
            <p14:xfrm>
              <a:off x="1390680" y="1835640"/>
              <a:ext cx="1110960" cy="34200"/>
            </p14:xfrm>
          </p:contentPart>
        </mc:Choice>
        <mc:Fallback>
          <p:pic>
            <p:nvPicPr>
              <p:cNvPr id="2" name="Ink 1">
                <a:extLst>
                  <a:ext uri="{FF2B5EF4-FFF2-40B4-BE49-F238E27FC236}">
                    <a16:creationId xmlns:a16="http://schemas.microsoft.com/office/drawing/2014/main" id="{1C83C796-5D1F-B44F-9B31-8ED299CAD1E9}"/>
                  </a:ext>
                </a:extLst>
              </p:cNvPr>
              <p:cNvPicPr/>
              <p:nvPr/>
            </p:nvPicPr>
            <p:blipFill>
              <a:blip r:embed="rId5"/>
              <a:stretch>
                <a:fillRect/>
              </a:stretch>
            </p:blipFill>
            <p:spPr>
              <a:xfrm>
                <a:off x="1381320" y="1826280"/>
                <a:ext cx="1129680" cy="52920"/>
              </a:xfrm>
              <a:prstGeom prst="rect">
                <a:avLst/>
              </a:prstGeom>
            </p:spPr>
          </p:pic>
        </mc:Fallback>
      </mc:AlternateContent>
    </p:spTree>
    <p:extLst>
      <p:ext uri="{BB962C8B-B14F-4D97-AF65-F5344CB8AC3E}">
        <p14:creationId xmlns:p14="http://schemas.microsoft.com/office/powerpoint/2010/main" val="243748030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6B830B8-1B49-D542-94FA-1B59D37E20EB}"/>
              </a:ext>
            </a:extLst>
          </p:cNvPr>
          <p:cNvSpPr txBox="1">
            <a:spLocks noChangeArrowheads="1"/>
          </p:cNvSpPr>
          <p:nvPr/>
        </p:nvSpPr>
        <p:spPr>
          <a:xfrm>
            <a:off x="788988" y="179388"/>
            <a:ext cx="4141787" cy="288925"/>
          </a:xfrm>
          <a:prstGeom prst="rect">
            <a:avLst/>
          </a:prstGeom>
          <a:noFill/>
          <a:ln/>
        </p:spPr>
        <p:txBody>
          <a:bodyPr lIns="92625" tIns="46313" rIns="92625" bIns="46313" anchor="ctr">
            <a:normAutofit fontScale="32500" lnSpcReduction="200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fontAlgn="auto">
              <a:spcAft>
                <a:spcPts val="0"/>
              </a:spcAft>
              <a:defRPr/>
            </a:pPr>
            <a:r>
              <a:rPr lang="en-US" altLang="ko-KR" sz="4457" b="1" u="sng" dirty="0">
                <a:solidFill>
                  <a:srgbClr val="FF0000"/>
                </a:solidFill>
                <a:latin typeface="Arial" panose="020B0604020202020204" pitchFamily="34" charset="0"/>
                <a:cs typeface="Arial" panose="020B0604020202020204" pitchFamily="34" charset="0"/>
              </a:rPr>
              <a:t>Case studies in Sequential Logic Design</a:t>
            </a:r>
          </a:p>
        </p:txBody>
      </p:sp>
      <p:sp>
        <p:nvSpPr>
          <p:cNvPr id="199683" name="Rectangle 3">
            <a:extLst>
              <a:ext uri="{FF2B5EF4-FFF2-40B4-BE49-F238E27FC236}">
                <a16:creationId xmlns:a16="http://schemas.microsoft.com/office/drawing/2014/main" id="{F44A7104-6DA3-184E-8800-5862E8EE6DE4}"/>
              </a:ext>
            </a:extLst>
          </p:cNvPr>
          <p:cNvSpPr>
            <a:spLocks noChangeArrowheads="1"/>
          </p:cNvSpPr>
          <p:nvPr/>
        </p:nvSpPr>
        <p:spPr bwMode="auto">
          <a:xfrm>
            <a:off x="995363" y="514350"/>
            <a:ext cx="2947987"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4323" tIns="25729" rIns="64323" bIns="257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latinLnBrk="1" hangingPunct="1">
              <a:lnSpc>
                <a:spcPct val="85000"/>
              </a:lnSpc>
              <a:defRPr/>
            </a:pPr>
            <a:r>
              <a:rPr lang="en-US" altLang="ko-KR" b="1" i="1">
                <a:solidFill>
                  <a:srgbClr val="000000"/>
                </a:solidFill>
                <a:cs typeface="Arial" charset="0"/>
              </a:rPr>
              <a:t>Digital Combination Lock</a:t>
            </a:r>
          </a:p>
        </p:txBody>
      </p:sp>
      <p:sp>
        <p:nvSpPr>
          <p:cNvPr id="199684" name="Rectangle 4">
            <a:extLst>
              <a:ext uri="{FF2B5EF4-FFF2-40B4-BE49-F238E27FC236}">
                <a16:creationId xmlns:a16="http://schemas.microsoft.com/office/drawing/2014/main" id="{068F72AD-7C13-B846-9534-40826FC931CF}"/>
              </a:ext>
            </a:extLst>
          </p:cNvPr>
          <p:cNvSpPr>
            <a:spLocks noChangeArrowheads="1"/>
          </p:cNvSpPr>
          <p:nvPr/>
        </p:nvSpPr>
        <p:spPr bwMode="auto">
          <a:xfrm>
            <a:off x="1058863" y="873125"/>
            <a:ext cx="1438275" cy="29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4323" tIns="25729" rIns="64323" bIns="25729">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latinLnBrk="1" hangingPunct="1">
              <a:lnSpc>
                <a:spcPct val="85000"/>
              </a:lnSpc>
              <a:defRPr/>
            </a:pPr>
            <a:r>
              <a:rPr lang="en-US" altLang="ko-KR" b="1">
                <a:solidFill>
                  <a:srgbClr val="000000"/>
                </a:solidFill>
                <a:cs typeface="Arial" charset="0"/>
              </a:rPr>
              <a:t>Top module</a:t>
            </a:r>
          </a:p>
        </p:txBody>
      </p:sp>
      <p:pic>
        <p:nvPicPr>
          <p:cNvPr id="223237" name="그림 2">
            <a:extLst>
              <a:ext uri="{FF2B5EF4-FFF2-40B4-BE49-F238E27FC236}">
                <a16:creationId xmlns:a16="http://schemas.microsoft.com/office/drawing/2014/main" id="{DE2871C7-C61E-2341-A0AC-A39ADE1E2B7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58863" y="1230313"/>
            <a:ext cx="3271837" cy="460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3238" name="그림 1">
            <a:extLst>
              <a:ext uri="{FF2B5EF4-FFF2-40B4-BE49-F238E27FC236}">
                <a16:creationId xmlns:a16="http://schemas.microsoft.com/office/drawing/2014/main" id="{60CA2F92-846A-4341-BE5C-DF179B69235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81513" y="2765425"/>
            <a:ext cx="4506912"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직사각형 7">
            <a:extLst>
              <a:ext uri="{FF2B5EF4-FFF2-40B4-BE49-F238E27FC236}">
                <a16:creationId xmlns:a16="http://schemas.microsoft.com/office/drawing/2014/main" id="{261505A0-A70C-A449-8F6E-1EE63117C677}"/>
              </a:ext>
            </a:extLst>
          </p:cNvPr>
          <p:cNvSpPr/>
          <p:nvPr/>
        </p:nvSpPr>
        <p:spPr>
          <a:xfrm>
            <a:off x="1231900" y="4624388"/>
            <a:ext cx="2309813" cy="41751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ko-KR" altLang="en-US">
              <a:solidFill>
                <a:prstClr val="white"/>
              </a:solidFill>
            </a:endParaRPr>
          </a:p>
        </p:txBody>
      </p:sp>
      <p:sp>
        <p:nvSpPr>
          <p:cNvPr id="9" name="직사각형 8">
            <a:extLst>
              <a:ext uri="{FF2B5EF4-FFF2-40B4-BE49-F238E27FC236}">
                <a16:creationId xmlns:a16="http://schemas.microsoft.com/office/drawing/2014/main" id="{A6C94437-3AFA-D847-B831-2B748E9EDE70}"/>
              </a:ext>
            </a:extLst>
          </p:cNvPr>
          <p:cNvSpPr/>
          <p:nvPr/>
        </p:nvSpPr>
        <p:spPr>
          <a:xfrm>
            <a:off x="1058863" y="1998663"/>
            <a:ext cx="2311400" cy="11906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latinLnBrk="1" hangingPunct="1">
              <a:spcBef>
                <a:spcPts val="0"/>
              </a:spcBef>
              <a:spcAft>
                <a:spcPts val="0"/>
              </a:spcAft>
              <a:defRPr/>
            </a:pPr>
            <a:endParaRPr lang="ko-KR" altLang="en-US">
              <a:solidFill>
                <a:prstClr val="white"/>
              </a:solidFill>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A51B401B-3ADF-4D4F-9DC5-68B6ECD7A6E9}"/>
                  </a:ext>
                </a:extLst>
              </p14:cNvPr>
              <p14:cNvContentPartPr/>
              <p14:nvPr/>
            </p14:nvContentPartPr>
            <p14:xfrm>
              <a:off x="1559520" y="1101600"/>
              <a:ext cx="7146720" cy="3367440"/>
            </p14:xfrm>
          </p:contentPart>
        </mc:Choice>
        <mc:Fallback>
          <p:pic>
            <p:nvPicPr>
              <p:cNvPr id="2" name="Ink 1">
                <a:extLst>
                  <a:ext uri="{FF2B5EF4-FFF2-40B4-BE49-F238E27FC236}">
                    <a16:creationId xmlns:a16="http://schemas.microsoft.com/office/drawing/2014/main" id="{A51B401B-3ADF-4D4F-9DC5-68B6ECD7A6E9}"/>
                  </a:ext>
                </a:extLst>
              </p:cNvPr>
              <p:cNvPicPr/>
              <p:nvPr/>
            </p:nvPicPr>
            <p:blipFill>
              <a:blip r:embed="rId5"/>
              <a:stretch>
                <a:fillRect/>
              </a:stretch>
            </p:blipFill>
            <p:spPr>
              <a:xfrm>
                <a:off x="1550160" y="1092240"/>
                <a:ext cx="7165440" cy="3386160"/>
              </a:xfrm>
              <a:prstGeom prst="rect">
                <a:avLst/>
              </a:prstGeom>
            </p:spPr>
          </p:pic>
        </mc:Fallback>
      </mc:AlternateContent>
    </p:spTree>
    <p:extLst>
      <p:ext uri="{BB962C8B-B14F-4D97-AF65-F5344CB8AC3E}">
        <p14:creationId xmlns:p14="http://schemas.microsoft.com/office/powerpoint/2010/main" val="104124449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2AC0402-F252-7243-BE44-E19885A8E0B9}"/>
              </a:ext>
            </a:extLst>
          </p:cNvPr>
          <p:cNvSpPr txBox="1"/>
          <p:nvPr/>
        </p:nvSpPr>
        <p:spPr>
          <a:xfrm>
            <a:off x="560388" y="795338"/>
            <a:ext cx="4257675" cy="409575"/>
          </a:xfrm>
          <a:prstGeom prst="rect">
            <a:avLst/>
          </a:prstGeom>
          <a:noFill/>
        </p:spPr>
        <p:txBody>
          <a:bodyPr wrap="none">
            <a:spAutoFit/>
          </a:bodyPr>
          <a:lstStyle/>
          <a:p>
            <a:pPr defTabSz="926287" eaLnBrk="1" fontAlgn="auto" latinLnBrk="1" hangingPunct="1">
              <a:spcBef>
                <a:spcPts val="0"/>
              </a:spcBef>
              <a:spcAft>
                <a:spcPts val="0"/>
              </a:spcAft>
              <a:defRPr/>
            </a:pPr>
            <a:r>
              <a:rPr lang="en-US" altLang="ko-KR" sz="2026" dirty="0">
                <a:solidFill>
                  <a:prstClr val="black"/>
                </a:solidFill>
                <a:latin typeface="Calibri" panose="020F0502020204030204"/>
              </a:rPr>
              <a:t>Design of a Simple Memory Controller</a:t>
            </a:r>
            <a:endParaRPr lang="ko-KR" altLang="en-US" sz="2026" dirty="0">
              <a:solidFill>
                <a:prstClr val="black"/>
              </a:solidFill>
              <a:latin typeface="Calibri" panose="020F0502020204030204"/>
            </a:endParaRPr>
          </a:p>
        </p:txBody>
      </p:sp>
      <p:sp>
        <p:nvSpPr>
          <p:cNvPr id="42" name="TextBox 41">
            <a:extLst>
              <a:ext uri="{FF2B5EF4-FFF2-40B4-BE49-F238E27FC236}">
                <a16:creationId xmlns:a16="http://schemas.microsoft.com/office/drawing/2014/main" id="{19D9A0AA-C31E-684D-A226-DF6844350BF1}"/>
              </a:ext>
            </a:extLst>
          </p:cNvPr>
          <p:cNvSpPr txBox="1"/>
          <p:nvPr/>
        </p:nvSpPr>
        <p:spPr>
          <a:xfrm>
            <a:off x="79375" y="1274763"/>
            <a:ext cx="7085013" cy="374650"/>
          </a:xfrm>
          <a:prstGeom prst="rect">
            <a:avLst/>
          </a:prstGeom>
          <a:noFill/>
        </p:spPr>
        <p:txBody>
          <a:bodyPr>
            <a:spAutoFit/>
          </a:bodyPr>
          <a:lstStyle/>
          <a:p>
            <a:pPr defTabSz="926287" eaLnBrk="1" fontAlgn="auto" latinLnBrk="1" hangingPunct="1">
              <a:spcBef>
                <a:spcPts val="0"/>
              </a:spcBef>
              <a:spcAft>
                <a:spcPts val="0"/>
              </a:spcAft>
              <a:defRPr/>
            </a:pPr>
            <a:r>
              <a:rPr lang="en-US" altLang="ko-KR" sz="1823" b="1" dirty="0">
                <a:solidFill>
                  <a:prstClr val="black"/>
                </a:solidFill>
                <a:latin typeface="Calibri" panose="020F0502020204030204"/>
              </a:rPr>
              <a:t>Generation of control signals from overlapping clocks, </a:t>
            </a:r>
            <a:r>
              <a:rPr lang="en-US" altLang="ko-KR" sz="1823" b="1" dirty="0">
                <a:solidFill>
                  <a:prstClr val="black"/>
                </a:solidFill>
                <a:latin typeface="Symbol" panose="05050102010706020507" pitchFamily="18" charset="2"/>
              </a:rPr>
              <a:t>f</a:t>
            </a:r>
            <a:r>
              <a:rPr lang="en-US" altLang="ko-KR" sz="1823" b="1" baseline="-25000" dirty="0">
                <a:solidFill>
                  <a:prstClr val="black"/>
                </a:solidFill>
                <a:latin typeface="Calibri" panose="020F0502020204030204"/>
              </a:rPr>
              <a:t>1</a:t>
            </a:r>
            <a:r>
              <a:rPr lang="en-US" altLang="ko-KR" sz="1823" b="1" dirty="0">
                <a:solidFill>
                  <a:prstClr val="black"/>
                </a:solidFill>
                <a:latin typeface="Calibri" panose="020F0502020204030204"/>
              </a:rPr>
              <a:t>, </a:t>
            </a:r>
            <a:r>
              <a:rPr lang="en-US" altLang="ko-KR" sz="1823" b="1" dirty="0">
                <a:solidFill>
                  <a:prstClr val="black"/>
                </a:solidFill>
                <a:latin typeface="Symbol" panose="05050102010706020507" pitchFamily="18" charset="2"/>
              </a:rPr>
              <a:t>f</a:t>
            </a:r>
            <a:r>
              <a:rPr lang="en-US" altLang="ko-KR" sz="1823" b="1" baseline="-25000" dirty="0">
                <a:solidFill>
                  <a:prstClr val="black"/>
                </a:solidFill>
                <a:latin typeface="Calibri" panose="020F0502020204030204"/>
              </a:rPr>
              <a:t>2</a:t>
            </a:r>
            <a:r>
              <a:rPr lang="en-US" altLang="ko-KR" sz="1823" b="1" dirty="0">
                <a:solidFill>
                  <a:prstClr val="black"/>
                </a:solidFill>
                <a:latin typeface="Calibri" panose="020F0502020204030204"/>
              </a:rPr>
              <a:t>, </a:t>
            </a:r>
            <a:r>
              <a:rPr lang="en-US" altLang="ko-KR" sz="1823" b="1" dirty="0">
                <a:solidFill>
                  <a:prstClr val="black"/>
                </a:solidFill>
                <a:latin typeface="Symbol" panose="05050102010706020507" pitchFamily="18" charset="2"/>
              </a:rPr>
              <a:t>f</a:t>
            </a:r>
            <a:r>
              <a:rPr lang="en-US" altLang="ko-KR" sz="1823" b="1" baseline="-25000" dirty="0">
                <a:solidFill>
                  <a:prstClr val="black"/>
                </a:solidFill>
                <a:latin typeface="Calibri" panose="020F0502020204030204"/>
              </a:rPr>
              <a:t>3</a:t>
            </a:r>
            <a:r>
              <a:rPr lang="en-US" altLang="ko-KR" sz="1823" b="1" dirty="0">
                <a:solidFill>
                  <a:prstClr val="black"/>
                </a:solidFill>
                <a:latin typeface="Calibri" panose="020F0502020204030204"/>
              </a:rPr>
              <a:t> and </a:t>
            </a:r>
            <a:r>
              <a:rPr lang="en-US" altLang="ko-KR" sz="1823" b="1" dirty="0">
                <a:solidFill>
                  <a:prstClr val="black"/>
                </a:solidFill>
                <a:latin typeface="Symbol" panose="05050102010706020507" pitchFamily="18" charset="2"/>
              </a:rPr>
              <a:t>f</a:t>
            </a:r>
            <a:r>
              <a:rPr lang="en-US" altLang="ko-KR" sz="1823" b="1" baseline="-25000" dirty="0">
                <a:solidFill>
                  <a:prstClr val="black"/>
                </a:solidFill>
                <a:latin typeface="Calibri" panose="020F0502020204030204"/>
              </a:rPr>
              <a:t>4</a:t>
            </a:r>
            <a:r>
              <a:rPr lang="en-US" altLang="ko-KR" sz="1823" b="1" dirty="0">
                <a:solidFill>
                  <a:prstClr val="black"/>
                </a:solidFill>
                <a:latin typeface="Calibri" panose="020F0502020204030204"/>
              </a:rPr>
              <a:t> </a:t>
            </a:r>
          </a:p>
        </p:txBody>
      </p:sp>
      <p:pic>
        <p:nvPicPr>
          <p:cNvPr id="224260" name="그림 1">
            <a:extLst>
              <a:ext uri="{FF2B5EF4-FFF2-40B4-BE49-F238E27FC236}">
                <a16:creationId xmlns:a16="http://schemas.microsoft.com/office/drawing/2014/main" id="{78791A15-2545-774F-AB01-1B8799860C0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63" y="1724025"/>
            <a:ext cx="5129212" cy="505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5E3F433F-1EAB-6444-A829-C864BAC1ADC9}"/>
              </a:ext>
            </a:extLst>
          </p:cNvPr>
          <p:cNvSpPr txBox="1">
            <a:spLocks noChangeArrowheads="1"/>
          </p:cNvSpPr>
          <p:nvPr/>
        </p:nvSpPr>
        <p:spPr>
          <a:xfrm>
            <a:off x="788988" y="179388"/>
            <a:ext cx="4141787" cy="288925"/>
          </a:xfrm>
          <a:prstGeom prst="rect">
            <a:avLst/>
          </a:prstGeom>
          <a:noFill/>
          <a:ln/>
        </p:spPr>
        <p:txBody>
          <a:bodyPr lIns="92625" tIns="46313" rIns="92625" bIns="46313" anchor="ctr">
            <a:normAutofit fontScale="32500" lnSpcReduction="200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defTabSz="926287" fontAlgn="auto">
              <a:spcAft>
                <a:spcPts val="0"/>
              </a:spcAft>
              <a:defRPr/>
            </a:pPr>
            <a:r>
              <a:rPr lang="en-US" altLang="ko-KR" sz="4457" b="1" u="sng" dirty="0">
                <a:solidFill>
                  <a:srgbClr val="FF0000"/>
                </a:solidFill>
                <a:latin typeface="Arial" panose="020B0604020202020204" pitchFamily="34" charset="0"/>
                <a:cs typeface="Arial" panose="020B0604020202020204" pitchFamily="34" charset="0"/>
              </a:rPr>
              <a:t>Case studies in Sequential Logic Design</a:t>
            </a:r>
          </a:p>
        </p:txBody>
      </p:sp>
      <p:sp>
        <p:nvSpPr>
          <p:cNvPr id="8" name="Rectangle 3">
            <a:extLst>
              <a:ext uri="{FF2B5EF4-FFF2-40B4-BE49-F238E27FC236}">
                <a16:creationId xmlns:a16="http://schemas.microsoft.com/office/drawing/2014/main" id="{DAB15C83-D71B-B647-B140-D7CA7C4FEDF7}"/>
              </a:ext>
            </a:extLst>
          </p:cNvPr>
          <p:cNvSpPr>
            <a:spLocks noChangeArrowheads="1"/>
          </p:cNvSpPr>
          <p:nvPr/>
        </p:nvSpPr>
        <p:spPr bwMode="auto">
          <a:xfrm>
            <a:off x="995363" y="514350"/>
            <a:ext cx="2198687" cy="29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323" tIns="25729" rIns="64323" bIns="25729">
            <a:spAutoFit/>
          </a:bodyPr>
          <a:lstStyle/>
          <a:p>
            <a:pPr defTabSz="926287" eaLnBrk="1" fontAlgn="auto" latinLnBrk="1" hangingPunct="1">
              <a:lnSpc>
                <a:spcPct val="85000"/>
              </a:lnSpc>
              <a:spcBef>
                <a:spcPts val="0"/>
              </a:spcBef>
              <a:spcAft>
                <a:spcPts val="0"/>
              </a:spcAft>
              <a:defRPr/>
            </a:pPr>
            <a:r>
              <a:rPr lang="en-US" altLang="ko-KR" sz="1823" b="1" i="1" dirty="0">
                <a:solidFill>
                  <a:prstClr val="black"/>
                </a:solidFill>
                <a:cs typeface="Arial" panose="020B0604020202020204" pitchFamily="34" charset="0"/>
              </a:rPr>
              <a:t>Memory controller</a:t>
            </a:r>
          </a:p>
        </p:txBody>
      </p:sp>
      <p:pic>
        <p:nvPicPr>
          <p:cNvPr id="224263" name="그림 8">
            <a:extLst>
              <a:ext uri="{FF2B5EF4-FFF2-40B4-BE49-F238E27FC236}">
                <a16:creationId xmlns:a16="http://schemas.microsoft.com/office/drawing/2014/main" id="{B052C7E8-B75F-7D4C-AAC9-3366C938CB69}"/>
              </a:ext>
            </a:extLst>
          </p:cNvPr>
          <p:cNvPicPr>
            <a:picLocks noChangeAspect="1"/>
          </p:cNvPicPr>
          <p:nvPr/>
        </p:nvPicPr>
        <p:blipFill>
          <a:blip r:embed="rId3">
            <a:extLst>
              <a:ext uri="{28A0092B-C50C-407E-A947-70E740481C1C}">
                <a14:useLocalDpi xmlns:a14="http://schemas.microsoft.com/office/drawing/2010/main" val="0"/>
              </a:ext>
            </a:extLst>
          </a:blip>
          <a:srcRect l="4953" r="1733"/>
          <a:stretch>
            <a:fillRect/>
          </a:stretch>
        </p:blipFill>
        <p:spPr bwMode="auto">
          <a:xfrm>
            <a:off x="4930775" y="2863850"/>
            <a:ext cx="4222750" cy="277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직사각형 2">
            <a:extLst>
              <a:ext uri="{FF2B5EF4-FFF2-40B4-BE49-F238E27FC236}">
                <a16:creationId xmlns:a16="http://schemas.microsoft.com/office/drawing/2014/main" id="{BA28BB42-351C-AC4D-9F73-079E252BDDFF}"/>
              </a:ext>
            </a:extLst>
          </p:cNvPr>
          <p:cNvSpPr/>
          <p:nvPr/>
        </p:nvSpPr>
        <p:spPr>
          <a:xfrm>
            <a:off x="79375" y="1682750"/>
            <a:ext cx="4851400" cy="3248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26287" eaLnBrk="1" fontAlgn="auto" latinLnBrk="1" hangingPunct="1">
              <a:spcBef>
                <a:spcPts val="0"/>
              </a:spcBef>
              <a:spcAft>
                <a:spcPts val="0"/>
              </a:spcAft>
              <a:defRPr/>
            </a:pPr>
            <a:endParaRPr kumimoji="1" lang="ko-KR" altLang="en-US" sz="1823">
              <a:solidFill>
                <a:prstClr val="white"/>
              </a:solidFill>
            </a:endParaRPr>
          </a:p>
        </p:txBody>
      </p:sp>
      <p:sp>
        <p:nvSpPr>
          <p:cNvPr id="4" name="모서리가 둥근 직사각형 3">
            <a:extLst>
              <a:ext uri="{FF2B5EF4-FFF2-40B4-BE49-F238E27FC236}">
                <a16:creationId xmlns:a16="http://schemas.microsoft.com/office/drawing/2014/main" id="{24056A89-1AE4-CE44-92C5-F1D2BDA8CF5C}"/>
              </a:ext>
            </a:extLst>
          </p:cNvPr>
          <p:cNvSpPr/>
          <p:nvPr/>
        </p:nvSpPr>
        <p:spPr>
          <a:xfrm>
            <a:off x="995363" y="5075238"/>
            <a:ext cx="2922587" cy="290512"/>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26287" eaLnBrk="1" fontAlgn="auto" latinLnBrk="1" hangingPunct="1">
              <a:spcBef>
                <a:spcPts val="0"/>
              </a:spcBef>
              <a:spcAft>
                <a:spcPts val="0"/>
              </a:spcAft>
              <a:defRPr/>
            </a:pPr>
            <a:endParaRPr kumimoji="1" lang="ko-KR" altLang="en-US" sz="1823">
              <a:solidFill>
                <a:prstClr val="white"/>
              </a:solidFill>
            </a:endParaRPr>
          </a:p>
        </p:txBody>
      </p:sp>
      <p:sp>
        <p:nvSpPr>
          <p:cNvPr id="10" name="모서리가 둥근 직사각형 9">
            <a:extLst>
              <a:ext uri="{FF2B5EF4-FFF2-40B4-BE49-F238E27FC236}">
                <a16:creationId xmlns:a16="http://schemas.microsoft.com/office/drawing/2014/main" id="{B9BC88A8-BD18-AC48-AD5F-294C302070B8}"/>
              </a:ext>
            </a:extLst>
          </p:cNvPr>
          <p:cNvSpPr/>
          <p:nvPr/>
        </p:nvSpPr>
        <p:spPr>
          <a:xfrm>
            <a:off x="995363" y="5800725"/>
            <a:ext cx="2922587" cy="276225"/>
          </a:xfrm>
          <a:prstGeom prst="round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26287" eaLnBrk="1" fontAlgn="auto" latinLnBrk="1" hangingPunct="1">
              <a:spcBef>
                <a:spcPts val="0"/>
              </a:spcBef>
              <a:spcAft>
                <a:spcPts val="0"/>
              </a:spcAft>
              <a:defRPr/>
            </a:pPr>
            <a:endParaRPr kumimoji="1" lang="ko-KR" altLang="en-US" sz="1823">
              <a:solidFill>
                <a:prstClr val="white"/>
              </a:solidFill>
            </a:endParaRPr>
          </a:p>
        </p:txBody>
      </p:sp>
      <p:sp>
        <p:nvSpPr>
          <p:cNvPr id="11" name="모서리가 둥근 직사각형 10">
            <a:extLst>
              <a:ext uri="{FF2B5EF4-FFF2-40B4-BE49-F238E27FC236}">
                <a16:creationId xmlns:a16="http://schemas.microsoft.com/office/drawing/2014/main" id="{D1EE2712-946E-C447-842A-41F91C824E0D}"/>
              </a:ext>
            </a:extLst>
          </p:cNvPr>
          <p:cNvSpPr/>
          <p:nvPr/>
        </p:nvSpPr>
        <p:spPr>
          <a:xfrm>
            <a:off x="995363" y="6118225"/>
            <a:ext cx="2922587" cy="276225"/>
          </a:xfrm>
          <a:prstGeom prst="roundRect">
            <a:avLst/>
          </a:prstGeom>
          <a:noFill/>
          <a:ln w="28575">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26287" eaLnBrk="1" fontAlgn="auto" latinLnBrk="1" hangingPunct="1">
              <a:spcBef>
                <a:spcPts val="0"/>
              </a:spcBef>
              <a:spcAft>
                <a:spcPts val="0"/>
              </a:spcAft>
              <a:defRPr/>
            </a:pPr>
            <a:endParaRPr kumimoji="1" lang="ko-KR" altLang="en-US" sz="1823">
              <a:solidFill>
                <a:prstClr val="white"/>
              </a:solidFill>
            </a:endParaRPr>
          </a:p>
        </p:txBody>
      </p:sp>
    </p:spTree>
    <p:extLst>
      <p:ext uri="{BB962C8B-B14F-4D97-AF65-F5344CB8AC3E}">
        <p14:creationId xmlns:p14="http://schemas.microsoft.com/office/powerpoint/2010/main" val="136915546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EA8471B-1CEB-754F-9E70-2F13C0820B48}"/>
              </a:ext>
            </a:extLst>
          </p:cNvPr>
          <p:cNvSpPr txBox="1"/>
          <p:nvPr/>
        </p:nvSpPr>
        <p:spPr>
          <a:xfrm>
            <a:off x="560388" y="795338"/>
            <a:ext cx="4257675" cy="409575"/>
          </a:xfrm>
          <a:prstGeom prst="rect">
            <a:avLst/>
          </a:prstGeom>
          <a:noFill/>
        </p:spPr>
        <p:txBody>
          <a:bodyPr wrap="none">
            <a:spAutoFit/>
          </a:bodyPr>
          <a:lstStyle/>
          <a:p>
            <a:pPr defTabSz="926287" eaLnBrk="1" fontAlgn="auto" latinLnBrk="1" hangingPunct="1">
              <a:spcBef>
                <a:spcPts val="0"/>
              </a:spcBef>
              <a:spcAft>
                <a:spcPts val="0"/>
              </a:spcAft>
              <a:defRPr/>
            </a:pPr>
            <a:r>
              <a:rPr lang="en-US" altLang="ko-KR" sz="2026" dirty="0">
                <a:solidFill>
                  <a:prstClr val="black"/>
                </a:solidFill>
                <a:latin typeface="Calibri" panose="020F0502020204030204"/>
              </a:rPr>
              <a:t>Design of a Simple Memory Controller</a:t>
            </a:r>
            <a:endParaRPr lang="ko-KR" altLang="en-US" sz="2026" dirty="0">
              <a:solidFill>
                <a:prstClr val="black"/>
              </a:solidFill>
              <a:latin typeface="Calibri" panose="020F0502020204030204"/>
            </a:endParaRPr>
          </a:p>
        </p:txBody>
      </p:sp>
      <p:sp>
        <p:nvSpPr>
          <p:cNvPr id="42" name="TextBox 41">
            <a:extLst>
              <a:ext uri="{FF2B5EF4-FFF2-40B4-BE49-F238E27FC236}">
                <a16:creationId xmlns:a16="http://schemas.microsoft.com/office/drawing/2014/main" id="{62EBFA31-FB3B-3A4E-936F-DD974FF22DA9}"/>
              </a:ext>
            </a:extLst>
          </p:cNvPr>
          <p:cNvSpPr txBox="1"/>
          <p:nvPr/>
        </p:nvSpPr>
        <p:spPr>
          <a:xfrm>
            <a:off x="5356225" y="839788"/>
            <a:ext cx="3330575" cy="374650"/>
          </a:xfrm>
          <a:prstGeom prst="rect">
            <a:avLst/>
          </a:prstGeom>
          <a:noFill/>
        </p:spPr>
        <p:txBody>
          <a:bodyPr wrap="none">
            <a:spAutoFit/>
          </a:bodyPr>
          <a:lstStyle/>
          <a:p>
            <a:pPr defTabSz="926287" eaLnBrk="1" fontAlgn="auto" latinLnBrk="1" hangingPunct="1">
              <a:spcBef>
                <a:spcPts val="0"/>
              </a:spcBef>
              <a:spcAft>
                <a:spcPts val="0"/>
              </a:spcAft>
              <a:defRPr/>
            </a:pPr>
            <a:r>
              <a:rPr lang="en-US" altLang="ko-KR" sz="1823" b="1" dirty="0">
                <a:solidFill>
                  <a:prstClr val="black"/>
                </a:solidFill>
                <a:latin typeface="Calibri" panose="020F0502020204030204"/>
              </a:rPr>
              <a:t>Multi-phase clock for sequencer</a:t>
            </a:r>
          </a:p>
        </p:txBody>
      </p:sp>
      <p:sp>
        <p:nvSpPr>
          <p:cNvPr id="7" name="Rectangle 2">
            <a:extLst>
              <a:ext uri="{FF2B5EF4-FFF2-40B4-BE49-F238E27FC236}">
                <a16:creationId xmlns:a16="http://schemas.microsoft.com/office/drawing/2014/main" id="{5CD43774-4F45-E249-AFB5-866230030AB6}"/>
              </a:ext>
            </a:extLst>
          </p:cNvPr>
          <p:cNvSpPr txBox="1">
            <a:spLocks noChangeArrowheads="1"/>
          </p:cNvSpPr>
          <p:nvPr/>
        </p:nvSpPr>
        <p:spPr>
          <a:xfrm>
            <a:off x="788988" y="179388"/>
            <a:ext cx="4141787" cy="288925"/>
          </a:xfrm>
          <a:prstGeom prst="rect">
            <a:avLst/>
          </a:prstGeom>
          <a:noFill/>
          <a:ln/>
        </p:spPr>
        <p:txBody>
          <a:bodyPr lIns="92625" tIns="46313" rIns="92625" bIns="46313" anchor="ctr">
            <a:normAutofit fontScale="32500" lnSpcReduction="200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defTabSz="926287" fontAlgn="auto">
              <a:spcAft>
                <a:spcPts val="0"/>
              </a:spcAft>
              <a:defRPr/>
            </a:pPr>
            <a:r>
              <a:rPr lang="en-US" altLang="ko-KR" sz="4457" b="1" u="sng" dirty="0">
                <a:solidFill>
                  <a:srgbClr val="FF0000"/>
                </a:solidFill>
                <a:latin typeface="Arial" panose="020B0604020202020204" pitchFamily="34" charset="0"/>
                <a:cs typeface="Arial" panose="020B0604020202020204" pitchFamily="34" charset="0"/>
              </a:rPr>
              <a:t>Case studies in Sequential Logic Design</a:t>
            </a:r>
          </a:p>
        </p:txBody>
      </p:sp>
      <p:sp>
        <p:nvSpPr>
          <p:cNvPr id="8" name="Rectangle 3">
            <a:extLst>
              <a:ext uri="{FF2B5EF4-FFF2-40B4-BE49-F238E27FC236}">
                <a16:creationId xmlns:a16="http://schemas.microsoft.com/office/drawing/2014/main" id="{0834BA27-3F4A-9646-AF59-AFAFBB61719F}"/>
              </a:ext>
            </a:extLst>
          </p:cNvPr>
          <p:cNvSpPr>
            <a:spLocks noChangeArrowheads="1"/>
          </p:cNvSpPr>
          <p:nvPr/>
        </p:nvSpPr>
        <p:spPr bwMode="auto">
          <a:xfrm>
            <a:off x="995363" y="514350"/>
            <a:ext cx="2198687" cy="29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323" tIns="25729" rIns="64323" bIns="25729">
            <a:spAutoFit/>
          </a:bodyPr>
          <a:lstStyle/>
          <a:p>
            <a:pPr defTabSz="926287" eaLnBrk="1" fontAlgn="auto" latinLnBrk="1" hangingPunct="1">
              <a:lnSpc>
                <a:spcPct val="85000"/>
              </a:lnSpc>
              <a:spcBef>
                <a:spcPts val="0"/>
              </a:spcBef>
              <a:spcAft>
                <a:spcPts val="0"/>
              </a:spcAft>
              <a:defRPr/>
            </a:pPr>
            <a:r>
              <a:rPr lang="en-US" altLang="ko-KR" sz="1823" b="1" i="1" dirty="0">
                <a:solidFill>
                  <a:prstClr val="black"/>
                </a:solidFill>
                <a:cs typeface="Arial" panose="020B0604020202020204" pitchFamily="34" charset="0"/>
              </a:rPr>
              <a:t>Memory controller</a:t>
            </a:r>
          </a:p>
        </p:txBody>
      </p:sp>
      <p:grpSp>
        <p:nvGrpSpPr>
          <p:cNvPr id="225286" name="Group 72">
            <a:extLst>
              <a:ext uri="{FF2B5EF4-FFF2-40B4-BE49-F238E27FC236}">
                <a16:creationId xmlns:a16="http://schemas.microsoft.com/office/drawing/2014/main" id="{2D449EB0-7134-C84A-B3FC-0C028EE67227}"/>
              </a:ext>
            </a:extLst>
          </p:cNvPr>
          <p:cNvGrpSpPr>
            <a:grpSpLocks/>
          </p:cNvGrpSpPr>
          <p:nvPr/>
        </p:nvGrpSpPr>
        <p:grpSpPr bwMode="auto">
          <a:xfrm>
            <a:off x="1277938" y="1289050"/>
            <a:ext cx="6870700" cy="1439863"/>
            <a:chOff x="864" y="2112"/>
            <a:chExt cx="4272" cy="896"/>
          </a:xfrm>
        </p:grpSpPr>
        <p:sp>
          <p:nvSpPr>
            <p:cNvPr id="10" name="Rectangle 9">
              <a:extLst>
                <a:ext uri="{FF2B5EF4-FFF2-40B4-BE49-F238E27FC236}">
                  <a16:creationId xmlns:a16="http://schemas.microsoft.com/office/drawing/2014/main" id="{FA026DED-7BDD-BF4D-8A4F-1FCA602B331B}"/>
                </a:ext>
              </a:extLst>
            </p:cNvPr>
            <p:cNvSpPr>
              <a:spLocks noChangeArrowheads="1"/>
            </p:cNvSpPr>
            <p:nvPr/>
          </p:nvSpPr>
          <p:spPr bwMode="auto">
            <a:xfrm>
              <a:off x="1644" y="2460"/>
              <a:ext cx="329" cy="344"/>
            </a:xfrm>
            <a:prstGeom prst="rect">
              <a:avLst/>
            </a:prstGeom>
            <a:solidFill>
              <a:srgbClr val="FFFFFF"/>
            </a:solidFill>
            <a:ln w="12700">
              <a:solidFill>
                <a:srgbClr val="0000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26287" eaLnBrk="1" fontAlgn="auto" latinLnBrk="1" hangingPunct="1">
                <a:spcBef>
                  <a:spcPts val="0"/>
                </a:spcBef>
                <a:spcAft>
                  <a:spcPts val="0"/>
                </a:spcAft>
                <a:defRPr/>
              </a:pPr>
              <a:endParaRPr lang="ko-KR" altLang="en-US" sz="1823">
                <a:solidFill>
                  <a:prstClr val="black"/>
                </a:solidFill>
                <a:ea typeface="굴림" panose="020B0600000101010101" pitchFamily="50" charset="-127"/>
              </a:endParaRPr>
            </a:p>
          </p:txBody>
        </p:sp>
        <p:sp>
          <p:nvSpPr>
            <p:cNvPr id="11" name="Line 10">
              <a:extLst>
                <a:ext uri="{FF2B5EF4-FFF2-40B4-BE49-F238E27FC236}">
                  <a16:creationId xmlns:a16="http://schemas.microsoft.com/office/drawing/2014/main" id="{D33508A1-B2B2-CA42-8DEB-D23C4EB7769A}"/>
                </a:ext>
              </a:extLst>
            </p:cNvPr>
            <p:cNvSpPr>
              <a:spLocks noChangeShapeType="1"/>
            </p:cNvSpPr>
            <p:nvPr/>
          </p:nvSpPr>
          <p:spPr bwMode="auto">
            <a:xfrm flipV="1">
              <a:off x="1764" y="2708"/>
              <a:ext cx="39"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eaLnBrk="1" fontAlgn="auto" latinLnBrk="1" hangingPunct="1">
                <a:spcBef>
                  <a:spcPts val="0"/>
                </a:spcBef>
                <a:spcAft>
                  <a:spcPts val="0"/>
                </a:spcAft>
                <a:defRPr/>
              </a:pPr>
              <a:endParaRPr lang="ko-KR" altLang="en-US" sz="1823">
                <a:solidFill>
                  <a:prstClr val="black"/>
                </a:solidFill>
                <a:latin typeface="Calibri" panose="020F0502020204030204"/>
              </a:endParaRPr>
            </a:p>
          </p:txBody>
        </p:sp>
        <p:sp>
          <p:nvSpPr>
            <p:cNvPr id="12" name="Line 11">
              <a:extLst>
                <a:ext uri="{FF2B5EF4-FFF2-40B4-BE49-F238E27FC236}">
                  <a16:creationId xmlns:a16="http://schemas.microsoft.com/office/drawing/2014/main" id="{1C766CA4-11F1-C44A-A716-4368EE8641E3}"/>
                </a:ext>
              </a:extLst>
            </p:cNvPr>
            <p:cNvSpPr>
              <a:spLocks noChangeShapeType="1"/>
            </p:cNvSpPr>
            <p:nvPr/>
          </p:nvSpPr>
          <p:spPr bwMode="auto">
            <a:xfrm flipH="1" flipV="1">
              <a:off x="1804" y="2708"/>
              <a:ext cx="48"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eaLnBrk="1" fontAlgn="auto" latinLnBrk="1" hangingPunct="1">
                <a:spcBef>
                  <a:spcPts val="0"/>
                </a:spcBef>
                <a:spcAft>
                  <a:spcPts val="0"/>
                </a:spcAft>
                <a:defRPr/>
              </a:pPr>
              <a:endParaRPr lang="ko-KR" altLang="en-US" sz="1823">
                <a:solidFill>
                  <a:prstClr val="black"/>
                </a:solidFill>
                <a:latin typeface="Calibri" panose="020F0502020204030204"/>
              </a:endParaRPr>
            </a:p>
          </p:txBody>
        </p:sp>
        <p:sp>
          <p:nvSpPr>
            <p:cNvPr id="13" name="Rectangle 12">
              <a:extLst>
                <a:ext uri="{FF2B5EF4-FFF2-40B4-BE49-F238E27FC236}">
                  <a16:creationId xmlns:a16="http://schemas.microsoft.com/office/drawing/2014/main" id="{954DE8CC-435F-5845-B888-58B101B5C45B}"/>
                </a:ext>
              </a:extLst>
            </p:cNvPr>
            <p:cNvSpPr>
              <a:spLocks noChangeArrowheads="1"/>
            </p:cNvSpPr>
            <p:nvPr/>
          </p:nvSpPr>
          <p:spPr bwMode="auto">
            <a:xfrm>
              <a:off x="1656" y="2536"/>
              <a:ext cx="16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294" tIns="27333" rIns="19294" bIns="2733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defTabSz="926287" eaLnBrk="1" fontAlgn="auto" latinLnBrk="1" hangingPunct="1">
                <a:lnSpc>
                  <a:spcPts val="1722"/>
                </a:lnSpc>
                <a:spcBef>
                  <a:spcPts val="0"/>
                </a:spcBef>
                <a:spcAft>
                  <a:spcPts val="0"/>
                </a:spcAft>
                <a:tabLst>
                  <a:tab pos="463144" algn="l"/>
                  <a:tab pos="926287" algn="l"/>
                  <a:tab pos="1387823" algn="l"/>
                </a:tabLst>
                <a:defRPr/>
              </a:pPr>
              <a:r>
                <a:rPr lang="en-US" altLang="ko-KR" sz="1621">
                  <a:solidFill>
                    <a:srgbClr val="000000"/>
                  </a:solidFill>
                  <a:latin typeface="Tahoma" panose="020B0604030504040204" pitchFamily="34" charset="0"/>
                  <a:ea typeface="굴림" panose="020B0600000101010101" pitchFamily="50" charset="-127"/>
                </a:rPr>
                <a:t>D</a:t>
              </a:r>
            </a:p>
          </p:txBody>
        </p:sp>
        <p:sp>
          <p:nvSpPr>
            <p:cNvPr id="14" name="Rectangle 13">
              <a:extLst>
                <a:ext uri="{FF2B5EF4-FFF2-40B4-BE49-F238E27FC236}">
                  <a16:creationId xmlns:a16="http://schemas.microsoft.com/office/drawing/2014/main" id="{BB24C90D-DA0B-A542-902F-A6B1A7221CF5}"/>
                </a:ext>
              </a:extLst>
            </p:cNvPr>
            <p:cNvSpPr>
              <a:spLocks noChangeArrowheads="1"/>
            </p:cNvSpPr>
            <p:nvPr/>
          </p:nvSpPr>
          <p:spPr bwMode="auto">
            <a:xfrm>
              <a:off x="1824" y="2536"/>
              <a:ext cx="15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294" tIns="27333" rIns="19294" bIns="2733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defTabSz="926287" eaLnBrk="1" fontAlgn="auto" latinLnBrk="1" hangingPunct="1">
                <a:lnSpc>
                  <a:spcPts val="1722"/>
                </a:lnSpc>
                <a:spcBef>
                  <a:spcPts val="0"/>
                </a:spcBef>
                <a:spcAft>
                  <a:spcPts val="0"/>
                </a:spcAft>
                <a:tabLst>
                  <a:tab pos="463144" algn="l"/>
                  <a:tab pos="926287" algn="l"/>
                  <a:tab pos="1387823" algn="l"/>
                </a:tabLst>
                <a:defRPr/>
              </a:pPr>
              <a:r>
                <a:rPr lang="en-US" altLang="ko-KR" sz="1621">
                  <a:solidFill>
                    <a:srgbClr val="000000"/>
                  </a:solidFill>
                  <a:latin typeface="Tahoma" panose="020B0604030504040204" pitchFamily="34" charset="0"/>
                  <a:ea typeface="굴림" panose="020B0600000101010101" pitchFamily="50" charset="-127"/>
                </a:rPr>
                <a:t>Q</a:t>
              </a:r>
            </a:p>
          </p:txBody>
        </p:sp>
        <p:sp>
          <p:nvSpPr>
            <p:cNvPr id="15" name="Rectangle 14">
              <a:extLst>
                <a:ext uri="{FF2B5EF4-FFF2-40B4-BE49-F238E27FC236}">
                  <a16:creationId xmlns:a16="http://schemas.microsoft.com/office/drawing/2014/main" id="{EFFE0D7F-93FD-714E-9BDD-1F1BADE96B68}"/>
                </a:ext>
              </a:extLst>
            </p:cNvPr>
            <p:cNvSpPr>
              <a:spLocks noChangeArrowheads="1"/>
            </p:cNvSpPr>
            <p:nvPr/>
          </p:nvSpPr>
          <p:spPr bwMode="auto">
            <a:xfrm>
              <a:off x="2468" y="2460"/>
              <a:ext cx="328" cy="344"/>
            </a:xfrm>
            <a:prstGeom prst="rect">
              <a:avLst/>
            </a:prstGeom>
            <a:solidFill>
              <a:srgbClr val="FFFFFF"/>
            </a:solidFill>
            <a:ln w="12700">
              <a:solidFill>
                <a:srgbClr val="0000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26287" eaLnBrk="1" fontAlgn="auto" latinLnBrk="1" hangingPunct="1">
                <a:spcBef>
                  <a:spcPts val="0"/>
                </a:spcBef>
                <a:spcAft>
                  <a:spcPts val="0"/>
                </a:spcAft>
                <a:defRPr/>
              </a:pPr>
              <a:endParaRPr lang="ko-KR" altLang="en-US" sz="1823">
                <a:solidFill>
                  <a:prstClr val="black"/>
                </a:solidFill>
                <a:ea typeface="굴림" panose="020B0600000101010101" pitchFamily="50" charset="-127"/>
              </a:endParaRPr>
            </a:p>
          </p:txBody>
        </p:sp>
        <p:sp>
          <p:nvSpPr>
            <p:cNvPr id="16" name="Line 15">
              <a:extLst>
                <a:ext uri="{FF2B5EF4-FFF2-40B4-BE49-F238E27FC236}">
                  <a16:creationId xmlns:a16="http://schemas.microsoft.com/office/drawing/2014/main" id="{1B134365-6813-D643-BFB3-348B14D2AC82}"/>
                </a:ext>
              </a:extLst>
            </p:cNvPr>
            <p:cNvSpPr>
              <a:spLocks noChangeShapeType="1"/>
            </p:cNvSpPr>
            <p:nvPr/>
          </p:nvSpPr>
          <p:spPr bwMode="auto">
            <a:xfrm flipV="1">
              <a:off x="2588" y="2708"/>
              <a:ext cx="32"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eaLnBrk="1" fontAlgn="auto" latinLnBrk="1" hangingPunct="1">
                <a:spcBef>
                  <a:spcPts val="0"/>
                </a:spcBef>
                <a:spcAft>
                  <a:spcPts val="0"/>
                </a:spcAft>
                <a:defRPr/>
              </a:pPr>
              <a:endParaRPr lang="ko-KR" altLang="en-US" sz="1823">
                <a:solidFill>
                  <a:prstClr val="black"/>
                </a:solidFill>
                <a:latin typeface="Calibri" panose="020F0502020204030204"/>
              </a:endParaRPr>
            </a:p>
          </p:txBody>
        </p:sp>
        <p:sp>
          <p:nvSpPr>
            <p:cNvPr id="17" name="Line 16">
              <a:extLst>
                <a:ext uri="{FF2B5EF4-FFF2-40B4-BE49-F238E27FC236}">
                  <a16:creationId xmlns:a16="http://schemas.microsoft.com/office/drawing/2014/main" id="{4191349A-52CB-9D4F-B938-4E49BC31DE4A}"/>
                </a:ext>
              </a:extLst>
            </p:cNvPr>
            <p:cNvSpPr>
              <a:spLocks noChangeShapeType="1"/>
            </p:cNvSpPr>
            <p:nvPr/>
          </p:nvSpPr>
          <p:spPr bwMode="auto">
            <a:xfrm flipH="1" flipV="1">
              <a:off x="2620" y="2708"/>
              <a:ext cx="48"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eaLnBrk="1" fontAlgn="auto" latinLnBrk="1" hangingPunct="1">
                <a:spcBef>
                  <a:spcPts val="0"/>
                </a:spcBef>
                <a:spcAft>
                  <a:spcPts val="0"/>
                </a:spcAft>
                <a:defRPr/>
              </a:pPr>
              <a:endParaRPr lang="ko-KR" altLang="en-US" sz="1823">
                <a:solidFill>
                  <a:prstClr val="black"/>
                </a:solidFill>
                <a:latin typeface="Calibri" panose="020F0502020204030204"/>
              </a:endParaRPr>
            </a:p>
          </p:txBody>
        </p:sp>
        <p:sp>
          <p:nvSpPr>
            <p:cNvPr id="18" name="Rectangle 17">
              <a:extLst>
                <a:ext uri="{FF2B5EF4-FFF2-40B4-BE49-F238E27FC236}">
                  <a16:creationId xmlns:a16="http://schemas.microsoft.com/office/drawing/2014/main" id="{E87900C0-21B1-D446-9F99-3F816D2857F5}"/>
                </a:ext>
              </a:extLst>
            </p:cNvPr>
            <p:cNvSpPr>
              <a:spLocks noChangeArrowheads="1"/>
            </p:cNvSpPr>
            <p:nvPr/>
          </p:nvSpPr>
          <p:spPr bwMode="auto">
            <a:xfrm>
              <a:off x="2480" y="2536"/>
              <a:ext cx="15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294" tIns="27333" rIns="19294" bIns="2733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defTabSz="926287" eaLnBrk="1" fontAlgn="auto" latinLnBrk="1" hangingPunct="1">
                <a:lnSpc>
                  <a:spcPts val="1722"/>
                </a:lnSpc>
                <a:spcBef>
                  <a:spcPts val="0"/>
                </a:spcBef>
                <a:spcAft>
                  <a:spcPts val="0"/>
                </a:spcAft>
                <a:tabLst>
                  <a:tab pos="463144" algn="l"/>
                  <a:tab pos="926287" algn="l"/>
                  <a:tab pos="1387823" algn="l"/>
                </a:tabLst>
                <a:defRPr/>
              </a:pPr>
              <a:r>
                <a:rPr lang="en-US" altLang="ko-KR" sz="1621">
                  <a:solidFill>
                    <a:srgbClr val="000000"/>
                  </a:solidFill>
                  <a:latin typeface="Tahoma" panose="020B0604030504040204" pitchFamily="34" charset="0"/>
                  <a:ea typeface="굴림" panose="020B0600000101010101" pitchFamily="50" charset="-127"/>
                </a:rPr>
                <a:t>D</a:t>
              </a:r>
            </a:p>
          </p:txBody>
        </p:sp>
        <p:sp>
          <p:nvSpPr>
            <p:cNvPr id="19" name="Rectangle 18">
              <a:extLst>
                <a:ext uri="{FF2B5EF4-FFF2-40B4-BE49-F238E27FC236}">
                  <a16:creationId xmlns:a16="http://schemas.microsoft.com/office/drawing/2014/main" id="{838D0837-E8B2-EF4F-8402-4DA97B59CC8D}"/>
                </a:ext>
              </a:extLst>
            </p:cNvPr>
            <p:cNvSpPr>
              <a:spLocks noChangeArrowheads="1"/>
            </p:cNvSpPr>
            <p:nvPr/>
          </p:nvSpPr>
          <p:spPr bwMode="auto">
            <a:xfrm>
              <a:off x="2640" y="2536"/>
              <a:ext cx="16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294" tIns="27333" rIns="19294" bIns="2733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defTabSz="926287" eaLnBrk="1" fontAlgn="auto" latinLnBrk="1" hangingPunct="1">
                <a:lnSpc>
                  <a:spcPts val="1722"/>
                </a:lnSpc>
                <a:spcBef>
                  <a:spcPts val="0"/>
                </a:spcBef>
                <a:spcAft>
                  <a:spcPts val="0"/>
                </a:spcAft>
                <a:tabLst>
                  <a:tab pos="463144" algn="l"/>
                  <a:tab pos="926287" algn="l"/>
                  <a:tab pos="1387823" algn="l"/>
                </a:tabLst>
                <a:defRPr/>
              </a:pPr>
              <a:r>
                <a:rPr lang="en-US" altLang="ko-KR" sz="1621">
                  <a:solidFill>
                    <a:srgbClr val="000000"/>
                  </a:solidFill>
                  <a:latin typeface="Tahoma" panose="020B0604030504040204" pitchFamily="34" charset="0"/>
                  <a:ea typeface="굴림" panose="020B0600000101010101" pitchFamily="50" charset="-127"/>
                </a:rPr>
                <a:t>Q</a:t>
              </a:r>
            </a:p>
          </p:txBody>
        </p:sp>
        <p:sp>
          <p:nvSpPr>
            <p:cNvPr id="20" name="Rectangle 19">
              <a:extLst>
                <a:ext uri="{FF2B5EF4-FFF2-40B4-BE49-F238E27FC236}">
                  <a16:creationId xmlns:a16="http://schemas.microsoft.com/office/drawing/2014/main" id="{43FC923A-9A76-7E4E-AD34-67468B34F410}"/>
                </a:ext>
              </a:extLst>
            </p:cNvPr>
            <p:cNvSpPr>
              <a:spLocks noChangeArrowheads="1"/>
            </p:cNvSpPr>
            <p:nvPr/>
          </p:nvSpPr>
          <p:spPr bwMode="auto">
            <a:xfrm>
              <a:off x="3284" y="2460"/>
              <a:ext cx="328" cy="344"/>
            </a:xfrm>
            <a:prstGeom prst="rect">
              <a:avLst/>
            </a:prstGeom>
            <a:solidFill>
              <a:srgbClr val="FFFFFF"/>
            </a:solidFill>
            <a:ln w="12700">
              <a:solidFill>
                <a:srgbClr val="0000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26287" eaLnBrk="1" fontAlgn="auto" latinLnBrk="1" hangingPunct="1">
                <a:spcBef>
                  <a:spcPts val="0"/>
                </a:spcBef>
                <a:spcAft>
                  <a:spcPts val="0"/>
                </a:spcAft>
                <a:defRPr/>
              </a:pPr>
              <a:endParaRPr lang="ko-KR" altLang="en-US" sz="1823">
                <a:solidFill>
                  <a:prstClr val="black"/>
                </a:solidFill>
                <a:ea typeface="굴림" panose="020B0600000101010101" pitchFamily="50" charset="-127"/>
              </a:endParaRPr>
            </a:p>
          </p:txBody>
        </p:sp>
        <p:sp>
          <p:nvSpPr>
            <p:cNvPr id="21" name="Line 20">
              <a:extLst>
                <a:ext uri="{FF2B5EF4-FFF2-40B4-BE49-F238E27FC236}">
                  <a16:creationId xmlns:a16="http://schemas.microsoft.com/office/drawing/2014/main" id="{7B73FC3A-5707-F548-ABF7-79E273551204}"/>
                </a:ext>
              </a:extLst>
            </p:cNvPr>
            <p:cNvSpPr>
              <a:spLocks noChangeShapeType="1"/>
            </p:cNvSpPr>
            <p:nvPr/>
          </p:nvSpPr>
          <p:spPr bwMode="auto">
            <a:xfrm flipV="1">
              <a:off x="3404" y="2708"/>
              <a:ext cx="40"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eaLnBrk="1" fontAlgn="auto" latinLnBrk="1" hangingPunct="1">
                <a:spcBef>
                  <a:spcPts val="0"/>
                </a:spcBef>
                <a:spcAft>
                  <a:spcPts val="0"/>
                </a:spcAft>
                <a:defRPr/>
              </a:pPr>
              <a:endParaRPr lang="ko-KR" altLang="en-US" sz="1823">
                <a:solidFill>
                  <a:prstClr val="black"/>
                </a:solidFill>
                <a:latin typeface="Calibri" panose="020F0502020204030204"/>
              </a:endParaRPr>
            </a:p>
          </p:txBody>
        </p:sp>
        <p:sp>
          <p:nvSpPr>
            <p:cNvPr id="22" name="Line 21">
              <a:extLst>
                <a:ext uri="{FF2B5EF4-FFF2-40B4-BE49-F238E27FC236}">
                  <a16:creationId xmlns:a16="http://schemas.microsoft.com/office/drawing/2014/main" id="{7288613C-9A3F-704B-A593-FAB39743DC0C}"/>
                </a:ext>
              </a:extLst>
            </p:cNvPr>
            <p:cNvSpPr>
              <a:spLocks noChangeShapeType="1"/>
            </p:cNvSpPr>
            <p:nvPr/>
          </p:nvSpPr>
          <p:spPr bwMode="auto">
            <a:xfrm flipH="1" flipV="1">
              <a:off x="3444" y="2708"/>
              <a:ext cx="47"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eaLnBrk="1" fontAlgn="auto" latinLnBrk="1" hangingPunct="1">
                <a:spcBef>
                  <a:spcPts val="0"/>
                </a:spcBef>
                <a:spcAft>
                  <a:spcPts val="0"/>
                </a:spcAft>
                <a:defRPr/>
              </a:pPr>
              <a:endParaRPr lang="ko-KR" altLang="en-US" sz="1823">
                <a:solidFill>
                  <a:prstClr val="black"/>
                </a:solidFill>
                <a:latin typeface="Calibri" panose="020F0502020204030204"/>
              </a:endParaRPr>
            </a:p>
          </p:txBody>
        </p:sp>
        <p:sp>
          <p:nvSpPr>
            <p:cNvPr id="23" name="Rectangle 22">
              <a:extLst>
                <a:ext uri="{FF2B5EF4-FFF2-40B4-BE49-F238E27FC236}">
                  <a16:creationId xmlns:a16="http://schemas.microsoft.com/office/drawing/2014/main" id="{4C7D0103-BF11-B643-8868-E4718D6AC163}"/>
                </a:ext>
              </a:extLst>
            </p:cNvPr>
            <p:cNvSpPr>
              <a:spLocks noChangeArrowheads="1"/>
            </p:cNvSpPr>
            <p:nvPr/>
          </p:nvSpPr>
          <p:spPr bwMode="auto">
            <a:xfrm>
              <a:off x="3296" y="2536"/>
              <a:ext cx="16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294" tIns="27333" rIns="19294" bIns="2733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defTabSz="926287" eaLnBrk="1" fontAlgn="auto" latinLnBrk="1" hangingPunct="1">
                <a:lnSpc>
                  <a:spcPts val="1722"/>
                </a:lnSpc>
                <a:spcBef>
                  <a:spcPts val="0"/>
                </a:spcBef>
                <a:spcAft>
                  <a:spcPts val="0"/>
                </a:spcAft>
                <a:tabLst>
                  <a:tab pos="463144" algn="l"/>
                  <a:tab pos="926287" algn="l"/>
                  <a:tab pos="1387823" algn="l"/>
                </a:tabLst>
                <a:defRPr/>
              </a:pPr>
              <a:r>
                <a:rPr lang="en-US" altLang="ko-KR" sz="1621">
                  <a:solidFill>
                    <a:srgbClr val="000000"/>
                  </a:solidFill>
                  <a:latin typeface="Tahoma" panose="020B0604030504040204" pitchFamily="34" charset="0"/>
                  <a:ea typeface="굴림" panose="020B0600000101010101" pitchFamily="50" charset="-127"/>
                </a:rPr>
                <a:t>D</a:t>
              </a:r>
            </a:p>
          </p:txBody>
        </p:sp>
        <p:sp>
          <p:nvSpPr>
            <p:cNvPr id="24" name="Rectangle 23">
              <a:extLst>
                <a:ext uri="{FF2B5EF4-FFF2-40B4-BE49-F238E27FC236}">
                  <a16:creationId xmlns:a16="http://schemas.microsoft.com/office/drawing/2014/main" id="{98016852-43BA-8B47-AF0E-B075BEBB6178}"/>
                </a:ext>
              </a:extLst>
            </p:cNvPr>
            <p:cNvSpPr>
              <a:spLocks noChangeArrowheads="1"/>
            </p:cNvSpPr>
            <p:nvPr/>
          </p:nvSpPr>
          <p:spPr bwMode="auto">
            <a:xfrm>
              <a:off x="3464" y="2536"/>
              <a:ext cx="15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294" tIns="27333" rIns="19294" bIns="2733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defTabSz="926287" eaLnBrk="1" fontAlgn="auto" latinLnBrk="1" hangingPunct="1">
                <a:lnSpc>
                  <a:spcPts val="1722"/>
                </a:lnSpc>
                <a:spcBef>
                  <a:spcPts val="0"/>
                </a:spcBef>
                <a:spcAft>
                  <a:spcPts val="0"/>
                </a:spcAft>
                <a:tabLst>
                  <a:tab pos="463144" algn="l"/>
                  <a:tab pos="926287" algn="l"/>
                  <a:tab pos="1387823" algn="l"/>
                </a:tabLst>
                <a:defRPr/>
              </a:pPr>
              <a:r>
                <a:rPr lang="en-US" altLang="ko-KR" sz="1621">
                  <a:solidFill>
                    <a:srgbClr val="000000"/>
                  </a:solidFill>
                  <a:latin typeface="Tahoma" panose="020B0604030504040204" pitchFamily="34" charset="0"/>
                  <a:ea typeface="굴림" panose="020B0600000101010101" pitchFamily="50" charset="-127"/>
                </a:rPr>
                <a:t>Q</a:t>
              </a:r>
            </a:p>
          </p:txBody>
        </p:sp>
        <p:sp>
          <p:nvSpPr>
            <p:cNvPr id="25" name="Rectangle 24">
              <a:extLst>
                <a:ext uri="{FF2B5EF4-FFF2-40B4-BE49-F238E27FC236}">
                  <a16:creationId xmlns:a16="http://schemas.microsoft.com/office/drawing/2014/main" id="{A8247F97-C651-AD49-A668-6A327CD1F9C8}"/>
                </a:ext>
              </a:extLst>
            </p:cNvPr>
            <p:cNvSpPr>
              <a:spLocks noChangeArrowheads="1"/>
            </p:cNvSpPr>
            <p:nvPr/>
          </p:nvSpPr>
          <p:spPr bwMode="auto">
            <a:xfrm>
              <a:off x="4108" y="2460"/>
              <a:ext cx="328" cy="344"/>
            </a:xfrm>
            <a:prstGeom prst="rect">
              <a:avLst/>
            </a:prstGeom>
            <a:solidFill>
              <a:srgbClr val="FFFFFF"/>
            </a:solidFill>
            <a:ln w="12700">
              <a:solidFill>
                <a:srgbClr val="0000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26287" eaLnBrk="1" fontAlgn="auto" latinLnBrk="1" hangingPunct="1">
                <a:spcBef>
                  <a:spcPts val="0"/>
                </a:spcBef>
                <a:spcAft>
                  <a:spcPts val="0"/>
                </a:spcAft>
                <a:defRPr/>
              </a:pPr>
              <a:endParaRPr lang="ko-KR" altLang="en-US" sz="1823">
                <a:solidFill>
                  <a:prstClr val="black"/>
                </a:solidFill>
                <a:ea typeface="굴림" panose="020B0600000101010101" pitchFamily="50" charset="-127"/>
              </a:endParaRPr>
            </a:p>
          </p:txBody>
        </p:sp>
        <p:sp>
          <p:nvSpPr>
            <p:cNvPr id="26" name="Line 25">
              <a:extLst>
                <a:ext uri="{FF2B5EF4-FFF2-40B4-BE49-F238E27FC236}">
                  <a16:creationId xmlns:a16="http://schemas.microsoft.com/office/drawing/2014/main" id="{D4AA0A96-692C-0A41-A241-803EAF35F735}"/>
                </a:ext>
              </a:extLst>
            </p:cNvPr>
            <p:cNvSpPr>
              <a:spLocks noChangeShapeType="1"/>
            </p:cNvSpPr>
            <p:nvPr/>
          </p:nvSpPr>
          <p:spPr bwMode="auto">
            <a:xfrm flipV="1">
              <a:off x="4228" y="2708"/>
              <a:ext cx="33"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eaLnBrk="1" fontAlgn="auto" latinLnBrk="1" hangingPunct="1">
                <a:spcBef>
                  <a:spcPts val="0"/>
                </a:spcBef>
                <a:spcAft>
                  <a:spcPts val="0"/>
                </a:spcAft>
                <a:defRPr/>
              </a:pPr>
              <a:endParaRPr lang="ko-KR" altLang="en-US" sz="1823">
                <a:solidFill>
                  <a:prstClr val="black"/>
                </a:solidFill>
                <a:latin typeface="Calibri" panose="020F0502020204030204"/>
              </a:endParaRPr>
            </a:p>
          </p:txBody>
        </p:sp>
        <p:sp>
          <p:nvSpPr>
            <p:cNvPr id="27" name="Line 26">
              <a:extLst>
                <a:ext uri="{FF2B5EF4-FFF2-40B4-BE49-F238E27FC236}">
                  <a16:creationId xmlns:a16="http://schemas.microsoft.com/office/drawing/2014/main" id="{6E5A6653-B83D-0D40-9288-910589E3E3BB}"/>
                </a:ext>
              </a:extLst>
            </p:cNvPr>
            <p:cNvSpPr>
              <a:spLocks noChangeShapeType="1"/>
            </p:cNvSpPr>
            <p:nvPr/>
          </p:nvSpPr>
          <p:spPr bwMode="auto">
            <a:xfrm flipH="1" flipV="1">
              <a:off x="4260" y="2708"/>
              <a:ext cx="47"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eaLnBrk="1" fontAlgn="auto" latinLnBrk="1" hangingPunct="1">
                <a:spcBef>
                  <a:spcPts val="0"/>
                </a:spcBef>
                <a:spcAft>
                  <a:spcPts val="0"/>
                </a:spcAft>
                <a:defRPr/>
              </a:pPr>
              <a:endParaRPr lang="ko-KR" altLang="en-US" sz="1823">
                <a:solidFill>
                  <a:prstClr val="black"/>
                </a:solidFill>
                <a:latin typeface="Calibri" panose="020F0502020204030204"/>
              </a:endParaRPr>
            </a:p>
          </p:txBody>
        </p:sp>
        <p:sp>
          <p:nvSpPr>
            <p:cNvPr id="28" name="Rectangle 27">
              <a:extLst>
                <a:ext uri="{FF2B5EF4-FFF2-40B4-BE49-F238E27FC236}">
                  <a16:creationId xmlns:a16="http://schemas.microsoft.com/office/drawing/2014/main" id="{77928899-BBDF-644A-8259-ECAF7AD6C410}"/>
                </a:ext>
              </a:extLst>
            </p:cNvPr>
            <p:cNvSpPr>
              <a:spLocks noChangeArrowheads="1"/>
            </p:cNvSpPr>
            <p:nvPr/>
          </p:nvSpPr>
          <p:spPr bwMode="auto">
            <a:xfrm>
              <a:off x="4120" y="2536"/>
              <a:ext cx="15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294" tIns="27333" rIns="19294" bIns="2733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defTabSz="926287" eaLnBrk="1" fontAlgn="auto" latinLnBrk="1" hangingPunct="1">
                <a:lnSpc>
                  <a:spcPts val="1722"/>
                </a:lnSpc>
                <a:spcBef>
                  <a:spcPts val="0"/>
                </a:spcBef>
                <a:spcAft>
                  <a:spcPts val="0"/>
                </a:spcAft>
                <a:tabLst>
                  <a:tab pos="463144" algn="l"/>
                  <a:tab pos="926287" algn="l"/>
                  <a:tab pos="1387823" algn="l"/>
                </a:tabLst>
                <a:defRPr/>
              </a:pPr>
              <a:r>
                <a:rPr lang="en-US" altLang="ko-KR" sz="1621">
                  <a:solidFill>
                    <a:srgbClr val="000000"/>
                  </a:solidFill>
                  <a:latin typeface="Tahoma" panose="020B0604030504040204" pitchFamily="34" charset="0"/>
                  <a:ea typeface="굴림" panose="020B0600000101010101" pitchFamily="50" charset="-127"/>
                </a:rPr>
                <a:t>D</a:t>
              </a:r>
            </a:p>
          </p:txBody>
        </p:sp>
        <p:sp>
          <p:nvSpPr>
            <p:cNvPr id="29" name="Rectangle 28">
              <a:extLst>
                <a:ext uri="{FF2B5EF4-FFF2-40B4-BE49-F238E27FC236}">
                  <a16:creationId xmlns:a16="http://schemas.microsoft.com/office/drawing/2014/main" id="{34B978A9-4DD1-8C41-AE92-A7124511D52C}"/>
                </a:ext>
              </a:extLst>
            </p:cNvPr>
            <p:cNvSpPr>
              <a:spLocks noChangeArrowheads="1"/>
            </p:cNvSpPr>
            <p:nvPr/>
          </p:nvSpPr>
          <p:spPr bwMode="auto">
            <a:xfrm>
              <a:off x="4280" y="2536"/>
              <a:ext cx="16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294" tIns="27333" rIns="19294" bIns="2733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defTabSz="926287" eaLnBrk="1" fontAlgn="auto" latinLnBrk="1" hangingPunct="1">
                <a:lnSpc>
                  <a:spcPts val="1722"/>
                </a:lnSpc>
                <a:spcBef>
                  <a:spcPts val="0"/>
                </a:spcBef>
                <a:spcAft>
                  <a:spcPts val="0"/>
                </a:spcAft>
                <a:tabLst>
                  <a:tab pos="463144" algn="l"/>
                  <a:tab pos="926287" algn="l"/>
                  <a:tab pos="1387823" algn="l"/>
                </a:tabLst>
                <a:defRPr/>
              </a:pPr>
              <a:r>
                <a:rPr lang="en-US" altLang="ko-KR" sz="1621">
                  <a:solidFill>
                    <a:srgbClr val="000000"/>
                  </a:solidFill>
                  <a:latin typeface="Tahoma" panose="020B0604030504040204" pitchFamily="34" charset="0"/>
                  <a:ea typeface="굴림" panose="020B0600000101010101" pitchFamily="50" charset="-127"/>
                </a:rPr>
                <a:t>Q</a:t>
              </a:r>
            </a:p>
          </p:txBody>
        </p:sp>
        <p:sp>
          <p:nvSpPr>
            <p:cNvPr id="30" name="Line 29">
              <a:extLst>
                <a:ext uri="{FF2B5EF4-FFF2-40B4-BE49-F238E27FC236}">
                  <a16:creationId xmlns:a16="http://schemas.microsoft.com/office/drawing/2014/main" id="{D2C09CA9-2244-D64C-9F81-8F7F413CC0D3}"/>
                </a:ext>
              </a:extLst>
            </p:cNvPr>
            <p:cNvSpPr>
              <a:spLocks noChangeShapeType="1"/>
            </p:cNvSpPr>
            <p:nvPr/>
          </p:nvSpPr>
          <p:spPr bwMode="auto">
            <a:xfrm>
              <a:off x="1564" y="2624"/>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eaLnBrk="1" fontAlgn="auto" latinLnBrk="1" hangingPunct="1">
                <a:spcBef>
                  <a:spcPts val="0"/>
                </a:spcBef>
                <a:spcAft>
                  <a:spcPts val="0"/>
                </a:spcAft>
                <a:defRPr/>
              </a:pPr>
              <a:endParaRPr lang="ko-KR" altLang="en-US" sz="1823">
                <a:solidFill>
                  <a:prstClr val="black"/>
                </a:solidFill>
                <a:latin typeface="Calibri" panose="020F0502020204030204"/>
              </a:endParaRPr>
            </a:p>
          </p:txBody>
        </p:sp>
        <p:sp>
          <p:nvSpPr>
            <p:cNvPr id="31" name="Line 30">
              <a:extLst>
                <a:ext uri="{FF2B5EF4-FFF2-40B4-BE49-F238E27FC236}">
                  <a16:creationId xmlns:a16="http://schemas.microsoft.com/office/drawing/2014/main" id="{0CC5CD01-492C-DE44-B8CC-B61E55F2D705}"/>
                </a:ext>
              </a:extLst>
            </p:cNvPr>
            <p:cNvSpPr>
              <a:spLocks noChangeShapeType="1"/>
            </p:cNvSpPr>
            <p:nvPr/>
          </p:nvSpPr>
          <p:spPr bwMode="auto">
            <a:xfrm>
              <a:off x="1236" y="2624"/>
              <a:ext cx="32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eaLnBrk="1" fontAlgn="auto" latinLnBrk="1" hangingPunct="1">
                <a:spcBef>
                  <a:spcPts val="0"/>
                </a:spcBef>
                <a:spcAft>
                  <a:spcPts val="0"/>
                </a:spcAft>
                <a:defRPr/>
              </a:pPr>
              <a:endParaRPr lang="ko-KR" altLang="en-US" sz="1823">
                <a:solidFill>
                  <a:prstClr val="black"/>
                </a:solidFill>
                <a:latin typeface="Calibri" panose="020F0502020204030204"/>
              </a:endParaRPr>
            </a:p>
          </p:txBody>
        </p:sp>
        <p:sp>
          <p:nvSpPr>
            <p:cNvPr id="32" name="Rectangle 31">
              <a:extLst>
                <a:ext uri="{FF2B5EF4-FFF2-40B4-BE49-F238E27FC236}">
                  <a16:creationId xmlns:a16="http://schemas.microsoft.com/office/drawing/2014/main" id="{36E2CC03-8827-B141-9A78-8C465ECC69F8}"/>
                </a:ext>
              </a:extLst>
            </p:cNvPr>
            <p:cNvSpPr>
              <a:spLocks noChangeArrowheads="1"/>
            </p:cNvSpPr>
            <p:nvPr/>
          </p:nvSpPr>
          <p:spPr bwMode="auto">
            <a:xfrm>
              <a:off x="864" y="2552"/>
              <a:ext cx="33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294" tIns="27333" rIns="19294" bIns="2733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defTabSz="926287" eaLnBrk="1" fontAlgn="auto" latinLnBrk="1" hangingPunct="1">
                <a:lnSpc>
                  <a:spcPts val="1722"/>
                </a:lnSpc>
                <a:spcBef>
                  <a:spcPts val="0"/>
                </a:spcBef>
                <a:spcAft>
                  <a:spcPts val="0"/>
                </a:spcAft>
                <a:tabLst>
                  <a:tab pos="463144" algn="l"/>
                  <a:tab pos="926287" algn="l"/>
                  <a:tab pos="1387823" algn="l"/>
                </a:tabLst>
                <a:defRPr/>
              </a:pPr>
              <a:r>
                <a:rPr lang="en-US" altLang="ko-KR" sz="1621" dirty="0">
                  <a:solidFill>
                    <a:srgbClr val="000000"/>
                  </a:solidFill>
                  <a:latin typeface="Tahoma" panose="020B0604030504040204" pitchFamily="34" charset="0"/>
                  <a:ea typeface="굴림" panose="020B0600000101010101" pitchFamily="50" charset="-127"/>
                </a:rPr>
                <a:t>IN</a:t>
              </a:r>
            </a:p>
          </p:txBody>
        </p:sp>
        <p:sp>
          <p:nvSpPr>
            <p:cNvPr id="33" name="Line 32">
              <a:extLst>
                <a:ext uri="{FF2B5EF4-FFF2-40B4-BE49-F238E27FC236}">
                  <a16:creationId xmlns:a16="http://schemas.microsoft.com/office/drawing/2014/main" id="{4EF7A9A5-51AF-244C-AFAE-38161DE70032}"/>
                </a:ext>
              </a:extLst>
            </p:cNvPr>
            <p:cNvSpPr>
              <a:spLocks noChangeShapeType="1"/>
            </p:cNvSpPr>
            <p:nvPr/>
          </p:nvSpPr>
          <p:spPr bwMode="auto">
            <a:xfrm>
              <a:off x="1972" y="2624"/>
              <a:ext cx="71"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eaLnBrk="1" fontAlgn="auto" latinLnBrk="1" hangingPunct="1">
                <a:spcBef>
                  <a:spcPts val="0"/>
                </a:spcBef>
                <a:spcAft>
                  <a:spcPts val="0"/>
                </a:spcAft>
                <a:defRPr/>
              </a:pPr>
              <a:endParaRPr lang="ko-KR" altLang="en-US" sz="1823">
                <a:solidFill>
                  <a:prstClr val="black"/>
                </a:solidFill>
                <a:latin typeface="Calibri" panose="020F0502020204030204"/>
              </a:endParaRPr>
            </a:p>
          </p:txBody>
        </p:sp>
        <p:sp>
          <p:nvSpPr>
            <p:cNvPr id="34" name="Line 33">
              <a:extLst>
                <a:ext uri="{FF2B5EF4-FFF2-40B4-BE49-F238E27FC236}">
                  <a16:creationId xmlns:a16="http://schemas.microsoft.com/office/drawing/2014/main" id="{ECFC18E1-269E-8447-8B50-985B564ED2CA}"/>
                </a:ext>
              </a:extLst>
            </p:cNvPr>
            <p:cNvSpPr>
              <a:spLocks noChangeShapeType="1"/>
            </p:cNvSpPr>
            <p:nvPr/>
          </p:nvSpPr>
          <p:spPr bwMode="auto">
            <a:xfrm>
              <a:off x="2380" y="2624"/>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eaLnBrk="1" fontAlgn="auto" latinLnBrk="1" hangingPunct="1">
                <a:spcBef>
                  <a:spcPts val="0"/>
                </a:spcBef>
                <a:spcAft>
                  <a:spcPts val="0"/>
                </a:spcAft>
                <a:defRPr/>
              </a:pPr>
              <a:endParaRPr lang="ko-KR" altLang="en-US" sz="1823">
                <a:solidFill>
                  <a:prstClr val="black"/>
                </a:solidFill>
                <a:latin typeface="Calibri" panose="020F0502020204030204"/>
              </a:endParaRPr>
            </a:p>
          </p:txBody>
        </p:sp>
        <p:sp>
          <p:nvSpPr>
            <p:cNvPr id="35" name="Line 34">
              <a:extLst>
                <a:ext uri="{FF2B5EF4-FFF2-40B4-BE49-F238E27FC236}">
                  <a16:creationId xmlns:a16="http://schemas.microsoft.com/office/drawing/2014/main" id="{6A5018E4-2276-484D-892E-763614D3370C}"/>
                </a:ext>
              </a:extLst>
            </p:cNvPr>
            <p:cNvSpPr>
              <a:spLocks noChangeShapeType="1"/>
            </p:cNvSpPr>
            <p:nvPr/>
          </p:nvSpPr>
          <p:spPr bwMode="auto">
            <a:xfrm>
              <a:off x="2052" y="2624"/>
              <a:ext cx="16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eaLnBrk="1" fontAlgn="auto" latinLnBrk="1" hangingPunct="1">
                <a:spcBef>
                  <a:spcPts val="0"/>
                </a:spcBef>
                <a:spcAft>
                  <a:spcPts val="0"/>
                </a:spcAft>
                <a:defRPr/>
              </a:pPr>
              <a:endParaRPr lang="ko-KR" altLang="en-US" sz="1823">
                <a:solidFill>
                  <a:prstClr val="black"/>
                </a:solidFill>
                <a:latin typeface="Calibri" panose="020F0502020204030204"/>
              </a:endParaRPr>
            </a:p>
          </p:txBody>
        </p:sp>
        <p:sp>
          <p:nvSpPr>
            <p:cNvPr id="36" name="Rectangle 35">
              <a:extLst>
                <a:ext uri="{FF2B5EF4-FFF2-40B4-BE49-F238E27FC236}">
                  <a16:creationId xmlns:a16="http://schemas.microsoft.com/office/drawing/2014/main" id="{7A3054D6-FEE6-9247-97AE-A82D67420220}"/>
                </a:ext>
              </a:extLst>
            </p:cNvPr>
            <p:cNvSpPr>
              <a:spLocks noChangeArrowheads="1"/>
            </p:cNvSpPr>
            <p:nvPr/>
          </p:nvSpPr>
          <p:spPr bwMode="auto">
            <a:xfrm>
              <a:off x="2208" y="2616"/>
              <a:ext cx="24" cy="33"/>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26287" eaLnBrk="1" fontAlgn="auto" latinLnBrk="1" hangingPunct="1">
                <a:spcBef>
                  <a:spcPts val="0"/>
                </a:spcBef>
                <a:spcAft>
                  <a:spcPts val="0"/>
                </a:spcAft>
                <a:defRPr/>
              </a:pPr>
              <a:endParaRPr lang="ko-KR" altLang="en-US" sz="1823">
                <a:solidFill>
                  <a:prstClr val="black"/>
                </a:solidFill>
                <a:ea typeface="굴림" panose="020B0600000101010101" pitchFamily="50" charset="-127"/>
              </a:endParaRPr>
            </a:p>
          </p:txBody>
        </p:sp>
        <p:sp>
          <p:nvSpPr>
            <p:cNvPr id="37" name="Line 36">
              <a:extLst>
                <a:ext uri="{FF2B5EF4-FFF2-40B4-BE49-F238E27FC236}">
                  <a16:creationId xmlns:a16="http://schemas.microsoft.com/office/drawing/2014/main" id="{FB834865-DF1C-1A41-9398-AB6DB4A714D6}"/>
                </a:ext>
              </a:extLst>
            </p:cNvPr>
            <p:cNvSpPr>
              <a:spLocks noChangeShapeType="1"/>
            </p:cNvSpPr>
            <p:nvPr/>
          </p:nvSpPr>
          <p:spPr bwMode="auto">
            <a:xfrm>
              <a:off x="2220" y="2624"/>
              <a:ext cx="15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eaLnBrk="1" fontAlgn="auto" latinLnBrk="1" hangingPunct="1">
                <a:spcBef>
                  <a:spcPts val="0"/>
                </a:spcBef>
                <a:spcAft>
                  <a:spcPts val="0"/>
                </a:spcAft>
                <a:defRPr/>
              </a:pPr>
              <a:endParaRPr lang="ko-KR" altLang="en-US" sz="1823">
                <a:solidFill>
                  <a:prstClr val="black"/>
                </a:solidFill>
                <a:latin typeface="Calibri" panose="020F0502020204030204"/>
              </a:endParaRPr>
            </a:p>
          </p:txBody>
        </p:sp>
        <p:sp>
          <p:nvSpPr>
            <p:cNvPr id="38" name="Line 37">
              <a:extLst>
                <a:ext uri="{FF2B5EF4-FFF2-40B4-BE49-F238E27FC236}">
                  <a16:creationId xmlns:a16="http://schemas.microsoft.com/office/drawing/2014/main" id="{1E444348-6FA4-0D45-BA13-B1977D6DEC61}"/>
                </a:ext>
              </a:extLst>
            </p:cNvPr>
            <p:cNvSpPr>
              <a:spLocks noChangeShapeType="1"/>
            </p:cNvSpPr>
            <p:nvPr/>
          </p:nvSpPr>
          <p:spPr bwMode="auto">
            <a:xfrm>
              <a:off x="2216" y="2244"/>
              <a:ext cx="0" cy="3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eaLnBrk="1" fontAlgn="auto" latinLnBrk="1" hangingPunct="1">
                <a:spcBef>
                  <a:spcPts val="0"/>
                </a:spcBef>
                <a:spcAft>
                  <a:spcPts val="0"/>
                </a:spcAft>
                <a:defRPr/>
              </a:pPr>
              <a:endParaRPr lang="ko-KR" altLang="en-US" sz="1823">
                <a:solidFill>
                  <a:prstClr val="black"/>
                </a:solidFill>
                <a:latin typeface="Calibri" panose="020F0502020204030204"/>
              </a:endParaRPr>
            </a:p>
          </p:txBody>
        </p:sp>
        <p:sp>
          <p:nvSpPr>
            <p:cNvPr id="39" name="Rectangle 38">
              <a:extLst>
                <a:ext uri="{FF2B5EF4-FFF2-40B4-BE49-F238E27FC236}">
                  <a16:creationId xmlns:a16="http://schemas.microsoft.com/office/drawing/2014/main" id="{2FB2DE0D-6CAF-2E4D-9ED3-3B5BE1B1DA86}"/>
                </a:ext>
              </a:extLst>
            </p:cNvPr>
            <p:cNvSpPr>
              <a:spLocks noChangeArrowheads="1"/>
            </p:cNvSpPr>
            <p:nvPr/>
          </p:nvSpPr>
          <p:spPr bwMode="auto">
            <a:xfrm>
              <a:off x="2216" y="2112"/>
              <a:ext cx="45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294" tIns="27333" rIns="19294" bIns="2733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defTabSz="926287" eaLnBrk="1" fontAlgn="auto" latinLnBrk="1" hangingPunct="1">
                <a:lnSpc>
                  <a:spcPts val="1722"/>
                </a:lnSpc>
                <a:spcBef>
                  <a:spcPts val="0"/>
                </a:spcBef>
                <a:spcAft>
                  <a:spcPts val="0"/>
                </a:spcAft>
                <a:tabLst>
                  <a:tab pos="463144" algn="l"/>
                  <a:tab pos="926287" algn="l"/>
                  <a:tab pos="1387823" algn="l"/>
                </a:tabLst>
                <a:defRPr/>
              </a:pPr>
              <a:r>
                <a:rPr lang="en-US" altLang="ko-KR" sz="1621" dirty="0">
                  <a:solidFill>
                    <a:srgbClr val="000000"/>
                  </a:solidFill>
                  <a:latin typeface="Symbol" panose="05050102010706020507" pitchFamily="18" charset="2"/>
                  <a:ea typeface="굴림" panose="020B0600000101010101" pitchFamily="50" charset="-127"/>
                </a:rPr>
                <a:t>f</a:t>
              </a:r>
              <a:r>
                <a:rPr lang="en-US" altLang="ko-KR" sz="1621" dirty="0">
                  <a:solidFill>
                    <a:srgbClr val="000000"/>
                  </a:solidFill>
                  <a:latin typeface="Tahoma" panose="020B0604030504040204" pitchFamily="34" charset="0"/>
                  <a:ea typeface="굴림" panose="020B0600000101010101" pitchFamily="50" charset="-127"/>
                </a:rPr>
                <a:t>1</a:t>
              </a:r>
            </a:p>
          </p:txBody>
        </p:sp>
        <p:sp>
          <p:nvSpPr>
            <p:cNvPr id="40" name="Line 39">
              <a:extLst>
                <a:ext uri="{FF2B5EF4-FFF2-40B4-BE49-F238E27FC236}">
                  <a16:creationId xmlns:a16="http://schemas.microsoft.com/office/drawing/2014/main" id="{E91917FE-2110-E240-985F-C2E15C66C94B}"/>
                </a:ext>
              </a:extLst>
            </p:cNvPr>
            <p:cNvSpPr>
              <a:spLocks noChangeShapeType="1"/>
            </p:cNvSpPr>
            <p:nvPr/>
          </p:nvSpPr>
          <p:spPr bwMode="auto">
            <a:xfrm>
              <a:off x="2796" y="2624"/>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eaLnBrk="1" fontAlgn="auto" latinLnBrk="1" hangingPunct="1">
                <a:spcBef>
                  <a:spcPts val="0"/>
                </a:spcBef>
                <a:spcAft>
                  <a:spcPts val="0"/>
                </a:spcAft>
                <a:defRPr/>
              </a:pPr>
              <a:endParaRPr lang="ko-KR" altLang="en-US" sz="1823">
                <a:solidFill>
                  <a:prstClr val="black"/>
                </a:solidFill>
                <a:latin typeface="Calibri" panose="020F0502020204030204"/>
              </a:endParaRPr>
            </a:p>
          </p:txBody>
        </p:sp>
        <p:sp>
          <p:nvSpPr>
            <p:cNvPr id="41" name="Line 40">
              <a:extLst>
                <a:ext uri="{FF2B5EF4-FFF2-40B4-BE49-F238E27FC236}">
                  <a16:creationId xmlns:a16="http://schemas.microsoft.com/office/drawing/2014/main" id="{C21A9F98-07CF-0E44-8E09-1CA297526885}"/>
                </a:ext>
              </a:extLst>
            </p:cNvPr>
            <p:cNvSpPr>
              <a:spLocks noChangeShapeType="1"/>
            </p:cNvSpPr>
            <p:nvPr/>
          </p:nvSpPr>
          <p:spPr bwMode="auto">
            <a:xfrm>
              <a:off x="3204" y="2624"/>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eaLnBrk="1" fontAlgn="auto" latinLnBrk="1" hangingPunct="1">
                <a:spcBef>
                  <a:spcPts val="0"/>
                </a:spcBef>
                <a:spcAft>
                  <a:spcPts val="0"/>
                </a:spcAft>
                <a:defRPr/>
              </a:pPr>
              <a:endParaRPr lang="ko-KR" altLang="en-US" sz="1823">
                <a:solidFill>
                  <a:prstClr val="black"/>
                </a:solidFill>
                <a:latin typeface="Calibri" panose="020F0502020204030204"/>
              </a:endParaRPr>
            </a:p>
          </p:txBody>
        </p:sp>
        <p:sp>
          <p:nvSpPr>
            <p:cNvPr id="43" name="Line 41">
              <a:extLst>
                <a:ext uri="{FF2B5EF4-FFF2-40B4-BE49-F238E27FC236}">
                  <a16:creationId xmlns:a16="http://schemas.microsoft.com/office/drawing/2014/main" id="{ED0CC6C1-4B1D-344C-BDAE-E3EA8B148FF1}"/>
                </a:ext>
              </a:extLst>
            </p:cNvPr>
            <p:cNvSpPr>
              <a:spLocks noChangeShapeType="1"/>
            </p:cNvSpPr>
            <p:nvPr/>
          </p:nvSpPr>
          <p:spPr bwMode="auto">
            <a:xfrm>
              <a:off x="2876" y="2624"/>
              <a:ext cx="15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eaLnBrk="1" fontAlgn="auto" latinLnBrk="1" hangingPunct="1">
                <a:spcBef>
                  <a:spcPts val="0"/>
                </a:spcBef>
                <a:spcAft>
                  <a:spcPts val="0"/>
                </a:spcAft>
                <a:defRPr/>
              </a:pPr>
              <a:endParaRPr lang="ko-KR" altLang="en-US" sz="1823">
                <a:solidFill>
                  <a:prstClr val="black"/>
                </a:solidFill>
                <a:latin typeface="Calibri" panose="020F0502020204030204"/>
              </a:endParaRPr>
            </a:p>
          </p:txBody>
        </p:sp>
        <p:sp>
          <p:nvSpPr>
            <p:cNvPr id="44" name="Rectangle 42">
              <a:extLst>
                <a:ext uri="{FF2B5EF4-FFF2-40B4-BE49-F238E27FC236}">
                  <a16:creationId xmlns:a16="http://schemas.microsoft.com/office/drawing/2014/main" id="{A66C95AB-3FD7-5342-80C2-F9208D0E47D8}"/>
                </a:ext>
              </a:extLst>
            </p:cNvPr>
            <p:cNvSpPr>
              <a:spLocks noChangeArrowheads="1"/>
            </p:cNvSpPr>
            <p:nvPr/>
          </p:nvSpPr>
          <p:spPr bwMode="auto">
            <a:xfrm>
              <a:off x="3024" y="2616"/>
              <a:ext cx="25" cy="33"/>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26287" eaLnBrk="1" fontAlgn="auto" latinLnBrk="1" hangingPunct="1">
                <a:spcBef>
                  <a:spcPts val="0"/>
                </a:spcBef>
                <a:spcAft>
                  <a:spcPts val="0"/>
                </a:spcAft>
                <a:defRPr/>
              </a:pPr>
              <a:endParaRPr lang="ko-KR" altLang="en-US" sz="1823">
                <a:solidFill>
                  <a:prstClr val="black"/>
                </a:solidFill>
                <a:ea typeface="굴림" panose="020B0600000101010101" pitchFamily="50" charset="-127"/>
              </a:endParaRPr>
            </a:p>
          </p:txBody>
        </p:sp>
        <p:sp>
          <p:nvSpPr>
            <p:cNvPr id="45" name="Line 43">
              <a:extLst>
                <a:ext uri="{FF2B5EF4-FFF2-40B4-BE49-F238E27FC236}">
                  <a16:creationId xmlns:a16="http://schemas.microsoft.com/office/drawing/2014/main" id="{D660C849-F2E7-1E4B-A53A-4FFE876452DE}"/>
                </a:ext>
              </a:extLst>
            </p:cNvPr>
            <p:cNvSpPr>
              <a:spLocks noChangeShapeType="1"/>
            </p:cNvSpPr>
            <p:nvPr/>
          </p:nvSpPr>
          <p:spPr bwMode="auto">
            <a:xfrm>
              <a:off x="3036" y="2624"/>
              <a:ext cx="161"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eaLnBrk="1" fontAlgn="auto" latinLnBrk="1" hangingPunct="1">
                <a:spcBef>
                  <a:spcPts val="0"/>
                </a:spcBef>
                <a:spcAft>
                  <a:spcPts val="0"/>
                </a:spcAft>
                <a:defRPr/>
              </a:pPr>
              <a:endParaRPr lang="ko-KR" altLang="en-US" sz="1823">
                <a:solidFill>
                  <a:prstClr val="black"/>
                </a:solidFill>
                <a:latin typeface="Calibri" panose="020F0502020204030204"/>
              </a:endParaRPr>
            </a:p>
          </p:txBody>
        </p:sp>
        <p:sp>
          <p:nvSpPr>
            <p:cNvPr id="46" name="Line 44">
              <a:extLst>
                <a:ext uri="{FF2B5EF4-FFF2-40B4-BE49-F238E27FC236}">
                  <a16:creationId xmlns:a16="http://schemas.microsoft.com/office/drawing/2014/main" id="{11488DAC-C207-0549-A5A4-A78F83362A69}"/>
                </a:ext>
              </a:extLst>
            </p:cNvPr>
            <p:cNvSpPr>
              <a:spLocks noChangeShapeType="1"/>
            </p:cNvSpPr>
            <p:nvPr/>
          </p:nvSpPr>
          <p:spPr bwMode="auto">
            <a:xfrm>
              <a:off x="3032" y="2244"/>
              <a:ext cx="0" cy="3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eaLnBrk="1" fontAlgn="auto" latinLnBrk="1" hangingPunct="1">
                <a:spcBef>
                  <a:spcPts val="0"/>
                </a:spcBef>
                <a:spcAft>
                  <a:spcPts val="0"/>
                </a:spcAft>
                <a:defRPr/>
              </a:pPr>
              <a:endParaRPr lang="ko-KR" altLang="en-US" sz="1823">
                <a:solidFill>
                  <a:prstClr val="black"/>
                </a:solidFill>
                <a:latin typeface="Calibri" panose="020F0502020204030204"/>
              </a:endParaRPr>
            </a:p>
          </p:txBody>
        </p:sp>
        <p:sp>
          <p:nvSpPr>
            <p:cNvPr id="47" name="Rectangle 45">
              <a:extLst>
                <a:ext uri="{FF2B5EF4-FFF2-40B4-BE49-F238E27FC236}">
                  <a16:creationId xmlns:a16="http://schemas.microsoft.com/office/drawing/2014/main" id="{F313A8B7-1539-2A41-8894-E42BE44E42CB}"/>
                </a:ext>
              </a:extLst>
            </p:cNvPr>
            <p:cNvSpPr>
              <a:spLocks noChangeArrowheads="1"/>
            </p:cNvSpPr>
            <p:nvPr/>
          </p:nvSpPr>
          <p:spPr bwMode="auto">
            <a:xfrm>
              <a:off x="3032" y="2112"/>
              <a:ext cx="44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294" tIns="27333" rIns="19294" bIns="2733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defTabSz="926287" eaLnBrk="1" fontAlgn="auto" latinLnBrk="1" hangingPunct="1">
                <a:lnSpc>
                  <a:spcPts val="1722"/>
                </a:lnSpc>
                <a:spcBef>
                  <a:spcPts val="0"/>
                </a:spcBef>
                <a:spcAft>
                  <a:spcPts val="0"/>
                </a:spcAft>
                <a:tabLst>
                  <a:tab pos="463144" algn="l"/>
                  <a:tab pos="926287" algn="l"/>
                  <a:tab pos="1387823" algn="l"/>
                </a:tabLst>
                <a:defRPr/>
              </a:pPr>
              <a:r>
                <a:rPr lang="en-US" altLang="ko-KR" sz="1621" dirty="0">
                  <a:solidFill>
                    <a:srgbClr val="000000"/>
                  </a:solidFill>
                  <a:latin typeface="Symbol" panose="05050102010706020507" pitchFamily="18" charset="2"/>
                  <a:ea typeface="굴림" panose="020B0600000101010101" pitchFamily="50" charset="-127"/>
                </a:rPr>
                <a:t>f</a:t>
              </a:r>
              <a:r>
                <a:rPr lang="en-US" altLang="ko-KR" sz="1621" dirty="0">
                  <a:solidFill>
                    <a:srgbClr val="000000"/>
                  </a:solidFill>
                  <a:latin typeface="Tahoma" panose="020B0604030504040204" pitchFamily="34" charset="0"/>
                  <a:ea typeface="굴림" panose="020B0600000101010101" pitchFamily="50" charset="-127"/>
                </a:rPr>
                <a:t>2</a:t>
              </a:r>
            </a:p>
          </p:txBody>
        </p:sp>
        <p:sp>
          <p:nvSpPr>
            <p:cNvPr id="48" name="Line 46">
              <a:extLst>
                <a:ext uri="{FF2B5EF4-FFF2-40B4-BE49-F238E27FC236}">
                  <a16:creationId xmlns:a16="http://schemas.microsoft.com/office/drawing/2014/main" id="{F3CEFD4E-DFFE-1B4C-805D-37127370CB71}"/>
                </a:ext>
              </a:extLst>
            </p:cNvPr>
            <p:cNvSpPr>
              <a:spLocks noChangeShapeType="1"/>
            </p:cNvSpPr>
            <p:nvPr/>
          </p:nvSpPr>
          <p:spPr bwMode="auto">
            <a:xfrm>
              <a:off x="4020" y="2624"/>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eaLnBrk="1" fontAlgn="auto" latinLnBrk="1" hangingPunct="1">
                <a:spcBef>
                  <a:spcPts val="0"/>
                </a:spcBef>
                <a:spcAft>
                  <a:spcPts val="0"/>
                </a:spcAft>
                <a:defRPr/>
              </a:pPr>
              <a:endParaRPr lang="ko-KR" altLang="en-US" sz="1823">
                <a:solidFill>
                  <a:prstClr val="black"/>
                </a:solidFill>
                <a:latin typeface="Calibri" panose="020F0502020204030204"/>
              </a:endParaRPr>
            </a:p>
          </p:txBody>
        </p:sp>
        <p:sp>
          <p:nvSpPr>
            <p:cNvPr id="49" name="Line 47">
              <a:extLst>
                <a:ext uri="{FF2B5EF4-FFF2-40B4-BE49-F238E27FC236}">
                  <a16:creationId xmlns:a16="http://schemas.microsoft.com/office/drawing/2014/main" id="{A192E2B1-1F55-2D47-98C6-9D669B9AD206}"/>
                </a:ext>
              </a:extLst>
            </p:cNvPr>
            <p:cNvSpPr>
              <a:spLocks noChangeShapeType="1"/>
            </p:cNvSpPr>
            <p:nvPr/>
          </p:nvSpPr>
          <p:spPr bwMode="auto">
            <a:xfrm>
              <a:off x="3612" y="2624"/>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eaLnBrk="1" fontAlgn="auto" latinLnBrk="1" hangingPunct="1">
                <a:spcBef>
                  <a:spcPts val="0"/>
                </a:spcBef>
                <a:spcAft>
                  <a:spcPts val="0"/>
                </a:spcAft>
                <a:defRPr/>
              </a:pPr>
              <a:endParaRPr lang="ko-KR" altLang="en-US" sz="1823">
                <a:solidFill>
                  <a:prstClr val="black"/>
                </a:solidFill>
                <a:latin typeface="Calibri" panose="020F0502020204030204"/>
              </a:endParaRPr>
            </a:p>
          </p:txBody>
        </p:sp>
        <p:sp>
          <p:nvSpPr>
            <p:cNvPr id="50" name="Line 48">
              <a:extLst>
                <a:ext uri="{FF2B5EF4-FFF2-40B4-BE49-F238E27FC236}">
                  <a16:creationId xmlns:a16="http://schemas.microsoft.com/office/drawing/2014/main" id="{2A5EC581-163C-EA4A-8A8D-55EAD2E0EABD}"/>
                </a:ext>
              </a:extLst>
            </p:cNvPr>
            <p:cNvSpPr>
              <a:spLocks noChangeShapeType="1"/>
            </p:cNvSpPr>
            <p:nvPr/>
          </p:nvSpPr>
          <p:spPr bwMode="auto">
            <a:xfrm>
              <a:off x="3692" y="2624"/>
              <a:ext cx="16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eaLnBrk="1" fontAlgn="auto" latinLnBrk="1" hangingPunct="1">
                <a:spcBef>
                  <a:spcPts val="0"/>
                </a:spcBef>
                <a:spcAft>
                  <a:spcPts val="0"/>
                </a:spcAft>
                <a:defRPr/>
              </a:pPr>
              <a:endParaRPr lang="ko-KR" altLang="en-US" sz="1823">
                <a:solidFill>
                  <a:prstClr val="black"/>
                </a:solidFill>
                <a:latin typeface="Calibri" panose="020F0502020204030204"/>
              </a:endParaRPr>
            </a:p>
          </p:txBody>
        </p:sp>
        <p:sp>
          <p:nvSpPr>
            <p:cNvPr id="51" name="Rectangle 49">
              <a:extLst>
                <a:ext uri="{FF2B5EF4-FFF2-40B4-BE49-F238E27FC236}">
                  <a16:creationId xmlns:a16="http://schemas.microsoft.com/office/drawing/2014/main" id="{F7FB86B2-7CFE-0D4F-B477-7FC1D284B4AE}"/>
                </a:ext>
              </a:extLst>
            </p:cNvPr>
            <p:cNvSpPr>
              <a:spLocks noChangeArrowheads="1"/>
            </p:cNvSpPr>
            <p:nvPr/>
          </p:nvSpPr>
          <p:spPr bwMode="auto">
            <a:xfrm>
              <a:off x="3848" y="2616"/>
              <a:ext cx="24" cy="33"/>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26287" eaLnBrk="1" fontAlgn="auto" latinLnBrk="1" hangingPunct="1">
                <a:spcBef>
                  <a:spcPts val="0"/>
                </a:spcBef>
                <a:spcAft>
                  <a:spcPts val="0"/>
                </a:spcAft>
                <a:defRPr/>
              </a:pPr>
              <a:endParaRPr lang="ko-KR" altLang="en-US" sz="1823">
                <a:solidFill>
                  <a:prstClr val="black"/>
                </a:solidFill>
                <a:ea typeface="굴림" panose="020B0600000101010101" pitchFamily="50" charset="-127"/>
              </a:endParaRPr>
            </a:p>
          </p:txBody>
        </p:sp>
        <p:sp>
          <p:nvSpPr>
            <p:cNvPr id="52" name="Line 50">
              <a:extLst>
                <a:ext uri="{FF2B5EF4-FFF2-40B4-BE49-F238E27FC236}">
                  <a16:creationId xmlns:a16="http://schemas.microsoft.com/office/drawing/2014/main" id="{9CEAEE49-32F0-B948-BB40-15CC0A4A5094}"/>
                </a:ext>
              </a:extLst>
            </p:cNvPr>
            <p:cNvSpPr>
              <a:spLocks noChangeShapeType="1"/>
            </p:cNvSpPr>
            <p:nvPr/>
          </p:nvSpPr>
          <p:spPr bwMode="auto">
            <a:xfrm>
              <a:off x="3860" y="2624"/>
              <a:ext cx="15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eaLnBrk="1" fontAlgn="auto" latinLnBrk="1" hangingPunct="1">
                <a:spcBef>
                  <a:spcPts val="0"/>
                </a:spcBef>
                <a:spcAft>
                  <a:spcPts val="0"/>
                </a:spcAft>
                <a:defRPr/>
              </a:pPr>
              <a:endParaRPr lang="ko-KR" altLang="en-US" sz="1823">
                <a:solidFill>
                  <a:prstClr val="black"/>
                </a:solidFill>
                <a:latin typeface="Calibri" panose="020F0502020204030204"/>
              </a:endParaRPr>
            </a:p>
          </p:txBody>
        </p:sp>
        <p:sp>
          <p:nvSpPr>
            <p:cNvPr id="53" name="Line 51">
              <a:extLst>
                <a:ext uri="{FF2B5EF4-FFF2-40B4-BE49-F238E27FC236}">
                  <a16:creationId xmlns:a16="http://schemas.microsoft.com/office/drawing/2014/main" id="{E8D99B0E-FB9A-7F41-AB56-FA3C814B4556}"/>
                </a:ext>
              </a:extLst>
            </p:cNvPr>
            <p:cNvSpPr>
              <a:spLocks noChangeShapeType="1"/>
            </p:cNvSpPr>
            <p:nvPr/>
          </p:nvSpPr>
          <p:spPr bwMode="auto">
            <a:xfrm>
              <a:off x="3856" y="2244"/>
              <a:ext cx="0" cy="3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eaLnBrk="1" fontAlgn="auto" latinLnBrk="1" hangingPunct="1">
                <a:spcBef>
                  <a:spcPts val="0"/>
                </a:spcBef>
                <a:spcAft>
                  <a:spcPts val="0"/>
                </a:spcAft>
                <a:defRPr/>
              </a:pPr>
              <a:endParaRPr lang="ko-KR" altLang="en-US" sz="1823">
                <a:solidFill>
                  <a:prstClr val="black"/>
                </a:solidFill>
                <a:latin typeface="Calibri" panose="020F0502020204030204"/>
              </a:endParaRPr>
            </a:p>
          </p:txBody>
        </p:sp>
        <p:sp>
          <p:nvSpPr>
            <p:cNvPr id="54" name="Rectangle 52">
              <a:extLst>
                <a:ext uri="{FF2B5EF4-FFF2-40B4-BE49-F238E27FC236}">
                  <a16:creationId xmlns:a16="http://schemas.microsoft.com/office/drawing/2014/main" id="{8814F44C-3B32-7846-B934-D4DBB2C8DDFD}"/>
                </a:ext>
              </a:extLst>
            </p:cNvPr>
            <p:cNvSpPr>
              <a:spLocks noChangeArrowheads="1"/>
            </p:cNvSpPr>
            <p:nvPr/>
          </p:nvSpPr>
          <p:spPr bwMode="auto">
            <a:xfrm>
              <a:off x="3856" y="2112"/>
              <a:ext cx="44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294" tIns="27333" rIns="19294" bIns="2733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defTabSz="926287" eaLnBrk="1" fontAlgn="auto" latinLnBrk="1" hangingPunct="1">
                <a:lnSpc>
                  <a:spcPts val="1722"/>
                </a:lnSpc>
                <a:spcBef>
                  <a:spcPts val="0"/>
                </a:spcBef>
                <a:spcAft>
                  <a:spcPts val="0"/>
                </a:spcAft>
                <a:tabLst>
                  <a:tab pos="463144" algn="l"/>
                  <a:tab pos="926287" algn="l"/>
                  <a:tab pos="1387823" algn="l"/>
                </a:tabLst>
                <a:defRPr/>
              </a:pPr>
              <a:r>
                <a:rPr lang="en-US" altLang="ko-KR" sz="1621" dirty="0">
                  <a:solidFill>
                    <a:srgbClr val="000000"/>
                  </a:solidFill>
                  <a:latin typeface="Symbol" panose="05050102010706020507" pitchFamily="18" charset="2"/>
                  <a:ea typeface="굴림" panose="020B0600000101010101" pitchFamily="50" charset="-127"/>
                </a:rPr>
                <a:t>f</a:t>
              </a:r>
              <a:r>
                <a:rPr lang="en-US" altLang="ko-KR" sz="1621" dirty="0">
                  <a:solidFill>
                    <a:srgbClr val="000000"/>
                  </a:solidFill>
                  <a:latin typeface="Tahoma" panose="020B0604030504040204" pitchFamily="34" charset="0"/>
                  <a:ea typeface="굴림" panose="020B0600000101010101" pitchFamily="50" charset="-127"/>
                </a:rPr>
                <a:t>3</a:t>
              </a:r>
            </a:p>
          </p:txBody>
        </p:sp>
        <p:sp>
          <p:nvSpPr>
            <p:cNvPr id="55" name="Line 53">
              <a:extLst>
                <a:ext uri="{FF2B5EF4-FFF2-40B4-BE49-F238E27FC236}">
                  <a16:creationId xmlns:a16="http://schemas.microsoft.com/office/drawing/2014/main" id="{45F56FA2-8ACB-9F4D-B61C-08C46DDD29C5}"/>
                </a:ext>
              </a:extLst>
            </p:cNvPr>
            <p:cNvSpPr>
              <a:spLocks noChangeShapeType="1"/>
            </p:cNvSpPr>
            <p:nvPr/>
          </p:nvSpPr>
          <p:spPr bwMode="auto">
            <a:xfrm>
              <a:off x="4436" y="2624"/>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eaLnBrk="1" fontAlgn="auto" latinLnBrk="1" hangingPunct="1">
                <a:spcBef>
                  <a:spcPts val="0"/>
                </a:spcBef>
                <a:spcAft>
                  <a:spcPts val="0"/>
                </a:spcAft>
                <a:defRPr/>
              </a:pPr>
              <a:endParaRPr lang="ko-KR" altLang="en-US" sz="1823">
                <a:solidFill>
                  <a:prstClr val="black"/>
                </a:solidFill>
                <a:latin typeface="Calibri" panose="020F0502020204030204"/>
              </a:endParaRPr>
            </a:p>
          </p:txBody>
        </p:sp>
        <p:sp>
          <p:nvSpPr>
            <p:cNvPr id="56" name="Line 54">
              <a:extLst>
                <a:ext uri="{FF2B5EF4-FFF2-40B4-BE49-F238E27FC236}">
                  <a16:creationId xmlns:a16="http://schemas.microsoft.com/office/drawing/2014/main" id="{2136C620-B2A9-4840-AA33-D3F0CB234520}"/>
                </a:ext>
              </a:extLst>
            </p:cNvPr>
            <p:cNvSpPr>
              <a:spLocks noChangeShapeType="1"/>
            </p:cNvSpPr>
            <p:nvPr/>
          </p:nvSpPr>
          <p:spPr bwMode="auto">
            <a:xfrm>
              <a:off x="4516" y="2624"/>
              <a:ext cx="15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eaLnBrk="1" fontAlgn="auto" latinLnBrk="1" hangingPunct="1">
                <a:spcBef>
                  <a:spcPts val="0"/>
                </a:spcBef>
                <a:spcAft>
                  <a:spcPts val="0"/>
                </a:spcAft>
                <a:defRPr/>
              </a:pPr>
              <a:endParaRPr lang="ko-KR" altLang="en-US" sz="1823">
                <a:solidFill>
                  <a:prstClr val="black"/>
                </a:solidFill>
                <a:latin typeface="Calibri" panose="020F0502020204030204"/>
              </a:endParaRPr>
            </a:p>
          </p:txBody>
        </p:sp>
        <p:sp>
          <p:nvSpPr>
            <p:cNvPr id="57" name="Line 55">
              <a:extLst>
                <a:ext uri="{FF2B5EF4-FFF2-40B4-BE49-F238E27FC236}">
                  <a16:creationId xmlns:a16="http://schemas.microsoft.com/office/drawing/2014/main" id="{C52869C2-65EA-A642-B449-8F1B19BBD2D9}"/>
                </a:ext>
              </a:extLst>
            </p:cNvPr>
            <p:cNvSpPr>
              <a:spLocks noChangeShapeType="1"/>
            </p:cNvSpPr>
            <p:nvPr/>
          </p:nvSpPr>
          <p:spPr bwMode="auto">
            <a:xfrm>
              <a:off x="4672" y="2244"/>
              <a:ext cx="0" cy="3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eaLnBrk="1" fontAlgn="auto" latinLnBrk="1" hangingPunct="1">
                <a:spcBef>
                  <a:spcPts val="0"/>
                </a:spcBef>
                <a:spcAft>
                  <a:spcPts val="0"/>
                </a:spcAft>
                <a:defRPr/>
              </a:pPr>
              <a:endParaRPr lang="ko-KR" altLang="en-US" sz="1823">
                <a:solidFill>
                  <a:prstClr val="black"/>
                </a:solidFill>
                <a:latin typeface="Calibri" panose="020F0502020204030204"/>
              </a:endParaRPr>
            </a:p>
          </p:txBody>
        </p:sp>
        <p:sp>
          <p:nvSpPr>
            <p:cNvPr id="58" name="Rectangle 56">
              <a:extLst>
                <a:ext uri="{FF2B5EF4-FFF2-40B4-BE49-F238E27FC236}">
                  <a16:creationId xmlns:a16="http://schemas.microsoft.com/office/drawing/2014/main" id="{5057C0F2-8980-0245-956D-525D5F3B889C}"/>
                </a:ext>
              </a:extLst>
            </p:cNvPr>
            <p:cNvSpPr>
              <a:spLocks noChangeArrowheads="1"/>
            </p:cNvSpPr>
            <p:nvPr/>
          </p:nvSpPr>
          <p:spPr bwMode="auto">
            <a:xfrm>
              <a:off x="4672" y="2112"/>
              <a:ext cx="464"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294" tIns="27333" rIns="19294" bIns="2733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defTabSz="926287" eaLnBrk="1" fontAlgn="auto" latinLnBrk="1" hangingPunct="1">
                <a:lnSpc>
                  <a:spcPts val="1722"/>
                </a:lnSpc>
                <a:spcBef>
                  <a:spcPts val="0"/>
                </a:spcBef>
                <a:spcAft>
                  <a:spcPts val="0"/>
                </a:spcAft>
                <a:tabLst>
                  <a:tab pos="463144" algn="l"/>
                  <a:tab pos="926287" algn="l"/>
                  <a:tab pos="1387823" algn="l"/>
                </a:tabLst>
                <a:defRPr/>
              </a:pPr>
              <a:r>
                <a:rPr lang="en-US" altLang="ko-KR" sz="1621" dirty="0">
                  <a:solidFill>
                    <a:srgbClr val="000000"/>
                  </a:solidFill>
                  <a:latin typeface="Symbol" panose="05050102010706020507" pitchFamily="18" charset="2"/>
                  <a:ea typeface="굴림" panose="020B0600000101010101" pitchFamily="50" charset="-127"/>
                </a:rPr>
                <a:t>f</a:t>
              </a:r>
              <a:r>
                <a:rPr lang="en-US" altLang="ko-KR" sz="1621" dirty="0">
                  <a:solidFill>
                    <a:srgbClr val="000000"/>
                  </a:solidFill>
                  <a:latin typeface="Tahoma" panose="020B0604030504040204" pitchFamily="34" charset="0"/>
                  <a:ea typeface="굴림" panose="020B0600000101010101" pitchFamily="50" charset="-127"/>
                </a:rPr>
                <a:t>4</a:t>
              </a:r>
            </a:p>
          </p:txBody>
        </p:sp>
        <p:sp>
          <p:nvSpPr>
            <p:cNvPr id="59" name="Line 57">
              <a:extLst>
                <a:ext uri="{FF2B5EF4-FFF2-40B4-BE49-F238E27FC236}">
                  <a16:creationId xmlns:a16="http://schemas.microsoft.com/office/drawing/2014/main" id="{7240AD23-ECFA-D441-9FC2-35B39B606DDF}"/>
                </a:ext>
              </a:extLst>
            </p:cNvPr>
            <p:cNvSpPr>
              <a:spLocks noChangeShapeType="1"/>
            </p:cNvSpPr>
            <p:nvPr/>
          </p:nvSpPr>
          <p:spPr bwMode="auto">
            <a:xfrm>
              <a:off x="1808" y="2804"/>
              <a:ext cx="0" cy="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eaLnBrk="1" fontAlgn="auto" latinLnBrk="1" hangingPunct="1">
                <a:spcBef>
                  <a:spcPts val="0"/>
                </a:spcBef>
                <a:spcAft>
                  <a:spcPts val="0"/>
                </a:spcAft>
                <a:defRPr/>
              </a:pPr>
              <a:endParaRPr lang="ko-KR" altLang="en-US" sz="1823">
                <a:solidFill>
                  <a:prstClr val="black"/>
                </a:solidFill>
                <a:latin typeface="Calibri" panose="020F0502020204030204"/>
              </a:endParaRPr>
            </a:p>
          </p:txBody>
        </p:sp>
        <p:sp>
          <p:nvSpPr>
            <p:cNvPr id="60" name="Rectangle 58">
              <a:extLst>
                <a:ext uri="{FF2B5EF4-FFF2-40B4-BE49-F238E27FC236}">
                  <a16:creationId xmlns:a16="http://schemas.microsoft.com/office/drawing/2014/main" id="{4471844C-33C9-C647-914B-8DA124483ABF}"/>
                </a:ext>
              </a:extLst>
            </p:cNvPr>
            <p:cNvSpPr>
              <a:spLocks noChangeArrowheads="1"/>
            </p:cNvSpPr>
            <p:nvPr/>
          </p:nvSpPr>
          <p:spPr bwMode="auto">
            <a:xfrm>
              <a:off x="1792" y="2880"/>
              <a:ext cx="33" cy="25"/>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26287" eaLnBrk="1" fontAlgn="auto" latinLnBrk="1" hangingPunct="1">
                <a:spcBef>
                  <a:spcPts val="0"/>
                </a:spcBef>
                <a:spcAft>
                  <a:spcPts val="0"/>
                </a:spcAft>
                <a:defRPr/>
              </a:pPr>
              <a:endParaRPr lang="ko-KR" altLang="en-US" sz="1823">
                <a:solidFill>
                  <a:prstClr val="black"/>
                </a:solidFill>
                <a:ea typeface="굴림" panose="020B0600000101010101" pitchFamily="50" charset="-127"/>
              </a:endParaRPr>
            </a:p>
          </p:txBody>
        </p:sp>
        <p:sp>
          <p:nvSpPr>
            <p:cNvPr id="61" name="Line 59">
              <a:extLst>
                <a:ext uri="{FF2B5EF4-FFF2-40B4-BE49-F238E27FC236}">
                  <a16:creationId xmlns:a16="http://schemas.microsoft.com/office/drawing/2014/main" id="{67CEB351-64BD-F340-8BA3-675D50A26E24}"/>
                </a:ext>
              </a:extLst>
            </p:cNvPr>
            <p:cNvSpPr>
              <a:spLocks noChangeShapeType="1"/>
            </p:cNvSpPr>
            <p:nvPr/>
          </p:nvSpPr>
          <p:spPr bwMode="auto">
            <a:xfrm>
              <a:off x="2624" y="2804"/>
              <a:ext cx="0" cy="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eaLnBrk="1" fontAlgn="auto" latinLnBrk="1" hangingPunct="1">
                <a:spcBef>
                  <a:spcPts val="0"/>
                </a:spcBef>
                <a:spcAft>
                  <a:spcPts val="0"/>
                </a:spcAft>
                <a:defRPr/>
              </a:pPr>
              <a:endParaRPr lang="ko-KR" altLang="en-US" sz="1823">
                <a:solidFill>
                  <a:prstClr val="black"/>
                </a:solidFill>
                <a:latin typeface="Calibri" panose="020F0502020204030204"/>
              </a:endParaRPr>
            </a:p>
          </p:txBody>
        </p:sp>
        <p:sp>
          <p:nvSpPr>
            <p:cNvPr id="62" name="Rectangle 60">
              <a:extLst>
                <a:ext uri="{FF2B5EF4-FFF2-40B4-BE49-F238E27FC236}">
                  <a16:creationId xmlns:a16="http://schemas.microsoft.com/office/drawing/2014/main" id="{4F9EB2ED-703D-7D40-9188-D13B7A27EB0D}"/>
                </a:ext>
              </a:extLst>
            </p:cNvPr>
            <p:cNvSpPr>
              <a:spLocks noChangeArrowheads="1"/>
            </p:cNvSpPr>
            <p:nvPr/>
          </p:nvSpPr>
          <p:spPr bwMode="auto">
            <a:xfrm>
              <a:off x="2616" y="2880"/>
              <a:ext cx="24" cy="25"/>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26287" eaLnBrk="1" fontAlgn="auto" latinLnBrk="1" hangingPunct="1">
                <a:spcBef>
                  <a:spcPts val="0"/>
                </a:spcBef>
                <a:spcAft>
                  <a:spcPts val="0"/>
                </a:spcAft>
                <a:defRPr/>
              </a:pPr>
              <a:endParaRPr lang="ko-KR" altLang="en-US" sz="1823">
                <a:solidFill>
                  <a:prstClr val="black"/>
                </a:solidFill>
                <a:ea typeface="굴림" panose="020B0600000101010101" pitchFamily="50" charset="-127"/>
              </a:endParaRPr>
            </a:p>
          </p:txBody>
        </p:sp>
        <p:sp>
          <p:nvSpPr>
            <p:cNvPr id="63" name="Line 61">
              <a:extLst>
                <a:ext uri="{FF2B5EF4-FFF2-40B4-BE49-F238E27FC236}">
                  <a16:creationId xmlns:a16="http://schemas.microsoft.com/office/drawing/2014/main" id="{F3E58148-7BD9-8E4F-BC40-827AE8EA2927}"/>
                </a:ext>
              </a:extLst>
            </p:cNvPr>
            <p:cNvSpPr>
              <a:spLocks noChangeShapeType="1"/>
            </p:cNvSpPr>
            <p:nvPr/>
          </p:nvSpPr>
          <p:spPr bwMode="auto">
            <a:xfrm>
              <a:off x="3448" y="2804"/>
              <a:ext cx="0" cy="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eaLnBrk="1" fontAlgn="auto" latinLnBrk="1" hangingPunct="1">
                <a:spcBef>
                  <a:spcPts val="0"/>
                </a:spcBef>
                <a:spcAft>
                  <a:spcPts val="0"/>
                </a:spcAft>
                <a:defRPr/>
              </a:pPr>
              <a:endParaRPr lang="ko-KR" altLang="en-US" sz="1823">
                <a:solidFill>
                  <a:prstClr val="black"/>
                </a:solidFill>
                <a:latin typeface="Calibri" panose="020F0502020204030204"/>
              </a:endParaRPr>
            </a:p>
          </p:txBody>
        </p:sp>
        <p:sp>
          <p:nvSpPr>
            <p:cNvPr id="64" name="Rectangle 62">
              <a:extLst>
                <a:ext uri="{FF2B5EF4-FFF2-40B4-BE49-F238E27FC236}">
                  <a16:creationId xmlns:a16="http://schemas.microsoft.com/office/drawing/2014/main" id="{90ED46E0-33C0-CD41-9D4A-E982E5EB11C4}"/>
                </a:ext>
              </a:extLst>
            </p:cNvPr>
            <p:cNvSpPr>
              <a:spLocks noChangeArrowheads="1"/>
            </p:cNvSpPr>
            <p:nvPr/>
          </p:nvSpPr>
          <p:spPr bwMode="auto">
            <a:xfrm>
              <a:off x="3440" y="2880"/>
              <a:ext cx="24" cy="25"/>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926287" eaLnBrk="1" fontAlgn="auto" latinLnBrk="1" hangingPunct="1">
                <a:spcBef>
                  <a:spcPts val="0"/>
                </a:spcBef>
                <a:spcAft>
                  <a:spcPts val="0"/>
                </a:spcAft>
                <a:defRPr/>
              </a:pPr>
              <a:endParaRPr lang="ko-KR" altLang="en-US" sz="1823">
                <a:solidFill>
                  <a:prstClr val="black"/>
                </a:solidFill>
                <a:ea typeface="굴림" panose="020B0600000101010101" pitchFamily="50" charset="-127"/>
              </a:endParaRPr>
            </a:p>
          </p:txBody>
        </p:sp>
        <p:sp>
          <p:nvSpPr>
            <p:cNvPr id="65" name="Line 63">
              <a:extLst>
                <a:ext uri="{FF2B5EF4-FFF2-40B4-BE49-F238E27FC236}">
                  <a16:creationId xmlns:a16="http://schemas.microsoft.com/office/drawing/2014/main" id="{94F94730-A07D-BE4D-9639-FB7BB0216C18}"/>
                </a:ext>
              </a:extLst>
            </p:cNvPr>
            <p:cNvSpPr>
              <a:spLocks noChangeShapeType="1"/>
            </p:cNvSpPr>
            <p:nvPr/>
          </p:nvSpPr>
          <p:spPr bwMode="auto">
            <a:xfrm>
              <a:off x="4264" y="2804"/>
              <a:ext cx="0" cy="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eaLnBrk="1" fontAlgn="auto" latinLnBrk="1" hangingPunct="1">
                <a:spcBef>
                  <a:spcPts val="0"/>
                </a:spcBef>
                <a:spcAft>
                  <a:spcPts val="0"/>
                </a:spcAft>
                <a:defRPr/>
              </a:pPr>
              <a:endParaRPr lang="ko-KR" altLang="en-US" sz="1823">
                <a:solidFill>
                  <a:prstClr val="black"/>
                </a:solidFill>
                <a:latin typeface="Calibri" panose="020F0502020204030204"/>
              </a:endParaRPr>
            </a:p>
          </p:txBody>
        </p:sp>
        <p:sp>
          <p:nvSpPr>
            <p:cNvPr id="66" name="Line 64">
              <a:extLst>
                <a:ext uri="{FF2B5EF4-FFF2-40B4-BE49-F238E27FC236}">
                  <a16:creationId xmlns:a16="http://schemas.microsoft.com/office/drawing/2014/main" id="{3420880E-2785-964E-8C7E-F8C6A21CCDEA}"/>
                </a:ext>
              </a:extLst>
            </p:cNvPr>
            <p:cNvSpPr>
              <a:spLocks noChangeShapeType="1"/>
            </p:cNvSpPr>
            <p:nvPr/>
          </p:nvSpPr>
          <p:spPr bwMode="auto">
            <a:xfrm>
              <a:off x="1236" y="2888"/>
              <a:ext cx="56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eaLnBrk="1" fontAlgn="auto" latinLnBrk="1" hangingPunct="1">
                <a:spcBef>
                  <a:spcPts val="0"/>
                </a:spcBef>
                <a:spcAft>
                  <a:spcPts val="0"/>
                </a:spcAft>
                <a:defRPr/>
              </a:pPr>
              <a:endParaRPr lang="ko-KR" altLang="en-US" sz="1823">
                <a:solidFill>
                  <a:prstClr val="black"/>
                </a:solidFill>
                <a:latin typeface="Calibri" panose="020F0502020204030204"/>
              </a:endParaRPr>
            </a:p>
          </p:txBody>
        </p:sp>
        <p:sp>
          <p:nvSpPr>
            <p:cNvPr id="67" name="Line 65">
              <a:extLst>
                <a:ext uri="{FF2B5EF4-FFF2-40B4-BE49-F238E27FC236}">
                  <a16:creationId xmlns:a16="http://schemas.microsoft.com/office/drawing/2014/main" id="{6F9B452C-D4F7-3949-A88E-495A4D404A58}"/>
                </a:ext>
              </a:extLst>
            </p:cNvPr>
            <p:cNvSpPr>
              <a:spLocks noChangeShapeType="1"/>
            </p:cNvSpPr>
            <p:nvPr/>
          </p:nvSpPr>
          <p:spPr bwMode="auto">
            <a:xfrm>
              <a:off x="1812" y="2888"/>
              <a:ext cx="80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eaLnBrk="1" fontAlgn="auto" latinLnBrk="1" hangingPunct="1">
                <a:spcBef>
                  <a:spcPts val="0"/>
                </a:spcBef>
                <a:spcAft>
                  <a:spcPts val="0"/>
                </a:spcAft>
                <a:defRPr/>
              </a:pPr>
              <a:endParaRPr lang="ko-KR" altLang="en-US" sz="1823">
                <a:solidFill>
                  <a:prstClr val="black"/>
                </a:solidFill>
                <a:latin typeface="Calibri" panose="020F0502020204030204"/>
              </a:endParaRPr>
            </a:p>
          </p:txBody>
        </p:sp>
        <p:sp>
          <p:nvSpPr>
            <p:cNvPr id="68" name="Line 66">
              <a:extLst>
                <a:ext uri="{FF2B5EF4-FFF2-40B4-BE49-F238E27FC236}">
                  <a16:creationId xmlns:a16="http://schemas.microsoft.com/office/drawing/2014/main" id="{A9D92D51-8C24-6F4A-816B-F32908C7BA12}"/>
                </a:ext>
              </a:extLst>
            </p:cNvPr>
            <p:cNvSpPr>
              <a:spLocks noChangeShapeType="1"/>
            </p:cNvSpPr>
            <p:nvPr/>
          </p:nvSpPr>
          <p:spPr bwMode="auto">
            <a:xfrm>
              <a:off x="2628" y="2888"/>
              <a:ext cx="81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eaLnBrk="1" fontAlgn="auto" latinLnBrk="1" hangingPunct="1">
                <a:spcBef>
                  <a:spcPts val="0"/>
                </a:spcBef>
                <a:spcAft>
                  <a:spcPts val="0"/>
                </a:spcAft>
                <a:defRPr/>
              </a:pPr>
              <a:endParaRPr lang="ko-KR" altLang="en-US" sz="1823">
                <a:solidFill>
                  <a:prstClr val="black"/>
                </a:solidFill>
                <a:latin typeface="Calibri" panose="020F0502020204030204"/>
              </a:endParaRPr>
            </a:p>
          </p:txBody>
        </p:sp>
        <p:sp>
          <p:nvSpPr>
            <p:cNvPr id="69" name="Line 67">
              <a:extLst>
                <a:ext uri="{FF2B5EF4-FFF2-40B4-BE49-F238E27FC236}">
                  <a16:creationId xmlns:a16="http://schemas.microsoft.com/office/drawing/2014/main" id="{703DA002-E6BE-5B4E-BCE3-E3D121E083D0}"/>
                </a:ext>
              </a:extLst>
            </p:cNvPr>
            <p:cNvSpPr>
              <a:spLocks noChangeShapeType="1"/>
            </p:cNvSpPr>
            <p:nvPr/>
          </p:nvSpPr>
          <p:spPr bwMode="auto">
            <a:xfrm>
              <a:off x="3452" y="2888"/>
              <a:ext cx="80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eaLnBrk="1" fontAlgn="auto" latinLnBrk="1" hangingPunct="1">
                <a:spcBef>
                  <a:spcPts val="0"/>
                </a:spcBef>
                <a:spcAft>
                  <a:spcPts val="0"/>
                </a:spcAft>
                <a:defRPr/>
              </a:pPr>
              <a:endParaRPr lang="ko-KR" altLang="en-US" sz="1823">
                <a:solidFill>
                  <a:prstClr val="black"/>
                </a:solidFill>
                <a:latin typeface="Calibri" panose="020F0502020204030204"/>
              </a:endParaRPr>
            </a:p>
          </p:txBody>
        </p:sp>
        <p:sp>
          <p:nvSpPr>
            <p:cNvPr id="70" name="Rectangle 68">
              <a:extLst>
                <a:ext uri="{FF2B5EF4-FFF2-40B4-BE49-F238E27FC236}">
                  <a16:creationId xmlns:a16="http://schemas.microsoft.com/office/drawing/2014/main" id="{EB76C4FC-67B9-3D41-B8B0-61267BF7EDDB}"/>
                </a:ext>
              </a:extLst>
            </p:cNvPr>
            <p:cNvSpPr>
              <a:spLocks noChangeArrowheads="1"/>
            </p:cNvSpPr>
            <p:nvPr/>
          </p:nvSpPr>
          <p:spPr bwMode="auto">
            <a:xfrm>
              <a:off x="912" y="2792"/>
              <a:ext cx="32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294" tIns="27333" rIns="19294" bIns="2733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defTabSz="926287" eaLnBrk="1" fontAlgn="auto" latinLnBrk="1" hangingPunct="1">
                <a:lnSpc>
                  <a:spcPts val="1722"/>
                </a:lnSpc>
                <a:spcBef>
                  <a:spcPts val="0"/>
                </a:spcBef>
                <a:spcAft>
                  <a:spcPts val="0"/>
                </a:spcAft>
                <a:tabLst>
                  <a:tab pos="463144" algn="l"/>
                  <a:tab pos="926287" algn="l"/>
                  <a:tab pos="1387823" algn="l"/>
                </a:tabLst>
                <a:defRPr/>
              </a:pPr>
              <a:r>
                <a:rPr lang="en-US" altLang="ko-KR" sz="1621">
                  <a:solidFill>
                    <a:srgbClr val="000000"/>
                  </a:solidFill>
                  <a:latin typeface="Tahoma" panose="020B0604030504040204" pitchFamily="34" charset="0"/>
                  <a:ea typeface="굴림" panose="020B0600000101010101" pitchFamily="50" charset="-127"/>
                </a:rPr>
                <a:t>CLK</a:t>
              </a:r>
            </a:p>
          </p:txBody>
        </p:sp>
      </p:grpSp>
      <p:cxnSp>
        <p:nvCxnSpPr>
          <p:cNvPr id="77" name="꺾인 연결선 76">
            <a:extLst>
              <a:ext uri="{FF2B5EF4-FFF2-40B4-BE49-F238E27FC236}">
                <a16:creationId xmlns:a16="http://schemas.microsoft.com/office/drawing/2014/main" id="{A7EEA6CF-40C3-BE4F-B147-95A76EA9345F}"/>
              </a:ext>
            </a:extLst>
          </p:cNvPr>
          <p:cNvCxnSpPr/>
          <p:nvPr/>
        </p:nvCxnSpPr>
        <p:spPr>
          <a:xfrm>
            <a:off x="4081463" y="2962275"/>
            <a:ext cx="1454150" cy="384175"/>
          </a:xfrm>
          <a:prstGeom prst="bentConnector3">
            <a:avLst>
              <a:gd name="adj1" fmla="val 67324"/>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8" name="꺾인 연결선 77">
            <a:extLst>
              <a:ext uri="{FF2B5EF4-FFF2-40B4-BE49-F238E27FC236}">
                <a16:creationId xmlns:a16="http://schemas.microsoft.com/office/drawing/2014/main" id="{B6BA53E1-8D1F-C242-BE03-54B5B3626DC9}"/>
              </a:ext>
            </a:extLst>
          </p:cNvPr>
          <p:cNvCxnSpPr/>
          <p:nvPr/>
        </p:nvCxnSpPr>
        <p:spPr>
          <a:xfrm flipV="1">
            <a:off x="3205163" y="2962275"/>
            <a:ext cx="1603375" cy="373063"/>
          </a:xfrm>
          <a:prstGeom prst="bentConnector3">
            <a:avLst>
              <a:gd name="adj1" fmla="val 33193"/>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9" name="꺾인 연결선 78">
            <a:extLst>
              <a:ext uri="{FF2B5EF4-FFF2-40B4-BE49-F238E27FC236}">
                <a16:creationId xmlns:a16="http://schemas.microsoft.com/office/drawing/2014/main" id="{5D53F708-E318-4F45-93AA-C328456297DB}"/>
              </a:ext>
            </a:extLst>
          </p:cNvPr>
          <p:cNvCxnSpPr/>
          <p:nvPr/>
        </p:nvCxnSpPr>
        <p:spPr>
          <a:xfrm>
            <a:off x="4259263" y="3490913"/>
            <a:ext cx="1455737" cy="385762"/>
          </a:xfrm>
          <a:prstGeom prst="bentConnector3">
            <a:avLst>
              <a:gd name="adj1" fmla="val 67324"/>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0" name="꺾인 연결선 79">
            <a:extLst>
              <a:ext uri="{FF2B5EF4-FFF2-40B4-BE49-F238E27FC236}">
                <a16:creationId xmlns:a16="http://schemas.microsoft.com/office/drawing/2014/main" id="{A74B960A-4A7B-CF4B-966C-E0E40B512467}"/>
              </a:ext>
            </a:extLst>
          </p:cNvPr>
          <p:cNvCxnSpPr/>
          <p:nvPr/>
        </p:nvCxnSpPr>
        <p:spPr>
          <a:xfrm flipV="1">
            <a:off x="3382963" y="3490913"/>
            <a:ext cx="1604962" cy="374650"/>
          </a:xfrm>
          <a:prstGeom prst="bentConnector3">
            <a:avLst>
              <a:gd name="adj1" fmla="val 33193"/>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1" name="꺾인 연결선 80">
            <a:extLst>
              <a:ext uri="{FF2B5EF4-FFF2-40B4-BE49-F238E27FC236}">
                <a16:creationId xmlns:a16="http://schemas.microsoft.com/office/drawing/2014/main" id="{62DD5B08-ECBB-0C4E-89EE-301625BFF016}"/>
              </a:ext>
            </a:extLst>
          </p:cNvPr>
          <p:cNvCxnSpPr/>
          <p:nvPr/>
        </p:nvCxnSpPr>
        <p:spPr>
          <a:xfrm>
            <a:off x="4448175" y="4022725"/>
            <a:ext cx="1455738" cy="384175"/>
          </a:xfrm>
          <a:prstGeom prst="bentConnector3">
            <a:avLst>
              <a:gd name="adj1" fmla="val 67324"/>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2" name="꺾인 연결선 81">
            <a:extLst>
              <a:ext uri="{FF2B5EF4-FFF2-40B4-BE49-F238E27FC236}">
                <a16:creationId xmlns:a16="http://schemas.microsoft.com/office/drawing/2014/main" id="{DE31C28D-F087-3340-B5E7-2E480939CE2E}"/>
              </a:ext>
            </a:extLst>
          </p:cNvPr>
          <p:cNvCxnSpPr/>
          <p:nvPr/>
        </p:nvCxnSpPr>
        <p:spPr>
          <a:xfrm flipV="1">
            <a:off x="3571875" y="4022725"/>
            <a:ext cx="1604963" cy="373063"/>
          </a:xfrm>
          <a:prstGeom prst="bentConnector3">
            <a:avLst>
              <a:gd name="adj1" fmla="val 33193"/>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3" name="꺾인 연결선 82">
            <a:extLst>
              <a:ext uri="{FF2B5EF4-FFF2-40B4-BE49-F238E27FC236}">
                <a16:creationId xmlns:a16="http://schemas.microsoft.com/office/drawing/2014/main" id="{BA7A5680-94CB-244C-9F30-348A1948615B}"/>
              </a:ext>
            </a:extLst>
          </p:cNvPr>
          <p:cNvCxnSpPr/>
          <p:nvPr/>
        </p:nvCxnSpPr>
        <p:spPr>
          <a:xfrm>
            <a:off x="4627563" y="4551363"/>
            <a:ext cx="1454150" cy="384175"/>
          </a:xfrm>
          <a:prstGeom prst="bentConnector3">
            <a:avLst>
              <a:gd name="adj1" fmla="val 67324"/>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꺾인 연결선 83">
            <a:extLst>
              <a:ext uri="{FF2B5EF4-FFF2-40B4-BE49-F238E27FC236}">
                <a16:creationId xmlns:a16="http://schemas.microsoft.com/office/drawing/2014/main" id="{F98310CD-B73E-8A45-AC43-04FF6847D983}"/>
              </a:ext>
            </a:extLst>
          </p:cNvPr>
          <p:cNvCxnSpPr/>
          <p:nvPr/>
        </p:nvCxnSpPr>
        <p:spPr>
          <a:xfrm flipV="1">
            <a:off x="3751263" y="4551363"/>
            <a:ext cx="1604962" cy="374650"/>
          </a:xfrm>
          <a:prstGeom prst="bentConnector3">
            <a:avLst>
              <a:gd name="adj1" fmla="val 33193"/>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 name="꺾인 연결선 84">
            <a:extLst>
              <a:ext uri="{FF2B5EF4-FFF2-40B4-BE49-F238E27FC236}">
                <a16:creationId xmlns:a16="http://schemas.microsoft.com/office/drawing/2014/main" id="{CD84364F-BA27-654F-8048-0D94D2CA6C04}"/>
              </a:ext>
            </a:extLst>
          </p:cNvPr>
          <p:cNvCxnSpPr/>
          <p:nvPr/>
        </p:nvCxnSpPr>
        <p:spPr>
          <a:xfrm>
            <a:off x="4829175" y="5092700"/>
            <a:ext cx="1455738" cy="384175"/>
          </a:xfrm>
          <a:prstGeom prst="bentConnector3">
            <a:avLst>
              <a:gd name="adj1" fmla="val 67324"/>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꺾인 연결선 85">
            <a:extLst>
              <a:ext uri="{FF2B5EF4-FFF2-40B4-BE49-F238E27FC236}">
                <a16:creationId xmlns:a16="http://schemas.microsoft.com/office/drawing/2014/main" id="{32D52B8D-2F58-0F41-A45F-68C15AAFA675}"/>
              </a:ext>
            </a:extLst>
          </p:cNvPr>
          <p:cNvCxnSpPr/>
          <p:nvPr/>
        </p:nvCxnSpPr>
        <p:spPr>
          <a:xfrm flipV="1">
            <a:off x="3952875" y="5092700"/>
            <a:ext cx="1604963" cy="373063"/>
          </a:xfrm>
          <a:prstGeom prst="bentConnector3">
            <a:avLst>
              <a:gd name="adj1" fmla="val 33193"/>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7" name="Rectangle 38">
            <a:extLst>
              <a:ext uri="{FF2B5EF4-FFF2-40B4-BE49-F238E27FC236}">
                <a16:creationId xmlns:a16="http://schemas.microsoft.com/office/drawing/2014/main" id="{7AADEFD6-5D06-8348-A9AB-1C789DD78C62}"/>
              </a:ext>
            </a:extLst>
          </p:cNvPr>
          <p:cNvSpPr>
            <a:spLocks noChangeArrowheads="1"/>
          </p:cNvSpPr>
          <p:nvPr/>
        </p:nvSpPr>
        <p:spPr bwMode="auto">
          <a:xfrm>
            <a:off x="2695575" y="3551238"/>
            <a:ext cx="733425"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294" tIns="27333" rIns="19294" bIns="2733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defTabSz="926287" eaLnBrk="1" fontAlgn="auto" latinLnBrk="1" hangingPunct="1">
              <a:lnSpc>
                <a:spcPts val="1722"/>
              </a:lnSpc>
              <a:spcBef>
                <a:spcPts val="0"/>
              </a:spcBef>
              <a:spcAft>
                <a:spcPts val="0"/>
              </a:spcAft>
              <a:tabLst>
                <a:tab pos="463144" algn="l"/>
                <a:tab pos="926287" algn="l"/>
                <a:tab pos="1387823" algn="l"/>
              </a:tabLst>
              <a:defRPr/>
            </a:pPr>
            <a:r>
              <a:rPr lang="en-US" altLang="ko-KR" sz="1621" dirty="0">
                <a:solidFill>
                  <a:srgbClr val="000000"/>
                </a:solidFill>
                <a:latin typeface="Symbol" panose="05050102010706020507" pitchFamily="18" charset="2"/>
                <a:ea typeface="굴림" panose="020B0600000101010101" pitchFamily="50" charset="-127"/>
              </a:rPr>
              <a:t>f</a:t>
            </a:r>
            <a:r>
              <a:rPr lang="en-US" altLang="ko-KR" sz="1621" dirty="0">
                <a:solidFill>
                  <a:srgbClr val="000000"/>
                </a:solidFill>
                <a:latin typeface="Tahoma" panose="020B0604030504040204" pitchFamily="34" charset="0"/>
                <a:ea typeface="굴림" panose="020B0600000101010101" pitchFamily="50" charset="-127"/>
              </a:rPr>
              <a:t>1</a:t>
            </a:r>
          </a:p>
        </p:txBody>
      </p:sp>
      <p:sp>
        <p:nvSpPr>
          <p:cNvPr id="88" name="Rectangle 38">
            <a:extLst>
              <a:ext uri="{FF2B5EF4-FFF2-40B4-BE49-F238E27FC236}">
                <a16:creationId xmlns:a16="http://schemas.microsoft.com/office/drawing/2014/main" id="{4DBE1DEC-92CF-9541-B284-6250B8DE54F5}"/>
              </a:ext>
            </a:extLst>
          </p:cNvPr>
          <p:cNvSpPr>
            <a:spLocks noChangeArrowheads="1"/>
          </p:cNvSpPr>
          <p:nvPr/>
        </p:nvSpPr>
        <p:spPr bwMode="auto">
          <a:xfrm>
            <a:off x="2695575" y="4048125"/>
            <a:ext cx="73342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294" tIns="27333" rIns="19294" bIns="2733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defTabSz="926287" eaLnBrk="1" fontAlgn="auto" latinLnBrk="1" hangingPunct="1">
              <a:lnSpc>
                <a:spcPts val="1722"/>
              </a:lnSpc>
              <a:spcBef>
                <a:spcPts val="0"/>
              </a:spcBef>
              <a:spcAft>
                <a:spcPts val="0"/>
              </a:spcAft>
              <a:tabLst>
                <a:tab pos="463144" algn="l"/>
                <a:tab pos="926287" algn="l"/>
                <a:tab pos="1387823" algn="l"/>
              </a:tabLst>
              <a:defRPr/>
            </a:pPr>
            <a:r>
              <a:rPr lang="en-US" altLang="ko-KR" sz="1621" dirty="0">
                <a:solidFill>
                  <a:srgbClr val="000000"/>
                </a:solidFill>
                <a:latin typeface="Symbol" panose="05050102010706020507" pitchFamily="18" charset="2"/>
                <a:ea typeface="굴림" panose="020B0600000101010101" pitchFamily="50" charset="-127"/>
              </a:rPr>
              <a:t>f</a:t>
            </a:r>
            <a:r>
              <a:rPr lang="en-US" altLang="ko-KR" sz="1621" dirty="0">
                <a:solidFill>
                  <a:srgbClr val="000000"/>
                </a:solidFill>
                <a:latin typeface="Tahoma" panose="020B0604030504040204" pitchFamily="34" charset="0"/>
                <a:ea typeface="굴림" panose="020B0600000101010101" pitchFamily="50" charset="-127"/>
              </a:rPr>
              <a:t>2</a:t>
            </a:r>
          </a:p>
        </p:txBody>
      </p:sp>
      <p:sp>
        <p:nvSpPr>
          <p:cNvPr id="89" name="Rectangle 38">
            <a:extLst>
              <a:ext uri="{FF2B5EF4-FFF2-40B4-BE49-F238E27FC236}">
                <a16:creationId xmlns:a16="http://schemas.microsoft.com/office/drawing/2014/main" id="{7AEB98A5-D0E4-2A47-A065-2E3C4932F79C}"/>
              </a:ext>
            </a:extLst>
          </p:cNvPr>
          <p:cNvSpPr>
            <a:spLocks noChangeArrowheads="1"/>
          </p:cNvSpPr>
          <p:nvPr/>
        </p:nvSpPr>
        <p:spPr bwMode="auto">
          <a:xfrm>
            <a:off x="2716213" y="4645025"/>
            <a:ext cx="731837"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294" tIns="27333" rIns="19294" bIns="2733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defTabSz="926287" eaLnBrk="1" fontAlgn="auto" latinLnBrk="1" hangingPunct="1">
              <a:lnSpc>
                <a:spcPts val="1722"/>
              </a:lnSpc>
              <a:spcBef>
                <a:spcPts val="0"/>
              </a:spcBef>
              <a:spcAft>
                <a:spcPts val="0"/>
              </a:spcAft>
              <a:tabLst>
                <a:tab pos="463144" algn="l"/>
                <a:tab pos="926287" algn="l"/>
                <a:tab pos="1387823" algn="l"/>
              </a:tabLst>
              <a:defRPr/>
            </a:pPr>
            <a:r>
              <a:rPr lang="en-US" altLang="ko-KR" sz="1621" dirty="0">
                <a:solidFill>
                  <a:srgbClr val="000000"/>
                </a:solidFill>
                <a:latin typeface="Symbol" panose="05050102010706020507" pitchFamily="18" charset="2"/>
                <a:ea typeface="굴림" panose="020B0600000101010101" pitchFamily="50" charset="-127"/>
              </a:rPr>
              <a:t>f</a:t>
            </a:r>
            <a:r>
              <a:rPr lang="en-US" altLang="ko-KR" sz="1621" dirty="0">
                <a:solidFill>
                  <a:srgbClr val="000000"/>
                </a:solidFill>
                <a:latin typeface="Tahoma" panose="020B0604030504040204" pitchFamily="34" charset="0"/>
                <a:ea typeface="굴림" panose="020B0600000101010101" pitchFamily="50" charset="-127"/>
              </a:rPr>
              <a:t>3</a:t>
            </a:r>
          </a:p>
        </p:txBody>
      </p:sp>
      <p:sp>
        <p:nvSpPr>
          <p:cNvPr id="90" name="Rectangle 38">
            <a:extLst>
              <a:ext uri="{FF2B5EF4-FFF2-40B4-BE49-F238E27FC236}">
                <a16:creationId xmlns:a16="http://schemas.microsoft.com/office/drawing/2014/main" id="{1F75B500-F5D8-5D4B-BBB6-EFB71631DBC5}"/>
              </a:ext>
            </a:extLst>
          </p:cNvPr>
          <p:cNvSpPr>
            <a:spLocks noChangeArrowheads="1"/>
          </p:cNvSpPr>
          <p:nvPr/>
        </p:nvSpPr>
        <p:spPr bwMode="auto">
          <a:xfrm>
            <a:off x="2716213" y="5143500"/>
            <a:ext cx="731837"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294" tIns="27333" rIns="19294" bIns="2733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defTabSz="926287" eaLnBrk="1" fontAlgn="auto" latinLnBrk="1" hangingPunct="1">
              <a:lnSpc>
                <a:spcPts val="1722"/>
              </a:lnSpc>
              <a:spcBef>
                <a:spcPts val="0"/>
              </a:spcBef>
              <a:spcAft>
                <a:spcPts val="0"/>
              </a:spcAft>
              <a:tabLst>
                <a:tab pos="463144" algn="l"/>
                <a:tab pos="926287" algn="l"/>
                <a:tab pos="1387823" algn="l"/>
              </a:tabLst>
              <a:defRPr/>
            </a:pPr>
            <a:r>
              <a:rPr lang="en-US" altLang="ko-KR" sz="1621" dirty="0">
                <a:solidFill>
                  <a:srgbClr val="000000"/>
                </a:solidFill>
                <a:latin typeface="Symbol" panose="05050102010706020507" pitchFamily="18" charset="2"/>
                <a:ea typeface="굴림" panose="020B0600000101010101" pitchFamily="50" charset="-127"/>
              </a:rPr>
              <a:t>f</a:t>
            </a:r>
            <a:r>
              <a:rPr lang="en-US" altLang="ko-KR" sz="1621" dirty="0">
                <a:solidFill>
                  <a:srgbClr val="000000"/>
                </a:solidFill>
                <a:latin typeface="Tahoma" panose="020B0604030504040204" pitchFamily="34" charset="0"/>
                <a:ea typeface="굴림" panose="020B0600000101010101" pitchFamily="50" charset="-127"/>
              </a:rPr>
              <a:t>4</a:t>
            </a:r>
          </a:p>
        </p:txBody>
      </p:sp>
      <p:sp>
        <p:nvSpPr>
          <p:cNvPr id="91" name="Rectangle 31">
            <a:extLst>
              <a:ext uri="{FF2B5EF4-FFF2-40B4-BE49-F238E27FC236}">
                <a16:creationId xmlns:a16="http://schemas.microsoft.com/office/drawing/2014/main" id="{C4BFBC98-F430-E544-A6CD-A2E6685A22C7}"/>
              </a:ext>
            </a:extLst>
          </p:cNvPr>
          <p:cNvSpPr>
            <a:spLocks noChangeArrowheads="1"/>
          </p:cNvSpPr>
          <p:nvPr/>
        </p:nvSpPr>
        <p:spPr bwMode="auto">
          <a:xfrm>
            <a:off x="2432050" y="2987675"/>
            <a:ext cx="541338"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294" tIns="27333" rIns="19294" bIns="2733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defTabSz="926287" eaLnBrk="1" fontAlgn="auto" latinLnBrk="1" hangingPunct="1">
              <a:lnSpc>
                <a:spcPts val="1722"/>
              </a:lnSpc>
              <a:spcBef>
                <a:spcPts val="0"/>
              </a:spcBef>
              <a:spcAft>
                <a:spcPts val="0"/>
              </a:spcAft>
              <a:tabLst>
                <a:tab pos="463144" algn="l"/>
                <a:tab pos="926287" algn="l"/>
                <a:tab pos="1387823" algn="l"/>
              </a:tabLst>
              <a:defRPr/>
            </a:pPr>
            <a:r>
              <a:rPr lang="en-US" altLang="ko-KR" sz="1621" dirty="0">
                <a:solidFill>
                  <a:srgbClr val="000000"/>
                </a:solidFill>
                <a:latin typeface="Tahoma" panose="020B0604030504040204" pitchFamily="34" charset="0"/>
                <a:ea typeface="굴림" panose="020B0600000101010101" pitchFamily="50" charset="-127"/>
              </a:rPr>
              <a:t>IN</a:t>
            </a:r>
          </a:p>
        </p:txBody>
      </p:sp>
      <p:cxnSp>
        <p:nvCxnSpPr>
          <p:cNvPr id="93" name="직선 화살표 연결선 92">
            <a:extLst>
              <a:ext uri="{FF2B5EF4-FFF2-40B4-BE49-F238E27FC236}">
                <a16:creationId xmlns:a16="http://schemas.microsoft.com/office/drawing/2014/main" id="{0A7D8F91-3FCF-8B4D-A723-8297230FA1D2}"/>
              </a:ext>
            </a:extLst>
          </p:cNvPr>
          <p:cNvCxnSpPr/>
          <p:nvPr/>
        </p:nvCxnSpPr>
        <p:spPr>
          <a:xfrm flipV="1">
            <a:off x="3114675" y="5822950"/>
            <a:ext cx="3260725" cy="222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4" name="Rectangle 31">
            <a:extLst>
              <a:ext uri="{FF2B5EF4-FFF2-40B4-BE49-F238E27FC236}">
                <a16:creationId xmlns:a16="http://schemas.microsoft.com/office/drawing/2014/main" id="{5357E995-41E2-0940-B4BE-389870D22848}"/>
              </a:ext>
            </a:extLst>
          </p:cNvPr>
          <p:cNvSpPr>
            <a:spLocks noChangeArrowheads="1"/>
          </p:cNvSpPr>
          <p:nvPr/>
        </p:nvSpPr>
        <p:spPr bwMode="auto">
          <a:xfrm>
            <a:off x="2438400" y="5672138"/>
            <a:ext cx="541338"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294" tIns="27333" rIns="19294" bIns="2733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defTabSz="926287" eaLnBrk="1" fontAlgn="auto" latinLnBrk="1" hangingPunct="1">
              <a:lnSpc>
                <a:spcPts val="1722"/>
              </a:lnSpc>
              <a:spcBef>
                <a:spcPts val="0"/>
              </a:spcBef>
              <a:spcAft>
                <a:spcPts val="0"/>
              </a:spcAft>
              <a:tabLst>
                <a:tab pos="463144" algn="l"/>
                <a:tab pos="926287" algn="l"/>
                <a:tab pos="1387823" algn="l"/>
              </a:tabLst>
              <a:defRPr/>
            </a:pPr>
            <a:r>
              <a:rPr lang="en-US" altLang="ko-KR" sz="1621" dirty="0">
                <a:solidFill>
                  <a:srgbClr val="000000"/>
                </a:solidFill>
                <a:latin typeface="Tahoma" panose="020B0604030504040204" pitchFamily="34" charset="0"/>
                <a:ea typeface="굴림" panose="020B0600000101010101" pitchFamily="50" charset="-127"/>
              </a:rPr>
              <a:t>Time</a:t>
            </a:r>
          </a:p>
        </p:txBody>
      </p:sp>
      <p:cxnSp>
        <p:nvCxnSpPr>
          <p:cNvPr id="71" name="직선 연결선 70">
            <a:extLst>
              <a:ext uri="{FF2B5EF4-FFF2-40B4-BE49-F238E27FC236}">
                <a16:creationId xmlns:a16="http://schemas.microsoft.com/office/drawing/2014/main" id="{A3793A50-385D-1643-8E20-819665538610}"/>
              </a:ext>
            </a:extLst>
          </p:cNvPr>
          <p:cNvCxnSpPr/>
          <p:nvPr/>
        </p:nvCxnSpPr>
        <p:spPr>
          <a:xfrm>
            <a:off x="4105275" y="3724275"/>
            <a:ext cx="0" cy="3128963"/>
          </a:xfrm>
          <a:prstGeom prst="line">
            <a:avLst/>
          </a:prstGeom>
          <a:ln w="28575">
            <a:solidFill>
              <a:schemeClr val="accent6">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791E8C9D-0359-E44B-AE58-F41919F4335B}"/>
              </a:ext>
            </a:extLst>
          </p:cNvPr>
          <p:cNvCxnSpPr/>
          <p:nvPr/>
        </p:nvCxnSpPr>
        <p:spPr>
          <a:xfrm>
            <a:off x="4284663" y="3724275"/>
            <a:ext cx="0" cy="3128963"/>
          </a:xfrm>
          <a:prstGeom prst="line">
            <a:avLst/>
          </a:prstGeom>
          <a:ln w="28575">
            <a:solidFill>
              <a:schemeClr val="accent6">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7" name="직선 연결선 96">
            <a:extLst>
              <a:ext uri="{FF2B5EF4-FFF2-40B4-BE49-F238E27FC236}">
                <a16:creationId xmlns:a16="http://schemas.microsoft.com/office/drawing/2014/main" id="{7F219E9E-5C0D-1F4B-A5B4-62338F502D8B}"/>
              </a:ext>
            </a:extLst>
          </p:cNvPr>
          <p:cNvCxnSpPr/>
          <p:nvPr/>
        </p:nvCxnSpPr>
        <p:spPr>
          <a:xfrm>
            <a:off x="5607050" y="3727450"/>
            <a:ext cx="0" cy="3128963"/>
          </a:xfrm>
          <a:prstGeom prst="line">
            <a:avLst/>
          </a:prstGeom>
          <a:ln w="28575">
            <a:solidFill>
              <a:schemeClr val="accent6">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8" name="직선 연결선 97">
            <a:extLst>
              <a:ext uri="{FF2B5EF4-FFF2-40B4-BE49-F238E27FC236}">
                <a16:creationId xmlns:a16="http://schemas.microsoft.com/office/drawing/2014/main" id="{17BA84D7-5714-A844-9E9C-1C287FD15A25}"/>
              </a:ext>
            </a:extLst>
          </p:cNvPr>
          <p:cNvCxnSpPr/>
          <p:nvPr/>
        </p:nvCxnSpPr>
        <p:spPr>
          <a:xfrm>
            <a:off x="5813425" y="3724275"/>
            <a:ext cx="0" cy="3128963"/>
          </a:xfrm>
          <a:prstGeom prst="line">
            <a:avLst/>
          </a:prstGeom>
          <a:ln w="28575">
            <a:solidFill>
              <a:schemeClr val="accent6">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07" name="그룹 106">
            <a:extLst>
              <a:ext uri="{FF2B5EF4-FFF2-40B4-BE49-F238E27FC236}">
                <a16:creationId xmlns:a16="http://schemas.microsoft.com/office/drawing/2014/main" id="{D6645994-F93E-8147-9966-8C32F0536DC6}"/>
              </a:ext>
            </a:extLst>
          </p:cNvPr>
          <p:cNvGrpSpPr>
            <a:grpSpLocks/>
          </p:cNvGrpSpPr>
          <p:nvPr/>
        </p:nvGrpSpPr>
        <p:grpSpPr bwMode="auto">
          <a:xfrm>
            <a:off x="3578225" y="6138863"/>
            <a:ext cx="2825750" cy="354012"/>
            <a:chOff x="3528416" y="6059738"/>
            <a:chExt cx="2789226" cy="350752"/>
          </a:xfrm>
        </p:grpSpPr>
        <p:cxnSp>
          <p:nvCxnSpPr>
            <p:cNvPr id="102" name="직선 연결선 101">
              <a:extLst>
                <a:ext uri="{FF2B5EF4-FFF2-40B4-BE49-F238E27FC236}">
                  <a16:creationId xmlns:a16="http://schemas.microsoft.com/office/drawing/2014/main" id="{F8690F51-94BE-2442-9136-D0834F68B469}"/>
                </a:ext>
              </a:extLst>
            </p:cNvPr>
            <p:cNvCxnSpPr/>
            <p:nvPr/>
          </p:nvCxnSpPr>
          <p:spPr>
            <a:xfrm>
              <a:off x="5730025" y="6059738"/>
              <a:ext cx="0" cy="350752"/>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1" name="직선 연결선 100">
              <a:extLst>
                <a:ext uri="{FF2B5EF4-FFF2-40B4-BE49-F238E27FC236}">
                  <a16:creationId xmlns:a16="http://schemas.microsoft.com/office/drawing/2014/main" id="{DF552550-393D-5841-AFA1-5844D68EAB33}"/>
                </a:ext>
              </a:extLst>
            </p:cNvPr>
            <p:cNvCxnSpPr/>
            <p:nvPr/>
          </p:nvCxnSpPr>
          <p:spPr>
            <a:xfrm>
              <a:off x="4224156" y="6059738"/>
              <a:ext cx="0" cy="350752"/>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2" name="꺾인 연결선 91">
              <a:extLst>
                <a:ext uri="{FF2B5EF4-FFF2-40B4-BE49-F238E27FC236}">
                  <a16:creationId xmlns:a16="http://schemas.microsoft.com/office/drawing/2014/main" id="{66807E27-474E-4447-89FC-9678EA18AEFD}"/>
                </a:ext>
              </a:extLst>
            </p:cNvPr>
            <p:cNvCxnSpPr/>
            <p:nvPr/>
          </p:nvCxnSpPr>
          <p:spPr>
            <a:xfrm flipV="1">
              <a:off x="3528416" y="6059738"/>
              <a:ext cx="697307" cy="350752"/>
            </a:xfrm>
            <a:prstGeom prst="bentConnector3">
              <a:avLst>
                <a:gd name="adj1" fmla="val 74019"/>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5" name="꺾인 연결선 94">
              <a:extLst>
                <a:ext uri="{FF2B5EF4-FFF2-40B4-BE49-F238E27FC236}">
                  <a16:creationId xmlns:a16="http://schemas.microsoft.com/office/drawing/2014/main" id="{6FD7CE2D-4215-5244-99BA-6D21F03E0E6D}"/>
                </a:ext>
              </a:extLst>
            </p:cNvPr>
            <p:cNvCxnSpPr/>
            <p:nvPr/>
          </p:nvCxnSpPr>
          <p:spPr>
            <a:xfrm flipV="1">
              <a:off x="4225723" y="6059738"/>
              <a:ext cx="1509002" cy="350752"/>
            </a:xfrm>
            <a:prstGeom prst="bentConnector3">
              <a:avLst>
                <a:gd name="adj1" fmla="val 86449"/>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3" name="직선 연결선 102">
              <a:extLst>
                <a:ext uri="{FF2B5EF4-FFF2-40B4-BE49-F238E27FC236}">
                  <a16:creationId xmlns:a16="http://schemas.microsoft.com/office/drawing/2014/main" id="{09297500-A827-9E4F-9004-1D0D8233B7A2}"/>
                </a:ext>
              </a:extLst>
            </p:cNvPr>
            <p:cNvCxnSpPr/>
            <p:nvPr/>
          </p:nvCxnSpPr>
          <p:spPr>
            <a:xfrm flipH="1">
              <a:off x="5720623" y="6407344"/>
              <a:ext cx="597019" cy="3146"/>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106" name="Rectangle 38">
            <a:extLst>
              <a:ext uri="{FF2B5EF4-FFF2-40B4-BE49-F238E27FC236}">
                <a16:creationId xmlns:a16="http://schemas.microsoft.com/office/drawing/2014/main" id="{E898CB93-800F-2E46-8141-8EA3CC76F47A}"/>
              </a:ext>
            </a:extLst>
          </p:cNvPr>
          <p:cNvSpPr>
            <a:spLocks noChangeArrowheads="1"/>
          </p:cNvSpPr>
          <p:nvPr/>
        </p:nvSpPr>
        <p:spPr bwMode="auto">
          <a:xfrm>
            <a:off x="6586538" y="6167438"/>
            <a:ext cx="2232025"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294" tIns="27333" rIns="19294" bIns="2733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defTabSz="926287" eaLnBrk="1" fontAlgn="auto" latinLnBrk="1" hangingPunct="1">
              <a:lnSpc>
                <a:spcPts val="1722"/>
              </a:lnSpc>
              <a:spcBef>
                <a:spcPts val="0"/>
              </a:spcBef>
              <a:spcAft>
                <a:spcPts val="0"/>
              </a:spcAft>
              <a:tabLst>
                <a:tab pos="463144" algn="l"/>
                <a:tab pos="926287" algn="l"/>
                <a:tab pos="1387823" algn="l"/>
              </a:tabLst>
              <a:defRPr/>
            </a:pPr>
            <a:r>
              <a:rPr lang="en-US" altLang="ko-KR" sz="1621" dirty="0">
                <a:solidFill>
                  <a:srgbClr val="000000"/>
                </a:solidFill>
                <a:latin typeface="Calibri" panose="020F0502020204030204"/>
                <a:ea typeface="굴림" panose="020B0600000101010101" pitchFamily="50" charset="-127"/>
              </a:rPr>
              <a:t>C = </a:t>
            </a:r>
            <a:r>
              <a:rPr lang="en-US" altLang="ko-KR" sz="1621" dirty="0">
                <a:solidFill>
                  <a:srgbClr val="000000"/>
                </a:solidFill>
                <a:latin typeface="Symbol" panose="05050102010706020507" pitchFamily="18" charset="2"/>
                <a:ea typeface="굴림" panose="020B0600000101010101" pitchFamily="50" charset="-127"/>
              </a:rPr>
              <a:t>f</a:t>
            </a:r>
            <a:r>
              <a:rPr lang="en-US" altLang="ko-KR" sz="1621" dirty="0">
                <a:solidFill>
                  <a:srgbClr val="000000"/>
                </a:solidFill>
                <a:latin typeface="Tahoma" panose="020B0604030504040204" pitchFamily="34" charset="0"/>
                <a:ea typeface="굴림" panose="020B0600000101010101" pitchFamily="50" charset="-127"/>
              </a:rPr>
              <a:t>1</a:t>
            </a:r>
            <a:r>
              <a:rPr lang="en-US" altLang="ko-KR" sz="1621" dirty="0">
                <a:solidFill>
                  <a:srgbClr val="000000"/>
                </a:solidFill>
                <a:latin typeface="Symbol" panose="05050102010706020507" pitchFamily="18" charset="2"/>
                <a:ea typeface="굴림" panose="020B0600000101010101" pitchFamily="50" charset="-127"/>
              </a:rPr>
              <a:t>f</a:t>
            </a:r>
            <a:r>
              <a:rPr lang="en-US" altLang="ko-KR" sz="1621" dirty="0">
                <a:solidFill>
                  <a:srgbClr val="000000"/>
                </a:solidFill>
                <a:latin typeface="Tahoma" panose="020B0604030504040204" pitchFamily="34" charset="0"/>
                <a:ea typeface="굴림" panose="020B0600000101010101" pitchFamily="50" charset="-127"/>
              </a:rPr>
              <a:t>2</a:t>
            </a:r>
            <a:r>
              <a:rPr lang="en-US" altLang="ko-KR" sz="1621" dirty="0">
                <a:solidFill>
                  <a:srgbClr val="000000"/>
                </a:solidFill>
                <a:latin typeface="Symbol" panose="05050102010706020507" pitchFamily="18" charset="2"/>
                <a:ea typeface="굴림" panose="020B0600000101010101" pitchFamily="50" charset="-127"/>
              </a:rPr>
              <a:t>f</a:t>
            </a:r>
            <a:r>
              <a:rPr lang="en-US" altLang="ko-KR" sz="1621" dirty="0">
                <a:solidFill>
                  <a:srgbClr val="000000"/>
                </a:solidFill>
                <a:latin typeface="Tahoma" panose="020B0604030504040204" pitchFamily="34" charset="0"/>
                <a:ea typeface="굴림" panose="020B0600000101010101" pitchFamily="50" charset="-127"/>
              </a:rPr>
              <a:t>3’</a:t>
            </a:r>
            <a:r>
              <a:rPr lang="en-US" altLang="ko-KR" sz="1621" dirty="0">
                <a:solidFill>
                  <a:srgbClr val="000000"/>
                </a:solidFill>
                <a:latin typeface="Symbol" panose="05050102010706020507" pitchFamily="18" charset="2"/>
                <a:ea typeface="굴림" panose="020B0600000101010101" pitchFamily="50" charset="-127"/>
              </a:rPr>
              <a:t>f</a:t>
            </a:r>
            <a:r>
              <a:rPr lang="en-US" altLang="ko-KR" sz="1621" dirty="0">
                <a:solidFill>
                  <a:srgbClr val="000000"/>
                </a:solidFill>
                <a:latin typeface="Tahoma" panose="020B0604030504040204" pitchFamily="34" charset="0"/>
                <a:ea typeface="굴림" panose="020B0600000101010101" pitchFamily="50" charset="-127"/>
              </a:rPr>
              <a:t>4’+</a:t>
            </a:r>
            <a:r>
              <a:rPr lang="en-US" altLang="ko-KR" sz="1621" dirty="0">
                <a:solidFill>
                  <a:srgbClr val="000000"/>
                </a:solidFill>
                <a:latin typeface="Symbol" panose="05050102010706020507" pitchFamily="18" charset="2"/>
                <a:ea typeface="굴림" panose="020B0600000101010101" pitchFamily="50" charset="-127"/>
              </a:rPr>
              <a:t>f</a:t>
            </a:r>
            <a:r>
              <a:rPr lang="en-US" altLang="ko-KR" sz="1621" dirty="0">
                <a:solidFill>
                  <a:srgbClr val="000000"/>
                </a:solidFill>
                <a:latin typeface="Tahoma" panose="020B0604030504040204" pitchFamily="34" charset="0"/>
                <a:ea typeface="굴림" panose="020B0600000101010101" pitchFamily="50" charset="-127"/>
              </a:rPr>
              <a:t>1’</a:t>
            </a:r>
            <a:r>
              <a:rPr lang="en-US" altLang="ko-KR" sz="1621" dirty="0">
                <a:solidFill>
                  <a:srgbClr val="000000"/>
                </a:solidFill>
                <a:latin typeface="Symbol" panose="05050102010706020507" pitchFamily="18" charset="2"/>
                <a:ea typeface="굴림" panose="020B0600000101010101" pitchFamily="50" charset="-127"/>
              </a:rPr>
              <a:t>f</a:t>
            </a:r>
            <a:r>
              <a:rPr lang="en-US" altLang="ko-KR" sz="1621" dirty="0">
                <a:solidFill>
                  <a:srgbClr val="000000"/>
                </a:solidFill>
                <a:latin typeface="Tahoma" panose="020B0604030504040204" pitchFamily="34" charset="0"/>
                <a:ea typeface="굴림" panose="020B0600000101010101" pitchFamily="50" charset="-127"/>
              </a:rPr>
              <a:t>2’</a:t>
            </a:r>
            <a:r>
              <a:rPr lang="en-US" altLang="ko-KR" sz="1621" dirty="0">
                <a:solidFill>
                  <a:srgbClr val="000000"/>
                </a:solidFill>
                <a:latin typeface="Symbol" panose="05050102010706020507" pitchFamily="18" charset="2"/>
                <a:ea typeface="굴림" panose="020B0600000101010101" pitchFamily="50" charset="-127"/>
              </a:rPr>
              <a:t>f</a:t>
            </a:r>
            <a:r>
              <a:rPr lang="en-US" altLang="ko-KR" sz="1621" dirty="0">
                <a:solidFill>
                  <a:srgbClr val="000000"/>
                </a:solidFill>
                <a:latin typeface="Tahoma" panose="020B0604030504040204" pitchFamily="34" charset="0"/>
                <a:ea typeface="굴림" panose="020B0600000101010101" pitchFamily="50" charset="-127"/>
              </a:rPr>
              <a:t>3’</a:t>
            </a:r>
            <a:r>
              <a:rPr lang="en-US" altLang="ko-KR" sz="1621" dirty="0">
                <a:solidFill>
                  <a:srgbClr val="000000"/>
                </a:solidFill>
                <a:latin typeface="Symbol" panose="05050102010706020507" pitchFamily="18" charset="2"/>
                <a:ea typeface="굴림" panose="020B0600000101010101" pitchFamily="50" charset="-127"/>
              </a:rPr>
              <a:t>f</a:t>
            </a:r>
            <a:r>
              <a:rPr lang="en-US" altLang="ko-KR" sz="1621" dirty="0">
                <a:solidFill>
                  <a:srgbClr val="000000"/>
                </a:solidFill>
                <a:latin typeface="Tahoma" panose="020B0604030504040204" pitchFamily="34" charset="0"/>
                <a:ea typeface="굴림" panose="020B0600000101010101" pitchFamily="50" charset="-127"/>
              </a:rPr>
              <a:t>4</a:t>
            </a:r>
          </a:p>
          <a:p>
            <a:pPr defTabSz="926287" eaLnBrk="1" fontAlgn="auto" latinLnBrk="1" hangingPunct="1">
              <a:lnSpc>
                <a:spcPts val="1722"/>
              </a:lnSpc>
              <a:spcBef>
                <a:spcPts val="0"/>
              </a:spcBef>
              <a:spcAft>
                <a:spcPts val="0"/>
              </a:spcAft>
              <a:tabLst>
                <a:tab pos="463144" algn="l"/>
                <a:tab pos="926287" algn="l"/>
                <a:tab pos="1387823" algn="l"/>
              </a:tabLst>
              <a:defRPr/>
            </a:pPr>
            <a:endParaRPr lang="en-US" altLang="ko-KR" sz="1621" dirty="0">
              <a:solidFill>
                <a:srgbClr val="000000"/>
              </a:solidFill>
              <a:latin typeface="Tahoma" panose="020B0604030504040204" pitchFamily="34" charset="0"/>
              <a:ea typeface="굴림" panose="020B0600000101010101" pitchFamily="50" charset="-127"/>
            </a:endParaRP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5E30C3E1-F85E-DD4F-AC82-6DE28BA1597F}"/>
                  </a:ext>
                </a:extLst>
              </p14:cNvPr>
              <p14:cNvContentPartPr/>
              <p14:nvPr/>
            </p14:nvContentPartPr>
            <p14:xfrm>
              <a:off x="4147920" y="3603960"/>
              <a:ext cx="3819600" cy="2925000"/>
            </p14:xfrm>
          </p:contentPart>
        </mc:Choice>
        <mc:Fallback>
          <p:pic>
            <p:nvPicPr>
              <p:cNvPr id="2" name="Ink 1">
                <a:extLst>
                  <a:ext uri="{FF2B5EF4-FFF2-40B4-BE49-F238E27FC236}">
                    <a16:creationId xmlns:a16="http://schemas.microsoft.com/office/drawing/2014/main" id="{5E30C3E1-F85E-DD4F-AC82-6DE28BA1597F}"/>
                  </a:ext>
                </a:extLst>
              </p:cNvPr>
              <p:cNvPicPr/>
              <p:nvPr/>
            </p:nvPicPr>
            <p:blipFill>
              <a:blip r:embed="rId3"/>
              <a:stretch>
                <a:fillRect/>
              </a:stretch>
            </p:blipFill>
            <p:spPr>
              <a:xfrm>
                <a:off x="4138560" y="3594600"/>
                <a:ext cx="3838320" cy="2943720"/>
              </a:xfrm>
              <a:prstGeom prst="rect">
                <a:avLst/>
              </a:prstGeom>
            </p:spPr>
          </p:pic>
        </mc:Fallback>
      </mc:AlternateContent>
    </p:spTree>
    <p:extLst>
      <p:ext uri="{BB962C8B-B14F-4D97-AF65-F5344CB8AC3E}">
        <p14:creationId xmlns:p14="http://schemas.microsoft.com/office/powerpoint/2010/main" val="22474965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4" fill="hold" nodeType="clickEffect">
                                  <p:stCondLst>
                                    <p:cond delay="0"/>
                                  </p:stCondLst>
                                  <p:childTnLst>
                                    <p:set>
                                      <p:cBhvr>
                                        <p:cTn id="10" dur="1" fill="hold">
                                          <p:stCondLst>
                                            <p:cond delay="0"/>
                                          </p:stCondLst>
                                        </p:cTn>
                                        <p:tgtEl>
                                          <p:spTgt spid="96"/>
                                        </p:tgtEl>
                                        <p:attrNameLst>
                                          <p:attrName>style.visibility</p:attrName>
                                        </p:attrNameLst>
                                      </p:cBhvr>
                                      <p:to>
                                        <p:strVal val="visible"/>
                                      </p:to>
                                    </p:set>
                                    <p:animEffect transition="in" filter="wipe(down)">
                                      <p:cBhvr>
                                        <p:cTn id="11" dur="500"/>
                                        <p:tgtEl>
                                          <p:spTgt spid="96"/>
                                        </p:tgtEl>
                                      </p:cBhvr>
                                    </p:animEffect>
                                  </p:childTnLst>
                                </p:cTn>
                              </p:par>
                              <p:par>
                                <p:cTn id="12" presetID="22" presetClass="entr" presetSubtype="4" fill="hold" nodeType="withEffect">
                                  <p:stCondLst>
                                    <p:cond delay="0"/>
                                  </p:stCondLst>
                                  <p:childTnLst>
                                    <p:set>
                                      <p:cBhvr>
                                        <p:cTn id="13" dur="1" fill="hold">
                                          <p:stCondLst>
                                            <p:cond delay="0"/>
                                          </p:stCondLst>
                                        </p:cTn>
                                        <p:tgtEl>
                                          <p:spTgt spid="71"/>
                                        </p:tgtEl>
                                        <p:attrNameLst>
                                          <p:attrName>style.visibility</p:attrName>
                                        </p:attrNameLst>
                                      </p:cBhvr>
                                      <p:to>
                                        <p:strVal val="visible"/>
                                      </p:to>
                                    </p:set>
                                    <p:animEffect transition="in" filter="wipe(down)">
                                      <p:cBhvr>
                                        <p:cTn id="14" dur="500"/>
                                        <p:tgtEl>
                                          <p:spTgt spid="71"/>
                                        </p:tgtEl>
                                      </p:cBhvr>
                                    </p:animEffect>
                                  </p:childTnLst>
                                </p:cTn>
                              </p:par>
                              <p:par>
                                <p:cTn id="15" presetID="22" presetClass="entr" presetSubtype="4" fill="hold" nodeType="withEffect">
                                  <p:stCondLst>
                                    <p:cond delay="0"/>
                                  </p:stCondLst>
                                  <p:childTnLst>
                                    <p:set>
                                      <p:cBhvr>
                                        <p:cTn id="16" dur="1" fill="hold">
                                          <p:stCondLst>
                                            <p:cond delay="0"/>
                                          </p:stCondLst>
                                        </p:cTn>
                                        <p:tgtEl>
                                          <p:spTgt spid="97"/>
                                        </p:tgtEl>
                                        <p:attrNameLst>
                                          <p:attrName>style.visibility</p:attrName>
                                        </p:attrNameLst>
                                      </p:cBhvr>
                                      <p:to>
                                        <p:strVal val="visible"/>
                                      </p:to>
                                    </p:set>
                                    <p:animEffect transition="in" filter="wipe(down)">
                                      <p:cBhvr>
                                        <p:cTn id="17" dur="500"/>
                                        <p:tgtEl>
                                          <p:spTgt spid="97"/>
                                        </p:tgtEl>
                                      </p:cBhvr>
                                    </p:animEffect>
                                  </p:childTnLst>
                                </p:cTn>
                              </p:par>
                              <p:par>
                                <p:cTn id="18" presetID="22" presetClass="entr" presetSubtype="4" fill="hold" nodeType="withEffect">
                                  <p:stCondLst>
                                    <p:cond delay="0"/>
                                  </p:stCondLst>
                                  <p:childTnLst>
                                    <p:set>
                                      <p:cBhvr>
                                        <p:cTn id="19" dur="1" fill="hold">
                                          <p:stCondLst>
                                            <p:cond delay="0"/>
                                          </p:stCondLst>
                                        </p:cTn>
                                        <p:tgtEl>
                                          <p:spTgt spid="98"/>
                                        </p:tgtEl>
                                        <p:attrNameLst>
                                          <p:attrName>style.visibility</p:attrName>
                                        </p:attrNameLst>
                                      </p:cBhvr>
                                      <p:to>
                                        <p:strVal val="visible"/>
                                      </p:to>
                                    </p:set>
                                    <p:animEffect transition="in" filter="wipe(down)">
                                      <p:cBhvr>
                                        <p:cTn id="20" dur="500"/>
                                        <p:tgtEl>
                                          <p:spTgt spid="98"/>
                                        </p:tgtEl>
                                      </p:cBhvr>
                                    </p:animEffect>
                                  </p:childTnLst>
                                </p:cTn>
                              </p:par>
                            </p:childTnLst>
                          </p:cTn>
                        </p:par>
                        <p:par>
                          <p:cTn id="21" fill="hold" nodeType="afterGroup">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59985" y="795424"/>
            <a:ext cx="4629729" cy="409323"/>
          </a:xfrm>
          <a:prstGeom prst="rect">
            <a:avLst/>
          </a:prstGeom>
          <a:noFill/>
        </p:spPr>
        <p:txBody>
          <a:bodyPr wrap="none" rtlCol="0">
            <a:spAutoFit/>
          </a:bodyPr>
          <a:lstStyle/>
          <a:p>
            <a:r>
              <a:rPr lang="en-US" altLang="ko-KR" sz="2026" dirty="0"/>
              <a:t>Design of a Simple Memory Controller</a:t>
            </a:r>
            <a:endParaRPr lang="ko-KR" altLang="en-US" sz="2026" dirty="0"/>
          </a:p>
        </p:txBody>
      </p:sp>
      <p:sp>
        <p:nvSpPr>
          <p:cNvPr id="42" name="TextBox 41"/>
          <p:cNvSpPr txBox="1"/>
          <p:nvPr/>
        </p:nvSpPr>
        <p:spPr>
          <a:xfrm>
            <a:off x="79683" y="1275114"/>
            <a:ext cx="7084638" cy="646331"/>
          </a:xfrm>
          <a:prstGeom prst="rect">
            <a:avLst/>
          </a:prstGeom>
          <a:noFill/>
        </p:spPr>
        <p:txBody>
          <a:bodyPr wrap="square" rtlCol="0">
            <a:spAutoFit/>
          </a:bodyPr>
          <a:lstStyle/>
          <a:p>
            <a:r>
              <a:rPr lang="en-US" altLang="ko-KR" b="1" dirty="0"/>
              <a:t>Generation of control signals from overlapping clocks, </a:t>
            </a:r>
            <a:r>
              <a:rPr lang="en-US" altLang="ko-KR" b="1" dirty="0">
                <a:latin typeface="Symbol" panose="05050102010706020507" pitchFamily="18" charset="2"/>
              </a:rPr>
              <a:t>f</a:t>
            </a:r>
            <a:r>
              <a:rPr lang="en-US" altLang="ko-KR" b="1" baseline="-25000" dirty="0"/>
              <a:t>1</a:t>
            </a:r>
            <a:r>
              <a:rPr lang="en-US" altLang="ko-KR" b="1" dirty="0"/>
              <a:t>, </a:t>
            </a:r>
            <a:r>
              <a:rPr lang="en-US" altLang="ko-KR" b="1" dirty="0">
                <a:latin typeface="Symbol" panose="05050102010706020507" pitchFamily="18" charset="2"/>
              </a:rPr>
              <a:t>f</a:t>
            </a:r>
            <a:r>
              <a:rPr lang="en-US" altLang="ko-KR" b="1" baseline="-25000" dirty="0"/>
              <a:t>2</a:t>
            </a:r>
            <a:r>
              <a:rPr lang="en-US" altLang="ko-KR" b="1" dirty="0"/>
              <a:t>, </a:t>
            </a:r>
            <a:r>
              <a:rPr lang="en-US" altLang="ko-KR" b="1" dirty="0">
                <a:latin typeface="Symbol" panose="05050102010706020507" pitchFamily="18" charset="2"/>
              </a:rPr>
              <a:t>f</a:t>
            </a:r>
            <a:r>
              <a:rPr lang="en-US" altLang="ko-KR" b="1" baseline="-25000" dirty="0"/>
              <a:t>3</a:t>
            </a:r>
            <a:r>
              <a:rPr lang="en-US" altLang="ko-KR" b="1" dirty="0"/>
              <a:t> and </a:t>
            </a:r>
            <a:r>
              <a:rPr lang="en-US" altLang="ko-KR" b="1" dirty="0">
                <a:latin typeface="Symbol" panose="05050102010706020507" pitchFamily="18" charset="2"/>
              </a:rPr>
              <a:t>f</a:t>
            </a:r>
            <a:r>
              <a:rPr lang="en-US" altLang="ko-KR" b="1" baseline="-25000" dirty="0"/>
              <a:t>4</a:t>
            </a:r>
            <a:r>
              <a:rPr lang="en-US" altLang="ko-KR" b="1" dirty="0"/>
              <a:t> </a:t>
            </a: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4" y="1723629"/>
            <a:ext cx="5130409" cy="5055785"/>
          </a:xfrm>
          <a:prstGeom prst="rect">
            <a:avLst/>
          </a:prstGeom>
        </p:spPr>
      </p:pic>
      <p:sp>
        <p:nvSpPr>
          <p:cNvPr id="7" name="Rectangle 2"/>
          <p:cNvSpPr txBox="1">
            <a:spLocks noChangeArrowheads="1"/>
          </p:cNvSpPr>
          <p:nvPr/>
        </p:nvSpPr>
        <p:spPr>
          <a:xfrm>
            <a:off x="788976" y="180107"/>
            <a:ext cx="4142411" cy="287847"/>
          </a:xfrm>
          <a:prstGeom prst="rect">
            <a:avLst/>
          </a:prstGeom>
          <a:noFill/>
          <a:ln/>
        </p:spPr>
        <p:txBody>
          <a:bodyPr vert="horz" lIns="92625" tIns="46313" rIns="92625" bIns="46313" rtlCol="0" anchor="ctr">
            <a:normAutofit fontScale="32500" lnSpcReduction="200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4457" b="1" u="sng" dirty="0">
                <a:solidFill>
                  <a:srgbClr val="FF0000"/>
                </a:solidFill>
                <a:latin typeface="Arial" panose="020B0604020202020204" pitchFamily="34" charset="0"/>
                <a:cs typeface="Arial" panose="020B0604020202020204" pitchFamily="34" charset="0"/>
              </a:rPr>
              <a:t>Case studies in Sequential Logic Design</a:t>
            </a:r>
          </a:p>
        </p:txBody>
      </p:sp>
      <p:sp>
        <p:nvSpPr>
          <p:cNvPr id="8" name="Rectangle 3"/>
          <p:cNvSpPr>
            <a:spLocks noChangeArrowheads="1"/>
          </p:cNvSpPr>
          <p:nvPr/>
        </p:nvSpPr>
        <p:spPr bwMode="auto">
          <a:xfrm>
            <a:off x="994810" y="514588"/>
            <a:ext cx="2169374" cy="290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323" tIns="25729" rIns="64323" bIns="25729">
            <a:spAutoFit/>
          </a:bodyPr>
          <a:lstStyle/>
          <a:p>
            <a:pPr>
              <a:lnSpc>
                <a:spcPct val="85000"/>
              </a:lnSpc>
            </a:pPr>
            <a:r>
              <a:rPr lang="en-US" altLang="ko-KR" b="1" i="1" dirty="0">
                <a:latin typeface="Arial" panose="020B0604020202020204" pitchFamily="34" charset="0"/>
                <a:cs typeface="Arial" panose="020B0604020202020204" pitchFamily="34" charset="0"/>
              </a:rPr>
              <a:t>Memory controller</a:t>
            </a:r>
          </a:p>
        </p:txBody>
      </p:sp>
      <p:pic>
        <p:nvPicPr>
          <p:cNvPr id="9" name="그림 8"/>
          <p:cNvPicPr>
            <a:picLocks noChangeAspect="1"/>
          </p:cNvPicPr>
          <p:nvPr/>
        </p:nvPicPr>
        <p:blipFill rotWithShape="1">
          <a:blip r:embed="rId3" cstate="print">
            <a:extLst>
              <a:ext uri="{28A0092B-C50C-407E-A947-70E740481C1C}">
                <a14:useLocalDpi xmlns:a14="http://schemas.microsoft.com/office/drawing/2010/main" val="0"/>
              </a:ext>
            </a:extLst>
          </a:blip>
          <a:srcRect l="4953" r="1734"/>
          <a:stretch/>
        </p:blipFill>
        <p:spPr>
          <a:xfrm>
            <a:off x="4931387" y="2863784"/>
            <a:ext cx="4222416" cy="2775474"/>
          </a:xfrm>
          <a:prstGeom prst="rect">
            <a:avLst/>
          </a:prstGeom>
        </p:spPr>
      </p:pic>
      <p:sp>
        <p:nvSpPr>
          <p:cNvPr id="3" name="직사각형 2"/>
          <p:cNvSpPr/>
          <p:nvPr/>
        </p:nvSpPr>
        <p:spPr>
          <a:xfrm>
            <a:off x="79683" y="3175001"/>
            <a:ext cx="4851704" cy="1762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0" name="직사각형 9"/>
          <p:cNvSpPr/>
          <p:nvPr/>
        </p:nvSpPr>
        <p:spPr>
          <a:xfrm>
            <a:off x="2562795" y="1649233"/>
            <a:ext cx="598675" cy="5130180"/>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nvGrpSpPr>
          <p:cNvPr id="5" name="그룹 4"/>
          <p:cNvGrpSpPr/>
          <p:nvPr/>
        </p:nvGrpSpPr>
        <p:grpSpPr>
          <a:xfrm>
            <a:off x="612889" y="2251113"/>
            <a:ext cx="3559484" cy="3146336"/>
            <a:chOff x="600866" y="2222305"/>
            <a:chExt cx="3513933" cy="3106072"/>
          </a:xfrm>
        </p:grpSpPr>
        <p:sp>
          <p:nvSpPr>
            <p:cNvPr id="11" name="직사각형 10"/>
            <p:cNvSpPr/>
            <p:nvPr/>
          </p:nvSpPr>
          <p:spPr>
            <a:xfrm>
              <a:off x="600866" y="2222305"/>
              <a:ext cx="3513933" cy="3201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2" name="직사각형 11"/>
            <p:cNvSpPr/>
            <p:nvPr/>
          </p:nvSpPr>
          <p:spPr>
            <a:xfrm>
              <a:off x="600866" y="5008203"/>
              <a:ext cx="3513933" cy="32017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sp>
        <p:nvSpPr>
          <p:cNvPr id="13" name="TextBox 12">
            <a:extLst>
              <a:ext uri="{FF2B5EF4-FFF2-40B4-BE49-F238E27FC236}">
                <a16:creationId xmlns:a16="http://schemas.microsoft.com/office/drawing/2014/main" id="{E9EC2E28-9976-3447-A8E9-C780D0328A85}"/>
              </a:ext>
            </a:extLst>
          </p:cNvPr>
          <p:cNvSpPr txBox="1"/>
          <p:nvPr/>
        </p:nvSpPr>
        <p:spPr>
          <a:xfrm>
            <a:off x="5411394" y="5775461"/>
            <a:ext cx="1323708" cy="374120"/>
          </a:xfrm>
          <a:prstGeom prst="rect">
            <a:avLst/>
          </a:prstGeom>
          <a:noFill/>
        </p:spPr>
        <p:txBody>
          <a:bodyPr wrap="none" rtlCol="0">
            <a:spAutoFit/>
          </a:bodyPr>
          <a:lstStyle/>
          <a:p>
            <a:r>
              <a:rPr kumimoji="1" lang="en-US" altLang="ko-KR" dirty="0">
                <a:latin typeface="Symbol" pitchFamily="2" charset="2"/>
              </a:rPr>
              <a:t>F1 F2 </a:t>
            </a:r>
            <a:r>
              <a:rPr kumimoji="1" lang="en-US" altLang="ko-KR" dirty="0"/>
              <a:t>R/W</a:t>
            </a:r>
            <a:endParaRPr kumimoji="1" lang="ko-KR" altLang="en-US" dirty="0"/>
          </a:p>
        </p:txBody>
      </p:sp>
      <p:cxnSp>
        <p:nvCxnSpPr>
          <p:cNvPr id="15" name="직선 연결선[R] 14">
            <a:extLst>
              <a:ext uri="{FF2B5EF4-FFF2-40B4-BE49-F238E27FC236}">
                <a16:creationId xmlns:a16="http://schemas.microsoft.com/office/drawing/2014/main" id="{B23A415B-C611-DF48-AC31-37CE9A733B3A}"/>
              </a:ext>
            </a:extLst>
          </p:cNvPr>
          <p:cNvCxnSpPr/>
          <p:nvPr/>
        </p:nvCxnSpPr>
        <p:spPr>
          <a:xfrm>
            <a:off x="5478603" y="5829947"/>
            <a:ext cx="25199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R] 16">
            <a:extLst>
              <a:ext uri="{FF2B5EF4-FFF2-40B4-BE49-F238E27FC236}">
                <a16:creationId xmlns:a16="http://schemas.microsoft.com/office/drawing/2014/main" id="{16B1E3FC-42E8-3743-9C9F-C5EB20123D19}"/>
              </a:ext>
            </a:extLst>
          </p:cNvPr>
          <p:cNvCxnSpPr>
            <a:cxnSpLocks/>
          </p:cNvCxnSpPr>
          <p:nvPr/>
        </p:nvCxnSpPr>
        <p:spPr>
          <a:xfrm>
            <a:off x="5478603" y="5725517"/>
            <a:ext cx="117824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직선 연결선[R] 18">
            <a:extLst>
              <a:ext uri="{FF2B5EF4-FFF2-40B4-BE49-F238E27FC236}">
                <a16:creationId xmlns:a16="http://schemas.microsoft.com/office/drawing/2014/main" id="{5B470449-A802-D84C-BD7D-82E005AF1A89}"/>
              </a:ext>
            </a:extLst>
          </p:cNvPr>
          <p:cNvCxnSpPr/>
          <p:nvPr/>
        </p:nvCxnSpPr>
        <p:spPr>
          <a:xfrm>
            <a:off x="6404856" y="5829947"/>
            <a:ext cx="25199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7E0A6478-560C-3D42-96E5-4C899342A418}"/>
                  </a:ext>
                </a:extLst>
              </p14:cNvPr>
              <p14:cNvContentPartPr/>
              <p14:nvPr/>
            </p14:nvContentPartPr>
            <p14:xfrm>
              <a:off x="1786320" y="1574640"/>
              <a:ext cx="3337200" cy="4396680"/>
            </p14:xfrm>
          </p:contentPart>
        </mc:Choice>
        <mc:Fallback>
          <p:pic>
            <p:nvPicPr>
              <p:cNvPr id="4" name="Ink 3">
                <a:extLst>
                  <a:ext uri="{FF2B5EF4-FFF2-40B4-BE49-F238E27FC236}">
                    <a16:creationId xmlns:a16="http://schemas.microsoft.com/office/drawing/2014/main" id="{7E0A6478-560C-3D42-96E5-4C899342A418}"/>
                  </a:ext>
                </a:extLst>
              </p:cNvPr>
              <p:cNvPicPr/>
              <p:nvPr/>
            </p:nvPicPr>
            <p:blipFill>
              <a:blip r:embed="rId5"/>
              <a:stretch>
                <a:fillRect/>
              </a:stretch>
            </p:blipFill>
            <p:spPr>
              <a:xfrm>
                <a:off x="1776960" y="1565280"/>
                <a:ext cx="3355920" cy="44154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4" name="Ink 13">
                <a:extLst>
                  <a:ext uri="{FF2B5EF4-FFF2-40B4-BE49-F238E27FC236}">
                    <a16:creationId xmlns:a16="http://schemas.microsoft.com/office/drawing/2014/main" id="{E3EFD3FD-5536-4E48-A55B-47A1A10CA994}"/>
                  </a:ext>
                </a:extLst>
              </p14:cNvPr>
              <p14:cNvContentPartPr/>
              <p14:nvPr/>
            </p14:nvContentPartPr>
            <p14:xfrm>
              <a:off x="1081440" y="3024000"/>
              <a:ext cx="5621040" cy="3130920"/>
            </p14:xfrm>
          </p:contentPart>
        </mc:Choice>
        <mc:Fallback>
          <p:pic>
            <p:nvPicPr>
              <p:cNvPr id="14" name="Ink 13">
                <a:extLst>
                  <a:ext uri="{FF2B5EF4-FFF2-40B4-BE49-F238E27FC236}">
                    <a16:creationId xmlns:a16="http://schemas.microsoft.com/office/drawing/2014/main" id="{E3EFD3FD-5536-4E48-A55B-47A1A10CA994}"/>
                  </a:ext>
                </a:extLst>
              </p:cNvPr>
              <p:cNvPicPr/>
              <p:nvPr/>
            </p:nvPicPr>
            <p:blipFill>
              <a:blip r:embed="rId7"/>
              <a:stretch>
                <a:fillRect/>
              </a:stretch>
            </p:blipFill>
            <p:spPr>
              <a:xfrm>
                <a:off x="1072080" y="3014640"/>
                <a:ext cx="5639760" cy="3149640"/>
              </a:xfrm>
              <a:prstGeom prst="rect">
                <a:avLst/>
              </a:prstGeom>
            </p:spPr>
          </p:pic>
        </mc:Fallback>
      </mc:AlternateContent>
    </p:spTree>
    <p:extLst>
      <p:ext uri="{BB962C8B-B14F-4D97-AF65-F5344CB8AC3E}">
        <p14:creationId xmlns:p14="http://schemas.microsoft.com/office/powerpoint/2010/main" val="62627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par>
                          <p:cTn id="11" fill="hold">
                            <p:stCondLst>
                              <p:cond delay="0"/>
                            </p:stCondLst>
                            <p:childTnLst>
                              <p:par>
                                <p:cTn id="12" presetID="9" presetClass="exit" presetSubtype="0" fill="hold" nodeType="afterEffect">
                                  <p:stCondLst>
                                    <p:cond delay="0"/>
                                  </p:stCondLst>
                                  <p:childTnLst>
                                    <p:animEffect transition="out" filter="dissolve">
                                      <p:cBhvr>
                                        <p:cTn id="13" dur="500"/>
                                        <p:tgtEl>
                                          <p:spTgt spid="5"/>
                                        </p:tgtEl>
                                      </p:cBhvr>
                                    </p:animEffect>
                                    <p:set>
                                      <p:cBhvr>
                                        <p:cTn id="1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57B4E64D-35B0-DA4A-A8FF-BB3BE1747D99}"/>
              </a:ext>
            </a:extLst>
          </p:cNvPr>
          <p:cNvSpPr>
            <a:spLocks noGrp="1" noChangeArrowheads="1"/>
          </p:cNvSpPr>
          <p:nvPr>
            <p:ph type="title"/>
          </p:nvPr>
        </p:nvSpPr>
        <p:spPr>
          <a:xfrm>
            <a:off x="1757363" y="1011238"/>
            <a:ext cx="1746250" cy="249237"/>
          </a:xfrm>
        </p:spPr>
        <p:txBody>
          <a:bodyPr/>
          <a:lstStyle/>
          <a:p>
            <a:pPr>
              <a:defRPr/>
            </a:pPr>
            <a:r>
              <a:rPr lang="en-US" altLang="ko-KR" sz="1521"/>
              <a:t>3.2.1 </a:t>
            </a:r>
            <a:r>
              <a:rPr lang="en-US" altLang="ko-KR" sz="1521" i="1"/>
              <a:t>Q-M Method</a:t>
            </a:r>
          </a:p>
        </p:txBody>
      </p:sp>
      <p:sp>
        <p:nvSpPr>
          <p:cNvPr id="60419" name="Rectangle 3">
            <a:extLst>
              <a:ext uri="{FF2B5EF4-FFF2-40B4-BE49-F238E27FC236}">
                <a16:creationId xmlns:a16="http://schemas.microsoft.com/office/drawing/2014/main" id="{DFF47DCA-E18A-DF41-A223-129BABEA32C3}"/>
              </a:ext>
            </a:extLst>
          </p:cNvPr>
          <p:cNvSpPr>
            <a:spLocks noChangeArrowheads="1"/>
          </p:cNvSpPr>
          <p:nvPr/>
        </p:nvSpPr>
        <p:spPr bwMode="auto">
          <a:xfrm>
            <a:off x="1544638" y="1666875"/>
            <a:ext cx="6394450" cy="4019550"/>
          </a:xfrm>
          <a:prstGeom prst="rect">
            <a:avLst/>
          </a:prstGeom>
          <a:noFill/>
          <a:ln w="12700">
            <a:noFill/>
            <a:miter lim="800000"/>
            <a:headEnd/>
            <a:tailEnd/>
          </a:ln>
        </p:spPr>
        <p:txBody>
          <a:bodyPr lIns="48286" tIns="19315" rIns="48286" bIns="19315">
            <a:spAutoFit/>
          </a:bodyPr>
          <a:lstStyle/>
          <a:p>
            <a:pPr fontAlgn="auto">
              <a:lnSpc>
                <a:spcPct val="85000"/>
              </a:lnSpc>
              <a:spcBef>
                <a:spcPts val="0"/>
              </a:spcBef>
              <a:spcAft>
                <a:spcPts val="0"/>
              </a:spcAft>
              <a:defRPr/>
            </a:pPr>
            <a:r>
              <a:rPr lang="en-US" altLang="ko-KR" sz="1521" dirty="0">
                <a:solidFill>
                  <a:srgbClr val="000000"/>
                </a:solidFill>
                <a:latin typeface="Arial"/>
              </a:rPr>
              <a:t>5. Mark product terms that were combined to reduce. </a:t>
            </a:r>
          </a:p>
          <a:p>
            <a:pPr fontAlgn="auto">
              <a:lnSpc>
                <a:spcPct val="85000"/>
              </a:lnSpc>
              <a:spcBef>
                <a:spcPts val="0"/>
              </a:spcBef>
              <a:spcAft>
                <a:spcPts val="0"/>
              </a:spcAft>
              <a:defRPr/>
            </a:pPr>
            <a:r>
              <a:rPr lang="en-US" altLang="ko-KR" sz="1521" dirty="0">
                <a:solidFill>
                  <a:srgbClr val="000000"/>
                </a:solidFill>
                <a:latin typeface="Arial"/>
              </a:rPr>
              <a:t>    These are not PI’s.</a:t>
            </a:r>
          </a:p>
          <a:p>
            <a:pPr fontAlgn="auto">
              <a:lnSpc>
                <a:spcPct val="85000"/>
              </a:lnSpc>
              <a:spcBef>
                <a:spcPts val="0"/>
              </a:spcBef>
              <a:spcAft>
                <a:spcPts val="0"/>
              </a:spcAft>
              <a:defRPr/>
            </a:pPr>
            <a:endParaRPr lang="en-US" altLang="ko-KR" sz="1521" dirty="0">
              <a:solidFill>
                <a:srgbClr val="000000"/>
              </a:solidFill>
              <a:latin typeface="Arial"/>
            </a:endParaRPr>
          </a:p>
          <a:p>
            <a:pPr fontAlgn="auto">
              <a:lnSpc>
                <a:spcPct val="85000"/>
              </a:lnSpc>
              <a:spcBef>
                <a:spcPts val="0"/>
              </a:spcBef>
              <a:spcAft>
                <a:spcPts val="0"/>
              </a:spcAft>
              <a:defRPr/>
            </a:pPr>
            <a:r>
              <a:rPr lang="en-US" altLang="ko-KR" sz="1521" dirty="0">
                <a:solidFill>
                  <a:srgbClr val="000000"/>
                </a:solidFill>
                <a:latin typeface="Arial"/>
              </a:rPr>
              <a:t>6. - represents a disappeared variable.</a:t>
            </a:r>
          </a:p>
          <a:p>
            <a:pPr fontAlgn="auto">
              <a:lnSpc>
                <a:spcPct val="85000"/>
              </a:lnSpc>
              <a:spcBef>
                <a:spcPts val="0"/>
              </a:spcBef>
              <a:spcAft>
                <a:spcPts val="0"/>
              </a:spcAft>
              <a:defRPr/>
            </a:pPr>
            <a:endParaRPr lang="en-US" altLang="ko-KR" sz="1521" dirty="0">
              <a:solidFill>
                <a:srgbClr val="000000"/>
              </a:solidFill>
              <a:latin typeface="Arial"/>
            </a:endParaRPr>
          </a:p>
          <a:p>
            <a:pPr fontAlgn="auto">
              <a:lnSpc>
                <a:spcPct val="85000"/>
              </a:lnSpc>
              <a:spcBef>
                <a:spcPts val="0"/>
              </a:spcBef>
              <a:spcAft>
                <a:spcPts val="0"/>
              </a:spcAft>
              <a:defRPr/>
            </a:pPr>
            <a:r>
              <a:rPr lang="en-US" altLang="ko-KR" sz="1521" dirty="0">
                <a:solidFill>
                  <a:srgbClr val="000000"/>
                </a:solidFill>
                <a:latin typeface="Arial"/>
              </a:rPr>
              <a:t>7. When COL II </a:t>
            </a:r>
            <a:r>
              <a:rPr lang="en-US" altLang="ko-KR" sz="1521" dirty="0">
                <a:solidFill>
                  <a:srgbClr val="000000"/>
                </a:solidFill>
                <a:latin typeface="Times New Roman" pitchFamily="18" charset="0"/>
                <a:ea typeface="바탕체" pitchFamily="17" charset="-127"/>
                <a:sym typeface="Symbol" pitchFamily="18" charset="2"/>
              </a:rPr>
              <a:t> </a:t>
            </a:r>
            <a:r>
              <a:rPr lang="en-US" altLang="ko-KR" sz="1521" dirty="0">
                <a:solidFill>
                  <a:srgbClr val="000000"/>
                </a:solidFill>
                <a:latin typeface="Arial"/>
              </a:rPr>
              <a:t>COL III, two terms cannot be combined if they</a:t>
            </a:r>
          </a:p>
          <a:p>
            <a:pPr fontAlgn="auto">
              <a:lnSpc>
                <a:spcPct val="85000"/>
              </a:lnSpc>
              <a:spcBef>
                <a:spcPts val="0"/>
              </a:spcBef>
              <a:spcAft>
                <a:spcPts val="0"/>
              </a:spcAft>
              <a:defRPr/>
            </a:pPr>
            <a:r>
              <a:rPr lang="en-US" altLang="ko-KR" sz="1521" dirty="0">
                <a:solidFill>
                  <a:srgbClr val="000000"/>
                </a:solidFill>
                <a:latin typeface="Arial"/>
              </a:rPr>
              <a:t>    have ‘-’ at different positions. Ex: 000- + 0-10 </a:t>
            </a:r>
            <a:r>
              <a:rPr lang="en-US" altLang="ko-KR" sz="1521" dirty="0">
                <a:solidFill>
                  <a:srgbClr val="000000"/>
                </a:solidFill>
                <a:latin typeface="Times New Roman" pitchFamily="18" charset="0"/>
                <a:ea typeface="바탕체" pitchFamily="17" charset="-127"/>
                <a:sym typeface="Symbol" pitchFamily="18" charset="2"/>
              </a:rPr>
              <a:t></a:t>
            </a:r>
            <a:r>
              <a:rPr lang="en-US" altLang="ko-KR" sz="1521" dirty="0">
                <a:solidFill>
                  <a:srgbClr val="000000"/>
                </a:solidFill>
                <a:latin typeface="Arial"/>
              </a:rPr>
              <a:t> A’B’C’ + A’CD’</a:t>
            </a:r>
          </a:p>
          <a:p>
            <a:pPr fontAlgn="auto">
              <a:lnSpc>
                <a:spcPct val="85000"/>
              </a:lnSpc>
              <a:spcBef>
                <a:spcPts val="0"/>
              </a:spcBef>
              <a:spcAft>
                <a:spcPts val="0"/>
              </a:spcAft>
              <a:defRPr/>
            </a:pPr>
            <a:endParaRPr lang="en-US" altLang="ko-KR" sz="1521" dirty="0">
              <a:solidFill>
                <a:srgbClr val="000000"/>
              </a:solidFill>
              <a:latin typeface="Arial"/>
            </a:endParaRPr>
          </a:p>
          <a:p>
            <a:pPr fontAlgn="auto">
              <a:lnSpc>
                <a:spcPct val="85000"/>
              </a:lnSpc>
              <a:spcBef>
                <a:spcPts val="0"/>
              </a:spcBef>
              <a:spcAft>
                <a:spcPts val="0"/>
              </a:spcAft>
              <a:defRPr/>
            </a:pPr>
            <a:r>
              <a:rPr lang="en-US" altLang="ko-KR" sz="1521" dirty="0">
                <a:solidFill>
                  <a:srgbClr val="618FFD">
                    <a:lumMod val="75000"/>
                  </a:srgbClr>
                </a:solidFill>
                <a:latin typeface="Arial"/>
              </a:rPr>
              <a:t>8. Remaining unmarked product terms are PI’s: 6 PI’s.</a:t>
            </a:r>
          </a:p>
          <a:p>
            <a:pPr fontAlgn="auto">
              <a:lnSpc>
                <a:spcPct val="85000"/>
              </a:lnSpc>
              <a:spcBef>
                <a:spcPts val="0"/>
              </a:spcBef>
              <a:spcAft>
                <a:spcPts val="0"/>
              </a:spcAft>
              <a:defRPr/>
            </a:pPr>
            <a:endParaRPr lang="en-US" altLang="ko-KR" sz="1521" dirty="0">
              <a:solidFill>
                <a:srgbClr val="000000"/>
              </a:solidFill>
              <a:latin typeface="Arial"/>
            </a:endParaRPr>
          </a:p>
          <a:p>
            <a:pPr fontAlgn="auto">
              <a:lnSpc>
                <a:spcPct val="85000"/>
              </a:lnSpc>
              <a:spcBef>
                <a:spcPts val="0"/>
              </a:spcBef>
              <a:spcAft>
                <a:spcPts val="0"/>
              </a:spcAft>
              <a:defRPr/>
            </a:pPr>
            <a:r>
              <a:rPr lang="en-US" altLang="ko-KR" sz="1521" dirty="0">
                <a:solidFill>
                  <a:srgbClr val="000000"/>
                </a:solidFill>
                <a:latin typeface="Arial"/>
              </a:rPr>
              <a:t>	        COL III 		     COL II</a:t>
            </a:r>
          </a:p>
          <a:p>
            <a:pPr fontAlgn="auto">
              <a:lnSpc>
                <a:spcPct val="85000"/>
              </a:lnSpc>
              <a:spcBef>
                <a:spcPts val="0"/>
              </a:spcBef>
              <a:spcAft>
                <a:spcPts val="0"/>
              </a:spcAft>
              <a:defRPr/>
            </a:pPr>
            <a:endParaRPr lang="en-US" altLang="ko-KR" sz="1521" dirty="0">
              <a:solidFill>
                <a:srgbClr val="000000"/>
              </a:solidFill>
              <a:latin typeface="Arial"/>
            </a:endParaRPr>
          </a:p>
          <a:p>
            <a:pPr fontAlgn="auto">
              <a:lnSpc>
                <a:spcPct val="85000"/>
              </a:lnSpc>
              <a:spcBef>
                <a:spcPts val="0"/>
              </a:spcBef>
              <a:spcAft>
                <a:spcPts val="0"/>
              </a:spcAft>
              <a:defRPr/>
            </a:pPr>
            <a:endParaRPr lang="en-US" altLang="ko-KR" sz="1521" dirty="0">
              <a:solidFill>
                <a:srgbClr val="000000"/>
              </a:solidFill>
              <a:latin typeface="Arial"/>
            </a:endParaRPr>
          </a:p>
          <a:p>
            <a:pPr lvl="1" fontAlgn="auto">
              <a:lnSpc>
                <a:spcPct val="85000"/>
              </a:lnSpc>
              <a:spcBef>
                <a:spcPts val="0"/>
              </a:spcBef>
              <a:spcAft>
                <a:spcPts val="0"/>
              </a:spcAft>
              <a:defRPr/>
            </a:pPr>
            <a:r>
              <a:rPr lang="en-US" altLang="ko-KR" sz="1521" dirty="0">
                <a:solidFill>
                  <a:srgbClr val="000000"/>
                </a:solidFill>
                <a:latin typeface="Arial"/>
              </a:rPr>
              <a:t>F = B’C’ + B’D’ + CD’ + A’C’D + A’BD + A’BC</a:t>
            </a:r>
          </a:p>
          <a:p>
            <a:pPr fontAlgn="auto">
              <a:lnSpc>
                <a:spcPct val="85000"/>
              </a:lnSpc>
              <a:spcBef>
                <a:spcPts val="0"/>
              </a:spcBef>
              <a:spcAft>
                <a:spcPts val="0"/>
              </a:spcAft>
              <a:defRPr/>
            </a:pPr>
            <a:endParaRPr lang="en-US" altLang="ko-KR" sz="1521" dirty="0">
              <a:solidFill>
                <a:srgbClr val="000000"/>
              </a:solidFill>
              <a:latin typeface="Arial"/>
            </a:endParaRPr>
          </a:p>
          <a:p>
            <a:pPr fontAlgn="auto">
              <a:lnSpc>
                <a:spcPct val="85000"/>
              </a:lnSpc>
              <a:spcBef>
                <a:spcPts val="0"/>
              </a:spcBef>
              <a:spcAft>
                <a:spcPts val="0"/>
              </a:spcAft>
              <a:defRPr/>
            </a:pPr>
            <a:r>
              <a:rPr lang="en-US" altLang="ko-KR" sz="1521" dirty="0">
                <a:solidFill>
                  <a:srgbClr val="FF0000"/>
                </a:solidFill>
                <a:latin typeface="Arial"/>
              </a:rPr>
              <a:t>9. Above expression is not a min. form, but a collection of PI’s.</a:t>
            </a:r>
          </a:p>
          <a:p>
            <a:pPr fontAlgn="auto">
              <a:lnSpc>
                <a:spcPct val="85000"/>
              </a:lnSpc>
              <a:spcBef>
                <a:spcPts val="0"/>
              </a:spcBef>
              <a:spcAft>
                <a:spcPts val="0"/>
              </a:spcAft>
              <a:defRPr/>
            </a:pPr>
            <a:endParaRPr lang="en-US" altLang="ko-KR" sz="1521" dirty="0">
              <a:solidFill>
                <a:srgbClr val="000000"/>
              </a:solidFill>
              <a:latin typeface="Arial"/>
            </a:endParaRPr>
          </a:p>
          <a:p>
            <a:pPr lvl="1" fontAlgn="auto">
              <a:lnSpc>
                <a:spcPct val="85000"/>
              </a:lnSpc>
              <a:spcBef>
                <a:spcPts val="0"/>
              </a:spcBef>
              <a:spcAft>
                <a:spcPts val="0"/>
              </a:spcAft>
              <a:defRPr/>
            </a:pPr>
            <a:r>
              <a:rPr lang="en-US" altLang="ko-KR" sz="1521" dirty="0">
                <a:solidFill>
                  <a:srgbClr val="000000"/>
                </a:solidFill>
                <a:latin typeface="Arial"/>
              </a:rPr>
              <a:t>Min. form : F = B’C’ + CD’ + A’BD</a:t>
            </a:r>
          </a:p>
          <a:p>
            <a:pPr lvl="1" fontAlgn="auto">
              <a:lnSpc>
                <a:spcPct val="85000"/>
              </a:lnSpc>
              <a:spcBef>
                <a:spcPts val="0"/>
              </a:spcBef>
              <a:spcAft>
                <a:spcPts val="0"/>
              </a:spcAft>
              <a:defRPr/>
            </a:pPr>
            <a:endParaRPr lang="en-US" altLang="ko-KR" sz="1521" dirty="0">
              <a:solidFill>
                <a:srgbClr val="000000"/>
              </a:solidFill>
              <a:latin typeface="Arial"/>
            </a:endParaRPr>
          </a:p>
          <a:p>
            <a:pPr lvl="1" fontAlgn="auto">
              <a:lnSpc>
                <a:spcPct val="85000"/>
              </a:lnSpc>
              <a:spcBef>
                <a:spcPts val="0"/>
              </a:spcBef>
              <a:spcAft>
                <a:spcPts val="0"/>
              </a:spcAft>
              <a:defRPr/>
            </a:pPr>
            <a:r>
              <a:rPr lang="en-US" altLang="ko-KR" sz="1521" dirty="0">
                <a:solidFill>
                  <a:srgbClr val="000000"/>
                </a:solidFill>
                <a:latin typeface="Arial"/>
              </a:rPr>
              <a:t>We use a </a:t>
            </a:r>
            <a:r>
              <a:rPr lang="en-US" altLang="ko-KR" sz="1521" i="1" u="sng" dirty="0">
                <a:solidFill>
                  <a:srgbClr val="FC0128"/>
                </a:solidFill>
                <a:latin typeface="Arial"/>
              </a:rPr>
              <a:t>prime </a:t>
            </a:r>
            <a:r>
              <a:rPr lang="en-US" altLang="ko-KR" sz="1521" i="1" u="sng" dirty="0" err="1">
                <a:solidFill>
                  <a:srgbClr val="FC0128"/>
                </a:solidFill>
                <a:latin typeface="Arial"/>
              </a:rPr>
              <a:t>implicant</a:t>
            </a:r>
            <a:r>
              <a:rPr lang="en-US" altLang="ko-KR" sz="1521" i="1" u="sng" dirty="0">
                <a:solidFill>
                  <a:srgbClr val="FC0128"/>
                </a:solidFill>
                <a:latin typeface="Arial"/>
              </a:rPr>
              <a:t> chart</a:t>
            </a:r>
            <a:r>
              <a:rPr lang="en-US" altLang="ko-KR" sz="1521" dirty="0">
                <a:solidFill>
                  <a:srgbClr val="000000"/>
                </a:solidFill>
                <a:latin typeface="Arial"/>
              </a:rPr>
              <a:t> to find EPI’s from the above PI’s.</a:t>
            </a:r>
          </a:p>
        </p:txBody>
      </p:sp>
      <p:sp>
        <p:nvSpPr>
          <p:cNvPr id="68611" name="AutoShape 4">
            <a:extLst>
              <a:ext uri="{FF2B5EF4-FFF2-40B4-BE49-F238E27FC236}">
                <a16:creationId xmlns:a16="http://schemas.microsoft.com/office/drawing/2014/main" id="{9729B9DF-FAFA-AE47-A2A0-A7EED79887E5}"/>
              </a:ext>
            </a:extLst>
          </p:cNvPr>
          <p:cNvSpPr>
            <a:spLocks/>
          </p:cNvSpPr>
          <p:nvPr/>
        </p:nvSpPr>
        <p:spPr bwMode="auto">
          <a:xfrm rot="5400000">
            <a:off x="2926556" y="3493294"/>
            <a:ext cx="231775" cy="1081088"/>
          </a:xfrm>
          <a:prstGeom prst="leftBrace">
            <a:avLst>
              <a:gd name="adj1" fmla="val 38870"/>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spcBef>
                <a:spcPct val="50000"/>
              </a:spcBef>
            </a:pPr>
            <a:endParaRPr lang="ko-KR" altLang="en-US">
              <a:solidFill>
                <a:srgbClr val="000000"/>
              </a:solidFill>
            </a:endParaRPr>
          </a:p>
        </p:txBody>
      </p:sp>
      <p:sp>
        <p:nvSpPr>
          <p:cNvPr id="68612" name="AutoShape 5">
            <a:extLst>
              <a:ext uri="{FF2B5EF4-FFF2-40B4-BE49-F238E27FC236}">
                <a16:creationId xmlns:a16="http://schemas.microsoft.com/office/drawing/2014/main" id="{A137AD3E-389A-A34F-8FAC-6269E8253BA6}"/>
              </a:ext>
            </a:extLst>
          </p:cNvPr>
          <p:cNvSpPr>
            <a:spLocks/>
          </p:cNvSpPr>
          <p:nvPr/>
        </p:nvSpPr>
        <p:spPr bwMode="auto">
          <a:xfrm rot="5400000">
            <a:off x="4867275" y="3530600"/>
            <a:ext cx="231775" cy="1063625"/>
          </a:xfrm>
          <a:prstGeom prst="leftBrace">
            <a:avLst>
              <a:gd name="adj1" fmla="val 38242"/>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spcBef>
                <a:spcPct val="50000"/>
              </a:spcBef>
            </a:pPr>
            <a:endParaRPr lang="ko-KR" altLang="en-US">
              <a:solidFill>
                <a:srgbClr val="000000"/>
              </a:solidFill>
            </a:endParaRP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ADC744FD-DB68-7244-8297-7ABFD173E3BE}"/>
                  </a:ext>
                </a:extLst>
              </p14:cNvPr>
              <p14:cNvContentPartPr/>
              <p14:nvPr/>
            </p14:nvContentPartPr>
            <p14:xfrm>
              <a:off x="1651320" y="2797200"/>
              <a:ext cx="7383600" cy="3116160"/>
            </p14:xfrm>
          </p:contentPart>
        </mc:Choice>
        <mc:Fallback>
          <p:pic>
            <p:nvPicPr>
              <p:cNvPr id="2" name="Ink 1">
                <a:extLst>
                  <a:ext uri="{FF2B5EF4-FFF2-40B4-BE49-F238E27FC236}">
                    <a16:creationId xmlns:a16="http://schemas.microsoft.com/office/drawing/2014/main" id="{ADC744FD-DB68-7244-8297-7ABFD173E3BE}"/>
                  </a:ext>
                </a:extLst>
              </p:cNvPr>
              <p:cNvPicPr/>
              <p:nvPr/>
            </p:nvPicPr>
            <p:blipFill>
              <a:blip r:embed="rId3"/>
              <a:stretch>
                <a:fillRect/>
              </a:stretch>
            </p:blipFill>
            <p:spPr>
              <a:xfrm>
                <a:off x="1641960" y="2787840"/>
                <a:ext cx="7402320" cy="3134880"/>
              </a:xfrm>
              <a:prstGeom prst="rect">
                <a:avLst/>
              </a:prstGeom>
            </p:spPr>
          </p:pic>
        </mc:Fallback>
      </mc:AlternateContent>
    </p:spTree>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슬라이드 번호 개체 틀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6286">
              <a:spcBef>
                <a:spcPct val="20000"/>
              </a:spcBef>
              <a:buClr>
                <a:schemeClr val="accent1"/>
              </a:buClr>
              <a:buSzPct val="65000"/>
              <a:buFont typeface="Wingdings" charset="2"/>
              <a:buChar char="n"/>
              <a:defRPr sz="2198">
                <a:solidFill>
                  <a:schemeClr val="tx1"/>
                </a:solidFill>
                <a:latin typeface="Arial" charset="0"/>
              </a:defRPr>
            </a:lvl1pPr>
            <a:lvl2pPr marL="742298" indent="-285499" defTabSz="926286">
              <a:spcBef>
                <a:spcPct val="20000"/>
              </a:spcBef>
              <a:buClr>
                <a:schemeClr val="accent2"/>
              </a:buClr>
              <a:buSzPct val="60000"/>
              <a:buFont typeface="Wingdings" charset="2"/>
              <a:buChar char="q"/>
              <a:defRPr sz="1999">
                <a:solidFill>
                  <a:schemeClr val="tx1"/>
                </a:solidFill>
                <a:latin typeface="Arial" charset="0"/>
              </a:defRPr>
            </a:lvl2pPr>
            <a:lvl3pPr marL="1141996" indent="-228399" defTabSz="926286">
              <a:spcBef>
                <a:spcPct val="20000"/>
              </a:spcBef>
              <a:buClr>
                <a:schemeClr val="accent1"/>
              </a:buClr>
              <a:buSzPct val="65000"/>
              <a:buFont typeface="Wingdings" charset="2"/>
              <a:buChar char="n"/>
              <a:defRPr>
                <a:solidFill>
                  <a:schemeClr val="tx1"/>
                </a:solidFill>
                <a:latin typeface="Arial" charset="0"/>
              </a:defRPr>
            </a:lvl3pPr>
            <a:lvl4pPr marL="1598795" indent="-228399" defTabSz="926286">
              <a:spcBef>
                <a:spcPct val="20000"/>
              </a:spcBef>
              <a:buClr>
                <a:schemeClr val="accent2"/>
              </a:buClr>
              <a:buSzPct val="70000"/>
              <a:buFont typeface="Wingdings" charset="2"/>
              <a:buChar char="q"/>
              <a:defRPr sz="1599">
                <a:solidFill>
                  <a:schemeClr val="tx1"/>
                </a:solidFill>
                <a:latin typeface="Arial" charset="0"/>
              </a:defRPr>
            </a:lvl4pPr>
            <a:lvl5pPr marL="2055594" indent="-228399" defTabSz="926286">
              <a:spcBef>
                <a:spcPct val="20000"/>
              </a:spcBef>
              <a:buClr>
                <a:schemeClr val="accent1"/>
              </a:buClr>
              <a:buSzPct val="75000"/>
              <a:buFont typeface="Wingdings" charset="2"/>
              <a:buChar char="§"/>
              <a:defRPr sz="1599">
                <a:solidFill>
                  <a:schemeClr val="tx1"/>
                </a:solidFill>
                <a:latin typeface="Arial" charset="0"/>
              </a:defRPr>
            </a:lvl5pPr>
            <a:lvl6pPr marL="2512392" indent="-228399" defTabSz="926286" eaLnBrk="0" fontAlgn="base" hangingPunct="0">
              <a:spcBef>
                <a:spcPct val="20000"/>
              </a:spcBef>
              <a:spcAft>
                <a:spcPct val="0"/>
              </a:spcAft>
              <a:buClr>
                <a:schemeClr val="accent1"/>
              </a:buClr>
              <a:buSzPct val="75000"/>
              <a:buFont typeface="Wingdings" charset="2"/>
              <a:buChar char="§"/>
              <a:defRPr sz="1599">
                <a:solidFill>
                  <a:schemeClr val="tx1"/>
                </a:solidFill>
                <a:latin typeface="Arial" charset="0"/>
              </a:defRPr>
            </a:lvl6pPr>
            <a:lvl7pPr marL="2969190" indent="-228399" defTabSz="926286" eaLnBrk="0" fontAlgn="base" hangingPunct="0">
              <a:spcBef>
                <a:spcPct val="20000"/>
              </a:spcBef>
              <a:spcAft>
                <a:spcPct val="0"/>
              </a:spcAft>
              <a:buClr>
                <a:schemeClr val="accent1"/>
              </a:buClr>
              <a:buSzPct val="75000"/>
              <a:buFont typeface="Wingdings" charset="2"/>
              <a:buChar char="§"/>
              <a:defRPr sz="1599">
                <a:solidFill>
                  <a:schemeClr val="tx1"/>
                </a:solidFill>
                <a:latin typeface="Arial" charset="0"/>
              </a:defRPr>
            </a:lvl7pPr>
            <a:lvl8pPr marL="3425989" indent="-228399" defTabSz="926286" eaLnBrk="0" fontAlgn="base" hangingPunct="0">
              <a:spcBef>
                <a:spcPct val="20000"/>
              </a:spcBef>
              <a:spcAft>
                <a:spcPct val="0"/>
              </a:spcAft>
              <a:buClr>
                <a:schemeClr val="accent1"/>
              </a:buClr>
              <a:buSzPct val="75000"/>
              <a:buFont typeface="Wingdings" charset="2"/>
              <a:buChar char="§"/>
              <a:defRPr sz="1599">
                <a:solidFill>
                  <a:schemeClr val="tx1"/>
                </a:solidFill>
                <a:latin typeface="Arial" charset="0"/>
              </a:defRPr>
            </a:lvl8pPr>
            <a:lvl9pPr marL="3882787" indent="-228399" defTabSz="926286" eaLnBrk="0" fontAlgn="base" hangingPunct="0">
              <a:spcBef>
                <a:spcPct val="20000"/>
              </a:spcBef>
              <a:spcAft>
                <a:spcPct val="0"/>
              </a:spcAft>
              <a:buClr>
                <a:schemeClr val="accent1"/>
              </a:buClr>
              <a:buSzPct val="75000"/>
              <a:buFont typeface="Wingdings" charset="2"/>
              <a:buChar char="§"/>
              <a:defRPr sz="1599">
                <a:solidFill>
                  <a:schemeClr val="tx1"/>
                </a:solidFill>
                <a:latin typeface="Arial" charset="0"/>
              </a:defRPr>
            </a:lvl9pPr>
          </a:lstStyle>
          <a:p>
            <a:pPr fontAlgn="auto" latinLnBrk="1">
              <a:spcBef>
                <a:spcPct val="0"/>
              </a:spcBef>
              <a:spcAft>
                <a:spcPts val="0"/>
              </a:spcAft>
              <a:buClrTx/>
              <a:buSzTx/>
              <a:buNone/>
              <a:defRPr/>
            </a:pPr>
            <a:fld id="{FEAE3328-4F43-1D4E-A8C3-C64DCD3C70FD}" type="slidenum">
              <a:rPr lang="en-US" altLang="en-US" sz="1199">
                <a:solidFill>
                  <a:srgbClr val="000000"/>
                </a:solidFill>
                <a:latin typeface="Garamond" charset="0"/>
              </a:rPr>
              <a:pPr fontAlgn="auto" latinLnBrk="1">
                <a:spcBef>
                  <a:spcPct val="0"/>
                </a:spcBef>
                <a:spcAft>
                  <a:spcPts val="0"/>
                </a:spcAft>
                <a:buClrTx/>
                <a:buSzTx/>
                <a:buNone/>
                <a:defRPr/>
              </a:pPr>
              <a:t>140</a:t>
            </a:fld>
            <a:endParaRPr lang="en-US" altLang="en-US" sz="1199">
              <a:solidFill>
                <a:srgbClr val="000000"/>
              </a:solidFill>
              <a:latin typeface="Garamond" charset="0"/>
            </a:endParaRPr>
          </a:p>
        </p:txBody>
      </p:sp>
      <p:grpSp>
        <p:nvGrpSpPr>
          <p:cNvPr id="9219" name="Group 23"/>
          <p:cNvGrpSpPr>
            <a:grpSpLocks/>
          </p:cNvGrpSpPr>
          <p:nvPr/>
        </p:nvGrpSpPr>
        <p:grpSpPr bwMode="auto">
          <a:xfrm>
            <a:off x="584728" y="3156240"/>
            <a:ext cx="1827130" cy="1256152"/>
            <a:chOff x="336" y="2672"/>
            <a:chExt cx="1152" cy="792"/>
          </a:xfrm>
        </p:grpSpPr>
        <p:sp>
          <p:nvSpPr>
            <p:cNvPr id="9281" name="Rectangle 9"/>
            <p:cNvSpPr>
              <a:spLocks noChangeArrowheads="1"/>
            </p:cNvSpPr>
            <p:nvPr/>
          </p:nvSpPr>
          <p:spPr bwMode="auto">
            <a:xfrm>
              <a:off x="632" y="2672"/>
              <a:ext cx="576" cy="792"/>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charset="2"/>
                <a:buChar char="n"/>
                <a:defRPr sz="2200">
                  <a:solidFill>
                    <a:schemeClr val="tx1"/>
                  </a:solidFill>
                  <a:latin typeface="Arial" charset="0"/>
                </a:defRPr>
              </a:lvl1pPr>
              <a:lvl2pPr marL="742950" indent="-285750">
                <a:spcBef>
                  <a:spcPct val="20000"/>
                </a:spcBef>
                <a:buClr>
                  <a:schemeClr val="accent2"/>
                </a:buClr>
                <a:buSzPct val="60000"/>
                <a:buFont typeface="Wingdings" charset="2"/>
                <a:buChar char="q"/>
                <a:defRPr sz="2000">
                  <a:solidFill>
                    <a:schemeClr val="tx1"/>
                  </a:solidFill>
                  <a:latin typeface="Arial" charset="0"/>
                </a:defRPr>
              </a:lvl2pPr>
              <a:lvl3pPr marL="1143000" indent="-228600">
                <a:spcBef>
                  <a:spcPct val="20000"/>
                </a:spcBef>
                <a:buClr>
                  <a:schemeClr val="accent1"/>
                </a:buClr>
                <a:buSzPct val="65000"/>
                <a:buFont typeface="Wingdings" charset="2"/>
                <a:buChar char="n"/>
                <a:defRPr>
                  <a:solidFill>
                    <a:schemeClr val="tx1"/>
                  </a:solidFill>
                  <a:latin typeface="Arial" charset="0"/>
                </a:defRPr>
              </a:lvl3pPr>
              <a:lvl4pPr marL="1600200" indent="-228600">
                <a:spcBef>
                  <a:spcPct val="20000"/>
                </a:spcBef>
                <a:buClr>
                  <a:schemeClr val="accent2"/>
                </a:buClr>
                <a:buSzPct val="70000"/>
                <a:buFont typeface="Wingdings" charset="2"/>
                <a:buChar char="q"/>
                <a:defRPr sz="1600">
                  <a:solidFill>
                    <a:schemeClr val="tx1"/>
                  </a:solidFill>
                  <a:latin typeface="Arial" charset="0"/>
                </a:defRPr>
              </a:lvl4pPr>
              <a:lvl5pPr marL="2057400" indent="-228600">
                <a:spcBef>
                  <a:spcPct val="20000"/>
                </a:spcBef>
                <a:buClr>
                  <a:schemeClr val="accent1"/>
                </a:buClr>
                <a:buSzPct val="75000"/>
                <a:buFont typeface="Wingdings" charset="2"/>
                <a:buChar char="§"/>
                <a:defRPr sz="1600">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Arial" charset="0"/>
                </a:defRPr>
              </a:lvl9pPr>
            </a:lstStyle>
            <a:p>
              <a:pPr defTabSz="926287" eaLnBrk="1" hangingPunct="1">
                <a:spcBef>
                  <a:spcPct val="0"/>
                </a:spcBef>
                <a:buClrTx/>
                <a:buSzTx/>
                <a:buNone/>
                <a:defRPr/>
              </a:pPr>
              <a:endParaRPr lang="ko-KR" altLang="en-US" sz="1798">
                <a:solidFill>
                  <a:srgbClr val="000000"/>
                </a:solidFill>
                <a:ea typeface="굴림" charset="-127"/>
              </a:endParaRPr>
            </a:p>
          </p:txBody>
        </p:sp>
        <p:sp>
          <p:nvSpPr>
            <p:cNvPr id="9282" name="Line 10"/>
            <p:cNvSpPr>
              <a:spLocks noChangeShapeType="1"/>
            </p:cNvSpPr>
            <p:nvPr/>
          </p:nvSpPr>
          <p:spPr bwMode="auto">
            <a:xfrm flipH="1">
              <a:off x="336" y="2744"/>
              <a:ext cx="30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a:defRPr/>
              </a:pPr>
              <a:endParaRPr lang="ko-KR" altLang="en-US" sz="1798">
                <a:solidFill>
                  <a:srgbClr val="000000"/>
                </a:solidFill>
                <a:latin typeface="Arial"/>
              </a:endParaRPr>
            </a:p>
          </p:txBody>
        </p:sp>
        <p:sp>
          <p:nvSpPr>
            <p:cNvPr id="9283" name="Line 11"/>
            <p:cNvSpPr>
              <a:spLocks noChangeShapeType="1"/>
            </p:cNvSpPr>
            <p:nvPr/>
          </p:nvSpPr>
          <p:spPr bwMode="auto">
            <a:xfrm flipH="1">
              <a:off x="336" y="2960"/>
              <a:ext cx="30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a:defRPr/>
              </a:pPr>
              <a:endParaRPr lang="ko-KR" altLang="en-US" sz="1798">
                <a:solidFill>
                  <a:srgbClr val="000000"/>
                </a:solidFill>
                <a:latin typeface="Arial"/>
              </a:endParaRPr>
            </a:p>
          </p:txBody>
        </p:sp>
        <p:sp>
          <p:nvSpPr>
            <p:cNvPr id="9284" name="Line 12"/>
            <p:cNvSpPr>
              <a:spLocks noChangeShapeType="1"/>
            </p:cNvSpPr>
            <p:nvPr/>
          </p:nvSpPr>
          <p:spPr bwMode="auto">
            <a:xfrm flipH="1">
              <a:off x="336" y="3392"/>
              <a:ext cx="30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a:defRPr/>
              </a:pPr>
              <a:endParaRPr lang="ko-KR" altLang="en-US" sz="1798">
                <a:solidFill>
                  <a:srgbClr val="000000"/>
                </a:solidFill>
                <a:latin typeface="Arial"/>
              </a:endParaRPr>
            </a:p>
          </p:txBody>
        </p:sp>
        <p:sp>
          <p:nvSpPr>
            <p:cNvPr id="9285" name="Line 13"/>
            <p:cNvSpPr>
              <a:spLocks noChangeShapeType="1"/>
            </p:cNvSpPr>
            <p:nvPr/>
          </p:nvSpPr>
          <p:spPr bwMode="auto">
            <a:xfrm flipH="1">
              <a:off x="336" y="3168"/>
              <a:ext cx="30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a:defRPr/>
              </a:pPr>
              <a:endParaRPr lang="ko-KR" altLang="en-US" sz="1798">
                <a:solidFill>
                  <a:srgbClr val="000000"/>
                </a:solidFill>
                <a:latin typeface="Arial"/>
              </a:endParaRPr>
            </a:p>
          </p:txBody>
        </p:sp>
        <p:sp>
          <p:nvSpPr>
            <p:cNvPr id="9286" name="Line 14"/>
            <p:cNvSpPr>
              <a:spLocks noChangeShapeType="1"/>
            </p:cNvSpPr>
            <p:nvPr/>
          </p:nvSpPr>
          <p:spPr bwMode="auto">
            <a:xfrm>
              <a:off x="1216" y="3072"/>
              <a:ext cx="2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a:defRPr/>
              </a:pPr>
              <a:endParaRPr lang="ko-KR" altLang="en-US" sz="1798">
                <a:solidFill>
                  <a:srgbClr val="000000"/>
                </a:solidFill>
                <a:latin typeface="Arial"/>
              </a:endParaRPr>
            </a:p>
          </p:txBody>
        </p:sp>
        <p:sp>
          <p:nvSpPr>
            <p:cNvPr id="9287" name="Line 15"/>
            <p:cNvSpPr>
              <a:spLocks noChangeShapeType="1"/>
            </p:cNvSpPr>
            <p:nvPr/>
          </p:nvSpPr>
          <p:spPr bwMode="auto">
            <a:xfrm>
              <a:off x="640" y="2752"/>
              <a:ext cx="384" cy="208"/>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26287">
                <a:defRPr/>
              </a:pPr>
              <a:endParaRPr lang="ko-KR" altLang="en-US" sz="1798">
                <a:solidFill>
                  <a:srgbClr val="000000"/>
                </a:solidFill>
                <a:latin typeface="Arial"/>
              </a:endParaRPr>
            </a:p>
          </p:txBody>
        </p:sp>
        <p:sp>
          <p:nvSpPr>
            <p:cNvPr id="9288" name="Line 16"/>
            <p:cNvSpPr>
              <a:spLocks noChangeShapeType="1"/>
            </p:cNvSpPr>
            <p:nvPr/>
          </p:nvSpPr>
          <p:spPr bwMode="auto">
            <a:xfrm>
              <a:off x="640" y="2968"/>
              <a:ext cx="368" cy="56"/>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26287">
                <a:defRPr/>
              </a:pPr>
              <a:endParaRPr lang="ko-KR" altLang="en-US" sz="1798">
                <a:solidFill>
                  <a:srgbClr val="000000"/>
                </a:solidFill>
                <a:latin typeface="Arial"/>
              </a:endParaRPr>
            </a:p>
          </p:txBody>
        </p:sp>
        <p:sp>
          <p:nvSpPr>
            <p:cNvPr id="9289" name="Line 17"/>
            <p:cNvSpPr>
              <a:spLocks noChangeShapeType="1"/>
            </p:cNvSpPr>
            <p:nvPr/>
          </p:nvSpPr>
          <p:spPr bwMode="auto">
            <a:xfrm flipV="1">
              <a:off x="640" y="3096"/>
              <a:ext cx="368" cy="8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26287">
                <a:defRPr/>
              </a:pPr>
              <a:endParaRPr lang="ko-KR" altLang="en-US" sz="1798">
                <a:solidFill>
                  <a:srgbClr val="000000"/>
                </a:solidFill>
                <a:latin typeface="Arial"/>
              </a:endParaRPr>
            </a:p>
          </p:txBody>
        </p:sp>
        <p:sp>
          <p:nvSpPr>
            <p:cNvPr id="9290" name="Line 18"/>
            <p:cNvSpPr>
              <a:spLocks noChangeShapeType="1"/>
            </p:cNvSpPr>
            <p:nvPr/>
          </p:nvSpPr>
          <p:spPr bwMode="auto">
            <a:xfrm flipV="1">
              <a:off x="640" y="3168"/>
              <a:ext cx="376" cy="232"/>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26287">
                <a:defRPr/>
              </a:pPr>
              <a:endParaRPr lang="ko-KR" altLang="en-US" sz="1798">
                <a:solidFill>
                  <a:srgbClr val="000000"/>
                </a:solidFill>
                <a:latin typeface="Arial"/>
              </a:endParaRPr>
            </a:p>
          </p:txBody>
        </p:sp>
        <p:sp>
          <p:nvSpPr>
            <p:cNvPr id="9291" name="Line 19"/>
            <p:cNvSpPr>
              <a:spLocks noChangeShapeType="1"/>
            </p:cNvSpPr>
            <p:nvPr/>
          </p:nvSpPr>
          <p:spPr bwMode="auto">
            <a:xfrm>
              <a:off x="640" y="2752"/>
              <a:ext cx="568" cy="3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a:defRPr/>
              </a:pPr>
              <a:endParaRPr lang="ko-KR" altLang="en-US" sz="1798">
                <a:solidFill>
                  <a:srgbClr val="000000"/>
                </a:solidFill>
                <a:latin typeface="Arial"/>
              </a:endParaRPr>
            </a:p>
          </p:txBody>
        </p:sp>
        <p:sp>
          <p:nvSpPr>
            <p:cNvPr id="9292" name="Line 20"/>
            <p:cNvSpPr>
              <a:spLocks noChangeShapeType="1"/>
            </p:cNvSpPr>
            <p:nvPr/>
          </p:nvSpPr>
          <p:spPr bwMode="auto">
            <a:xfrm>
              <a:off x="640" y="2968"/>
              <a:ext cx="568"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a:defRPr/>
              </a:pPr>
              <a:endParaRPr lang="ko-KR" altLang="en-US" sz="1798">
                <a:solidFill>
                  <a:srgbClr val="000000"/>
                </a:solidFill>
                <a:latin typeface="Arial"/>
              </a:endParaRPr>
            </a:p>
          </p:txBody>
        </p:sp>
        <p:sp>
          <p:nvSpPr>
            <p:cNvPr id="9293" name="Line 21"/>
            <p:cNvSpPr>
              <a:spLocks noChangeShapeType="1"/>
            </p:cNvSpPr>
            <p:nvPr/>
          </p:nvSpPr>
          <p:spPr bwMode="auto">
            <a:xfrm flipV="1">
              <a:off x="640" y="3064"/>
              <a:ext cx="568" cy="1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a:defRPr/>
              </a:pPr>
              <a:endParaRPr lang="ko-KR" altLang="en-US" sz="1798">
                <a:solidFill>
                  <a:srgbClr val="000000"/>
                </a:solidFill>
                <a:latin typeface="Arial"/>
              </a:endParaRPr>
            </a:p>
          </p:txBody>
        </p:sp>
        <p:sp>
          <p:nvSpPr>
            <p:cNvPr id="9294" name="Line 22"/>
            <p:cNvSpPr>
              <a:spLocks noChangeShapeType="1"/>
            </p:cNvSpPr>
            <p:nvPr/>
          </p:nvSpPr>
          <p:spPr bwMode="auto">
            <a:xfrm flipV="1">
              <a:off x="640" y="3064"/>
              <a:ext cx="568" cy="33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a:defRPr/>
              </a:pPr>
              <a:endParaRPr lang="ko-KR" altLang="en-US" sz="1798">
                <a:solidFill>
                  <a:srgbClr val="000000"/>
                </a:solidFill>
                <a:latin typeface="Arial"/>
              </a:endParaRPr>
            </a:p>
          </p:txBody>
        </p:sp>
      </p:grpSp>
      <p:grpSp>
        <p:nvGrpSpPr>
          <p:cNvPr id="9220" name="Group 38"/>
          <p:cNvGrpSpPr>
            <a:grpSpLocks/>
          </p:cNvGrpSpPr>
          <p:nvPr/>
        </p:nvGrpSpPr>
        <p:grpSpPr bwMode="auto">
          <a:xfrm>
            <a:off x="2830575" y="3143552"/>
            <a:ext cx="1827130" cy="1256152"/>
            <a:chOff x="1752" y="2664"/>
            <a:chExt cx="1152" cy="792"/>
          </a:xfrm>
        </p:grpSpPr>
        <p:sp>
          <p:nvSpPr>
            <p:cNvPr id="9267" name="Rectangle 24"/>
            <p:cNvSpPr>
              <a:spLocks noChangeArrowheads="1"/>
            </p:cNvSpPr>
            <p:nvPr/>
          </p:nvSpPr>
          <p:spPr bwMode="auto">
            <a:xfrm>
              <a:off x="2048" y="2664"/>
              <a:ext cx="576" cy="792"/>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charset="2"/>
                <a:buChar char="n"/>
                <a:defRPr sz="2200">
                  <a:solidFill>
                    <a:schemeClr val="tx1"/>
                  </a:solidFill>
                  <a:latin typeface="Arial" charset="0"/>
                </a:defRPr>
              </a:lvl1pPr>
              <a:lvl2pPr marL="742950" indent="-285750">
                <a:spcBef>
                  <a:spcPct val="20000"/>
                </a:spcBef>
                <a:buClr>
                  <a:schemeClr val="accent2"/>
                </a:buClr>
                <a:buSzPct val="60000"/>
                <a:buFont typeface="Wingdings" charset="2"/>
                <a:buChar char="q"/>
                <a:defRPr sz="2000">
                  <a:solidFill>
                    <a:schemeClr val="tx1"/>
                  </a:solidFill>
                  <a:latin typeface="Arial" charset="0"/>
                </a:defRPr>
              </a:lvl2pPr>
              <a:lvl3pPr marL="1143000" indent="-228600">
                <a:spcBef>
                  <a:spcPct val="20000"/>
                </a:spcBef>
                <a:buClr>
                  <a:schemeClr val="accent1"/>
                </a:buClr>
                <a:buSzPct val="65000"/>
                <a:buFont typeface="Wingdings" charset="2"/>
                <a:buChar char="n"/>
                <a:defRPr>
                  <a:solidFill>
                    <a:schemeClr val="tx1"/>
                  </a:solidFill>
                  <a:latin typeface="Arial" charset="0"/>
                </a:defRPr>
              </a:lvl3pPr>
              <a:lvl4pPr marL="1600200" indent="-228600">
                <a:spcBef>
                  <a:spcPct val="20000"/>
                </a:spcBef>
                <a:buClr>
                  <a:schemeClr val="accent2"/>
                </a:buClr>
                <a:buSzPct val="70000"/>
                <a:buFont typeface="Wingdings" charset="2"/>
                <a:buChar char="q"/>
                <a:defRPr sz="1600">
                  <a:solidFill>
                    <a:schemeClr val="tx1"/>
                  </a:solidFill>
                  <a:latin typeface="Arial" charset="0"/>
                </a:defRPr>
              </a:lvl4pPr>
              <a:lvl5pPr marL="2057400" indent="-228600">
                <a:spcBef>
                  <a:spcPct val="20000"/>
                </a:spcBef>
                <a:buClr>
                  <a:schemeClr val="accent1"/>
                </a:buClr>
                <a:buSzPct val="75000"/>
                <a:buFont typeface="Wingdings" charset="2"/>
                <a:buChar char="§"/>
                <a:defRPr sz="1600">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Arial" charset="0"/>
                </a:defRPr>
              </a:lvl9pPr>
            </a:lstStyle>
            <a:p>
              <a:pPr defTabSz="926287" eaLnBrk="1" hangingPunct="1">
                <a:spcBef>
                  <a:spcPct val="0"/>
                </a:spcBef>
                <a:buClrTx/>
                <a:buSzTx/>
                <a:buNone/>
                <a:defRPr/>
              </a:pPr>
              <a:endParaRPr lang="ko-KR" altLang="en-US" sz="1798">
                <a:solidFill>
                  <a:srgbClr val="000000"/>
                </a:solidFill>
                <a:ea typeface="굴림" charset="-127"/>
              </a:endParaRPr>
            </a:p>
          </p:txBody>
        </p:sp>
        <p:sp>
          <p:nvSpPr>
            <p:cNvPr id="9268" name="Line 25"/>
            <p:cNvSpPr>
              <a:spLocks noChangeShapeType="1"/>
            </p:cNvSpPr>
            <p:nvPr/>
          </p:nvSpPr>
          <p:spPr bwMode="auto">
            <a:xfrm>
              <a:off x="2632" y="2736"/>
              <a:ext cx="2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a:defRPr/>
              </a:pPr>
              <a:endParaRPr lang="ko-KR" altLang="en-US" sz="1798">
                <a:solidFill>
                  <a:srgbClr val="000000"/>
                </a:solidFill>
                <a:latin typeface="Arial"/>
              </a:endParaRPr>
            </a:p>
          </p:txBody>
        </p:sp>
        <p:sp>
          <p:nvSpPr>
            <p:cNvPr id="9269" name="Line 26"/>
            <p:cNvSpPr>
              <a:spLocks noChangeShapeType="1"/>
            </p:cNvSpPr>
            <p:nvPr/>
          </p:nvSpPr>
          <p:spPr bwMode="auto">
            <a:xfrm>
              <a:off x="2632" y="2952"/>
              <a:ext cx="2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a:defRPr/>
              </a:pPr>
              <a:endParaRPr lang="ko-KR" altLang="en-US" sz="1798">
                <a:solidFill>
                  <a:srgbClr val="000000"/>
                </a:solidFill>
                <a:latin typeface="Arial"/>
              </a:endParaRPr>
            </a:p>
          </p:txBody>
        </p:sp>
        <p:sp>
          <p:nvSpPr>
            <p:cNvPr id="9270" name="Line 27"/>
            <p:cNvSpPr>
              <a:spLocks noChangeShapeType="1"/>
            </p:cNvSpPr>
            <p:nvPr/>
          </p:nvSpPr>
          <p:spPr bwMode="auto">
            <a:xfrm>
              <a:off x="2632" y="3384"/>
              <a:ext cx="2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a:defRPr/>
              </a:pPr>
              <a:endParaRPr lang="ko-KR" altLang="en-US" sz="1798">
                <a:solidFill>
                  <a:srgbClr val="000000"/>
                </a:solidFill>
                <a:latin typeface="Arial"/>
              </a:endParaRPr>
            </a:p>
          </p:txBody>
        </p:sp>
        <p:sp>
          <p:nvSpPr>
            <p:cNvPr id="9271" name="Line 28"/>
            <p:cNvSpPr>
              <a:spLocks noChangeShapeType="1"/>
            </p:cNvSpPr>
            <p:nvPr/>
          </p:nvSpPr>
          <p:spPr bwMode="auto">
            <a:xfrm>
              <a:off x="2632" y="3160"/>
              <a:ext cx="2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a:defRPr/>
              </a:pPr>
              <a:endParaRPr lang="ko-KR" altLang="en-US" sz="1798">
                <a:solidFill>
                  <a:srgbClr val="000000"/>
                </a:solidFill>
                <a:latin typeface="Arial"/>
              </a:endParaRPr>
            </a:p>
          </p:txBody>
        </p:sp>
        <p:sp>
          <p:nvSpPr>
            <p:cNvPr id="9272" name="Line 29"/>
            <p:cNvSpPr>
              <a:spLocks noChangeShapeType="1"/>
            </p:cNvSpPr>
            <p:nvPr/>
          </p:nvSpPr>
          <p:spPr bwMode="auto">
            <a:xfrm flipH="1">
              <a:off x="1752" y="3064"/>
              <a:ext cx="30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a:defRPr/>
              </a:pPr>
              <a:endParaRPr lang="ko-KR" altLang="en-US" sz="1798">
                <a:solidFill>
                  <a:srgbClr val="000000"/>
                </a:solidFill>
                <a:latin typeface="Arial"/>
              </a:endParaRPr>
            </a:p>
          </p:txBody>
        </p:sp>
        <p:sp>
          <p:nvSpPr>
            <p:cNvPr id="9273" name="Line 30"/>
            <p:cNvSpPr>
              <a:spLocks noChangeShapeType="1"/>
            </p:cNvSpPr>
            <p:nvPr/>
          </p:nvSpPr>
          <p:spPr bwMode="auto">
            <a:xfrm flipH="1">
              <a:off x="2032" y="2744"/>
              <a:ext cx="600" cy="3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a:defRPr/>
              </a:pPr>
              <a:endParaRPr lang="ko-KR" altLang="en-US" sz="1798">
                <a:solidFill>
                  <a:srgbClr val="000000"/>
                </a:solidFill>
                <a:latin typeface="Arial"/>
              </a:endParaRPr>
            </a:p>
          </p:txBody>
        </p:sp>
        <p:sp>
          <p:nvSpPr>
            <p:cNvPr id="9274" name="Line 31"/>
            <p:cNvSpPr>
              <a:spLocks noChangeShapeType="1"/>
            </p:cNvSpPr>
            <p:nvPr/>
          </p:nvSpPr>
          <p:spPr bwMode="auto">
            <a:xfrm flipH="1">
              <a:off x="2032" y="2960"/>
              <a:ext cx="600"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a:defRPr/>
              </a:pPr>
              <a:endParaRPr lang="ko-KR" altLang="en-US" sz="1798">
                <a:solidFill>
                  <a:srgbClr val="000000"/>
                </a:solidFill>
                <a:latin typeface="Arial"/>
              </a:endParaRPr>
            </a:p>
          </p:txBody>
        </p:sp>
        <p:sp>
          <p:nvSpPr>
            <p:cNvPr id="9275" name="Line 32"/>
            <p:cNvSpPr>
              <a:spLocks noChangeShapeType="1"/>
            </p:cNvSpPr>
            <p:nvPr/>
          </p:nvSpPr>
          <p:spPr bwMode="auto">
            <a:xfrm flipH="1" flipV="1">
              <a:off x="2032" y="3056"/>
              <a:ext cx="600" cy="1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a:defRPr/>
              </a:pPr>
              <a:endParaRPr lang="ko-KR" altLang="en-US" sz="1798">
                <a:solidFill>
                  <a:srgbClr val="000000"/>
                </a:solidFill>
                <a:latin typeface="Arial"/>
              </a:endParaRPr>
            </a:p>
          </p:txBody>
        </p:sp>
        <p:sp>
          <p:nvSpPr>
            <p:cNvPr id="9276" name="Line 33"/>
            <p:cNvSpPr>
              <a:spLocks noChangeShapeType="1"/>
            </p:cNvSpPr>
            <p:nvPr/>
          </p:nvSpPr>
          <p:spPr bwMode="auto">
            <a:xfrm flipH="1" flipV="1">
              <a:off x="2032" y="3056"/>
              <a:ext cx="600" cy="33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a:defRPr/>
              </a:pPr>
              <a:endParaRPr lang="ko-KR" altLang="en-US" sz="1798">
                <a:solidFill>
                  <a:srgbClr val="000000"/>
                </a:solidFill>
                <a:latin typeface="Arial"/>
              </a:endParaRPr>
            </a:p>
          </p:txBody>
        </p:sp>
        <p:sp>
          <p:nvSpPr>
            <p:cNvPr id="9277" name="Line 34"/>
            <p:cNvSpPr>
              <a:spLocks noChangeShapeType="1"/>
            </p:cNvSpPr>
            <p:nvPr/>
          </p:nvSpPr>
          <p:spPr bwMode="auto">
            <a:xfrm flipV="1">
              <a:off x="2056" y="2896"/>
              <a:ext cx="256" cy="176"/>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26287">
                <a:defRPr/>
              </a:pPr>
              <a:endParaRPr lang="ko-KR" altLang="en-US" sz="1798">
                <a:solidFill>
                  <a:srgbClr val="000000"/>
                </a:solidFill>
                <a:latin typeface="Arial"/>
              </a:endParaRPr>
            </a:p>
          </p:txBody>
        </p:sp>
        <p:sp>
          <p:nvSpPr>
            <p:cNvPr id="9278" name="Line 35"/>
            <p:cNvSpPr>
              <a:spLocks noChangeShapeType="1"/>
            </p:cNvSpPr>
            <p:nvPr/>
          </p:nvSpPr>
          <p:spPr bwMode="auto">
            <a:xfrm flipV="1">
              <a:off x="2056" y="3000"/>
              <a:ext cx="256" cy="72"/>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26287">
                <a:defRPr/>
              </a:pPr>
              <a:endParaRPr lang="ko-KR" altLang="en-US" sz="1798">
                <a:solidFill>
                  <a:srgbClr val="000000"/>
                </a:solidFill>
                <a:latin typeface="Arial"/>
              </a:endParaRPr>
            </a:p>
          </p:txBody>
        </p:sp>
        <p:sp>
          <p:nvSpPr>
            <p:cNvPr id="9279" name="Line 36"/>
            <p:cNvSpPr>
              <a:spLocks noChangeShapeType="1"/>
            </p:cNvSpPr>
            <p:nvPr/>
          </p:nvSpPr>
          <p:spPr bwMode="auto">
            <a:xfrm>
              <a:off x="2056" y="3072"/>
              <a:ext cx="248" cy="32"/>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26287">
                <a:defRPr/>
              </a:pPr>
              <a:endParaRPr lang="ko-KR" altLang="en-US" sz="1798">
                <a:solidFill>
                  <a:srgbClr val="000000"/>
                </a:solidFill>
                <a:latin typeface="Arial"/>
              </a:endParaRPr>
            </a:p>
          </p:txBody>
        </p:sp>
        <p:sp>
          <p:nvSpPr>
            <p:cNvPr id="9280" name="Line 37"/>
            <p:cNvSpPr>
              <a:spLocks noChangeShapeType="1"/>
            </p:cNvSpPr>
            <p:nvPr/>
          </p:nvSpPr>
          <p:spPr bwMode="auto">
            <a:xfrm>
              <a:off x="2056" y="3072"/>
              <a:ext cx="232" cy="128"/>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26287">
                <a:defRPr/>
              </a:pPr>
              <a:endParaRPr lang="ko-KR" altLang="en-US" sz="1798">
                <a:solidFill>
                  <a:srgbClr val="000000"/>
                </a:solidFill>
                <a:latin typeface="Arial"/>
              </a:endParaRPr>
            </a:p>
          </p:txBody>
        </p:sp>
      </p:grpSp>
      <p:sp>
        <p:nvSpPr>
          <p:cNvPr id="9221" name="Rectangle 39"/>
          <p:cNvSpPr>
            <a:spLocks noChangeArrowheads="1"/>
          </p:cNvSpPr>
          <p:nvPr/>
        </p:nvSpPr>
        <p:spPr bwMode="auto">
          <a:xfrm>
            <a:off x="775054" y="4526587"/>
            <a:ext cx="1560673" cy="43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33" tIns="26963" rIns="19033" bIns="26963"/>
          <a:lstStyle>
            <a:lvl1pPr>
              <a:spcBef>
                <a:spcPct val="20000"/>
              </a:spcBef>
              <a:buClr>
                <a:schemeClr val="accent1"/>
              </a:buClr>
              <a:buSzPct val="65000"/>
              <a:buFont typeface="Wingdings" charset="2"/>
              <a:buChar char="n"/>
              <a:tabLst>
                <a:tab pos="457200" algn="l"/>
                <a:tab pos="914400" algn="l"/>
                <a:tab pos="1371600" algn="l"/>
              </a:tabLst>
              <a:defRPr sz="2200">
                <a:solidFill>
                  <a:schemeClr val="tx1"/>
                </a:solidFill>
                <a:latin typeface="Arial" charset="0"/>
              </a:defRPr>
            </a:lvl1pPr>
            <a:lvl2pPr marL="742950" indent="-285750">
              <a:spcBef>
                <a:spcPct val="20000"/>
              </a:spcBef>
              <a:buClr>
                <a:schemeClr val="accent2"/>
              </a:buClr>
              <a:buSzPct val="60000"/>
              <a:buFont typeface="Wingdings" charset="2"/>
              <a:buChar char="q"/>
              <a:tabLst>
                <a:tab pos="457200" algn="l"/>
                <a:tab pos="914400" algn="l"/>
                <a:tab pos="1371600" algn="l"/>
              </a:tabLst>
              <a:defRPr sz="2000">
                <a:solidFill>
                  <a:schemeClr val="tx1"/>
                </a:solidFill>
                <a:latin typeface="Arial" charset="0"/>
              </a:defRPr>
            </a:lvl2pPr>
            <a:lvl3pPr marL="1143000" indent="-228600">
              <a:spcBef>
                <a:spcPct val="20000"/>
              </a:spcBef>
              <a:buClr>
                <a:schemeClr val="accent1"/>
              </a:buClr>
              <a:buSzPct val="65000"/>
              <a:buFont typeface="Wingdings" charset="2"/>
              <a:buChar char="n"/>
              <a:tabLst>
                <a:tab pos="457200" algn="l"/>
                <a:tab pos="914400" algn="l"/>
                <a:tab pos="1371600" algn="l"/>
              </a:tabLst>
              <a:defRPr>
                <a:solidFill>
                  <a:schemeClr val="tx1"/>
                </a:solidFill>
                <a:latin typeface="Arial" charset="0"/>
              </a:defRPr>
            </a:lvl3pPr>
            <a:lvl4pPr marL="1600200" indent="-228600">
              <a:spcBef>
                <a:spcPct val="20000"/>
              </a:spcBef>
              <a:buClr>
                <a:schemeClr val="accent2"/>
              </a:buClr>
              <a:buSzPct val="70000"/>
              <a:buFont typeface="Wingdings" charset="2"/>
              <a:buChar char="q"/>
              <a:tabLst>
                <a:tab pos="457200" algn="l"/>
                <a:tab pos="914400" algn="l"/>
                <a:tab pos="1371600" algn="l"/>
              </a:tabLst>
              <a:defRPr sz="1600">
                <a:solidFill>
                  <a:schemeClr val="tx1"/>
                </a:solidFill>
                <a:latin typeface="Arial" charset="0"/>
              </a:defRPr>
            </a:lvl4pPr>
            <a:lvl5pPr marL="2057400" indent="-228600">
              <a:spcBef>
                <a:spcPct val="20000"/>
              </a:spcBef>
              <a:buClr>
                <a:schemeClr val="accent1"/>
              </a:buClr>
              <a:buSzPct val="75000"/>
              <a:buFont typeface="Wingdings" charset="2"/>
              <a:buChar char="§"/>
              <a:tabLst>
                <a:tab pos="457200" algn="l"/>
                <a:tab pos="914400" algn="l"/>
                <a:tab pos="1371600" algn="l"/>
              </a:tabLst>
              <a:defRPr sz="1600">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charset="2"/>
              <a:buChar char="§"/>
              <a:tabLst>
                <a:tab pos="457200" algn="l"/>
                <a:tab pos="914400" algn="l"/>
                <a:tab pos="1371600" algn="l"/>
              </a:tabLst>
              <a:defRPr sz="1600">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charset="2"/>
              <a:buChar char="§"/>
              <a:tabLst>
                <a:tab pos="457200" algn="l"/>
                <a:tab pos="914400" algn="l"/>
                <a:tab pos="1371600" algn="l"/>
              </a:tabLst>
              <a:defRPr sz="1600">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charset="2"/>
              <a:buChar char="§"/>
              <a:tabLst>
                <a:tab pos="457200" algn="l"/>
                <a:tab pos="914400" algn="l"/>
                <a:tab pos="1371600" algn="l"/>
              </a:tabLst>
              <a:defRPr sz="1600">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charset="2"/>
              <a:buChar char="§"/>
              <a:tabLst>
                <a:tab pos="457200" algn="l"/>
                <a:tab pos="914400" algn="l"/>
                <a:tab pos="1371600" algn="l"/>
              </a:tabLst>
              <a:defRPr sz="1600">
                <a:solidFill>
                  <a:schemeClr val="tx1"/>
                </a:solidFill>
                <a:latin typeface="Arial" charset="0"/>
              </a:defRPr>
            </a:lvl9pPr>
          </a:lstStyle>
          <a:p>
            <a:pPr algn="ctr" defTabSz="926287">
              <a:lnSpc>
                <a:spcPts val="2198"/>
              </a:lnSpc>
              <a:spcBef>
                <a:spcPct val="0"/>
              </a:spcBef>
              <a:buClrTx/>
              <a:buSzTx/>
              <a:buNone/>
              <a:tabLst>
                <a:tab pos="463144" algn="l"/>
                <a:tab pos="926287" algn="l"/>
                <a:tab pos="1389431" algn="l"/>
              </a:tabLst>
              <a:defRPr/>
            </a:pPr>
            <a:r>
              <a:rPr lang="en-US" altLang="ko-KR" sz="1599">
                <a:solidFill>
                  <a:srgbClr val="000000"/>
                </a:solidFill>
                <a:latin typeface="Tahoma" charset="0"/>
                <a:ea typeface="굴림" charset="-127"/>
              </a:rPr>
              <a:t>multiplexer</a:t>
            </a:r>
          </a:p>
        </p:txBody>
      </p:sp>
      <p:sp>
        <p:nvSpPr>
          <p:cNvPr id="9222" name="Rectangle 40"/>
          <p:cNvSpPr>
            <a:spLocks noChangeArrowheads="1"/>
          </p:cNvSpPr>
          <p:nvPr/>
        </p:nvSpPr>
        <p:spPr bwMode="auto">
          <a:xfrm>
            <a:off x="2906705" y="4526587"/>
            <a:ext cx="1814442" cy="43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33" tIns="26963" rIns="19033" bIns="26963"/>
          <a:lstStyle>
            <a:lvl1pPr>
              <a:spcBef>
                <a:spcPct val="20000"/>
              </a:spcBef>
              <a:buClr>
                <a:schemeClr val="accent1"/>
              </a:buClr>
              <a:buSzPct val="65000"/>
              <a:buFont typeface="Wingdings" charset="2"/>
              <a:buChar char="n"/>
              <a:tabLst>
                <a:tab pos="457200" algn="l"/>
                <a:tab pos="914400" algn="l"/>
                <a:tab pos="1371600" algn="l"/>
              </a:tabLst>
              <a:defRPr sz="2200">
                <a:solidFill>
                  <a:schemeClr val="tx1"/>
                </a:solidFill>
                <a:latin typeface="Arial" charset="0"/>
              </a:defRPr>
            </a:lvl1pPr>
            <a:lvl2pPr marL="742950" indent="-285750">
              <a:spcBef>
                <a:spcPct val="20000"/>
              </a:spcBef>
              <a:buClr>
                <a:schemeClr val="accent2"/>
              </a:buClr>
              <a:buSzPct val="60000"/>
              <a:buFont typeface="Wingdings" charset="2"/>
              <a:buChar char="q"/>
              <a:tabLst>
                <a:tab pos="457200" algn="l"/>
                <a:tab pos="914400" algn="l"/>
                <a:tab pos="1371600" algn="l"/>
              </a:tabLst>
              <a:defRPr sz="2000">
                <a:solidFill>
                  <a:schemeClr val="tx1"/>
                </a:solidFill>
                <a:latin typeface="Arial" charset="0"/>
              </a:defRPr>
            </a:lvl2pPr>
            <a:lvl3pPr marL="1143000" indent="-228600">
              <a:spcBef>
                <a:spcPct val="20000"/>
              </a:spcBef>
              <a:buClr>
                <a:schemeClr val="accent1"/>
              </a:buClr>
              <a:buSzPct val="65000"/>
              <a:buFont typeface="Wingdings" charset="2"/>
              <a:buChar char="n"/>
              <a:tabLst>
                <a:tab pos="457200" algn="l"/>
                <a:tab pos="914400" algn="l"/>
                <a:tab pos="1371600" algn="l"/>
              </a:tabLst>
              <a:defRPr>
                <a:solidFill>
                  <a:schemeClr val="tx1"/>
                </a:solidFill>
                <a:latin typeface="Arial" charset="0"/>
              </a:defRPr>
            </a:lvl3pPr>
            <a:lvl4pPr marL="1600200" indent="-228600">
              <a:spcBef>
                <a:spcPct val="20000"/>
              </a:spcBef>
              <a:buClr>
                <a:schemeClr val="accent2"/>
              </a:buClr>
              <a:buSzPct val="70000"/>
              <a:buFont typeface="Wingdings" charset="2"/>
              <a:buChar char="q"/>
              <a:tabLst>
                <a:tab pos="457200" algn="l"/>
                <a:tab pos="914400" algn="l"/>
                <a:tab pos="1371600" algn="l"/>
              </a:tabLst>
              <a:defRPr sz="1600">
                <a:solidFill>
                  <a:schemeClr val="tx1"/>
                </a:solidFill>
                <a:latin typeface="Arial" charset="0"/>
              </a:defRPr>
            </a:lvl4pPr>
            <a:lvl5pPr marL="2057400" indent="-228600">
              <a:spcBef>
                <a:spcPct val="20000"/>
              </a:spcBef>
              <a:buClr>
                <a:schemeClr val="accent1"/>
              </a:buClr>
              <a:buSzPct val="75000"/>
              <a:buFont typeface="Wingdings" charset="2"/>
              <a:buChar char="§"/>
              <a:tabLst>
                <a:tab pos="457200" algn="l"/>
                <a:tab pos="914400" algn="l"/>
                <a:tab pos="1371600" algn="l"/>
              </a:tabLst>
              <a:defRPr sz="1600">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charset="2"/>
              <a:buChar char="§"/>
              <a:tabLst>
                <a:tab pos="457200" algn="l"/>
                <a:tab pos="914400" algn="l"/>
                <a:tab pos="1371600" algn="l"/>
              </a:tabLst>
              <a:defRPr sz="1600">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charset="2"/>
              <a:buChar char="§"/>
              <a:tabLst>
                <a:tab pos="457200" algn="l"/>
                <a:tab pos="914400" algn="l"/>
                <a:tab pos="1371600" algn="l"/>
              </a:tabLst>
              <a:defRPr sz="1600">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charset="2"/>
              <a:buChar char="§"/>
              <a:tabLst>
                <a:tab pos="457200" algn="l"/>
                <a:tab pos="914400" algn="l"/>
                <a:tab pos="1371600" algn="l"/>
              </a:tabLst>
              <a:defRPr sz="1600">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charset="2"/>
              <a:buChar char="§"/>
              <a:tabLst>
                <a:tab pos="457200" algn="l"/>
                <a:tab pos="914400" algn="l"/>
                <a:tab pos="1371600" algn="l"/>
              </a:tabLst>
              <a:defRPr sz="1600">
                <a:solidFill>
                  <a:schemeClr val="tx1"/>
                </a:solidFill>
                <a:latin typeface="Arial" charset="0"/>
              </a:defRPr>
            </a:lvl9pPr>
          </a:lstStyle>
          <a:p>
            <a:pPr algn="ctr" defTabSz="926287">
              <a:lnSpc>
                <a:spcPts val="2198"/>
              </a:lnSpc>
              <a:spcBef>
                <a:spcPct val="0"/>
              </a:spcBef>
              <a:buClrTx/>
              <a:buSzTx/>
              <a:buNone/>
              <a:tabLst>
                <a:tab pos="463144" algn="l"/>
                <a:tab pos="926287" algn="l"/>
                <a:tab pos="1389431" algn="l"/>
              </a:tabLst>
              <a:defRPr/>
            </a:pPr>
            <a:r>
              <a:rPr lang="en-US" altLang="ko-KR" sz="1599">
                <a:solidFill>
                  <a:srgbClr val="000000"/>
                </a:solidFill>
                <a:latin typeface="Tahoma" charset="0"/>
                <a:ea typeface="굴림" charset="-127"/>
              </a:rPr>
              <a:t>demultiplexer</a:t>
            </a:r>
          </a:p>
        </p:txBody>
      </p:sp>
      <p:grpSp>
        <p:nvGrpSpPr>
          <p:cNvPr id="9223" name="Group 55"/>
          <p:cNvGrpSpPr>
            <a:grpSpLocks/>
          </p:cNvGrpSpPr>
          <p:nvPr/>
        </p:nvGrpSpPr>
        <p:grpSpPr bwMode="auto">
          <a:xfrm>
            <a:off x="5355567" y="3143552"/>
            <a:ext cx="1827130" cy="1256152"/>
            <a:chOff x="3344" y="2664"/>
            <a:chExt cx="1152" cy="792"/>
          </a:xfrm>
        </p:grpSpPr>
        <p:sp>
          <p:nvSpPr>
            <p:cNvPr id="9253" name="Rectangle 41"/>
            <p:cNvSpPr>
              <a:spLocks noChangeArrowheads="1"/>
            </p:cNvSpPr>
            <p:nvPr/>
          </p:nvSpPr>
          <p:spPr bwMode="auto">
            <a:xfrm>
              <a:off x="3640" y="2664"/>
              <a:ext cx="576" cy="792"/>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charset="2"/>
                <a:buChar char="n"/>
                <a:defRPr sz="2200">
                  <a:solidFill>
                    <a:schemeClr val="tx1"/>
                  </a:solidFill>
                  <a:latin typeface="Arial" charset="0"/>
                </a:defRPr>
              </a:lvl1pPr>
              <a:lvl2pPr marL="742950" indent="-285750">
                <a:spcBef>
                  <a:spcPct val="20000"/>
                </a:spcBef>
                <a:buClr>
                  <a:schemeClr val="accent2"/>
                </a:buClr>
                <a:buSzPct val="60000"/>
                <a:buFont typeface="Wingdings" charset="2"/>
                <a:buChar char="q"/>
                <a:defRPr sz="2000">
                  <a:solidFill>
                    <a:schemeClr val="tx1"/>
                  </a:solidFill>
                  <a:latin typeface="Arial" charset="0"/>
                </a:defRPr>
              </a:lvl2pPr>
              <a:lvl3pPr marL="1143000" indent="-228600">
                <a:spcBef>
                  <a:spcPct val="20000"/>
                </a:spcBef>
                <a:buClr>
                  <a:schemeClr val="accent1"/>
                </a:buClr>
                <a:buSzPct val="65000"/>
                <a:buFont typeface="Wingdings" charset="2"/>
                <a:buChar char="n"/>
                <a:defRPr>
                  <a:solidFill>
                    <a:schemeClr val="tx1"/>
                  </a:solidFill>
                  <a:latin typeface="Arial" charset="0"/>
                </a:defRPr>
              </a:lvl3pPr>
              <a:lvl4pPr marL="1600200" indent="-228600">
                <a:spcBef>
                  <a:spcPct val="20000"/>
                </a:spcBef>
                <a:buClr>
                  <a:schemeClr val="accent2"/>
                </a:buClr>
                <a:buSzPct val="70000"/>
                <a:buFont typeface="Wingdings" charset="2"/>
                <a:buChar char="q"/>
                <a:defRPr sz="1600">
                  <a:solidFill>
                    <a:schemeClr val="tx1"/>
                  </a:solidFill>
                  <a:latin typeface="Arial" charset="0"/>
                </a:defRPr>
              </a:lvl4pPr>
              <a:lvl5pPr marL="2057400" indent="-228600">
                <a:spcBef>
                  <a:spcPct val="20000"/>
                </a:spcBef>
                <a:buClr>
                  <a:schemeClr val="accent1"/>
                </a:buClr>
                <a:buSzPct val="75000"/>
                <a:buFont typeface="Wingdings" charset="2"/>
                <a:buChar char="§"/>
                <a:defRPr sz="1600">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Arial" charset="0"/>
                </a:defRPr>
              </a:lvl9pPr>
            </a:lstStyle>
            <a:p>
              <a:pPr defTabSz="926287" eaLnBrk="1" hangingPunct="1">
                <a:spcBef>
                  <a:spcPct val="0"/>
                </a:spcBef>
                <a:buClrTx/>
                <a:buSzTx/>
                <a:buNone/>
                <a:defRPr/>
              </a:pPr>
              <a:endParaRPr lang="ko-KR" altLang="en-US" sz="1798">
                <a:solidFill>
                  <a:srgbClr val="000000"/>
                </a:solidFill>
                <a:ea typeface="굴림" charset="-127"/>
              </a:endParaRPr>
            </a:p>
          </p:txBody>
        </p:sp>
        <p:sp>
          <p:nvSpPr>
            <p:cNvPr id="9254" name="Line 42"/>
            <p:cNvSpPr>
              <a:spLocks noChangeShapeType="1"/>
            </p:cNvSpPr>
            <p:nvPr/>
          </p:nvSpPr>
          <p:spPr bwMode="auto">
            <a:xfrm flipH="1">
              <a:off x="3344" y="2736"/>
              <a:ext cx="30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a:defRPr/>
              </a:pPr>
              <a:endParaRPr lang="ko-KR" altLang="en-US" sz="1798">
                <a:solidFill>
                  <a:srgbClr val="000000"/>
                </a:solidFill>
                <a:latin typeface="Arial"/>
              </a:endParaRPr>
            </a:p>
          </p:txBody>
        </p:sp>
        <p:sp>
          <p:nvSpPr>
            <p:cNvPr id="9255" name="Line 43"/>
            <p:cNvSpPr>
              <a:spLocks noChangeShapeType="1"/>
            </p:cNvSpPr>
            <p:nvPr/>
          </p:nvSpPr>
          <p:spPr bwMode="auto">
            <a:xfrm flipH="1">
              <a:off x="3344" y="2952"/>
              <a:ext cx="30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a:defRPr/>
              </a:pPr>
              <a:endParaRPr lang="ko-KR" altLang="en-US" sz="1798">
                <a:solidFill>
                  <a:srgbClr val="000000"/>
                </a:solidFill>
                <a:latin typeface="Arial"/>
              </a:endParaRPr>
            </a:p>
          </p:txBody>
        </p:sp>
        <p:sp>
          <p:nvSpPr>
            <p:cNvPr id="9256" name="Line 44"/>
            <p:cNvSpPr>
              <a:spLocks noChangeShapeType="1"/>
            </p:cNvSpPr>
            <p:nvPr/>
          </p:nvSpPr>
          <p:spPr bwMode="auto">
            <a:xfrm flipH="1">
              <a:off x="3344" y="3384"/>
              <a:ext cx="30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a:defRPr/>
              </a:pPr>
              <a:endParaRPr lang="ko-KR" altLang="en-US" sz="1798">
                <a:solidFill>
                  <a:srgbClr val="000000"/>
                </a:solidFill>
                <a:latin typeface="Arial"/>
              </a:endParaRPr>
            </a:p>
          </p:txBody>
        </p:sp>
        <p:sp>
          <p:nvSpPr>
            <p:cNvPr id="9257" name="Line 45"/>
            <p:cNvSpPr>
              <a:spLocks noChangeShapeType="1"/>
            </p:cNvSpPr>
            <p:nvPr/>
          </p:nvSpPr>
          <p:spPr bwMode="auto">
            <a:xfrm flipH="1">
              <a:off x="3344" y="3160"/>
              <a:ext cx="30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a:defRPr/>
              </a:pPr>
              <a:endParaRPr lang="ko-KR" altLang="en-US" sz="1798">
                <a:solidFill>
                  <a:srgbClr val="000000"/>
                </a:solidFill>
                <a:latin typeface="Arial"/>
              </a:endParaRPr>
            </a:p>
          </p:txBody>
        </p:sp>
        <p:sp>
          <p:nvSpPr>
            <p:cNvPr id="9258" name="Line 46"/>
            <p:cNvSpPr>
              <a:spLocks noChangeShapeType="1"/>
            </p:cNvSpPr>
            <p:nvPr/>
          </p:nvSpPr>
          <p:spPr bwMode="auto">
            <a:xfrm>
              <a:off x="4224" y="3064"/>
              <a:ext cx="2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a:defRPr/>
              </a:pPr>
              <a:endParaRPr lang="ko-KR" altLang="en-US" sz="1798">
                <a:solidFill>
                  <a:srgbClr val="000000"/>
                </a:solidFill>
                <a:latin typeface="Arial"/>
              </a:endParaRPr>
            </a:p>
          </p:txBody>
        </p:sp>
        <p:sp>
          <p:nvSpPr>
            <p:cNvPr id="9259" name="Line 47"/>
            <p:cNvSpPr>
              <a:spLocks noChangeShapeType="1"/>
            </p:cNvSpPr>
            <p:nvPr/>
          </p:nvSpPr>
          <p:spPr bwMode="auto">
            <a:xfrm>
              <a:off x="3648" y="2744"/>
              <a:ext cx="384" cy="208"/>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26287">
                <a:defRPr/>
              </a:pPr>
              <a:endParaRPr lang="ko-KR" altLang="en-US" sz="1798">
                <a:solidFill>
                  <a:srgbClr val="000000"/>
                </a:solidFill>
                <a:latin typeface="Arial"/>
              </a:endParaRPr>
            </a:p>
          </p:txBody>
        </p:sp>
        <p:sp>
          <p:nvSpPr>
            <p:cNvPr id="9260" name="Line 48"/>
            <p:cNvSpPr>
              <a:spLocks noChangeShapeType="1"/>
            </p:cNvSpPr>
            <p:nvPr/>
          </p:nvSpPr>
          <p:spPr bwMode="auto">
            <a:xfrm>
              <a:off x="3648" y="2960"/>
              <a:ext cx="368" cy="56"/>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26287">
                <a:defRPr/>
              </a:pPr>
              <a:endParaRPr lang="ko-KR" altLang="en-US" sz="1798">
                <a:solidFill>
                  <a:srgbClr val="000000"/>
                </a:solidFill>
                <a:latin typeface="Arial"/>
              </a:endParaRPr>
            </a:p>
          </p:txBody>
        </p:sp>
        <p:sp>
          <p:nvSpPr>
            <p:cNvPr id="9261" name="Line 49"/>
            <p:cNvSpPr>
              <a:spLocks noChangeShapeType="1"/>
            </p:cNvSpPr>
            <p:nvPr/>
          </p:nvSpPr>
          <p:spPr bwMode="auto">
            <a:xfrm flipV="1">
              <a:off x="3648" y="3088"/>
              <a:ext cx="368" cy="8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26287">
                <a:defRPr/>
              </a:pPr>
              <a:endParaRPr lang="ko-KR" altLang="en-US" sz="1798">
                <a:solidFill>
                  <a:srgbClr val="000000"/>
                </a:solidFill>
                <a:latin typeface="Arial"/>
              </a:endParaRPr>
            </a:p>
          </p:txBody>
        </p:sp>
        <p:sp>
          <p:nvSpPr>
            <p:cNvPr id="9262" name="Line 50"/>
            <p:cNvSpPr>
              <a:spLocks noChangeShapeType="1"/>
            </p:cNvSpPr>
            <p:nvPr/>
          </p:nvSpPr>
          <p:spPr bwMode="auto">
            <a:xfrm flipV="1">
              <a:off x="3648" y="3160"/>
              <a:ext cx="376" cy="232"/>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26287">
                <a:defRPr/>
              </a:pPr>
              <a:endParaRPr lang="ko-KR" altLang="en-US" sz="1798">
                <a:solidFill>
                  <a:srgbClr val="000000"/>
                </a:solidFill>
                <a:latin typeface="Arial"/>
              </a:endParaRPr>
            </a:p>
          </p:txBody>
        </p:sp>
        <p:sp>
          <p:nvSpPr>
            <p:cNvPr id="9263" name="Line 51"/>
            <p:cNvSpPr>
              <a:spLocks noChangeShapeType="1"/>
            </p:cNvSpPr>
            <p:nvPr/>
          </p:nvSpPr>
          <p:spPr bwMode="auto">
            <a:xfrm>
              <a:off x="3648" y="2744"/>
              <a:ext cx="568" cy="3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a:defRPr/>
              </a:pPr>
              <a:endParaRPr lang="ko-KR" altLang="en-US" sz="1798">
                <a:solidFill>
                  <a:srgbClr val="000000"/>
                </a:solidFill>
                <a:latin typeface="Arial"/>
              </a:endParaRPr>
            </a:p>
          </p:txBody>
        </p:sp>
        <p:sp>
          <p:nvSpPr>
            <p:cNvPr id="9264" name="Line 52"/>
            <p:cNvSpPr>
              <a:spLocks noChangeShapeType="1"/>
            </p:cNvSpPr>
            <p:nvPr/>
          </p:nvSpPr>
          <p:spPr bwMode="auto">
            <a:xfrm>
              <a:off x="3648" y="2960"/>
              <a:ext cx="568"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a:defRPr/>
              </a:pPr>
              <a:endParaRPr lang="ko-KR" altLang="en-US" sz="1798">
                <a:solidFill>
                  <a:srgbClr val="000000"/>
                </a:solidFill>
                <a:latin typeface="Arial"/>
              </a:endParaRPr>
            </a:p>
          </p:txBody>
        </p:sp>
        <p:sp>
          <p:nvSpPr>
            <p:cNvPr id="9265" name="Line 53"/>
            <p:cNvSpPr>
              <a:spLocks noChangeShapeType="1"/>
            </p:cNvSpPr>
            <p:nvPr/>
          </p:nvSpPr>
          <p:spPr bwMode="auto">
            <a:xfrm flipV="1">
              <a:off x="3648" y="3056"/>
              <a:ext cx="568" cy="1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a:defRPr/>
              </a:pPr>
              <a:endParaRPr lang="ko-KR" altLang="en-US" sz="1798">
                <a:solidFill>
                  <a:srgbClr val="000000"/>
                </a:solidFill>
                <a:latin typeface="Arial"/>
              </a:endParaRPr>
            </a:p>
          </p:txBody>
        </p:sp>
        <p:sp>
          <p:nvSpPr>
            <p:cNvPr id="9266" name="Line 54"/>
            <p:cNvSpPr>
              <a:spLocks noChangeShapeType="1"/>
            </p:cNvSpPr>
            <p:nvPr/>
          </p:nvSpPr>
          <p:spPr bwMode="auto">
            <a:xfrm flipV="1">
              <a:off x="3648" y="3056"/>
              <a:ext cx="568" cy="33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a:defRPr/>
              </a:pPr>
              <a:endParaRPr lang="ko-KR" altLang="en-US" sz="1798">
                <a:solidFill>
                  <a:srgbClr val="000000"/>
                </a:solidFill>
                <a:latin typeface="Arial"/>
              </a:endParaRPr>
            </a:p>
          </p:txBody>
        </p:sp>
      </p:grpSp>
      <p:grpSp>
        <p:nvGrpSpPr>
          <p:cNvPr id="9224" name="Group 70"/>
          <p:cNvGrpSpPr>
            <a:grpSpLocks/>
          </p:cNvGrpSpPr>
          <p:nvPr/>
        </p:nvGrpSpPr>
        <p:grpSpPr bwMode="auto">
          <a:xfrm>
            <a:off x="6751291" y="3143552"/>
            <a:ext cx="1827130" cy="1256152"/>
            <a:chOff x="4224" y="2664"/>
            <a:chExt cx="1152" cy="792"/>
          </a:xfrm>
        </p:grpSpPr>
        <p:sp>
          <p:nvSpPr>
            <p:cNvPr id="9239" name="Rectangle 56"/>
            <p:cNvSpPr>
              <a:spLocks noChangeArrowheads="1"/>
            </p:cNvSpPr>
            <p:nvPr/>
          </p:nvSpPr>
          <p:spPr bwMode="auto">
            <a:xfrm>
              <a:off x="4520" y="2664"/>
              <a:ext cx="576" cy="792"/>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charset="2"/>
                <a:buChar char="n"/>
                <a:defRPr sz="2200">
                  <a:solidFill>
                    <a:schemeClr val="tx1"/>
                  </a:solidFill>
                  <a:latin typeface="Arial" charset="0"/>
                </a:defRPr>
              </a:lvl1pPr>
              <a:lvl2pPr marL="742950" indent="-285750">
                <a:spcBef>
                  <a:spcPct val="20000"/>
                </a:spcBef>
                <a:buClr>
                  <a:schemeClr val="accent2"/>
                </a:buClr>
                <a:buSzPct val="60000"/>
                <a:buFont typeface="Wingdings" charset="2"/>
                <a:buChar char="q"/>
                <a:defRPr sz="2000">
                  <a:solidFill>
                    <a:schemeClr val="tx1"/>
                  </a:solidFill>
                  <a:latin typeface="Arial" charset="0"/>
                </a:defRPr>
              </a:lvl2pPr>
              <a:lvl3pPr marL="1143000" indent="-228600">
                <a:spcBef>
                  <a:spcPct val="20000"/>
                </a:spcBef>
                <a:buClr>
                  <a:schemeClr val="accent1"/>
                </a:buClr>
                <a:buSzPct val="65000"/>
                <a:buFont typeface="Wingdings" charset="2"/>
                <a:buChar char="n"/>
                <a:defRPr>
                  <a:solidFill>
                    <a:schemeClr val="tx1"/>
                  </a:solidFill>
                  <a:latin typeface="Arial" charset="0"/>
                </a:defRPr>
              </a:lvl3pPr>
              <a:lvl4pPr marL="1600200" indent="-228600">
                <a:spcBef>
                  <a:spcPct val="20000"/>
                </a:spcBef>
                <a:buClr>
                  <a:schemeClr val="accent2"/>
                </a:buClr>
                <a:buSzPct val="70000"/>
                <a:buFont typeface="Wingdings" charset="2"/>
                <a:buChar char="q"/>
                <a:defRPr sz="1600">
                  <a:solidFill>
                    <a:schemeClr val="tx1"/>
                  </a:solidFill>
                  <a:latin typeface="Arial" charset="0"/>
                </a:defRPr>
              </a:lvl4pPr>
              <a:lvl5pPr marL="2057400" indent="-228600">
                <a:spcBef>
                  <a:spcPct val="20000"/>
                </a:spcBef>
                <a:buClr>
                  <a:schemeClr val="accent1"/>
                </a:buClr>
                <a:buSzPct val="75000"/>
                <a:buFont typeface="Wingdings" charset="2"/>
                <a:buChar char="§"/>
                <a:defRPr sz="1600">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Arial" charset="0"/>
                </a:defRPr>
              </a:lvl9pPr>
            </a:lstStyle>
            <a:p>
              <a:pPr defTabSz="926287" eaLnBrk="1" hangingPunct="1">
                <a:spcBef>
                  <a:spcPct val="0"/>
                </a:spcBef>
                <a:buClrTx/>
                <a:buSzTx/>
                <a:buNone/>
                <a:defRPr/>
              </a:pPr>
              <a:endParaRPr lang="ko-KR" altLang="en-US" sz="1798">
                <a:solidFill>
                  <a:srgbClr val="000000"/>
                </a:solidFill>
                <a:ea typeface="굴림" charset="-127"/>
              </a:endParaRPr>
            </a:p>
          </p:txBody>
        </p:sp>
        <p:sp>
          <p:nvSpPr>
            <p:cNvPr id="9240" name="Line 57"/>
            <p:cNvSpPr>
              <a:spLocks noChangeShapeType="1"/>
            </p:cNvSpPr>
            <p:nvPr/>
          </p:nvSpPr>
          <p:spPr bwMode="auto">
            <a:xfrm>
              <a:off x="5104" y="2736"/>
              <a:ext cx="2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a:defRPr/>
              </a:pPr>
              <a:endParaRPr lang="ko-KR" altLang="en-US" sz="1798">
                <a:solidFill>
                  <a:srgbClr val="000000"/>
                </a:solidFill>
                <a:latin typeface="Arial"/>
              </a:endParaRPr>
            </a:p>
          </p:txBody>
        </p:sp>
        <p:sp>
          <p:nvSpPr>
            <p:cNvPr id="9241" name="Line 58"/>
            <p:cNvSpPr>
              <a:spLocks noChangeShapeType="1"/>
            </p:cNvSpPr>
            <p:nvPr/>
          </p:nvSpPr>
          <p:spPr bwMode="auto">
            <a:xfrm>
              <a:off x="5104" y="2952"/>
              <a:ext cx="2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a:defRPr/>
              </a:pPr>
              <a:endParaRPr lang="ko-KR" altLang="en-US" sz="1798">
                <a:solidFill>
                  <a:srgbClr val="000000"/>
                </a:solidFill>
                <a:latin typeface="Arial"/>
              </a:endParaRPr>
            </a:p>
          </p:txBody>
        </p:sp>
        <p:sp>
          <p:nvSpPr>
            <p:cNvPr id="9242" name="Line 59"/>
            <p:cNvSpPr>
              <a:spLocks noChangeShapeType="1"/>
            </p:cNvSpPr>
            <p:nvPr/>
          </p:nvSpPr>
          <p:spPr bwMode="auto">
            <a:xfrm>
              <a:off x="5104" y="3384"/>
              <a:ext cx="2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a:defRPr/>
              </a:pPr>
              <a:endParaRPr lang="ko-KR" altLang="en-US" sz="1798">
                <a:solidFill>
                  <a:srgbClr val="000000"/>
                </a:solidFill>
                <a:latin typeface="Arial"/>
              </a:endParaRPr>
            </a:p>
          </p:txBody>
        </p:sp>
        <p:sp>
          <p:nvSpPr>
            <p:cNvPr id="9243" name="Line 60"/>
            <p:cNvSpPr>
              <a:spLocks noChangeShapeType="1"/>
            </p:cNvSpPr>
            <p:nvPr/>
          </p:nvSpPr>
          <p:spPr bwMode="auto">
            <a:xfrm>
              <a:off x="5104" y="3160"/>
              <a:ext cx="2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a:defRPr/>
              </a:pPr>
              <a:endParaRPr lang="ko-KR" altLang="en-US" sz="1798">
                <a:solidFill>
                  <a:srgbClr val="000000"/>
                </a:solidFill>
                <a:latin typeface="Arial"/>
              </a:endParaRPr>
            </a:p>
          </p:txBody>
        </p:sp>
        <p:sp>
          <p:nvSpPr>
            <p:cNvPr id="9244" name="Line 61"/>
            <p:cNvSpPr>
              <a:spLocks noChangeShapeType="1"/>
            </p:cNvSpPr>
            <p:nvPr/>
          </p:nvSpPr>
          <p:spPr bwMode="auto">
            <a:xfrm flipH="1">
              <a:off x="4224" y="3064"/>
              <a:ext cx="30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a:defRPr/>
              </a:pPr>
              <a:endParaRPr lang="ko-KR" altLang="en-US" sz="1798">
                <a:solidFill>
                  <a:srgbClr val="000000"/>
                </a:solidFill>
                <a:latin typeface="Arial"/>
              </a:endParaRPr>
            </a:p>
          </p:txBody>
        </p:sp>
        <p:sp>
          <p:nvSpPr>
            <p:cNvPr id="9245" name="Line 62"/>
            <p:cNvSpPr>
              <a:spLocks noChangeShapeType="1"/>
            </p:cNvSpPr>
            <p:nvPr/>
          </p:nvSpPr>
          <p:spPr bwMode="auto">
            <a:xfrm flipH="1">
              <a:off x="4504" y="2744"/>
              <a:ext cx="600" cy="3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a:defRPr/>
              </a:pPr>
              <a:endParaRPr lang="ko-KR" altLang="en-US" sz="1798">
                <a:solidFill>
                  <a:srgbClr val="000000"/>
                </a:solidFill>
                <a:latin typeface="Arial"/>
              </a:endParaRPr>
            </a:p>
          </p:txBody>
        </p:sp>
        <p:sp>
          <p:nvSpPr>
            <p:cNvPr id="9246" name="Line 63"/>
            <p:cNvSpPr>
              <a:spLocks noChangeShapeType="1"/>
            </p:cNvSpPr>
            <p:nvPr/>
          </p:nvSpPr>
          <p:spPr bwMode="auto">
            <a:xfrm flipH="1">
              <a:off x="4504" y="2960"/>
              <a:ext cx="600"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a:defRPr/>
              </a:pPr>
              <a:endParaRPr lang="ko-KR" altLang="en-US" sz="1798">
                <a:solidFill>
                  <a:srgbClr val="000000"/>
                </a:solidFill>
                <a:latin typeface="Arial"/>
              </a:endParaRPr>
            </a:p>
          </p:txBody>
        </p:sp>
        <p:sp>
          <p:nvSpPr>
            <p:cNvPr id="9247" name="Line 64"/>
            <p:cNvSpPr>
              <a:spLocks noChangeShapeType="1"/>
            </p:cNvSpPr>
            <p:nvPr/>
          </p:nvSpPr>
          <p:spPr bwMode="auto">
            <a:xfrm flipH="1" flipV="1">
              <a:off x="4504" y="3056"/>
              <a:ext cx="600" cy="1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a:defRPr/>
              </a:pPr>
              <a:endParaRPr lang="ko-KR" altLang="en-US" sz="1798">
                <a:solidFill>
                  <a:srgbClr val="000000"/>
                </a:solidFill>
                <a:latin typeface="Arial"/>
              </a:endParaRPr>
            </a:p>
          </p:txBody>
        </p:sp>
        <p:sp>
          <p:nvSpPr>
            <p:cNvPr id="9248" name="Line 65"/>
            <p:cNvSpPr>
              <a:spLocks noChangeShapeType="1"/>
            </p:cNvSpPr>
            <p:nvPr/>
          </p:nvSpPr>
          <p:spPr bwMode="auto">
            <a:xfrm flipH="1" flipV="1">
              <a:off x="4504" y="3056"/>
              <a:ext cx="600" cy="33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defTabSz="926287">
                <a:defRPr/>
              </a:pPr>
              <a:endParaRPr lang="ko-KR" altLang="en-US" sz="1798">
                <a:solidFill>
                  <a:srgbClr val="000000"/>
                </a:solidFill>
                <a:latin typeface="Arial"/>
              </a:endParaRPr>
            </a:p>
          </p:txBody>
        </p:sp>
        <p:sp>
          <p:nvSpPr>
            <p:cNvPr id="9249" name="Line 66"/>
            <p:cNvSpPr>
              <a:spLocks noChangeShapeType="1"/>
            </p:cNvSpPr>
            <p:nvPr/>
          </p:nvSpPr>
          <p:spPr bwMode="auto">
            <a:xfrm flipV="1">
              <a:off x="4528" y="2896"/>
              <a:ext cx="256" cy="176"/>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26287">
                <a:defRPr/>
              </a:pPr>
              <a:endParaRPr lang="ko-KR" altLang="en-US" sz="1798">
                <a:solidFill>
                  <a:srgbClr val="000000"/>
                </a:solidFill>
                <a:latin typeface="Arial"/>
              </a:endParaRPr>
            </a:p>
          </p:txBody>
        </p:sp>
        <p:sp>
          <p:nvSpPr>
            <p:cNvPr id="9250" name="Line 67"/>
            <p:cNvSpPr>
              <a:spLocks noChangeShapeType="1"/>
            </p:cNvSpPr>
            <p:nvPr/>
          </p:nvSpPr>
          <p:spPr bwMode="auto">
            <a:xfrm flipV="1">
              <a:off x="4528" y="3000"/>
              <a:ext cx="256" cy="72"/>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26287">
                <a:defRPr/>
              </a:pPr>
              <a:endParaRPr lang="ko-KR" altLang="en-US" sz="1798">
                <a:solidFill>
                  <a:srgbClr val="000000"/>
                </a:solidFill>
                <a:latin typeface="Arial"/>
              </a:endParaRPr>
            </a:p>
          </p:txBody>
        </p:sp>
        <p:sp>
          <p:nvSpPr>
            <p:cNvPr id="9251" name="Line 68"/>
            <p:cNvSpPr>
              <a:spLocks noChangeShapeType="1"/>
            </p:cNvSpPr>
            <p:nvPr/>
          </p:nvSpPr>
          <p:spPr bwMode="auto">
            <a:xfrm>
              <a:off x="4528" y="3072"/>
              <a:ext cx="248" cy="32"/>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26287">
                <a:defRPr/>
              </a:pPr>
              <a:endParaRPr lang="ko-KR" altLang="en-US" sz="1798">
                <a:solidFill>
                  <a:srgbClr val="000000"/>
                </a:solidFill>
                <a:latin typeface="Arial"/>
              </a:endParaRPr>
            </a:p>
          </p:txBody>
        </p:sp>
        <p:sp>
          <p:nvSpPr>
            <p:cNvPr id="9252" name="Line 69"/>
            <p:cNvSpPr>
              <a:spLocks noChangeShapeType="1"/>
            </p:cNvSpPr>
            <p:nvPr/>
          </p:nvSpPr>
          <p:spPr bwMode="auto">
            <a:xfrm>
              <a:off x="4528" y="3072"/>
              <a:ext cx="232" cy="128"/>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26287">
                <a:defRPr/>
              </a:pPr>
              <a:endParaRPr lang="ko-KR" altLang="en-US" sz="1798">
                <a:solidFill>
                  <a:srgbClr val="000000"/>
                </a:solidFill>
                <a:latin typeface="Arial"/>
              </a:endParaRPr>
            </a:p>
          </p:txBody>
        </p:sp>
      </p:grpSp>
      <p:sp>
        <p:nvSpPr>
          <p:cNvPr id="9225" name="Rectangle 71"/>
          <p:cNvSpPr>
            <a:spLocks noChangeArrowheads="1"/>
          </p:cNvSpPr>
          <p:nvPr/>
        </p:nvSpPr>
        <p:spPr bwMode="auto">
          <a:xfrm>
            <a:off x="6218379" y="4526587"/>
            <a:ext cx="1535296" cy="43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33" tIns="26963" rIns="19033" bIns="26963"/>
          <a:lstStyle>
            <a:lvl1pPr>
              <a:spcBef>
                <a:spcPct val="20000"/>
              </a:spcBef>
              <a:buClr>
                <a:schemeClr val="accent1"/>
              </a:buClr>
              <a:buSzPct val="65000"/>
              <a:buFont typeface="Wingdings" charset="2"/>
              <a:buChar char="n"/>
              <a:tabLst>
                <a:tab pos="457200" algn="l"/>
                <a:tab pos="914400" algn="l"/>
                <a:tab pos="1371600" algn="l"/>
              </a:tabLst>
              <a:defRPr sz="2200">
                <a:solidFill>
                  <a:schemeClr val="tx1"/>
                </a:solidFill>
                <a:latin typeface="Arial" charset="0"/>
              </a:defRPr>
            </a:lvl1pPr>
            <a:lvl2pPr marL="742950" indent="-285750">
              <a:spcBef>
                <a:spcPct val="20000"/>
              </a:spcBef>
              <a:buClr>
                <a:schemeClr val="accent2"/>
              </a:buClr>
              <a:buSzPct val="60000"/>
              <a:buFont typeface="Wingdings" charset="2"/>
              <a:buChar char="q"/>
              <a:tabLst>
                <a:tab pos="457200" algn="l"/>
                <a:tab pos="914400" algn="l"/>
                <a:tab pos="1371600" algn="l"/>
              </a:tabLst>
              <a:defRPr sz="2000">
                <a:solidFill>
                  <a:schemeClr val="tx1"/>
                </a:solidFill>
                <a:latin typeface="Arial" charset="0"/>
              </a:defRPr>
            </a:lvl2pPr>
            <a:lvl3pPr marL="1143000" indent="-228600">
              <a:spcBef>
                <a:spcPct val="20000"/>
              </a:spcBef>
              <a:buClr>
                <a:schemeClr val="accent1"/>
              </a:buClr>
              <a:buSzPct val="65000"/>
              <a:buFont typeface="Wingdings" charset="2"/>
              <a:buChar char="n"/>
              <a:tabLst>
                <a:tab pos="457200" algn="l"/>
                <a:tab pos="914400" algn="l"/>
                <a:tab pos="1371600" algn="l"/>
              </a:tabLst>
              <a:defRPr>
                <a:solidFill>
                  <a:schemeClr val="tx1"/>
                </a:solidFill>
                <a:latin typeface="Arial" charset="0"/>
              </a:defRPr>
            </a:lvl3pPr>
            <a:lvl4pPr marL="1600200" indent="-228600">
              <a:spcBef>
                <a:spcPct val="20000"/>
              </a:spcBef>
              <a:buClr>
                <a:schemeClr val="accent2"/>
              </a:buClr>
              <a:buSzPct val="70000"/>
              <a:buFont typeface="Wingdings" charset="2"/>
              <a:buChar char="q"/>
              <a:tabLst>
                <a:tab pos="457200" algn="l"/>
                <a:tab pos="914400" algn="l"/>
                <a:tab pos="1371600" algn="l"/>
              </a:tabLst>
              <a:defRPr sz="1600">
                <a:solidFill>
                  <a:schemeClr val="tx1"/>
                </a:solidFill>
                <a:latin typeface="Arial" charset="0"/>
              </a:defRPr>
            </a:lvl4pPr>
            <a:lvl5pPr marL="2057400" indent="-228600">
              <a:spcBef>
                <a:spcPct val="20000"/>
              </a:spcBef>
              <a:buClr>
                <a:schemeClr val="accent1"/>
              </a:buClr>
              <a:buSzPct val="75000"/>
              <a:buFont typeface="Wingdings" charset="2"/>
              <a:buChar char="§"/>
              <a:tabLst>
                <a:tab pos="457200" algn="l"/>
                <a:tab pos="914400" algn="l"/>
                <a:tab pos="1371600" algn="l"/>
              </a:tabLst>
              <a:defRPr sz="1600">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charset="2"/>
              <a:buChar char="§"/>
              <a:tabLst>
                <a:tab pos="457200" algn="l"/>
                <a:tab pos="914400" algn="l"/>
                <a:tab pos="1371600" algn="l"/>
              </a:tabLst>
              <a:defRPr sz="1600">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charset="2"/>
              <a:buChar char="§"/>
              <a:tabLst>
                <a:tab pos="457200" algn="l"/>
                <a:tab pos="914400" algn="l"/>
                <a:tab pos="1371600" algn="l"/>
              </a:tabLst>
              <a:defRPr sz="1600">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charset="2"/>
              <a:buChar char="§"/>
              <a:tabLst>
                <a:tab pos="457200" algn="l"/>
                <a:tab pos="914400" algn="l"/>
                <a:tab pos="1371600" algn="l"/>
              </a:tabLst>
              <a:defRPr sz="1600">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charset="2"/>
              <a:buChar char="§"/>
              <a:tabLst>
                <a:tab pos="457200" algn="l"/>
                <a:tab pos="914400" algn="l"/>
                <a:tab pos="1371600" algn="l"/>
              </a:tabLst>
              <a:defRPr sz="1600">
                <a:solidFill>
                  <a:schemeClr val="tx1"/>
                </a:solidFill>
                <a:latin typeface="Arial" charset="0"/>
              </a:defRPr>
            </a:lvl9pPr>
          </a:lstStyle>
          <a:p>
            <a:pPr algn="ctr" defTabSz="926287">
              <a:lnSpc>
                <a:spcPts val="2198"/>
              </a:lnSpc>
              <a:spcBef>
                <a:spcPct val="0"/>
              </a:spcBef>
              <a:buClrTx/>
              <a:buSzTx/>
              <a:buNone/>
              <a:tabLst>
                <a:tab pos="463144" algn="l"/>
                <a:tab pos="926287" algn="l"/>
                <a:tab pos="1389431" algn="l"/>
              </a:tabLst>
              <a:defRPr/>
            </a:pPr>
            <a:r>
              <a:rPr lang="en-US" altLang="ko-KR" sz="1599">
                <a:solidFill>
                  <a:srgbClr val="000000"/>
                </a:solidFill>
                <a:latin typeface="Tahoma" charset="0"/>
                <a:ea typeface="굴림" charset="-127"/>
              </a:rPr>
              <a:t>4x4 switch</a:t>
            </a:r>
          </a:p>
        </p:txBody>
      </p:sp>
      <p:sp>
        <p:nvSpPr>
          <p:cNvPr id="9226" name="Line 72"/>
          <p:cNvSpPr>
            <a:spLocks noChangeShapeType="1"/>
          </p:cNvSpPr>
          <p:nvPr/>
        </p:nvSpPr>
        <p:spPr bwMode="auto">
          <a:xfrm>
            <a:off x="1701307" y="2585263"/>
            <a:ext cx="0" cy="558289"/>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26287">
              <a:defRPr/>
            </a:pPr>
            <a:endParaRPr lang="ko-KR" altLang="en-US" sz="1798">
              <a:solidFill>
                <a:srgbClr val="000000"/>
              </a:solidFill>
              <a:latin typeface="Arial"/>
            </a:endParaRPr>
          </a:p>
        </p:txBody>
      </p:sp>
      <p:sp>
        <p:nvSpPr>
          <p:cNvPr id="9227" name="Line 73"/>
          <p:cNvSpPr>
            <a:spLocks noChangeShapeType="1"/>
          </p:cNvSpPr>
          <p:nvPr/>
        </p:nvSpPr>
        <p:spPr bwMode="auto">
          <a:xfrm>
            <a:off x="1485605" y="2585263"/>
            <a:ext cx="0" cy="558289"/>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26287">
              <a:defRPr/>
            </a:pPr>
            <a:endParaRPr lang="ko-KR" altLang="en-US" sz="1798">
              <a:solidFill>
                <a:srgbClr val="000000"/>
              </a:solidFill>
              <a:latin typeface="Arial"/>
            </a:endParaRPr>
          </a:p>
        </p:txBody>
      </p:sp>
      <p:sp>
        <p:nvSpPr>
          <p:cNvPr id="9228" name="Line 74"/>
          <p:cNvSpPr>
            <a:spLocks noChangeShapeType="1"/>
          </p:cNvSpPr>
          <p:nvPr/>
        </p:nvSpPr>
        <p:spPr bwMode="auto">
          <a:xfrm>
            <a:off x="3731452" y="2597951"/>
            <a:ext cx="0" cy="558289"/>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26287">
              <a:defRPr/>
            </a:pPr>
            <a:endParaRPr lang="ko-KR" altLang="en-US" sz="1798">
              <a:solidFill>
                <a:srgbClr val="000000"/>
              </a:solidFill>
              <a:latin typeface="Arial"/>
            </a:endParaRPr>
          </a:p>
        </p:txBody>
      </p:sp>
      <p:sp>
        <p:nvSpPr>
          <p:cNvPr id="9229" name="Line 75"/>
          <p:cNvSpPr>
            <a:spLocks noChangeShapeType="1"/>
          </p:cNvSpPr>
          <p:nvPr/>
        </p:nvSpPr>
        <p:spPr bwMode="auto">
          <a:xfrm>
            <a:off x="3515748" y="2597951"/>
            <a:ext cx="0" cy="558289"/>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26287">
              <a:defRPr/>
            </a:pPr>
            <a:endParaRPr lang="ko-KR" altLang="en-US" sz="1798">
              <a:solidFill>
                <a:srgbClr val="000000"/>
              </a:solidFill>
              <a:latin typeface="Arial"/>
            </a:endParaRPr>
          </a:p>
        </p:txBody>
      </p:sp>
      <p:sp>
        <p:nvSpPr>
          <p:cNvPr id="9230" name="Line 76"/>
          <p:cNvSpPr>
            <a:spLocks noChangeShapeType="1"/>
          </p:cNvSpPr>
          <p:nvPr/>
        </p:nvSpPr>
        <p:spPr bwMode="auto">
          <a:xfrm>
            <a:off x="6497523" y="2597951"/>
            <a:ext cx="0" cy="558289"/>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26287">
              <a:defRPr/>
            </a:pPr>
            <a:endParaRPr lang="ko-KR" altLang="en-US" sz="1798">
              <a:solidFill>
                <a:srgbClr val="000000"/>
              </a:solidFill>
              <a:latin typeface="Arial"/>
            </a:endParaRPr>
          </a:p>
        </p:txBody>
      </p:sp>
      <p:sp>
        <p:nvSpPr>
          <p:cNvPr id="9231" name="Line 77"/>
          <p:cNvSpPr>
            <a:spLocks noChangeShapeType="1"/>
          </p:cNvSpPr>
          <p:nvPr/>
        </p:nvSpPr>
        <p:spPr bwMode="auto">
          <a:xfrm>
            <a:off x="6281820" y="2597951"/>
            <a:ext cx="0" cy="558289"/>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26287">
              <a:defRPr/>
            </a:pPr>
            <a:endParaRPr lang="ko-KR" altLang="en-US" sz="1798">
              <a:solidFill>
                <a:srgbClr val="000000"/>
              </a:solidFill>
              <a:latin typeface="Arial"/>
            </a:endParaRPr>
          </a:p>
        </p:txBody>
      </p:sp>
      <p:sp>
        <p:nvSpPr>
          <p:cNvPr id="9232" name="Line 78"/>
          <p:cNvSpPr>
            <a:spLocks noChangeShapeType="1"/>
          </p:cNvSpPr>
          <p:nvPr/>
        </p:nvSpPr>
        <p:spPr bwMode="auto">
          <a:xfrm>
            <a:off x="7715609" y="2585263"/>
            <a:ext cx="0" cy="558289"/>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26287">
              <a:defRPr/>
            </a:pPr>
            <a:endParaRPr lang="ko-KR" altLang="en-US" sz="1798">
              <a:solidFill>
                <a:srgbClr val="000000"/>
              </a:solidFill>
              <a:latin typeface="Arial"/>
            </a:endParaRPr>
          </a:p>
        </p:txBody>
      </p:sp>
      <p:sp>
        <p:nvSpPr>
          <p:cNvPr id="9233" name="Line 79"/>
          <p:cNvSpPr>
            <a:spLocks noChangeShapeType="1"/>
          </p:cNvSpPr>
          <p:nvPr/>
        </p:nvSpPr>
        <p:spPr bwMode="auto">
          <a:xfrm>
            <a:off x="7499907" y="2585263"/>
            <a:ext cx="0" cy="558289"/>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26287">
              <a:defRPr/>
            </a:pPr>
            <a:endParaRPr lang="ko-KR" altLang="en-US" sz="1798">
              <a:solidFill>
                <a:srgbClr val="000000"/>
              </a:solidFill>
              <a:latin typeface="Arial"/>
            </a:endParaRPr>
          </a:p>
        </p:txBody>
      </p:sp>
      <p:sp>
        <p:nvSpPr>
          <p:cNvPr id="9234" name="Rectangle 80"/>
          <p:cNvSpPr>
            <a:spLocks noChangeArrowheads="1"/>
          </p:cNvSpPr>
          <p:nvPr/>
        </p:nvSpPr>
        <p:spPr bwMode="auto">
          <a:xfrm>
            <a:off x="1587112" y="2509132"/>
            <a:ext cx="1154644" cy="43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33" tIns="26963" rIns="19033" bIns="26963"/>
          <a:lstStyle>
            <a:lvl1pPr>
              <a:spcBef>
                <a:spcPct val="20000"/>
              </a:spcBef>
              <a:buClr>
                <a:schemeClr val="accent1"/>
              </a:buClr>
              <a:buSzPct val="65000"/>
              <a:buFont typeface="Wingdings" charset="2"/>
              <a:buChar char="n"/>
              <a:tabLst>
                <a:tab pos="457200" algn="l"/>
                <a:tab pos="914400" algn="l"/>
                <a:tab pos="1371600" algn="l"/>
              </a:tabLst>
              <a:defRPr sz="2200">
                <a:solidFill>
                  <a:schemeClr val="tx1"/>
                </a:solidFill>
                <a:latin typeface="Arial" charset="0"/>
              </a:defRPr>
            </a:lvl1pPr>
            <a:lvl2pPr marL="742950" indent="-285750">
              <a:spcBef>
                <a:spcPct val="20000"/>
              </a:spcBef>
              <a:buClr>
                <a:schemeClr val="accent2"/>
              </a:buClr>
              <a:buSzPct val="60000"/>
              <a:buFont typeface="Wingdings" charset="2"/>
              <a:buChar char="q"/>
              <a:tabLst>
                <a:tab pos="457200" algn="l"/>
                <a:tab pos="914400" algn="l"/>
                <a:tab pos="1371600" algn="l"/>
              </a:tabLst>
              <a:defRPr sz="2000">
                <a:solidFill>
                  <a:schemeClr val="tx1"/>
                </a:solidFill>
                <a:latin typeface="Arial" charset="0"/>
              </a:defRPr>
            </a:lvl2pPr>
            <a:lvl3pPr marL="1143000" indent="-228600">
              <a:spcBef>
                <a:spcPct val="20000"/>
              </a:spcBef>
              <a:buClr>
                <a:schemeClr val="accent1"/>
              </a:buClr>
              <a:buSzPct val="65000"/>
              <a:buFont typeface="Wingdings" charset="2"/>
              <a:buChar char="n"/>
              <a:tabLst>
                <a:tab pos="457200" algn="l"/>
                <a:tab pos="914400" algn="l"/>
                <a:tab pos="1371600" algn="l"/>
              </a:tabLst>
              <a:defRPr>
                <a:solidFill>
                  <a:schemeClr val="tx1"/>
                </a:solidFill>
                <a:latin typeface="Arial" charset="0"/>
              </a:defRPr>
            </a:lvl3pPr>
            <a:lvl4pPr marL="1600200" indent="-228600">
              <a:spcBef>
                <a:spcPct val="20000"/>
              </a:spcBef>
              <a:buClr>
                <a:schemeClr val="accent2"/>
              </a:buClr>
              <a:buSzPct val="70000"/>
              <a:buFont typeface="Wingdings" charset="2"/>
              <a:buChar char="q"/>
              <a:tabLst>
                <a:tab pos="457200" algn="l"/>
                <a:tab pos="914400" algn="l"/>
                <a:tab pos="1371600" algn="l"/>
              </a:tabLst>
              <a:defRPr sz="1600">
                <a:solidFill>
                  <a:schemeClr val="tx1"/>
                </a:solidFill>
                <a:latin typeface="Arial" charset="0"/>
              </a:defRPr>
            </a:lvl4pPr>
            <a:lvl5pPr marL="2057400" indent="-228600">
              <a:spcBef>
                <a:spcPct val="20000"/>
              </a:spcBef>
              <a:buClr>
                <a:schemeClr val="accent1"/>
              </a:buClr>
              <a:buSzPct val="75000"/>
              <a:buFont typeface="Wingdings" charset="2"/>
              <a:buChar char="§"/>
              <a:tabLst>
                <a:tab pos="457200" algn="l"/>
                <a:tab pos="914400" algn="l"/>
                <a:tab pos="1371600" algn="l"/>
              </a:tabLst>
              <a:defRPr sz="1600">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charset="2"/>
              <a:buChar char="§"/>
              <a:tabLst>
                <a:tab pos="457200" algn="l"/>
                <a:tab pos="914400" algn="l"/>
                <a:tab pos="1371600" algn="l"/>
              </a:tabLst>
              <a:defRPr sz="1600">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charset="2"/>
              <a:buChar char="§"/>
              <a:tabLst>
                <a:tab pos="457200" algn="l"/>
                <a:tab pos="914400" algn="l"/>
                <a:tab pos="1371600" algn="l"/>
              </a:tabLst>
              <a:defRPr sz="1600">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charset="2"/>
              <a:buChar char="§"/>
              <a:tabLst>
                <a:tab pos="457200" algn="l"/>
                <a:tab pos="914400" algn="l"/>
                <a:tab pos="1371600" algn="l"/>
              </a:tabLst>
              <a:defRPr sz="1600">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charset="2"/>
              <a:buChar char="§"/>
              <a:tabLst>
                <a:tab pos="457200" algn="l"/>
                <a:tab pos="914400" algn="l"/>
                <a:tab pos="1371600" algn="l"/>
              </a:tabLst>
              <a:defRPr sz="1600">
                <a:solidFill>
                  <a:schemeClr val="tx1"/>
                </a:solidFill>
                <a:latin typeface="Arial" charset="0"/>
              </a:defRPr>
            </a:lvl9pPr>
          </a:lstStyle>
          <a:p>
            <a:pPr algn="ctr" defTabSz="926287">
              <a:lnSpc>
                <a:spcPts val="2198"/>
              </a:lnSpc>
              <a:spcBef>
                <a:spcPct val="0"/>
              </a:spcBef>
              <a:buClrTx/>
              <a:buSzTx/>
              <a:buNone/>
              <a:tabLst>
                <a:tab pos="463144" algn="l"/>
                <a:tab pos="926287" algn="l"/>
                <a:tab pos="1389431" algn="l"/>
              </a:tabLst>
              <a:defRPr/>
            </a:pPr>
            <a:r>
              <a:rPr lang="en-US" altLang="ko-KR" sz="1599">
                <a:solidFill>
                  <a:srgbClr val="000000"/>
                </a:solidFill>
                <a:latin typeface="Tahoma" charset="0"/>
                <a:ea typeface="굴림" charset="-127"/>
              </a:rPr>
              <a:t>control</a:t>
            </a:r>
          </a:p>
        </p:txBody>
      </p:sp>
      <p:sp>
        <p:nvSpPr>
          <p:cNvPr id="9235" name="Rectangle 81"/>
          <p:cNvSpPr>
            <a:spLocks noChangeArrowheads="1"/>
          </p:cNvSpPr>
          <p:nvPr/>
        </p:nvSpPr>
        <p:spPr bwMode="auto">
          <a:xfrm>
            <a:off x="3617256" y="2521820"/>
            <a:ext cx="1154644" cy="43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33" tIns="26963" rIns="19033" bIns="26963"/>
          <a:lstStyle>
            <a:lvl1pPr>
              <a:spcBef>
                <a:spcPct val="20000"/>
              </a:spcBef>
              <a:buClr>
                <a:schemeClr val="accent1"/>
              </a:buClr>
              <a:buSzPct val="65000"/>
              <a:buFont typeface="Wingdings" charset="2"/>
              <a:buChar char="n"/>
              <a:tabLst>
                <a:tab pos="457200" algn="l"/>
                <a:tab pos="914400" algn="l"/>
                <a:tab pos="1371600" algn="l"/>
              </a:tabLst>
              <a:defRPr sz="2200">
                <a:solidFill>
                  <a:schemeClr val="tx1"/>
                </a:solidFill>
                <a:latin typeface="Arial" charset="0"/>
              </a:defRPr>
            </a:lvl1pPr>
            <a:lvl2pPr marL="742950" indent="-285750">
              <a:spcBef>
                <a:spcPct val="20000"/>
              </a:spcBef>
              <a:buClr>
                <a:schemeClr val="accent2"/>
              </a:buClr>
              <a:buSzPct val="60000"/>
              <a:buFont typeface="Wingdings" charset="2"/>
              <a:buChar char="q"/>
              <a:tabLst>
                <a:tab pos="457200" algn="l"/>
                <a:tab pos="914400" algn="l"/>
                <a:tab pos="1371600" algn="l"/>
              </a:tabLst>
              <a:defRPr sz="2000">
                <a:solidFill>
                  <a:schemeClr val="tx1"/>
                </a:solidFill>
                <a:latin typeface="Arial" charset="0"/>
              </a:defRPr>
            </a:lvl2pPr>
            <a:lvl3pPr marL="1143000" indent="-228600">
              <a:spcBef>
                <a:spcPct val="20000"/>
              </a:spcBef>
              <a:buClr>
                <a:schemeClr val="accent1"/>
              </a:buClr>
              <a:buSzPct val="65000"/>
              <a:buFont typeface="Wingdings" charset="2"/>
              <a:buChar char="n"/>
              <a:tabLst>
                <a:tab pos="457200" algn="l"/>
                <a:tab pos="914400" algn="l"/>
                <a:tab pos="1371600" algn="l"/>
              </a:tabLst>
              <a:defRPr>
                <a:solidFill>
                  <a:schemeClr val="tx1"/>
                </a:solidFill>
                <a:latin typeface="Arial" charset="0"/>
              </a:defRPr>
            </a:lvl3pPr>
            <a:lvl4pPr marL="1600200" indent="-228600">
              <a:spcBef>
                <a:spcPct val="20000"/>
              </a:spcBef>
              <a:buClr>
                <a:schemeClr val="accent2"/>
              </a:buClr>
              <a:buSzPct val="70000"/>
              <a:buFont typeface="Wingdings" charset="2"/>
              <a:buChar char="q"/>
              <a:tabLst>
                <a:tab pos="457200" algn="l"/>
                <a:tab pos="914400" algn="l"/>
                <a:tab pos="1371600" algn="l"/>
              </a:tabLst>
              <a:defRPr sz="1600">
                <a:solidFill>
                  <a:schemeClr val="tx1"/>
                </a:solidFill>
                <a:latin typeface="Arial" charset="0"/>
              </a:defRPr>
            </a:lvl4pPr>
            <a:lvl5pPr marL="2057400" indent="-228600">
              <a:spcBef>
                <a:spcPct val="20000"/>
              </a:spcBef>
              <a:buClr>
                <a:schemeClr val="accent1"/>
              </a:buClr>
              <a:buSzPct val="75000"/>
              <a:buFont typeface="Wingdings" charset="2"/>
              <a:buChar char="§"/>
              <a:tabLst>
                <a:tab pos="457200" algn="l"/>
                <a:tab pos="914400" algn="l"/>
                <a:tab pos="1371600" algn="l"/>
              </a:tabLst>
              <a:defRPr sz="1600">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charset="2"/>
              <a:buChar char="§"/>
              <a:tabLst>
                <a:tab pos="457200" algn="l"/>
                <a:tab pos="914400" algn="l"/>
                <a:tab pos="1371600" algn="l"/>
              </a:tabLst>
              <a:defRPr sz="1600">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charset="2"/>
              <a:buChar char="§"/>
              <a:tabLst>
                <a:tab pos="457200" algn="l"/>
                <a:tab pos="914400" algn="l"/>
                <a:tab pos="1371600" algn="l"/>
              </a:tabLst>
              <a:defRPr sz="1600">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charset="2"/>
              <a:buChar char="§"/>
              <a:tabLst>
                <a:tab pos="457200" algn="l"/>
                <a:tab pos="914400" algn="l"/>
                <a:tab pos="1371600" algn="l"/>
              </a:tabLst>
              <a:defRPr sz="1600">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charset="2"/>
              <a:buChar char="§"/>
              <a:tabLst>
                <a:tab pos="457200" algn="l"/>
                <a:tab pos="914400" algn="l"/>
                <a:tab pos="1371600" algn="l"/>
              </a:tabLst>
              <a:defRPr sz="1600">
                <a:solidFill>
                  <a:schemeClr val="tx1"/>
                </a:solidFill>
                <a:latin typeface="Arial" charset="0"/>
              </a:defRPr>
            </a:lvl9pPr>
          </a:lstStyle>
          <a:p>
            <a:pPr algn="ctr" defTabSz="926287">
              <a:lnSpc>
                <a:spcPts val="2198"/>
              </a:lnSpc>
              <a:spcBef>
                <a:spcPct val="0"/>
              </a:spcBef>
              <a:buClrTx/>
              <a:buSzTx/>
              <a:buNone/>
              <a:tabLst>
                <a:tab pos="463144" algn="l"/>
                <a:tab pos="926287" algn="l"/>
                <a:tab pos="1389431" algn="l"/>
              </a:tabLst>
              <a:defRPr/>
            </a:pPr>
            <a:r>
              <a:rPr lang="en-US" altLang="ko-KR" sz="1599">
                <a:solidFill>
                  <a:srgbClr val="000000"/>
                </a:solidFill>
                <a:latin typeface="Tahoma" charset="0"/>
                <a:ea typeface="굴림" charset="-127"/>
              </a:rPr>
              <a:t>control</a:t>
            </a:r>
          </a:p>
        </p:txBody>
      </p:sp>
      <p:sp>
        <p:nvSpPr>
          <p:cNvPr id="9236" name="Rectangle 84"/>
          <p:cNvSpPr>
            <a:spLocks noGrp="1" noChangeArrowheads="1"/>
          </p:cNvSpPr>
          <p:nvPr>
            <p:ph type="title"/>
          </p:nvPr>
        </p:nvSpPr>
        <p:spPr/>
        <p:txBody>
          <a:bodyPr/>
          <a:lstStyle/>
          <a:p>
            <a:pPr eaLnBrk="1" hangingPunct="1"/>
            <a:r>
              <a:rPr lang="en-US" altLang="ko-KR" b="1">
                <a:ea typeface="굴림" charset="-127"/>
              </a:rPr>
              <a:t>Making connections</a:t>
            </a:r>
          </a:p>
        </p:txBody>
      </p:sp>
      <p:sp>
        <p:nvSpPr>
          <p:cNvPr id="9237" name="Rectangle 85"/>
          <p:cNvSpPr>
            <a:spLocks noGrp="1" noChangeArrowheads="1"/>
          </p:cNvSpPr>
          <p:nvPr>
            <p:ph type="body" idx="1"/>
          </p:nvPr>
        </p:nvSpPr>
        <p:spPr>
          <a:xfrm>
            <a:off x="150151" y="1008729"/>
            <a:ext cx="8988147" cy="4450457"/>
          </a:xfrm>
        </p:spPr>
        <p:txBody>
          <a:bodyPr/>
          <a:lstStyle/>
          <a:p>
            <a:pPr eaLnBrk="1" hangingPunct="1"/>
            <a:r>
              <a:rPr lang="en-US" altLang="ko-KR" sz="1999" b="1">
                <a:ea typeface="굴림" charset="-127"/>
              </a:rPr>
              <a:t>Direct point-to-point connections between gates</a:t>
            </a:r>
          </a:p>
          <a:p>
            <a:pPr lvl="1" eaLnBrk="1" hangingPunct="1"/>
            <a:r>
              <a:rPr lang="en-US" altLang="ko-KR" sz="1798">
                <a:ea typeface="굴림" charset="-127"/>
              </a:rPr>
              <a:t>wires we've seen so far</a:t>
            </a:r>
          </a:p>
          <a:p>
            <a:pPr eaLnBrk="1" hangingPunct="1"/>
            <a:r>
              <a:rPr lang="en-US" altLang="ko-KR" sz="1999" b="1">
                <a:ea typeface="굴림" charset="-127"/>
              </a:rPr>
              <a:t>Route one of many inputs to a single output - multiplexer (MUX)</a:t>
            </a:r>
          </a:p>
          <a:p>
            <a:pPr eaLnBrk="1" hangingPunct="1"/>
            <a:r>
              <a:rPr lang="en-US" altLang="ko-KR" sz="1999" b="1">
                <a:ea typeface="굴림" charset="-127"/>
              </a:rPr>
              <a:t>Route a single input to one of many outputs - demultiplexer (DEMUX)</a:t>
            </a:r>
          </a:p>
        </p:txBody>
      </p:sp>
      <p:sp>
        <p:nvSpPr>
          <p:cNvPr id="9238" name="Text Box 86"/>
          <p:cNvSpPr txBox="1">
            <a:spLocks noChangeArrowheads="1"/>
          </p:cNvSpPr>
          <p:nvPr/>
        </p:nvSpPr>
        <p:spPr bwMode="auto">
          <a:xfrm>
            <a:off x="4234" y="4783529"/>
            <a:ext cx="9262533" cy="1963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charset="2"/>
              <a:buChar char="n"/>
              <a:defRPr sz="2200">
                <a:solidFill>
                  <a:schemeClr val="tx1"/>
                </a:solidFill>
                <a:latin typeface="Arial" charset="0"/>
              </a:defRPr>
            </a:lvl1pPr>
            <a:lvl2pPr marL="742950" indent="-285750">
              <a:spcBef>
                <a:spcPct val="20000"/>
              </a:spcBef>
              <a:buClr>
                <a:schemeClr val="accent2"/>
              </a:buClr>
              <a:buSzPct val="60000"/>
              <a:buFont typeface="Wingdings" charset="2"/>
              <a:buChar char="q"/>
              <a:defRPr sz="2000">
                <a:solidFill>
                  <a:schemeClr val="tx1"/>
                </a:solidFill>
                <a:latin typeface="Arial" charset="0"/>
              </a:defRPr>
            </a:lvl2pPr>
            <a:lvl3pPr marL="1143000" indent="-228600">
              <a:spcBef>
                <a:spcPct val="20000"/>
              </a:spcBef>
              <a:buClr>
                <a:schemeClr val="accent1"/>
              </a:buClr>
              <a:buSzPct val="65000"/>
              <a:buFont typeface="Wingdings" charset="2"/>
              <a:buChar char="n"/>
              <a:defRPr>
                <a:solidFill>
                  <a:schemeClr val="tx1"/>
                </a:solidFill>
                <a:latin typeface="Arial" charset="0"/>
              </a:defRPr>
            </a:lvl3pPr>
            <a:lvl4pPr marL="1600200" indent="-228600">
              <a:spcBef>
                <a:spcPct val="20000"/>
              </a:spcBef>
              <a:buClr>
                <a:schemeClr val="accent2"/>
              </a:buClr>
              <a:buSzPct val="70000"/>
              <a:buFont typeface="Wingdings" charset="2"/>
              <a:buChar char="q"/>
              <a:defRPr sz="1600">
                <a:solidFill>
                  <a:schemeClr val="tx1"/>
                </a:solidFill>
                <a:latin typeface="Arial" charset="0"/>
              </a:defRPr>
            </a:lvl4pPr>
            <a:lvl5pPr marL="2057400" indent="-228600">
              <a:spcBef>
                <a:spcPct val="20000"/>
              </a:spcBef>
              <a:buClr>
                <a:schemeClr val="accent1"/>
              </a:buClr>
              <a:buSzPct val="75000"/>
              <a:buFont typeface="Wingdings" charset="2"/>
              <a:buChar char="§"/>
              <a:defRPr sz="1600">
                <a:solidFill>
                  <a:schemeClr val="tx1"/>
                </a:solidFill>
                <a:latin typeface="Arial" charset="0"/>
              </a:defRPr>
            </a:lvl5pPr>
            <a:lvl6pPr marL="25146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Arial" charset="0"/>
              </a:defRPr>
            </a:lvl6pPr>
            <a:lvl7pPr marL="29718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Arial" charset="0"/>
              </a:defRPr>
            </a:lvl7pPr>
            <a:lvl8pPr marL="34290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Arial" charset="0"/>
              </a:defRPr>
            </a:lvl8pPr>
            <a:lvl9pPr marL="3886200" indent="-228600" eaLnBrk="0" fontAlgn="base" hangingPunct="0">
              <a:spcBef>
                <a:spcPct val="20000"/>
              </a:spcBef>
              <a:spcAft>
                <a:spcPct val="0"/>
              </a:spcAft>
              <a:buClr>
                <a:schemeClr val="accent1"/>
              </a:buClr>
              <a:buSzPct val="75000"/>
              <a:buFont typeface="Wingdings" charset="2"/>
              <a:buChar char="§"/>
              <a:defRPr sz="1600">
                <a:solidFill>
                  <a:schemeClr val="tx1"/>
                </a:solidFill>
                <a:latin typeface="Arial" charset="0"/>
              </a:defRPr>
            </a:lvl9pPr>
          </a:lstStyle>
          <a:p>
            <a:pPr defTabSz="926287" eaLnBrk="1" hangingPunct="1">
              <a:spcBef>
                <a:spcPct val="0"/>
              </a:spcBef>
              <a:buClrTx/>
              <a:buSzTx/>
              <a:buNone/>
              <a:defRPr/>
            </a:pPr>
            <a:r>
              <a:rPr lang="en-US" altLang="ko-KR" sz="1999">
                <a:solidFill>
                  <a:srgbClr val="009900"/>
                </a:solidFill>
                <a:latin typeface="Times New Roman" charset="0"/>
                <a:ea typeface="굴림" charset="-127"/>
              </a:rPr>
              <a:t>Two popular regular logic components are MUX and DEMUX. A MUX selects one of its data inputs to the output by the control inputs; a MUX is also called a selector. The diagram on the left shows a 4-input MUX. Can you guess the relation between the number of data inputs and the number of control lines? A DEMUX performs the reverse function, often called a decoder. We can clearly see that these components perform higher-level functions compared to logic gates</a:t>
            </a:r>
            <a:endParaRPr lang="en-US" altLang="ko-KR" sz="1798">
              <a:solidFill>
                <a:srgbClr val="000000"/>
              </a:solidFill>
              <a:ea typeface="굴림" charset="-127"/>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D88CEAB7-A850-AD4F-B987-1E02EF38E4A4}"/>
                  </a:ext>
                </a:extLst>
              </p14:cNvPr>
              <p14:cNvContentPartPr/>
              <p14:nvPr/>
            </p14:nvContentPartPr>
            <p14:xfrm>
              <a:off x="202680" y="318960"/>
              <a:ext cx="7156440" cy="3804480"/>
            </p14:xfrm>
          </p:contentPart>
        </mc:Choice>
        <mc:Fallback>
          <p:pic>
            <p:nvPicPr>
              <p:cNvPr id="2" name="Ink 1">
                <a:extLst>
                  <a:ext uri="{FF2B5EF4-FFF2-40B4-BE49-F238E27FC236}">
                    <a16:creationId xmlns:a16="http://schemas.microsoft.com/office/drawing/2014/main" id="{D88CEAB7-A850-AD4F-B987-1E02EF38E4A4}"/>
                  </a:ext>
                </a:extLst>
              </p:cNvPr>
              <p:cNvPicPr/>
              <p:nvPr/>
            </p:nvPicPr>
            <p:blipFill>
              <a:blip r:embed="rId4"/>
              <a:stretch>
                <a:fillRect/>
              </a:stretch>
            </p:blipFill>
            <p:spPr>
              <a:xfrm>
                <a:off x="193320" y="309600"/>
                <a:ext cx="7175160" cy="3823200"/>
              </a:xfrm>
              <a:prstGeom prst="rect">
                <a:avLst/>
              </a:prstGeom>
            </p:spPr>
          </p:pic>
        </mc:Fallback>
      </mc:AlternateContent>
    </p:spTree>
    <p:extLst>
      <p:ext uri="{BB962C8B-B14F-4D97-AF65-F5344CB8AC3E}">
        <p14:creationId xmlns:p14="http://schemas.microsoft.com/office/powerpoint/2010/main" val="1234368161"/>
      </p:ext>
    </p:extLst>
  </p:cSld>
  <p:clrMapOvr>
    <a:masterClrMapping/>
  </p:clrMapOvr>
  <p:transition spd="slow"/>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p:cNvSpPr txBox="1"/>
          <p:nvPr/>
        </p:nvSpPr>
        <p:spPr>
          <a:xfrm>
            <a:off x="834828" y="881670"/>
            <a:ext cx="7860421" cy="3178114"/>
          </a:xfrm>
          <a:prstGeom prst="rect">
            <a:avLst/>
          </a:prstGeom>
          <a:noFill/>
        </p:spPr>
        <p:txBody>
          <a:bodyPr wrap="square" rtlCol="0">
            <a:spAutoFit/>
          </a:bodyPr>
          <a:lstStyle/>
          <a:p>
            <a:pPr defTabSz="926287" eaLnBrk="1" fontAlgn="auto" latinLnBrk="1" hangingPunct="1">
              <a:spcBef>
                <a:spcPts val="0"/>
              </a:spcBef>
              <a:spcAft>
                <a:spcPts val="0"/>
              </a:spcAft>
            </a:pPr>
            <a:r>
              <a:rPr lang="en-US" altLang="ko-KR" sz="1823" b="1" dirty="0">
                <a:solidFill>
                  <a:prstClr val="black"/>
                </a:solidFill>
                <a:latin typeface="Calibri" panose="020F0502020204030204"/>
                <a:ea typeface="맑은 고딕" panose="020B0503020000020004" pitchFamily="34" charset="-127"/>
              </a:rPr>
              <a:t>A hardware to communicate over a single wire (using RS-232 serial line protocol)</a:t>
            </a:r>
          </a:p>
          <a:p>
            <a:pPr marL="289465" indent="-289465" defTabSz="926287" eaLnBrk="1" fontAlgn="auto" latinLnBrk="1" hangingPunct="1">
              <a:spcBef>
                <a:spcPts val="0"/>
              </a:spcBef>
              <a:spcAft>
                <a:spcPts val="0"/>
              </a:spcAft>
              <a:buFont typeface="Calibri" panose="020F0502020204030204" pitchFamily="34" charset="0"/>
              <a:buChar char="-"/>
            </a:pPr>
            <a:r>
              <a:rPr lang="en-US" altLang="ko-KR" sz="1823" b="1" dirty="0">
                <a:solidFill>
                  <a:prstClr val="black"/>
                </a:solidFill>
                <a:latin typeface="Calibri" panose="020F0502020204030204"/>
                <a:ea typeface="맑은 고딕" panose="020B0503020000020004" pitchFamily="34" charset="-127"/>
              </a:rPr>
              <a:t>The data will be sent serially, and </a:t>
            </a:r>
            <a:r>
              <a:rPr lang="en-US" altLang="ko-KR" sz="1823" b="1" dirty="0">
                <a:solidFill>
                  <a:srgbClr val="FF0000"/>
                </a:solidFill>
                <a:latin typeface="Calibri" panose="020F0502020204030204"/>
                <a:ea typeface="맑은 고딕" panose="020B0503020000020004" pitchFamily="34" charset="-127"/>
              </a:rPr>
              <a:t>the circuit works in general case when the clocks on the two ends are completely </a:t>
            </a:r>
            <a:r>
              <a:rPr lang="en-US" altLang="ko-KR" sz="1823" b="1" i="1" dirty="0">
                <a:solidFill>
                  <a:srgbClr val="FF0000"/>
                </a:solidFill>
                <a:latin typeface="Calibri" panose="020F0502020204030204"/>
                <a:ea typeface="맑은 고딕" panose="020B0503020000020004" pitchFamily="34" charset="-127"/>
              </a:rPr>
              <a:t>asynchronous</a:t>
            </a:r>
            <a:r>
              <a:rPr lang="en-US" altLang="ko-KR" sz="1823" b="1" dirty="0">
                <a:solidFill>
                  <a:srgbClr val="FF0000"/>
                </a:solidFill>
                <a:latin typeface="Calibri" panose="020F0502020204030204"/>
                <a:ea typeface="맑은 고딕" panose="020B0503020000020004" pitchFamily="34" charset="-127"/>
              </a:rPr>
              <a:t>.</a:t>
            </a:r>
          </a:p>
          <a:p>
            <a:pPr marL="289465" indent="-289465" defTabSz="926287" eaLnBrk="1" fontAlgn="auto" latinLnBrk="1" hangingPunct="1">
              <a:spcBef>
                <a:spcPts val="0"/>
              </a:spcBef>
              <a:spcAft>
                <a:spcPts val="0"/>
              </a:spcAft>
              <a:buFont typeface="Calibri" panose="020F0502020204030204" pitchFamily="34" charset="0"/>
              <a:buChar char="-"/>
            </a:pPr>
            <a:r>
              <a:rPr lang="en-US" altLang="ko-KR" sz="1823" b="1" dirty="0">
                <a:solidFill>
                  <a:prstClr val="black"/>
                </a:solidFill>
                <a:latin typeface="Calibri" panose="020F0502020204030204"/>
                <a:ea typeface="맑은 고딕" panose="020B0503020000020004" pitchFamily="34" charset="-127"/>
              </a:rPr>
              <a:t>The hardware consists of two circuits. </a:t>
            </a:r>
          </a:p>
          <a:p>
            <a:pPr marL="752608" lvl="1" indent="-289465" defTabSz="926287" eaLnBrk="1" fontAlgn="auto" latinLnBrk="1" hangingPunct="1">
              <a:spcBef>
                <a:spcPts val="0"/>
              </a:spcBef>
              <a:spcAft>
                <a:spcPts val="0"/>
              </a:spcAft>
              <a:buFont typeface="Arial" panose="020B0604020202020204" pitchFamily="34" charset="0"/>
              <a:buChar char="•"/>
            </a:pPr>
            <a:r>
              <a:rPr lang="en-US" altLang="ko-KR" sz="1823" b="1" dirty="0">
                <a:solidFill>
                  <a:prstClr val="black"/>
                </a:solidFill>
                <a:latin typeface="Calibri" panose="020F0502020204030204"/>
                <a:ea typeface="맑은 고딕" panose="020B0503020000020004" pitchFamily="34" charset="-127"/>
              </a:rPr>
              <a:t>The first circuit will take input from a telephone-like keypad and send a byte corresponding to the key that was pressed over a single wire one bit at a time.</a:t>
            </a:r>
          </a:p>
          <a:p>
            <a:pPr marL="752608" lvl="1" indent="-289465" defTabSz="926287" eaLnBrk="1" fontAlgn="auto" latinLnBrk="1" hangingPunct="1">
              <a:spcBef>
                <a:spcPts val="0"/>
              </a:spcBef>
              <a:spcAft>
                <a:spcPts val="0"/>
              </a:spcAft>
              <a:buFont typeface="Arial" panose="020B0604020202020204" pitchFamily="34" charset="0"/>
              <a:buChar char="•"/>
            </a:pPr>
            <a:r>
              <a:rPr lang="en-US" altLang="ko-KR" sz="1823" b="1" dirty="0">
                <a:solidFill>
                  <a:prstClr val="black"/>
                </a:solidFill>
                <a:latin typeface="Calibri" panose="020F0502020204030204"/>
                <a:ea typeface="맑은 고딕" panose="020B0503020000020004" pitchFamily="34" charset="-127"/>
              </a:rPr>
              <a:t>The second circuit will receive the serial data sent by the first and display it on a small LCD screen.</a:t>
            </a:r>
          </a:p>
          <a:p>
            <a:pPr marL="463144" lvl="1" defTabSz="926287" eaLnBrk="1" fontAlgn="auto" latinLnBrk="1" hangingPunct="1">
              <a:spcBef>
                <a:spcPts val="0"/>
              </a:spcBef>
              <a:spcAft>
                <a:spcPts val="0"/>
              </a:spcAft>
            </a:pPr>
            <a:endParaRPr lang="en-US" altLang="ko-KR" sz="1823" b="1" dirty="0">
              <a:solidFill>
                <a:prstClr val="black"/>
              </a:solidFill>
              <a:latin typeface="Calibri" panose="020F0502020204030204"/>
              <a:ea typeface="맑은 고딕" panose="020B0503020000020004" pitchFamily="34" charset="-127"/>
            </a:endParaRPr>
          </a:p>
          <a:p>
            <a:pPr defTabSz="926287" eaLnBrk="1" fontAlgn="auto" latinLnBrk="1" hangingPunct="1">
              <a:spcBef>
                <a:spcPts val="0"/>
              </a:spcBef>
              <a:spcAft>
                <a:spcPts val="0"/>
              </a:spcAft>
            </a:pPr>
            <a:r>
              <a:rPr lang="en-US" altLang="ko-KR" sz="1823" b="1" dirty="0">
                <a:solidFill>
                  <a:prstClr val="black"/>
                </a:solidFill>
                <a:latin typeface="Calibri" panose="020F0502020204030204"/>
                <a:ea typeface="맑은 고딕" panose="020B0503020000020004" pitchFamily="34" charset="-127"/>
              </a:rPr>
              <a:t>RS-232 serial line protocol for one byte of data</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3895" y="4155674"/>
            <a:ext cx="6907485" cy="1178558"/>
          </a:xfrm>
          <a:prstGeom prst="rect">
            <a:avLst/>
          </a:prstGeom>
        </p:spPr>
      </p:pic>
      <p:cxnSp>
        <p:nvCxnSpPr>
          <p:cNvPr id="8" name="직선 화살표 연결선 7"/>
          <p:cNvCxnSpPr/>
          <p:nvPr/>
        </p:nvCxnSpPr>
        <p:spPr>
          <a:xfrm flipV="1">
            <a:off x="1541555" y="4334885"/>
            <a:ext cx="504861" cy="110876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93089" y="5458691"/>
            <a:ext cx="2900271" cy="346190"/>
          </a:xfrm>
          <a:prstGeom prst="rect">
            <a:avLst/>
          </a:prstGeom>
          <a:noFill/>
        </p:spPr>
        <p:txBody>
          <a:bodyPr wrap="none" rtlCol="0">
            <a:spAutoFit/>
          </a:bodyPr>
          <a:lstStyle/>
          <a:p>
            <a:pPr defTabSz="926287" eaLnBrk="1" fontAlgn="auto" latinLnBrk="1" hangingPunct="1">
              <a:spcBef>
                <a:spcPts val="0"/>
              </a:spcBef>
              <a:spcAft>
                <a:spcPts val="0"/>
              </a:spcAft>
            </a:pPr>
            <a:r>
              <a:rPr lang="en-US" altLang="ko-KR" sz="1621" dirty="0">
                <a:solidFill>
                  <a:prstClr val="black"/>
                </a:solidFill>
                <a:latin typeface="Calibri" panose="020F0502020204030204"/>
                <a:ea typeface="맑은 고딕" panose="020B0503020000020004" pitchFamily="34" charset="-127"/>
              </a:rPr>
              <a:t>Quiescent value (normally high)</a:t>
            </a:r>
            <a:endParaRPr lang="ko-KR" altLang="en-US" sz="1621" dirty="0">
              <a:solidFill>
                <a:prstClr val="black"/>
              </a:solidFill>
              <a:latin typeface="Calibri" panose="020F0502020204030204"/>
              <a:ea typeface="맑은 고딕" panose="020B0503020000020004" pitchFamily="34" charset="-127"/>
            </a:endParaRPr>
          </a:p>
        </p:txBody>
      </p:sp>
      <p:sp>
        <p:nvSpPr>
          <p:cNvPr id="17" name="TextBox 16"/>
          <p:cNvSpPr txBox="1"/>
          <p:nvPr/>
        </p:nvSpPr>
        <p:spPr>
          <a:xfrm>
            <a:off x="3120174" y="5587827"/>
            <a:ext cx="187126" cy="311767"/>
          </a:xfrm>
          <a:prstGeom prst="rect">
            <a:avLst/>
          </a:prstGeom>
          <a:noFill/>
        </p:spPr>
        <p:txBody>
          <a:bodyPr wrap="none" rtlCol="0">
            <a:spAutoFit/>
          </a:bodyPr>
          <a:lstStyle/>
          <a:p>
            <a:pPr defTabSz="926287" eaLnBrk="1" fontAlgn="auto" latinLnBrk="1" hangingPunct="1">
              <a:spcBef>
                <a:spcPts val="0"/>
              </a:spcBef>
              <a:spcAft>
                <a:spcPts val="0"/>
              </a:spcAft>
            </a:pPr>
            <a:endParaRPr lang="ko-KR" altLang="en-US" sz="1418" dirty="0">
              <a:solidFill>
                <a:prstClr val="black"/>
              </a:solidFill>
              <a:latin typeface="Calibri" panose="020F0502020204030204"/>
              <a:ea typeface="맑은 고딕" panose="020B0503020000020004" pitchFamily="34" charset="-127"/>
            </a:endParaRPr>
          </a:p>
        </p:txBody>
      </p:sp>
      <p:sp>
        <p:nvSpPr>
          <p:cNvPr id="9" name="Rectangle 2"/>
          <p:cNvSpPr txBox="1">
            <a:spLocks noChangeArrowheads="1"/>
          </p:cNvSpPr>
          <p:nvPr/>
        </p:nvSpPr>
        <p:spPr>
          <a:xfrm>
            <a:off x="788976" y="180107"/>
            <a:ext cx="4142411" cy="287847"/>
          </a:xfrm>
          <a:prstGeom prst="rect">
            <a:avLst/>
          </a:prstGeom>
          <a:noFill/>
          <a:ln/>
        </p:spPr>
        <p:txBody>
          <a:bodyPr vert="horz" lIns="92625" tIns="46313" rIns="92625" bIns="46313" rtlCol="0" anchor="ctr">
            <a:normAutofit fontScale="32500" lnSpcReduction="200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defTabSz="926287" fontAlgn="auto">
              <a:spcAft>
                <a:spcPts val="0"/>
              </a:spcAft>
            </a:pPr>
            <a:r>
              <a:rPr lang="en-US" altLang="ko-KR" sz="4457" b="1" u="sng" dirty="0">
                <a:solidFill>
                  <a:srgbClr val="FF0000"/>
                </a:solidFill>
                <a:latin typeface="Arial" panose="020B0604020202020204" pitchFamily="34" charset="0"/>
                <a:ea typeface="맑은 고딕" panose="020B0503020000020004" pitchFamily="34" charset="-127"/>
                <a:cs typeface="Arial" panose="020B0604020202020204" pitchFamily="34" charset="0"/>
              </a:rPr>
              <a:t>Case studies in Sequential Logic Design</a:t>
            </a:r>
          </a:p>
        </p:txBody>
      </p:sp>
      <p:sp>
        <p:nvSpPr>
          <p:cNvPr id="10" name="Rectangle 3"/>
          <p:cNvSpPr>
            <a:spLocks noChangeArrowheads="1"/>
          </p:cNvSpPr>
          <p:nvPr/>
        </p:nvSpPr>
        <p:spPr bwMode="auto">
          <a:xfrm>
            <a:off x="994810" y="514588"/>
            <a:ext cx="3461385" cy="293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323" tIns="25729" rIns="64323" bIns="25729">
            <a:spAutoFit/>
          </a:bodyPr>
          <a:lstStyle/>
          <a:p>
            <a:pPr defTabSz="926287" eaLnBrk="1" fontAlgn="auto" latinLnBrk="1" hangingPunct="1">
              <a:lnSpc>
                <a:spcPct val="85000"/>
              </a:lnSpc>
              <a:spcBef>
                <a:spcPts val="0"/>
              </a:spcBef>
              <a:spcAft>
                <a:spcPts val="0"/>
              </a:spcAft>
            </a:pPr>
            <a:r>
              <a:rPr lang="en-US" altLang="ko-KR" sz="1823" b="1" i="1" dirty="0">
                <a:solidFill>
                  <a:prstClr val="black"/>
                </a:solidFill>
                <a:latin typeface="Calibri" panose="020F0502020204030204"/>
                <a:ea typeface="맑은 고딕" panose="020B0503020000020004" pitchFamily="34" charset="-127"/>
              </a:rPr>
              <a:t>A Serial Line Transmitter/Receiver</a:t>
            </a:r>
            <a:endParaRPr lang="en-US" altLang="ko-KR" sz="1823" b="1" i="1" dirty="0">
              <a:solidFill>
                <a:prstClr val="black"/>
              </a:solidFill>
              <a:ea typeface="맑은 고딕" panose="020B0503020000020004" pitchFamily="34" charset="-127"/>
              <a:cs typeface="Arial" panose="020B0604020202020204" pitchFamily="34" charset="0"/>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8FAFD7F4-45ED-A247-A06E-DFE304294CCC}"/>
                  </a:ext>
                </a:extLst>
              </p14:cNvPr>
              <p14:cNvContentPartPr/>
              <p14:nvPr/>
            </p14:nvContentPartPr>
            <p14:xfrm>
              <a:off x="757800" y="3391560"/>
              <a:ext cx="8445960" cy="3531600"/>
            </p14:xfrm>
          </p:contentPart>
        </mc:Choice>
        <mc:Fallback>
          <p:pic>
            <p:nvPicPr>
              <p:cNvPr id="2" name="Ink 1">
                <a:extLst>
                  <a:ext uri="{FF2B5EF4-FFF2-40B4-BE49-F238E27FC236}">
                    <a16:creationId xmlns:a16="http://schemas.microsoft.com/office/drawing/2014/main" id="{8FAFD7F4-45ED-A247-A06E-DFE304294CCC}"/>
                  </a:ext>
                </a:extLst>
              </p:cNvPr>
              <p:cNvPicPr/>
              <p:nvPr/>
            </p:nvPicPr>
            <p:blipFill>
              <a:blip r:embed="rId4"/>
              <a:stretch>
                <a:fillRect/>
              </a:stretch>
            </p:blipFill>
            <p:spPr>
              <a:xfrm>
                <a:off x="748440" y="3382200"/>
                <a:ext cx="8464680" cy="3550320"/>
              </a:xfrm>
              <a:prstGeom prst="rect">
                <a:avLst/>
              </a:prstGeom>
            </p:spPr>
          </p:pic>
        </mc:Fallback>
      </mc:AlternateContent>
    </p:spTree>
    <p:extLst>
      <p:ext uri="{BB962C8B-B14F-4D97-AF65-F5344CB8AC3E}">
        <p14:creationId xmlns:p14="http://schemas.microsoft.com/office/powerpoint/2010/main" val="122289713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p:cNvSpPr txBox="1"/>
          <p:nvPr/>
        </p:nvSpPr>
        <p:spPr>
          <a:xfrm>
            <a:off x="840178" y="1285675"/>
            <a:ext cx="7860421" cy="2244717"/>
          </a:xfrm>
          <a:prstGeom prst="rect">
            <a:avLst/>
          </a:prstGeom>
          <a:noFill/>
        </p:spPr>
        <p:txBody>
          <a:bodyPr wrap="square" rtlCol="0">
            <a:spAutoFit/>
          </a:bodyPr>
          <a:lstStyle/>
          <a:p>
            <a:pPr defTabSz="926287" eaLnBrk="1" fontAlgn="auto" latinLnBrk="1" hangingPunct="1">
              <a:spcBef>
                <a:spcPts val="0"/>
              </a:spcBef>
              <a:spcAft>
                <a:spcPts val="0"/>
              </a:spcAft>
            </a:pPr>
            <a:r>
              <a:rPr lang="en-US" altLang="ko-KR" sz="1823" b="1" dirty="0">
                <a:solidFill>
                  <a:srgbClr val="FF0000"/>
                </a:solidFill>
                <a:latin typeface="Calibri" panose="020F0502020204030204"/>
                <a:ea typeface="맑은 고딕" panose="020B0503020000020004" pitchFamily="34" charset="-127"/>
              </a:rPr>
              <a:t>Oversampling</a:t>
            </a:r>
          </a:p>
          <a:p>
            <a:pPr marL="289465" indent="-289465" defTabSz="926287" eaLnBrk="1" fontAlgn="auto" latinLnBrk="1" hangingPunct="1">
              <a:spcBef>
                <a:spcPts val="0"/>
              </a:spcBef>
              <a:spcAft>
                <a:spcPts val="0"/>
              </a:spcAft>
              <a:buFont typeface="Calibri" panose="020F0502020204030204" pitchFamily="34" charset="0"/>
              <a:buChar char="-"/>
            </a:pPr>
            <a:r>
              <a:rPr lang="en-US" altLang="ko-KR" sz="1823" b="1" dirty="0">
                <a:solidFill>
                  <a:prstClr val="black"/>
                </a:solidFill>
                <a:latin typeface="Calibri" panose="020F0502020204030204"/>
                <a:ea typeface="맑은 고딕" panose="020B0503020000020004" pitchFamily="34" charset="-127"/>
              </a:rPr>
              <a:t>It may miss the start bit between two high values if it samples the wire once every bit time.</a:t>
            </a:r>
          </a:p>
          <a:p>
            <a:pPr marL="289465" indent="-289465" defTabSz="926287" eaLnBrk="1" fontAlgn="auto" latinLnBrk="1" hangingPunct="1">
              <a:spcBef>
                <a:spcPts val="0"/>
              </a:spcBef>
              <a:spcAft>
                <a:spcPts val="0"/>
              </a:spcAft>
              <a:buFont typeface="Calibri" panose="020F0502020204030204" pitchFamily="34" charset="0"/>
              <a:buChar char="-"/>
            </a:pPr>
            <a:r>
              <a:rPr lang="en-US" altLang="ko-KR" sz="1823" b="1" dirty="0">
                <a:solidFill>
                  <a:prstClr val="black"/>
                </a:solidFill>
                <a:latin typeface="Calibri" panose="020F0502020204030204"/>
                <a:ea typeface="맑은 고딕" panose="020B0503020000020004" pitchFamily="34" charset="-127"/>
              </a:rPr>
              <a:t>It needs a faster clock that will sample the wire faster than once every bit cycle (in this case, 4 times during each bit time)</a:t>
            </a:r>
          </a:p>
          <a:p>
            <a:pPr marL="289465" indent="-289465" defTabSz="926287" eaLnBrk="1" fontAlgn="auto" latinLnBrk="1" hangingPunct="1">
              <a:spcBef>
                <a:spcPts val="0"/>
              </a:spcBef>
              <a:spcAft>
                <a:spcPts val="0"/>
              </a:spcAft>
              <a:buFont typeface="Calibri" panose="020F0502020204030204" pitchFamily="34" charset="0"/>
              <a:buChar char="-"/>
            </a:pPr>
            <a:endParaRPr lang="en-US" altLang="ko-KR" sz="1013" b="1" dirty="0">
              <a:solidFill>
                <a:prstClr val="black"/>
              </a:solidFill>
              <a:latin typeface="Calibri" panose="020F0502020204030204"/>
              <a:ea typeface="맑은 고딕" panose="020B0503020000020004" pitchFamily="34" charset="-127"/>
            </a:endParaRPr>
          </a:p>
          <a:p>
            <a:pPr defTabSz="926287" eaLnBrk="1" fontAlgn="auto" latinLnBrk="1" hangingPunct="1">
              <a:spcBef>
                <a:spcPts val="0"/>
              </a:spcBef>
              <a:spcAft>
                <a:spcPts val="0"/>
              </a:spcAft>
            </a:pPr>
            <a:r>
              <a:rPr lang="en-US" altLang="ko-KR" sz="1823" b="1" dirty="0">
                <a:solidFill>
                  <a:prstClr val="black"/>
                </a:solidFill>
                <a:latin typeface="Calibri" panose="020F0502020204030204"/>
                <a:ea typeface="맑은 고딕" panose="020B0503020000020004" pitchFamily="34" charset="-127"/>
              </a:rPr>
              <a:t>Block diagram of serial line transmitter/receiver</a:t>
            </a:r>
          </a:p>
          <a:p>
            <a:pPr defTabSz="926287" eaLnBrk="1" fontAlgn="auto" latinLnBrk="1" hangingPunct="1">
              <a:spcBef>
                <a:spcPts val="0"/>
              </a:spcBef>
              <a:spcAft>
                <a:spcPts val="0"/>
              </a:spcAft>
            </a:pPr>
            <a:endParaRPr lang="en-US" altLang="ko-KR" sz="1823" b="1" dirty="0">
              <a:solidFill>
                <a:prstClr val="black"/>
              </a:solidFill>
              <a:latin typeface="Calibri" panose="020F0502020204030204"/>
              <a:ea typeface="맑은 고딕" panose="020B0503020000020004" pitchFamily="34" charset="-127"/>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4846" y="3268331"/>
            <a:ext cx="5926281" cy="3047929"/>
          </a:xfrm>
          <a:prstGeom prst="rect">
            <a:avLst/>
          </a:prstGeom>
        </p:spPr>
      </p:pic>
      <p:sp>
        <p:nvSpPr>
          <p:cNvPr id="14" name="TextBox 13"/>
          <p:cNvSpPr txBox="1"/>
          <p:nvPr/>
        </p:nvSpPr>
        <p:spPr>
          <a:xfrm>
            <a:off x="559986" y="795424"/>
            <a:ext cx="1951073" cy="409323"/>
          </a:xfrm>
          <a:prstGeom prst="rect">
            <a:avLst/>
          </a:prstGeom>
          <a:noFill/>
        </p:spPr>
        <p:txBody>
          <a:bodyPr wrap="none" rtlCol="0">
            <a:spAutoFit/>
          </a:bodyPr>
          <a:lstStyle/>
          <a:p>
            <a:pPr defTabSz="926287" eaLnBrk="1" fontAlgn="auto" latinLnBrk="1" hangingPunct="1">
              <a:spcBef>
                <a:spcPts val="0"/>
              </a:spcBef>
              <a:spcAft>
                <a:spcPts val="0"/>
              </a:spcAft>
            </a:pPr>
            <a:r>
              <a:rPr lang="en-US" altLang="ko-KR" sz="2026" b="1" dirty="0">
                <a:solidFill>
                  <a:prstClr val="black"/>
                </a:solidFill>
                <a:latin typeface="Calibri" panose="020F0502020204030204"/>
                <a:ea typeface="맑은 고딕" panose="020B0503020000020004" pitchFamily="34" charset="-127"/>
              </a:rPr>
              <a:t>Implementation</a:t>
            </a:r>
            <a:endParaRPr lang="ko-KR" altLang="en-US" sz="2026" b="1" dirty="0">
              <a:solidFill>
                <a:prstClr val="black"/>
              </a:solidFill>
              <a:latin typeface="Calibri" panose="020F0502020204030204"/>
              <a:ea typeface="맑은 고딕" panose="020B0503020000020004" pitchFamily="34" charset="-127"/>
            </a:endParaRPr>
          </a:p>
        </p:txBody>
      </p:sp>
      <p:sp>
        <p:nvSpPr>
          <p:cNvPr id="7" name="Rectangle 2"/>
          <p:cNvSpPr txBox="1">
            <a:spLocks noChangeArrowheads="1"/>
          </p:cNvSpPr>
          <p:nvPr/>
        </p:nvSpPr>
        <p:spPr>
          <a:xfrm>
            <a:off x="788976" y="180107"/>
            <a:ext cx="4142411" cy="287847"/>
          </a:xfrm>
          <a:prstGeom prst="rect">
            <a:avLst/>
          </a:prstGeom>
          <a:noFill/>
          <a:ln/>
        </p:spPr>
        <p:txBody>
          <a:bodyPr vert="horz" lIns="92625" tIns="46313" rIns="92625" bIns="46313" rtlCol="0" anchor="ctr">
            <a:normAutofit fontScale="32500" lnSpcReduction="200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defTabSz="926287" fontAlgn="auto">
              <a:spcAft>
                <a:spcPts val="0"/>
              </a:spcAft>
            </a:pPr>
            <a:r>
              <a:rPr lang="en-US" altLang="ko-KR" sz="4457" b="1" u="sng" dirty="0">
                <a:solidFill>
                  <a:srgbClr val="FF0000"/>
                </a:solidFill>
                <a:latin typeface="Arial" panose="020B0604020202020204" pitchFamily="34" charset="0"/>
                <a:ea typeface="맑은 고딕" panose="020B0503020000020004" pitchFamily="34" charset="-127"/>
                <a:cs typeface="Arial" panose="020B0604020202020204" pitchFamily="34" charset="0"/>
              </a:rPr>
              <a:t>Case studies in Sequential Logic Design</a:t>
            </a:r>
          </a:p>
        </p:txBody>
      </p:sp>
      <p:sp>
        <p:nvSpPr>
          <p:cNvPr id="8" name="Rectangle 3"/>
          <p:cNvSpPr>
            <a:spLocks noChangeArrowheads="1"/>
          </p:cNvSpPr>
          <p:nvPr/>
        </p:nvSpPr>
        <p:spPr bwMode="auto">
          <a:xfrm>
            <a:off x="994810" y="514588"/>
            <a:ext cx="3461385" cy="293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323" tIns="25729" rIns="64323" bIns="25729">
            <a:spAutoFit/>
          </a:bodyPr>
          <a:lstStyle/>
          <a:p>
            <a:pPr defTabSz="926287" eaLnBrk="1" fontAlgn="auto" latinLnBrk="1" hangingPunct="1">
              <a:lnSpc>
                <a:spcPct val="85000"/>
              </a:lnSpc>
              <a:spcBef>
                <a:spcPts val="0"/>
              </a:spcBef>
              <a:spcAft>
                <a:spcPts val="0"/>
              </a:spcAft>
            </a:pPr>
            <a:r>
              <a:rPr lang="en-US" altLang="ko-KR" sz="1823" b="1" i="1" dirty="0">
                <a:solidFill>
                  <a:prstClr val="black"/>
                </a:solidFill>
                <a:latin typeface="Calibri" panose="020F0502020204030204"/>
                <a:ea typeface="맑은 고딕" panose="020B0503020000020004" pitchFamily="34" charset="-127"/>
              </a:rPr>
              <a:t>A Serial Line Transmitter/Receiver</a:t>
            </a:r>
            <a:endParaRPr lang="en-US" altLang="ko-KR" sz="1823" b="1" i="1" dirty="0">
              <a:solidFill>
                <a:prstClr val="black"/>
              </a:solidFill>
              <a:ea typeface="맑은 고딕" panose="020B0503020000020004" pitchFamily="34" charset="-127"/>
              <a:cs typeface="Arial" panose="020B0604020202020204" pitchFamily="34" charset="0"/>
            </a:endParaRP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6F56C4A7-C129-234C-A7A8-FED69EA93647}"/>
                  </a:ext>
                </a:extLst>
              </p14:cNvPr>
              <p14:cNvContentPartPr/>
              <p14:nvPr/>
            </p14:nvContentPartPr>
            <p14:xfrm>
              <a:off x="178560" y="2555640"/>
              <a:ext cx="8875440" cy="4188600"/>
            </p14:xfrm>
          </p:contentPart>
        </mc:Choice>
        <mc:Fallback>
          <p:pic>
            <p:nvPicPr>
              <p:cNvPr id="3" name="Ink 2">
                <a:extLst>
                  <a:ext uri="{FF2B5EF4-FFF2-40B4-BE49-F238E27FC236}">
                    <a16:creationId xmlns:a16="http://schemas.microsoft.com/office/drawing/2014/main" id="{6F56C4A7-C129-234C-A7A8-FED69EA93647}"/>
                  </a:ext>
                </a:extLst>
              </p:cNvPr>
              <p:cNvPicPr/>
              <p:nvPr/>
            </p:nvPicPr>
            <p:blipFill>
              <a:blip r:embed="rId4"/>
              <a:stretch>
                <a:fillRect/>
              </a:stretch>
            </p:blipFill>
            <p:spPr>
              <a:xfrm>
                <a:off x="169200" y="2546280"/>
                <a:ext cx="8894160" cy="4207320"/>
              </a:xfrm>
              <a:prstGeom prst="rect">
                <a:avLst/>
              </a:prstGeom>
            </p:spPr>
          </p:pic>
        </mc:Fallback>
      </mc:AlternateContent>
    </p:spTree>
    <p:extLst>
      <p:ext uri="{BB962C8B-B14F-4D97-AF65-F5344CB8AC3E}">
        <p14:creationId xmlns:p14="http://schemas.microsoft.com/office/powerpoint/2010/main" val="333481653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p:cNvSpPr txBox="1"/>
          <p:nvPr/>
        </p:nvSpPr>
        <p:spPr>
          <a:xfrm>
            <a:off x="826414" y="881671"/>
            <a:ext cx="7860421" cy="374120"/>
          </a:xfrm>
          <a:prstGeom prst="rect">
            <a:avLst/>
          </a:prstGeom>
          <a:noFill/>
        </p:spPr>
        <p:txBody>
          <a:bodyPr wrap="square" rtlCol="0">
            <a:spAutoFit/>
          </a:bodyPr>
          <a:lstStyle/>
          <a:p>
            <a:pPr defTabSz="926287" eaLnBrk="1" fontAlgn="auto" latinLnBrk="1" hangingPunct="1">
              <a:spcBef>
                <a:spcPts val="0"/>
              </a:spcBef>
              <a:spcAft>
                <a:spcPts val="0"/>
              </a:spcAft>
            </a:pPr>
            <a:r>
              <a:rPr lang="en-US" altLang="ko-KR" sz="1823" b="1" dirty="0">
                <a:solidFill>
                  <a:prstClr val="black"/>
                </a:solidFill>
                <a:latin typeface="Calibri" panose="020F0502020204030204"/>
                <a:ea typeface="맑은 고딕" panose="020B0503020000020004" pitchFamily="34" charset="-127"/>
              </a:rPr>
              <a:t>Block diagram of serial line transmitter/receiver(Cont’d)</a:t>
            </a: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76421" y="1630405"/>
            <a:ext cx="4920616" cy="2530709"/>
          </a:xfrm>
          <a:prstGeom prst="rect">
            <a:avLst/>
          </a:prstGeom>
        </p:spPr>
      </p:pic>
      <p:sp>
        <p:nvSpPr>
          <p:cNvPr id="6" name="직사각형 5"/>
          <p:cNvSpPr/>
          <p:nvPr/>
        </p:nvSpPr>
        <p:spPr>
          <a:xfrm>
            <a:off x="2290305" y="1590818"/>
            <a:ext cx="2222070" cy="2601472"/>
          </a:xfrm>
          <a:prstGeom prst="rect">
            <a:avLst/>
          </a:prstGeom>
          <a:noFill/>
          <a:ln w="28575">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26287" eaLnBrk="1" fontAlgn="auto" latinLnBrk="1" hangingPunct="1">
              <a:spcBef>
                <a:spcPts val="0"/>
              </a:spcBef>
              <a:spcAft>
                <a:spcPts val="0"/>
              </a:spcAft>
            </a:pPr>
            <a:endParaRPr lang="ko-KR" altLang="en-US" sz="1823">
              <a:solidFill>
                <a:prstClr val="white"/>
              </a:solidFill>
              <a:latin typeface="Calibri" panose="020F0502020204030204"/>
              <a:ea typeface="맑은 고딕" panose="020B0503020000020004" pitchFamily="34" charset="-127"/>
            </a:endParaRPr>
          </a:p>
        </p:txBody>
      </p:sp>
      <p:sp>
        <p:nvSpPr>
          <p:cNvPr id="11" name="직사각형 10"/>
          <p:cNvSpPr/>
          <p:nvPr/>
        </p:nvSpPr>
        <p:spPr>
          <a:xfrm>
            <a:off x="4822722" y="1584822"/>
            <a:ext cx="2474315" cy="2576292"/>
          </a:xfrm>
          <a:prstGeom prst="rect">
            <a:avLst/>
          </a:prstGeom>
          <a:noFill/>
          <a:ln w="28575">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26287" eaLnBrk="1" fontAlgn="auto" latinLnBrk="1" hangingPunct="1">
              <a:spcBef>
                <a:spcPts val="0"/>
              </a:spcBef>
              <a:spcAft>
                <a:spcPts val="0"/>
              </a:spcAft>
            </a:pPr>
            <a:endParaRPr lang="ko-KR" altLang="en-US" sz="1823">
              <a:solidFill>
                <a:prstClr val="white"/>
              </a:solidFill>
              <a:latin typeface="Calibri" panose="020F0502020204030204"/>
              <a:ea typeface="맑은 고딕" panose="020B0503020000020004" pitchFamily="34" charset="-127"/>
            </a:endParaRPr>
          </a:p>
        </p:txBody>
      </p:sp>
      <p:sp>
        <p:nvSpPr>
          <p:cNvPr id="7" name="TextBox 6"/>
          <p:cNvSpPr txBox="1"/>
          <p:nvPr/>
        </p:nvSpPr>
        <p:spPr>
          <a:xfrm>
            <a:off x="2898220" y="1273055"/>
            <a:ext cx="1179553" cy="311767"/>
          </a:xfrm>
          <a:prstGeom prst="rect">
            <a:avLst/>
          </a:prstGeom>
          <a:noFill/>
        </p:spPr>
        <p:txBody>
          <a:bodyPr wrap="square" rtlCol="0">
            <a:spAutoFit/>
          </a:bodyPr>
          <a:lstStyle/>
          <a:p>
            <a:pPr defTabSz="926287" eaLnBrk="1" fontAlgn="auto" latinLnBrk="1" hangingPunct="1">
              <a:spcBef>
                <a:spcPts val="0"/>
              </a:spcBef>
              <a:spcAft>
                <a:spcPts val="0"/>
              </a:spcAft>
            </a:pPr>
            <a:r>
              <a:rPr lang="en-US" altLang="ko-KR" sz="1418" dirty="0">
                <a:solidFill>
                  <a:srgbClr val="41719C"/>
                </a:solidFill>
                <a:latin typeface="Calibri" panose="020F0502020204030204"/>
                <a:ea typeface="맑은 고딕" panose="020B0503020000020004" pitchFamily="34" charset="-127"/>
              </a:rPr>
              <a:t>Sender part</a:t>
            </a:r>
            <a:endParaRPr lang="ko-KR" altLang="en-US" sz="1418" dirty="0">
              <a:solidFill>
                <a:srgbClr val="41719C"/>
              </a:solidFill>
              <a:latin typeface="Calibri" panose="020F0502020204030204"/>
              <a:ea typeface="맑은 고딕" panose="020B0503020000020004" pitchFamily="34" charset="-127"/>
            </a:endParaRPr>
          </a:p>
        </p:txBody>
      </p:sp>
      <p:sp>
        <p:nvSpPr>
          <p:cNvPr id="13" name="TextBox 12"/>
          <p:cNvSpPr txBox="1"/>
          <p:nvPr/>
        </p:nvSpPr>
        <p:spPr>
          <a:xfrm>
            <a:off x="5462179" y="1264422"/>
            <a:ext cx="1195399" cy="311767"/>
          </a:xfrm>
          <a:prstGeom prst="rect">
            <a:avLst/>
          </a:prstGeom>
          <a:noFill/>
        </p:spPr>
        <p:txBody>
          <a:bodyPr wrap="square" rtlCol="0">
            <a:spAutoFit/>
          </a:bodyPr>
          <a:lstStyle/>
          <a:p>
            <a:pPr defTabSz="926287" eaLnBrk="1" fontAlgn="auto" latinLnBrk="1" hangingPunct="1">
              <a:spcBef>
                <a:spcPts val="0"/>
              </a:spcBef>
              <a:spcAft>
                <a:spcPts val="0"/>
              </a:spcAft>
            </a:pPr>
            <a:r>
              <a:rPr lang="en-US" altLang="ko-KR" sz="1418" dirty="0">
                <a:solidFill>
                  <a:srgbClr val="CC0066"/>
                </a:solidFill>
                <a:latin typeface="Calibri" panose="020F0502020204030204"/>
                <a:ea typeface="맑은 고딕" panose="020B0503020000020004" pitchFamily="34" charset="-127"/>
              </a:rPr>
              <a:t>Receiver part</a:t>
            </a:r>
            <a:endParaRPr lang="ko-KR" altLang="en-US" sz="1418" dirty="0">
              <a:solidFill>
                <a:srgbClr val="CC0066"/>
              </a:solidFill>
              <a:latin typeface="Calibri" panose="020F0502020204030204"/>
              <a:ea typeface="맑은 고딕" panose="020B0503020000020004" pitchFamily="34" charset="-127"/>
            </a:endParaRPr>
          </a:p>
        </p:txBody>
      </p:sp>
      <p:sp>
        <p:nvSpPr>
          <p:cNvPr id="3" name="TextBox 2"/>
          <p:cNvSpPr txBox="1"/>
          <p:nvPr/>
        </p:nvSpPr>
        <p:spPr>
          <a:xfrm>
            <a:off x="1822592" y="4390113"/>
            <a:ext cx="2844828" cy="1861764"/>
          </a:xfrm>
          <a:prstGeom prst="rect">
            <a:avLst/>
          </a:prstGeom>
          <a:noFill/>
        </p:spPr>
        <p:txBody>
          <a:bodyPr wrap="square" rtlCol="0">
            <a:spAutoFit/>
          </a:bodyPr>
          <a:lstStyle/>
          <a:p>
            <a:pPr algn="r" defTabSz="926287" eaLnBrk="1" fontAlgn="auto" latinLnBrk="1" hangingPunct="1">
              <a:spcBef>
                <a:spcPts val="0"/>
              </a:spcBef>
              <a:spcAft>
                <a:spcPts val="0"/>
              </a:spcAft>
            </a:pPr>
            <a:r>
              <a:rPr lang="en-US" altLang="ko-KR" sz="1418" b="1" dirty="0" err="1">
                <a:solidFill>
                  <a:prstClr val="black"/>
                </a:solidFill>
                <a:latin typeface="Calibri" panose="020F0502020204030204"/>
                <a:ea typeface="맑은 고딕" panose="020B0503020000020004" pitchFamily="34" charset="-127"/>
              </a:rPr>
              <a:t>KeyboardDecode</a:t>
            </a:r>
            <a:r>
              <a:rPr lang="en-US" altLang="ko-KR" sz="1418" dirty="0">
                <a:solidFill>
                  <a:prstClr val="black"/>
                </a:solidFill>
                <a:latin typeface="Calibri" panose="020F0502020204030204"/>
                <a:ea typeface="맑은 고딕" panose="020B0503020000020004" pitchFamily="34" charset="-127"/>
              </a:rPr>
              <a:t>: Decoding the signals from the keypad and turn them in to the appropriate character code for the button that was pressed</a:t>
            </a:r>
          </a:p>
          <a:p>
            <a:pPr algn="r" defTabSz="926287" eaLnBrk="1" fontAlgn="auto" latinLnBrk="1" hangingPunct="1">
              <a:spcBef>
                <a:spcPts val="0"/>
              </a:spcBef>
              <a:spcAft>
                <a:spcPts val="0"/>
              </a:spcAft>
            </a:pPr>
            <a:endParaRPr lang="en-US" altLang="ko-KR" sz="1418" dirty="0">
              <a:solidFill>
                <a:prstClr val="black"/>
              </a:solidFill>
              <a:latin typeface="Calibri" panose="020F0502020204030204"/>
              <a:ea typeface="맑은 고딕" panose="020B0503020000020004" pitchFamily="34" charset="-127"/>
            </a:endParaRPr>
          </a:p>
          <a:p>
            <a:pPr algn="r" defTabSz="926287" eaLnBrk="1" fontAlgn="auto" latinLnBrk="1" hangingPunct="1">
              <a:spcBef>
                <a:spcPts val="0"/>
              </a:spcBef>
              <a:spcAft>
                <a:spcPts val="0"/>
              </a:spcAft>
            </a:pPr>
            <a:r>
              <a:rPr lang="en-US" altLang="ko-KR" sz="1418" b="1" dirty="0">
                <a:solidFill>
                  <a:prstClr val="black"/>
                </a:solidFill>
                <a:latin typeface="Calibri" panose="020F0502020204030204"/>
                <a:ea typeface="맑은 고딕" panose="020B0503020000020004" pitchFamily="34" charset="-127"/>
              </a:rPr>
              <a:t>Sender</a:t>
            </a:r>
            <a:r>
              <a:rPr lang="en-US" altLang="ko-KR" sz="1418" dirty="0">
                <a:solidFill>
                  <a:prstClr val="black"/>
                </a:solidFill>
                <a:latin typeface="Calibri" panose="020F0502020204030204"/>
                <a:ea typeface="맑은 고딕" panose="020B0503020000020004" pitchFamily="34" charset="-127"/>
              </a:rPr>
              <a:t>: Taking the byte and serially transmits it over the single wire</a:t>
            </a:r>
            <a:endParaRPr lang="ko-KR" altLang="en-US" sz="1418" dirty="0">
              <a:solidFill>
                <a:prstClr val="black"/>
              </a:solidFill>
              <a:latin typeface="Calibri" panose="020F0502020204030204"/>
              <a:ea typeface="맑은 고딕" panose="020B0503020000020004" pitchFamily="34" charset="-127"/>
            </a:endParaRPr>
          </a:p>
        </p:txBody>
      </p:sp>
      <p:sp>
        <p:nvSpPr>
          <p:cNvPr id="12" name="TextBox 11"/>
          <p:cNvSpPr txBox="1"/>
          <p:nvPr/>
        </p:nvSpPr>
        <p:spPr>
          <a:xfrm>
            <a:off x="4756624" y="4381240"/>
            <a:ext cx="2844828" cy="2303823"/>
          </a:xfrm>
          <a:prstGeom prst="rect">
            <a:avLst/>
          </a:prstGeom>
          <a:noFill/>
        </p:spPr>
        <p:txBody>
          <a:bodyPr wrap="square" rtlCol="0">
            <a:spAutoFit/>
          </a:bodyPr>
          <a:lstStyle/>
          <a:p>
            <a:pPr defTabSz="926287" eaLnBrk="1" fontAlgn="auto" latinLnBrk="1" hangingPunct="1">
              <a:spcBef>
                <a:spcPts val="0"/>
              </a:spcBef>
              <a:spcAft>
                <a:spcPts val="0"/>
              </a:spcAft>
            </a:pPr>
            <a:r>
              <a:rPr lang="en-US" altLang="ko-KR" sz="1418" b="1" dirty="0">
                <a:solidFill>
                  <a:prstClr val="black"/>
                </a:solidFill>
                <a:latin typeface="Calibri" panose="020F0502020204030204"/>
                <a:ea typeface="맑은 고딕" panose="020B0503020000020004" pitchFamily="34" charset="-127"/>
              </a:rPr>
              <a:t>Receiver</a:t>
            </a:r>
            <a:r>
              <a:rPr lang="en-US" altLang="ko-KR" sz="1418" dirty="0">
                <a:solidFill>
                  <a:prstClr val="black"/>
                </a:solidFill>
                <a:latin typeface="Calibri" panose="020F0502020204030204"/>
                <a:ea typeface="맑은 고딕" panose="020B0503020000020004" pitchFamily="34" charset="-127"/>
              </a:rPr>
              <a:t>: Observing the signal wire coming from the sender and determines when a byte has been received</a:t>
            </a:r>
          </a:p>
          <a:p>
            <a:pPr defTabSz="926287" eaLnBrk="1" fontAlgn="auto" latinLnBrk="1" hangingPunct="1">
              <a:spcBef>
                <a:spcPts val="0"/>
              </a:spcBef>
              <a:spcAft>
                <a:spcPts val="0"/>
              </a:spcAft>
            </a:pPr>
            <a:endParaRPr lang="en-US" altLang="ko-KR" sz="1418" dirty="0">
              <a:solidFill>
                <a:prstClr val="black"/>
              </a:solidFill>
              <a:latin typeface="Calibri" panose="020F0502020204030204"/>
              <a:ea typeface="맑은 고딕" panose="020B0503020000020004" pitchFamily="34" charset="-127"/>
            </a:endParaRPr>
          </a:p>
          <a:p>
            <a:pPr defTabSz="926287" eaLnBrk="1" fontAlgn="auto" latinLnBrk="1" hangingPunct="1">
              <a:spcBef>
                <a:spcPts val="0"/>
              </a:spcBef>
              <a:spcAft>
                <a:spcPts val="0"/>
              </a:spcAft>
            </a:pPr>
            <a:endParaRPr lang="en-US" altLang="ko-KR" sz="1418" dirty="0">
              <a:solidFill>
                <a:prstClr val="black"/>
              </a:solidFill>
              <a:latin typeface="Calibri" panose="020F0502020204030204"/>
              <a:ea typeface="맑은 고딕" panose="020B0503020000020004" pitchFamily="34" charset="-127"/>
            </a:endParaRPr>
          </a:p>
          <a:p>
            <a:pPr defTabSz="926287" eaLnBrk="1" fontAlgn="auto" latinLnBrk="1" hangingPunct="1">
              <a:spcBef>
                <a:spcPts val="0"/>
              </a:spcBef>
              <a:spcAft>
                <a:spcPts val="0"/>
              </a:spcAft>
            </a:pPr>
            <a:r>
              <a:rPr lang="en-US" altLang="ko-KR" sz="1418" b="1" dirty="0" err="1">
                <a:solidFill>
                  <a:prstClr val="black"/>
                </a:solidFill>
                <a:latin typeface="Calibri" panose="020F0502020204030204"/>
                <a:ea typeface="맑은 고딕" panose="020B0503020000020004" pitchFamily="34" charset="-127"/>
              </a:rPr>
              <a:t>DisplayControl</a:t>
            </a:r>
            <a:r>
              <a:rPr lang="en-US" altLang="ko-KR" sz="1418" dirty="0">
                <a:solidFill>
                  <a:prstClr val="black"/>
                </a:solidFill>
                <a:latin typeface="Calibri" panose="020F0502020204030204"/>
                <a:ea typeface="맑은 고딕" panose="020B0503020000020004" pitchFamily="34" charset="-127"/>
              </a:rPr>
              <a:t>: Taking the data and controls the LCD appropriately to get the corresponding character to show up on the screen</a:t>
            </a:r>
            <a:endParaRPr lang="ko-KR" altLang="en-US" sz="1418" dirty="0">
              <a:solidFill>
                <a:prstClr val="black"/>
              </a:solidFill>
              <a:latin typeface="Calibri" panose="020F0502020204030204"/>
              <a:ea typeface="맑은 고딕" panose="020B0503020000020004" pitchFamily="34" charset="-127"/>
            </a:endParaRPr>
          </a:p>
        </p:txBody>
      </p:sp>
      <p:sp>
        <p:nvSpPr>
          <p:cNvPr id="14" name="Rectangle 2"/>
          <p:cNvSpPr txBox="1">
            <a:spLocks noChangeArrowheads="1"/>
          </p:cNvSpPr>
          <p:nvPr/>
        </p:nvSpPr>
        <p:spPr>
          <a:xfrm>
            <a:off x="788976" y="180107"/>
            <a:ext cx="4142411" cy="287847"/>
          </a:xfrm>
          <a:prstGeom prst="rect">
            <a:avLst/>
          </a:prstGeom>
          <a:noFill/>
          <a:ln/>
        </p:spPr>
        <p:txBody>
          <a:bodyPr vert="horz" lIns="92625" tIns="46313" rIns="92625" bIns="46313" rtlCol="0" anchor="ctr">
            <a:normAutofit fontScale="32500" lnSpcReduction="200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defTabSz="926287" fontAlgn="auto">
              <a:spcAft>
                <a:spcPts val="0"/>
              </a:spcAft>
            </a:pPr>
            <a:r>
              <a:rPr lang="en-US" altLang="ko-KR" sz="4457" b="1" u="sng" dirty="0">
                <a:solidFill>
                  <a:srgbClr val="FF0000"/>
                </a:solidFill>
                <a:latin typeface="Arial" panose="020B0604020202020204" pitchFamily="34" charset="0"/>
                <a:ea typeface="맑은 고딕" panose="020B0503020000020004" pitchFamily="34" charset="-127"/>
                <a:cs typeface="Arial" panose="020B0604020202020204" pitchFamily="34" charset="0"/>
              </a:rPr>
              <a:t>Case studies in Sequential Logic Design</a:t>
            </a:r>
          </a:p>
        </p:txBody>
      </p:sp>
      <p:sp>
        <p:nvSpPr>
          <p:cNvPr id="15" name="Rectangle 3"/>
          <p:cNvSpPr>
            <a:spLocks noChangeArrowheads="1"/>
          </p:cNvSpPr>
          <p:nvPr/>
        </p:nvSpPr>
        <p:spPr bwMode="auto">
          <a:xfrm>
            <a:off x="994810" y="514588"/>
            <a:ext cx="3461385" cy="293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323" tIns="25729" rIns="64323" bIns="25729">
            <a:spAutoFit/>
          </a:bodyPr>
          <a:lstStyle/>
          <a:p>
            <a:pPr defTabSz="926287" eaLnBrk="1" fontAlgn="auto" latinLnBrk="1" hangingPunct="1">
              <a:lnSpc>
                <a:spcPct val="85000"/>
              </a:lnSpc>
              <a:spcBef>
                <a:spcPts val="0"/>
              </a:spcBef>
              <a:spcAft>
                <a:spcPts val="0"/>
              </a:spcAft>
            </a:pPr>
            <a:r>
              <a:rPr lang="en-US" altLang="ko-KR" sz="1823" b="1" i="1" dirty="0">
                <a:solidFill>
                  <a:prstClr val="black"/>
                </a:solidFill>
                <a:latin typeface="Calibri" panose="020F0502020204030204"/>
                <a:ea typeface="맑은 고딕" panose="020B0503020000020004" pitchFamily="34" charset="-127"/>
              </a:rPr>
              <a:t>A Serial Line Transmitter/Receiver</a:t>
            </a:r>
            <a:endParaRPr lang="en-US" altLang="ko-KR" sz="1823" b="1" i="1" dirty="0">
              <a:solidFill>
                <a:prstClr val="black"/>
              </a:solidFill>
              <a:ea typeface="맑은 고딕" panose="020B0503020000020004" pitchFamily="34" charset="-127"/>
              <a:cs typeface="Arial" panose="020B0604020202020204" pitchFamily="34" charset="0"/>
            </a:endParaRPr>
          </a:p>
        </p:txBody>
      </p:sp>
    </p:spTree>
    <p:extLst>
      <p:ext uri="{BB962C8B-B14F-4D97-AF65-F5344CB8AC3E}">
        <p14:creationId xmlns:p14="http://schemas.microsoft.com/office/powerpoint/2010/main" val="1220381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p:cNvSpPr txBox="1"/>
          <p:nvPr/>
        </p:nvSpPr>
        <p:spPr>
          <a:xfrm>
            <a:off x="801402" y="1667630"/>
            <a:ext cx="3444873" cy="661854"/>
          </a:xfrm>
          <a:prstGeom prst="rect">
            <a:avLst/>
          </a:prstGeom>
          <a:noFill/>
        </p:spPr>
        <p:txBody>
          <a:bodyPr wrap="square" rtlCol="0">
            <a:spAutoFit/>
          </a:bodyPr>
          <a:lstStyle/>
          <a:p>
            <a:pPr algn="r" defTabSz="926287" eaLnBrk="1" fontAlgn="auto" latinLnBrk="1" hangingPunct="1">
              <a:spcBef>
                <a:spcPts val="0"/>
              </a:spcBef>
              <a:spcAft>
                <a:spcPts val="0"/>
              </a:spcAft>
            </a:pPr>
            <a:r>
              <a:rPr lang="en-US" altLang="ko-KR" sz="1823" b="1" dirty="0">
                <a:solidFill>
                  <a:prstClr val="black"/>
                </a:solidFill>
                <a:latin typeface="Calibri" panose="020F0502020204030204"/>
                <a:ea typeface="맑은 고딕" panose="020B0503020000020004" pitchFamily="34" charset="-127"/>
              </a:rPr>
              <a:t>Schematic diagram of a keyboard block with </a:t>
            </a:r>
            <a:r>
              <a:rPr lang="en-US" altLang="ko-KR" sz="1823" b="1" dirty="0" err="1">
                <a:solidFill>
                  <a:prstClr val="black"/>
                </a:solidFill>
                <a:latin typeface="Calibri" panose="020F0502020204030204"/>
                <a:ea typeface="맑은 고딕" panose="020B0503020000020004" pitchFamily="34" charset="-127"/>
              </a:rPr>
              <a:t>debouncing</a:t>
            </a:r>
            <a:r>
              <a:rPr lang="en-US" altLang="ko-KR" sz="1823" b="1" dirty="0">
                <a:solidFill>
                  <a:prstClr val="black"/>
                </a:solidFill>
                <a:latin typeface="Calibri" panose="020F0502020204030204"/>
                <a:ea typeface="맑은 고딕" panose="020B0503020000020004" pitchFamily="34" charset="-127"/>
              </a:rPr>
              <a:t> circuitry</a:t>
            </a:r>
          </a:p>
        </p:txBody>
      </p:sp>
      <p:sp>
        <p:nvSpPr>
          <p:cNvPr id="14" name="TextBox 13"/>
          <p:cNvSpPr txBox="1"/>
          <p:nvPr/>
        </p:nvSpPr>
        <p:spPr>
          <a:xfrm>
            <a:off x="559985" y="795424"/>
            <a:ext cx="1227255" cy="409323"/>
          </a:xfrm>
          <a:prstGeom prst="rect">
            <a:avLst/>
          </a:prstGeom>
          <a:noFill/>
        </p:spPr>
        <p:txBody>
          <a:bodyPr wrap="none" rtlCol="0">
            <a:spAutoFit/>
          </a:bodyPr>
          <a:lstStyle/>
          <a:p>
            <a:pPr defTabSz="926287" eaLnBrk="1" fontAlgn="auto" latinLnBrk="1" hangingPunct="1">
              <a:spcBef>
                <a:spcPts val="0"/>
              </a:spcBef>
              <a:spcAft>
                <a:spcPts val="0"/>
              </a:spcAft>
            </a:pPr>
            <a:r>
              <a:rPr lang="en-US" altLang="ko-KR" sz="2026" b="1" dirty="0">
                <a:solidFill>
                  <a:prstClr val="black"/>
                </a:solidFill>
                <a:latin typeface="Calibri" panose="020F0502020204030204"/>
                <a:ea typeface="맑은 고딕" panose="020B0503020000020004" pitchFamily="34" charset="-127"/>
              </a:rPr>
              <a:t>Keyboard</a:t>
            </a:r>
            <a:endParaRPr lang="ko-KR" altLang="en-US" sz="2026" b="1" dirty="0">
              <a:solidFill>
                <a:prstClr val="black"/>
              </a:solidFill>
              <a:latin typeface="Calibri" panose="020F0502020204030204"/>
              <a:ea typeface="맑은 고딕" panose="020B0503020000020004" pitchFamily="34" charset="-127"/>
            </a:endParaRPr>
          </a:p>
        </p:txBody>
      </p:sp>
      <p:sp>
        <p:nvSpPr>
          <p:cNvPr id="15" name="TextBox 14"/>
          <p:cNvSpPr txBox="1"/>
          <p:nvPr/>
        </p:nvSpPr>
        <p:spPr>
          <a:xfrm>
            <a:off x="949206" y="4973256"/>
            <a:ext cx="3297069" cy="661854"/>
          </a:xfrm>
          <a:prstGeom prst="rect">
            <a:avLst/>
          </a:prstGeom>
          <a:noFill/>
        </p:spPr>
        <p:txBody>
          <a:bodyPr wrap="square" rtlCol="0">
            <a:spAutoFit/>
          </a:bodyPr>
          <a:lstStyle/>
          <a:p>
            <a:pPr algn="r" defTabSz="926287" eaLnBrk="1" fontAlgn="auto" latinLnBrk="1" hangingPunct="1">
              <a:spcBef>
                <a:spcPts val="0"/>
              </a:spcBef>
              <a:spcAft>
                <a:spcPts val="0"/>
              </a:spcAft>
            </a:pPr>
            <a:r>
              <a:rPr lang="en-US" altLang="ko-KR" sz="1823" b="1" dirty="0">
                <a:solidFill>
                  <a:prstClr val="black"/>
                </a:solidFill>
                <a:latin typeface="Calibri" panose="020F0502020204030204"/>
                <a:ea typeface="맑은 고딕" panose="020B0503020000020004" pitchFamily="34" charset="-127"/>
              </a:rPr>
              <a:t>Schematic diagram of a single keyboard key</a:t>
            </a:r>
          </a:p>
        </p:txBody>
      </p:sp>
      <p:pic>
        <p:nvPicPr>
          <p:cNvPr id="8" name="그림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7386" y="998072"/>
            <a:ext cx="4130332" cy="3054638"/>
          </a:xfrm>
          <a:prstGeom prst="rect">
            <a:avLst/>
          </a:prstGeom>
        </p:spPr>
      </p:pic>
      <p:pic>
        <p:nvPicPr>
          <p:cNvPr id="9" name="그림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2597" y="4468049"/>
            <a:ext cx="3999909" cy="2319836"/>
          </a:xfrm>
          <a:prstGeom prst="rect">
            <a:avLst/>
          </a:prstGeom>
        </p:spPr>
      </p:pic>
      <p:sp>
        <p:nvSpPr>
          <p:cNvPr id="10" name="Rectangle 2"/>
          <p:cNvSpPr txBox="1">
            <a:spLocks noChangeArrowheads="1"/>
          </p:cNvSpPr>
          <p:nvPr/>
        </p:nvSpPr>
        <p:spPr>
          <a:xfrm>
            <a:off x="788976" y="180107"/>
            <a:ext cx="4142411" cy="287847"/>
          </a:xfrm>
          <a:prstGeom prst="rect">
            <a:avLst/>
          </a:prstGeom>
          <a:noFill/>
          <a:ln/>
        </p:spPr>
        <p:txBody>
          <a:bodyPr vert="horz" lIns="92625" tIns="46313" rIns="92625" bIns="46313" rtlCol="0" anchor="ctr">
            <a:normAutofit fontScale="32500" lnSpcReduction="200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defTabSz="926287" fontAlgn="auto">
              <a:spcAft>
                <a:spcPts val="0"/>
              </a:spcAft>
            </a:pPr>
            <a:r>
              <a:rPr lang="en-US" altLang="ko-KR" sz="4457" b="1" u="sng" dirty="0">
                <a:solidFill>
                  <a:srgbClr val="FF0000"/>
                </a:solidFill>
                <a:latin typeface="Arial" panose="020B0604020202020204" pitchFamily="34" charset="0"/>
                <a:ea typeface="맑은 고딕" panose="020B0503020000020004" pitchFamily="34" charset="-127"/>
                <a:cs typeface="Arial" panose="020B0604020202020204" pitchFamily="34" charset="0"/>
              </a:rPr>
              <a:t>Case studies in Sequential Logic Design</a:t>
            </a:r>
          </a:p>
        </p:txBody>
      </p:sp>
      <p:sp>
        <p:nvSpPr>
          <p:cNvPr id="11" name="Rectangle 3"/>
          <p:cNvSpPr>
            <a:spLocks noChangeArrowheads="1"/>
          </p:cNvSpPr>
          <p:nvPr/>
        </p:nvSpPr>
        <p:spPr bwMode="auto">
          <a:xfrm>
            <a:off x="994810" y="514588"/>
            <a:ext cx="3461385" cy="293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323" tIns="25729" rIns="64323" bIns="25729">
            <a:spAutoFit/>
          </a:bodyPr>
          <a:lstStyle/>
          <a:p>
            <a:pPr defTabSz="926287" eaLnBrk="1" fontAlgn="auto" latinLnBrk="1" hangingPunct="1">
              <a:lnSpc>
                <a:spcPct val="85000"/>
              </a:lnSpc>
              <a:spcBef>
                <a:spcPts val="0"/>
              </a:spcBef>
              <a:spcAft>
                <a:spcPts val="0"/>
              </a:spcAft>
            </a:pPr>
            <a:r>
              <a:rPr lang="en-US" altLang="ko-KR" sz="1823" b="1" i="1" dirty="0">
                <a:solidFill>
                  <a:prstClr val="black"/>
                </a:solidFill>
                <a:latin typeface="Calibri" panose="020F0502020204030204"/>
                <a:ea typeface="맑은 고딕" panose="020B0503020000020004" pitchFamily="34" charset="-127"/>
              </a:rPr>
              <a:t>A Serial Line Transmitter/Receiver</a:t>
            </a:r>
            <a:endParaRPr lang="en-US" altLang="ko-KR" sz="1823" b="1" i="1" dirty="0">
              <a:solidFill>
                <a:prstClr val="black"/>
              </a:solidFill>
              <a:ea typeface="맑은 고딕" panose="020B0503020000020004" pitchFamily="34" charset="-127"/>
              <a:cs typeface="Arial" panose="020B0604020202020204" pitchFamily="34" charset="0"/>
            </a:endParaRPr>
          </a:p>
        </p:txBody>
      </p:sp>
    </p:spTree>
    <p:extLst>
      <p:ext uri="{BB962C8B-B14F-4D97-AF65-F5344CB8AC3E}">
        <p14:creationId xmlns:p14="http://schemas.microsoft.com/office/powerpoint/2010/main" val="334001394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559985" y="795424"/>
            <a:ext cx="2008100" cy="409323"/>
          </a:xfrm>
          <a:prstGeom prst="rect">
            <a:avLst/>
          </a:prstGeom>
          <a:noFill/>
        </p:spPr>
        <p:txBody>
          <a:bodyPr wrap="none" rtlCol="0">
            <a:spAutoFit/>
          </a:bodyPr>
          <a:lstStyle/>
          <a:p>
            <a:pPr defTabSz="926287" eaLnBrk="1" fontAlgn="auto" latinLnBrk="1" hangingPunct="1">
              <a:spcBef>
                <a:spcPts val="0"/>
              </a:spcBef>
              <a:spcAft>
                <a:spcPts val="0"/>
              </a:spcAft>
            </a:pPr>
            <a:r>
              <a:rPr lang="en-US" altLang="ko-KR" sz="2026" dirty="0" err="1">
                <a:solidFill>
                  <a:prstClr val="black"/>
                </a:solidFill>
                <a:latin typeface="Calibri" panose="020F0502020204030204"/>
                <a:ea typeface="맑은 고딕" panose="020B0503020000020004" pitchFamily="34" charset="-127"/>
              </a:rPr>
              <a:t>KeyboardDecode</a:t>
            </a:r>
            <a:endParaRPr lang="ko-KR" altLang="en-US" sz="2026" dirty="0">
              <a:solidFill>
                <a:prstClr val="black"/>
              </a:solidFill>
              <a:latin typeface="Calibri" panose="020F0502020204030204"/>
              <a:ea typeface="맑은 고딕" panose="020B0503020000020004" pitchFamily="34" charset="-127"/>
            </a:endParaRPr>
          </a:p>
        </p:txBody>
      </p:sp>
      <p:sp>
        <p:nvSpPr>
          <p:cNvPr id="3" name="TextBox 2"/>
          <p:cNvSpPr txBox="1"/>
          <p:nvPr/>
        </p:nvSpPr>
        <p:spPr>
          <a:xfrm>
            <a:off x="274318" y="1088911"/>
            <a:ext cx="4863593" cy="5985912"/>
          </a:xfrm>
          <a:prstGeom prst="rect">
            <a:avLst/>
          </a:prstGeom>
          <a:noFill/>
        </p:spPr>
        <p:txBody>
          <a:bodyPr wrap="square" rtlCol="0">
            <a:spAutoFit/>
          </a:bodyPr>
          <a:lstStyle/>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module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KeyboardDecode</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ClkS</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ResetS</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R1, R2, R3, R4, C1,</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C2, C3,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AckS</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Send,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CharToSend</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a:t>
            </a:r>
          </a:p>
          <a:p>
            <a:pPr defTabSz="926287" eaLnBrk="1" fontAlgn="auto" latinLnBrk="1" hangingPunct="1">
              <a:lnSpc>
                <a:spcPct val="150000"/>
              </a:lnSpc>
              <a:spcBef>
                <a:spcPts val="0"/>
              </a:spcBef>
              <a:spcAft>
                <a:spcPts val="0"/>
              </a:spcAft>
            </a:pPr>
            <a:endPar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endParaRP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input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ClkS</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ResetS</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R1, R2, R3, R4, C1, C2, C3,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AckS</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output Send;</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output [7:0]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CharToSend</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a:t>
            </a:r>
          </a:p>
          <a:p>
            <a:pPr defTabSz="926287" eaLnBrk="1" fontAlgn="auto" latinLnBrk="1" hangingPunct="1">
              <a:lnSpc>
                <a:spcPct val="150000"/>
              </a:lnSpc>
              <a:spcBef>
                <a:spcPts val="0"/>
              </a:spcBef>
              <a:spcAft>
                <a:spcPts val="0"/>
              </a:spcAft>
            </a:pPr>
            <a:endPar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endParaRPr>
          </a:p>
          <a:p>
            <a:pPr defTabSz="926287" eaLnBrk="1" fontAlgn="auto" latinLnBrk="1" hangingPunct="1">
              <a:lnSpc>
                <a:spcPct val="150000"/>
              </a:lnSpc>
              <a:spcBef>
                <a:spcPts val="0"/>
              </a:spcBef>
              <a:spcAft>
                <a:spcPts val="0"/>
              </a:spcAft>
            </a:pP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reg</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[7:0]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CharToSend</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a:t>
            </a:r>
          </a:p>
          <a:p>
            <a:pPr defTabSz="926287" eaLnBrk="1" fontAlgn="auto" latinLnBrk="1" hangingPunct="1">
              <a:lnSpc>
                <a:spcPct val="150000"/>
              </a:lnSpc>
              <a:spcBef>
                <a:spcPts val="0"/>
              </a:spcBef>
              <a:spcAft>
                <a:spcPts val="0"/>
              </a:spcAft>
            </a:pP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reg</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Send;</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wire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KeyPress</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a:t>
            </a:r>
          </a:p>
          <a:p>
            <a:pPr defTabSz="926287" eaLnBrk="1" fontAlgn="auto" latinLnBrk="1" hangingPunct="1">
              <a:lnSpc>
                <a:spcPct val="150000"/>
              </a:lnSpc>
              <a:spcBef>
                <a:spcPts val="0"/>
              </a:spcBef>
              <a:spcAft>
                <a:spcPts val="0"/>
              </a:spcAft>
            </a:pPr>
            <a:endPar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endParaRP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assign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KeyPress</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 (R1 || R2 || R3 || R4) &amp;&amp; (C1 || C2 || C3);</a:t>
            </a:r>
          </a:p>
          <a:p>
            <a:pPr defTabSz="926287" eaLnBrk="1" fontAlgn="auto" latinLnBrk="1" hangingPunct="1">
              <a:lnSpc>
                <a:spcPct val="150000"/>
              </a:lnSpc>
              <a:spcBef>
                <a:spcPts val="0"/>
              </a:spcBef>
              <a:spcAft>
                <a:spcPts val="0"/>
              </a:spcAft>
            </a:pPr>
            <a:endPar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endParaRP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always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posedge</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ClkS</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begin</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if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ResetS</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begin Send &lt;=0; end</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else begin</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if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KeyPress</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&amp;&amp;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AckS</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begin</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if      (R1 &amp;&amp; C1)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CharToSend</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&lt;= 8'b00110001;</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//code for 1</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else if (R1 &amp;&amp; C2)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CharToSend</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&lt;= 8'b00110010;</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//code for 2</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else if (R1 &amp;&amp; C3)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CharToSend</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&lt;= 8'b00110011;</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//code for 3</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else if (R2 &amp;&amp; C1)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CharToSend</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&lt;= 8'b00110100;</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//code for 4</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else if (R2 &amp;&amp; C2)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CharToSend</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&lt;= 8'b00110101;</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//code for 5</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else if (R2 &amp;&amp; C3)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CharToSend</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&lt;= 8'b00110110;</a:t>
            </a:r>
          </a:p>
        </p:txBody>
      </p:sp>
      <p:sp>
        <p:nvSpPr>
          <p:cNvPr id="12" name="TextBox 11"/>
          <p:cNvSpPr txBox="1"/>
          <p:nvPr/>
        </p:nvSpPr>
        <p:spPr>
          <a:xfrm>
            <a:off x="4862136" y="1169518"/>
            <a:ext cx="4670681" cy="4302375"/>
          </a:xfrm>
          <a:prstGeom prst="rect">
            <a:avLst/>
          </a:prstGeom>
          <a:noFill/>
        </p:spPr>
        <p:txBody>
          <a:bodyPr wrap="square" rtlCol="0">
            <a:spAutoFit/>
          </a:bodyPr>
          <a:lstStyle/>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//code for 6</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else if (R3 &amp;&amp; C1)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CharToSend</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&lt;= 8'b00110111;</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//code for 7</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else if (R3 &amp;&amp; C2)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CharToSend</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&lt;= 8'b00111000;</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//code for 8</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else if (R3 &amp;&amp; C3)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CharToSend</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&lt;= 8'b00111001;</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//code for 9</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else if (R4 &amp;&amp; C1)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CharToSend</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&lt;= 8'b00101010;</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//code for *</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else if (R4 &amp;&amp; C2)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CharToSend</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&lt;= 8'b00110000;</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//code for 0</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else if (R4 &amp;&amp; C3)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CharToSend</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&lt;= 8'b00100011;</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//code for #</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Send &lt;=1;</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end</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if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AckS</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Send &lt;=0;</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end</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end</a:t>
            </a:r>
          </a:p>
          <a:p>
            <a:pPr defTabSz="926287" eaLnBrk="1" fontAlgn="auto" latinLnBrk="1" hangingPunct="1">
              <a:lnSpc>
                <a:spcPct val="150000"/>
              </a:lnSpc>
              <a:spcBef>
                <a:spcPts val="0"/>
              </a:spcBef>
              <a:spcAft>
                <a:spcPts val="0"/>
              </a:spcAft>
            </a:pPr>
            <a:endPar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endParaRPr>
          </a:p>
          <a:p>
            <a:pPr defTabSz="926287" eaLnBrk="1" fontAlgn="auto" latinLnBrk="1" hangingPunct="1">
              <a:lnSpc>
                <a:spcPct val="150000"/>
              </a:lnSpc>
              <a:spcBef>
                <a:spcPts val="0"/>
              </a:spcBef>
              <a:spcAft>
                <a:spcPts val="0"/>
              </a:spcAft>
            </a:pP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endmodule</a:t>
            </a:r>
            <a:endParaRPr lang="ko-KR" altLang="en-US" sz="912" dirty="0">
              <a:solidFill>
                <a:prstClr val="black"/>
              </a:solidFill>
              <a:latin typeface="Hack" panose="020B0609030202020204" pitchFamily="49" charset="0"/>
              <a:ea typeface="맑은 고딕" panose="020B0503020000020004" pitchFamily="34" charset="-127"/>
              <a:cs typeface="Hack" panose="020B0609030202020204" pitchFamily="49" charset="0"/>
            </a:endParaRPr>
          </a:p>
        </p:txBody>
      </p:sp>
      <p:sp>
        <p:nvSpPr>
          <p:cNvPr id="7" name="Rectangle 2"/>
          <p:cNvSpPr txBox="1">
            <a:spLocks noChangeArrowheads="1"/>
          </p:cNvSpPr>
          <p:nvPr/>
        </p:nvSpPr>
        <p:spPr>
          <a:xfrm>
            <a:off x="788976" y="180107"/>
            <a:ext cx="4142411" cy="287847"/>
          </a:xfrm>
          <a:prstGeom prst="rect">
            <a:avLst/>
          </a:prstGeom>
          <a:noFill/>
          <a:ln/>
        </p:spPr>
        <p:txBody>
          <a:bodyPr vert="horz" lIns="92625" tIns="46313" rIns="92625" bIns="46313" rtlCol="0" anchor="ctr">
            <a:normAutofit fontScale="32500" lnSpcReduction="200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defTabSz="926287" fontAlgn="auto">
              <a:spcAft>
                <a:spcPts val="0"/>
              </a:spcAft>
            </a:pPr>
            <a:r>
              <a:rPr lang="en-US" altLang="ko-KR" sz="4457" b="1" u="sng" dirty="0">
                <a:solidFill>
                  <a:srgbClr val="FF0000"/>
                </a:solidFill>
                <a:latin typeface="Arial" panose="020B0604020202020204" pitchFamily="34" charset="0"/>
                <a:ea typeface="맑은 고딕" panose="020B0503020000020004" pitchFamily="34" charset="-127"/>
                <a:cs typeface="Arial" panose="020B0604020202020204" pitchFamily="34" charset="0"/>
              </a:rPr>
              <a:t>Case studies in Sequential Logic Design</a:t>
            </a:r>
          </a:p>
        </p:txBody>
      </p:sp>
      <p:sp>
        <p:nvSpPr>
          <p:cNvPr id="8" name="Rectangle 3"/>
          <p:cNvSpPr>
            <a:spLocks noChangeArrowheads="1"/>
          </p:cNvSpPr>
          <p:nvPr/>
        </p:nvSpPr>
        <p:spPr bwMode="auto">
          <a:xfrm>
            <a:off x="994810" y="514588"/>
            <a:ext cx="3461385" cy="293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323" tIns="25729" rIns="64323" bIns="25729">
            <a:spAutoFit/>
          </a:bodyPr>
          <a:lstStyle/>
          <a:p>
            <a:pPr defTabSz="926287" eaLnBrk="1" fontAlgn="auto" latinLnBrk="1" hangingPunct="1">
              <a:lnSpc>
                <a:spcPct val="85000"/>
              </a:lnSpc>
              <a:spcBef>
                <a:spcPts val="0"/>
              </a:spcBef>
              <a:spcAft>
                <a:spcPts val="0"/>
              </a:spcAft>
            </a:pPr>
            <a:r>
              <a:rPr lang="en-US" altLang="ko-KR" sz="1823" b="1" i="1" dirty="0">
                <a:solidFill>
                  <a:prstClr val="black"/>
                </a:solidFill>
                <a:latin typeface="Calibri" panose="020F0502020204030204"/>
                <a:ea typeface="맑은 고딕" panose="020B0503020000020004" pitchFamily="34" charset="-127"/>
              </a:rPr>
              <a:t>A Serial Line Transmitter/Receiver</a:t>
            </a:r>
            <a:endParaRPr lang="en-US" altLang="ko-KR" sz="1823" b="1" i="1" dirty="0">
              <a:solidFill>
                <a:prstClr val="black"/>
              </a:solidFill>
              <a:ea typeface="맑은 고딕" panose="020B0503020000020004" pitchFamily="34" charset="-127"/>
              <a:cs typeface="Arial" panose="020B0604020202020204" pitchFamily="34" charset="0"/>
            </a:endParaRPr>
          </a:p>
        </p:txBody>
      </p:sp>
      <p:pic>
        <p:nvPicPr>
          <p:cNvPr id="2" name="그림 1"/>
          <p:cNvPicPr>
            <a:picLocks noChangeAspect="1"/>
          </p:cNvPicPr>
          <p:nvPr/>
        </p:nvPicPr>
        <p:blipFill>
          <a:blip r:embed="rId2"/>
          <a:stretch>
            <a:fillRect/>
          </a:stretch>
        </p:blipFill>
        <p:spPr>
          <a:xfrm>
            <a:off x="6951133" y="4247755"/>
            <a:ext cx="2106545" cy="2448274"/>
          </a:xfrm>
          <a:prstGeom prst="rect">
            <a:avLst/>
          </a:prstGeom>
        </p:spPr>
      </p:pic>
      <p:cxnSp>
        <p:nvCxnSpPr>
          <p:cNvPr id="5" name="직선 화살표 연결선 4">
            <a:extLst>
              <a:ext uri="{FF2B5EF4-FFF2-40B4-BE49-F238E27FC236}">
                <a16:creationId xmlns:a16="http://schemas.microsoft.com/office/drawing/2014/main" id="{CC00F4D4-7A19-DC4C-B01F-BA3FBA808CD6}"/>
              </a:ext>
            </a:extLst>
          </p:cNvPr>
          <p:cNvCxnSpPr/>
          <p:nvPr/>
        </p:nvCxnSpPr>
        <p:spPr>
          <a:xfrm>
            <a:off x="3867851" y="6343196"/>
            <a:ext cx="244251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꺾인 연결선[E] 10">
            <a:extLst>
              <a:ext uri="{FF2B5EF4-FFF2-40B4-BE49-F238E27FC236}">
                <a16:creationId xmlns:a16="http://schemas.microsoft.com/office/drawing/2014/main" id="{1C0118E6-F4F3-BA49-8A49-66E66C4BA270}"/>
              </a:ext>
            </a:extLst>
          </p:cNvPr>
          <p:cNvCxnSpPr/>
          <p:nvPr/>
        </p:nvCxnSpPr>
        <p:spPr>
          <a:xfrm>
            <a:off x="4080185" y="5622269"/>
            <a:ext cx="456782" cy="361620"/>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꺾인 연결선[E] 14">
            <a:extLst>
              <a:ext uri="{FF2B5EF4-FFF2-40B4-BE49-F238E27FC236}">
                <a16:creationId xmlns:a16="http://schemas.microsoft.com/office/drawing/2014/main" id="{89A2BED0-EC71-4041-8D1D-4523C6AF03AD}"/>
              </a:ext>
            </a:extLst>
          </p:cNvPr>
          <p:cNvCxnSpPr/>
          <p:nvPr/>
        </p:nvCxnSpPr>
        <p:spPr>
          <a:xfrm>
            <a:off x="4536968" y="5635496"/>
            <a:ext cx="456782" cy="361620"/>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꺾인 연결선[E] 15">
            <a:extLst>
              <a:ext uri="{FF2B5EF4-FFF2-40B4-BE49-F238E27FC236}">
                <a16:creationId xmlns:a16="http://schemas.microsoft.com/office/drawing/2014/main" id="{22E312BF-8B0F-754A-B0A5-7FC45C81B262}"/>
              </a:ext>
            </a:extLst>
          </p:cNvPr>
          <p:cNvCxnSpPr/>
          <p:nvPr/>
        </p:nvCxnSpPr>
        <p:spPr>
          <a:xfrm>
            <a:off x="5002929" y="5635496"/>
            <a:ext cx="456782" cy="361620"/>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R] 16">
            <a:extLst>
              <a:ext uri="{FF2B5EF4-FFF2-40B4-BE49-F238E27FC236}">
                <a16:creationId xmlns:a16="http://schemas.microsoft.com/office/drawing/2014/main" id="{7A4EB455-EF4A-804E-8E58-86708CC98770}"/>
              </a:ext>
            </a:extLst>
          </p:cNvPr>
          <p:cNvCxnSpPr/>
          <p:nvPr/>
        </p:nvCxnSpPr>
        <p:spPr>
          <a:xfrm>
            <a:off x="4546146" y="5628614"/>
            <a:ext cx="0" cy="3616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직선 연결선[R] 17">
            <a:extLst>
              <a:ext uri="{FF2B5EF4-FFF2-40B4-BE49-F238E27FC236}">
                <a16:creationId xmlns:a16="http://schemas.microsoft.com/office/drawing/2014/main" id="{3F476E30-B387-6640-8B44-8877B88BB8AE}"/>
              </a:ext>
            </a:extLst>
          </p:cNvPr>
          <p:cNvCxnSpPr/>
          <p:nvPr/>
        </p:nvCxnSpPr>
        <p:spPr>
          <a:xfrm>
            <a:off x="4993750" y="5635496"/>
            <a:ext cx="0" cy="3616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꺾인 연결선[E] 18">
            <a:extLst>
              <a:ext uri="{FF2B5EF4-FFF2-40B4-BE49-F238E27FC236}">
                <a16:creationId xmlns:a16="http://schemas.microsoft.com/office/drawing/2014/main" id="{C5FA27C6-9276-2441-AFF4-5055CCB75B1F}"/>
              </a:ext>
            </a:extLst>
          </p:cNvPr>
          <p:cNvCxnSpPr/>
          <p:nvPr/>
        </p:nvCxnSpPr>
        <p:spPr>
          <a:xfrm>
            <a:off x="5459711" y="5635496"/>
            <a:ext cx="456782" cy="361620"/>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R] 19">
            <a:extLst>
              <a:ext uri="{FF2B5EF4-FFF2-40B4-BE49-F238E27FC236}">
                <a16:creationId xmlns:a16="http://schemas.microsoft.com/office/drawing/2014/main" id="{B8EF6265-65FD-F24D-9D61-E894886BB6D4}"/>
              </a:ext>
            </a:extLst>
          </p:cNvPr>
          <p:cNvCxnSpPr/>
          <p:nvPr/>
        </p:nvCxnSpPr>
        <p:spPr>
          <a:xfrm>
            <a:off x="5450532" y="5635496"/>
            <a:ext cx="0" cy="3616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BFD0AC5C-8056-F14F-90E1-77B167DE3EEF}"/>
              </a:ext>
            </a:extLst>
          </p:cNvPr>
          <p:cNvGrpSpPr/>
          <p:nvPr/>
        </p:nvGrpSpPr>
        <p:grpSpPr>
          <a:xfrm>
            <a:off x="3580346" y="6343196"/>
            <a:ext cx="769219" cy="609289"/>
            <a:chOff x="3530349" y="6262022"/>
            <a:chExt cx="759375" cy="601492"/>
          </a:xfrm>
        </p:grpSpPr>
        <p:cxnSp>
          <p:nvCxnSpPr>
            <p:cNvPr id="10" name="직선 화살표 연결선 9">
              <a:extLst>
                <a:ext uri="{FF2B5EF4-FFF2-40B4-BE49-F238E27FC236}">
                  <a16:creationId xmlns:a16="http://schemas.microsoft.com/office/drawing/2014/main" id="{42A83BAF-726F-5A48-BB9F-9DD68BA39944}"/>
                </a:ext>
              </a:extLst>
            </p:cNvPr>
            <p:cNvCxnSpPr>
              <a:cxnSpLocks/>
            </p:cNvCxnSpPr>
            <p:nvPr/>
          </p:nvCxnSpPr>
          <p:spPr>
            <a:xfrm flipV="1">
              <a:off x="4148203" y="6262022"/>
              <a:ext cx="0" cy="271397"/>
            </a:xfrm>
            <a:prstGeom prst="straightConnector1">
              <a:avLst/>
            </a:prstGeom>
            <a:ln w="28575">
              <a:solidFill>
                <a:srgbClr val="0070C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CAB7614-890B-7B4A-BE97-29EB7C3E55D4}"/>
                </a:ext>
              </a:extLst>
            </p:cNvPr>
            <p:cNvSpPr txBox="1"/>
            <p:nvPr/>
          </p:nvSpPr>
          <p:spPr>
            <a:xfrm>
              <a:off x="3530349" y="6334780"/>
              <a:ext cx="759375" cy="528734"/>
            </a:xfrm>
            <a:prstGeom prst="rect">
              <a:avLst/>
            </a:prstGeom>
            <a:noFill/>
          </p:spPr>
          <p:txBody>
            <a:bodyPr wrap="none" rtlCol="0">
              <a:spAutoFit/>
            </a:bodyPr>
            <a:lstStyle/>
            <a:p>
              <a:pPr defTabSz="926287" eaLnBrk="1" fontAlgn="auto" latinLnBrk="1" hangingPunct="1">
                <a:spcBef>
                  <a:spcPts val="0"/>
                </a:spcBef>
                <a:spcAft>
                  <a:spcPts val="0"/>
                </a:spcAft>
              </a:pPr>
              <a:r>
                <a:rPr kumimoji="1" lang="en-US" altLang="ko-KR" sz="1418" dirty="0">
                  <a:solidFill>
                    <a:srgbClr val="0070C0"/>
                  </a:solidFill>
                  <a:latin typeface="Calibri" panose="020F0502020204030204"/>
                  <a:ea typeface="맑은 고딕" panose="020B0503020000020004" pitchFamily="34" charset="-127"/>
                </a:rPr>
                <a:t>Key </a:t>
              </a:r>
            </a:p>
            <a:p>
              <a:pPr defTabSz="926287" eaLnBrk="1" fontAlgn="auto" latinLnBrk="1" hangingPunct="1">
                <a:spcBef>
                  <a:spcPts val="0"/>
                </a:spcBef>
                <a:spcAft>
                  <a:spcPts val="0"/>
                </a:spcAft>
              </a:pPr>
              <a:r>
                <a:rPr kumimoji="1" lang="en-US" altLang="ko-KR" sz="1418" dirty="0">
                  <a:solidFill>
                    <a:srgbClr val="0070C0"/>
                  </a:solidFill>
                  <a:latin typeface="Calibri" panose="020F0502020204030204"/>
                  <a:ea typeface="맑은 고딕" panose="020B0503020000020004" pitchFamily="34" charset="-127"/>
                </a:rPr>
                <a:t>pressed</a:t>
              </a:r>
              <a:endParaRPr kumimoji="1" lang="ko-KR" altLang="en-US" sz="1418" dirty="0">
                <a:solidFill>
                  <a:srgbClr val="0070C0"/>
                </a:solidFill>
                <a:latin typeface="Calibri" panose="020F0502020204030204"/>
                <a:ea typeface="맑은 고딕" panose="020B0503020000020004" pitchFamily="34" charset="-127"/>
              </a:endParaRPr>
            </a:p>
          </p:txBody>
        </p:sp>
      </p:grpSp>
      <p:grpSp>
        <p:nvGrpSpPr>
          <p:cNvPr id="27" name="그룹 26">
            <a:extLst>
              <a:ext uri="{FF2B5EF4-FFF2-40B4-BE49-F238E27FC236}">
                <a16:creationId xmlns:a16="http://schemas.microsoft.com/office/drawing/2014/main" id="{CBFFB262-7AC7-B84A-9627-9611AA6E8BBF}"/>
              </a:ext>
            </a:extLst>
          </p:cNvPr>
          <p:cNvGrpSpPr/>
          <p:nvPr/>
        </p:nvGrpSpPr>
        <p:grpSpPr>
          <a:xfrm>
            <a:off x="4758269" y="6363011"/>
            <a:ext cx="718037" cy="569320"/>
            <a:chOff x="4693198" y="6281583"/>
            <a:chExt cx="708848" cy="562034"/>
          </a:xfrm>
        </p:grpSpPr>
        <p:cxnSp>
          <p:nvCxnSpPr>
            <p:cNvPr id="22" name="직선 화살표 연결선 21">
              <a:extLst>
                <a:ext uri="{FF2B5EF4-FFF2-40B4-BE49-F238E27FC236}">
                  <a16:creationId xmlns:a16="http://schemas.microsoft.com/office/drawing/2014/main" id="{0989D1B7-956A-9E46-B9F4-5A30451397F1}"/>
                </a:ext>
              </a:extLst>
            </p:cNvPr>
            <p:cNvCxnSpPr>
              <a:cxnSpLocks/>
            </p:cNvCxnSpPr>
            <p:nvPr/>
          </p:nvCxnSpPr>
          <p:spPr>
            <a:xfrm flipV="1">
              <a:off x="5142609" y="6281583"/>
              <a:ext cx="0" cy="271397"/>
            </a:xfrm>
            <a:prstGeom prst="straightConnector1">
              <a:avLst/>
            </a:prstGeom>
            <a:ln w="28575">
              <a:solidFill>
                <a:srgbClr val="0070C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7CF263A-F765-5941-8F0E-F3F3A9FBC0D7}"/>
                </a:ext>
              </a:extLst>
            </p:cNvPr>
            <p:cNvSpPr txBox="1"/>
            <p:nvPr/>
          </p:nvSpPr>
          <p:spPr>
            <a:xfrm>
              <a:off x="4693198" y="6535840"/>
              <a:ext cx="708848" cy="307777"/>
            </a:xfrm>
            <a:prstGeom prst="rect">
              <a:avLst/>
            </a:prstGeom>
            <a:noFill/>
          </p:spPr>
          <p:txBody>
            <a:bodyPr wrap="none" rtlCol="0">
              <a:spAutoFit/>
            </a:bodyPr>
            <a:lstStyle/>
            <a:p>
              <a:pPr defTabSz="926287" eaLnBrk="1" fontAlgn="auto" latinLnBrk="1" hangingPunct="1">
                <a:spcBef>
                  <a:spcPts val="0"/>
                </a:spcBef>
                <a:spcAft>
                  <a:spcPts val="0"/>
                </a:spcAft>
              </a:pPr>
              <a:r>
                <a:rPr kumimoji="1" lang="en-US" altLang="ko-KR" sz="1418" dirty="0" err="1">
                  <a:solidFill>
                    <a:srgbClr val="0070C0"/>
                  </a:solidFill>
                  <a:latin typeface="Calibri" panose="020F0502020204030204"/>
                  <a:ea typeface="맑은 고딕" panose="020B0503020000020004" pitchFamily="34" charset="-127"/>
                </a:rPr>
                <a:t>AckS</a:t>
              </a:r>
              <a:r>
                <a:rPr kumimoji="1" lang="en-US" altLang="ko-KR" sz="1418" dirty="0">
                  <a:solidFill>
                    <a:srgbClr val="0070C0"/>
                  </a:solidFill>
                  <a:latin typeface="Calibri" panose="020F0502020204030204"/>
                  <a:ea typeface="맑은 고딕" panose="020B0503020000020004" pitchFamily="34" charset="-127"/>
                </a:rPr>
                <a:t>=1</a:t>
              </a:r>
              <a:endParaRPr kumimoji="1" lang="ko-KR" altLang="en-US" sz="1418" dirty="0">
                <a:solidFill>
                  <a:srgbClr val="0070C0"/>
                </a:solidFill>
                <a:latin typeface="Calibri" panose="020F0502020204030204"/>
                <a:ea typeface="맑은 고딕" panose="020B0503020000020004" pitchFamily="34" charset="-127"/>
              </a:endParaRPr>
            </a:p>
          </p:txBody>
        </p:sp>
      </p:grpSp>
      <p:grpSp>
        <p:nvGrpSpPr>
          <p:cNvPr id="30" name="그룹 29">
            <a:extLst>
              <a:ext uri="{FF2B5EF4-FFF2-40B4-BE49-F238E27FC236}">
                <a16:creationId xmlns:a16="http://schemas.microsoft.com/office/drawing/2014/main" id="{80B1540B-6F8F-2A4D-A1DD-A56150FB2E28}"/>
              </a:ext>
            </a:extLst>
          </p:cNvPr>
          <p:cNvGrpSpPr/>
          <p:nvPr/>
        </p:nvGrpSpPr>
        <p:grpSpPr>
          <a:xfrm>
            <a:off x="4217167" y="5322707"/>
            <a:ext cx="735898" cy="1315220"/>
            <a:chOff x="4159020" y="5254591"/>
            <a:chExt cx="726481" cy="1298389"/>
          </a:xfrm>
        </p:grpSpPr>
        <p:cxnSp>
          <p:nvCxnSpPr>
            <p:cNvPr id="21" name="직선 화살표 연결선 20">
              <a:extLst>
                <a:ext uri="{FF2B5EF4-FFF2-40B4-BE49-F238E27FC236}">
                  <a16:creationId xmlns:a16="http://schemas.microsoft.com/office/drawing/2014/main" id="{29178178-3E45-B246-A800-D2A570ACC8D3}"/>
                </a:ext>
              </a:extLst>
            </p:cNvPr>
            <p:cNvCxnSpPr>
              <a:cxnSpLocks/>
            </p:cNvCxnSpPr>
            <p:nvPr/>
          </p:nvCxnSpPr>
          <p:spPr>
            <a:xfrm flipV="1">
              <a:off x="4487965" y="6281583"/>
              <a:ext cx="0" cy="2713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3C1D5B7-DDD2-AD44-807E-F5A01F3DAF0A}"/>
                </a:ext>
              </a:extLst>
            </p:cNvPr>
            <p:cNvSpPr txBox="1"/>
            <p:nvPr/>
          </p:nvSpPr>
          <p:spPr>
            <a:xfrm>
              <a:off x="4159020" y="5254591"/>
              <a:ext cx="726481" cy="307777"/>
            </a:xfrm>
            <a:prstGeom prst="rect">
              <a:avLst/>
            </a:prstGeom>
            <a:noFill/>
          </p:spPr>
          <p:txBody>
            <a:bodyPr wrap="none" rtlCol="0">
              <a:spAutoFit/>
            </a:bodyPr>
            <a:lstStyle/>
            <a:p>
              <a:pPr defTabSz="926287" eaLnBrk="1" fontAlgn="auto" latinLnBrk="1" hangingPunct="1">
                <a:spcBef>
                  <a:spcPts val="0"/>
                </a:spcBef>
                <a:spcAft>
                  <a:spcPts val="0"/>
                </a:spcAft>
              </a:pPr>
              <a:r>
                <a:rPr kumimoji="1" lang="en-US" altLang="ko-KR" sz="1418" dirty="0">
                  <a:solidFill>
                    <a:srgbClr val="0070C0"/>
                  </a:solidFill>
                  <a:latin typeface="Calibri" panose="020F0502020204030204"/>
                  <a:ea typeface="맑은 고딕" panose="020B0503020000020004" pitchFamily="34" charset="-127"/>
                </a:rPr>
                <a:t>Send=1</a:t>
              </a:r>
              <a:endParaRPr kumimoji="1" lang="ko-KR" altLang="en-US" sz="1418" dirty="0">
                <a:solidFill>
                  <a:srgbClr val="0070C0"/>
                </a:solidFill>
                <a:latin typeface="Calibri" panose="020F0502020204030204"/>
                <a:ea typeface="맑은 고딕" panose="020B0503020000020004" pitchFamily="34" charset="-127"/>
              </a:endParaRPr>
            </a:p>
          </p:txBody>
        </p:sp>
      </p:grpSp>
      <p:grpSp>
        <p:nvGrpSpPr>
          <p:cNvPr id="31" name="그룹 30">
            <a:extLst>
              <a:ext uri="{FF2B5EF4-FFF2-40B4-BE49-F238E27FC236}">
                <a16:creationId xmlns:a16="http://schemas.microsoft.com/office/drawing/2014/main" id="{05A9A384-D63F-CB4E-B96F-76F19E09212A}"/>
              </a:ext>
            </a:extLst>
          </p:cNvPr>
          <p:cNvGrpSpPr/>
          <p:nvPr/>
        </p:nvGrpSpPr>
        <p:grpSpPr>
          <a:xfrm>
            <a:off x="5166372" y="5333165"/>
            <a:ext cx="735898" cy="1304761"/>
            <a:chOff x="5096078" y="5264916"/>
            <a:chExt cx="726481" cy="1288064"/>
          </a:xfrm>
        </p:grpSpPr>
        <p:cxnSp>
          <p:nvCxnSpPr>
            <p:cNvPr id="23" name="직선 화살표 연결선 22">
              <a:extLst>
                <a:ext uri="{FF2B5EF4-FFF2-40B4-BE49-F238E27FC236}">
                  <a16:creationId xmlns:a16="http://schemas.microsoft.com/office/drawing/2014/main" id="{A665FCA3-ACA4-F548-B84E-BC0DA3D049F1}"/>
                </a:ext>
              </a:extLst>
            </p:cNvPr>
            <p:cNvCxnSpPr>
              <a:cxnSpLocks/>
            </p:cNvCxnSpPr>
            <p:nvPr/>
          </p:nvCxnSpPr>
          <p:spPr>
            <a:xfrm flipV="1">
              <a:off x="5385663" y="6281583"/>
              <a:ext cx="0" cy="2713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0C469FF-9124-5347-8664-66A32A9288EA}"/>
                </a:ext>
              </a:extLst>
            </p:cNvPr>
            <p:cNvSpPr txBox="1"/>
            <p:nvPr/>
          </p:nvSpPr>
          <p:spPr>
            <a:xfrm>
              <a:off x="5096078" y="5264916"/>
              <a:ext cx="726481" cy="307777"/>
            </a:xfrm>
            <a:prstGeom prst="rect">
              <a:avLst/>
            </a:prstGeom>
            <a:noFill/>
          </p:spPr>
          <p:txBody>
            <a:bodyPr wrap="none" rtlCol="0">
              <a:spAutoFit/>
            </a:bodyPr>
            <a:lstStyle/>
            <a:p>
              <a:pPr defTabSz="926287" eaLnBrk="1" fontAlgn="auto" latinLnBrk="1" hangingPunct="1">
                <a:spcBef>
                  <a:spcPts val="0"/>
                </a:spcBef>
                <a:spcAft>
                  <a:spcPts val="0"/>
                </a:spcAft>
              </a:pPr>
              <a:r>
                <a:rPr kumimoji="1" lang="en-US" altLang="ko-KR" sz="1418" dirty="0">
                  <a:solidFill>
                    <a:srgbClr val="0070C0"/>
                  </a:solidFill>
                  <a:latin typeface="Calibri" panose="020F0502020204030204"/>
                  <a:ea typeface="맑은 고딕" panose="020B0503020000020004" pitchFamily="34" charset="-127"/>
                </a:rPr>
                <a:t>Send=0</a:t>
              </a:r>
              <a:endParaRPr kumimoji="1" lang="ko-KR" altLang="en-US" sz="1418" dirty="0">
                <a:solidFill>
                  <a:srgbClr val="0070C0"/>
                </a:solidFill>
                <a:latin typeface="Calibri" panose="020F0502020204030204"/>
                <a:ea typeface="맑은 고딕" panose="020B0503020000020004" pitchFamily="34" charset="-127"/>
              </a:endParaRPr>
            </a:p>
          </p:txBody>
        </p:sp>
      </p:grpSp>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10992EED-8429-D74E-9A21-0B686C0DC29D}"/>
                  </a:ext>
                </a:extLst>
              </p14:cNvPr>
              <p14:cNvContentPartPr/>
              <p14:nvPr/>
            </p14:nvContentPartPr>
            <p14:xfrm>
              <a:off x="1864080" y="453960"/>
              <a:ext cx="7349400" cy="6406200"/>
            </p14:xfrm>
          </p:contentPart>
        </mc:Choice>
        <mc:Fallback>
          <p:pic>
            <p:nvPicPr>
              <p:cNvPr id="4" name="Ink 3">
                <a:extLst>
                  <a:ext uri="{FF2B5EF4-FFF2-40B4-BE49-F238E27FC236}">
                    <a16:creationId xmlns:a16="http://schemas.microsoft.com/office/drawing/2014/main" id="{10992EED-8429-D74E-9A21-0B686C0DC29D}"/>
                  </a:ext>
                </a:extLst>
              </p:cNvPr>
              <p:cNvPicPr/>
              <p:nvPr/>
            </p:nvPicPr>
            <p:blipFill>
              <a:blip r:embed="rId4"/>
              <a:stretch>
                <a:fillRect/>
              </a:stretch>
            </p:blipFill>
            <p:spPr>
              <a:xfrm>
                <a:off x="1854720" y="444600"/>
                <a:ext cx="7368120" cy="6424920"/>
              </a:xfrm>
              <a:prstGeom prst="rect">
                <a:avLst/>
              </a:prstGeom>
            </p:spPr>
          </p:pic>
        </mc:Fallback>
      </mc:AlternateContent>
    </p:spTree>
    <p:extLst>
      <p:ext uri="{BB962C8B-B14F-4D97-AF65-F5344CB8AC3E}">
        <p14:creationId xmlns:p14="http://schemas.microsoft.com/office/powerpoint/2010/main" val="3482942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559986" y="795424"/>
            <a:ext cx="938872" cy="409323"/>
          </a:xfrm>
          <a:prstGeom prst="rect">
            <a:avLst/>
          </a:prstGeom>
          <a:noFill/>
        </p:spPr>
        <p:txBody>
          <a:bodyPr wrap="none" rtlCol="0">
            <a:spAutoFit/>
          </a:bodyPr>
          <a:lstStyle/>
          <a:p>
            <a:pPr defTabSz="926287" eaLnBrk="1" fontAlgn="auto" latinLnBrk="1" hangingPunct="1">
              <a:spcBef>
                <a:spcPts val="0"/>
              </a:spcBef>
              <a:spcAft>
                <a:spcPts val="0"/>
              </a:spcAft>
            </a:pPr>
            <a:r>
              <a:rPr lang="en-US" altLang="ko-KR" sz="2026" dirty="0">
                <a:solidFill>
                  <a:prstClr val="black"/>
                </a:solidFill>
                <a:latin typeface="Calibri" panose="020F0502020204030204"/>
                <a:ea typeface="맑은 고딕" panose="020B0503020000020004" pitchFamily="34" charset="-127"/>
              </a:rPr>
              <a:t>Sender</a:t>
            </a:r>
            <a:endParaRPr lang="ko-KR" altLang="en-US" sz="2026" dirty="0">
              <a:solidFill>
                <a:prstClr val="black"/>
              </a:solidFill>
              <a:latin typeface="Calibri" panose="020F0502020204030204"/>
              <a:ea typeface="맑은 고딕" panose="020B0503020000020004" pitchFamily="34" charset="-127"/>
            </a:endParaRPr>
          </a:p>
        </p:txBody>
      </p:sp>
      <p:sp>
        <p:nvSpPr>
          <p:cNvPr id="3" name="TextBox 2"/>
          <p:cNvSpPr txBox="1"/>
          <p:nvPr/>
        </p:nvSpPr>
        <p:spPr>
          <a:xfrm>
            <a:off x="132498" y="1435569"/>
            <a:ext cx="4863593" cy="5144143"/>
          </a:xfrm>
          <a:prstGeom prst="rect">
            <a:avLst/>
          </a:prstGeom>
          <a:noFill/>
        </p:spPr>
        <p:txBody>
          <a:bodyPr wrap="square" rtlCol="0">
            <a:spAutoFit/>
          </a:bodyPr>
          <a:lstStyle/>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module Sender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ClkS</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ResetS</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Send,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CharToSend</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AckS</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TxD</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a:t>
            </a:r>
          </a:p>
          <a:p>
            <a:pPr defTabSz="926287" eaLnBrk="1" fontAlgn="auto" latinLnBrk="1" hangingPunct="1">
              <a:lnSpc>
                <a:spcPct val="150000"/>
              </a:lnSpc>
              <a:spcBef>
                <a:spcPts val="0"/>
              </a:spcBef>
              <a:spcAft>
                <a:spcPts val="0"/>
              </a:spcAft>
            </a:pPr>
            <a:endPar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endParaRP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input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ClkS</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ResetS</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Send;</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input     [7:0]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CharToSend</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output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AckS</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TxD</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a:t>
            </a:r>
          </a:p>
          <a:p>
            <a:pPr defTabSz="926287" eaLnBrk="1" fontAlgn="auto" latinLnBrk="1" hangingPunct="1">
              <a:lnSpc>
                <a:spcPct val="150000"/>
              </a:lnSpc>
              <a:spcBef>
                <a:spcPts val="0"/>
              </a:spcBef>
              <a:spcAft>
                <a:spcPts val="0"/>
              </a:spcAft>
            </a:pPr>
            <a:endPar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endParaRPr>
          </a:p>
          <a:p>
            <a:pPr defTabSz="926287" eaLnBrk="1" fontAlgn="auto" latinLnBrk="1" hangingPunct="1">
              <a:lnSpc>
                <a:spcPct val="150000"/>
              </a:lnSpc>
              <a:spcBef>
                <a:spcPts val="0"/>
              </a:spcBef>
              <a:spcAft>
                <a:spcPts val="0"/>
              </a:spcAft>
            </a:pP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reg</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TxD</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 register alias for RS232 line</a:t>
            </a:r>
          </a:p>
          <a:p>
            <a:pPr defTabSz="926287" eaLnBrk="1" fontAlgn="auto" latinLnBrk="1" hangingPunct="1">
              <a:lnSpc>
                <a:spcPct val="150000"/>
              </a:lnSpc>
              <a:spcBef>
                <a:spcPts val="0"/>
              </a:spcBef>
              <a:spcAft>
                <a:spcPts val="0"/>
              </a:spcAft>
            </a:pP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reg</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[7:0]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charToSend</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 holds character to be sent over</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 the serial line</a:t>
            </a:r>
          </a:p>
          <a:p>
            <a:pPr defTabSz="926287" eaLnBrk="1" fontAlgn="auto" latinLnBrk="1" hangingPunct="1">
              <a:lnSpc>
                <a:spcPct val="150000"/>
              </a:lnSpc>
              <a:spcBef>
                <a:spcPts val="0"/>
              </a:spcBef>
              <a:spcAft>
                <a:spcPts val="0"/>
              </a:spcAft>
            </a:pP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reg</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[3:0]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bitCounter</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 keeps count of which bit is</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 being sent</a:t>
            </a:r>
          </a:p>
          <a:p>
            <a:pPr defTabSz="926287" eaLnBrk="1" fontAlgn="auto" latinLnBrk="1" hangingPunct="1">
              <a:lnSpc>
                <a:spcPct val="150000"/>
              </a:lnSpc>
              <a:spcBef>
                <a:spcPts val="0"/>
              </a:spcBef>
              <a:spcAft>
                <a:spcPts val="0"/>
              </a:spcAft>
            </a:pP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reg</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go;</a:t>
            </a:r>
          </a:p>
          <a:p>
            <a:pPr defTabSz="926287" eaLnBrk="1" fontAlgn="auto" latinLnBrk="1" hangingPunct="1">
              <a:lnSpc>
                <a:spcPct val="150000"/>
              </a:lnSpc>
              <a:spcBef>
                <a:spcPts val="0"/>
              </a:spcBef>
              <a:spcAft>
                <a:spcPts val="0"/>
              </a:spcAft>
            </a:pPr>
            <a:endPar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endParaRP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always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posedge</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ClkS</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begin</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if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ResetS</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begin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TxD</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&lt;= 1; </a:t>
            </a:r>
            <a:r>
              <a:rPr lang="en-US" altLang="ko-KR" sz="912" dirty="0">
                <a:solidFill>
                  <a:srgbClr val="FF0000"/>
                </a:solidFill>
                <a:latin typeface="Hack" panose="020B0609030202020204" pitchFamily="49" charset="0"/>
                <a:ea typeface="Hack" panose="020B0609030202020204" pitchFamily="49" charset="0"/>
                <a:cs typeface="Hack" panose="020B0609030202020204" pitchFamily="49" charset="0"/>
              </a:rPr>
              <a:t>go &lt;= 0; </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end</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else begin</a:t>
            </a:r>
          </a:p>
          <a:p>
            <a:pPr defTabSz="926287" eaLnBrk="1" fontAlgn="auto" latinLnBrk="1" hangingPunct="1">
              <a:lnSpc>
                <a:spcPct val="150000"/>
              </a:lnSpc>
              <a:spcBef>
                <a:spcPts val="0"/>
              </a:spcBef>
              <a:spcAft>
                <a:spcPts val="0"/>
              </a:spcAft>
            </a:pPr>
            <a:r>
              <a:rPr lang="en-US" altLang="ko-KR" sz="912" dirty="0">
                <a:solidFill>
                  <a:srgbClr val="FF0000"/>
                </a:solidFill>
                <a:latin typeface="Hack" panose="020B0609030202020204" pitchFamily="49" charset="0"/>
                <a:ea typeface="Hack" panose="020B0609030202020204" pitchFamily="49" charset="0"/>
                <a:cs typeface="Hack" panose="020B0609030202020204" pitchFamily="49" charset="0"/>
              </a:rPr>
              <a:t>        if (Send) begin</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 load character sent from keypad and hold</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 it just in case</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 reset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bitCounter</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to zero for start of new</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 transmission and set the go bit</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charToSend</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&lt;=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CharToSend</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bitCounter</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&lt;= 0; </a:t>
            </a:r>
            <a:r>
              <a:rPr lang="en-US" altLang="ko-KR" sz="912" dirty="0">
                <a:solidFill>
                  <a:srgbClr val="FF0000"/>
                </a:solidFill>
                <a:latin typeface="Hack" panose="020B0609030202020204" pitchFamily="49" charset="0"/>
                <a:ea typeface="Hack" panose="020B0609030202020204" pitchFamily="49" charset="0"/>
                <a:cs typeface="Hack" panose="020B0609030202020204" pitchFamily="49" charset="0"/>
              </a:rPr>
              <a:t>go &lt;= 1;</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end</a:t>
            </a:r>
          </a:p>
        </p:txBody>
      </p:sp>
      <p:sp>
        <p:nvSpPr>
          <p:cNvPr id="12" name="TextBox 11"/>
          <p:cNvSpPr txBox="1"/>
          <p:nvPr/>
        </p:nvSpPr>
        <p:spPr>
          <a:xfrm>
            <a:off x="3440087" y="1435568"/>
            <a:ext cx="4670681" cy="4512817"/>
          </a:xfrm>
          <a:prstGeom prst="rect">
            <a:avLst/>
          </a:prstGeom>
          <a:noFill/>
        </p:spPr>
        <p:txBody>
          <a:bodyPr wrap="square" rtlCol="0">
            <a:spAutoFit/>
          </a:bodyPr>
          <a:lstStyle/>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else begin</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bitCounter</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&lt;=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bitCounter</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+ 1;</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 if go is set, it's time to send the</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 next bit of the 10 to be sent -</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 start bit, 8 bits of character to send</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 (most significant bit first),</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 and a stop bit at the end - reset go when done</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if (go) begin</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if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bitCounter</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 0)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TxD</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&lt;= 0;</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else if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bitCounter</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&gt; 0 &amp;&amp;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bitCounter</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&lt;= 8)</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TxD</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&lt;=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charToSend</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[8 -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bitCounter</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else if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bitCounter</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&gt; 8) begin </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TxD</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&lt;= 1; </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go &lt;= 0; </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end</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end</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end</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end</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end</a:t>
            </a:r>
          </a:p>
          <a:p>
            <a:pPr defTabSz="926287" eaLnBrk="1" fontAlgn="auto" latinLnBrk="1" hangingPunct="1">
              <a:lnSpc>
                <a:spcPct val="150000"/>
              </a:lnSpc>
              <a:spcBef>
                <a:spcPts val="0"/>
              </a:spcBef>
              <a:spcAft>
                <a:spcPts val="0"/>
              </a:spcAft>
            </a:pPr>
            <a:r>
              <a:rPr lang="en-US" altLang="ko-KR" sz="912" dirty="0">
                <a:solidFill>
                  <a:srgbClr val="FF0000"/>
                </a:solidFill>
                <a:latin typeface="Hack" panose="020B0609030202020204" pitchFamily="49" charset="0"/>
                <a:ea typeface="Hack" panose="020B0609030202020204" pitchFamily="49" charset="0"/>
                <a:cs typeface="Hack" panose="020B0609030202020204" pitchFamily="49" charset="0"/>
              </a:rPr>
              <a:t>assign </a:t>
            </a:r>
            <a:r>
              <a:rPr lang="en-US" altLang="ko-KR" sz="912" dirty="0" err="1">
                <a:solidFill>
                  <a:srgbClr val="FF0000"/>
                </a:solidFill>
                <a:latin typeface="Hack" panose="020B0609030202020204" pitchFamily="49" charset="0"/>
                <a:ea typeface="Hack" panose="020B0609030202020204" pitchFamily="49" charset="0"/>
                <a:cs typeface="Hack" panose="020B0609030202020204" pitchFamily="49" charset="0"/>
              </a:rPr>
              <a:t>AckS</a:t>
            </a:r>
            <a:r>
              <a:rPr lang="en-US" altLang="ko-KR" sz="912" dirty="0">
                <a:solidFill>
                  <a:srgbClr val="FF0000"/>
                </a:solidFill>
                <a:latin typeface="Hack" panose="020B0609030202020204" pitchFamily="49" charset="0"/>
                <a:ea typeface="Hack" panose="020B0609030202020204" pitchFamily="49" charset="0"/>
                <a:cs typeface="Hack" panose="020B0609030202020204" pitchFamily="49" charset="0"/>
              </a:rPr>
              <a:t> = go;</a:t>
            </a:r>
          </a:p>
          <a:p>
            <a:pPr defTabSz="926287" eaLnBrk="1" fontAlgn="auto" latinLnBrk="1" hangingPunct="1">
              <a:lnSpc>
                <a:spcPct val="150000"/>
              </a:lnSpc>
              <a:spcBef>
                <a:spcPts val="0"/>
              </a:spcBef>
              <a:spcAft>
                <a:spcPts val="0"/>
              </a:spcAft>
            </a:pP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endmodule</a:t>
            </a:r>
            <a:endParaRPr lang="ko-KR" altLang="en-US" sz="912" dirty="0">
              <a:solidFill>
                <a:prstClr val="black"/>
              </a:solidFill>
              <a:latin typeface="Hack" panose="020B0609030202020204" pitchFamily="49" charset="0"/>
              <a:ea typeface="맑은 고딕" panose="020B0503020000020004" pitchFamily="34" charset="-127"/>
              <a:cs typeface="Hack" panose="020B0609030202020204" pitchFamily="49" charset="0"/>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5606" y="2502114"/>
            <a:ext cx="2413378" cy="2379726"/>
          </a:xfrm>
          <a:prstGeom prst="rect">
            <a:avLst/>
          </a:prstGeom>
        </p:spPr>
      </p:pic>
      <p:sp>
        <p:nvSpPr>
          <p:cNvPr id="8" name="Rectangle 2"/>
          <p:cNvSpPr txBox="1">
            <a:spLocks noChangeArrowheads="1"/>
          </p:cNvSpPr>
          <p:nvPr/>
        </p:nvSpPr>
        <p:spPr>
          <a:xfrm>
            <a:off x="788976" y="180107"/>
            <a:ext cx="4142411" cy="287847"/>
          </a:xfrm>
          <a:prstGeom prst="rect">
            <a:avLst/>
          </a:prstGeom>
          <a:noFill/>
          <a:ln/>
        </p:spPr>
        <p:txBody>
          <a:bodyPr vert="horz" lIns="92625" tIns="46313" rIns="92625" bIns="46313" rtlCol="0" anchor="ctr">
            <a:normAutofit fontScale="32500" lnSpcReduction="200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defTabSz="926287" fontAlgn="auto">
              <a:spcAft>
                <a:spcPts val="0"/>
              </a:spcAft>
            </a:pPr>
            <a:r>
              <a:rPr lang="en-US" altLang="ko-KR" sz="4457" b="1" u="sng" dirty="0">
                <a:solidFill>
                  <a:srgbClr val="FF0000"/>
                </a:solidFill>
                <a:latin typeface="Arial" panose="020B0604020202020204" pitchFamily="34" charset="0"/>
                <a:ea typeface="맑은 고딕" panose="020B0503020000020004" pitchFamily="34" charset="-127"/>
                <a:cs typeface="Arial" panose="020B0604020202020204" pitchFamily="34" charset="0"/>
              </a:rPr>
              <a:t>Case studies in Sequential Logic Design</a:t>
            </a:r>
          </a:p>
        </p:txBody>
      </p:sp>
      <p:sp>
        <p:nvSpPr>
          <p:cNvPr id="9" name="Rectangle 3"/>
          <p:cNvSpPr>
            <a:spLocks noChangeArrowheads="1"/>
          </p:cNvSpPr>
          <p:nvPr/>
        </p:nvSpPr>
        <p:spPr bwMode="auto">
          <a:xfrm>
            <a:off x="994810" y="514588"/>
            <a:ext cx="3461385" cy="293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323" tIns="25729" rIns="64323" bIns="25729">
            <a:spAutoFit/>
          </a:bodyPr>
          <a:lstStyle/>
          <a:p>
            <a:pPr defTabSz="926287" eaLnBrk="1" fontAlgn="auto" latinLnBrk="1" hangingPunct="1">
              <a:lnSpc>
                <a:spcPct val="85000"/>
              </a:lnSpc>
              <a:spcBef>
                <a:spcPts val="0"/>
              </a:spcBef>
              <a:spcAft>
                <a:spcPts val="0"/>
              </a:spcAft>
            </a:pPr>
            <a:r>
              <a:rPr lang="en-US" altLang="ko-KR" sz="1823" b="1" i="1" dirty="0">
                <a:solidFill>
                  <a:prstClr val="black"/>
                </a:solidFill>
                <a:latin typeface="Calibri" panose="020F0502020204030204"/>
                <a:ea typeface="맑은 고딕" panose="020B0503020000020004" pitchFamily="34" charset="-127"/>
              </a:rPr>
              <a:t>A Serial Line Transmitter/Receiver</a:t>
            </a:r>
            <a:endParaRPr lang="en-US" altLang="ko-KR" sz="1823" b="1" i="1" dirty="0">
              <a:solidFill>
                <a:prstClr val="black"/>
              </a:solidFill>
              <a:ea typeface="맑은 고딕" panose="020B0503020000020004" pitchFamily="34" charset="-127"/>
              <a:cs typeface="Arial" panose="020B0604020202020204" pitchFamily="34" charset="0"/>
            </a:endParaRPr>
          </a:p>
        </p:txBody>
      </p:sp>
      <p:pic>
        <p:nvPicPr>
          <p:cNvPr id="4" name="그림 3"/>
          <p:cNvPicPr>
            <a:picLocks noChangeAspect="1"/>
          </p:cNvPicPr>
          <p:nvPr/>
        </p:nvPicPr>
        <p:blipFill>
          <a:blip r:embed="rId3"/>
          <a:stretch>
            <a:fillRect/>
          </a:stretch>
        </p:blipFill>
        <p:spPr>
          <a:xfrm>
            <a:off x="6969822" y="720299"/>
            <a:ext cx="1981113" cy="1576804"/>
          </a:xfrm>
          <a:prstGeom prst="rect">
            <a:avLst/>
          </a:prstGeom>
        </p:spPr>
      </p:pic>
      <p:sp>
        <p:nvSpPr>
          <p:cNvPr id="5" name="TextBox 4"/>
          <p:cNvSpPr txBox="1"/>
          <p:nvPr/>
        </p:nvSpPr>
        <p:spPr>
          <a:xfrm>
            <a:off x="6425607" y="1747182"/>
            <a:ext cx="613725" cy="472586"/>
          </a:xfrm>
          <a:prstGeom prst="rect">
            <a:avLst/>
          </a:prstGeom>
          <a:noFill/>
        </p:spPr>
        <p:txBody>
          <a:bodyPr wrap="none" rtlCol="0">
            <a:spAutoFit/>
          </a:bodyPr>
          <a:lstStyle/>
          <a:p>
            <a:pPr defTabSz="926287" eaLnBrk="1" fontAlgn="auto" latinLnBrk="1" hangingPunct="1">
              <a:spcBef>
                <a:spcPts val="0"/>
              </a:spcBef>
              <a:spcAft>
                <a:spcPts val="0"/>
              </a:spcAft>
            </a:pPr>
            <a:r>
              <a:rPr lang="en-US" altLang="ko-KR" sz="1216" dirty="0" err="1">
                <a:solidFill>
                  <a:prstClr val="black"/>
                </a:solidFill>
                <a:latin typeface="Calibri" panose="020F0502020204030204"/>
                <a:ea typeface="맑은 고딕" panose="020B0503020000020004" pitchFamily="34" charset="-127"/>
              </a:rPr>
              <a:t>ClkS</a:t>
            </a:r>
            <a:endParaRPr lang="en-US" altLang="ko-KR" sz="1216" dirty="0">
              <a:solidFill>
                <a:prstClr val="black"/>
              </a:solidFill>
              <a:latin typeface="Calibri" panose="020F0502020204030204"/>
              <a:ea typeface="맑은 고딕" panose="020B0503020000020004" pitchFamily="34" charset="-127"/>
            </a:endParaRPr>
          </a:p>
          <a:p>
            <a:pPr defTabSz="926287" eaLnBrk="1" fontAlgn="auto" latinLnBrk="1" hangingPunct="1">
              <a:spcBef>
                <a:spcPts val="0"/>
              </a:spcBef>
              <a:spcAft>
                <a:spcPts val="0"/>
              </a:spcAft>
            </a:pPr>
            <a:r>
              <a:rPr lang="en-US" altLang="ko-KR" sz="1216" dirty="0" err="1">
                <a:solidFill>
                  <a:prstClr val="black"/>
                </a:solidFill>
                <a:latin typeface="Calibri" panose="020F0502020204030204"/>
                <a:ea typeface="맑은 고딕" panose="020B0503020000020004" pitchFamily="34" charset="-127"/>
              </a:rPr>
              <a:t>ResetS</a:t>
            </a:r>
            <a:endParaRPr lang="ko-KR" altLang="en-US" sz="1216" dirty="0">
              <a:solidFill>
                <a:prstClr val="black"/>
              </a:solidFill>
              <a:latin typeface="Calibri" panose="020F0502020204030204"/>
              <a:ea typeface="맑은 고딕" panose="020B0503020000020004" pitchFamily="34" charset="-127"/>
            </a:endParaRPr>
          </a:p>
        </p:txBody>
      </p:sp>
      <p:cxnSp>
        <p:nvCxnSpPr>
          <p:cNvPr id="32" name="직선 화살표 연결선 31">
            <a:extLst>
              <a:ext uri="{FF2B5EF4-FFF2-40B4-BE49-F238E27FC236}">
                <a16:creationId xmlns:a16="http://schemas.microsoft.com/office/drawing/2014/main" id="{3F5829F7-E5C7-4044-A623-E349A2A8376F}"/>
              </a:ext>
            </a:extLst>
          </p:cNvPr>
          <p:cNvCxnSpPr/>
          <p:nvPr/>
        </p:nvCxnSpPr>
        <p:spPr>
          <a:xfrm>
            <a:off x="6228212" y="6159652"/>
            <a:ext cx="244251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꺾인 연결선[E] 32">
            <a:extLst>
              <a:ext uri="{FF2B5EF4-FFF2-40B4-BE49-F238E27FC236}">
                <a16:creationId xmlns:a16="http://schemas.microsoft.com/office/drawing/2014/main" id="{F9989AE8-A41C-7B4B-9D61-EED9218BE727}"/>
              </a:ext>
            </a:extLst>
          </p:cNvPr>
          <p:cNvCxnSpPr/>
          <p:nvPr/>
        </p:nvCxnSpPr>
        <p:spPr>
          <a:xfrm>
            <a:off x="6440546" y="5438725"/>
            <a:ext cx="456782" cy="361620"/>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꺾인 연결선[E] 33">
            <a:extLst>
              <a:ext uri="{FF2B5EF4-FFF2-40B4-BE49-F238E27FC236}">
                <a16:creationId xmlns:a16="http://schemas.microsoft.com/office/drawing/2014/main" id="{9156E0CA-F849-B84A-B13C-3C579826FC05}"/>
              </a:ext>
            </a:extLst>
          </p:cNvPr>
          <p:cNvCxnSpPr/>
          <p:nvPr/>
        </p:nvCxnSpPr>
        <p:spPr>
          <a:xfrm>
            <a:off x="6897329" y="5451951"/>
            <a:ext cx="456782" cy="361620"/>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꺾인 연결선[E] 34">
            <a:extLst>
              <a:ext uri="{FF2B5EF4-FFF2-40B4-BE49-F238E27FC236}">
                <a16:creationId xmlns:a16="http://schemas.microsoft.com/office/drawing/2014/main" id="{842C5396-E2FB-F54E-837E-612B4DDA739F}"/>
              </a:ext>
            </a:extLst>
          </p:cNvPr>
          <p:cNvCxnSpPr/>
          <p:nvPr/>
        </p:nvCxnSpPr>
        <p:spPr>
          <a:xfrm>
            <a:off x="7363289" y="5451951"/>
            <a:ext cx="456782" cy="361620"/>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연결선[R] 35">
            <a:extLst>
              <a:ext uri="{FF2B5EF4-FFF2-40B4-BE49-F238E27FC236}">
                <a16:creationId xmlns:a16="http://schemas.microsoft.com/office/drawing/2014/main" id="{E6EE21C2-F55A-864D-9BA6-51FC3834BA0F}"/>
              </a:ext>
            </a:extLst>
          </p:cNvPr>
          <p:cNvCxnSpPr/>
          <p:nvPr/>
        </p:nvCxnSpPr>
        <p:spPr>
          <a:xfrm>
            <a:off x="6906506" y="5445069"/>
            <a:ext cx="0" cy="3616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직선 연결선[R] 36">
            <a:extLst>
              <a:ext uri="{FF2B5EF4-FFF2-40B4-BE49-F238E27FC236}">
                <a16:creationId xmlns:a16="http://schemas.microsoft.com/office/drawing/2014/main" id="{B4655F11-5952-9440-AE2C-5002AA89BABA}"/>
              </a:ext>
            </a:extLst>
          </p:cNvPr>
          <p:cNvCxnSpPr/>
          <p:nvPr/>
        </p:nvCxnSpPr>
        <p:spPr>
          <a:xfrm>
            <a:off x="7354110" y="5451951"/>
            <a:ext cx="0" cy="3616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꺾인 연결선[E] 37">
            <a:extLst>
              <a:ext uri="{FF2B5EF4-FFF2-40B4-BE49-F238E27FC236}">
                <a16:creationId xmlns:a16="http://schemas.microsoft.com/office/drawing/2014/main" id="{0C478576-4F99-3C46-953D-32A972BE8E2A}"/>
              </a:ext>
            </a:extLst>
          </p:cNvPr>
          <p:cNvCxnSpPr/>
          <p:nvPr/>
        </p:nvCxnSpPr>
        <p:spPr>
          <a:xfrm>
            <a:off x="7820072" y="5451951"/>
            <a:ext cx="456782" cy="361620"/>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직선 연결선[R] 38">
            <a:extLst>
              <a:ext uri="{FF2B5EF4-FFF2-40B4-BE49-F238E27FC236}">
                <a16:creationId xmlns:a16="http://schemas.microsoft.com/office/drawing/2014/main" id="{811639CC-EA45-EC44-9723-BDC7759E4B52}"/>
              </a:ext>
            </a:extLst>
          </p:cNvPr>
          <p:cNvCxnSpPr/>
          <p:nvPr/>
        </p:nvCxnSpPr>
        <p:spPr>
          <a:xfrm>
            <a:off x="7810893" y="5451951"/>
            <a:ext cx="0" cy="3616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0" name="그룹 39">
            <a:extLst>
              <a:ext uri="{FF2B5EF4-FFF2-40B4-BE49-F238E27FC236}">
                <a16:creationId xmlns:a16="http://schemas.microsoft.com/office/drawing/2014/main" id="{EE037FB4-C227-BB4F-A670-36AF0FF70EE1}"/>
              </a:ext>
            </a:extLst>
          </p:cNvPr>
          <p:cNvGrpSpPr/>
          <p:nvPr/>
        </p:nvGrpSpPr>
        <p:grpSpPr>
          <a:xfrm>
            <a:off x="5940707" y="6159652"/>
            <a:ext cx="769219" cy="609289"/>
            <a:chOff x="3530349" y="6262022"/>
            <a:chExt cx="759375" cy="601492"/>
          </a:xfrm>
        </p:grpSpPr>
        <p:cxnSp>
          <p:nvCxnSpPr>
            <p:cNvPr id="41" name="직선 화살표 연결선 40">
              <a:extLst>
                <a:ext uri="{FF2B5EF4-FFF2-40B4-BE49-F238E27FC236}">
                  <a16:creationId xmlns:a16="http://schemas.microsoft.com/office/drawing/2014/main" id="{808E79FB-6920-2948-9564-4847C47D50D7}"/>
                </a:ext>
              </a:extLst>
            </p:cNvPr>
            <p:cNvCxnSpPr>
              <a:cxnSpLocks/>
            </p:cNvCxnSpPr>
            <p:nvPr/>
          </p:nvCxnSpPr>
          <p:spPr>
            <a:xfrm flipV="1">
              <a:off x="4148203" y="6262022"/>
              <a:ext cx="0" cy="271397"/>
            </a:xfrm>
            <a:prstGeom prst="straightConnector1">
              <a:avLst/>
            </a:prstGeom>
            <a:ln w="28575">
              <a:solidFill>
                <a:srgbClr val="0070C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CCD3201-97CF-B44F-8804-3EE88AD6EEE6}"/>
                </a:ext>
              </a:extLst>
            </p:cNvPr>
            <p:cNvSpPr txBox="1"/>
            <p:nvPr/>
          </p:nvSpPr>
          <p:spPr>
            <a:xfrm>
              <a:off x="3530349" y="6334780"/>
              <a:ext cx="759375" cy="528734"/>
            </a:xfrm>
            <a:prstGeom prst="rect">
              <a:avLst/>
            </a:prstGeom>
            <a:noFill/>
          </p:spPr>
          <p:txBody>
            <a:bodyPr wrap="none" rtlCol="0">
              <a:spAutoFit/>
            </a:bodyPr>
            <a:lstStyle/>
            <a:p>
              <a:pPr defTabSz="926287" eaLnBrk="1" fontAlgn="auto" latinLnBrk="1" hangingPunct="1">
                <a:spcBef>
                  <a:spcPts val="0"/>
                </a:spcBef>
                <a:spcAft>
                  <a:spcPts val="0"/>
                </a:spcAft>
              </a:pPr>
              <a:r>
                <a:rPr kumimoji="1" lang="en-US" altLang="ko-KR" sz="1418" dirty="0">
                  <a:solidFill>
                    <a:srgbClr val="0070C0"/>
                  </a:solidFill>
                  <a:latin typeface="Calibri" panose="020F0502020204030204"/>
                  <a:ea typeface="맑은 고딕" panose="020B0503020000020004" pitchFamily="34" charset="-127"/>
                </a:rPr>
                <a:t>Key </a:t>
              </a:r>
            </a:p>
            <a:p>
              <a:pPr defTabSz="926287" eaLnBrk="1" fontAlgn="auto" latinLnBrk="1" hangingPunct="1">
                <a:spcBef>
                  <a:spcPts val="0"/>
                </a:spcBef>
                <a:spcAft>
                  <a:spcPts val="0"/>
                </a:spcAft>
              </a:pPr>
              <a:r>
                <a:rPr kumimoji="1" lang="en-US" altLang="ko-KR" sz="1418" dirty="0">
                  <a:solidFill>
                    <a:srgbClr val="0070C0"/>
                  </a:solidFill>
                  <a:latin typeface="Calibri" panose="020F0502020204030204"/>
                  <a:ea typeface="맑은 고딕" panose="020B0503020000020004" pitchFamily="34" charset="-127"/>
                </a:rPr>
                <a:t>pressed</a:t>
              </a:r>
              <a:endParaRPr kumimoji="1" lang="ko-KR" altLang="en-US" sz="1418" dirty="0">
                <a:solidFill>
                  <a:srgbClr val="0070C0"/>
                </a:solidFill>
                <a:latin typeface="Calibri" panose="020F0502020204030204"/>
                <a:ea typeface="맑은 고딕" panose="020B0503020000020004" pitchFamily="34" charset="-127"/>
              </a:endParaRPr>
            </a:p>
          </p:txBody>
        </p:sp>
      </p:grpSp>
      <p:grpSp>
        <p:nvGrpSpPr>
          <p:cNvPr id="43" name="그룹 42">
            <a:extLst>
              <a:ext uri="{FF2B5EF4-FFF2-40B4-BE49-F238E27FC236}">
                <a16:creationId xmlns:a16="http://schemas.microsoft.com/office/drawing/2014/main" id="{5C3F353F-9B58-6B42-A62D-9A95C7F955F6}"/>
              </a:ext>
            </a:extLst>
          </p:cNvPr>
          <p:cNvGrpSpPr/>
          <p:nvPr/>
        </p:nvGrpSpPr>
        <p:grpSpPr>
          <a:xfrm>
            <a:off x="7118630" y="6179466"/>
            <a:ext cx="718037" cy="569320"/>
            <a:chOff x="4693198" y="6281583"/>
            <a:chExt cx="708848" cy="562034"/>
          </a:xfrm>
        </p:grpSpPr>
        <p:cxnSp>
          <p:nvCxnSpPr>
            <p:cNvPr id="44" name="직선 화살표 연결선 43">
              <a:extLst>
                <a:ext uri="{FF2B5EF4-FFF2-40B4-BE49-F238E27FC236}">
                  <a16:creationId xmlns:a16="http://schemas.microsoft.com/office/drawing/2014/main" id="{717533EF-B81E-C449-8B43-F63BB22FD733}"/>
                </a:ext>
              </a:extLst>
            </p:cNvPr>
            <p:cNvCxnSpPr>
              <a:cxnSpLocks/>
            </p:cNvCxnSpPr>
            <p:nvPr/>
          </p:nvCxnSpPr>
          <p:spPr>
            <a:xfrm flipV="1">
              <a:off x="5142609" y="6281583"/>
              <a:ext cx="0" cy="271397"/>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6A700EFA-9442-B54F-8335-7D915FFB19E5}"/>
                </a:ext>
              </a:extLst>
            </p:cNvPr>
            <p:cNvSpPr txBox="1"/>
            <p:nvPr/>
          </p:nvSpPr>
          <p:spPr>
            <a:xfrm>
              <a:off x="4693198" y="6535840"/>
              <a:ext cx="708848" cy="307777"/>
            </a:xfrm>
            <a:prstGeom prst="rect">
              <a:avLst/>
            </a:prstGeom>
            <a:noFill/>
          </p:spPr>
          <p:txBody>
            <a:bodyPr wrap="none" rtlCol="0">
              <a:spAutoFit/>
            </a:bodyPr>
            <a:lstStyle/>
            <a:p>
              <a:pPr defTabSz="926287" eaLnBrk="1" fontAlgn="auto" latinLnBrk="1" hangingPunct="1">
                <a:spcBef>
                  <a:spcPts val="0"/>
                </a:spcBef>
                <a:spcAft>
                  <a:spcPts val="0"/>
                </a:spcAft>
              </a:pPr>
              <a:r>
                <a:rPr kumimoji="1" lang="en-US" altLang="ko-KR" sz="1418" dirty="0" err="1">
                  <a:solidFill>
                    <a:srgbClr val="FF0000"/>
                  </a:solidFill>
                  <a:latin typeface="Calibri" panose="020F0502020204030204"/>
                  <a:ea typeface="맑은 고딕" panose="020B0503020000020004" pitchFamily="34" charset="-127"/>
                </a:rPr>
                <a:t>AckS</a:t>
              </a:r>
              <a:r>
                <a:rPr kumimoji="1" lang="en-US" altLang="ko-KR" sz="1418" dirty="0">
                  <a:solidFill>
                    <a:srgbClr val="FF0000"/>
                  </a:solidFill>
                  <a:latin typeface="Calibri" panose="020F0502020204030204"/>
                  <a:ea typeface="맑은 고딕" panose="020B0503020000020004" pitchFamily="34" charset="-127"/>
                </a:rPr>
                <a:t>=1</a:t>
              </a:r>
              <a:endParaRPr kumimoji="1" lang="ko-KR" altLang="en-US" sz="1418" dirty="0">
                <a:solidFill>
                  <a:srgbClr val="FF0000"/>
                </a:solidFill>
                <a:latin typeface="Calibri" panose="020F0502020204030204"/>
                <a:ea typeface="맑은 고딕" panose="020B0503020000020004" pitchFamily="34" charset="-127"/>
              </a:endParaRPr>
            </a:p>
          </p:txBody>
        </p:sp>
      </p:grpSp>
      <p:grpSp>
        <p:nvGrpSpPr>
          <p:cNvPr id="46" name="그룹 45">
            <a:extLst>
              <a:ext uri="{FF2B5EF4-FFF2-40B4-BE49-F238E27FC236}">
                <a16:creationId xmlns:a16="http://schemas.microsoft.com/office/drawing/2014/main" id="{756271AA-F6A6-6547-BBD6-466EE9517752}"/>
              </a:ext>
            </a:extLst>
          </p:cNvPr>
          <p:cNvGrpSpPr/>
          <p:nvPr/>
        </p:nvGrpSpPr>
        <p:grpSpPr>
          <a:xfrm>
            <a:off x="6577528" y="5139162"/>
            <a:ext cx="735898" cy="1315220"/>
            <a:chOff x="4159020" y="5254591"/>
            <a:chExt cx="726481" cy="1298389"/>
          </a:xfrm>
        </p:grpSpPr>
        <p:cxnSp>
          <p:nvCxnSpPr>
            <p:cNvPr id="47" name="직선 화살표 연결선 46">
              <a:extLst>
                <a:ext uri="{FF2B5EF4-FFF2-40B4-BE49-F238E27FC236}">
                  <a16:creationId xmlns:a16="http://schemas.microsoft.com/office/drawing/2014/main" id="{F4FEAA01-D107-B949-9E95-470F0BC98690}"/>
                </a:ext>
              </a:extLst>
            </p:cNvPr>
            <p:cNvCxnSpPr>
              <a:cxnSpLocks/>
            </p:cNvCxnSpPr>
            <p:nvPr/>
          </p:nvCxnSpPr>
          <p:spPr>
            <a:xfrm flipV="1">
              <a:off x="4487965" y="6281583"/>
              <a:ext cx="0" cy="2713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A0316710-E2E0-8E41-B0FC-47015D612F42}"/>
                </a:ext>
              </a:extLst>
            </p:cNvPr>
            <p:cNvSpPr txBox="1"/>
            <p:nvPr/>
          </p:nvSpPr>
          <p:spPr>
            <a:xfrm>
              <a:off x="4159020" y="5254591"/>
              <a:ext cx="726481" cy="307777"/>
            </a:xfrm>
            <a:prstGeom prst="rect">
              <a:avLst/>
            </a:prstGeom>
            <a:noFill/>
          </p:spPr>
          <p:txBody>
            <a:bodyPr wrap="none" rtlCol="0">
              <a:spAutoFit/>
            </a:bodyPr>
            <a:lstStyle/>
            <a:p>
              <a:pPr defTabSz="926287" eaLnBrk="1" fontAlgn="auto" latinLnBrk="1" hangingPunct="1">
                <a:spcBef>
                  <a:spcPts val="0"/>
                </a:spcBef>
                <a:spcAft>
                  <a:spcPts val="0"/>
                </a:spcAft>
              </a:pPr>
              <a:r>
                <a:rPr kumimoji="1" lang="en-US" altLang="ko-KR" sz="1418" dirty="0">
                  <a:solidFill>
                    <a:srgbClr val="0070C0"/>
                  </a:solidFill>
                  <a:latin typeface="Calibri" panose="020F0502020204030204"/>
                  <a:ea typeface="맑은 고딕" panose="020B0503020000020004" pitchFamily="34" charset="-127"/>
                </a:rPr>
                <a:t>Send=1</a:t>
              </a:r>
              <a:endParaRPr kumimoji="1" lang="ko-KR" altLang="en-US" sz="1418" dirty="0">
                <a:solidFill>
                  <a:srgbClr val="0070C0"/>
                </a:solidFill>
                <a:latin typeface="Calibri" panose="020F0502020204030204"/>
                <a:ea typeface="맑은 고딕" panose="020B0503020000020004" pitchFamily="34" charset="-127"/>
              </a:endParaRPr>
            </a:p>
          </p:txBody>
        </p:sp>
      </p:grpSp>
      <p:grpSp>
        <p:nvGrpSpPr>
          <p:cNvPr id="49" name="그룹 48">
            <a:extLst>
              <a:ext uri="{FF2B5EF4-FFF2-40B4-BE49-F238E27FC236}">
                <a16:creationId xmlns:a16="http://schemas.microsoft.com/office/drawing/2014/main" id="{84D086E5-2AE0-FC46-BDD7-3D8E25864F33}"/>
              </a:ext>
            </a:extLst>
          </p:cNvPr>
          <p:cNvGrpSpPr/>
          <p:nvPr/>
        </p:nvGrpSpPr>
        <p:grpSpPr>
          <a:xfrm>
            <a:off x="7526733" y="5149620"/>
            <a:ext cx="735898" cy="1304761"/>
            <a:chOff x="5096078" y="5264916"/>
            <a:chExt cx="726481" cy="1288064"/>
          </a:xfrm>
        </p:grpSpPr>
        <p:cxnSp>
          <p:nvCxnSpPr>
            <p:cNvPr id="50" name="직선 화살표 연결선 49">
              <a:extLst>
                <a:ext uri="{FF2B5EF4-FFF2-40B4-BE49-F238E27FC236}">
                  <a16:creationId xmlns:a16="http://schemas.microsoft.com/office/drawing/2014/main" id="{BDB7B5F6-3C63-FB4D-BEED-14EC6DF1E1FE}"/>
                </a:ext>
              </a:extLst>
            </p:cNvPr>
            <p:cNvCxnSpPr>
              <a:cxnSpLocks/>
            </p:cNvCxnSpPr>
            <p:nvPr/>
          </p:nvCxnSpPr>
          <p:spPr>
            <a:xfrm flipV="1">
              <a:off x="5385663" y="6281583"/>
              <a:ext cx="0" cy="2713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5E34879-D9F0-274F-99E7-CA868CAD9F58}"/>
                </a:ext>
              </a:extLst>
            </p:cNvPr>
            <p:cNvSpPr txBox="1"/>
            <p:nvPr/>
          </p:nvSpPr>
          <p:spPr>
            <a:xfrm>
              <a:off x="5096078" y="5264916"/>
              <a:ext cx="726481" cy="307777"/>
            </a:xfrm>
            <a:prstGeom prst="rect">
              <a:avLst/>
            </a:prstGeom>
            <a:noFill/>
          </p:spPr>
          <p:txBody>
            <a:bodyPr wrap="none" rtlCol="0">
              <a:spAutoFit/>
            </a:bodyPr>
            <a:lstStyle/>
            <a:p>
              <a:pPr defTabSz="926287" eaLnBrk="1" fontAlgn="auto" latinLnBrk="1" hangingPunct="1">
                <a:spcBef>
                  <a:spcPts val="0"/>
                </a:spcBef>
                <a:spcAft>
                  <a:spcPts val="0"/>
                </a:spcAft>
              </a:pPr>
              <a:r>
                <a:rPr kumimoji="1" lang="en-US" altLang="ko-KR" sz="1418" dirty="0">
                  <a:solidFill>
                    <a:srgbClr val="0070C0"/>
                  </a:solidFill>
                  <a:latin typeface="Calibri" panose="020F0502020204030204"/>
                  <a:ea typeface="맑은 고딕" panose="020B0503020000020004" pitchFamily="34" charset="-127"/>
                </a:rPr>
                <a:t>Send=0</a:t>
              </a:r>
              <a:endParaRPr kumimoji="1" lang="ko-KR" altLang="en-US" sz="1418" dirty="0">
                <a:solidFill>
                  <a:srgbClr val="0070C0"/>
                </a:solidFill>
                <a:latin typeface="Calibri" panose="020F0502020204030204"/>
                <a:ea typeface="맑은 고딕" panose="020B0503020000020004" pitchFamily="34" charset="-127"/>
              </a:endParaRPr>
            </a:p>
          </p:txBody>
        </p:sp>
      </p:grpSp>
      <p:grpSp>
        <p:nvGrpSpPr>
          <p:cNvPr id="6" name="그룹 5">
            <a:extLst>
              <a:ext uri="{FF2B5EF4-FFF2-40B4-BE49-F238E27FC236}">
                <a16:creationId xmlns:a16="http://schemas.microsoft.com/office/drawing/2014/main" id="{BF206082-6D57-6C4E-A048-475139C47F25}"/>
              </a:ext>
            </a:extLst>
          </p:cNvPr>
          <p:cNvGrpSpPr/>
          <p:nvPr/>
        </p:nvGrpSpPr>
        <p:grpSpPr>
          <a:xfrm>
            <a:off x="8285011" y="5461387"/>
            <a:ext cx="465961" cy="992994"/>
            <a:chOff x="6233609" y="5542188"/>
            <a:chExt cx="459998" cy="980287"/>
          </a:xfrm>
        </p:grpSpPr>
        <p:cxnSp>
          <p:nvCxnSpPr>
            <p:cNvPr id="52" name="꺾인 연결선[E] 51">
              <a:extLst>
                <a:ext uri="{FF2B5EF4-FFF2-40B4-BE49-F238E27FC236}">
                  <a16:creationId xmlns:a16="http://schemas.microsoft.com/office/drawing/2014/main" id="{256A40E1-4C84-EE4D-8393-555846C3D6E4}"/>
                </a:ext>
              </a:extLst>
            </p:cNvPr>
            <p:cNvCxnSpPr/>
            <p:nvPr/>
          </p:nvCxnSpPr>
          <p:spPr>
            <a:xfrm>
              <a:off x="6242670" y="5542188"/>
              <a:ext cx="450937" cy="356992"/>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직선 연결선[R] 52">
              <a:extLst>
                <a:ext uri="{FF2B5EF4-FFF2-40B4-BE49-F238E27FC236}">
                  <a16:creationId xmlns:a16="http://schemas.microsoft.com/office/drawing/2014/main" id="{8789AA99-05CB-B145-BEE2-2424F78D0E51}"/>
                </a:ext>
              </a:extLst>
            </p:cNvPr>
            <p:cNvCxnSpPr/>
            <p:nvPr/>
          </p:nvCxnSpPr>
          <p:spPr>
            <a:xfrm>
              <a:off x="6233609" y="5542188"/>
              <a:ext cx="0" cy="3569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DBB0266C-54FB-FE44-BD83-D06697369C0A}"/>
                </a:ext>
              </a:extLst>
            </p:cNvPr>
            <p:cNvCxnSpPr>
              <a:cxnSpLocks/>
            </p:cNvCxnSpPr>
            <p:nvPr/>
          </p:nvCxnSpPr>
          <p:spPr>
            <a:xfrm flipV="1">
              <a:off x="6242670" y="6251078"/>
              <a:ext cx="0" cy="27139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5" name="직선 화살표 연결선 54">
            <a:extLst>
              <a:ext uri="{FF2B5EF4-FFF2-40B4-BE49-F238E27FC236}">
                <a16:creationId xmlns:a16="http://schemas.microsoft.com/office/drawing/2014/main" id="{EBCD5E21-46F0-F548-AFC1-A8D38235F226}"/>
              </a:ext>
            </a:extLst>
          </p:cNvPr>
          <p:cNvCxnSpPr>
            <a:cxnSpLocks/>
          </p:cNvCxnSpPr>
          <p:nvPr/>
        </p:nvCxnSpPr>
        <p:spPr>
          <a:xfrm flipV="1">
            <a:off x="7354110" y="6179467"/>
            <a:ext cx="0" cy="27491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EFDDAA86-5E9B-5F4A-8FF2-A9954A0E8EA6}"/>
                  </a:ext>
                </a:extLst>
              </p14:cNvPr>
              <p14:cNvContentPartPr/>
              <p14:nvPr/>
            </p14:nvContentPartPr>
            <p14:xfrm>
              <a:off x="637560" y="4709880"/>
              <a:ext cx="8484120" cy="2063520"/>
            </p14:xfrm>
          </p:contentPart>
        </mc:Choice>
        <mc:Fallback>
          <p:pic>
            <p:nvPicPr>
              <p:cNvPr id="7" name="Ink 6">
                <a:extLst>
                  <a:ext uri="{FF2B5EF4-FFF2-40B4-BE49-F238E27FC236}">
                    <a16:creationId xmlns:a16="http://schemas.microsoft.com/office/drawing/2014/main" id="{EFDDAA86-5E9B-5F4A-8FF2-A9954A0E8EA6}"/>
                  </a:ext>
                </a:extLst>
              </p:cNvPr>
              <p:cNvPicPr/>
              <p:nvPr/>
            </p:nvPicPr>
            <p:blipFill>
              <a:blip r:embed="rId5"/>
              <a:stretch>
                <a:fillRect/>
              </a:stretch>
            </p:blipFill>
            <p:spPr>
              <a:xfrm>
                <a:off x="628200" y="4700520"/>
                <a:ext cx="8502840" cy="2082240"/>
              </a:xfrm>
              <a:prstGeom prst="rect">
                <a:avLst/>
              </a:prstGeom>
            </p:spPr>
          </p:pic>
        </mc:Fallback>
      </mc:AlternateContent>
    </p:spTree>
    <p:extLst>
      <p:ext uri="{BB962C8B-B14F-4D97-AF65-F5344CB8AC3E}">
        <p14:creationId xmlns:p14="http://schemas.microsoft.com/office/powerpoint/2010/main" val="2216332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559986" y="795424"/>
            <a:ext cx="938872" cy="409323"/>
          </a:xfrm>
          <a:prstGeom prst="rect">
            <a:avLst/>
          </a:prstGeom>
          <a:noFill/>
        </p:spPr>
        <p:txBody>
          <a:bodyPr wrap="none" rtlCol="0">
            <a:spAutoFit/>
          </a:bodyPr>
          <a:lstStyle/>
          <a:p>
            <a:pPr defTabSz="926287" eaLnBrk="1" fontAlgn="auto" latinLnBrk="1" hangingPunct="1">
              <a:spcBef>
                <a:spcPts val="0"/>
              </a:spcBef>
              <a:spcAft>
                <a:spcPts val="0"/>
              </a:spcAft>
            </a:pPr>
            <a:r>
              <a:rPr lang="en-US" altLang="ko-KR" sz="2026" dirty="0">
                <a:solidFill>
                  <a:prstClr val="black"/>
                </a:solidFill>
                <a:latin typeface="Calibri" panose="020F0502020204030204"/>
                <a:ea typeface="맑은 고딕" panose="020B0503020000020004" pitchFamily="34" charset="-127"/>
              </a:rPr>
              <a:t>Sender</a:t>
            </a:r>
            <a:endParaRPr lang="ko-KR" altLang="en-US" sz="2026" dirty="0">
              <a:solidFill>
                <a:prstClr val="black"/>
              </a:solidFill>
              <a:latin typeface="Calibri" panose="020F0502020204030204"/>
              <a:ea typeface="맑은 고딕" panose="020B0503020000020004" pitchFamily="34" charset="-127"/>
            </a:endParaRPr>
          </a:p>
        </p:txBody>
      </p:sp>
      <p:sp>
        <p:nvSpPr>
          <p:cNvPr id="3" name="TextBox 2"/>
          <p:cNvSpPr txBox="1"/>
          <p:nvPr/>
        </p:nvSpPr>
        <p:spPr>
          <a:xfrm>
            <a:off x="132498" y="1435569"/>
            <a:ext cx="4863593" cy="5144143"/>
          </a:xfrm>
          <a:prstGeom prst="rect">
            <a:avLst/>
          </a:prstGeom>
          <a:noFill/>
        </p:spPr>
        <p:txBody>
          <a:bodyPr wrap="square" rtlCol="0">
            <a:spAutoFit/>
          </a:bodyPr>
          <a:lstStyle/>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module Sender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ClkS</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ResetS</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Send,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CharToSend</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AckS</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TxD</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a:t>
            </a:r>
          </a:p>
          <a:p>
            <a:pPr defTabSz="926287" eaLnBrk="1" fontAlgn="auto" latinLnBrk="1" hangingPunct="1">
              <a:lnSpc>
                <a:spcPct val="150000"/>
              </a:lnSpc>
              <a:spcBef>
                <a:spcPts val="0"/>
              </a:spcBef>
              <a:spcAft>
                <a:spcPts val="0"/>
              </a:spcAft>
            </a:pPr>
            <a:endPar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endParaRP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input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ClkS</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ResetS</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Send;</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input     [7:0]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CharToSend</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output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AckS</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TxD</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a:t>
            </a:r>
          </a:p>
          <a:p>
            <a:pPr defTabSz="926287" eaLnBrk="1" fontAlgn="auto" latinLnBrk="1" hangingPunct="1">
              <a:lnSpc>
                <a:spcPct val="150000"/>
              </a:lnSpc>
              <a:spcBef>
                <a:spcPts val="0"/>
              </a:spcBef>
              <a:spcAft>
                <a:spcPts val="0"/>
              </a:spcAft>
            </a:pPr>
            <a:endPar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endParaRPr>
          </a:p>
          <a:p>
            <a:pPr defTabSz="926287" eaLnBrk="1" fontAlgn="auto" latinLnBrk="1" hangingPunct="1">
              <a:lnSpc>
                <a:spcPct val="150000"/>
              </a:lnSpc>
              <a:spcBef>
                <a:spcPts val="0"/>
              </a:spcBef>
              <a:spcAft>
                <a:spcPts val="0"/>
              </a:spcAft>
            </a:pP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reg</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TxD</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 register alias for RS232 line</a:t>
            </a:r>
          </a:p>
          <a:p>
            <a:pPr defTabSz="926287" eaLnBrk="1" fontAlgn="auto" latinLnBrk="1" hangingPunct="1">
              <a:lnSpc>
                <a:spcPct val="150000"/>
              </a:lnSpc>
              <a:spcBef>
                <a:spcPts val="0"/>
              </a:spcBef>
              <a:spcAft>
                <a:spcPts val="0"/>
              </a:spcAft>
            </a:pP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reg</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[7:0]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charToSend</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 holds character to be sent over</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 the serial line</a:t>
            </a:r>
          </a:p>
          <a:p>
            <a:pPr defTabSz="926287" eaLnBrk="1" fontAlgn="auto" latinLnBrk="1" hangingPunct="1">
              <a:lnSpc>
                <a:spcPct val="150000"/>
              </a:lnSpc>
              <a:spcBef>
                <a:spcPts val="0"/>
              </a:spcBef>
              <a:spcAft>
                <a:spcPts val="0"/>
              </a:spcAft>
            </a:pP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reg</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[3:0]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bitCounter</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 keeps count of which bit is</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 being sent</a:t>
            </a:r>
          </a:p>
          <a:p>
            <a:pPr defTabSz="926287" eaLnBrk="1" fontAlgn="auto" latinLnBrk="1" hangingPunct="1">
              <a:lnSpc>
                <a:spcPct val="150000"/>
              </a:lnSpc>
              <a:spcBef>
                <a:spcPts val="0"/>
              </a:spcBef>
              <a:spcAft>
                <a:spcPts val="0"/>
              </a:spcAft>
            </a:pP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reg</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go;</a:t>
            </a:r>
          </a:p>
          <a:p>
            <a:pPr defTabSz="926287" eaLnBrk="1" fontAlgn="auto" latinLnBrk="1" hangingPunct="1">
              <a:lnSpc>
                <a:spcPct val="150000"/>
              </a:lnSpc>
              <a:spcBef>
                <a:spcPts val="0"/>
              </a:spcBef>
              <a:spcAft>
                <a:spcPts val="0"/>
              </a:spcAft>
            </a:pPr>
            <a:endPar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endParaRP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always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posedge</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ClkS</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begin</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if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ResetS</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begin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TxD</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&lt;= 1; go &lt;= 0; end</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else begin</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if (Send) begin</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 load character sent from keypad and hold</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 it just in case</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 reset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bitCounter</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to zero for start of new</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 transmission and set the go bit</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charToSend</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&lt;=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CharToSend</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bitCounter</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&lt;= 0; go &lt;= 1;</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end</a:t>
            </a:r>
          </a:p>
        </p:txBody>
      </p:sp>
      <p:sp>
        <p:nvSpPr>
          <p:cNvPr id="12" name="TextBox 11"/>
          <p:cNvSpPr txBox="1"/>
          <p:nvPr/>
        </p:nvSpPr>
        <p:spPr>
          <a:xfrm>
            <a:off x="3440087" y="1435568"/>
            <a:ext cx="4670681" cy="4512817"/>
          </a:xfrm>
          <a:prstGeom prst="rect">
            <a:avLst/>
          </a:prstGeom>
          <a:noFill/>
        </p:spPr>
        <p:txBody>
          <a:bodyPr wrap="square" rtlCol="0">
            <a:spAutoFit/>
          </a:bodyPr>
          <a:lstStyle/>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else begin</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bitCounter</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&lt;=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bitCounter</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+ 1;</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 if go is set, it's time to send the</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 next bit of the 10 to be sent -</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 start bit, 8 bits of character to send</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 (most significant bit first),</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 and a stop bit at the end - reset go when done</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if (go) begin</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if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bitCounter</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 0)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TxD</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&lt;= 0;</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else if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bitCounter</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&gt; 0 &amp;&amp;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bitCounter</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&lt;= 8)</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TxD</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&lt;=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charToSend</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[8 -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bitCounter</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else if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bitCounter</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&gt; 8) begin </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TxD</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&lt;= 1; </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go &lt;= 0; </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end</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end</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end</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end</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end</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assign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AckS</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 go;</a:t>
            </a:r>
          </a:p>
          <a:p>
            <a:pPr defTabSz="926287" eaLnBrk="1" fontAlgn="auto" latinLnBrk="1" hangingPunct="1">
              <a:lnSpc>
                <a:spcPct val="150000"/>
              </a:lnSpc>
              <a:spcBef>
                <a:spcPts val="0"/>
              </a:spcBef>
              <a:spcAft>
                <a:spcPts val="0"/>
              </a:spcAft>
            </a:pP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endmodule</a:t>
            </a:r>
            <a:endParaRPr lang="ko-KR" altLang="en-US" sz="912" dirty="0">
              <a:solidFill>
                <a:prstClr val="black"/>
              </a:solidFill>
              <a:latin typeface="Hack" panose="020B0609030202020204" pitchFamily="49" charset="0"/>
              <a:ea typeface="맑은 고딕" panose="020B0503020000020004" pitchFamily="34" charset="-127"/>
              <a:cs typeface="Hack" panose="020B0609030202020204" pitchFamily="49" charset="0"/>
            </a:endParaRPr>
          </a:p>
        </p:txBody>
      </p:sp>
      <p:sp>
        <p:nvSpPr>
          <p:cNvPr id="8" name="Rectangle 2"/>
          <p:cNvSpPr txBox="1">
            <a:spLocks noChangeArrowheads="1"/>
          </p:cNvSpPr>
          <p:nvPr/>
        </p:nvSpPr>
        <p:spPr>
          <a:xfrm>
            <a:off x="788976" y="180107"/>
            <a:ext cx="4142411" cy="287847"/>
          </a:xfrm>
          <a:prstGeom prst="rect">
            <a:avLst/>
          </a:prstGeom>
          <a:noFill/>
          <a:ln/>
        </p:spPr>
        <p:txBody>
          <a:bodyPr vert="horz" lIns="92625" tIns="46313" rIns="92625" bIns="46313" rtlCol="0" anchor="ctr">
            <a:normAutofit fontScale="32500" lnSpcReduction="200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defTabSz="926287" fontAlgn="auto">
              <a:spcAft>
                <a:spcPts val="0"/>
              </a:spcAft>
            </a:pPr>
            <a:r>
              <a:rPr lang="en-US" altLang="ko-KR" sz="4457" b="1" u="sng" dirty="0">
                <a:solidFill>
                  <a:srgbClr val="FF0000"/>
                </a:solidFill>
                <a:latin typeface="Arial" panose="020B0604020202020204" pitchFamily="34" charset="0"/>
                <a:ea typeface="맑은 고딕" panose="020B0503020000020004" pitchFamily="34" charset="-127"/>
                <a:cs typeface="Arial" panose="020B0604020202020204" pitchFamily="34" charset="0"/>
              </a:rPr>
              <a:t>Case studies in Sequential Logic Design</a:t>
            </a:r>
          </a:p>
        </p:txBody>
      </p:sp>
      <p:sp>
        <p:nvSpPr>
          <p:cNvPr id="9" name="Rectangle 3"/>
          <p:cNvSpPr>
            <a:spLocks noChangeArrowheads="1"/>
          </p:cNvSpPr>
          <p:nvPr/>
        </p:nvSpPr>
        <p:spPr bwMode="auto">
          <a:xfrm>
            <a:off x="994810" y="514588"/>
            <a:ext cx="3461385" cy="293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323" tIns="25729" rIns="64323" bIns="25729">
            <a:spAutoFit/>
          </a:bodyPr>
          <a:lstStyle/>
          <a:p>
            <a:pPr defTabSz="926287" eaLnBrk="1" fontAlgn="auto" latinLnBrk="1" hangingPunct="1">
              <a:lnSpc>
                <a:spcPct val="85000"/>
              </a:lnSpc>
              <a:spcBef>
                <a:spcPts val="0"/>
              </a:spcBef>
              <a:spcAft>
                <a:spcPts val="0"/>
              </a:spcAft>
            </a:pPr>
            <a:r>
              <a:rPr lang="en-US" altLang="ko-KR" sz="1823" b="1" i="1" dirty="0">
                <a:solidFill>
                  <a:prstClr val="black"/>
                </a:solidFill>
                <a:latin typeface="Calibri" panose="020F0502020204030204"/>
                <a:ea typeface="맑은 고딕" panose="020B0503020000020004" pitchFamily="34" charset="-127"/>
              </a:rPr>
              <a:t>A Serial Line Transmitter/Receiver</a:t>
            </a:r>
            <a:endParaRPr lang="en-US" altLang="ko-KR" sz="1823" b="1" i="1" dirty="0">
              <a:solidFill>
                <a:prstClr val="black"/>
              </a:solidFill>
              <a:ea typeface="맑은 고딕" panose="020B0503020000020004" pitchFamily="34" charset="-127"/>
              <a:cs typeface="Arial" panose="020B0604020202020204" pitchFamily="34" charset="0"/>
            </a:endParaRPr>
          </a:p>
        </p:txBody>
      </p:sp>
      <p:pic>
        <p:nvPicPr>
          <p:cNvPr id="11" name="그림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91367" y="3450858"/>
            <a:ext cx="2940234" cy="501664"/>
          </a:xfrm>
          <a:prstGeom prst="rect">
            <a:avLst/>
          </a:prstGeom>
        </p:spPr>
      </p:pic>
      <p:sp>
        <p:nvSpPr>
          <p:cNvPr id="6" name="직사각형 5"/>
          <p:cNvSpPr/>
          <p:nvPr/>
        </p:nvSpPr>
        <p:spPr>
          <a:xfrm>
            <a:off x="3861522" y="3162816"/>
            <a:ext cx="2140549" cy="104485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26287" eaLnBrk="1" fontAlgn="auto" latinLnBrk="1" hangingPunct="1">
              <a:spcBef>
                <a:spcPts val="0"/>
              </a:spcBef>
              <a:spcAft>
                <a:spcPts val="0"/>
              </a:spcAft>
            </a:pPr>
            <a:endParaRPr kumimoji="1" lang="ko-KR" altLang="en-US" sz="1823">
              <a:solidFill>
                <a:prstClr val="white"/>
              </a:solidFill>
              <a:latin typeface="Calibri" panose="020F0502020204030204"/>
              <a:ea typeface="맑은 고딕" panose="020B0503020000020004" pitchFamily="34" charset="-127"/>
            </a:endParaRPr>
          </a:p>
        </p:txBody>
      </p:sp>
      <p:cxnSp>
        <p:nvCxnSpPr>
          <p:cNvPr id="10" name="직선 화살표 연결선 9">
            <a:extLst>
              <a:ext uri="{FF2B5EF4-FFF2-40B4-BE49-F238E27FC236}">
                <a16:creationId xmlns:a16="http://schemas.microsoft.com/office/drawing/2014/main" id="{DD94E1BC-55C2-D641-8EE4-1A9182147698}"/>
              </a:ext>
            </a:extLst>
          </p:cNvPr>
          <p:cNvCxnSpPr>
            <a:cxnSpLocks/>
          </p:cNvCxnSpPr>
          <p:nvPr/>
        </p:nvCxnSpPr>
        <p:spPr>
          <a:xfrm>
            <a:off x="4887890" y="5783559"/>
            <a:ext cx="420021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꺾인 연결선[E] 12">
            <a:extLst>
              <a:ext uri="{FF2B5EF4-FFF2-40B4-BE49-F238E27FC236}">
                <a16:creationId xmlns:a16="http://schemas.microsoft.com/office/drawing/2014/main" id="{8D43A348-72C4-5B4E-8207-55C05E3E08A9}"/>
              </a:ext>
            </a:extLst>
          </p:cNvPr>
          <p:cNvCxnSpPr/>
          <p:nvPr/>
        </p:nvCxnSpPr>
        <p:spPr>
          <a:xfrm>
            <a:off x="5100224" y="5062632"/>
            <a:ext cx="456782" cy="361620"/>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꺾인 연결선[E] 14">
            <a:extLst>
              <a:ext uri="{FF2B5EF4-FFF2-40B4-BE49-F238E27FC236}">
                <a16:creationId xmlns:a16="http://schemas.microsoft.com/office/drawing/2014/main" id="{A2009516-ABD9-F34E-84B9-A5BBD5E0C239}"/>
              </a:ext>
            </a:extLst>
          </p:cNvPr>
          <p:cNvCxnSpPr/>
          <p:nvPr/>
        </p:nvCxnSpPr>
        <p:spPr>
          <a:xfrm>
            <a:off x="5557006" y="5075858"/>
            <a:ext cx="456782" cy="361620"/>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꺾인 연결선[E] 15">
            <a:extLst>
              <a:ext uri="{FF2B5EF4-FFF2-40B4-BE49-F238E27FC236}">
                <a16:creationId xmlns:a16="http://schemas.microsoft.com/office/drawing/2014/main" id="{330F63B5-0852-8048-913F-E4EAB4BA21DA}"/>
              </a:ext>
            </a:extLst>
          </p:cNvPr>
          <p:cNvCxnSpPr/>
          <p:nvPr/>
        </p:nvCxnSpPr>
        <p:spPr>
          <a:xfrm>
            <a:off x="6022967" y="5075858"/>
            <a:ext cx="456782" cy="361620"/>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직선 연결선[R] 16">
            <a:extLst>
              <a:ext uri="{FF2B5EF4-FFF2-40B4-BE49-F238E27FC236}">
                <a16:creationId xmlns:a16="http://schemas.microsoft.com/office/drawing/2014/main" id="{865EDCEC-8FBD-7946-8497-7EFA444C5F5E}"/>
              </a:ext>
            </a:extLst>
          </p:cNvPr>
          <p:cNvCxnSpPr/>
          <p:nvPr/>
        </p:nvCxnSpPr>
        <p:spPr>
          <a:xfrm>
            <a:off x="5566184" y="5068976"/>
            <a:ext cx="0" cy="3616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직선 연결선[R] 17">
            <a:extLst>
              <a:ext uri="{FF2B5EF4-FFF2-40B4-BE49-F238E27FC236}">
                <a16:creationId xmlns:a16="http://schemas.microsoft.com/office/drawing/2014/main" id="{81FECFED-F543-304E-B881-3E5EB08DC270}"/>
              </a:ext>
            </a:extLst>
          </p:cNvPr>
          <p:cNvCxnSpPr/>
          <p:nvPr/>
        </p:nvCxnSpPr>
        <p:spPr>
          <a:xfrm>
            <a:off x="6013788" y="5075858"/>
            <a:ext cx="0" cy="3616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꺾인 연결선[E] 18">
            <a:extLst>
              <a:ext uri="{FF2B5EF4-FFF2-40B4-BE49-F238E27FC236}">
                <a16:creationId xmlns:a16="http://schemas.microsoft.com/office/drawing/2014/main" id="{6997F790-6373-C844-95AF-4156D1714E9A}"/>
              </a:ext>
            </a:extLst>
          </p:cNvPr>
          <p:cNvCxnSpPr/>
          <p:nvPr/>
        </p:nvCxnSpPr>
        <p:spPr>
          <a:xfrm>
            <a:off x="6479750" y="5075858"/>
            <a:ext cx="456782" cy="361620"/>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직선 연결선[R] 19">
            <a:extLst>
              <a:ext uri="{FF2B5EF4-FFF2-40B4-BE49-F238E27FC236}">
                <a16:creationId xmlns:a16="http://schemas.microsoft.com/office/drawing/2014/main" id="{5003FF8C-130B-C54A-B6D0-58CE381D5EB8}"/>
              </a:ext>
            </a:extLst>
          </p:cNvPr>
          <p:cNvCxnSpPr/>
          <p:nvPr/>
        </p:nvCxnSpPr>
        <p:spPr>
          <a:xfrm>
            <a:off x="6470571" y="5075858"/>
            <a:ext cx="0" cy="3616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 name="그룹 20">
            <a:extLst>
              <a:ext uri="{FF2B5EF4-FFF2-40B4-BE49-F238E27FC236}">
                <a16:creationId xmlns:a16="http://schemas.microsoft.com/office/drawing/2014/main" id="{DA5182D0-2C28-BC4B-BDE3-E427A67EBA41}"/>
              </a:ext>
            </a:extLst>
          </p:cNvPr>
          <p:cNvGrpSpPr/>
          <p:nvPr/>
        </p:nvGrpSpPr>
        <p:grpSpPr>
          <a:xfrm>
            <a:off x="4600385" y="5783559"/>
            <a:ext cx="769219" cy="609289"/>
            <a:chOff x="3530349" y="6262022"/>
            <a:chExt cx="759375" cy="601492"/>
          </a:xfrm>
        </p:grpSpPr>
        <p:cxnSp>
          <p:nvCxnSpPr>
            <p:cNvPr id="22" name="직선 화살표 연결선 21">
              <a:extLst>
                <a:ext uri="{FF2B5EF4-FFF2-40B4-BE49-F238E27FC236}">
                  <a16:creationId xmlns:a16="http://schemas.microsoft.com/office/drawing/2014/main" id="{E7A1D21C-5D45-7E4B-ABD0-E1B599EB180F}"/>
                </a:ext>
              </a:extLst>
            </p:cNvPr>
            <p:cNvCxnSpPr>
              <a:cxnSpLocks/>
            </p:cNvCxnSpPr>
            <p:nvPr/>
          </p:nvCxnSpPr>
          <p:spPr>
            <a:xfrm flipV="1">
              <a:off x="4148203" y="6262022"/>
              <a:ext cx="0" cy="271397"/>
            </a:xfrm>
            <a:prstGeom prst="straightConnector1">
              <a:avLst/>
            </a:prstGeom>
            <a:ln w="28575">
              <a:solidFill>
                <a:srgbClr val="0070C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3153FF6-1B16-964E-86D3-7AD73372CF36}"/>
                </a:ext>
              </a:extLst>
            </p:cNvPr>
            <p:cNvSpPr txBox="1"/>
            <p:nvPr/>
          </p:nvSpPr>
          <p:spPr>
            <a:xfrm>
              <a:off x="3530349" y="6334780"/>
              <a:ext cx="759375" cy="528734"/>
            </a:xfrm>
            <a:prstGeom prst="rect">
              <a:avLst/>
            </a:prstGeom>
            <a:noFill/>
          </p:spPr>
          <p:txBody>
            <a:bodyPr wrap="none" rtlCol="0">
              <a:spAutoFit/>
            </a:bodyPr>
            <a:lstStyle/>
            <a:p>
              <a:pPr defTabSz="926287" eaLnBrk="1" fontAlgn="auto" latinLnBrk="1" hangingPunct="1">
                <a:spcBef>
                  <a:spcPts val="0"/>
                </a:spcBef>
                <a:spcAft>
                  <a:spcPts val="0"/>
                </a:spcAft>
              </a:pPr>
              <a:r>
                <a:rPr kumimoji="1" lang="en-US" altLang="ko-KR" sz="1418" dirty="0">
                  <a:solidFill>
                    <a:srgbClr val="0070C0"/>
                  </a:solidFill>
                  <a:latin typeface="Calibri" panose="020F0502020204030204"/>
                  <a:ea typeface="맑은 고딕" panose="020B0503020000020004" pitchFamily="34" charset="-127"/>
                </a:rPr>
                <a:t>Key </a:t>
              </a:r>
            </a:p>
            <a:p>
              <a:pPr defTabSz="926287" eaLnBrk="1" fontAlgn="auto" latinLnBrk="1" hangingPunct="1">
                <a:spcBef>
                  <a:spcPts val="0"/>
                </a:spcBef>
                <a:spcAft>
                  <a:spcPts val="0"/>
                </a:spcAft>
              </a:pPr>
              <a:r>
                <a:rPr kumimoji="1" lang="en-US" altLang="ko-KR" sz="1418" dirty="0">
                  <a:solidFill>
                    <a:srgbClr val="0070C0"/>
                  </a:solidFill>
                  <a:latin typeface="Calibri" panose="020F0502020204030204"/>
                  <a:ea typeface="맑은 고딕" panose="020B0503020000020004" pitchFamily="34" charset="-127"/>
                </a:rPr>
                <a:t>pressed</a:t>
              </a:r>
              <a:endParaRPr kumimoji="1" lang="ko-KR" altLang="en-US" sz="1418" dirty="0">
                <a:solidFill>
                  <a:srgbClr val="0070C0"/>
                </a:solidFill>
                <a:latin typeface="Calibri" panose="020F0502020204030204"/>
                <a:ea typeface="맑은 고딕" panose="020B0503020000020004" pitchFamily="34" charset="-127"/>
              </a:endParaRPr>
            </a:p>
          </p:txBody>
        </p:sp>
      </p:grpSp>
      <p:grpSp>
        <p:nvGrpSpPr>
          <p:cNvPr id="24" name="그룹 23">
            <a:extLst>
              <a:ext uri="{FF2B5EF4-FFF2-40B4-BE49-F238E27FC236}">
                <a16:creationId xmlns:a16="http://schemas.microsoft.com/office/drawing/2014/main" id="{20AF720F-674E-BC41-BD99-5265F33E86ED}"/>
              </a:ext>
            </a:extLst>
          </p:cNvPr>
          <p:cNvGrpSpPr/>
          <p:nvPr/>
        </p:nvGrpSpPr>
        <p:grpSpPr>
          <a:xfrm>
            <a:off x="5846920" y="5803373"/>
            <a:ext cx="718037" cy="569320"/>
            <a:chOff x="4693198" y="6281583"/>
            <a:chExt cx="708848" cy="562034"/>
          </a:xfrm>
        </p:grpSpPr>
        <p:cxnSp>
          <p:nvCxnSpPr>
            <p:cNvPr id="25" name="직선 화살표 연결선 24">
              <a:extLst>
                <a:ext uri="{FF2B5EF4-FFF2-40B4-BE49-F238E27FC236}">
                  <a16:creationId xmlns:a16="http://schemas.microsoft.com/office/drawing/2014/main" id="{736EE316-7F0A-184C-80CB-CC6A0F9961D1}"/>
                </a:ext>
              </a:extLst>
            </p:cNvPr>
            <p:cNvCxnSpPr>
              <a:cxnSpLocks/>
            </p:cNvCxnSpPr>
            <p:nvPr/>
          </p:nvCxnSpPr>
          <p:spPr>
            <a:xfrm flipV="1">
              <a:off x="5142609" y="6281583"/>
              <a:ext cx="0" cy="271397"/>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2A775B0-991B-0241-9274-BAFD6D39D1CD}"/>
                </a:ext>
              </a:extLst>
            </p:cNvPr>
            <p:cNvSpPr txBox="1"/>
            <p:nvPr/>
          </p:nvSpPr>
          <p:spPr>
            <a:xfrm>
              <a:off x="4693198" y="6535840"/>
              <a:ext cx="708848" cy="307777"/>
            </a:xfrm>
            <a:prstGeom prst="rect">
              <a:avLst/>
            </a:prstGeom>
            <a:noFill/>
          </p:spPr>
          <p:txBody>
            <a:bodyPr wrap="none" rtlCol="0">
              <a:spAutoFit/>
            </a:bodyPr>
            <a:lstStyle/>
            <a:p>
              <a:pPr defTabSz="926287" eaLnBrk="1" fontAlgn="auto" latinLnBrk="1" hangingPunct="1">
                <a:spcBef>
                  <a:spcPts val="0"/>
                </a:spcBef>
                <a:spcAft>
                  <a:spcPts val="0"/>
                </a:spcAft>
              </a:pPr>
              <a:r>
                <a:rPr kumimoji="1" lang="en-US" altLang="ko-KR" sz="1418" dirty="0" err="1">
                  <a:solidFill>
                    <a:srgbClr val="FF0000"/>
                  </a:solidFill>
                  <a:latin typeface="Calibri" panose="020F0502020204030204"/>
                  <a:ea typeface="맑은 고딕" panose="020B0503020000020004" pitchFamily="34" charset="-127"/>
                </a:rPr>
                <a:t>AckS</a:t>
              </a:r>
              <a:r>
                <a:rPr kumimoji="1" lang="en-US" altLang="ko-KR" sz="1418" dirty="0">
                  <a:solidFill>
                    <a:srgbClr val="FF0000"/>
                  </a:solidFill>
                  <a:latin typeface="Calibri" panose="020F0502020204030204"/>
                  <a:ea typeface="맑은 고딕" panose="020B0503020000020004" pitchFamily="34" charset="-127"/>
                </a:rPr>
                <a:t>=1</a:t>
              </a:r>
              <a:endParaRPr kumimoji="1" lang="ko-KR" altLang="en-US" sz="1418" dirty="0">
                <a:solidFill>
                  <a:srgbClr val="FF0000"/>
                </a:solidFill>
                <a:latin typeface="Calibri" panose="020F0502020204030204"/>
                <a:ea typeface="맑은 고딕" panose="020B0503020000020004" pitchFamily="34" charset="-127"/>
              </a:endParaRPr>
            </a:p>
          </p:txBody>
        </p:sp>
      </p:grpSp>
      <p:grpSp>
        <p:nvGrpSpPr>
          <p:cNvPr id="27" name="그룹 26">
            <a:extLst>
              <a:ext uri="{FF2B5EF4-FFF2-40B4-BE49-F238E27FC236}">
                <a16:creationId xmlns:a16="http://schemas.microsoft.com/office/drawing/2014/main" id="{F15AD215-DB8D-8F4F-83EB-14D1E94730FA}"/>
              </a:ext>
            </a:extLst>
          </p:cNvPr>
          <p:cNvGrpSpPr/>
          <p:nvPr/>
        </p:nvGrpSpPr>
        <p:grpSpPr>
          <a:xfrm>
            <a:off x="5282947" y="4763069"/>
            <a:ext cx="735898" cy="1315220"/>
            <a:chOff x="4159020" y="5254591"/>
            <a:chExt cx="726481" cy="1298389"/>
          </a:xfrm>
        </p:grpSpPr>
        <p:cxnSp>
          <p:nvCxnSpPr>
            <p:cNvPr id="28" name="직선 화살표 연결선 27">
              <a:extLst>
                <a:ext uri="{FF2B5EF4-FFF2-40B4-BE49-F238E27FC236}">
                  <a16:creationId xmlns:a16="http://schemas.microsoft.com/office/drawing/2014/main" id="{2B9D46E0-974E-1E44-99B9-5E540D15A0B1}"/>
                </a:ext>
              </a:extLst>
            </p:cNvPr>
            <p:cNvCxnSpPr>
              <a:cxnSpLocks/>
            </p:cNvCxnSpPr>
            <p:nvPr/>
          </p:nvCxnSpPr>
          <p:spPr>
            <a:xfrm flipV="1">
              <a:off x="4487965" y="6281583"/>
              <a:ext cx="0" cy="2713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C75D442-47E6-4A45-8FAC-EF04C2AC0EA6}"/>
                </a:ext>
              </a:extLst>
            </p:cNvPr>
            <p:cNvSpPr txBox="1"/>
            <p:nvPr/>
          </p:nvSpPr>
          <p:spPr>
            <a:xfrm>
              <a:off x="4159020" y="5254591"/>
              <a:ext cx="726481" cy="307777"/>
            </a:xfrm>
            <a:prstGeom prst="rect">
              <a:avLst/>
            </a:prstGeom>
            <a:noFill/>
          </p:spPr>
          <p:txBody>
            <a:bodyPr wrap="none" rtlCol="0">
              <a:spAutoFit/>
            </a:bodyPr>
            <a:lstStyle/>
            <a:p>
              <a:pPr defTabSz="926287" eaLnBrk="1" fontAlgn="auto" latinLnBrk="1" hangingPunct="1">
                <a:spcBef>
                  <a:spcPts val="0"/>
                </a:spcBef>
                <a:spcAft>
                  <a:spcPts val="0"/>
                </a:spcAft>
              </a:pPr>
              <a:r>
                <a:rPr kumimoji="1" lang="en-US" altLang="ko-KR" sz="1418" dirty="0">
                  <a:solidFill>
                    <a:srgbClr val="0070C0"/>
                  </a:solidFill>
                  <a:latin typeface="Calibri" panose="020F0502020204030204"/>
                  <a:ea typeface="맑은 고딕" panose="020B0503020000020004" pitchFamily="34" charset="-127"/>
                </a:rPr>
                <a:t>Send=1</a:t>
              </a:r>
              <a:endParaRPr kumimoji="1" lang="ko-KR" altLang="en-US" sz="1418" dirty="0">
                <a:solidFill>
                  <a:srgbClr val="0070C0"/>
                </a:solidFill>
                <a:latin typeface="Calibri" panose="020F0502020204030204"/>
                <a:ea typeface="맑은 고딕" panose="020B0503020000020004" pitchFamily="34" charset="-127"/>
              </a:endParaRPr>
            </a:p>
          </p:txBody>
        </p:sp>
      </p:grpSp>
      <p:grpSp>
        <p:nvGrpSpPr>
          <p:cNvPr id="30" name="그룹 29">
            <a:extLst>
              <a:ext uri="{FF2B5EF4-FFF2-40B4-BE49-F238E27FC236}">
                <a16:creationId xmlns:a16="http://schemas.microsoft.com/office/drawing/2014/main" id="{934579EC-125D-C345-8993-8DC9CD52B237}"/>
              </a:ext>
            </a:extLst>
          </p:cNvPr>
          <p:cNvGrpSpPr/>
          <p:nvPr/>
        </p:nvGrpSpPr>
        <p:grpSpPr>
          <a:xfrm>
            <a:off x="6232152" y="4773527"/>
            <a:ext cx="735898" cy="1304761"/>
            <a:chOff x="5096078" y="5264916"/>
            <a:chExt cx="726481" cy="1288064"/>
          </a:xfrm>
        </p:grpSpPr>
        <p:cxnSp>
          <p:nvCxnSpPr>
            <p:cNvPr id="31" name="직선 화살표 연결선 30">
              <a:extLst>
                <a:ext uri="{FF2B5EF4-FFF2-40B4-BE49-F238E27FC236}">
                  <a16:creationId xmlns:a16="http://schemas.microsoft.com/office/drawing/2014/main" id="{BFE2E430-34BF-A34E-A3C6-EC05C81874F6}"/>
                </a:ext>
              </a:extLst>
            </p:cNvPr>
            <p:cNvCxnSpPr>
              <a:cxnSpLocks/>
            </p:cNvCxnSpPr>
            <p:nvPr/>
          </p:nvCxnSpPr>
          <p:spPr>
            <a:xfrm flipV="1">
              <a:off x="5385663" y="6281583"/>
              <a:ext cx="0" cy="2713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26B5331-F8DF-D345-957A-9F54C48630D3}"/>
                </a:ext>
              </a:extLst>
            </p:cNvPr>
            <p:cNvSpPr txBox="1"/>
            <p:nvPr/>
          </p:nvSpPr>
          <p:spPr>
            <a:xfrm>
              <a:off x="5096078" y="5264916"/>
              <a:ext cx="726481" cy="307777"/>
            </a:xfrm>
            <a:prstGeom prst="rect">
              <a:avLst/>
            </a:prstGeom>
            <a:noFill/>
          </p:spPr>
          <p:txBody>
            <a:bodyPr wrap="none" rtlCol="0">
              <a:spAutoFit/>
            </a:bodyPr>
            <a:lstStyle/>
            <a:p>
              <a:pPr defTabSz="926287" eaLnBrk="1" fontAlgn="auto" latinLnBrk="1" hangingPunct="1">
                <a:spcBef>
                  <a:spcPts val="0"/>
                </a:spcBef>
                <a:spcAft>
                  <a:spcPts val="0"/>
                </a:spcAft>
              </a:pPr>
              <a:r>
                <a:rPr kumimoji="1" lang="en-US" altLang="ko-KR" sz="1418" dirty="0">
                  <a:solidFill>
                    <a:srgbClr val="0070C0"/>
                  </a:solidFill>
                  <a:latin typeface="Calibri" panose="020F0502020204030204"/>
                  <a:ea typeface="맑은 고딕" panose="020B0503020000020004" pitchFamily="34" charset="-127"/>
                </a:rPr>
                <a:t>Send=0</a:t>
              </a:r>
              <a:endParaRPr kumimoji="1" lang="ko-KR" altLang="en-US" sz="1418" dirty="0">
                <a:solidFill>
                  <a:srgbClr val="0070C0"/>
                </a:solidFill>
                <a:latin typeface="Calibri" panose="020F0502020204030204"/>
                <a:ea typeface="맑은 고딕" panose="020B0503020000020004" pitchFamily="34" charset="-127"/>
              </a:endParaRPr>
            </a:p>
          </p:txBody>
        </p:sp>
      </p:grpSp>
      <p:cxnSp>
        <p:nvCxnSpPr>
          <p:cNvPr id="34" name="꺾인 연결선[E] 33">
            <a:extLst>
              <a:ext uri="{FF2B5EF4-FFF2-40B4-BE49-F238E27FC236}">
                <a16:creationId xmlns:a16="http://schemas.microsoft.com/office/drawing/2014/main" id="{1E086991-C162-514E-B41A-0918551258DB}"/>
              </a:ext>
            </a:extLst>
          </p:cNvPr>
          <p:cNvCxnSpPr/>
          <p:nvPr/>
        </p:nvCxnSpPr>
        <p:spPr>
          <a:xfrm>
            <a:off x="6953868" y="5085294"/>
            <a:ext cx="456782" cy="361620"/>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직선 연결선[R] 34">
            <a:extLst>
              <a:ext uri="{FF2B5EF4-FFF2-40B4-BE49-F238E27FC236}">
                <a16:creationId xmlns:a16="http://schemas.microsoft.com/office/drawing/2014/main" id="{DE19A31E-4992-EA47-8902-442B7BC831A6}"/>
              </a:ext>
            </a:extLst>
          </p:cNvPr>
          <p:cNvCxnSpPr/>
          <p:nvPr/>
        </p:nvCxnSpPr>
        <p:spPr>
          <a:xfrm>
            <a:off x="6944689" y="5085294"/>
            <a:ext cx="0" cy="3616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500F23E9-FB0B-2F4C-9812-CE522CA41850}"/>
              </a:ext>
            </a:extLst>
          </p:cNvPr>
          <p:cNvCxnSpPr>
            <a:cxnSpLocks/>
          </p:cNvCxnSpPr>
          <p:nvPr/>
        </p:nvCxnSpPr>
        <p:spPr>
          <a:xfrm flipV="1">
            <a:off x="7014100" y="5782400"/>
            <a:ext cx="0" cy="27491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8C9AA1EC-8A10-B845-A3DB-D7DED8815968}"/>
              </a:ext>
            </a:extLst>
          </p:cNvPr>
          <p:cNvCxnSpPr>
            <a:cxnSpLocks/>
          </p:cNvCxnSpPr>
          <p:nvPr/>
        </p:nvCxnSpPr>
        <p:spPr>
          <a:xfrm flipV="1">
            <a:off x="6082400" y="5803374"/>
            <a:ext cx="0" cy="27491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꺾인 연결선[E] 38">
            <a:extLst>
              <a:ext uri="{FF2B5EF4-FFF2-40B4-BE49-F238E27FC236}">
                <a16:creationId xmlns:a16="http://schemas.microsoft.com/office/drawing/2014/main" id="{287F736F-B81C-704A-A0FA-736B3C471444}"/>
              </a:ext>
            </a:extLst>
          </p:cNvPr>
          <p:cNvCxnSpPr/>
          <p:nvPr/>
        </p:nvCxnSpPr>
        <p:spPr>
          <a:xfrm>
            <a:off x="7419660" y="5087952"/>
            <a:ext cx="456782" cy="361620"/>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직선 연결선[R] 39">
            <a:extLst>
              <a:ext uri="{FF2B5EF4-FFF2-40B4-BE49-F238E27FC236}">
                <a16:creationId xmlns:a16="http://schemas.microsoft.com/office/drawing/2014/main" id="{3C2EE455-F22D-8948-AE98-9028E743E5E0}"/>
              </a:ext>
            </a:extLst>
          </p:cNvPr>
          <p:cNvCxnSpPr/>
          <p:nvPr/>
        </p:nvCxnSpPr>
        <p:spPr>
          <a:xfrm>
            <a:off x="7410481" y="5087952"/>
            <a:ext cx="0" cy="3616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7871F3B9-1F1A-B544-A6E2-5534BE080187}"/>
              </a:ext>
            </a:extLst>
          </p:cNvPr>
          <p:cNvCxnSpPr>
            <a:cxnSpLocks/>
          </p:cNvCxnSpPr>
          <p:nvPr/>
        </p:nvCxnSpPr>
        <p:spPr>
          <a:xfrm flipV="1">
            <a:off x="7479892" y="5785058"/>
            <a:ext cx="0" cy="27491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562E2A9-54A3-EC46-BF6A-45E86CE0A166}"/>
              </a:ext>
            </a:extLst>
          </p:cNvPr>
          <p:cNvSpPr txBox="1"/>
          <p:nvPr/>
        </p:nvSpPr>
        <p:spPr>
          <a:xfrm>
            <a:off x="7304278" y="6045391"/>
            <a:ext cx="391656" cy="311767"/>
          </a:xfrm>
          <a:prstGeom prst="rect">
            <a:avLst/>
          </a:prstGeom>
          <a:noFill/>
        </p:spPr>
        <p:txBody>
          <a:bodyPr wrap="none" rtlCol="0">
            <a:spAutoFit/>
          </a:bodyPr>
          <a:lstStyle/>
          <a:p>
            <a:pPr defTabSz="926287" eaLnBrk="1" fontAlgn="auto" latinLnBrk="1" hangingPunct="1">
              <a:spcBef>
                <a:spcPts val="0"/>
              </a:spcBef>
              <a:spcAft>
                <a:spcPts val="0"/>
              </a:spcAft>
            </a:pPr>
            <a:r>
              <a:rPr kumimoji="1" lang="en-US" altLang="ko-KR" sz="1418" dirty="0">
                <a:solidFill>
                  <a:prstClr val="black"/>
                </a:solidFill>
                <a:latin typeface="Calibri" panose="020F0502020204030204"/>
                <a:ea typeface="맑은 고딕" panose="020B0503020000020004" pitchFamily="34" charset="-127"/>
              </a:rPr>
              <a:t>D7</a:t>
            </a:r>
            <a:endParaRPr kumimoji="1" lang="ko-KR" altLang="en-US" sz="1418" dirty="0">
              <a:solidFill>
                <a:prstClr val="black"/>
              </a:solidFill>
              <a:latin typeface="Calibri" panose="020F0502020204030204"/>
              <a:ea typeface="맑은 고딕" panose="020B0503020000020004" pitchFamily="34" charset="-127"/>
            </a:endParaRPr>
          </a:p>
        </p:txBody>
      </p:sp>
      <p:sp>
        <p:nvSpPr>
          <p:cNvPr id="42" name="TextBox 41">
            <a:extLst>
              <a:ext uri="{FF2B5EF4-FFF2-40B4-BE49-F238E27FC236}">
                <a16:creationId xmlns:a16="http://schemas.microsoft.com/office/drawing/2014/main" id="{DC5FA26D-0F86-244C-9E85-1D204A7CB960}"/>
              </a:ext>
            </a:extLst>
          </p:cNvPr>
          <p:cNvSpPr txBox="1"/>
          <p:nvPr/>
        </p:nvSpPr>
        <p:spPr>
          <a:xfrm>
            <a:off x="7719829" y="6045391"/>
            <a:ext cx="778117" cy="314559"/>
          </a:xfrm>
          <a:prstGeom prst="rect">
            <a:avLst/>
          </a:prstGeom>
          <a:noFill/>
        </p:spPr>
        <p:txBody>
          <a:bodyPr wrap="none" rtlCol="0">
            <a:spAutoFit/>
          </a:bodyPr>
          <a:lstStyle/>
          <a:p>
            <a:pPr defTabSz="926287" eaLnBrk="1" fontAlgn="auto" latinLnBrk="1" hangingPunct="1">
              <a:spcBef>
                <a:spcPts val="0"/>
              </a:spcBef>
              <a:spcAft>
                <a:spcPts val="0"/>
              </a:spcAft>
            </a:pPr>
            <a:r>
              <a:rPr kumimoji="1" lang="en-US" altLang="ko-KR" sz="1418" dirty="0">
                <a:solidFill>
                  <a:prstClr val="black"/>
                </a:solidFill>
                <a:latin typeface="Calibri" panose="020F0502020204030204"/>
                <a:ea typeface="맑은 고딕" panose="020B0503020000020004" pitchFamily="34" charset="-127"/>
              </a:rPr>
              <a:t>D6     ….</a:t>
            </a:r>
            <a:endParaRPr kumimoji="1" lang="ko-KR" altLang="en-US" sz="1418" dirty="0">
              <a:solidFill>
                <a:prstClr val="black"/>
              </a:solidFill>
              <a:latin typeface="Calibri" panose="020F0502020204030204"/>
              <a:ea typeface="맑은 고딕" panose="020B0503020000020004" pitchFamily="34" charset="-127"/>
            </a:endParaRPr>
          </a:p>
        </p:txBody>
      </p:sp>
      <p:sp>
        <p:nvSpPr>
          <p:cNvPr id="43" name="TextBox 42">
            <a:extLst>
              <a:ext uri="{FF2B5EF4-FFF2-40B4-BE49-F238E27FC236}">
                <a16:creationId xmlns:a16="http://schemas.microsoft.com/office/drawing/2014/main" id="{AFA88BEF-B04B-D54E-A71F-97D832C3C77A}"/>
              </a:ext>
            </a:extLst>
          </p:cNvPr>
          <p:cNvSpPr txBox="1"/>
          <p:nvPr/>
        </p:nvSpPr>
        <p:spPr>
          <a:xfrm>
            <a:off x="6660804" y="6054713"/>
            <a:ext cx="643474" cy="311767"/>
          </a:xfrm>
          <a:prstGeom prst="rect">
            <a:avLst/>
          </a:prstGeom>
          <a:noFill/>
        </p:spPr>
        <p:txBody>
          <a:bodyPr wrap="none" rtlCol="0">
            <a:spAutoFit/>
          </a:bodyPr>
          <a:lstStyle/>
          <a:p>
            <a:pPr defTabSz="926287" eaLnBrk="1" fontAlgn="auto" latinLnBrk="1" hangingPunct="1">
              <a:spcBef>
                <a:spcPts val="0"/>
              </a:spcBef>
              <a:spcAft>
                <a:spcPts val="0"/>
              </a:spcAft>
            </a:pPr>
            <a:r>
              <a:rPr kumimoji="1" lang="en-US" altLang="ko-KR" sz="1418" dirty="0" err="1">
                <a:solidFill>
                  <a:prstClr val="black"/>
                </a:solidFill>
                <a:latin typeface="Calibri" panose="020F0502020204030204"/>
                <a:ea typeface="맑은 고딕" panose="020B0503020000020004" pitchFamily="34" charset="-127"/>
              </a:rPr>
              <a:t>TxD</a:t>
            </a:r>
            <a:r>
              <a:rPr kumimoji="1" lang="en-US" altLang="ko-KR" sz="1418" dirty="0">
                <a:solidFill>
                  <a:prstClr val="black"/>
                </a:solidFill>
                <a:latin typeface="Calibri" panose="020F0502020204030204"/>
                <a:ea typeface="맑은 고딕" panose="020B0503020000020004" pitchFamily="34" charset="-127"/>
              </a:rPr>
              <a:t>=0</a:t>
            </a:r>
            <a:endParaRPr kumimoji="1" lang="ko-KR" altLang="en-US" sz="1418" dirty="0">
              <a:solidFill>
                <a:prstClr val="black"/>
              </a:solidFill>
              <a:latin typeface="Calibri" panose="020F0502020204030204"/>
              <a:ea typeface="맑은 고딕" panose="020B0503020000020004" pitchFamily="34" charset="-127"/>
            </a:endParaRPr>
          </a:p>
        </p:txBody>
      </p:sp>
      <p:cxnSp>
        <p:nvCxnSpPr>
          <p:cNvPr id="45" name="꺾인 연결선[E] 44">
            <a:extLst>
              <a:ext uri="{FF2B5EF4-FFF2-40B4-BE49-F238E27FC236}">
                <a16:creationId xmlns:a16="http://schemas.microsoft.com/office/drawing/2014/main" id="{99B8657E-8D12-8146-BC7D-8E842B0E0EBA}"/>
              </a:ext>
            </a:extLst>
          </p:cNvPr>
          <p:cNvCxnSpPr/>
          <p:nvPr/>
        </p:nvCxnSpPr>
        <p:spPr>
          <a:xfrm>
            <a:off x="7884769" y="5091416"/>
            <a:ext cx="456782" cy="361620"/>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직선 연결선[R] 45">
            <a:extLst>
              <a:ext uri="{FF2B5EF4-FFF2-40B4-BE49-F238E27FC236}">
                <a16:creationId xmlns:a16="http://schemas.microsoft.com/office/drawing/2014/main" id="{703046B0-A50A-1445-80CE-2DBF8BDF6BB8}"/>
              </a:ext>
            </a:extLst>
          </p:cNvPr>
          <p:cNvCxnSpPr/>
          <p:nvPr/>
        </p:nvCxnSpPr>
        <p:spPr>
          <a:xfrm>
            <a:off x="7875590" y="5091416"/>
            <a:ext cx="0" cy="3616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68BC2C3B-3AF2-3043-BA0E-906A03B63F0B}"/>
              </a:ext>
            </a:extLst>
          </p:cNvPr>
          <p:cNvCxnSpPr>
            <a:cxnSpLocks/>
          </p:cNvCxnSpPr>
          <p:nvPr/>
        </p:nvCxnSpPr>
        <p:spPr>
          <a:xfrm flipV="1">
            <a:off x="7945001" y="5788523"/>
            <a:ext cx="0" cy="27491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8DD3CDAF-4836-F946-AA69-9C6B821FCE83}"/>
                  </a:ext>
                </a:extLst>
              </p14:cNvPr>
              <p14:cNvContentPartPr/>
              <p14:nvPr/>
            </p14:nvContentPartPr>
            <p14:xfrm>
              <a:off x="999720" y="2925000"/>
              <a:ext cx="8054280" cy="3375000"/>
            </p14:xfrm>
          </p:contentPart>
        </mc:Choice>
        <mc:Fallback>
          <p:pic>
            <p:nvPicPr>
              <p:cNvPr id="2" name="Ink 1">
                <a:extLst>
                  <a:ext uri="{FF2B5EF4-FFF2-40B4-BE49-F238E27FC236}">
                    <a16:creationId xmlns:a16="http://schemas.microsoft.com/office/drawing/2014/main" id="{8DD3CDAF-4836-F946-AA69-9C6B821FCE83}"/>
                  </a:ext>
                </a:extLst>
              </p:cNvPr>
              <p:cNvPicPr/>
              <p:nvPr/>
            </p:nvPicPr>
            <p:blipFill>
              <a:blip r:embed="rId4"/>
              <a:stretch>
                <a:fillRect/>
              </a:stretch>
            </p:blipFill>
            <p:spPr>
              <a:xfrm>
                <a:off x="990360" y="2915640"/>
                <a:ext cx="8073000" cy="3393720"/>
              </a:xfrm>
              <a:prstGeom prst="rect">
                <a:avLst/>
              </a:prstGeom>
            </p:spPr>
          </p:pic>
        </mc:Fallback>
      </mc:AlternateContent>
    </p:spTree>
    <p:extLst>
      <p:ext uri="{BB962C8B-B14F-4D97-AF65-F5344CB8AC3E}">
        <p14:creationId xmlns:p14="http://schemas.microsoft.com/office/powerpoint/2010/main" val="12491043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p:cNvSpPr txBox="1"/>
          <p:nvPr/>
        </p:nvSpPr>
        <p:spPr>
          <a:xfrm>
            <a:off x="826414" y="881671"/>
            <a:ext cx="7860421" cy="374120"/>
          </a:xfrm>
          <a:prstGeom prst="rect">
            <a:avLst/>
          </a:prstGeom>
          <a:noFill/>
        </p:spPr>
        <p:txBody>
          <a:bodyPr wrap="square" rtlCol="0">
            <a:spAutoFit/>
          </a:bodyPr>
          <a:lstStyle/>
          <a:p>
            <a:pPr defTabSz="926287" eaLnBrk="1" fontAlgn="auto" latinLnBrk="1" hangingPunct="1">
              <a:spcBef>
                <a:spcPts val="0"/>
              </a:spcBef>
              <a:spcAft>
                <a:spcPts val="0"/>
              </a:spcAft>
            </a:pPr>
            <a:r>
              <a:rPr lang="en-US" altLang="ko-KR" sz="1823" b="1" dirty="0">
                <a:solidFill>
                  <a:prstClr val="black"/>
                </a:solidFill>
                <a:latin typeface="Calibri" panose="020F0502020204030204"/>
                <a:ea typeface="맑은 고딕" panose="020B0503020000020004" pitchFamily="34" charset="-127"/>
              </a:rPr>
              <a:t>Block diagram of serial line transmitter/receiver(Cont’d)</a:t>
            </a: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76421" y="1630405"/>
            <a:ext cx="4920616" cy="2530709"/>
          </a:xfrm>
          <a:prstGeom prst="rect">
            <a:avLst/>
          </a:prstGeom>
        </p:spPr>
      </p:pic>
      <p:sp>
        <p:nvSpPr>
          <p:cNvPr id="6" name="직사각형 5"/>
          <p:cNvSpPr/>
          <p:nvPr/>
        </p:nvSpPr>
        <p:spPr>
          <a:xfrm>
            <a:off x="2290305" y="1590818"/>
            <a:ext cx="2222070" cy="2601472"/>
          </a:xfrm>
          <a:prstGeom prst="rect">
            <a:avLst/>
          </a:prstGeom>
          <a:noFill/>
          <a:ln w="28575">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26287" eaLnBrk="1" fontAlgn="auto" latinLnBrk="1" hangingPunct="1">
              <a:spcBef>
                <a:spcPts val="0"/>
              </a:spcBef>
              <a:spcAft>
                <a:spcPts val="0"/>
              </a:spcAft>
            </a:pPr>
            <a:endParaRPr lang="ko-KR" altLang="en-US" sz="1823">
              <a:solidFill>
                <a:prstClr val="white"/>
              </a:solidFill>
              <a:latin typeface="Calibri" panose="020F0502020204030204"/>
              <a:ea typeface="맑은 고딕" panose="020B0503020000020004" pitchFamily="34" charset="-127"/>
            </a:endParaRPr>
          </a:p>
        </p:txBody>
      </p:sp>
      <p:sp>
        <p:nvSpPr>
          <p:cNvPr id="11" name="직사각형 10"/>
          <p:cNvSpPr/>
          <p:nvPr/>
        </p:nvSpPr>
        <p:spPr>
          <a:xfrm>
            <a:off x="4822722" y="1584822"/>
            <a:ext cx="2474315" cy="2576292"/>
          </a:xfrm>
          <a:prstGeom prst="rect">
            <a:avLst/>
          </a:prstGeom>
          <a:noFill/>
          <a:ln w="28575">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26287" eaLnBrk="1" fontAlgn="auto" latinLnBrk="1" hangingPunct="1">
              <a:spcBef>
                <a:spcPts val="0"/>
              </a:spcBef>
              <a:spcAft>
                <a:spcPts val="0"/>
              </a:spcAft>
            </a:pPr>
            <a:endParaRPr lang="ko-KR" altLang="en-US" sz="1823">
              <a:solidFill>
                <a:prstClr val="white"/>
              </a:solidFill>
              <a:latin typeface="Calibri" panose="020F0502020204030204"/>
              <a:ea typeface="맑은 고딕" panose="020B0503020000020004" pitchFamily="34" charset="-127"/>
            </a:endParaRPr>
          </a:p>
        </p:txBody>
      </p:sp>
      <p:sp>
        <p:nvSpPr>
          <p:cNvPr id="7" name="TextBox 6"/>
          <p:cNvSpPr txBox="1"/>
          <p:nvPr/>
        </p:nvSpPr>
        <p:spPr>
          <a:xfrm>
            <a:off x="2898220" y="1273055"/>
            <a:ext cx="1179553" cy="311767"/>
          </a:xfrm>
          <a:prstGeom prst="rect">
            <a:avLst/>
          </a:prstGeom>
          <a:noFill/>
        </p:spPr>
        <p:txBody>
          <a:bodyPr wrap="square" rtlCol="0">
            <a:spAutoFit/>
          </a:bodyPr>
          <a:lstStyle/>
          <a:p>
            <a:pPr defTabSz="926287" eaLnBrk="1" fontAlgn="auto" latinLnBrk="1" hangingPunct="1">
              <a:spcBef>
                <a:spcPts val="0"/>
              </a:spcBef>
              <a:spcAft>
                <a:spcPts val="0"/>
              </a:spcAft>
            </a:pPr>
            <a:r>
              <a:rPr lang="en-US" altLang="ko-KR" sz="1418" dirty="0">
                <a:solidFill>
                  <a:srgbClr val="41719C"/>
                </a:solidFill>
                <a:latin typeface="Calibri" panose="020F0502020204030204"/>
                <a:ea typeface="맑은 고딕" panose="020B0503020000020004" pitchFamily="34" charset="-127"/>
              </a:rPr>
              <a:t>Sender part</a:t>
            </a:r>
            <a:endParaRPr lang="ko-KR" altLang="en-US" sz="1418" dirty="0">
              <a:solidFill>
                <a:srgbClr val="41719C"/>
              </a:solidFill>
              <a:latin typeface="Calibri" panose="020F0502020204030204"/>
              <a:ea typeface="맑은 고딕" panose="020B0503020000020004" pitchFamily="34" charset="-127"/>
            </a:endParaRPr>
          </a:p>
        </p:txBody>
      </p:sp>
      <p:sp>
        <p:nvSpPr>
          <p:cNvPr id="13" name="TextBox 12"/>
          <p:cNvSpPr txBox="1"/>
          <p:nvPr/>
        </p:nvSpPr>
        <p:spPr>
          <a:xfrm>
            <a:off x="5462179" y="1264422"/>
            <a:ext cx="1195399" cy="311767"/>
          </a:xfrm>
          <a:prstGeom prst="rect">
            <a:avLst/>
          </a:prstGeom>
          <a:noFill/>
        </p:spPr>
        <p:txBody>
          <a:bodyPr wrap="square" rtlCol="0">
            <a:spAutoFit/>
          </a:bodyPr>
          <a:lstStyle/>
          <a:p>
            <a:pPr defTabSz="926287" eaLnBrk="1" fontAlgn="auto" latinLnBrk="1" hangingPunct="1">
              <a:spcBef>
                <a:spcPts val="0"/>
              </a:spcBef>
              <a:spcAft>
                <a:spcPts val="0"/>
              </a:spcAft>
            </a:pPr>
            <a:r>
              <a:rPr lang="en-US" altLang="ko-KR" sz="1418" dirty="0">
                <a:solidFill>
                  <a:srgbClr val="CC0066"/>
                </a:solidFill>
                <a:latin typeface="Calibri" panose="020F0502020204030204"/>
                <a:ea typeface="맑은 고딕" panose="020B0503020000020004" pitchFamily="34" charset="-127"/>
              </a:rPr>
              <a:t>Receiver part</a:t>
            </a:r>
            <a:endParaRPr lang="ko-KR" altLang="en-US" sz="1418" dirty="0">
              <a:solidFill>
                <a:srgbClr val="CC0066"/>
              </a:solidFill>
              <a:latin typeface="Calibri" panose="020F0502020204030204"/>
              <a:ea typeface="맑은 고딕" panose="020B0503020000020004" pitchFamily="34" charset="-127"/>
            </a:endParaRPr>
          </a:p>
        </p:txBody>
      </p:sp>
      <p:sp>
        <p:nvSpPr>
          <p:cNvPr id="3" name="TextBox 2"/>
          <p:cNvSpPr txBox="1"/>
          <p:nvPr/>
        </p:nvSpPr>
        <p:spPr>
          <a:xfrm>
            <a:off x="1822592" y="4390113"/>
            <a:ext cx="2844828" cy="1861764"/>
          </a:xfrm>
          <a:prstGeom prst="rect">
            <a:avLst/>
          </a:prstGeom>
          <a:noFill/>
        </p:spPr>
        <p:txBody>
          <a:bodyPr wrap="square" rtlCol="0">
            <a:spAutoFit/>
          </a:bodyPr>
          <a:lstStyle/>
          <a:p>
            <a:pPr algn="r" defTabSz="926287" eaLnBrk="1" fontAlgn="auto" latinLnBrk="1" hangingPunct="1">
              <a:spcBef>
                <a:spcPts val="0"/>
              </a:spcBef>
              <a:spcAft>
                <a:spcPts val="0"/>
              </a:spcAft>
            </a:pPr>
            <a:r>
              <a:rPr lang="en-US" altLang="ko-KR" sz="1418" b="1" dirty="0" err="1">
                <a:solidFill>
                  <a:prstClr val="black"/>
                </a:solidFill>
                <a:latin typeface="Calibri" panose="020F0502020204030204"/>
                <a:ea typeface="맑은 고딕" panose="020B0503020000020004" pitchFamily="34" charset="-127"/>
              </a:rPr>
              <a:t>KeyboardDecode</a:t>
            </a:r>
            <a:r>
              <a:rPr lang="en-US" altLang="ko-KR" sz="1418" dirty="0">
                <a:solidFill>
                  <a:prstClr val="black"/>
                </a:solidFill>
                <a:latin typeface="Calibri" panose="020F0502020204030204"/>
                <a:ea typeface="맑은 고딕" panose="020B0503020000020004" pitchFamily="34" charset="-127"/>
              </a:rPr>
              <a:t>: Decoding the signals from the keypad and turn them in to the appropriate character code for the button that was pressed</a:t>
            </a:r>
          </a:p>
          <a:p>
            <a:pPr algn="r" defTabSz="926287" eaLnBrk="1" fontAlgn="auto" latinLnBrk="1" hangingPunct="1">
              <a:spcBef>
                <a:spcPts val="0"/>
              </a:spcBef>
              <a:spcAft>
                <a:spcPts val="0"/>
              </a:spcAft>
            </a:pPr>
            <a:endParaRPr lang="en-US" altLang="ko-KR" sz="1418" dirty="0">
              <a:solidFill>
                <a:prstClr val="black"/>
              </a:solidFill>
              <a:latin typeface="Calibri" panose="020F0502020204030204"/>
              <a:ea typeface="맑은 고딕" panose="020B0503020000020004" pitchFamily="34" charset="-127"/>
            </a:endParaRPr>
          </a:p>
          <a:p>
            <a:pPr algn="r" defTabSz="926287" eaLnBrk="1" fontAlgn="auto" latinLnBrk="1" hangingPunct="1">
              <a:spcBef>
                <a:spcPts val="0"/>
              </a:spcBef>
              <a:spcAft>
                <a:spcPts val="0"/>
              </a:spcAft>
            </a:pPr>
            <a:r>
              <a:rPr lang="en-US" altLang="ko-KR" sz="1418" b="1" dirty="0">
                <a:solidFill>
                  <a:prstClr val="black"/>
                </a:solidFill>
                <a:latin typeface="Calibri" panose="020F0502020204030204"/>
                <a:ea typeface="맑은 고딕" panose="020B0503020000020004" pitchFamily="34" charset="-127"/>
              </a:rPr>
              <a:t>Sender</a:t>
            </a:r>
            <a:r>
              <a:rPr lang="en-US" altLang="ko-KR" sz="1418" dirty="0">
                <a:solidFill>
                  <a:prstClr val="black"/>
                </a:solidFill>
                <a:latin typeface="Calibri" panose="020F0502020204030204"/>
                <a:ea typeface="맑은 고딕" panose="020B0503020000020004" pitchFamily="34" charset="-127"/>
              </a:rPr>
              <a:t>: Taking the byte and serially transmits it over the single wire</a:t>
            </a:r>
            <a:endParaRPr lang="ko-KR" altLang="en-US" sz="1418" dirty="0">
              <a:solidFill>
                <a:prstClr val="black"/>
              </a:solidFill>
              <a:latin typeface="Calibri" panose="020F0502020204030204"/>
              <a:ea typeface="맑은 고딕" panose="020B0503020000020004" pitchFamily="34" charset="-127"/>
            </a:endParaRPr>
          </a:p>
        </p:txBody>
      </p:sp>
      <p:sp>
        <p:nvSpPr>
          <p:cNvPr id="12" name="TextBox 11"/>
          <p:cNvSpPr txBox="1"/>
          <p:nvPr/>
        </p:nvSpPr>
        <p:spPr>
          <a:xfrm>
            <a:off x="4756624" y="4381240"/>
            <a:ext cx="2844828" cy="2303823"/>
          </a:xfrm>
          <a:prstGeom prst="rect">
            <a:avLst/>
          </a:prstGeom>
          <a:noFill/>
        </p:spPr>
        <p:txBody>
          <a:bodyPr wrap="square" rtlCol="0">
            <a:spAutoFit/>
          </a:bodyPr>
          <a:lstStyle/>
          <a:p>
            <a:pPr defTabSz="926287" eaLnBrk="1" fontAlgn="auto" latinLnBrk="1" hangingPunct="1">
              <a:spcBef>
                <a:spcPts val="0"/>
              </a:spcBef>
              <a:spcAft>
                <a:spcPts val="0"/>
              </a:spcAft>
            </a:pPr>
            <a:r>
              <a:rPr lang="en-US" altLang="ko-KR" sz="1418" b="1" dirty="0">
                <a:solidFill>
                  <a:prstClr val="black"/>
                </a:solidFill>
                <a:latin typeface="Calibri" panose="020F0502020204030204"/>
                <a:ea typeface="맑은 고딕" panose="020B0503020000020004" pitchFamily="34" charset="-127"/>
              </a:rPr>
              <a:t>Receiver</a:t>
            </a:r>
            <a:r>
              <a:rPr lang="en-US" altLang="ko-KR" sz="1418" dirty="0">
                <a:solidFill>
                  <a:prstClr val="black"/>
                </a:solidFill>
                <a:latin typeface="Calibri" panose="020F0502020204030204"/>
                <a:ea typeface="맑은 고딕" panose="020B0503020000020004" pitchFamily="34" charset="-127"/>
              </a:rPr>
              <a:t>: Observing the signal wire coming from the sender and determines when a byte has been received</a:t>
            </a:r>
          </a:p>
          <a:p>
            <a:pPr defTabSz="926287" eaLnBrk="1" fontAlgn="auto" latinLnBrk="1" hangingPunct="1">
              <a:spcBef>
                <a:spcPts val="0"/>
              </a:spcBef>
              <a:spcAft>
                <a:spcPts val="0"/>
              </a:spcAft>
            </a:pPr>
            <a:endParaRPr lang="en-US" altLang="ko-KR" sz="1418" dirty="0">
              <a:solidFill>
                <a:prstClr val="black"/>
              </a:solidFill>
              <a:latin typeface="Calibri" panose="020F0502020204030204"/>
              <a:ea typeface="맑은 고딕" panose="020B0503020000020004" pitchFamily="34" charset="-127"/>
            </a:endParaRPr>
          </a:p>
          <a:p>
            <a:pPr defTabSz="926287" eaLnBrk="1" fontAlgn="auto" latinLnBrk="1" hangingPunct="1">
              <a:spcBef>
                <a:spcPts val="0"/>
              </a:spcBef>
              <a:spcAft>
                <a:spcPts val="0"/>
              </a:spcAft>
            </a:pPr>
            <a:endParaRPr lang="en-US" altLang="ko-KR" sz="1418" dirty="0">
              <a:solidFill>
                <a:prstClr val="black"/>
              </a:solidFill>
              <a:latin typeface="Calibri" panose="020F0502020204030204"/>
              <a:ea typeface="맑은 고딕" panose="020B0503020000020004" pitchFamily="34" charset="-127"/>
            </a:endParaRPr>
          </a:p>
          <a:p>
            <a:pPr defTabSz="926287" eaLnBrk="1" fontAlgn="auto" latinLnBrk="1" hangingPunct="1">
              <a:spcBef>
                <a:spcPts val="0"/>
              </a:spcBef>
              <a:spcAft>
                <a:spcPts val="0"/>
              </a:spcAft>
            </a:pPr>
            <a:r>
              <a:rPr lang="en-US" altLang="ko-KR" sz="1418" b="1" dirty="0" err="1">
                <a:solidFill>
                  <a:prstClr val="black"/>
                </a:solidFill>
                <a:latin typeface="Calibri" panose="020F0502020204030204"/>
                <a:ea typeface="맑은 고딕" panose="020B0503020000020004" pitchFamily="34" charset="-127"/>
              </a:rPr>
              <a:t>DisplayControl</a:t>
            </a:r>
            <a:r>
              <a:rPr lang="en-US" altLang="ko-KR" sz="1418" dirty="0">
                <a:solidFill>
                  <a:prstClr val="black"/>
                </a:solidFill>
                <a:latin typeface="Calibri" panose="020F0502020204030204"/>
                <a:ea typeface="맑은 고딕" panose="020B0503020000020004" pitchFamily="34" charset="-127"/>
              </a:rPr>
              <a:t>: Taking the data and controls the LCD appropriately to get the corresponding character to show up on the screen</a:t>
            </a:r>
            <a:endParaRPr lang="ko-KR" altLang="en-US" sz="1418" dirty="0">
              <a:solidFill>
                <a:prstClr val="black"/>
              </a:solidFill>
              <a:latin typeface="Calibri" panose="020F0502020204030204"/>
              <a:ea typeface="맑은 고딕" panose="020B0503020000020004" pitchFamily="34" charset="-127"/>
            </a:endParaRPr>
          </a:p>
        </p:txBody>
      </p:sp>
      <p:sp>
        <p:nvSpPr>
          <p:cNvPr id="14" name="Rectangle 2"/>
          <p:cNvSpPr txBox="1">
            <a:spLocks noChangeArrowheads="1"/>
          </p:cNvSpPr>
          <p:nvPr/>
        </p:nvSpPr>
        <p:spPr>
          <a:xfrm>
            <a:off x="788976" y="180107"/>
            <a:ext cx="4142411" cy="287847"/>
          </a:xfrm>
          <a:prstGeom prst="rect">
            <a:avLst/>
          </a:prstGeom>
          <a:noFill/>
          <a:ln/>
        </p:spPr>
        <p:txBody>
          <a:bodyPr vert="horz" lIns="92625" tIns="46313" rIns="92625" bIns="46313" rtlCol="0" anchor="ctr">
            <a:normAutofit fontScale="32500" lnSpcReduction="200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defTabSz="926287" fontAlgn="auto">
              <a:spcAft>
                <a:spcPts val="0"/>
              </a:spcAft>
            </a:pPr>
            <a:r>
              <a:rPr lang="en-US" altLang="ko-KR" sz="4457" b="1" u="sng" dirty="0">
                <a:solidFill>
                  <a:srgbClr val="FF0000"/>
                </a:solidFill>
                <a:latin typeface="Arial" panose="020B0604020202020204" pitchFamily="34" charset="0"/>
                <a:ea typeface="맑은 고딕" panose="020B0503020000020004" pitchFamily="34" charset="-127"/>
                <a:cs typeface="Arial" panose="020B0604020202020204" pitchFamily="34" charset="0"/>
              </a:rPr>
              <a:t>Case studies in Sequential Logic Design</a:t>
            </a:r>
          </a:p>
        </p:txBody>
      </p:sp>
      <p:sp>
        <p:nvSpPr>
          <p:cNvPr id="15" name="Rectangle 3"/>
          <p:cNvSpPr>
            <a:spLocks noChangeArrowheads="1"/>
          </p:cNvSpPr>
          <p:nvPr/>
        </p:nvSpPr>
        <p:spPr bwMode="auto">
          <a:xfrm>
            <a:off x="994810" y="514588"/>
            <a:ext cx="3461385" cy="293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323" tIns="25729" rIns="64323" bIns="25729">
            <a:spAutoFit/>
          </a:bodyPr>
          <a:lstStyle/>
          <a:p>
            <a:pPr defTabSz="926287" eaLnBrk="1" fontAlgn="auto" latinLnBrk="1" hangingPunct="1">
              <a:lnSpc>
                <a:spcPct val="85000"/>
              </a:lnSpc>
              <a:spcBef>
                <a:spcPts val="0"/>
              </a:spcBef>
              <a:spcAft>
                <a:spcPts val="0"/>
              </a:spcAft>
            </a:pPr>
            <a:r>
              <a:rPr lang="en-US" altLang="ko-KR" sz="1823" b="1" i="1" dirty="0">
                <a:solidFill>
                  <a:prstClr val="black"/>
                </a:solidFill>
                <a:latin typeface="Calibri" panose="020F0502020204030204"/>
                <a:ea typeface="맑은 고딕" panose="020B0503020000020004" pitchFamily="34" charset="-127"/>
              </a:rPr>
              <a:t>A Serial Line Transmitter/Receiver</a:t>
            </a:r>
            <a:endParaRPr lang="en-US" altLang="ko-KR" sz="1823" b="1" i="1" dirty="0">
              <a:solidFill>
                <a:prstClr val="black"/>
              </a:solidFill>
              <a:ea typeface="맑은 고딕" panose="020B0503020000020004" pitchFamily="34" charset="-127"/>
              <a:cs typeface="Arial" panose="020B0604020202020204" pitchFamily="34" charset="0"/>
            </a:endParaRPr>
          </a:p>
        </p:txBody>
      </p:sp>
    </p:spTree>
    <p:extLst>
      <p:ext uri="{BB962C8B-B14F-4D97-AF65-F5344CB8AC3E}">
        <p14:creationId xmlns:p14="http://schemas.microsoft.com/office/powerpoint/2010/main" val="156763375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559986" y="795424"/>
            <a:ext cx="1100535" cy="409323"/>
          </a:xfrm>
          <a:prstGeom prst="rect">
            <a:avLst/>
          </a:prstGeom>
          <a:noFill/>
        </p:spPr>
        <p:txBody>
          <a:bodyPr wrap="none" rtlCol="0">
            <a:spAutoFit/>
          </a:bodyPr>
          <a:lstStyle/>
          <a:p>
            <a:pPr defTabSz="926287" eaLnBrk="1" fontAlgn="auto" latinLnBrk="1" hangingPunct="1">
              <a:spcBef>
                <a:spcPts val="0"/>
              </a:spcBef>
              <a:spcAft>
                <a:spcPts val="0"/>
              </a:spcAft>
            </a:pPr>
            <a:r>
              <a:rPr lang="en-US" altLang="ko-KR" sz="2026" dirty="0">
                <a:solidFill>
                  <a:prstClr val="black"/>
                </a:solidFill>
                <a:latin typeface="Calibri" panose="020F0502020204030204"/>
                <a:ea typeface="맑은 고딕" panose="020B0503020000020004" pitchFamily="34" charset="-127"/>
              </a:rPr>
              <a:t>Receiver</a:t>
            </a:r>
            <a:endParaRPr lang="ko-KR" altLang="en-US" sz="2026" dirty="0">
              <a:solidFill>
                <a:prstClr val="black"/>
              </a:solidFill>
              <a:latin typeface="Calibri" panose="020F0502020204030204"/>
              <a:ea typeface="맑은 고딕" panose="020B0503020000020004" pitchFamily="34" charset="-127"/>
            </a:endParaRPr>
          </a:p>
        </p:txBody>
      </p:sp>
      <p:sp>
        <p:nvSpPr>
          <p:cNvPr id="3" name="TextBox 2"/>
          <p:cNvSpPr txBox="1"/>
          <p:nvPr/>
        </p:nvSpPr>
        <p:spPr>
          <a:xfrm>
            <a:off x="274318" y="1132780"/>
            <a:ext cx="4863593" cy="5830614"/>
          </a:xfrm>
          <a:prstGeom prst="rect">
            <a:avLst/>
          </a:prstGeom>
          <a:noFill/>
        </p:spPr>
        <p:txBody>
          <a:bodyPr wrap="square" rtlCol="0">
            <a:spAutoFit/>
          </a:bodyPr>
          <a:lstStyle/>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module Receiver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ClkR</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ResetR</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RxD</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AckR</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CharRcvd</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Rcvd);</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input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ClkR</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ResetR</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RxD</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AckR</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output  [7:0]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CharRcvd</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output  Rcvd;</a:t>
            </a:r>
          </a:p>
          <a:p>
            <a:pPr defTabSz="926287" eaLnBrk="1" fontAlgn="auto" latinLnBrk="1" hangingPunct="1">
              <a:lnSpc>
                <a:spcPct val="150000"/>
              </a:lnSpc>
              <a:spcBef>
                <a:spcPts val="0"/>
              </a:spcBef>
              <a:spcAft>
                <a:spcPts val="0"/>
              </a:spcAft>
            </a:pPr>
            <a:endPar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endParaRPr>
          </a:p>
          <a:p>
            <a:pPr defTabSz="926287" eaLnBrk="1" fontAlgn="auto" latinLnBrk="1" hangingPunct="1">
              <a:lnSpc>
                <a:spcPct val="150000"/>
              </a:lnSpc>
              <a:spcBef>
                <a:spcPts val="0"/>
              </a:spcBef>
              <a:spcAft>
                <a:spcPts val="0"/>
              </a:spcAft>
            </a:pP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reg</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[4:0]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bitCounter</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 keep count of number of bits received</a:t>
            </a:r>
          </a:p>
          <a:p>
            <a:pPr defTabSz="926287" eaLnBrk="1" fontAlgn="auto" latinLnBrk="1" hangingPunct="1">
              <a:lnSpc>
                <a:spcPct val="150000"/>
              </a:lnSpc>
              <a:spcBef>
                <a:spcPts val="0"/>
              </a:spcBef>
              <a:spcAft>
                <a:spcPts val="0"/>
              </a:spcAft>
            </a:pPr>
            <a:r>
              <a:rPr lang="en-US" altLang="ko-KR" sz="912" dirty="0" err="1">
                <a:solidFill>
                  <a:srgbClr val="FF0000"/>
                </a:solidFill>
                <a:latin typeface="Hack" panose="020B0609030202020204" pitchFamily="49" charset="0"/>
                <a:ea typeface="Hack" panose="020B0609030202020204" pitchFamily="49" charset="0"/>
                <a:cs typeface="Hack" panose="020B0609030202020204" pitchFamily="49" charset="0"/>
              </a:rPr>
              <a:t>reg</a:t>
            </a:r>
            <a:r>
              <a:rPr lang="en-US" altLang="ko-KR" sz="912" dirty="0">
                <a:solidFill>
                  <a:srgbClr val="FF0000"/>
                </a:solidFill>
                <a:latin typeface="Hack" panose="020B0609030202020204" pitchFamily="49" charset="0"/>
                <a:ea typeface="Hack" panose="020B0609030202020204" pitchFamily="49" charset="0"/>
                <a:cs typeface="Hack" panose="020B0609030202020204" pitchFamily="49" charset="0"/>
              </a:rPr>
              <a:t> [1:0] </a:t>
            </a:r>
            <a:r>
              <a:rPr lang="en-US" altLang="ko-KR" sz="912" dirty="0" err="1">
                <a:solidFill>
                  <a:srgbClr val="FF0000"/>
                </a:solidFill>
                <a:latin typeface="Hack" panose="020B0609030202020204" pitchFamily="49" charset="0"/>
                <a:ea typeface="Hack" panose="020B0609030202020204" pitchFamily="49" charset="0"/>
                <a:cs typeface="Hack" panose="020B0609030202020204" pitchFamily="49" charset="0"/>
              </a:rPr>
              <a:t>cycleCounter</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 used to divide input clock by 4</a:t>
            </a:r>
          </a:p>
          <a:p>
            <a:pPr defTabSz="926287" eaLnBrk="1" fontAlgn="auto" latinLnBrk="1" hangingPunct="1">
              <a:lnSpc>
                <a:spcPct val="150000"/>
              </a:lnSpc>
              <a:spcBef>
                <a:spcPts val="0"/>
              </a:spcBef>
              <a:spcAft>
                <a:spcPts val="0"/>
              </a:spcAft>
            </a:pP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reg</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[8:0]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characterReceived</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 start bit plus 8 data bits</a:t>
            </a:r>
          </a:p>
          <a:p>
            <a:pPr defTabSz="926287" eaLnBrk="1" fontAlgn="auto" latinLnBrk="1" hangingPunct="1">
              <a:lnSpc>
                <a:spcPct val="150000"/>
              </a:lnSpc>
              <a:spcBef>
                <a:spcPts val="0"/>
              </a:spcBef>
              <a:spcAft>
                <a:spcPts val="0"/>
              </a:spcAft>
            </a:pP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reg</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go;       // flag indicating a character is arriving</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finite state machine to receive characters</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always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posedge</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ClkR</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begin</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if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ResetR</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begin go &lt;= 0; Rcvd &lt;= 0; end</a:t>
            </a:r>
          </a:p>
          <a:p>
            <a:pPr defTabSz="926287" eaLnBrk="1" fontAlgn="auto" latinLnBrk="1" hangingPunct="1">
              <a:lnSpc>
                <a:spcPct val="150000"/>
              </a:lnSpc>
              <a:spcBef>
                <a:spcPts val="0"/>
              </a:spcBef>
              <a:spcAft>
                <a:spcPts val="0"/>
              </a:spcAft>
            </a:pPr>
            <a:r>
              <a:rPr lang="en-US" altLang="ko-KR" sz="912" dirty="0">
                <a:solidFill>
                  <a:srgbClr val="FF0000"/>
                </a:solidFill>
                <a:latin typeface="Hack" panose="020B0609030202020204" pitchFamily="49" charset="0"/>
                <a:ea typeface="Hack" panose="020B0609030202020204" pitchFamily="49" charset="0"/>
                <a:cs typeface="Hack" panose="020B0609030202020204" pitchFamily="49" charset="0"/>
              </a:rPr>
              <a:t>    else begin</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if (!go &amp;&amp; !Rcvd &amp;&amp;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AckR</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&amp;&amp;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RxD</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//serial line is still quiet, nothing to do</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if (!go &amp;&amp; !Rcvd &amp;&amp;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AckR</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&amp;&amp; </a:t>
            </a:r>
            <a:r>
              <a:rPr lang="en-US" altLang="ko-KR" sz="912" dirty="0">
                <a:solidFill>
                  <a:srgbClr val="FF0000"/>
                </a:solidFill>
                <a:latin typeface="Hack" panose="020B0609030202020204" pitchFamily="49" charset="0"/>
                <a:ea typeface="Hack" panose="020B0609030202020204" pitchFamily="49" charset="0"/>
                <a:cs typeface="Hack" panose="020B0609030202020204" pitchFamily="49" charset="0"/>
              </a:rPr>
              <a:t>!</a:t>
            </a:r>
            <a:r>
              <a:rPr lang="en-US" altLang="ko-KR" sz="912" dirty="0" err="1">
                <a:solidFill>
                  <a:srgbClr val="FF0000"/>
                </a:solidFill>
                <a:latin typeface="Hack" panose="020B0609030202020204" pitchFamily="49" charset="0"/>
                <a:ea typeface="Hack" panose="020B0609030202020204" pitchFamily="49" charset="0"/>
                <a:cs typeface="Hack" panose="020B0609030202020204" pitchFamily="49" charset="0"/>
              </a:rPr>
              <a:t>RxD</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begin</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//found a start bit, reset the counters</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a:t>
            </a:r>
            <a:r>
              <a:rPr lang="en-US" altLang="ko-KR" sz="912" dirty="0">
                <a:solidFill>
                  <a:srgbClr val="FF0000"/>
                </a:solidFill>
                <a:latin typeface="Hack" panose="020B0609030202020204" pitchFamily="49" charset="0"/>
                <a:ea typeface="Hack" panose="020B0609030202020204" pitchFamily="49" charset="0"/>
                <a:cs typeface="Hack" panose="020B0609030202020204" pitchFamily="49" charset="0"/>
              </a:rPr>
              <a:t>go &lt;=1</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bitCounter</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&lt;= 0;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cycleCounter</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&lt;= 0;</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end</a:t>
            </a:r>
          </a:p>
          <a:p>
            <a:pPr defTabSz="926287" eaLnBrk="1" fontAlgn="auto" latinLnBrk="1" hangingPunct="1">
              <a:lnSpc>
                <a:spcPct val="150000"/>
              </a:lnSpc>
              <a:spcBef>
                <a:spcPts val="0"/>
              </a:spcBef>
              <a:spcAft>
                <a:spcPts val="0"/>
              </a:spcAft>
            </a:pPr>
            <a:r>
              <a:rPr lang="en-US" altLang="ko-KR" sz="912" b="1" dirty="0">
                <a:solidFill>
                  <a:prstClr val="black"/>
                </a:solidFill>
                <a:latin typeface="Hack" panose="020B0609030202020204" pitchFamily="49" charset="0"/>
                <a:ea typeface="Hack" panose="020B0609030202020204" pitchFamily="49" charset="0"/>
                <a:cs typeface="Hack" panose="020B0609030202020204" pitchFamily="49" charset="0"/>
              </a:rPr>
              <a:t>        if (go) begin </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every four cycles . . .</a:t>
            </a:r>
          </a:p>
          <a:p>
            <a:pPr defTabSz="926287" eaLnBrk="1" fontAlgn="auto" latinLnBrk="1" hangingPunct="1">
              <a:lnSpc>
                <a:spcPct val="150000"/>
              </a:lnSpc>
              <a:spcBef>
                <a:spcPts val="0"/>
              </a:spcBef>
              <a:spcAft>
                <a:spcPts val="0"/>
              </a:spcAft>
            </a:pPr>
            <a:r>
              <a:rPr lang="en-US" altLang="ko-KR" sz="912" dirty="0">
                <a:solidFill>
                  <a:srgbClr val="FF0000"/>
                </a:solidFill>
                <a:latin typeface="Hack" panose="020B0609030202020204" pitchFamily="49" charset="0"/>
                <a:ea typeface="Hack" panose="020B0609030202020204" pitchFamily="49" charset="0"/>
                <a:cs typeface="Hack" panose="020B0609030202020204" pitchFamily="49" charset="0"/>
              </a:rPr>
              <a:t>            if (</a:t>
            </a:r>
            <a:r>
              <a:rPr lang="en-US" altLang="ko-KR" sz="912" dirty="0" err="1">
                <a:solidFill>
                  <a:srgbClr val="FF0000"/>
                </a:solidFill>
                <a:latin typeface="Hack" panose="020B0609030202020204" pitchFamily="49" charset="0"/>
                <a:ea typeface="Hack" panose="020B0609030202020204" pitchFamily="49" charset="0"/>
                <a:cs typeface="Hack" panose="020B0609030202020204" pitchFamily="49" charset="0"/>
              </a:rPr>
              <a:t>cycleCounter</a:t>
            </a:r>
            <a:r>
              <a:rPr lang="en-US" altLang="ko-KR" sz="912" dirty="0">
                <a:solidFill>
                  <a:srgbClr val="FF0000"/>
                </a:solidFill>
                <a:latin typeface="Hack" panose="020B0609030202020204" pitchFamily="49" charset="0"/>
                <a:ea typeface="Hack" panose="020B0609030202020204" pitchFamily="49" charset="0"/>
                <a:cs typeface="Hack" panose="020B0609030202020204" pitchFamily="49" charset="0"/>
              </a:rPr>
              <a:t> == 0) begin</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 copy sample into character bit array</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characterReceived</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[8 -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bitCounter</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&lt;=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RxD</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 if the counter has not reached 8,</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 increment it</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a:t>
            </a:r>
            <a:r>
              <a:rPr lang="en-US" altLang="ko-KR" sz="912" dirty="0">
                <a:solidFill>
                  <a:srgbClr val="0070C0"/>
                </a:solidFill>
                <a:latin typeface="Hack" panose="020B0609030202020204" pitchFamily="49" charset="0"/>
                <a:ea typeface="Hack" panose="020B0609030202020204" pitchFamily="49" charset="0"/>
                <a:cs typeface="Hack" panose="020B0609030202020204" pitchFamily="49" charset="0"/>
              </a:rPr>
              <a:t>if (</a:t>
            </a:r>
            <a:r>
              <a:rPr lang="en-US" altLang="ko-KR" sz="912" dirty="0" err="1">
                <a:solidFill>
                  <a:srgbClr val="0070C0"/>
                </a:solidFill>
                <a:latin typeface="Hack" panose="020B0609030202020204" pitchFamily="49" charset="0"/>
                <a:ea typeface="Hack" panose="020B0609030202020204" pitchFamily="49" charset="0"/>
                <a:cs typeface="Hack" panose="020B0609030202020204" pitchFamily="49" charset="0"/>
              </a:rPr>
              <a:t>bitCounter</a:t>
            </a:r>
            <a:r>
              <a:rPr lang="en-US" altLang="ko-KR" sz="912" dirty="0">
                <a:solidFill>
                  <a:srgbClr val="0070C0"/>
                </a:solidFill>
                <a:latin typeface="Hack" panose="020B0609030202020204" pitchFamily="49" charset="0"/>
                <a:ea typeface="Hack" panose="020B0609030202020204" pitchFamily="49" charset="0"/>
                <a:cs typeface="Hack" panose="020B0609030202020204" pitchFamily="49" charset="0"/>
              </a:rPr>
              <a:t> &lt; 8) </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bitCounter</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&lt;=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bitCounter</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+ 1;</a:t>
            </a:r>
          </a:p>
        </p:txBody>
      </p:sp>
      <p:sp>
        <p:nvSpPr>
          <p:cNvPr id="2" name="TextBox 1"/>
          <p:cNvSpPr txBox="1"/>
          <p:nvPr/>
        </p:nvSpPr>
        <p:spPr>
          <a:xfrm>
            <a:off x="3659874" y="1142666"/>
            <a:ext cx="4584626" cy="4928311"/>
          </a:xfrm>
          <a:prstGeom prst="rect">
            <a:avLst/>
          </a:prstGeom>
          <a:noFill/>
        </p:spPr>
        <p:txBody>
          <a:bodyPr wrap="square" rtlCol="0">
            <a:spAutoFit/>
          </a:bodyPr>
          <a:lstStyle/>
          <a:p>
            <a:pPr defTabSz="926287" eaLnBrk="1" fontAlgn="auto" latinLnBrk="1" hangingPunct="1">
              <a:lnSpc>
                <a:spcPct val="150000"/>
              </a:lnSpc>
              <a:spcBef>
                <a:spcPts val="0"/>
              </a:spcBef>
              <a:spcAft>
                <a:spcPts val="0"/>
              </a:spcAft>
            </a:pPr>
            <a:r>
              <a:rPr lang="en-US" altLang="ko-KR" sz="912" dirty="0">
                <a:solidFill>
                  <a:srgbClr val="0070C0"/>
                </a:solidFill>
                <a:latin typeface="Hack" panose="020B0609030202020204" pitchFamily="49" charset="0"/>
                <a:ea typeface="Hack" panose="020B0609030202020204" pitchFamily="49" charset="0"/>
                <a:cs typeface="Hack" panose="020B0609030202020204" pitchFamily="49" charset="0"/>
              </a:rPr>
              <a:t>               else begin</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 otherwise, signal that </a:t>
            </a:r>
            <a:r>
              <a:rPr lang="en-US" altLang="ko-KR" sz="912" b="1" dirty="0">
                <a:solidFill>
                  <a:prstClr val="black"/>
                </a:solidFill>
                <a:latin typeface="Hack" panose="020B0609030202020204" pitchFamily="49" charset="0"/>
                <a:ea typeface="Hack" panose="020B0609030202020204" pitchFamily="49" charset="0"/>
                <a:cs typeface="Hack" panose="020B0609030202020204" pitchFamily="49" charset="0"/>
              </a:rPr>
              <a:t>the entire character has been received</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by</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 starting handshake and resetting</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 counter and flag</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go &lt;= 0;</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a:t>
            </a:r>
            <a:r>
              <a:rPr lang="en-US" altLang="ko-KR" sz="912" dirty="0">
                <a:solidFill>
                  <a:srgbClr val="0070C0"/>
                </a:solidFill>
                <a:latin typeface="Hack" panose="020B0609030202020204" pitchFamily="49" charset="0"/>
                <a:ea typeface="Hack" panose="020B0609030202020204" pitchFamily="49" charset="0"/>
                <a:cs typeface="Hack" panose="020B0609030202020204" pitchFamily="49" charset="0"/>
              </a:rPr>
              <a:t>Rcvd &lt;= 1;</a:t>
            </a:r>
          </a:p>
          <a:p>
            <a:pPr defTabSz="926287" eaLnBrk="1" fontAlgn="auto" latinLnBrk="1" hangingPunct="1">
              <a:lnSpc>
                <a:spcPct val="150000"/>
              </a:lnSpc>
              <a:spcBef>
                <a:spcPts val="0"/>
              </a:spcBef>
              <a:spcAft>
                <a:spcPts val="0"/>
              </a:spcAft>
            </a:pPr>
            <a:r>
              <a:rPr lang="en-US" altLang="ko-KR" sz="912" dirty="0">
                <a:solidFill>
                  <a:srgbClr val="0070C0"/>
                </a:solidFill>
                <a:latin typeface="Hack" panose="020B0609030202020204" pitchFamily="49" charset="0"/>
                <a:ea typeface="Hack" panose="020B0609030202020204" pitchFamily="49" charset="0"/>
                <a:cs typeface="Hack" panose="020B0609030202020204" pitchFamily="49" charset="0"/>
              </a:rPr>
              <a:t>                end</a:t>
            </a:r>
          </a:p>
          <a:p>
            <a:pPr defTabSz="926287" eaLnBrk="1" fontAlgn="auto" latinLnBrk="1" hangingPunct="1">
              <a:lnSpc>
                <a:spcPct val="150000"/>
              </a:lnSpc>
              <a:spcBef>
                <a:spcPts val="0"/>
              </a:spcBef>
              <a:spcAft>
                <a:spcPts val="0"/>
              </a:spcAft>
            </a:pPr>
            <a:r>
              <a:rPr lang="en-US" altLang="ko-KR" sz="912" dirty="0">
                <a:solidFill>
                  <a:srgbClr val="FF0000"/>
                </a:solidFill>
                <a:latin typeface="Hack" panose="020B0609030202020204" pitchFamily="49" charset="0"/>
                <a:ea typeface="Hack" panose="020B0609030202020204" pitchFamily="49" charset="0"/>
                <a:cs typeface="Hack" panose="020B0609030202020204" pitchFamily="49" charset="0"/>
              </a:rPr>
              <a:t>            end</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a:t>
            </a:r>
            <a:r>
              <a:rPr lang="en-US" altLang="ko-KR" sz="912" dirty="0" err="1">
                <a:solidFill>
                  <a:srgbClr val="FF0000"/>
                </a:solidFill>
                <a:latin typeface="Hack" panose="020B0609030202020204" pitchFamily="49" charset="0"/>
                <a:ea typeface="Hack" panose="020B0609030202020204" pitchFamily="49" charset="0"/>
                <a:cs typeface="Hack" panose="020B0609030202020204" pitchFamily="49" charset="0"/>
              </a:rPr>
              <a:t>cycleCounter</a:t>
            </a:r>
            <a:r>
              <a:rPr lang="en-US" altLang="ko-KR" sz="912" dirty="0">
                <a:solidFill>
                  <a:srgbClr val="FF0000"/>
                </a:solidFill>
                <a:latin typeface="Hack" panose="020B0609030202020204" pitchFamily="49" charset="0"/>
                <a:ea typeface="Hack" panose="020B0609030202020204" pitchFamily="49" charset="0"/>
                <a:cs typeface="Hack" panose="020B0609030202020204" pitchFamily="49" charset="0"/>
              </a:rPr>
              <a:t> &lt;= </a:t>
            </a:r>
            <a:r>
              <a:rPr lang="en-US" altLang="ko-KR" sz="912" dirty="0" err="1">
                <a:solidFill>
                  <a:srgbClr val="FF0000"/>
                </a:solidFill>
                <a:latin typeface="Hack" panose="020B0609030202020204" pitchFamily="49" charset="0"/>
                <a:ea typeface="Hack" panose="020B0609030202020204" pitchFamily="49" charset="0"/>
                <a:cs typeface="Hack" panose="020B0609030202020204" pitchFamily="49" charset="0"/>
              </a:rPr>
              <a:t>cycleCounter</a:t>
            </a:r>
            <a:r>
              <a:rPr lang="en-US" altLang="ko-KR" sz="912" dirty="0">
                <a:solidFill>
                  <a:srgbClr val="FF0000"/>
                </a:solidFill>
                <a:latin typeface="Hack" panose="020B0609030202020204" pitchFamily="49" charset="0"/>
                <a:ea typeface="Hack" panose="020B0609030202020204" pitchFamily="49" charset="0"/>
                <a:cs typeface="Hack" panose="020B0609030202020204" pitchFamily="49" charset="0"/>
              </a:rPr>
              <a:t> + 1;</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 increment counter</a:t>
            </a:r>
          </a:p>
          <a:p>
            <a:pPr defTabSz="926287" eaLnBrk="1" fontAlgn="auto" latinLnBrk="1" hangingPunct="1">
              <a:lnSpc>
                <a:spcPct val="150000"/>
              </a:lnSpc>
              <a:spcBef>
                <a:spcPts val="0"/>
              </a:spcBef>
              <a:spcAft>
                <a:spcPts val="0"/>
              </a:spcAft>
            </a:pPr>
            <a:r>
              <a:rPr lang="en-US" altLang="ko-KR" sz="912" b="1" dirty="0">
                <a:solidFill>
                  <a:prstClr val="black"/>
                </a:solidFill>
                <a:latin typeface="Hack" panose="020B0609030202020204" pitchFamily="49" charset="0"/>
                <a:ea typeface="Hack" panose="020B0609030202020204" pitchFamily="49" charset="0"/>
                <a:cs typeface="Hack" panose="020B0609030202020204" pitchFamily="49" charset="0"/>
              </a:rPr>
              <a:t>        end</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if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AckR</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Rcvd &lt;= 0;</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complete four cycle</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handshake with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DisplayControl</a:t>
            </a:r>
            <a:endPar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endParaRPr>
          </a:p>
          <a:p>
            <a:pPr defTabSz="926287" eaLnBrk="1" fontAlgn="auto" latinLnBrk="1" hangingPunct="1">
              <a:lnSpc>
                <a:spcPct val="150000"/>
              </a:lnSpc>
              <a:spcBef>
                <a:spcPts val="0"/>
              </a:spcBef>
              <a:spcAft>
                <a:spcPts val="0"/>
              </a:spcAft>
            </a:pPr>
            <a:r>
              <a:rPr lang="en-US" altLang="ko-KR" sz="912" dirty="0">
                <a:solidFill>
                  <a:srgbClr val="FF0000"/>
                </a:solidFill>
                <a:latin typeface="Hack" panose="020B0609030202020204" pitchFamily="49" charset="0"/>
                <a:ea typeface="Hack" panose="020B0609030202020204" pitchFamily="49" charset="0"/>
                <a:cs typeface="Hack" panose="020B0609030202020204" pitchFamily="49" charset="0"/>
              </a:rPr>
              <a:t>    end</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end</a:t>
            </a:r>
          </a:p>
          <a:p>
            <a:pPr defTabSz="926287" eaLnBrk="1" fontAlgn="auto" latinLnBrk="1" hangingPunct="1">
              <a:lnSpc>
                <a:spcPct val="150000"/>
              </a:lnSpc>
              <a:spcBef>
                <a:spcPts val="0"/>
              </a:spcBef>
              <a:spcAft>
                <a:spcPts val="0"/>
              </a:spcAft>
            </a:pPr>
            <a:endPar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endParaRP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connect the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CharRcvd</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lines to the character received</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ignoring the start bit</a:t>
            </a:r>
          </a:p>
          <a:p>
            <a:pPr defTabSz="926287" eaLnBrk="1" fontAlgn="auto" latinLnBrk="1" hangingPunct="1">
              <a:lnSpc>
                <a:spcPct val="150000"/>
              </a:lnSpc>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assign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CharRcvd</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[7:0] =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characterReceived</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[7:0];</a:t>
            </a:r>
          </a:p>
          <a:p>
            <a:pPr defTabSz="926287" eaLnBrk="1" fontAlgn="auto" latinLnBrk="1" hangingPunct="1">
              <a:lnSpc>
                <a:spcPct val="150000"/>
              </a:lnSpc>
              <a:spcBef>
                <a:spcPts val="0"/>
              </a:spcBef>
              <a:spcAft>
                <a:spcPts val="0"/>
              </a:spcAft>
            </a:pPr>
            <a:endPar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endParaRPr>
          </a:p>
          <a:p>
            <a:pPr defTabSz="926287" eaLnBrk="1" fontAlgn="auto" latinLnBrk="1" hangingPunct="1">
              <a:lnSpc>
                <a:spcPct val="150000"/>
              </a:lnSpc>
              <a:spcBef>
                <a:spcPts val="0"/>
              </a:spcBef>
              <a:spcAft>
                <a:spcPts val="0"/>
              </a:spcAft>
            </a:pP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endmodule</a:t>
            </a:r>
            <a:endPar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endParaRPr>
          </a:p>
          <a:p>
            <a:pPr defTabSz="926287" eaLnBrk="1" fontAlgn="auto" latinLnBrk="1" hangingPunct="1">
              <a:spcBef>
                <a:spcPts val="0"/>
              </a:spcBef>
              <a:spcAft>
                <a:spcPts val="0"/>
              </a:spcAft>
            </a:pPr>
            <a:endParaRPr lang="ko-KR" altLang="en-US" sz="912" dirty="0">
              <a:solidFill>
                <a:prstClr val="black"/>
              </a:solidFill>
              <a:latin typeface="Calibri" panose="020F0502020204030204"/>
              <a:ea typeface="맑은 고딕" panose="020B0503020000020004" pitchFamily="34" charset="-127"/>
            </a:endParaRPr>
          </a:p>
        </p:txBody>
      </p:sp>
      <p:sp>
        <p:nvSpPr>
          <p:cNvPr id="7" name="Rectangle 2"/>
          <p:cNvSpPr txBox="1">
            <a:spLocks noChangeArrowheads="1"/>
          </p:cNvSpPr>
          <p:nvPr/>
        </p:nvSpPr>
        <p:spPr>
          <a:xfrm>
            <a:off x="788976" y="180107"/>
            <a:ext cx="4142411" cy="287847"/>
          </a:xfrm>
          <a:prstGeom prst="rect">
            <a:avLst/>
          </a:prstGeom>
          <a:noFill/>
          <a:ln/>
        </p:spPr>
        <p:txBody>
          <a:bodyPr vert="horz" lIns="92625" tIns="46313" rIns="92625" bIns="46313" rtlCol="0" anchor="ctr">
            <a:normAutofit fontScale="32500" lnSpcReduction="200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defTabSz="926287" fontAlgn="auto">
              <a:spcAft>
                <a:spcPts val="0"/>
              </a:spcAft>
            </a:pPr>
            <a:r>
              <a:rPr lang="en-US" altLang="ko-KR" sz="4457" b="1" u="sng" dirty="0">
                <a:solidFill>
                  <a:srgbClr val="FF0000"/>
                </a:solidFill>
                <a:latin typeface="Arial" panose="020B0604020202020204" pitchFamily="34" charset="0"/>
                <a:ea typeface="맑은 고딕" panose="020B0503020000020004" pitchFamily="34" charset="-127"/>
                <a:cs typeface="Arial" panose="020B0604020202020204" pitchFamily="34" charset="0"/>
              </a:rPr>
              <a:t>Case studies in Sequential Logic Design</a:t>
            </a:r>
          </a:p>
        </p:txBody>
      </p:sp>
      <p:sp>
        <p:nvSpPr>
          <p:cNvPr id="8" name="Rectangle 3"/>
          <p:cNvSpPr>
            <a:spLocks noChangeArrowheads="1"/>
          </p:cNvSpPr>
          <p:nvPr/>
        </p:nvSpPr>
        <p:spPr bwMode="auto">
          <a:xfrm>
            <a:off x="994810" y="514588"/>
            <a:ext cx="3461385" cy="293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323" tIns="25729" rIns="64323" bIns="25729">
            <a:spAutoFit/>
          </a:bodyPr>
          <a:lstStyle/>
          <a:p>
            <a:pPr defTabSz="926287" eaLnBrk="1" fontAlgn="auto" latinLnBrk="1" hangingPunct="1">
              <a:lnSpc>
                <a:spcPct val="85000"/>
              </a:lnSpc>
              <a:spcBef>
                <a:spcPts val="0"/>
              </a:spcBef>
              <a:spcAft>
                <a:spcPts val="0"/>
              </a:spcAft>
            </a:pPr>
            <a:r>
              <a:rPr lang="en-US" altLang="ko-KR" sz="1823" b="1" i="1" dirty="0">
                <a:solidFill>
                  <a:prstClr val="black"/>
                </a:solidFill>
                <a:latin typeface="Calibri" panose="020F0502020204030204"/>
                <a:ea typeface="맑은 고딕" panose="020B0503020000020004" pitchFamily="34" charset="-127"/>
              </a:rPr>
              <a:t>A Serial Line Transmitter/Receiver</a:t>
            </a:r>
            <a:endParaRPr lang="en-US" altLang="ko-KR" sz="1823" b="1" i="1" dirty="0">
              <a:solidFill>
                <a:prstClr val="black"/>
              </a:solidFill>
              <a:ea typeface="맑은 고딕" panose="020B0503020000020004" pitchFamily="34" charset="-127"/>
              <a:cs typeface="Arial" panose="020B0604020202020204" pitchFamily="34" charset="0"/>
            </a:endParaRPr>
          </a:p>
        </p:txBody>
      </p:sp>
      <p:pic>
        <p:nvPicPr>
          <p:cNvPr id="4" name="그림 3"/>
          <p:cNvPicPr>
            <a:picLocks noChangeAspect="1"/>
          </p:cNvPicPr>
          <p:nvPr/>
        </p:nvPicPr>
        <p:blipFill>
          <a:blip r:embed="rId2"/>
          <a:stretch>
            <a:fillRect/>
          </a:stretch>
        </p:blipFill>
        <p:spPr>
          <a:xfrm>
            <a:off x="6677922" y="2509767"/>
            <a:ext cx="2303447" cy="2339794"/>
          </a:xfrm>
          <a:prstGeom prst="rect">
            <a:avLst/>
          </a:prstGeom>
          <a:ln>
            <a:solidFill>
              <a:srgbClr val="00B0F0"/>
            </a:solidFill>
          </a:ln>
        </p:spPr>
      </p:pic>
      <p:pic>
        <p:nvPicPr>
          <p:cNvPr id="9" name="그림 8">
            <a:extLst>
              <a:ext uri="{FF2B5EF4-FFF2-40B4-BE49-F238E27FC236}">
                <a16:creationId xmlns:a16="http://schemas.microsoft.com/office/drawing/2014/main" id="{C299CC43-6E1D-EF4B-B15F-6A84B7DDD6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3202" y="5768939"/>
            <a:ext cx="5248168" cy="895444"/>
          </a:xfrm>
          <a:prstGeom prst="rect">
            <a:avLst/>
          </a:prstGeom>
        </p:spPr>
      </p:pic>
      <p:sp>
        <p:nvSpPr>
          <p:cNvPr id="58" name="TextBox 57">
            <a:extLst>
              <a:ext uri="{FF2B5EF4-FFF2-40B4-BE49-F238E27FC236}">
                <a16:creationId xmlns:a16="http://schemas.microsoft.com/office/drawing/2014/main" id="{6FCF984D-AED5-C84F-A0EF-AD81292CDE95}"/>
              </a:ext>
            </a:extLst>
          </p:cNvPr>
          <p:cNvSpPr txBox="1"/>
          <p:nvPr/>
        </p:nvSpPr>
        <p:spPr>
          <a:xfrm>
            <a:off x="6644211" y="4120143"/>
            <a:ext cx="279616" cy="311767"/>
          </a:xfrm>
          <a:prstGeom prst="rect">
            <a:avLst/>
          </a:prstGeom>
          <a:noFill/>
        </p:spPr>
        <p:txBody>
          <a:bodyPr wrap="none" rtlCol="0">
            <a:spAutoFit/>
          </a:bodyPr>
          <a:lstStyle/>
          <a:p>
            <a:pPr defTabSz="926287" eaLnBrk="1" fontAlgn="auto" latinLnBrk="1" hangingPunct="1">
              <a:spcBef>
                <a:spcPts val="0"/>
              </a:spcBef>
              <a:spcAft>
                <a:spcPts val="0"/>
              </a:spcAft>
            </a:pPr>
            <a:r>
              <a:rPr kumimoji="1" lang="en-US" altLang="ko-KR" sz="1418" dirty="0">
                <a:solidFill>
                  <a:srgbClr val="0070C0"/>
                </a:solidFill>
                <a:latin typeface="Calibri" panose="020F0502020204030204"/>
                <a:ea typeface="맑은 고딕" panose="020B0503020000020004" pitchFamily="34" charset="-127"/>
              </a:rPr>
              <a:t>1</a:t>
            </a:r>
            <a:endParaRPr kumimoji="1" lang="ko-KR" altLang="en-US" sz="1418" dirty="0">
              <a:solidFill>
                <a:srgbClr val="0070C0"/>
              </a:solidFill>
              <a:latin typeface="Calibri" panose="020F0502020204030204"/>
              <a:ea typeface="맑은 고딕" panose="020B0503020000020004" pitchFamily="34" charset="-127"/>
            </a:endParaRPr>
          </a:p>
        </p:txBody>
      </p:sp>
      <p:sp>
        <p:nvSpPr>
          <p:cNvPr id="62" name="TextBox 61">
            <a:extLst>
              <a:ext uri="{FF2B5EF4-FFF2-40B4-BE49-F238E27FC236}">
                <a16:creationId xmlns:a16="http://schemas.microsoft.com/office/drawing/2014/main" id="{702357DC-D151-D44F-94FF-6DB9D12829CF}"/>
              </a:ext>
            </a:extLst>
          </p:cNvPr>
          <p:cNvSpPr txBox="1"/>
          <p:nvPr/>
        </p:nvSpPr>
        <p:spPr>
          <a:xfrm>
            <a:off x="3529498" y="5919114"/>
            <a:ext cx="477717" cy="311767"/>
          </a:xfrm>
          <a:prstGeom prst="rect">
            <a:avLst/>
          </a:prstGeom>
          <a:noFill/>
        </p:spPr>
        <p:txBody>
          <a:bodyPr wrap="none" rtlCol="0">
            <a:spAutoFit/>
          </a:bodyPr>
          <a:lstStyle/>
          <a:p>
            <a:pPr defTabSz="926287" eaLnBrk="1" fontAlgn="auto" latinLnBrk="1" hangingPunct="1">
              <a:spcBef>
                <a:spcPts val="0"/>
              </a:spcBef>
              <a:spcAft>
                <a:spcPts val="0"/>
              </a:spcAft>
            </a:pPr>
            <a:r>
              <a:rPr kumimoji="1" lang="en-US" altLang="ko-KR" sz="1418" dirty="0" err="1">
                <a:solidFill>
                  <a:prstClr val="black"/>
                </a:solidFill>
                <a:latin typeface="Calibri" panose="020F0502020204030204"/>
                <a:ea typeface="맑은 고딕" panose="020B0503020000020004" pitchFamily="34" charset="-127"/>
              </a:rPr>
              <a:t>RxD</a:t>
            </a:r>
            <a:endParaRPr kumimoji="1" lang="ko-KR" altLang="en-US" sz="1418" dirty="0">
              <a:solidFill>
                <a:prstClr val="black"/>
              </a:solidFill>
              <a:latin typeface="Calibri" panose="020F0502020204030204"/>
              <a:ea typeface="맑은 고딕" panose="020B0503020000020004" pitchFamily="34" charset="-127"/>
            </a:endParaRPr>
          </a:p>
        </p:txBody>
      </p:sp>
      <p:cxnSp>
        <p:nvCxnSpPr>
          <p:cNvPr id="99" name="직선 화살표 연결선 98">
            <a:extLst>
              <a:ext uri="{FF2B5EF4-FFF2-40B4-BE49-F238E27FC236}">
                <a16:creationId xmlns:a16="http://schemas.microsoft.com/office/drawing/2014/main" id="{39E104AD-5604-0941-9001-669F297751BE}"/>
              </a:ext>
            </a:extLst>
          </p:cNvPr>
          <p:cNvCxnSpPr>
            <a:cxnSpLocks/>
          </p:cNvCxnSpPr>
          <p:nvPr/>
        </p:nvCxnSpPr>
        <p:spPr>
          <a:xfrm flipV="1">
            <a:off x="4628206" y="6653241"/>
            <a:ext cx="0" cy="2784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직선 화살표 연결선 99">
            <a:extLst>
              <a:ext uri="{FF2B5EF4-FFF2-40B4-BE49-F238E27FC236}">
                <a16:creationId xmlns:a16="http://schemas.microsoft.com/office/drawing/2014/main" id="{B4FFE8D6-BB0E-814E-A4AB-4C7904948027}"/>
              </a:ext>
            </a:extLst>
          </p:cNvPr>
          <p:cNvCxnSpPr>
            <a:cxnSpLocks/>
          </p:cNvCxnSpPr>
          <p:nvPr/>
        </p:nvCxnSpPr>
        <p:spPr>
          <a:xfrm flipV="1">
            <a:off x="4733547" y="6653241"/>
            <a:ext cx="0" cy="27847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직선 화살표 연결선 100">
            <a:extLst>
              <a:ext uri="{FF2B5EF4-FFF2-40B4-BE49-F238E27FC236}">
                <a16:creationId xmlns:a16="http://schemas.microsoft.com/office/drawing/2014/main" id="{D88E2F6E-5E75-C045-B7F0-D32152800284}"/>
              </a:ext>
            </a:extLst>
          </p:cNvPr>
          <p:cNvCxnSpPr>
            <a:cxnSpLocks/>
          </p:cNvCxnSpPr>
          <p:nvPr/>
        </p:nvCxnSpPr>
        <p:spPr>
          <a:xfrm flipV="1">
            <a:off x="4838888" y="6653241"/>
            <a:ext cx="0" cy="27847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053629FE-FEAF-0B40-BA7F-5B848BF1A855}"/>
              </a:ext>
            </a:extLst>
          </p:cNvPr>
          <p:cNvCxnSpPr>
            <a:cxnSpLocks/>
          </p:cNvCxnSpPr>
          <p:nvPr/>
        </p:nvCxnSpPr>
        <p:spPr>
          <a:xfrm flipV="1">
            <a:off x="4944229" y="6653241"/>
            <a:ext cx="0" cy="27847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화살표 연결선 102">
            <a:extLst>
              <a:ext uri="{FF2B5EF4-FFF2-40B4-BE49-F238E27FC236}">
                <a16:creationId xmlns:a16="http://schemas.microsoft.com/office/drawing/2014/main" id="{27FBFEEA-5E25-924E-9BF1-7AC8950EDDA6}"/>
              </a:ext>
            </a:extLst>
          </p:cNvPr>
          <p:cNvCxnSpPr>
            <a:cxnSpLocks/>
          </p:cNvCxnSpPr>
          <p:nvPr/>
        </p:nvCxnSpPr>
        <p:spPr>
          <a:xfrm flipV="1">
            <a:off x="5049570" y="6653241"/>
            <a:ext cx="0" cy="2784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직선 화살표 연결선 103">
            <a:extLst>
              <a:ext uri="{FF2B5EF4-FFF2-40B4-BE49-F238E27FC236}">
                <a16:creationId xmlns:a16="http://schemas.microsoft.com/office/drawing/2014/main" id="{5A6377EA-B49E-ED47-8F48-8671CBF9E00F}"/>
              </a:ext>
            </a:extLst>
          </p:cNvPr>
          <p:cNvCxnSpPr>
            <a:cxnSpLocks/>
          </p:cNvCxnSpPr>
          <p:nvPr/>
        </p:nvCxnSpPr>
        <p:spPr>
          <a:xfrm flipV="1">
            <a:off x="5154910" y="6653241"/>
            <a:ext cx="0" cy="27847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직선 화살표 연결선 104">
            <a:extLst>
              <a:ext uri="{FF2B5EF4-FFF2-40B4-BE49-F238E27FC236}">
                <a16:creationId xmlns:a16="http://schemas.microsoft.com/office/drawing/2014/main" id="{ED7391E5-46BF-5E4F-A798-1F2CE7D70CD2}"/>
              </a:ext>
            </a:extLst>
          </p:cNvPr>
          <p:cNvCxnSpPr>
            <a:cxnSpLocks/>
          </p:cNvCxnSpPr>
          <p:nvPr/>
        </p:nvCxnSpPr>
        <p:spPr>
          <a:xfrm flipV="1">
            <a:off x="5260251" y="6653241"/>
            <a:ext cx="0" cy="27847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직선 화살표 연결선 105">
            <a:extLst>
              <a:ext uri="{FF2B5EF4-FFF2-40B4-BE49-F238E27FC236}">
                <a16:creationId xmlns:a16="http://schemas.microsoft.com/office/drawing/2014/main" id="{0899C6AB-8AD7-F745-A78A-36559C4DF148}"/>
              </a:ext>
            </a:extLst>
          </p:cNvPr>
          <p:cNvCxnSpPr>
            <a:cxnSpLocks/>
          </p:cNvCxnSpPr>
          <p:nvPr/>
        </p:nvCxnSpPr>
        <p:spPr>
          <a:xfrm flipV="1">
            <a:off x="5365592" y="6653241"/>
            <a:ext cx="0" cy="27847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직선 화살표 연결선 106">
            <a:extLst>
              <a:ext uri="{FF2B5EF4-FFF2-40B4-BE49-F238E27FC236}">
                <a16:creationId xmlns:a16="http://schemas.microsoft.com/office/drawing/2014/main" id="{8A309635-7254-984A-8551-F85F611F13A0}"/>
              </a:ext>
            </a:extLst>
          </p:cNvPr>
          <p:cNvCxnSpPr>
            <a:cxnSpLocks/>
          </p:cNvCxnSpPr>
          <p:nvPr/>
        </p:nvCxnSpPr>
        <p:spPr>
          <a:xfrm flipV="1">
            <a:off x="5470933" y="6653241"/>
            <a:ext cx="0" cy="2784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0AC5C59D-18EF-5449-95AA-8BDA103A5007}"/>
              </a:ext>
            </a:extLst>
          </p:cNvPr>
          <p:cNvCxnSpPr>
            <a:cxnSpLocks/>
          </p:cNvCxnSpPr>
          <p:nvPr/>
        </p:nvCxnSpPr>
        <p:spPr>
          <a:xfrm flipV="1">
            <a:off x="5576274" y="6653241"/>
            <a:ext cx="0" cy="27847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직선 화살표 연결선 108">
            <a:extLst>
              <a:ext uri="{FF2B5EF4-FFF2-40B4-BE49-F238E27FC236}">
                <a16:creationId xmlns:a16="http://schemas.microsoft.com/office/drawing/2014/main" id="{D60C1B5A-8626-0D4A-8459-A04D5ABE5429}"/>
              </a:ext>
            </a:extLst>
          </p:cNvPr>
          <p:cNvCxnSpPr>
            <a:cxnSpLocks/>
          </p:cNvCxnSpPr>
          <p:nvPr/>
        </p:nvCxnSpPr>
        <p:spPr>
          <a:xfrm flipV="1">
            <a:off x="5681614" y="6653241"/>
            <a:ext cx="0" cy="27847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직선 화살표 연결선 109">
            <a:extLst>
              <a:ext uri="{FF2B5EF4-FFF2-40B4-BE49-F238E27FC236}">
                <a16:creationId xmlns:a16="http://schemas.microsoft.com/office/drawing/2014/main" id="{7935566D-B27E-C140-9078-7FE4009D2364}"/>
              </a:ext>
            </a:extLst>
          </p:cNvPr>
          <p:cNvCxnSpPr>
            <a:cxnSpLocks/>
          </p:cNvCxnSpPr>
          <p:nvPr/>
        </p:nvCxnSpPr>
        <p:spPr>
          <a:xfrm flipV="1">
            <a:off x="5786955" y="6653241"/>
            <a:ext cx="0" cy="27847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직선 화살표 연결선 110">
            <a:extLst>
              <a:ext uri="{FF2B5EF4-FFF2-40B4-BE49-F238E27FC236}">
                <a16:creationId xmlns:a16="http://schemas.microsoft.com/office/drawing/2014/main" id="{339D3F69-8A21-AC44-BE88-63B59D64EA15}"/>
              </a:ext>
            </a:extLst>
          </p:cNvPr>
          <p:cNvCxnSpPr>
            <a:cxnSpLocks/>
          </p:cNvCxnSpPr>
          <p:nvPr/>
        </p:nvCxnSpPr>
        <p:spPr>
          <a:xfrm flipV="1">
            <a:off x="5892296" y="6653241"/>
            <a:ext cx="0" cy="2784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07CC6FFC-0FAE-1047-A77F-21A3A04D9D5B}"/>
              </a:ext>
            </a:extLst>
          </p:cNvPr>
          <p:cNvCxnSpPr>
            <a:cxnSpLocks/>
          </p:cNvCxnSpPr>
          <p:nvPr/>
        </p:nvCxnSpPr>
        <p:spPr>
          <a:xfrm flipV="1">
            <a:off x="5997637" y="6653241"/>
            <a:ext cx="0" cy="27847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직선 화살표 연결선 112">
            <a:extLst>
              <a:ext uri="{FF2B5EF4-FFF2-40B4-BE49-F238E27FC236}">
                <a16:creationId xmlns:a16="http://schemas.microsoft.com/office/drawing/2014/main" id="{46CBB329-A65D-3643-92E9-EA14EDBAFBBC}"/>
              </a:ext>
            </a:extLst>
          </p:cNvPr>
          <p:cNvCxnSpPr>
            <a:cxnSpLocks/>
          </p:cNvCxnSpPr>
          <p:nvPr/>
        </p:nvCxnSpPr>
        <p:spPr>
          <a:xfrm flipV="1">
            <a:off x="6102978" y="6653241"/>
            <a:ext cx="0" cy="27847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a:extLst>
              <a:ext uri="{FF2B5EF4-FFF2-40B4-BE49-F238E27FC236}">
                <a16:creationId xmlns:a16="http://schemas.microsoft.com/office/drawing/2014/main" id="{59A6B280-686D-7749-97A7-E4ECB9BF301E}"/>
              </a:ext>
            </a:extLst>
          </p:cNvPr>
          <p:cNvCxnSpPr>
            <a:cxnSpLocks/>
          </p:cNvCxnSpPr>
          <p:nvPr/>
        </p:nvCxnSpPr>
        <p:spPr>
          <a:xfrm flipV="1">
            <a:off x="6208318" y="6653241"/>
            <a:ext cx="0" cy="27847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CE72A62D-FA60-114E-9A16-AA5BA2FDE749}"/>
              </a:ext>
            </a:extLst>
          </p:cNvPr>
          <p:cNvCxnSpPr>
            <a:cxnSpLocks/>
          </p:cNvCxnSpPr>
          <p:nvPr/>
        </p:nvCxnSpPr>
        <p:spPr>
          <a:xfrm flipV="1">
            <a:off x="6313660" y="6653241"/>
            <a:ext cx="0" cy="2784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a:extLst>
              <a:ext uri="{FF2B5EF4-FFF2-40B4-BE49-F238E27FC236}">
                <a16:creationId xmlns:a16="http://schemas.microsoft.com/office/drawing/2014/main" id="{0FB6D77C-39EB-2244-B89D-81D9005D3BD0}"/>
              </a:ext>
            </a:extLst>
          </p:cNvPr>
          <p:cNvCxnSpPr>
            <a:cxnSpLocks/>
          </p:cNvCxnSpPr>
          <p:nvPr/>
        </p:nvCxnSpPr>
        <p:spPr>
          <a:xfrm flipV="1">
            <a:off x="6419001" y="6653241"/>
            <a:ext cx="0" cy="27847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직선 화살표 연결선 116">
            <a:extLst>
              <a:ext uri="{FF2B5EF4-FFF2-40B4-BE49-F238E27FC236}">
                <a16:creationId xmlns:a16="http://schemas.microsoft.com/office/drawing/2014/main" id="{639C833C-D081-8040-96A6-B995E62F0BD3}"/>
              </a:ext>
            </a:extLst>
          </p:cNvPr>
          <p:cNvCxnSpPr>
            <a:cxnSpLocks/>
          </p:cNvCxnSpPr>
          <p:nvPr/>
        </p:nvCxnSpPr>
        <p:spPr>
          <a:xfrm flipV="1">
            <a:off x="6524342" y="6653241"/>
            <a:ext cx="0" cy="27847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695892C1-AA39-6342-8BA6-2F4B16F9EB15}"/>
              </a:ext>
            </a:extLst>
          </p:cNvPr>
          <p:cNvCxnSpPr>
            <a:cxnSpLocks/>
          </p:cNvCxnSpPr>
          <p:nvPr/>
        </p:nvCxnSpPr>
        <p:spPr>
          <a:xfrm flipV="1">
            <a:off x="6629683" y="6653241"/>
            <a:ext cx="0" cy="27847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직선 화살표 연결선 118">
            <a:extLst>
              <a:ext uri="{FF2B5EF4-FFF2-40B4-BE49-F238E27FC236}">
                <a16:creationId xmlns:a16="http://schemas.microsoft.com/office/drawing/2014/main" id="{7F5EE1A4-F4A8-514C-8A1F-CE49A4748EFB}"/>
              </a:ext>
            </a:extLst>
          </p:cNvPr>
          <p:cNvCxnSpPr>
            <a:cxnSpLocks/>
          </p:cNvCxnSpPr>
          <p:nvPr/>
        </p:nvCxnSpPr>
        <p:spPr>
          <a:xfrm flipV="1">
            <a:off x="6735023" y="6653241"/>
            <a:ext cx="0" cy="2784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직선 화살표 연결선 119">
            <a:extLst>
              <a:ext uri="{FF2B5EF4-FFF2-40B4-BE49-F238E27FC236}">
                <a16:creationId xmlns:a16="http://schemas.microsoft.com/office/drawing/2014/main" id="{A0983934-3DE6-BC4C-8475-D1D2F38324CF}"/>
              </a:ext>
            </a:extLst>
          </p:cNvPr>
          <p:cNvCxnSpPr>
            <a:cxnSpLocks/>
          </p:cNvCxnSpPr>
          <p:nvPr/>
        </p:nvCxnSpPr>
        <p:spPr>
          <a:xfrm flipV="1">
            <a:off x="6840364" y="6653241"/>
            <a:ext cx="0" cy="27847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AF48948E-77C7-414C-ACD3-7D11B9ED2E09}"/>
              </a:ext>
            </a:extLst>
          </p:cNvPr>
          <p:cNvCxnSpPr>
            <a:cxnSpLocks/>
          </p:cNvCxnSpPr>
          <p:nvPr/>
        </p:nvCxnSpPr>
        <p:spPr>
          <a:xfrm flipV="1">
            <a:off x="6945705" y="6653241"/>
            <a:ext cx="0" cy="27847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직선 화살표 연결선 121">
            <a:extLst>
              <a:ext uri="{FF2B5EF4-FFF2-40B4-BE49-F238E27FC236}">
                <a16:creationId xmlns:a16="http://schemas.microsoft.com/office/drawing/2014/main" id="{191BC595-692E-E646-80AE-206E488A747B}"/>
              </a:ext>
            </a:extLst>
          </p:cNvPr>
          <p:cNvCxnSpPr>
            <a:cxnSpLocks/>
          </p:cNvCxnSpPr>
          <p:nvPr/>
        </p:nvCxnSpPr>
        <p:spPr>
          <a:xfrm flipV="1">
            <a:off x="7051046" y="6653241"/>
            <a:ext cx="0" cy="27847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직선 화살표 연결선 122">
            <a:extLst>
              <a:ext uri="{FF2B5EF4-FFF2-40B4-BE49-F238E27FC236}">
                <a16:creationId xmlns:a16="http://schemas.microsoft.com/office/drawing/2014/main" id="{EE5C445F-3488-6049-AE60-DCAAA8AC7BC3}"/>
              </a:ext>
            </a:extLst>
          </p:cNvPr>
          <p:cNvCxnSpPr>
            <a:cxnSpLocks/>
          </p:cNvCxnSpPr>
          <p:nvPr/>
        </p:nvCxnSpPr>
        <p:spPr>
          <a:xfrm flipV="1">
            <a:off x="7156387" y="6653241"/>
            <a:ext cx="0" cy="2784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화살표 연결선 123">
            <a:extLst>
              <a:ext uri="{FF2B5EF4-FFF2-40B4-BE49-F238E27FC236}">
                <a16:creationId xmlns:a16="http://schemas.microsoft.com/office/drawing/2014/main" id="{CE872B54-344E-DA4B-80C6-EF2339E274C8}"/>
              </a:ext>
            </a:extLst>
          </p:cNvPr>
          <p:cNvCxnSpPr>
            <a:cxnSpLocks/>
          </p:cNvCxnSpPr>
          <p:nvPr/>
        </p:nvCxnSpPr>
        <p:spPr>
          <a:xfrm flipV="1">
            <a:off x="7261727" y="6653241"/>
            <a:ext cx="0" cy="27847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직선 화살표 연결선 124">
            <a:extLst>
              <a:ext uri="{FF2B5EF4-FFF2-40B4-BE49-F238E27FC236}">
                <a16:creationId xmlns:a16="http://schemas.microsoft.com/office/drawing/2014/main" id="{50CE0971-C5DB-DA43-9D36-CAE90896B220}"/>
              </a:ext>
            </a:extLst>
          </p:cNvPr>
          <p:cNvCxnSpPr>
            <a:cxnSpLocks/>
          </p:cNvCxnSpPr>
          <p:nvPr/>
        </p:nvCxnSpPr>
        <p:spPr>
          <a:xfrm flipV="1">
            <a:off x="7367068" y="6653241"/>
            <a:ext cx="0" cy="27847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직선 화살표 연결선 125">
            <a:extLst>
              <a:ext uri="{FF2B5EF4-FFF2-40B4-BE49-F238E27FC236}">
                <a16:creationId xmlns:a16="http://schemas.microsoft.com/office/drawing/2014/main" id="{C1BB4162-96CB-2D41-88AC-D7919445C51C}"/>
              </a:ext>
            </a:extLst>
          </p:cNvPr>
          <p:cNvCxnSpPr>
            <a:cxnSpLocks/>
          </p:cNvCxnSpPr>
          <p:nvPr/>
        </p:nvCxnSpPr>
        <p:spPr>
          <a:xfrm flipV="1">
            <a:off x="7472409" y="6653241"/>
            <a:ext cx="0" cy="27847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1DD52633-470A-FB40-9215-611B584B7054}"/>
              </a:ext>
            </a:extLst>
          </p:cNvPr>
          <p:cNvCxnSpPr>
            <a:cxnSpLocks/>
          </p:cNvCxnSpPr>
          <p:nvPr/>
        </p:nvCxnSpPr>
        <p:spPr>
          <a:xfrm flipV="1">
            <a:off x="7577750" y="6653241"/>
            <a:ext cx="0" cy="2784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3E616250-FE64-984E-AEE0-789D8F6A1E77}"/>
              </a:ext>
            </a:extLst>
          </p:cNvPr>
          <p:cNvCxnSpPr>
            <a:cxnSpLocks/>
          </p:cNvCxnSpPr>
          <p:nvPr/>
        </p:nvCxnSpPr>
        <p:spPr>
          <a:xfrm flipV="1">
            <a:off x="7683091" y="6653241"/>
            <a:ext cx="0" cy="27847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직선 화살표 연결선 128">
            <a:extLst>
              <a:ext uri="{FF2B5EF4-FFF2-40B4-BE49-F238E27FC236}">
                <a16:creationId xmlns:a16="http://schemas.microsoft.com/office/drawing/2014/main" id="{4BE34F22-9445-D449-8A4D-6B7D2853AC65}"/>
              </a:ext>
            </a:extLst>
          </p:cNvPr>
          <p:cNvCxnSpPr>
            <a:cxnSpLocks/>
          </p:cNvCxnSpPr>
          <p:nvPr/>
        </p:nvCxnSpPr>
        <p:spPr>
          <a:xfrm flipV="1">
            <a:off x="7788431" y="6653241"/>
            <a:ext cx="0" cy="27847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A2BD6A64-2DBB-DA44-8D34-CB4AF118C9B2}"/>
              </a:ext>
            </a:extLst>
          </p:cNvPr>
          <p:cNvCxnSpPr>
            <a:cxnSpLocks/>
          </p:cNvCxnSpPr>
          <p:nvPr/>
        </p:nvCxnSpPr>
        <p:spPr>
          <a:xfrm flipV="1">
            <a:off x="7893772" y="6653241"/>
            <a:ext cx="0" cy="27847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직선 화살표 연결선 130">
            <a:extLst>
              <a:ext uri="{FF2B5EF4-FFF2-40B4-BE49-F238E27FC236}">
                <a16:creationId xmlns:a16="http://schemas.microsoft.com/office/drawing/2014/main" id="{BCCDB0DB-5E21-AD4D-91E2-9DFF4EFB7DE2}"/>
              </a:ext>
            </a:extLst>
          </p:cNvPr>
          <p:cNvCxnSpPr>
            <a:cxnSpLocks/>
          </p:cNvCxnSpPr>
          <p:nvPr/>
        </p:nvCxnSpPr>
        <p:spPr>
          <a:xfrm flipV="1">
            <a:off x="7999875" y="6653241"/>
            <a:ext cx="0" cy="2784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BE6E1C88-118D-144B-8BC1-7CD27BDDE0D7}"/>
              </a:ext>
            </a:extLst>
          </p:cNvPr>
          <p:cNvSpPr txBox="1"/>
          <p:nvPr/>
        </p:nvSpPr>
        <p:spPr>
          <a:xfrm>
            <a:off x="4498184" y="6495337"/>
            <a:ext cx="281239" cy="317352"/>
          </a:xfrm>
          <a:prstGeom prst="rect">
            <a:avLst/>
          </a:prstGeom>
          <a:noFill/>
        </p:spPr>
        <p:txBody>
          <a:bodyPr wrap="none" rtlCol="0">
            <a:spAutoFit/>
          </a:bodyPr>
          <a:lstStyle/>
          <a:p>
            <a:pPr defTabSz="926287" eaLnBrk="1" fontAlgn="auto" latinLnBrk="1" hangingPunct="1">
              <a:spcBef>
                <a:spcPts val="0"/>
              </a:spcBef>
              <a:spcAft>
                <a:spcPts val="0"/>
              </a:spcAft>
            </a:pPr>
            <a:r>
              <a:rPr kumimoji="1" lang="en-US" altLang="ko-KR" sz="1436" dirty="0">
                <a:solidFill>
                  <a:prstClr val="black"/>
                </a:solidFill>
                <a:latin typeface="Calibri" panose="020F0502020204030204"/>
                <a:ea typeface="맑은 고딕" panose="020B0503020000020004" pitchFamily="34" charset="-127"/>
              </a:rPr>
              <a:t>0</a:t>
            </a:r>
            <a:endParaRPr kumimoji="1" lang="ko-KR" altLang="en-US" sz="1436" dirty="0">
              <a:solidFill>
                <a:prstClr val="black"/>
              </a:solidFill>
              <a:latin typeface="Calibri" panose="020F0502020204030204"/>
              <a:ea typeface="맑은 고딕" panose="020B0503020000020004" pitchFamily="34" charset="-127"/>
            </a:endParaRPr>
          </a:p>
        </p:txBody>
      </p:sp>
      <p:sp>
        <p:nvSpPr>
          <p:cNvPr id="133" name="TextBox 132">
            <a:extLst>
              <a:ext uri="{FF2B5EF4-FFF2-40B4-BE49-F238E27FC236}">
                <a16:creationId xmlns:a16="http://schemas.microsoft.com/office/drawing/2014/main" id="{9CE85A7B-C9A7-824F-8691-9890008CD268}"/>
              </a:ext>
            </a:extLst>
          </p:cNvPr>
          <p:cNvSpPr txBox="1"/>
          <p:nvPr/>
        </p:nvSpPr>
        <p:spPr>
          <a:xfrm>
            <a:off x="4595977" y="6495337"/>
            <a:ext cx="281239" cy="317352"/>
          </a:xfrm>
          <a:prstGeom prst="rect">
            <a:avLst/>
          </a:prstGeom>
          <a:noFill/>
        </p:spPr>
        <p:txBody>
          <a:bodyPr wrap="none" rtlCol="0">
            <a:spAutoFit/>
          </a:bodyPr>
          <a:lstStyle/>
          <a:p>
            <a:pPr defTabSz="926287" eaLnBrk="1" fontAlgn="auto" latinLnBrk="1" hangingPunct="1">
              <a:spcBef>
                <a:spcPts val="0"/>
              </a:spcBef>
              <a:spcAft>
                <a:spcPts val="0"/>
              </a:spcAft>
            </a:pPr>
            <a:r>
              <a:rPr kumimoji="1" lang="en-US" altLang="ko-KR" sz="1436" dirty="0">
                <a:solidFill>
                  <a:prstClr val="black"/>
                </a:solidFill>
                <a:latin typeface="Calibri" panose="020F0502020204030204"/>
                <a:ea typeface="맑은 고딕" panose="020B0503020000020004" pitchFamily="34" charset="-127"/>
              </a:rPr>
              <a:t>1</a:t>
            </a:r>
            <a:endParaRPr kumimoji="1" lang="ko-KR" altLang="en-US" sz="1436" dirty="0">
              <a:solidFill>
                <a:prstClr val="black"/>
              </a:solidFill>
              <a:latin typeface="Calibri" panose="020F0502020204030204"/>
              <a:ea typeface="맑은 고딕" panose="020B0503020000020004" pitchFamily="34" charset="-127"/>
            </a:endParaRPr>
          </a:p>
        </p:txBody>
      </p:sp>
      <p:sp>
        <p:nvSpPr>
          <p:cNvPr id="134" name="TextBox 133">
            <a:extLst>
              <a:ext uri="{FF2B5EF4-FFF2-40B4-BE49-F238E27FC236}">
                <a16:creationId xmlns:a16="http://schemas.microsoft.com/office/drawing/2014/main" id="{3D7A0F99-A5AA-D744-AD42-522D6C94D45D}"/>
              </a:ext>
            </a:extLst>
          </p:cNvPr>
          <p:cNvSpPr txBox="1"/>
          <p:nvPr/>
        </p:nvSpPr>
        <p:spPr>
          <a:xfrm>
            <a:off x="4704440" y="6495337"/>
            <a:ext cx="281239" cy="317352"/>
          </a:xfrm>
          <a:prstGeom prst="rect">
            <a:avLst/>
          </a:prstGeom>
          <a:noFill/>
        </p:spPr>
        <p:txBody>
          <a:bodyPr wrap="none" rtlCol="0">
            <a:spAutoFit/>
          </a:bodyPr>
          <a:lstStyle/>
          <a:p>
            <a:pPr defTabSz="926287" eaLnBrk="1" fontAlgn="auto" latinLnBrk="1" hangingPunct="1">
              <a:spcBef>
                <a:spcPts val="0"/>
              </a:spcBef>
              <a:spcAft>
                <a:spcPts val="0"/>
              </a:spcAft>
            </a:pPr>
            <a:r>
              <a:rPr kumimoji="1" lang="en-US" altLang="ko-KR" sz="1436" dirty="0">
                <a:solidFill>
                  <a:prstClr val="black"/>
                </a:solidFill>
                <a:latin typeface="Calibri" panose="020F0502020204030204"/>
                <a:ea typeface="맑은 고딕" panose="020B0503020000020004" pitchFamily="34" charset="-127"/>
              </a:rPr>
              <a:t>2</a:t>
            </a:r>
            <a:endParaRPr kumimoji="1" lang="ko-KR" altLang="en-US" sz="1436" dirty="0">
              <a:solidFill>
                <a:prstClr val="black"/>
              </a:solidFill>
              <a:latin typeface="Calibri" panose="020F0502020204030204"/>
              <a:ea typeface="맑은 고딕" panose="020B0503020000020004" pitchFamily="34" charset="-127"/>
            </a:endParaRPr>
          </a:p>
        </p:txBody>
      </p:sp>
      <p:sp>
        <p:nvSpPr>
          <p:cNvPr id="135" name="TextBox 134">
            <a:extLst>
              <a:ext uri="{FF2B5EF4-FFF2-40B4-BE49-F238E27FC236}">
                <a16:creationId xmlns:a16="http://schemas.microsoft.com/office/drawing/2014/main" id="{31D70711-BAE6-6E4A-8161-C29FA11F0C06}"/>
              </a:ext>
            </a:extLst>
          </p:cNvPr>
          <p:cNvSpPr txBox="1"/>
          <p:nvPr/>
        </p:nvSpPr>
        <p:spPr>
          <a:xfrm>
            <a:off x="4803776" y="6495337"/>
            <a:ext cx="281239" cy="317352"/>
          </a:xfrm>
          <a:prstGeom prst="rect">
            <a:avLst/>
          </a:prstGeom>
          <a:noFill/>
        </p:spPr>
        <p:txBody>
          <a:bodyPr wrap="none" rtlCol="0">
            <a:spAutoFit/>
          </a:bodyPr>
          <a:lstStyle/>
          <a:p>
            <a:pPr defTabSz="926287" eaLnBrk="1" fontAlgn="auto" latinLnBrk="1" hangingPunct="1">
              <a:spcBef>
                <a:spcPts val="0"/>
              </a:spcBef>
              <a:spcAft>
                <a:spcPts val="0"/>
              </a:spcAft>
            </a:pPr>
            <a:r>
              <a:rPr kumimoji="1" lang="en-US" altLang="ko-KR" sz="1436" dirty="0">
                <a:solidFill>
                  <a:prstClr val="black"/>
                </a:solidFill>
                <a:latin typeface="Calibri" panose="020F0502020204030204"/>
                <a:ea typeface="맑은 고딕" panose="020B0503020000020004" pitchFamily="34" charset="-127"/>
              </a:rPr>
              <a:t>3</a:t>
            </a:r>
            <a:endParaRPr kumimoji="1" lang="ko-KR" altLang="en-US" sz="1436" dirty="0">
              <a:solidFill>
                <a:prstClr val="black"/>
              </a:solidFill>
              <a:latin typeface="Calibri" panose="020F0502020204030204"/>
              <a:ea typeface="맑은 고딕" panose="020B0503020000020004" pitchFamily="34" charset="-127"/>
            </a:endParaRPr>
          </a:p>
        </p:txBody>
      </p:sp>
      <p:sp>
        <p:nvSpPr>
          <p:cNvPr id="136" name="TextBox 135">
            <a:extLst>
              <a:ext uri="{FF2B5EF4-FFF2-40B4-BE49-F238E27FC236}">
                <a16:creationId xmlns:a16="http://schemas.microsoft.com/office/drawing/2014/main" id="{52AF241E-8AC0-A546-903C-F0BB95E9EE8D}"/>
              </a:ext>
            </a:extLst>
          </p:cNvPr>
          <p:cNvSpPr txBox="1"/>
          <p:nvPr/>
        </p:nvSpPr>
        <p:spPr>
          <a:xfrm>
            <a:off x="4911999" y="6495337"/>
            <a:ext cx="281239" cy="317352"/>
          </a:xfrm>
          <a:prstGeom prst="rect">
            <a:avLst/>
          </a:prstGeom>
          <a:noFill/>
        </p:spPr>
        <p:txBody>
          <a:bodyPr wrap="none" rtlCol="0">
            <a:spAutoFit/>
          </a:bodyPr>
          <a:lstStyle/>
          <a:p>
            <a:pPr defTabSz="926287" eaLnBrk="1" fontAlgn="auto" latinLnBrk="1" hangingPunct="1">
              <a:spcBef>
                <a:spcPts val="0"/>
              </a:spcBef>
              <a:spcAft>
                <a:spcPts val="0"/>
              </a:spcAft>
            </a:pPr>
            <a:r>
              <a:rPr kumimoji="1" lang="en-US" altLang="ko-KR" sz="1436" dirty="0">
                <a:solidFill>
                  <a:prstClr val="black"/>
                </a:solidFill>
                <a:latin typeface="Calibri" panose="020F0502020204030204"/>
                <a:ea typeface="맑은 고딕" panose="020B0503020000020004" pitchFamily="34" charset="-127"/>
              </a:rPr>
              <a:t>0</a:t>
            </a:r>
            <a:endParaRPr kumimoji="1" lang="ko-KR" altLang="en-US" sz="1436" dirty="0">
              <a:solidFill>
                <a:prstClr val="black"/>
              </a:solidFill>
              <a:latin typeface="Calibri" panose="020F0502020204030204"/>
              <a:ea typeface="맑은 고딕" panose="020B0503020000020004" pitchFamily="34" charset="-127"/>
            </a:endParaRPr>
          </a:p>
        </p:txBody>
      </p:sp>
      <p:sp>
        <p:nvSpPr>
          <p:cNvPr id="137" name="TextBox 136">
            <a:extLst>
              <a:ext uri="{FF2B5EF4-FFF2-40B4-BE49-F238E27FC236}">
                <a16:creationId xmlns:a16="http://schemas.microsoft.com/office/drawing/2014/main" id="{E6BB4813-9FE4-8543-B992-2C374EEDE7F0}"/>
              </a:ext>
            </a:extLst>
          </p:cNvPr>
          <p:cNvSpPr txBox="1"/>
          <p:nvPr/>
        </p:nvSpPr>
        <p:spPr>
          <a:xfrm>
            <a:off x="8043944" y="6636361"/>
            <a:ext cx="734080" cy="317352"/>
          </a:xfrm>
          <a:prstGeom prst="rect">
            <a:avLst/>
          </a:prstGeom>
          <a:noFill/>
        </p:spPr>
        <p:txBody>
          <a:bodyPr wrap="none" rtlCol="0">
            <a:spAutoFit/>
          </a:bodyPr>
          <a:lstStyle/>
          <a:p>
            <a:pPr defTabSz="926287" eaLnBrk="1" fontAlgn="auto" latinLnBrk="1" hangingPunct="1">
              <a:spcBef>
                <a:spcPts val="0"/>
              </a:spcBef>
              <a:spcAft>
                <a:spcPts val="0"/>
              </a:spcAft>
            </a:pPr>
            <a:r>
              <a:rPr kumimoji="1" lang="en-US" altLang="ko-KR" sz="1436" dirty="0">
                <a:solidFill>
                  <a:srgbClr val="0070C0"/>
                </a:solidFill>
                <a:latin typeface="Calibri" panose="020F0502020204030204"/>
                <a:ea typeface="맑은 고딕" panose="020B0503020000020004" pitchFamily="34" charset="-127"/>
              </a:rPr>
              <a:t>Rcvd=1</a:t>
            </a:r>
            <a:endParaRPr kumimoji="1" lang="ko-KR" altLang="en-US" sz="1436" dirty="0">
              <a:solidFill>
                <a:srgbClr val="0070C0"/>
              </a:solidFill>
              <a:latin typeface="Calibri" panose="020F0502020204030204"/>
              <a:ea typeface="맑은 고딕" panose="020B0503020000020004" pitchFamily="34" charset="-127"/>
            </a:endParaRPr>
          </a:p>
        </p:txBody>
      </p:sp>
      <p:sp>
        <p:nvSpPr>
          <p:cNvPr id="138" name="TextBox 137">
            <a:extLst>
              <a:ext uri="{FF2B5EF4-FFF2-40B4-BE49-F238E27FC236}">
                <a16:creationId xmlns:a16="http://schemas.microsoft.com/office/drawing/2014/main" id="{268E02AD-5CB4-F84F-B378-35CA0C25A88C}"/>
              </a:ext>
            </a:extLst>
          </p:cNvPr>
          <p:cNvSpPr txBox="1"/>
          <p:nvPr/>
        </p:nvSpPr>
        <p:spPr>
          <a:xfrm>
            <a:off x="3299258" y="6493761"/>
            <a:ext cx="1171461" cy="317352"/>
          </a:xfrm>
          <a:prstGeom prst="rect">
            <a:avLst/>
          </a:prstGeom>
          <a:noFill/>
        </p:spPr>
        <p:txBody>
          <a:bodyPr wrap="none" rtlCol="0">
            <a:spAutoFit/>
          </a:bodyPr>
          <a:lstStyle/>
          <a:p>
            <a:pPr defTabSz="926287" eaLnBrk="1" fontAlgn="auto" latinLnBrk="1" hangingPunct="1">
              <a:spcBef>
                <a:spcPts val="0"/>
              </a:spcBef>
              <a:spcAft>
                <a:spcPts val="0"/>
              </a:spcAft>
            </a:pPr>
            <a:r>
              <a:rPr kumimoji="1" lang="en-US" altLang="ko-KR" sz="1436" dirty="0" err="1">
                <a:solidFill>
                  <a:srgbClr val="FF0000"/>
                </a:solidFill>
                <a:latin typeface="Calibri" panose="020F0502020204030204"/>
                <a:ea typeface="맑은 고딕" panose="020B0503020000020004" pitchFamily="34" charset="-127"/>
              </a:rPr>
              <a:t>cycleCounter</a:t>
            </a:r>
            <a:endParaRPr kumimoji="1" lang="ko-KR" altLang="en-US" sz="1436" dirty="0">
              <a:solidFill>
                <a:srgbClr val="FF0000"/>
              </a:solidFill>
              <a:latin typeface="Calibri" panose="020F0502020204030204"/>
              <a:ea typeface="맑은 고딕" panose="020B0503020000020004" pitchFamily="34" charset="-127"/>
            </a:endParaRPr>
          </a:p>
        </p:txBody>
      </p:sp>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13A543CA-CAE9-1D4B-A098-60611387F08A}"/>
                  </a:ext>
                </a:extLst>
              </p14:cNvPr>
              <p14:cNvContentPartPr/>
              <p14:nvPr/>
            </p14:nvContentPartPr>
            <p14:xfrm>
              <a:off x="91800" y="719640"/>
              <a:ext cx="9058680" cy="6135840"/>
            </p14:xfrm>
          </p:contentPart>
        </mc:Choice>
        <mc:Fallback>
          <p:pic>
            <p:nvPicPr>
              <p:cNvPr id="5" name="Ink 4">
                <a:extLst>
                  <a:ext uri="{FF2B5EF4-FFF2-40B4-BE49-F238E27FC236}">
                    <a16:creationId xmlns:a16="http://schemas.microsoft.com/office/drawing/2014/main" id="{13A543CA-CAE9-1D4B-A098-60611387F08A}"/>
                  </a:ext>
                </a:extLst>
              </p:cNvPr>
              <p:cNvPicPr/>
              <p:nvPr/>
            </p:nvPicPr>
            <p:blipFill>
              <a:blip r:embed="rId5"/>
              <a:stretch>
                <a:fillRect/>
              </a:stretch>
            </p:blipFill>
            <p:spPr>
              <a:xfrm>
                <a:off x="82440" y="710280"/>
                <a:ext cx="9077400" cy="6154560"/>
              </a:xfrm>
              <a:prstGeom prst="rect">
                <a:avLst/>
              </a:prstGeom>
            </p:spPr>
          </p:pic>
        </mc:Fallback>
      </mc:AlternateContent>
    </p:spTree>
    <p:extLst>
      <p:ext uri="{BB962C8B-B14F-4D97-AF65-F5344CB8AC3E}">
        <p14:creationId xmlns:p14="http://schemas.microsoft.com/office/powerpoint/2010/main" val="1687448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2192470F-FD46-1146-9397-AD93E2C1A820}"/>
              </a:ext>
            </a:extLst>
          </p:cNvPr>
          <p:cNvSpPr>
            <a:spLocks noGrp="1" noChangeArrowheads="1"/>
          </p:cNvSpPr>
          <p:nvPr>
            <p:ph type="title"/>
          </p:nvPr>
        </p:nvSpPr>
        <p:spPr>
          <a:xfrm>
            <a:off x="1757363" y="1011238"/>
            <a:ext cx="1746250" cy="249237"/>
          </a:xfrm>
        </p:spPr>
        <p:txBody>
          <a:bodyPr/>
          <a:lstStyle/>
          <a:p>
            <a:pPr>
              <a:defRPr/>
            </a:pPr>
            <a:r>
              <a:rPr lang="en-US" altLang="ko-KR" sz="1521"/>
              <a:t>3.2.1 </a:t>
            </a:r>
            <a:r>
              <a:rPr lang="en-US" altLang="ko-KR" sz="1521" i="1"/>
              <a:t>Q-M Method</a:t>
            </a:r>
          </a:p>
        </p:txBody>
      </p:sp>
      <p:sp>
        <p:nvSpPr>
          <p:cNvPr id="62467" name="Rectangle 4">
            <a:extLst>
              <a:ext uri="{FF2B5EF4-FFF2-40B4-BE49-F238E27FC236}">
                <a16:creationId xmlns:a16="http://schemas.microsoft.com/office/drawing/2014/main" id="{FCBFAE46-03C7-4149-ADEA-11726C6E44DD}"/>
              </a:ext>
            </a:extLst>
          </p:cNvPr>
          <p:cNvSpPr>
            <a:spLocks noChangeArrowheads="1"/>
          </p:cNvSpPr>
          <p:nvPr/>
        </p:nvSpPr>
        <p:spPr bwMode="auto">
          <a:xfrm>
            <a:off x="1816100" y="1836738"/>
            <a:ext cx="4135438" cy="273050"/>
          </a:xfrm>
          <a:prstGeom prst="rect">
            <a:avLst/>
          </a:prstGeom>
          <a:noFill/>
          <a:ln w="12700">
            <a:noFill/>
            <a:miter lim="800000"/>
            <a:headEnd/>
            <a:tailEnd/>
          </a:ln>
        </p:spPr>
        <p:txBody>
          <a:bodyPr wrap="none" lIns="48286" tIns="19315" rIns="48286" bIns="19315">
            <a:spAutoFit/>
          </a:bodyPr>
          <a:lstStyle/>
          <a:p>
            <a:pPr marL="0" lvl="1">
              <a:spcBef>
                <a:spcPts val="456"/>
              </a:spcBef>
              <a:defRPr/>
            </a:pPr>
            <a:r>
              <a:rPr lang="en-US" altLang="ko-KR" sz="1521" dirty="0">
                <a:solidFill>
                  <a:srgbClr val="000000"/>
                </a:solidFill>
              </a:rPr>
              <a:t>6 PI’s: B’C’ + B’D’ + CD’ + A’C’D + A’BD + A’BC</a:t>
            </a:r>
            <a:endParaRPr lang="en-US" altLang="ko-KR" sz="1521" i="1" dirty="0">
              <a:solidFill>
                <a:srgbClr val="000000"/>
              </a:solidFill>
            </a:endParaRPr>
          </a:p>
        </p:txBody>
      </p:sp>
      <p:sp>
        <p:nvSpPr>
          <p:cNvPr id="62468" name="Text Box 5">
            <a:extLst>
              <a:ext uri="{FF2B5EF4-FFF2-40B4-BE49-F238E27FC236}">
                <a16:creationId xmlns:a16="http://schemas.microsoft.com/office/drawing/2014/main" id="{5ECF2CFE-7FB1-2545-B83A-0D3C28224217}"/>
              </a:ext>
            </a:extLst>
          </p:cNvPr>
          <p:cNvSpPr txBox="1">
            <a:spLocks noChangeArrowheads="1"/>
          </p:cNvSpPr>
          <p:nvPr/>
        </p:nvSpPr>
        <p:spPr bwMode="auto">
          <a:xfrm>
            <a:off x="1854200" y="2327275"/>
            <a:ext cx="6038850" cy="269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spcBef>
                <a:spcPct val="50000"/>
              </a:spcBef>
            </a:pPr>
            <a:r>
              <a:rPr lang="en-US" altLang="ko-KR" sz="1400">
                <a:solidFill>
                  <a:srgbClr val="000000"/>
                </a:solidFill>
              </a:rPr>
              <a:t>Prime				Minterms</a:t>
            </a:r>
          </a:p>
          <a:p>
            <a:pPr>
              <a:lnSpc>
                <a:spcPct val="90000"/>
              </a:lnSpc>
              <a:spcBef>
                <a:spcPct val="50000"/>
              </a:spcBef>
            </a:pPr>
            <a:r>
              <a:rPr lang="en-US" altLang="ko-KR" sz="1400">
                <a:solidFill>
                  <a:srgbClr val="000000"/>
                </a:solidFill>
              </a:rPr>
              <a:t>Implicants	  	0      1      2      5      6      7      8      9      10     14</a:t>
            </a:r>
          </a:p>
          <a:p>
            <a:pPr>
              <a:lnSpc>
                <a:spcPct val="90000"/>
              </a:lnSpc>
              <a:spcBef>
                <a:spcPct val="50000"/>
              </a:spcBef>
            </a:pPr>
            <a:endParaRPr lang="en-US" altLang="ko-KR" sz="1400">
              <a:solidFill>
                <a:srgbClr val="000000"/>
              </a:solidFill>
            </a:endParaRPr>
          </a:p>
          <a:p>
            <a:pPr>
              <a:lnSpc>
                <a:spcPct val="90000"/>
              </a:lnSpc>
              <a:spcBef>
                <a:spcPct val="50000"/>
              </a:spcBef>
            </a:pPr>
            <a:r>
              <a:rPr lang="en-US" altLang="ko-KR" sz="1400">
                <a:solidFill>
                  <a:srgbClr val="000000"/>
                </a:solidFill>
              </a:rPr>
              <a:t>0,1,8,9	B’C’	x      x                                      x      x</a:t>
            </a:r>
          </a:p>
          <a:p>
            <a:pPr>
              <a:lnSpc>
                <a:spcPct val="90000"/>
              </a:lnSpc>
              <a:spcBef>
                <a:spcPct val="50000"/>
              </a:spcBef>
            </a:pPr>
            <a:r>
              <a:rPr lang="en-US" altLang="ko-KR" sz="1400">
                <a:solidFill>
                  <a:srgbClr val="000000"/>
                </a:solidFill>
              </a:rPr>
              <a:t>0,2,8,10   	B’D’	x              x                              x                x</a:t>
            </a:r>
          </a:p>
          <a:p>
            <a:pPr>
              <a:lnSpc>
                <a:spcPct val="90000"/>
              </a:lnSpc>
              <a:spcBef>
                <a:spcPct val="50000"/>
              </a:spcBef>
            </a:pPr>
            <a:r>
              <a:rPr lang="en-US" altLang="ko-KR" sz="1400">
                <a:solidFill>
                  <a:srgbClr val="000000"/>
                </a:solidFill>
              </a:rPr>
              <a:t>2,6,10,14  	CD’                             x              x                                x       x</a:t>
            </a:r>
          </a:p>
          <a:p>
            <a:pPr>
              <a:lnSpc>
                <a:spcPct val="90000"/>
              </a:lnSpc>
              <a:spcBef>
                <a:spcPct val="50000"/>
              </a:spcBef>
            </a:pPr>
            <a:r>
              <a:rPr lang="en-US" altLang="ko-KR" sz="1400">
                <a:solidFill>
                  <a:srgbClr val="000000"/>
                </a:solidFill>
              </a:rPr>
              <a:t>1,5	A’C’D                 x              x</a:t>
            </a:r>
          </a:p>
          <a:p>
            <a:pPr>
              <a:lnSpc>
                <a:spcPct val="90000"/>
              </a:lnSpc>
              <a:spcBef>
                <a:spcPct val="50000"/>
              </a:spcBef>
            </a:pPr>
            <a:r>
              <a:rPr lang="en-US" altLang="ko-KR" sz="1400">
                <a:solidFill>
                  <a:srgbClr val="000000"/>
                </a:solidFill>
              </a:rPr>
              <a:t>5,7	A’BD                                  x               x</a:t>
            </a:r>
          </a:p>
          <a:p>
            <a:pPr>
              <a:lnSpc>
                <a:spcPct val="90000"/>
              </a:lnSpc>
              <a:spcBef>
                <a:spcPct val="50000"/>
              </a:spcBef>
            </a:pPr>
            <a:r>
              <a:rPr lang="en-US" altLang="ko-KR" sz="1400">
                <a:solidFill>
                  <a:srgbClr val="000000"/>
                </a:solidFill>
              </a:rPr>
              <a:t>6,7	A’BC	                                x       x</a:t>
            </a:r>
          </a:p>
        </p:txBody>
      </p:sp>
      <p:grpSp>
        <p:nvGrpSpPr>
          <p:cNvPr id="69636" name="Group 6">
            <a:extLst>
              <a:ext uri="{FF2B5EF4-FFF2-40B4-BE49-F238E27FC236}">
                <a16:creationId xmlns:a16="http://schemas.microsoft.com/office/drawing/2014/main" id="{DC486C0C-FE98-5D4D-A6DB-BD4983101F10}"/>
              </a:ext>
            </a:extLst>
          </p:cNvPr>
          <p:cNvGrpSpPr>
            <a:grpSpLocks/>
          </p:cNvGrpSpPr>
          <p:nvPr/>
        </p:nvGrpSpPr>
        <p:grpSpPr bwMode="auto">
          <a:xfrm>
            <a:off x="1846263" y="2327275"/>
            <a:ext cx="5953125" cy="2933700"/>
            <a:chOff x="480" y="960"/>
            <a:chExt cx="4512" cy="2304"/>
          </a:xfrm>
        </p:grpSpPr>
        <p:sp>
          <p:nvSpPr>
            <p:cNvPr id="69664" name="Rectangle 7">
              <a:extLst>
                <a:ext uri="{FF2B5EF4-FFF2-40B4-BE49-F238E27FC236}">
                  <a16:creationId xmlns:a16="http://schemas.microsoft.com/office/drawing/2014/main" id="{3C28C71D-0D52-1C44-B658-275254518A6B}"/>
                </a:ext>
              </a:extLst>
            </p:cNvPr>
            <p:cNvSpPr>
              <a:spLocks noChangeArrowheads="1"/>
            </p:cNvSpPr>
            <p:nvPr/>
          </p:nvSpPr>
          <p:spPr bwMode="auto">
            <a:xfrm>
              <a:off x="480" y="960"/>
              <a:ext cx="4512" cy="230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spcBef>
                  <a:spcPct val="50000"/>
                </a:spcBef>
              </a:pPr>
              <a:endParaRPr lang="ko-KR" altLang="en-US">
                <a:solidFill>
                  <a:srgbClr val="000000"/>
                </a:solidFill>
              </a:endParaRPr>
            </a:p>
          </p:txBody>
        </p:sp>
        <p:sp>
          <p:nvSpPr>
            <p:cNvPr id="69665" name="Line 8">
              <a:extLst>
                <a:ext uri="{FF2B5EF4-FFF2-40B4-BE49-F238E27FC236}">
                  <a16:creationId xmlns:a16="http://schemas.microsoft.com/office/drawing/2014/main" id="{981812A7-1740-B043-84CF-549E04E9B491}"/>
                </a:ext>
              </a:extLst>
            </p:cNvPr>
            <p:cNvSpPr>
              <a:spLocks noChangeShapeType="1"/>
            </p:cNvSpPr>
            <p:nvPr/>
          </p:nvSpPr>
          <p:spPr bwMode="auto">
            <a:xfrm>
              <a:off x="1632" y="960"/>
              <a:ext cx="0" cy="23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69666" name="Line 9">
              <a:extLst>
                <a:ext uri="{FF2B5EF4-FFF2-40B4-BE49-F238E27FC236}">
                  <a16:creationId xmlns:a16="http://schemas.microsoft.com/office/drawing/2014/main" id="{14C01E68-43F0-BA41-9A69-D01EB25FA3D7}"/>
                </a:ext>
              </a:extLst>
            </p:cNvPr>
            <p:cNvSpPr>
              <a:spLocks noChangeShapeType="1"/>
            </p:cNvSpPr>
            <p:nvPr/>
          </p:nvSpPr>
          <p:spPr bwMode="auto">
            <a:xfrm>
              <a:off x="480" y="1440"/>
              <a:ext cx="451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62470" name="Rectangle 10">
            <a:extLst>
              <a:ext uri="{FF2B5EF4-FFF2-40B4-BE49-F238E27FC236}">
                <a16:creationId xmlns:a16="http://schemas.microsoft.com/office/drawing/2014/main" id="{2DC2F8A9-C5F3-6641-AFA4-B24A5F66B86B}"/>
              </a:ext>
            </a:extLst>
          </p:cNvPr>
          <p:cNvSpPr>
            <a:spLocks noChangeArrowheads="1"/>
          </p:cNvSpPr>
          <p:nvPr/>
        </p:nvSpPr>
        <p:spPr bwMode="auto">
          <a:xfrm>
            <a:off x="1697038" y="1487488"/>
            <a:ext cx="5434012" cy="436562"/>
          </a:xfrm>
          <a:prstGeom prst="rect">
            <a:avLst/>
          </a:prstGeom>
          <a:noFill/>
          <a:ln w="12700">
            <a:noFill/>
            <a:miter lim="800000"/>
            <a:headEnd/>
            <a:tailEnd/>
          </a:ln>
        </p:spPr>
        <p:txBody>
          <a:bodyPr wrap="none" lIns="48286" tIns="19315" rIns="48286" bIns="19315">
            <a:spAutoFit/>
          </a:bodyPr>
          <a:lstStyle/>
          <a:p>
            <a:pPr marL="0" lvl="1">
              <a:lnSpc>
                <a:spcPct val="85000"/>
              </a:lnSpc>
              <a:defRPr/>
            </a:pPr>
            <a:r>
              <a:rPr lang="en-US" altLang="ko-KR" sz="1521" u="sng" dirty="0">
                <a:solidFill>
                  <a:srgbClr val="FC0128"/>
                </a:solidFill>
              </a:rPr>
              <a:t>Step 2:</a:t>
            </a:r>
            <a:r>
              <a:rPr lang="en-US" altLang="ko-KR" sz="1521" u="sng" dirty="0">
                <a:solidFill>
                  <a:srgbClr val="000000"/>
                </a:solidFill>
              </a:rPr>
              <a:t> Select a min. set of PI’s</a:t>
            </a:r>
            <a:r>
              <a:rPr lang="en-US" altLang="ko-KR" sz="1521" dirty="0">
                <a:solidFill>
                  <a:srgbClr val="000000"/>
                </a:solidFill>
              </a:rPr>
              <a:t> using a </a:t>
            </a:r>
            <a:r>
              <a:rPr lang="en-US" altLang="ko-KR" sz="1521" i="1" dirty="0">
                <a:solidFill>
                  <a:srgbClr val="000000"/>
                </a:solidFill>
              </a:rPr>
              <a:t>Prime </a:t>
            </a:r>
            <a:r>
              <a:rPr lang="en-US" altLang="ko-KR" sz="1521" i="1" dirty="0" err="1">
                <a:solidFill>
                  <a:srgbClr val="000000"/>
                </a:solidFill>
              </a:rPr>
              <a:t>Implicant</a:t>
            </a:r>
            <a:r>
              <a:rPr lang="en-US" altLang="ko-KR" sz="1521" i="1" dirty="0">
                <a:solidFill>
                  <a:srgbClr val="000000"/>
                </a:solidFill>
              </a:rPr>
              <a:t> Chart</a:t>
            </a:r>
          </a:p>
          <a:p>
            <a:pPr>
              <a:lnSpc>
                <a:spcPct val="85000"/>
              </a:lnSpc>
              <a:defRPr/>
            </a:pPr>
            <a:endParaRPr lang="en-US" altLang="ko-KR" sz="1521" u="sng" dirty="0">
              <a:solidFill>
                <a:srgbClr val="FC0128"/>
              </a:solidFill>
            </a:endParaRPr>
          </a:p>
        </p:txBody>
      </p:sp>
      <p:sp>
        <p:nvSpPr>
          <p:cNvPr id="11" name="Rectangle 3">
            <a:extLst>
              <a:ext uri="{FF2B5EF4-FFF2-40B4-BE49-F238E27FC236}">
                <a16:creationId xmlns:a16="http://schemas.microsoft.com/office/drawing/2014/main" id="{982F2EE8-EAD9-1A43-B442-08AF1B216094}"/>
              </a:ext>
            </a:extLst>
          </p:cNvPr>
          <p:cNvSpPr>
            <a:spLocks noChangeArrowheads="1"/>
          </p:cNvSpPr>
          <p:nvPr/>
        </p:nvSpPr>
        <p:spPr bwMode="auto">
          <a:xfrm>
            <a:off x="2182813" y="5395913"/>
            <a:ext cx="4792662" cy="436562"/>
          </a:xfrm>
          <a:prstGeom prst="rect">
            <a:avLst/>
          </a:prstGeom>
          <a:noFill/>
          <a:ln w="12700">
            <a:solidFill>
              <a:schemeClr val="tx1"/>
            </a:solidFill>
            <a:miter lim="800000"/>
            <a:headEnd/>
            <a:tailEnd/>
          </a:ln>
        </p:spPr>
        <p:txBody>
          <a:bodyPr wrap="none" lIns="48286" tIns="19315" rIns="48286" bIns="19315">
            <a:spAutoFit/>
          </a:bodyPr>
          <a:lstStyle/>
          <a:p>
            <a:pPr>
              <a:lnSpc>
                <a:spcPct val="85000"/>
              </a:lnSpc>
              <a:defRPr/>
            </a:pPr>
            <a:r>
              <a:rPr lang="en-US" altLang="ko-KR" sz="1521" dirty="0">
                <a:solidFill>
                  <a:srgbClr val="000000"/>
                </a:solidFill>
              </a:rPr>
              <a:t>1</a:t>
            </a:r>
            <a:r>
              <a:rPr lang="en-US" altLang="ko-KR" sz="1521" baseline="30000" dirty="0">
                <a:solidFill>
                  <a:srgbClr val="000000"/>
                </a:solidFill>
              </a:rPr>
              <a:t>st</a:t>
            </a:r>
            <a:r>
              <a:rPr lang="en-US" altLang="ko-KR" sz="1521" dirty="0">
                <a:solidFill>
                  <a:srgbClr val="000000"/>
                </a:solidFill>
              </a:rPr>
              <a:t> column = prime </a:t>
            </a:r>
            <a:r>
              <a:rPr lang="en-US" altLang="ko-KR" sz="1521" dirty="0" err="1">
                <a:solidFill>
                  <a:srgbClr val="000000"/>
                </a:solidFill>
              </a:rPr>
              <a:t>implicants</a:t>
            </a:r>
            <a:endParaRPr lang="en-US" altLang="ko-KR" sz="1521" dirty="0">
              <a:solidFill>
                <a:srgbClr val="000000"/>
              </a:solidFill>
            </a:endParaRPr>
          </a:p>
          <a:p>
            <a:pPr>
              <a:lnSpc>
                <a:spcPct val="85000"/>
              </a:lnSpc>
              <a:defRPr/>
            </a:pPr>
            <a:r>
              <a:rPr lang="en-US" altLang="ko-KR" sz="1521" dirty="0">
                <a:solidFill>
                  <a:srgbClr val="000000"/>
                </a:solidFill>
              </a:rPr>
              <a:t>Other columns = ON-set elements covered by each PI</a:t>
            </a:r>
          </a:p>
        </p:txBody>
      </p:sp>
      <p:grpSp>
        <p:nvGrpSpPr>
          <p:cNvPr id="69639" name="Group 159">
            <a:extLst>
              <a:ext uri="{FF2B5EF4-FFF2-40B4-BE49-F238E27FC236}">
                <a16:creationId xmlns:a16="http://schemas.microsoft.com/office/drawing/2014/main" id="{03A65369-A239-F64F-B919-4196885591E7}"/>
              </a:ext>
            </a:extLst>
          </p:cNvPr>
          <p:cNvGrpSpPr>
            <a:grpSpLocks/>
          </p:cNvGrpSpPr>
          <p:nvPr/>
        </p:nvGrpSpPr>
        <p:grpSpPr bwMode="auto">
          <a:xfrm>
            <a:off x="7280275" y="420688"/>
            <a:ext cx="2046288" cy="1798637"/>
            <a:chOff x="2700" y="2206"/>
            <a:chExt cx="1695" cy="1490"/>
          </a:xfrm>
        </p:grpSpPr>
        <p:sp>
          <p:nvSpPr>
            <p:cNvPr id="13" name="Rectangle 129">
              <a:extLst>
                <a:ext uri="{FF2B5EF4-FFF2-40B4-BE49-F238E27FC236}">
                  <a16:creationId xmlns:a16="http://schemas.microsoft.com/office/drawing/2014/main" id="{7C17FFDA-B0D2-4142-AE1F-7AE9CC0FE7D0}"/>
                </a:ext>
              </a:extLst>
            </p:cNvPr>
            <p:cNvSpPr>
              <a:spLocks noChangeArrowheads="1"/>
            </p:cNvSpPr>
            <p:nvPr/>
          </p:nvSpPr>
          <p:spPr bwMode="auto">
            <a:xfrm>
              <a:off x="2853" y="2468"/>
              <a:ext cx="519" cy="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369"/>
                </a:lnSpc>
                <a:spcBef>
                  <a:spcPts val="0"/>
                </a:spcBef>
                <a:spcAft>
                  <a:spcPts val="0"/>
                </a:spcAft>
                <a:defRPr/>
              </a:pPr>
              <a:r>
                <a:rPr lang="en-US" altLang="ko-KR" sz="1065" dirty="0">
                  <a:solidFill>
                    <a:srgbClr val="FF0000"/>
                  </a:solidFill>
                  <a:latin typeface="Comic Sans MS" panose="030F0702030302020204" pitchFamily="66" charset="0"/>
                </a:rPr>
                <a:t>0</a:t>
              </a:r>
              <a:r>
                <a:rPr lang="en-US" altLang="ko-KR" sz="1065" dirty="0">
                  <a:solidFill>
                    <a:srgbClr val="000000"/>
                  </a:solidFill>
                  <a:latin typeface="Comic Sans MS" panose="030F0702030302020204" pitchFamily="66" charset="0"/>
                </a:rPr>
                <a:t>	4</a:t>
              </a:r>
            </a:p>
            <a:p>
              <a:pPr eaLnBrk="1" fontAlgn="auto" latinLnBrk="1" hangingPunct="1">
                <a:lnSpc>
                  <a:spcPts val="1369"/>
                </a:lnSpc>
                <a:spcBef>
                  <a:spcPts val="1369"/>
                </a:spcBef>
                <a:spcAft>
                  <a:spcPts val="0"/>
                </a:spcAft>
                <a:defRPr/>
              </a:pPr>
              <a:r>
                <a:rPr lang="en-US" altLang="ko-KR" sz="1065" dirty="0">
                  <a:solidFill>
                    <a:srgbClr val="FF0000"/>
                  </a:solidFill>
                  <a:latin typeface="Comic Sans MS" panose="030F0702030302020204" pitchFamily="66" charset="0"/>
                </a:rPr>
                <a:t>1</a:t>
              </a:r>
              <a:r>
                <a:rPr lang="en-US" altLang="ko-KR" sz="1065" dirty="0">
                  <a:solidFill>
                    <a:srgbClr val="000000"/>
                  </a:solidFill>
                  <a:latin typeface="Comic Sans MS" panose="030F0702030302020204" pitchFamily="66" charset="0"/>
                </a:rPr>
                <a:t>	</a:t>
              </a:r>
              <a:r>
                <a:rPr lang="en-US" altLang="ko-KR" sz="1065" dirty="0">
                  <a:solidFill>
                    <a:srgbClr val="FF0000"/>
                  </a:solidFill>
                  <a:latin typeface="Comic Sans MS" panose="030F0702030302020204" pitchFamily="66" charset="0"/>
                </a:rPr>
                <a:t>5</a:t>
              </a:r>
            </a:p>
          </p:txBody>
        </p:sp>
        <p:sp>
          <p:nvSpPr>
            <p:cNvPr id="14" name="Rectangle 130">
              <a:extLst>
                <a:ext uri="{FF2B5EF4-FFF2-40B4-BE49-F238E27FC236}">
                  <a16:creationId xmlns:a16="http://schemas.microsoft.com/office/drawing/2014/main" id="{215C658C-730F-124F-8587-B0F7D4A24F59}"/>
                </a:ext>
              </a:extLst>
            </p:cNvPr>
            <p:cNvSpPr>
              <a:spLocks noChangeArrowheads="1"/>
            </p:cNvSpPr>
            <p:nvPr/>
          </p:nvSpPr>
          <p:spPr bwMode="auto">
            <a:xfrm>
              <a:off x="3425" y="2466"/>
              <a:ext cx="522" cy="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369"/>
                </a:lnSpc>
                <a:spcBef>
                  <a:spcPts val="0"/>
                </a:spcBef>
                <a:spcAft>
                  <a:spcPts val="0"/>
                </a:spcAft>
                <a:defRPr/>
              </a:pPr>
              <a:r>
                <a:rPr lang="en-US" altLang="ko-KR" sz="1065" dirty="0">
                  <a:solidFill>
                    <a:srgbClr val="000000"/>
                  </a:solidFill>
                  <a:latin typeface="Comic Sans MS" panose="030F0702030302020204" pitchFamily="66" charset="0"/>
                </a:rPr>
                <a:t>12	</a:t>
              </a:r>
              <a:r>
                <a:rPr lang="en-US" altLang="ko-KR" sz="1065" dirty="0">
                  <a:solidFill>
                    <a:srgbClr val="FF0000"/>
                  </a:solidFill>
                  <a:latin typeface="Comic Sans MS" panose="030F0702030302020204" pitchFamily="66" charset="0"/>
                </a:rPr>
                <a:t>8</a:t>
              </a:r>
            </a:p>
            <a:p>
              <a:pPr eaLnBrk="1" fontAlgn="auto" latinLnBrk="1" hangingPunct="1">
                <a:lnSpc>
                  <a:spcPts val="1369"/>
                </a:lnSpc>
                <a:spcBef>
                  <a:spcPts val="1369"/>
                </a:spcBef>
                <a:spcAft>
                  <a:spcPts val="0"/>
                </a:spcAft>
                <a:defRPr/>
              </a:pPr>
              <a:r>
                <a:rPr lang="en-US" altLang="ko-KR" sz="1065" dirty="0">
                  <a:solidFill>
                    <a:srgbClr val="000000"/>
                  </a:solidFill>
                  <a:latin typeface="Comic Sans MS" panose="030F0702030302020204" pitchFamily="66" charset="0"/>
                </a:rPr>
                <a:t>13	</a:t>
              </a:r>
              <a:r>
                <a:rPr lang="en-US" altLang="ko-KR" sz="1065" dirty="0">
                  <a:solidFill>
                    <a:srgbClr val="FF0000"/>
                  </a:solidFill>
                  <a:latin typeface="Comic Sans MS" panose="030F0702030302020204" pitchFamily="66" charset="0"/>
                </a:rPr>
                <a:t>9</a:t>
              </a:r>
            </a:p>
          </p:txBody>
        </p:sp>
        <p:sp>
          <p:nvSpPr>
            <p:cNvPr id="15" name="Rectangle 131">
              <a:extLst>
                <a:ext uri="{FF2B5EF4-FFF2-40B4-BE49-F238E27FC236}">
                  <a16:creationId xmlns:a16="http://schemas.microsoft.com/office/drawing/2014/main" id="{20CDC7FA-BC7A-4D40-823D-A73354BB74FD}"/>
                </a:ext>
              </a:extLst>
            </p:cNvPr>
            <p:cNvSpPr>
              <a:spLocks noChangeArrowheads="1"/>
            </p:cNvSpPr>
            <p:nvPr/>
          </p:nvSpPr>
          <p:spPr bwMode="auto">
            <a:xfrm>
              <a:off x="3407" y="2349"/>
              <a:ext cx="576" cy="57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fontAlgn="auto" latinLnBrk="1" hangingPunct="1">
                <a:spcBef>
                  <a:spcPts val="0"/>
                </a:spcBef>
                <a:spcAft>
                  <a:spcPts val="0"/>
                </a:spcAft>
                <a:defRPr/>
              </a:pPr>
              <a:endParaRPr lang="ko-KR" altLang="en-US" sz="1825">
                <a:solidFill>
                  <a:srgbClr val="000000"/>
                </a:solidFill>
              </a:endParaRPr>
            </a:p>
          </p:txBody>
        </p:sp>
        <p:sp>
          <p:nvSpPr>
            <p:cNvPr id="16" name="Line 132">
              <a:extLst>
                <a:ext uri="{FF2B5EF4-FFF2-40B4-BE49-F238E27FC236}">
                  <a16:creationId xmlns:a16="http://schemas.microsoft.com/office/drawing/2014/main" id="{4C2A360B-541C-EE43-BB58-8E9D68975F06}"/>
                </a:ext>
              </a:extLst>
            </p:cNvPr>
            <p:cNvSpPr>
              <a:spLocks noChangeShapeType="1"/>
            </p:cNvSpPr>
            <p:nvPr/>
          </p:nvSpPr>
          <p:spPr bwMode="auto">
            <a:xfrm>
              <a:off x="3690" y="2352"/>
              <a:ext cx="0" cy="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17" name="Line 133">
              <a:extLst>
                <a:ext uri="{FF2B5EF4-FFF2-40B4-BE49-F238E27FC236}">
                  <a16:creationId xmlns:a16="http://schemas.microsoft.com/office/drawing/2014/main" id="{8A72A855-A2C5-E447-911D-7BE0D07985AB}"/>
                </a:ext>
              </a:extLst>
            </p:cNvPr>
            <p:cNvSpPr>
              <a:spLocks noChangeShapeType="1"/>
            </p:cNvSpPr>
            <p:nvPr/>
          </p:nvSpPr>
          <p:spPr bwMode="auto">
            <a:xfrm flipH="1">
              <a:off x="3402" y="2633"/>
              <a:ext cx="5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18" name="Line 134">
              <a:extLst>
                <a:ext uri="{FF2B5EF4-FFF2-40B4-BE49-F238E27FC236}">
                  <a16:creationId xmlns:a16="http://schemas.microsoft.com/office/drawing/2014/main" id="{149E3AA1-B257-5849-8D28-25EA85418297}"/>
                </a:ext>
              </a:extLst>
            </p:cNvPr>
            <p:cNvSpPr>
              <a:spLocks noChangeShapeType="1"/>
            </p:cNvSpPr>
            <p:nvPr/>
          </p:nvSpPr>
          <p:spPr bwMode="auto">
            <a:xfrm>
              <a:off x="3407" y="2349"/>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19" name="Line 136">
              <a:extLst>
                <a:ext uri="{FF2B5EF4-FFF2-40B4-BE49-F238E27FC236}">
                  <a16:creationId xmlns:a16="http://schemas.microsoft.com/office/drawing/2014/main" id="{44A12576-724D-9749-A2C2-D457446695C3}"/>
                </a:ext>
              </a:extLst>
            </p:cNvPr>
            <p:cNvSpPr>
              <a:spLocks noChangeShapeType="1"/>
            </p:cNvSpPr>
            <p:nvPr/>
          </p:nvSpPr>
          <p:spPr bwMode="auto">
            <a:xfrm flipH="1">
              <a:off x="3986" y="2626"/>
              <a:ext cx="0" cy="57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20" name="Rectangle 137">
              <a:extLst>
                <a:ext uri="{FF2B5EF4-FFF2-40B4-BE49-F238E27FC236}">
                  <a16:creationId xmlns:a16="http://schemas.microsoft.com/office/drawing/2014/main" id="{4CF26C16-1D7A-A343-BD03-6F9C968D8C3E}"/>
                </a:ext>
              </a:extLst>
            </p:cNvPr>
            <p:cNvSpPr>
              <a:spLocks noChangeArrowheads="1"/>
            </p:cNvSpPr>
            <p:nvPr/>
          </p:nvSpPr>
          <p:spPr bwMode="auto">
            <a:xfrm>
              <a:off x="4027" y="2807"/>
              <a:ext cx="368"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217"/>
                </a:lnSpc>
                <a:spcBef>
                  <a:spcPts val="0"/>
                </a:spcBef>
                <a:spcAft>
                  <a:spcPts val="0"/>
                </a:spcAft>
                <a:defRPr/>
              </a:pPr>
              <a:r>
                <a:rPr lang="en-US" altLang="ko-KR" sz="1217">
                  <a:solidFill>
                    <a:srgbClr val="000000"/>
                  </a:solidFill>
                  <a:latin typeface="Comic Sans MS" panose="030F0702030302020204" pitchFamily="66" charset="0"/>
                </a:rPr>
                <a:t>D</a:t>
              </a:r>
            </a:p>
          </p:txBody>
        </p:sp>
        <p:sp>
          <p:nvSpPr>
            <p:cNvPr id="21" name="Rectangle 139">
              <a:extLst>
                <a:ext uri="{FF2B5EF4-FFF2-40B4-BE49-F238E27FC236}">
                  <a16:creationId xmlns:a16="http://schemas.microsoft.com/office/drawing/2014/main" id="{6946CBCC-8541-C947-B5D4-3D858FFA4E08}"/>
                </a:ext>
              </a:extLst>
            </p:cNvPr>
            <p:cNvSpPr>
              <a:spLocks noChangeArrowheads="1"/>
            </p:cNvSpPr>
            <p:nvPr/>
          </p:nvSpPr>
          <p:spPr bwMode="auto">
            <a:xfrm>
              <a:off x="3664" y="2206"/>
              <a:ext cx="368"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217"/>
                </a:lnSpc>
                <a:spcBef>
                  <a:spcPts val="0"/>
                </a:spcBef>
                <a:spcAft>
                  <a:spcPts val="0"/>
                </a:spcAft>
                <a:defRPr/>
              </a:pPr>
              <a:r>
                <a:rPr lang="en-US" altLang="ko-KR" sz="1217">
                  <a:solidFill>
                    <a:srgbClr val="000000"/>
                  </a:solidFill>
                  <a:latin typeface="Comic Sans MS" panose="030F0702030302020204" pitchFamily="66" charset="0"/>
                </a:rPr>
                <a:t>A</a:t>
              </a:r>
            </a:p>
          </p:txBody>
        </p:sp>
        <p:sp>
          <p:nvSpPr>
            <p:cNvPr id="22" name="Rectangle 140">
              <a:extLst>
                <a:ext uri="{FF2B5EF4-FFF2-40B4-BE49-F238E27FC236}">
                  <a16:creationId xmlns:a16="http://schemas.microsoft.com/office/drawing/2014/main" id="{9AC59623-20AB-9447-B73E-0543394386CE}"/>
                </a:ext>
              </a:extLst>
            </p:cNvPr>
            <p:cNvSpPr>
              <a:spLocks noChangeArrowheads="1"/>
            </p:cNvSpPr>
            <p:nvPr/>
          </p:nvSpPr>
          <p:spPr bwMode="auto">
            <a:xfrm>
              <a:off x="2831" y="2349"/>
              <a:ext cx="576" cy="57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fontAlgn="auto" latinLnBrk="1" hangingPunct="1">
                <a:spcBef>
                  <a:spcPts val="0"/>
                </a:spcBef>
                <a:spcAft>
                  <a:spcPts val="0"/>
                </a:spcAft>
                <a:defRPr/>
              </a:pPr>
              <a:endParaRPr lang="ko-KR" altLang="en-US" sz="1825">
                <a:solidFill>
                  <a:srgbClr val="000000"/>
                </a:solidFill>
              </a:endParaRPr>
            </a:p>
          </p:txBody>
        </p:sp>
        <p:sp>
          <p:nvSpPr>
            <p:cNvPr id="23" name="Line 141">
              <a:extLst>
                <a:ext uri="{FF2B5EF4-FFF2-40B4-BE49-F238E27FC236}">
                  <a16:creationId xmlns:a16="http://schemas.microsoft.com/office/drawing/2014/main" id="{FFD331FD-435C-EB45-820E-167AA2D12EA7}"/>
                </a:ext>
              </a:extLst>
            </p:cNvPr>
            <p:cNvSpPr>
              <a:spLocks noChangeShapeType="1"/>
            </p:cNvSpPr>
            <p:nvPr/>
          </p:nvSpPr>
          <p:spPr bwMode="auto">
            <a:xfrm>
              <a:off x="3114" y="2352"/>
              <a:ext cx="0" cy="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24" name="Line 142">
              <a:extLst>
                <a:ext uri="{FF2B5EF4-FFF2-40B4-BE49-F238E27FC236}">
                  <a16:creationId xmlns:a16="http://schemas.microsoft.com/office/drawing/2014/main" id="{A2253D17-72DD-1D48-86B8-F843800C4D95}"/>
                </a:ext>
              </a:extLst>
            </p:cNvPr>
            <p:cNvSpPr>
              <a:spLocks noChangeShapeType="1"/>
            </p:cNvSpPr>
            <p:nvPr/>
          </p:nvSpPr>
          <p:spPr bwMode="auto">
            <a:xfrm flipH="1">
              <a:off x="2826" y="2633"/>
              <a:ext cx="5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25" name="Rectangle 144">
              <a:extLst>
                <a:ext uri="{FF2B5EF4-FFF2-40B4-BE49-F238E27FC236}">
                  <a16:creationId xmlns:a16="http://schemas.microsoft.com/office/drawing/2014/main" id="{1B375099-E75E-BE49-BCE2-3C59BD0896AD}"/>
                </a:ext>
              </a:extLst>
            </p:cNvPr>
            <p:cNvSpPr>
              <a:spLocks noChangeArrowheads="1"/>
            </p:cNvSpPr>
            <p:nvPr/>
          </p:nvSpPr>
          <p:spPr bwMode="auto">
            <a:xfrm>
              <a:off x="2847" y="3059"/>
              <a:ext cx="518"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369"/>
                </a:lnSpc>
                <a:spcBef>
                  <a:spcPts val="0"/>
                </a:spcBef>
                <a:spcAft>
                  <a:spcPts val="0"/>
                </a:spcAft>
                <a:defRPr/>
              </a:pPr>
              <a:r>
                <a:rPr lang="en-US" altLang="ko-KR" sz="1065" dirty="0">
                  <a:solidFill>
                    <a:srgbClr val="000000"/>
                  </a:solidFill>
                  <a:latin typeface="Comic Sans MS" panose="030F0702030302020204" pitchFamily="66" charset="0"/>
                </a:rPr>
                <a:t>3	</a:t>
              </a:r>
              <a:r>
                <a:rPr lang="en-US" altLang="ko-KR" sz="1065" dirty="0">
                  <a:solidFill>
                    <a:srgbClr val="FF0000"/>
                  </a:solidFill>
                  <a:latin typeface="Comic Sans MS" panose="030F0702030302020204" pitchFamily="66" charset="0"/>
                </a:rPr>
                <a:t>7</a:t>
              </a:r>
            </a:p>
            <a:p>
              <a:pPr eaLnBrk="1" fontAlgn="auto" latinLnBrk="1" hangingPunct="1">
                <a:lnSpc>
                  <a:spcPts val="1369"/>
                </a:lnSpc>
                <a:spcBef>
                  <a:spcPts val="1369"/>
                </a:spcBef>
                <a:spcAft>
                  <a:spcPts val="0"/>
                </a:spcAft>
                <a:defRPr/>
              </a:pPr>
              <a:r>
                <a:rPr lang="en-US" altLang="ko-KR" sz="1065" dirty="0">
                  <a:solidFill>
                    <a:srgbClr val="FF0000"/>
                  </a:solidFill>
                  <a:latin typeface="Comic Sans MS" panose="030F0702030302020204" pitchFamily="66" charset="0"/>
                </a:rPr>
                <a:t>2</a:t>
              </a:r>
              <a:r>
                <a:rPr lang="en-US" altLang="ko-KR" sz="1065" dirty="0">
                  <a:solidFill>
                    <a:srgbClr val="000000"/>
                  </a:solidFill>
                  <a:latin typeface="Comic Sans MS" panose="030F0702030302020204" pitchFamily="66" charset="0"/>
                </a:rPr>
                <a:t>	</a:t>
              </a:r>
              <a:r>
                <a:rPr lang="en-US" altLang="ko-KR" sz="1065" dirty="0">
                  <a:solidFill>
                    <a:srgbClr val="FF0000"/>
                  </a:solidFill>
                  <a:latin typeface="Comic Sans MS" panose="030F0702030302020204" pitchFamily="66" charset="0"/>
                </a:rPr>
                <a:t>6</a:t>
              </a:r>
            </a:p>
          </p:txBody>
        </p:sp>
        <p:sp>
          <p:nvSpPr>
            <p:cNvPr id="26" name="Rectangle 145">
              <a:extLst>
                <a:ext uri="{FF2B5EF4-FFF2-40B4-BE49-F238E27FC236}">
                  <a16:creationId xmlns:a16="http://schemas.microsoft.com/office/drawing/2014/main" id="{0E2ED27A-67ED-0941-9310-8E7950DFA667}"/>
                </a:ext>
              </a:extLst>
            </p:cNvPr>
            <p:cNvSpPr>
              <a:spLocks noChangeArrowheads="1"/>
            </p:cNvSpPr>
            <p:nvPr/>
          </p:nvSpPr>
          <p:spPr bwMode="auto">
            <a:xfrm>
              <a:off x="3421" y="3058"/>
              <a:ext cx="519"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369"/>
                </a:lnSpc>
                <a:spcBef>
                  <a:spcPts val="0"/>
                </a:spcBef>
                <a:spcAft>
                  <a:spcPts val="0"/>
                </a:spcAft>
                <a:defRPr/>
              </a:pPr>
              <a:r>
                <a:rPr lang="en-US" altLang="ko-KR" sz="1065" dirty="0">
                  <a:solidFill>
                    <a:srgbClr val="000000"/>
                  </a:solidFill>
                  <a:latin typeface="Comic Sans MS" panose="030F0702030302020204" pitchFamily="66" charset="0"/>
                </a:rPr>
                <a:t>15	11</a:t>
              </a:r>
            </a:p>
            <a:p>
              <a:pPr eaLnBrk="1" fontAlgn="auto" latinLnBrk="1" hangingPunct="1">
                <a:lnSpc>
                  <a:spcPts val="1369"/>
                </a:lnSpc>
                <a:spcBef>
                  <a:spcPts val="1369"/>
                </a:spcBef>
                <a:spcAft>
                  <a:spcPts val="0"/>
                </a:spcAft>
                <a:defRPr/>
              </a:pPr>
              <a:r>
                <a:rPr lang="en-US" altLang="ko-KR" sz="1065" dirty="0">
                  <a:solidFill>
                    <a:srgbClr val="FF0000"/>
                  </a:solidFill>
                  <a:latin typeface="Comic Sans MS" panose="030F0702030302020204" pitchFamily="66" charset="0"/>
                </a:rPr>
                <a:t>14</a:t>
              </a:r>
              <a:r>
                <a:rPr lang="en-US" altLang="ko-KR" sz="1065" dirty="0">
                  <a:solidFill>
                    <a:srgbClr val="000000"/>
                  </a:solidFill>
                  <a:latin typeface="Comic Sans MS" panose="030F0702030302020204" pitchFamily="66" charset="0"/>
                </a:rPr>
                <a:t>	</a:t>
              </a:r>
              <a:r>
                <a:rPr lang="en-US" altLang="ko-KR" sz="1065" dirty="0">
                  <a:solidFill>
                    <a:srgbClr val="FF0000"/>
                  </a:solidFill>
                  <a:latin typeface="Comic Sans MS" panose="030F0702030302020204" pitchFamily="66" charset="0"/>
                </a:rPr>
                <a:t>10</a:t>
              </a:r>
            </a:p>
          </p:txBody>
        </p:sp>
        <p:sp>
          <p:nvSpPr>
            <p:cNvPr id="27" name="Rectangle 146">
              <a:extLst>
                <a:ext uri="{FF2B5EF4-FFF2-40B4-BE49-F238E27FC236}">
                  <a16:creationId xmlns:a16="http://schemas.microsoft.com/office/drawing/2014/main" id="{C6DF5E50-BD28-4E49-9182-77EA9338556D}"/>
                </a:ext>
              </a:extLst>
            </p:cNvPr>
            <p:cNvSpPr>
              <a:spLocks noChangeArrowheads="1"/>
            </p:cNvSpPr>
            <p:nvPr/>
          </p:nvSpPr>
          <p:spPr bwMode="auto">
            <a:xfrm>
              <a:off x="3407" y="2928"/>
              <a:ext cx="576" cy="57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fontAlgn="auto" latinLnBrk="1" hangingPunct="1">
                <a:spcBef>
                  <a:spcPts val="0"/>
                </a:spcBef>
                <a:spcAft>
                  <a:spcPts val="0"/>
                </a:spcAft>
                <a:defRPr/>
              </a:pPr>
              <a:endParaRPr lang="ko-KR" altLang="en-US" sz="1825">
                <a:solidFill>
                  <a:srgbClr val="000000"/>
                </a:solidFill>
              </a:endParaRPr>
            </a:p>
          </p:txBody>
        </p:sp>
        <p:sp>
          <p:nvSpPr>
            <p:cNvPr id="28" name="Line 147">
              <a:extLst>
                <a:ext uri="{FF2B5EF4-FFF2-40B4-BE49-F238E27FC236}">
                  <a16:creationId xmlns:a16="http://schemas.microsoft.com/office/drawing/2014/main" id="{EB64889B-9083-B949-A0C4-CB4B924BB4A3}"/>
                </a:ext>
              </a:extLst>
            </p:cNvPr>
            <p:cNvSpPr>
              <a:spLocks noChangeShapeType="1"/>
            </p:cNvSpPr>
            <p:nvPr/>
          </p:nvSpPr>
          <p:spPr bwMode="auto">
            <a:xfrm>
              <a:off x="3690" y="2931"/>
              <a:ext cx="0" cy="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29" name="Line 148">
              <a:extLst>
                <a:ext uri="{FF2B5EF4-FFF2-40B4-BE49-F238E27FC236}">
                  <a16:creationId xmlns:a16="http://schemas.microsoft.com/office/drawing/2014/main" id="{046F6455-C28E-8540-9054-AF2CF844C99C}"/>
                </a:ext>
              </a:extLst>
            </p:cNvPr>
            <p:cNvSpPr>
              <a:spLocks noChangeShapeType="1"/>
            </p:cNvSpPr>
            <p:nvPr/>
          </p:nvSpPr>
          <p:spPr bwMode="auto">
            <a:xfrm flipH="1">
              <a:off x="3402" y="3212"/>
              <a:ext cx="5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30" name="Line 150">
              <a:extLst>
                <a:ext uri="{FF2B5EF4-FFF2-40B4-BE49-F238E27FC236}">
                  <a16:creationId xmlns:a16="http://schemas.microsoft.com/office/drawing/2014/main" id="{FBACB06C-D20D-7640-A626-8C36E1F022C3}"/>
                </a:ext>
              </a:extLst>
            </p:cNvPr>
            <p:cNvSpPr>
              <a:spLocks noChangeShapeType="1"/>
            </p:cNvSpPr>
            <p:nvPr/>
          </p:nvSpPr>
          <p:spPr bwMode="auto">
            <a:xfrm>
              <a:off x="3114" y="3504"/>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31" name="Line 151">
              <a:extLst>
                <a:ext uri="{FF2B5EF4-FFF2-40B4-BE49-F238E27FC236}">
                  <a16:creationId xmlns:a16="http://schemas.microsoft.com/office/drawing/2014/main" id="{CBB8BBBC-BDA7-5543-8A16-1015617C8EAC}"/>
                </a:ext>
              </a:extLst>
            </p:cNvPr>
            <p:cNvSpPr>
              <a:spLocks noChangeShapeType="1"/>
            </p:cNvSpPr>
            <p:nvPr/>
          </p:nvSpPr>
          <p:spPr bwMode="auto">
            <a:xfrm flipH="1">
              <a:off x="2831" y="2921"/>
              <a:ext cx="0" cy="58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32" name="Rectangle 152">
              <a:extLst>
                <a:ext uri="{FF2B5EF4-FFF2-40B4-BE49-F238E27FC236}">
                  <a16:creationId xmlns:a16="http://schemas.microsoft.com/office/drawing/2014/main" id="{E32D6EC4-EDA2-EE42-B800-7EF6C1BB9FE9}"/>
                </a:ext>
              </a:extLst>
            </p:cNvPr>
            <p:cNvSpPr>
              <a:spLocks noChangeArrowheads="1"/>
            </p:cNvSpPr>
            <p:nvPr/>
          </p:nvSpPr>
          <p:spPr bwMode="auto">
            <a:xfrm>
              <a:off x="2700" y="3259"/>
              <a:ext cx="368" cy="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217"/>
                </a:lnSpc>
                <a:spcBef>
                  <a:spcPts val="0"/>
                </a:spcBef>
                <a:spcAft>
                  <a:spcPts val="0"/>
                </a:spcAft>
                <a:defRPr/>
              </a:pPr>
              <a:r>
                <a:rPr lang="en-US" altLang="ko-KR" sz="1217">
                  <a:solidFill>
                    <a:srgbClr val="000000"/>
                  </a:solidFill>
                  <a:latin typeface="Comic Sans MS" panose="030F0702030302020204" pitchFamily="66" charset="0"/>
                </a:rPr>
                <a:t>C</a:t>
              </a:r>
            </a:p>
          </p:txBody>
        </p:sp>
        <p:sp>
          <p:nvSpPr>
            <p:cNvPr id="33" name="Rectangle 153">
              <a:extLst>
                <a:ext uri="{FF2B5EF4-FFF2-40B4-BE49-F238E27FC236}">
                  <a16:creationId xmlns:a16="http://schemas.microsoft.com/office/drawing/2014/main" id="{25DBBAE1-30B8-154D-B4AA-C4D4E4677E72}"/>
                </a:ext>
              </a:extLst>
            </p:cNvPr>
            <p:cNvSpPr>
              <a:spLocks noChangeArrowheads="1"/>
            </p:cNvSpPr>
            <p:nvPr/>
          </p:nvSpPr>
          <p:spPr bwMode="auto">
            <a:xfrm>
              <a:off x="3371" y="3488"/>
              <a:ext cx="367"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217"/>
                </a:lnSpc>
                <a:spcBef>
                  <a:spcPts val="0"/>
                </a:spcBef>
                <a:spcAft>
                  <a:spcPts val="0"/>
                </a:spcAft>
                <a:defRPr/>
              </a:pPr>
              <a:r>
                <a:rPr lang="en-US" altLang="ko-KR" sz="1217">
                  <a:solidFill>
                    <a:srgbClr val="000000"/>
                  </a:solidFill>
                  <a:latin typeface="Comic Sans MS" panose="030F0702030302020204" pitchFamily="66" charset="0"/>
                </a:rPr>
                <a:t>B</a:t>
              </a:r>
            </a:p>
          </p:txBody>
        </p:sp>
        <p:sp>
          <p:nvSpPr>
            <p:cNvPr id="34" name="Rectangle 155">
              <a:extLst>
                <a:ext uri="{FF2B5EF4-FFF2-40B4-BE49-F238E27FC236}">
                  <a16:creationId xmlns:a16="http://schemas.microsoft.com/office/drawing/2014/main" id="{37B1856D-F969-A446-A03E-F66F291147D7}"/>
                </a:ext>
              </a:extLst>
            </p:cNvPr>
            <p:cNvSpPr>
              <a:spLocks noChangeArrowheads="1"/>
            </p:cNvSpPr>
            <p:nvPr/>
          </p:nvSpPr>
          <p:spPr bwMode="auto">
            <a:xfrm>
              <a:off x="2831" y="2928"/>
              <a:ext cx="576" cy="57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fontAlgn="auto" latinLnBrk="1" hangingPunct="1">
                <a:spcBef>
                  <a:spcPts val="0"/>
                </a:spcBef>
                <a:spcAft>
                  <a:spcPts val="0"/>
                </a:spcAft>
                <a:defRPr/>
              </a:pPr>
              <a:endParaRPr lang="ko-KR" altLang="en-US" sz="1825">
                <a:solidFill>
                  <a:srgbClr val="000000"/>
                </a:solidFill>
              </a:endParaRPr>
            </a:p>
          </p:txBody>
        </p:sp>
        <p:sp>
          <p:nvSpPr>
            <p:cNvPr id="35" name="Line 156">
              <a:extLst>
                <a:ext uri="{FF2B5EF4-FFF2-40B4-BE49-F238E27FC236}">
                  <a16:creationId xmlns:a16="http://schemas.microsoft.com/office/drawing/2014/main" id="{3D60E8D2-CA89-8941-9D59-248803F07D9A}"/>
                </a:ext>
              </a:extLst>
            </p:cNvPr>
            <p:cNvSpPr>
              <a:spLocks noChangeShapeType="1"/>
            </p:cNvSpPr>
            <p:nvPr/>
          </p:nvSpPr>
          <p:spPr bwMode="auto">
            <a:xfrm>
              <a:off x="3114" y="2931"/>
              <a:ext cx="0" cy="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36" name="Line 157">
              <a:extLst>
                <a:ext uri="{FF2B5EF4-FFF2-40B4-BE49-F238E27FC236}">
                  <a16:creationId xmlns:a16="http://schemas.microsoft.com/office/drawing/2014/main" id="{A3637738-5789-1D46-916C-B7FECAFC7670}"/>
                </a:ext>
              </a:extLst>
            </p:cNvPr>
            <p:cNvSpPr>
              <a:spLocks noChangeShapeType="1"/>
            </p:cNvSpPr>
            <p:nvPr/>
          </p:nvSpPr>
          <p:spPr bwMode="auto">
            <a:xfrm flipH="1">
              <a:off x="2826" y="3212"/>
              <a:ext cx="5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2468">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2468">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2468">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468">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246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559986" y="795424"/>
            <a:ext cx="950237" cy="409323"/>
          </a:xfrm>
          <a:prstGeom prst="rect">
            <a:avLst/>
          </a:prstGeom>
          <a:noFill/>
        </p:spPr>
        <p:txBody>
          <a:bodyPr wrap="none" rtlCol="0">
            <a:spAutoFit/>
          </a:bodyPr>
          <a:lstStyle/>
          <a:p>
            <a:pPr defTabSz="926287" eaLnBrk="1" fontAlgn="auto" latinLnBrk="1" hangingPunct="1">
              <a:spcBef>
                <a:spcPts val="0"/>
              </a:spcBef>
              <a:spcAft>
                <a:spcPts val="0"/>
              </a:spcAft>
            </a:pPr>
            <a:r>
              <a:rPr lang="en-US" altLang="ko-KR" sz="2026" dirty="0">
                <a:solidFill>
                  <a:prstClr val="black"/>
                </a:solidFill>
                <a:latin typeface="Calibri" panose="020F0502020204030204"/>
                <a:ea typeface="맑은 고딕" panose="020B0503020000020004" pitchFamily="34" charset="-127"/>
              </a:rPr>
              <a:t>Display</a:t>
            </a:r>
            <a:endParaRPr lang="ko-KR" altLang="en-US" sz="2026" dirty="0">
              <a:solidFill>
                <a:prstClr val="black"/>
              </a:solidFill>
              <a:latin typeface="Calibri" panose="020F0502020204030204"/>
              <a:ea typeface="맑은 고딕" panose="020B0503020000020004" pitchFamily="34" charset="-127"/>
            </a:endParaRPr>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520" y="3066209"/>
            <a:ext cx="3569878" cy="2796178"/>
          </a:xfrm>
          <a:prstGeom prst="rect">
            <a:avLst/>
          </a:prstGeom>
        </p:spPr>
      </p:pic>
      <p:graphicFrame>
        <p:nvGraphicFramePr>
          <p:cNvPr id="7" name="표 6"/>
          <p:cNvGraphicFramePr>
            <a:graphicFrameLocks noGrp="1"/>
          </p:cNvGraphicFramePr>
          <p:nvPr/>
        </p:nvGraphicFramePr>
        <p:xfrm>
          <a:off x="4741931" y="3088204"/>
          <a:ext cx="3813404" cy="2796178"/>
        </p:xfrm>
        <a:graphic>
          <a:graphicData uri="http://schemas.openxmlformats.org/drawingml/2006/table">
            <a:tbl>
              <a:tblPr firstRow="1" bandRow="1">
                <a:tableStyleId>{5C22544A-7EE6-4342-B048-85BDC9FD1C3A}</a:tableStyleId>
              </a:tblPr>
              <a:tblGrid>
                <a:gridCol w="1271135">
                  <a:extLst>
                    <a:ext uri="{9D8B030D-6E8A-4147-A177-3AD203B41FA5}">
                      <a16:colId xmlns:a16="http://schemas.microsoft.com/office/drawing/2014/main" val="3084626432"/>
                    </a:ext>
                  </a:extLst>
                </a:gridCol>
                <a:gridCol w="544289">
                  <a:extLst>
                    <a:ext uri="{9D8B030D-6E8A-4147-A177-3AD203B41FA5}">
                      <a16:colId xmlns:a16="http://schemas.microsoft.com/office/drawing/2014/main" val="637628523"/>
                    </a:ext>
                  </a:extLst>
                </a:gridCol>
                <a:gridCol w="1997980">
                  <a:extLst>
                    <a:ext uri="{9D8B030D-6E8A-4147-A177-3AD203B41FA5}">
                      <a16:colId xmlns:a16="http://schemas.microsoft.com/office/drawing/2014/main" val="2956096068"/>
                    </a:ext>
                  </a:extLst>
                </a:gridCol>
              </a:tblGrid>
              <a:tr h="460698">
                <a:tc>
                  <a:txBody>
                    <a:bodyPr/>
                    <a:lstStyle/>
                    <a:p>
                      <a:pPr latinLnBrk="1"/>
                      <a:r>
                        <a:rPr lang="en-US" altLang="ko-KR" sz="1200" dirty="0">
                          <a:solidFill>
                            <a:schemeClr val="tx1"/>
                          </a:solidFill>
                          <a:latin typeface="Times New Roman" panose="02020603050405020304" pitchFamily="18" charset="0"/>
                          <a:cs typeface="Times New Roman" panose="02020603050405020304" pitchFamily="18" charset="0"/>
                        </a:rPr>
                        <a:t>Operation</a:t>
                      </a:r>
                      <a:endParaRPr lang="ko-KR" altLang="en-US" sz="1200" dirty="0">
                        <a:solidFill>
                          <a:schemeClr val="tx1"/>
                        </a:solidFill>
                        <a:latin typeface="Times New Roman" panose="02020603050405020304" pitchFamily="18" charset="0"/>
                        <a:cs typeface="Times New Roman" panose="02020603050405020304" pitchFamily="18" charset="0"/>
                      </a:endParaRPr>
                    </a:p>
                  </a:txBody>
                  <a:tcPr marL="92625" marR="92625" marT="46313" marB="46313">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latinLnBrk="1"/>
                      <a:r>
                        <a:rPr lang="en-US" altLang="ko-KR" sz="1200" dirty="0">
                          <a:solidFill>
                            <a:schemeClr val="tx1"/>
                          </a:solidFill>
                          <a:latin typeface="Times New Roman" panose="02020603050405020304" pitchFamily="18" charset="0"/>
                          <a:cs typeface="Times New Roman" panose="02020603050405020304" pitchFamily="18" charset="0"/>
                        </a:rPr>
                        <a:t>RS</a:t>
                      </a:r>
                      <a:endParaRPr lang="ko-KR" altLang="en-US" sz="1200" dirty="0">
                        <a:solidFill>
                          <a:schemeClr val="tx1"/>
                        </a:solidFill>
                        <a:latin typeface="Times New Roman" panose="02020603050405020304" pitchFamily="18" charset="0"/>
                        <a:cs typeface="Times New Roman" panose="02020603050405020304" pitchFamily="18" charset="0"/>
                      </a:endParaRPr>
                    </a:p>
                  </a:txBody>
                  <a:tcPr marL="92625" marR="92625" marT="46313" marB="463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dirty="0">
                          <a:solidFill>
                            <a:schemeClr val="tx1"/>
                          </a:solidFill>
                          <a:latin typeface="Times New Roman" panose="02020603050405020304" pitchFamily="18" charset="0"/>
                          <a:cs typeface="Times New Roman" panose="02020603050405020304" pitchFamily="18" charset="0"/>
                        </a:rPr>
                        <a:t>DB7</a:t>
                      </a:r>
                      <a:r>
                        <a:rPr lang="en-US" altLang="ko-KR" sz="1200" baseline="0" dirty="0">
                          <a:solidFill>
                            <a:schemeClr val="tx1"/>
                          </a:solidFill>
                          <a:latin typeface="Times New Roman" panose="02020603050405020304" pitchFamily="18" charset="0"/>
                          <a:cs typeface="Times New Roman" panose="02020603050405020304" pitchFamily="18" charset="0"/>
                        </a:rPr>
                        <a:t> . . . DB0</a:t>
                      </a:r>
                      <a:endParaRPr lang="ko-KR" altLang="en-US" sz="1200" dirty="0">
                        <a:solidFill>
                          <a:schemeClr val="tx1"/>
                        </a:solidFill>
                        <a:latin typeface="Times New Roman" panose="02020603050405020304" pitchFamily="18" charset="0"/>
                        <a:cs typeface="Times New Roman" panose="02020603050405020304" pitchFamily="18" charset="0"/>
                      </a:endParaRPr>
                    </a:p>
                  </a:txBody>
                  <a:tcPr marL="92625" marR="92625" marT="46313" marB="46313">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57437231"/>
                  </a:ext>
                </a:extLst>
              </a:tr>
              <a:tr h="467096">
                <a:tc>
                  <a:txBody>
                    <a:bodyPr/>
                    <a:lstStyle/>
                    <a:p>
                      <a:pPr latinLnBrk="1"/>
                      <a:r>
                        <a:rPr lang="en-US" altLang="ko-KR" sz="1200" dirty="0">
                          <a:latin typeface="Times New Roman" panose="02020603050405020304" pitchFamily="18" charset="0"/>
                          <a:cs typeface="Times New Roman" panose="02020603050405020304" pitchFamily="18" charset="0"/>
                        </a:rPr>
                        <a:t>Clear display</a:t>
                      </a:r>
                      <a:endParaRPr lang="ko-KR" altLang="en-US" sz="1200" dirty="0">
                        <a:latin typeface="Times New Roman" panose="02020603050405020304" pitchFamily="18" charset="0"/>
                        <a:cs typeface="Times New Roman" panose="02020603050405020304" pitchFamily="18" charset="0"/>
                      </a:endParaRPr>
                    </a:p>
                  </a:txBody>
                  <a:tcPr marL="92625" marR="92625" marT="46313" marB="46313">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latinLnBrk="1"/>
                      <a:r>
                        <a:rPr lang="en-US" altLang="ko-KR" sz="1200" dirty="0">
                          <a:solidFill>
                            <a:schemeClr val="tx1"/>
                          </a:solidFill>
                          <a:latin typeface="Hack" panose="020B0609030202020204" pitchFamily="49" charset="0"/>
                          <a:ea typeface="Hack" panose="020B0609030202020204" pitchFamily="49" charset="0"/>
                          <a:cs typeface="Hack" panose="020B0609030202020204" pitchFamily="49" charset="0"/>
                        </a:rPr>
                        <a:t>0</a:t>
                      </a:r>
                      <a:endParaRPr lang="ko-KR" altLang="en-US" sz="1200" dirty="0">
                        <a:solidFill>
                          <a:schemeClr val="tx1"/>
                        </a:solidFill>
                        <a:latin typeface="Hack" panose="020B0609030202020204" pitchFamily="49" charset="0"/>
                        <a:cs typeface="Hack" panose="020B0609030202020204" pitchFamily="49" charset="0"/>
                      </a:endParaRPr>
                    </a:p>
                  </a:txBody>
                  <a:tcPr marL="92625" marR="92625" marT="46313" marB="463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dirty="0">
                          <a:solidFill>
                            <a:schemeClr val="tx1"/>
                          </a:solidFill>
                          <a:latin typeface="Hack" panose="020B0609030202020204" pitchFamily="49" charset="0"/>
                          <a:ea typeface="Hack" panose="020B0609030202020204" pitchFamily="49" charset="0"/>
                          <a:cs typeface="Hack" panose="020B0609030202020204" pitchFamily="49" charset="0"/>
                        </a:rPr>
                        <a:t>0000        0001</a:t>
                      </a:r>
                      <a:endParaRPr lang="ko-KR" altLang="en-US" sz="1200" dirty="0">
                        <a:solidFill>
                          <a:schemeClr val="tx1"/>
                        </a:solidFill>
                        <a:latin typeface="Hack" panose="020B0609030202020204" pitchFamily="49" charset="0"/>
                        <a:cs typeface="Hack" panose="020B0609030202020204" pitchFamily="49" charset="0"/>
                      </a:endParaRPr>
                    </a:p>
                  </a:txBody>
                  <a:tcPr marL="92625" marR="92625" marT="46313" marB="46313">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37895372"/>
                  </a:ext>
                </a:extLst>
              </a:tr>
              <a:tr h="467096">
                <a:tc>
                  <a:txBody>
                    <a:bodyPr/>
                    <a:lstStyle/>
                    <a:p>
                      <a:pPr latinLnBrk="1"/>
                      <a:r>
                        <a:rPr lang="en-US" altLang="ko-KR" sz="1200" dirty="0">
                          <a:latin typeface="Times New Roman" panose="02020603050405020304" pitchFamily="18" charset="0"/>
                          <a:cs typeface="Times New Roman" panose="02020603050405020304" pitchFamily="18" charset="0"/>
                        </a:rPr>
                        <a:t>Function set</a:t>
                      </a:r>
                      <a:endParaRPr lang="ko-KR" altLang="en-US" sz="1200" dirty="0">
                        <a:latin typeface="Times New Roman" panose="02020603050405020304" pitchFamily="18" charset="0"/>
                        <a:cs typeface="Times New Roman" panose="02020603050405020304" pitchFamily="18" charset="0"/>
                      </a:endParaRPr>
                    </a:p>
                  </a:txBody>
                  <a:tcPr marL="92625" marR="92625" marT="46313" marB="46313">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latinLnBrk="1"/>
                      <a:r>
                        <a:rPr lang="en-US" altLang="ko-KR" sz="1200" dirty="0">
                          <a:solidFill>
                            <a:schemeClr val="tx1"/>
                          </a:solidFill>
                          <a:latin typeface="Hack" panose="020B0609030202020204" pitchFamily="49" charset="0"/>
                          <a:ea typeface="Hack" panose="020B0609030202020204" pitchFamily="49" charset="0"/>
                          <a:cs typeface="Hack" panose="020B0609030202020204" pitchFamily="49" charset="0"/>
                        </a:rPr>
                        <a:t>0</a:t>
                      </a:r>
                      <a:endParaRPr lang="ko-KR" altLang="en-US" sz="1200" dirty="0">
                        <a:solidFill>
                          <a:schemeClr val="tx1"/>
                        </a:solidFill>
                        <a:latin typeface="Hack" panose="020B0609030202020204" pitchFamily="49" charset="0"/>
                        <a:cs typeface="Hack" panose="020B0609030202020204" pitchFamily="49" charset="0"/>
                      </a:endParaRPr>
                    </a:p>
                  </a:txBody>
                  <a:tcPr marL="92625" marR="92625" marT="46313" marB="463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dirty="0">
                          <a:solidFill>
                            <a:schemeClr val="tx1"/>
                          </a:solidFill>
                          <a:latin typeface="Hack" panose="020B0609030202020204" pitchFamily="49" charset="0"/>
                          <a:ea typeface="Hack" panose="020B0609030202020204" pitchFamily="49" charset="0"/>
                          <a:cs typeface="Hack" panose="020B0609030202020204" pitchFamily="49" charset="0"/>
                        </a:rPr>
                        <a:t>0011</a:t>
                      </a:r>
                      <a:r>
                        <a:rPr lang="en-US" altLang="ko-KR" sz="1200" baseline="0" dirty="0">
                          <a:solidFill>
                            <a:schemeClr val="tx1"/>
                          </a:solidFill>
                          <a:latin typeface="Hack" panose="020B0609030202020204" pitchFamily="49" charset="0"/>
                          <a:ea typeface="Hack" panose="020B0609030202020204" pitchFamily="49" charset="0"/>
                          <a:cs typeface="Hack" panose="020B0609030202020204" pitchFamily="49" charset="0"/>
                        </a:rPr>
                        <a:t>        0011</a:t>
                      </a:r>
                      <a:endParaRPr lang="ko-KR" altLang="en-US" sz="1200" dirty="0">
                        <a:solidFill>
                          <a:schemeClr val="tx1"/>
                        </a:solidFill>
                        <a:latin typeface="Hack" panose="020B0609030202020204" pitchFamily="49" charset="0"/>
                        <a:cs typeface="Hack" panose="020B0609030202020204" pitchFamily="49" charset="0"/>
                      </a:endParaRPr>
                    </a:p>
                  </a:txBody>
                  <a:tcPr marL="92625" marR="92625" marT="46313" marB="46313">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18916793"/>
                  </a:ext>
                </a:extLst>
              </a:tr>
              <a:tr h="467096">
                <a:tc>
                  <a:txBody>
                    <a:bodyPr/>
                    <a:lstStyle/>
                    <a:p>
                      <a:pPr latinLnBrk="1"/>
                      <a:r>
                        <a:rPr lang="en-US" altLang="ko-KR" sz="1200" dirty="0">
                          <a:latin typeface="Times New Roman" panose="02020603050405020304" pitchFamily="18" charset="0"/>
                          <a:cs typeface="Times New Roman" panose="02020603050405020304" pitchFamily="18" charset="0"/>
                        </a:rPr>
                        <a:t>Display on</a:t>
                      </a:r>
                      <a:endParaRPr lang="ko-KR" altLang="en-US" sz="1200" dirty="0">
                        <a:latin typeface="Times New Roman" panose="02020603050405020304" pitchFamily="18" charset="0"/>
                        <a:cs typeface="Times New Roman" panose="02020603050405020304" pitchFamily="18" charset="0"/>
                      </a:endParaRPr>
                    </a:p>
                  </a:txBody>
                  <a:tcPr marL="92625" marR="92625" marT="46313" marB="46313">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latinLnBrk="1"/>
                      <a:r>
                        <a:rPr lang="en-US" altLang="ko-KR" sz="1200" dirty="0">
                          <a:solidFill>
                            <a:schemeClr val="tx1"/>
                          </a:solidFill>
                          <a:latin typeface="Hack" panose="020B0609030202020204" pitchFamily="49" charset="0"/>
                          <a:ea typeface="Hack" panose="020B0609030202020204" pitchFamily="49" charset="0"/>
                          <a:cs typeface="Hack" panose="020B0609030202020204" pitchFamily="49" charset="0"/>
                        </a:rPr>
                        <a:t>0</a:t>
                      </a:r>
                      <a:endParaRPr lang="ko-KR" altLang="en-US" sz="1200" dirty="0">
                        <a:solidFill>
                          <a:schemeClr val="tx1"/>
                        </a:solidFill>
                        <a:latin typeface="Hack" panose="020B0609030202020204" pitchFamily="49" charset="0"/>
                        <a:cs typeface="Hack" panose="020B0609030202020204" pitchFamily="49" charset="0"/>
                      </a:endParaRPr>
                    </a:p>
                  </a:txBody>
                  <a:tcPr marL="92625" marR="92625" marT="46313" marB="463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dirty="0">
                          <a:solidFill>
                            <a:schemeClr val="tx1"/>
                          </a:solidFill>
                          <a:latin typeface="Hack" panose="020B0609030202020204" pitchFamily="49" charset="0"/>
                          <a:ea typeface="Hack" panose="020B0609030202020204" pitchFamily="49" charset="0"/>
                          <a:cs typeface="Hack" panose="020B0609030202020204" pitchFamily="49" charset="0"/>
                        </a:rPr>
                        <a:t>0000        1100</a:t>
                      </a:r>
                      <a:endParaRPr lang="ko-KR" altLang="en-US" sz="1200" dirty="0">
                        <a:solidFill>
                          <a:schemeClr val="tx1"/>
                        </a:solidFill>
                        <a:latin typeface="Hack" panose="020B0609030202020204" pitchFamily="49" charset="0"/>
                        <a:cs typeface="Hack" panose="020B0609030202020204" pitchFamily="49" charset="0"/>
                      </a:endParaRPr>
                    </a:p>
                  </a:txBody>
                  <a:tcPr marL="92625" marR="92625" marT="46313" marB="46313">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43770574"/>
                  </a:ext>
                </a:extLst>
              </a:tr>
              <a:tr h="467096">
                <a:tc>
                  <a:txBody>
                    <a:bodyPr/>
                    <a:lstStyle/>
                    <a:p>
                      <a:pPr latinLnBrk="1"/>
                      <a:r>
                        <a:rPr lang="en-US" altLang="ko-KR" sz="1200" dirty="0">
                          <a:latin typeface="Times New Roman" panose="02020603050405020304" pitchFamily="18" charset="0"/>
                          <a:cs typeface="Times New Roman" panose="02020603050405020304" pitchFamily="18" charset="0"/>
                        </a:rPr>
                        <a:t>Entry</a:t>
                      </a:r>
                      <a:r>
                        <a:rPr lang="en-US" altLang="ko-KR" sz="1200" baseline="0" dirty="0">
                          <a:latin typeface="Times New Roman" panose="02020603050405020304" pitchFamily="18" charset="0"/>
                          <a:cs typeface="Times New Roman" panose="02020603050405020304" pitchFamily="18" charset="0"/>
                        </a:rPr>
                        <a:t> mode set</a:t>
                      </a:r>
                      <a:endParaRPr lang="ko-KR" altLang="en-US" sz="1200" dirty="0">
                        <a:latin typeface="Times New Roman" panose="02020603050405020304" pitchFamily="18" charset="0"/>
                        <a:cs typeface="Times New Roman" panose="02020603050405020304" pitchFamily="18" charset="0"/>
                      </a:endParaRPr>
                    </a:p>
                  </a:txBody>
                  <a:tcPr marL="92625" marR="92625" marT="46313" marB="46313">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latinLnBrk="1"/>
                      <a:r>
                        <a:rPr lang="en-US" altLang="ko-KR" sz="1200" dirty="0">
                          <a:solidFill>
                            <a:schemeClr val="tx1"/>
                          </a:solidFill>
                          <a:latin typeface="Hack" panose="020B0609030202020204" pitchFamily="49" charset="0"/>
                          <a:ea typeface="Hack" panose="020B0609030202020204" pitchFamily="49" charset="0"/>
                          <a:cs typeface="Hack" panose="020B0609030202020204" pitchFamily="49" charset="0"/>
                        </a:rPr>
                        <a:t>0</a:t>
                      </a:r>
                      <a:endParaRPr lang="ko-KR" altLang="en-US" sz="1200" dirty="0">
                        <a:solidFill>
                          <a:schemeClr val="tx1"/>
                        </a:solidFill>
                        <a:latin typeface="Hack" panose="020B0609030202020204" pitchFamily="49" charset="0"/>
                        <a:cs typeface="Hack" panose="020B0609030202020204" pitchFamily="49" charset="0"/>
                      </a:endParaRPr>
                    </a:p>
                  </a:txBody>
                  <a:tcPr marL="92625" marR="92625" marT="46313" marB="463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dirty="0">
                          <a:solidFill>
                            <a:schemeClr val="tx1"/>
                          </a:solidFill>
                          <a:latin typeface="Hack" panose="020B0609030202020204" pitchFamily="49" charset="0"/>
                          <a:ea typeface="Hack" panose="020B0609030202020204" pitchFamily="49" charset="0"/>
                          <a:cs typeface="Hack" panose="020B0609030202020204" pitchFamily="49" charset="0"/>
                        </a:rPr>
                        <a:t>0000        0110</a:t>
                      </a:r>
                      <a:endParaRPr lang="ko-KR" altLang="en-US" sz="1200" dirty="0">
                        <a:solidFill>
                          <a:schemeClr val="tx1"/>
                        </a:solidFill>
                        <a:latin typeface="Hack" panose="020B0609030202020204" pitchFamily="49" charset="0"/>
                        <a:cs typeface="Hack" panose="020B0609030202020204" pitchFamily="49" charset="0"/>
                      </a:endParaRPr>
                    </a:p>
                  </a:txBody>
                  <a:tcPr marL="92625" marR="92625" marT="46313" marB="46313">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82792037"/>
                  </a:ext>
                </a:extLst>
              </a:tr>
              <a:tr h="467096">
                <a:tc>
                  <a:txBody>
                    <a:bodyPr/>
                    <a:lstStyle/>
                    <a:p>
                      <a:pPr latinLnBrk="1"/>
                      <a:r>
                        <a:rPr lang="en-US" altLang="ko-KR" sz="1200" dirty="0">
                          <a:latin typeface="Times New Roman" panose="02020603050405020304" pitchFamily="18" charset="0"/>
                          <a:cs typeface="Times New Roman" panose="02020603050405020304" pitchFamily="18" charset="0"/>
                        </a:rPr>
                        <a:t>Write character</a:t>
                      </a:r>
                      <a:endParaRPr lang="ko-KR" altLang="en-US" sz="1200" dirty="0">
                        <a:latin typeface="Times New Roman" panose="02020603050405020304" pitchFamily="18" charset="0"/>
                        <a:cs typeface="Times New Roman" panose="02020603050405020304" pitchFamily="18" charset="0"/>
                      </a:endParaRPr>
                    </a:p>
                  </a:txBody>
                  <a:tcPr marL="92625" marR="92625" marT="46313" marB="46313">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latinLnBrk="1"/>
                      <a:r>
                        <a:rPr lang="en-US" altLang="ko-KR" sz="1200" dirty="0">
                          <a:solidFill>
                            <a:schemeClr val="tx1"/>
                          </a:solidFill>
                          <a:latin typeface="Hack" panose="020B0609030202020204" pitchFamily="49" charset="0"/>
                          <a:ea typeface="Hack" panose="020B0609030202020204" pitchFamily="49" charset="0"/>
                          <a:cs typeface="Hack" panose="020B0609030202020204" pitchFamily="49" charset="0"/>
                        </a:rPr>
                        <a:t>1</a:t>
                      </a:r>
                      <a:endParaRPr lang="ko-KR" altLang="en-US" sz="1200" dirty="0">
                        <a:solidFill>
                          <a:schemeClr val="tx1"/>
                        </a:solidFill>
                        <a:latin typeface="Hack" panose="020B0609030202020204" pitchFamily="49" charset="0"/>
                        <a:cs typeface="Hack" panose="020B0609030202020204" pitchFamily="49" charset="0"/>
                      </a:endParaRPr>
                    </a:p>
                  </a:txBody>
                  <a:tcPr marL="92625" marR="92625" marT="46313" marB="463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200" dirty="0">
                          <a:solidFill>
                            <a:schemeClr val="tx1"/>
                          </a:solidFill>
                          <a:latin typeface="Hack" panose="020B0609030202020204" pitchFamily="49" charset="0"/>
                          <a:ea typeface="Hack" panose="020B0609030202020204" pitchFamily="49" charset="0"/>
                          <a:cs typeface="Hack" panose="020B0609030202020204" pitchFamily="49" charset="0"/>
                        </a:rPr>
                        <a:t>DDDD        </a:t>
                      </a:r>
                      <a:r>
                        <a:rPr lang="en-US" altLang="ko-KR" sz="1200" dirty="0" err="1">
                          <a:solidFill>
                            <a:schemeClr val="tx1"/>
                          </a:solidFill>
                          <a:latin typeface="Hack" panose="020B0609030202020204" pitchFamily="49" charset="0"/>
                          <a:ea typeface="Hack" panose="020B0609030202020204" pitchFamily="49" charset="0"/>
                          <a:cs typeface="Hack" panose="020B0609030202020204" pitchFamily="49" charset="0"/>
                        </a:rPr>
                        <a:t>DDDD</a:t>
                      </a:r>
                      <a:endParaRPr lang="ko-KR" altLang="en-US" sz="1200" dirty="0">
                        <a:solidFill>
                          <a:schemeClr val="tx1"/>
                        </a:solidFill>
                        <a:latin typeface="Hack" panose="020B0609030202020204" pitchFamily="49" charset="0"/>
                        <a:cs typeface="Hack" panose="020B0609030202020204" pitchFamily="49" charset="0"/>
                      </a:endParaRPr>
                    </a:p>
                  </a:txBody>
                  <a:tcPr marL="92625" marR="92625" marT="46313" marB="46313">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74013130"/>
                  </a:ext>
                </a:extLst>
              </a:tr>
            </a:tbl>
          </a:graphicData>
        </a:graphic>
      </p:graphicFrame>
      <p:sp>
        <p:nvSpPr>
          <p:cNvPr id="10" name="TextBox 9"/>
          <p:cNvSpPr txBox="1"/>
          <p:nvPr/>
        </p:nvSpPr>
        <p:spPr>
          <a:xfrm>
            <a:off x="670785" y="6130875"/>
            <a:ext cx="3491652" cy="409323"/>
          </a:xfrm>
          <a:prstGeom prst="rect">
            <a:avLst/>
          </a:prstGeom>
          <a:noFill/>
        </p:spPr>
        <p:txBody>
          <a:bodyPr wrap="none" rtlCol="0">
            <a:spAutoFit/>
          </a:bodyPr>
          <a:lstStyle/>
          <a:p>
            <a:pPr defTabSz="926287" eaLnBrk="1" fontAlgn="auto" latinLnBrk="1" hangingPunct="1">
              <a:spcBef>
                <a:spcPts val="0"/>
              </a:spcBef>
              <a:spcAft>
                <a:spcPts val="0"/>
              </a:spcAft>
            </a:pPr>
            <a:r>
              <a:rPr lang="en-US" altLang="ko-KR" sz="2026" b="1" dirty="0">
                <a:solidFill>
                  <a:prstClr val="black"/>
                </a:solidFill>
                <a:latin typeface="Calibri" panose="020F0502020204030204"/>
                <a:ea typeface="맑은 고딕" panose="020B0503020000020004" pitchFamily="34" charset="-127"/>
              </a:rPr>
              <a:t>Timing of LCD screen interface</a:t>
            </a:r>
            <a:endParaRPr lang="ko-KR" altLang="en-US" sz="2026" b="1" dirty="0">
              <a:solidFill>
                <a:prstClr val="black"/>
              </a:solidFill>
              <a:latin typeface="Calibri" panose="020F0502020204030204"/>
              <a:ea typeface="맑은 고딕" panose="020B0503020000020004" pitchFamily="34" charset="-127"/>
            </a:endParaRPr>
          </a:p>
        </p:txBody>
      </p:sp>
      <p:sp>
        <p:nvSpPr>
          <p:cNvPr id="11" name="TextBox 10"/>
          <p:cNvSpPr txBox="1"/>
          <p:nvPr/>
        </p:nvSpPr>
        <p:spPr>
          <a:xfrm>
            <a:off x="5359804" y="6130875"/>
            <a:ext cx="2611562" cy="409323"/>
          </a:xfrm>
          <a:prstGeom prst="rect">
            <a:avLst/>
          </a:prstGeom>
          <a:noFill/>
        </p:spPr>
        <p:txBody>
          <a:bodyPr wrap="none" rtlCol="0">
            <a:spAutoFit/>
          </a:bodyPr>
          <a:lstStyle/>
          <a:p>
            <a:pPr defTabSz="926287" eaLnBrk="1" fontAlgn="auto" latinLnBrk="1" hangingPunct="1">
              <a:spcBef>
                <a:spcPts val="0"/>
              </a:spcBef>
              <a:spcAft>
                <a:spcPts val="0"/>
              </a:spcAft>
            </a:pPr>
            <a:r>
              <a:rPr lang="en-US" altLang="ko-KR" sz="2026" b="1" dirty="0">
                <a:solidFill>
                  <a:prstClr val="black"/>
                </a:solidFill>
                <a:latin typeface="Calibri" panose="020F0502020204030204"/>
                <a:ea typeface="맑은 고딕" panose="020B0503020000020004" pitchFamily="34" charset="-127"/>
              </a:rPr>
              <a:t>LCD screen operations</a:t>
            </a:r>
            <a:endParaRPr lang="ko-KR" altLang="en-US" sz="2026" b="1" dirty="0">
              <a:solidFill>
                <a:prstClr val="black"/>
              </a:solidFill>
              <a:latin typeface="Calibri" panose="020F0502020204030204"/>
              <a:ea typeface="맑은 고딕" panose="020B0503020000020004" pitchFamily="34" charset="-127"/>
            </a:endParaRPr>
          </a:p>
        </p:txBody>
      </p:sp>
      <p:sp>
        <p:nvSpPr>
          <p:cNvPr id="9" name="Rectangle 2"/>
          <p:cNvSpPr txBox="1">
            <a:spLocks noChangeArrowheads="1"/>
          </p:cNvSpPr>
          <p:nvPr/>
        </p:nvSpPr>
        <p:spPr>
          <a:xfrm>
            <a:off x="788976" y="180107"/>
            <a:ext cx="4142411" cy="287847"/>
          </a:xfrm>
          <a:prstGeom prst="rect">
            <a:avLst/>
          </a:prstGeom>
          <a:noFill/>
          <a:ln/>
        </p:spPr>
        <p:txBody>
          <a:bodyPr vert="horz" lIns="92625" tIns="46313" rIns="92625" bIns="46313" rtlCol="0" anchor="ctr">
            <a:normAutofit fontScale="32500" lnSpcReduction="200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defTabSz="926287" fontAlgn="auto">
              <a:spcAft>
                <a:spcPts val="0"/>
              </a:spcAft>
            </a:pPr>
            <a:r>
              <a:rPr lang="en-US" altLang="ko-KR" sz="4457" b="1" u="sng" dirty="0">
                <a:solidFill>
                  <a:srgbClr val="FF0000"/>
                </a:solidFill>
                <a:latin typeface="Arial" panose="020B0604020202020204" pitchFamily="34" charset="0"/>
                <a:ea typeface="맑은 고딕" panose="020B0503020000020004" pitchFamily="34" charset="-127"/>
                <a:cs typeface="Arial" panose="020B0604020202020204" pitchFamily="34" charset="0"/>
              </a:rPr>
              <a:t>Case studies in Sequential Logic Design</a:t>
            </a:r>
          </a:p>
        </p:txBody>
      </p:sp>
      <p:sp>
        <p:nvSpPr>
          <p:cNvPr id="12" name="Rectangle 3"/>
          <p:cNvSpPr>
            <a:spLocks noChangeArrowheads="1"/>
          </p:cNvSpPr>
          <p:nvPr/>
        </p:nvSpPr>
        <p:spPr bwMode="auto">
          <a:xfrm>
            <a:off x="994810" y="514588"/>
            <a:ext cx="3461385" cy="293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323" tIns="25729" rIns="64323" bIns="25729">
            <a:spAutoFit/>
          </a:bodyPr>
          <a:lstStyle/>
          <a:p>
            <a:pPr defTabSz="926287" eaLnBrk="1" fontAlgn="auto" latinLnBrk="1" hangingPunct="1">
              <a:lnSpc>
                <a:spcPct val="85000"/>
              </a:lnSpc>
              <a:spcBef>
                <a:spcPts val="0"/>
              </a:spcBef>
              <a:spcAft>
                <a:spcPts val="0"/>
              </a:spcAft>
            </a:pPr>
            <a:r>
              <a:rPr lang="en-US" altLang="ko-KR" sz="1823" b="1" i="1" dirty="0">
                <a:solidFill>
                  <a:prstClr val="black"/>
                </a:solidFill>
                <a:latin typeface="Calibri" panose="020F0502020204030204"/>
                <a:ea typeface="맑은 고딕" panose="020B0503020000020004" pitchFamily="34" charset="-127"/>
              </a:rPr>
              <a:t>A Serial Line Transmitter/Receiver</a:t>
            </a:r>
            <a:endParaRPr lang="en-US" altLang="ko-KR" sz="1823" b="1" i="1" dirty="0">
              <a:solidFill>
                <a:prstClr val="black"/>
              </a:solidFill>
              <a:ea typeface="맑은 고딕" panose="020B0503020000020004" pitchFamily="34" charset="-127"/>
              <a:cs typeface="Arial" panose="020B0604020202020204" pitchFamily="34" charset="0"/>
            </a:endParaRPr>
          </a:p>
        </p:txBody>
      </p:sp>
      <p:pic>
        <p:nvPicPr>
          <p:cNvPr id="13" name="그림 12"/>
          <p:cNvPicPr>
            <a:picLocks noChangeAspect="1"/>
          </p:cNvPicPr>
          <p:nvPr/>
        </p:nvPicPr>
        <p:blipFill>
          <a:blip r:embed="rId3"/>
          <a:stretch>
            <a:fillRect/>
          </a:stretch>
        </p:blipFill>
        <p:spPr>
          <a:xfrm>
            <a:off x="5751669" y="256261"/>
            <a:ext cx="2303447" cy="2339794"/>
          </a:xfrm>
          <a:prstGeom prst="rect">
            <a:avLst/>
          </a:prstGeom>
          <a:ln>
            <a:solidFill>
              <a:srgbClr val="00B0F0"/>
            </a:solidFill>
          </a:ln>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CC42048F-7D33-4C4F-B76A-9CFEB5CEDEC8}"/>
                  </a:ext>
                </a:extLst>
              </p14:cNvPr>
              <p14:cNvContentPartPr/>
              <p14:nvPr/>
            </p14:nvContentPartPr>
            <p14:xfrm>
              <a:off x="1771920" y="5985360"/>
              <a:ext cx="2149200" cy="657720"/>
            </p14:xfrm>
          </p:contentPart>
        </mc:Choice>
        <mc:Fallback>
          <p:pic>
            <p:nvPicPr>
              <p:cNvPr id="2" name="Ink 1">
                <a:extLst>
                  <a:ext uri="{FF2B5EF4-FFF2-40B4-BE49-F238E27FC236}">
                    <a16:creationId xmlns:a16="http://schemas.microsoft.com/office/drawing/2014/main" id="{CC42048F-7D33-4C4F-B76A-9CFEB5CEDEC8}"/>
                  </a:ext>
                </a:extLst>
              </p:cNvPr>
              <p:cNvPicPr/>
              <p:nvPr/>
            </p:nvPicPr>
            <p:blipFill>
              <a:blip r:embed="rId5"/>
              <a:stretch>
                <a:fillRect/>
              </a:stretch>
            </p:blipFill>
            <p:spPr>
              <a:xfrm>
                <a:off x="1762560" y="5976000"/>
                <a:ext cx="2167920" cy="676440"/>
              </a:xfrm>
              <a:prstGeom prst="rect">
                <a:avLst/>
              </a:prstGeom>
            </p:spPr>
          </p:pic>
        </mc:Fallback>
      </mc:AlternateContent>
    </p:spTree>
    <p:extLst>
      <p:ext uri="{BB962C8B-B14F-4D97-AF65-F5344CB8AC3E}">
        <p14:creationId xmlns:p14="http://schemas.microsoft.com/office/powerpoint/2010/main" val="327449351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559986" y="795424"/>
            <a:ext cx="1737577" cy="409323"/>
          </a:xfrm>
          <a:prstGeom prst="rect">
            <a:avLst/>
          </a:prstGeom>
          <a:noFill/>
        </p:spPr>
        <p:txBody>
          <a:bodyPr wrap="none" rtlCol="0">
            <a:spAutoFit/>
          </a:bodyPr>
          <a:lstStyle/>
          <a:p>
            <a:pPr defTabSz="926287" eaLnBrk="1" fontAlgn="auto" latinLnBrk="1" hangingPunct="1">
              <a:spcBef>
                <a:spcPts val="0"/>
              </a:spcBef>
              <a:spcAft>
                <a:spcPts val="0"/>
              </a:spcAft>
            </a:pPr>
            <a:r>
              <a:rPr lang="en-US" altLang="ko-KR" sz="2026" dirty="0" err="1">
                <a:solidFill>
                  <a:prstClr val="black"/>
                </a:solidFill>
                <a:latin typeface="Calibri" panose="020F0502020204030204"/>
                <a:ea typeface="맑은 고딕" panose="020B0503020000020004" pitchFamily="34" charset="-127"/>
              </a:rPr>
              <a:t>DisplayControl</a:t>
            </a:r>
            <a:endParaRPr lang="ko-KR" altLang="en-US" sz="2026" dirty="0">
              <a:solidFill>
                <a:prstClr val="black"/>
              </a:solidFill>
              <a:latin typeface="Calibri" panose="020F0502020204030204"/>
              <a:ea typeface="맑은 고딕" panose="020B0503020000020004" pitchFamily="34" charset="-127"/>
            </a:endParaRPr>
          </a:p>
        </p:txBody>
      </p:sp>
      <p:sp>
        <p:nvSpPr>
          <p:cNvPr id="12" name="TextBox 11"/>
          <p:cNvSpPr txBox="1"/>
          <p:nvPr/>
        </p:nvSpPr>
        <p:spPr>
          <a:xfrm>
            <a:off x="2700332" y="1308588"/>
            <a:ext cx="4558349" cy="5354131"/>
          </a:xfrm>
          <a:prstGeom prst="rect">
            <a:avLst/>
          </a:prstGeom>
          <a:noFill/>
        </p:spPr>
        <p:txBody>
          <a:bodyPr wrap="square" rtlCol="0">
            <a:spAutoFit/>
          </a:bodyPr>
          <a:lstStyle/>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module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DisplayControl</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ClkR</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ResetR</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Rcvd,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CharRcvd</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a:t>
            </a: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AckR</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a:t>
            </a:r>
            <a:r>
              <a:rPr lang="en-US" altLang="ko-KR" sz="912" dirty="0">
                <a:solidFill>
                  <a:srgbClr val="FF0000"/>
                </a:solidFill>
                <a:latin typeface="Hack" panose="020B0609030202020204" pitchFamily="49" charset="0"/>
                <a:ea typeface="Hack" panose="020B0609030202020204" pitchFamily="49" charset="0"/>
                <a:cs typeface="Hack" panose="020B0609030202020204" pitchFamily="49" charset="0"/>
              </a:rPr>
              <a:t>DB, RS, Enable</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a:t>
            </a:r>
          </a:p>
          <a:p>
            <a:pPr defTabSz="926287" eaLnBrk="1" fontAlgn="auto" latinLnBrk="1" hangingPunct="1">
              <a:spcBef>
                <a:spcPts val="0"/>
              </a:spcBef>
              <a:spcAft>
                <a:spcPts val="0"/>
              </a:spcAft>
            </a:pPr>
            <a:endPar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endParaRP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input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ClkR</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ResetR</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Rcvd;</a:t>
            </a: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input  [7:0]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CharRcvd</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a:t>
            </a: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output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AckR</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RS, Enable;</a:t>
            </a: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output [7:0] DB;</a:t>
            </a:r>
          </a:p>
          <a:p>
            <a:pPr defTabSz="926287" eaLnBrk="1" fontAlgn="auto" latinLnBrk="1" hangingPunct="1">
              <a:spcBef>
                <a:spcPts val="0"/>
              </a:spcBef>
              <a:spcAft>
                <a:spcPts val="0"/>
              </a:spcAft>
            </a:pPr>
            <a:endPar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endParaRPr>
          </a:p>
          <a:p>
            <a:pPr defTabSz="926287" eaLnBrk="1" fontAlgn="auto" latinLnBrk="1" hangingPunct="1">
              <a:spcBef>
                <a:spcPts val="0"/>
              </a:spcBef>
              <a:spcAft>
                <a:spcPts val="0"/>
              </a:spcAft>
            </a:pP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reg</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[7:0]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databus</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 internal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databus</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that can</a:t>
            </a: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 be connected to DB lines</a:t>
            </a:r>
          </a:p>
          <a:p>
            <a:pPr defTabSz="926287" eaLnBrk="1" fontAlgn="auto" latinLnBrk="1" hangingPunct="1">
              <a:spcBef>
                <a:spcPts val="0"/>
              </a:spcBef>
              <a:spcAft>
                <a:spcPts val="0"/>
              </a:spcAft>
            </a:pP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reg</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Enable;     // register aliasing for</a:t>
            </a: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 LCD screen E signal</a:t>
            </a:r>
          </a:p>
          <a:p>
            <a:pPr defTabSz="926287" eaLnBrk="1" fontAlgn="auto" latinLnBrk="1" hangingPunct="1">
              <a:spcBef>
                <a:spcPts val="0"/>
              </a:spcBef>
              <a:spcAft>
                <a:spcPts val="0"/>
              </a:spcAft>
            </a:pP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reg</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RS;         // register aliasing for</a:t>
            </a: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//screen RS signal</a:t>
            </a:r>
          </a:p>
          <a:p>
            <a:pPr defTabSz="926287" eaLnBrk="1" fontAlgn="auto" latinLnBrk="1" hangingPunct="1">
              <a:spcBef>
                <a:spcPts val="0"/>
              </a:spcBef>
              <a:spcAft>
                <a:spcPts val="0"/>
              </a:spcAft>
            </a:pP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reg</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AckR</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 signal to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Rcvr</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module to </a:t>
            </a: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 clear its Rcvd output</a:t>
            </a: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 this implements a four-cycle</a:t>
            </a: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 handshake with Rcvd</a:t>
            </a:r>
          </a:p>
          <a:p>
            <a:pPr defTabSz="926287" eaLnBrk="1" fontAlgn="auto" latinLnBrk="1" hangingPunct="1">
              <a:spcBef>
                <a:spcPts val="0"/>
              </a:spcBef>
              <a:spcAft>
                <a:spcPts val="0"/>
              </a:spcAft>
            </a:pP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reg</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initMode</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 indicates whether the initialize</a:t>
            </a: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 sequence is in progress</a:t>
            </a:r>
          </a:p>
          <a:p>
            <a:pPr defTabSz="926287" eaLnBrk="1" fontAlgn="auto" latinLnBrk="1" hangingPunct="1">
              <a:spcBef>
                <a:spcPts val="0"/>
              </a:spcBef>
              <a:spcAft>
                <a:spcPts val="0"/>
              </a:spcAft>
            </a:pP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reg</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[4:0]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initState</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 states for initialization sequence</a:t>
            </a:r>
          </a:p>
          <a:p>
            <a:pPr defTabSz="926287" eaLnBrk="1" fontAlgn="auto" latinLnBrk="1" hangingPunct="1">
              <a:spcBef>
                <a:spcPts val="0"/>
              </a:spcBef>
              <a:spcAft>
                <a:spcPts val="0"/>
              </a:spcAft>
            </a:pPr>
            <a:endPar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endParaRP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parameter start = 0;</a:t>
            </a: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parameter step1 = 1;</a:t>
            </a: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parameter endstep1 = 2;</a:t>
            </a: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parameter step2 = 3;</a:t>
            </a: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parameter endstep2 = 4;</a:t>
            </a: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parameter step3 = 5;</a:t>
            </a: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parameter endstep3 = 6;</a:t>
            </a: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parameter step4 = 7;</a:t>
            </a:r>
            <a:endParaRPr lang="da-DK" altLang="ko-KR" sz="912" dirty="0">
              <a:solidFill>
                <a:prstClr val="black"/>
              </a:solidFill>
              <a:latin typeface="Hack" panose="020B0609030202020204" pitchFamily="49" charset="0"/>
              <a:ea typeface="Hack" panose="020B0609030202020204" pitchFamily="49" charset="0"/>
              <a:cs typeface="Hack" panose="020B0609030202020204" pitchFamily="49" charset="0"/>
            </a:endParaRPr>
          </a:p>
          <a:p>
            <a:pPr defTabSz="926287" eaLnBrk="1" fontAlgn="auto" latinLnBrk="1" hangingPunct="1">
              <a:spcBef>
                <a:spcPts val="0"/>
              </a:spcBef>
              <a:spcAft>
                <a:spcPts val="0"/>
              </a:spcAft>
            </a:pPr>
            <a:r>
              <a:rPr lang="da-DK" altLang="ko-KR" sz="912" dirty="0">
                <a:solidFill>
                  <a:prstClr val="black"/>
                </a:solidFill>
                <a:latin typeface="Hack" panose="020B0609030202020204" pitchFamily="49" charset="0"/>
                <a:ea typeface="Hack" panose="020B0609030202020204" pitchFamily="49" charset="0"/>
                <a:cs typeface="Hack" panose="020B0609030202020204" pitchFamily="49" charset="0"/>
              </a:rPr>
              <a:t>parameter endstep4 = 8;</a:t>
            </a:r>
          </a:p>
          <a:p>
            <a:pPr defTabSz="926287" eaLnBrk="1" fontAlgn="auto" latinLnBrk="1" hangingPunct="1">
              <a:spcBef>
                <a:spcPts val="0"/>
              </a:spcBef>
              <a:spcAft>
                <a:spcPts val="0"/>
              </a:spcAft>
            </a:pPr>
            <a:r>
              <a:rPr lang="da-DK" altLang="ko-KR" sz="912" dirty="0">
                <a:solidFill>
                  <a:prstClr val="black"/>
                </a:solidFill>
                <a:latin typeface="Hack" panose="020B0609030202020204" pitchFamily="49" charset="0"/>
                <a:ea typeface="Hack" panose="020B0609030202020204" pitchFamily="49" charset="0"/>
                <a:cs typeface="Hack" panose="020B0609030202020204" pitchFamily="49" charset="0"/>
              </a:rPr>
              <a:t>parameter final = 9;</a:t>
            </a:r>
            <a:endPar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endParaRPr>
          </a:p>
          <a:p>
            <a:pPr defTabSz="926287" eaLnBrk="1" fontAlgn="auto" latinLnBrk="1" hangingPunct="1">
              <a:spcBef>
                <a:spcPts val="0"/>
              </a:spcBef>
              <a:spcAft>
                <a:spcPts val="0"/>
              </a:spcAft>
            </a:pPr>
            <a:endPar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endParaRP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맑은 고딕" panose="020B0503020000020004" pitchFamily="34" charset="-127"/>
                <a:cs typeface="Hack" panose="020B0609030202020204" pitchFamily="49" charset="0"/>
              </a:rPr>
              <a:t>// drive DB lines from internal </a:t>
            </a:r>
            <a:r>
              <a:rPr lang="en-US" altLang="ko-KR" sz="912" dirty="0" err="1">
                <a:solidFill>
                  <a:prstClr val="black"/>
                </a:solidFill>
                <a:latin typeface="Hack" panose="020B0609030202020204" pitchFamily="49" charset="0"/>
                <a:ea typeface="맑은 고딕" panose="020B0503020000020004" pitchFamily="34" charset="-127"/>
                <a:cs typeface="Hack" panose="020B0609030202020204" pitchFamily="49" charset="0"/>
              </a:rPr>
              <a:t>databus</a:t>
            </a:r>
            <a:r>
              <a:rPr lang="en-US" altLang="ko-KR" sz="912" dirty="0">
                <a:solidFill>
                  <a:prstClr val="black"/>
                </a:solidFill>
                <a:latin typeface="Hack" panose="020B0609030202020204" pitchFamily="49" charset="0"/>
                <a:ea typeface="맑은 고딕" panose="020B0503020000020004" pitchFamily="34" charset="-127"/>
                <a:cs typeface="Hack" panose="020B0609030202020204" pitchFamily="49" charset="0"/>
              </a:rPr>
              <a:t> during</a:t>
            </a: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맑은 고딕" panose="020B0503020000020004" pitchFamily="34" charset="-127"/>
                <a:cs typeface="Hack" panose="020B0609030202020204" pitchFamily="49" charset="0"/>
              </a:rPr>
              <a:t>// initialization sequence</a:t>
            </a: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맑은 고딕" panose="020B0503020000020004" pitchFamily="34" charset="-127"/>
                <a:cs typeface="Hack" panose="020B0609030202020204" pitchFamily="49" charset="0"/>
              </a:rPr>
              <a:t>// or from </a:t>
            </a:r>
            <a:r>
              <a:rPr lang="en-US" altLang="ko-KR" sz="912" dirty="0" err="1">
                <a:solidFill>
                  <a:prstClr val="black"/>
                </a:solidFill>
                <a:latin typeface="Hack" panose="020B0609030202020204" pitchFamily="49" charset="0"/>
                <a:ea typeface="맑은 고딕" panose="020B0503020000020004" pitchFamily="34" charset="-127"/>
                <a:cs typeface="Hack" panose="020B0609030202020204" pitchFamily="49" charset="0"/>
              </a:rPr>
              <a:t>CharRcvd</a:t>
            </a:r>
            <a:r>
              <a:rPr lang="en-US" altLang="ko-KR" sz="912" dirty="0">
                <a:solidFill>
                  <a:prstClr val="black"/>
                </a:solidFill>
                <a:latin typeface="Hack" panose="020B0609030202020204" pitchFamily="49" charset="0"/>
                <a:ea typeface="맑은 고딕" panose="020B0503020000020004" pitchFamily="34" charset="-127"/>
                <a:cs typeface="Hack" panose="020B0609030202020204" pitchFamily="49" charset="0"/>
              </a:rPr>
              <a:t> register when displaying characters</a:t>
            </a:r>
          </a:p>
          <a:p>
            <a:pPr defTabSz="926287" eaLnBrk="1" fontAlgn="auto" latinLnBrk="1" hangingPunct="1">
              <a:spcBef>
                <a:spcPts val="0"/>
              </a:spcBef>
              <a:spcAft>
                <a:spcPts val="0"/>
              </a:spcAft>
            </a:pPr>
            <a:r>
              <a:rPr lang="en-US" altLang="ko-KR" sz="912" dirty="0">
                <a:solidFill>
                  <a:srgbClr val="0070C0"/>
                </a:solidFill>
                <a:latin typeface="Hack" panose="020B0609030202020204" pitchFamily="49" charset="0"/>
                <a:ea typeface="맑은 고딕" panose="020B0503020000020004" pitchFamily="34" charset="-127"/>
                <a:cs typeface="Hack" panose="020B0609030202020204" pitchFamily="49" charset="0"/>
              </a:rPr>
              <a:t>assign DB = (</a:t>
            </a:r>
            <a:r>
              <a:rPr lang="en-US" altLang="ko-KR" sz="912" dirty="0" err="1">
                <a:solidFill>
                  <a:srgbClr val="0070C0"/>
                </a:solidFill>
                <a:latin typeface="Hack" panose="020B0609030202020204" pitchFamily="49" charset="0"/>
                <a:ea typeface="맑은 고딕" panose="020B0503020000020004" pitchFamily="34" charset="-127"/>
                <a:cs typeface="Hack" panose="020B0609030202020204" pitchFamily="49" charset="0"/>
              </a:rPr>
              <a:t>initMode</a:t>
            </a:r>
            <a:r>
              <a:rPr lang="en-US" altLang="ko-KR" sz="912" dirty="0">
                <a:solidFill>
                  <a:srgbClr val="0070C0"/>
                </a:solidFill>
                <a:latin typeface="Hack" panose="020B0609030202020204" pitchFamily="49" charset="0"/>
                <a:ea typeface="맑은 고딕" panose="020B0503020000020004" pitchFamily="34" charset="-127"/>
                <a:cs typeface="Hack" panose="020B0609030202020204" pitchFamily="49" charset="0"/>
              </a:rPr>
              <a:t>) ? </a:t>
            </a:r>
            <a:r>
              <a:rPr lang="en-US" altLang="ko-KR" sz="912" dirty="0" err="1">
                <a:solidFill>
                  <a:srgbClr val="0070C0"/>
                </a:solidFill>
                <a:latin typeface="Hack" panose="020B0609030202020204" pitchFamily="49" charset="0"/>
                <a:ea typeface="맑은 고딕" panose="020B0503020000020004" pitchFamily="34" charset="-127"/>
                <a:cs typeface="Hack" panose="020B0609030202020204" pitchFamily="49" charset="0"/>
              </a:rPr>
              <a:t>databus</a:t>
            </a:r>
            <a:r>
              <a:rPr lang="en-US" altLang="ko-KR" sz="912" dirty="0">
                <a:solidFill>
                  <a:srgbClr val="0070C0"/>
                </a:solidFill>
                <a:latin typeface="Hack" panose="020B0609030202020204" pitchFamily="49" charset="0"/>
                <a:ea typeface="맑은 고딕" panose="020B0503020000020004" pitchFamily="34" charset="-127"/>
                <a:cs typeface="Hack" panose="020B0609030202020204" pitchFamily="49" charset="0"/>
              </a:rPr>
              <a:t> : </a:t>
            </a:r>
            <a:r>
              <a:rPr lang="en-US" altLang="ko-KR" sz="912" dirty="0" err="1">
                <a:solidFill>
                  <a:srgbClr val="0070C0"/>
                </a:solidFill>
                <a:latin typeface="Hack" panose="020B0609030202020204" pitchFamily="49" charset="0"/>
                <a:ea typeface="맑은 고딕" panose="020B0503020000020004" pitchFamily="34" charset="-127"/>
                <a:cs typeface="Hack" panose="020B0609030202020204" pitchFamily="49" charset="0"/>
              </a:rPr>
              <a:t>CharRcvd</a:t>
            </a:r>
            <a:r>
              <a:rPr lang="en-US" altLang="ko-KR" sz="912" dirty="0">
                <a:solidFill>
                  <a:srgbClr val="0070C0"/>
                </a:solidFill>
                <a:latin typeface="Hack" panose="020B0609030202020204" pitchFamily="49" charset="0"/>
                <a:ea typeface="맑은 고딕" panose="020B0503020000020004" pitchFamily="34" charset="-127"/>
                <a:cs typeface="Hack" panose="020B0609030202020204" pitchFamily="49" charset="0"/>
              </a:rPr>
              <a:t>;</a:t>
            </a:r>
            <a:endParaRPr lang="ko-KR" altLang="en-US" sz="912" dirty="0">
              <a:solidFill>
                <a:srgbClr val="0070C0"/>
              </a:solidFill>
              <a:latin typeface="Hack" panose="020B0609030202020204" pitchFamily="49" charset="0"/>
              <a:ea typeface="맑은 고딕" panose="020B0503020000020004" pitchFamily="34" charset="-127"/>
              <a:cs typeface="Hack" panose="020B0609030202020204" pitchFamily="49" charset="0"/>
            </a:endParaRPr>
          </a:p>
        </p:txBody>
      </p:sp>
      <p:sp>
        <p:nvSpPr>
          <p:cNvPr id="6" name="Rectangle 2"/>
          <p:cNvSpPr txBox="1">
            <a:spLocks noChangeArrowheads="1"/>
          </p:cNvSpPr>
          <p:nvPr/>
        </p:nvSpPr>
        <p:spPr>
          <a:xfrm>
            <a:off x="788976" y="180107"/>
            <a:ext cx="4142411" cy="287847"/>
          </a:xfrm>
          <a:prstGeom prst="rect">
            <a:avLst/>
          </a:prstGeom>
          <a:noFill/>
          <a:ln/>
        </p:spPr>
        <p:txBody>
          <a:bodyPr vert="horz" lIns="92625" tIns="46313" rIns="92625" bIns="46313" rtlCol="0" anchor="ctr">
            <a:normAutofit fontScale="32500" lnSpcReduction="200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defTabSz="926287" fontAlgn="auto">
              <a:spcAft>
                <a:spcPts val="0"/>
              </a:spcAft>
            </a:pPr>
            <a:r>
              <a:rPr lang="en-US" altLang="ko-KR" sz="4457" b="1" u="sng" dirty="0">
                <a:solidFill>
                  <a:srgbClr val="FF0000"/>
                </a:solidFill>
                <a:latin typeface="Arial" panose="020B0604020202020204" pitchFamily="34" charset="0"/>
                <a:ea typeface="맑은 고딕" panose="020B0503020000020004" pitchFamily="34" charset="-127"/>
                <a:cs typeface="Arial" panose="020B0604020202020204" pitchFamily="34" charset="0"/>
              </a:rPr>
              <a:t>Case studies in Sequential Logic Design</a:t>
            </a:r>
          </a:p>
        </p:txBody>
      </p:sp>
      <p:sp>
        <p:nvSpPr>
          <p:cNvPr id="7" name="Rectangle 3"/>
          <p:cNvSpPr>
            <a:spLocks noChangeArrowheads="1"/>
          </p:cNvSpPr>
          <p:nvPr/>
        </p:nvSpPr>
        <p:spPr bwMode="auto">
          <a:xfrm>
            <a:off x="994810" y="514588"/>
            <a:ext cx="3461385" cy="293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323" tIns="25729" rIns="64323" bIns="25729">
            <a:spAutoFit/>
          </a:bodyPr>
          <a:lstStyle/>
          <a:p>
            <a:pPr defTabSz="926287" eaLnBrk="1" fontAlgn="auto" latinLnBrk="1" hangingPunct="1">
              <a:lnSpc>
                <a:spcPct val="85000"/>
              </a:lnSpc>
              <a:spcBef>
                <a:spcPts val="0"/>
              </a:spcBef>
              <a:spcAft>
                <a:spcPts val="0"/>
              </a:spcAft>
            </a:pPr>
            <a:r>
              <a:rPr lang="en-US" altLang="ko-KR" sz="1823" b="1" i="1" dirty="0">
                <a:solidFill>
                  <a:prstClr val="black"/>
                </a:solidFill>
                <a:latin typeface="Calibri" panose="020F0502020204030204"/>
                <a:ea typeface="맑은 고딕" panose="020B0503020000020004" pitchFamily="34" charset="-127"/>
              </a:rPr>
              <a:t>A Serial Line Transmitter/Receiver</a:t>
            </a:r>
            <a:endParaRPr lang="en-US" altLang="ko-KR" sz="1823" b="1" i="1" dirty="0">
              <a:solidFill>
                <a:prstClr val="black"/>
              </a:solidFill>
              <a:ea typeface="맑은 고딕" panose="020B0503020000020004" pitchFamily="34" charset="-127"/>
              <a:cs typeface="Arial" panose="020B0604020202020204" pitchFamily="34" charset="0"/>
            </a:endParaRPr>
          </a:p>
        </p:txBody>
      </p:sp>
      <p:pic>
        <p:nvPicPr>
          <p:cNvPr id="8" name="그림 7">
            <a:extLst>
              <a:ext uri="{FF2B5EF4-FFF2-40B4-BE49-F238E27FC236}">
                <a16:creationId xmlns:a16="http://schemas.microsoft.com/office/drawing/2014/main" id="{E83F236D-BE7B-6742-B918-62AD8F603B16}"/>
              </a:ext>
            </a:extLst>
          </p:cNvPr>
          <p:cNvPicPr>
            <a:picLocks noChangeAspect="1"/>
          </p:cNvPicPr>
          <p:nvPr/>
        </p:nvPicPr>
        <p:blipFill>
          <a:blip r:embed="rId2"/>
          <a:stretch>
            <a:fillRect/>
          </a:stretch>
        </p:blipFill>
        <p:spPr>
          <a:xfrm>
            <a:off x="6591691" y="1685176"/>
            <a:ext cx="2303447" cy="2339794"/>
          </a:xfrm>
          <a:prstGeom prst="rect">
            <a:avLst/>
          </a:prstGeom>
          <a:ln>
            <a:solidFill>
              <a:srgbClr val="00B0F0"/>
            </a:solidFill>
          </a:ln>
        </p:spPr>
      </p:pic>
    </p:spTree>
    <p:extLst>
      <p:ext uri="{BB962C8B-B14F-4D97-AF65-F5344CB8AC3E}">
        <p14:creationId xmlns:p14="http://schemas.microsoft.com/office/powerpoint/2010/main" val="111517370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559985" y="778761"/>
            <a:ext cx="2591038" cy="409323"/>
          </a:xfrm>
          <a:prstGeom prst="rect">
            <a:avLst/>
          </a:prstGeom>
          <a:noFill/>
        </p:spPr>
        <p:txBody>
          <a:bodyPr wrap="none" rtlCol="0">
            <a:spAutoFit/>
          </a:bodyPr>
          <a:lstStyle/>
          <a:p>
            <a:pPr defTabSz="926287" eaLnBrk="1" fontAlgn="auto" latinLnBrk="1" hangingPunct="1">
              <a:spcBef>
                <a:spcPts val="0"/>
              </a:spcBef>
              <a:spcAft>
                <a:spcPts val="0"/>
              </a:spcAft>
            </a:pPr>
            <a:r>
              <a:rPr lang="en-US" altLang="ko-KR" sz="2026" dirty="0" err="1">
                <a:solidFill>
                  <a:prstClr val="black"/>
                </a:solidFill>
                <a:latin typeface="Calibri" panose="020F0502020204030204"/>
                <a:ea typeface="맑은 고딕" panose="020B0503020000020004" pitchFamily="34" charset="-127"/>
              </a:rPr>
              <a:t>DisplayControl</a:t>
            </a:r>
            <a:r>
              <a:rPr lang="en-US" altLang="ko-KR" sz="2026" dirty="0">
                <a:solidFill>
                  <a:prstClr val="black"/>
                </a:solidFill>
                <a:latin typeface="Calibri" panose="020F0502020204030204"/>
                <a:ea typeface="맑은 고딕" panose="020B0503020000020004" pitchFamily="34" charset="-127"/>
              </a:rPr>
              <a:t>(Cont’d)</a:t>
            </a:r>
            <a:endParaRPr lang="ko-KR" altLang="en-US" sz="2026" dirty="0">
              <a:solidFill>
                <a:prstClr val="black"/>
              </a:solidFill>
              <a:latin typeface="Calibri" panose="020F0502020204030204"/>
              <a:ea typeface="맑은 고딕" panose="020B0503020000020004" pitchFamily="34" charset="-127"/>
            </a:endParaRPr>
          </a:p>
        </p:txBody>
      </p:sp>
      <p:sp>
        <p:nvSpPr>
          <p:cNvPr id="2" name="TextBox 1"/>
          <p:cNvSpPr txBox="1"/>
          <p:nvPr/>
        </p:nvSpPr>
        <p:spPr>
          <a:xfrm>
            <a:off x="150070" y="1258456"/>
            <a:ext cx="4558349" cy="4785417"/>
          </a:xfrm>
          <a:prstGeom prst="rect">
            <a:avLst/>
          </a:prstGeom>
          <a:noFill/>
        </p:spPr>
        <p:txBody>
          <a:bodyPr wrap="square" rtlCol="0">
            <a:spAutoFit/>
          </a:bodyPr>
          <a:lstStyle/>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always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posedge</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ClkR</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begin</a:t>
            </a: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if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ResetR</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begin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initMode</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&lt;= 1;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initState</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&lt;= start;</a:t>
            </a: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Enable &lt;= 0;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AckR</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&lt;= 0; end</a:t>
            </a: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else if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initMode</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begin</a:t>
            </a: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 do initialization sequence</a:t>
            </a: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case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initState</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a:t>
            </a: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start: // set display to receive commands</a:t>
            </a: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begin RS &lt;= 0;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initState</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&lt;= step1; end</a:t>
            </a: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step1: // 1st step of initialization</a:t>
            </a: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 sequence - clear display</a:t>
            </a: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begin Enable &lt;= 1;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databus</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&lt;= 8'b00000001;</a:t>
            </a: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initState</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&lt;= endstep1; end</a:t>
            </a: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endstep1:</a:t>
            </a: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begin Enable &lt;= 0;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initState</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&lt;= step2; end</a:t>
            </a: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step2: // 2nd step of initialization sequence -</a:t>
            </a: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 function set</a:t>
            </a: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begin Enable &lt;= 1;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databus</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&lt;= 8'b00110011;</a:t>
            </a: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initState</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&lt;= endstep2; end</a:t>
            </a: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endstep2:</a:t>
            </a: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begin Enable &lt;= 0;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initState</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&lt;= step3; end     </a:t>
            </a: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step3: // 3rd step of initialization sequence -</a:t>
            </a: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 display on</a:t>
            </a: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begin Enable &lt;= 1;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databus</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&lt;= 8'b00001100;</a:t>
            </a: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initState</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&lt;= endstep3; end</a:t>
            </a: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endstep3:</a:t>
            </a: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begin Enable &lt;= 0;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initState</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&lt;= step4; end</a:t>
            </a: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step4: // 4th step of initialization sequence -</a:t>
            </a: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 entry mode set</a:t>
            </a: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begin Enable &lt;= 1;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databus</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&lt;= 8'b00000110;</a:t>
            </a: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initState</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&lt;= endstep4; end</a:t>
            </a: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endstep4:</a:t>
            </a: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begin Enable &lt;= 0;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initState</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&lt;= final; end</a:t>
            </a:r>
          </a:p>
          <a:p>
            <a:pPr defTabSz="926287" eaLnBrk="1" fontAlgn="auto" latinLnBrk="1" hangingPunct="1">
              <a:spcBef>
                <a:spcPts val="0"/>
              </a:spcBef>
              <a:spcAft>
                <a:spcPts val="0"/>
              </a:spcAft>
            </a:pPr>
            <a:endPar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endParaRPr>
          </a:p>
        </p:txBody>
      </p:sp>
      <p:sp>
        <p:nvSpPr>
          <p:cNvPr id="12" name="TextBox 11"/>
          <p:cNvSpPr txBox="1"/>
          <p:nvPr/>
        </p:nvSpPr>
        <p:spPr>
          <a:xfrm>
            <a:off x="3200915" y="1258456"/>
            <a:ext cx="4558349" cy="4927596"/>
          </a:xfrm>
          <a:prstGeom prst="rect">
            <a:avLst/>
          </a:prstGeom>
          <a:noFill/>
        </p:spPr>
        <p:txBody>
          <a:bodyPr wrap="square" rtlCol="0">
            <a:spAutoFit/>
          </a:bodyPr>
          <a:lstStyle/>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final:</a:t>
            </a: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begin</a:t>
            </a: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RS &lt;= 1;            // Set display to</a:t>
            </a: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 receive characters</a:t>
            </a: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initMode</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&lt;= 0;      // indicate initialize</a:t>
            </a: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 completed</a:t>
            </a: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initState</a:t>
            </a: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&lt;= final; // stay in this state</a:t>
            </a: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 until next reset</a:t>
            </a: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end</a:t>
            </a: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a:t>
            </a: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endcase</a:t>
            </a:r>
            <a:endPar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endParaRP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end</a:t>
            </a: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 </a:t>
            </a:r>
            <a:r>
              <a:rPr lang="en-US" altLang="ko-KR" sz="912" dirty="0">
                <a:solidFill>
                  <a:srgbClr val="0070C0"/>
                </a:solidFill>
                <a:latin typeface="Hack" panose="020B0609030202020204" pitchFamily="49" charset="0"/>
                <a:ea typeface="Hack" panose="020B0609030202020204" pitchFamily="49" charset="0"/>
                <a:cs typeface="Hack" panose="020B0609030202020204" pitchFamily="49" charset="0"/>
              </a:rPr>
              <a:t>else begin</a:t>
            </a:r>
          </a:p>
          <a:p>
            <a:pPr defTabSz="926287" eaLnBrk="1" fontAlgn="auto" latinLnBrk="1" hangingPunct="1">
              <a:spcBef>
                <a:spcPts val="0"/>
              </a:spcBef>
              <a:spcAft>
                <a:spcPts val="0"/>
              </a:spcAft>
            </a:pPr>
            <a:r>
              <a:rPr lang="en-US" altLang="ko-KR" sz="912" dirty="0">
                <a:solidFill>
                  <a:srgbClr val="0070C0"/>
                </a:solidFill>
                <a:latin typeface="Hack" panose="020B0609030202020204" pitchFamily="49" charset="0"/>
                <a:ea typeface="Hack" panose="020B0609030202020204" pitchFamily="49" charset="0"/>
                <a:cs typeface="Hack" panose="020B0609030202020204" pitchFamily="49" charset="0"/>
              </a:rPr>
              <a:t>      // or see if character has been received</a:t>
            </a:r>
          </a:p>
          <a:p>
            <a:pPr defTabSz="926287" eaLnBrk="1" fontAlgn="auto" latinLnBrk="1" hangingPunct="1">
              <a:spcBef>
                <a:spcPts val="0"/>
              </a:spcBef>
              <a:spcAft>
                <a:spcPts val="0"/>
              </a:spcAft>
            </a:pPr>
            <a:r>
              <a:rPr lang="en-US" altLang="ko-KR" sz="912" dirty="0">
                <a:solidFill>
                  <a:srgbClr val="0070C0"/>
                </a:solidFill>
                <a:latin typeface="Hack" panose="020B0609030202020204" pitchFamily="49" charset="0"/>
                <a:ea typeface="Hack" panose="020B0609030202020204" pitchFamily="49" charset="0"/>
                <a:cs typeface="Hack" panose="020B0609030202020204" pitchFamily="49" charset="0"/>
              </a:rPr>
              <a:t>      if (Rcvd &amp;&amp; !</a:t>
            </a:r>
            <a:r>
              <a:rPr lang="en-US" altLang="ko-KR" sz="912" dirty="0" err="1">
                <a:solidFill>
                  <a:srgbClr val="0070C0"/>
                </a:solidFill>
                <a:latin typeface="Hack" panose="020B0609030202020204" pitchFamily="49" charset="0"/>
                <a:ea typeface="Hack" panose="020B0609030202020204" pitchFamily="49" charset="0"/>
                <a:cs typeface="Hack" panose="020B0609030202020204" pitchFamily="49" charset="0"/>
              </a:rPr>
              <a:t>AckR</a:t>
            </a:r>
            <a:r>
              <a:rPr lang="en-US" altLang="ko-KR" sz="912" dirty="0">
                <a:solidFill>
                  <a:srgbClr val="0070C0"/>
                </a:solidFill>
                <a:latin typeface="Hack" panose="020B0609030202020204" pitchFamily="49" charset="0"/>
                <a:ea typeface="Hack" panose="020B0609030202020204" pitchFamily="49" charset="0"/>
                <a:cs typeface="Hack" panose="020B0609030202020204" pitchFamily="49" charset="0"/>
              </a:rPr>
              <a:t>) begin</a:t>
            </a:r>
          </a:p>
          <a:p>
            <a:pPr defTabSz="926287" eaLnBrk="1" fontAlgn="auto" latinLnBrk="1" hangingPunct="1">
              <a:spcBef>
                <a:spcPts val="0"/>
              </a:spcBef>
              <a:spcAft>
                <a:spcPts val="0"/>
              </a:spcAft>
            </a:pPr>
            <a:r>
              <a:rPr lang="en-US" altLang="ko-KR" sz="912" dirty="0">
                <a:solidFill>
                  <a:srgbClr val="0070C0"/>
                </a:solidFill>
                <a:latin typeface="Hack" panose="020B0609030202020204" pitchFamily="49" charset="0"/>
                <a:ea typeface="Hack" panose="020B0609030202020204" pitchFamily="49" charset="0"/>
                <a:cs typeface="Hack" panose="020B0609030202020204" pitchFamily="49" charset="0"/>
              </a:rPr>
              <a:t>          // character has been received by Receiver module</a:t>
            </a:r>
          </a:p>
          <a:p>
            <a:pPr defTabSz="926287" eaLnBrk="1" fontAlgn="auto" latinLnBrk="1" hangingPunct="1">
              <a:spcBef>
                <a:spcPts val="0"/>
              </a:spcBef>
              <a:spcAft>
                <a:spcPts val="0"/>
              </a:spcAft>
            </a:pPr>
            <a:r>
              <a:rPr lang="en-US" altLang="ko-KR" sz="912" dirty="0">
                <a:solidFill>
                  <a:srgbClr val="0070C0"/>
                </a:solidFill>
                <a:latin typeface="Hack" panose="020B0609030202020204" pitchFamily="49" charset="0"/>
                <a:ea typeface="Hack" panose="020B0609030202020204" pitchFamily="49" charset="0"/>
                <a:cs typeface="Hack" panose="020B0609030202020204" pitchFamily="49" charset="0"/>
              </a:rPr>
              <a:t>          // display character on display</a:t>
            </a:r>
          </a:p>
          <a:p>
            <a:pPr defTabSz="926287" eaLnBrk="1" fontAlgn="auto" latinLnBrk="1" hangingPunct="1">
              <a:spcBef>
                <a:spcPts val="0"/>
              </a:spcBef>
              <a:spcAft>
                <a:spcPts val="0"/>
              </a:spcAft>
            </a:pPr>
            <a:r>
              <a:rPr lang="en-US" altLang="ko-KR" sz="912" dirty="0">
                <a:solidFill>
                  <a:srgbClr val="0070C0"/>
                </a:solidFill>
                <a:latin typeface="Hack" panose="020B0609030202020204" pitchFamily="49" charset="0"/>
                <a:ea typeface="Hack" panose="020B0609030202020204" pitchFamily="49" charset="0"/>
                <a:cs typeface="Hack" panose="020B0609030202020204" pitchFamily="49" charset="0"/>
              </a:rPr>
              <a:t>          // begin handshake with Receiver module by</a:t>
            </a:r>
          </a:p>
          <a:p>
            <a:pPr defTabSz="926287" eaLnBrk="1" fontAlgn="auto" latinLnBrk="1" hangingPunct="1">
              <a:spcBef>
                <a:spcPts val="0"/>
              </a:spcBef>
              <a:spcAft>
                <a:spcPts val="0"/>
              </a:spcAft>
            </a:pPr>
            <a:r>
              <a:rPr lang="en-US" altLang="ko-KR" sz="912" dirty="0">
                <a:solidFill>
                  <a:srgbClr val="0070C0"/>
                </a:solidFill>
                <a:latin typeface="Hack" panose="020B0609030202020204" pitchFamily="49" charset="0"/>
                <a:ea typeface="Hack" panose="020B0609030202020204" pitchFamily="49" charset="0"/>
                <a:cs typeface="Hack" panose="020B0609030202020204" pitchFamily="49" charset="0"/>
              </a:rPr>
              <a:t>          // raising </a:t>
            </a:r>
            <a:r>
              <a:rPr lang="en-US" altLang="ko-KR" sz="912" dirty="0" err="1">
                <a:solidFill>
                  <a:srgbClr val="0070C0"/>
                </a:solidFill>
                <a:latin typeface="Hack" panose="020B0609030202020204" pitchFamily="49" charset="0"/>
                <a:ea typeface="Hack" panose="020B0609030202020204" pitchFamily="49" charset="0"/>
                <a:cs typeface="Hack" panose="020B0609030202020204" pitchFamily="49" charset="0"/>
              </a:rPr>
              <a:t>AckR</a:t>
            </a:r>
            <a:endParaRPr lang="en-US" altLang="ko-KR" sz="912" dirty="0">
              <a:solidFill>
                <a:srgbClr val="0070C0"/>
              </a:solidFill>
              <a:latin typeface="Hack" panose="020B0609030202020204" pitchFamily="49" charset="0"/>
              <a:ea typeface="Hack" panose="020B0609030202020204" pitchFamily="49" charset="0"/>
              <a:cs typeface="Hack" panose="020B0609030202020204" pitchFamily="49" charset="0"/>
            </a:endParaRPr>
          </a:p>
          <a:p>
            <a:pPr defTabSz="926287" eaLnBrk="1" fontAlgn="auto" latinLnBrk="1" hangingPunct="1">
              <a:spcBef>
                <a:spcPts val="0"/>
              </a:spcBef>
              <a:spcAft>
                <a:spcPts val="0"/>
              </a:spcAft>
            </a:pPr>
            <a:r>
              <a:rPr lang="en-US" altLang="ko-KR" sz="912" dirty="0">
                <a:solidFill>
                  <a:srgbClr val="0070C0"/>
                </a:solidFill>
                <a:latin typeface="Hack" panose="020B0609030202020204" pitchFamily="49" charset="0"/>
                <a:ea typeface="Hack" panose="020B0609030202020204" pitchFamily="49" charset="0"/>
                <a:cs typeface="Hack" panose="020B0609030202020204" pitchFamily="49" charset="0"/>
              </a:rPr>
              <a:t>          case (Enable)</a:t>
            </a:r>
          </a:p>
          <a:p>
            <a:pPr defTabSz="926287" eaLnBrk="1" fontAlgn="auto" latinLnBrk="1" hangingPunct="1">
              <a:spcBef>
                <a:spcPts val="0"/>
              </a:spcBef>
              <a:spcAft>
                <a:spcPts val="0"/>
              </a:spcAft>
            </a:pPr>
            <a:r>
              <a:rPr lang="en-US" altLang="ko-KR" sz="912" dirty="0">
                <a:solidFill>
                  <a:srgbClr val="0070C0"/>
                </a:solidFill>
                <a:latin typeface="Hack" panose="020B0609030202020204" pitchFamily="49" charset="0"/>
                <a:ea typeface="Hack" panose="020B0609030202020204" pitchFamily="49" charset="0"/>
                <a:cs typeface="Hack" panose="020B0609030202020204" pitchFamily="49" charset="0"/>
              </a:rPr>
              <a:t>                   0: begin Enable &lt;= 1; end</a:t>
            </a:r>
          </a:p>
          <a:p>
            <a:pPr defTabSz="926287" eaLnBrk="1" fontAlgn="auto" latinLnBrk="1" hangingPunct="1">
              <a:spcBef>
                <a:spcPts val="0"/>
              </a:spcBef>
              <a:spcAft>
                <a:spcPts val="0"/>
              </a:spcAft>
            </a:pPr>
            <a:r>
              <a:rPr lang="en-US" altLang="ko-KR" sz="912" dirty="0">
                <a:solidFill>
                  <a:srgbClr val="0070C0"/>
                </a:solidFill>
                <a:latin typeface="Hack" panose="020B0609030202020204" pitchFamily="49" charset="0"/>
                <a:ea typeface="Hack" panose="020B0609030202020204" pitchFamily="49" charset="0"/>
                <a:cs typeface="Hack" panose="020B0609030202020204" pitchFamily="49" charset="0"/>
              </a:rPr>
              <a:t>                   1: begin Enable &lt;= 0; </a:t>
            </a:r>
            <a:r>
              <a:rPr lang="en-US" altLang="ko-KR" sz="912" dirty="0" err="1">
                <a:solidFill>
                  <a:srgbClr val="0070C0"/>
                </a:solidFill>
                <a:latin typeface="Hack" panose="020B0609030202020204" pitchFamily="49" charset="0"/>
                <a:ea typeface="Hack" panose="020B0609030202020204" pitchFamily="49" charset="0"/>
                <a:cs typeface="Hack" panose="020B0609030202020204" pitchFamily="49" charset="0"/>
              </a:rPr>
              <a:t>AckR</a:t>
            </a:r>
            <a:r>
              <a:rPr lang="en-US" altLang="ko-KR" sz="912" dirty="0">
                <a:solidFill>
                  <a:srgbClr val="0070C0"/>
                </a:solidFill>
                <a:latin typeface="Hack" panose="020B0609030202020204" pitchFamily="49" charset="0"/>
                <a:ea typeface="Hack" panose="020B0609030202020204" pitchFamily="49" charset="0"/>
                <a:cs typeface="Hack" panose="020B0609030202020204" pitchFamily="49" charset="0"/>
              </a:rPr>
              <a:t> &lt;= 1; end</a:t>
            </a:r>
          </a:p>
          <a:p>
            <a:pPr defTabSz="926287" eaLnBrk="1" fontAlgn="auto" latinLnBrk="1" hangingPunct="1">
              <a:spcBef>
                <a:spcPts val="0"/>
              </a:spcBef>
              <a:spcAft>
                <a:spcPts val="0"/>
              </a:spcAft>
            </a:pPr>
            <a:r>
              <a:rPr lang="en-US" altLang="ko-KR" sz="912" dirty="0">
                <a:solidFill>
                  <a:srgbClr val="0070C0"/>
                </a:solidFill>
                <a:latin typeface="Hack" panose="020B0609030202020204" pitchFamily="49" charset="0"/>
                <a:ea typeface="Hack" panose="020B0609030202020204" pitchFamily="49" charset="0"/>
                <a:cs typeface="Hack" panose="020B0609030202020204" pitchFamily="49" charset="0"/>
              </a:rPr>
              <a:t>               </a:t>
            </a:r>
            <a:r>
              <a:rPr lang="en-US" altLang="ko-KR" sz="912" dirty="0" err="1">
                <a:solidFill>
                  <a:srgbClr val="0070C0"/>
                </a:solidFill>
                <a:latin typeface="Hack" panose="020B0609030202020204" pitchFamily="49" charset="0"/>
                <a:ea typeface="Hack" panose="020B0609030202020204" pitchFamily="49" charset="0"/>
                <a:cs typeface="Hack" panose="020B0609030202020204" pitchFamily="49" charset="0"/>
              </a:rPr>
              <a:t>endcase</a:t>
            </a:r>
            <a:endParaRPr lang="en-US" altLang="ko-KR" sz="912" dirty="0">
              <a:solidFill>
                <a:srgbClr val="0070C0"/>
              </a:solidFill>
              <a:latin typeface="Hack" panose="020B0609030202020204" pitchFamily="49" charset="0"/>
              <a:ea typeface="Hack" panose="020B0609030202020204" pitchFamily="49" charset="0"/>
              <a:cs typeface="Hack" panose="020B0609030202020204" pitchFamily="49" charset="0"/>
            </a:endParaRPr>
          </a:p>
          <a:p>
            <a:pPr defTabSz="926287" eaLnBrk="1" fontAlgn="auto" latinLnBrk="1" hangingPunct="1">
              <a:spcBef>
                <a:spcPts val="0"/>
              </a:spcBef>
              <a:spcAft>
                <a:spcPts val="0"/>
              </a:spcAft>
            </a:pPr>
            <a:r>
              <a:rPr lang="en-US" altLang="ko-KR" sz="912" dirty="0">
                <a:solidFill>
                  <a:srgbClr val="0070C0"/>
                </a:solidFill>
                <a:latin typeface="Hack" panose="020B0609030202020204" pitchFamily="49" charset="0"/>
                <a:ea typeface="Hack" panose="020B0609030202020204" pitchFamily="49" charset="0"/>
                <a:cs typeface="Hack" panose="020B0609030202020204" pitchFamily="49" charset="0"/>
              </a:rPr>
              <a:t>      end</a:t>
            </a:r>
          </a:p>
          <a:p>
            <a:pPr defTabSz="926287" eaLnBrk="1" fontAlgn="auto" latinLnBrk="1" hangingPunct="1">
              <a:spcBef>
                <a:spcPts val="0"/>
              </a:spcBef>
              <a:spcAft>
                <a:spcPts val="0"/>
              </a:spcAft>
            </a:pPr>
            <a:r>
              <a:rPr lang="en-US" altLang="ko-KR" sz="912" dirty="0">
                <a:solidFill>
                  <a:srgbClr val="0070C0"/>
                </a:solidFill>
                <a:latin typeface="Hack" panose="020B0609030202020204" pitchFamily="49" charset="0"/>
                <a:ea typeface="Hack" panose="020B0609030202020204" pitchFamily="49" charset="0"/>
                <a:cs typeface="Hack" panose="020B0609030202020204" pitchFamily="49" charset="0"/>
              </a:rPr>
              <a:t>      else begin</a:t>
            </a:r>
          </a:p>
          <a:p>
            <a:pPr defTabSz="926287" eaLnBrk="1" fontAlgn="auto" latinLnBrk="1" hangingPunct="1">
              <a:spcBef>
                <a:spcPts val="0"/>
              </a:spcBef>
              <a:spcAft>
                <a:spcPts val="0"/>
              </a:spcAft>
            </a:pPr>
            <a:r>
              <a:rPr lang="en-US" altLang="ko-KR" sz="912" dirty="0">
                <a:solidFill>
                  <a:srgbClr val="0070C0"/>
                </a:solidFill>
                <a:latin typeface="Hack" panose="020B0609030202020204" pitchFamily="49" charset="0"/>
                <a:ea typeface="Hack" panose="020B0609030202020204" pitchFamily="49" charset="0"/>
                <a:cs typeface="Hack" panose="020B0609030202020204" pitchFamily="49" charset="0"/>
              </a:rPr>
              <a:t>          // complete handshake with Receiver module by</a:t>
            </a:r>
          </a:p>
          <a:p>
            <a:pPr defTabSz="926287" eaLnBrk="1" fontAlgn="auto" latinLnBrk="1" hangingPunct="1">
              <a:spcBef>
                <a:spcPts val="0"/>
              </a:spcBef>
              <a:spcAft>
                <a:spcPts val="0"/>
              </a:spcAft>
            </a:pPr>
            <a:r>
              <a:rPr lang="en-US" altLang="ko-KR" sz="912" dirty="0">
                <a:solidFill>
                  <a:srgbClr val="0070C0"/>
                </a:solidFill>
                <a:latin typeface="Hack" panose="020B0609030202020204" pitchFamily="49" charset="0"/>
                <a:ea typeface="Hack" panose="020B0609030202020204" pitchFamily="49" charset="0"/>
                <a:cs typeface="Hack" panose="020B0609030202020204" pitchFamily="49" charset="0"/>
              </a:rPr>
              <a:t>          // lowering </a:t>
            </a:r>
            <a:r>
              <a:rPr lang="en-US" altLang="ko-KR" sz="912" dirty="0" err="1">
                <a:solidFill>
                  <a:srgbClr val="0070C0"/>
                </a:solidFill>
                <a:latin typeface="Hack" panose="020B0609030202020204" pitchFamily="49" charset="0"/>
                <a:ea typeface="Hack" panose="020B0609030202020204" pitchFamily="49" charset="0"/>
                <a:cs typeface="Hack" panose="020B0609030202020204" pitchFamily="49" charset="0"/>
              </a:rPr>
              <a:t>AckR</a:t>
            </a:r>
            <a:endParaRPr lang="en-US" altLang="ko-KR" sz="912" dirty="0">
              <a:solidFill>
                <a:srgbClr val="0070C0"/>
              </a:solidFill>
              <a:latin typeface="Hack" panose="020B0609030202020204" pitchFamily="49" charset="0"/>
              <a:ea typeface="Hack" panose="020B0609030202020204" pitchFamily="49" charset="0"/>
              <a:cs typeface="Hack" panose="020B0609030202020204" pitchFamily="49" charset="0"/>
            </a:endParaRPr>
          </a:p>
          <a:p>
            <a:pPr defTabSz="926287" eaLnBrk="1" fontAlgn="auto" latinLnBrk="1" hangingPunct="1">
              <a:spcBef>
                <a:spcPts val="0"/>
              </a:spcBef>
              <a:spcAft>
                <a:spcPts val="0"/>
              </a:spcAft>
            </a:pPr>
            <a:r>
              <a:rPr lang="en-US" altLang="ko-KR" sz="912" dirty="0">
                <a:solidFill>
                  <a:srgbClr val="0070C0"/>
                </a:solidFill>
                <a:latin typeface="Hack" panose="020B0609030202020204" pitchFamily="49" charset="0"/>
                <a:ea typeface="Hack" panose="020B0609030202020204" pitchFamily="49" charset="0"/>
                <a:cs typeface="Hack" panose="020B0609030202020204" pitchFamily="49" charset="0"/>
              </a:rPr>
              <a:t>          // after Rcvd is lowered</a:t>
            </a:r>
          </a:p>
          <a:p>
            <a:pPr defTabSz="926287" eaLnBrk="1" fontAlgn="auto" latinLnBrk="1" hangingPunct="1">
              <a:spcBef>
                <a:spcPts val="0"/>
              </a:spcBef>
              <a:spcAft>
                <a:spcPts val="0"/>
              </a:spcAft>
            </a:pPr>
            <a:r>
              <a:rPr lang="en-US" altLang="ko-KR" sz="912" dirty="0">
                <a:solidFill>
                  <a:srgbClr val="0070C0"/>
                </a:solidFill>
                <a:latin typeface="Hack" panose="020B0609030202020204" pitchFamily="49" charset="0"/>
                <a:ea typeface="Hack" panose="020B0609030202020204" pitchFamily="49" charset="0"/>
                <a:cs typeface="Hack" panose="020B0609030202020204" pitchFamily="49" charset="0"/>
              </a:rPr>
              <a:t>          if (!Rcvd) </a:t>
            </a:r>
            <a:r>
              <a:rPr lang="en-US" altLang="ko-KR" sz="912" dirty="0" err="1">
                <a:solidFill>
                  <a:srgbClr val="0070C0"/>
                </a:solidFill>
                <a:latin typeface="Hack" panose="020B0609030202020204" pitchFamily="49" charset="0"/>
                <a:ea typeface="Hack" panose="020B0609030202020204" pitchFamily="49" charset="0"/>
                <a:cs typeface="Hack" panose="020B0609030202020204" pitchFamily="49" charset="0"/>
              </a:rPr>
              <a:t>AckR</a:t>
            </a:r>
            <a:r>
              <a:rPr lang="en-US" altLang="ko-KR" sz="912" dirty="0">
                <a:solidFill>
                  <a:srgbClr val="0070C0"/>
                </a:solidFill>
                <a:latin typeface="Hack" panose="020B0609030202020204" pitchFamily="49" charset="0"/>
                <a:ea typeface="Hack" panose="020B0609030202020204" pitchFamily="49" charset="0"/>
                <a:cs typeface="Hack" panose="020B0609030202020204" pitchFamily="49" charset="0"/>
              </a:rPr>
              <a:t> &lt;= 0;</a:t>
            </a:r>
          </a:p>
          <a:p>
            <a:pPr defTabSz="926287" eaLnBrk="1" fontAlgn="auto" latinLnBrk="1" hangingPunct="1">
              <a:spcBef>
                <a:spcPts val="0"/>
              </a:spcBef>
              <a:spcAft>
                <a:spcPts val="0"/>
              </a:spcAft>
            </a:pPr>
            <a:r>
              <a:rPr lang="en-US" altLang="ko-KR" sz="912" dirty="0">
                <a:solidFill>
                  <a:srgbClr val="0070C0"/>
                </a:solidFill>
                <a:latin typeface="Hack" panose="020B0609030202020204" pitchFamily="49" charset="0"/>
                <a:ea typeface="Hack" panose="020B0609030202020204" pitchFamily="49" charset="0"/>
                <a:cs typeface="Hack" panose="020B0609030202020204" pitchFamily="49" charset="0"/>
              </a:rPr>
              <a:t>          </a:t>
            </a:r>
          </a:p>
          <a:p>
            <a:pPr defTabSz="926287" eaLnBrk="1" fontAlgn="auto" latinLnBrk="1" hangingPunct="1">
              <a:spcBef>
                <a:spcPts val="0"/>
              </a:spcBef>
              <a:spcAft>
                <a:spcPts val="0"/>
              </a:spcAft>
            </a:pPr>
            <a:r>
              <a:rPr lang="en-US" altLang="ko-KR" sz="912" dirty="0">
                <a:solidFill>
                  <a:srgbClr val="0070C0"/>
                </a:solidFill>
                <a:latin typeface="Hack" panose="020B0609030202020204" pitchFamily="49" charset="0"/>
                <a:ea typeface="Hack" panose="020B0609030202020204" pitchFamily="49" charset="0"/>
                <a:cs typeface="Hack" panose="020B0609030202020204" pitchFamily="49" charset="0"/>
              </a:rPr>
              <a:t>      end</a:t>
            </a:r>
          </a:p>
          <a:p>
            <a:pPr defTabSz="926287" eaLnBrk="1" fontAlgn="auto" latinLnBrk="1" hangingPunct="1">
              <a:spcBef>
                <a:spcPts val="0"/>
              </a:spcBef>
              <a:spcAft>
                <a:spcPts val="0"/>
              </a:spcAft>
            </a:pPr>
            <a:r>
              <a:rPr lang="en-US" altLang="ko-KR" sz="912" dirty="0">
                <a:solidFill>
                  <a:srgbClr val="0070C0"/>
                </a:solidFill>
                <a:latin typeface="Hack" panose="020B0609030202020204" pitchFamily="49" charset="0"/>
                <a:ea typeface="Hack" panose="020B0609030202020204" pitchFamily="49" charset="0"/>
                <a:cs typeface="Hack" panose="020B0609030202020204" pitchFamily="49" charset="0"/>
              </a:rPr>
              <a:t>   end</a:t>
            </a:r>
          </a:p>
          <a:p>
            <a:pPr defTabSz="926287" eaLnBrk="1" fontAlgn="auto" latinLnBrk="1" hangingPunct="1">
              <a:spcBef>
                <a:spcPts val="0"/>
              </a:spcBef>
              <a:spcAft>
                <a:spcPts val="0"/>
              </a:spcAft>
            </a:pPr>
            <a:r>
              <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rPr>
              <a:t>end</a:t>
            </a:r>
          </a:p>
          <a:p>
            <a:pPr defTabSz="926287" eaLnBrk="1" fontAlgn="auto" latinLnBrk="1" hangingPunct="1">
              <a:spcBef>
                <a:spcPts val="0"/>
              </a:spcBef>
              <a:spcAft>
                <a:spcPts val="0"/>
              </a:spcAft>
            </a:pPr>
            <a:endParaRPr lang="en-US" altLang="ko-KR" sz="912" dirty="0">
              <a:solidFill>
                <a:prstClr val="black"/>
              </a:solidFill>
              <a:latin typeface="Hack" panose="020B0609030202020204" pitchFamily="49" charset="0"/>
              <a:ea typeface="Hack" panose="020B0609030202020204" pitchFamily="49" charset="0"/>
              <a:cs typeface="Hack" panose="020B0609030202020204" pitchFamily="49" charset="0"/>
            </a:endParaRPr>
          </a:p>
          <a:p>
            <a:pPr defTabSz="926287" eaLnBrk="1" fontAlgn="auto" latinLnBrk="1" hangingPunct="1">
              <a:spcBef>
                <a:spcPts val="0"/>
              </a:spcBef>
              <a:spcAft>
                <a:spcPts val="0"/>
              </a:spcAft>
            </a:pPr>
            <a:r>
              <a:rPr lang="en-US" altLang="ko-KR" sz="912" dirty="0" err="1">
                <a:solidFill>
                  <a:prstClr val="black"/>
                </a:solidFill>
                <a:latin typeface="Hack" panose="020B0609030202020204" pitchFamily="49" charset="0"/>
                <a:ea typeface="Hack" panose="020B0609030202020204" pitchFamily="49" charset="0"/>
                <a:cs typeface="Hack" panose="020B0609030202020204" pitchFamily="49" charset="0"/>
              </a:rPr>
              <a:t>endmodule</a:t>
            </a:r>
            <a:endParaRPr lang="ko-KR" altLang="en-US" sz="912" dirty="0">
              <a:solidFill>
                <a:prstClr val="black"/>
              </a:solidFill>
              <a:latin typeface="Hack" panose="020B0609030202020204" pitchFamily="49" charset="0"/>
              <a:ea typeface="맑은 고딕" panose="020B0503020000020004" pitchFamily="34" charset="-127"/>
              <a:cs typeface="Hack" panose="020B0609030202020204" pitchFamily="49" charset="0"/>
            </a:endParaRPr>
          </a:p>
        </p:txBody>
      </p:sp>
      <p:sp>
        <p:nvSpPr>
          <p:cNvPr id="7" name="Rectangle 2"/>
          <p:cNvSpPr txBox="1">
            <a:spLocks noChangeArrowheads="1"/>
          </p:cNvSpPr>
          <p:nvPr/>
        </p:nvSpPr>
        <p:spPr>
          <a:xfrm>
            <a:off x="788976" y="180107"/>
            <a:ext cx="4142411" cy="287847"/>
          </a:xfrm>
          <a:prstGeom prst="rect">
            <a:avLst/>
          </a:prstGeom>
          <a:noFill/>
          <a:ln/>
        </p:spPr>
        <p:txBody>
          <a:bodyPr vert="horz" lIns="92625" tIns="46313" rIns="92625" bIns="46313" rtlCol="0" anchor="ctr">
            <a:normAutofit fontScale="32500" lnSpcReduction="200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defTabSz="926287" fontAlgn="auto">
              <a:spcAft>
                <a:spcPts val="0"/>
              </a:spcAft>
            </a:pPr>
            <a:r>
              <a:rPr lang="en-US" altLang="ko-KR" sz="4457" b="1" u="sng" dirty="0">
                <a:solidFill>
                  <a:srgbClr val="FF0000"/>
                </a:solidFill>
                <a:latin typeface="Arial" panose="020B0604020202020204" pitchFamily="34" charset="0"/>
                <a:ea typeface="맑은 고딕" panose="020B0503020000020004" pitchFamily="34" charset="-127"/>
                <a:cs typeface="Arial" panose="020B0604020202020204" pitchFamily="34" charset="0"/>
              </a:rPr>
              <a:t>Case studies in Sequential Logic Design</a:t>
            </a:r>
          </a:p>
        </p:txBody>
      </p:sp>
      <p:sp>
        <p:nvSpPr>
          <p:cNvPr id="8" name="Rectangle 3"/>
          <p:cNvSpPr>
            <a:spLocks noChangeArrowheads="1"/>
          </p:cNvSpPr>
          <p:nvPr/>
        </p:nvSpPr>
        <p:spPr bwMode="auto">
          <a:xfrm>
            <a:off x="994810" y="514588"/>
            <a:ext cx="3461385" cy="293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323" tIns="25729" rIns="64323" bIns="25729">
            <a:spAutoFit/>
          </a:bodyPr>
          <a:lstStyle/>
          <a:p>
            <a:pPr defTabSz="926287" eaLnBrk="1" fontAlgn="auto" latinLnBrk="1" hangingPunct="1">
              <a:lnSpc>
                <a:spcPct val="85000"/>
              </a:lnSpc>
              <a:spcBef>
                <a:spcPts val="0"/>
              </a:spcBef>
              <a:spcAft>
                <a:spcPts val="0"/>
              </a:spcAft>
            </a:pPr>
            <a:r>
              <a:rPr lang="en-US" altLang="ko-KR" sz="1823" b="1" i="1" dirty="0">
                <a:solidFill>
                  <a:prstClr val="black"/>
                </a:solidFill>
                <a:latin typeface="Calibri" panose="020F0502020204030204"/>
                <a:ea typeface="맑은 고딕" panose="020B0503020000020004" pitchFamily="34" charset="-127"/>
              </a:rPr>
              <a:t>A Serial Line Transmitter/Receiver</a:t>
            </a:r>
            <a:endParaRPr lang="en-US" altLang="ko-KR" sz="1823" b="1" i="1" dirty="0">
              <a:solidFill>
                <a:prstClr val="black"/>
              </a:solidFill>
              <a:ea typeface="맑은 고딕" panose="020B0503020000020004" pitchFamily="34" charset="-127"/>
              <a:cs typeface="Arial" panose="020B0604020202020204" pitchFamily="34" charset="0"/>
            </a:endParaRPr>
          </a:p>
        </p:txBody>
      </p:sp>
      <p:pic>
        <p:nvPicPr>
          <p:cNvPr id="9" name="그림 8"/>
          <p:cNvPicPr>
            <a:picLocks noChangeAspect="1"/>
          </p:cNvPicPr>
          <p:nvPr/>
        </p:nvPicPr>
        <p:blipFill>
          <a:blip r:embed="rId2"/>
          <a:stretch>
            <a:fillRect/>
          </a:stretch>
        </p:blipFill>
        <p:spPr>
          <a:xfrm>
            <a:off x="6591691" y="1685176"/>
            <a:ext cx="2303447" cy="2339794"/>
          </a:xfrm>
          <a:prstGeom prst="rect">
            <a:avLst/>
          </a:prstGeom>
          <a:ln>
            <a:solidFill>
              <a:srgbClr val="00B0F0"/>
            </a:solidFill>
          </a:ln>
        </p:spPr>
      </p:pic>
      <p:pic>
        <p:nvPicPr>
          <p:cNvPr id="10" name="그림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1760" y="4357460"/>
            <a:ext cx="2413378" cy="2379726"/>
          </a:xfrm>
          <a:prstGeom prst="rect">
            <a:avLst/>
          </a:prstGeom>
        </p:spPr>
      </p:pic>
      <p:sp>
        <p:nvSpPr>
          <p:cNvPr id="3" name="텍스트 상자 2"/>
          <p:cNvSpPr txBox="1"/>
          <p:nvPr/>
        </p:nvSpPr>
        <p:spPr>
          <a:xfrm>
            <a:off x="3048444" y="3005234"/>
            <a:ext cx="419261" cy="342943"/>
          </a:xfrm>
          <a:prstGeom prst="rect">
            <a:avLst/>
          </a:prstGeom>
          <a:noFill/>
        </p:spPr>
        <p:txBody>
          <a:bodyPr wrap="none" rtlCol="0">
            <a:spAutoFit/>
          </a:bodyPr>
          <a:lstStyle/>
          <a:p>
            <a:pPr defTabSz="926287" eaLnBrk="1" fontAlgn="auto" latinLnBrk="1" hangingPunct="1">
              <a:spcBef>
                <a:spcPts val="0"/>
              </a:spcBef>
              <a:spcAft>
                <a:spcPts val="0"/>
              </a:spcAft>
            </a:pPr>
            <a:r>
              <a:rPr kumimoji="1" lang="en-US" altLang="ko-KR" sz="1621">
                <a:solidFill>
                  <a:srgbClr val="FF0000"/>
                </a:solidFill>
                <a:latin typeface="Calibri" panose="020F0502020204030204"/>
                <a:ea typeface="맑은 고딕" panose="020B0503020000020004" pitchFamily="34" charset="-127"/>
              </a:rPr>
              <a:t>(1)</a:t>
            </a:r>
            <a:endParaRPr kumimoji="1" lang="ko-KR" altLang="en-US" sz="1621" dirty="0">
              <a:solidFill>
                <a:srgbClr val="FF0000"/>
              </a:solidFill>
              <a:latin typeface="Calibri" panose="020F0502020204030204"/>
              <a:ea typeface="맑은 고딕" panose="020B0503020000020004" pitchFamily="34" charset="-127"/>
            </a:endParaRPr>
          </a:p>
        </p:txBody>
      </p:sp>
      <p:sp>
        <p:nvSpPr>
          <p:cNvPr id="11" name="텍스트 상자 10"/>
          <p:cNvSpPr txBox="1"/>
          <p:nvPr/>
        </p:nvSpPr>
        <p:spPr>
          <a:xfrm>
            <a:off x="3048444" y="3967207"/>
            <a:ext cx="419261" cy="342943"/>
          </a:xfrm>
          <a:prstGeom prst="rect">
            <a:avLst/>
          </a:prstGeom>
          <a:noFill/>
        </p:spPr>
        <p:txBody>
          <a:bodyPr wrap="none" rtlCol="0">
            <a:spAutoFit/>
          </a:bodyPr>
          <a:lstStyle/>
          <a:p>
            <a:pPr defTabSz="926287" eaLnBrk="1" fontAlgn="auto" latinLnBrk="1" hangingPunct="1">
              <a:spcBef>
                <a:spcPts val="0"/>
              </a:spcBef>
              <a:spcAft>
                <a:spcPts val="0"/>
              </a:spcAft>
            </a:pPr>
            <a:r>
              <a:rPr kumimoji="1" lang="en-US" altLang="ko-KR" sz="1621">
                <a:solidFill>
                  <a:srgbClr val="FF0000"/>
                </a:solidFill>
                <a:latin typeface="Calibri" panose="020F0502020204030204"/>
                <a:ea typeface="맑은 고딕" panose="020B0503020000020004" pitchFamily="34" charset="-127"/>
              </a:rPr>
              <a:t>(2)</a:t>
            </a:r>
            <a:endParaRPr kumimoji="1" lang="ko-KR" altLang="en-US" sz="1621" dirty="0">
              <a:solidFill>
                <a:srgbClr val="FF0000"/>
              </a:solidFill>
              <a:latin typeface="Calibri" panose="020F0502020204030204"/>
              <a:ea typeface="맑은 고딕" panose="020B0503020000020004" pitchFamily="34" charset="-127"/>
            </a:endParaRPr>
          </a:p>
        </p:txBody>
      </p:sp>
      <p:sp>
        <p:nvSpPr>
          <p:cNvPr id="13" name="텍스트 상자 12"/>
          <p:cNvSpPr txBox="1"/>
          <p:nvPr/>
        </p:nvSpPr>
        <p:spPr>
          <a:xfrm>
            <a:off x="3047940" y="4929181"/>
            <a:ext cx="419261" cy="342943"/>
          </a:xfrm>
          <a:prstGeom prst="rect">
            <a:avLst/>
          </a:prstGeom>
          <a:noFill/>
        </p:spPr>
        <p:txBody>
          <a:bodyPr wrap="none" rtlCol="0">
            <a:spAutoFit/>
          </a:bodyPr>
          <a:lstStyle/>
          <a:p>
            <a:pPr defTabSz="926287" eaLnBrk="1" fontAlgn="auto" latinLnBrk="1" hangingPunct="1">
              <a:spcBef>
                <a:spcPts val="0"/>
              </a:spcBef>
              <a:spcAft>
                <a:spcPts val="0"/>
              </a:spcAft>
            </a:pPr>
            <a:r>
              <a:rPr kumimoji="1" lang="en-US" altLang="ko-KR" sz="1621" dirty="0">
                <a:solidFill>
                  <a:srgbClr val="FF0000"/>
                </a:solidFill>
                <a:latin typeface="Calibri" panose="020F0502020204030204"/>
                <a:ea typeface="맑은 고딕" panose="020B0503020000020004" pitchFamily="34" charset="-127"/>
              </a:rPr>
              <a:t>(3)</a:t>
            </a:r>
            <a:endParaRPr kumimoji="1" lang="ko-KR" altLang="en-US" sz="1621" dirty="0">
              <a:solidFill>
                <a:srgbClr val="FF0000"/>
              </a:solidFill>
              <a:latin typeface="Calibri" panose="020F0502020204030204"/>
              <a:ea typeface="맑은 고딕" panose="020B0503020000020004" pitchFamily="34" charset="-127"/>
            </a:endParaRPr>
          </a:p>
        </p:txBody>
      </p:sp>
      <p:sp>
        <p:nvSpPr>
          <p:cNvPr id="15" name="텍스트 상자 14"/>
          <p:cNvSpPr txBox="1"/>
          <p:nvPr/>
        </p:nvSpPr>
        <p:spPr>
          <a:xfrm>
            <a:off x="7269188" y="6004194"/>
            <a:ext cx="419261" cy="342943"/>
          </a:xfrm>
          <a:prstGeom prst="rect">
            <a:avLst/>
          </a:prstGeom>
          <a:noFill/>
        </p:spPr>
        <p:txBody>
          <a:bodyPr wrap="none" rtlCol="0">
            <a:spAutoFit/>
          </a:bodyPr>
          <a:lstStyle/>
          <a:p>
            <a:pPr defTabSz="926287" eaLnBrk="1" fontAlgn="auto" latinLnBrk="1" hangingPunct="1">
              <a:spcBef>
                <a:spcPts val="0"/>
              </a:spcBef>
              <a:spcAft>
                <a:spcPts val="0"/>
              </a:spcAft>
            </a:pPr>
            <a:r>
              <a:rPr kumimoji="1" lang="en-US" altLang="ko-KR" sz="1621">
                <a:solidFill>
                  <a:srgbClr val="FF0000"/>
                </a:solidFill>
                <a:latin typeface="Calibri" panose="020F0502020204030204"/>
                <a:ea typeface="맑은 고딕" panose="020B0503020000020004" pitchFamily="34" charset="-127"/>
              </a:rPr>
              <a:t>(1)</a:t>
            </a:r>
            <a:endParaRPr kumimoji="1" lang="ko-KR" altLang="en-US" sz="1621" dirty="0">
              <a:solidFill>
                <a:srgbClr val="FF0000"/>
              </a:solidFill>
              <a:latin typeface="Calibri" panose="020F0502020204030204"/>
              <a:ea typeface="맑은 고딕" panose="020B0503020000020004" pitchFamily="34" charset="-127"/>
            </a:endParaRPr>
          </a:p>
        </p:txBody>
      </p:sp>
      <p:sp>
        <p:nvSpPr>
          <p:cNvPr id="16" name="텍스트 상자 15"/>
          <p:cNvSpPr txBox="1"/>
          <p:nvPr/>
        </p:nvSpPr>
        <p:spPr>
          <a:xfrm>
            <a:off x="7817144" y="5988631"/>
            <a:ext cx="419261" cy="342943"/>
          </a:xfrm>
          <a:prstGeom prst="rect">
            <a:avLst/>
          </a:prstGeom>
          <a:noFill/>
        </p:spPr>
        <p:txBody>
          <a:bodyPr wrap="none" rtlCol="0">
            <a:spAutoFit/>
          </a:bodyPr>
          <a:lstStyle/>
          <a:p>
            <a:pPr defTabSz="926287" eaLnBrk="1" fontAlgn="auto" latinLnBrk="1" hangingPunct="1">
              <a:spcBef>
                <a:spcPts val="0"/>
              </a:spcBef>
              <a:spcAft>
                <a:spcPts val="0"/>
              </a:spcAft>
            </a:pPr>
            <a:r>
              <a:rPr kumimoji="1" lang="en-US" altLang="ko-KR" sz="1621">
                <a:solidFill>
                  <a:srgbClr val="FF0000"/>
                </a:solidFill>
                <a:latin typeface="Calibri" panose="020F0502020204030204"/>
                <a:ea typeface="맑은 고딕" panose="020B0503020000020004" pitchFamily="34" charset="-127"/>
              </a:rPr>
              <a:t>(2)</a:t>
            </a:r>
            <a:endParaRPr kumimoji="1" lang="ko-KR" altLang="en-US" sz="1621" dirty="0">
              <a:solidFill>
                <a:srgbClr val="FF0000"/>
              </a:solidFill>
              <a:latin typeface="Calibri" panose="020F0502020204030204"/>
              <a:ea typeface="맑은 고딕" panose="020B0503020000020004" pitchFamily="34" charset="-127"/>
            </a:endParaRPr>
          </a:p>
        </p:txBody>
      </p:sp>
      <p:sp>
        <p:nvSpPr>
          <p:cNvPr id="17" name="텍스트 상자 16"/>
          <p:cNvSpPr txBox="1"/>
          <p:nvPr/>
        </p:nvSpPr>
        <p:spPr>
          <a:xfrm>
            <a:off x="8337060" y="5981714"/>
            <a:ext cx="419261" cy="342943"/>
          </a:xfrm>
          <a:prstGeom prst="rect">
            <a:avLst/>
          </a:prstGeom>
          <a:noFill/>
        </p:spPr>
        <p:txBody>
          <a:bodyPr wrap="none" rtlCol="0">
            <a:spAutoFit/>
          </a:bodyPr>
          <a:lstStyle/>
          <a:p>
            <a:pPr defTabSz="926287" eaLnBrk="1" fontAlgn="auto" latinLnBrk="1" hangingPunct="1">
              <a:spcBef>
                <a:spcPts val="0"/>
              </a:spcBef>
              <a:spcAft>
                <a:spcPts val="0"/>
              </a:spcAft>
            </a:pPr>
            <a:r>
              <a:rPr kumimoji="1" lang="en-US" altLang="ko-KR" sz="1621" dirty="0">
                <a:solidFill>
                  <a:srgbClr val="FF0000"/>
                </a:solidFill>
                <a:latin typeface="Calibri" panose="020F0502020204030204"/>
                <a:ea typeface="맑은 고딕" panose="020B0503020000020004" pitchFamily="34" charset="-127"/>
              </a:rPr>
              <a:t>(3)</a:t>
            </a:r>
            <a:endParaRPr kumimoji="1" lang="ko-KR" altLang="en-US" sz="1621" dirty="0">
              <a:solidFill>
                <a:srgbClr val="FF0000"/>
              </a:solidFill>
              <a:latin typeface="Calibri" panose="020F0502020204030204"/>
              <a:ea typeface="맑은 고딕" panose="020B0503020000020004" pitchFamily="34" charset="-127"/>
            </a:endParaRPr>
          </a:p>
        </p:txBody>
      </p:sp>
      <p:sp>
        <p:nvSpPr>
          <p:cNvPr id="4" name="TextBox 3">
            <a:extLst>
              <a:ext uri="{FF2B5EF4-FFF2-40B4-BE49-F238E27FC236}">
                <a16:creationId xmlns:a16="http://schemas.microsoft.com/office/drawing/2014/main" id="{215FEB16-9422-D848-99BB-AEBAA6D3D302}"/>
              </a:ext>
            </a:extLst>
          </p:cNvPr>
          <p:cNvSpPr txBox="1"/>
          <p:nvPr/>
        </p:nvSpPr>
        <p:spPr>
          <a:xfrm>
            <a:off x="6538936" y="5571228"/>
            <a:ext cx="516688" cy="280590"/>
          </a:xfrm>
          <a:prstGeom prst="rect">
            <a:avLst/>
          </a:prstGeom>
          <a:solidFill>
            <a:schemeClr val="bg1"/>
          </a:solidFill>
        </p:spPr>
        <p:txBody>
          <a:bodyPr wrap="none" rtlCol="0">
            <a:spAutoFit/>
          </a:bodyPr>
          <a:lstStyle/>
          <a:p>
            <a:pPr defTabSz="926287" eaLnBrk="1" fontAlgn="auto" latinLnBrk="1" hangingPunct="1">
              <a:spcBef>
                <a:spcPts val="0"/>
              </a:spcBef>
              <a:spcAft>
                <a:spcPts val="0"/>
              </a:spcAft>
            </a:pPr>
            <a:r>
              <a:rPr kumimoji="1" lang="en-US" altLang="ko-KR" sz="1216" dirty="0">
                <a:solidFill>
                  <a:prstClr val="black"/>
                </a:solidFill>
                <a:latin typeface="Times New Roman" panose="02020603050405020304" pitchFamily="18" charset="0"/>
                <a:ea typeface="맑은 고딕" panose="020B0503020000020004" pitchFamily="34" charset="-127"/>
                <a:cs typeface="Times New Roman" panose="02020603050405020304" pitchFamily="18" charset="0"/>
              </a:rPr>
              <a:t>Rcvd</a:t>
            </a:r>
            <a:endParaRPr kumimoji="1" lang="ko-KR" altLang="en-US" sz="1216" dirty="0">
              <a:solidFill>
                <a:prstClr val="black"/>
              </a:solidFill>
              <a:latin typeface="Times New Roman" panose="02020603050405020304" pitchFamily="18" charset="0"/>
              <a:ea typeface="맑은 고딕" panose="020B0503020000020004" pitchFamily="34" charset="-127"/>
              <a:cs typeface="Times New Roman" panose="02020603050405020304" pitchFamily="18" charset="0"/>
            </a:endParaRPr>
          </a:p>
        </p:txBody>
      </p:sp>
      <p:sp>
        <p:nvSpPr>
          <p:cNvPr id="18" name="TextBox 17">
            <a:extLst>
              <a:ext uri="{FF2B5EF4-FFF2-40B4-BE49-F238E27FC236}">
                <a16:creationId xmlns:a16="http://schemas.microsoft.com/office/drawing/2014/main" id="{A99489C4-D9D8-D441-8DC0-694AE86DDD68}"/>
              </a:ext>
            </a:extLst>
          </p:cNvPr>
          <p:cNvSpPr txBox="1"/>
          <p:nvPr/>
        </p:nvSpPr>
        <p:spPr>
          <a:xfrm>
            <a:off x="7478818" y="4379326"/>
            <a:ext cx="516688" cy="280590"/>
          </a:xfrm>
          <a:prstGeom prst="rect">
            <a:avLst/>
          </a:prstGeom>
          <a:solidFill>
            <a:schemeClr val="bg1"/>
          </a:solidFill>
        </p:spPr>
        <p:txBody>
          <a:bodyPr wrap="none" rtlCol="0">
            <a:spAutoFit/>
          </a:bodyPr>
          <a:lstStyle/>
          <a:p>
            <a:pPr defTabSz="926287" eaLnBrk="1" fontAlgn="auto" latinLnBrk="1" hangingPunct="1">
              <a:spcBef>
                <a:spcPts val="0"/>
              </a:spcBef>
              <a:spcAft>
                <a:spcPts val="0"/>
              </a:spcAft>
            </a:pPr>
            <a:r>
              <a:rPr kumimoji="1" lang="en-US" altLang="ko-KR" sz="1216" dirty="0">
                <a:solidFill>
                  <a:prstClr val="black"/>
                </a:solidFill>
                <a:latin typeface="Times New Roman" panose="02020603050405020304" pitchFamily="18" charset="0"/>
                <a:ea typeface="맑은 고딕" panose="020B0503020000020004" pitchFamily="34" charset="-127"/>
                <a:cs typeface="Times New Roman" panose="02020603050405020304" pitchFamily="18" charset="0"/>
              </a:rPr>
              <a:t>Rcvd</a:t>
            </a:r>
            <a:endParaRPr kumimoji="1" lang="ko-KR" altLang="en-US" sz="1216" dirty="0">
              <a:solidFill>
                <a:prstClr val="black"/>
              </a:solidFill>
              <a:latin typeface="Times New Roman" panose="02020603050405020304" pitchFamily="18" charset="0"/>
              <a:ea typeface="맑은 고딕" panose="020B0503020000020004" pitchFamily="34" charset="-127"/>
              <a:cs typeface="Times New Roman" panose="02020603050405020304" pitchFamily="18" charset="0"/>
            </a:endParaRPr>
          </a:p>
        </p:txBody>
      </p:sp>
      <p:sp>
        <p:nvSpPr>
          <p:cNvPr id="19" name="TextBox 18">
            <a:extLst>
              <a:ext uri="{FF2B5EF4-FFF2-40B4-BE49-F238E27FC236}">
                <a16:creationId xmlns:a16="http://schemas.microsoft.com/office/drawing/2014/main" id="{DF840539-98B5-474D-8482-EE8E5D6ACFCD}"/>
              </a:ext>
            </a:extLst>
          </p:cNvPr>
          <p:cNvSpPr txBox="1"/>
          <p:nvPr/>
        </p:nvSpPr>
        <p:spPr>
          <a:xfrm>
            <a:off x="6538937" y="5953983"/>
            <a:ext cx="550787" cy="280590"/>
          </a:xfrm>
          <a:prstGeom prst="rect">
            <a:avLst/>
          </a:prstGeom>
          <a:solidFill>
            <a:schemeClr val="bg1"/>
          </a:solidFill>
        </p:spPr>
        <p:txBody>
          <a:bodyPr wrap="none" rtlCol="0">
            <a:spAutoFit/>
          </a:bodyPr>
          <a:lstStyle/>
          <a:p>
            <a:pPr defTabSz="926287" eaLnBrk="1" fontAlgn="auto" latinLnBrk="1" hangingPunct="1">
              <a:spcBef>
                <a:spcPts val="0"/>
              </a:spcBef>
              <a:spcAft>
                <a:spcPts val="0"/>
              </a:spcAft>
            </a:pPr>
            <a:r>
              <a:rPr kumimoji="1" lang="en-US" altLang="ko-KR" sz="1216" dirty="0" err="1">
                <a:solidFill>
                  <a:prstClr val="black"/>
                </a:solidFill>
                <a:latin typeface="Times New Roman" panose="02020603050405020304" pitchFamily="18" charset="0"/>
                <a:ea typeface="맑은 고딕" panose="020B0503020000020004" pitchFamily="34" charset="-127"/>
                <a:cs typeface="Times New Roman" panose="02020603050405020304" pitchFamily="18" charset="0"/>
              </a:rPr>
              <a:t>AckR</a:t>
            </a:r>
            <a:endParaRPr kumimoji="1" lang="ko-KR" altLang="en-US" sz="1216" dirty="0">
              <a:solidFill>
                <a:prstClr val="black"/>
              </a:solidFill>
              <a:latin typeface="Times New Roman" panose="02020603050405020304" pitchFamily="18" charset="0"/>
              <a:ea typeface="맑은 고딕" panose="020B0503020000020004" pitchFamily="34" charset="-127"/>
              <a:cs typeface="Times New Roman" panose="02020603050405020304" pitchFamily="18" charset="0"/>
            </a:endParaRPr>
          </a:p>
        </p:txBody>
      </p:sp>
      <p:sp>
        <p:nvSpPr>
          <p:cNvPr id="20" name="TextBox 19">
            <a:extLst>
              <a:ext uri="{FF2B5EF4-FFF2-40B4-BE49-F238E27FC236}">
                <a16:creationId xmlns:a16="http://schemas.microsoft.com/office/drawing/2014/main" id="{8FD74548-A509-3F42-8CBE-7AF28CD9D7E9}"/>
              </a:ext>
            </a:extLst>
          </p:cNvPr>
          <p:cNvSpPr txBox="1"/>
          <p:nvPr/>
        </p:nvSpPr>
        <p:spPr>
          <a:xfrm>
            <a:off x="7438477" y="5226831"/>
            <a:ext cx="550787" cy="280590"/>
          </a:xfrm>
          <a:prstGeom prst="rect">
            <a:avLst/>
          </a:prstGeom>
          <a:solidFill>
            <a:schemeClr val="bg1"/>
          </a:solidFill>
        </p:spPr>
        <p:txBody>
          <a:bodyPr wrap="none" rtlCol="0">
            <a:spAutoFit/>
          </a:bodyPr>
          <a:lstStyle/>
          <a:p>
            <a:pPr defTabSz="926287" eaLnBrk="1" fontAlgn="auto" latinLnBrk="1" hangingPunct="1">
              <a:spcBef>
                <a:spcPts val="0"/>
              </a:spcBef>
              <a:spcAft>
                <a:spcPts val="0"/>
              </a:spcAft>
            </a:pPr>
            <a:r>
              <a:rPr kumimoji="1" lang="en-US" altLang="ko-KR" sz="1216" dirty="0" err="1">
                <a:solidFill>
                  <a:prstClr val="black"/>
                </a:solidFill>
                <a:latin typeface="Times New Roman" panose="02020603050405020304" pitchFamily="18" charset="0"/>
                <a:ea typeface="맑은 고딕" panose="020B0503020000020004" pitchFamily="34" charset="-127"/>
                <a:cs typeface="Times New Roman" panose="02020603050405020304" pitchFamily="18" charset="0"/>
              </a:rPr>
              <a:t>AckR</a:t>
            </a:r>
            <a:endParaRPr kumimoji="1" lang="ko-KR" altLang="en-US" sz="1216" dirty="0">
              <a:solidFill>
                <a:prstClr val="black"/>
              </a:solidFill>
              <a:latin typeface="Times New Roman" panose="02020603050405020304" pitchFamily="18" charset="0"/>
              <a:ea typeface="맑은 고딕" panose="020B0503020000020004" pitchFamily="34" charset="-127"/>
              <a:cs typeface="Times New Roman" panose="02020603050405020304" pitchFamily="18" charset="0"/>
            </a:endParaRPr>
          </a:p>
        </p:txBody>
      </p:sp>
      <p:sp>
        <p:nvSpPr>
          <p:cNvPr id="21" name="TextBox 20">
            <a:extLst>
              <a:ext uri="{FF2B5EF4-FFF2-40B4-BE49-F238E27FC236}">
                <a16:creationId xmlns:a16="http://schemas.microsoft.com/office/drawing/2014/main" id="{36B71A34-05FF-F042-A119-2299CAFD0CAF}"/>
              </a:ext>
            </a:extLst>
          </p:cNvPr>
          <p:cNvSpPr txBox="1"/>
          <p:nvPr/>
        </p:nvSpPr>
        <p:spPr>
          <a:xfrm>
            <a:off x="6248602" y="6325812"/>
            <a:ext cx="828455" cy="283057"/>
          </a:xfrm>
          <a:prstGeom prst="rect">
            <a:avLst/>
          </a:prstGeom>
          <a:solidFill>
            <a:schemeClr val="bg1"/>
          </a:solidFill>
        </p:spPr>
        <p:txBody>
          <a:bodyPr wrap="none" rtlCol="0">
            <a:spAutoFit/>
          </a:bodyPr>
          <a:lstStyle/>
          <a:p>
            <a:pPr defTabSz="926287" eaLnBrk="1" fontAlgn="auto" latinLnBrk="1" hangingPunct="1">
              <a:spcBef>
                <a:spcPts val="0"/>
              </a:spcBef>
              <a:spcAft>
                <a:spcPts val="0"/>
              </a:spcAft>
            </a:pPr>
            <a:r>
              <a:rPr kumimoji="1" lang="en-US" altLang="ko-KR" sz="1216" dirty="0" err="1">
                <a:solidFill>
                  <a:prstClr val="black"/>
                </a:solidFill>
                <a:latin typeface="Times New Roman" panose="02020603050405020304" pitchFamily="18" charset="0"/>
                <a:ea typeface="맑은 고딕" panose="020B0503020000020004" pitchFamily="34" charset="-127"/>
                <a:cs typeface="Times New Roman" panose="02020603050405020304" pitchFamily="18" charset="0"/>
              </a:rPr>
              <a:t>CharRcvd</a:t>
            </a:r>
            <a:endParaRPr kumimoji="1" lang="ko-KR" altLang="en-US" sz="1216" dirty="0">
              <a:solidFill>
                <a:prstClr val="black"/>
              </a:solidFill>
              <a:latin typeface="Times New Roman" panose="02020603050405020304" pitchFamily="18" charset="0"/>
              <a:ea typeface="맑은 고딕" panose="020B0503020000020004" pitchFamily="34" charset="-127"/>
              <a:cs typeface="Times New Roman" panose="02020603050405020304" pitchFamily="18" charset="0"/>
            </a:endParaRPr>
          </a:p>
        </p:txBody>
      </p:sp>
      <p:sp>
        <p:nvSpPr>
          <p:cNvPr id="22" name="TextBox 21">
            <a:extLst>
              <a:ext uri="{FF2B5EF4-FFF2-40B4-BE49-F238E27FC236}">
                <a16:creationId xmlns:a16="http://schemas.microsoft.com/office/drawing/2014/main" id="{F9E7BAFE-26FE-FD44-A1B9-8E2CF00D64EB}"/>
              </a:ext>
            </a:extLst>
          </p:cNvPr>
          <p:cNvSpPr txBox="1"/>
          <p:nvPr/>
        </p:nvSpPr>
        <p:spPr>
          <a:xfrm>
            <a:off x="7395184" y="4707604"/>
            <a:ext cx="472845" cy="218237"/>
          </a:xfrm>
          <a:prstGeom prst="rect">
            <a:avLst/>
          </a:prstGeom>
          <a:solidFill>
            <a:schemeClr val="bg1"/>
          </a:solidFill>
        </p:spPr>
        <p:txBody>
          <a:bodyPr wrap="none" rtlCol="0">
            <a:spAutoFit/>
          </a:bodyPr>
          <a:lstStyle/>
          <a:p>
            <a:pPr defTabSz="926287" eaLnBrk="1" fontAlgn="auto" latinLnBrk="1" hangingPunct="1">
              <a:spcBef>
                <a:spcPts val="0"/>
              </a:spcBef>
              <a:spcAft>
                <a:spcPts val="0"/>
              </a:spcAft>
            </a:pPr>
            <a:r>
              <a:rPr kumimoji="1" lang="en-US" altLang="ko-KR" sz="810" dirty="0">
                <a:solidFill>
                  <a:prstClr val="black"/>
                </a:solidFill>
                <a:latin typeface="Times New Roman" panose="02020603050405020304" pitchFamily="18" charset="0"/>
                <a:ea typeface="맑은 고딕" panose="020B0503020000020004" pitchFamily="34" charset="-127"/>
                <a:cs typeface="Times New Roman" panose="02020603050405020304" pitchFamily="18" charset="0"/>
              </a:rPr>
              <a:t>           </a:t>
            </a:r>
            <a:endParaRPr kumimoji="1" lang="ko-KR" altLang="en-US" sz="810" dirty="0">
              <a:solidFill>
                <a:prstClr val="black"/>
              </a:solidFill>
              <a:latin typeface="Times New Roman" panose="02020603050405020304" pitchFamily="18" charset="0"/>
              <a:ea typeface="맑은 고딕" panose="020B0503020000020004" pitchFamily="34" charset="-127"/>
              <a:cs typeface="Times New Roman" panose="02020603050405020304" pitchFamily="18" charset="0"/>
            </a:endParaRPr>
          </a:p>
        </p:txBody>
      </p:sp>
      <p:sp>
        <p:nvSpPr>
          <p:cNvPr id="23" name="TextBox 22">
            <a:extLst>
              <a:ext uri="{FF2B5EF4-FFF2-40B4-BE49-F238E27FC236}">
                <a16:creationId xmlns:a16="http://schemas.microsoft.com/office/drawing/2014/main" id="{39B6C87E-C805-774B-BFBA-FA47D897AA69}"/>
              </a:ext>
            </a:extLst>
          </p:cNvPr>
          <p:cNvSpPr txBox="1"/>
          <p:nvPr/>
        </p:nvSpPr>
        <p:spPr>
          <a:xfrm>
            <a:off x="7381643" y="4705547"/>
            <a:ext cx="607620" cy="218237"/>
          </a:xfrm>
          <a:prstGeom prst="rect">
            <a:avLst/>
          </a:prstGeom>
          <a:solidFill>
            <a:schemeClr val="bg1"/>
          </a:solidFill>
        </p:spPr>
        <p:txBody>
          <a:bodyPr wrap="none" rtlCol="0">
            <a:spAutoFit/>
          </a:bodyPr>
          <a:lstStyle/>
          <a:p>
            <a:pPr defTabSz="926287" eaLnBrk="1" fontAlgn="auto" latinLnBrk="1" hangingPunct="1">
              <a:spcBef>
                <a:spcPts val="0"/>
              </a:spcBef>
              <a:spcAft>
                <a:spcPts val="0"/>
              </a:spcAft>
            </a:pPr>
            <a:r>
              <a:rPr kumimoji="1" lang="en-US" altLang="ko-KR" sz="810" dirty="0" err="1">
                <a:solidFill>
                  <a:prstClr val="black"/>
                </a:solidFill>
                <a:latin typeface="Times New Roman" panose="02020603050405020304" pitchFamily="18" charset="0"/>
                <a:ea typeface="맑은 고딕" panose="020B0503020000020004" pitchFamily="34" charset="-127"/>
                <a:cs typeface="Times New Roman" panose="02020603050405020304" pitchFamily="18" charset="0"/>
              </a:rPr>
              <a:t>CharRcvd</a:t>
            </a:r>
            <a:endParaRPr kumimoji="1" lang="ko-KR" altLang="en-US" sz="810" dirty="0">
              <a:solidFill>
                <a:prstClr val="black"/>
              </a:solidFill>
              <a:latin typeface="Times New Roman" panose="02020603050405020304" pitchFamily="18" charset="0"/>
              <a:ea typeface="맑은 고딕" panose="020B0503020000020004" pitchFamily="34" charset="-127"/>
              <a:cs typeface="Times New Roman" panose="02020603050405020304" pitchFamily="18" charset="0"/>
            </a:endParaRPr>
          </a:p>
        </p:txBody>
      </p:sp>
      <p:sp>
        <p:nvSpPr>
          <p:cNvPr id="24" name="TextBox 23">
            <a:extLst>
              <a:ext uri="{FF2B5EF4-FFF2-40B4-BE49-F238E27FC236}">
                <a16:creationId xmlns:a16="http://schemas.microsoft.com/office/drawing/2014/main" id="{76795E79-AC85-1B4A-AE71-B12D8A11F819}"/>
              </a:ext>
            </a:extLst>
          </p:cNvPr>
          <p:cNvSpPr txBox="1"/>
          <p:nvPr/>
        </p:nvSpPr>
        <p:spPr>
          <a:xfrm>
            <a:off x="6441206" y="4788025"/>
            <a:ext cx="769998" cy="280590"/>
          </a:xfrm>
          <a:prstGeom prst="rect">
            <a:avLst/>
          </a:prstGeom>
          <a:solidFill>
            <a:schemeClr val="bg1"/>
          </a:solidFill>
        </p:spPr>
        <p:txBody>
          <a:bodyPr wrap="none" rtlCol="0">
            <a:spAutoFit/>
          </a:bodyPr>
          <a:lstStyle/>
          <a:p>
            <a:pPr defTabSz="926287" eaLnBrk="1" fontAlgn="auto" latinLnBrk="1" hangingPunct="1">
              <a:spcBef>
                <a:spcPts val="0"/>
              </a:spcBef>
              <a:spcAft>
                <a:spcPts val="0"/>
              </a:spcAft>
            </a:pPr>
            <a:r>
              <a:rPr kumimoji="1" lang="en-US" altLang="ko-KR" sz="1216" b="1" dirty="0">
                <a:solidFill>
                  <a:prstClr val="black"/>
                </a:solidFill>
                <a:latin typeface="Times New Roman" panose="02020603050405020304" pitchFamily="18" charset="0"/>
                <a:ea typeface="맑은 고딕" panose="020B0503020000020004" pitchFamily="34" charset="-127"/>
                <a:cs typeface="Times New Roman" panose="02020603050405020304" pitchFamily="18" charset="0"/>
              </a:rPr>
              <a:t>Receiver</a:t>
            </a:r>
            <a:endParaRPr kumimoji="1" lang="ko-KR" altLang="en-US" sz="1216" b="1" dirty="0">
              <a:solidFill>
                <a:prstClr val="black"/>
              </a:solidFill>
              <a:latin typeface="Times New Roman" panose="02020603050405020304" pitchFamily="18" charset="0"/>
              <a:ea typeface="맑은 고딕" panose="020B0503020000020004" pitchFamily="34" charset="-127"/>
              <a:cs typeface="Times New Roman" panose="02020603050405020304" pitchFamily="18" charset="0"/>
            </a:endParaRPr>
          </a:p>
        </p:txBody>
      </p:sp>
      <p:sp>
        <p:nvSpPr>
          <p:cNvPr id="25" name="TextBox 24">
            <a:extLst>
              <a:ext uri="{FF2B5EF4-FFF2-40B4-BE49-F238E27FC236}">
                <a16:creationId xmlns:a16="http://schemas.microsoft.com/office/drawing/2014/main" id="{1BC9BB3E-795E-EF4B-AABE-735B582B87B8}"/>
              </a:ext>
            </a:extLst>
          </p:cNvPr>
          <p:cNvSpPr txBox="1"/>
          <p:nvPr/>
        </p:nvSpPr>
        <p:spPr>
          <a:xfrm>
            <a:off x="8208911" y="4796180"/>
            <a:ext cx="976218" cy="283057"/>
          </a:xfrm>
          <a:prstGeom prst="rect">
            <a:avLst/>
          </a:prstGeom>
          <a:solidFill>
            <a:schemeClr val="bg1"/>
          </a:solidFill>
        </p:spPr>
        <p:txBody>
          <a:bodyPr wrap="none" rtlCol="0">
            <a:spAutoFit/>
          </a:bodyPr>
          <a:lstStyle/>
          <a:p>
            <a:pPr defTabSz="926287" eaLnBrk="1" fontAlgn="auto" latinLnBrk="1" hangingPunct="1">
              <a:spcBef>
                <a:spcPts val="0"/>
              </a:spcBef>
              <a:spcAft>
                <a:spcPts val="0"/>
              </a:spcAft>
            </a:pPr>
            <a:r>
              <a:rPr kumimoji="1" lang="en-US" altLang="ko-KR" sz="1216" b="1" dirty="0" err="1">
                <a:solidFill>
                  <a:prstClr val="black"/>
                </a:solidFill>
                <a:latin typeface="Times New Roman" panose="02020603050405020304" pitchFamily="18" charset="0"/>
                <a:ea typeface="맑은 고딕" panose="020B0503020000020004" pitchFamily="34" charset="-127"/>
                <a:cs typeface="Times New Roman" panose="02020603050405020304" pitchFamily="18" charset="0"/>
              </a:rPr>
              <a:t>DisplayCtrl</a:t>
            </a:r>
            <a:endParaRPr kumimoji="1" lang="ko-KR" altLang="en-US" sz="1216" b="1" dirty="0">
              <a:solidFill>
                <a:prstClr val="black"/>
              </a:solidFill>
              <a:latin typeface="Times New Roman" panose="02020603050405020304" pitchFamily="18" charset="0"/>
              <a:ea typeface="맑은 고딕" panose="020B0503020000020004" pitchFamily="34" charset="-127"/>
              <a:cs typeface="Times New Roman" panose="02020603050405020304" pitchFamily="18" charset="0"/>
            </a:endParaRPr>
          </a:p>
        </p:txBody>
      </p:sp>
    </p:spTree>
    <p:extLst>
      <p:ext uri="{BB962C8B-B14F-4D97-AF65-F5344CB8AC3E}">
        <p14:creationId xmlns:p14="http://schemas.microsoft.com/office/powerpoint/2010/main" val="42153103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41"/>
          <p:cNvSpPr txBox="1"/>
          <p:nvPr/>
        </p:nvSpPr>
        <p:spPr>
          <a:xfrm>
            <a:off x="826414" y="881671"/>
            <a:ext cx="7860421" cy="374120"/>
          </a:xfrm>
          <a:prstGeom prst="rect">
            <a:avLst/>
          </a:prstGeom>
          <a:noFill/>
        </p:spPr>
        <p:txBody>
          <a:bodyPr wrap="square" rtlCol="0">
            <a:spAutoFit/>
          </a:bodyPr>
          <a:lstStyle/>
          <a:p>
            <a:pPr defTabSz="926287" eaLnBrk="1" fontAlgn="auto" latinLnBrk="1" hangingPunct="1">
              <a:spcBef>
                <a:spcPts val="0"/>
              </a:spcBef>
              <a:spcAft>
                <a:spcPts val="0"/>
              </a:spcAft>
            </a:pPr>
            <a:r>
              <a:rPr lang="en-US" altLang="ko-KR" sz="1823" b="1" dirty="0">
                <a:solidFill>
                  <a:prstClr val="black"/>
                </a:solidFill>
                <a:latin typeface="Calibri" panose="020F0502020204030204"/>
                <a:ea typeface="맑은 고딕" panose="020B0503020000020004" pitchFamily="34" charset="-127"/>
              </a:rPr>
              <a:t>Block diagram of serial line transmitter/receiver(Cont’d)</a:t>
            </a:r>
          </a:p>
        </p:txBody>
      </p:sp>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76421" y="1630405"/>
            <a:ext cx="4920616" cy="2530709"/>
          </a:xfrm>
          <a:prstGeom prst="rect">
            <a:avLst/>
          </a:prstGeom>
        </p:spPr>
      </p:pic>
      <p:sp>
        <p:nvSpPr>
          <p:cNvPr id="6" name="직사각형 5"/>
          <p:cNvSpPr/>
          <p:nvPr/>
        </p:nvSpPr>
        <p:spPr>
          <a:xfrm>
            <a:off x="2290305" y="1590818"/>
            <a:ext cx="2222070" cy="2601472"/>
          </a:xfrm>
          <a:prstGeom prst="rect">
            <a:avLst/>
          </a:prstGeom>
          <a:noFill/>
          <a:ln w="28575">
            <a:solidFill>
              <a:srgbClr val="4171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26287" eaLnBrk="1" fontAlgn="auto" latinLnBrk="1" hangingPunct="1">
              <a:spcBef>
                <a:spcPts val="0"/>
              </a:spcBef>
              <a:spcAft>
                <a:spcPts val="0"/>
              </a:spcAft>
            </a:pPr>
            <a:endParaRPr lang="ko-KR" altLang="en-US" sz="1823">
              <a:solidFill>
                <a:prstClr val="white"/>
              </a:solidFill>
              <a:latin typeface="Calibri" panose="020F0502020204030204"/>
              <a:ea typeface="맑은 고딕" panose="020B0503020000020004" pitchFamily="34" charset="-127"/>
            </a:endParaRPr>
          </a:p>
        </p:txBody>
      </p:sp>
      <p:sp>
        <p:nvSpPr>
          <p:cNvPr id="11" name="직사각형 10"/>
          <p:cNvSpPr/>
          <p:nvPr/>
        </p:nvSpPr>
        <p:spPr>
          <a:xfrm>
            <a:off x="4822722" y="1584822"/>
            <a:ext cx="2474315" cy="2576292"/>
          </a:xfrm>
          <a:prstGeom prst="rect">
            <a:avLst/>
          </a:prstGeom>
          <a:noFill/>
          <a:ln w="28575">
            <a:solidFill>
              <a:srgbClr val="CC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26287" eaLnBrk="1" fontAlgn="auto" latinLnBrk="1" hangingPunct="1">
              <a:spcBef>
                <a:spcPts val="0"/>
              </a:spcBef>
              <a:spcAft>
                <a:spcPts val="0"/>
              </a:spcAft>
            </a:pPr>
            <a:endParaRPr lang="ko-KR" altLang="en-US" sz="1823">
              <a:solidFill>
                <a:prstClr val="white"/>
              </a:solidFill>
              <a:latin typeface="Calibri" panose="020F0502020204030204"/>
              <a:ea typeface="맑은 고딕" panose="020B0503020000020004" pitchFamily="34" charset="-127"/>
            </a:endParaRPr>
          </a:p>
        </p:txBody>
      </p:sp>
      <p:sp>
        <p:nvSpPr>
          <p:cNvPr id="7" name="TextBox 6"/>
          <p:cNvSpPr txBox="1"/>
          <p:nvPr/>
        </p:nvSpPr>
        <p:spPr>
          <a:xfrm>
            <a:off x="2898220" y="1273055"/>
            <a:ext cx="1179553" cy="311767"/>
          </a:xfrm>
          <a:prstGeom prst="rect">
            <a:avLst/>
          </a:prstGeom>
          <a:noFill/>
        </p:spPr>
        <p:txBody>
          <a:bodyPr wrap="square" rtlCol="0">
            <a:spAutoFit/>
          </a:bodyPr>
          <a:lstStyle/>
          <a:p>
            <a:pPr defTabSz="926287" eaLnBrk="1" fontAlgn="auto" latinLnBrk="1" hangingPunct="1">
              <a:spcBef>
                <a:spcPts val="0"/>
              </a:spcBef>
              <a:spcAft>
                <a:spcPts val="0"/>
              </a:spcAft>
            </a:pPr>
            <a:r>
              <a:rPr lang="en-US" altLang="ko-KR" sz="1418" dirty="0">
                <a:solidFill>
                  <a:srgbClr val="41719C"/>
                </a:solidFill>
                <a:latin typeface="Calibri" panose="020F0502020204030204"/>
                <a:ea typeface="맑은 고딕" panose="020B0503020000020004" pitchFamily="34" charset="-127"/>
              </a:rPr>
              <a:t>Sender part</a:t>
            </a:r>
            <a:endParaRPr lang="ko-KR" altLang="en-US" sz="1418" dirty="0">
              <a:solidFill>
                <a:srgbClr val="41719C"/>
              </a:solidFill>
              <a:latin typeface="Calibri" panose="020F0502020204030204"/>
              <a:ea typeface="맑은 고딕" panose="020B0503020000020004" pitchFamily="34" charset="-127"/>
            </a:endParaRPr>
          </a:p>
        </p:txBody>
      </p:sp>
      <p:sp>
        <p:nvSpPr>
          <p:cNvPr id="13" name="TextBox 12"/>
          <p:cNvSpPr txBox="1"/>
          <p:nvPr/>
        </p:nvSpPr>
        <p:spPr>
          <a:xfrm>
            <a:off x="5462179" y="1264422"/>
            <a:ext cx="1195399" cy="311767"/>
          </a:xfrm>
          <a:prstGeom prst="rect">
            <a:avLst/>
          </a:prstGeom>
          <a:noFill/>
        </p:spPr>
        <p:txBody>
          <a:bodyPr wrap="square" rtlCol="0">
            <a:spAutoFit/>
          </a:bodyPr>
          <a:lstStyle/>
          <a:p>
            <a:pPr defTabSz="926287" eaLnBrk="1" fontAlgn="auto" latinLnBrk="1" hangingPunct="1">
              <a:spcBef>
                <a:spcPts val="0"/>
              </a:spcBef>
              <a:spcAft>
                <a:spcPts val="0"/>
              </a:spcAft>
            </a:pPr>
            <a:r>
              <a:rPr lang="en-US" altLang="ko-KR" sz="1418" dirty="0">
                <a:solidFill>
                  <a:srgbClr val="CC0066"/>
                </a:solidFill>
                <a:latin typeface="Calibri" panose="020F0502020204030204"/>
                <a:ea typeface="맑은 고딕" panose="020B0503020000020004" pitchFamily="34" charset="-127"/>
              </a:rPr>
              <a:t>Receiver part</a:t>
            </a:r>
            <a:endParaRPr lang="ko-KR" altLang="en-US" sz="1418" dirty="0">
              <a:solidFill>
                <a:srgbClr val="CC0066"/>
              </a:solidFill>
              <a:latin typeface="Calibri" panose="020F0502020204030204"/>
              <a:ea typeface="맑은 고딕" panose="020B0503020000020004" pitchFamily="34" charset="-127"/>
            </a:endParaRPr>
          </a:p>
        </p:txBody>
      </p:sp>
      <p:sp>
        <p:nvSpPr>
          <p:cNvPr id="3" name="TextBox 2"/>
          <p:cNvSpPr txBox="1"/>
          <p:nvPr/>
        </p:nvSpPr>
        <p:spPr>
          <a:xfrm>
            <a:off x="1822592" y="4390113"/>
            <a:ext cx="2844828" cy="1861764"/>
          </a:xfrm>
          <a:prstGeom prst="rect">
            <a:avLst/>
          </a:prstGeom>
          <a:noFill/>
        </p:spPr>
        <p:txBody>
          <a:bodyPr wrap="square" rtlCol="0">
            <a:spAutoFit/>
          </a:bodyPr>
          <a:lstStyle/>
          <a:p>
            <a:pPr algn="r" defTabSz="926287" eaLnBrk="1" fontAlgn="auto" latinLnBrk="1" hangingPunct="1">
              <a:spcBef>
                <a:spcPts val="0"/>
              </a:spcBef>
              <a:spcAft>
                <a:spcPts val="0"/>
              </a:spcAft>
            </a:pPr>
            <a:r>
              <a:rPr lang="en-US" altLang="ko-KR" sz="1418" b="1" dirty="0" err="1">
                <a:solidFill>
                  <a:prstClr val="black"/>
                </a:solidFill>
                <a:latin typeface="Calibri" panose="020F0502020204030204"/>
                <a:ea typeface="맑은 고딕" panose="020B0503020000020004" pitchFamily="34" charset="-127"/>
              </a:rPr>
              <a:t>KeyboardDecode</a:t>
            </a:r>
            <a:r>
              <a:rPr lang="en-US" altLang="ko-KR" sz="1418" dirty="0">
                <a:solidFill>
                  <a:prstClr val="black"/>
                </a:solidFill>
                <a:latin typeface="Calibri" panose="020F0502020204030204"/>
                <a:ea typeface="맑은 고딕" panose="020B0503020000020004" pitchFamily="34" charset="-127"/>
              </a:rPr>
              <a:t>: Decoding the signals from the keypad and turn them in to the appropriate character code for the button that was pressed</a:t>
            </a:r>
          </a:p>
          <a:p>
            <a:pPr algn="r" defTabSz="926287" eaLnBrk="1" fontAlgn="auto" latinLnBrk="1" hangingPunct="1">
              <a:spcBef>
                <a:spcPts val="0"/>
              </a:spcBef>
              <a:spcAft>
                <a:spcPts val="0"/>
              </a:spcAft>
            </a:pPr>
            <a:endParaRPr lang="en-US" altLang="ko-KR" sz="1418" dirty="0">
              <a:solidFill>
                <a:prstClr val="black"/>
              </a:solidFill>
              <a:latin typeface="Calibri" panose="020F0502020204030204"/>
              <a:ea typeface="맑은 고딕" panose="020B0503020000020004" pitchFamily="34" charset="-127"/>
            </a:endParaRPr>
          </a:p>
          <a:p>
            <a:pPr algn="r" defTabSz="926287" eaLnBrk="1" fontAlgn="auto" latinLnBrk="1" hangingPunct="1">
              <a:spcBef>
                <a:spcPts val="0"/>
              </a:spcBef>
              <a:spcAft>
                <a:spcPts val="0"/>
              </a:spcAft>
            </a:pPr>
            <a:r>
              <a:rPr lang="en-US" altLang="ko-KR" sz="1418" b="1" dirty="0">
                <a:solidFill>
                  <a:prstClr val="black"/>
                </a:solidFill>
                <a:latin typeface="Calibri" panose="020F0502020204030204"/>
                <a:ea typeface="맑은 고딕" panose="020B0503020000020004" pitchFamily="34" charset="-127"/>
              </a:rPr>
              <a:t>Sender</a:t>
            </a:r>
            <a:r>
              <a:rPr lang="en-US" altLang="ko-KR" sz="1418" dirty="0">
                <a:solidFill>
                  <a:prstClr val="black"/>
                </a:solidFill>
                <a:latin typeface="Calibri" panose="020F0502020204030204"/>
                <a:ea typeface="맑은 고딕" panose="020B0503020000020004" pitchFamily="34" charset="-127"/>
              </a:rPr>
              <a:t>: Taking the byte and serially transmits it over the single wire</a:t>
            </a:r>
            <a:endParaRPr lang="ko-KR" altLang="en-US" sz="1418" dirty="0">
              <a:solidFill>
                <a:prstClr val="black"/>
              </a:solidFill>
              <a:latin typeface="Calibri" panose="020F0502020204030204"/>
              <a:ea typeface="맑은 고딕" panose="020B0503020000020004" pitchFamily="34" charset="-127"/>
            </a:endParaRPr>
          </a:p>
        </p:txBody>
      </p:sp>
      <p:sp>
        <p:nvSpPr>
          <p:cNvPr id="12" name="TextBox 11"/>
          <p:cNvSpPr txBox="1"/>
          <p:nvPr/>
        </p:nvSpPr>
        <p:spPr>
          <a:xfrm>
            <a:off x="4756624" y="4381240"/>
            <a:ext cx="2844828" cy="2303823"/>
          </a:xfrm>
          <a:prstGeom prst="rect">
            <a:avLst/>
          </a:prstGeom>
          <a:noFill/>
        </p:spPr>
        <p:txBody>
          <a:bodyPr wrap="square" rtlCol="0">
            <a:spAutoFit/>
          </a:bodyPr>
          <a:lstStyle/>
          <a:p>
            <a:pPr defTabSz="926287" eaLnBrk="1" fontAlgn="auto" latinLnBrk="1" hangingPunct="1">
              <a:spcBef>
                <a:spcPts val="0"/>
              </a:spcBef>
              <a:spcAft>
                <a:spcPts val="0"/>
              </a:spcAft>
            </a:pPr>
            <a:r>
              <a:rPr lang="en-US" altLang="ko-KR" sz="1418" b="1" dirty="0">
                <a:solidFill>
                  <a:prstClr val="black"/>
                </a:solidFill>
                <a:latin typeface="Calibri" panose="020F0502020204030204"/>
                <a:ea typeface="맑은 고딕" panose="020B0503020000020004" pitchFamily="34" charset="-127"/>
              </a:rPr>
              <a:t>Receiver</a:t>
            </a:r>
            <a:r>
              <a:rPr lang="en-US" altLang="ko-KR" sz="1418" dirty="0">
                <a:solidFill>
                  <a:prstClr val="black"/>
                </a:solidFill>
                <a:latin typeface="Calibri" panose="020F0502020204030204"/>
                <a:ea typeface="맑은 고딕" panose="020B0503020000020004" pitchFamily="34" charset="-127"/>
              </a:rPr>
              <a:t>: Observing the signal wire coming from the sender and determines when a byte has been received</a:t>
            </a:r>
          </a:p>
          <a:p>
            <a:pPr defTabSz="926287" eaLnBrk="1" fontAlgn="auto" latinLnBrk="1" hangingPunct="1">
              <a:spcBef>
                <a:spcPts val="0"/>
              </a:spcBef>
              <a:spcAft>
                <a:spcPts val="0"/>
              </a:spcAft>
            </a:pPr>
            <a:endParaRPr lang="en-US" altLang="ko-KR" sz="1418" dirty="0">
              <a:solidFill>
                <a:prstClr val="black"/>
              </a:solidFill>
              <a:latin typeface="Calibri" panose="020F0502020204030204"/>
              <a:ea typeface="맑은 고딕" panose="020B0503020000020004" pitchFamily="34" charset="-127"/>
            </a:endParaRPr>
          </a:p>
          <a:p>
            <a:pPr defTabSz="926287" eaLnBrk="1" fontAlgn="auto" latinLnBrk="1" hangingPunct="1">
              <a:spcBef>
                <a:spcPts val="0"/>
              </a:spcBef>
              <a:spcAft>
                <a:spcPts val="0"/>
              </a:spcAft>
            </a:pPr>
            <a:endParaRPr lang="en-US" altLang="ko-KR" sz="1418" dirty="0">
              <a:solidFill>
                <a:prstClr val="black"/>
              </a:solidFill>
              <a:latin typeface="Calibri" panose="020F0502020204030204"/>
              <a:ea typeface="맑은 고딕" panose="020B0503020000020004" pitchFamily="34" charset="-127"/>
            </a:endParaRPr>
          </a:p>
          <a:p>
            <a:pPr defTabSz="926287" eaLnBrk="1" fontAlgn="auto" latinLnBrk="1" hangingPunct="1">
              <a:spcBef>
                <a:spcPts val="0"/>
              </a:spcBef>
              <a:spcAft>
                <a:spcPts val="0"/>
              </a:spcAft>
            </a:pPr>
            <a:r>
              <a:rPr lang="en-US" altLang="ko-KR" sz="1418" b="1" dirty="0" err="1">
                <a:solidFill>
                  <a:prstClr val="black"/>
                </a:solidFill>
                <a:latin typeface="Calibri" panose="020F0502020204030204"/>
                <a:ea typeface="맑은 고딕" panose="020B0503020000020004" pitchFamily="34" charset="-127"/>
              </a:rPr>
              <a:t>DisplayControl</a:t>
            </a:r>
            <a:r>
              <a:rPr lang="en-US" altLang="ko-KR" sz="1418" dirty="0">
                <a:solidFill>
                  <a:prstClr val="black"/>
                </a:solidFill>
                <a:latin typeface="Calibri" panose="020F0502020204030204"/>
                <a:ea typeface="맑은 고딕" panose="020B0503020000020004" pitchFamily="34" charset="-127"/>
              </a:rPr>
              <a:t>: Taking the data and controls the LCD appropriately to get the corresponding character to show up on the screen</a:t>
            </a:r>
            <a:endParaRPr lang="ko-KR" altLang="en-US" sz="1418" dirty="0">
              <a:solidFill>
                <a:prstClr val="black"/>
              </a:solidFill>
              <a:latin typeface="Calibri" panose="020F0502020204030204"/>
              <a:ea typeface="맑은 고딕" panose="020B0503020000020004" pitchFamily="34" charset="-127"/>
            </a:endParaRPr>
          </a:p>
        </p:txBody>
      </p:sp>
      <p:sp>
        <p:nvSpPr>
          <p:cNvPr id="14" name="Rectangle 2"/>
          <p:cNvSpPr txBox="1">
            <a:spLocks noChangeArrowheads="1"/>
          </p:cNvSpPr>
          <p:nvPr/>
        </p:nvSpPr>
        <p:spPr>
          <a:xfrm>
            <a:off x="788976" y="180107"/>
            <a:ext cx="4142411" cy="287847"/>
          </a:xfrm>
          <a:prstGeom prst="rect">
            <a:avLst/>
          </a:prstGeom>
          <a:noFill/>
          <a:ln/>
        </p:spPr>
        <p:txBody>
          <a:bodyPr vert="horz" lIns="92625" tIns="46313" rIns="92625" bIns="46313" rtlCol="0" anchor="ctr">
            <a:normAutofit fontScale="32500" lnSpcReduction="20000"/>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defTabSz="926287" fontAlgn="auto">
              <a:spcAft>
                <a:spcPts val="0"/>
              </a:spcAft>
            </a:pPr>
            <a:r>
              <a:rPr lang="en-US" altLang="ko-KR" sz="4457" b="1" u="sng" dirty="0">
                <a:solidFill>
                  <a:srgbClr val="FF0000"/>
                </a:solidFill>
                <a:latin typeface="Arial" panose="020B0604020202020204" pitchFamily="34" charset="0"/>
                <a:ea typeface="맑은 고딕" panose="020B0503020000020004" pitchFamily="34" charset="-127"/>
                <a:cs typeface="Arial" panose="020B0604020202020204" pitchFamily="34" charset="0"/>
              </a:rPr>
              <a:t>Case studies in Sequential Logic Design</a:t>
            </a:r>
          </a:p>
        </p:txBody>
      </p:sp>
      <p:sp>
        <p:nvSpPr>
          <p:cNvPr id="15" name="Rectangle 3"/>
          <p:cNvSpPr>
            <a:spLocks noChangeArrowheads="1"/>
          </p:cNvSpPr>
          <p:nvPr/>
        </p:nvSpPr>
        <p:spPr bwMode="auto">
          <a:xfrm>
            <a:off x="994810" y="514588"/>
            <a:ext cx="3461385" cy="293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4323" tIns="25729" rIns="64323" bIns="25729">
            <a:spAutoFit/>
          </a:bodyPr>
          <a:lstStyle/>
          <a:p>
            <a:pPr defTabSz="926287" eaLnBrk="1" fontAlgn="auto" latinLnBrk="1" hangingPunct="1">
              <a:lnSpc>
                <a:spcPct val="85000"/>
              </a:lnSpc>
              <a:spcBef>
                <a:spcPts val="0"/>
              </a:spcBef>
              <a:spcAft>
                <a:spcPts val="0"/>
              </a:spcAft>
            </a:pPr>
            <a:r>
              <a:rPr lang="en-US" altLang="ko-KR" sz="1823" b="1" i="1" dirty="0">
                <a:solidFill>
                  <a:prstClr val="black"/>
                </a:solidFill>
                <a:latin typeface="Calibri" panose="020F0502020204030204"/>
                <a:ea typeface="맑은 고딕" panose="020B0503020000020004" pitchFamily="34" charset="-127"/>
              </a:rPr>
              <a:t>A Serial Line Transmitter/Receiver</a:t>
            </a:r>
            <a:endParaRPr lang="en-US" altLang="ko-KR" sz="1823" b="1" i="1" dirty="0">
              <a:solidFill>
                <a:prstClr val="black"/>
              </a:solidFill>
              <a:ea typeface="맑은 고딕" panose="020B0503020000020004" pitchFamily="34" charset="-127"/>
              <a:cs typeface="Arial" panose="020B0604020202020204" pitchFamily="34" charset="0"/>
            </a:endParaRPr>
          </a:p>
        </p:txBody>
      </p:sp>
    </p:spTree>
    <p:extLst>
      <p:ext uri="{BB962C8B-B14F-4D97-AF65-F5344CB8AC3E}">
        <p14:creationId xmlns:p14="http://schemas.microsoft.com/office/powerpoint/2010/main" val="22379587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제목 6">
            <a:extLst>
              <a:ext uri="{FF2B5EF4-FFF2-40B4-BE49-F238E27FC236}">
                <a16:creationId xmlns:a16="http://schemas.microsoft.com/office/drawing/2014/main" id="{FDDEADDF-C45B-EF47-9D65-C6206572FF26}"/>
              </a:ext>
            </a:extLst>
          </p:cNvPr>
          <p:cNvSpPr>
            <a:spLocks noGrp="1"/>
          </p:cNvSpPr>
          <p:nvPr>
            <p:ph type="ctrTitle"/>
          </p:nvPr>
        </p:nvSpPr>
        <p:spPr/>
        <p:txBody>
          <a:bodyPr/>
          <a:lstStyle/>
          <a:p>
            <a:pPr algn="ctr"/>
            <a:r>
              <a:rPr lang="en-US" altLang="ko-KR">
                <a:ea typeface="굴림" panose="020B0600000101010101" pitchFamily="34" charset="-127"/>
              </a:rPr>
              <a:t>Thank You!</a:t>
            </a:r>
            <a:br>
              <a:rPr lang="en-US" altLang="ko-KR">
                <a:ea typeface="굴림" panose="020B0600000101010101" pitchFamily="34" charset="-127"/>
              </a:rPr>
            </a:br>
            <a:br>
              <a:rPr lang="en-US" altLang="ko-KR">
                <a:ea typeface="굴림" panose="020B0600000101010101" pitchFamily="34" charset="-127"/>
              </a:rPr>
            </a:br>
            <a:r>
              <a:rPr lang="en-US" altLang="ko-KR">
                <a:ea typeface="굴림" panose="020B0600000101010101" pitchFamily="34" charset="-127"/>
              </a:rPr>
              <a:t>Q&amp;A</a:t>
            </a:r>
            <a:endParaRPr lang="ko-KR" altLang="en-US">
              <a:ea typeface="굴림" panose="020B0600000101010101" pitchFamily="34" charset="-127"/>
            </a:endParaRPr>
          </a:p>
        </p:txBody>
      </p:sp>
      <p:sp>
        <p:nvSpPr>
          <p:cNvPr id="233475" name="부제목 7">
            <a:extLst>
              <a:ext uri="{FF2B5EF4-FFF2-40B4-BE49-F238E27FC236}">
                <a16:creationId xmlns:a16="http://schemas.microsoft.com/office/drawing/2014/main" id="{E4D6AD06-3A88-A84E-A4D7-F4770951F04B}"/>
              </a:ext>
            </a:extLst>
          </p:cNvPr>
          <p:cNvSpPr>
            <a:spLocks noGrp="1"/>
          </p:cNvSpPr>
          <p:nvPr>
            <p:ph type="subTitle" idx="1"/>
          </p:nvPr>
        </p:nvSpPr>
        <p:spPr/>
        <p:txBody>
          <a:bodyPr/>
          <a:lstStyle/>
          <a:p>
            <a:endParaRPr lang="ko-KR" altLang="en-US">
              <a:ea typeface="굴림" panose="020B0600000101010101" pitchFamily="34" charset="-127"/>
            </a:endParaRPr>
          </a:p>
        </p:txBody>
      </p:sp>
      <p:sp>
        <p:nvSpPr>
          <p:cNvPr id="233476" name="날짜 개체 틀 3">
            <a:extLst>
              <a:ext uri="{FF2B5EF4-FFF2-40B4-BE49-F238E27FC236}">
                <a16:creationId xmlns:a16="http://schemas.microsoft.com/office/drawing/2014/main" id="{C324D43D-CB97-1643-8433-7624AF5507B7}"/>
              </a:ext>
            </a:extLst>
          </p:cNvPr>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ko-KR" altLang="en-US">
                <a:solidFill>
                  <a:srgbClr val="000000"/>
                </a:solidFill>
                <a:latin typeface="Garamond" panose="02020404030301010803" pitchFamily="18" charset="0"/>
                <a:ea typeface="굴림" panose="020B0600000101010101" pitchFamily="34" charset="-127"/>
              </a:rPr>
              <a:t>V - Combinational Logic Case Studies</a:t>
            </a:r>
            <a:endParaRPr lang="en-US" altLang="en-US">
              <a:solidFill>
                <a:srgbClr val="000000"/>
              </a:solidFill>
              <a:latin typeface="Garamond" panose="02020404030301010803" pitchFamily="18" charset="0"/>
              <a:ea typeface="굴림" panose="020B0600000101010101" pitchFamily="34" charset="-127"/>
            </a:endParaRPr>
          </a:p>
        </p:txBody>
      </p:sp>
      <p:sp>
        <p:nvSpPr>
          <p:cNvPr id="233477" name="바닥글 개체 틀 4">
            <a:extLst>
              <a:ext uri="{FF2B5EF4-FFF2-40B4-BE49-F238E27FC236}">
                <a16:creationId xmlns:a16="http://schemas.microsoft.com/office/drawing/2014/main" id="{808D8C46-3D45-5341-B8DF-DD5B60AAEDFC}"/>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solidFill>
                  <a:srgbClr val="000000"/>
                </a:solidFill>
                <a:latin typeface="Garamond" panose="02020404030301010803" pitchFamily="18" charset="0"/>
              </a:rPr>
              <a:t>© Copyright 2004, Gaetano Borriello and Randy H. Katz</a:t>
            </a:r>
          </a:p>
        </p:txBody>
      </p:sp>
      <p:sp>
        <p:nvSpPr>
          <p:cNvPr id="233478" name="슬라이드 번호 개체 틀 5">
            <a:extLst>
              <a:ext uri="{FF2B5EF4-FFF2-40B4-BE49-F238E27FC236}">
                <a16:creationId xmlns:a16="http://schemas.microsoft.com/office/drawing/2014/main" id="{F3435878-6BFE-6446-8194-27EE232F479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E6630DD-5492-BE45-AA3A-58AA6B3DA241}" type="slidenum">
              <a:rPr lang="en-US" altLang="en-US" smtClean="0">
                <a:solidFill>
                  <a:srgbClr val="000000"/>
                </a:solidFill>
                <a:latin typeface="Garamond" panose="02020404030301010803" pitchFamily="18" charset="0"/>
              </a:rPr>
              <a:pPr/>
              <a:t>154</a:t>
            </a:fld>
            <a:endParaRPr lang="en-US" altLang="en-US">
              <a:solidFill>
                <a:srgbClr val="000000"/>
              </a:solidFill>
              <a:latin typeface="Garamond" panose="02020404030301010803" pitchFamily="18" charset="0"/>
            </a:endParaRP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6F8B427F-8F5D-E241-9068-A18E3ACA4D64}"/>
                  </a:ext>
                </a:extLst>
              </p14:cNvPr>
              <p14:cNvContentPartPr/>
              <p14:nvPr/>
            </p14:nvContentPartPr>
            <p14:xfrm>
              <a:off x="86760" y="3478320"/>
              <a:ext cx="3346920" cy="2222640"/>
            </p14:xfrm>
          </p:contentPart>
        </mc:Choice>
        <mc:Fallback>
          <p:pic>
            <p:nvPicPr>
              <p:cNvPr id="2" name="Ink 1">
                <a:extLst>
                  <a:ext uri="{FF2B5EF4-FFF2-40B4-BE49-F238E27FC236}">
                    <a16:creationId xmlns:a16="http://schemas.microsoft.com/office/drawing/2014/main" id="{6F8B427F-8F5D-E241-9068-A18E3ACA4D64}"/>
                  </a:ext>
                </a:extLst>
              </p:cNvPr>
              <p:cNvPicPr/>
              <p:nvPr/>
            </p:nvPicPr>
            <p:blipFill>
              <a:blip r:embed="rId3"/>
              <a:stretch>
                <a:fillRect/>
              </a:stretch>
            </p:blipFill>
            <p:spPr>
              <a:xfrm>
                <a:off x="77400" y="3468960"/>
                <a:ext cx="3365640" cy="2241360"/>
              </a:xfrm>
              <a:prstGeom prst="rect">
                <a:avLst/>
              </a:prstGeom>
            </p:spPr>
          </p:pic>
        </mc:Fallback>
      </mc:AlternateContent>
    </p:spTree>
    <p:extLst>
      <p:ext uri="{BB962C8B-B14F-4D97-AF65-F5344CB8AC3E}">
        <p14:creationId xmlns:p14="http://schemas.microsoft.com/office/powerpoint/2010/main" val="39889828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652D33D-C6CD-3A40-A5D0-6A2416082B7C}"/>
              </a:ext>
            </a:extLst>
          </p:cNvPr>
          <p:cNvSpPr>
            <a:spLocks noGrp="1" noChangeArrowheads="1"/>
          </p:cNvSpPr>
          <p:nvPr>
            <p:ph type="title"/>
          </p:nvPr>
        </p:nvSpPr>
        <p:spPr>
          <a:xfrm>
            <a:off x="1757363" y="1011238"/>
            <a:ext cx="1746250" cy="249237"/>
          </a:xfrm>
        </p:spPr>
        <p:txBody>
          <a:bodyPr/>
          <a:lstStyle/>
          <a:p>
            <a:pPr>
              <a:defRPr/>
            </a:pPr>
            <a:r>
              <a:rPr lang="en-US" altLang="ko-KR" sz="1521"/>
              <a:t>3.2.1 </a:t>
            </a:r>
            <a:r>
              <a:rPr lang="en-US" altLang="ko-KR" sz="1521" i="1"/>
              <a:t>Q-M Method</a:t>
            </a:r>
          </a:p>
        </p:txBody>
      </p:sp>
      <p:sp>
        <p:nvSpPr>
          <p:cNvPr id="62467" name="Rectangle 4">
            <a:extLst>
              <a:ext uri="{FF2B5EF4-FFF2-40B4-BE49-F238E27FC236}">
                <a16:creationId xmlns:a16="http://schemas.microsoft.com/office/drawing/2014/main" id="{E3929CEB-0AEE-1D44-B78D-9F19CC1091B9}"/>
              </a:ext>
            </a:extLst>
          </p:cNvPr>
          <p:cNvSpPr>
            <a:spLocks noChangeArrowheads="1"/>
          </p:cNvSpPr>
          <p:nvPr/>
        </p:nvSpPr>
        <p:spPr bwMode="auto">
          <a:xfrm>
            <a:off x="1714500" y="1822450"/>
            <a:ext cx="6021388" cy="635000"/>
          </a:xfrm>
          <a:prstGeom prst="rect">
            <a:avLst/>
          </a:prstGeom>
          <a:noFill/>
          <a:ln w="12700">
            <a:noFill/>
            <a:miter lim="800000"/>
            <a:headEnd/>
            <a:tailEnd/>
          </a:ln>
        </p:spPr>
        <p:txBody>
          <a:bodyPr lIns="48286" tIns="19315" rIns="48286" bIns="19315">
            <a:spAutoFit/>
          </a:bodyPr>
          <a:lstStyle/>
          <a:p>
            <a:pPr marL="956051" lvl="1" indent="-956051">
              <a:lnSpc>
                <a:spcPct val="85000"/>
              </a:lnSpc>
              <a:defRPr/>
            </a:pPr>
            <a:r>
              <a:rPr lang="en-US" altLang="ko-KR" sz="1521" dirty="0">
                <a:solidFill>
                  <a:srgbClr val="0000FF"/>
                </a:solidFill>
              </a:rPr>
              <a:t>Method 1: </a:t>
            </a:r>
            <a:r>
              <a:rPr lang="en-US" altLang="ko-KR" sz="1521" dirty="0">
                <a:solidFill>
                  <a:srgbClr val="000000"/>
                </a:solidFill>
              </a:rPr>
              <a:t>Find EPI, remembering that, if a </a:t>
            </a:r>
            <a:r>
              <a:rPr lang="en-US" altLang="ko-KR" sz="1521" dirty="0" err="1">
                <a:solidFill>
                  <a:srgbClr val="000000"/>
                </a:solidFill>
              </a:rPr>
              <a:t>minterm</a:t>
            </a:r>
            <a:r>
              <a:rPr lang="en-US" altLang="ko-KR" sz="1521" dirty="0">
                <a:solidFill>
                  <a:srgbClr val="000000"/>
                </a:solidFill>
              </a:rPr>
              <a:t> is covered by only one PI, that PI is EPI.</a:t>
            </a:r>
            <a:endParaRPr lang="en-US" altLang="ko-KR" sz="1521" i="1" dirty="0">
              <a:solidFill>
                <a:srgbClr val="000000"/>
              </a:solidFill>
            </a:endParaRPr>
          </a:p>
          <a:p>
            <a:pPr marL="0" lvl="1">
              <a:lnSpc>
                <a:spcPct val="85000"/>
              </a:lnSpc>
              <a:defRPr/>
            </a:pPr>
            <a:endParaRPr lang="en-US" altLang="ko-KR" sz="1521" i="1" dirty="0">
              <a:solidFill>
                <a:srgbClr val="000000"/>
              </a:solidFill>
            </a:endParaRPr>
          </a:p>
        </p:txBody>
      </p:sp>
      <p:grpSp>
        <p:nvGrpSpPr>
          <p:cNvPr id="70659" name="Group 6">
            <a:extLst>
              <a:ext uri="{FF2B5EF4-FFF2-40B4-BE49-F238E27FC236}">
                <a16:creationId xmlns:a16="http://schemas.microsoft.com/office/drawing/2014/main" id="{0FA45BBE-638B-164C-9AA9-8A33FA3A4AD8}"/>
              </a:ext>
            </a:extLst>
          </p:cNvPr>
          <p:cNvGrpSpPr>
            <a:grpSpLocks/>
          </p:cNvGrpSpPr>
          <p:nvPr/>
        </p:nvGrpSpPr>
        <p:grpSpPr bwMode="auto">
          <a:xfrm>
            <a:off x="1846263" y="2327275"/>
            <a:ext cx="5953125" cy="2933700"/>
            <a:chOff x="480" y="960"/>
            <a:chExt cx="4512" cy="2304"/>
          </a:xfrm>
        </p:grpSpPr>
        <p:sp>
          <p:nvSpPr>
            <p:cNvPr id="70676" name="Rectangle 7">
              <a:extLst>
                <a:ext uri="{FF2B5EF4-FFF2-40B4-BE49-F238E27FC236}">
                  <a16:creationId xmlns:a16="http://schemas.microsoft.com/office/drawing/2014/main" id="{4792216F-7689-2B4A-BD2A-238FCBB5A412}"/>
                </a:ext>
              </a:extLst>
            </p:cNvPr>
            <p:cNvSpPr>
              <a:spLocks noChangeArrowheads="1"/>
            </p:cNvSpPr>
            <p:nvPr/>
          </p:nvSpPr>
          <p:spPr bwMode="auto">
            <a:xfrm>
              <a:off x="480" y="960"/>
              <a:ext cx="4512" cy="230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spcBef>
                  <a:spcPct val="50000"/>
                </a:spcBef>
              </a:pPr>
              <a:endParaRPr lang="ko-KR" altLang="en-US">
                <a:solidFill>
                  <a:srgbClr val="000000"/>
                </a:solidFill>
              </a:endParaRPr>
            </a:p>
          </p:txBody>
        </p:sp>
        <p:sp>
          <p:nvSpPr>
            <p:cNvPr id="70677" name="Line 8">
              <a:extLst>
                <a:ext uri="{FF2B5EF4-FFF2-40B4-BE49-F238E27FC236}">
                  <a16:creationId xmlns:a16="http://schemas.microsoft.com/office/drawing/2014/main" id="{7C03F0E1-5D0C-D64C-97E3-E72DE2CE790E}"/>
                </a:ext>
              </a:extLst>
            </p:cNvPr>
            <p:cNvSpPr>
              <a:spLocks noChangeShapeType="1"/>
            </p:cNvSpPr>
            <p:nvPr/>
          </p:nvSpPr>
          <p:spPr bwMode="auto">
            <a:xfrm>
              <a:off x="1632" y="960"/>
              <a:ext cx="0" cy="23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0678" name="Line 9">
              <a:extLst>
                <a:ext uri="{FF2B5EF4-FFF2-40B4-BE49-F238E27FC236}">
                  <a16:creationId xmlns:a16="http://schemas.microsoft.com/office/drawing/2014/main" id="{3364C59E-C5FB-CD49-9317-3FD3B4C384CC}"/>
                </a:ext>
              </a:extLst>
            </p:cNvPr>
            <p:cNvSpPr>
              <a:spLocks noChangeShapeType="1"/>
            </p:cNvSpPr>
            <p:nvPr/>
          </p:nvSpPr>
          <p:spPr bwMode="auto">
            <a:xfrm>
              <a:off x="480" y="1440"/>
              <a:ext cx="451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62470" name="Rectangle 10">
            <a:extLst>
              <a:ext uri="{FF2B5EF4-FFF2-40B4-BE49-F238E27FC236}">
                <a16:creationId xmlns:a16="http://schemas.microsoft.com/office/drawing/2014/main" id="{681FDB38-FD22-A845-95C4-2B10D895529C}"/>
              </a:ext>
            </a:extLst>
          </p:cNvPr>
          <p:cNvSpPr>
            <a:spLocks noChangeArrowheads="1"/>
          </p:cNvSpPr>
          <p:nvPr/>
        </p:nvSpPr>
        <p:spPr bwMode="auto">
          <a:xfrm>
            <a:off x="1697038" y="1487488"/>
            <a:ext cx="5434012" cy="238125"/>
          </a:xfrm>
          <a:prstGeom prst="rect">
            <a:avLst/>
          </a:prstGeom>
          <a:noFill/>
          <a:ln w="12700">
            <a:noFill/>
            <a:miter lim="800000"/>
            <a:headEnd/>
            <a:tailEnd/>
          </a:ln>
        </p:spPr>
        <p:txBody>
          <a:bodyPr wrap="none" lIns="48286" tIns="19315" rIns="48286" bIns="19315">
            <a:spAutoFit/>
          </a:bodyPr>
          <a:lstStyle/>
          <a:p>
            <a:pPr>
              <a:lnSpc>
                <a:spcPct val="85000"/>
              </a:lnSpc>
              <a:defRPr/>
            </a:pPr>
            <a:r>
              <a:rPr lang="en-US" altLang="ko-KR" sz="1521" u="sng" dirty="0">
                <a:solidFill>
                  <a:srgbClr val="FC0128"/>
                </a:solidFill>
              </a:rPr>
              <a:t>Step 2:</a:t>
            </a:r>
            <a:r>
              <a:rPr lang="en-US" altLang="ko-KR" sz="1521" u="sng" dirty="0">
                <a:solidFill>
                  <a:srgbClr val="000000"/>
                </a:solidFill>
              </a:rPr>
              <a:t> Select a min. set of PI’s</a:t>
            </a:r>
            <a:r>
              <a:rPr lang="en-US" altLang="ko-KR" sz="1521" dirty="0">
                <a:solidFill>
                  <a:srgbClr val="000000"/>
                </a:solidFill>
              </a:rPr>
              <a:t> using a </a:t>
            </a:r>
            <a:r>
              <a:rPr lang="en-US" altLang="ko-KR" sz="1521" i="1" dirty="0">
                <a:solidFill>
                  <a:srgbClr val="000000"/>
                </a:solidFill>
              </a:rPr>
              <a:t>Prime </a:t>
            </a:r>
            <a:r>
              <a:rPr lang="en-US" altLang="ko-KR" sz="1521" i="1" dirty="0" err="1">
                <a:solidFill>
                  <a:srgbClr val="000000"/>
                </a:solidFill>
              </a:rPr>
              <a:t>Implicant</a:t>
            </a:r>
            <a:r>
              <a:rPr lang="en-US" altLang="ko-KR" sz="1521" i="1" dirty="0">
                <a:solidFill>
                  <a:srgbClr val="000000"/>
                </a:solidFill>
              </a:rPr>
              <a:t> Chart</a:t>
            </a:r>
            <a:endParaRPr lang="en-US" altLang="ko-KR" sz="1521" dirty="0">
              <a:solidFill>
                <a:srgbClr val="FC0128"/>
              </a:solidFill>
            </a:endParaRPr>
          </a:p>
        </p:txBody>
      </p:sp>
      <p:sp>
        <p:nvSpPr>
          <p:cNvPr id="12" name="Oval 10">
            <a:extLst>
              <a:ext uri="{FF2B5EF4-FFF2-40B4-BE49-F238E27FC236}">
                <a16:creationId xmlns:a16="http://schemas.microsoft.com/office/drawing/2014/main" id="{561AD83C-1357-B744-ABDB-C711D020FF16}"/>
              </a:ext>
            </a:extLst>
          </p:cNvPr>
          <p:cNvSpPr>
            <a:spLocks noChangeArrowheads="1"/>
          </p:cNvSpPr>
          <p:nvPr/>
        </p:nvSpPr>
        <p:spPr bwMode="auto">
          <a:xfrm>
            <a:off x="6548438" y="3249613"/>
            <a:ext cx="173037" cy="290512"/>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spcBef>
                <a:spcPct val="50000"/>
              </a:spcBef>
            </a:pPr>
            <a:endParaRPr lang="ko-KR" altLang="en-US">
              <a:solidFill>
                <a:srgbClr val="000000"/>
              </a:solidFill>
            </a:endParaRPr>
          </a:p>
        </p:txBody>
      </p:sp>
      <p:sp>
        <p:nvSpPr>
          <p:cNvPr id="13" name="Line 11">
            <a:extLst>
              <a:ext uri="{FF2B5EF4-FFF2-40B4-BE49-F238E27FC236}">
                <a16:creationId xmlns:a16="http://schemas.microsoft.com/office/drawing/2014/main" id="{3C682D83-0A09-8A44-B8B2-5CB9CE94CE18}"/>
              </a:ext>
            </a:extLst>
          </p:cNvPr>
          <p:cNvSpPr>
            <a:spLocks noChangeShapeType="1"/>
          </p:cNvSpPr>
          <p:nvPr/>
        </p:nvSpPr>
        <p:spPr bwMode="auto">
          <a:xfrm>
            <a:off x="3303588" y="3376613"/>
            <a:ext cx="44513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nvGrpSpPr>
          <p:cNvPr id="14" name="Group 22">
            <a:extLst>
              <a:ext uri="{FF2B5EF4-FFF2-40B4-BE49-F238E27FC236}">
                <a16:creationId xmlns:a16="http://schemas.microsoft.com/office/drawing/2014/main" id="{66B56FCB-D68A-3347-9A0B-BA084472F77B}"/>
              </a:ext>
            </a:extLst>
          </p:cNvPr>
          <p:cNvGrpSpPr>
            <a:grpSpLocks/>
          </p:cNvGrpSpPr>
          <p:nvPr/>
        </p:nvGrpSpPr>
        <p:grpSpPr bwMode="auto">
          <a:xfrm>
            <a:off x="3816350" y="2324100"/>
            <a:ext cx="2825750" cy="2974975"/>
            <a:chOff x="2208" y="1208"/>
            <a:chExt cx="2340" cy="2464"/>
          </a:xfrm>
        </p:grpSpPr>
        <p:sp>
          <p:nvSpPr>
            <p:cNvPr id="70672" name="Line 12">
              <a:extLst>
                <a:ext uri="{FF2B5EF4-FFF2-40B4-BE49-F238E27FC236}">
                  <a16:creationId xmlns:a16="http://schemas.microsoft.com/office/drawing/2014/main" id="{C1159306-AB51-5348-A8F2-3151BF5DBC45}"/>
                </a:ext>
              </a:extLst>
            </p:cNvPr>
            <p:cNvSpPr>
              <a:spLocks noChangeShapeType="1"/>
            </p:cNvSpPr>
            <p:nvPr/>
          </p:nvSpPr>
          <p:spPr bwMode="auto">
            <a:xfrm>
              <a:off x="2208" y="1208"/>
              <a:ext cx="0" cy="245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0673" name="Line 13">
              <a:extLst>
                <a:ext uri="{FF2B5EF4-FFF2-40B4-BE49-F238E27FC236}">
                  <a16:creationId xmlns:a16="http://schemas.microsoft.com/office/drawing/2014/main" id="{F2EE5D34-DC01-1847-8901-B73F801C6890}"/>
                </a:ext>
              </a:extLst>
            </p:cNvPr>
            <p:cNvSpPr>
              <a:spLocks noChangeShapeType="1"/>
            </p:cNvSpPr>
            <p:nvPr/>
          </p:nvSpPr>
          <p:spPr bwMode="auto">
            <a:xfrm>
              <a:off x="2560" y="1208"/>
              <a:ext cx="0" cy="246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0674" name="Line 14">
              <a:extLst>
                <a:ext uri="{FF2B5EF4-FFF2-40B4-BE49-F238E27FC236}">
                  <a16:creationId xmlns:a16="http://schemas.microsoft.com/office/drawing/2014/main" id="{F4ED8049-C695-DD40-B0E3-2379DFC1E12A}"/>
                </a:ext>
              </a:extLst>
            </p:cNvPr>
            <p:cNvSpPr>
              <a:spLocks noChangeShapeType="1"/>
            </p:cNvSpPr>
            <p:nvPr/>
          </p:nvSpPr>
          <p:spPr bwMode="auto">
            <a:xfrm>
              <a:off x="4184" y="1216"/>
              <a:ext cx="0" cy="244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0675" name="Line 15">
              <a:extLst>
                <a:ext uri="{FF2B5EF4-FFF2-40B4-BE49-F238E27FC236}">
                  <a16:creationId xmlns:a16="http://schemas.microsoft.com/office/drawing/2014/main" id="{94AF790B-3FE2-ED47-928F-036C35C6FBA9}"/>
                </a:ext>
              </a:extLst>
            </p:cNvPr>
            <p:cNvSpPr>
              <a:spLocks noChangeShapeType="1"/>
            </p:cNvSpPr>
            <p:nvPr/>
          </p:nvSpPr>
          <p:spPr bwMode="auto">
            <a:xfrm>
              <a:off x="4548" y="1216"/>
              <a:ext cx="0" cy="244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19" name="Group 21">
            <a:extLst>
              <a:ext uri="{FF2B5EF4-FFF2-40B4-BE49-F238E27FC236}">
                <a16:creationId xmlns:a16="http://schemas.microsoft.com/office/drawing/2014/main" id="{C7930C60-7E8B-3743-88A3-EB74B9104255}"/>
              </a:ext>
            </a:extLst>
          </p:cNvPr>
          <p:cNvGrpSpPr>
            <a:grpSpLocks/>
          </p:cNvGrpSpPr>
          <p:nvPr/>
        </p:nvGrpSpPr>
        <p:grpSpPr bwMode="auto">
          <a:xfrm>
            <a:off x="1393825" y="3463925"/>
            <a:ext cx="2327275" cy="2482850"/>
            <a:chOff x="200" y="2152"/>
            <a:chExt cx="1928" cy="2057"/>
          </a:xfrm>
        </p:grpSpPr>
        <p:sp>
          <p:nvSpPr>
            <p:cNvPr id="20" name="Text Box 17">
              <a:extLst>
                <a:ext uri="{FF2B5EF4-FFF2-40B4-BE49-F238E27FC236}">
                  <a16:creationId xmlns:a16="http://schemas.microsoft.com/office/drawing/2014/main" id="{DA1D2CDF-8A9B-B443-A6BD-6EC4CCCFC207}"/>
                </a:ext>
              </a:extLst>
            </p:cNvPr>
            <p:cNvSpPr txBox="1">
              <a:spLocks noChangeArrowheads="1"/>
            </p:cNvSpPr>
            <p:nvPr/>
          </p:nvSpPr>
          <p:spPr bwMode="auto">
            <a:xfrm>
              <a:off x="312" y="3784"/>
              <a:ext cx="1816" cy="425"/>
            </a:xfrm>
            <a:prstGeom prst="rect">
              <a:avLst/>
            </a:prstGeom>
            <a:noFill/>
            <a:ln w="12700">
              <a:solidFill>
                <a:schemeClr val="tx1"/>
              </a:solidFill>
              <a:miter lim="800000"/>
              <a:headEnd/>
              <a:tailEnd/>
            </a:ln>
          </p:spPr>
          <p:txBody>
            <a:bodyPr>
              <a:spAutoFit/>
            </a:bodyPr>
            <a:lstStyle/>
            <a:p>
              <a:pPr>
                <a:lnSpc>
                  <a:spcPct val="90000"/>
                </a:lnSpc>
                <a:spcBef>
                  <a:spcPct val="50000"/>
                </a:spcBef>
                <a:defRPr/>
              </a:pPr>
              <a:r>
                <a:rPr lang="en-US" altLang="ko-KR" sz="1521" dirty="0">
                  <a:solidFill>
                    <a:srgbClr val="000000"/>
                  </a:solidFill>
                </a:rPr>
                <a:t>EPI=Essential Prime </a:t>
              </a:r>
              <a:r>
                <a:rPr lang="en-US" altLang="ko-KR" sz="1521" dirty="0" err="1">
                  <a:solidFill>
                    <a:srgbClr val="000000"/>
                  </a:solidFill>
                </a:rPr>
                <a:t>Implicant</a:t>
              </a:r>
              <a:endParaRPr lang="en-US" altLang="ko-KR" sz="1521" dirty="0">
                <a:solidFill>
                  <a:srgbClr val="000000"/>
                </a:solidFill>
              </a:endParaRPr>
            </a:p>
          </p:txBody>
        </p:sp>
        <p:sp>
          <p:nvSpPr>
            <p:cNvPr id="70670" name="Line 18">
              <a:extLst>
                <a:ext uri="{FF2B5EF4-FFF2-40B4-BE49-F238E27FC236}">
                  <a16:creationId xmlns:a16="http://schemas.microsoft.com/office/drawing/2014/main" id="{BA9C0384-73E9-1344-957E-0C5CC24E2206}"/>
                </a:ext>
              </a:extLst>
            </p:cNvPr>
            <p:cNvSpPr>
              <a:spLocks noChangeShapeType="1"/>
            </p:cNvSpPr>
            <p:nvPr/>
          </p:nvSpPr>
          <p:spPr bwMode="auto">
            <a:xfrm flipV="1">
              <a:off x="208" y="2152"/>
              <a:ext cx="384" cy="216"/>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0671" name="Line 19">
              <a:extLst>
                <a:ext uri="{FF2B5EF4-FFF2-40B4-BE49-F238E27FC236}">
                  <a16:creationId xmlns:a16="http://schemas.microsoft.com/office/drawing/2014/main" id="{6C2D9719-DB2E-3A47-BDFC-B1F51D4C1578}"/>
                </a:ext>
              </a:extLst>
            </p:cNvPr>
            <p:cNvSpPr>
              <a:spLocks noChangeShapeType="1"/>
            </p:cNvSpPr>
            <p:nvPr/>
          </p:nvSpPr>
          <p:spPr bwMode="auto">
            <a:xfrm>
              <a:off x="200" y="2376"/>
              <a:ext cx="144" cy="13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23" name="사각형 설명선 22">
            <a:extLst>
              <a:ext uri="{FF2B5EF4-FFF2-40B4-BE49-F238E27FC236}">
                <a16:creationId xmlns:a16="http://schemas.microsoft.com/office/drawing/2014/main" id="{9AD12B7E-6F52-4C4E-A991-E9390C421644}"/>
              </a:ext>
            </a:extLst>
          </p:cNvPr>
          <p:cNvSpPr>
            <a:spLocks noChangeArrowheads="1"/>
          </p:cNvSpPr>
          <p:nvPr/>
        </p:nvSpPr>
        <p:spPr bwMode="auto">
          <a:xfrm>
            <a:off x="6705600" y="4900613"/>
            <a:ext cx="1322388" cy="430212"/>
          </a:xfrm>
          <a:prstGeom prst="wedgeRectCallout">
            <a:avLst>
              <a:gd name="adj1" fmla="val -50477"/>
              <a:gd name="adj2" fmla="val -365824"/>
            </a:avLst>
          </a:prstGeom>
          <a:solidFill>
            <a:schemeClr val="bg1"/>
          </a:solidFill>
          <a:ln w="12700" algn="ctr">
            <a:solidFill>
              <a:schemeClr val="tx1"/>
            </a:solidFill>
            <a:round/>
            <a:headEnd/>
            <a:tailEnd/>
          </a:ln>
        </p:spPr>
        <p:txBody>
          <a:bodyPr anchor="ctr">
            <a:spAutoFit/>
          </a:bodyPr>
          <a:lstStyle/>
          <a:p>
            <a:pPr algn="ctr">
              <a:lnSpc>
                <a:spcPct val="90000"/>
              </a:lnSpc>
              <a:spcBef>
                <a:spcPct val="50000"/>
              </a:spcBef>
              <a:defRPr/>
            </a:pPr>
            <a:r>
              <a:rPr lang="en-US" altLang="ko-KR" sz="1217" i="1" u="sng" dirty="0">
                <a:solidFill>
                  <a:srgbClr val="FC0128"/>
                </a:solidFill>
              </a:rPr>
              <a:t>distinguished 1-cell</a:t>
            </a:r>
            <a:endParaRPr lang="ko-KR" altLang="en-US" sz="1217" dirty="0">
              <a:solidFill>
                <a:srgbClr val="000000"/>
              </a:solidFill>
            </a:endParaRPr>
          </a:p>
        </p:txBody>
      </p:sp>
      <p:sp>
        <p:nvSpPr>
          <p:cNvPr id="70666" name="직사각형 24">
            <a:extLst>
              <a:ext uri="{FF2B5EF4-FFF2-40B4-BE49-F238E27FC236}">
                <a16:creationId xmlns:a16="http://schemas.microsoft.com/office/drawing/2014/main" id="{357052CE-0E50-E641-AA88-CBE8901F3C30}"/>
              </a:ext>
            </a:extLst>
          </p:cNvPr>
          <p:cNvSpPr>
            <a:spLocks noChangeArrowheads="1"/>
          </p:cNvSpPr>
          <p:nvPr/>
        </p:nvSpPr>
        <p:spPr bwMode="auto">
          <a:xfrm>
            <a:off x="3938588" y="5538788"/>
            <a:ext cx="21463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spcBef>
                <a:spcPct val="50000"/>
              </a:spcBef>
            </a:pPr>
            <a:r>
              <a:rPr lang="en-US" altLang="ko-KR" i="1" u="sng">
                <a:solidFill>
                  <a:srgbClr val="FC0128"/>
                </a:solidFill>
              </a:rPr>
              <a:t>distinguished 1-cell</a:t>
            </a:r>
            <a:endParaRPr lang="ko-KR" altLang="en-US">
              <a:solidFill>
                <a:srgbClr val="000000"/>
              </a:solidFill>
            </a:endParaRPr>
          </a:p>
        </p:txBody>
      </p:sp>
      <p:sp>
        <p:nvSpPr>
          <p:cNvPr id="26" name="Text Box 5">
            <a:extLst>
              <a:ext uri="{FF2B5EF4-FFF2-40B4-BE49-F238E27FC236}">
                <a16:creationId xmlns:a16="http://schemas.microsoft.com/office/drawing/2014/main" id="{BACC0005-C1D4-394B-AE9D-80FD33D22CE5}"/>
              </a:ext>
            </a:extLst>
          </p:cNvPr>
          <p:cNvSpPr txBox="1">
            <a:spLocks noChangeArrowheads="1"/>
          </p:cNvSpPr>
          <p:nvPr/>
        </p:nvSpPr>
        <p:spPr bwMode="auto">
          <a:xfrm>
            <a:off x="1854200" y="2327275"/>
            <a:ext cx="6038850" cy="269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spcBef>
                <a:spcPct val="50000"/>
              </a:spcBef>
            </a:pPr>
            <a:r>
              <a:rPr lang="en-US" altLang="ko-KR" sz="1400">
                <a:solidFill>
                  <a:srgbClr val="000000"/>
                </a:solidFill>
              </a:rPr>
              <a:t>Prime				Minterms</a:t>
            </a:r>
          </a:p>
          <a:p>
            <a:pPr>
              <a:lnSpc>
                <a:spcPct val="90000"/>
              </a:lnSpc>
              <a:spcBef>
                <a:spcPct val="50000"/>
              </a:spcBef>
            </a:pPr>
            <a:r>
              <a:rPr lang="en-US" altLang="ko-KR" sz="1400">
                <a:solidFill>
                  <a:srgbClr val="000000"/>
                </a:solidFill>
              </a:rPr>
              <a:t>Implicants	  	0      1      2      5      6      7      8      9      10     14</a:t>
            </a:r>
          </a:p>
          <a:p>
            <a:pPr>
              <a:lnSpc>
                <a:spcPct val="90000"/>
              </a:lnSpc>
              <a:spcBef>
                <a:spcPct val="50000"/>
              </a:spcBef>
            </a:pPr>
            <a:endParaRPr lang="en-US" altLang="ko-KR" sz="1400">
              <a:solidFill>
                <a:srgbClr val="000000"/>
              </a:solidFill>
            </a:endParaRPr>
          </a:p>
          <a:p>
            <a:pPr>
              <a:lnSpc>
                <a:spcPct val="90000"/>
              </a:lnSpc>
              <a:spcBef>
                <a:spcPct val="50000"/>
              </a:spcBef>
            </a:pPr>
            <a:r>
              <a:rPr lang="en-US" altLang="ko-KR" sz="1400">
                <a:solidFill>
                  <a:srgbClr val="000000"/>
                </a:solidFill>
              </a:rPr>
              <a:t>0,1,8,9	B’C’	x       x                                      x       x</a:t>
            </a:r>
          </a:p>
          <a:p>
            <a:pPr>
              <a:lnSpc>
                <a:spcPct val="90000"/>
              </a:lnSpc>
              <a:spcBef>
                <a:spcPct val="50000"/>
              </a:spcBef>
            </a:pPr>
            <a:r>
              <a:rPr lang="en-US" altLang="ko-KR" sz="1400">
                <a:solidFill>
                  <a:srgbClr val="000000"/>
                </a:solidFill>
              </a:rPr>
              <a:t>0,2,8,10   	B’D’	x              x                               x                x</a:t>
            </a:r>
          </a:p>
          <a:p>
            <a:pPr>
              <a:lnSpc>
                <a:spcPct val="90000"/>
              </a:lnSpc>
              <a:spcBef>
                <a:spcPct val="50000"/>
              </a:spcBef>
            </a:pPr>
            <a:r>
              <a:rPr lang="en-US" altLang="ko-KR" sz="1400">
                <a:solidFill>
                  <a:srgbClr val="000000"/>
                </a:solidFill>
              </a:rPr>
              <a:t>2,6,10,14  	CD’                             x              x                                 x       x</a:t>
            </a:r>
          </a:p>
          <a:p>
            <a:pPr>
              <a:lnSpc>
                <a:spcPct val="90000"/>
              </a:lnSpc>
              <a:spcBef>
                <a:spcPct val="50000"/>
              </a:spcBef>
            </a:pPr>
            <a:r>
              <a:rPr lang="en-US" altLang="ko-KR" sz="1400">
                <a:solidFill>
                  <a:srgbClr val="000000"/>
                </a:solidFill>
              </a:rPr>
              <a:t>1,5	A’C’D                  x              x</a:t>
            </a:r>
          </a:p>
          <a:p>
            <a:pPr>
              <a:lnSpc>
                <a:spcPct val="90000"/>
              </a:lnSpc>
              <a:spcBef>
                <a:spcPct val="50000"/>
              </a:spcBef>
            </a:pPr>
            <a:r>
              <a:rPr lang="en-US" altLang="ko-KR" sz="1400">
                <a:solidFill>
                  <a:srgbClr val="000000"/>
                </a:solidFill>
              </a:rPr>
              <a:t>5,7	A’BD                                  x               x</a:t>
            </a:r>
          </a:p>
          <a:p>
            <a:pPr>
              <a:lnSpc>
                <a:spcPct val="90000"/>
              </a:lnSpc>
              <a:spcBef>
                <a:spcPct val="50000"/>
              </a:spcBef>
            </a:pPr>
            <a:r>
              <a:rPr lang="en-US" altLang="ko-KR" sz="1400">
                <a:solidFill>
                  <a:srgbClr val="000000"/>
                </a:solidFill>
              </a:rPr>
              <a:t>6,7	A’BC	                                x       x</a:t>
            </a:r>
          </a:p>
        </p:txBody>
      </p:sp>
      <p:sp>
        <p:nvSpPr>
          <p:cNvPr id="24" name="직사각형 23">
            <a:extLst>
              <a:ext uri="{FF2B5EF4-FFF2-40B4-BE49-F238E27FC236}">
                <a16:creationId xmlns:a16="http://schemas.microsoft.com/office/drawing/2014/main" id="{CC1D1740-39F9-7546-8C93-A1AA3BEAF067}"/>
              </a:ext>
            </a:extLst>
          </p:cNvPr>
          <p:cNvSpPr/>
          <p:nvPr/>
        </p:nvSpPr>
        <p:spPr>
          <a:xfrm>
            <a:off x="2773363" y="3213100"/>
            <a:ext cx="541337" cy="327025"/>
          </a:xfrm>
          <a:prstGeom prst="rect">
            <a:avLst/>
          </a:prstGeom>
          <a:solidFill>
            <a:schemeClr val="bg1"/>
          </a:solidFill>
        </p:spPr>
        <p:txBody>
          <a:bodyPr wrap="none">
            <a:spAutoFit/>
          </a:bodyPr>
          <a:lstStyle/>
          <a:p>
            <a:pPr>
              <a:defRPr/>
            </a:pPr>
            <a:r>
              <a:rPr lang="en-US" altLang="ko-KR" sz="1521" dirty="0">
                <a:solidFill>
                  <a:srgbClr val="FC0128"/>
                </a:solidFill>
              </a:rPr>
              <a:t>B’C’</a:t>
            </a:r>
            <a:endParaRPr lang="ko-KR" altLang="en-US" sz="1521" dirty="0">
              <a:solidFill>
                <a:srgbClr val="000000"/>
              </a:solidFill>
            </a:endParaRP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8E44D9D6-85FD-244F-8729-5D2F510E65FD}"/>
                  </a:ext>
                </a:extLst>
              </p14:cNvPr>
              <p14:cNvContentPartPr/>
              <p14:nvPr/>
            </p14:nvContentPartPr>
            <p14:xfrm>
              <a:off x="1545120" y="2019240"/>
              <a:ext cx="5842800" cy="4319280"/>
            </p14:xfrm>
          </p:contentPart>
        </mc:Choice>
        <mc:Fallback>
          <p:pic>
            <p:nvPicPr>
              <p:cNvPr id="2" name="Ink 1">
                <a:extLst>
                  <a:ext uri="{FF2B5EF4-FFF2-40B4-BE49-F238E27FC236}">
                    <a16:creationId xmlns:a16="http://schemas.microsoft.com/office/drawing/2014/main" id="{8E44D9D6-85FD-244F-8729-5D2F510E65FD}"/>
                  </a:ext>
                </a:extLst>
              </p:cNvPr>
              <p:cNvPicPr/>
              <p:nvPr/>
            </p:nvPicPr>
            <p:blipFill>
              <a:blip r:embed="rId3"/>
              <a:stretch>
                <a:fillRect/>
              </a:stretch>
            </p:blipFill>
            <p:spPr>
              <a:xfrm>
                <a:off x="1535760" y="2009880"/>
                <a:ext cx="5861520" cy="4338000"/>
              </a:xfrm>
              <a:prstGeom prst="rect">
                <a:avLst/>
              </a:prstGeom>
            </p:spPr>
          </p:pic>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5" presetClass="entr" presetSubtype="1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animEffect transition="in" filter="checkerboard(across)">
                                      <p:cBhvr>
                                        <p:cTn id="9" dur="500"/>
                                        <p:tgtEl>
                                          <p:spTgt spid="23"/>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xit" presetSubtype="0" fill="hold" grpId="1" nodeType="clickEffect">
                                  <p:stCondLst>
                                    <p:cond delay="0"/>
                                  </p:stCondLst>
                                  <p:childTnLst>
                                    <p:set>
                                      <p:cBhvr>
                                        <p:cTn id="13" dur="1" fill="hold">
                                          <p:stCondLst>
                                            <p:cond delay="0"/>
                                          </p:stCondLst>
                                        </p:cTn>
                                        <p:tgtEl>
                                          <p:spTgt spid="23"/>
                                        </p:tgtEl>
                                        <p:attrNameLst>
                                          <p:attrName>style.visibility</p:attrName>
                                        </p:attrNameLst>
                                      </p:cBhvr>
                                      <p:to>
                                        <p:strVal val="hidden"/>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linds(horizontal)">
                                      <p:cBhvr>
                                        <p:cTn id="30" dur="500"/>
                                        <p:tgtEl>
                                          <p:spTgt spid="1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6">
                                            <p:txEl>
                                              <p:pRg st="4" end="4"/>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6">
                                            <p:txEl>
                                              <p:pRg st="5" end="5"/>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26">
                                            <p:txEl>
                                              <p:pRg st="6" end="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xEl>
                                              <p:pRg st="7" end="7"/>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3" grpId="0" animBg="1"/>
      <p:bldP spid="23" grpId="1" animBg="1"/>
      <p:bldP spid="2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E5B045C7-AAFE-D243-BD1C-ACAB5F9A8469}"/>
              </a:ext>
            </a:extLst>
          </p:cNvPr>
          <p:cNvSpPr>
            <a:spLocks noGrp="1" noChangeArrowheads="1"/>
          </p:cNvSpPr>
          <p:nvPr>
            <p:ph type="title"/>
          </p:nvPr>
        </p:nvSpPr>
        <p:spPr>
          <a:xfrm>
            <a:off x="1757363" y="1011238"/>
            <a:ext cx="1746250" cy="249237"/>
          </a:xfrm>
        </p:spPr>
        <p:txBody>
          <a:bodyPr/>
          <a:lstStyle/>
          <a:p>
            <a:pPr>
              <a:defRPr/>
            </a:pPr>
            <a:r>
              <a:rPr lang="en-US" altLang="ko-KR" sz="1521"/>
              <a:t>3.2.1 </a:t>
            </a:r>
            <a:r>
              <a:rPr lang="en-US" altLang="ko-KR" sz="1521" i="1"/>
              <a:t>Q-M Method</a:t>
            </a:r>
          </a:p>
        </p:txBody>
      </p:sp>
      <p:sp>
        <p:nvSpPr>
          <p:cNvPr id="62467" name="Rectangle 4">
            <a:extLst>
              <a:ext uri="{FF2B5EF4-FFF2-40B4-BE49-F238E27FC236}">
                <a16:creationId xmlns:a16="http://schemas.microsoft.com/office/drawing/2014/main" id="{9A39AB52-E0D4-E748-BA39-449109C86709}"/>
              </a:ext>
            </a:extLst>
          </p:cNvPr>
          <p:cNvSpPr>
            <a:spLocks noChangeArrowheads="1"/>
          </p:cNvSpPr>
          <p:nvPr/>
        </p:nvSpPr>
        <p:spPr bwMode="auto">
          <a:xfrm>
            <a:off x="1714500" y="1822450"/>
            <a:ext cx="6021388" cy="635000"/>
          </a:xfrm>
          <a:prstGeom prst="rect">
            <a:avLst/>
          </a:prstGeom>
          <a:noFill/>
          <a:ln w="12700">
            <a:noFill/>
            <a:miter lim="800000"/>
            <a:headEnd/>
            <a:tailEnd/>
          </a:ln>
        </p:spPr>
        <p:txBody>
          <a:bodyPr lIns="48286" tIns="19315" rIns="48286" bIns="19315">
            <a:spAutoFit/>
          </a:bodyPr>
          <a:lstStyle/>
          <a:p>
            <a:pPr marL="956051" lvl="1" indent="-956051">
              <a:lnSpc>
                <a:spcPct val="85000"/>
              </a:lnSpc>
              <a:defRPr/>
            </a:pPr>
            <a:r>
              <a:rPr lang="en-US" altLang="ko-KR" sz="1521" dirty="0">
                <a:solidFill>
                  <a:srgbClr val="0000FF"/>
                </a:solidFill>
              </a:rPr>
              <a:t>Method 1: </a:t>
            </a:r>
            <a:r>
              <a:rPr lang="en-US" altLang="ko-KR" sz="1521" dirty="0">
                <a:solidFill>
                  <a:srgbClr val="000000"/>
                </a:solidFill>
              </a:rPr>
              <a:t>Find EPI, remembering that, if a </a:t>
            </a:r>
            <a:r>
              <a:rPr lang="en-US" altLang="ko-KR" sz="1521" dirty="0" err="1">
                <a:solidFill>
                  <a:srgbClr val="000000"/>
                </a:solidFill>
              </a:rPr>
              <a:t>minterm</a:t>
            </a:r>
            <a:r>
              <a:rPr lang="en-US" altLang="ko-KR" sz="1521" dirty="0">
                <a:solidFill>
                  <a:srgbClr val="000000"/>
                </a:solidFill>
              </a:rPr>
              <a:t> is covered by only one PI, that PI is EPI.</a:t>
            </a:r>
            <a:endParaRPr lang="en-US" altLang="ko-KR" sz="1521" i="1" dirty="0">
              <a:solidFill>
                <a:srgbClr val="000000"/>
              </a:solidFill>
            </a:endParaRPr>
          </a:p>
          <a:p>
            <a:pPr marL="0" lvl="1">
              <a:lnSpc>
                <a:spcPct val="85000"/>
              </a:lnSpc>
              <a:defRPr/>
            </a:pPr>
            <a:endParaRPr lang="en-US" altLang="ko-KR" sz="1521" i="1" dirty="0">
              <a:solidFill>
                <a:srgbClr val="000000"/>
              </a:solidFill>
            </a:endParaRPr>
          </a:p>
        </p:txBody>
      </p:sp>
      <p:grpSp>
        <p:nvGrpSpPr>
          <p:cNvPr id="71683" name="Group 6">
            <a:extLst>
              <a:ext uri="{FF2B5EF4-FFF2-40B4-BE49-F238E27FC236}">
                <a16:creationId xmlns:a16="http://schemas.microsoft.com/office/drawing/2014/main" id="{B21B1737-7AF9-6E4F-AEAF-A724EC544D00}"/>
              </a:ext>
            </a:extLst>
          </p:cNvPr>
          <p:cNvGrpSpPr>
            <a:grpSpLocks/>
          </p:cNvGrpSpPr>
          <p:nvPr/>
        </p:nvGrpSpPr>
        <p:grpSpPr bwMode="auto">
          <a:xfrm>
            <a:off x="1846263" y="2327275"/>
            <a:ext cx="5953125" cy="2933700"/>
            <a:chOff x="480" y="960"/>
            <a:chExt cx="4512" cy="2304"/>
          </a:xfrm>
        </p:grpSpPr>
        <p:sp>
          <p:nvSpPr>
            <p:cNvPr id="71728" name="Rectangle 7">
              <a:extLst>
                <a:ext uri="{FF2B5EF4-FFF2-40B4-BE49-F238E27FC236}">
                  <a16:creationId xmlns:a16="http://schemas.microsoft.com/office/drawing/2014/main" id="{F9D83A33-9BE0-4243-A092-5AD0865A5DC0}"/>
                </a:ext>
              </a:extLst>
            </p:cNvPr>
            <p:cNvSpPr>
              <a:spLocks noChangeArrowheads="1"/>
            </p:cNvSpPr>
            <p:nvPr/>
          </p:nvSpPr>
          <p:spPr bwMode="auto">
            <a:xfrm>
              <a:off x="480" y="960"/>
              <a:ext cx="4512" cy="230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spcBef>
                  <a:spcPct val="50000"/>
                </a:spcBef>
              </a:pPr>
              <a:endParaRPr lang="ko-KR" altLang="en-US">
                <a:solidFill>
                  <a:srgbClr val="000000"/>
                </a:solidFill>
              </a:endParaRPr>
            </a:p>
          </p:txBody>
        </p:sp>
        <p:sp>
          <p:nvSpPr>
            <p:cNvPr id="71729" name="Line 8">
              <a:extLst>
                <a:ext uri="{FF2B5EF4-FFF2-40B4-BE49-F238E27FC236}">
                  <a16:creationId xmlns:a16="http://schemas.microsoft.com/office/drawing/2014/main" id="{4C6C8D78-B5AA-2748-B00C-300D8BE0F0D7}"/>
                </a:ext>
              </a:extLst>
            </p:cNvPr>
            <p:cNvSpPr>
              <a:spLocks noChangeShapeType="1"/>
            </p:cNvSpPr>
            <p:nvPr/>
          </p:nvSpPr>
          <p:spPr bwMode="auto">
            <a:xfrm>
              <a:off x="1632" y="960"/>
              <a:ext cx="0" cy="23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1730" name="Line 9">
              <a:extLst>
                <a:ext uri="{FF2B5EF4-FFF2-40B4-BE49-F238E27FC236}">
                  <a16:creationId xmlns:a16="http://schemas.microsoft.com/office/drawing/2014/main" id="{EF30A1DF-F7B5-8B44-AB65-2C029A00CADD}"/>
                </a:ext>
              </a:extLst>
            </p:cNvPr>
            <p:cNvSpPr>
              <a:spLocks noChangeShapeType="1"/>
            </p:cNvSpPr>
            <p:nvPr/>
          </p:nvSpPr>
          <p:spPr bwMode="auto">
            <a:xfrm>
              <a:off x="480" y="1440"/>
              <a:ext cx="451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62470" name="Rectangle 10">
            <a:extLst>
              <a:ext uri="{FF2B5EF4-FFF2-40B4-BE49-F238E27FC236}">
                <a16:creationId xmlns:a16="http://schemas.microsoft.com/office/drawing/2014/main" id="{78E67E66-C649-424A-8681-1A06995619E0}"/>
              </a:ext>
            </a:extLst>
          </p:cNvPr>
          <p:cNvSpPr>
            <a:spLocks noChangeArrowheads="1"/>
          </p:cNvSpPr>
          <p:nvPr/>
        </p:nvSpPr>
        <p:spPr bwMode="auto">
          <a:xfrm>
            <a:off x="1697038" y="1487488"/>
            <a:ext cx="5434012" cy="238125"/>
          </a:xfrm>
          <a:prstGeom prst="rect">
            <a:avLst/>
          </a:prstGeom>
          <a:noFill/>
          <a:ln w="12700">
            <a:noFill/>
            <a:miter lim="800000"/>
            <a:headEnd/>
            <a:tailEnd/>
          </a:ln>
        </p:spPr>
        <p:txBody>
          <a:bodyPr wrap="none" lIns="48286" tIns="19315" rIns="48286" bIns="19315">
            <a:spAutoFit/>
          </a:bodyPr>
          <a:lstStyle/>
          <a:p>
            <a:pPr>
              <a:lnSpc>
                <a:spcPct val="85000"/>
              </a:lnSpc>
              <a:defRPr/>
            </a:pPr>
            <a:r>
              <a:rPr lang="en-US" altLang="ko-KR" sz="1521" u="sng" dirty="0">
                <a:solidFill>
                  <a:srgbClr val="FC0128"/>
                </a:solidFill>
              </a:rPr>
              <a:t>Step 2:</a:t>
            </a:r>
            <a:r>
              <a:rPr lang="en-US" altLang="ko-KR" sz="1521" u="sng" dirty="0">
                <a:solidFill>
                  <a:srgbClr val="000000"/>
                </a:solidFill>
              </a:rPr>
              <a:t> Select a min. set of PI’s</a:t>
            </a:r>
            <a:r>
              <a:rPr lang="en-US" altLang="ko-KR" sz="1521" dirty="0">
                <a:solidFill>
                  <a:srgbClr val="000000"/>
                </a:solidFill>
              </a:rPr>
              <a:t> using a </a:t>
            </a:r>
            <a:r>
              <a:rPr lang="en-US" altLang="ko-KR" sz="1521" i="1" dirty="0">
                <a:solidFill>
                  <a:srgbClr val="000000"/>
                </a:solidFill>
              </a:rPr>
              <a:t>Prime </a:t>
            </a:r>
            <a:r>
              <a:rPr lang="en-US" altLang="ko-KR" sz="1521" i="1" dirty="0" err="1">
                <a:solidFill>
                  <a:srgbClr val="000000"/>
                </a:solidFill>
              </a:rPr>
              <a:t>Implicant</a:t>
            </a:r>
            <a:r>
              <a:rPr lang="en-US" altLang="ko-KR" sz="1521" i="1" dirty="0">
                <a:solidFill>
                  <a:srgbClr val="000000"/>
                </a:solidFill>
              </a:rPr>
              <a:t> Chart</a:t>
            </a:r>
            <a:endParaRPr lang="en-US" altLang="ko-KR" sz="1521" dirty="0">
              <a:solidFill>
                <a:srgbClr val="FC0128"/>
              </a:solidFill>
            </a:endParaRPr>
          </a:p>
        </p:txBody>
      </p:sp>
      <p:sp>
        <p:nvSpPr>
          <p:cNvPr id="71685" name="Oval 10">
            <a:extLst>
              <a:ext uri="{FF2B5EF4-FFF2-40B4-BE49-F238E27FC236}">
                <a16:creationId xmlns:a16="http://schemas.microsoft.com/office/drawing/2014/main" id="{1C7422DA-C225-8044-ABB0-577BC68E2BCA}"/>
              </a:ext>
            </a:extLst>
          </p:cNvPr>
          <p:cNvSpPr>
            <a:spLocks noChangeArrowheads="1"/>
          </p:cNvSpPr>
          <p:nvPr/>
        </p:nvSpPr>
        <p:spPr bwMode="auto">
          <a:xfrm>
            <a:off x="6548438" y="3249613"/>
            <a:ext cx="173037" cy="290512"/>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spcBef>
                <a:spcPct val="50000"/>
              </a:spcBef>
            </a:pPr>
            <a:endParaRPr lang="ko-KR" altLang="en-US">
              <a:solidFill>
                <a:srgbClr val="000000"/>
              </a:solidFill>
            </a:endParaRPr>
          </a:p>
        </p:txBody>
      </p:sp>
      <p:sp>
        <p:nvSpPr>
          <p:cNvPr id="71686" name="Line 11">
            <a:extLst>
              <a:ext uri="{FF2B5EF4-FFF2-40B4-BE49-F238E27FC236}">
                <a16:creationId xmlns:a16="http://schemas.microsoft.com/office/drawing/2014/main" id="{00BCBC82-A85E-EC45-B7D8-8F24D843D993}"/>
              </a:ext>
            </a:extLst>
          </p:cNvPr>
          <p:cNvSpPr>
            <a:spLocks noChangeShapeType="1"/>
          </p:cNvSpPr>
          <p:nvPr/>
        </p:nvSpPr>
        <p:spPr bwMode="auto">
          <a:xfrm>
            <a:off x="3303588" y="3376613"/>
            <a:ext cx="445135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nvGrpSpPr>
          <p:cNvPr id="71687" name="Group 22">
            <a:extLst>
              <a:ext uri="{FF2B5EF4-FFF2-40B4-BE49-F238E27FC236}">
                <a16:creationId xmlns:a16="http://schemas.microsoft.com/office/drawing/2014/main" id="{3D5575F7-7566-1744-81FB-89A3B0A5A80B}"/>
              </a:ext>
            </a:extLst>
          </p:cNvPr>
          <p:cNvGrpSpPr>
            <a:grpSpLocks/>
          </p:cNvGrpSpPr>
          <p:nvPr/>
        </p:nvGrpSpPr>
        <p:grpSpPr bwMode="auto">
          <a:xfrm>
            <a:off x="3816350" y="2324100"/>
            <a:ext cx="2825750" cy="2974975"/>
            <a:chOff x="2208" y="1208"/>
            <a:chExt cx="2340" cy="2464"/>
          </a:xfrm>
        </p:grpSpPr>
        <p:sp>
          <p:nvSpPr>
            <p:cNvPr id="71724" name="Line 12">
              <a:extLst>
                <a:ext uri="{FF2B5EF4-FFF2-40B4-BE49-F238E27FC236}">
                  <a16:creationId xmlns:a16="http://schemas.microsoft.com/office/drawing/2014/main" id="{ACC8C20A-C90E-E44B-8DBC-C0781FD3B593}"/>
                </a:ext>
              </a:extLst>
            </p:cNvPr>
            <p:cNvSpPr>
              <a:spLocks noChangeShapeType="1"/>
            </p:cNvSpPr>
            <p:nvPr/>
          </p:nvSpPr>
          <p:spPr bwMode="auto">
            <a:xfrm>
              <a:off x="2208" y="1208"/>
              <a:ext cx="0" cy="245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1725" name="Line 13">
              <a:extLst>
                <a:ext uri="{FF2B5EF4-FFF2-40B4-BE49-F238E27FC236}">
                  <a16:creationId xmlns:a16="http://schemas.microsoft.com/office/drawing/2014/main" id="{DD5B0C38-7901-B645-8068-6D272A861AC1}"/>
                </a:ext>
              </a:extLst>
            </p:cNvPr>
            <p:cNvSpPr>
              <a:spLocks noChangeShapeType="1"/>
            </p:cNvSpPr>
            <p:nvPr/>
          </p:nvSpPr>
          <p:spPr bwMode="auto">
            <a:xfrm>
              <a:off x="2560" y="1208"/>
              <a:ext cx="0" cy="246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1726" name="Line 14">
              <a:extLst>
                <a:ext uri="{FF2B5EF4-FFF2-40B4-BE49-F238E27FC236}">
                  <a16:creationId xmlns:a16="http://schemas.microsoft.com/office/drawing/2014/main" id="{A7F73D43-8E76-2846-9061-7CC66C4388F4}"/>
                </a:ext>
              </a:extLst>
            </p:cNvPr>
            <p:cNvSpPr>
              <a:spLocks noChangeShapeType="1"/>
            </p:cNvSpPr>
            <p:nvPr/>
          </p:nvSpPr>
          <p:spPr bwMode="auto">
            <a:xfrm>
              <a:off x="4184" y="1216"/>
              <a:ext cx="0" cy="244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1727" name="Line 15">
              <a:extLst>
                <a:ext uri="{FF2B5EF4-FFF2-40B4-BE49-F238E27FC236}">
                  <a16:creationId xmlns:a16="http://schemas.microsoft.com/office/drawing/2014/main" id="{C894A854-6012-6D46-946B-0340E807B5FA}"/>
                </a:ext>
              </a:extLst>
            </p:cNvPr>
            <p:cNvSpPr>
              <a:spLocks noChangeShapeType="1"/>
            </p:cNvSpPr>
            <p:nvPr/>
          </p:nvSpPr>
          <p:spPr bwMode="auto">
            <a:xfrm>
              <a:off x="4548" y="1216"/>
              <a:ext cx="0" cy="244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71688" name="Group 21">
            <a:extLst>
              <a:ext uri="{FF2B5EF4-FFF2-40B4-BE49-F238E27FC236}">
                <a16:creationId xmlns:a16="http://schemas.microsoft.com/office/drawing/2014/main" id="{BC0DF089-A508-DD4E-B6F4-C91800AE14B0}"/>
              </a:ext>
            </a:extLst>
          </p:cNvPr>
          <p:cNvGrpSpPr>
            <a:grpSpLocks/>
          </p:cNvGrpSpPr>
          <p:nvPr/>
        </p:nvGrpSpPr>
        <p:grpSpPr bwMode="auto">
          <a:xfrm>
            <a:off x="1393825" y="3463925"/>
            <a:ext cx="2327275" cy="2482850"/>
            <a:chOff x="200" y="2152"/>
            <a:chExt cx="1928" cy="2057"/>
          </a:xfrm>
        </p:grpSpPr>
        <p:sp>
          <p:nvSpPr>
            <p:cNvPr id="20" name="Text Box 17">
              <a:extLst>
                <a:ext uri="{FF2B5EF4-FFF2-40B4-BE49-F238E27FC236}">
                  <a16:creationId xmlns:a16="http://schemas.microsoft.com/office/drawing/2014/main" id="{DD3EDB5B-7E15-3A41-B470-F43DDF79BD75}"/>
                </a:ext>
              </a:extLst>
            </p:cNvPr>
            <p:cNvSpPr txBox="1">
              <a:spLocks noChangeArrowheads="1"/>
            </p:cNvSpPr>
            <p:nvPr/>
          </p:nvSpPr>
          <p:spPr bwMode="auto">
            <a:xfrm>
              <a:off x="312" y="3784"/>
              <a:ext cx="1816" cy="425"/>
            </a:xfrm>
            <a:prstGeom prst="rect">
              <a:avLst/>
            </a:prstGeom>
            <a:noFill/>
            <a:ln w="12700">
              <a:solidFill>
                <a:schemeClr val="tx1"/>
              </a:solidFill>
              <a:miter lim="800000"/>
              <a:headEnd/>
              <a:tailEnd/>
            </a:ln>
          </p:spPr>
          <p:txBody>
            <a:bodyPr>
              <a:spAutoFit/>
            </a:bodyPr>
            <a:lstStyle/>
            <a:p>
              <a:pPr>
                <a:lnSpc>
                  <a:spcPct val="90000"/>
                </a:lnSpc>
                <a:spcBef>
                  <a:spcPct val="50000"/>
                </a:spcBef>
                <a:defRPr/>
              </a:pPr>
              <a:r>
                <a:rPr lang="en-US" altLang="ko-KR" sz="1521" dirty="0">
                  <a:solidFill>
                    <a:srgbClr val="000000"/>
                  </a:solidFill>
                </a:rPr>
                <a:t>EPI=Essential Prime </a:t>
              </a:r>
              <a:r>
                <a:rPr lang="en-US" altLang="ko-KR" sz="1521" dirty="0" err="1">
                  <a:solidFill>
                    <a:srgbClr val="000000"/>
                  </a:solidFill>
                </a:rPr>
                <a:t>Implicant</a:t>
              </a:r>
              <a:endParaRPr lang="en-US" altLang="ko-KR" sz="1521" dirty="0">
                <a:solidFill>
                  <a:srgbClr val="000000"/>
                </a:solidFill>
              </a:endParaRPr>
            </a:p>
          </p:txBody>
        </p:sp>
        <p:sp>
          <p:nvSpPr>
            <p:cNvPr id="71722" name="Line 18">
              <a:extLst>
                <a:ext uri="{FF2B5EF4-FFF2-40B4-BE49-F238E27FC236}">
                  <a16:creationId xmlns:a16="http://schemas.microsoft.com/office/drawing/2014/main" id="{07514CB6-BF5C-EC48-BA18-BA9FD44F8261}"/>
                </a:ext>
              </a:extLst>
            </p:cNvPr>
            <p:cNvSpPr>
              <a:spLocks noChangeShapeType="1"/>
            </p:cNvSpPr>
            <p:nvPr/>
          </p:nvSpPr>
          <p:spPr bwMode="auto">
            <a:xfrm flipV="1">
              <a:off x="208" y="2152"/>
              <a:ext cx="384" cy="216"/>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1723" name="Line 19">
              <a:extLst>
                <a:ext uri="{FF2B5EF4-FFF2-40B4-BE49-F238E27FC236}">
                  <a16:creationId xmlns:a16="http://schemas.microsoft.com/office/drawing/2014/main" id="{DB9DFAE0-AA82-7F4B-AA12-B8FA986A45BA}"/>
                </a:ext>
              </a:extLst>
            </p:cNvPr>
            <p:cNvSpPr>
              <a:spLocks noChangeShapeType="1"/>
            </p:cNvSpPr>
            <p:nvPr/>
          </p:nvSpPr>
          <p:spPr bwMode="auto">
            <a:xfrm>
              <a:off x="200" y="2376"/>
              <a:ext cx="144" cy="13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23" name="사각형 설명선 22">
            <a:extLst>
              <a:ext uri="{FF2B5EF4-FFF2-40B4-BE49-F238E27FC236}">
                <a16:creationId xmlns:a16="http://schemas.microsoft.com/office/drawing/2014/main" id="{02812D83-82C1-4540-AED0-C3E4882638D2}"/>
              </a:ext>
            </a:extLst>
          </p:cNvPr>
          <p:cNvSpPr>
            <a:spLocks noChangeArrowheads="1"/>
          </p:cNvSpPr>
          <p:nvPr/>
        </p:nvSpPr>
        <p:spPr bwMode="auto">
          <a:xfrm>
            <a:off x="7231063" y="5408613"/>
            <a:ext cx="1322387" cy="428625"/>
          </a:xfrm>
          <a:prstGeom prst="wedgeRectCallout">
            <a:avLst>
              <a:gd name="adj1" fmla="val -25087"/>
              <a:gd name="adj2" fmla="val -345091"/>
            </a:avLst>
          </a:prstGeom>
          <a:solidFill>
            <a:schemeClr val="bg1"/>
          </a:solidFill>
          <a:ln w="12700" algn="ctr">
            <a:solidFill>
              <a:schemeClr val="tx1"/>
            </a:solidFill>
            <a:round/>
            <a:headEnd/>
            <a:tailEnd/>
          </a:ln>
        </p:spPr>
        <p:txBody>
          <a:bodyPr anchor="ctr">
            <a:spAutoFit/>
          </a:bodyPr>
          <a:lstStyle/>
          <a:p>
            <a:pPr algn="ctr">
              <a:lnSpc>
                <a:spcPct val="90000"/>
              </a:lnSpc>
              <a:spcBef>
                <a:spcPct val="50000"/>
              </a:spcBef>
              <a:defRPr/>
            </a:pPr>
            <a:r>
              <a:rPr lang="en-US" altLang="ko-KR" sz="1217" i="1" u="sng" dirty="0">
                <a:solidFill>
                  <a:srgbClr val="FC0128"/>
                </a:solidFill>
              </a:rPr>
              <a:t>distinguished 1-cell</a:t>
            </a:r>
            <a:endParaRPr lang="ko-KR" altLang="en-US" sz="1217" dirty="0">
              <a:solidFill>
                <a:srgbClr val="000000"/>
              </a:solidFill>
            </a:endParaRPr>
          </a:p>
        </p:txBody>
      </p:sp>
      <p:sp>
        <p:nvSpPr>
          <p:cNvPr id="71690" name="직사각형 24">
            <a:extLst>
              <a:ext uri="{FF2B5EF4-FFF2-40B4-BE49-F238E27FC236}">
                <a16:creationId xmlns:a16="http://schemas.microsoft.com/office/drawing/2014/main" id="{A429AEE2-D8EA-4147-A38C-00D84BA2C714}"/>
              </a:ext>
            </a:extLst>
          </p:cNvPr>
          <p:cNvSpPr>
            <a:spLocks noChangeArrowheads="1"/>
          </p:cNvSpPr>
          <p:nvPr/>
        </p:nvSpPr>
        <p:spPr bwMode="auto">
          <a:xfrm>
            <a:off x="3938588" y="5538788"/>
            <a:ext cx="214630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spcBef>
                <a:spcPct val="50000"/>
              </a:spcBef>
            </a:pPr>
            <a:r>
              <a:rPr lang="en-US" altLang="ko-KR" i="1" u="sng">
                <a:solidFill>
                  <a:srgbClr val="FC0128"/>
                </a:solidFill>
              </a:rPr>
              <a:t>distinguished 1-cell</a:t>
            </a:r>
            <a:endParaRPr lang="ko-KR" altLang="en-US">
              <a:solidFill>
                <a:srgbClr val="000000"/>
              </a:solidFill>
            </a:endParaRPr>
          </a:p>
        </p:txBody>
      </p:sp>
      <p:sp>
        <p:nvSpPr>
          <p:cNvPr id="71691" name="Text Box 5">
            <a:extLst>
              <a:ext uri="{FF2B5EF4-FFF2-40B4-BE49-F238E27FC236}">
                <a16:creationId xmlns:a16="http://schemas.microsoft.com/office/drawing/2014/main" id="{54306796-576D-4A40-BFCB-55997BBFCDD8}"/>
              </a:ext>
            </a:extLst>
          </p:cNvPr>
          <p:cNvSpPr txBox="1">
            <a:spLocks noChangeArrowheads="1"/>
          </p:cNvSpPr>
          <p:nvPr/>
        </p:nvSpPr>
        <p:spPr bwMode="auto">
          <a:xfrm>
            <a:off x="1854200" y="2327275"/>
            <a:ext cx="6038850" cy="269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spcBef>
                <a:spcPct val="50000"/>
              </a:spcBef>
            </a:pPr>
            <a:r>
              <a:rPr lang="en-US" altLang="ko-KR" sz="1400">
                <a:solidFill>
                  <a:srgbClr val="000000"/>
                </a:solidFill>
              </a:rPr>
              <a:t>Prime				Minterms</a:t>
            </a:r>
          </a:p>
          <a:p>
            <a:pPr>
              <a:lnSpc>
                <a:spcPct val="90000"/>
              </a:lnSpc>
              <a:spcBef>
                <a:spcPct val="50000"/>
              </a:spcBef>
            </a:pPr>
            <a:r>
              <a:rPr lang="en-US" altLang="ko-KR" sz="1400">
                <a:solidFill>
                  <a:srgbClr val="000000"/>
                </a:solidFill>
              </a:rPr>
              <a:t>Implicants	  	0      1      2      5      6      7      8      9      10     14</a:t>
            </a:r>
          </a:p>
          <a:p>
            <a:pPr>
              <a:lnSpc>
                <a:spcPct val="90000"/>
              </a:lnSpc>
              <a:spcBef>
                <a:spcPct val="50000"/>
              </a:spcBef>
            </a:pPr>
            <a:endParaRPr lang="en-US" altLang="ko-KR" sz="1400">
              <a:solidFill>
                <a:srgbClr val="000000"/>
              </a:solidFill>
            </a:endParaRPr>
          </a:p>
          <a:p>
            <a:pPr>
              <a:lnSpc>
                <a:spcPct val="90000"/>
              </a:lnSpc>
              <a:spcBef>
                <a:spcPct val="50000"/>
              </a:spcBef>
            </a:pPr>
            <a:r>
              <a:rPr lang="en-US" altLang="ko-KR" sz="1400">
                <a:solidFill>
                  <a:srgbClr val="000000"/>
                </a:solidFill>
              </a:rPr>
              <a:t>0,1,8,9	B’C’	x       x                                      x       x</a:t>
            </a:r>
          </a:p>
          <a:p>
            <a:pPr>
              <a:lnSpc>
                <a:spcPct val="90000"/>
              </a:lnSpc>
              <a:spcBef>
                <a:spcPct val="50000"/>
              </a:spcBef>
            </a:pPr>
            <a:r>
              <a:rPr lang="en-US" altLang="ko-KR" sz="1400">
                <a:solidFill>
                  <a:srgbClr val="000000"/>
                </a:solidFill>
              </a:rPr>
              <a:t>0,2,8,10   	B’D’	x              x                               x                x</a:t>
            </a:r>
          </a:p>
          <a:p>
            <a:pPr>
              <a:lnSpc>
                <a:spcPct val="90000"/>
              </a:lnSpc>
              <a:spcBef>
                <a:spcPct val="50000"/>
              </a:spcBef>
            </a:pPr>
            <a:r>
              <a:rPr lang="en-US" altLang="ko-KR" sz="1400">
                <a:solidFill>
                  <a:srgbClr val="000000"/>
                </a:solidFill>
              </a:rPr>
              <a:t>2,6,10,14  	CD’                             x              x                                 x       x</a:t>
            </a:r>
          </a:p>
          <a:p>
            <a:pPr>
              <a:lnSpc>
                <a:spcPct val="90000"/>
              </a:lnSpc>
              <a:spcBef>
                <a:spcPct val="50000"/>
              </a:spcBef>
            </a:pPr>
            <a:r>
              <a:rPr lang="en-US" altLang="ko-KR" sz="1400">
                <a:solidFill>
                  <a:srgbClr val="000000"/>
                </a:solidFill>
              </a:rPr>
              <a:t>1,5	A’C’D                  x              x</a:t>
            </a:r>
          </a:p>
          <a:p>
            <a:pPr>
              <a:lnSpc>
                <a:spcPct val="90000"/>
              </a:lnSpc>
              <a:spcBef>
                <a:spcPct val="50000"/>
              </a:spcBef>
            </a:pPr>
            <a:r>
              <a:rPr lang="en-US" altLang="ko-KR" sz="1400">
                <a:solidFill>
                  <a:srgbClr val="000000"/>
                </a:solidFill>
              </a:rPr>
              <a:t>5,7	A’BD                                   x               x</a:t>
            </a:r>
          </a:p>
          <a:p>
            <a:pPr>
              <a:lnSpc>
                <a:spcPct val="90000"/>
              </a:lnSpc>
              <a:spcBef>
                <a:spcPct val="50000"/>
              </a:spcBef>
            </a:pPr>
            <a:r>
              <a:rPr lang="en-US" altLang="ko-KR" sz="1400">
                <a:solidFill>
                  <a:srgbClr val="000000"/>
                </a:solidFill>
              </a:rPr>
              <a:t>6,7	A’BC	                                x       x</a:t>
            </a:r>
          </a:p>
        </p:txBody>
      </p:sp>
      <p:sp>
        <p:nvSpPr>
          <p:cNvPr id="24" name="직사각형 23">
            <a:extLst>
              <a:ext uri="{FF2B5EF4-FFF2-40B4-BE49-F238E27FC236}">
                <a16:creationId xmlns:a16="http://schemas.microsoft.com/office/drawing/2014/main" id="{AADF1210-E266-CE42-AB85-EAEE8758BD5E}"/>
              </a:ext>
            </a:extLst>
          </p:cNvPr>
          <p:cNvSpPr/>
          <p:nvPr/>
        </p:nvSpPr>
        <p:spPr>
          <a:xfrm>
            <a:off x="2773363" y="3213100"/>
            <a:ext cx="541337" cy="327025"/>
          </a:xfrm>
          <a:prstGeom prst="rect">
            <a:avLst/>
          </a:prstGeom>
          <a:solidFill>
            <a:schemeClr val="bg1"/>
          </a:solidFill>
        </p:spPr>
        <p:txBody>
          <a:bodyPr wrap="none">
            <a:spAutoFit/>
          </a:bodyPr>
          <a:lstStyle/>
          <a:p>
            <a:pPr>
              <a:defRPr/>
            </a:pPr>
            <a:r>
              <a:rPr lang="en-US" altLang="ko-KR" sz="1521" dirty="0">
                <a:solidFill>
                  <a:srgbClr val="FC0128"/>
                </a:solidFill>
              </a:rPr>
              <a:t>B’C’</a:t>
            </a:r>
            <a:endParaRPr lang="ko-KR" altLang="en-US" sz="1521" dirty="0">
              <a:solidFill>
                <a:srgbClr val="000000"/>
              </a:solidFill>
            </a:endParaRPr>
          </a:p>
        </p:txBody>
      </p:sp>
      <p:sp>
        <p:nvSpPr>
          <p:cNvPr id="71693" name="Oval 10">
            <a:extLst>
              <a:ext uri="{FF2B5EF4-FFF2-40B4-BE49-F238E27FC236}">
                <a16:creationId xmlns:a16="http://schemas.microsoft.com/office/drawing/2014/main" id="{5AF74D82-8738-DC46-BCE0-A3E9E21A8595}"/>
              </a:ext>
            </a:extLst>
          </p:cNvPr>
          <p:cNvSpPr>
            <a:spLocks noChangeArrowheads="1"/>
          </p:cNvSpPr>
          <p:nvPr/>
        </p:nvSpPr>
        <p:spPr bwMode="auto">
          <a:xfrm>
            <a:off x="7458075" y="3825875"/>
            <a:ext cx="173038" cy="290513"/>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spcBef>
                <a:spcPct val="50000"/>
              </a:spcBef>
            </a:pPr>
            <a:endParaRPr lang="ko-KR" altLang="en-US">
              <a:solidFill>
                <a:srgbClr val="000000"/>
              </a:solidFill>
            </a:endParaRPr>
          </a:p>
        </p:txBody>
      </p:sp>
      <p:grpSp>
        <p:nvGrpSpPr>
          <p:cNvPr id="3" name="그룹 2">
            <a:extLst>
              <a:ext uri="{FF2B5EF4-FFF2-40B4-BE49-F238E27FC236}">
                <a16:creationId xmlns:a16="http://schemas.microsoft.com/office/drawing/2014/main" id="{E4269D6C-3E77-AA41-8A69-412FE071AE8E}"/>
              </a:ext>
            </a:extLst>
          </p:cNvPr>
          <p:cNvGrpSpPr>
            <a:grpSpLocks/>
          </p:cNvGrpSpPr>
          <p:nvPr/>
        </p:nvGrpSpPr>
        <p:grpSpPr bwMode="auto">
          <a:xfrm>
            <a:off x="1631950" y="3806825"/>
            <a:ext cx="6054725" cy="1477963"/>
            <a:chOff x="1631304" y="3806599"/>
            <a:chExt cx="6055121" cy="1477958"/>
          </a:xfrm>
        </p:grpSpPr>
        <p:sp>
          <p:nvSpPr>
            <p:cNvPr id="71715" name="Line 12">
              <a:extLst>
                <a:ext uri="{FF2B5EF4-FFF2-40B4-BE49-F238E27FC236}">
                  <a16:creationId xmlns:a16="http://schemas.microsoft.com/office/drawing/2014/main" id="{1A229DDC-69CB-8241-9FB4-8F7460AF6333}"/>
                </a:ext>
              </a:extLst>
            </p:cNvPr>
            <p:cNvSpPr>
              <a:spLocks noChangeShapeType="1"/>
            </p:cNvSpPr>
            <p:nvPr/>
          </p:nvSpPr>
          <p:spPr bwMode="auto">
            <a:xfrm>
              <a:off x="3234414" y="3973580"/>
              <a:ext cx="445201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nvGrpSpPr>
            <p:cNvPr id="71716" name="그룹 28">
              <a:extLst>
                <a:ext uri="{FF2B5EF4-FFF2-40B4-BE49-F238E27FC236}">
                  <a16:creationId xmlns:a16="http://schemas.microsoft.com/office/drawing/2014/main" id="{763CD48D-D8E2-6A41-9B8D-3BE9EBC12B70}"/>
                </a:ext>
              </a:extLst>
            </p:cNvPr>
            <p:cNvGrpSpPr>
              <a:grpSpLocks/>
            </p:cNvGrpSpPr>
            <p:nvPr/>
          </p:nvGrpSpPr>
          <p:grpSpPr bwMode="auto">
            <a:xfrm>
              <a:off x="1631304" y="3806599"/>
              <a:ext cx="1602106" cy="1477958"/>
              <a:chOff x="673100" y="4025384"/>
              <a:chExt cx="2106879" cy="1943616"/>
            </a:xfrm>
          </p:grpSpPr>
          <p:grpSp>
            <p:nvGrpSpPr>
              <p:cNvPr id="71717" name="그룹 39">
                <a:extLst>
                  <a:ext uri="{FF2B5EF4-FFF2-40B4-BE49-F238E27FC236}">
                    <a16:creationId xmlns:a16="http://schemas.microsoft.com/office/drawing/2014/main" id="{F201F72E-F6CA-B245-85BF-CD87E913B3F7}"/>
                  </a:ext>
                </a:extLst>
              </p:cNvPr>
              <p:cNvGrpSpPr>
                <a:grpSpLocks/>
              </p:cNvGrpSpPr>
              <p:nvPr/>
            </p:nvGrpSpPr>
            <p:grpSpPr bwMode="auto">
              <a:xfrm>
                <a:off x="673100" y="4254500"/>
                <a:ext cx="266700" cy="1714500"/>
                <a:chOff x="673100" y="4254500"/>
                <a:chExt cx="266700" cy="1714500"/>
              </a:xfrm>
            </p:grpSpPr>
            <p:sp>
              <p:nvSpPr>
                <p:cNvPr id="71719" name="Line 36">
                  <a:extLst>
                    <a:ext uri="{FF2B5EF4-FFF2-40B4-BE49-F238E27FC236}">
                      <a16:creationId xmlns:a16="http://schemas.microsoft.com/office/drawing/2014/main" id="{5CA8ACA0-C296-EC43-89F6-1E66AEF0F887}"/>
                    </a:ext>
                  </a:extLst>
                </p:cNvPr>
                <p:cNvSpPr>
                  <a:spLocks noChangeShapeType="1"/>
                </p:cNvSpPr>
                <p:nvPr/>
              </p:nvSpPr>
              <p:spPr bwMode="auto">
                <a:xfrm flipV="1">
                  <a:off x="673100" y="4254500"/>
                  <a:ext cx="266700" cy="3429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1720" name="Line 37">
                  <a:extLst>
                    <a:ext uri="{FF2B5EF4-FFF2-40B4-BE49-F238E27FC236}">
                      <a16:creationId xmlns:a16="http://schemas.microsoft.com/office/drawing/2014/main" id="{1003709B-E8DE-C94E-B6E8-4C0AB7155442}"/>
                    </a:ext>
                  </a:extLst>
                </p:cNvPr>
                <p:cNvSpPr>
                  <a:spLocks noChangeShapeType="1"/>
                </p:cNvSpPr>
                <p:nvPr/>
              </p:nvSpPr>
              <p:spPr bwMode="auto">
                <a:xfrm>
                  <a:off x="673100" y="4597400"/>
                  <a:ext cx="76200" cy="1371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31" name="직사각형 30">
                <a:extLst>
                  <a:ext uri="{FF2B5EF4-FFF2-40B4-BE49-F238E27FC236}">
                    <a16:creationId xmlns:a16="http://schemas.microsoft.com/office/drawing/2014/main" id="{D84C7783-FCEA-4247-B514-BD757E297019}"/>
                  </a:ext>
                </a:extLst>
              </p:cNvPr>
              <p:cNvSpPr/>
              <p:nvPr/>
            </p:nvSpPr>
            <p:spPr>
              <a:xfrm>
                <a:off x="2109512" y="4025384"/>
                <a:ext cx="670187" cy="430059"/>
              </a:xfrm>
              <a:prstGeom prst="rect">
                <a:avLst/>
              </a:prstGeom>
              <a:solidFill>
                <a:schemeClr val="bg1"/>
              </a:solidFill>
            </p:spPr>
            <p:txBody>
              <a:bodyPr wrap="none">
                <a:spAutoFit/>
              </a:bodyPr>
              <a:lstStyle/>
              <a:p>
                <a:pPr>
                  <a:defRPr/>
                </a:pPr>
                <a:r>
                  <a:rPr lang="en-US" altLang="ko-KR" sz="1521" dirty="0">
                    <a:solidFill>
                      <a:srgbClr val="FC0128"/>
                    </a:solidFill>
                  </a:rPr>
                  <a:t>CD’</a:t>
                </a:r>
                <a:endParaRPr lang="ko-KR" altLang="en-US" sz="1521" dirty="0">
                  <a:solidFill>
                    <a:srgbClr val="000000"/>
                  </a:solidFill>
                </a:endParaRPr>
              </a:p>
            </p:txBody>
          </p:sp>
        </p:grpSp>
      </p:grpSp>
      <p:grpSp>
        <p:nvGrpSpPr>
          <p:cNvPr id="4" name="그룹 3">
            <a:extLst>
              <a:ext uri="{FF2B5EF4-FFF2-40B4-BE49-F238E27FC236}">
                <a16:creationId xmlns:a16="http://schemas.microsoft.com/office/drawing/2014/main" id="{7F6DA732-AFA2-B740-ACF2-CC4027D78C62}"/>
              </a:ext>
            </a:extLst>
          </p:cNvPr>
          <p:cNvGrpSpPr>
            <a:grpSpLocks/>
          </p:cNvGrpSpPr>
          <p:nvPr/>
        </p:nvGrpSpPr>
        <p:grpSpPr bwMode="auto">
          <a:xfrm>
            <a:off x="4630738" y="2333625"/>
            <a:ext cx="2466975" cy="2955925"/>
            <a:chOff x="4630487" y="2333889"/>
            <a:chExt cx="2467510" cy="2955131"/>
          </a:xfrm>
        </p:grpSpPr>
        <p:sp>
          <p:nvSpPr>
            <p:cNvPr id="71712" name="Line 14">
              <a:extLst>
                <a:ext uri="{FF2B5EF4-FFF2-40B4-BE49-F238E27FC236}">
                  <a16:creationId xmlns:a16="http://schemas.microsoft.com/office/drawing/2014/main" id="{51D2450C-92E6-E743-8846-9266105BE5CC}"/>
                </a:ext>
              </a:extLst>
            </p:cNvPr>
            <p:cNvSpPr>
              <a:spLocks noChangeShapeType="1"/>
            </p:cNvSpPr>
            <p:nvPr/>
          </p:nvSpPr>
          <p:spPr bwMode="auto">
            <a:xfrm>
              <a:off x="5402761" y="2333889"/>
              <a:ext cx="0" cy="295513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1713" name="Line 14">
              <a:extLst>
                <a:ext uri="{FF2B5EF4-FFF2-40B4-BE49-F238E27FC236}">
                  <a16:creationId xmlns:a16="http://schemas.microsoft.com/office/drawing/2014/main" id="{ADE23DEC-AFD2-4744-989B-549E3258C631}"/>
                </a:ext>
              </a:extLst>
            </p:cNvPr>
            <p:cNvSpPr>
              <a:spLocks noChangeShapeType="1"/>
            </p:cNvSpPr>
            <p:nvPr/>
          </p:nvSpPr>
          <p:spPr bwMode="auto">
            <a:xfrm>
              <a:off x="4630487" y="2333889"/>
              <a:ext cx="0" cy="295513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1714" name="Line 14">
              <a:extLst>
                <a:ext uri="{FF2B5EF4-FFF2-40B4-BE49-F238E27FC236}">
                  <a16:creationId xmlns:a16="http://schemas.microsoft.com/office/drawing/2014/main" id="{F7C25853-878E-7647-9697-F7B6BD8B58D0}"/>
                </a:ext>
              </a:extLst>
            </p:cNvPr>
            <p:cNvSpPr>
              <a:spLocks noChangeShapeType="1"/>
            </p:cNvSpPr>
            <p:nvPr/>
          </p:nvSpPr>
          <p:spPr bwMode="auto">
            <a:xfrm>
              <a:off x="7097997" y="2333889"/>
              <a:ext cx="0" cy="295513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37" name="직사각형 36">
            <a:extLst>
              <a:ext uri="{FF2B5EF4-FFF2-40B4-BE49-F238E27FC236}">
                <a16:creationId xmlns:a16="http://schemas.microsoft.com/office/drawing/2014/main" id="{F6C7E628-93BF-8843-911E-ED2D69546AE7}"/>
              </a:ext>
            </a:extLst>
          </p:cNvPr>
          <p:cNvSpPr>
            <a:spLocks noChangeArrowheads="1"/>
          </p:cNvSpPr>
          <p:nvPr/>
        </p:nvSpPr>
        <p:spPr bwMode="auto">
          <a:xfrm>
            <a:off x="2654300" y="6167438"/>
            <a:ext cx="3952875" cy="34131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spcBef>
                <a:spcPct val="50000"/>
              </a:spcBef>
            </a:pPr>
            <a:r>
              <a:rPr lang="en-US" altLang="ko-KR">
                <a:solidFill>
                  <a:srgbClr val="000000"/>
                </a:solidFill>
              </a:rPr>
              <a:t>The min. form, F = B’C’ + CD’ + A’BD</a:t>
            </a:r>
          </a:p>
        </p:txBody>
      </p:sp>
      <p:grpSp>
        <p:nvGrpSpPr>
          <p:cNvPr id="38" name="Group 22">
            <a:extLst>
              <a:ext uri="{FF2B5EF4-FFF2-40B4-BE49-F238E27FC236}">
                <a16:creationId xmlns:a16="http://schemas.microsoft.com/office/drawing/2014/main" id="{656D31FB-456F-B84A-B06B-A3CBF1A9390F}"/>
              </a:ext>
            </a:extLst>
          </p:cNvPr>
          <p:cNvGrpSpPr>
            <a:grpSpLocks/>
          </p:cNvGrpSpPr>
          <p:nvPr/>
        </p:nvGrpSpPr>
        <p:grpSpPr bwMode="auto">
          <a:xfrm>
            <a:off x="4822825" y="4130675"/>
            <a:ext cx="1293813" cy="868363"/>
            <a:chOff x="2784" y="2688"/>
            <a:chExt cx="1008" cy="720"/>
          </a:xfrm>
        </p:grpSpPr>
        <p:sp>
          <p:nvSpPr>
            <p:cNvPr id="71704" name="Line 23">
              <a:extLst>
                <a:ext uri="{FF2B5EF4-FFF2-40B4-BE49-F238E27FC236}">
                  <a16:creationId xmlns:a16="http://schemas.microsoft.com/office/drawing/2014/main" id="{5F43E4DA-4B6C-CD4B-A5AC-DE02F6717F8B}"/>
                </a:ext>
              </a:extLst>
            </p:cNvPr>
            <p:cNvSpPr>
              <a:spLocks noChangeShapeType="1"/>
            </p:cNvSpPr>
            <p:nvPr/>
          </p:nvSpPr>
          <p:spPr bwMode="auto">
            <a:xfrm>
              <a:off x="2784" y="2688"/>
              <a:ext cx="0" cy="52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1705" name="Line 24">
              <a:extLst>
                <a:ext uri="{FF2B5EF4-FFF2-40B4-BE49-F238E27FC236}">
                  <a16:creationId xmlns:a16="http://schemas.microsoft.com/office/drawing/2014/main" id="{FD1923BF-41F1-EE47-ADB2-5F4E1BDAE6F8}"/>
                </a:ext>
              </a:extLst>
            </p:cNvPr>
            <p:cNvSpPr>
              <a:spLocks noChangeShapeType="1"/>
            </p:cNvSpPr>
            <p:nvPr/>
          </p:nvSpPr>
          <p:spPr bwMode="auto">
            <a:xfrm>
              <a:off x="2784" y="3216"/>
              <a:ext cx="672"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1706" name="Line 25">
              <a:extLst>
                <a:ext uri="{FF2B5EF4-FFF2-40B4-BE49-F238E27FC236}">
                  <a16:creationId xmlns:a16="http://schemas.microsoft.com/office/drawing/2014/main" id="{21FE1DEA-D6EF-5341-B427-96C3B40CDC37}"/>
                </a:ext>
              </a:extLst>
            </p:cNvPr>
            <p:cNvSpPr>
              <a:spLocks noChangeShapeType="1"/>
            </p:cNvSpPr>
            <p:nvPr/>
          </p:nvSpPr>
          <p:spPr bwMode="auto">
            <a:xfrm>
              <a:off x="3456" y="3216"/>
              <a:ext cx="0" cy="192"/>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1707" name="Line 26">
              <a:extLst>
                <a:ext uri="{FF2B5EF4-FFF2-40B4-BE49-F238E27FC236}">
                  <a16:creationId xmlns:a16="http://schemas.microsoft.com/office/drawing/2014/main" id="{077EE091-D216-A94A-8BBA-63D0903371F3}"/>
                </a:ext>
              </a:extLst>
            </p:cNvPr>
            <p:cNvSpPr>
              <a:spLocks noChangeShapeType="1"/>
            </p:cNvSpPr>
            <p:nvPr/>
          </p:nvSpPr>
          <p:spPr bwMode="auto">
            <a:xfrm>
              <a:off x="3456" y="3408"/>
              <a:ext cx="336"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1708" name="Line 27">
              <a:extLst>
                <a:ext uri="{FF2B5EF4-FFF2-40B4-BE49-F238E27FC236}">
                  <a16:creationId xmlns:a16="http://schemas.microsoft.com/office/drawing/2014/main" id="{78D9983A-F335-964E-8A4A-22460907D606}"/>
                </a:ext>
              </a:extLst>
            </p:cNvPr>
            <p:cNvSpPr>
              <a:spLocks noChangeShapeType="1"/>
            </p:cNvSpPr>
            <p:nvPr/>
          </p:nvSpPr>
          <p:spPr bwMode="auto">
            <a:xfrm flipV="1">
              <a:off x="3792" y="2976"/>
              <a:ext cx="0" cy="432"/>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1709" name="Line 28">
              <a:extLst>
                <a:ext uri="{FF2B5EF4-FFF2-40B4-BE49-F238E27FC236}">
                  <a16:creationId xmlns:a16="http://schemas.microsoft.com/office/drawing/2014/main" id="{1EAB7B8A-E008-9B45-8035-24A20C82C612}"/>
                </a:ext>
              </a:extLst>
            </p:cNvPr>
            <p:cNvSpPr>
              <a:spLocks noChangeShapeType="1"/>
            </p:cNvSpPr>
            <p:nvPr/>
          </p:nvSpPr>
          <p:spPr bwMode="auto">
            <a:xfrm flipH="1">
              <a:off x="3168" y="2976"/>
              <a:ext cx="624"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1710" name="Line 29">
              <a:extLst>
                <a:ext uri="{FF2B5EF4-FFF2-40B4-BE49-F238E27FC236}">
                  <a16:creationId xmlns:a16="http://schemas.microsoft.com/office/drawing/2014/main" id="{BA3A56D3-A785-804B-94EE-1A1C468603C9}"/>
                </a:ext>
              </a:extLst>
            </p:cNvPr>
            <p:cNvSpPr>
              <a:spLocks noChangeShapeType="1"/>
            </p:cNvSpPr>
            <p:nvPr/>
          </p:nvSpPr>
          <p:spPr bwMode="auto">
            <a:xfrm flipV="1">
              <a:off x="3168" y="2688"/>
              <a:ext cx="0" cy="28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1711" name="Line 30">
              <a:extLst>
                <a:ext uri="{FF2B5EF4-FFF2-40B4-BE49-F238E27FC236}">
                  <a16:creationId xmlns:a16="http://schemas.microsoft.com/office/drawing/2014/main" id="{D1B04817-42FA-464D-94BE-C893288DD70E}"/>
                </a:ext>
              </a:extLst>
            </p:cNvPr>
            <p:cNvSpPr>
              <a:spLocks noChangeShapeType="1"/>
            </p:cNvSpPr>
            <p:nvPr/>
          </p:nvSpPr>
          <p:spPr bwMode="auto">
            <a:xfrm flipH="1">
              <a:off x="2784" y="2688"/>
              <a:ext cx="384"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5" name="그룹 4">
            <a:extLst>
              <a:ext uri="{FF2B5EF4-FFF2-40B4-BE49-F238E27FC236}">
                <a16:creationId xmlns:a16="http://schemas.microsoft.com/office/drawing/2014/main" id="{03F9FFDB-D79D-4A4F-95EE-22BB3E86BDD8}"/>
              </a:ext>
            </a:extLst>
          </p:cNvPr>
          <p:cNvGrpSpPr>
            <a:grpSpLocks/>
          </p:cNvGrpSpPr>
          <p:nvPr/>
        </p:nvGrpSpPr>
        <p:grpSpPr bwMode="auto">
          <a:xfrm>
            <a:off x="2727325" y="4400550"/>
            <a:ext cx="4992688" cy="325438"/>
            <a:chOff x="2726599" y="4399788"/>
            <a:chExt cx="4992650" cy="326371"/>
          </a:xfrm>
        </p:grpSpPr>
        <p:sp>
          <p:nvSpPr>
            <p:cNvPr id="47" name="직사각형 46">
              <a:extLst>
                <a:ext uri="{FF2B5EF4-FFF2-40B4-BE49-F238E27FC236}">
                  <a16:creationId xmlns:a16="http://schemas.microsoft.com/office/drawing/2014/main" id="{9468AD78-05CC-5E4B-83F1-298E29F7686A}"/>
                </a:ext>
              </a:extLst>
            </p:cNvPr>
            <p:cNvSpPr/>
            <p:nvPr/>
          </p:nvSpPr>
          <p:spPr>
            <a:xfrm>
              <a:off x="2726599" y="4399788"/>
              <a:ext cx="614358" cy="326371"/>
            </a:xfrm>
            <a:prstGeom prst="rect">
              <a:avLst/>
            </a:prstGeom>
            <a:solidFill>
              <a:schemeClr val="bg1"/>
            </a:solidFill>
          </p:spPr>
          <p:txBody>
            <a:bodyPr wrap="none">
              <a:spAutoFit/>
            </a:bodyPr>
            <a:lstStyle/>
            <a:p>
              <a:pPr>
                <a:defRPr/>
              </a:pPr>
              <a:r>
                <a:rPr lang="en-US" altLang="ko-KR" sz="1521" dirty="0">
                  <a:solidFill>
                    <a:srgbClr val="FC0128"/>
                  </a:solidFill>
                </a:rPr>
                <a:t>A’BD</a:t>
              </a:r>
              <a:endParaRPr lang="ko-KR" altLang="en-US" sz="1521" dirty="0">
                <a:solidFill>
                  <a:srgbClr val="000000"/>
                </a:solidFill>
              </a:endParaRPr>
            </a:p>
          </p:txBody>
        </p:sp>
        <p:sp>
          <p:nvSpPr>
            <p:cNvPr id="71703" name="Line 12">
              <a:extLst>
                <a:ext uri="{FF2B5EF4-FFF2-40B4-BE49-F238E27FC236}">
                  <a16:creationId xmlns:a16="http://schemas.microsoft.com/office/drawing/2014/main" id="{F21AA9E6-17AE-B14D-A742-F34A08327075}"/>
                </a:ext>
              </a:extLst>
            </p:cNvPr>
            <p:cNvSpPr>
              <a:spLocks noChangeShapeType="1"/>
            </p:cNvSpPr>
            <p:nvPr/>
          </p:nvSpPr>
          <p:spPr bwMode="auto">
            <a:xfrm>
              <a:off x="3267238" y="4572441"/>
              <a:ext cx="445201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6" name="그룹 5">
            <a:extLst>
              <a:ext uri="{FF2B5EF4-FFF2-40B4-BE49-F238E27FC236}">
                <a16:creationId xmlns:a16="http://schemas.microsoft.com/office/drawing/2014/main" id="{5C2D6BF6-0B56-6647-9532-7C3A1AA2EA77}"/>
              </a:ext>
            </a:extLst>
          </p:cNvPr>
          <p:cNvGrpSpPr>
            <a:grpSpLocks/>
          </p:cNvGrpSpPr>
          <p:nvPr/>
        </p:nvGrpSpPr>
        <p:grpSpPr bwMode="auto">
          <a:xfrm>
            <a:off x="5011738" y="2324100"/>
            <a:ext cx="830262" cy="2960688"/>
            <a:chOff x="5012134" y="2324232"/>
            <a:chExt cx="830037" cy="2959932"/>
          </a:xfrm>
        </p:grpSpPr>
        <p:sp>
          <p:nvSpPr>
            <p:cNvPr id="71700" name="Line 15">
              <a:extLst>
                <a:ext uri="{FF2B5EF4-FFF2-40B4-BE49-F238E27FC236}">
                  <a16:creationId xmlns:a16="http://schemas.microsoft.com/office/drawing/2014/main" id="{EAC63BDA-3800-F24D-8AA9-5FB271401D24}"/>
                </a:ext>
              </a:extLst>
            </p:cNvPr>
            <p:cNvSpPr>
              <a:spLocks noChangeShapeType="1"/>
            </p:cNvSpPr>
            <p:nvPr/>
          </p:nvSpPr>
          <p:spPr bwMode="auto">
            <a:xfrm>
              <a:off x="5842171" y="2329033"/>
              <a:ext cx="0" cy="295513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1701" name="Line 15">
              <a:extLst>
                <a:ext uri="{FF2B5EF4-FFF2-40B4-BE49-F238E27FC236}">
                  <a16:creationId xmlns:a16="http://schemas.microsoft.com/office/drawing/2014/main" id="{1D192EC0-657D-BF44-A4F6-1D1678B996A0}"/>
                </a:ext>
              </a:extLst>
            </p:cNvPr>
            <p:cNvSpPr>
              <a:spLocks noChangeShapeType="1"/>
            </p:cNvSpPr>
            <p:nvPr/>
          </p:nvSpPr>
          <p:spPr bwMode="auto">
            <a:xfrm>
              <a:off x="5012134" y="2324232"/>
              <a:ext cx="0" cy="295513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16DFCB76-14DD-314F-B6C8-1477C042D20E}"/>
              </a:ext>
            </a:extLst>
          </p:cNvPr>
          <p:cNvSpPr>
            <a:spLocks noGrp="1" noChangeArrowheads="1"/>
          </p:cNvSpPr>
          <p:nvPr>
            <p:ph type="title"/>
          </p:nvPr>
        </p:nvSpPr>
        <p:spPr>
          <a:xfrm>
            <a:off x="1757363" y="1011238"/>
            <a:ext cx="1746250" cy="249237"/>
          </a:xfrm>
        </p:spPr>
        <p:txBody>
          <a:bodyPr/>
          <a:lstStyle/>
          <a:p>
            <a:pPr>
              <a:defRPr/>
            </a:pPr>
            <a:r>
              <a:rPr lang="en-US" altLang="ko-KR" sz="1521"/>
              <a:t>3.2.1 </a:t>
            </a:r>
            <a:r>
              <a:rPr lang="en-US" altLang="ko-KR" sz="1521" i="1"/>
              <a:t>Q-M Method</a:t>
            </a:r>
          </a:p>
        </p:txBody>
      </p:sp>
      <p:sp>
        <p:nvSpPr>
          <p:cNvPr id="67587" name="Rectangle 3">
            <a:extLst>
              <a:ext uri="{FF2B5EF4-FFF2-40B4-BE49-F238E27FC236}">
                <a16:creationId xmlns:a16="http://schemas.microsoft.com/office/drawing/2014/main" id="{448B8320-A1B6-C440-8D56-1EE3035A4E53}"/>
              </a:ext>
            </a:extLst>
          </p:cNvPr>
          <p:cNvSpPr>
            <a:spLocks noChangeArrowheads="1"/>
          </p:cNvSpPr>
          <p:nvPr/>
        </p:nvSpPr>
        <p:spPr bwMode="auto">
          <a:xfrm>
            <a:off x="1387475" y="1409700"/>
            <a:ext cx="6529388" cy="552450"/>
          </a:xfrm>
          <a:prstGeom prst="rect">
            <a:avLst/>
          </a:prstGeom>
          <a:noFill/>
          <a:ln w="12700">
            <a:noFill/>
            <a:miter lim="800000"/>
            <a:headEnd/>
            <a:tailEnd/>
          </a:ln>
        </p:spPr>
        <p:txBody>
          <a:bodyPr lIns="48286" tIns="19315" rIns="48286" bIns="19315">
            <a:spAutoFit/>
          </a:bodyPr>
          <a:lstStyle/>
          <a:p>
            <a:pPr marL="216078" indent="-216078" fontAlgn="auto">
              <a:lnSpc>
                <a:spcPct val="85000"/>
              </a:lnSpc>
              <a:spcBef>
                <a:spcPts val="456"/>
              </a:spcBef>
              <a:spcAft>
                <a:spcPts val="0"/>
              </a:spcAft>
              <a:defRPr/>
            </a:pPr>
            <a:r>
              <a:rPr lang="en-US" altLang="ko-KR" sz="1521" i="1" u="sng" dirty="0">
                <a:solidFill>
                  <a:srgbClr val="FC0128"/>
                </a:solidFill>
                <a:latin typeface="Arial"/>
              </a:rPr>
              <a:t>Don’t care terms</a:t>
            </a:r>
            <a:endParaRPr lang="en-US" altLang="ko-KR" sz="1521" u="sng" dirty="0">
              <a:solidFill>
                <a:srgbClr val="000000"/>
              </a:solidFill>
              <a:latin typeface="Arial"/>
            </a:endParaRPr>
          </a:p>
          <a:p>
            <a:pPr marL="563732" lvl="1" indent="-216078" fontAlgn="auto">
              <a:lnSpc>
                <a:spcPct val="85000"/>
              </a:lnSpc>
              <a:spcBef>
                <a:spcPts val="912"/>
              </a:spcBef>
              <a:spcAft>
                <a:spcPts val="0"/>
              </a:spcAft>
              <a:defRPr/>
            </a:pPr>
            <a:r>
              <a:rPr lang="en-US" altLang="ko-KR" sz="1521" dirty="0">
                <a:solidFill>
                  <a:srgbClr val="000000"/>
                </a:solidFill>
                <a:latin typeface="Arial"/>
              </a:rPr>
              <a:t>We can handle </a:t>
            </a:r>
            <a:r>
              <a:rPr lang="en-US" altLang="ko-KR" sz="1521" i="1" dirty="0">
                <a:solidFill>
                  <a:srgbClr val="000000"/>
                </a:solidFill>
                <a:latin typeface="Arial"/>
              </a:rPr>
              <a:t>don’t care </a:t>
            </a:r>
            <a:r>
              <a:rPr lang="en-US" altLang="ko-KR" sz="1521" dirty="0">
                <a:solidFill>
                  <a:srgbClr val="000000"/>
                </a:solidFill>
                <a:latin typeface="Arial"/>
              </a:rPr>
              <a:t>terms as if we handle them on a K-map.</a:t>
            </a:r>
          </a:p>
        </p:txBody>
      </p:sp>
      <p:sp>
        <p:nvSpPr>
          <p:cNvPr id="67588" name="Rectangle 7">
            <a:extLst>
              <a:ext uri="{FF2B5EF4-FFF2-40B4-BE49-F238E27FC236}">
                <a16:creationId xmlns:a16="http://schemas.microsoft.com/office/drawing/2014/main" id="{07AE3E94-EE9E-774F-B046-471C72FB30C0}"/>
              </a:ext>
            </a:extLst>
          </p:cNvPr>
          <p:cNvSpPr>
            <a:spLocks noChangeArrowheads="1"/>
          </p:cNvSpPr>
          <p:nvPr/>
        </p:nvSpPr>
        <p:spPr bwMode="auto">
          <a:xfrm>
            <a:off x="1389063" y="2355850"/>
            <a:ext cx="6557962" cy="2019300"/>
          </a:xfrm>
          <a:prstGeom prst="rect">
            <a:avLst/>
          </a:prstGeom>
          <a:noFill/>
          <a:ln w="12700">
            <a:noFill/>
            <a:miter lim="800000"/>
            <a:headEnd/>
            <a:tailEnd/>
          </a:ln>
        </p:spPr>
        <p:txBody>
          <a:bodyPr lIns="48286" tIns="19315" rIns="48286" bIns="19315">
            <a:spAutoFit/>
          </a:bodyPr>
          <a:lstStyle/>
          <a:p>
            <a:pPr fontAlgn="auto">
              <a:spcBef>
                <a:spcPts val="912"/>
              </a:spcBef>
              <a:spcAft>
                <a:spcPts val="0"/>
              </a:spcAft>
              <a:defRPr/>
            </a:pPr>
            <a:r>
              <a:rPr lang="en-US" altLang="ko-KR" sz="1521" dirty="0">
                <a:solidFill>
                  <a:srgbClr val="000000"/>
                </a:solidFill>
                <a:latin typeface="Arial"/>
              </a:rPr>
              <a:t>Q-M method with </a:t>
            </a:r>
            <a:r>
              <a:rPr lang="en-US" altLang="ko-KR" sz="1521" dirty="0">
                <a:solidFill>
                  <a:srgbClr val="0000FF"/>
                </a:solidFill>
                <a:latin typeface="Arial"/>
              </a:rPr>
              <a:t>Don’t cares</a:t>
            </a:r>
          </a:p>
          <a:p>
            <a:pPr fontAlgn="auto">
              <a:spcBef>
                <a:spcPts val="912"/>
              </a:spcBef>
              <a:spcAft>
                <a:spcPts val="0"/>
              </a:spcAft>
              <a:defRPr/>
            </a:pPr>
            <a:r>
              <a:rPr lang="en-US" altLang="ko-KR" sz="1521" dirty="0">
                <a:solidFill>
                  <a:srgbClr val="000000"/>
                </a:solidFill>
                <a:latin typeface="Arial"/>
              </a:rPr>
              <a:t> </a:t>
            </a:r>
          </a:p>
          <a:p>
            <a:pPr marL="333169" indent="-333169" fontAlgn="auto">
              <a:spcBef>
                <a:spcPts val="912"/>
              </a:spcBef>
              <a:spcAft>
                <a:spcPts val="0"/>
              </a:spcAft>
              <a:buFont typeface="Wingdings" panose="05000000000000000000" pitchFamily="2" charset="2"/>
              <a:buChar char="q"/>
              <a:defRPr/>
            </a:pPr>
            <a:r>
              <a:rPr lang="en-US" altLang="ko-KR" sz="1521" dirty="0">
                <a:solidFill>
                  <a:srgbClr val="000000"/>
                </a:solidFill>
                <a:latin typeface="Arial"/>
              </a:rPr>
              <a:t>Step 1: Finding all PI’s (as usual)</a:t>
            </a:r>
          </a:p>
          <a:p>
            <a:pPr marL="333169" indent="-333169" fontAlgn="auto">
              <a:spcBef>
                <a:spcPts val="912"/>
              </a:spcBef>
              <a:spcAft>
                <a:spcPts val="0"/>
              </a:spcAft>
              <a:buFont typeface="Wingdings" panose="05000000000000000000" pitchFamily="2" charset="2"/>
              <a:buChar char="q"/>
              <a:defRPr/>
            </a:pPr>
            <a:r>
              <a:rPr lang="en-US" altLang="ko-KR" sz="1521" dirty="0">
                <a:solidFill>
                  <a:srgbClr val="000000"/>
                </a:solidFill>
                <a:latin typeface="Arial"/>
              </a:rPr>
              <a:t>Step 2: Selecting a minimum number of PI’s covering all </a:t>
            </a:r>
            <a:r>
              <a:rPr lang="en-US" altLang="ko-KR" sz="1521" dirty="0" err="1">
                <a:solidFill>
                  <a:srgbClr val="000000"/>
                </a:solidFill>
                <a:latin typeface="Arial"/>
              </a:rPr>
              <a:t>minterms</a:t>
            </a:r>
            <a:r>
              <a:rPr lang="en-US" altLang="ko-KR" sz="1521" dirty="0">
                <a:solidFill>
                  <a:srgbClr val="000000"/>
                </a:solidFill>
                <a:latin typeface="Arial"/>
              </a:rPr>
              <a:t>.</a:t>
            </a:r>
          </a:p>
          <a:p>
            <a:pPr marL="680824" lvl="1" indent="-333169" fontAlgn="auto">
              <a:spcBef>
                <a:spcPts val="912"/>
              </a:spcBef>
              <a:spcAft>
                <a:spcPts val="0"/>
              </a:spcAft>
              <a:buFont typeface="Wingdings" panose="05000000000000000000" pitchFamily="2" charset="2"/>
              <a:buChar char="Ø"/>
              <a:defRPr/>
            </a:pPr>
            <a:r>
              <a:rPr lang="en-US" altLang="ko-KR" sz="1521" dirty="0">
                <a:solidFill>
                  <a:srgbClr val="000000"/>
                </a:solidFill>
                <a:latin typeface="Arial"/>
              </a:rPr>
              <a:t>Hide don’t cares on the PI chart</a:t>
            </a:r>
          </a:p>
          <a:p>
            <a:pPr marL="680824" lvl="1" indent="-333169" fontAlgn="auto">
              <a:spcBef>
                <a:spcPts val="912"/>
              </a:spcBef>
              <a:spcAft>
                <a:spcPts val="0"/>
              </a:spcAft>
              <a:buFont typeface="Wingdings" panose="05000000000000000000" pitchFamily="2" charset="2"/>
              <a:buChar char="Ø"/>
              <a:defRPr/>
            </a:pPr>
            <a:r>
              <a:rPr lang="en-US" altLang="ko-KR" sz="1521" dirty="0">
                <a:solidFill>
                  <a:srgbClr val="000000"/>
                </a:solidFill>
                <a:latin typeface="Arial"/>
              </a:rPr>
              <a:t>Do as usual</a:t>
            </a:r>
          </a:p>
        </p:txBody>
      </p:sp>
      <p:grpSp>
        <p:nvGrpSpPr>
          <p:cNvPr id="5" name="Group 206">
            <a:extLst>
              <a:ext uri="{FF2B5EF4-FFF2-40B4-BE49-F238E27FC236}">
                <a16:creationId xmlns:a16="http://schemas.microsoft.com/office/drawing/2014/main" id="{4F6EC353-2CE2-9C44-BF51-176B817C4109}"/>
              </a:ext>
            </a:extLst>
          </p:cNvPr>
          <p:cNvGrpSpPr>
            <a:grpSpLocks/>
          </p:cNvGrpSpPr>
          <p:nvPr/>
        </p:nvGrpSpPr>
        <p:grpSpPr bwMode="auto">
          <a:xfrm>
            <a:off x="7161213" y="3973513"/>
            <a:ext cx="2109787" cy="1798637"/>
            <a:chOff x="4834" y="981"/>
            <a:chExt cx="1748" cy="1490"/>
          </a:xfrm>
        </p:grpSpPr>
        <p:sp>
          <p:nvSpPr>
            <p:cNvPr id="6" name="Rectangle 207">
              <a:extLst>
                <a:ext uri="{FF2B5EF4-FFF2-40B4-BE49-F238E27FC236}">
                  <a16:creationId xmlns:a16="http://schemas.microsoft.com/office/drawing/2014/main" id="{3D8B36C1-D169-EF40-9ACE-50E24375945E}"/>
                </a:ext>
              </a:extLst>
            </p:cNvPr>
            <p:cNvSpPr>
              <a:spLocks noChangeArrowheads="1"/>
            </p:cNvSpPr>
            <p:nvPr/>
          </p:nvSpPr>
          <p:spPr bwMode="auto">
            <a:xfrm>
              <a:off x="5129" y="1184"/>
              <a:ext cx="521" cy="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369"/>
                </a:lnSpc>
                <a:spcBef>
                  <a:spcPts val="0"/>
                </a:spcBef>
                <a:spcAft>
                  <a:spcPts val="0"/>
                </a:spcAft>
                <a:defRPr/>
              </a:pPr>
              <a:r>
                <a:rPr lang="en-US" altLang="ko-KR" sz="1065" dirty="0">
                  <a:solidFill>
                    <a:srgbClr val="000000"/>
                  </a:solidFill>
                  <a:latin typeface="Comic Sans MS" panose="030F0702030302020204" pitchFamily="66" charset="0"/>
                </a:rPr>
                <a:t>1	0</a:t>
              </a:r>
            </a:p>
            <a:p>
              <a:pPr eaLnBrk="1" fontAlgn="auto" latinLnBrk="1" hangingPunct="1">
                <a:lnSpc>
                  <a:spcPts val="1369"/>
                </a:lnSpc>
                <a:spcBef>
                  <a:spcPts val="1369"/>
                </a:spcBef>
                <a:spcAft>
                  <a:spcPts val="0"/>
                </a:spcAft>
                <a:defRPr/>
              </a:pPr>
              <a:r>
                <a:rPr lang="en-US" altLang="ko-KR" sz="1065" dirty="0">
                  <a:solidFill>
                    <a:srgbClr val="000000"/>
                  </a:solidFill>
                  <a:latin typeface="Comic Sans MS" panose="030F0702030302020204" pitchFamily="66" charset="0"/>
                </a:rPr>
                <a:t>1	1</a:t>
              </a:r>
            </a:p>
          </p:txBody>
        </p:sp>
        <p:sp>
          <p:nvSpPr>
            <p:cNvPr id="7" name="Rectangle 208">
              <a:extLst>
                <a:ext uri="{FF2B5EF4-FFF2-40B4-BE49-F238E27FC236}">
                  <a16:creationId xmlns:a16="http://schemas.microsoft.com/office/drawing/2014/main" id="{C2A0C955-B15D-B340-BE40-86AAC94E9A75}"/>
                </a:ext>
              </a:extLst>
            </p:cNvPr>
            <p:cNvSpPr>
              <a:spLocks noChangeArrowheads="1"/>
            </p:cNvSpPr>
            <p:nvPr/>
          </p:nvSpPr>
          <p:spPr bwMode="auto">
            <a:xfrm>
              <a:off x="5702" y="1182"/>
              <a:ext cx="520"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369"/>
                </a:lnSpc>
                <a:spcBef>
                  <a:spcPts val="0"/>
                </a:spcBef>
                <a:spcAft>
                  <a:spcPts val="0"/>
                </a:spcAft>
                <a:defRPr/>
              </a:pPr>
              <a:r>
                <a:rPr lang="en-US" altLang="ko-KR" sz="1065" dirty="0">
                  <a:solidFill>
                    <a:srgbClr val="000000"/>
                  </a:solidFill>
                  <a:latin typeface="Comic Sans MS" panose="030F0702030302020204" pitchFamily="66" charset="0"/>
                </a:rPr>
                <a:t>0	X</a:t>
              </a:r>
            </a:p>
            <a:p>
              <a:pPr eaLnBrk="1" fontAlgn="auto" latinLnBrk="1" hangingPunct="1">
                <a:lnSpc>
                  <a:spcPts val="1369"/>
                </a:lnSpc>
                <a:spcBef>
                  <a:spcPts val="1369"/>
                </a:spcBef>
                <a:spcAft>
                  <a:spcPts val="0"/>
                </a:spcAft>
                <a:defRPr/>
              </a:pPr>
              <a:r>
                <a:rPr lang="en-US" altLang="ko-KR" sz="1065" dirty="0">
                  <a:solidFill>
                    <a:srgbClr val="000000"/>
                  </a:solidFill>
                  <a:latin typeface="Comic Sans MS" panose="030F0702030302020204" pitchFamily="66" charset="0"/>
                </a:rPr>
                <a:t>0	1</a:t>
              </a:r>
            </a:p>
          </p:txBody>
        </p:sp>
        <p:sp>
          <p:nvSpPr>
            <p:cNvPr id="8" name="Rectangle 209">
              <a:extLst>
                <a:ext uri="{FF2B5EF4-FFF2-40B4-BE49-F238E27FC236}">
                  <a16:creationId xmlns:a16="http://schemas.microsoft.com/office/drawing/2014/main" id="{3B124129-AD07-E04D-9AFA-BA0647B17F91}"/>
                </a:ext>
              </a:extLst>
            </p:cNvPr>
            <p:cNvSpPr>
              <a:spLocks noChangeArrowheads="1"/>
            </p:cNvSpPr>
            <p:nvPr/>
          </p:nvSpPr>
          <p:spPr bwMode="auto">
            <a:xfrm>
              <a:off x="5596" y="1124"/>
              <a:ext cx="576" cy="57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fontAlgn="auto" latinLnBrk="1" hangingPunct="1">
                <a:spcBef>
                  <a:spcPts val="0"/>
                </a:spcBef>
                <a:spcAft>
                  <a:spcPts val="0"/>
                </a:spcAft>
                <a:defRPr/>
              </a:pPr>
              <a:endParaRPr lang="ko-KR" altLang="en-US" sz="1825">
                <a:solidFill>
                  <a:srgbClr val="000000"/>
                </a:solidFill>
              </a:endParaRPr>
            </a:p>
          </p:txBody>
        </p:sp>
        <p:sp>
          <p:nvSpPr>
            <p:cNvPr id="64547" name="Line 210">
              <a:extLst>
                <a:ext uri="{FF2B5EF4-FFF2-40B4-BE49-F238E27FC236}">
                  <a16:creationId xmlns:a16="http://schemas.microsoft.com/office/drawing/2014/main" id="{005E5C17-2F74-5640-9F93-1DB54AC8B4A8}"/>
                </a:ext>
              </a:extLst>
            </p:cNvPr>
            <p:cNvSpPr>
              <a:spLocks noChangeShapeType="1"/>
            </p:cNvSpPr>
            <p:nvPr/>
          </p:nvSpPr>
          <p:spPr bwMode="auto">
            <a:xfrm>
              <a:off x="5877" y="1127"/>
              <a:ext cx="0" cy="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64548" name="Line 211">
              <a:extLst>
                <a:ext uri="{FF2B5EF4-FFF2-40B4-BE49-F238E27FC236}">
                  <a16:creationId xmlns:a16="http://schemas.microsoft.com/office/drawing/2014/main" id="{28C226CD-CDCB-ED46-A3B9-E382412773C3}"/>
                </a:ext>
              </a:extLst>
            </p:cNvPr>
            <p:cNvSpPr>
              <a:spLocks noChangeShapeType="1"/>
            </p:cNvSpPr>
            <p:nvPr/>
          </p:nvSpPr>
          <p:spPr bwMode="auto">
            <a:xfrm flipH="1">
              <a:off x="5589" y="1408"/>
              <a:ext cx="5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64549" name="Line 212">
              <a:extLst>
                <a:ext uri="{FF2B5EF4-FFF2-40B4-BE49-F238E27FC236}">
                  <a16:creationId xmlns:a16="http://schemas.microsoft.com/office/drawing/2014/main" id="{1F314E86-310C-5846-89DD-29C30E869B23}"/>
                </a:ext>
              </a:extLst>
            </p:cNvPr>
            <p:cNvSpPr>
              <a:spLocks noChangeShapeType="1"/>
            </p:cNvSpPr>
            <p:nvPr/>
          </p:nvSpPr>
          <p:spPr bwMode="auto">
            <a:xfrm>
              <a:off x="5596" y="1124"/>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64550" name="Line 213">
              <a:extLst>
                <a:ext uri="{FF2B5EF4-FFF2-40B4-BE49-F238E27FC236}">
                  <a16:creationId xmlns:a16="http://schemas.microsoft.com/office/drawing/2014/main" id="{F791337E-2F59-A648-A57A-8BC36504E599}"/>
                </a:ext>
              </a:extLst>
            </p:cNvPr>
            <p:cNvSpPr>
              <a:spLocks noChangeShapeType="1"/>
            </p:cNvSpPr>
            <p:nvPr/>
          </p:nvSpPr>
          <p:spPr bwMode="auto">
            <a:xfrm flipH="1">
              <a:off x="6173" y="1401"/>
              <a:ext cx="0" cy="57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13" name="Rectangle 214">
              <a:extLst>
                <a:ext uri="{FF2B5EF4-FFF2-40B4-BE49-F238E27FC236}">
                  <a16:creationId xmlns:a16="http://schemas.microsoft.com/office/drawing/2014/main" id="{1865B7A0-9798-F04A-A725-92697D778A5B}"/>
                </a:ext>
              </a:extLst>
            </p:cNvPr>
            <p:cNvSpPr>
              <a:spLocks noChangeArrowheads="1"/>
            </p:cNvSpPr>
            <p:nvPr/>
          </p:nvSpPr>
          <p:spPr bwMode="auto">
            <a:xfrm>
              <a:off x="6214" y="1582"/>
              <a:ext cx="368"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217"/>
                </a:lnSpc>
                <a:spcBef>
                  <a:spcPts val="0"/>
                </a:spcBef>
                <a:spcAft>
                  <a:spcPts val="0"/>
                </a:spcAft>
                <a:defRPr/>
              </a:pPr>
              <a:r>
                <a:rPr lang="en-US" altLang="ko-KR" sz="1217">
                  <a:solidFill>
                    <a:srgbClr val="000000"/>
                  </a:solidFill>
                  <a:latin typeface="Comic Sans MS" panose="030F0702030302020204" pitchFamily="66" charset="0"/>
                </a:rPr>
                <a:t>D</a:t>
              </a:r>
            </a:p>
          </p:txBody>
        </p:sp>
        <p:sp>
          <p:nvSpPr>
            <p:cNvPr id="14" name="Rectangle 215">
              <a:extLst>
                <a:ext uri="{FF2B5EF4-FFF2-40B4-BE49-F238E27FC236}">
                  <a16:creationId xmlns:a16="http://schemas.microsoft.com/office/drawing/2014/main" id="{8A4EE63C-BC8A-994A-8938-589C066044A0}"/>
                </a:ext>
              </a:extLst>
            </p:cNvPr>
            <p:cNvSpPr>
              <a:spLocks noChangeArrowheads="1"/>
            </p:cNvSpPr>
            <p:nvPr/>
          </p:nvSpPr>
          <p:spPr bwMode="auto">
            <a:xfrm>
              <a:off x="5851" y="981"/>
              <a:ext cx="368"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217"/>
                </a:lnSpc>
                <a:spcBef>
                  <a:spcPts val="0"/>
                </a:spcBef>
                <a:spcAft>
                  <a:spcPts val="0"/>
                </a:spcAft>
                <a:defRPr/>
              </a:pPr>
              <a:r>
                <a:rPr lang="en-US" altLang="ko-KR" sz="1217">
                  <a:solidFill>
                    <a:srgbClr val="000000"/>
                  </a:solidFill>
                  <a:latin typeface="Comic Sans MS" panose="030F0702030302020204" pitchFamily="66" charset="0"/>
                </a:rPr>
                <a:t>A</a:t>
              </a:r>
            </a:p>
          </p:txBody>
        </p:sp>
        <p:sp>
          <p:nvSpPr>
            <p:cNvPr id="15" name="Rectangle 216">
              <a:extLst>
                <a:ext uri="{FF2B5EF4-FFF2-40B4-BE49-F238E27FC236}">
                  <a16:creationId xmlns:a16="http://schemas.microsoft.com/office/drawing/2014/main" id="{36A73AEB-1137-7546-BF16-CE45B2B1834C}"/>
                </a:ext>
              </a:extLst>
            </p:cNvPr>
            <p:cNvSpPr>
              <a:spLocks noChangeArrowheads="1"/>
            </p:cNvSpPr>
            <p:nvPr/>
          </p:nvSpPr>
          <p:spPr bwMode="auto">
            <a:xfrm>
              <a:off x="5019" y="1124"/>
              <a:ext cx="576" cy="57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fontAlgn="auto" latinLnBrk="1" hangingPunct="1">
                <a:spcBef>
                  <a:spcPts val="0"/>
                </a:spcBef>
                <a:spcAft>
                  <a:spcPts val="0"/>
                </a:spcAft>
                <a:defRPr/>
              </a:pPr>
              <a:endParaRPr lang="ko-KR" altLang="en-US" sz="1825">
                <a:solidFill>
                  <a:srgbClr val="000000"/>
                </a:solidFill>
              </a:endParaRPr>
            </a:p>
          </p:txBody>
        </p:sp>
        <p:sp>
          <p:nvSpPr>
            <p:cNvPr id="64554" name="Line 217">
              <a:extLst>
                <a:ext uri="{FF2B5EF4-FFF2-40B4-BE49-F238E27FC236}">
                  <a16:creationId xmlns:a16="http://schemas.microsoft.com/office/drawing/2014/main" id="{5C0BE388-8C32-1D43-AA17-346060540493}"/>
                </a:ext>
              </a:extLst>
            </p:cNvPr>
            <p:cNvSpPr>
              <a:spLocks noChangeShapeType="1"/>
            </p:cNvSpPr>
            <p:nvPr/>
          </p:nvSpPr>
          <p:spPr bwMode="auto">
            <a:xfrm>
              <a:off x="5301" y="1127"/>
              <a:ext cx="0" cy="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64555" name="Line 218">
              <a:extLst>
                <a:ext uri="{FF2B5EF4-FFF2-40B4-BE49-F238E27FC236}">
                  <a16:creationId xmlns:a16="http://schemas.microsoft.com/office/drawing/2014/main" id="{D7FF71DB-CB05-DC4A-B7AC-65A3EB4E4324}"/>
                </a:ext>
              </a:extLst>
            </p:cNvPr>
            <p:cNvSpPr>
              <a:spLocks noChangeShapeType="1"/>
            </p:cNvSpPr>
            <p:nvPr/>
          </p:nvSpPr>
          <p:spPr bwMode="auto">
            <a:xfrm flipH="1">
              <a:off x="5013" y="1408"/>
              <a:ext cx="5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18" name="Rectangle 219">
              <a:extLst>
                <a:ext uri="{FF2B5EF4-FFF2-40B4-BE49-F238E27FC236}">
                  <a16:creationId xmlns:a16="http://schemas.microsoft.com/office/drawing/2014/main" id="{C418E773-956A-8C41-A1EA-F43C42C89CBC}"/>
                </a:ext>
              </a:extLst>
            </p:cNvPr>
            <p:cNvSpPr>
              <a:spLocks noChangeArrowheads="1"/>
            </p:cNvSpPr>
            <p:nvPr/>
          </p:nvSpPr>
          <p:spPr bwMode="auto">
            <a:xfrm>
              <a:off x="5123" y="1774"/>
              <a:ext cx="521"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369"/>
                </a:lnSpc>
                <a:spcBef>
                  <a:spcPts val="0"/>
                </a:spcBef>
                <a:spcAft>
                  <a:spcPts val="0"/>
                </a:spcAft>
                <a:defRPr/>
              </a:pPr>
              <a:r>
                <a:rPr lang="en-US" altLang="ko-KR" sz="1065" dirty="0">
                  <a:solidFill>
                    <a:srgbClr val="000000"/>
                  </a:solidFill>
                  <a:latin typeface="Comic Sans MS" panose="030F0702030302020204" pitchFamily="66" charset="0"/>
                </a:rPr>
                <a:t>0	X</a:t>
              </a:r>
            </a:p>
            <a:p>
              <a:pPr eaLnBrk="1" fontAlgn="auto" latinLnBrk="1" hangingPunct="1">
                <a:lnSpc>
                  <a:spcPts val="1369"/>
                </a:lnSpc>
                <a:spcBef>
                  <a:spcPts val="1369"/>
                </a:spcBef>
                <a:spcAft>
                  <a:spcPts val="0"/>
                </a:spcAft>
                <a:defRPr/>
              </a:pPr>
              <a:r>
                <a:rPr lang="en-US" altLang="ko-KR" sz="1065" dirty="0">
                  <a:solidFill>
                    <a:srgbClr val="000000"/>
                  </a:solidFill>
                  <a:latin typeface="Comic Sans MS" panose="030F0702030302020204" pitchFamily="66" charset="0"/>
                </a:rPr>
                <a:t>1	X</a:t>
              </a:r>
            </a:p>
          </p:txBody>
        </p:sp>
        <p:sp>
          <p:nvSpPr>
            <p:cNvPr id="19" name="Rectangle 220">
              <a:extLst>
                <a:ext uri="{FF2B5EF4-FFF2-40B4-BE49-F238E27FC236}">
                  <a16:creationId xmlns:a16="http://schemas.microsoft.com/office/drawing/2014/main" id="{EB29BDB7-B9FA-E248-8722-5409E88A6BDD}"/>
                </a:ext>
              </a:extLst>
            </p:cNvPr>
            <p:cNvSpPr>
              <a:spLocks noChangeArrowheads="1"/>
            </p:cNvSpPr>
            <p:nvPr/>
          </p:nvSpPr>
          <p:spPr bwMode="auto">
            <a:xfrm>
              <a:off x="5697" y="1773"/>
              <a:ext cx="520" cy="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369"/>
                </a:lnSpc>
                <a:spcBef>
                  <a:spcPts val="0"/>
                </a:spcBef>
                <a:spcAft>
                  <a:spcPts val="0"/>
                </a:spcAft>
                <a:defRPr/>
              </a:pPr>
              <a:r>
                <a:rPr lang="en-US" altLang="ko-KR" sz="1065" dirty="0">
                  <a:solidFill>
                    <a:srgbClr val="000000"/>
                  </a:solidFill>
                  <a:latin typeface="Comic Sans MS" panose="030F0702030302020204" pitchFamily="66" charset="0"/>
                </a:rPr>
                <a:t>0	0</a:t>
              </a:r>
            </a:p>
            <a:p>
              <a:pPr eaLnBrk="1" fontAlgn="auto" latinLnBrk="1" hangingPunct="1">
                <a:lnSpc>
                  <a:spcPts val="1369"/>
                </a:lnSpc>
                <a:spcBef>
                  <a:spcPts val="1369"/>
                </a:spcBef>
                <a:spcAft>
                  <a:spcPts val="0"/>
                </a:spcAft>
                <a:defRPr/>
              </a:pPr>
              <a:r>
                <a:rPr lang="en-US" altLang="ko-KR" sz="1065" dirty="0">
                  <a:solidFill>
                    <a:srgbClr val="000000"/>
                  </a:solidFill>
                  <a:latin typeface="Comic Sans MS" panose="030F0702030302020204" pitchFamily="66" charset="0"/>
                </a:rPr>
                <a:t>1	1</a:t>
              </a:r>
            </a:p>
          </p:txBody>
        </p:sp>
        <p:sp>
          <p:nvSpPr>
            <p:cNvPr id="20" name="Rectangle 221">
              <a:extLst>
                <a:ext uri="{FF2B5EF4-FFF2-40B4-BE49-F238E27FC236}">
                  <a16:creationId xmlns:a16="http://schemas.microsoft.com/office/drawing/2014/main" id="{CC328D23-70D5-0148-8F50-C15B4FA93E9D}"/>
                </a:ext>
              </a:extLst>
            </p:cNvPr>
            <p:cNvSpPr>
              <a:spLocks noChangeArrowheads="1"/>
            </p:cNvSpPr>
            <p:nvPr/>
          </p:nvSpPr>
          <p:spPr bwMode="auto">
            <a:xfrm>
              <a:off x="5596" y="1703"/>
              <a:ext cx="576" cy="57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fontAlgn="auto" latinLnBrk="1" hangingPunct="1">
                <a:spcBef>
                  <a:spcPts val="0"/>
                </a:spcBef>
                <a:spcAft>
                  <a:spcPts val="0"/>
                </a:spcAft>
                <a:defRPr/>
              </a:pPr>
              <a:endParaRPr lang="ko-KR" altLang="en-US" sz="1825">
                <a:solidFill>
                  <a:srgbClr val="000000"/>
                </a:solidFill>
              </a:endParaRPr>
            </a:p>
          </p:txBody>
        </p:sp>
        <p:sp>
          <p:nvSpPr>
            <p:cNvPr id="64559" name="Line 222">
              <a:extLst>
                <a:ext uri="{FF2B5EF4-FFF2-40B4-BE49-F238E27FC236}">
                  <a16:creationId xmlns:a16="http://schemas.microsoft.com/office/drawing/2014/main" id="{0578BBB8-EE3A-3542-B1FF-8594ADA866FE}"/>
                </a:ext>
              </a:extLst>
            </p:cNvPr>
            <p:cNvSpPr>
              <a:spLocks noChangeShapeType="1"/>
            </p:cNvSpPr>
            <p:nvPr/>
          </p:nvSpPr>
          <p:spPr bwMode="auto">
            <a:xfrm>
              <a:off x="5877" y="1706"/>
              <a:ext cx="0" cy="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64560" name="Line 223">
              <a:extLst>
                <a:ext uri="{FF2B5EF4-FFF2-40B4-BE49-F238E27FC236}">
                  <a16:creationId xmlns:a16="http://schemas.microsoft.com/office/drawing/2014/main" id="{7C734979-B057-6C45-B7A1-74BE8DFE9185}"/>
                </a:ext>
              </a:extLst>
            </p:cNvPr>
            <p:cNvSpPr>
              <a:spLocks noChangeShapeType="1"/>
            </p:cNvSpPr>
            <p:nvPr/>
          </p:nvSpPr>
          <p:spPr bwMode="auto">
            <a:xfrm flipH="1">
              <a:off x="5589" y="1987"/>
              <a:ext cx="5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64561" name="Line 224">
              <a:extLst>
                <a:ext uri="{FF2B5EF4-FFF2-40B4-BE49-F238E27FC236}">
                  <a16:creationId xmlns:a16="http://schemas.microsoft.com/office/drawing/2014/main" id="{3F409B85-A967-344A-ACF0-29C609289614}"/>
                </a:ext>
              </a:extLst>
            </p:cNvPr>
            <p:cNvSpPr>
              <a:spLocks noChangeShapeType="1"/>
            </p:cNvSpPr>
            <p:nvPr/>
          </p:nvSpPr>
          <p:spPr bwMode="auto">
            <a:xfrm>
              <a:off x="5301" y="2279"/>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64562" name="Line 225">
              <a:extLst>
                <a:ext uri="{FF2B5EF4-FFF2-40B4-BE49-F238E27FC236}">
                  <a16:creationId xmlns:a16="http://schemas.microsoft.com/office/drawing/2014/main" id="{2BFF5269-D794-0449-8A93-27B2FF9AC366}"/>
                </a:ext>
              </a:extLst>
            </p:cNvPr>
            <p:cNvSpPr>
              <a:spLocks noChangeShapeType="1"/>
            </p:cNvSpPr>
            <p:nvPr/>
          </p:nvSpPr>
          <p:spPr bwMode="auto">
            <a:xfrm flipH="1">
              <a:off x="5019" y="1696"/>
              <a:ext cx="0" cy="58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25" name="Rectangle 226">
              <a:extLst>
                <a:ext uri="{FF2B5EF4-FFF2-40B4-BE49-F238E27FC236}">
                  <a16:creationId xmlns:a16="http://schemas.microsoft.com/office/drawing/2014/main" id="{F04E2A4D-374B-6D43-81C3-B4A205EB8496}"/>
                </a:ext>
              </a:extLst>
            </p:cNvPr>
            <p:cNvSpPr>
              <a:spLocks noChangeArrowheads="1"/>
            </p:cNvSpPr>
            <p:nvPr/>
          </p:nvSpPr>
          <p:spPr bwMode="auto">
            <a:xfrm>
              <a:off x="5557" y="2263"/>
              <a:ext cx="367"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217"/>
                </a:lnSpc>
                <a:spcBef>
                  <a:spcPts val="0"/>
                </a:spcBef>
                <a:spcAft>
                  <a:spcPts val="0"/>
                </a:spcAft>
                <a:defRPr/>
              </a:pPr>
              <a:r>
                <a:rPr lang="en-US" altLang="ko-KR" sz="1217">
                  <a:solidFill>
                    <a:srgbClr val="000000"/>
                  </a:solidFill>
                  <a:latin typeface="Comic Sans MS" panose="030F0702030302020204" pitchFamily="66" charset="0"/>
                </a:rPr>
                <a:t>B</a:t>
              </a:r>
            </a:p>
          </p:txBody>
        </p:sp>
        <p:sp>
          <p:nvSpPr>
            <p:cNvPr id="26" name="Rectangle 227">
              <a:extLst>
                <a:ext uri="{FF2B5EF4-FFF2-40B4-BE49-F238E27FC236}">
                  <a16:creationId xmlns:a16="http://schemas.microsoft.com/office/drawing/2014/main" id="{D07BCBF0-8C70-F245-B250-89E048DBC8AB}"/>
                </a:ext>
              </a:extLst>
            </p:cNvPr>
            <p:cNvSpPr>
              <a:spLocks noChangeArrowheads="1"/>
            </p:cNvSpPr>
            <p:nvPr/>
          </p:nvSpPr>
          <p:spPr bwMode="auto">
            <a:xfrm>
              <a:off x="5019" y="1703"/>
              <a:ext cx="576" cy="57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fontAlgn="auto" latinLnBrk="1" hangingPunct="1">
                <a:spcBef>
                  <a:spcPts val="0"/>
                </a:spcBef>
                <a:spcAft>
                  <a:spcPts val="0"/>
                </a:spcAft>
                <a:defRPr/>
              </a:pPr>
              <a:endParaRPr lang="ko-KR" altLang="en-US" sz="1825">
                <a:solidFill>
                  <a:srgbClr val="000000"/>
                </a:solidFill>
              </a:endParaRPr>
            </a:p>
          </p:txBody>
        </p:sp>
        <p:sp>
          <p:nvSpPr>
            <p:cNvPr id="64565" name="Line 228">
              <a:extLst>
                <a:ext uri="{FF2B5EF4-FFF2-40B4-BE49-F238E27FC236}">
                  <a16:creationId xmlns:a16="http://schemas.microsoft.com/office/drawing/2014/main" id="{C929D35B-2C86-0C46-96EE-696BE68BA914}"/>
                </a:ext>
              </a:extLst>
            </p:cNvPr>
            <p:cNvSpPr>
              <a:spLocks noChangeShapeType="1"/>
            </p:cNvSpPr>
            <p:nvPr/>
          </p:nvSpPr>
          <p:spPr bwMode="auto">
            <a:xfrm>
              <a:off x="5301" y="1706"/>
              <a:ext cx="0" cy="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64566" name="Line 229">
              <a:extLst>
                <a:ext uri="{FF2B5EF4-FFF2-40B4-BE49-F238E27FC236}">
                  <a16:creationId xmlns:a16="http://schemas.microsoft.com/office/drawing/2014/main" id="{451370F4-342B-9649-BD51-724E9B776AC4}"/>
                </a:ext>
              </a:extLst>
            </p:cNvPr>
            <p:cNvSpPr>
              <a:spLocks noChangeShapeType="1"/>
            </p:cNvSpPr>
            <p:nvPr/>
          </p:nvSpPr>
          <p:spPr bwMode="auto">
            <a:xfrm flipH="1">
              <a:off x="5013" y="1987"/>
              <a:ext cx="5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29" name="Text Box 230">
              <a:extLst>
                <a:ext uri="{FF2B5EF4-FFF2-40B4-BE49-F238E27FC236}">
                  <a16:creationId xmlns:a16="http://schemas.microsoft.com/office/drawing/2014/main" id="{48ADCEED-7323-974B-85BE-71A3093C7269}"/>
                </a:ext>
              </a:extLst>
            </p:cNvPr>
            <p:cNvSpPr txBox="1">
              <a:spLocks noChangeArrowheads="1"/>
            </p:cNvSpPr>
            <p:nvPr/>
          </p:nvSpPr>
          <p:spPr bwMode="auto">
            <a:xfrm>
              <a:off x="4834" y="1892"/>
              <a:ext cx="23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fontAlgn="auto" latinLnBrk="1" hangingPunct="1">
                <a:spcBef>
                  <a:spcPts val="0"/>
                </a:spcBef>
                <a:spcAft>
                  <a:spcPts val="0"/>
                </a:spcAft>
                <a:defRPr/>
              </a:pPr>
              <a:r>
                <a:rPr lang="en-US" altLang="ko-KR" sz="1217">
                  <a:solidFill>
                    <a:srgbClr val="000000"/>
                  </a:solidFill>
                  <a:latin typeface="Comic Sans MS" panose="030F0702030302020204" pitchFamily="66" charset="0"/>
                </a:rPr>
                <a:t>C</a:t>
              </a:r>
            </a:p>
          </p:txBody>
        </p:sp>
      </p:grpSp>
      <p:grpSp>
        <p:nvGrpSpPr>
          <p:cNvPr id="72709" name="Group 206">
            <a:extLst>
              <a:ext uri="{FF2B5EF4-FFF2-40B4-BE49-F238E27FC236}">
                <a16:creationId xmlns:a16="http://schemas.microsoft.com/office/drawing/2014/main" id="{A9926BEA-7B08-0C4C-8EED-79836A0DCCEB}"/>
              </a:ext>
            </a:extLst>
          </p:cNvPr>
          <p:cNvGrpSpPr>
            <a:grpSpLocks/>
          </p:cNvGrpSpPr>
          <p:nvPr/>
        </p:nvGrpSpPr>
        <p:grpSpPr bwMode="auto">
          <a:xfrm>
            <a:off x="4606925" y="3973513"/>
            <a:ext cx="2109788" cy="1798637"/>
            <a:chOff x="4834" y="981"/>
            <a:chExt cx="1748" cy="1490"/>
          </a:xfrm>
        </p:grpSpPr>
        <p:sp>
          <p:nvSpPr>
            <p:cNvPr id="31" name="Rectangle 207">
              <a:extLst>
                <a:ext uri="{FF2B5EF4-FFF2-40B4-BE49-F238E27FC236}">
                  <a16:creationId xmlns:a16="http://schemas.microsoft.com/office/drawing/2014/main" id="{8DF22BF9-852F-734F-B91E-984D5814002A}"/>
                </a:ext>
              </a:extLst>
            </p:cNvPr>
            <p:cNvSpPr>
              <a:spLocks noChangeArrowheads="1"/>
            </p:cNvSpPr>
            <p:nvPr/>
          </p:nvSpPr>
          <p:spPr bwMode="auto">
            <a:xfrm>
              <a:off x="5129" y="1184"/>
              <a:ext cx="521" cy="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369"/>
                </a:lnSpc>
                <a:spcBef>
                  <a:spcPts val="0"/>
                </a:spcBef>
                <a:spcAft>
                  <a:spcPts val="0"/>
                </a:spcAft>
                <a:defRPr/>
              </a:pPr>
              <a:r>
                <a:rPr lang="en-US" altLang="ko-KR" sz="1065" dirty="0">
                  <a:solidFill>
                    <a:srgbClr val="000000"/>
                  </a:solidFill>
                  <a:latin typeface="Comic Sans MS" panose="030F0702030302020204" pitchFamily="66" charset="0"/>
                </a:rPr>
                <a:t>1	0</a:t>
              </a:r>
            </a:p>
            <a:p>
              <a:pPr eaLnBrk="1" fontAlgn="auto" latinLnBrk="1" hangingPunct="1">
                <a:lnSpc>
                  <a:spcPts val="1369"/>
                </a:lnSpc>
                <a:spcBef>
                  <a:spcPts val="1369"/>
                </a:spcBef>
                <a:spcAft>
                  <a:spcPts val="0"/>
                </a:spcAft>
                <a:defRPr/>
              </a:pPr>
              <a:r>
                <a:rPr lang="en-US" altLang="ko-KR" sz="1065" dirty="0">
                  <a:solidFill>
                    <a:srgbClr val="000000"/>
                  </a:solidFill>
                  <a:latin typeface="Comic Sans MS" panose="030F0702030302020204" pitchFamily="66" charset="0"/>
                </a:rPr>
                <a:t>1	1</a:t>
              </a:r>
            </a:p>
          </p:txBody>
        </p:sp>
        <p:sp>
          <p:nvSpPr>
            <p:cNvPr id="32" name="Rectangle 208">
              <a:extLst>
                <a:ext uri="{FF2B5EF4-FFF2-40B4-BE49-F238E27FC236}">
                  <a16:creationId xmlns:a16="http://schemas.microsoft.com/office/drawing/2014/main" id="{6027B3E3-C363-4246-914B-B6B1CCA17A0D}"/>
                </a:ext>
              </a:extLst>
            </p:cNvPr>
            <p:cNvSpPr>
              <a:spLocks noChangeArrowheads="1"/>
            </p:cNvSpPr>
            <p:nvPr/>
          </p:nvSpPr>
          <p:spPr bwMode="auto">
            <a:xfrm>
              <a:off x="5702" y="1182"/>
              <a:ext cx="520"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369"/>
                </a:lnSpc>
                <a:spcBef>
                  <a:spcPts val="0"/>
                </a:spcBef>
                <a:spcAft>
                  <a:spcPts val="0"/>
                </a:spcAft>
                <a:defRPr/>
              </a:pPr>
              <a:r>
                <a:rPr lang="en-US" altLang="ko-KR" sz="1065" dirty="0">
                  <a:solidFill>
                    <a:srgbClr val="000000"/>
                  </a:solidFill>
                  <a:latin typeface="Comic Sans MS" panose="030F0702030302020204" pitchFamily="66" charset="0"/>
                </a:rPr>
                <a:t>0	1</a:t>
              </a:r>
            </a:p>
            <a:p>
              <a:pPr eaLnBrk="1" fontAlgn="auto" latinLnBrk="1" hangingPunct="1">
                <a:lnSpc>
                  <a:spcPts val="1369"/>
                </a:lnSpc>
                <a:spcBef>
                  <a:spcPts val="1369"/>
                </a:spcBef>
                <a:spcAft>
                  <a:spcPts val="0"/>
                </a:spcAft>
                <a:defRPr/>
              </a:pPr>
              <a:r>
                <a:rPr lang="en-US" altLang="ko-KR" sz="1065" dirty="0">
                  <a:solidFill>
                    <a:srgbClr val="000000"/>
                  </a:solidFill>
                  <a:latin typeface="Comic Sans MS" panose="030F0702030302020204" pitchFamily="66" charset="0"/>
                </a:rPr>
                <a:t>0	1</a:t>
              </a:r>
            </a:p>
          </p:txBody>
        </p:sp>
        <p:sp>
          <p:nvSpPr>
            <p:cNvPr id="33" name="Rectangle 209">
              <a:extLst>
                <a:ext uri="{FF2B5EF4-FFF2-40B4-BE49-F238E27FC236}">
                  <a16:creationId xmlns:a16="http://schemas.microsoft.com/office/drawing/2014/main" id="{6E86BAFF-44DA-DF43-BB67-9F34AB0686E2}"/>
                </a:ext>
              </a:extLst>
            </p:cNvPr>
            <p:cNvSpPr>
              <a:spLocks noChangeArrowheads="1"/>
            </p:cNvSpPr>
            <p:nvPr/>
          </p:nvSpPr>
          <p:spPr bwMode="auto">
            <a:xfrm>
              <a:off x="5596" y="1124"/>
              <a:ext cx="576" cy="57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fontAlgn="auto" latinLnBrk="1" hangingPunct="1">
                <a:spcBef>
                  <a:spcPts val="0"/>
                </a:spcBef>
                <a:spcAft>
                  <a:spcPts val="0"/>
                </a:spcAft>
                <a:defRPr/>
              </a:pPr>
              <a:endParaRPr lang="ko-KR" altLang="en-US" sz="1825">
                <a:solidFill>
                  <a:srgbClr val="000000"/>
                </a:solidFill>
              </a:endParaRPr>
            </a:p>
          </p:txBody>
        </p:sp>
        <p:sp>
          <p:nvSpPr>
            <p:cNvPr id="64523" name="Line 210">
              <a:extLst>
                <a:ext uri="{FF2B5EF4-FFF2-40B4-BE49-F238E27FC236}">
                  <a16:creationId xmlns:a16="http://schemas.microsoft.com/office/drawing/2014/main" id="{27C1AAB1-1F7C-4543-A425-1F654BB86B8D}"/>
                </a:ext>
              </a:extLst>
            </p:cNvPr>
            <p:cNvSpPr>
              <a:spLocks noChangeShapeType="1"/>
            </p:cNvSpPr>
            <p:nvPr/>
          </p:nvSpPr>
          <p:spPr bwMode="auto">
            <a:xfrm>
              <a:off x="5877" y="1127"/>
              <a:ext cx="0" cy="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64524" name="Line 211">
              <a:extLst>
                <a:ext uri="{FF2B5EF4-FFF2-40B4-BE49-F238E27FC236}">
                  <a16:creationId xmlns:a16="http://schemas.microsoft.com/office/drawing/2014/main" id="{BF50DE45-AC25-3548-A49E-00013FF40E41}"/>
                </a:ext>
              </a:extLst>
            </p:cNvPr>
            <p:cNvSpPr>
              <a:spLocks noChangeShapeType="1"/>
            </p:cNvSpPr>
            <p:nvPr/>
          </p:nvSpPr>
          <p:spPr bwMode="auto">
            <a:xfrm flipH="1">
              <a:off x="5589" y="1408"/>
              <a:ext cx="5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64525" name="Line 212">
              <a:extLst>
                <a:ext uri="{FF2B5EF4-FFF2-40B4-BE49-F238E27FC236}">
                  <a16:creationId xmlns:a16="http://schemas.microsoft.com/office/drawing/2014/main" id="{18A6487B-E650-F345-9911-5588E2894BF6}"/>
                </a:ext>
              </a:extLst>
            </p:cNvPr>
            <p:cNvSpPr>
              <a:spLocks noChangeShapeType="1"/>
            </p:cNvSpPr>
            <p:nvPr/>
          </p:nvSpPr>
          <p:spPr bwMode="auto">
            <a:xfrm>
              <a:off x="5596" y="1124"/>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64526" name="Line 213">
              <a:extLst>
                <a:ext uri="{FF2B5EF4-FFF2-40B4-BE49-F238E27FC236}">
                  <a16:creationId xmlns:a16="http://schemas.microsoft.com/office/drawing/2014/main" id="{31D70DE7-FFE7-DC48-924F-953022D5F0EC}"/>
                </a:ext>
              </a:extLst>
            </p:cNvPr>
            <p:cNvSpPr>
              <a:spLocks noChangeShapeType="1"/>
            </p:cNvSpPr>
            <p:nvPr/>
          </p:nvSpPr>
          <p:spPr bwMode="auto">
            <a:xfrm flipH="1">
              <a:off x="6173" y="1401"/>
              <a:ext cx="0" cy="57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38" name="Rectangle 214">
              <a:extLst>
                <a:ext uri="{FF2B5EF4-FFF2-40B4-BE49-F238E27FC236}">
                  <a16:creationId xmlns:a16="http://schemas.microsoft.com/office/drawing/2014/main" id="{BE14A8A1-9B06-8C40-B8C3-5BCEC847BC53}"/>
                </a:ext>
              </a:extLst>
            </p:cNvPr>
            <p:cNvSpPr>
              <a:spLocks noChangeArrowheads="1"/>
            </p:cNvSpPr>
            <p:nvPr/>
          </p:nvSpPr>
          <p:spPr bwMode="auto">
            <a:xfrm>
              <a:off x="6214" y="1582"/>
              <a:ext cx="368"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217"/>
                </a:lnSpc>
                <a:spcBef>
                  <a:spcPts val="0"/>
                </a:spcBef>
                <a:spcAft>
                  <a:spcPts val="0"/>
                </a:spcAft>
                <a:defRPr/>
              </a:pPr>
              <a:r>
                <a:rPr lang="en-US" altLang="ko-KR" sz="1217">
                  <a:solidFill>
                    <a:srgbClr val="000000"/>
                  </a:solidFill>
                  <a:latin typeface="Comic Sans MS" panose="030F0702030302020204" pitchFamily="66" charset="0"/>
                </a:rPr>
                <a:t>D</a:t>
              </a:r>
            </a:p>
          </p:txBody>
        </p:sp>
        <p:sp>
          <p:nvSpPr>
            <p:cNvPr id="39" name="Rectangle 215">
              <a:extLst>
                <a:ext uri="{FF2B5EF4-FFF2-40B4-BE49-F238E27FC236}">
                  <a16:creationId xmlns:a16="http://schemas.microsoft.com/office/drawing/2014/main" id="{6D44CF6E-864F-2C46-9002-557E43027E6B}"/>
                </a:ext>
              </a:extLst>
            </p:cNvPr>
            <p:cNvSpPr>
              <a:spLocks noChangeArrowheads="1"/>
            </p:cNvSpPr>
            <p:nvPr/>
          </p:nvSpPr>
          <p:spPr bwMode="auto">
            <a:xfrm>
              <a:off x="5851" y="981"/>
              <a:ext cx="368"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217"/>
                </a:lnSpc>
                <a:spcBef>
                  <a:spcPts val="0"/>
                </a:spcBef>
                <a:spcAft>
                  <a:spcPts val="0"/>
                </a:spcAft>
                <a:defRPr/>
              </a:pPr>
              <a:r>
                <a:rPr lang="en-US" altLang="ko-KR" sz="1217">
                  <a:solidFill>
                    <a:srgbClr val="000000"/>
                  </a:solidFill>
                  <a:latin typeface="Comic Sans MS" panose="030F0702030302020204" pitchFamily="66" charset="0"/>
                </a:rPr>
                <a:t>A</a:t>
              </a:r>
            </a:p>
          </p:txBody>
        </p:sp>
        <p:sp>
          <p:nvSpPr>
            <p:cNvPr id="40" name="Rectangle 216">
              <a:extLst>
                <a:ext uri="{FF2B5EF4-FFF2-40B4-BE49-F238E27FC236}">
                  <a16:creationId xmlns:a16="http://schemas.microsoft.com/office/drawing/2014/main" id="{598369B3-6B3C-594D-A61A-8D53D4162D15}"/>
                </a:ext>
              </a:extLst>
            </p:cNvPr>
            <p:cNvSpPr>
              <a:spLocks noChangeArrowheads="1"/>
            </p:cNvSpPr>
            <p:nvPr/>
          </p:nvSpPr>
          <p:spPr bwMode="auto">
            <a:xfrm>
              <a:off x="5019" y="1124"/>
              <a:ext cx="576" cy="57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fontAlgn="auto" latinLnBrk="1" hangingPunct="1">
                <a:spcBef>
                  <a:spcPts val="0"/>
                </a:spcBef>
                <a:spcAft>
                  <a:spcPts val="0"/>
                </a:spcAft>
                <a:defRPr/>
              </a:pPr>
              <a:endParaRPr lang="ko-KR" altLang="en-US" sz="1825">
                <a:solidFill>
                  <a:srgbClr val="000000"/>
                </a:solidFill>
              </a:endParaRPr>
            </a:p>
          </p:txBody>
        </p:sp>
        <p:sp>
          <p:nvSpPr>
            <p:cNvPr id="64530" name="Line 217">
              <a:extLst>
                <a:ext uri="{FF2B5EF4-FFF2-40B4-BE49-F238E27FC236}">
                  <a16:creationId xmlns:a16="http://schemas.microsoft.com/office/drawing/2014/main" id="{7CBFB81A-D344-D642-9CB5-41935E03175A}"/>
                </a:ext>
              </a:extLst>
            </p:cNvPr>
            <p:cNvSpPr>
              <a:spLocks noChangeShapeType="1"/>
            </p:cNvSpPr>
            <p:nvPr/>
          </p:nvSpPr>
          <p:spPr bwMode="auto">
            <a:xfrm>
              <a:off x="5301" y="1127"/>
              <a:ext cx="0" cy="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64531" name="Line 218">
              <a:extLst>
                <a:ext uri="{FF2B5EF4-FFF2-40B4-BE49-F238E27FC236}">
                  <a16:creationId xmlns:a16="http://schemas.microsoft.com/office/drawing/2014/main" id="{6DDED01C-323B-C74A-A2C8-D9E35940719A}"/>
                </a:ext>
              </a:extLst>
            </p:cNvPr>
            <p:cNvSpPr>
              <a:spLocks noChangeShapeType="1"/>
            </p:cNvSpPr>
            <p:nvPr/>
          </p:nvSpPr>
          <p:spPr bwMode="auto">
            <a:xfrm flipH="1">
              <a:off x="5013" y="1408"/>
              <a:ext cx="5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43" name="Rectangle 219">
              <a:extLst>
                <a:ext uri="{FF2B5EF4-FFF2-40B4-BE49-F238E27FC236}">
                  <a16:creationId xmlns:a16="http://schemas.microsoft.com/office/drawing/2014/main" id="{3553ED03-C20C-3642-84F8-8899B047830C}"/>
                </a:ext>
              </a:extLst>
            </p:cNvPr>
            <p:cNvSpPr>
              <a:spLocks noChangeArrowheads="1"/>
            </p:cNvSpPr>
            <p:nvPr/>
          </p:nvSpPr>
          <p:spPr bwMode="auto">
            <a:xfrm>
              <a:off x="5123" y="1774"/>
              <a:ext cx="521"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369"/>
                </a:lnSpc>
                <a:spcBef>
                  <a:spcPts val="0"/>
                </a:spcBef>
                <a:spcAft>
                  <a:spcPts val="0"/>
                </a:spcAft>
                <a:defRPr/>
              </a:pPr>
              <a:r>
                <a:rPr lang="en-US" altLang="ko-KR" sz="1065" dirty="0">
                  <a:solidFill>
                    <a:srgbClr val="000000"/>
                  </a:solidFill>
                  <a:latin typeface="Comic Sans MS" panose="030F0702030302020204" pitchFamily="66" charset="0"/>
                </a:rPr>
                <a:t>0	1</a:t>
              </a:r>
            </a:p>
            <a:p>
              <a:pPr eaLnBrk="1" fontAlgn="auto" latinLnBrk="1" hangingPunct="1">
                <a:lnSpc>
                  <a:spcPts val="1369"/>
                </a:lnSpc>
                <a:spcBef>
                  <a:spcPts val="1369"/>
                </a:spcBef>
                <a:spcAft>
                  <a:spcPts val="0"/>
                </a:spcAft>
                <a:defRPr/>
              </a:pPr>
              <a:r>
                <a:rPr lang="en-US" altLang="ko-KR" sz="1065" dirty="0">
                  <a:solidFill>
                    <a:srgbClr val="000000"/>
                  </a:solidFill>
                  <a:latin typeface="Comic Sans MS" panose="030F0702030302020204" pitchFamily="66" charset="0"/>
                </a:rPr>
                <a:t>1	1</a:t>
              </a:r>
            </a:p>
          </p:txBody>
        </p:sp>
        <p:sp>
          <p:nvSpPr>
            <p:cNvPr id="44" name="Rectangle 220">
              <a:extLst>
                <a:ext uri="{FF2B5EF4-FFF2-40B4-BE49-F238E27FC236}">
                  <a16:creationId xmlns:a16="http://schemas.microsoft.com/office/drawing/2014/main" id="{17C8C034-BE5A-044B-93D5-BB71F290AE25}"/>
                </a:ext>
              </a:extLst>
            </p:cNvPr>
            <p:cNvSpPr>
              <a:spLocks noChangeArrowheads="1"/>
            </p:cNvSpPr>
            <p:nvPr/>
          </p:nvSpPr>
          <p:spPr bwMode="auto">
            <a:xfrm>
              <a:off x="5697" y="1773"/>
              <a:ext cx="520" cy="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369"/>
                </a:lnSpc>
                <a:spcBef>
                  <a:spcPts val="0"/>
                </a:spcBef>
                <a:spcAft>
                  <a:spcPts val="0"/>
                </a:spcAft>
                <a:defRPr/>
              </a:pPr>
              <a:r>
                <a:rPr lang="en-US" altLang="ko-KR" sz="1065" dirty="0">
                  <a:solidFill>
                    <a:srgbClr val="000000"/>
                  </a:solidFill>
                  <a:latin typeface="Comic Sans MS" panose="030F0702030302020204" pitchFamily="66" charset="0"/>
                </a:rPr>
                <a:t>0	0</a:t>
              </a:r>
            </a:p>
            <a:p>
              <a:pPr eaLnBrk="1" fontAlgn="auto" latinLnBrk="1" hangingPunct="1">
                <a:lnSpc>
                  <a:spcPts val="1369"/>
                </a:lnSpc>
                <a:spcBef>
                  <a:spcPts val="1369"/>
                </a:spcBef>
                <a:spcAft>
                  <a:spcPts val="0"/>
                </a:spcAft>
                <a:defRPr/>
              </a:pPr>
              <a:r>
                <a:rPr lang="en-US" altLang="ko-KR" sz="1065" dirty="0">
                  <a:solidFill>
                    <a:srgbClr val="000000"/>
                  </a:solidFill>
                  <a:latin typeface="Comic Sans MS" panose="030F0702030302020204" pitchFamily="66" charset="0"/>
                </a:rPr>
                <a:t>1	1</a:t>
              </a:r>
            </a:p>
          </p:txBody>
        </p:sp>
        <p:sp>
          <p:nvSpPr>
            <p:cNvPr id="45" name="Rectangle 221">
              <a:extLst>
                <a:ext uri="{FF2B5EF4-FFF2-40B4-BE49-F238E27FC236}">
                  <a16:creationId xmlns:a16="http://schemas.microsoft.com/office/drawing/2014/main" id="{B14FAB06-9558-3544-BAFC-FA696F85A7C8}"/>
                </a:ext>
              </a:extLst>
            </p:cNvPr>
            <p:cNvSpPr>
              <a:spLocks noChangeArrowheads="1"/>
            </p:cNvSpPr>
            <p:nvPr/>
          </p:nvSpPr>
          <p:spPr bwMode="auto">
            <a:xfrm>
              <a:off x="5596" y="1703"/>
              <a:ext cx="576" cy="57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fontAlgn="auto" latinLnBrk="1" hangingPunct="1">
                <a:spcBef>
                  <a:spcPts val="0"/>
                </a:spcBef>
                <a:spcAft>
                  <a:spcPts val="0"/>
                </a:spcAft>
                <a:defRPr/>
              </a:pPr>
              <a:endParaRPr lang="ko-KR" altLang="en-US" sz="1825">
                <a:solidFill>
                  <a:srgbClr val="000000"/>
                </a:solidFill>
              </a:endParaRPr>
            </a:p>
          </p:txBody>
        </p:sp>
        <p:sp>
          <p:nvSpPr>
            <p:cNvPr id="64535" name="Line 222">
              <a:extLst>
                <a:ext uri="{FF2B5EF4-FFF2-40B4-BE49-F238E27FC236}">
                  <a16:creationId xmlns:a16="http://schemas.microsoft.com/office/drawing/2014/main" id="{CBCD1831-0CE0-CA46-AEC8-B0F8280ABAAA}"/>
                </a:ext>
              </a:extLst>
            </p:cNvPr>
            <p:cNvSpPr>
              <a:spLocks noChangeShapeType="1"/>
            </p:cNvSpPr>
            <p:nvPr/>
          </p:nvSpPr>
          <p:spPr bwMode="auto">
            <a:xfrm>
              <a:off x="5877" y="1706"/>
              <a:ext cx="0" cy="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64536" name="Line 223">
              <a:extLst>
                <a:ext uri="{FF2B5EF4-FFF2-40B4-BE49-F238E27FC236}">
                  <a16:creationId xmlns:a16="http://schemas.microsoft.com/office/drawing/2014/main" id="{8BEC3576-08BD-3241-A341-B43081C689DC}"/>
                </a:ext>
              </a:extLst>
            </p:cNvPr>
            <p:cNvSpPr>
              <a:spLocks noChangeShapeType="1"/>
            </p:cNvSpPr>
            <p:nvPr/>
          </p:nvSpPr>
          <p:spPr bwMode="auto">
            <a:xfrm flipH="1">
              <a:off x="5589" y="1987"/>
              <a:ext cx="5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64537" name="Line 224">
              <a:extLst>
                <a:ext uri="{FF2B5EF4-FFF2-40B4-BE49-F238E27FC236}">
                  <a16:creationId xmlns:a16="http://schemas.microsoft.com/office/drawing/2014/main" id="{57205474-1773-3D4C-A82D-E9FA8308FFCF}"/>
                </a:ext>
              </a:extLst>
            </p:cNvPr>
            <p:cNvSpPr>
              <a:spLocks noChangeShapeType="1"/>
            </p:cNvSpPr>
            <p:nvPr/>
          </p:nvSpPr>
          <p:spPr bwMode="auto">
            <a:xfrm>
              <a:off x="5301" y="2279"/>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64538" name="Line 225">
              <a:extLst>
                <a:ext uri="{FF2B5EF4-FFF2-40B4-BE49-F238E27FC236}">
                  <a16:creationId xmlns:a16="http://schemas.microsoft.com/office/drawing/2014/main" id="{5C18ECAB-5AF2-EC4E-960D-6526BDC74A0E}"/>
                </a:ext>
              </a:extLst>
            </p:cNvPr>
            <p:cNvSpPr>
              <a:spLocks noChangeShapeType="1"/>
            </p:cNvSpPr>
            <p:nvPr/>
          </p:nvSpPr>
          <p:spPr bwMode="auto">
            <a:xfrm flipH="1">
              <a:off x="5019" y="1696"/>
              <a:ext cx="0" cy="58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50" name="Rectangle 226">
              <a:extLst>
                <a:ext uri="{FF2B5EF4-FFF2-40B4-BE49-F238E27FC236}">
                  <a16:creationId xmlns:a16="http://schemas.microsoft.com/office/drawing/2014/main" id="{0A82FB8B-D8B2-734A-A78B-9F2DA3C332FC}"/>
                </a:ext>
              </a:extLst>
            </p:cNvPr>
            <p:cNvSpPr>
              <a:spLocks noChangeArrowheads="1"/>
            </p:cNvSpPr>
            <p:nvPr/>
          </p:nvSpPr>
          <p:spPr bwMode="auto">
            <a:xfrm>
              <a:off x="5557" y="2263"/>
              <a:ext cx="367"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217"/>
                </a:lnSpc>
                <a:spcBef>
                  <a:spcPts val="0"/>
                </a:spcBef>
                <a:spcAft>
                  <a:spcPts val="0"/>
                </a:spcAft>
                <a:defRPr/>
              </a:pPr>
              <a:r>
                <a:rPr lang="en-US" altLang="ko-KR" sz="1217">
                  <a:solidFill>
                    <a:srgbClr val="000000"/>
                  </a:solidFill>
                  <a:latin typeface="Comic Sans MS" panose="030F0702030302020204" pitchFamily="66" charset="0"/>
                </a:rPr>
                <a:t>B</a:t>
              </a:r>
            </a:p>
          </p:txBody>
        </p:sp>
        <p:sp>
          <p:nvSpPr>
            <p:cNvPr id="51" name="Rectangle 227">
              <a:extLst>
                <a:ext uri="{FF2B5EF4-FFF2-40B4-BE49-F238E27FC236}">
                  <a16:creationId xmlns:a16="http://schemas.microsoft.com/office/drawing/2014/main" id="{2EFB4FE1-A85E-7C40-BBEE-AA7AC78A4913}"/>
                </a:ext>
              </a:extLst>
            </p:cNvPr>
            <p:cNvSpPr>
              <a:spLocks noChangeArrowheads="1"/>
            </p:cNvSpPr>
            <p:nvPr/>
          </p:nvSpPr>
          <p:spPr bwMode="auto">
            <a:xfrm>
              <a:off x="5019" y="1703"/>
              <a:ext cx="576" cy="57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fontAlgn="auto" latinLnBrk="1" hangingPunct="1">
                <a:spcBef>
                  <a:spcPts val="0"/>
                </a:spcBef>
                <a:spcAft>
                  <a:spcPts val="0"/>
                </a:spcAft>
                <a:defRPr/>
              </a:pPr>
              <a:endParaRPr lang="ko-KR" altLang="en-US" sz="1825">
                <a:solidFill>
                  <a:srgbClr val="000000"/>
                </a:solidFill>
              </a:endParaRPr>
            </a:p>
          </p:txBody>
        </p:sp>
        <p:sp>
          <p:nvSpPr>
            <p:cNvPr id="64541" name="Line 228">
              <a:extLst>
                <a:ext uri="{FF2B5EF4-FFF2-40B4-BE49-F238E27FC236}">
                  <a16:creationId xmlns:a16="http://schemas.microsoft.com/office/drawing/2014/main" id="{1615B8A8-7356-B94F-BE98-7BE476F7BF24}"/>
                </a:ext>
              </a:extLst>
            </p:cNvPr>
            <p:cNvSpPr>
              <a:spLocks noChangeShapeType="1"/>
            </p:cNvSpPr>
            <p:nvPr/>
          </p:nvSpPr>
          <p:spPr bwMode="auto">
            <a:xfrm>
              <a:off x="5301" y="1706"/>
              <a:ext cx="0" cy="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64542" name="Line 229">
              <a:extLst>
                <a:ext uri="{FF2B5EF4-FFF2-40B4-BE49-F238E27FC236}">
                  <a16:creationId xmlns:a16="http://schemas.microsoft.com/office/drawing/2014/main" id="{FB6787BA-AD05-C04C-AF36-F4218CEFAA36}"/>
                </a:ext>
              </a:extLst>
            </p:cNvPr>
            <p:cNvSpPr>
              <a:spLocks noChangeShapeType="1"/>
            </p:cNvSpPr>
            <p:nvPr/>
          </p:nvSpPr>
          <p:spPr bwMode="auto">
            <a:xfrm flipH="1">
              <a:off x="5013" y="1987"/>
              <a:ext cx="5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54" name="Text Box 230">
              <a:extLst>
                <a:ext uri="{FF2B5EF4-FFF2-40B4-BE49-F238E27FC236}">
                  <a16:creationId xmlns:a16="http://schemas.microsoft.com/office/drawing/2014/main" id="{C411BD1D-CEDE-4F47-B7C5-A5EB69FF0469}"/>
                </a:ext>
              </a:extLst>
            </p:cNvPr>
            <p:cNvSpPr txBox="1">
              <a:spLocks noChangeArrowheads="1"/>
            </p:cNvSpPr>
            <p:nvPr/>
          </p:nvSpPr>
          <p:spPr bwMode="auto">
            <a:xfrm>
              <a:off x="4834" y="1892"/>
              <a:ext cx="23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fontAlgn="auto" latinLnBrk="1" hangingPunct="1">
                <a:spcBef>
                  <a:spcPts val="0"/>
                </a:spcBef>
                <a:spcAft>
                  <a:spcPts val="0"/>
                </a:spcAft>
                <a:defRPr/>
              </a:pPr>
              <a:r>
                <a:rPr lang="en-US" altLang="ko-KR" sz="1217">
                  <a:solidFill>
                    <a:srgbClr val="000000"/>
                  </a:solidFill>
                  <a:latin typeface="Comic Sans MS" panose="030F0702030302020204" pitchFamily="66" charset="0"/>
                </a:rPr>
                <a:t>C</a:t>
              </a:r>
            </a:p>
          </p:txBody>
        </p:sp>
      </p:grpSp>
      <p:sp>
        <p:nvSpPr>
          <p:cNvPr id="72710" name="오른쪽 화살표 1">
            <a:extLst>
              <a:ext uri="{FF2B5EF4-FFF2-40B4-BE49-F238E27FC236}">
                <a16:creationId xmlns:a16="http://schemas.microsoft.com/office/drawing/2014/main" id="{6A888DD6-0DA7-8443-856C-AC2B1078FA0B}"/>
              </a:ext>
            </a:extLst>
          </p:cNvPr>
          <p:cNvSpPr>
            <a:spLocks noChangeArrowheads="1"/>
          </p:cNvSpPr>
          <p:nvPr/>
        </p:nvSpPr>
        <p:spPr bwMode="auto">
          <a:xfrm>
            <a:off x="6767513" y="4506913"/>
            <a:ext cx="185737" cy="635000"/>
          </a:xfrm>
          <a:prstGeom prst="rightArrow">
            <a:avLst>
              <a:gd name="adj1" fmla="val 50000"/>
              <a:gd name="adj2" fmla="val 50000"/>
            </a:avLst>
          </a:prstGeom>
          <a:solidFill>
            <a:schemeClr val="bg1"/>
          </a:solidFill>
          <a:ln w="12700">
            <a:solidFill>
              <a:schemeClr val="tx1"/>
            </a:solidFill>
            <a:round/>
            <a:headEnd/>
            <a:tailEnd/>
          </a:ln>
        </p:spPr>
        <p:txBody>
          <a:bodyPr wrap="none" lIns="69533" tIns="34766" rIns="69533" bIns="34766"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spcBef>
                <a:spcPct val="50000"/>
              </a:spcBef>
            </a:pPr>
            <a:endParaRPr kumimoji="1" lang="ko-KR" altLang="en-US" b="1">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EE11C37D-3745-4140-8B9F-BDAF611CD6D0}"/>
              </a:ext>
            </a:extLst>
          </p:cNvPr>
          <p:cNvSpPr>
            <a:spLocks noGrp="1" noChangeArrowheads="1"/>
          </p:cNvSpPr>
          <p:nvPr>
            <p:ph type="title"/>
          </p:nvPr>
        </p:nvSpPr>
        <p:spPr>
          <a:xfrm>
            <a:off x="1757363" y="1011238"/>
            <a:ext cx="1746250" cy="249237"/>
          </a:xfrm>
        </p:spPr>
        <p:txBody>
          <a:bodyPr/>
          <a:lstStyle/>
          <a:p>
            <a:pPr>
              <a:defRPr/>
            </a:pPr>
            <a:r>
              <a:rPr lang="en-US" altLang="ko-KR" sz="1521"/>
              <a:t>3.2.1 </a:t>
            </a:r>
            <a:r>
              <a:rPr lang="en-US" altLang="ko-KR" sz="1521" i="1"/>
              <a:t>Q-M Method</a:t>
            </a:r>
          </a:p>
        </p:txBody>
      </p:sp>
      <p:sp>
        <p:nvSpPr>
          <p:cNvPr id="70662" name="Text Box 6">
            <a:extLst>
              <a:ext uri="{FF2B5EF4-FFF2-40B4-BE49-F238E27FC236}">
                <a16:creationId xmlns:a16="http://schemas.microsoft.com/office/drawing/2014/main" id="{7DA1CFC4-6D3C-8845-970B-8B4EA65674B6}"/>
              </a:ext>
            </a:extLst>
          </p:cNvPr>
          <p:cNvSpPr txBox="1">
            <a:spLocks noChangeArrowheads="1"/>
          </p:cNvSpPr>
          <p:nvPr/>
        </p:nvSpPr>
        <p:spPr bwMode="auto">
          <a:xfrm>
            <a:off x="1692275" y="2489200"/>
            <a:ext cx="6554788" cy="2838450"/>
          </a:xfrm>
          <a:prstGeom prst="rect">
            <a:avLst/>
          </a:prstGeom>
          <a:noFill/>
          <a:ln w="12700">
            <a:noFill/>
            <a:miter lim="800000"/>
            <a:headEnd/>
            <a:tailEnd/>
          </a:ln>
        </p:spPr>
        <p:txBody>
          <a:bodyPr>
            <a:spAutoFit/>
          </a:bodyPr>
          <a:lstStyle/>
          <a:p>
            <a:pPr fontAlgn="auto">
              <a:lnSpc>
                <a:spcPct val="90000"/>
              </a:lnSpc>
              <a:spcBef>
                <a:spcPct val="50000"/>
              </a:spcBef>
              <a:spcAft>
                <a:spcPts val="0"/>
              </a:spcAft>
              <a:defRPr/>
            </a:pPr>
            <a:r>
              <a:rPr lang="en-US" altLang="ko-KR" sz="1600" dirty="0">
                <a:solidFill>
                  <a:srgbClr val="000000"/>
                </a:solidFill>
                <a:latin typeface="Arial"/>
              </a:rPr>
              <a:t>               </a:t>
            </a:r>
            <a:r>
              <a:rPr lang="en-US" altLang="ko-KR" sz="1400" dirty="0">
                <a:solidFill>
                  <a:srgbClr val="000000"/>
                </a:solidFill>
                <a:latin typeface="Arial"/>
              </a:rPr>
              <a:t>                         </a:t>
            </a:r>
            <a:r>
              <a:rPr lang="en-US" altLang="ko-KR" sz="1400" dirty="0" err="1">
                <a:solidFill>
                  <a:srgbClr val="000000"/>
                </a:solidFill>
                <a:latin typeface="Arial"/>
              </a:rPr>
              <a:t>Minterms</a:t>
            </a:r>
            <a:endParaRPr lang="en-US" altLang="ko-KR" sz="1400" dirty="0">
              <a:solidFill>
                <a:srgbClr val="000000"/>
              </a:solidFill>
              <a:latin typeface="Arial"/>
            </a:endParaRPr>
          </a:p>
          <a:p>
            <a:pPr fontAlgn="auto">
              <a:lnSpc>
                <a:spcPct val="90000"/>
              </a:lnSpc>
              <a:spcBef>
                <a:spcPct val="50000"/>
              </a:spcBef>
              <a:spcAft>
                <a:spcPts val="0"/>
              </a:spcAft>
              <a:defRPr/>
            </a:pPr>
            <a:r>
              <a:rPr lang="en-US" altLang="ko-KR" sz="1400" dirty="0">
                <a:solidFill>
                  <a:srgbClr val="000000"/>
                </a:solidFill>
                <a:latin typeface="Arial"/>
              </a:rPr>
              <a:t>		   0      1      2      5      </a:t>
            </a:r>
            <a:r>
              <a:rPr lang="en-US" altLang="ko-KR" sz="1400" dirty="0">
                <a:solidFill>
                  <a:srgbClr val="0000FF"/>
                </a:solidFill>
                <a:latin typeface="Arial"/>
              </a:rPr>
              <a:t>6       7     8      </a:t>
            </a:r>
            <a:r>
              <a:rPr lang="en-US" altLang="ko-KR" sz="1400" dirty="0">
                <a:solidFill>
                  <a:srgbClr val="000000"/>
                </a:solidFill>
                <a:latin typeface="Arial"/>
              </a:rPr>
              <a:t>9      10     14</a:t>
            </a:r>
          </a:p>
          <a:p>
            <a:pPr fontAlgn="auto">
              <a:lnSpc>
                <a:spcPct val="90000"/>
              </a:lnSpc>
              <a:spcBef>
                <a:spcPct val="50000"/>
              </a:spcBef>
              <a:spcAft>
                <a:spcPts val="0"/>
              </a:spcAft>
              <a:defRPr/>
            </a:pPr>
            <a:endParaRPr lang="en-US" altLang="ko-KR" sz="1400" dirty="0">
              <a:solidFill>
                <a:srgbClr val="000000"/>
              </a:solidFill>
              <a:latin typeface="Arial"/>
            </a:endParaRPr>
          </a:p>
          <a:p>
            <a:pPr fontAlgn="auto">
              <a:lnSpc>
                <a:spcPct val="90000"/>
              </a:lnSpc>
              <a:spcBef>
                <a:spcPct val="50000"/>
              </a:spcBef>
              <a:spcAft>
                <a:spcPts val="0"/>
              </a:spcAft>
              <a:defRPr/>
            </a:pPr>
            <a:r>
              <a:rPr lang="en-US" altLang="ko-KR" sz="1400" dirty="0">
                <a:solidFill>
                  <a:srgbClr val="000000"/>
                </a:solidFill>
                <a:latin typeface="Arial"/>
              </a:rPr>
              <a:t>0,1,8,9	</a:t>
            </a:r>
            <a:r>
              <a:rPr lang="en-US" altLang="ko-KR" sz="1400" dirty="0">
                <a:solidFill>
                  <a:srgbClr val="FF0000"/>
                </a:solidFill>
                <a:latin typeface="Arial"/>
              </a:rPr>
              <a:t>B’C’</a:t>
            </a:r>
            <a:r>
              <a:rPr lang="en-US" altLang="ko-KR" sz="1400" dirty="0">
                <a:solidFill>
                  <a:srgbClr val="000000"/>
                </a:solidFill>
                <a:latin typeface="Arial"/>
              </a:rPr>
              <a:t>	   x      </a:t>
            </a:r>
            <a:r>
              <a:rPr lang="en-US" altLang="ko-KR" sz="1400" dirty="0" err="1">
                <a:solidFill>
                  <a:srgbClr val="000000"/>
                </a:solidFill>
                <a:latin typeface="Arial"/>
              </a:rPr>
              <a:t>x</a:t>
            </a:r>
            <a:r>
              <a:rPr lang="en-US" altLang="ko-KR" sz="1400" dirty="0">
                <a:solidFill>
                  <a:srgbClr val="000000"/>
                </a:solidFill>
                <a:latin typeface="Arial"/>
              </a:rPr>
              <a:t>                                      </a:t>
            </a:r>
            <a:r>
              <a:rPr lang="en-US" altLang="ko-KR" sz="1400" dirty="0" err="1">
                <a:solidFill>
                  <a:srgbClr val="000000"/>
                </a:solidFill>
                <a:latin typeface="Arial"/>
              </a:rPr>
              <a:t>x</a:t>
            </a:r>
            <a:r>
              <a:rPr lang="en-US" altLang="ko-KR" sz="1400" dirty="0">
                <a:solidFill>
                  <a:srgbClr val="000000"/>
                </a:solidFill>
                <a:latin typeface="Arial"/>
              </a:rPr>
              <a:t>      </a:t>
            </a:r>
            <a:r>
              <a:rPr lang="en-US" altLang="ko-KR" sz="1400" dirty="0" err="1">
                <a:solidFill>
                  <a:srgbClr val="000000"/>
                </a:solidFill>
                <a:latin typeface="Arial"/>
              </a:rPr>
              <a:t>x</a:t>
            </a:r>
            <a:endParaRPr lang="en-US" altLang="ko-KR" sz="1400" dirty="0">
              <a:solidFill>
                <a:srgbClr val="000000"/>
              </a:solidFill>
              <a:latin typeface="Arial"/>
            </a:endParaRPr>
          </a:p>
          <a:p>
            <a:pPr fontAlgn="auto">
              <a:lnSpc>
                <a:spcPct val="90000"/>
              </a:lnSpc>
              <a:spcBef>
                <a:spcPct val="50000"/>
              </a:spcBef>
              <a:spcAft>
                <a:spcPts val="0"/>
              </a:spcAft>
              <a:defRPr/>
            </a:pPr>
            <a:r>
              <a:rPr lang="en-US" altLang="ko-KR" sz="1400" dirty="0">
                <a:solidFill>
                  <a:srgbClr val="000000"/>
                </a:solidFill>
                <a:latin typeface="Arial"/>
              </a:rPr>
              <a:t>0,2,8,10   	B’D’	   x              </a:t>
            </a:r>
            <a:r>
              <a:rPr lang="en-US" altLang="ko-KR" sz="1400" dirty="0" err="1">
                <a:solidFill>
                  <a:srgbClr val="000000"/>
                </a:solidFill>
                <a:latin typeface="Arial"/>
              </a:rPr>
              <a:t>x</a:t>
            </a:r>
            <a:r>
              <a:rPr lang="en-US" altLang="ko-KR" sz="1400" dirty="0">
                <a:solidFill>
                  <a:srgbClr val="000000"/>
                </a:solidFill>
                <a:latin typeface="Arial"/>
              </a:rPr>
              <a:t>                              </a:t>
            </a:r>
            <a:r>
              <a:rPr lang="en-US" altLang="ko-KR" sz="1400" dirty="0" err="1">
                <a:solidFill>
                  <a:srgbClr val="000000"/>
                </a:solidFill>
                <a:latin typeface="Arial"/>
              </a:rPr>
              <a:t>x</a:t>
            </a:r>
            <a:r>
              <a:rPr lang="en-US" altLang="ko-KR" sz="1400" dirty="0">
                <a:solidFill>
                  <a:srgbClr val="000000"/>
                </a:solidFill>
                <a:latin typeface="Arial"/>
              </a:rPr>
              <a:t>                </a:t>
            </a:r>
            <a:r>
              <a:rPr lang="en-US" altLang="ko-KR" sz="1400" dirty="0" err="1">
                <a:solidFill>
                  <a:srgbClr val="000000"/>
                </a:solidFill>
                <a:latin typeface="Arial"/>
              </a:rPr>
              <a:t>x</a:t>
            </a:r>
            <a:endParaRPr lang="en-US" altLang="ko-KR" sz="1400" dirty="0">
              <a:solidFill>
                <a:srgbClr val="000000"/>
              </a:solidFill>
              <a:latin typeface="Arial"/>
            </a:endParaRPr>
          </a:p>
          <a:p>
            <a:pPr fontAlgn="auto">
              <a:lnSpc>
                <a:spcPct val="90000"/>
              </a:lnSpc>
              <a:spcBef>
                <a:spcPct val="50000"/>
              </a:spcBef>
              <a:spcAft>
                <a:spcPts val="0"/>
              </a:spcAft>
              <a:defRPr/>
            </a:pPr>
            <a:r>
              <a:rPr lang="en-US" altLang="ko-KR" sz="1400" dirty="0">
                <a:solidFill>
                  <a:srgbClr val="000000"/>
                </a:solidFill>
                <a:latin typeface="Arial"/>
              </a:rPr>
              <a:t>2,6,10,14  	</a:t>
            </a:r>
            <a:r>
              <a:rPr lang="en-US" altLang="ko-KR" sz="1400" dirty="0">
                <a:solidFill>
                  <a:srgbClr val="FF0000"/>
                </a:solidFill>
                <a:latin typeface="Arial"/>
              </a:rPr>
              <a:t>CD’</a:t>
            </a:r>
            <a:r>
              <a:rPr lang="en-US" altLang="ko-KR" sz="1400" dirty="0">
                <a:solidFill>
                  <a:srgbClr val="000000"/>
                </a:solidFill>
                <a:latin typeface="Arial"/>
              </a:rPr>
              <a:t>                                x              </a:t>
            </a:r>
            <a:r>
              <a:rPr lang="en-US" altLang="ko-KR" sz="1400" dirty="0" err="1">
                <a:solidFill>
                  <a:srgbClr val="000000"/>
                </a:solidFill>
                <a:latin typeface="Arial"/>
              </a:rPr>
              <a:t>x</a:t>
            </a:r>
            <a:r>
              <a:rPr lang="en-US" altLang="ko-KR" sz="1400" dirty="0">
                <a:solidFill>
                  <a:srgbClr val="000000"/>
                </a:solidFill>
                <a:latin typeface="Arial"/>
              </a:rPr>
              <a:t>                                </a:t>
            </a:r>
            <a:r>
              <a:rPr lang="en-US" altLang="ko-KR" sz="1400" dirty="0" err="1">
                <a:solidFill>
                  <a:srgbClr val="000000"/>
                </a:solidFill>
                <a:latin typeface="Arial"/>
              </a:rPr>
              <a:t>x</a:t>
            </a:r>
            <a:r>
              <a:rPr lang="en-US" altLang="ko-KR" sz="1400" dirty="0">
                <a:solidFill>
                  <a:srgbClr val="000000"/>
                </a:solidFill>
                <a:latin typeface="Arial"/>
              </a:rPr>
              <a:t>        </a:t>
            </a:r>
            <a:r>
              <a:rPr lang="en-US" altLang="ko-KR" sz="1400" dirty="0" err="1">
                <a:solidFill>
                  <a:srgbClr val="000000"/>
                </a:solidFill>
                <a:latin typeface="Arial"/>
              </a:rPr>
              <a:t>x</a:t>
            </a:r>
            <a:endParaRPr lang="en-US" altLang="ko-KR" sz="1400" dirty="0">
              <a:solidFill>
                <a:srgbClr val="000000"/>
              </a:solidFill>
              <a:latin typeface="Arial"/>
            </a:endParaRPr>
          </a:p>
          <a:p>
            <a:pPr fontAlgn="auto">
              <a:lnSpc>
                <a:spcPct val="90000"/>
              </a:lnSpc>
              <a:spcBef>
                <a:spcPct val="50000"/>
              </a:spcBef>
              <a:spcAft>
                <a:spcPts val="0"/>
              </a:spcAft>
              <a:defRPr/>
            </a:pPr>
            <a:r>
              <a:rPr lang="en-US" altLang="ko-KR" sz="1400" dirty="0">
                <a:solidFill>
                  <a:srgbClr val="000000"/>
                </a:solidFill>
                <a:latin typeface="Arial"/>
              </a:rPr>
              <a:t>1,5	A’C’D</a:t>
            </a:r>
            <a:r>
              <a:rPr lang="en-US" altLang="ko-KR" sz="1400" dirty="0">
                <a:solidFill>
                  <a:srgbClr val="FF0000"/>
                </a:solidFill>
                <a:latin typeface="Arial"/>
              </a:rPr>
              <a:t> </a:t>
            </a:r>
            <a:r>
              <a:rPr lang="en-US" altLang="ko-KR" sz="1400" dirty="0">
                <a:solidFill>
                  <a:srgbClr val="000000"/>
                </a:solidFill>
                <a:latin typeface="Arial"/>
              </a:rPr>
              <a:t>                   x              </a:t>
            </a:r>
            <a:r>
              <a:rPr lang="en-US" altLang="ko-KR" sz="1400" dirty="0" err="1">
                <a:solidFill>
                  <a:srgbClr val="000000"/>
                </a:solidFill>
                <a:latin typeface="Arial"/>
              </a:rPr>
              <a:t>x</a:t>
            </a:r>
            <a:endParaRPr lang="en-US" altLang="ko-KR" sz="1400" dirty="0">
              <a:solidFill>
                <a:srgbClr val="000000"/>
              </a:solidFill>
              <a:latin typeface="Arial"/>
            </a:endParaRPr>
          </a:p>
          <a:p>
            <a:pPr fontAlgn="auto">
              <a:lnSpc>
                <a:spcPct val="90000"/>
              </a:lnSpc>
              <a:spcBef>
                <a:spcPct val="50000"/>
              </a:spcBef>
              <a:spcAft>
                <a:spcPts val="0"/>
              </a:spcAft>
              <a:defRPr/>
            </a:pPr>
            <a:r>
              <a:rPr lang="en-US" altLang="ko-KR" sz="1400" dirty="0">
                <a:solidFill>
                  <a:srgbClr val="000000"/>
                </a:solidFill>
                <a:latin typeface="Arial"/>
              </a:rPr>
              <a:t>5,7	A’BD</a:t>
            </a:r>
            <a:r>
              <a:rPr lang="en-US" altLang="ko-KR" sz="1050" dirty="0">
                <a:solidFill>
                  <a:srgbClr val="000000"/>
                </a:solidFill>
                <a:latin typeface="Arial"/>
              </a:rPr>
              <a:t>  </a:t>
            </a:r>
            <a:r>
              <a:rPr lang="en-US" altLang="ko-KR" sz="1600" dirty="0">
                <a:solidFill>
                  <a:srgbClr val="000000"/>
                </a:solidFill>
                <a:latin typeface="Arial"/>
              </a:rPr>
              <a:t>	</a:t>
            </a:r>
            <a:r>
              <a:rPr lang="en-US" altLang="ko-KR" sz="1400" dirty="0">
                <a:solidFill>
                  <a:srgbClr val="000000"/>
                </a:solidFill>
                <a:latin typeface="Arial"/>
              </a:rPr>
              <a:t>                </a:t>
            </a:r>
            <a:r>
              <a:rPr lang="en-US" altLang="ko-KR" sz="1200" dirty="0">
                <a:solidFill>
                  <a:srgbClr val="000000"/>
                </a:solidFill>
                <a:latin typeface="Arial"/>
              </a:rPr>
              <a:t>    </a:t>
            </a:r>
            <a:r>
              <a:rPr lang="en-US" altLang="ko-KR" sz="1400" dirty="0">
                <a:solidFill>
                  <a:srgbClr val="000000"/>
                </a:solidFill>
                <a:latin typeface="Arial"/>
              </a:rPr>
              <a:t>       x               </a:t>
            </a:r>
            <a:r>
              <a:rPr lang="en-US" altLang="ko-KR" sz="1400" dirty="0" err="1">
                <a:solidFill>
                  <a:srgbClr val="000000"/>
                </a:solidFill>
                <a:latin typeface="Arial"/>
              </a:rPr>
              <a:t>x</a:t>
            </a:r>
            <a:endParaRPr lang="en-US" altLang="ko-KR" sz="1400" dirty="0">
              <a:solidFill>
                <a:srgbClr val="000000"/>
              </a:solidFill>
              <a:latin typeface="Arial"/>
            </a:endParaRPr>
          </a:p>
          <a:p>
            <a:pPr fontAlgn="auto">
              <a:lnSpc>
                <a:spcPct val="90000"/>
              </a:lnSpc>
              <a:spcBef>
                <a:spcPct val="50000"/>
              </a:spcBef>
              <a:spcAft>
                <a:spcPts val="0"/>
              </a:spcAft>
              <a:defRPr/>
            </a:pPr>
            <a:r>
              <a:rPr lang="en-US" altLang="ko-KR" sz="1400" dirty="0">
                <a:solidFill>
                  <a:srgbClr val="000000"/>
                </a:solidFill>
                <a:latin typeface="Arial"/>
              </a:rPr>
              <a:t>6,7	A’BC </a:t>
            </a:r>
            <a:r>
              <a:rPr lang="en-US" altLang="ko-KR" sz="1200" dirty="0">
                <a:solidFill>
                  <a:srgbClr val="000000"/>
                </a:solidFill>
                <a:latin typeface="Arial"/>
              </a:rPr>
              <a:t>  </a:t>
            </a:r>
            <a:r>
              <a:rPr lang="en-US" altLang="ko-KR" sz="1400" dirty="0">
                <a:solidFill>
                  <a:srgbClr val="000000"/>
                </a:solidFill>
                <a:latin typeface="Arial"/>
              </a:rPr>
              <a:t>                                           x       </a:t>
            </a:r>
            <a:r>
              <a:rPr lang="en-US" altLang="ko-KR" sz="1400" dirty="0" err="1">
                <a:solidFill>
                  <a:srgbClr val="000000"/>
                </a:solidFill>
                <a:latin typeface="Arial"/>
              </a:rPr>
              <a:t>x</a:t>
            </a:r>
            <a:endParaRPr lang="en-US" altLang="ko-KR" sz="1400" dirty="0">
              <a:solidFill>
                <a:srgbClr val="000000"/>
              </a:solidFill>
              <a:latin typeface="Arial"/>
            </a:endParaRPr>
          </a:p>
        </p:txBody>
      </p:sp>
      <p:grpSp>
        <p:nvGrpSpPr>
          <p:cNvPr id="74755" name="Group 7">
            <a:extLst>
              <a:ext uri="{FF2B5EF4-FFF2-40B4-BE49-F238E27FC236}">
                <a16:creationId xmlns:a16="http://schemas.microsoft.com/office/drawing/2014/main" id="{E9C4EB33-4832-A248-9985-B32F5994A955}"/>
              </a:ext>
            </a:extLst>
          </p:cNvPr>
          <p:cNvGrpSpPr>
            <a:grpSpLocks/>
          </p:cNvGrpSpPr>
          <p:nvPr/>
        </p:nvGrpSpPr>
        <p:grpSpPr bwMode="auto">
          <a:xfrm>
            <a:off x="1563688" y="2487613"/>
            <a:ext cx="6683375" cy="3054350"/>
            <a:chOff x="576" y="1392"/>
            <a:chExt cx="4512" cy="2304"/>
          </a:xfrm>
        </p:grpSpPr>
        <p:sp>
          <p:nvSpPr>
            <p:cNvPr id="74759" name="Rectangle 8">
              <a:extLst>
                <a:ext uri="{FF2B5EF4-FFF2-40B4-BE49-F238E27FC236}">
                  <a16:creationId xmlns:a16="http://schemas.microsoft.com/office/drawing/2014/main" id="{9FF6E71B-2C2B-014D-B662-6E9166709122}"/>
                </a:ext>
              </a:extLst>
            </p:cNvPr>
            <p:cNvSpPr>
              <a:spLocks noChangeArrowheads="1"/>
            </p:cNvSpPr>
            <p:nvPr/>
          </p:nvSpPr>
          <p:spPr bwMode="auto">
            <a:xfrm>
              <a:off x="576" y="1392"/>
              <a:ext cx="4512" cy="230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spcBef>
                  <a:spcPct val="50000"/>
                </a:spcBef>
              </a:pPr>
              <a:endParaRPr lang="ko-KR" altLang="en-US">
                <a:solidFill>
                  <a:srgbClr val="000000"/>
                </a:solidFill>
              </a:endParaRPr>
            </a:p>
          </p:txBody>
        </p:sp>
        <p:sp>
          <p:nvSpPr>
            <p:cNvPr id="74760" name="Line 9">
              <a:extLst>
                <a:ext uri="{FF2B5EF4-FFF2-40B4-BE49-F238E27FC236}">
                  <a16:creationId xmlns:a16="http://schemas.microsoft.com/office/drawing/2014/main" id="{A2F63370-0AF9-CC48-A036-1EEC15762E47}"/>
                </a:ext>
              </a:extLst>
            </p:cNvPr>
            <p:cNvSpPr>
              <a:spLocks noChangeShapeType="1"/>
            </p:cNvSpPr>
            <p:nvPr/>
          </p:nvSpPr>
          <p:spPr bwMode="auto">
            <a:xfrm>
              <a:off x="1728" y="1392"/>
              <a:ext cx="0" cy="23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4761" name="Line 10">
              <a:extLst>
                <a:ext uri="{FF2B5EF4-FFF2-40B4-BE49-F238E27FC236}">
                  <a16:creationId xmlns:a16="http://schemas.microsoft.com/office/drawing/2014/main" id="{E952805C-915D-E541-B73F-2E39A97D826A}"/>
                </a:ext>
              </a:extLst>
            </p:cNvPr>
            <p:cNvSpPr>
              <a:spLocks noChangeShapeType="1"/>
            </p:cNvSpPr>
            <p:nvPr/>
          </p:nvSpPr>
          <p:spPr bwMode="auto">
            <a:xfrm>
              <a:off x="576" y="1872"/>
              <a:ext cx="451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25" name="Rectangle 3">
            <a:extLst>
              <a:ext uri="{FF2B5EF4-FFF2-40B4-BE49-F238E27FC236}">
                <a16:creationId xmlns:a16="http://schemas.microsoft.com/office/drawing/2014/main" id="{9E2D80C4-792E-2249-873D-208E96EF4FB1}"/>
              </a:ext>
            </a:extLst>
          </p:cNvPr>
          <p:cNvSpPr>
            <a:spLocks noChangeArrowheads="1"/>
          </p:cNvSpPr>
          <p:nvPr/>
        </p:nvSpPr>
        <p:spPr bwMode="auto">
          <a:xfrm>
            <a:off x="1419225" y="1281113"/>
            <a:ext cx="6692900" cy="436562"/>
          </a:xfrm>
          <a:prstGeom prst="rect">
            <a:avLst/>
          </a:prstGeom>
          <a:noFill/>
          <a:ln w="12700">
            <a:noFill/>
            <a:miter lim="800000"/>
            <a:headEnd/>
            <a:tailEnd/>
          </a:ln>
        </p:spPr>
        <p:txBody>
          <a:bodyPr lIns="48286" tIns="19315" rIns="48286" bIns="19315">
            <a:spAutoFit/>
          </a:bodyPr>
          <a:lstStyle/>
          <a:p>
            <a:pPr marL="216078" indent="-216078" fontAlgn="auto">
              <a:lnSpc>
                <a:spcPct val="85000"/>
              </a:lnSpc>
              <a:spcBef>
                <a:spcPts val="0"/>
              </a:spcBef>
              <a:spcAft>
                <a:spcPts val="0"/>
              </a:spcAft>
              <a:defRPr/>
            </a:pPr>
            <a:r>
              <a:rPr lang="en-US" altLang="ko-KR" sz="1521" i="1" dirty="0">
                <a:solidFill>
                  <a:srgbClr val="000000"/>
                </a:solidFill>
                <a:latin typeface="Arial"/>
              </a:rPr>
              <a:t>Prime </a:t>
            </a:r>
            <a:r>
              <a:rPr lang="en-US" altLang="ko-KR" sz="1521" i="1" dirty="0" err="1">
                <a:solidFill>
                  <a:srgbClr val="000000"/>
                </a:solidFill>
                <a:latin typeface="Arial"/>
              </a:rPr>
              <a:t>Implicant</a:t>
            </a:r>
            <a:r>
              <a:rPr lang="en-US" altLang="ko-KR" sz="1521" i="1" dirty="0">
                <a:solidFill>
                  <a:srgbClr val="000000"/>
                </a:solidFill>
                <a:latin typeface="Arial"/>
              </a:rPr>
              <a:t> Chart with </a:t>
            </a:r>
            <a:r>
              <a:rPr lang="en-US" altLang="ko-KR" sz="1521" i="1" u="sng" dirty="0">
                <a:solidFill>
                  <a:srgbClr val="FC0128"/>
                </a:solidFill>
                <a:latin typeface="Arial"/>
              </a:rPr>
              <a:t>don’t care terms</a:t>
            </a:r>
            <a:endParaRPr lang="en-US" altLang="ko-KR" sz="1521" i="1" dirty="0">
              <a:solidFill>
                <a:srgbClr val="000000"/>
              </a:solidFill>
              <a:latin typeface="Arial"/>
            </a:endParaRPr>
          </a:p>
          <a:p>
            <a:pPr marL="216078" indent="-216078" fontAlgn="auto">
              <a:lnSpc>
                <a:spcPct val="85000"/>
              </a:lnSpc>
              <a:spcBef>
                <a:spcPts val="0"/>
              </a:spcBef>
              <a:spcAft>
                <a:spcPts val="0"/>
              </a:spcAft>
              <a:defRPr/>
            </a:pPr>
            <a:endParaRPr lang="en-US" altLang="ko-KR" sz="1521" i="1" dirty="0">
              <a:solidFill>
                <a:srgbClr val="000000"/>
              </a:solidFill>
              <a:latin typeface="Arial"/>
            </a:endParaRPr>
          </a:p>
        </p:txBody>
      </p:sp>
      <p:sp>
        <p:nvSpPr>
          <p:cNvPr id="26" name="Rectangle 30">
            <a:extLst>
              <a:ext uri="{FF2B5EF4-FFF2-40B4-BE49-F238E27FC236}">
                <a16:creationId xmlns:a16="http://schemas.microsoft.com/office/drawing/2014/main" id="{487C18CF-5B98-6644-974B-22B5E0A32396}"/>
              </a:ext>
            </a:extLst>
          </p:cNvPr>
          <p:cNvSpPr>
            <a:spLocks noChangeArrowheads="1"/>
          </p:cNvSpPr>
          <p:nvPr/>
        </p:nvSpPr>
        <p:spPr bwMode="auto">
          <a:xfrm>
            <a:off x="1462088" y="1573213"/>
            <a:ext cx="6556375" cy="436562"/>
          </a:xfrm>
          <a:prstGeom prst="rect">
            <a:avLst/>
          </a:prstGeom>
          <a:noFill/>
          <a:ln w="12700">
            <a:noFill/>
            <a:miter lim="800000"/>
            <a:headEnd/>
            <a:tailEnd/>
          </a:ln>
        </p:spPr>
        <p:txBody>
          <a:bodyPr lIns="48286" tIns="19315" rIns="48286" bIns="19315">
            <a:spAutoFit/>
          </a:bodyPr>
          <a:lstStyle/>
          <a:p>
            <a:pPr marL="340412" indent="-340412" fontAlgn="auto">
              <a:lnSpc>
                <a:spcPct val="85000"/>
              </a:lnSpc>
              <a:spcBef>
                <a:spcPts val="0"/>
              </a:spcBef>
              <a:spcAft>
                <a:spcPts val="0"/>
              </a:spcAft>
              <a:buFont typeface="Wingdings" pitchFamily="2" charset="2"/>
              <a:buChar char="q"/>
              <a:defRPr/>
            </a:pPr>
            <a:r>
              <a:rPr lang="en-US" altLang="ko-KR" sz="1521" dirty="0">
                <a:solidFill>
                  <a:srgbClr val="000000"/>
                </a:solidFill>
                <a:latin typeface="Arial"/>
              </a:rPr>
              <a:t>Assume that </a:t>
            </a:r>
            <a:r>
              <a:rPr lang="en-US" altLang="ko-KR" sz="1521" dirty="0" err="1">
                <a:solidFill>
                  <a:srgbClr val="000000"/>
                </a:solidFill>
                <a:latin typeface="Arial"/>
              </a:rPr>
              <a:t>minterms</a:t>
            </a:r>
            <a:r>
              <a:rPr lang="en-US" altLang="ko-KR" sz="1521" dirty="0">
                <a:solidFill>
                  <a:srgbClr val="000000"/>
                </a:solidFill>
                <a:latin typeface="Arial"/>
              </a:rPr>
              <a:t> </a:t>
            </a:r>
            <a:r>
              <a:rPr lang="en-US" altLang="ko-KR" sz="1521" dirty="0">
                <a:solidFill>
                  <a:srgbClr val="0000FF"/>
                </a:solidFill>
                <a:latin typeface="Arial"/>
              </a:rPr>
              <a:t>6, 7, </a:t>
            </a:r>
            <a:r>
              <a:rPr lang="en-US" altLang="ko-KR" sz="1521" dirty="0">
                <a:solidFill>
                  <a:srgbClr val="000000"/>
                </a:solidFill>
                <a:latin typeface="Arial"/>
              </a:rPr>
              <a:t>and </a:t>
            </a:r>
            <a:r>
              <a:rPr lang="en-US" altLang="ko-KR" sz="1521" dirty="0">
                <a:solidFill>
                  <a:srgbClr val="0000FF"/>
                </a:solidFill>
                <a:latin typeface="Arial"/>
              </a:rPr>
              <a:t>8</a:t>
            </a:r>
            <a:r>
              <a:rPr lang="en-US" altLang="ko-KR" sz="1521" dirty="0">
                <a:solidFill>
                  <a:srgbClr val="000000"/>
                </a:solidFill>
                <a:latin typeface="Arial"/>
              </a:rPr>
              <a:t> are </a:t>
            </a:r>
            <a:r>
              <a:rPr lang="en-US" altLang="ko-KR" sz="1521" i="1" dirty="0">
                <a:solidFill>
                  <a:srgbClr val="000000"/>
                </a:solidFill>
                <a:latin typeface="Arial"/>
              </a:rPr>
              <a:t>don’t care terms</a:t>
            </a:r>
            <a:r>
              <a:rPr lang="en-US" altLang="ko-KR" sz="1521" dirty="0">
                <a:solidFill>
                  <a:srgbClr val="000000"/>
                </a:solidFill>
                <a:latin typeface="Arial"/>
              </a:rPr>
              <a:t>. </a:t>
            </a:r>
          </a:p>
          <a:p>
            <a:pPr marL="563732" lvl="1" indent="-216078" fontAlgn="auto">
              <a:lnSpc>
                <a:spcPct val="85000"/>
              </a:lnSpc>
              <a:spcBef>
                <a:spcPts val="0"/>
              </a:spcBef>
              <a:spcAft>
                <a:spcPts val="0"/>
              </a:spcAft>
              <a:defRPr/>
            </a:pPr>
            <a:r>
              <a:rPr lang="en-US" altLang="ko-KR" sz="1521" dirty="0">
                <a:solidFill>
                  <a:srgbClr val="000000"/>
                </a:solidFill>
                <a:latin typeface="Arial"/>
              </a:rPr>
              <a:t>We don’t need to show them on a PI chart, and they can be hidden.</a:t>
            </a:r>
            <a:endParaRPr lang="en-US" altLang="ko-KR" sz="1521" i="1" dirty="0">
              <a:solidFill>
                <a:srgbClr val="000000"/>
              </a:solidFill>
              <a:latin typeface="Arial"/>
            </a:endParaRPr>
          </a:p>
        </p:txBody>
      </p:sp>
      <p:sp>
        <p:nvSpPr>
          <p:cNvPr id="11" name="Rectangle 5">
            <a:extLst>
              <a:ext uri="{FF2B5EF4-FFF2-40B4-BE49-F238E27FC236}">
                <a16:creationId xmlns:a16="http://schemas.microsoft.com/office/drawing/2014/main" id="{E88B313D-2243-6948-B10C-97D9F8F4F976}"/>
              </a:ext>
            </a:extLst>
          </p:cNvPr>
          <p:cNvSpPr>
            <a:spLocks noChangeArrowheads="1"/>
          </p:cNvSpPr>
          <p:nvPr/>
        </p:nvSpPr>
        <p:spPr bwMode="auto">
          <a:xfrm>
            <a:off x="5186363" y="2487613"/>
            <a:ext cx="1220787" cy="3054350"/>
          </a:xfrm>
          <a:prstGeom prst="rect">
            <a:avLst/>
          </a:prstGeom>
          <a:solidFill>
            <a:srgbClr val="C3C3C3"/>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spcBef>
                <a:spcPct val="50000"/>
              </a:spcBef>
            </a:pPr>
            <a:endParaRPr lang="ko-KR" altLang="en-US">
              <a:solidFill>
                <a:srgbClr val="000000"/>
              </a:solidFill>
            </a:endParaRP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40E8D0D3-D23C-8241-994D-A0063D05980C}"/>
                  </a:ext>
                </a:extLst>
              </p14:cNvPr>
              <p14:cNvContentPartPr/>
              <p14:nvPr/>
            </p14:nvContentPartPr>
            <p14:xfrm>
              <a:off x="5538600" y="439560"/>
              <a:ext cx="3099960" cy="1662480"/>
            </p14:xfrm>
          </p:contentPart>
        </mc:Choice>
        <mc:Fallback>
          <p:pic>
            <p:nvPicPr>
              <p:cNvPr id="2" name="Ink 1">
                <a:extLst>
                  <a:ext uri="{FF2B5EF4-FFF2-40B4-BE49-F238E27FC236}">
                    <a16:creationId xmlns:a16="http://schemas.microsoft.com/office/drawing/2014/main" id="{40E8D0D3-D23C-8241-994D-A0063D05980C}"/>
                  </a:ext>
                </a:extLst>
              </p:cNvPr>
              <p:cNvPicPr/>
              <p:nvPr/>
            </p:nvPicPr>
            <p:blipFill>
              <a:blip r:embed="rId3"/>
              <a:stretch>
                <a:fillRect/>
              </a:stretch>
            </p:blipFill>
            <p:spPr>
              <a:xfrm>
                <a:off x="5529240" y="430200"/>
                <a:ext cx="3118680" cy="1681200"/>
              </a:xfrm>
              <a:prstGeom prst="rect">
                <a:avLst/>
              </a:prstGeom>
            </p:spPr>
          </p:pic>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슬라이드 번호 개체 틀 5">
            <a:extLst>
              <a:ext uri="{FF2B5EF4-FFF2-40B4-BE49-F238E27FC236}">
                <a16:creationId xmlns:a16="http://schemas.microsoft.com/office/drawing/2014/main" id="{09A2792D-3FE8-984B-861D-785728BC15C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21627DE6-BED0-9147-9F5F-899EDB5DA957}" type="slidenum">
              <a:rPr lang="en-US" altLang="en-US" sz="1200" smtClean="0">
                <a:latin typeface="Garamond" panose="02020404030301010803" pitchFamily="18" charset="0"/>
              </a:rPr>
              <a:pPr>
                <a:spcBef>
                  <a:spcPct val="0"/>
                </a:spcBef>
                <a:buClrTx/>
                <a:buSzTx/>
                <a:buFontTx/>
                <a:buNone/>
              </a:pPr>
              <a:t>2</a:t>
            </a:fld>
            <a:endParaRPr lang="en-US" altLang="en-US" sz="1200">
              <a:latin typeface="Garamond" panose="02020404030301010803" pitchFamily="18" charset="0"/>
            </a:endParaRPr>
          </a:p>
        </p:txBody>
      </p:sp>
      <p:sp>
        <p:nvSpPr>
          <p:cNvPr id="43010" name="Rectangle 11">
            <a:extLst>
              <a:ext uri="{FF2B5EF4-FFF2-40B4-BE49-F238E27FC236}">
                <a16:creationId xmlns:a16="http://schemas.microsoft.com/office/drawing/2014/main" id="{727E4582-C69B-BB4F-AC45-D022A2B796B3}"/>
              </a:ext>
            </a:extLst>
          </p:cNvPr>
          <p:cNvSpPr>
            <a:spLocks noGrp="1" noChangeArrowheads="1"/>
          </p:cNvSpPr>
          <p:nvPr>
            <p:ph type="title"/>
          </p:nvPr>
        </p:nvSpPr>
        <p:spPr>
          <a:xfrm>
            <a:off x="463550" y="280988"/>
            <a:ext cx="8362950" cy="654050"/>
          </a:xfrm>
        </p:spPr>
        <p:txBody>
          <a:bodyPr/>
          <a:lstStyle/>
          <a:p>
            <a:pPr eaLnBrk="1" hangingPunct="1"/>
            <a:r>
              <a:rPr lang="en-US" altLang="ko-KR" b="1">
                <a:ea typeface="굴림" panose="020B0600000101010101" pitchFamily="34" charset="-127"/>
              </a:rPr>
              <a:t>General design procedure for combi. logic</a:t>
            </a:r>
          </a:p>
        </p:txBody>
      </p:sp>
      <p:sp>
        <p:nvSpPr>
          <p:cNvPr id="43011" name="Rectangle 12">
            <a:extLst>
              <a:ext uri="{FF2B5EF4-FFF2-40B4-BE49-F238E27FC236}">
                <a16:creationId xmlns:a16="http://schemas.microsoft.com/office/drawing/2014/main" id="{C18F00CB-478B-AE44-8071-CF93E604F36B}"/>
              </a:ext>
            </a:extLst>
          </p:cNvPr>
          <p:cNvSpPr>
            <a:spLocks noGrp="1" noChangeArrowheads="1"/>
          </p:cNvSpPr>
          <p:nvPr>
            <p:ph type="body" idx="1"/>
          </p:nvPr>
        </p:nvSpPr>
        <p:spPr>
          <a:xfrm>
            <a:off x="339725" y="920750"/>
            <a:ext cx="8880475" cy="5262563"/>
          </a:xfrm>
        </p:spPr>
        <p:txBody>
          <a:bodyPr/>
          <a:lstStyle/>
          <a:p>
            <a:pPr eaLnBrk="1" hangingPunct="1">
              <a:buFont typeface="Wingdings" pitchFamily="2" charset="2"/>
              <a:buNone/>
            </a:pPr>
            <a:r>
              <a:rPr lang="en-US" altLang="ko-KR">
                <a:ea typeface="굴림" panose="020B0600000101010101" pitchFamily="34" charset="-127"/>
              </a:rPr>
              <a:t>1.  </a:t>
            </a:r>
            <a:r>
              <a:rPr lang="en-US" altLang="ko-KR" b="1">
                <a:ea typeface="굴림" panose="020B0600000101010101" pitchFamily="34" charset="-127"/>
              </a:rPr>
              <a:t>Understand the problem</a:t>
            </a:r>
          </a:p>
          <a:p>
            <a:pPr lvl="1" eaLnBrk="1" hangingPunct="1"/>
            <a:r>
              <a:rPr lang="en-US" altLang="ko-KR" sz="1800">
                <a:ea typeface="굴림" panose="020B0600000101010101" pitchFamily="34" charset="-127"/>
              </a:rPr>
              <a:t>what is the circuit supposed to do?</a:t>
            </a:r>
          </a:p>
          <a:p>
            <a:pPr lvl="1" eaLnBrk="1" hangingPunct="1"/>
            <a:r>
              <a:rPr lang="en-US" altLang="ko-KR" sz="1800">
                <a:ea typeface="굴림" panose="020B0600000101010101" pitchFamily="34" charset="-127"/>
              </a:rPr>
              <a:t>write down inputs (data, control) and outputs</a:t>
            </a:r>
          </a:p>
          <a:p>
            <a:pPr lvl="1" eaLnBrk="1" hangingPunct="1"/>
            <a:r>
              <a:rPr lang="en-US" altLang="ko-KR" sz="1800">
                <a:ea typeface="굴림" panose="020B0600000101010101" pitchFamily="34" charset="-127"/>
              </a:rPr>
              <a:t>draw block diagram or other picture</a:t>
            </a:r>
          </a:p>
          <a:p>
            <a:pPr eaLnBrk="1" hangingPunct="1">
              <a:buFont typeface="Wingdings" pitchFamily="2" charset="2"/>
              <a:buNone/>
            </a:pPr>
            <a:r>
              <a:rPr lang="en-US" altLang="ko-KR">
                <a:ea typeface="굴림" panose="020B0600000101010101" pitchFamily="34" charset="-127"/>
              </a:rPr>
              <a:t>2.  </a:t>
            </a:r>
            <a:r>
              <a:rPr lang="en-US" altLang="ko-KR" b="1">
                <a:ea typeface="굴림" panose="020B0600000101010101" pitchFamily="34" charset="-127"/>
              </a:rPr>
              <a:t>Formulate the problem using a suitable design representation</a:t>
            </a:r>
          </a:p>
          <a:p>
            <a:pPr lvl="1" eaLnBrk="1" hangingPunct="1"/>
            <a:r>
              <a:rPr lang="en-US" altLang="ko-KR" sz="1800">
                <a:ea typeface="굴림" panose="020B0600000101010101" pitchFamily="34" charset="-127"/>
              </a:rPr>
              <a:t>truth table or waveform diagram are typical</a:t>
            </a:r>
          </a:p>
          <a:p>
            <a:pPr lvl="1" eaLnBrk="1" hangingPunct="1"/>
            <a:r>
              <a:rPr lang="en-US" altLang="ko-KR" sz="1800">
                <a:ea typeface="굴림" panose="020B0600000101010101" pitchFamily="34" charset="-127"/>
              </a:rPr>
              <a:t>may require encoding of symbolic inputs and outputs</a:t>
            </a:r>
          </a:p>
          <a:p>
            <a:pPr eaLnBrk="1" hangingPunct="1">
              <a:buFont typeface="Wingdings" pitchFamily="2" charset="2"/>
              <a:buNone/>
            </a:pPr>
            <a:r>
              <a:rPr lang="en-US" altLang="ko-KR">
                <a:ea typeface="굴림" panose="020B0600000101010101" pitchFamily="34" charset="-127"/>
              </a:rPr>
              <a:t>3</a:t>
            </a:r>
            <a:r>
              <a:rPr lang="en-US" altLang="ko-KR" b="1">
                <a:ea typeface="굴림" panose="020B0600000101010101" pitchFamily="34" charset="-127"/>
              </a:rPr>
              <a:t>.  Choose implementation target</a:t>
            </a:r>
          </a:p>
          <a:p>
            <a:pPr lvl="1" eaLnBrk="1" hangingPunct="1"/>
            <a:r>
              <a:rPr lang="en-US" altLang="ko-KR" sz="1800">
                <a:ea typeface="굴림" panose="020B0600000101010101" pitchFamily="34" charset="-127"/>
              </a:rPr>
              <a:t>ROM, PAL, PLA</a:t>
            </a:r>
          </a:p>
          <a:p>
            <a:pPr lvl="1" eaLnBrk="1" hangingPunct="1"/>
            <a:r>
              <a:rPr lang="en-US" altLang="ko-KR" sz="1800">
                <a:ea typeface="굴림" panose="020B0600000101010101" pitchFamily="34" charset="-127"/>
              </a:rPr>
              <a:t>mux, decoder and OR-gate</a:t>
            </a:r>
          </a:p>
          <a:p>
            <a:pPr lvl="1" eaLnBrk="1" hangingPunct="1"/>
            <a:r>
              <a:rPr lang="en-US" altLang="ko-KR" sz="1800">
                <a:ea typeface="굴림" panose="020B0600000101010101" pitchFamily="34" charset="-127"/>
              </a:rPr>
              <a:t>discrete gates (fixed logic)</a:t>
            </a:r>
          </a:p>
          <a:p>
            <a:pPr eaLnBrk="1" hangingPunct="1">
              <a:buFont typeface="Wingdings" pitchFamily="2" charset="2"/>
              <a:buNone/>
            </a:pPr>
            <a:r>
              <a:rPr lang="en-US" altLang="ko-KR">
                <a:ea typeface="굴림" panose="020B0600000101010101" pitchFamily="34" charset="-127"/>
              </a:rPr>
              <a:t>4.  </a:t>
            </a:r>
            <a:r>
              <a:rPr lang="en-US" altLang="ko-KR" b="1">
                <a:ea typeface="굴림" panose="020B0600000101010101" pitchFamily="34" charset="-127"/>
              </a:rPr>
              <a:t>Follow implementation procedure</a:t>
            </a:r>
          </a:p>
          <a:p>
            <a:pPr lvl="1" eaLnBrk="1" hangingPunct="1"/>
            <a:r>
              <a:rPr lang="en-US" altLang="ko-KR" sz="1800">
                <a:ea typeface="굴림" panose="020B0600000101010101" pitchFamily="34" charset="-127"/>
              </a:rPr>
              <a:t>K-maps for two-level, multi-level</a:t>
            </a:r>
          </a:p>
          <a:p>
            <a:pPr lvl="1" eaLnBrk="1" hangingPunct="1"/>
            <a:r>
              <a:rPr lang="en-US" altLang="ko-KR" sz="1800">
                <a:ea typeface="굴림" panose="020B0600000101010101" pitchFamily="34" charset="-127"/>
              </a:rPr>
              <a:t>design CAD tools and hardware description language (e.g., Verilog)</a:t>
            </a:r>
          </a:p>
        </p:txBody>
      </p:sp>
      <p:sp>
        <p:nvSpPr>
          <p:cNvPr id="43012" name="Text Box 13">
            <a:extLst>
              <a:ext uri="{FF2B5EF4-FFF2-40B4-BE49-F238E27FC236}">
                <a16:creationId xmlns:a16="http://schemas.microsoft.com/office/drawing/2014/main" id="{4FEEE7C2-76EC-884A-8DFF-A35F680942F2}"/>
              </a:ext>
            </a:extLst>
          </p:cNvPr>
          <p:cNvSpPr txBox="1">
            <a:spLocks noChangeArrowheads="1"/>
          </p:cNvSpPr>
          <p:nvPr/>
        </p:nvSpPr>
        <p:spPr bwMode="auto">
          <a:xfrm>
            <a:off x="0" y="5942013"/>
            <a:ext cx="9271000" cy="10064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r>
              <a:rPr lang="en-US" altLang="ko-KR" sz="2000">
                <a:solidFill>
                  <a:srgbClr val="009900"/>
                </a:solidFill>
                <a:latin typeface="Times New Roman" panose="02020603050405020304" pitchFamily="18" charset="0"/>
                <a:ea typeface="굴림" panose="020B0600000101010101" pitchFamily="34" charset="-127"/>
              </a:rPr>
              <a:t>Typically, we have to separate the I/O variables and system internals to understand the problem. Step 2 is abstract representation while steps 3 and 4 are H/W implementation dependent</a:t>
            </a:r>
            <a:endParaRPr lang="en-US" altLang="ko-KR" sz="1800">
              <a:ea typeface="굴림" panose="020B0600000101010101" pitchFamily="34" charset="-127"/>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C1D8AE17-8EF9-174F-BD2D-6FA10A516EC1}"/>
                  </a:ext>
                </a:extLst>
              </p14:cNvPr>
              <p14:cNvContentPartPr/>
              <p14:nvPr/>
            </p14:nvContentPartPr>
            <p14:xfrm>
              <a:off x="1154160" y="1309320"/>
              <a:ext cx="8083440" cy="5212800"/>
            </p14:xfrm>
          </p:contentPart>
        </mc:Choice>
        <mc:Fallback>
          <p:pic>
            <p:nvPicPr>
              <p:cNvPr id="2" name="Ink 1">
                <a:extLst>
                  <a:ext uri="{FF2B5EF4-FFF2-40B4-BE49-F238E27FC236}">
                    <a16:creationId xmlns:a16="http://schemas.microsoft.com/office/drawing/2014/main" id="{C1D8AE17-8EF9-174F-BD2D-6FA10A516EC1}"/>
                  </a:ext>
                </a:extLst>
              </p:cNvPr>
              <p:cNvPicPr/>
              <p:nvPr/>
            </p:nvPicPr>
            <p:blipFill>
              <a:blip r:embed="rId4"/>
              <a:stretch>
                <a:fillRect/>
              </a:stretch>
            </p:blipFill>
            <p:spPr>
              <a:xfrm>
                <a:off x="1144800" y="1299960"/>
                <a:ext cx="8102160" cy="5231520"/>
              </a:xfrm>
              <a:prstGeom prst="rect">
                <a:avLst/>
              </a:prstGeom>
            </p:spPr>
          </p:pic>
        </mc:Fallback>
      </mc:AlternateContent>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B8E0CE5B-F01B-FF46-8BDC-29C8E7C12EEC}"/>
              </a:ext>
            </a:extLst>
          </p:cNvPr>
          <p:cNvSpPr>
            <a:spLocks noGrp="1" noChangeArrowheads="1"/>
          </p:cNvSpPr>
          <p:nvPr>
            <p:ph type="title"/>
          </p:nvPr>
        </p:nvSpPr>
        <p:spPr>
          <a:xfrm>
            <a:off x="1757363" y="1011238"/>
            <a:ext cx="1746250" cy="249237"/>
          </a:xfrm>
        </p:spPr>
        <p:txBody>
          <a:bodyPr/>
          <a:lstStyle/>
          <a:p>
            <a:pPr>
              <a:defRPr/>
            </a:pPr>
            <a:r>
              <a:rPr lang="en-US" altLang="ko-KR" sz="1521"/>
              <a:t>3.2.1 </a:t>
            </a:r>
            <a:r>
              <a:rPr lang="en-US" altLang="ko-KR" sz="1521" i="1"/>
              <a:t>Q-M Method</a:t>
            </a:r>
          </a:p>
        </p:txBody>
      </p:sp>
      <p:sp>
        <p:nvSpPr>
          <p:cNvPr id="70662" name="Text Box 6">
            <a:extLst>
              <a:ext uri="{FF2B5EF4-FFF2-40B4-BE49-F238E27FC236}">
                <a16:creationId xmlns:a16="http://schemas.microsoft.com/office/drawing/2014/main" id="{7096CDC8-B1FD-734A-A0FA-0C6BB0BAA4A5}"/>
              </a:ext>
            </a:extLst>
          </p:cNvPr>
          <p:cNvSpPr txBox="1">
            <a:spLocks noChangeArrowheads="1"/>
          </p:cNvSpPr>
          <p:nvPr/>
        </p:nvSpPr>
        <p:spPr bwMode="auto">
          <a:xfrm>
            <a:off x="1692275" y="2489200"/>
            <a:ext cx="6554788" cy="2838450"/>
          </a:xfrm>
          <a:prstGeom prst="rect">
            <a:avLst/>
          </a:prstGeom>
          <a:noFill/>
          <a:ln w="12700">
            <a:noFill/>
            <a:miter lim="800000"/>
            <a:headEnd/>
            <a:tailEnd/>
          </a:ln>
        </p:spPr>
        <p:txBody>
          <a:bodyPr>
            <a:spAutoFit/>
          </a:bodyPr>
          <a:lstStyle/>
          <a:p>
            <a:pPr fontAlgn="auto">
              <a:lnSpc>
                <a:spcPct val="90000"/>
              </a:lnSpc>
              <a:spcBef>
                <a:spcPct val="50000"/>
              </a:spcBef>
              <a:spcAft>
                <a:spcPts val="0"/>
              </a:spcAft>
              <a:defRPr/>
            </a:pPr>
            <a:r>
              <a:rPr lang="en-US" altLang="ko-KR" sz="1600" dirty="0">
                <a:solidFill>
                  <a:srgbClr val="000000"/>
                </a:solidFill>
                <a:latin typeface="Arial"/>
              </a:rPr>
              <a:t>               </a:t>
            </a:r>
            <a:r>
              <a:rPr lang="en-US" altLang="ko-KR" sz="1400" dirty="0">
                <a:solidFill>
                  <a:srgbClr val="000000"/>
                </a:solidFill>
                <a:latin typeface="Arial"/>
              </a:rPr>
              <a:t>                         </a:t>
            </a:r>
            <a:r>
              <a:rPr lang="en-US" altLang="ko-KR" sz="1400" dirty="0" err="1">
                <a:solidFill>
                  <a:srgbClr val="000000"/>
                </a:solidFill>
                <a:latin typeface="Arial"/>
              </a:rPr>
              <a:t>Minterms</a:t>
            </a:r>
            <a:endParaRPr lang="en-US" altLang="ko-KR" sz="1400" dirty="0">
              <a:solidFill>
                <a:srgbClr val="000000"/>
              </a:solidFill>
              <a:latin typeface="Arial"/>
            </a:endParaRPr>
          </a:p>
          <a:p>
            <a:pPr fontAlgn="auto">
              <a:lnSpc>
                <a:spcPct val="90000"/>
              </a:lnSpc>
              <a:spcBef>
                <a:spcPct val="50000"/>
              </a:spcBef>
              <a:spcAft>
                <a:spcPts val="0"/>
              </a:spcAft>
              <a:defRPr/>
            </a:pPr>
            <a:r>
              <a:rPr lang="en-US" altLang="ko-KR" sz="1400" dirty="0">
                <a:solidFill>
                  <a:srgbClr val="000000"/>
                </a:solidFill>
                <a:latin typeface="Arial"/>
              </a:rPr>
              <a:t>		   0      1      2      5      </a:t>
            </a:r>
            <a:r>
              <a:rPr lang="en-US" altLang="ko-KR" sz="1400" dirty="0">
                <a:solidFill>
                  <a:srgbClr val="0000FF"/>
                </a:solidFill>
                <a:latin typeface="Arial"/>
              </a:rPr>
              <a:t>6       7     8      </a:t>
            </a:r>
            <a:r>
              <a:rPr lang="en-US" altLang="ko-KR" sz="1400" dirty="0">
                <a:solidFill>
                  <a:srgbClr val="000000"/>
                </a:solidFill>
                <a:latin typeface="Arial"/>
              </a:rPr>
              <a:t>9      10     14</a:t>
            </a:r>
          </a:p>
          <a:p>
            <a:pPr fontAlgn="auto">
              <a:lnSpc>
                <a:spcPct val="90000"/>
              </a:lnSpc>
              <a:spcBef>
                <a:spcPct val="50000"/>
              </a:spcBef>
              <a:spcAft>
                <a:spcPts val="0"/>
              </a:spcAft>
              <a:defRPr/>
            </a:pPr>
            <a:endParaRPr lang="en-US" altLang="ko-KR" sz="1400" dirty="0">
              <a:solidFill>
                <a:srgbClr val="000000"/>
              </a:solidFill>
              <a:latin typeface="Arial"/>
            </a:endParaRPr>
          </a:p>
          <a:p>
            <a:pPr fontAlgn="auto">
              <a:lnSpc>
                <a:spcPct val="90000"/>
              </a:lnSpc>
              <a:spcBef>
                <a:spcPct val="50000"/>
              </a:spcBef>
              <a:spcAft>
                <a:spcPts val="0"/>
              </a:spcAft>
              <a:defRPr/>
            </a:pPr>
            <a:r>
              <a:rPr lang="en-US" altLang="ko-KR" sz="1400" dirty="0">
                <a:solidFill>
                  <a:srgbClr val="000000"/>
                </a:solidFill>
                <a:latin typeface="Arial"/>
              </a:rPr>
              <a:t>0,1,8,9	</a:t>
            </a:r>
            <a:r>
              <a:rPr lang="en-US" altLang="ko-KR" sz="1400" dirty="0">
                <a:solidFill>
                  <a:srgbClr val="FF0000"/>
                </a:solidFill>
                <a:latin typeface="Arial"/>
              </a:rPr>
              <a:t>B’C’</a:t>
            </a:r>
            <a:r>
              <a:rPr lang="en-US" altLang="ko-KR" sz="1400" dirty="0">
                <a:solidFill>
                  <a:srgbClr val="000000"/>
                </a:solidFill>
                <a:latin typeface="Arial"/>
              </a:rPr>
              <a:t>	   x      </a:t>
            </a:r>
            <a:r>
              <a:rPr lang="en-US" altLang="ko-KR" sz="1400" dirty="0" err="1">
                <a:solidFill>
                  <a:srgbClr val="000000"/>
                </a:solidFill>
                <a:latin typeface="Arial"/>
              </a:rPr>
              <a:t>x</a:t>
            </a:r>
            <a:r>
              <a:rPr lang="en-US" altLang="ko-KR" sz="1400" dirty="0">
                <a:solidFill>
                  <a:srgbClr val="000000"/>
                </a:solidFill>
                <a:latin typeface="Arial"/>
              </a:rPr>
              <a:t>                                      </a:t>
            </a:r>
            <a:r>
              <a:rPr lang="en-US" altLang="ko-KR" sz="1400" dirty="0" err="1">
                <a:solidFill>
                  <a:srgbClr val="000000"/>
                </a:solidFill>
                <a:latin typeface="Arial"/>
              </a:rPr>
              <a:t>x</a:t>
            </a:r>
            <a:r>
              <a:rPr lang="en-US" altLang="ko-KR" sz="1400" dirty="0">
                <a:solidFill>
                  <a:srgbClr val="000000"/>
                </a:solidFill>
                <a:latin typeface="Arial"/>
              </a:rPr>
              <a:t>      </a:t>
            </a:r>
            <a:r>
              <a:rPr lang="en-US" altLang="ko-KR" sz="1400" dirty="0" err="1">
                <a:solidFill>
                  <a:srgbClr val="000000"/>
                </a:solidFill>
                <a:latin typeface="Arial"/>
              </a:rPr>
              <a:t>x</a:t>
            </a:r>
            <a:endParaRPr lang="en-US" altLang="ko-KR" sz="1400" dirty="0">
              <a:solidFill>
                <a:srgbClr val="000000"/>
              </a:solidFill>
              <a:latin typeface="Arial"/>
            </a:endParaRPr>
          </a:p>
          <a:p>
            <a:pPr fontAlgn="auto">
              <a:lnSpc>
                <a:spcPct val="90000"/>
              </a:lnSpc>
              <a:spcBef>
                <a:spcPct val="50000"/>
              </a:spcBef>
              <a:spcAft>
                <a:spcPts val="0"/>
              </a:spcAft>
              <a:defRPr/>
            </a:pPr>
            <a:r>
              <a:rPr lang="en-US" altLang="ko-KR" sz="1400" dirty="0">
                <a:solidFill>
                  <a:srgbClr val="000000"/>
                </a:solidFill>
                <a:latin typeface="Arial"/>
              </a:rPr>
              <a:t>0,2,8,10   	B’D’	   x              </a:t>
            </a:r>
            <a:r>
              <a:rPr lang="en-US" altLang="ko-KR" sz="1400" dirty="0" err="1">
                <a:solidFill>
                  <a:srgbClr val="000000"/>
                </a:solidFill>
                <a:latin typeface="Arial"/>
              </a:rPr>
              <a:t>x</a:t>
            </a:r>
            <a:r>
              <a:rPr lang="en-US" altLang="ko-KR" sz="1400" dirty="0">
                <a:solidFill>
                  <a:srgbClr val="000000"/>
                </a:solidFill>
                <a:latin typeface="Arial"/>
              </a:rPr>
              <a:t>                              </a:t>
            </a:r>
            <a:r>
              <a:rPr lang="en-US" altLang="ko-KR" sz="1400" dirty="0" err="1">
                <a:solidFill>
                  <a:srgbClr val="000000"/>
                </a:solidFill>
                <a:latin typeface="Arial"/>
              </a:rPr>
              <a:t>x</a:t>
            </a:r>
            <a:r>
              <a:rPr lang="en-US" altLang="ko-KR" sz="1400" dirty="0">
                <a:solidFill>
                  <a:srgbClr val="000000"/>
                </a:solidFill>
                <a:latin typeface="Arial"/>
              </a:rPr>
              <a:t>                </a:t>
            </a:r>
            <a:r>
              <a:rPr lang="en-US" altLang="ko-KR" sz="1400" dirty="0" err="1">
                <a:solidFill>
                  <a:srgbClr val="000000"/>
                </a:solidFill>
                <a:latin typeface="Arial"/>
              </a:rPr>
              <a:t>x</a:t>
            </a:r>
            <a:endParaRPr lang="en-US" altLang="ko-KR" sz="1400" dirty="0">
              <a:solidFill>
                <a:srgbClr val="000000"/>
              </a:solidFill>
              <a:latin typeface="Arial"/>
            </a:endParaRPr>
          </a:p>
          <a:p>
            <a:pPr fontAlgn="auto">
              <a:lnSpc>
                <a:spcPct val="90000"/>
              </a:lnSpc>
              <a:spcBef>
                <a:spcPct val="50000"/>
              </a:spcBef>
              <a:spcAft>
                <a:spcPts val="0"/>
              </a:spcAft>
              <a:defRPr/>
            </a:pPr>
            <a:r>
              <a:rPr lang="en-US" altLang="ko-KR" sz="1400" dirty="0">
                <a:solidFill>
                  <a:srgbClr val="000000"/>
                </a:solidFill>
                <a:latin typeface="Arial"/>
              </a:rPr>
              <a:t>2,6,10,14  	</a:t>
            </a:r>
            <a:r>
              <a:rPr lang="en-US" altLang="ko-KR" sz="1400" dirty="0">
                <a:solidFill>
                  <a:srgbClr val="FF0000"/>
                </a:solidFill>
                <a:latin typeface="Arial"/>
              </a:rPr>
              <a:t>CD’</a:t>
            </a:r>
            <a:r>
              <a:rPr lang="en-US" altLang="ko-KR" sz="1400" dirty="0">
                <a:solidFill>
                  <a:srgbClr val="000000"/>
                </a:solidFill>
                <a:latin typeface="Arial"/>
              </a:rPr>
              <a:t>                                x              </a:t>
            </a:r>
            <a:r>
              <a:rPr lang="en-US" altLang="ko-KR" sz="1400" dirty="0" err="1">
                <a:solidFill>
                  <a:srgbClr val="000000"/>
                </a:solidFill>
                <a:latin typeface="Arial"/>
              </a:rPr>
              <a:t>x</a:t>
            </a:r>
            <a:r>
              <a:rPr lang="en-US" altLang="ko-KR" sz="1400" dirty="0">
                <a:solidFill>
                  <a:srgbClr val="000000"/>
                </a:solidFill>
                <a:latin typeface="Arial"/>
              </a:rPr>
              <a:t>                                </a:t>
            </a:r>
            <a:r>
              <a:rPr lang="en-US" altLang="ko-KR" sz="1400" dirty="0" err="1">
                <a:solidFill>
                  <a:srgbClr val="000000"/>
                </a:solidFill>
                <a:latin typeface="Arial"/>
              </a:rPr>
              <a:t>x</a:t>
            </a:r>
            <a:r>
              <a:rPr lang="en-US" altLang="ko-KR" sz="1400" dirty="0">
                <a:solidFill>
                  <a:srgbClr val="000000"/>
                </a:solidFill>
                <a:latin typeface="Arial"/>
              </a:rPr>
              <a:t>        </a:t>
            </a:r>
            <a:r>
              <a:rPr lang="en-US" altLang="ko-KR" sz="1400" dirty="0" err="1">
                <a:solidFill>
                  <a:srgbClr val="000000"/>
                </a:solidFill>
                <a:latin typeface="Arial"/>
              </a:rPr>
              <a:t>x</a:t>
            </a:r>
            <a:endParaRPr lang="en-US" altLang="ko-KR" sz="1400" dirty="0">
              <a:solidFill>
                <a:srgbClr val="000000"/>
              </a:solidFill>
              <a:latin typeface="Arial"/>
            </a:endParaRPr>
          </a:p>
          <a:p>
            <a:pPr fontAlgn="auto">
              <a:lnSpc>
                <a:spcPct val="90000"/>
              </a:lnSpc>
              <a:spcBef>
                <a:spcPct val="50000"/>
              </a:spcBef>
              <a:spcAft>
                <a:spcPts val="0"/>
              </a:spcAft>
              <a:defRPr/>
            </a:pPr>
            <a:r>
              <a:rPr lang="en-US" altLang="ko-KR" sz="1400" dirty="0">
                <a:solidFill>
                  <a:srgbClr val="000000"/>
                </a:solidFill>
                <a:latin typeface="Arial"/>
              </a:rPr>
              <a:t>1,5	A’C’D</a:t>
            </a:r>
            <a:r>
              <a:rPr lang="en-US" altLang="ko-KR" sz="1400" dirty="0">
                <a:solidFill>
                  <a:srgbClr val="FF0000"/>
                </a:solidFill>
                <a:latin typeface="Arial"/>
              </a:rPr>
              <a:t> </a:t>
            </a:r>
            <a:r>
              <a:rPr lang="en-US" altLang="ko-KR" sz="1400" dirty="0">
                <a:solidFill>
                  <a:srgbClr val="000000"/>
                </a:solidFill>
                <a:latin typeface="Arial"/>
              </a:rPr>
              <a:t>                   x              </a:t>
            </a:r>
            <a:r>
              <a:rPr lang="en-US" altLang="ko-KR" sz="1400" dirty="0" err="1">
                <a:solidFill>
                  <a:srgbClr val="000000"/>
                </a:solidFill>
                <a:latin typeface="Arial"/>
              </a:rPr>
              <a:t>x</a:t>
            </a:r>
            <a:endParaRPr lang="en-US" altLang="ko-KR" sz="1400" dirty="0">
              <a:solidFill>
                <a:srgbClr val="000000"/>
              </a:solidFill>
              <a:latin typeface="Arial"/>
            </a:endParaRPr>
          </a:p>
          <a:p>
            <a:pPr fontAlgn="auto">
              <a:lnSpc>
                <a:spcPct val="90000"/>
              </a:lnSpc>
              <a:spcBef>
                <a:spcPct val="50000"/>
              </a:spcBef>
              <a:spcAft>
                <a:spcPts val="0"/>
              </a:spcAft>
              <a:defRPr/>
            </a:pPr>
            <a:r>
              <a:rPr lang="en-US" altLang="ko-KR" sz="1400" dirty="0">
                <a:solidFill>
                  <a:srgbClr val="000000"/>
                </a:solidFill>
                <a:latin typeface="Arial"/>
              </a:rPr>
              <a:t>5,7	A’BD</a:t>
            </a:r>
            <a:r>
              <a:rPr lang="en-US" altLang="ko-KR" sz="1050" dirty="0">
                <a:solidFill>
                  <a:srgbClr val="000000"/>
                </a:solidFill>
                <a:latin typeface="Arial"/>
              </a:rPr>
              <a:t>  </a:t>
            </a:r>
            <a:r>
              <a:rPr lang="en-US" altLang="ko-KR" sz="1600" dirty="0">
                <a:solidFill>
                  <a:srgbClr val="000000"/>
                </a:solidFill>
                <a:latin typeface="Arial"/>
              </a:rPr>
              <a:t>	</a:t>
            </a:r>
            <a:r>
              <a:rPr lang="en-US" altLang="ko-KR" sz="1400" dirty="0">
                <a:solidFill>
                  <a:srgbClr val="000000"/>
                </a:solidFill>
                <a:latin typeface="Arial"/>
              </a:rPr>
              <a:t>                </a:t>
            </a:r>
            <a:r>
              <a:rPr lang="en-US" altLang="ko-KR" sz="1200" dirty="0">
                <a:solidFill>
                  <a:srgbClr val="000000"/>
                </a:solidFill>
                <a:latin typeface="Arial"/>
              </a:rPr>
              <a:t>    </a:t>
            </a:r>
            <a:r>
              <a:rPr lang="en-US" altLang="ko-KR" sz="1400" dirty="0">
                <a:solidFill>
                  <a:srgbClr val="000000"/>
                </a:solidFill>
                <a:latin typeface="Arial"/>
              </a:rPr>
              <a:t>       x               </a:t>
            </a:r>
            <a:r>
              <a:rPr lang="en-US" altLang="ko-KR" sz="1400" dirty="0" err="1">
                <a:solidFill>
                  <a:srgbClr val="000000"/>
                </a:solidFill>
                <a:latin typeface="Arial"/>
              </a:rPr>
              <a:t>x</a:t>
            </a:r>
            <a:endParaRPr lang="en-US" altLang="ko-KR" sz="1400" dirty="0">
              <a:solidFill>
                <a:srgbClr val="000000"/>
              </a:solidFill>
              <a:latin typeface="Arial"/>
            </a:endParaRPr>
          </a:p>
          <a:p>
            <a:pPr fontAlgn="auto">
              <a:lnSpc>
                <a:spcPct val="90000"/>
              </a:lnSpc>
              <a:spcBef>
                <a:spcPct val="50000"/>
              </a:spcBef>
              <a:spcAft>
                <a:spcPts val="0"/>
              </a:spcAft>
              <a:defRPr/>
            </a:pPr>
            <a:r>
              <a:rPr lang="en-US" altLang="ko-KR" sz="1400" dirty="0">
                <a:solidFill>
                  <a:srgbClr val="000000"/>
                </a:solidFill>
                <a:latin typeface="Arial"/>
              </a:rPr>
              <a:t>6,7	A’BC </a:t>
            </a:r>
            <a:r>
              <a:rPr lang="en-US" altLang="ko-KR" sz="1200" dirty="0">
                <a:solidFill>
                  <a:srgbClr val="000000"/>
                </a:solidFill>
                <a:latin typeface="Arial"/>
              </a:rPr>
              <a:t>  </a:t>
            </a:r>
            <a:r>
              <a:rPr lang="en-US" altLang="ko-KR" sz="1400" dirty="0">
                <a:solidFill>
                  <a:srgbClr val="000000"/>
                </a:solidFill>
                <a:latin typeface="Arial"/>
              </a:rPr>
              <a:t>                                           x       </a:t>
            </a:r>
            <a:r>
              <a:rPr lang="en-US" altLang="ko-KR" sz="1400" dirty="0" err="1">
                <a:solidFill>
                  <a:srgbClr val="000000"/>
                </a:solidFill>
                <a:latin typeface="Arial"/>
              </a:rPr>
              <a:t>x</a:t>
            </a:r>
            <a:endParaRPr lang="en-US" altLang="ko-KR" sz="1400" dirty="0">
              <a:solidFill>
                <a:srgbClr val="000000"/>
              </a:solidFill>
              <a:latin typeface="Arial"/>
            </a:endParaRPr>
          </a:p>
        </p:txBody>
      </p:sp>
      <p:grpSp>
        <p:nvGrpSpPr>
          <p:cNvPr id="75779" name="Group 7">
            <a:extLst>
              <a:ext uri="{FF2B5EF4-FFF2-40B4-BE49-F238E27FC236}">
                <a16:creationId xmlns:a16="http://schemas.microsoft.com/office/drawing/2014/main" id="{6D7C7746-4C9E-BE4A-AA47-567D3EDB2505}"/>
              </a:ext>
            </a:extLst>
          </p:cNvPr>
          <p:cNvGrpSpPr>
            <a:grpSpLocks/>
          </p:cNvGrpSpPr>
          <p:nvPr/>
        </p:nvGrpSpPr>
        <p:grpSpPr bwMode="auto">
          <a:xfrm>
            <a:off x="1563688" y="2487613"/>
            <a:ext cx="6683375" cy="3054350"/>
            <a:chOff x="576" y="1392"/>
            <a:chExt cx="4512" cy="2304"/>
          </a:xfrm>
        </p:grpSpPr>
        <p:sp>
          <p:nvSpPr>
            <p:cNvPr id="75793" name="Rectangle 8">
              <a:extLst>
                <a:ext uri="{FF2B5EF4-FFF2-40B4-BE49-F238E27FC236}">
                  <a16:creationId xmlns:a16="http://schemas.microsoft.com/office/drawing/2014/main" id="{9C4058B8-305B-AB4B-9CD7-0D009E470E55}"/>
                </a:ext>
              </a:extLst>
            </p:cNvPr>
            <p:cNvSpPr>
              <a:spLocks noChangeArrowheads="1"/>
            </p:cNvSpPr>
            <p:nvPr/>
          </p:nvSpPr>
          <p:spPr bwMode="auto">
            <a:xfrm>
              <a:off x="576" y="1392"/>
              <a:ext cx="4512" cy="230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spcBef>
                  <a:spcPct val="50000"/>
                </a:spcBef>
              </a:pPr>
              <a:endParaRPr lang="ko-KR" altLang="en-US">
                <a:solidFill>
                  <a:srgbClr val="000000"/>
                </a:solidFill>
              </a:endParaRPr>
            </a:p>
          </p:txBody>
        </p:sp>
        <p:sp>
          <p:nvSpPr>
            <p:cNvPr id="75794" name="Line 9">
              <a:extLst>
                <a:ext uri="{FF2B5EF4-FFF2-40B4-BE49-F238E27FC236}">
                  <a16:creationId xmlns:a16="http://schemas.microsoft.com/office/drawing/2014/main" id="{05359ED5-4FEA-D54F-97A3-1C08411D7EE2}"/>
                </a:ext>
              </a:extLst>
            </p:cNvPr>
            <p:cNvSpPr>
              <a:spLocks noChangeShapeType="1"/>
            </p:cNvSpPr>
            <p:nvPr/>
          </p:nvSpPr>
          <p:spPr bwMode="auto">
            <a:xfrm>
              <a:off x="1728" y="1392"/>
              <a:ext cx="0" cy="23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5795" name="Line 10">
              <a:extLst>
                <a:ext uri="{FF2B5EF4-FFF2-40B4-BE49-F238E27FC236}">
                  <a16:creationId xmlns:a16="http://schemas.microsoft.com/office/drawing/2014/main" id="{E813A7AA-F056-764F-86D1-68D9175DAE71}"/>
                </a:ext>
              </a:extLst>
            </p:cNvPr>
            <p:cNvSpPr>
              <a:spLocks noChangeShapeType="1"/>
            </p:cNvSpPr>
            <p:nvPr/>
          </p:nvSpPr>
          <p:spPr bwMode="auto">
            <a:xfrm>
              <a:off x="576" y="1872"/>
              <a:ext cx="451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25" name="Rectangle 3">
            <a:extLst>
              <a:ext uri="{FF2B5EF4-FFF2-40B4-BE49-F238E27FC236}">
                <a16:creationId xmlns:a16="http://schemas.microsoft.com/office/drawing/2014/main" id="{4A1B6157-22FB-A74C-8EDD-735A570DCBB7}"/>
              </a:ext>
            </a:extLst>
          </p:cNvPr>
          <p:cNvSpPr>
            <a:spLocks noChangeArrowheads="1"/>
          </p:cNvSpPr>
          <p:nvPr/>
        </p:nvSpPr>
        <p:spPr bwMode="auto">
          <a:xfrm>
            <a:off x="1419225" y="1281113"/>
            <a:ext cx="6692900" cy="436562"/>
          </a:xfrm>
          <a:prstGeom prst="rect">
            <a:avLst/>
          </a:prstGeom>
          <a:noFill/>
          <a:ln w="12700">
            <a:noFill/>
            <a:miter lim="800000"/>
            <a:headEnd/>
            <a:tailEnd/>
          </a:ln>
        </p:spPr>
        <p:txBody>
          <a:bodyPr lIns="48286" tIns="19315" rIns="48286" bIns="19315">
            <a:spAutoFit/>
          </a:bodyPr>
          <a:lstStyle/>
          <a:p>
            <a:pPr marL="216078" indent="-216078" fontAlgn="auto">
              <a:lnSpc>
                <a:spcPct val="85000"/>
              </a:lnSpc>
              <a:spcBef>
                <a:spcPts val="0"/>
              </a:spcBef>
              <a:spcAft>
                <a:spcPts val="0"/>
              </a:spcAft>
              <a:defRPr/>
            </a:pPr>
            <a:r>
              <a:rPr lang="en-US" altLang="ko-KR" sz="1521" i="1" dirty="0">
                <a:solidFill>
                  <a:srgbClr val="000000"/>
                </a:solidFill>
                <a:latin typeface="Arial"/>
              </a:rPr>
              <a:t>Prime </a:t>
            </a:r>
            <a:r>
              <a:rPr lang="en-US" altLang="ko-KR" sz="1521" i="1" dirty="0" err="1">
                <a:solidFill>
                  <a:srgbClr val="000000"/>
                </a:solidFill>
                <a:latin typeface="Arial"/>
              </a:rPr>
              <a:t>Implicant</a:t>
            </a:r>
            <a:r>
              <a:rPr lang="en-US" altLang="ko-KR" sz="1521" i="1" dirty="0">
                <a:solidFill>
                  <a:srgbClr val="000000"/>
                </a:solidFill>
                <a:latin typeface="Arial"/>
              </a:rPr>
              <a:t> Chart with </a:t>
            </a:r>
            <a:r>
              <a:rPr lang="en-US" altLang="ko-KR" sz="1521" i="1" u="sng" dirty="0">
                <a:solidFill>
                  <a:srgbClr val="FC0128"/>
                </a:solidFill>
                <a:latin typeface="Arial"/>
              </a:rPr>
              <a:t>don’t care terms</a:t>
            </a:r>
            <a:endParaRPr lang="en-US" altLang="ko-KR" sz="1521" i="1" dirty="0">
              <a:solidFill>
                <a:srgbClr val="000000"/>
              </a:solidFill>
              <a:latin typeface="Arial"/>
            </a:endParaRPr>
          </a:p>
          <a:p>
            <a:pPr marL="216078" indent="-216078" fontAlgn="auto">
              <a:lnSpc>
                <a:spcPct val="85000"/>
              </a:lnSpc>
              <a:spcBef>
                <a:spcPts val="0"/>
              </a:spcBef>
              <a:spcAft>
                <a:spcPts val="0"/>
              </a:spcAft>
              <a:defRPr/>
            </a:pPr>
            <a:endParaRPr lang="en-US" altLang="ko-KR" sz="1521" i="1" dirty="0">
              <a:solidFill>
                <a:srgbClr val="000000"/>
              </a:solidFill>
              <a:latin typeface="Arial"/>
            </a:endParaRPr>
          </a:p>
        </p:txBody>
      </p:sp>
      <p:sp>
        <p:nvSpPr>
          <p:cNvPr id="26" name="Rectangle 30">
            <a:extLst>
              <a:ext uri="{FF2B5EF4-FFF2-40B4-BE49-F238E27FC236}">
                <a16:creationId xmlns:a16="http://schemas.microsoft.com/office/drawing/2014/main" id="{1366D438-746C-9444-B5F3-C521B74B11E0}"/>
              </a:ext>
            </a:extLst>
          </p:cNvPr>
          <p:cNvSpPr>
            <a:spLocks noChangeArrowheads="1"/>
          </p:cNvSpPr>
          <p:nvPr/>
        </p:nvSpPr>
        <p:spPr bwMode="auto">
          <a:xfrm>
            <a:off x="1462088" y="1573213"/>
            <a:ext cx="6556375" cy="436562"/>
          </a:xfrm>
          <a:prstGeom prst="rect">
            <a:avLst/>
          </a:prstGeom>
          <a:noFill/>
          <a:ln w="12700">
            <a:noFill/>
            <a:miter lim="800000"/>
            <a:headEnd/>
            <a:tailEnd/>
          </a:ln>
        </p:spPr>
        <p:txBody>
          <a:bodyPr lIns="48286" tIns="19315" rIns="48286" bIns="19315">
            <a:spAutoFit/>
          </a:bodyPr>
          <a:lstStyle/>
          <a:p>
            <a:pPr marL="340412" indent="-340412" fontAlgn="auto">
              <a:lnSpc>
                <a:spcPct val="85000"/>
              </a:lnSpc>
              <a:spcBef>
                <a:spcPts val="0"/>
              </a:spcBef>
              <a:spcAft>
                <a:spcPts val="0"/>
              </a:spcAft>
              <a:buFont typeface="Wingdings" pitchFamily="2" charset="2"/>
              <a:buChar char="q"/>
              <a:defRPr/>
            </a:pPr>
            <a:r>
              <a:rPr lang="en-US" altLang="ko-KR" sz="1521" dirty="0">
                <a:solidFill>
                  <a:srgbClr val="000000"/>
                </a:solidFill>
                <a:latin typeface="Arial"/>
              </a:rPr>
              <a:t>Assume that </a:t>
            </a:r>
            <a:r>
              <a:rPr lang="en-US" altLang="ko-KR" sz="1521" dirty="0" err="1">
                <a:solidFill>
                  <a:srgbClr val="000000"/>
                </a:solidFill>
                <a:latin typeface="Arial"/>
              </a:rPr>
              <a:t>minterms</a:t>
            </a:r>
            <a:r>
              <a:rPr lang="en-US" altLang="ko-KR" sz="1521" dirty="0">
                <a:solidFill>
                  <a:srgbClr val="000000"/>
                </a:solidFill>
                <a:latin typeface="Arial"/>
              </a:rPr>
              <a:t> </a:t>
            </a:r>
            <a:r>
              <a:rPr lang="en-US" altLang="ko-KR" sz="1521" dirty="0">
                <a:solidFill>
                  <a:srgbClr val="0000FF"/>
                </a:solidFill>
                <a:latin typeface="Arial"/>
              </a:rPr>
              <a:t>6, 7, </a:t>
            </a:r>
            <a:r>
              <a:rPr lang="en-US" altLang="ko-KR" sz="1521" dirty="0">
                <a:solidFill>
                  <a:srgbClr val="000000"/>
                </a:solidFill>
                <a:latin typeface="Arial"/>
              </a:rPr>
              <a:t>and </a:t>
            </a:r>
            <a:r>
              <a:rPr lang="en-US" altLang="ko-KR" sz="1521" dirty="0">
                <a:solidFill>
                  <a:srgbClr val="0000FF"/>
                </a:solidFill>
                <a:latin typeface="Arial"/>
              </a:rPr>
              <a:t>8</a:t>
            </a:r>
            <a:r>
              <a:rPr lang="en-US" altLang="ko-KR" sz="1521" dirty="0">
                <a:solidFill>
                  <a:srgbClr val="000000"/>
                </a:solidFill>
                <a:latin typeface="Arial"/>
              </a:rPr>
              <a:t> are </a:t>
            </a:r>
            <a:r>
              <a:rPr lang="en-US" altLang="ko-KR" sz="1521" i="1" dirty="0">
                <a:solidFill>
                  <a:srgbClr val="000000"/>
                </a:solidFill>
                <a:latin typeface="Arial"/>
              </a:rPr>
              <a:t>don’t care terms</a:t>
            </a:r>
            <a:r>
              <a:rPr lang="en-US" altLang="ko-KR" sz="1521" dirty="0">
                <a:solidFill>
                  <a:srgbClr val="000000"/>
                </a:solidFill>
                <a:latin typeface="Arial"/>
              </a:rPr>
              <a:t>. </a:t>
            </a:r>
          </a:p>
          <a:p>
            <a:pPr marL="563732" lvl="1" indent="-216078" fontAlgn="auto">
              <a:lnSpc>
                <a:spcPct val="85000"/>
              </a:lnSpc>
              <a:spcBef>
                <a:spcPts val="0"/>
              </a:spcBef>
              <a:spcAft>
                <a:spcPts val="0"/>
              </a:spcAft>
              <a:defRPr/>
            </a:pPr>
            <a:r>
              <a:rPr lang="en-US" altLang="ko-KR" sz="1521" dirty="0">
                <a:solidFill>
                  <a:srgbClr val="000000"/>
                </a:solidFill>
                <a:latin typeface="Arial"/>
              </a:rPr>
              <a:t>We don’t need to show them on a PI chart, and they can be hidden.</a:t>
            </a:r>
            <a:endParaRPr lang="en-US" altLang="ko-KR" sz="1521" i="1" dirty="0">
              <a:solidFill>
                <a:srgbClr val="000000"/>
              </a:solidFill>
              <a:latin typeface="Arial"/>
            </a:endParaRPr>
          </a:p>
        </p:txBody>
      </p:sp>
      <p:sp>
        <p:nvSpPr>
          <p:cNvPr id="75782" name="Rectangle 5">
            <a:extLst>
              <a:ext uri="{FF2B5EF4-FFF2-40B4-BE49-F238E27FC236}">
                <a16:creationId xmlns:a16="http://schemas.microsoft.com/office/drawing/2014/main" id="{52731580-7E53-DD4D-A541-D2BFA3232CE4}"/>
              </a:ext>
            </a:extLst>
          </p:cNvPr>
          <p:cNvSpPr>
            <a:spLocks noChangeArrowheads="1"/>
          </p:cNvSpPr>
          <p:nvPr/>
        </p:nvSpPr>
        <p:spPr bwMode="auto">
          <a:xfrm>
            <a:off x="5186363" y="2487613"/>
            <a:ext cx="1220787" cy="3054350"/>
          </a:xfrm>
          <a:prstGeom prst="rect">
            <a:avLst/>
          </a:prstGeom>
          <a:solidFill>
            <a:srgbClr val="C3C3C3"/>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spcBef>
                <a:spcPct val="50000"/>
              </a:spcBef>
            </a:pPr>
            <a:endParaRPr lang="ko-KR" altLang="en-US">
              <a:solidFill>
                <a:srgbClr val="000000"/>
              </a:solidFill>
            </a:endParaRPr>
          </a:p>
        </p:txBody>
      </p:sp>
      <p:grpSp>
        <p:nvGrpSpPr>
          <p:cNvPr id="3" name="그룹 2">
            <a:extLst>
              <a:ext uri="{FF2B5EF4-FFF2-40B4-BE49-F238E27FC236}">
                <a16:creationId xmlns:a16="http://schemas.microsoft.com/office/drawing/2014/main" id="{C2C7F7B5-104D-D747-B815-DDC6F441367B}"/>
              </a:ext>
            </a:extLst>
          </p:cNvPr>
          <p:cNvGrpSpPr>
            <a:grpSpLocks/>
          </p:cNvGrpSpPr>
          <p:nvPr/>
        </p:nvGrpSpPr>
        <p:grpSpPr bwMode="auto">
          <a:xfrm>
            <a:off x="3724275" y="3562350"/>
            <a:ext cx="3881438" cy="590550"/>
            <a:chOff x="3723796" y="3561737"/>
            <a:chExt cx="3882231" cy="590764"/>
          </a:xfrm>
        </p:grpSpPr>
        <p:sp>
          <p:nvSpPr>
            <p:cNvPr id="75791" name="Line 19">
              <a:extLst>
                <a:ext uri="{FF2B5EF4-FFF2-40B4-BE49-F238E27FC236}">
                  <a16:creationId xmlns:a16="http://schemas.microsoft.com/office/drawing/2014/main" id="{A77ED4B0-1F8D-E04D-B9BD-41F27A664167}"/>
                </a:ext>
              </a:extLst>
            </p:cNvPr>
            <p:cNvSpPr>
              <a:spLocks noChangeShapeType="1"/>
            </p:cNvSpPr>
            <p:nvPr/>
          </p:nvSpPr>
          <p:spPr bwMode="auto">
            <a:xfrm>
              <a:off x="3723796" y="3561737"/>
              <a:ext cx="388223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5792" name="Line 19">
              <a:extLst>
                <a:ext uri="{FF2B5EF4-FFF2-40B4-BE49-F238E27FC236}">
                  <a16:creationId xmlns:a16="http://schemas.microsoft.com/office/drawing/2014/main" id="{45C8C015-2F5A-4C41-9355-2CFF0EB26444}"/>
                </a:ext>
              </a:extLst>
            </p:cNvPr>
            <p:cNvSpPr>
              <a:spLocks noChangeShapeType="1"/>
            </p:cNvSpPr>
            <p:nvPr/>
          </p:nvSpPr>
          <p:spPr bwMode="auto">
            <a:xfrm>
              <a:off x="3723796" y="4152501"/>
              <a:ext cx="388223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4" name="그룹 3">
            <a:extLst>
              <a:ext uri="{FF2B5EF4-FFF2-40B4-BE49-F238E27FC236}">
                <a16:creationId xmlns:a16="http://schemas.microsoft.com/office/drawing/2014/main" id="{DDB90379-0A01-5644-8E7A-F8613E1E5C03}"/>
              </a:ext>
            </a:extLst>
          </p:cNvPr>
          <p:cNvGrpSpPr>
            <a:grpSpLocks/>
          </p:cNvGrpSpPr>
          <p:nvPr/>
        </p:nvGrpSpPr>
        <p:grpSpPr bwMode="auto">
          <a:xfrm>
            <a:off x="3806825" y="2559050"/>
            <a:ext cx="3727450" cy="2665413"/>
            <a:chOff x="3806531" y="2559570"/>
            <a:chExt cx="3727805" cy="2665412"/>
          </a:xfrm>
        </p:grpSpPr>
        <p:sp>
          <p:nvSpPr>
            <p:cNvPr id="75785" name="Line 21">
              <a:extLst>
                <a:ext uri="{FF2B5EF4-FFF2-40B4-BE49-F238E27FC236}">
                  <a16:creationId xmlns:a16="http://schemas.microsoft.com/office/drawing/2014/main" id="{A30F1F38-B708-3E48-A6E0-862CD3570DCD}"/>
                </a:ext>
              </a:extLst>
            </p:cNvPr>
            <p:cNvSpPr>
              <a:spLocks noChangeShapeType="1"/>
            </p:cNvSpPr>
            <p:nvPr/>
          </p:nvSpPr>
          <p:spPr bwMode="auto">
            <a:xfrm>
              <a:off x="3806531" y="2559570"/>
              <a:ext cx="0" cy="26654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5786" name="Line 21">
              <a:extLst>
                <a:ext uri="{FF2B5EF4-FFF2-40B4-BE49-F238E27FC236}">
                  <a16:creationId xmlns:a16="http://schemas.microsoft.com/office/drawing/2014/main" id="{DA0038B7-0A9A-234B-90EF-236905088656}"/>
                </a:ext>
              </a:extLst>
            </p:cNvPr>
            <p:cNvSpPr>
              <a:spLocks noChangeShapeType="1"/>
            </p:cNvSpPr>
            <p:nvPr/>
          </p:nvSpPr>
          <p:spPr bwMode="auto">
            <a:xfrm>
              <a:off x="4184962" y="2559570"/>
              <a:ext cx="0" cy="26654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5787" name="Line 21">
              <a:extLst>
                <a:ext uri="{FF2B5EF4-FFF2-40B4-BE49-F238E27FC236}">
                  <a16:creationId xmlns:a16="http://schemas.microsoft.com/office/drawing/2014/main" id="{F7C433DE-5FD3-AD4C-9815-D5B1CD36E819}"/>
                </a:ext>
              </a:extLst>
            </p:cNvPr>
            <p:cNvSpPr>
              <a:spLocks noChangeShapeType="1"/>
            </p:cNvSpPr>
            <p:nvPr/>
          </p:nvSpPr>
          <p:spPr bwMode="auto">
            <a:xfrm>
              <a:off x="4594216" y="2559570"/>
              <a:ext cx="0" cy="26654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5788" name="Line 21">
              <a:extLst>
                <a:ext uri="{FF2B5EF4-FFF2-40B4-BE49-F238E27FC236}">
                  <a16:creationId xmlns:a16="http://schemas.microsoft.com/office/drawing/2014/main" id="{D18B1F66-355B-E941-B65D-C71EBB4F377E}"/>
                </a:ext>
              </a:extLst>
            </p:cNvPr>
            <p:cNvSpPr>
              <a:spLocks noChangeShapeType="1"/>
            </p:cNvSpPr>
            <p:nvPr/>
          </p:nvSpPr>
          <p:spPr bwMode="auto">
            <a:xfrm>
              <a:off x="6527470" y="2559570"/>
              <a:ext cx="0" cy="26654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5789" name="Line 21">
              <a:extLst>
                <a:ext uri="{FF2B5EF4-FFF2-40B4-BE49-F238E27FC236}">
                  <a16:creationId xmlns:a16="http://schemas.microsoft.com/office/drawing/2014/main" id="{BDBEB377-1F56-444C-A4E6-8880FED2D0AF}"/>
                </a:ext>
              </a:extLst>
            </p:cNvPr>
            <p:cNvSpPr>
              <a:spLocks noChangeShapeType="1"/>
            </p:cNvSpPr>
            <p:nvPr/>
          </p:nvSpPr>
          <p:spPr bwMode="auto">
            <a:xfrm>
              <a:off x="7025766" y="2559570"/>
              <a:ext cx="0" cy="26654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5790" name="Line 21">
              <a:extLst>
                <a:ext uri="{FF2B5EF4-FFF2-40B4-BE49-F238E27FC236}">
                  <a16:creationId xmlns:a16="http://schemas.microsoft.com/office/drawing/2014/main" id="{11BC214A-38C5-A047-B011-F28CECE341A1}"/>
                </a:ext>
              </a:extLst>
            </p:cNvPr>
            <p:cNvSpPr>
              <a:spLocks noChangeShapeType="1"/>
            </p:cNvSpPr>
            <p:nvPr/>
          </p:nvSpPr>
          <p:spPr bwMode="auto">
            <a:xfrm>
              <a:off x="7534336" y="2559570"/>
              <a:ext cx="0" cy="26654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DEEC48EC-9A5D-4D48-9B3D-D202EED250AA}"/>
              </a:ext>
            </a:extLst>
          </p:cNvPr>
          <p:cNvSpPr>
            <a:spLocks noGrp="1" noChangeArrowheads="1"/>
          </p:cNvSpPr>
          <p:nvPr>
            <p:ph type="title"/>
          </p:nvPr>
        </p:nvSpPr>
        <p:spPr>
          <a:xfrm>
            <a:off x="1757363" y="1011238"/>
            <a:ext cx="1746250" cy="249237"/>
          </a:xfrm>
        </p:spPr>
        <p:txBody>
          <a:bodyPr/>
          <a:lstStyle/>
          <a:p>
            <a:pPr>
              <a:defRPr/>
            </a:pPr>
            <a:r>
              <a:rPr lang="en-US" altLang="ko-KR" sz="1521"/>
              <a:t>3.2.1 </a:t>
            </a:r>
            <a:r>
              <a:rPr lang="en-US" altLang="ko-KR" sz="1521" i="1"/>
              <a:t>Q-M Method</a:t>
            </a:r>
          </a:p>
        </p:txBody>
      </p:sp>
      <p:sp>
        <p:nvSpPr>
          <p:cNvPr id="70662" name="Text Box 6">
            <a:extLst>
              <a:ext uri="{FF2B5EF4-FFF2-40B4-BE49-F238E27FC236}">
                <a16:creationId xmlns:a16="http://schemas.microsoft.com/office/drawing/2014/main" id="{135E9ECB-DDBF-F24C-ACD6-7B214C1CF3FE}"/>
              </a:ext>
            </a:extLst>
          </p:cNvPr>
          <p:cNvSpPr txBox="1">
            <a:spLocks noChangeArrowheads="1"/>
          </p:cNvSpPr>
          <p:nvPr/>
        </p:nvSpPr>
        <p:spPr bwMode="auto">
          <a:xfrm>
            <a:off x="1692275" y="2489200"/>
            <a:ext cx="6554788" cy="2838450"/>
          </a:xfrm>
          <a:prstGeom prst="rect">
            <a:avLst/>
          </a:prstGeom>
          <a:noFill/>
          <a:ln w="12700">
            <a:noFill/>
            <a:miter lim="800000"/>
            <a:headEnd/>
            <a:tailEnd/>
          </a:ln>
        </p:spPr>
        <p:txBody>
          <a:bodyPr>
            <a:spAutoFit/>
          </a:bodyPr>
          <a:lstStyle/>
          <a:p>
            <a:pPr fontAlgn="auto">
              <a:lnSpc>
                <a:spcPct val="90000"/>
              </a:lnSpc>
              <a:spcBef>
                <a:spcPct val="50000"/>
              </a:spcBef>
              <a:spcAft>
                <a:spcPts val="0"/>
              </a:spcAft>
              <a:defRPr/>
            </a:pPr>
            <a:r>
              <a:rPr lang="en-US" altLang="ko-KR" sz="1600" dirty="0">
                <a:solidFill>
                  <a:srgbClr val="000000"/>
                </a:solidFill>
                <a:latin typeface="Arial"/>
              </a:rPr>
              <a:t>               </a:t>
            </a:r>
            <a:r>
              <a:rPr lang="en-US" altLang="ko-KR" sz="1400" dirty="0">
                <a:solidFill>
                  <a:srgbClr val="000000"/>
                </a:solidFill>
                <a:latin typeface="Arial"/>
              </a:rPr>
              <a:t>                         </a:t>
            </a:r>
            <a:r>
              <a:rPr lang="en-US" altLang="ko-KR" sz="1400" dirty="0" err="1">
                <a:solidFill>
                  <a:srgbClr val="000000"/>
                </a:solidFill>
                <a:latin typeface="Arial"/>
              </a:rPr>
              <a:t>Minterms</a:t>
            </a:r>
            <a:endParaRPr lang="en-US" altLang="ko-KR" sz="1400" dirty="0">
              <a:solidFill>
                <a:srgbClr val="000000"/>
              </a:solidFill>
              <a:latin typeface="Arial"/>
            </a:endParaRPr>
          </a:p>
          <a:p>
            <a:pPr fontAlgn="auto">
              <a:lnSpc>
                <a:spcPct val="90000"/>
              </a:lnSpc>
              <a:spcBef>
                <a:spcPct val="50000"/>
              </a:spcBef>
              <a:spcAft>
                <a:spcPts val="0"/>
              </a:spcAft>
              <a:defRPr/>
            </a:pPr>
            <a:r>
              <a:rPr lang="en-US" altLang="ko-KR" sz="1400" dirty="0">
                <a:solidFill>
                  <a:srgbClr val="000000"/>
                </a:solidFill>
                <a:latin typeface="Arial"/>
              </a:rPr>
              <a:t>		   0      1      2      5      </a:t>
            </a:r>
            <a:r>
              <a:rPr lang="en-US" altLang="ko-KR" sz="1400" dirty="0">
                <a:solidFill>
                  <a:srgbClr val="0000FF"/>
                </a:solidFill>
                <a:latin typeface="Arial"/>
              </a:rPr>
              <a:t>6       7     8      </a:t>
            </a:r>
            <a:r>
              <a:rPr lang="en-US" altLang="ko-KR" sz="1400" dirty="0">
                <a:solidFill>
                  <a:srgbClr val="000000"/>
                </a:solidFill>
                <a:latin typeface="Arial"/>
              </a:rPr>
              <a:t>9      10     14</a:t>
            </a:r>
          </a:p>
          <a:p>
            <a:pPr fontAlgn="auto">
              <a:lnSpc>
                <a:spcPct val="90000"/>
              </a:lnSpc>
              <a:spcBef>
                <a:spcPct val="50000"/>
              </a:spcBef>
              <a:spcAft>
                <a:spcPts val="0"/>
              </a:spcAft>
              <a:defRPr/>
            </a:pPr>
            <a:endParaRPr lang="en-US" altLang="ko-KR" sz="1400" dirty="0">
              <a:solidFill>
                <a:srgbClr val="000000"/>
              </a:solidFill>
              <a:latin typeface="Arial"/>
            </a:endParaRPr>
          </a:p>
          <a:p>
            <a:pPr fontAlgn="auto">
              <a:lnSpc>
                <a:spcPct val="90000"/>
              </a:lnSpc>
              <a:spcBef>
                <a:spcPct val="50000"/>
              </a:spcBef>
              <a:spcAft>
                <a:spcPts val="0"/>
              </a:spcAft>
              <a:defRPr/>
            </a:pPr>
            <a:r>
              <a:rPr lang="en-US" altLang="ko-KR" sz="1400" dirty="0">
                <a:solidFill>
                  <a:srgbClr val="000000"/>
                </a:solidFill>
                <a:latin typeface="Arial"/>
              </a:rPr>
              <a:t>0,1,8,9	</a:t>
            </a:r>
            <a:r>
              <a:rPr lang="en-US" altLang="ko-KR" sz="1400" dirty="0">
                <a:solidFill>
                  <a:srgbClr val="FF0000"/>
                </a:solidFill>
                <a:latin typeface="Arial"/>
              </a:rPr>
              <a:t>B’C’</a:t>
            </a:r>
            <a:r>
              <a:rPr lang="en-US" altLang="ko-KR" sz="1400" dirty="0">
                <a:solidFill>
                  <a:srgbClr val="000000"/>
                </a:solidFill>
                <a:latin typeface="Arial"/>
              </a:rPr>
              <a:t>	   x      </a:t>
            </a:r>
            <a:r>
              <a:rPr lang="en-US" altLang="ko-KR" sz="1400" dirty="0" err="1">
                <a:solidFill>
                  <a:srgbClr val="000000"/>
                </a:solidFill>
                <a:latin typeface="Arial"/>
              </a:rPr>
              <a:t>x</a:t>
            </a:r>
            <a:r>
              <a:rPr lang="en-US" altLang="ko-KR" sz="1400" dirty="0">
                <a:solidFill>
                  <a:srgbClr val="000000"/>
                </a:solidFill>
                <a:latin typeface="Arial"/>
              </a:rPr>
              <a:t>                                      </a:t>
            </a:r>
            <a:r>
              <a:rPr lang="en-US" altLang="ko-KR" sz="1400" dirty="0" err="1">
                <a:solidFill>
                  <a:srgbClr val="000000"/>
                </a:solidFill>
                <a:latin typeface="Arial"/>
              </a:rPr>
              <a:t>x</a:t>
            </a:r>
            <a:r>
              <a:rPr lang="en-US" altLang="ko-KR" sz="1400" dirty="0">
                <a:solidFill>
                  <a:srgbClr val="000000"/>
                </a:solidFill>
                <a:latin typeface="Arial"/>
              </a:rPr>
              <a:t>      </a:t>
            </a:r>
            <a:r>
              <a:rPr lang="en-US" altLang="ko-KR" sz="1400" dirty="0" err="1">
                <a:solidFill>
                  <a:srgbClr val="000000"/>
                </a:solidFill>
                <a:latin typeface="Arial"/>
              </a:rPr>
              <a:t>x</a:t>
            </a:r>
            <a:endParaRPr lang="en-US" altLang="ko-KR" sz="1400" dirty="0">
              <a:solidFill>
                <a:srgbClr val="000000"/>
              </a:solidFill>
              <a:latin typeface="Arial"/>
            </a:endParaRPr>
          </a:p>
          <a:p>
            <a:pPr fontAlgn="auto">
              <a:lnSpc>
                <a:spcPct val="90000"/>
              </a:lnSpc>
              <a:spcBef>
                <a:spcPct val="50000"/>
              </a:spcBef>
              <a:spcAft>
                <a:spcPts val="0"/>
              </a:spcAft>
              <a:defRPr/>
            </a:pPr>
            <a:r>
              <a:rPr lang="en-US" altLang="ko-KR" sz="1400" dirty="0">
                <a:solidFill>
                  <a:srgbClr val="000000"/>
                </a:solidFill>
                <a:latin typeface="Arial"/>
              </a:rPr>
              <a:t>0,2,8,10   	B’D’	   x              </a:t>
            </a:r>
            <a:r>
              <a:rPr lang="en-US" altLang="ko-KR" sz="1400" dirty="0" err="1">
                <a:solidFill>
                  <a:srgbClr val="000000"/>
                </a:solidFill>
                <a:latin typeface="Arial"/>
              </a:rPr>
              <a:t>x</a:t>
            </a:r>
            <a:r>
              <a:rPr lang="en-US" altLang="ko-KR" sz="1400" dirty="0">
                <a:solidFill>
                  <a:srgbClr val="000000"/>
                </a:solidFill>
                <a:latin typeface="Arial"/>
              </a:rPr>
              <a:t>                              </a:t>
            </a:r>
            <a:r>
              <a:rPr lang="en-US" altLang="ko-KR" sz="1400" dirty="0" err="1">
                <a:solidFill>
                  <a:srgbClr val="000000"/>
                </a:solidFill>
                <a:latin typeface="Arial"/>
              </a:rPr>
              <a:t>x</a:t>
            </a:r>
            <a:r>
              <a:rPr lang="en-US" altLang="ko-KR" sz="1400" dirty="0">
                <a:solidFill>
                  <a:srgbClr val="000000"/>
                </a:solidFill>
                <a:latin typeface="Arial"/>
              </a:rPr>
              <a:t>                </a:t>
            </a:r>
            <a:r>
              <a:rPr lang="en-US" altLang="ko-KR" sz="1400" dirty="0" err="1">
                <a:solidFill>
                  <a:srgbClr val="000000"/>
                </a:solidFill>
                <a:latin typeface="Arial"/>
              </a:rPr>
              <a:t>x</a:t>
            </a:r>
            <a:endParaRPr lang="en-US" altLang="ko-KR" sz="1400" dirty="0">
              <a:solidFill>
                <a:srgbClr val="000000"/>
              </a:solidFill>
              <a:latin typeface="Arial"/>
            </a:endParaRPr>
          </a:p>
          <a:p>
            <a:pPr fontAlgn="auto">
              <a:lnSpc>
                <a:spcPct val="90000"/>
              </a:lnSpc>
              <a:spcBef>
                <a:spcPct val="50000"/>
              </a:spcBef>
              <a:spcAft>
                <a:spcPts val="0"/>
              </a:spcAft>
              <a:defRPr/>
            </a:pPr>
            <a:r>
              <a:rPr lang="en-US" altLang="ko-KR" sz="1400" dirty="0">
                <a:solidFill>
                  <a:srgbClr val="000000"/>
                </a:solidFill>
                <a:latin typeface="Arial"/>
              </a:rPr>
              <a:t>2,6,10,14  	</a:t>
            </a:r>
            <a:r>
              <a:rPr lang="en-US" altLang="ko-KR" sz="1400" dirty="0">
                <a:solidFill>
                  <a:srgbClr val="FF0000"/>
                </a:solidFill>
                <a:latin typeface="Arial"/>
              </a:rPr>
              <a:t>CD’</a:t>
            </a:r>
            <a:r>
              <a:rPr lang="en-US" altLang="ko-KR" sz="1400" dirty="0">
                <a:solidFill>
                  <a:srgbClr val="000000"/>
                </a:solidFill>
                <a:latin typeface="Arial"/>
              </a:rPr>
              <a:t>                                x              </a:t>
            </a:r>
            <a:r>
              <a:rPr lang="en-US" altLang="ko-KR" sz="1400" dirty="0" err="1">
                <a:solidFill>
                  <a:srgbClr val="000000"/>
                </a:solidFill>
                <a:latin typeface="Arial"/>
              </a:rPr>
              <a:t>x</a:t>
            </a:r>
            <a:r>
              <a:rPr lang="en-US" altLang="ko-KR" sz="1400" dirty="0">
                <a:solidFill>
                  <a:srgbClr val="000000"/>
                </a:solidFill>
                <a:latin typeface="Arial"/>
              </a:rPr>
              <a:t>                                </a:t>
            </a:r>
            <a:r>
              <a:rPr lang="en-US" altLang="ko-KR" sz="1400" dirty="0" err="1">
                <a:solidFill>
                  <a:srgbClr val="000000"/>
                </a:solidFill>
                <a:latin typeface="Arial"/>
              </a:rPr>
              <a:t>x</a:t>
            </a:r>
            <a:r>
              <a:rPr lang="en-US" altLang="ko-KR" sz="1400" dirty="0">
                <a:solidFill>
                  <a:srgbClr val="000000"/>
                </a:solidFill>
                <a:latin typeface="Arial"/>
              </a:rPr>
              <a:t>        </a:t>
            </a:r>
            <a:r>
              <a:rPr lang="en-US" altLang="ko-KR" sz="1400" dirty="0" err="1">
                <a:solidFill>
                  <a:srgbClr val="000000"/>
                </a:solidFill>
                <a:latin typeface="Arial"/>
              </a:rPr>
              <a:t>x</a:t>
            </a:r>
            <a:endParaRPr lang="en-US" altLang="ko-KR" sz="1400" dirty="0">
              <a:solidFill>
                <a:srgbClr val="000000"/>
              </a:solidFill>
              <a:latin typeface="Arial"/>
            </a:endParaRPr>
          </a:p>
          <a:p>
            <a:pPr fontAlgn="auto">
              <a:lnSpc>
                <a:spcPct val="90000"/>
              </a:lnSpc>
              <a:spcBef>
                <a:spcPct val="50000"/>
              </a:spcBef>
              <a:spcAft>
                <a:spcPts val="0"/>
              </a:spcAft>
              <a:defRPr/>
            </a:pPr>
            <a:r>
              <a:rPr lang="en-US" altLang="ko-KR" sz="1400" dirty="0">
                <a:solidFill>
                  <a:srgbClr val="000000"/>
                </a:solidFill>
                <a:latin typeface="Arial"/>
              </a:rPr>
              <a:t>1,5	A’C’D</a:t>
            </a:r>
            <a:r>
              <a:rPr lang="en-US" altLang="ko-KR" sz="1400" dirty="0">
                <a:solidFill>
                  <a:srgbClr val="FF0000"/>
                </a:solidFill>
                <a:latin typeface="Arial"/>
              </a:rPr>
              <a:t> </a:t>
            </a:r>
            <a:r>
              <a:rPr lang="en-US" altLang="ko-KR" sz="1400" dirty="0">
                <a:solidFill>
                  <a:srgbClr val="000000"/>
                </a:solidFill>
                <a:latin typeface="Arial"/>
              </a:rPr>
              <a:t>                   x              </a:t>
            </a:r>
            <a:r>
              <a:rPr lang="en-US" altLang="ko-KR" sz="1400" dirty="0" err="1">
                <a:solidFill>
                  <a:srgbClr val="000000"/>
                </a:solidFill>
                <a:latin typeface="Arial"/>
              </a:rPr>
              <a:t>x</a:t>
            </a:r>
            <a:endParaRPr lang="en-US" altLang="ko-KR" sz="1400" dirty="0">
              <a:solidFill>
                <a:srgbClr val="000000"/>
              </a:solidFill>
              <a:latin typeface="Arial"/>
            </a:endParaRPr>
          </a:p>
          <a:p>
            <a:pPr fontAlgn="auto">
              <a:lnSpc>
                <a:spcPct val="90000"/>
              </a:lnSpc>
              <a:spcBef>
                <a:spcPct val="50000"/>
              </a:spcBef>
              <a:spcAft>
                <a:spcPts val="0"/>
              </a:spcAft>
              <a:defRPr/>
            </a:pPr>
            <a:r>
              <a:rPr lang="en-US" altLang="ko-KR" sz="1400" dirty="0">
                <a:solidFill>
                  <a:srgbClr val="000000"/>
                </a:solidFill>
                <a:latin typeface="Arial"/>
              </a:rPr>
              <a:t>5,7	</a:t>
            </a:r>
            <a:r>
              <a:rPr lang="en-US" altLang="ko-KR" sz="1400" dirty="0">
                <a:solidFill>
                  <a:srgbClr val="FF0000"/>
                </a:solidFill>
                <a:latin typeface="Arial"/>
              </a:rPr>
              <a:t>A’BD</a:t>
            </a:r>
            <a:r>
              <a:rPr lang="en-US" altLang="ko-KR" sz="1050" dirty="0">
                <a:solidFill>
                  <a:srgbClr val="000000"/>
                </a:solidFill>
                <a:latin typeface="Arial"/>
              </a:rPr>
              <a:t>  </a:t>
            </a:r>
            <a:r>
              <a:rPr lang="en-US" altLang="ko-KR" sz="1600" dirty="0">
                <a:solidFill>
                  <a:srgbClr val="000000"/>
                </a:solidFill>
                <a:latin typeface="Arial"/>
              </a:rPr>
              <a:t>	</a:t>
            </a:r>
            <a:r>
              <a:rPr lang="en-US" altLang="ko-KR" sz="1400" dirty="0">
                <a:solidFill>
                  <a:srgbClr val="000000"/>
                </a:solidFill>
                <a:latin typeface="Arial"/>
              </a:rPr>
              <a:t>                </a:t>
            </a:r>
            <a:r>
              <a:rPr lang="en-US" altLang="ko-KR" sz="1200" dirty="0">
                <a:solidFill>
                  <a:srgbClr val="000000"/>
                </a:solidFill>
                <a:latin typeface="Arial"/>
              </a:rPr>
              <a:t>    </a:t>
            </a:r>
            <a:r>
              <a:rPr lang="en-US" altLang="ko-KR" sz="1400" dirty="0">
                <a:solidFill>
                  <a:srgbClr val="000000"/>
                </a:solidFill>
                <a:latin typeface="Arial"/>
              </a:rPr>
              <a:t>       x               </a:t>
            </a:r>
            <a:r>
              <a:rPr lang="en-US" altLang="ko-KR" sz="1400" dirty="0" err="1">
                <a:solidFill>
                  <a:srgbClr val="000000"/>
                </a:solidFill>
                <a:latin typeface="Arial"/>
              </a:rPr>
              <a:t>x</a:t>
            </a:r>
            <a:endParaRPr lang="en-US" altLang="ko-KR" sz="1400" dirty="0">
              <a:solidFill>
                <a:srgbClr val="000000"/>
              </a:solidFill>
              <a:latin typeface="Arial"/>
            </a:endParaRPr>
          </a:p>
          <a:p>
            <a:pPr fontAlgn="auto">
              <a:lnSpc>
                <a:spcPct val="90000"/>
              </a:lnSpc>
              <a:spcBef>
                <a:spcPct val="50000"/>
              </a:spcBef>
              <a:spcAft>
                <a:spcPts val="0"/>
              </a:spcAft>
              <a:defRPr/>
            </a:pPr>
            <a:r>
              <a:rPr lang="en-US" altLang="ko-KR" sz="1400" dirty="0">
                <a:solidFill>
                  <a:srgbClr val="000000"/>
                </a:solidFill>
                <a:latin typeface="Arial"/>
              </a:rPr>
              <a:t>6,7	A’BC </a:t>
            </a:r>
            <a:r>
              <a:rPr lang="en-US" altLang="ko-KR" sz="1200" dirty="0">
                <a:solidFill>
                  <a:srgbClr val="000000"/>
                </a:solidFill>
                <a:latin typeface="Arial"/>
              </a:rPr>
              <a:t>  </a:t>
            </a:r>
            <a:r>
              <a:rPr lang="en-US" altLang="ko-KR" sz="1400" dirty="0">
                <a:solidFill>
                  <a:srgbClr val="000000"/>
                </a:solidFill>
                <a:latin typeface="Arial"/>
              </a:rPr>
              <a:t>                                           x       </a:t>
            </a:r>
            <a:r>
              <a:rPr lang="en-US" altLang="ko-KR" sz="1400" dirty="0" err="1">
                <a:solidFill>
                  <a:srgbClr val="000000"/>
                </a:solidFill>
                <a:latin typeface="Arial"/>
              </a:rPr>
              <a:t>x</a:t>
            </a:r>
            <a:endParaRPr lang="en-US" altLang="ko-KR" sz="1400" dirty="0">
              <a:solidFill>
                <a:srgbClr val="000000"/>
              </a:solidFill>
              <a:latin typeface="Arial"/>
            </a:endParaRPr>
          </a:p>
        </p:txBody>
      </p:sp>
      <p:grpSp>
        <p:nvGrpSpPr>
          <p:cNvPr id="76803" name="Group 7">
            <a:extLst>
              <a:ext uri="{FF2B5EF4-FFF2-40B4-BE49-F238E27FC236}">
                <a16:creationId xmlns:a16="http://schemas.microsoft.com/office/drawing/2014/main" id="{B6B72A8A-5BE6-604D-86AF-94F71F941F6B}"/>
              </a:ext>
            </a:extLst>
          </p:cNvPr>
          <p:cNvGrpSpPr>
            <a:grpSpLocks/>
          </p:cNvGrpSpPr>
          <p:nvPr/>
        </p:nvGrpSpPr>
        <p:grpSpPr bwMode="auto">
          <a:xfrm>
            <a:off x="1563688" y="2487613"/>
            <a:ext cx="6683375" cy="3054350"/>
            <a:chOff x="576" y="1392"/>
            <a:chExt cx="4512" cy="2304"/>
          </a:xfrm>
        </p:grpSpPr>
        <p:sp>
          <p:nvSpPr>
            <p:cNvPr id="76819" name="Rectangle 8">
              <a:extLst>
                <a:ext uri="{FF2B5EF4-FFF2-40B4-BE49-F238E27FC236}">
                  <a16:creationId xmlns:a16="http://schemas.microsoft.com/office/drawing/2014/main" id="{EFF2E9B8-5776-2B4F-B359-E37D1319F51F}"/>
                </a:ext>
              </a:extLst>
            </p:cNvPr>
            <p:cNvSpPr>
              <a:spLocks noChangeArrowheads="1"/>
            </p:cNvSpPr>
            <p:nvPr/>
          </p:nvSpPr>
          <p:spPr bwMode="auto">
            <a:xfrm>
              <a:off x="576" y="1392"/>
              <a:ext cx="4512" cy="230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spcBef>
                  <a:spcPct val="50000"/>
                </a:spcBef>
              </a:pPr>
              <a:endParaRPr lang="ko-KR" altLang="en-US">
                <a:solidFill>
                  <a:srgbClr val="000000"/>
                </a:solidFill>
              </a:endParaRPr>
            </a:p>
          </p:txBody>
        </p:sp>
        <p:sp>
          <p:nvSpPr>
            <p:cNvPr id="76820" name="Line 9">
              <a:extLst>
                <a:ext uri="{FF2B5EF4-FFF2-40B4-BE49-F238E27FC236}">
                  <a16:creationId xmlns:a16="http://schemas.microsoft.com/office/drawing/2014/main" id="{02E82FE5-74CA-CA41-932E-362D92481C26}"/>
                </a:ext>
              </a:extLst>
            </p:cNvPr>
            <p:cNvSpPr>
              <a:spLocks noChangeShapeType="1"/>
            </p:cNvSpPr>
            <p:nvPr/>
          </p:nvSpPr>
          <p:spPr bwMode="auto">
            <a:xfrm>
              <a:off x="1728" y="1392"/>
              <a:ext cx="0" cy="230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6821" name="Line 10">
              <a:extLst>
                <a:ext uri="{FF2B5EF4-FFF2-40B4-BE49-F238E27FC236}">
                  <a16:creationId xmlns:a16="http://schemas.microsoft.com/office/drawing/2014/main" id="{3EE7FABB-CC72-2148-B1C8-A81A97CDA62F}"/>
                </a:ext>
              </a:extLst>
            </p:cNvPr>
            <p:cNvSpPr>
              <a:spLocks noChangeShapeType="1"/>
            </p:cNvSpPr>
            <p:nvPr/>
          </p:nvSpPr>
          <p:spPr bwMode="auto">
            <a:xfrm>
              <a:off x="576" y="1872"/>
              <a:ext cx="451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25" name="Rectangle 3">
            <a:extLst>
              <a:ext uri="{FF2B5EF4-FFF2-40B4-BE49-F238E27FC236}">
                <a16:creationId xmlns:a16="http://schemas.microsoft.com/office/drawing/2014/main" id="{98D5417D-01FD-AE41-91B0-D7D62C1CC4E7}"/>
              </a:ext>
            </a:extLst>
          </p:cNvPr>
          <p:cNvSpPr>
            <a:spLocks noChangeArrowheads="1"/>
          </p:cNvSpPr>
          <p:nvPr/>
        </p:nvSpPr>
        <p:spPr bwMode="auto">
          <a:xfrm>
            <a:off x="1419225" y="1281113"/>
            <a:ext cx="6692900" cy="436562"/>
          </a:xfrm>
          <a:prstGeom prst="rect">
            <a:avLst/>
          </a:prstGeom>
          <a:noFill/>
          <a:ln w="12700">
            <a:noFill/>
            <a:miter lim="800000"/>
            <a:headEnd/>
            <a:tailEnd/>
          </a:ln>
        </p:spPr>
        <p:txBody>
          <a:bodyPr lIns="48286" tIns="19315" rIns="48286" bIns="19315">
            <a:spAutoFit/>
          </a:bodyPr>
          <a:lstStyle/>
          <a:p>
            <a:pPr marL="216078" indent="-216078" fontAlgn="auto">
              <a:lnSpc>
                <a:spcPct val="85000"/>
              </a:lnSpc>
              <a:spcBef>
                <a:spcPts val="0"/>
              </a:spcBef>
              <a:spcAft>
                <a:spcPts val="0"/>
              </a:spcAft>
              <a:defRPr/>
            </a:pPr>
            <a:r>
              <a:rPr lang="en-US" altLang="ko-KR" sz="1521" i="1" dirty="0">
                <a:solidFill>
                  <a:srgbClr val="000000"/>
                </a:solidFill>
                <a:latin typeface="Arial"/>
              </a:rPr>
              <a:t>Prime </a:t>
            </a:r>
            <a:r>
              <a:rPr lang="en-US" altLang="ko-KR" sz="1521" i="1" dirty="0" err="1">
                <a:solidFill>
                  <a:srgbClr val="000000"/>
                </a:solidFill>
                <a:latin typeface="Arial"/>
              </a:rPr>
              <a:t>Implicant</a:t>
            </a:r>
            <a:r>
              <a:rPr lang="en-US" altLang="ko-KR" sz="1521" i="1" dirty="0">
                <a:solidFill>
                  <a:srgbClr val="000000"/>
                </a:solidFill>
                <a:latin typeface="Arial"/>
              </a:rPr>
              <a:t> Chart with </a:t>
            </a:r>
            <a:r>
              <a:rPr lang="en-US" altLang="ko-KR" sz="1521" i="1" u="sng" dirty="0">
                <a:solidFill>
                  <a:srgbClr val="FC0128"/>
                </a:solidFill>
                <a:latin typeface="Arial"/>
              </a:rPr>
              <a:t>don’t care terms</a:t>
            </a:r>
            <a:endParaRPr lang="en-US" altLang="ko-KR" sz="1521" i="1" dirty="0">
              <a:solidFill>
                <a:srgbClr val="000000"/>
              </a:solidFill>
              <a:latin typeface="Arial"/>
            </a:endParaRPr>
          </a:p>
          <a:p>
            <a:pPr marL="216078" indent="-216078" fontAlgn="auto">
              <a:lnSpc>
                <a:spcPct val="85000"/>
              </a:lnSpc>
              <a:spcBef>
                <a:spcPts val="0"/>
              </a:spcBef>
              <a:spcAft>
                <a:spcPts val="0"/>
              </a:spcAft>
              <a:defRPr/>
            </a:pPr>
            <a:endParaRPr lang="en-US" altLang="ko-KR" sz="1521" i="1" dirty="0">
              <a:solidFill>
                <a:srgbClr val="000000"/>
              </a:solidFill>
              <a:latin typeface="Arial"/>
            </a:endParaRPr>
          </a:p>
        </p:txBody>
      </p:sp>
      <p:sp>
        <p:nvSpPr>
          <p:cNvPr id="26" name="Rectangle 30">
            <a:extLst>
              <a:ext uri="{FF2B5EF4-FFF2-40B4-BE49-F238E27FC236}">
                <a16:creationId xmlns:a16="http://schemas.microsoft.com/office/drawing/2014/main" id="{DF7FC431-2153-E340-9212-71CE4A6FBDB5}"/>
              </a:ext>
            </a:extLst>
          </p:cNvPr>
          <p:cNvSpPr>
            <a:spLocks noChangeArrowheads="1"/>
          </p:cNvSpPr>
          <p:nvPr/>
        </p:nvSpPr>
        <p:spPr bwMode="auto">
          <a:xfrm>
            <a:off x="1462088" y="1573213"/>
            <a:ext cx="6556375" cy="436562"/>
          </a:xfrm>
          <a:prstGeom prst="rect">
            <a:avLst/>
          </a:prstGeom>
          <a:noFill/>
          <a:ln w="12700">
            <a:noFill/>
            <a:miter lim="800000"/>
            <a:headEnd/>
            <a:tailEnd/>
          </a:ln>
        </p:spPr>
        <p:txBody>
          <a:bodyPr lIns="48286" tIns="19315" rIns="48286" bIns="19315">
            <a:spAutoFit/>
          </a:bodyPr>
          <a:lstStyle/>
          <a:p>
            <a:pPr marL="340412" indent="-340412" fontAlgn="auto">
              <a:lnSpc>
                <a:spcPct val="85000"/>
              </a:lnSpc>
              <a:spcBef>
                <a:spcPts val="0"/>
              </a:spcBef>
              <a:spcAft>
                <a:spcPts val="0"/>
              </a:spcAft>
              <a:buFont typeface="Wingdings" pitchFamily="2" charset="2"/>
              <a:buChar char="q"/>
              <a:defRPr/>
            </a:pPr>
            <a:r>
              <a:rPr lang="en-US" altLang="ko-KR" sz="1521" dirty="0">
                <a:solidFill>
                  <a:srgbClr val="000000"/>
                </a:solidFill>
                <a:latin typeface="Arial"/>
              </a:rPr>
              <a:t>Assume that </a:t>
            </a:r>
            <a:r>
              <a:rPr lang="en-US" altLang="ko-KR" sz="1521" dirty="0" err="1">
                <a:solidFill>
                  <a:srgbClr val="000000"/>
                </a:solidFill>
                <a:latin typeface="Arial"/>
              </a:rPr>
              <a:t>minterms</a:t>
            </a:r>
            <a:r>
              <a:rPr lang="en-US" altLang="ko-KR" sz="1521" dirty="0">
                <a:solidFill>
                  <a:srgbClr val="000000"/>
                </a:solidFill>
                <a:latin typeface="Arial"/>
              </a:rPr>
              <a:t> </a:t>
            </a:r>
            <a:r>
              <a:rPr lang="en-US" altLang="ko-KR" sz="1521" dirty="0">
                <a:solidFill>
                  <a:srgbClr val="0000FF"/>
                </a:solidFill>
                <a:latin typeface="Arial"/>
              </a:rPr>
              <a:t>6, 7, </a:t>
            </a:r>
            <a:r>
              <a:rPr lang="en-US" altLang="ko-KR" sz="1521" dirty="0">
                <a:solidFill>
                  <a:srgbClr val="000000"/>
                </a:solidFill>
                <a:latin typeface="Arial"/>
              </a:rPr>
              <a:t>and </a:t>
            </a:r>
            <a:r>
              <a:rPr lang="en-US" altLang="ko-KR" sz="1521" dirty="0">
                <a:solidFill>
                  <a:srgbClr val="0000FF"/>
                </a:solidFill>
                <a:latin typeface="Arial"/>
              </a:rPr>
              <a:t>8</a:t>
            </a:r>
            <a:r>
              <a:rPr lang="en-US" altLang="ko-KR" sz="1521" dirty="0">
                <a:solidFill>
                  <a:srgbClr val="000000"/>
                </a:solidFill>
                <a:latin typeface="Arial"/>
              </a:rPr>
              <a:t> are </a:t>
            </a:r>
            <a:r>
              <a:rPr lang="en-US" altLang="ko-KR" sz="1521" i="1" dirty="0">
                <a:solidFill>
                  <a:srgbClr val="000000"/>
                </a:solidFill>
                <a:latin typeface="Arial"/>
              </a:rPr>
              <a:t>don’t care terms</a:t>
            </a:r>
            <a:r>
              <a:rPr lang="en-US" altLang="ko-KR" sz="1521" dirty="0">
                <a:solidFill>
                  <a:srgbClr val="000000"/>
                </a:solidFill>
                <a:latin typeface="Arial"/>
              </a:rPr>
              <a:t>. </a:t>
            </a:r>
          </a:p>
          <a:p>
            <a:pPr marL="563732" lvl="1" indent="-216078" fontAlgn="auto">
              <a:lnSpc>
                <a:spcPct val="85000"/>
              </a:lnSpc>
              <a:spcBef>
                <a:spcPts val="0"/>
              </a:spcBef>
              <a:spcAft>
                <a:spcPts val="0"/>
              </a:spcAft>
              <a:defRPr/>
            </a:pPr>
            <a:r>
              <a:rPr lang="en-US" altLang="ko-KR" sz="1521" dirty="0">
                <a:solidFill>
                  <a:srgbClr val="000000"/>
                </a:solidFill>
                <a:latin typeface="Arial"/>
              </a:rPr>
              <a:t>We don’t need to show them on a PI chart, and they can be hidden.</a:t>
            </a:r>
            <a:endParaRPr lang="en-US" altLang="ko-KR" sz="1521" i="1" dirty="0">
              <a:solidFill>
                <a:srgbClr val="000000"/>
              </a:solidFill>
              <a:latin typeface="Arial"/>
            </a:endParaRPr>
          </a:p>
        </p:txBody>
      </p:sp>
      <p:sp>
        <p:nvSpPr>
          <p:cNvPr id="76806" name="Rectangle 5">
            <a:extLst>
              <a:ext uri="{FF2B5EF4-FFF2-40B4-BE49-F238E27FC236}">
                <a16:creationId xmlns:a16="http://schemas.microsoft.com/office/drawing/2014/main" id="{8D2BA1A3-6522-E249-AFF1-4C80E84ECE9F}"/>
              </a:ext>
            </a:extLst>
          </p:cNvPr>
          <p:cNvSpPr>
            <a:spLocks noChangeArrowheads="1"/>
          </p:cNvSpPr>
          <p:nvPr/>
        </p:nvSpPr>
        <p:spPr bwMode="auto">
          <a:xfrm>
            <a:off x="5186363" y="2487613"/>
            <a:ext cx="1220787" cy="3054350"/>
          </a:xfrm>
          <a:prstGeom prst="rect">
            <a:avLst/>
          </a:prstGeom>
          <a:solidFill>
            <a:srgbClr val="C3C3C3"/>
          </a:solidFill>
          <a:ln w="12700">
            <a:solidFill>
              <a:schemeClr val="tx1"/>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spcBef>
                <a:spcPct val="50000"/>
              </a:spcBef>
            </a:pPr>
            <a:endParaRPr lang="ko-KR" altLang="en-US">
              <a:solidFill>
                <a:srgbClr val="000000"/>
              </a:solidFill>
            </a:endParaRPr>
          </a:p>
        </p:txBody>
      </p:sp>
      <p:sp>
        <p:nvSpPr>
          <p:cNvPr id="76807" name="Line 19">
            <a:extLst>
              <a:ext uri="{FF2B5EF4-FFF2-40B4-BE49-F238E27FC236}">
                <a16:creationId xmlns:a16="http://schemas.microsoft.com/office/drawing/2014/main" id="{C99838B4-3AE0-EA42-B281-59E031E69D45}"/>
              </a:ext>
            </a:extLst>
          </p:cNvPr>
          <p:cNvSpPr>
            <a:spLocks noChangeShapeType="1"/>
          </p:cNvSpPr>
          <p:nvPr/>
        </p:nvSpPr>
        <p:spPr bwMode="auto">
          <a:xfrm>
            <a:off x="3724275" y="3562350"/>
            <a:ext cx="38814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6808" name="Line 19">
            <a:extLst>
              <a:ext uri="{FF2B5EF4-FFF2-40B4-BE49-F238E27FC236}">
                <a16:creationId xmlns:a16="http://schemas.microsoft.com/office/drawing/2014/main" id="{0A82044F-8D51-6F4D-869F-6A06A4EFF5AD}"/>
              </a:ext>
            </a:extLst>
          </p:cNvPr>
          <p:cNvSpPr>
            <a:spLocks noChangeShapeType="1"/>
          </p:cNvSpPr>
          <p:nvPr/>
        </p:nvSpPr>
        <p:spPr bwMode="auto">
          <a:xfrm>
            <a:off x="3724275" y="4152900"/>
            <a:ext cx="38814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nvGrpSpPr>
          <p:cNvPr id="76809" name="그룹 1">
            <a:extLst>
              <a:ext uri="{FF2B5EF4-FFF2-40B4-BE49-F238E27FC236}">
                <a16:creationId xmlns:a16="http://schemas.microsoft.com/office/drawing/2014/main" id="{F357AEC4-B611-4B4D-9249-3A774CFD5622}"/>
              </a:ext>
            </a:extLst>
          </p:cNvPr>
          <p:cNvGrpSpPr>
            <a:grpSpLocks/>
          </p:cNvGrpSpPr>
          <p:nvPr/>
        </p:nvGrpSpPr>
        <p:grpSpPr bwMode="auto">
          <a:xfrm>
            <a:off x="3806825" y="2559050"/>
            <a:ext cx="3727450" cy="2665413"/>
            <a:chOff x="3806531" y="2559570"/>
            <a:chExt cx="3727805" cy="2665412"/>
          </a:xfrm>
        </p:grpSpPr>
        <p:sp>
          <p:nvSpPr>
            <p:cNvPr id="76813" name="Line 21">
              <a:extLst>
                <a:ext uri="{FF2B5EF4-FFF2-40B4-BE49-F238E27FC236}">
                  <a16:creationId xmlns:a16="http://schemas.microsoft.com/office/drawing/2014/main" id="{017243B5-54DC-1146-902F-EB01C0BA9D90}"/>
                </a:ext>
              </a:extLst>
            </p:cNvPr>
            <p:cNvSpPr>
              <a:spLocks noChangeShapeType="1"/>
            </p:cNvSpPr>
            <p:nvPr/>
          </p:nvSpPr>
          <p:spPr bwMode="auto">
            <a:xfrm>
              <a:off x="3806531" y="2559570"/>
              <a:ext cx="0" cy="26654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6814" name="Line 21">
              <a:extLst>
                <a:ext uri="{FF2B5EF4-FFF2-40B4-BE49-F238E27FC236}">
                  <a16:creationId xmlns:a16="http://schemas.microsoft.com/office/drawing/2014/main" id="{5317ECFB-A27C-AE4A-8E18-59D0722BF300}"/>
                </a:ext>
              </a:extLst>
            </p:cNvPr>
            <p:cNvSpPr>
              <a:spLocks noChangeShapeType="1"/>
            </p:cNvSpPr>
            <p:nvPr/>
          </p:nvSpPr>
          <p:spPr bwMode="auto">
            <a:xfrm>
              <a:off x="4184962" y="2559570"/>
              <a:ext cx="0" cy="26654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6815" name="Line 21">
              <a:extLst>
                <a:ext uri="{FF2B5EF4-FFF2-40B4-BE49-F238E27FC236}">
                  <a16:creationId xmlns:a16="http://schemas.microsoft.com/office/drawing/2014/main" id="{770A4772-026D-7140-9618-2F742EBFC3E7}"/>
                </a:ext>
              </a:extLst>
            </p:cNvPr>
            <p:cNvSpPr>
              <a:spLocks noChangeShapeType="1"/>
            </p:cNvSpPr>
            <p:nvPr/>
          </p:nvSpPr>
          <p:spPr bwMode="auto">
            <a:xfrm>
              <a:off x="4594216" y="2559570"/>
              <a:ext cx="0" cy="26654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6816" name="Line 21">
              <a:extLst>
                <a:ext uri="{FF2B5EF4-FFF2-40B4-BE49-F238E27FC236}">
                  <a16:creationId xmlns:a16="http://schemas.microsoft.com/office/drawing/2014/main" id="{E271CB67-296E-9B40-A8D3-CB7DEF982CC5}"/>
                </a:ext>
              </a:extLst>
            </p:cNvPr>
            <p:cNvSpPr>
              <a:spLocks noChangeShapeType="1"/>
            </p:cNvSpPr>
            <p:nvPr/>
          </p:nvSpPr>
          <p:spPr bwMode="auto">
            <a:xfrm>
              <a:off x="6527470" y="2559570"/>
              <a:ext cx="0" cy="26654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6817" name="Line 21">
              <a:extLst>
                <a:ext uri="{FF2B5EF4-FFF2-40B4-BE49-F238E27FC236}">
                  <a16:creationId xmlns:a16="http://schemas.microsoft.com/office/drawing/2014/main" id="{3B973628-E07D-F44E-B1D1-1BD462A3F21F}"/>
                </a:ext>
              </a:extLst>
            </p:cNvPr>
            <p:cNvSpPr>
              <a:spLocks noChangeShapeType="1"/>
            </p:cNvSpPr>
            <p:nvPr/>
          </p:nvSpPr>
          <p:spPr bwMode="auto">
            <a:xfrm>
              <a:off x="7025766" y="2559570"/>
              <a:ext cx="0" cy="26654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6818" name="Line 21">
              <a:extLst>
                <a:ext uri="{FF2B5EF4-FFF2-40B4-BE49-F238E27FC236}">
                  <a16:creationId xmlns:a16="http://schemas.microsoft.com/office/drawing/2014/main" id="{09EB2438-D5D1-8E43-82E0-0F2E65FC64F3}"/>
                </a:ext>
              </a:extLst>
            </p:cNvPr>
            <p:cNvSpPr>
              <a:spLocks noChangeShapeType="1"/>
            </p:cNvSpPr>
            <p:nvPr/>
          </p:nvSpPr>
          <p:spPr bwMode="auto">
            <a:xfrm>
              <a:off x="7534336" y="2559570"/>
              <a:ext cx="0" cy="26654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76810" name="Line 19">
            <a:extLst>
              <a:ext uri="{FF2B5EF4-FFF2-40B4-BE49-F238E27FC236}">
                <a16:creationId xmlns:a16="http://schemas.microsoft.com/office/drawing/2014/main" id="{760E6003-7F4D-0144-A958-4AC75E88C99E}"/>
              </a:ext>
            </a:extLst>
          </p:cNvPr>
          <p:cNvSpPr>
            <a:spLocks noChangeShapeType="1"/>
          </p:cNvSpPr>
          <p:nvPr/>
        </p:nvSpPr>
        <p:spPr bwMode="auto">
          <a:xfrm>
            <a:off x="3724275" y="4794250"/>
            <a:ext cx="388143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21" name="직사각형 20">
            <a:extLst>
              <a:ext uri="{FF2B5EF4-FFF2-40B4-BE49-F238E27FC236}">
                <a16:creationId xmlns:a16="http://schemas.microsoft.com/office/drawing/2014/main" id="{318430DC-2DBF-DC4D-BAF7-0129C95DDF74}"/>
              </a:ext>
            </a:extLst>
          </p:cNvPr>
          <p:cNvSpPr>
            <a:spLocks noChangeArrowheads="1"/>
          </p:cNvSpPr>
          <p:nvPr/>
        </p:nvSpPr>
        <p:spPr bwMode="auto">
          <a:xfrm>
            <a:off x="2928938" y="5935663"/>
            <a:ext cx="3952875" cy="34131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spcBef>
                <a:spcPct val="50000"/>
              </a:spcBef>
            </a:pPr>
            <a:r>
              <a:rPr lang="en-US" altLang="ko-KR">
                <a:solidFill>
                  <a:srgbClr val="000000"/>
                </a:solidFill>
              </a:rPr>
              <a:t>The min. form, F = B’C’ + CD’ + A’BD</a:t>
            </a:r>
          </a:p>
        </p:txBody>
      </p:sp>
      <p:sp>
        <p:nvSpPr>
          <p:cNvPr id="22" name="Line 21">
            <a:extLst>
              <a:ext uri="{FF2B5EF4-FFF2-40B4-BE49-F238E27FC236}">
                <a16:creationId xmlns:a16="http://schemas.microsoft.com/office/drawing/2014/main" id="{656A3139-B6F0-7E4E-B54C-86C1864271C0}"/>
              </a:ext>
            </a:extLst>
          </p:cNvPr>
          <p:cNvSpPr>
            <a:spLocks noChangeShapeType="1"/>
          </p:cNvSpPr>
          <p:nvPr/>
        </p:nvSpPr>
        <p:spPr bwMode="auto">
          <a:xfrm>
            <a:off x="4970463" y="2559050"/>
            <a:ext cx="0" cy="26654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제목 1">
            <a:extLst>
              <a:ext uri="{FF2B5EF4-FFF2-40B4-BE49-F238E27FC236}">
                <a16:creationId xmlns:a16="http://schemas.microsoft.com/office/drawing/2014/main" id="{EB5670C6-DEC4-A94C-86C9-33ADB0373665}"/>
              </a:ext>
            </a:extLst>
          </p:cNvPr>
          <p:cNvSpPr>
            <a:spLocks noGrp="1" noChangeArrowheads="1"/>
          </p:cNvSpPr>
          <p:nvPr>
            <p:ph type="title"/>
          </p:nvPr>
        </p:nvSpPr>
        <p:spPr>
          <a:xfrm>
            <a:off x="866775" y="179388"/>
            <a:ext cx="7802563" cy="290512"/>
          </a:xfrm>
        </p:spPr>
        <p:txBody>
          <a:bodyPr/>
          <a:lstStyle/>
          <a:p>
            <a:r>
              <a:rPr lang="en-US" altLang="ko-KR" b="1">
                <a:ea typeface="굴림" panose="020B0600000101010101" pitchFamily="34" charset="-127"/>
              </a:rPr>
              <a:t>2-input AND Gate is</a:t>
            </a:r>
            <a:r>
              <a:rPr lang="ko-KR" altLang="en-US" b="1">
                <a:ea typeface="굴림" panose="020B0600000101010101" pitchFamily="34" charset="-127"/>
              </a:rPr>
              <a:t> </a:t>
            </a:r>
            <a:r>
              <a:rPr lang="en-US" altLang="ko-KR" b="1">
                <a:ea typeface="굴림" panose="020B0600000101010101" pitchFamily="34" charset="-127"/>
              </a:rPr>
              <a:t>More Expensive than 2-input NAND Gate</a:t>
            </a:r>
            <a:endParaRPr lang="ko-KR" altLang="en-US" b="1">
              <a:ea typeface="굴림" panose="020B0600000101010101" pitchFamily="34" charset="-127"/>
            </a:endParaRPr>
          </a:p>
        </p:txBody>
      </p:sp>
      <p:pic>
        <p:nvPicPr>
          <p:cNvPr id="77826" name="그림 3">
            <a:extLst>
              <a:ext uri="{FF2B5EF4-FFF2-40B4-BE49-F238E27FC236}">
                <a16:creationId xmlns:a16="http://schemas.microsoft.com/office/drawing/2014/main" id="{C1476D95-B807-2A4C-ACA1-9C54042F2A5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1638" y="3856038"/>
            <a:ext cx="5718175" cy="238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7" name="그림 4">
            <a:extLst>
              <a:ext uri="{FF2B5EF4-FFF2-40B4-BE49-F238E27FC236}">
                <a16:creationId xmlns:a16="http://schemas.microsoft.com/office/drawing/2014/main" id="{1D44027A-C8EA-304C-903E-008EB7A84B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53225" y="4035425"/>
            <a:ext cx="2001838"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8" name="TextBox 8">
            <a:extLst>
              <a:ext uri="{FF2B5EF4-FFF2-40B4-BE49-F238E27FC236}">
                <a16:creationId xmlns:a16="http://schemas.microsoft.com/office/drawing/2014/main" id="{4D155B6F-734A-4B49-AF77-3E95A624556A}"/>
              </a:ext>
            </a:extLst>
          </p:cNvPr>
          <p:cNvSpPr txBox="1">
            <a:spLocks noChangeArrowheads="1"/>
          </p:cNvSpPr>
          <p:nvPr/>
        </p:nvSpPr>
        <p:spPr bwMode="auto">
          <a:xfrm>
            <a:off x="1979613" y="6316663"/>
            <a:ext cx="227965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kumimoji="1" lang="en-US" altLang="ko-KR" b="1">
                <a:solidFill>
                  <a:srgbClr val="000000"/>
                </a:solidFill>
                <a:ea typeface="굴림" panose="020B0600000101010101" pitchFamily="34" charset="-127"/>
              </a:rPr>
              <a:t>2-input NAND gate</a:t>
            </a:r>
            <a:endParaRPr kumimoji="1" lang="ko-KR" altLang="en-US" b="1">
              <a:solidFill>
                <a:srgbClr val="000000"/>
              </a:solidFill>
              <a:ea typeface="굴림" panose="020B0600000101010101" pitchFamily="34" charset="-127"/>
            </a:endParaRPr>
          </a:p>
        </p:txBody>
      </p:sp>
      <p:sp>
        <p:nvSpPr>
          <p:cNvPr id="77829" name="TextBox 9">
            <a:extLst>
              <a:ext uri="{FF2B5EF4-FFF2-40B4-BE49-F238E27FC236}">
                <a16:creationId xmlns:a16="http://schemas.microsoft.com/office/drawing/2014/main" id="{5432E2D5-4923-C841-8F21-3126E8F92DD3}"/>
              </a:ext>
            </a:extLst>
          </p:cNvPr>
          <p:cNvSpPr txBox="1">
            <a:spLocks noChangeArrowheads="1"/>
          </p:cNvSpPr>
          <p:nvPr/>
        </p:nvSpPr>
        <p:spPr bwMode="auto">
          <a:xfrm>
            <a:off x="7231063" y="6316663"/>
            <a:ext cx="1057275"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kumimoji="1" lang="en-US" altLang="ko-KR" b="1">
                <a:solidFill>
                  <a:srgbClr val="000000"/>
                </a:solidFill>
                <a:ea typeface="굴림" panose="020B0600000101010101" pitchFamily="34" charset="-127"/>
              </a:rPr>
              <a:t>Inverter</a:t>
            </a:r>
            <a:endParaRPr kumimoji="1" lang="ko-KR" altLang="en-US" b="1">
              <a:solidFill>
                <a:srgbClr val="000000"/>
              </a:solidFill>
              <a:ea typeface="굴림" panose="020B0600000101010101" pitchFamily="34" charset="-127"/>
            </a:endParaRPr>
          </a:p>
        </p:txBody>
      </p:sp>
      <p:pic>
        <p:nvPicPr>
          <p:cNvPr id="77830" name="그림 10">
            <a:extLst>
              <a:ext uri="{FF2B5EF4-FFF2-40B4-BE49-F238E27FC236}">
                <a16:creationId xmlns:a16="http://schemas.microsoft.com/office/drawing/2014/main" id="{B0FC8952-FD2F-A349-AF8C-E0E49C38375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92313" y="2154238"/>
            <a:ext cx="814387" cy="70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7831" name="직선 연결선 12">
            <a:extLst>
              <a:ext uri="{FF2B5EF4-FFF2-40B4-BE49-F238E27FC236}">
                <a16:creationId xmlns:a16="http://schemas.microsoft.com/office/drawing/2014/main" id="{2EF62E42-2E77-E34C-847C-780FDB116D62}"/>
              </a:ext>
            </a:extLst>
          </p:cNvPr>
          <p:cNvCxnSpPr>
            <a:cxnSpLocks noChangeShapeType="1"/>
          </p:cNvCxnSpPr>
          <p:nvPr/>
        </p:nvCxnSpPr>
        <p:spPr bwMode="auto">
          <a:xfrm flipH="1" flipV="1">
            <a:off x="1581150" y="2303463"/>
            <a:ext cx="414338" cy="476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77832" name="직선 연결선 14">
            <a:extLst>
              <a:ext uri="{FF2B5EF4-FFF2-40B4-BE49-F238E27FC236}">
                <a16:creationId xmlns:a16="http://schemas.microsoft.com/office/drawing/2014/main" id="{32894A11-7018-E840-A7D4-F445E12A8EF6}"/>
              </a:ext>
            </a:extLst>
          </p:cNvPr>
          <p:cNvCxnSpPr>
            <a:cxnSpLocks noChangeShapeType="1"/>
          </p:cNvCxnSpPr>
          <p:nvPr/>
        </p:nvCxnSpPr>
        <p:spPr bwMode="auto">
          <a:xfrm flipH="1">
            <a:off x="1581150" y="2705100"/>
            <a:ext cx="414338" cy="317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77833" name="직선 연결선 17">
            <a:extLst>
              <a:ext uri="{FF2B5EF4-FFF2-40B4-BE49-F238E27FC236}">
                <a16:creationId xmlns:a16="http://schemas.microsoft.com/office/drawing/2014/main" id="{6B4A9553-6D41-8140-90DD-978861656FF6}"/>
              </a:ext>
            </a:extLst>
          </p:cNvPr>
          <p:cNvCxnSpPr>
            <a:cxnSpLocks noChangeShapeType="1"/>
          </p:cNvCxnSpPr>
          <p:nvPr/>
        </p:nvCxnSpPr>
        <p:spPr bwMode="auto">
          <a:xfrm flipH="1" flipV="1">
            <a:off x="2778125" y="2506663"/>
            <a:ext cx="415925" cy="3175"/>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77834" name="TextBox 18">
            <a:extLst>
              <a:ext uri="{FF2B5EF4-FFF2-40B4-BE49-F238E27FC236}">
                <a16:creationId xmlns:a16="http://schemas.microsoft.com/office/drawing/2014/main" id="{FDADA63C-5D99-DF41-ABF3-56AF1388FD1A}"/>
              </a:ext>
            </a:extLst>
          </p:cNvPr>
          <p:cNvSpPr txBox="1">
            <a:spLocks noChangeArrowheads="1"/>
          </p:cNvSpPr>
          <p:nvPr/>
        </p:nvSpPr>
        <p:spPr bwMode="auto">
          <a:xfrm>
            <a:off x="1141413" y="2130425"/>
            <a:ext cx="355600"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kumimoji="1" lang="en-US" altLang="ko-KR" b="1">
                <a:solidFill>
                  <a:srgbClr val="000000"/>
                </a:solidFill>
                <a:ea typeface="굴림" panose="020B0600000101010101" pitchFamily="34" charset="-127"/>
              </a:rPr>
              <a:t>A</a:t>
            </a:r>
            <a:endParaRPr kumimoji="1" lang="ko-KR" altLang="en-US" b="1">
              <a:solidFill>
                <a:srgbClr val="000000"/>
              </a:solidFill>
              <a:ea typeface="굴림" panose="020B0600000101010101" pitchFamily="34" charset="-127"/>
            </a:endParaRPr>
          </a:p>
        </p:txBody>
      </p:sp>
      <p:sp>
        <p:nvSpPr>
          <p:cNvPr id="77835" name="TextBox 19">
            <a:extLst>
              <a:ext uri="{FF2B5EF4-FFF2-40B4-BE49-F238E27FC236}">
                <a16:creationId xmlns:a16="http://schemas.microsoft.com/office/drawing/2014/main" id="{64184B8A-59C3-4844-894F-8934CA8B3DD7}"/>
              </a:ext>
            </a:extLst>
          </p:cNvPr>
          <p:cNvSpPr txBox="1">
            <a:spLocks noChangeArrowheads="1"/>
          </p:cNvSpPr>
          <p:nvPr/>
        </p:nvSpPr>
        <p:spPr bwMode="auto">
          <a:xfrm>
            <a:off x="1122363" y="2505075"/>
            <a:ext cx="357187"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kumimoji="1" lang="en-US" altLang="ko-KR" b="1">
                <a:solidFill>
                  <a:srgbClr val="000000"/>
                </a:solidFill>
                <a:ea typeface="굴림" panose="020B0600000101010101" pitchFamily="34" charset="-127"/>
              </a:rPr>
              <a:t>B</a:t>
            </a:r>
            <a:endParaRPr kumimoji="1" lang="ko-KR" altLang="en-US" b="1">
              <a:solidFill>
                <a:srgbClr val="000000"/>
              </a:solidFill>
              <a:ea typeface="굴림" panose="020B0600000101010101" pitchFamily="34" charset="-127"/>
            </a:endParaRPr>
          </a:p>
        </p:txBody>
      </p:sp>
      <p:sp>
        <p:nvSpPr>
          <p:cNvPr id="77836" name="TextBox 20">
            <a:extLst>
              <a:ext uri="{FF2B5EF4-FFF2-40B4-BE49-F238E27FC236}">
                <a16:creationId xmlns:a16="http://schemas.microsoft.com/office/drawing/2014/main" id="{A5C1E0DE-732A-EA45-94EE-B4E60ACBDAFB}"/>
              </a:ext>
            </a:extLst>
          </p:cNvPr>
          <p:cNvSpPr txBox="1">
            <a:spLocks noChangeArrowheads="1"/>
          </p:cNvSpPr>
          <p:nvPr/>
        </p:nvSpPr>
        <p:spPr bwMode="auto">
          <a:xfrm>
            <a:off x="3209925" y="2346325"/>
            <a:ext cx="588963"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kumimoji="1" lang="en-US" altLang="ko-KR" b="1">
                <a:solidFill>
                  <a:srgbClr val="000000"/>
                </a:solidFill>
                <a:ea typeface="굴림" panose="020B0600000101010101" pitchFamily="34" charset="-127"/>
              </a:rPr>
              <a:t>Out</a:t>
            </a:r>
            <a:endParaRPr kumimoji="1" lang="ko-KR" altLang="en-US" b="1">
              <a:solidFill>
                <a:srgbClr val="000000"/>
              </a:solidFill>
              <a:ea typeface="굴림" panose="020B0600000101010101" pitchFamily="34" charset="-127"/>
            </a:endParaRPr>
          </a:p>
        </p:txBody>
      </p:sp>
      <p:grpSp>
        <p:nvGrpSpPr>
          <p:cNvPr id="77837" name="그룹 1">
            <a:extLst>
              <a:ext uri="{FF2B5EF4-FFF2-40B4-BE49-F238E27FC236}">
                <a16:creationId xmlns:a16="http://schemas.microsoft.com/office/drawing/2014/main" id="{6E40B8BB-5D3A-9642-8AEC-E019F38AE811}"/>
              </a:ext>
            </a:extLst>
          </p:cNvPr>
          <p:cNvGrpSpPr>
            <a:grpSpLocks/>
          </p:cNvGrpSpPr>
          <p:nvPr/>
        </p:nvGrpSpPr>
        <p:grpSpPr bwMode="auto">
          <a:xfrm>
            <a:off x="4259263" y="1231900"/>
            <a:ext cx="3919537" cy="2762250"/>
            <a:chOff x="4259263" y="1231900"/>
            <a:chExt cx="3919537" cy="2762250"/>
          </a:xfrm>
        </p:grpSpPr>
        <p:grpSp>
          <p:nvGrpSpPr>
            <p:cNvPr id="77838" name="그룹 7">
              <a:extLst>
                <a:ext uri="{FF2B5EF4-FFF2-40B4-BE49-F238E27FC236}">
                  <a16:creationId xmlns:a16="http://schemas.microsoft.com/office/drawing/2014/main" id="{D80BCB8E-E00D-7E49-9692-BEBAA9200166}"/>
                </a:ext>
              </a:extLst>
            </p:cNvPr>
            <p:cNvGrpSpPr>
              <a:grpSpLocks/>
            </p:cNvGrpSpPr>
            <p:nvPr/>
          </p:nvGrpSpPr>
          <p:grpSpPr bwMode="auto">
            <a:xfrm>
              <a:off x="4259263" y="1616075"/>
              <a:ext cx="3563937" cy="2378075"/>
              <a:chOff x="2719262" y="1251914"/>
              <a:chExt cx="3518765" cy="2348710"/>
            </a:xfrm>
          </p:grpSpPr>
          <p:pic>
            <p:nvPicPr>
              <p:cNvPr id="77841" name="그림 5">
                <a:extLst>
                  <a:ext uri="{FF2B5EF4-FFF2-40B4-BE49-F238E27FC236}">
                    <a16:creationId xmlns:a16="http://schemas.microsoft.com/office/drawing/2014/main" id="{83C9B66B-F7C1-A84D-AD64-D427F39D643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19262" y="1256701"/>
                <a:ext cx="2678769" cy="2343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42" name="그림 6">
                <a:extLst>
                  <a:ext uri="{FF2B5EF4-FFF2-40B4-BE49-F238E27FC236}">
                    <a16:creationId xmlns:a16="http://schemas.microsoft.com/office/drawing/2014/main" id="{0A9FFE33-F13A-564F-BA00-3D3B340FFA0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34179" y="1251914"/>
                <a:ext cx="1303848" cy="1712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7839" name="TextBox 21">
              <a:extLst>
                <a:ext uri="{FF2B5EF4-FFF2-40B4-BE49-F238E27FC236}">
                  <a16:creationId xmlns:a16="http://schemas.microsoft.com/office/drawing/2014/main" id="{F1BB4D18-629B-B34D-AEC6-B199FDC61E9A}"/>
                </a:ext>
              </a:extLst>
            </p:cNvPr>
            <p:cNvSpPr txBox="1">
              <a:spLocks noChangeArrowheads="1"/>
            </p:cNvSpPr>
            <p:nvPr/>
          </p:nvSpPr>
          <p:spPr bwMode="auto">
            <a:xfrm>
              <a:off x="7589838" y="2308225"/>
              <a:ext cx="588962"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kumimoji="1" lang="en-US" altLang="ko-KR" b="1">
                  <a:solidFill>
                    <a:srgbClr val="000000"/>
                  </a:solidFill>
                  <a:ea typeface="굴림" panose="020B0600000101010101" pitchFamily="34" charset="-127"/>
                </a:rPr>
                <a:t>Out</a:t>
              </a:r>
              <a:endParaRPr kumimoji="1" lang="ko-KR" altLang="en-US" b="1">
                <a:solidFill>
                  <a:srgbClr val="000000"/>
                </a:solidFill>
                <a:ea typeface="굴림" panose="020B0600000101010101" pitchFamily="34" charset="-127"/>
              </a:endParaRPr>
            </a:p>
          </p:txBody>
        </p:sp>
        <p:sp>
          <p:nvSpPr>
            <p:cNvPr id="77840" name="TextBox 17">
              <a:extLst>
                <a:ext uri="{FF2B5EF4-FFF2-40B4-BE49-F238E27FC236}">
                  <a16:creationId xmlns:a16="http://schemas.microsoft.com/office/drawing/2014/main" id="{C4468BA5-491B-6E46-94CA-FA5DBB6F62B9}"/>
                </a:ext>
              </a:extLst>
            </p:cNvPr>
            <p:cNvSpPr txBox="1">
              <a:spLocks noChangeArrowheads="1"/>
            </p:cNvSpPr>
            <p:nvPr/>
          </p:nvSpPr>
          <p:spPr bwMode="auto">
            <a:xfrm>
              <a:off x="5172075" y="1231900"/>
              <a:ext cx="2073275"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kumimoji="1" lang="en-US" altLang="ko-KR" b="1">
                  <a:solidFill>
                    <a:srgbClr val="000000"/>
                  </a:solidFill>
                  <a:ea typeface="굴림" panose="020B0600000101010101" pitchFamily="34" charset="-127"/>
                </a:rPr>
                <a:t>2-input AND gate</a:t>
              </a:r>
              <a:endParaRPr kumimoji="1" lang="ko-KR" altLang="en-US" b="1">
                <a:solidFill>
                  <a:srgbClr val="000000"/>
                </a:solidFill>
                <a:ea typeface="굴림" panose="020B0600000101010101" pitchFamily="34" charset="-127"/>
              </a:endParaRPr>
            </a:p>
          </p:txBody>
        </p:sp>
      </p:grpSp>
      <mc:AlternateContent xmlns:mc="http://schemas.openxmlformats.org/markup-compatibility/2006">
        <mc:Choice xmlns:p14="http://schemas.microsoft.com/office/powerpoint/2010/main" Requires="p14">
          <p:contentPart p14:bwMode="auto" r:id="rId7">
            <p14:nvContentPartPr>
              <p14:cNvPr id="2" name="Ink 1">
                <a:extLst>
                  <a:ext uri="{FF2B5EF4-FFF2-40B4-BE49-F238E27FC236}">
                    <a16:creationId xmlns:a16="http://schemas.microsoft.com/office/drawing/2014/main" id="{DF5660D8-3AAB-4046-90E0-A511F08DE388}"/>
                  </a:ext>
                </a:extLst>
              </p14:cNvPr>
              <p14:cNvContentPartPr/>
              <p14:nvPr/>
            </p14:nvContentPartPr>
            <p14:xfrm>
              <a:off x="555480" y="912960"/>
              <a:ext cx="7764480" cy="4686480"/>
            </p14:xfrm>
          </p:contentPart>
        </mc:Choice>
        <mc:Fallback>
          <p:pic>
            <p:nvPicPr>
              <p:cNvPr id="2" name="Ink 1">
                <a:extLst>
                  <a:ext uri="{FF2B5EF4-FFF2-40B4-BE49-F238E27FC236}">
                    <a16:creationId xmlns:a16="http://schemas.microsoft.com/office/drawing/2014/main" id="{DF5660D8-3AAB-4046-90E0-A511F08DE388}"/>
                  </a:ext>
                </a:extLst>
              </p:cNvPr>
              <p:cNvPicPr/>
              <p:nvPr/>
            </p:nvPicPr>
            <p:blipFill>
              <a:blip r:embed="rId8"/>
              <a:stretch>
                <a:fillRect/>
              </a:stretch>
            </p:blipFill>
            <p:spPr>
              <a:xfrm>
                <a:off x="546120" y="903600"/>
                <a:ext cx="7783200" cy="4705200"/>
              </a:xfrm>
              <a:prstGeom prst="rect">
                <a:avLst/>
              </a:prstGeom>
            </p:spPr>
          </p:pic>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슬라이드 번호 개체 틀 5">
            <a:extLst>
              <a:ext uri="{FF2B5EF4-FFF2-40B4-BE49-F238E27FC236}">
                <a16:creationId xmlns:a16="http://schemas.microsoft.com/office/drawing/2014/main" id="{5992B09E-EFF1-6B41-8707-605BA38589B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F57526AE-B1D0-EC48-B3C1-39D44051A15C}" type="slidenum">
              <a:rPr lang="en-US" altLang="en-US" sz="1200" smtClean="0">
                <a:solidFill>
                  <a:srgbClr val="000000"/>
                </a:solidFill>
                <a:latin typeface="Garamond" panose="02020404030301010803" pitchFamily="18" charset="0"/>
              </a:rPr>
              <a:pPr>
                <a:spcBef>
                  <a:spcPct val="0"/>
                </a:spcBef>
                <a:buClrTx/>
                <a:buSzTx/>
                <a:buFontTx/>
                <a:buNone/>
              </a:pPr>
              <a:t>23</a:t>
            </a:fld>
            <a:endParaRPr lang="en-US" altLang="en-US" sz="1200">
              <a:solidFill>
                <a:srgbClr val="000000"/>
              </a:solidFill>
              <a:latin typeface="Garamond" panose="02020404030301010803" pitchFamily="18" charset="0"/>
            </a:endParaRPr>
          </a:p>
        </p:txBody>
      </p:sp>
      <p:grpSp>
        <p:nvGrpSpPr>
          <p:cNvPr id="78850" name="Group 2">
            <a:extLst>
              <a:ext uri="{FF2B5EF4-FFF2-40B4-BE49-F238E27FC236}">
                <a16:creationId xmlns:a16="http://schemas.microsoft.com/office/drawing/2014/main" id="{943E6F63-C93D-5C40-9B7E-DA411280442E}"/>
              </a:ext>
            </a:extLst>
          </p:cNvPr>
          <p:cNvGrpSpPr>
            <a:grpSpLocks/>
          </p:cNvGrpSpPr>
          <p:nvPr/>
        </p:nvGrpSpPr>
        <p:grpSpPr bwMode="auto">
          <a:xfrm>
            <a:off x="682625" y="3281363"/>
            <a:ext cx="2470150" cy="2273300"/>
            <a:chOff x="296" y="2020"/>
            <a:chExt cx="1556" cy="1432"/>
          </a:xfrm>
        </p:grpSpPr>
        <p:sp>
          <p:nvSpPr>
            <p:cNvPr id="79045" name="Line 3">
              <a:extLst>
                <a:ext uri="{FF2B5EF4-FFF2-40B4-BE49-F238E27FC236}">
                  <a16:creationId xmlns:a16="http://schemas.microsoft.com/office/drawing/2014/main" id="{DC091C2B-51F0-F241-B0B8-69F343DD59E4}"/>
                </a:ext>
              </a:extLst>
            </p:cNvPr>
            <p:cNvSpPr>
              <a:spLocks noChangeShapeType="1"/>
            </p:cNvSpPr>
            <p:nvPr/>
          </p:nvSpPr>
          <p:spPr bwMode="auto">
            <a:xfrm>
              <a:off x="716" y="2160"/>
              <a:ext cx="26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9046" name="Line 4">
              <a:extLst>
                <a:ext uri="{FF2B5EF4-FFF2-40B4-BE49-F238E27FC236}">
                  <a16:creationId xmlns:a16="http://schemas.microsoft.com/office/drawing/2014/main" id="{47F695C6-A38F-1648-A8B0-4E9D823D7D09}"/>
                </a:ext>
              </a:extLst>
            </p:cNvPr>
            <p:cNvSpPr>
              <a:spLocks noChangeShapeType="1"/>
            </p:cNvSpPr>
            <p:nvPr/>
          </p:nvSpPr>
          <p:spPr bwMode="auto">
            <a:xfrm>
              <a:off x="716" y="2448"/>
              <a:ext cx="2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9047" name="Line 5">
              <a:extLst>
                <a:ext uri="{FF2B5EF4-FFF2-40B4-BE49-F238E27FC236}">
                  <a16:creationId xmlns:a16="http://schemas.microsoft.com/office/drawing/2014/main" id="{AE53D4D4-A19E-FF4A-A4B1-A67ABB6FDC68}"/>
                </a:ext>
              </a:extLst>
            </p:cNvPr>
            <p:cNvSpPr>
              <a:spLocks noChangeShapeType="1"/>
            </p:cNvSpPr>
            <p:nvPr/>
          </p:nvSpPr>
          <p:spPr bwMode="auto">
            <a:xfrm>
              <a:off x="712" y="2164"/>
              <a:ext cx="0" cy="2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9048" name="Arc 6">
              <a:extLst>
                <a:ext uri="{FF2B5EF4-FFF2-40B4-BE49-F238E27FC236}">
                  <a16:creationId xmlns:a16="http://schemas.microsoft.com/office/drawing/2014/main" id="{785D9684-E65F-7445-8140-73F90C9094A9}"/>
                </a:ext>
              </a:extLst>
            </p:cNvPr>
            <p:cNvSpPr>
              <a:spLocks/>
            </p:cNvSpPr>
            <p:nvPr/>
          </p:nvSpPr>
          <p:spPr bwMode="auto">
            <a:xfrm>
              <a:off x="980" y="2177"/>
              <a:ext cx="124" cy="1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79049" name="Arc 7">
              <a:extLst>
                <a:ext uri="{FF2B5EF4-FFF2-40B4-BE49-F238E27FC236}">
                  <a16:creationId xmlns:a16="http://schemas.microsoft.com/office/drawing/2014/main" id="{403E2A59-97CE-4A48-8461-C4A231FF15D2}"/>
                </a:ext>
              </a:extLst>
            </p:cNvPr>
            <p:cNvSpPr>
              <a:spLocks/>
            </p:cNvSpPr>
            <p:nvPr/>
          </p:nvSpPr>
          <p:spPr bwMode="auto">
            <a:xfrm>
              <a:off x="984" y="2165"/>
              <a:ext cx="132"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79050" name="Arc 8">
              <a:extLst>
                <a:ext uri="{FF2B5EF4-FFF2-40B4-BE49-F238E27FC236}">
                  <a16:creationId xmlns:a16="http://schemas.microsoft.com/office/drawing/2014/main" id="{20872E93-67AC-D542-B847-4DB3DC6240DF}"/>
                </a:ext>
              </a:extLst>
            </p:cNvPr>
            <p:cNvSpPr>
              <a:spLocks/>
            </p:cNvSpPr>
            <p:nvPr/>
          </p:nvSpPr>
          <p:spPr bwMode="auto">
            <a:xfrm>
              <a:off x="980" y="2300"/>
              <a:ext cx="124" cy="1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79051" name="Arc 9">
              <a:extLst>
                <a:ext uri="{FF2B5EF4-FFF2-40B4-BE49-F238E27FC236}">
                  <a16:creationId xmlns:a16="http://schemas.microsoft.com/office/drawing/2014/main" id="{111EEFDD-44D7-1244-969C-111952B9D605}"/>
                </a:ext>
              </a:extLst>
            </p:cNvPr>
            <p:cNvSpPr>
              <a:spLocks/>
            </p:cNvSpPr>
            <p:nvPr/>
          </p:nvSpPr>
          <p:spPr bwMode="auto">
            <a:xfrm>
              <a:off x="984" y="2308"/>
              <a:ext cx="132"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79052" name="Oval 10">
              <a:extLst>
                <a:ext uri="{FF2B5EF4-FFF2-40B4-BE49-F238E27FC236}">
                  <a16:creationId xmlns:a16="http://schemas.microsoft.com/office/drawing/2014/main" id="{34321762-73A2-EA49-B3D4-AF8FBB5D5C15}"/>
                </a:ext>
              </a:extLst>
            </p:cNvPr>
            <p:cNvSpPr>
              <a:spLocks noChangeArrowheads="1"/>
            </p:cNvSpPr>
            <p:nvPr/>
          </p:nvSpPr>
          <p:spPr bwMode="auto">
            <a:xfrm>
              <a:off x="652" y="2404"/>
              <a:ext cx="48" cy="48"/>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79053" name="Oval 11">
              <a:extLst>
                <a:ext uri="{FF2B5EF4-FFF2-40B4-BE49-F238E27FC236}">
                  <a16:creationId xmlns:a16="http://schemas.microsoft.com/office/drawing/2014/main" id="{3AD88BE2-921D-8D4D-A5F4-8801C4C66565}"/>
                </a:ext>
              </a:extLst>
            </p:cNvPr>
            <p:cNvSpPr>
              <a:spLocks noChangeArrowheads="1"/>
            </p:cNvSpPr>
            <p:nvPr/>
          </p:nvSpPr>
          <p:spPr bwMode="auto">
            <a:xfrm>
              <a:off x="652" y="2292"/>
              <a:ext cx="48" cy="40"/>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79054" name="Line 12">
              <a:extLst>
                <a:ext uri="{FF2B5EF4-FFF2-40B4-BE49-F238E27FC236}">
                  <a16:creationId xmlns:a16="http://schemas.microsoft.com/office/drawing/2014/main" id="{A9CD872C-CAC8-6A44-947B-0698632882C7}"/>
                </a:ext>
              </a:extLst>
            </p:cNvPr>
            <p:cNvSpPr>
              <a:spLocks noChangeShapeType="1"/>
            </p:cNvSpPr>
            <p:nvPr/>
          </p:nvSpPr>
          <p:spPr bwMode="auto">
            <a:xfrm>
              <a:off x="716" y="3088"/>
              <a:ext cx="26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9055" name="Line 13">
              <a:extLst>
                <a:ext uri="{FF2B5EF4-FFF2-40B4-BE49-F238E27FC236}">
                  <a16:creationId xmlns:a16="http://schemas.microsoft.com/office/drawing/2014/main" id="{4E1D8E78-3607-6A4D-AB5F-DB2B00264A86}"/>
                </a:ext>
              </a:extLst>
            </p:cNvPr>
            <p:cNvSpPr>
              <a:spLocks noChangeShapeType="1"/>
            </p:cNvSpPr>
            <p:nvPr/>
          </p:nvSpPr>
          <p:spPr bwMode="auto">
            <a:xfrm>
              <a:off x="716" y="3368"/>
              <a:ext cx="2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9056" name="Line 14">
              <a:extLst>
                <a:ext uri="{FF2B5EF4-FFF2-40B4-BE49-F238E27FC236}">
                  <a16:creationId xmlns:a16="http://schemas.microsoft.com/office/drawing/2014/main" id="{904AA72C-75A2-0143-B7E7-68AD117A7879}"/>
                </a:ext>
              </a:extLst>
            </p:cNvPr>
            <p:cNvSpPr>
              <a:spLocks noChangeShapeType="1"/>
            </p:cNvSpPr>
            <p:nvPr/>
          </p:nvSpPr>
          <p:spPr bwMode="auto">
            <a:xfrm>
              <a:off x="712" y="3092"/>
              <a:ext cx="0" cy="2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9057" name="Arc 15">
              <a:extLst>
                <a:ext uri="{FF2B5EF4-FFF2-40B4-BE49-F238E27FC236}">
                  <a16:creationId xmlns:a16="http://schemas.microsoft.com/office/drawing/2014/main" id="{540170B4-9EAB-D640-9691-22F3AD85038F}"/>
                </a:ext>
              </a:extLst>
            </p:cNvPr>
            <p:cNvSpPr>
              <a:spLocks/>
            </p:cNvSpPr>
            <p:nvPr/>
          </p:nvSpPr>
          <p:spPr bwMode="auto">
            <a:xfrm>
              <a:off x="980" y="3105"/>
              <a:ext cx="124" cy="1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79058" name="Arc 16">
              <a:extLst>
                <a:ext uri="{FF2B5EF4-FFF2-40B4-BE49-F238E27FC236}">
                  <a16:creationId xmlns:a16="http://schemas.microsoft.com/office/drawing/2014/main" id="{5E346072-BF38-6A45-BB1D-593F1FB44F42}"/>
                </a:ext>
              </a:extLst>
            </p:cNvPr>
            <p:cNvSpPr>
              <a:spLocks/>
            </p:cNvSpPr>
            <p:nvPr/>
          </p:nvSpPr>
          <p:spPr bwMode="auto">
            <a:xfrm>
              <a:off x="984" y="3093"/>
              <a:ext cx="132"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79059" name="Arc 17">
              <a:extLst>
                <a:ext uri="{FF2B5EF4-FFF2-40B4-BE49-F238E27FC236}">
                  <a16:creationId xmlns:a16="http://schemas.microsoft.com/office/drawing/2014/main" id="{5CFCFF18-02A6-5140-A77D-97C4142A8C68}"/>
                </a:ext>
              </a:extLst>
            </p:cNvPr>
            <p:cNvSpPr>
              <a:spLocks/>
            </p:cNvSpPr>
            <p:nvPr/>
          </p:nvSpPr>
          <p:spPr bwMode="auto">
            <a:xfrm>
              <a:off x="980" y="3228"/>
              <a:ext cx="124" cy="1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79060" name="Arc 18">
              <a:extLst>
                <a:ext uri="{FF2B5EF4-FFF2-40B4-BE49-F238E27FC236}">
                  <a16:creationId xmlns:a16="http://schemas.microsoft.com/office/drawing/2014/main" id="{CF3AC02A-8EE7-ED4C-A249-500EA17E53D1}"/>
                </a:ext>
              </a:extLst>
            </p:cNvPr>
            <p:cNvSpPr>
              <a:spLocks/>
            </p:cNvSpPr>
            <p:nvPr/>
          </p:nvSpPr>
          <p:spPr bwMode="auto">
            <a:xfrm>
              <a:off x="984" y="3224"/>
              <a:ext cx="132" cy="1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79061" name="Arc 19">
              <a:extLst>
                <a:ext uri="{FF2B5EF4-FFF2-40B4-BE49-F238E27FC236}">
                  <a16:creationId xmlns:a16="http://schemas.microsoft.com/office/drawing/2014/main" id="{C59BF6B8-DFD7-A44A-9676-123602A4047B}"/>
                </a:ext>
              </a:extLst>
            </p:cNvPr>
            <p:cNvSpPr>
              <a:spLocks/>
            </p:cNvSpPr>
            <p:nvPr/>
          </p:nvSpPr>
          <p:spPr bwMode="auto">
            <a:xfrm>
              <a:off x="1304" y="2657"/>
              <a:ext cx="424" cy="12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79062" name="Arc 20">
              <a:extLst>
                <a:ext uri="{FF2B5EF4-FFF2-40B4-BE49-F238E27FC236}">
                  <a16:creationId xmlns:a16="http://schemas.microsoft.com/office/drawing/2014/main" id="{6B53F23A-62A4-E542-8248-698A7E26E7A4}"/>
                </a:ext>
              </a:extLst>
            </p:cNvPr>
            <p:cNvSpPr>
              <a:spLocks/>
            </p:cNvSpPr>
            <p:nvPr/>
          </p:nvSpPr>
          <p:spPr bwMode="auto">
            <a:xfrm>
              <a:off x="1304" y="2645"/>
              <a:ext cx="428" cy="13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79063" name="Arc 21">
              <a:extLst>
                <a:ext uri="{FF2B5EF4-FFF2-40B4-BE49-F238E27FC236}">
                  <a16:creationId xmlns:a16="http://schemas.microsoft.com/office/drawing/2014/main" id="{D0049C1C-4F10-2643-8E82-68FDBD16D357}"/>
                </a:ext>
              </a:extLst>
            </p:cNvPr>
            <p:cNvSpPr>
              <a:spLocks/>
            </p:cNvSpPr>
            <p:nvPr/>
          </p:nvSpPr>
          <p:spPr bwMode="auto">
            <a:xfrm>
              <a:off x="1328" y="2764"/>
              <a:ext cx="400" cy="12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79064" name="Arc 22">
              <a:extLst>
                <a:ext uri="{FF2B5EF4-FFF2-40B4-BE49-F238E27FC236}">
                  <a16:creationId xmlns:a16="http://schemas.microsoft.com/office/drawing/2014/main" id="{E5C1BB1E-0C04-2946-8AB1-A6A3F85DE101}"/>
                </a:ext>
              </a:extLst>
            </p:cNvPr>
            <p:cNvSpPr>
              <a:spLocks/>
            </p:cNvSpPr>
            <p:nvPr/>
          </p:nvSpPr>
          <p:spPr bwMode="auto">
            <a:xfrm>
              <a:off x="1328" y="2764"/>
              <a:ext cx="404" cy="1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79065" name="Arc 23">
              <a:extLst>
                <a:ext uri="{FF2B5EF4-FFF2-40B4-BE49-F238E27FC236}">
                  <a16:creationId xmlns:a16="http://schemas.microsoft.com/office/drawing/2014/main" id="{B7B4B093-FF86-A24A-AAE7-7682D2CCF201}"/>
                </a:ext>
              </a:extLst>
            </p:cNvPr>
            <p:cNvSpPr>
              <a:spLocks/>
            </p:cNvSpPr>
            <p:nvPr/>
          </p:nvSpPr>
          <p:spPr bwMode="auto">
            <a:xfrm>
              <a:off x="1304" y="2764"/>
              <a:ext cx="56" cy="12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79066" name="Arc 24">
              <a:extLst>
                <a:ext uri="{FF2B5EF4-FFF2-40B4-BE49-F238E27FC236}">
                  <a16:creationId xmlns:a16="http://schemas.microsoft.com/office/drawing/2014/main" id="{B08A591D-D36C-7349-ADA4-BCFB8BF88528}"/>
                </a:ext>
              </a:extLst>
            </p:cNvPr>
            <p:cNvSpPr>
              <a:spLocks/>
            </p:cNvSpPr>
            <p:nvPr/>
          </p:nvSpPr>
          <p:spPr bwMode="auto">
            <a:xfrm>
              <a:off x="1304" y="2764"/>
              <a:ext cx="60" cy="1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79067" name="Line 25">
              <a:extLst>
                <a:ext uri="{FF2B5EF4-FFF2-40B4-BE49-F238E27FC236}">
                  <a16:creationId xmlns:a16="http://schemas.microsoft.com/office/drawing/2014/main" id="{03F621E7-AF9B-944F-AAD5-9DC025CA085B}"/>
                </a:ext>
              </a:extLst>
            </p:cNvPr>
            <p:cNvSpPr>
              <a:spLocks noChangeShapeType="1"/>
            </p:cNvSpPr>
            <p:nvPr/>
          </p:nvSpPr>
          <p:spPr bwMode="auto">
            <a:xfrm>
              <a:off x="1348" y="2768"/>
              <a:ext cx="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9068" name="Arc 26">
              <a:extLst>
                <a:ext uri="{FF2B5EF4-FFF2-40B4-BE49-F238E27FC236}">
                  <a16:creationId xmlns:a16="http://schemas.microsoft.com/office/drawing/2014/main" id="{9B3334AD-75FA-CD49-8131-65730083EA7B}"/>
                </a:ext>
              </a:extLst>
            </p:cNvPr>
            <p:cNvSpPr>
              <a:spLocks/>
            </p:cNvSpPr>
            <p:nvPr/>
          </p:nvSpPr>
          <p:spPr bwMode="auto">
            <a:xfrm>
              <a:off x="1304" y="2657"/>
              <a:ext cx="56" cy="10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79069" name="Arc 27">
              <a:extLst>
                <a:ext uri="{FF2B5EF4-FFF2-40B4-BE49-F238E27FC236}">
                  <a16:creationId xmlns:a16="http://schemas.microsoft.com/office/drawing/2014/main" id="{81B37273-0059-FD4C-93AF-FDDD7BAA8569}"/>
                </a:ext>
              </a:extLst>
            </p:cNvPr>
            <p:cNvSpPr>
              <a:spLocks/>
            </p:cNvSpPr>
            <p:nvPr/>
          </p:nvSpPr>
          <p:spPr bwMode="auto">
            <a:xfrm>
              <a:off x="1304" y="2645"/>
              <a:ext cx="60" cy="1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79070" name="Line 28">
              <a:extLst>
                <a:ext uri="{FF2B5EF4-FFF2-40B4-BE49-F238E27FC236}">
                  <a16:creationId xmlns:a16="http://schemas.microsoft.com/office/drawing/2014/main" id="{EFB0E30E-9D8B-2042-BF31-564E72442155}"/>
                </a:ext>
              </a:extLst>
            </p:cNvPr>
            <p:cNvSpPr>
              <a:spLocks noChangeShapeType="1"/>
            </p:cNvSpPr>
            <p:nvPr/>
          </p:nvSpPr>
          <p:spPr bwMode="auto">
            <a:xfrm>
              <a:off x="716" y="2904"/>
              <a:ext cx="26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9071" name="Line 29">
              <a:extLst>
                <a:ext uri="{FF2B5EF4-FFF2-40B4-BE49-F238E27FC236}">
                  <a16:creationId xmlns:a16="http://schemas.microsoft.com/office/drawing/2014/main" id="{20EC165D-CC9B-3442-A9E8-9E0E4E161DD6}"/>
                </a:ext>
              </a:extLst>
            </p:cNvPr>
            <p:cNvSpPr>
              <a:spLocks noChangeShapeType="1"/>
            </p:cNvSpPr>
            <p:nvPr/>
          </p:nvSpPr>
          <p:spPr bwMode="auto">
            <a:xfrm>
              <a:off x="716" y="2624"/>
              <a:ext cx="2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9072" name="Line 30">
              <a:extLst>
                <a:ext uri="{FF2B5EF4-FFF2-40B4-BE49-F238E27FC236}">
                  <a16:creationId xmlns:a16="http://schemas.microsoft.com/office/drawing/2014/main" id="{A4FD6551-6F1A-3C49-BA16-2E9BD1D44FDA}"/>
                </a:ext>
              </a:extLst>
            </p:cNvPr>
            <p:cNvSpPr>
              <a:spLocks noChangeShapeType="1"/>
            </p:cNvSpPr>
            <p:nvPr/>
          </p:nvSpPr>
          <p:spPr bwMode="auto">
            <a:xfrm flipV="1">
              <a:off x="712" y="2620"/>
              <a:ext cx="0" cy="2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9073" name="Arc 31">
              <a:extLst>
                <a:ext uri="{FF2B5EF4-FFF2-40B4-BE49-F238E27FC236}">
                  <a16:creationId xmlns:a16="http://schemas.microsoft.com/office/drawing/2014/main" id="{008D1A19-702C-8141-85FE-93D0EDB0E117}"/>
                </a:ext>
              </a:extLst>
            </p:cNvPr>
            <p:cNvSpPr>
              <a:spLocks/>
            </p:cNvSpPr>
            <p:nvPr/>
          </p:nvSpPr>
          <p:spPr bwMode="auto">
            <a:xfrm>
              <a:off x="980" y="2764"/>
              <a:ext cx="124" cy="1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79074" name="Arc 32">
              <a:extLst>
                <a:ext uri="{FF2B5EF4-FFF2-40B4-BE49-F238E27FC236}">
                  <a16:creationId xmlns:a16="http://schemas.microsoft.com/office/drawing/2014/main" id="{661639B1-4018-DB4D-8353-E1CAF56CCC7D}"/>
                </a:ext>
              </a:extLst>
            </p:cNvPr>
            <p:cNvSpPr>
              <a:spLocks/>
            </p:cNvSpPr>
            <p:nvPr/>
          </p:nvSpPr>
          <p:spPr bwMode="auto">
            <a:xfrm>
              <a:off x="984" y="2764"/>
              <a:ext cx="132"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79075" name="Arc 33">
              <a:extLst>
                <a:ext uri="{FF2B5EF4-FFF2-40B4-BE49-F238E27FC236}">
                  <a16:creationId xmlns:a16="http://schemas.microsoft.com/office/drawing/2014/main" id="{6B319DE7-6EFF-0646-B01F-CBB2E52BCEE1}"/>
                </a:ext>
              </a:extLst>
            </p:cNvPr>
            <p:cNvSpPr>
              <a:spLocks/>
            </p:cNvSpPr>
            <p:nvPr/>
          </p:nvSpPr>
          <p:spPr bwMode="auto">
            <a:xfrm>
              <a:off x="980" y="2641"/>
              <a:ext cx="124" cy="1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79076" name="Arc 34">
              <a:extLst>
                <a:ext uri="{FF2B5EF4-FFF2-40B4-BE49-F238E27FC236}">
                  <a16:creationId xmlns:a16="http://schemas.microsoft.com/office/drawing/2014/main" id="{2C2DF0A8-6E60-8444-A20D-E3D370F47A69}"/>
                </a:ext>
              </a:extLst>
            </p:cNvPr>
            <p:cNvSpPr>
              <a:spLocks/>
            </p:cNvSpPr>
            <p:nvPr/>
          </p:nvSpPr>
          <p:spPr bwMode="auto">
            <a:xfrm>
              <a:off x="984" y="2629"/>
              <a:ext cx="132"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79077" name="Oval 35">
              <a:extLst>
                <a:ext uri="{FF2B5EF4-FFF2-40B4-BE49-F238E27FC236}">
                  <a16:creationId xmlns:a16="http://schemas.microsoft.com/office/drawing/2014/main" id="{9C1EDACF-7CD1-CF4E-8222-7BFA353AC5D3}"/>
                </a:ext>
              </a:extLst>
            </p:cNvPr>
            <p:cNvSpPr>
              <a:spLocks noChangeArrowheads="1"/>
            </p:cNvSpPr>
            <p:nvPr/>
          </p:nvSpPr>
          <p:spPr bwMode="auto">
            <a:xfrm>
              <a:off x="652" y="2692"/>
              <a:ext cx="48" cy="48"/>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79078" name="Line 36">
              <a:extLst>
                <a:ext uri="{FF2B5EF4-FFF2-40B4-BE49-F238E27FC236}">
                  <a16:creationId xmlns:a16="http://schemas.microsoft.com/office/drawing/2014/main" id="{AF609998-1EBE-EC4E-9934-06A9FDC6CF58}"/>
                </a:ext>
              </a:extLst>
            </p:cNvPr>
            <p:cNvSpPr>
              <a:spLocks noChangeShapeType="1"/>
            </p:cNvSpPr>
            <p:nvPr/>
          </p:nvSpPr>
          <p:spPr bwMode="auto">
            <a:xfrm>
              <a:off x="1116" y="2768"/>
              <a:ext cx="10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9079" name="Line 37">
              <a:extLst>
                <a:ext uri="{FF2B5EF4-FFF2-40B4-BE49-F238E27FC236}">
                  <a16:creationId xmlns:a16="http://schemas.microsoft.com/office/drawing/2014/main" id="{C36370E9-BB86-B34C-B6F2-DA51EFF8CEC7}"/>
                </a:ext>
              </a:extLst>
            </p:cNvPr>
            <p:cNvSpPr>
              <a:spLocks noChangeShapeType="1"/>
            </p:cNvSpPr>
            <p:nvPr/>
          </p:nvSpPr>
          <p:spPr bwMode="auto">
            <a:xfrm>
              <a:off x="1228" y="2768"/>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9080" name="Line 38">
              <a:extLst>
                <a:ext uri="{FF2B5EF4-FFF2-40B4-BE49-F238E27FC236}">
                  <a16:creationId xmlns:a16="http://schemas.microsoft.com/office/drawing/2014/main" id="{536F96A9-DA72-7742-97D8-601C57883AB2}"/>
                </a:ext>
              </a:extLst>
            </p:cNvPr>
            <p:cNvSpPr>
              <a:spLocks noChangeShapeType="1"/>
            </p:cNvSpPr>
            <p:nvPr/>
          </p:nvSpPr>
          <p:spPr bwMode="auto">
            <a:xfrm>
              <a:off x="604" y="2304"/>
              <a:ext cx="4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9081" name="Line 39">
              <a:extLst>
                <a:ext uri="{FF2B5EF4-FFF2-40B4-BE49-F238E27FC236}">
                  <a16:creationId xmlns:a16="http://schemas.microsoft.com/office/drawing/2014/main" id="{A160AF65-5D78-E741-9026-851550192121}"/>
                </a:ext>
              </a:extLst>
            </p:cNvPr>
            <p:cNvSpPr>
              <a:spLocks noChangeShapeType="1"/>
            </p:cNvSpPr>
            <p:nvPr/>
          </p:nvSpPr>
          <p:spPr bwMode="auto">
            <a:xfrm>
              <a:off x="604" y="2824"/>
              <a:ext cx="10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9082" name="Line 40">
              <a:extLst>
                <a:ext uri="{FF2B5EF4-FFF2-40B4-BE49-F238E27FC236}">
                  <a16:creationId xmlns:a16="http://schemas.microsoft.com/office/drawing/2014/main" id="{D68036DD-A174-E14D-8A3E-3234CE1841E4}"/>
                </a:ext>
              </a:extLst>
            </p:cNvPr>
            <p:cNvSpPr>
              <a:spLocks noChangeShapeType="1"/>
            </p:cNvSpPr>
            <p:nvPr/>
          </p:nvSpPr>
          <p:spPr bwMode="auto">
            <a:xfrm>
              <a:off x="604" y="3168"/>
              <a:ext cx="10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9083" name="Line 41">
              <a:extLst>
                <a:ext uri="{FF2B5EF4-FFF2-40B4-BE49-F238E27FC236}">
                  <a16:creationId xmlns:a16="http://schemas.microsoft.com/office/drawing/2014/main" id="{4ECE28A9-B590-1F43-92EE-3159BB81EF23}"/>
                </a:ext>
              </a:extLst>
            </p:cNvPr>
            <p:cNvSpPr>
              <a:spLocks noChangeShapeType="1"/>
            </p:cNvSpPr>
            <p:nvPr/>
          </p:nvSpPr>
          <p:spPr bwMode="auto">
            <a:xfrm>
              <a:off x="424" y="3172"/>
              <a:ext cx="0" cy="2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9084" name="Line 42">
              <a:extLst>
                <a:ext uri="{FF2B5EF4-FFF2-40B4-BE49-F238E27FC236}">
                  <a16:creationId xmlns:a16="http://schemas.microsoft.com/office/drawing/2014/main" id="{9550388A-759F-904E-B5DD-984BABBC4694}"/>
                </a:ext>
              </a:extLst>
            </p:cNvPr>
            <p:cNvSpPr>
              <a:spLocks noChangeShapeType="1"/>
            </p:cNvSpPr>
            <p:nvPr/>
          </p:nvSpPr>
          <p:spPr bwMode="auto">
            <a:xfrm>
              <a:off x="424" y="2828"/>
              <a:ext cx="0" cy="33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9085" name="Line 43">
              <a:extLst>
                <a:ext uri="{FF2B5EF4-FFF2-40B4-BE49-F238E27FC236}">
                  <a16:creationId xmlns:a16="http://schemas.microsoft.com/office/drawing/2014/main" id="{2B278951-28B2-A544-B0EE-FB71BFD87656}"/>
                </a:ext>
              </a:extLst>
            </p:cNvPr>
            <p:cNvSpPr>
              <a:spLocks noChangeShapeType="1"/>
            </p:cNvSpPr>
            <p:nvPr/>
          </p:nvSpPr>
          <p:spPr bwMode="auto">
            <a:xfrm>
              <a:off x="424" y="2308"/>
              <a:ext cx="0" cy="5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9086" name="Line 44">
              <a:extLst>
                <a:ext uri="{FF2B5EF4-FFF2-40B4-BE49-F238E27FC236}">
                  <a16:creationId xmlns:a16="http://schemas.microsoft.com/office/drawing/2014/main" id="{AFD2A6BC-7536-6F40-B2C1-29AB22D82B2D}"/>
                </a:ext>
              </a:extLst>
            </p:cNvPr>
            <p:cNvSpPr>
              <a:spLocks noChangeShapeType="1"/>
            </p:cNvSpPr>
            <p:nvPr/>
          </p:nvSpPr>
          <p:spPr bwMode="auto">
            <a:xfrm>
              <a:off x="424" y="2020"/>
              <a:ext cx="0" cy="2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9087" name="Line 45">
              <a:extLst>
                <a:ext uri="{FF2B5EF4-FFF2-40B4-BE49-F238E27FC236}">
                  <a16:creationId xmlns:a16="http://schemas.microsoft.com/office/drawing/2014/main" id="{2AD0D155-0DCD-ED4A-B20C-09EBE46E3ABD}"/>
                </a:ext>
              </a:extLst>
            </p:cNvPr>
            <p:cNvSpPr>
              <a:spLocks noChangeShapeType="1"/>
            </p:cNvSpPr>
            <p:nvPr/>
          </p:nvSpPr>
          <p:spPr bwMode="auto">
            <a:xfrm>
              <a:off x="428" y="2304"/>
              <a:ext cx="16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9088" name="Rectangle 46">
              <a:extLst>
                <a:ext uri="{FF2B5EF4-FFF2-40B4-BE49-F238E27FC236}">
                  <a16:creationId xmlns:a16="http://schemas.microsoft.com/office/drawing/2014/main" id="{275D5469-DC27-1D42-B1A4-B69065FD3F90}"/>
                </a:ext>
              </a:extLst>
            </p:cNvPr>
            <p:cNvSpPr>
              <a:spLocks noChangeArrowheads="1"/>
            </p:cNvSpPr>
            <p:nvPr/>
          </p:nvSpPr>
          <p:spPr bwMode="auto">
            <a:xfrm>
              <a:off x="408" y="2288"/>
              <a:ext cx="32" cy="40"/>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79089" name="Line 47">
              <a:extLst>
                <a:ext uri="{FF2B5EF4-FFF2-40B4-BE49-F238E27FC236}">
                  <a16:creationId xmlns:a16="http://schemas.microsoft.com/office/drawing/2014/main" id="{7A8BB805-8C65-1C46-823D-1DF704775BE8}"/>
                </a:ext>
              </a:extLst>
            </p:cNvPr>
            <p:cNvSpPr>
              <a:spLocks noChangeShapeType="1"/>
            </p:cNvSpPr>
            <p:nvPr/>
          </p:nvSpPr>
          <p:spPr bwMode="auto">
            <a:xfrm>
              <a:off x="428" y="2824"/>
              <a:ext cx="16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9090" name="Rectangle 48">
              <a:extLst>
                <a:ext uri="{FF2B5EF4-FFF2-40B4-BE49-F238E27FC236}">
                  <a16:creationId xmlns:a16="http://schemas.microsoft.com/office/drawing/2014/main" id="{112D98CE-40E8-894C-8486-3C9A4E10F448}"/>
                </a:ext>
              </a:extLst>
            </p:cNvPr>
            <p:cNvSpPr>
              <a:spLocks noChangeArrowheads="1"/>
            </p:cNvSpPr>
            <p:nvPr/>
          </p:nvSpPr>
          <p:spPr bwMode="auto">
            <a:xfrm>
              <a:off x="408" y="2816"/>
              <a:ext cx="32" cy="24"/>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79091" name="Line 49">
              <a:extLst>
                <a:ext uri="{FF2B5EF4-FFF2-40B4-BE49-F238E27FC236}">
                  <a16:creationId xmlns:a16="http://schemas.microsoft.com/office/drawing/2014/main" id="{7B863938-730C-2445-A12B-B27D17C1A6E2}"/>
                </a:ext>
              </a:extLst>
            </p:cNvPr>
            <p:cNvSpPr>
              <a:spLocks noChangeShapeType="1"/>
            </p:cNvSpPr>
            <p:nvPr/>
          </p:nvSpPr>
          <p:spPr bwMode="auto">
            <a:xfrm>
              <a:off x="428" y="3168"/>
              <a:ext cx="16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9092" name="Rectangle 50">
              <a:extLst>
                <a:ext uri="{FF2B5EF4-FFF2-40B4-BE49-F238E27FC236}">
                  <a16:creationId xmlns:a16="http://schemas.microsoft.com/office/drawing/2014/main" id="{F73B6E5B-CEDC-674E-9437-CBCE541462D2}"/>
                </a:ext>
              </a:extLst>
            </p:cNvPr>
            <p:cNvSpPr>
              <a:spLocks noChangeArrowheads="1"/>
            </p:cNvSpPr>
            <p:nvPr/>
          </p:nvSpPr>
          <p:spPr bwMode="auto">
            <a:xfrm>
              <a:off x="408" y="3160"/>
              <a:ext cx="32" cy="32"/>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79093" name="Line 51">
              <a:extLst>
                <a:ext uri="{FF2B5EF4-FFF2-40B4-BE49-F238E27FC236}">
                  <a16:creationId xmlns:a16="http://schemas.microsoft.com/office/drawing/2014/main" id="{E0C590EC-8601-5F4F-AF00-CBEBD63EF5FE}"/>
                </a:ext>
              </a:extLst>
            </p:cNvPr>
            <p:cNvSpPr>
              <a:spLocks noChangeShapeType="1"/>
            </p:cNvSpPr>
            <p:nvPr/>
          </p:nvSpPr>
          <p:spPr bwMode="auto">
            <a:xfrm>
              <a:off x="604" y="2416"/>
              <a:ext cx="4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9094" name="Line 52">
              <a:extLst>
                <a:ext uri="{FF2B5EF4-FFF2-40B4-BE49-F238E27FC236}">
                  <a16:creationId xmlns:a16="http://schemas.microsoft.com/office/drawing/2014/main" id="{8FE2ACC4-9B15-7548-A862-64C7C16CDEFD}"/>
                </a:ext>
              </a:extLst>
            </p:cNvPr>
            <p:cNvSpPr>
              <a:spLocks noChangeShapeType="1"/>
            </p:cNvSpPr>
            <p:nvPr/>
          </p:nvSpPr>
          <p:spPr bwMode="auto">
            <a:xfrm>
              <a:off x="604" y="3280"/>
              <a:ext cx="10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9095" name="Line 53">
              <a:extLst>
                <a:ext uri="{FF2B5EF4-FFF2-40B4-BE49-F238E27FC236}">
                  <a16:creationId xmlns:a16="http://schemas.microsoft.com/office/drawing/2014/main" id="{801D686A-B880-8245-930D-0A5D41024BA6}"/>
                </a:ext>
              </a:extLst>
            </p:cNvPr>
            <p:cNvSpPr>
              <a:spLocks noChangeShapeType="1"/>
            </p:cNvSpPr>
            <p:nvPr/>
          </p:nvSpPr>
          <p:spPr bwMode="auto">
            <a:xfrm>
              <a:off x="536" y="3284"/>
              <a:ext cx="0" cy="16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9096" name="Line 54">
              <a:extLst>
                <a:ext uri="{FF2B5EF4-FFF2-40B4-BE49-F238E27FC236}">
                  <a16:creationId xmlns:a16="http://schemas.microsoft.com/office/drawing/2014/main" id="{23385607-D778-DA42-91DF-3D03C05D4063}"/>
                </a:ext>
              </a:extLst>
            </p:cNvPr>
            <p:cNvSpPr>
              <a:spLocks noChangeShapeType="1"/>
            </p:cNvSpPr>
            <p:nvPr/>
          </p:nvSpPr>
          <p:spPr bwMode="auto">
            <a:xfrm>
              <a:off x="536" y="2420"/>
              <a:ext cx="0" cy="8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9097" name="Line 55">
              <a:extLst>
                <a:ext uri="{FF2B5EF4-FFF2-40B4-BE49-F238E27FC236}">
                  <a16:creationId xmlns:a16="http://schemas.microsoft.com/office/drawing/2014/main" id="{74089A06-2787-D247-9AAB-A9EAC3C46EF4}"/>
                </a:ext>
              </a:extLst>
            </p:cNvPr>
            <p:cNvSpPr>
              <a:spLocks noChangeShapeType="1"/>
            </p:cNvSpPr>
            <p:nvPr/>
          </p:nvSpPr>
          <p:spPr bwMode="auto">
            <a:xfrm>
              <a:off x="536" y="2020"/>
              <a:ext cx="0" cy="39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9098" name="Line 56">
              <a:extLst>
                <a:ext uri="{FF2B5EF4-FFF2-40B4-BE49-F238E27FC236}">
                  <a16:creationId xmlns:a16="http://schemas.microsoft.com/office/drawing/2014/main" id="{09D016EA-152D-9D42-99A3-A3B2CE702E94}"/>
                </a:ext>
              </a:extLst>
            </p:cNvPr>
            <p:cNvSpPr>
              <a:spLocks noChangeShapeType="1"/>
            </p:cNvSpPr>
            <p:nvPr/>
          </p:nvSpPr>
          <p:spPr bwMode="auto">
            <a:xfrm>
              <a:off x="540" y="2416"/>
              <a:ext cx="5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9099" name="Rectangle 57">
              <a:extLst>
                <a:ext uri="{FF2B5EF4-FFF2-40B4-BE49-F238E27FC236}">
                  <a16:creationId xmlns:a16="http://schemas.microsoft.com/office/drawing/2014/main" id="{5AE654C3-3F05-4246-A9BC-03E4139375A9}"/>
                </a:ext>
              </a:extLst>
            </p:cNvPr>
            <p:cNvSpPr>
              <a:spLocks noChangeArrowheads="1"/>
            </p:cNvSpPr>
            <p:nvPr/>
          </p:nvSpPr>
          <p:spPr bwMode="auto">
            <a:xfrm>
              <a:off x="520" y="2408"/>
              <a:ext cx="40" cy="32"/>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79100" name="Line 58">
              <a:extLst>
                <a:ext uri="{FF2B5EF4-FFF2-40B4-BE49-F238E27FC236}">
                  <a16:creationId xmlns:a16="http://schemas.microsoft.com/office/drawing/2014/main" id="{8BE1A260-F800-7E4E-84D2-14E599419947}"/>
                </a:ext>
              </a:extLst>
            </p:cNvPr>
            <p:cNvSpPr>
              <a:spLocks noChangeShapeType="1"/>
            </p:cNvSpPr>
            <p:nvPr/>
          </p:nvSpPr>
          <p:spPr bwMode="auto">
            <a:xfrm>
              <a:off x="540" y="3280"/>
              <a:ext cx="5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9101" name="Rectangle 59">
              <a:extLst>
                <a:ext uri="{FF2B5EF4-FFF2-40B4-BE49-F238E27FC236}">
                  <a16:creationId xmlns:a16="http://schemas.microsoft.com/office/drawing/2014/main" id="{1D1B07D7-650B-1147-87B7-960D8EFAFCD4}"/>
                </a:ext>
              </a:extLst>
            </p:cNvPr>
            <p:cNvSpPr>
              <a:spLocks noChangeArrowheads="1"/>
            </p:cNvSpPr>
            <p:nvPr/>
          </p:nvSpPr>
          <p:spPr bwMode="auto">
            <a:xfrm>
              <a:off x="520" y="3280"/>
              <a:ext cx="40" cy="24"/>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79102" name="Line 60">
              <a:extLst>
                <a:ext uri="{FF2B5EF4-FFF2-40B4-BE49-F238E27FC236}">
                  <a16:creationId xmlns:a16="http://schemas.microsoft.com/office/drawing/2014/main" id="{6B7BCFC0-7A66-BE4E-B43F-528048B8DD04}"/>
                </a:ext>
              </a:extLst>
            </p:cNvPr>
            <p:cNvSpPr>
              <a:spLocks noChangeShapeType="1"/>
            </p:cNvSpPr>
            <p:nvPr/>
          </p:nvSpPr>
          <p:spPr bwMode="auto">
            <a:xfrm>
              <a:off x="1116" y="2304"/>
              <a:ext cx="10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9103" name="Line 61">
              <a:extLst>
                <a:ext uri="{FF2B5EF4-FFF2-40B4-BE49-F238E27FC236}">
                  <a16:creationId xmlns:a16="http://schemas.microsoft.com/office/drawing/2014/main" id="{3806FF67-C231-4240-9CFF-45015C44D7AB}"/>
                </a:ext>
              </a:extLst>
            </p:cNvPr>
            <p:cNvSpPr>
              <a:spLocks noChangeShapeType="1"/>
            </p:cNvSpPr>
            <p:nvPr/>
          </p:nvSpPr>
          <p:spPr bwMode="auto">
            <a:xfrm>
              <a:off x="1228" y="2656"/>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9104" name="Line 62">
              <a:extLst>
                <a:ext uri="{FF2B5EF4-FFF2-40B4-BE49-F238E27FC236}">
                  <a16:creationId xmlns:a16="http://schemas.microsoft.com/office/drawing/2014/main" id="{F3E11804-E13E-2445-944D-054F2D157B79}"/>
                </a:ext>
              </a:extLst>
            </p:cNvPr>
            <p:cNvSpPr>
              <a:spLocks noChangeShapeType="1"/>
            </p:cNvSpPr>
            <p:nvPr/>
          </p:nvSpPr>
          <p:spPr bwMode="auto">
            <a:xfrm>
              <a:off x="1224" y="2308"/>
              <a:ext cx="0" cy="34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9105" name="Line 63">
              <a:extLst>
                <a:ext uri="{FF2B5EF4-FFF2-40B4-BE49-F238E27FC236}">
                  <a16:creationId xmlns:a16="http://schemas.microsoft.com/office/drawing/2014/main" id="{5C6322B1-E7DD-2147-8AB9-3DCA27D7D14E}"/>
                </a:ext>
              </a:extLst>
            </p:cNvPr>
            <p:cNvSpPr>
              <a:spLocks noChangeShapeType="1"/>
            </p:cNvSpPr>
            <p:nvPr/>
          </p:nvSpPr>
          <p:spPr bwMode="auto">
            <a:xfrm>
              <a:off x="1116" y="3232"/>
              <a:ext cx="10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9106" name="Line 64">
              <a:extLst>
                <a:ext uri="{FF2B5EF4-FFF2-40B4-BE49-F238E27FC236}">
                  <a16:creationId xmlns:a16="http://schemas.microsoft.com/office/drawing/2014/main" id="{FFB26BB7-6569-A544-ABC3-CFF917C63606}"/>
                </a:ext>
              </a:extLst>
            </p:cNvPr>
            <p:cNvSpPr>
              <a:spLocks noChangeShapeType="1"/>
            </p:cNvSpPr>
            <p:nvPr/>
          </p:nvSpPr>
          <p:spPr bwMode="auto">
            <a:xfrm>
              <a:off x="1228" y="2880"/>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9107" name="Line 65">
              <a:extLst>
                <a:ext uri="{FF2B5EF4-FFF2-40B4-BE49-F238E27FC236}">
                  <a16:creationId xmlns:a16="http://schemas.microsoft.com/office/drawing/2014/main" id="{DDFD78DE-FF47-5B4A-847B-00BEFB21341A}"/>
                </a:ext>
              </a:extLst>
            </p:cNvPr>
            <p:cNvSpPr>
              <a:spLocks noChangeShapeType="1"/>
            </p:cNvSpPr>
            <p:nvPr/>
          </p:nvSpPr>
          <p:spPr bwMode="auto">
            <a:xfrm>
              <a:off x="1224" y="2884"/>
              <a:ext cx="0" cy="34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9108" name="Line 66">
              <a:extLst>
                <a:ext uri="{FF2B5EF4-FFF2-40B4-BE49-F238E27FC236}">
                  <a16:creationId xmlns:a16="http://schemas.microsoft.com/office/drawing/2014/main" id="{1A9F904E-F144-1F44-AEBF-2604B2E77179}"/>
                </a:ext>
              </a:extLst>
            </p:cNvPr>
            <p:cNvSpPr>
              <a:spLocks noChangeShapeType="1"/>
            </p:cNvSpPr>
            <p:nvPr/>
          </p:nvSpPr>
          <p:spPr bwMode="auto">
            <a:xfrm>
              <a:off x="604" y="2192"/>
              <a:ext cx="10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9109" name="Line 67">
              <a:extLst>
                <a:ext uri="{FF2B5EF4-FFF2-40B4-BE49-F238E27FC236}">
                  <a16:creationId xmlns:a16="http://schemas.microsoft.com/office/drawing/2014/main" id="{215D8F08-DB7D-0A4D-BCBA-376983A36971}"/>
                </a:ext>
              </a:extLst>
            </p:cNvPr>
            <p:cNvSpPr>
              <a:spLocks noChangeShapeType="1"/>
            </p:cNvSpPr>
            <p:nvPr/>
          </p:nvSpPr>
          <p:spPr bwMode="auto">
            <a:xfrm>
              <a:off x="604" y="2704"/>
              <a:ext cx="4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9110" name="Line 68">
              <a:extLst>
                <a:ext uri="{FF2B5EF4-FFF2-40B4-BE49-F238E27FC236}">
                  <a16:creationId xmlns:a16="http://schemas.microsoft.com/office/drawing/2014/main" id="{EE8E70AB-0657-A84F-A652-4B1313E94207}"/>
                </a:ext>
              </a:extLst>
            </p:cNvPr>
            <p:cNvSpPr>
              <a:spLocks noChangeShapeType="1"/>
            </p:cNvSpPr>
            <p:nvPr/>
          </p:nvSpPr>
          <p:spPr bwMode="auto">
            <a:xfrm>
              <a:off x="304" y="2708"/>
              <a:ext cx="0" cy="74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9111" name="Line 69">
              <a:extLst>
                <a:ext uri="{FF2B5EF4-FFF2-40B4-BE49-F238E27FC236}">
                  <a16:creationId xmlns:a16="http://schemas.microsoft.com/office/drawing/2014/main" id="{DBDFF5E0-D775-6546-ADF8-0C892CA058C8}"/>
                </a:ext>
              </a:extLst>
            </p:cNvPr>
            <p:cNvSpPr>
              <a:spLocks noChangeShapeType="1"/>
            </p:cNvSpPr>
            <p:nvPr/>
          </p:nvSpPr>
          <p:spPr bwMode="auto">
            <a:xfrm>
              <a:off x="304" y="2196"/>
              <a:ext cx="0" cy="50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9112" name="Line 70">
              <a:extLst>
                <a:ext uri="{FF2B5EF4-FFF2-40B4-BE49-F238E27FC236}">
                  <a16:creationId xmlns:a16="http://schemas.microsoft.com/office/drawing/2014/main" id="{44E664E9-530D-BA48-A4F2-E5F020B79E66}"/>
                </a:ext>
              </a:extLst>
            </p:cNvPr>
            <p:cNvSpPr>
              <a:spLocks noChangeShapeType="1"/>
            </p:cNvSpPr>
            <p:nvPr/>
          </p:nvSpPr>
          <p:spPr bwMode="auto">
            <a:xfrm>
              <a:off x="304" y="2020"/>
              <a:ext cx="0" cy="16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9113" name="Line 71">
              <a:extLst>
                <a:ext uri="{FF2B5EF4-FFF2-40B4-BE49-F238E27FC236}">
                  <a16:creationId xmlns:a16="http://schemas.microsoft.com/office/drawing/2014/main" id="{06CD4213-29EE-0C46-9925-3B105A790126}"/>
                </a:ext>
              </a:extLst>
            </p:cNvPr>
            <p:cNvSpPr>
              <a:spLocks noChangeShapeType="1"/>
            </p:cNvSpPr>
            <p:nvPr/>
          </p:nvSpPr>
          <p:spPr bwMode="auto">
            <a:xfrm>
              <a:off x="308" y="2192"/>
              <a:ext cx="2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9114" name="Rectangle 72">
              <a:extLst>
                <a:ext uri="{FF2B5EF4-FFF2-40B4-BE49-F238E27FC236}">
                  <a16:creationId xmlns:a16="http://schemas.microsoft.com/office/drawing/2014/main" id="{5707516F-F798-CB44-BD1C-ED0E70187B76}"/>
                </a:ext>
              </a:extLst>
            </p:cNvPr>
            <p:cNvSpPr>
              <a:spLocks noChangeArrowheads="1"/>
            </p:cNvSpPr>
            <p:nvPr/>
          </p:nvSpPr>
          <p:spPr bwMode="auto">
            <a:xfrm>
              <a:off x="296" y="2176"/>
              <a:ext cx="32" cy="32"/>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79115" name="Line 73">
              <a:extLst>
                <a:ext uri="{FF2B5EF4-FFF2-40B4-BE49-F238E27FC236}">
                  <a16:creationId xmlns:a16="http://schemas.microsoft.com/office/drawing/2014/main" id="{E9EEB0B6-0B79-044D-9C0C-0CD85504D60E}"/>
                </a:ext>
              </a:extLst>
            </p:cNvPr>
            <p:cNvSpPr>
              <a:spLocks noChangeShapeType="1"/>
            </p:cNvSpPr>
            <p:nvPr/>
          </p:nvSpPr>
          <p:spPr bwMode="auto">
            <a:xfrm>
              <a:off x="308" y="2704"/>
              <a:ext cx="2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9116" name="Rectangle 74">
              <a:extLst>
                <a:ext uri="{FF2B5EF4-FFF2-40B4-BE49-F238E27FC236}">
                  <a16:creationId xmlns:a16="http://schemas.microsoft.com/office/drawing/2014/main" id="{A50A4950-5DD9-8546-93D1-4108CE6D42E1}"/>
                </a:ext>
              </a:extLst>
            </p:cNvPr>
            <p:cNvSpPr>
              <a:spLocks noChangeArrowheads="1"/>
            </p:cNvSpPr>
            <p:nvPr/>
          </p:nvSpPr>
          <p:spPr bwMode="auto">
            <a:xfrm>
              <a:off x="296" y="2696"/>
              <a:ext cx="32" cy="32"/>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79117" name="Line 75">
              <a:extLst>
                <a:ext uri="{FF2B5EF4-FFF2-40B4-BE49-F238E27FC236}">
                  <a16:creationId xmlns:a16="http://schemas.microsoft.com/office/drawing/2014/main" id="{9C8C7A24-A35A-3F4B-8A3E-B7400DFD1BF5}"/>
                </a:ext>
              </a:extLst>
            </p:cNvPr>
            <p:cNvSpPr>
              <a:spLocks noChangeShapeType="1"/>
            </p:cNvSpPr>
            <p:nvPr/>
          </p:nvSpPr>
          <p:spPr bwMode="auto">
            <a:xfrm>
              <a:off x="1748" y="2768"/>
              <a:ext cx="10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78851" name="Line 77">
            <a:extLst>
              <a:ext uri="{FF2B5EF4-FFF2-40B4-BE49-F238E27FC236}">
                <a16:creationId xmlns:a16="http://schemas.microsoft.com/office/drawing/2014/main" id="{24820311-6BCD-A64A-A618-3F960A41D953}"/>
              </a:ext>
            </a:extLst>
          </p:cNvPr>
          <p:cNvSpPr>
            <a:spLocks noChangeShapeType="1"/>
          </p:cNvSpPr>
          <p:nvPr/>
        </p:nvSpPr>
        <p:spPr bwMode="auto">
          <a:xfrm>
            <a:off x="4092575" y="3503613"/>
            <a:ext cx="4445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852" name="Line 78">
            <a:extLst>
              <a:ext uri="{FF2B5EF4-FFF2-40B4-BE49-F238E27FC236}">
                <a16:creationId xmlns:a16="http://schemas.microsoft.com/office/drawing/2014/main" id="{5675F702-88C0-5640-B9BB-6C91FD17C040}"/>
              </a:ext>
            </a:extLst>
          </p:cNvPr>
          <p:cNvSpPr>
            <a:spLocks noChangeShapeType="1"/>
          </p:cNvSpPr>
          <p:nvPr/>
        </p:nvSpPr>
        <p:spPr bwMode="auto">
          <a:xfrm>
            <a:off x="4092575" y="3960813"/>
            <a:ext cx="4445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853" name="Line 79">
            <a:extLst>
              <a:ext uri="{FF2B5EF4-FFF2-40B4-BE49-F238E27FC236}">
                <a16:creationId xmlns:a16="http://schemas.microsoft.com/office/drawing/2014/main" id="{4526941A-474D-A64A-AD9E-3470ED75381E}"/>
              </a:ext>
            </a:extLst>
          </p:cNvPr>
          <p:cNvSpPr>
            <a:spLocks noChangeShapeType="1"/>
          </p:cNvSpPr>
          <p:nvPr/>
        </p:nvSpPr>
        <p:spPr bwMode="auto">
          <a:xfrm>
            <a:off x="4086225" y="3509963"/>
            <a:ext cx="0" cy="4445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854" name="Arc 80">
            <a:extLst>
              <a:ext uri="{FF2B5EF4-FFF2-40B4-BE49-F238E27FC236}">
                <a16:creationId xmlns:a16="http://schemas.microsoft.com/office/drawing/2014/main" id="{5358BE4E-FF99-9745-AC2C-51C15A243470}"/>
              </a:ext>
            </a:extLst>
          </p:cNvPr>
          <p:cNvSpPr>
            <a:spLocks/>
          </p:cNvSpPr>
          <p:nvPr/>
        </p:nvSpPr>
        <p:spPr bwMode="auto">
          <a:xfrm>
            <a:off x="4537075" y="3530600"/>
            <a:ext cx="196850" cy="22225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78855" name="Arc 81">
            <a:extLst>
              <a:ext uri="{FF2B5EF4-FFF2-40B4-BE49-F238E27FC236}">
                <a16:creationId xmlns:a16="http://schemas.microsoft.com/office/drawing/2014/main" id="{ECD15764-B3D5-8E4D-A8D4-EA51607977FB}"/>
              </a:ext>
            </a:extLst>
          </p:cNvPr>
          <p:cNvSpPr>
            <a:spLocks/>
          </p:cNvSpPr>
          <p:nvPr/>
        </p:nvSpPr>
        <p:spPr bwMode="auto">
          <a:xfrm>
            <a:off x="4537075" y="3511550"/>
            <a:ext cx="215900" cy="2286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78856" name="Arc 82">
            <a:extLst>
              <a:ext uri="{FF2B5EF4-FFF2-40B4-BE49-F238E27FC236}">
                <a16:creationId xmlns:a16="http://schemas.microsoft.com/office/drawing/2014/main" id="{8EDD40ED-BD47-BC4F-817C-4C10F713E3BE}"/>
              </a:ext>
            </a:extLst>
          </p:cNvPr>
          <p:cNvSpPr>
            <a:spLocks/>
          </p:cNvSpPr>
          <p:nvPr/>
        </p:nvSpPr>
        <p:spPr bwMode="auto">
          <a:xfrm>
            <a:off x="4537075" y="3725863"/>
            <a:ext cx="196850" cy="222250"/>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78857" name="Arc 83">
            <a:extLst>
              <a:ext uri="{FF2B5EF4-FFF2-40B4-BE49-F238E27FC236}">
                <a16:creationId xmlns:a16="http://schemas.microsoft.com/office/drawing/2014/main" id="{809A7111-FBBB-AE48-8CEA-F1CC8934A7D6}"/>
              </a:ext>
            </a:extLst>
          </p:cNvPr>
          <p:cNvSpPr>
            <a:spLocks/>
          </p:cNvSpPr>
          <p:nvPr/>
        </p:nvSpPr>
        <p:spPr bwMode="auto">
          <a:xfrm>
            <a:off x="4537075" y="3738563"/>
            <a:ext cx="215900" cy="228600"/>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78858" name="Oval 84">
            <a:extLst>
              <a:ext uri="{FF2B5EF4-FFF2-40B4-BE49-F238E27FC236}">
                <a16:creationId xmlns:a16="http://schemas.microsoft.com/office/drawing/2014/main" id="{B9266C56-6696-6D45-BADF-2ACDEF8BFFE4}"/>
              </a:ext>
            </a:extLst>
          </p:cNvPr>
          <p:cNvSpPr>
            <a:spLocks noChangeArrowheads="1"/>
          </p:cNvSpPr>
          <p:nvPr/>
        </p:nvSpPr>
        <p:spPr bwMode="auto">
          <a:xfrm>
            <a:off x="4759325" y="3706813"/>
            <a:ext cx="50800" cy="63500"/>
          </a:xfrm>
          <a:prstGeom prst="ellipse">
            <a:avLst/>
          </a:prstGeom>
          <a:solidFill>
            <a:srgbClr val="FFFF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78859" name="Oval 85">
            <a:extLst>
              <a:ext uri="{FF2B5EF4-FFF2-40B4-BE49-F238E27FC236}">
                <a16:creationId xmlns:a16="http://schemas.microsoft.com/office/drawing/2014/main" id="{89499432-6995-704F-A3B8-2ABAD60AD3E5}"/>
              </a:ext>
            </a:extLst>
          </p:cNvPr>
          <p:cNvSpPr>
            <a:spLocks noChangeArrowheads="1"/>
          </p:cNvSpPr>
          <p:nvPr/>
        </p:nvSpPr>
        <p:spPr bwMode="auto">
          <a:xfrm>
            <a:off x="4752975" y="3713163"/>
            <a:ext cx="76200" cy="63500"/>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78860" name="Oval 86">
            <a:extLst>
              <a:ext uri="{FF2B5EF4-FFF2-40B4-BE49-F238E27FC236}">
                <a16:creationId xmlns:a16="http://schemas.microsoft.com/office/drawing/2014/main" id="{C86A4279-8419-ED47-8D73-3DE63230A6B9}"/>
              </a:ext>
            </a:extLst>
          </p:cNvPr>
          <p:cNvSpPr>
            <a:spLocks noChangeArrowheads="1"/>
          </p:cNvSpPr>
          <p:nvPr/>
        </p:nvSpPr>
        <p:spPr bwMode="auto">
          <a:xfrm>
            <a:off x="3990975" y="3890963"/>
            <a:ext cx="76200" cy="76200"/>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78861" name="Oval 87">
            <a:extLst>
              <a:ext uri="{FF2B5EF4-FFF2-40B4-BE49-F238E27FC236}">
                <a16:creationId xmlns:a16="http://schemas.microsoft.com/office/drawing/2014/main" id="{4AD0229A-ACA0-6D4D-AB34-8092118E2BA1}"/>
              </a:ext>
            </a:extLst>
          </p:cNvPr>
          <p:cNvSpPr>
            <a:spLocks noChangeArrowheads="1"/>
          </p:cNvSpPr>
          <p:nvPr/>
        </p:nvSpPr>
        <p:spPr bwMode="auto">
          <a:xfrm>
            <a:off x="3990975" y="3713163"/>
            <a:ext cx="76200" cy="63500"/>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78862" name="Line 88">
            <a:extLst>
              <a:ext uri="{FF2B5EF4-FFF2-40B4-BE49-F238E27FC236}">
                <a16:creationId xmlns:a16="http://schemas.microsoft.com/office/drawing/2014/main" id="{FBDB15EB-7243-A442-B0CA-30AE531EAE7F}"/>
              </a:ext>
            </a:extLst>
          </p:cNvPr>
          <p:cNvSpPr>
            <a:spLocks noChangeShapeType="1"/>
          </p:cNvSpPr>
          <p:nvPr/>
        </p:nvSpPr>
        <p:spPr bwMode="auto">
          <a:xfrm>
            <a:off x="4092575" y="4684713"/>
            <a:ext cx="4445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863" name="Line 89">
            <a:extLst>
              <a:ext uri="{FF2B5EF4-FFF2-40B4-BE49-F238E27FC236}">
                <a16:creationId xmlns:a16="http://schemas.microsoft.com/office/drawing/2014/main" id="{C0E50F89-0283-3D45-BB30-04E43D61A82D}"/>
              </a:ext>
            </a:extLst>
          </p:cNvPr>
          <p:cNvSpPr>
            <a:spLocks noChangeShapeType="1"/>
          </p:cNvSpPr>
          <p:nvPr/>
        </p:nvSpPr>
        <p:spPr bwMode="auto">
          <a:xfrm>
            <a:off x="4092575" y="4240213"/>
            <a:ext cx="4445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864" name="Line 90">
            <a:extLst>
              <a:ext uri="{FF2B5EF4-FFF2-40B4-BE49-F238E27FC236}">
                <a16:creationId xmlns:a16="http://schemas.microsoft.com/office/drawing/2014/main" id="{6B5202EA-3589-6944-8D72-05BE829B9987}"/>
              </a:ext>
            </a:extLst>
          </p:cNvPr>
          <p:cNvSpPr>
            <a:spLocks noChangeShapeType="1"/>
          </p:cNvSpPr>
          <p:nvPr/>
        </p:nvSpPr>
        <p:spPr bwMode="auto">
          <a:xfrm flipV="1">
            <a:off x="4086225" y="4233863"/>
            <a:ext cx="0" cy="4572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865" name="Arc 91">
            <a:extLst>
              <a:ext uri="{FF2B5EF4-FFF2-40B4-BE49-F238E27FC236}">
                <a16:creationId xmlns:a16="http://schemas.microsoft.com/office/drawing/2014/main" id="{B6CF4FEF-725D-AA45-8B29-5AABDE3AF616}"/>
              </a:ext>
            </a:extLst>
          </p:cNvPr>
          <p:cNvSpPr>
            <a:spLocks/>
          </p:cNvSpPr>
          <p:nvPr/>
        </p:nvSpPr>
        <p:spPr bwMode="auto">
          <a:xfrm>
            <a:off x="4537075" y="4462463"/>
            <a:ext cx="196850" cy="222250"/>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78866" name="Arc 92">
            <a:extLst>
              <a:ext uri="{FF2B5EF4-FFF2-40B4-BE49-F238E27FC236}">
                <a16:creationId xmlns:a16="http://schemas.microsoft.com/office/drawing/2014/main" id="{00A0EC83-ABCF-9041-93A4-93FC72C1BCBC}"/>
              </a:ext>
            </a:extLst>
          </p:cNvPr>
          <p:cNvSpPr>
            <a:spLocks/>
          </p:cNvSpPr>
          <p:nvPr/>
        </p:nvSpPr>
        <p:spPr bwMode="auto">
          <a:xfrm>
            <a:off x="4537075" y="4462463"/>
            <a:ext cx="215900" cy="228600"/>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78867" name="Arc 93">
            <a:extLst>
              <a:ext uri="{FF2B5EF4-FFF2-40B4-BE49-F238E27FC236}">
                <a16:creationId xmlns:a16="http://schemas.microsoft.com/office/drawing/2014/main" id="{82F0E371-2743-5744-83D0-09E0176D9EEB}"/>
              </a:ext>
            </a:extLst>
          </p:cNvPr>
          <p:cNvSpPr>
            <a:spLocks/>
          </p:cNvSpPr>
          <p:nvPr/>
        </p:nvSpPr>
        <p:spPr bwMode="auto">
          <a:xfrm>
            <a:off x="4537075" y="4267200"/>
            <a:ext cx="196850" cy="2159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78868" name="Arc 94">
            <a:extLst>
              <a:ext uri="{FF2B5EF4-FFF2-40B4-BE49-F238E27FC236}">
                <a16:creationId xmlns:a16="http://schemas.microsoft.com/office/drawing/2014/main" id="{B2A75F52-BB87-AE42-9B19-A95338E9F700}"/>
              </a:ext>
            </a:extLst>
          </p:cNvPr>
          <p:cNvSpPr>
            <a:spLocks/>
          </p:cNvSpPr>
          <p:nvPr/>
        </p:nvSpPr>
        <p:spPr bwMode="auto">
          <a:xfrm>
            <a:off x="4537075" y="4248150"/>
            <a:ext cx="215900" cy="2286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78869" name="Oval 95">
            <a:extLst>
              <a:ext uri="{FF2B5EF4-FFF2-40B4-BE49-F238E27FC236}">
                <a16:creationId xmlns:a16="http://schemas.microsoft.com/office/drawing/2014/main" id="{DDBBB4A8-8C29-3C4F-A029-5A5E1D88C141}"/>
              </a:ext>
            </a:extLst>
          </p:cNvPr>
          <p:cNvSpPr>
            <a:spLocks noChangeArrowheads="1"/>
          </p:cNvSpPr>
          <p:nvPr/>
        </p:nvSpPr>
        <p:spPr bwMode="auto">
          <a:xfrm>
            <a:off x="4759325" y="4443413"/>
            <a:ext cx="50800" cy="63500"/>
          </a:xfrm>
          <a:prstGeom prst="ellipse">
            <a:avLst/>
          </a:prstGeom>
          <a:solidFill>
            <a:srgbClr val="FFFF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78870" name="Oval 96">
            <a:extLst>
              <a:ext uri="{FF2B5EF4-FFF2-40B4-BE49-F238E27FC236}">
                <a16:creationId xmlns:a16="http://schemas.microsoft.com/office/drawing/2014/main" id="{9E5AC34A-2D0D-704B-9E20-F57C3398DC03}"/>
              </a:ext>
            </a:extLst>
          </p:cNvPr>
          <p:cNvSpPr>
            <a:spLocks noChangeArrowheads="1"/>
          </p:cNvSpPr>
          <p:nvPr/>
        </p:nvSpPr>
        <p:spPr bwMode="auto">
          <a:xfrm>
            <a:off x="4752975" y="4437063"/>
            <a:ext cx="76200" cy="63500"/>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78871" name="Oval 97">
            <a:extLst>
              <a:ext uri="{FF2B5EF4-FFF2-40B4-BE49-F238E27FC236}">
                <a16:creationId xmlns:a16="http://schemas.microsoft.com/office/drawing/2014/main" id="{7431E77B-DDA8-9742-9E16-DE5BAF046E50}"/>
              </a:ext>
            </a:extLst>
          </p:cNvPr>
          <p:cNvSpPr>
            <a:spLocks noChangeArrowheads="1"/>
          </p:cNvSpPr>
          <p:nvPr/>
        </p:nvSpPr>
        <p:spPr bwMode="auto">
          <a:xfrm>
            <a:off x="3990975" y="4348163"/>
            <a:ext cx="76200" cy="76200"/>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78872" name="Line 98">
            <a:extLst>
              <a:ext uri="{FF2B5EF4-FFF2-40B4-BE49-F238E27FC236}">
                <a16:creationId xmlns:a16="http://schemas.microsoft.com/office/drawing/2014/main" id="{B0026BEA-6F0C-BB45-B9D3-4A7854A35B43}"/>
              </a:ext>
            </a:extLst>
          </p:cNvPr>
          <p:cNvSpPr>
            <a:spLocks noChangeShapeType="1"/>
          </p:cNvSpPr>
          <p:nvPr/>
        </p:nvSpPr>
        <p:spPr bwMode="auto">
          <a:xfrm>
            <a:off x="4092575" y="5421313"/>
            <a:ext cx="4445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873" name="Line 99">
            <a:extLst>
              <a:ext uri="{FF2B5EF4-FFF2-40B4-BE49-F238E27FC236}">
                <a16:creationId xmlns:a16="http://schemas.microsoft.com/office/drawing/2014/main" id="{8F376BC2-9141-814A-ADAC-7028C87E5D43}"/>
              </a:ext>
            </a:extLst>
          </p:cNvPr>
          <p:cNvSpPr>
            <a:spLocks noChangeShapeType="1"/>
          </p:cNvSpPr>
          <p:nvPr/>
        </p:nvSpPr>
        <p:spPr bwMode="auto">
          <a:xfrm>
            <a:off x="4092575" y="4976813"/>
            <a:ext cx="4445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874" name="Line 100">
            <a:extLst>
              <a:ext uri="{FF2B5EF4-FFF2-40B4-BE49-F238E27FC236}">
                <a16:creationId xmlns:a16="http://schemas.microsoft.com/office/drawing/2014/main" id="{1EC9B812-4FE1-1F4E-A48F-C235F14F5CAA}"/>
              </a:ext>
            </a:extLst>
          </p:cNvPr>
          <p:cNvSpPr>
            <a:spLocks noChangeShapeType="1"/>
          </p:cNvSpPr>
          <p:nvPr/>
        </p:nvSpPr>
        <p:spPr bwMode="auto">
          <a:xfrm flipV="1">
            <a:off x="4086225" y="4970463"/>
            <a:ext cx="0" cy="4572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875" name="Arc 101">
            <a:extLst>
              <a:ext uri="{FF2B5EF4-FFF2-40B4-BE49-F238E27FC236}">
                <a16:creationId xmlns:a16="http://schemas.microsoft.com/office/drawing/2014/main" id="{F76AB4E1-6D5D-F340-A9C7-4A0CE548C763}"/>
              </a:ext>
            </a:extLst>
          </p:cNvPr>
          <p:cNvSpPr>
            <a:spLocks/>
          </p:cNvSpPr>
          <p:nvPr/>
        </p:nvSpPr>
        <p:spPr bwMode="auto">
          <a:xfrm>
            <a:off x="4537075" y="5199063"/>
            <a:ext cx="196850" cy="222250"/>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78876" name="Arc 102">
            <a:extLst>
              <a:ext uri="{FF2B5EF4-FFF2-40B4-BE49-F238E27FC236}">
                <a16:creationId xmlns:a16="http://schemas.microsoft.com/office/drawing/2014/main" id="{CD7BC894-645F-2F45-BB9C-D18462A32D07}"/>
              </a:ext>
            </a:extLst>
          </p:cNvPr>
          <p:cNvSpPr>
            <a:spLocks/>
          </p:cNvSpPr>
          <p:nvPr/>
        </p:nvSpPr>
        <p:spPr bwMode="auto">
          <a:xfrm>
            <a:off x="4537075" y="5192713"/>
            <a:ext cx="215900" cy="234950"/>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78877" name="Arc 103">
            <a:extLst>
              <a:ext uri="{FF2B5EF4-FFF2-40B4-BE49-F238E27FC236}">
                <a16:creationId xmlns:a16="http://schemas.microsoft.com/office/drawing/2014/main" id="{08AE128D-FB6C-2647-BF6D-8A95DB550956}"/>
              </a:ext>
            </a:extLst>
          </p:cNvPr>
          <p:cNvSpPr>
            <a:spLocks/>
          </p:cNvSpPr>
          <p:nvPr/>
        </p:nvSpPr>
        <p:spPr bwMode="auto">
          <a:xfrm>
            <a:off x="4537075" y="5003800"/>
            <a:ext cx="196850" cy="2159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78878" name="Arc 104">
            <a:extLst>
              <a:ext uri="{FF2B5EF4-FFF2-40B4-BE49-F238E27FC236}">
                <a16:creationId xmlns:a16="http://schemas.microsoft.com/office/drawing/2014/main" id="{BEC05D25-33FB-A749-8CA6-F406A425F9FE}"/>
              </a:ext>
            </a:extLst>
          </p:cNvPr>
          <p:cNvSpPr>
            <a:spLocks/>
          </p:cNvSpPr>
          <p:nvPr/>
        </p:nvSpPr>
        <p:spPr bwMode="auto">
          <a:xfrm>
            <a:off x="4537075" y="4984750"/>
            <a:ext cx="215900" cy="2286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78879" name="Oval 105">
            <a:extLst>
              <a:ext uri="{FF2B5EF4-FFF2-40B4-BE49-F238E27FC236}">
                <a16:creationId xmlns:a16="http://schemas.microsoft.com/office/drawing/2014/main" id="{056DC37E-F9B8-F741-BDD4-6F1248B9F92D}"/>
              </a:ext>
            </a:extLst>
          </p:cNvPr>
          <p:cNvSpPr>
            <a:spLocks noChangeArrowheads="1"/>
          </p:cNvSpPr>
          <p:nvPr/>
        </p:nvSpPr>
        <p:spPr bwMode="auto">
          <a:xfrm>
            <a:off x="4759325" y="5180013"/>
            <a:ext cx="50800" cy="50800"/>
          </a:xfrm>
          <a:prstGeom prst="ellipse">
            <a:avLst/>
          </a:prstGeom>
          <a:solidFill>
            <a:srgbClr val="FFFF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78880" name="Oval 106">
            <a:extLst>
              <a:ext uri="{FF2B5EF4-FFF2-40B4-BE49-F238E27FC236}">
                <a16:creationId xmlns:a16="http://schemas.microsoft.com/office/drawing/2014/main" id="{125BEF14-BAB0-484C-A1A1-E121DB42D35A}"/>
              </a:ext>
            </a:extLst>
          </p:cNvPr>
          <p:cNvSpPr>
            <a:spLocks noChangeArrowheads="1"/>
          </p:cNvSpPr>
          <p:nvPr/>
        </p:nvSpPr>
        <p:spPr bwMode="auto">
          <a:xfrm>
            <a:off x="4752975" y="5160963"/>
            <a:ext cx="76200" cy="76200"/>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78881" name="Arc 107">
            <a:extLst>
              <a:ext uri="{FF2B5EF4-FFF2-40B4-BE49-F238E27FC236}">
                <a16:creationId xmlns:a16="http://schemas.microsoft.com/office/drawing/2014/main" id="{9F8BD881-B213-294A-A67B-BAD09F8F8DDF}"/>
              </a:ext>
            </a:extLst>
          </p:cNvPr>
          <p:cNvSpPr>
            <a:spLocks/>
          </p:cNvSpPr>
          <p:nvPr/>
        </p:nvSpPr>
        <p:spPr bwMode="auto">
          <a:xfrm>
            <a:off x="5121275" y="4462463"/>
            <a:ext cx="679450" cy="196850"/>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78882" name="Arc 108">
            <a:extLst>
              <a:ext uri="{FF2B5EF4-FFF2-40B4-BE49-F238E27FC236}">
                <a16:creationId xmlns:a16="http://schemas.microsoft.com/office/drawing/2014/main" id="{5253F47B-1F26-A644-9649-7248D4F29501}"/>
              </a:ext>
            </a:extLst>
          </p:cNvPr>
          <p:cNvSpPr>
            <a:spLocks/>
          </p:cNvSpPr>
          <p:nvPr/>
        </p:nvSpPr>
        <p:spPr bwMode="auto">
          <a:xfrm>
            <a:off x="5121275" y="4462463"/>
            <a:ext cx="685800" cy="215900"/>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78883" name="Arc 109">
            <a:extLst>
              <a:ext uri="{FF2B5EF4-FFF2-40B4-BE49-F238E27FC236}">
                <a16:creationId xmlns:a16="http://schemas.microsoft.com/office/drawing/2014/main" id="{39DFBAB5-4732-4C49-8CF2-9B471E438884}"/>
              </a:ext>
            </a:extLst>
          </p:cNvPr>
          <p:cNvSpPr>
            <a:spLocks/>
          </p:cNvSpPr>
          <p:nvPr/>
        </p:nvSpPr>
        <p:spPr bwMode="auto">
          <a:xfrm>
            <a:off x="5159375" y="4292600"/>
            <a:ext cx="641350" cy="19685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78884" name="Arc 110">
            <a:extLst>
              <a:ext uri="{FF2B5EF4-FFF2-40B4-BE49-F238E27FC236}">
                <a16:creationId xmlns:a16="http://schemas.microsoft.com/office/drawing/2014/main" id="{30BDFC39-5364-9D49-A382-3788BBB1ABC3}"/>
              </a:ext>
            </a:extLst>
          </p:cNvPr>
          <p:cNvSpPr>
            <a:spLocks/>
          </p:cNvSpPr>
          <p:nvPr/>
        </p:nvSpPr>
        <p:spPr bwMode="auto">
          <a:xfrm>
            <a:off x="5159375" y="4273550"/>
            <a:ext cx="647700" cy="20955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78885" name="Arc 111">
            <a:extLst>
              <a:ext uri="{FF2B5EF4-FFF2-40B4-BE49-F238E27FC236}">
                <a16:creationId xmlns:a16="http://schemas.microsoft.com/office/drawing/2014/main" id="{EF61B6DE-491E-6643-A22E-A55049E41DEE}"/>
              </a:ext>
            </a:extLst>
          </p:cNvPr>
          <p:cNvSpPr>
            <a:spLocks/>
          </p:cNvSpPr>
          <p:nvPr/>
        </p:nvSpPr>
        <p:spPr bwMode="auto">
          <a:xfrm>
            <a:off x="5127625" y="4292600"/>
            <a:ext cx="88900" cy="19685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78886" name="Arc 112">
            <a:extLst>
              <a:ext uri="{FF2B5EF4-FFF2-40B4-BE49-F238E27FC236}">
                <a16:creationId xmlns:a16="http://schemas.microsoft.com/office/drawing/2014/main" id="{153E7B02-8653-424E-8385-30983E2968E3}"/>
              </a:ext>
            </a:extLst>
          </p:cNvPr>
          <p:cNvSpPr>
            <a:spLocks/>
          </p:cNvSpPr>
          <p:nvPr/>
        </p:nvSpPr>
        <p:spPr bwMode="auto">
          <a:xfrm>
            <a:off x="5121275" y="4273550"/>
            <a:ext cx="101600" cy="20955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78887" name="Arc 113">
            <a:extLst>
              <a:ext uri="{FF2B5EF4-FFF2-40B4-BE49-F238E27FC236}">
                <a16:creationId xmlns:a16="http://schemas.microsoft.com/office/drawing/2014/main" id="{6F80995D-16D8-2E40-964C-254536951936}"/>
              </a:ext>
            </a:extLst>
          </p:cNvPr>
          <p:cNvSpPr>
            <a:spLocks/>
          </p:cNvSpPr>
          <p:nvPr/>
        </p:nvSpPr>
        <p:spPr bwMode="auto">
          <a:xfrm>
            <a:off x="5127625" y="4475163"/>
            <a:ext cx="88900" cy="184150"/>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78888" name="Arc 114">
            <a:extLst>
              <a:ext uri="{FF2B5EF4-FFF2-40B4-BE49-F238E27FC236}">
                <a16:creationId xmlns:a16="http://schemas.microsoft.com/office/drawing/2014/main" id="{B93CD1F4-F66A-864E-B47A-132513185697}"/>
              </a:ext>
            </a:extLst>
          </p:cNvPr>
          <p:cNvSpPr>
            <a:spLocks/>
          </p:cNvSpPr>
          <p:nvPr/>
        </p:nvSpPr>
        <p:spPr bwMode="auto">
          <a:xfrm>
            <a:off x="5121275" y="4487863"/>
            <a:ext cx="101600" cy="190500"/>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78889" name="Oval 115">
            <a:extLst>
              <a:ext uri="{FF2B5EF4-FFF2-40B4-BE49-F238E27FC236}">
                <a16:creationId xmlns:a16="http://schemas.microsoft.com/office/drawing/2014/main" id="{16EC574C-D925-BC44-9E2F-E53F8C879933}"/>
              </a:ext>
            </a:extLst>
          </p:cNvPr>
          <p:cNvSpPr>
            <a:spLocks noChangeArrowheads="1"/>
          </p:cNvSpPr>
          <p:nvPr/>
        </p:nvSpPr>
        <p:spPr bwMode="auto">
          <a:xfrm>
            <a:off x="5095875" y="4246563"/>
            <a:ext cx="76200" cy="76200"/>
          </a:xfrm>
          <a:prstGeom prst="ellipse">
            <a:avLst/>
          </a:prstGeom>
          <a:solidFill>
            <a:srgbClr val="0000FF"/>
          </a:solidFill>
          <a:ln w="12700">
            <a:solidFill>
              <a:srgbClr val="000000"/>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78890" name="Oval 116">
            <a:extLst>
              <a:ext uri="{FF2B5EF4-FFF2-40B4-BE49-F238E27FC236}">
                <a16:creationId xmlns:a16="http://schemas.microsoft.com/office/drawing/2014/main" id="{5418443D-677F-C145-ABB6-2C9D40F584A8}"/>
              </a:ext>
            </a:extLst>
          </p:cNvPr>
          <p:cNvSpPr>
            <a:spLocks noChangeArrowheads="1"/>
          </p:cNvSpPr>
          <p:nvPr/>
        </p:nvSpPr>
        <p:spPr bwMode="auto">
          <a:xfrm>
            <a:off x="5146675" y="4437063"/>
            <a:ext cx="76200" cy="63500"/>
          </a:xfrm>
          <a:prstGeom prst="ellipse">
            <a:avLst/>
          </a:prstGeom>
          <a:solidFill>
            <a:srgbClr val="0000FF"/>
          </a:solidFill>
          <a:ln w="12700">
            <a:solidFill>
              <a:srgbClr val="000000"/>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78891" name="Line 117">
            <a:extLst>
              <a:ext uri="{FF2B5EF4-FFF2-40B4-BE49-F238E27FC236}">
                <a16:creationId xmlns:a16="http://schemas.microsoft.com/office/drawing/2014/main" id="{0ECE8A05-5FD8-444B-9E8D-9C8BCD83C148}"/>
              </a:ext>
            </a:extLst>
          </p:cNvPr>
          <p:cNvSpPr>
            <a:spLocks noChangeShapeType="1"/>
          </p:cNvSpPr>
          <p:nvPr/>
        </p:nvSpPr>
        <p:spPr bwMode="auto">
          <a:xfrm flipH="1">
            <a:off x="5083175" y="4468813"/>
            <a:ext cx="508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892" name="Line 118">
            <a:extLst>
              <a:ext uri="{FF2B5EF4-FFF2-40B4-BE49-F238E27FC236}">
                <a16:creationId xmlns:a16="http://schemas.microsoft.com/office/drawing/2014/main" id="{3EAD8865-331F-F44E-9790-9F11B14378E0}"/>
              </a:ext>
            </a:extLst>
          </p:cNvPr>
          <p:cNvSpPr>
            <a:spLocks noChangeShapeType="1"/>
          </p:cNvSpPr>
          <p:nvPr/>
        </p:nvSpPr>
        <p:spPr bwMode="auto">
          <a:xfrm flipH="1">
            <a:off x="5108575" y="4646613"/>
            <a:ext cx="381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893" name="Line 119">
            <a:extLst>
              <a:ext uri="{FF2B5EF4-FFF2-40B4-BE49-F238E27FC236}">
                <a16:creationId xmlns:a16="http://schemas.microsoft.com/office/drawing/2014/main" id="{F1D87A95-926F-2A4A-9FE6-43AA98DE5F73}"/>
              </a:ext>
            </a:extLst>
          </p:cNvPr>
          <p:cNvSpPr>
            <a:spLocks noChangeShapeType="1"/>
          </p:cNvSpPr>
          <p:nvPr/>
        </p:nvSpPr>
        <p:spPr bwMode="auto">
          <a:xfrm>
            <a:off x="5006975" y="4468813"/>
            <a:ext cx="762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894" name="Line 120">
            <a:extLst>
              <a:ext uri="{FF2B5EF4-FFF2-40B4-BE49-F238E27FC236}">
                <a16:creationId xmlns:a16="http://schemas.microsoft.com/office/drawing/2014/main" id="{93784FCD-A6EA-314C-9284-887243AD42E0}"/>
              </a:ext>
            </a:extLst>
          </p:cNvPr>
          <p:cNvSpPr>
            <a:spLocks noChangeShapeType="1"/>
          </p:cNvSpPr>
          <p:nvPr/>
        </p:nvSpPr>
        <p:spPr bwMode="auto">
          <a:xfrm>
            <a:off x="4829175" y="4468813"/>
            <a:ext cx="1651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895" name="Line 121">
            <a:extLst>
              <a:ext uri="{FF2B5EF4-FFF2-40B4-BE49-F238E27FC236}">
                <a16:creationId xmlns:a16="http://schemas.microsoft.com/office/drawing/2014/main" id="{35AFAEAB-8264-FA45-8407-6695B4EE5E04}"/>
              </a:ext>
            </a:extLst>
          </p:cNvPr>
          <p:cNvSpPr>
            <a:spLocks noChangeShapeType="1"/>
          </p:cNvSpPr>
          <p:nvPr/>
        </p:nvSpPr>
        <p:spPr bwMode="auto">
          <a:xfrm>
            <a:off x="3914775" y="5103813"/>
            <a:ext cx="1651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896" name="Line 122">
            <a:extLst>
              <a:ext uri="{FF2B5EF4-FFF2-40B4-BE49-F238E27FC236}">
                <a16:creationId xmlns:a16="http://schemas.microsoft.com/office/drawing/2014/main" id="{E0383E1B-3FEB-9149-BB62-F6E67ED69E40}"/>
              </a:ext>
            </a:extLst>
          </p:cNvPr>
          <p:cNvSpPr>
            <a:spLocks noChangeShapeType="1"/>
          </p:cNvSpPr>
          <p:nvPr/>
        </p:nvSpPr>
        <p:spPr bwMode="auto">
          <a:xfrm>
            <a:off x="3914775" y="4557713"/>
            <a:ext cx="1651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897" name="Line 123">
            <a:extLst>
              <a:ext uri="{FF2B5EF4-FFF2-40B4-BE49-F238E27FC236}">
                <a16:creationId xmlns:a16="http://schemas.microsoft.com/office/drawing/2014/main" id="{6D672112-1E21-A745-BA6C-02D46F33664B}"/>
              </a:ext>
            </a:extLst>
          </p:cNvPr>
          <p:cNvSpPr>
            <a:spLocks noChangeShapeType="1"/>
          </p:cNvSpPr>
          <p:nvPr/>
        </p:nvSpPr>
        <p:spPr bwMode="auto">
          <a:xfrm>
            <a:off x="3914775" y="3732213"/>
            <a:ext cx="635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898" name="Line 124">
            <a:extLst>
              <a:ext uri="{FF2B5EF4-FFF2-40B4-BE49-F238E27FC236}">
                <a16:creationId xmlns:a16="http://schemas.microsoft.com/office/drawing/2014/main" id="{5418D5D4-AE10-F04D-8967-C69A15C6E723}"/>
              </a:ext>
            </a:extLst>
          </p:cNvPr>
          <p:cNvSpPr>
            <a:spLocks noChangeShapeType="1"/>
          </p:cNvSpPr>
          <p:nvPr/>
        </p:nvSpPr>
        <p:spPr bwMode="auto">
          <a:xfrm>
            <a:off x="3629025" y="5110163"/>
            <a:ext cx="0" cy="4445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899" name="Line 125">
            <a:extLst>
              <a:ext uri="{FF2B5EF4-FFF2-40B4-BE49-F238E27FC236}">
                <a16:creationId xmlns:a16="http://schemas.microsoft.com/office/drawing/2014/main" id="{EBB1321A-E1B7-CF45-954C-07AAF2A4E110}"/>
              </a:ext>
            </a:extLst>
          </p:cNvPr>
          <p:cNvSpPr>
            <a:spLocks noChangeShapeType="1"/>
          </p:cNvSpPr>
          <p:nvPr/>
        </p:nvSpPr>
        <p:spPr bwMode="auto">
          <a:xfrm>
            <a:off x="3629025" y="4564063"/>
            <a:ext cx="0" cy="5334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900" name="Line 126">
            <a:extLst>
              <a:ext uri="{FF2B5EF4-FFF2-40B4-BE49-F238E27FC236}">
                <a16:creationId xmlns:a16="http://schemas.microsoft.com/office/drawing/2014/main" id="{D466B99F-E582-5C4B-A799-3DA1E85D673E}"/>
              </a:ext>
            </a:extLst>
          </p:cNvPr>
          <p:cNvSpPr>
            <a:spLocks noChangeShapeType="1"/>
          </p:cNvSpPr>
          <p:nvPr/>
        </p:nvSpPr>
        <p:spPr bwMode="auto">
          <a:xfrm>
            <a:off x="3629025" y="3738563"/>
            <a:ext cx="0" cy="8128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901" name="Line 127">
            <a:extLst>
              <a:ext uri="{FF2B5EF4-FFF2-40B4-BE49-F238E27FC236}">
                <a16:creationId xmlns:a16="http://schemas.microsoft.com/office/drawing/2014/main" id="{A5E86C53-9702-6D42-89A4-56F3A3C8DDE5}"/>
              </a:ext>
            </a:extLst>
          </p:cNvPr>
          <p:cNvSpPr>
            <a:spLocks noChangeShapeType="1"/>
          </p:cNvSpPr>
          <p:nvPr/>
        </p:nvSpPr>
        <p:spPr bwMode="auto">
          <a:xfrm>
            <a:off x="3629025" y="3281363"/>
            <a:ext cx="0" cy="4445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902" name="Line 128">
            <a:extLst>
              <a:ext uri="{FF2B5EF4-FFF2-40B4-BE49-F238E27FC236}">
                <a16:creationId xmlns:a16="http://schemas.microsoft.com/office/drawing/2014/main" id="{400DAEE2-1454-2241-A460-71AB9086F728}"/>
              </a:ext>
            </a:extLst>
          </p:cNvPr>
          <p:cNvSpPr>
            <a:spLocks noChangeShapeType="1"/>
          </p:cNvSpPr>
          <p:nvPr/>
        </p:nvSpPr>
        <p:spPr bwMode="auto">
          <a:xfrm>
            <a:off x="3635375" y="3732213"/>
            <a:ext cx="2667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903" name="Rectangle 129">
            <a:extLst>
              <a:ext uri="{FF2B5EF4-FFF2-40B4-BE49-F238E27FC236}">
                <a16:creationId xmlns:a16="http://schemas.microsoft.com/office/drawing/2014/main" id="{20F57CDD-E71C-EC42-A13F-0307F50C4406}"/>
              </a:ext>
            </a:extLst>
          </p:cNvPr>
          <p:cNvSpPr>
            <a:spLocks noChangeArrowheads="1"/>
          </p:cNvSpPr>
          <p:nvPr/>
        </p:nvSpPr>
        <p:spPr bwMode="auto">
          <a:xfrm>
            <a:off x="3603625" y="3706813"/>
            <a:ext cx="50800" cy="63500"/>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78904" name="Line 130">
            <a:extLst>
              <a:ext uri="{FF2B5EF4-FFF2-40B4-BE49-F238E27FC236}">
                <a16:creationId xmlns:a16="http://schemas.microsoft.com/office/drawing/2014/main" id="{41D9BB3D-4EA9-8444-AB4A-F1BFFBEDD9B1}"/>
              </a:ext>
            </a:extLst>
          </p:cNvPr>
          <p:cNvSpPr>
            <a:spLocks noChangeShapeType="1"/>
          </p:cNvSpPr>
          <p:nvPr/>
        </p:nvSpPr>
        <p:spPr bwMode="auto">
          <a:xfrm>
            <a:off x="3635375" y="4557713"/>
            <a:ext cx="2667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905" name="Rectangle 131">
            <a:extLst>
              <a:ext uri="{FF2B5EF4-FFF2-40B4-BE49-F238E27FC236}">
                <a16:creationId xmlns:a16="http://schemas.microsoft.com/office/drawing/2014/main" id="{A985F272-7A9F-7940-9083-CDB9EC2F5374}"/>
              </a:ext>
            </a:extLst>
          </p:cNvPr>
          <p:cNvSpPr>
            <a:spLocks noChangeArrowheads="1"/>
          </p:cNvSpPr>
          <p:nvPr/>
        </p:nvSpPr>
        <p:spPr bwMode="auto">
          <a:xfrm>
            <a:off x="3603625" y="4545013"/>
            <a:ext cx="50800" cy="38100"/>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78906" name="Line 132">
            <a:extLst>
              <a:ext uri="{FF2B5EF4-FFF2-40B4-BE49-F238E27FC236}">
                <a16:creationId xmlns:a16="http://schemas.microsoft.com/office/drawing/2014/main" id="{C4807AD8-0E63-0D4D-83E1-994292ED2541}"/>
              </a:ext>
            </a:extLst>
          </p:cNvPr>
          <p:cNvSpPr>
            <a:spLocks noChangeShapeType="1"/>
          </p:cNvSpPr>
          <p:nvPr/>
        </p:nvSpPr>
        <p:spPr bwMode="auto">
          <a:xfrm>
            <a:off x="3635375" y="5103813"/>
            <a:ext cx="2667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907" name="Rectangle 133">
            <a:extLst>
              <a:ext uri="{FF2B5EF4-FFF2-40B4-BE49-F238E27FC236}">
                <a16:creationId xmlns:a16="http://schemas.microsoft.com/office/drawing/2014/main" id="{C6A63424-947F-6548-88A4-513FC0EA66C6}"/>
              </a:ext>
            </a:extLst>
          </p:cNvPr>
          <p:cNvSpPr>
            <a:spLocks noChangeArrowheads="1"/>
          </p:cNvSpPr>
          <p:nvPr/>
        </p:nvSpPr>
        <p:spPr bwMode="auto">
          <a:xfrm>
            <a:off x="3603625" y="5091113"/>
            <a:ext cx="50800" cy="50800"/>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78908" name="Line 134">
            <a:extLst>
              <a:ext uri="{FF2B5EF4-FFF2-40B4-BE49-F238E27FC236}">
                <a16:creationId xmlns:a16="http://schemas.microsoft.com/office/drawing/2014/main" id="{A04FACBF-FDBC-6845-B5E5-AE767254C670}"/>
              </a:ext>
            </a:extLst>
          </p:cNvPr>
          <p:cNvSpPr>
            <a:spLocks noChangeShapeType="1"/>
          </p:cNvSpPr>
          <p:nvPr/>
        </p:nvSpPr>
        <p:spPr bwMode="auto">
          <a:xfrm>
            <a:off x="3914775" y="5281613"/>
            <a:ext cx="1651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909" name="Line 135">
            <a:extLst>
              <a:ext uri="{FF2B5EF4-FFF2-40B4-BE49-F238E27FC236}">
                <a16:creationId xmlns:a16="http://schemas.microsoft.com/office/drawing/2014/main" id="{8FA283E8-716C-5A47-AB6C-2D0C4CF388E2}"/>
              </a:ext>
            </a:extLst>
          </p:cNvPr>
          <p:cNvSpPr>
            <a:spLocks noChangeShapeType="1"/>
          </p:cNvSpPr>
          <p:nvPr/>
        </p:nvSpPr>
        <p:spPr bwMode="auto">
          <a:xfrm>
            <a:off x="3914775" y="3910013"/>
            <a:ext cx="635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910" name="Line 136">
            <a:extLst>
              <a:ext uri="{FF2B5EF4-FFF2-40B4-BE49-F238E27FC236}">
                <a16:creationId xmlns:a16="http://schemas.microsoft.com/office/drawing/2014/main" id="{96DCF86C-91AB-324E-8A68-8462A8E0B026}"/>
              </a:ext>
            </a:extLst>
          </p:cNvPr>
          <p:cNvSpPr>
            <a:spLocks noChangeShapeType="1"/>
          </p:cNvSpPr>
          <p:nvPr/>
        </p:nvSpPr>
        <p:spPr bwMode="auto">
          <a:xfrm>
            <a:off x="3806825" y="5287963"/>
            <a:ext cx="0" cy="2667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911" name="Line 137">
            <a:extLst>
              <a:ext uri="{FF2B5EF4-FFF2-40B4-BE49-F238E27FC236}">
                <a16:creationId xmlns:a16="http://schemas.microsoft.com/office/drawing/2014/main" id="{AAF06CDA-4432-B042-9E39-5AED43BC5A7A}"/>
              </a:ext>
            </a:extLst>
          </p:cNvPr>
          <p:cNvSpPr>
            <a:spLocks noChangeShapeType="1"/>
          </p:cNvSpPr>
          <p:nvPr/>
        </p:nvSpPr>
        <p:spPr bwMode="auto">
          <a:xfrm>
            <a:off x="3806825" y="3916363"/>
            <a:ext cx="0" cy="13589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912" name="Line 138">
            <a:extLst>
              <a:ext uri="{FF2B5EF4-FFF2-40B4-BE49-F238E27FC236}">
                <a16:creationId xmlns:a16="http://schemas.microsoft.com/office/drawing/2014/main" id="{B486FD46-44AE-8342-A493-77E24CD28F28}"/>
              </a:ext>
            </a:extLst>
          </p:cNvPr>
          <p:cNvSpPr>
            <a:spLocks noChangeShapeType="1"/>
          </p:cNvSpPr>
          <p:nvPr/>
        </p:nvSpPr>
        <p:spPr bwMode="auto">
          <a:xfrm>
            <a:off x="3806825" y="3281363"/>
            <a:ext cx="0" cy="6223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913" name="Line 139">
            <a:extLst>
              <a:ext uri="{FF2B5EF4-FFF2-40B4-BE49-F238E27FC236}">
                <a16:creationId xmlns:a16="http://schemas.microsoft.com/office/drawing/2014/main" id="{D81E0E7A-FBC5-2942-A540-21723309C444}"/>
              </a:ext>
            </a:extLst>
          </p:cNvPr>
          <p:cNvSpPr>
            <a:spLocks noChangeShapeType="1"/>
          </p:cNvSpPr>
          <p:nvPr/>
        </p:nvSpPr>
        <p:spPr bwMode="auto">
          <a:xfrm>
            <a:off x="3813175" y="3910013"/>
            <a:ext cx="889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914" name="Rectangle 140">
            <a:extLst>
              <a:ext uri="{FF2B5EF4-FFF2-40B4-BE49-F238E27FC236}">
                <a16:creationId xmlns:a16="http://schemas.microsoft.com/office/drawing/2014/main" id="{FEF09906-7591-1345-A9E6-830D9598A307}"/>
              </a:ext>
            </a:extLst>
          </p:cNvPr>
          <p:cNvSpPr>
            <a:spLocks noChangeArrowheads="1"/>
          </p:cNvSpPr>
          <p:nvPr/>
        </p:nvSpPr>
        <p:spPr bwMode="auto">
          <a:xfrm>
            <a:off x="3781425" y="3897313"/>
            <a:ext cx="63500" cy="50800"/>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78915" name="Line 141">
            <a:extLst>
              <a:ext uri="{FF2B5EF4-FFF2-40B4-BE49-F238E27FC236}">
                <a16:creationId xmlns:a16="http://schemas.microsoft.com/office/drawing/2014/main" id="{FD75AD74-A6C1-4E4C-8DDA-6AC9BAC4BAE6}"/>
              </a:ext>
            </a:extLst>
          </p:cNvPr>
          <p:cNvSpPr>
            <a:spLocks noChangeShapeType="1"/>
          </p:cNvSpPr>
          <p:nvPr/>
        </p:nvSpPr>
        <p:spPr bwMode="auto">
          <a:xfrm>
            <a:off x="3813175" y="5281613"/>
            <a:ext cx="889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916" name="Rectangle 142">
            <a:extLst>
              <a:ext uri="{FF2B5EF4-FFF2-40B4-BE49-F238E27FC236}">
                <a16:creationId xmlns:a16="http://schemas.microsoft.com/office/drawing/2014/main" id="{83B2A196-18F6-1E49-A304-A0AB634AFF6F}"/>
              </a:ext>
            </a:extLst>
          </p:cNvPr>
          <p:cNvSpPr>
            <a:spLocks noChangeArrowheads="1"/>
          </p:cNvSpPr>
          <p:nvPr/>
        </p:nvSpPr>
        <p:spPr bwMode="auto">
          <a:xfrm>
            <a:off x="3781425" y="5281613"/>
            <a:ext cx="63500" cy="38100"/>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78917" name="Line 143">
            <a:extLst>
              <a:ext uri="{FF2B5EF4-FFF2-40B4-BE49-F238E27FC236}">
                <a16:creationId xmlns:a16="http://schemas.microsoft.com/office/drawing/2014/main" id="{F82E3A73-5E5D-AE4A-B0B2-7B812B03A00C}"/>
              </a:ext>
            </a:extLst>
          </p:cNvPr>
          <p:cNvSpPr>
            <a:spLocks noChangeShapeType="1"/>
          </p:cNvSpPr>
          <p:nvPr/>
        </p:nvSpPr>
        <p:spPr bwMode="auto">
          <a:xfrm>
            <a:off x="5006975" y="4291013"/>
            <a:ext cx="762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918" name="Line 144">
            <a:extLst>
              <a:ext uri="{FF2B5EF4-FFF2-40B4-BE49-F238E27FC236}">
                <a16:creationId xmlns:a16="http://schemas.microsoft.com/office/drawing/2014/main" id="{E53478B6-A42D-C94A-B049-C9743FE7AA83}"/>
              </a:ext>
            </a:extLst>
          </p:cNvPr>
          <p:cNvSpPr>
            <a:spLocks noChangeShapeType="1"/>
          </p:cNvSpPr>
          <p:nvPr/>
        </p:nvSpPr>
        <p:spPr bwMode="auto">
          <a:xfrm>
            <a:off x="4829175" y="3732213"/>
            <a:ext cx="1651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919" name="Line 145">
            <a:extLst>
              <a:ext uri="{FF2B5EF4-FFF2-40B4-BE49-F238E27FC236}">
                <a16:creationId xmlns:a16="http://schemas.microsoft.com/office/drawing/2014/main" id="{7ECEB06E-9161-944F-BDC6-49989FEF6379}"/>
              </a:ext>
            </a:extLst>
          </p:cNvPr>
          <p:cNvSpPr>
            <a:spLocks noChangeShapeType="1"/>
          </p:cNvSpPr>
          <p:nvPr/>
        </p:nvSpPr>
        <p:spPr bwMode="auto">
          <a:xfrm>
            <a:off x="5000625" y="3738563"/>
            <a:ext cx="0" cy="5461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920" name="Line 146">
            <a:extLst>
              <a:ext uri="{FF2B5EF4-FFF2-40B4-BE49-F238E27FC236}">
                <a16:creationId xmlns:a16="http://schemas.microsoft.com/office/drawing/2014/main" id="{F0B7DB9B-67CE-AA4E-8835-2FAEC46510B3}"/>
              </a:ext>
            </a:extLst>
          </p:cNvPr>
          <p:cNvSpPr>
            <a:spLocks noChangeShapeType="1"/>
          </p:cNvSpPr>
          <p:nvPr/>
        </p:nvSpPr>
        <p:spPr bwMode="auto">
          <a:xfrm>
            <a:off x="5006975" y="4646613"/>
            <a:ext cx="762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921" name="Line 147">
            <a:extLst>
              <a:ext uri="{FF2B5EF4-FFF2-40B4-BE49-F238E27FC236}">
                <a16:creationId xmlns:a16="http://schemas.microsoft.com/office/drawing/2014/main" id="{D64807B7-0106-644A-8ACB-8245A2AFB4F6}"/>
              </a:ext>
            </a:extLst>
          </p:cNvPr>
          <p:cNvSpPr>
            <a:spLocks noChangeShapeType="1"/>
          </p:cNvSpPr>
          <p:nvPr/>
        </p:nvSpPr>
        <p:spPr bwMode="auto">
          <a:xfrm>
            <a:off x="4829175" y="5205413"/>
            <a:ext cx="1651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922" name="Line 148">
            <a:extLst>
              <a:ext uri="{FF2B5EF4-FFF2-40B4-BE49-F238E27FC236}">
                <a16:creationId xmlns:a16="http://schemas.microsoft.com/office/drawing/2014/main" id="{E9080E8F-35A2-2142-A25B-50BE5AF251AE}"/>
              </a:ext>
            </a:extLst>
          </p:cNvPr>
          <p:cNvSpPr>
            <a:spLocks noChangeShapeType="1"/>
          </p:cNvSpPr>
          <p:nvPr/>
        </p:nvSpPr>
        <p:spPr bwMode="auto">
          <a:xfrm>
            <a:off x="5000625" y="4652963"/>
            <a:ext cx="0" cy="5461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923" name="Line 149">
            <a:extLst>
              <a:ext uri="{FF2B5EF4-FFF2-40B4-BE49-F238E27FC236}">
                <a16:creationId xmlns:a16="http://schemas.microsoft.com/office/drawing/2014/main" id="{32D16F59-1F93-9640-BEF4-589AB866EBF3}"/>
              </a:ext>
            </a:extLst>
          </p:cNvPr>
          <p:cNvSpPr>
            <a:spLocks noChangeShapeType="1"/>
          </p:cNvSpPr>
          <p:nvPr/>
        </p:nvSpPr>
        <p:spPr bwMode="auto">
          <a:xfrm>
            <a:off x="3914775" y="4367213"/>
            <a:ext cx="635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924" name="Line 150">
            <a:extLst>
              <a:ext uri="{FF2B5EF4-FFF2-40B4-BE49-F238E27FC236}">
                <a16:creationId xmlns:a16="http://schemas.microsoft.com/office/drawing/2014/main" id="{5CC86574-CF2B-1240-BAED-2BD6CFBED8BF}"/>
              </a:ext>
            </a:extLst>
          </p:cNvPr>
          <p:cNvSpPr>
            <a:spLocks noChangeShapeType="1"/>
          </p:cNvSpPr>
          <p:nvPr/>
        </p:nvSpPr>
        <p:spPr bwMode="auto">
          <a:xfrm>
            <a:off x="3914775" y="3554413"/>
            <a:ext cx="1651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925" name="Line 151">
            <a:extLst>
              <a:ext uri="{FF2B5EF4-FFF2-40B4-BE49-F238E27FC236}">
                <a16:creationId xmlns:a16="http://schemas.microsoft.com/office/drawing/2014/main" id="{FF3DA2B4-D0ED-B44E-979E-6E210CF2085A}"/>
              </a:ext>
            </a:extLst>
          </p:cNvPr>
          <p:cNvSpPr>
            <a:spLocks noChangeShapeType="1"/>
          </p:cNvSpPr>
          <p:nvPr/>
        </p:nvSpPr>
        <p:spPr bwMode="auto">
          <a:xfrm>
            <a:off x="3438525" y="4373563"/>
            <a:ext cx="0" cy="11811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926" name="Line 152">
            <a:extLst>
              <a:ext uri="{FF2B5EF4-FFF2-40B4-BE49-F238E27FC236}">
                <a16:creationId xmlns:a16="http://schemas.microsoft.com/office/drawing/2014/main" id="{C0C61157-2F18-8542-B036-17B393864988}"/>
              </a:ext>
            </a:extLst>
          </p:cNvPr>
          <p:cNvSpPr>
            <a:spLocks noChangeShapeType="1"/>
          </p:cNvSpPr>
          <p:nvPr/>
        </p:nvSpPr>
        <p:spPr bwMode="auto">
          <a:xfrm>
            <a:off x="3438525" y="3560763"/>
            <a:ext cx="0" cy="8001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927" name="Line 153">
            <a:extLst>
              <a:ext uri="{FF2B5EF4-FFF2-40B4-BE49-F238E27FC236}">
                <a16:creationId xmlns:a16="http://schemas.microsoft.com/office/drawing/2014/main" id="{9D3F834D-9383-7C42-BF54-A7A325E59DBF}"/>
              </a:ext>
            </a:extLst>
          </p:cNvPr>
          <p:cNvSpPr>
            <a:spLocks noChangeShapeType="1"/>
          </p:cNvSpPr>
          <p:nvPr/>
        </p:nvSpPr>
        <p:spPr bwMode="auto">
          <a:xfrm>
            <a:off x="3438525" y="3281363"/>
            <a:ext cx="0" cy="2667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928" name="Line 154">
            <a:extLst>
              <a:ext uri="{FF2B5EF4-FFF2-40B4-BE49-F238E27FC236}">
                <a16:creationId xmlns:a16="http://schemas.microsoft.com/office/drawing/2014/main" id="{833C27A2-E064-4C42-B645-5EB4D6303786}"/>
              </a:ext>
            </a:extLst>
          </p:cNvPr>
          <p:cNvSpPr>
            <a:spLocks noChangeShapeType="1"/>
          </p:cNvSpPr>
          <p:nvPr/>
        </p:nvSpPr>
        <p:spPr bwMode="auto">
          <a:xfrm>
            <a:off x="3444875" y="3554413"/>
            <a:ext cx="4572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929" name="Rectangle 155">
            <a:extLst>
              <a:ext uri="{FF2B5EF4-FFF2-40B4-BE49-F238E27FC236}">
                <a16:creationId xmlns:a16="http://schemas.microsoft.com/office/drawing/2014/main" id="{A77328C8-48D7-494C-806A-43A9B88B2826}"/>
              </a:ext>
            </a:extLst>
          </p:cNvPr>
          <p:cNvSpPr>
            <a:spLocks noChangeArrowheads="1"/>
          </p:cNvSpPr>
          <p:nvPr/>
        </p:nvSpPr>
        <p:spPr bwMode="auto">
          <a:xfrm>
            <a:off x="3425825" y="3529013"/>
            <a:ext cx="50800" cy="50800"/>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78930" name="Line 156">
            <a:extLst>
              <a:ext uri="{FF2B5EF4-FFF2-40B4-BE49-F238E27FC236}">
                <a16:creationId xmlns:a16="http://schemas.microsoft.com/office/drawing/2014/main" id="{9AEB9B44-1344-4F42-AD81-B06B24377442}"/>
              </a:ext>
            </a:extLst>
          </p:cNvPr>
          <p:cNvSpPr>
            <a:spLocks noChangeShapeType="1"/>
          </p:cNvSpPr>
          <p:nvPr/>
        </p:nvSpPr>
        <p:spPr bwMode="auto">
          <a:xfrm>
            <a:off x="3444875" y="4367213"/>
            <a:ext cx="4572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931" name="Rectangle 157">
            <a:extLst>
              <a:ext uri="{FF2B5EF4-FFF2-40B4-BE49-F238E27FC236}">
                <a16:creationId xmlns:a16="http://schemas.microsoft.com/office/drawing/2014/main" id="{6C018942-4365-B948-AFCD-11725884FF7B}"/>
              </a:ext>
            </a:extLst>
          </p:cNvPr>
          <p:cNvSpPr>
            <a:spLocks noChangeArrowheads="1"/>
          </p:cNvSpPr>
          <p:nvPr/>
        </p:nvSpPr>
        <p:spPr bwMode="auto">
          <a:xfrm>
            <a:off x="3425825" y="4354513"/>
            <a:ext cx="50800" cy="50800"/>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78932" name="Line 158">
            <a:extLst>
              <a:ext uri="{FF2B5EF4-FFF2-40B4-BE49-F238E27FC236}">
                <a16:creationId xmlns:a16="http://schemas.microsoft.com/office/drawing/2014/main" id="{1D726464-FA97-6241-ABC6-9B9332B50298}"/>
              </a:ext>
            </a:extLst>
          </p:cNvPr>
          <p:cNvSpPr>
            <a:spLocks noChangeShapeType="1"/>
          </p:cNvSpPr>
          <p:nvPr/>
        </p:nvSpPr>
        <p:spPr bwMode="auto">
          <a:xfrm>
            <a:off x="5832475" y="4468813"/>
            <a:ext cx="1651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933" name="Oval 159">
            <a:extLst>
              <a:ext uri="{FF2B5EF4-FFF2-40B4-BE49-F238E27FC236}">
                <a16:creationId xmlns:a16="http://schemas.microsoft.com/office/drawing/2014/main" id="{D365D52A-4AB3-C64C-A585-41B5C1D948CB}"/>
              </a:ext>
            </a:extLst>
          </p:cNvPr>
          <p:cNvSpPr>
            <a:spLocks noChangeArrowheads="1"/>
          </p:cNvSpPr>
          <p:nvPr/>
        </p:nvSpPr>
        <p:spPr bwMode="auto">
          <a:xfrm>
            <a:off x="5095875" y="4614863"/>
            <a:ext cx="76200" cy="76200"/>
          </a:xfrm>
          <a:prstGeom prst="ellipse">
            <a:avLst/>
          </a:prstGeom>
          <a:solidFill>
            <a:srgbClr val="0000FF"/>
          </a:solidFill>
          <a:ln w="12700">
            <a:solidFill>
              <a:srgbClr val="000000"/>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78934" name="Line 160">
            <a:extLst>
              <a:ext uri="{FF2B5EF4-FFF2-40B4-BE49-F238E27FC236}">
                <a16:creationId xmlns:a16="http://schemas.microsoft.com/office/drawing/2014/main" id="{7326F16E-84C4-4E43-978E-ED42ED88917C}"/>
              </a:ext>
            </a:extLst>
          </p:cNvPr>
          <p:cNvSpPr>
            <a:spLocks noChangeShapeType="1"/>
          </p:cNvSpPr>
          <p:nvPr/>
        </p:nvSpPr>
        <p:spPr bwMode="auto">
          <a:xfrm>
            <a:off x="5006975" y="4646613"/>
            <a:ext cx="762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935" name="Line 162">
            <a:extLst>
              <a:ext uri="{FF2B5EF4-FFF2-40B4-BE49-F238E27FC236}">
                <a16:creationId xmlns:a16="http://schemas.microsoft.com/office/drawing/2014/main" id="{EA1BDBE4-1E66-8C48-B226-D9E71EBDDF08}"/>
              </a:ext>
            </a:extLst>
          </p:cNvPr>
          <p:cNvSpPr>
            <a:spLocks noChangeShapeType="1"/>
          </p:cNvSpPr>
          <p:nvPr/>
        </p:nvSpPr>
        <p:spPr bwMode="auto">
          <a:xfrm>
            <a:off x="6835775" y="3516313"/>
            <a:ext cx="4445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936" name="Line 163">
            <a:extLst>
              <a:ext uri="{FF2B5EF4-FFF2-40B4-BE49-F238E27FC236}">
                <a16:creationId xmlns:a16="http://schemas.microsoft.com/office/drawing/2014/main" id="{9C075E86-3A4D-3D4A-88BA-64EFDFCA9F28}"/>
              </a:ext>
            </a:extLst>
          </p:cNvPr>
          <p:cNvSpPr>
            <a:spLocks noChangeShapeType="1"/>
          </p:cNvSpPr>
          <p:nvPr/>
        </p:nvSpPr>
        <p:spPr bwMode="auto">
          <a:xfrm>
            <a:off x="6835775" y="3948113"/>
            <a:ext cx="4445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937" name="Line 164">
            <a:extLst>
              <a:ext uri="{FF2B5EF4-FFF2-40B4-BE49-F238E27FC236}">
                <a16:creationId xmlns:a16="http://schemas.microsoft.com/office/drawing/2014/main" id="{CC88FB3E-E07A-7343-BDA7-63AF0037909D}"/>
              </a:ext>
            </a:extLst>
          </p:cNvPr>
          <p:cNvSpPr>
            <a:spLocks noChangeShapeType="1"/>
          </p:cNvSpPr>
          <p:nvPr/>
        </p:nvSpPr>
        <p:spPr bwMode="auto">
          <a:xfrm>
            <a:off x="6829425" y="3522663"/>
            <a:ext cx="0" cy="4191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938" name="Arc 165">
            <a:extLst>
              <a:ext uri="{FF2B5EF4-FFF2-40B4-BE49-F238E27FC236}">
                <a16:creationId xmlns:a16="http://schemas.microsoft.com/office/drawing/2014/main" id="{F03026A7-66C3-D44D-99FA-B92478B5154C}"/>
              </a:ext>
            </a:extLst>
          </p:cNvPr>
          <p:cNvSpPr>
            <a:spLocks/>
          </p:cNvSpPr>
          <p:nvPr/>
        </p:nvSpPr>
        <p:spPr bwMode="auto">
          <a:xfrm>
            <a:off x="7286625" y="3530600"/>
            <a:ext cx="203200" cy="2159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78939" name="Arc 166">
            <a:extLst>
              <a:ext uri="{FF2B5EF4-FFF2-40B4-BE49-F238E27FC236}">
                <a16:creationId xmlns:a16="http://schemas.microsoft.com/office/drawing/2014/main" id="{CBFB08A1-C39A-0049-86A1-C52FE4A2451D}"/>
              </a:ext>
            </a:extLst>
          </p:cNvPr>
          <p:cNvSpPr>
            <a:spLocks/>
          </p:cNvSpPr>
          <p:nvPr/>
        </p:nvSpPr>
        <p:spPr bwMode="auto">
          <a:xfrm>
            <a:off x="7286625" y="3524250"/>
            <a:ext cx="209550" cy="2286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78940" name="Arc 167">
            <a:extLst>
              <a:ext uri="{FF2B5EF4-FFF2-40B4-BE49-F238E27FC236}">
                <a16:creationId xmlns:a16="http://schemas.microsoft.com/office/drawing/2014/main" id="{2CE516E8-61FC-2B43-B911-E5FCEEDAA37A}"/>
              </a:ext>
            </a:extLst>
          </p:cNvPr>
          <p:cNvSpPr>
            <a:spLocks/>
          </p:cNvSpPr>
          <p:nvPr/>
        </p:nvSpPr>
        <p:spPr bwMode="auto">
          <a:xfrm>
            <a:off x="7286625" y="3732213"/>
            <a:ext cx="203200" cy="215900"/>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78941" name="Arc 168">
            <a:extLst>
              <a:ext uri="{FF2B5EF4-FFF2-40B4-BE49-F238E27FC236}">
                <a16:creationId xmlns:a16="http://schemas.microsoft.com/office/drawing/2014/main" id="{A5E61487-BA6C-4D46-A467-3F0D2445DCC7}"/>
              </a:ext>
            </a:extLst>
          </p:cNvPr>
          <p:cNvSpPr>
            <a:spLocks/>
          </p:cNvSpPr>
          <p:nvPr/>
        </p:nvSpPr>
        <p:spPr bwMode="auto">
          <a:xfrm>
            <a:off x="7286625" y="3725863"/>
            <a:ext cx="209550" cy="228600"/>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78942" name="Oval 169">
            <a:extLst>
              <a:ext uri="{FF2B5EF4-FFF2-40B4-BE49-F238E27FC236}">
                <a16:creationId xmlns:a16="http://schemas.microsoft.com/office/drawing/2014/main" id="{AFB8B2F3-F02E-8849-8C68-E916DAC160F6}"/>
              </a:ext>
            </a:extLst>
          </p:cNvPr>
          <p:cNvSpPr>
            <a:spLocks noChangeArrowheads="1"/>
          </p:cNvSpPr>
          <p:nvPr/>
        </p:nvSpPr>
        <p:spPr bwMode="auto">
          <a:xfrm>
            <a:off x="7515225" y="3706813"/>
            <a:ext cx="38100" cy="50800"/>
          </a:xfrm>
          <a:prstGeom prst="ellipse">
            <a:avLst/>
          </a:prstGeom>
          <a:solidFill>
            <a:srgbClr val="FFFF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78943" name="Oval 170">
            <a:extLst>
              <a:ext uri="{FF2B5EF4-FFF2-40B4-BE49-F238E27FC236}">
                <a16:creationId xmlns:a16="http://schemas.microsoft.com/office/drawing/2014/main" id="{EBCAD787-BA7B-9D40-8C5B-C01B1D8275D8}"/>
              </a:ext>
            </a:extLst>
          </p:cNvPr>
          <p:cNvSpPr>
            <a:spLocks noChangeArrowheads="1"/>
          </p:cNvSpPr>
          <p:nvPr/>
        </p:nvSpPr>
        <p:spPr bwMode="auto">
          <a:xfrm>
            <a:off x="7496175" y="3700463"/>
            <a:ext cx="76200" cy="76200"/>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78944" name="Oval 171">
            <a:extLst>
              <a:ext uri="{FF2B5EF4-FFF2-40B4-BE49-F238E27FC236}">
                <a16:creationId xmlns:a16="http://schemas.microsoft.com/office/drawing/2014/main" id="{BCE19451-341E-F64C-816B-465901412352}"/>
              </a:ext>
            </a:extLst>
          </p:cNvPr>
          <p:cNvSpPr>
            <a:spLocks noChangeArrowheads="1"/>
          </p:cNvSpPr>
          <p:nvPr/>
        </p:nvSpPr>
        <p:spPr bwMode="auto">
          <a:xfrm>
            <a:off x="6746875" y="3878263"/>
            <a:ext cx="76200" cy="76200"/>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78945" name="Oval 172">
            <a:extLst>
              <a:ext uri="{FF2B5EF4-FFF2-40B4-BE49-F238E27FC236}">
                <a16:creationId xmlns:a16="http://schemas.microsoft.com/office/drawing/2014/main" id="{30406124-69ED-274E-B441-1BEBE13EFCE2}"/>
              </a:ext>
            </a:extLst>
          </p:cNvPr>
          <p:cNvSpPr>
            <a:spLocks noChangeArrowheads="1"/>
          </p:cNvSpPr>
          <p:nvPr/>
        </p:nvSpPr>
        <p:spPr bwMode="auto">
          <a:xfrm>
            <a:off x="6746875" y="3700463"/>
            <a:ext cx="76200" cy="76200"/>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78946" name="Line 173">
            <a:extLst>
              <a:ext uri="{FF2B5EF4-FFF2-40B4-BE49-F238E27FC236}">
                <a16:creationId xmlns:a16="http://schemas.microsoft.com/office/drawing/2014/main" id="{1D17C5C8-4E16-2342-B53B-779C30996C1A}"/>
              </a:ext>
            </a:extLst>
          </p:cNvPr>
          <p:cNvSpPr>
            <a:spLocks noChangeShapeType="1"/>
          </p:cNvSpPr>
          <p:nvPr/>
        </p:nvSpPr>
        <p:spPr bwMode="auto">
          <a:xfrm>
            <a:off x="6835775" y="4684713"/>
            <a:ext cx="4445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947" name="Line 174">
            <a:extLst>
              <a:ext uri="{FF2B5EF4-FFF2-40B4-BE49-F238E27FC236}">
                <a16:creationId xmlns:a16="http://schemas.microsoft.com/office/drawing/2014/main" id="{E0742F61-7FF5-B246-B987-9986FACE7048}"/>
              </a:ext>
            </a:extLst>
          </p:cNvPr>
          <p:cNvSpPr>
            <a:spLocks noChangeShapeType="1"/>
          </p:cNvSpPr>
          <p:nvPr/>
        </p:nvSpPr>
        <p:spPr bwMode="auto">
          <a:xfrm>
            <a:off x="6835775" y="4240213"/>
            <a:ext cx="4445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948" name="Line 175">
            <a:extLst>
              <a:ext uri="{FF2B5EF4-FFF2-40B4-BE49-F238E27FC236}">
                <a16:creationId xmlns:a16="http://schemas.microsoft.com/office/drawing/2014/main" id="{61281690-537A-E745-AE86-75E211BAAADA}"/>
              </a:ext>
            </a:extLst>
          </p:cNvPr>
          <p:cNvSpPr>
            <a:spLocks noChangeShapeType="1"/>
          </p:cNvSpPr>
          <p:nvPr/>
        </p:nvSpPr>
        <p:spPr bwMode="auto">
          <a:xfrm flipV="1">
            <a:off x="6829425" y="4233863"/>
            <a:ext cx="0" cy="4572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949" name="Arc 176">
            <a:extLst>
              <a:ext uri="{FF2B5EF4-FFF2-40B4-BE49-F238E27FC236}">
                <a16:creationId xmlns:a16="http://schemas.microsoft.com/office/drawing/2014/main" id="{BF03487C-458E-0F49-A214-616A49A98CE6}"/>
              </a:ext>
            </a:extLst>
          </p:cNvPr>
          <p:cNvSpPr>
            <a:spLocks/>
          </p:cNvSpPr>
          <p:nvPr/>
        </p:nvSpPr>
        <p:spPr bwMode="auto">
          <a:xfrm>
            <a:off x="7286625" y="4456113"/>
            <a:ext cx="203200" cy="215900"/>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78950" name="Arc 177">
            <a:extLst>
              <a:ext uri="{FF2B5EF4-FFF2-40B4-BE49-F238E27FC236}">
                <a16:creationId xmlns:a16="http://schemas.microsoft.com/office/drawing/2014/main" id="{D89ECC22-6398-4E43-AA06-07FCFF55A159}"/>
              </a:ext>
            </a:extLst>
          </p:cNvPr>
          <p:cNvSpPr>
            <a:spLocks/>
          </p:cNvSpPr>
          <p:nvPr/>
        </p:nvSpPr>
        <p:spPr bwMode="auto">
          <a:xfrm>
            <a:off x="7286625" y="4462463"/>
            <a:ext cx="209550" cy="228600"/>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78951" name="Arc 178">
            <a:extLst>
              <a:ext uri="{FF2B5EF4-FFF2-40B4-BE49-F238E27FC236}">
                <a16:creationId xmlns:a16="http://schemas.microsoft.com/office/drawing/2014/main" id="{FACDDC0F-0BB1-9144-8A54-BEF7420ED096}"/>
              </a:ext>
            </a:extLst>
          </p:cNvPr>
          <p:cNvSpPr>
            <a:spLocks/>
          </p:cNvSpPr>
          <p:nvPr/>
        </p:nvSpPr>
        <p:spPr bwMode="auto">
          <a:xfrm>
            <a:off x="7286625" y="4267200"/>
            <a:ext cx="203200" cy="2159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78952" name="Arc 179">
            <a:extLst>
              <a:ext uri="{FF2B5EF4-FFF2-40B4-BE49-F238E27FC236}">
                <a16:creationId xmlns:a16="http://schemas.microsoft.com/office/drawing/2014/main" id="{B6FC6D1A-3A73-9547-BAF6-C6A3191B5ED3}"/>
              </a:ext>
            </a:extLst>
          </p:cNvPr>
          <p:cNvSpPr>
            <a:spLocks/>
          </p:cNvSpPr>
          <p:nvPr/>
        </p:nvSpPr>
        <p:spPr bwMode="auto">
          <a:xfrm>
            <a:off x="7286625" y="4248150"/>
            <a:ext cx="209550" cy="2286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78953" name="Oval 180">
            <a:extLst>
              <a:ext uri="{FF2B5EF4-FFF2-40B4-BE49-F238E27FC236}">
                <a16:creationId xmlns:a16="http://schemas.microsoft.com/office/drawing/2014/main" id="{E87C3849-85C0-3E4D-A6F6-323D704B495A}"/>
              </a:ext>
            </a:extLst>
          </p:cNvPr>
          <p:cNvSpPr>
            <a:spLocks noChangeArrowheads="1"/>
          </p:cNvSpPr>
          <p:nvPr/>
        </p:nvSpPr>
        <p:spPr bwMode="auto">
          <a:xfrm>
            <a:off x="7515225" y="4443413"/>
            <a:ext cx="38100" cy="50800"/>
          </a:xfrm>
          <a:prstGeom prst="ellipse">
            <a:avLst/>
          </a:prstGeom>
          <a:solidFill>
            <a:srgbClr val="FFFF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78954" name="Oval 181">
            <a:extLst>
              <a:ext uri="{FF2B5EF4-FFF2-40B4-BE49-F238E27FC236}">
                <a16:creationId xmlns:a16="http://schemas.microsoft.com/office/drawing/2014/main" id="{F20380B3-782A-784C-A68C-4E24765CEDB4}"/>
              </a:ext>
            </a:extLst>
          </p:cNvPr>
          <p:cNvSpPr>
            <a:spLocks noChangeArrowheads="1"/>
          </p:cNvSpPr>
          <p:nvPr/>
        </p:nvSpPr>
        <p:spPr bwMode="auto">
          <a:xfrm>
            <a:off x="7496175" y="4437063"/>
            <a:ext cx="76200" cy="63500"/>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78955" name="Oval 182">
            <a:extLst>
              <a:ext uri="{FF2B5EF4-FFF2-40B4-BE49-F238E27FC236}">
                <a16:creationId xmlns:a16="http://schemas.microsoft.com/office/drawing/2014/main" id="{2D5A7821-0466-ED49-9826-CB3E76A21962}"/>
              </a:ext>
            </a:extLst>
          </p:cNvPr>
          <p:cNvSpPr>
            <a:spLocks noChangeArrowheads="1"/>
          </p:cNvSpPr>
          <p:nvPr/>
        </p:nvSpPr>
        <p:spPr bwMode="auto">
          <a:xfrm>
            <a:off x="6746875" y="4335463"/>
            <a:ext cx="76200" cy="76200"/>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78956" name="Line 183">
            <a:extLst>
              <a:ext uri="{FF2B5EF4-FFF2-40B4-BE49-F238E27FC236}">
                <a16:creationId xmlns:a16="http://schemas.microsoft.com/office/drawing/2014/main" id="{0DDDF2EB-7B06-7F48-B31D-30B5B6CF438E}"/>
              </a:ext>
            </a:extLst>
          </p:cNvPr>
          <p:cNvSpPr>
            <a:spLocks noChangeShapeType="1"/>
          </p:cNvSpPr>
          <p:nvPr/>
        </p:nvSpPr>
        <p:spPr bwMode="auto">
          <a:xfrm>
            <a:off x="6835775" y="5408613"/>
            <a:ext cx="4445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957" name="Line 184">
            <a:extLst>
              <a:ext uri="{FF2B5EF4-FFF2-40B4-BE49-F238E27FC236}">
                <a16:creationId xmlns:a16="http://schemas.microsoft.com/office/drawing/2014/main" id="{B5AF0647-7E04-674C-8E39-1E8BD3B10B25}"/>
              </a:ext>
            </a:extLst>
          </p:cNvPr>
          <p:cNvSpPr>
            <a:spLocks noChangeShapeType="1"/>
          </p:cNvSpPr>
          <p:nvPr/>
        </p:nvSpPr>
        <p:spPr bwMode="auto">
          <a:xfrm>
            <a:off x="6835775" y="4976813"/>
            <a:ext cx="4445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958" name="Line 185">
            <a:extLst>
              <a:ext uri="{FF2B5EF4-FFF2-40B4-BE49-F238E27FC236}">
                <a16:creationId xmlns:a16="http://schemas.microsoft.com/office/drawing/2014/main" id="{6C93D04F-F573-F442-ACAF-C0E5D9326ECA}"/>
              </a:ext>
            </a:extLst>
          </p:cNvPr>
          <p:cNvSpPr>
            <a:spLocks noChangeShapeType="1"/>
          </p:cNvSpPr>
          <p:nvPr/>
        </p:nvSpPr>
        <p:spPr bwMode="auto">
          <a:xfrm flipV="1">
            <a:off x="6829425" y="4970463"/>
            <a:ext cx="0" cy="4445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959" name="Arc 186">
            <a:extLst>
              <a:ext uri="{FF2B5EF4-FFF2-40B4-BE49-F238E27FC236}">
                <a16:creationId xmlns:a16="http://schemas.microsoft.com/office/drawing/2014/main" id="{7FC4E957-76D2-1145-9086-E9E067689364}"/>
              </a:ext>
            </a:extLst>
          </p:cNvPr>
          <p:cNvSpPr>
            <a:spLocks/>
          </p:cNvSpPr>
          <p:nvPr/>
        </p:nvSpPr>
        <p:spPr bwMode="auto">
          <a:xfrm>
            <a:off x="7286625" y="5192713"/>
            <a:ext cx="203200" cy="215900"/>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78960" name="Arc 187">
            <a:extLst>
              <a:ext uri="{FF2B5EF4-FFF2-40B4-BE49-F238E27FC236}">
                <a16:creationId xmlns:a16="http://schemas.microsoft.com/office/drawing/2014/main" id="{FCE24EC2-F3F1-9C48-8490-C9D3E0660EC9}"/>
              </a:ext>
            </a:extLst>
          </p:cNvPr>
          <p:cNvSpPr>
            <a:spLocks/>
          </p:cNvSpPr>
          <p:nvPr/>
        </p:nvSpPr>
        <p:spPr bwMode="auto">
          <a:xfrm>
            <a:off x="7286625" y="5186363"/>
            <a:ext cx="209550" cy="228600"/>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78961" name="Arc 188">
            <a:extLst>
              <a:ext uri="{FF2B5EF4-FFF2-40B4-BE49-F238E27FC236}">
                <a16:creationId xmlns:a16="http://schemas.microsoft.com/office/drawing/2014/main" id="{8CD98F32-6400-874E-953D-4B83DAB70C19}"/>
              </a:ext>
            </a:extLst>
          </p:cNvPr>
          <p:cNvSpPr>
            <a:spLocks/>
          </p:cNvSpPr>
          <p:nvPr/>
        </p:nvSpPr>
        <p:spPr bwMode="auto">
          <a:xfrm>
            <a:off x="7286625" y="4991100"/>
            <a:ext cx="203200" cy="2159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78962" name="Arc 189">
            <a:extLst>
              <a:ext uri="{FF2B5EF4-FFF2-40B4-BE49-F238E27FC236}">
                <a16:creationId xmlns:a16="http://schemas.microsoft.com/office/drawing/2014/main" id="{D2D5836C-F2DB-904B-A445-B6A8DD000F63}"/>
              </a:ext>
            </a:extLst>
          </p:cNvPr>
          <p:cNvSpPr>
            <a:spLocks/>
          </p:cNvSpPr>
          <p:nvPr/>
        </p:nvSpPr>
        <p:spPr bwMode="auto">
          <a:xfrm>
            <a:off x="7286625" y="4984750"/>
            <a:ext cx="209550" cy="2286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78963" name="Oval 190">
            <a:extLst>
              <a:ext uri="{FF2B5EF4-FFF2-40B4-BE49-F238E27FC236}">
                <a16:creationId xmlns:a16="http://schemas.microsoft.com/office/drawing/2014/main" id="{A94C7409-BA6B-6B49-A016-134BF377A718}"/>
              </a:ext>
            </a:extLst>
          </p:cNvPr>
          <p:cNvSpPr>
            <a:spLocks noChangeArrowheads="1"/>
          </p:cNvSpPr>
          <p:nvPr/>
        </p:nvSpPr>
        <p:spPr bwMode="auto">
          <a:xfrm>
            <a:off x="7515225" y="5167313"/>
            <a:ext cx="38100" cy="50800"/>
          </a:xfrm>
          <a:prstGeom prst="ellipse">
            <a:avLst/>
          </a:prstGeom>
          <a:solidFill>
            <a:srgbClr val="FFFF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78964" name="Oval 191">
            <a:extLst>
              <a:ext uri="{FF2B5EF4-FFF2-40B4-BE49-F238E27FC236}">
                <a16:creationId xmlns:a16="http://schemas.microsoft.com/office/drawing/2014/main" id="{51B79ECD-B3FA-A541-9C3F-7398A2EF03B4}"/>
              </a:ext>
            </a:extLst>
          </p:cNvPr>
          <p:cNvSpPr>
            <a:spLocks noChangeArrowheads="1"/>
          </p:cNvSpPr>
          <p:nvPr/>
        </p:nvSpPr>
        <p:spPr bwMode="auto">
          <a:xfrm>
            <a:off x="7496175" y="5160963"/>
            <a:ext cx="76200" cy="76200"/>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78965" name="Line 192">
            <a:extLst>
              <a:ext uri="{FF2B5EF4-FFF2-40B4-BE49-F238E27FC236}">
                <a16:creationId xmlns:a16="http://schemas.microsoft.com/office/drawing/2014/main" id="{930332FD-40B8-2749-BCDE-AFD48933C063}"/>
              </a:ext>
            </a:extLst>
          </p:cNvPr>
          <p:cNvSpPr>
            <a:spLocks noChangeShapeType="1"/>
          </p:cNvSpPr>
          <p:nvPr/>
        </p:nvSpPr>
        <p:spPr bwMode="auto">
          <a:xfrm>
            <a:off x="7940675" y="4240213"/>
            <a:ext cx="4445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966" name="Line 193">
            <a:extLst>
              <a:ext uri="{FF2B5EF4-FFF2-40B4-BE49-F238E27FC236}">
                <a16:creationId xmlns:a16="http://schemas.microsoft.com/office/drawing/2014/main" id="{96F951E4-C6D2-A64F-8B29-3CA9A4BCDFEF}"/>
              </a:ext>
            </a:extLst>
          </p:cNvPr>
          <p:cNvSpPr>
            <a:spLocks noChangeShapeType="1"/>
          </p:cNvSpPr>
          <p:nvPr/>
        </p:nvSpPr>
        <p:spPr bwMode="auto">
          <a:xfrm>
            <a:off x="7940675" y="4684713"/>
            <a:ext cx="4445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967" name="Line 194">
            <a:extLst>
              <a:ext uri="{FF2B5EF4-FFF2-40B4-BE49-F238E27FC236}">
                <a16:creationId xmlns:a16="http://schemas.microsoft.com/office/drawing/2014/main" id="{D773DB82-512D-8440-A808-071088E7B1D6}"/>
              </a:ext>
            </a:extLst>
          </p:cNvPr>
          <p:cNvSpPr>
            <a:spLocks noChangeShapeType="1"/>
          </p:cNvSpPr>
          <p:nvPr/>
        </p:nvSpPr>
        <p:spPr bwMode="auto">
          <a:xfrm>
            <a:off x="7934325" y="4246563"/>
            <a:ext cx="0" cy="4318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968" name="Arc 195">
            <a:extLst>
              <a:ext uri="{FF2B5EF4-FFF2-40B4-BE49-F238E27FC236}">
                <a16:creationId xmlns:a16="http://schemas.microsoft.com/office/drawing/2014/main" id="{3CAC4ABF-9608-5246-BEBF-638A3A7DD581}"/>
              </a:ext>
            </a:extLst>
          </p:cNvPr>
          <p:cNvSpPr>
            <a:spLocks/>
          </p:cNvSpPr>
          <p:nvPr/>
        </p:nvSpPr>
        <p:spPr bwMode="auto">
          <a:xfrm>
            <a:off x="8385175" y="4267200"/>
            <a:ext cx="196850" cy="2159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78969" name="Arc 196">
            <a:extLst>
              <a:ext uri="{FF2B5EF4-FFF2-40B4-BE49-F238E27FC236}">
                <a16:creationId xmlns:a16="http://schemas.microsoft.com/office/drawing/2014/main" id="{177B9C90-FDE8-544B-B39F-CC1E649E29E6}"/>
              </a:ext>
            </a:extLst>
          </p:cNvPr>
          <p:cNvSpPr>
            <a:spLocks/>
          </p:cNvSpPr>
          <p:nvPr/>
        </p:nvSpPr>
        <p:spPr bwMode="auto">
          <a:xfrm>
            <a:off x="8378825" y="4248150"/>
            <a:ext cx="209550" cy="2286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78970" name="Arc 197">
            <a:extLst>
              <a:ext uri="{FF2B5EF4-FFF2-40B4-BE49-F238E27FC236}">
                <a16:creationId xmlns:a16="http://schemas.microsoft.com/office/drawing/2014/main" id="{C396EF67-4CE4-FB49-9FCE-ECC7C9BAD146}"/>
              </a:ext>
            </a:extLst>
          </p:cNvPr>
          <p:cNvSpPr>
            <a:spLocks/>
          </p:cNvSpPr>
          <p:nvPr/>
        </p:nvSpPr>
        <p:spPr bwMode="auto">
          <a:xfrm>
            <a:off x="8385175" y="4456113"/>
            <a:ext cx="196850" cy="215900"/>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78971" name="Arc 198">
            <a:extLst>
              <a:ext uri="{FF2B5EF4-FFF2-40B4-BE49-F238E27FC236}">
                <a16:creationId xmlns:a16="http://schemas.microsoft.com/office/drawing/2014/main" id="{481950FF-2C7B-B244-A02B-77DB9D75BD3C}"/>
              </a:ext>
            </a:extLst>
          </p:cNvPr>
          <p:cNvSpPr>
            <a:spLocks/>
          </p:cNvSpPr>
          <p:nvPr/>
        </p:nvSpPr>
        <p:spPr bwMode="auto">
          <a:xfrm>
            <a:off x="8378825" y="4462463"/>
            <a:ext cx="209550" cy="228600"/>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78972" name="Oval 199">
            <a:extLst>
              <a:ext uri="{FF2B5EF4-FFF2-40B4-BE49-F238E27FC236}">
                <a16:creationId xmlns:a16="http://schemas.microsoft.com/office/drawing/2014/main" id="{777AF4B4-3D79-5846-BA73-86A1E7D6E05F}"/>
              </a:ext>
            </a:extLst>
          </p:cNvPr>
          <p:cNvSpPr>
            <a:spLocks noChangeArrowheads="1"/>
          </p:cNvSpPr>
          <p:nvPr/>
        </p:nvSpPr>
        <p:spPr bwMode="auto">
          <a:xfrm>
            <a:off x="8607425" y="4443413"/>
            <a:ext cx="50800" cy="50800"/>
          </a:xfrm>
          <a:prstGeom prst="ellipse">
            <a:avLst/>
          </a:prstGeom>
          <a:solidFill>
            <a:srgbClr val="FFFF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78973" name="Oval 200">
            <a:extLst>
              <a:ext uri="{FF2B5EF4-FFF2-40B4-BE49-F238E27FC236}">
                <a16:creationId xmlns:a16="http://schemas.microsoft.com/office/drawing/2014/main" id="{F17CF1EF-AD35-4042-8373-F078C646E19D}"/>
              </a:ext>
            </a:extLst>
          </p:cNvPr>
          <p:cNvSpPr>
            <a:spLocks noChangeArrowheads="1"/>
          </p:cNvSpPr>
          <p:nvPr/>
        </p:nvSpPr>
        <p:spPr bwMode="auto">
          <a:xfrm>
            <a:off x="8588375" y="4437063"/>
            <a:ext cx="76200" cy="63500"/>
          </a:xfrm>
          <a:prstGeom prst="ellipse">
            <a:avLst/>
          </a:prstGeom>
          <a:solidFill>
            <a:srgbClr val="0000FF"/>
          </a:solidFill>
          <a:ln w="12700">
            <a:solidFill>
              <a:srgbClr val="000000"/>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78974" name="Line 201">
            <a:extLst>
              <a:ext uri="{FF2B5EF4-FFF2-40B4-BE49-F238E27FC236}">
                <a16:creationId xmlns:a16="http://schemas.microsoft.com/office/drawing/2014/main" id="{6D225FA7-2B41-F445-8DAC-B95704EB15C6}"/>
              </a:ext>
            </a:extLst>
          </p:cNvPr>
          <p:cNvSpPr>
            <a:spLocks noChangeShapeType="1"/>
          </p:cNvSpPr>
          <p:nvPr/>
        </p:nvSpPr>
        <p:spPr bwMode="auto">
          <a:xfrm>
            <a:off x="7750175" y="4456113"/>
            <a:ext cx="1778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975" name="Line 202">
            <a:extLst>
              <a:ext uri="{FF2B5EF4-FFF2-40B4-BE49-F238E27FC236}">
                <a16:creationId xmlns:a16="http://schemas.microsoft.com/office/drawing/2014/main" id="{624F9030-1F3C-1C44-AB45-C9E387BE2176}"/>
              </a:ext>
            </a:extLst>
          </p:cNvPr>
          <p:cNvSpPr>
            <a:spLocks noChangeShapeType="1"/>
          </p:cNvSpPr>
          <p:nvPr/>
        </p:nvSpPr>
        <p:spPr bwMode="auto">
          <a:xfrm>
            <a:off x="7572375" y="4456113"/>
            <a:ext cx="1651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976" name="Line 203">
            <a:extLst>
              <a:ext uri="{FF2B5EF4-FFF2-40B4-BE49-F238E27FC236}">
                <a16:creationId xmlns:a16="http://schemas.microsoft.com/office/drawing/2014/main" id="{0567FAEF-BB54-654F-8141-A01E6EAE6727}"/>
              </a:ext>
            </a:extLst>
          </p:cNvPr>
          <p:cNvSpPr>
            <a:spLocks noChangeShapeType="1"/>
          </p:cNvSpPr>
          <p:nvPr/>
        </p:nvSpPr>
        <p:spPr bwMode="auto">
          <a:xfrm>
            <a:off x="6657975" y="5103813"/>
            <a:ext cx="1651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977" name="Line 204">
            <a:extLst>
              <a:ext uri="{FF2B5EF4-FFF2-40B4-BE49-F238E27FC236}">
                <a16:creationId xmlns:a16="http://schemas.microsoft.com/office/drawing/2014/main" id="{7444B255-7A31-4A4B-A924-17FEBD6C62AA}"/>
              </a:ext>
            </a:extLst>
          </p:cNvPr>
          <p:cNvSpPr>
            <a:spLocks noChangeShapeType="1"/>
          </p:cNvSpPr>
          <p:nvPr/>
        </p:nvSpPr>
        <p:spPr bwMode="auto">
          <a:xfrm>
            <a:off x="6657975" y="4557713"/>
            <a:ext cx="1651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978" name="Line 205">
            <a:extLst>
              <a:ext uri="{FF2B5EF4-FFF2-40B4-BE49-F238E27FC236}">
                <a16:creationId xmlns:a16="http://schemas.microsoft.com/office/drawing/2014/main" id="{8019746D-5AED-F049-9D7D-BC90AE2E0800}"/>
              </a:ext>
            </a:extLst>
          </p:cNvPr>
          <p:cNvSpPr>
            <a:spLocks noChangeShapeType="1"/>
          </p:cNvSpPr>
          <p:nvPr/>
        </p:nvSpPr>
        <p:spPr bwMode="auto">
          <a:xfrm>
            <a:off x="6657975" y="3732213"/>
            <a:ext cx="762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979" name="Line 206">
            <a:extLst>
              <a:ext uri="{FF2B5EF4-FFF2-40B4-BE49-F238E27FC236}">
                <a16:creationId xmlns:a16="http://schemas.microsoft.com/office/drawing/2014/main" id="{E627A865-8EE7-1448-98C9-6260F41DC0A5}"/>
              </a:ext>
            </a:extLst>
          </p:cNvPr>
          <p:cNvSpPr>
            <a:spLocks noChangeShapeType="1"/>
          </p:cNvSpPr>
          <p:nvPr/>
        </p:nvSpPr>
        <p:spPr bwMode="auto">
          <a:xfrm>
            <a:off x="6372225" y="5110163"/>
            <a:ext cx="0" cy="4445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980" name="Line 207">
            <a:extLst>
              <a:ext uri="{FF2B5EF4-FFF2-40B4-BE49-F238E27FC236}">
                <a16:creationId xmlns:a16="http://schemas.microsoft.com/office/drawing/2014/main" id="{FC37C159-1049-2E49-A748-49083E34C3DA}"/>
              </a:ext>
            </a:extLst>
          </p:cNvPr>
          <p:cNvSpPr>
            <a:spLocks noChangeShapeType="1"/>
          </p:cNvSpPr>
          <p:nvPr/>
        </p:nvSpPr>
        <p:spPr bwMode="auto">
          <a:xfrm>
            <a:off x="6372225" y="4564063"/>
            <a:ext cx="0" cy="5334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981" name="Line 208">
            <a:extLst>
              <a:ext uri="{FF2B5EF4-FFF2-40B4-BE49-F238E27FC236}">
                <a16:creationId xmlns:a16="http://schemas.microsoft.com/office/drawing/2014/main" id="{A988D246-0305-174B-9905-0B337351F080}"/>
              </a:ext>
            </a:extLst>
          </p:cNvPr>
          <p:cNvSpPr>
            <a:spLocks noChangeShapeType="1"/>
          </p:cNvSpPr>
          <p:nvPr/>
        </p:nvSpPr>
        <p:spPr bwMode="auto">
          <a:xfrm>
            <a:off x="6372225" y="3738563"/>
            <a:ext cx="0" cy="8128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982" name="Line 209">
            <a:extLst>
              <a:ext uri="{FF2B5EF4-FFF2-40B4-BE49-F238E27FC236}">
                <a16:creationId xmlns:a16="http://schemas.microsoft.com/office/drawing/2014/main" id="{ED0DB555-5857-9743-85AF-339E0FA94E76}"/>
              </a:ext>
            </a:extLst>
          </p:cNvPr>
          <p:cNvSpPr>
            <a:spLocks noChangeShapeType="1"/>
          </p:cNvSpPr>
          <p:nvPr/>
        </p:nvSpPr>
        <p:spPr bwMode="auto">
          <a:xfrm>
            <a:off x="6372225" y="3281363"/>
            <a:ext cx="0" cy="4445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983" name="Line 210">
            <a:extLst>
              <a:ext uri="{FF2B5EF4-FFF2-40B4-BE49-F238E27FC236}">
                <a16:creationId xmlns:a16="http://schemas.microsoft.com/office/drawing/2014/main" id="{390979A5-AFAB-9842-9A37-3338BBCDB74B}"/>
              </a:ext>
            </a:extLst>
          </p:cNvPr>
          <p:cNvSpPr>
            <a:spLocks noChangeShapeType="1"/>
          </p:cNvSpPr>
          <p:nvPr/>
        </p:nvSpPr>
        <p:spPr bwMode="auto">
          <a:xfrm>
            <a:off x="6378575" y="3732213"/>
            <a:ext cx="2667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984" name="Rectangle 211">
            <a:extLst>
              <a:ext uri="{FF2B5EF4-FFF2-40B4-BE49-F238E27FC236}">
                <a16:creationId xmlns:a16="http://schemas.microsoft.com/office/drawing/2014/main" id="{30C94431-3CD3-884C-864F-02BB3819DDFD}"/>
              </a:ext>
            </a:extLst>
          </p:cNvPr>
          <p:cNvSpPr>
            <a:spLocks noChangeArrowheads="1"/>
          </p:cNvSpPr>
          <p:nvPr/>
        </p:nvSpPr>
        <p:spPr bwMode="auto">
          <a:xfrm>
            <a:off x="6359525" y="3706813"/>
            <a:ext cx="50800" cy="50800"/>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78985" name="Line 212">
            <a:extLst>
              <a:ext uri="{FF2B5EF4-FFF2-40B4-BE49-F238E27FC236}">
                <a16:creationId xmlns:a16="http://schemas.microsoft.com/office/drawing/2014/main" id="{E5270347-26D8-534E-BE94-634B6DD05D68}"/>
              </a:ext>
            </a:extLst>
          </p:cNvPr>
          <p:cNvSpPr>
            <a:spLocks noChangeShapeType="1"/>
          </p:cNvSpPr>
          <p:nvPr/>
        </p:nvSpPr>
        <p:spPr bwMode="auto">
          <a:xfrm>
            <a:off x="6378575" y="4557713"/>
            <a:ext cx="2667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986" name="Rectangle 213">
            <a:extLst>
              <a:ext uri="{FF2B5EF4-FFF2-40B4-BE49-F238E27FC236}">
                <a16:creationId xmlns:a16="http://schemas.microsoft.com/office/drawing/2014/main" id="{79E40EE5-D544-AA4F-BF61-7E057B4439E5}"/>
              </a:ext>
            </a:extLst>
          </p:cNvPr>
          <p:cNvSpPr>
            <a:spLocks noChangeArrowheads="1"/>
          </p:cNvSpPr>
          <p:nvPr/>
        </p:nvSpPr>
        <p:spPr bwMode="auto">
          <a:xfrm>
            <a:off x="6359525" y="4532313"/>
            <a:ext cx="50800" cy="50800"/>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78987" name="Line 214">
            <a:extLst>
              <a:ext uri="{FF2B5EF4-FFF2-40B4-BE49-F238E27FC236}">
                <a16:creationId xmlns:a16="http://schemas.microsoft.com/office/drawing/2014/main" id="{2864AF17-8B4E-514B-8281-4C6995650B84}"/>
              </a:ext>
            </a:extLst>
          </p:cNvPr>
          <p:cNvSpPr>
            <a:spLocks noChangeShapeType="1"/>
          </p:cNvSpPr>
          <p:nvPr/>
        </p:nvSpPr>
        <p:spPr bwMode="auto">
          <a:xfrm>
            <a:off x="6378575" y="5103813"/>
            <a:ext cx="2667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988" name="Rectangle 215">
            <a:extLst>
              <a:ext uri="{FF2B5EF4-FFF2-40B4-BE49-F238E27FC236}">
                <a16:creationId xmlns:a16="http://schemas.microsoft.com/office/drawing/2014/main" id="{29A7C0DF-A4CD-9843-9540-56FC9BF9CB11}"/>
              </a:ext>
            </a:extLst>
          </p:cNvPr>
          <p:cNvSpPr>
            <a:spLocks noChangeArrowheads="1"/>
          </p:cNvSpPr>
          <p:nvPr/>
        </p:nvSpPr>
        <p:spPr bwMode="auto">
          <a:xfrm>
            <a:off x="6359525" y="5078413"/>
            <a:ext cx="50800" cy="50800"/>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78989" name="Line 216">
            <a:extLst>
              <a:ext uri="{FF2B5EF4-FFF2-40B4-BE49-F238E27FC236}">
                <a16:creationId xmlns:a16="http://schemas.microsoft.com/office/drawing/2014/main" id="{8961C832-745D-6944-943B-B76C6B275DA2}"/>
              </a:ext>
            </a:extLst>
          </p:cNvPr>
          <p:cNvSpPr>
            <a:spLocks noChangeShapeType="1"/>
          </p:cNvSpPr>
          <p:nvPr/>
        </p:nvSpPr>
        <p:spPr bwMode="auto">
          <a:xfrm>
            <a:off x="6657975" y="5281613"/>
            <a:ext cx="1651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990" name="Line 217">
            <a:extLst>
              <a:ext uri="{FF2B5EF4-FFF2-40B4-BE49-F238E27FC236}">
                <a16:creationId xmlns:a16="http://schemas.microsoft.com/office/drawing/2014/main" id="{58577EA6-9C2E-5C45-9DB6-558AC147056F}"/>
              </a:ext>
            </a:extLst>
          </p:cNvPr>
          <p:cNvSpPr>
            <a:spLocks noChangeShapeType="1"/>
          </p:cNvSpPr>
          <p:nvPr/>
        </p:nvSpPr>
        <p:spPr bwMode="auto">
          <a:xfrm>
            <a:off x="6657975" y="3910013"/>
            <a:ext cx="762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991" name="Line 218">
            <a:extLst>
              <a:ext uri="{FF2B5EF4-FFF2-40B4-BE49-F238E27FC236}">
                <a16:creationId xmlns:a16="http://schemas.microsoft.com/office/drawing/2014/main" id="{3BE03AD4-206A-3340-8C8B-1414568E4AFF}"/>
              </a:ext>
            </a:extLst>
          </p:cNvPr>
          <p:cNvSpPr>
            <a:spLocks noChangeShapeType="1"/>
          </p:cNvSpPr>
          <p:nvPr/>
        </p:nvSpPr>
        <p:spPr bwMode="auto">
          <a:xfrm>
            <a:off x="6562725" y="5287963"/>
            <a:ext cx="0" cy="2667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992" name="Line 219">
            <a:extLst>
              <a:ext uri="{FF2B5EF4-FFF2-40B4-BE49-F238E27FC236}">
                <a16:creationId xmlns:a16="http://schemas.microsoft.com/office/drawing/2014/main" id="{709F9F51-90B0-874F-9E0E-55A8F109EADB}"/>
              </a:ext>
            </a:extLst>
          </p:cNvPr>
          <p:cNvSpPr>
            <a:spLocks noChangeShapeType="1"/>
          </p:cNvSpPr>
          <p:nvPr/>
        </p:nvSpPr>
        <p:spPr bwMode="auto">
          <a:xfrm>
            <a:off x="6562725" y="3916363"/>
            <a:ext cx="0" cy="13589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993" name="Line 220">
            <a:extLst>
              <a:ext uri="{FF2B5EF4-FFF2-40B4-BE49-F238E27FC236}">
                <a16:creationId xmlns:a16="http://schemas.microsoft.com/office/drawing/2014/main" id="{1DE50C06-052C-C949-93BE-BDE1DA41AE34}"/>
              </a:ext>
            </a:extLst>
          </p:cNvPr>
          <p:cNvSpPr>
            <a:spLocks noChangeShapeType="1"/>
          </p:cNvSpPr>
          <p:nvPr/>
        </p:nvSpPr>
        <p:spPr bwMode="auto">
          <a:xfrm>
            <a:off x="6562725" y="3281363"/>
            <a:ext cx="0" cy="6223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994" name="Line 221">
            <a:extLst>
              <a:ext uri="{FF2B5EF4-FFF2-40B4-BE49-F238E27FC236}">
                <a16:creationId xmlns:a16="http://schemas.microsoft.com/office/drawing/2014/main" id="{FA7B8D0D-BE73-9443-84B9-FDC3A0010FDB}"/>
              </a:ext>
            </a:extLst>
          </p:cNvPr>
          <p:cNvSpPr>
            <a:spLocks noChangeShapeType="1"/>
          </p:cNvSpPr>
          <p:nvPr/>
        </p:nvSpPr>
        <p:spPr bwMode="auto">
          <a:xfrm>
            <a:off x="6569075" y="3910013"/>
            <a:ext cx="762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995" name="Rectangle 222">
            <a:extLst>
              <a:ext uri="{FF2B5EF4-FFF2-40B4-BE49-F238E27FC236}">
                <a16:creationId xmlns:a16="http://schemas.microsoft.com/office/drawing/2014/main" id="{FD96A8EF-EA19-4A45-9BC4-674301D866D0}"/>
              </a:ext>
            </a:extLst>
          </p:cNvPr>
          <p:cNvSpPr>
            <a:spLocks noChangeArrowheads="1"/>
          </p:cNvSpPr>
          <p:nvPr/>
        </p:nvSpPr>
        <p:spPr bwMode="auto">
          <a:xfrm>
            <a:off x="6537325" y="3897313"/>
            <a:ext cx="50800" cy="50800"/>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78996" name="Line 223">
            <a:extLst>
              <a:ext uri="{FF2B5EF4-FFF2-40B4-BE49-F238E27FC236}">
                <a16:creationId xmlns:a16="http://schemas.microsoft.com/office/drawing/2014/main" id="{907544AF-43BD-B14F-9E32-5DB18988934F}"/>
              </a:ext>
            </a:extLst>
          </p:cNvPr>
          <p:cNvSpPr>
            <a:spLocks noChangeShapeType="1"/>
          </p:cNvSpPr>
          <p:nvPr/>
        </p:nvSpPr>
        <p:spPr bwMode="auto">
          <a:xfrm>
            <a:off x="6569075" y="5281613"/>
            <a:ext cx="762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997" name="Rectangle 224">
            <a:extLst>
              <a:ext uri="{FF2B5EF4-FFF2-40B4-BE49-F238E27FC236}">
                <a16:creationId xmlns:a16="http://schemas.microsoft.com/office/drawing/2014/main" id="{9DC9277C-9FAC-3748-AAB4-B7F6799B2E7E}"/>
              </a:ext>
            </a:extLst>
          </p:cNvPr>
          <p:cNvSpPr>
            <a:spLocks noChangeArrowheads="1"/>
          </p:cNvSpPr>
          <p:nvPr/>
        </p:nvSpPr>
        <p:spPr bwMode="auto">
          <a:xfrm>
            <a:off x="6537325" y="5268913"/>
            <a:ext cx="50800" cy="38100"/>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78998" name="Line 225">
            <a:extLst>
              <a:ext uri="{FF2B5EF4-FFF2-40B4-BE49-F238E27FC236}">
                <a16:creationId xmlns:a16="http://schemas.microsoft.com/office/drawing/2014/main" id="{86F4AAEB-F3C5-7B46-A92D-CF8FABDF73B7}"/>
              </a:ext>
            </a:extLst>
          </p:cNvPr>
          <p:cNvSpPr>
            <a:spLocks noChangeShapeType="1"/>
          </p:cNvSpPr>
          <p:nvPr/>
        </p:nvSpPr>
        <p:spPr bwMode="auto">
          <a:xfrm>
            <a:off x="7750175" y="4278313"/>
            <a:ext cx="1778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8999" name="Line 226">
            <a:extLst>
              <a:ext uri="{FF2B5EF4-FFF2-40B4-BE49-F238E27FC236}">
                <a16:creationId xmlns:a16="http://schemas.microsoft.com/office/drawing/2014/main" id="{7EE87565-8689-7448-9A3E-542BB4DBCFF4}"/>
              </a:ext>
            </a:extLst>
          </p:cNvPr>
          <p:cNvSpPr>
            <a:spLocks noChangeShapeType="1"/>
          </p:cNvSpPr>
          <p:nvPr/>
        </p:nvSpPr>
        <p:spPr bwMode="auto">
          <a:xfrm>
            <a:off x="7572375" y="3732213"/>
            <a:ext cx="1651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9000" name="Line 227">
            <a:extLst>
              <a:ext uri="{FF2B5EF4-FFF2-40B4-BE49-F238E27FC236}">
                <a16:creationId xmlns:a16="http://schemas.microsoft.com/office/drawing/2014/main" id="{2B56BA24-450C-3A47-A9E1-DF8ADFDC24FE}"/>
              </a:ext>
            </a:extLst>
          </p:cNvPr>
          <p:cNvSpPr>
            <a:spLocks noChangeShapeType="1"/>
          </p:cNvSpPr>
          <p:nvPr/>
        </p:nvSpPr>
        <p:spPr bwMode="auto">
          <a:xfrm>
            <a:off x="7743825" y="3738563"/>
            <a:ext cx="0" cy="5334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9001" name="Line 228">
            <a:extLst>
              <a:ext uri="{FF2B5EF4-FFF2-40B4-BE49-F238E27FC236}">
                <a16:creationId xmlns:a16="http://schemas.microsoft.com/office/drawing/2014/main" id="{A79D20FB-C101-1E40-A16D-9D75A273AB07}"/>
              </a:ext>
            </a:extLst>
          </p:cNvPr>
          <p:cNvSpPr>
            <a:spLocks noChangeShapeType="1"/>
          </p:cNvSpPr>
          <p:nvPr/>
        </p:nvSpPr>
        <p:spPr bwMode="auto">
          <a:xfrm>
            <a:off x="7750175" y="4646613"/>
            <a:ext cx="1778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9002" name="Line 229">
            <a:extLst>
              <a:ext uri="{FF2B5EF4-FFF2-40B4-BE49-F238E27FC236}">
                <a16:creationId xmlns:a16="http://schemas.microsoft.com/office/drawing/2014/main" id="{310D71EE-894B-F94B-B12C-8605F24B1E10}"/>
              </a:ext>
            </a:extLst>
          </p:cNvPr>
          <p:cNvSpPr>
            <a:spLocks noChangeShapeType="1"/>
          </p:cNvSpPr>
          <p:nvPr/>
        </p:nvSpPr>
        <p:spPr bwMode="auto">
          <a:xfrm>
            <a:off x="7572375" y="5192713"/>
            <a:ext cx="1651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9003" name="Line 230">
            <a:extLst>
              <a:ext uri="{FF2B5EF4-FFF2-40B4-BE49-F238E27FC236}">
                <a16:creationId xmlns:a16="http://schemas.microsoft.com/office/drawing/2014/main" id="{2A58E797-7DCD-A54F-A8D8-5E57A974CC06}"/>
              </a:ext>
            </a:extLst>
          </p:cNvPr>
          <p:cNvSpPr>
            <a:spLocks noChangeShapeType="1"/>
          </p:cNvSpPr>
          <p:nvPr/>
        </p:nvSpPr>
        <p:spPr bwMode="auto">
          <a:xfrm>
            <a:off x="7743825" y="4652963"/>
            <a:ext cx="0" cy="5334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9004" name="Line 231">
            <a:extLst>
              <a:ext uri="{FF2B5EF4-FFF2-40B4-BE49-F238E27FC236}">
                <a16:creationId xmlns:a16="http://schemas.microsoft.com/office/drawing/2014/main" id="{3682890E-5BE7-3443-AE32-B1E596494C16}"/>
              </a:ext>
            </a:extLst>
          </p:cNvPr>
          <p:cNvSpPr>
            <a:spLocks noChangeShapeType="1"/>
          </p:cNvSpPr>
          <p:nvPr/>
        </p:nvSpPr>
        <p:spPr bwMode="auto">
          <a:xfrm>
            <a:off x="6657975" y="4367213"/>
            <a:ext cx="762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9005" name="Line 232">
            <a:extLst>
              <a:ext uri="{FF2B5EF4-FFF2-40B4-BE49-F238E27FC236}">
                <a16:creationId xmlns:a16="http://schemas.microsoft.com/office/drawing/2014/main" id="{F8C21BE6-0266-CD4A-B5DA-38B6E8B2A933}"/>
              </a:ext>
            </a:extLst>
          </p:cNvPr>
          <p:cNvSpPr>
            <a:spLocks noChangeShapeType="1"/>
          </p:cNvSpPr>
          <p:nvPr/>
        </p:nvSpPr>
        <p:spPr bwMode="auto">
          <a:xfrm>
            <a:off x="6657975" y="3554413"/>
            <a:ext cx="1651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9006" name="Line 233">
            <a:extLst>
              <a:ext uri="{FF2B5EF4-FFF2-40B4-BE49-F238E27FC236}">
                <a16:creationId xmlns:a16="http://schemas.microsoft.com/office/drawing/2014/main" id="{FA3A419D-A53F-C04E-993A-8EF63B9BF1F1}"/>
              </a:ext>
            </a:extLst>
          </p:cNvPr>
          <p:cNvSpPr>
            <a:spLocks noChangeShapeType="1"/>
          </p:cNvSpPr>
          <p:nvPr/>
        </p:nvSpPr>
        <p:spPr bwMode="auto">
          <a:xfrm>
            <a:off x="6194425" y="4373563"/>
            <a:ext cx="0" cy="11811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9007" name="Line 234">
            <a:extLst>
              <a:ext uri="{FF2B5EF4-FFF2-40B4-BE49-F238E27FC236}">
                <a16:creationId xmlns:a16="http://schemas.microsoft.com/office/drawing/2014/main" id="{321913CC-409B-0C4D-9A3D-A958EE4319BB}"/>
              </a:ext>
            </a:extLst>
          </p:cNvPr>
          <p:cNvSpPr>
            <a:spLocks noChangeShapeType="1"/>
          </p:cNvSpPr>
          <p:nvPr/>
        </p:nvSpPr>
        <p:spPr bwMode="auto">
          <a:xfrm>
            <a:off x="6194425" y="3560763"/>
            <a:ext cx="0" cy="8001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9008" name="Line 235">
            <a:extLst>
              <a:ext uri="{FF2B5EF4-FFF2-40B4-BE49-F238E27FC236}">
                <a16:creationId xmlns:a16="http://schemas.microsoft.com/office/drawing/2014/main" id="{821458A2-5811-004B-9797-A1D6D3A26EB6}"/>
              </a:ext>
            </a:extLst>
          </p:cNvPr>
          <p:cNvSpPr>
            <a:spLocks noChangeShapeType="1"/>
          </p:cNvSpPr>
          <p:nvPr/>
        </p:nvSpPr>
        <p:spPr bwMode="auto">
          <a:xfrm>
            <a:off x="6194425" y="3281363"/>
            <a:ext cx="0" cy="2667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9009" name="Line 236">
            <a:extLst>
              <a:ext uri="{FF2B5EF4-FFF2-40B4-BE49-F238E27FC236}">
                <a16:creationId xmlns:a16="http://schemas.microsoft.com/office/drawing/2014/main" id="{646E315C-3F8B-9B44-AB87-1148E40DF762}"/>
              </a:ext>
            </a:extLst>
          </p:cNvPr>
          <p:cNvSpPr>
            <a:spLocks noChangeShapeType="1"/>
          </p:cNvSpPr>
          <p:nvPr/>
        </p:nvSpPr>
        <p:spPr bwMode="auto">
          <a:xfrm>
            <a:off x="6200775" y="3554413"/>
            <a:ext cx="4445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9010" name="Rectangle 237">
            <a:extLst>
              <a:ext uri="{FF2B5EF4-FFF2-40B4-BE49-F238E27FC236}">
                <a16:creationId xmlns:a16="http://schemas.microsoft.com/office/drawing/2014/main" id="{0127AE78-F16F-2C42-AE62-034518F0D8BA}"/>
              </a:ext>
            </a:extLst>
          </p:cNvPr>
          <p:cNvSpPr>
            <a:spLocks noChangeArrowheads="1"/>
          </p:cNvSpPr>
          <p:nvPr/>
        </p:nvSpPr>
        <p:spPr bwMode="auto">
          <a:xfrm>
            <a:off x="6169025" y="3529013"/>
            <a:ext cx="50800" cy="50800"/>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79011" name="Line 238">
            <a:extLst>
              <a:ext uri="{FF2B5EF4-FFF2-40B4-BE49-F238E27FC236}">
                <a16:creationId xmlns:a16="http://schemas.microsoft.com/office/drawing/2014/main" id="{100BF9C3-28BF-B647-8C5F-2CF207A5E2B7}"/>
              </a:ext>
            </a:extLst>
          </p:cNvPr>
          <p:cNvSpPr>
            <a:spLocks noChangeShapeType="1"/>
          </p:cNvSpPr>
          <p:nvPr/>
        </p:nvSpPr>
        <p:spPr bwMode="auto">
          <a:xfrm>
            <a:off x="6200775" y="4367213"/>
            <a:ext cx="4445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9012" name="Rectangle 239">
            <a:extLst>
              <a:ext uri="{FF2B5EF4-FFF2-40B4-BE49-F238E27FC236}">
                <a16:creationId xmlns:a16="http://schemas.microsoft.com/office/drawing/2014/main" id="{5298A251-AE11-6C41-A2F2-24505B260E0E}"/>
              </a:ext>
            </a:extLst>
          </p:cNvPr>
          <p:cNvSpPr>
            <a:spLocks noChangeArrowheads="1"/>
          </p:cNvSpPr>
          <p:nvPr/>
        </p:nvSpPr>
        <p:spPr bwMode="auto">
          <a:xfrm>
            <a:off x="6169025" y="4354513"/>
            <a:ext cx="50800" cy="50800"/>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79013" name="Line 240">
            <a:extLst>
              <a:ext uri="{FF2B5EF4-FFF2-40B4-BE49-F238E27FC236}">
                <a16:creationId xmlns:a16="http://schemas.microsoft.com/office/drawing/2014/main" id="{6A952AC3-0F6D-244A-9658-F2C34D08321D}"/>
              </a:ext>
            </a:extLst>
          </p:cNvPr>
          <p:cNvSpPr>
            <a:spLocks noChangeShapeType="1"/>
          </p:cNvSpPr>
          <p:nvPr/>
        </p:nvSpPr>
        <p:spPr bwMode="auto">
          <a:xfrm>
            <a:off x="8664575" y="4456113"/>
            <a:ext cx="1778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9014" name="Line 241">
            <a:extLst>
              <a:ext uri="{FF2B5EF4-FFF2-40B4-BE49-F238E27FC236}">
                <a16:creationId xmlns:a16="http://schemas.microsoft.com/office/drawing/2014/main" id="{0228CC26-1EA9-4B46-932B-7F9DB81D58E7}"/>
              </a:ext>
            </a:extLst>
          </p:cNvPr>
          <p:cNvSpPr>
            <a:spLocks noChangeShapeType="1"/>
          </p:cNvSpPr>
          <p:nvPr/>
        </p:nvSpPr>
        <p:spPr bwMode="auto">
          <a:xfrm>
            <a:off x="6789738" y="1298575"/>
            <a:ext cx="221773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9015" name="Line 242">
            <a:extLst>
              <a:ext uri="{FF2B5EF4-FFF2-40B4-BE49-F238E27FC236}">
                <a16:creationId xmlns:a16="http://schemas.microsoft.com/office/drawing/2014/main" id="{B1880A35-93B2-B64E-945E-759699856790}"/>
              </a:ext>
            </a:extLst>
          </p:cNvPr>
          <p:cNvSpPr>
            <a:spLocks noChangeShapeType="1"/>
          </p:cNvSpPr>
          <p:nvPr/>
        </p:nvSpPr>
        <p:spPr bwMode="auto">
          <a:xfrm flipH="1">
            <a:off x="8562975" y="1293813"/>
            <a:ext cx="450850" cy="2943225"/>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9016" name="Rectangle 243">
            <a:extLst>
              <a:ext uri="{FF2B5EF4-FFF2-40B4-BE49-F238E27FC236}">
                <a16:creationId xmlns:a16="http://schemas.microsoft.com/office/drawing/2014/main" id="{AB91D0A5-CE67-C647-B9DB-2E589EE3EBCC}"/>
              </a:ext>
            </a:extLst>
          </p:cNvPr>
          <p:cNvSpPr>
            <a:spLocks noGrp="1" noChangeArrowheads="1"/>
          </p:cNvSpPr>
          <p:nvPr>
            <p:ph type="title"/>
          </p:nvPr>
        </p:nvSpPr>
        <p:spPr>
          <a:xfrm>
            <a:off x="384175" y="258763"/>
            <a:ext cx="8343900" cy="1155700"/>
          </a:xfrm>
        </p:spPr>
        <p:txBody>
          <a:bodyPr/>
          <a:lstStyle/>
          <a:p>
            <a:pPr eaLnBrk="1" hangingPunct="1"/>
            <a:r>
              <a:rPr lang="en-US" altLang="ko-KR" b="1">
                <a:ea typeface="굴림" panose="020B0600000101010101" pitchFamily="34" charset="-127"/>
              </a:rPr>
              <a:t>Two-level logic using NAND gates (cont’d)</a:t>
            </a:r>
          </a:p>
        </p:txBody>
      </p:sp>
      <p:sp>
        <p:nvSpPr>
          <p:cNvPr id="79017" name="Rectangle 244">
            <a:extLst>
              <a:ext uri="{FF2B5EF4-FFF2-40B4-BE49-F238E27FC236}">
                <a16:creationId xmlns:a16="http://schemas.microsoft.com/office/drawing/2014/main" id="{D7886320-1622-004A-AB68-BAAA5CAB69DC}"/>
              </a:ext>
            </a:extLst>
          </p:cNvPr>
          <p:cNvSpPr>
            <a:spLocks noGrp="1" noChangeArrowheads="1"/>
          </p:cNvSpPr>
          <p:nvPr>
            <p:ph type="body" idx="1"/>
          </p:nvPr>
        </p:nvSpPr>
        <p:spPr>
          <a:xfrm>
            <a:off x="230188" y="1092200"/>
            <a:ext cx="8343900" cy="4589463"/>
          </a:xfrm>
        </p:spPr>
        <p:txBody>
          <a:bodyPr/>
          <a:lstStyle/>
          <a:p>
            <a:pPr eaLnBrk="1" hangingPunct="1"/>
            <a:r>
              <a:rPr lang="en-US" altLang="ko-KR" b="1">
                <a:ea typeface="굴림" panose="020B0600000101010101" pitchFamily="34" charset="-127"/>
              </a:rPr>
              <a:t>OR gate with inverted inputs is a NAND gate</a:t>
            </a:r>
          </a:p>
          <a:p>
            <a:pPr lvl="1" eaLnBrk="1" hangingPunct="1"/>
            <a:r>
              <a:rPr lang="en-US" altLang="ko-KR">
                <a:ea typeface="굴림" panose="020B0600000101010101" pitchFamily="34" charset="-127"/>
              </a:rPr>
              <a:t>de Morgan’s:	A’ + B’ = (A • B)’</a:t>
            </a:r>
          </a:p>
          <a:p>
            <a:pPr eaLnBrk="1" hangingPunct="1"/>
            <a:r>
              <a:rPr lang="en-US" altLang="ko-KR" b="1">
                <a:ea typeface="굴림" panose="020B0600000101010101" pitchFamily="34" charset="-127"/>
              </a:rPr>
              <a:t>Two-level NAND-NAND network</a:t>
            </a:r>
          </a:p>
          <a:p>
            <a:pPr lvl="1" eaLnBrk="1" hangingPunct="1"/>
            <a:r>
              <a:rPr lang="en-US" altLang="ko-KR">
                <a:ea typeface="굴림" panose="020B0600000101010101" pitchFamily="34" charset="-127"/>
              </a:rPr>
              <a:t>inverted inputs are not counted</a:t>
            </a:r>
          </a:p>
          <a:p>
            <a:pPr lvl="1" eaLnBrk="1" hangingPunct="1"/>
            <a:r>
              <a:rPr lang="en-US" altLang="ko-KR">
                <a:ea typeface="굴림" panose="020B0600000101010101" pitchFamily="34" charset="-127"/>
              </a:rPr>
              <a:t>in a typical circuit, inversion is done once and signal distributed</a:t>
            </a:r>
          </a:p>
        </p:txBody>
      </p:sp>
      <p:sp>
        <p:nvSpPr>
          <p:cNvPr id="79018" name="Text Box 245">
            <a:extLst>
              <a:ext uri="{FF2B5EF4-FFF2-40B4-BE49-F238E27FC236}">
                <a16:creationId xmlns:a16="http://schemas.microsoft.com/office/drawing/2014/main" id="{CC7DF968-E341-B946-A5D4-2F13CD0A636C}"/>
              </a:ext>
            </a:extLst>
          </p:cNvPr>
          <p:cNvSpPr txBox="1">
            <a:spLocks noChangeArrowheads="1"/>
          </p:cNvSpPr>
          <p:nvPr/>
        </p:nvSpPr>
        <p:spPr bwMode="auto">
          <a:xfrm>
            <a:off x="0" y="5535613"/>
            <a:ext cx="9271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2000">
                <a:solidFill>
                  <a:srgbClr val="009900"/>
                </a:solidFill>
                <a:latin typeface="Times New Roman" panose="02020603050405020304" pitchFamily="18" charset="0"/>
                <a:ea typeface="굴림" panose="020B0600000101010101" pitchFamily="34" charset="-127"/>
              </a:rPr>
              <a:t>Recall de Morgan’s Law. When inverters are passing through a gate, the gate should be changed from OR to AND and vice versa.</a:t>
            </a:r>
          </a:p>
        </p:txBody>
      </p:sp>
      <p:grpSp>
        <p:nvGrpSpPr>
          <p:cNvPr id="79019" name="그룹 244">
            <a:extLst>
              <a:ext uri="{FF2B5EF4-FFF2-40B4-BE49-F238E27FC236}">
                <a16:creationId xmlns:a16="http://schemas.microsoft.com/office/drawing/2014/main" id="{CFE9FDFD-64C0-154B-8664-7B33399D75CA}"/>
              </a:ext>
            </a:extLst>
          </p:cNvPr>
          <p:cNvGrpSpPr>
            <a:grpSpLocks/>
          </p:cNvGrpSpPr>
          <p:nvPr/>
        </p:nvGrpSpPr>
        <p:grpSpPr bwMode="auto">
          <a:xfrm>
            <a:off x="2938463" y="6323013"/>
            <a:ext cx="2927350" cy="428625"/>
            <a:chOff x="2955925" y="5707062"/>
            <a:chExt cx="2925762" cy="428625"/>
          </a:xfrm>
        </p:grpSpPr>
        <p:grpSp>
          <p:nvGrpSpPr>
            <p:cNvPr id="79020" name="Group 116">
              <a:extLst>
                <a:ext uri="{FF2B5EF4-FFF2-40B4-BE49-F238E27FC236}">
                  <a16:creationId xmlns:a16="http://schemas.microsoft.com/office/drawing/2014/main" id="{AB3FD631-C5EF-CA44-B033-C62EA961C41D}"/>
                </a:ext>
              </a:extLst>
            </p:cNvPr>
            <p:cNvGrpSpPr>
              <a:grpSpLocks/>
            </p:cNvGrpSpPr>
            <p:nvPr/>
          </p:nvGrpSpPr>
          <p:grpSpPr bwMode="auto">
            <a:xfrm>
              <a:off x="2955925" y="5707062"/>
              <a:ext cx="955675" cy="407987"/>
              <a:chOff x="2770" y="2883"/>
              <a:chExt cx="976" cy="417"/>
            </a:xfrm>
          </p:grpSpPr>
          <p:sp>
            <p:nvSpPr>
              <p:cNvPr id="79035" name="Line 117">
                <a:extLst>
                  <a:ext uri="{FF2B5EF4-FFF2-40B4-BE49-F238E27FC236}">
                    <a16:creationId xmlns:a16="http://schemas.microsoft.com/office/drawing/2014/main" id="{A12CD84F-F87F-564B-81B8-AE6529FA739C}"/>
                  </a:ext>
                </a:extLst>
              </p:cNvPr>
              <p:cNvSpPr>
                <a:spLocks noChangeShapeType="1"/>
              </p:cNvSpPr>
              <p:nvPr/>
            </p:nvSpPr>
            <p:spPr bwMode="auto">
              <a:xfrm>
                <a:off x="2947" y="2883"/>
                <a:ext cx="426"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79036" name="Line 118">
                <a:extLst>
                  <a:ext uri="{FF2B5EF4-FFF2-40B4-BE49-F238E27FC236}">
                    <a16:creationId xmlns:a16="http://schemas.microsoft.com/office/drawing/2014/main" id="{9763E877-0436-F940-918B-029C16E1BF67}"/>
                  </a:ext>
                </a:extLst>
              </p:cNvPr>
              <p:cNvSpPr>
                <a:spLocks noChangeShapeType="1"/>
              </p:cNvSpPr>
              <p:nvPr/>
            </p:nvSpPr>
            <p:spPr bwMode="auto">
              <a:xfrm>
                <a:off x="2947" y="3299"/>
                <a:ext cx="444"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79037" name="Line 119">
                <a:extLst>
                  <a:ext uri="{FF2B5EF4-FFF2-40B4-BE49-F238E27FC236}">
                    <a16:creationId xmlns:a16="http://schemas.microsoft.com/office/drawing/2014/main" id="{EAEC6C8A-1A29-3344-9A73-B5E5D967129A}"/>
                  </a:ext>
                </a:extLst>
              </p:cNvPr>
              <p:cNvSpPr>
                <a:spLocks noChangeShapeType="1"/>
              </p:cNvSpPr>
              <p:nvPr/>
            </p:nvSpPr>
            <p:spPr bwMode="auto">
              <a:xfrm>
                <a:off x="2947" y="2883"/>
                <a:ext cx="1" cy="41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79038" name="Freeform 120">
                <a:extLst>
                  <a:ext uri="{FF2B5EF4-FFF2-40B4-BE49-F238E27FC236}">
                    <a16:creationId xmlns:a16="http://schemas.microsoft.com/office/drawing/2014/main" id="{DFA2B385-97F7-F94A-B73F-A18926039C6F}"/>
                  </a:ext>
                </a:extLst>
              </p:cNvPr>
              <p:cNvSpPr>
                <a:spLocks/>
              </p:cNvSpPr>
              <p:nvPr/>
            </p:nvSpPr>
            <p:spPr bwMode="auto">
              <a:xfrm>
                <a:off x="3373" y="2900"/>
                <a:ext cx="195" cy="208"/>
              </a:xfrm>
              <a:custGeom>
                <a:avLst/>
                <a:gdLst>
                  <a:gd name="T0" fmla="*/ 2147483646 w 11"/>
                  <a:gd name="T1" fmla="*/ 2147483646 h 12"/>
                  <a:gd name="T2" fmla="*/ 0 w 11"/>
                  <a:gd name="T3" fmla="*/ 0 h 12"/>
                  <a:gd name="T4" fmla="*/ 0 w 11"/>
                  <a:gd name="T5" fmla="*/ 2147483646 h 12"/>
                  <a:gd name="T6" fmla="*/ 2147483646 w 11"/>
                  <a:gd name="T7" fmla="*/ 2147483646 h 12"/>
                  <a:gd name="T8" fmla="*/ 0 60000 65536"/>
                  <a:gd name="T9" fmla="*/ 0 60000 65536"/>
                  <a:gd name="T10" fmla="*/ 0 60000 65536"/>
                  <a:gd name="T11" fmla="*/ 0 60000 65536"/>
                  <a:gd name="T12" fmla="*/ 0 w 11"/>
                  <a:gd name="T13" fmla="*/ 0 h 12"/>
                  <a:gd name="T14" fmla="*/ 11 w 11"/>
                  <a:gd name="T15" fmla="*/ 12 h 12"/>
                </a:gdLst>
                <a:ahLst/>
                <a:cxnLst>
                  <a:cxn ang="T8">
                    <a:pos x="T0" y="T1"/>
                  </a:cxn>
                  <a:cxn ang="T9">
                    <a:pos x="T2" y="T3"/>
                  </a:cxn>
                  <a:cxn ang="T10">
                    <a:pos x="T4" y="T5"/>
                  </a:cxn>
                  <a:cxn ang="T11">
                    <a:pos x="T6" y="T7"/>
                  </a:cxn>
                </a:cxnLst>
                <a:rect l="T12" t="T13" r="T14" b="T15"/>
                <a:pathLst>
                  <a:path w="11" h="12">
                    <a:moveTo>
                      <a:pt x="11" y="12"/>
                    </a:moveTo>
                    <a:cubicBezTo>
                      <a:pt x="11" y="5"/>
                      <a:pt x="6" y="0"/>
                      <a:pt x="0" y="0"/>
                    </a:cubicBezTo>
                    <a:lnTo>
                      <a:pt x="0" y="12"/>
                    </a:lnTo>
                    <a:lnTo>
                      <a:pt x="11" y="12"/>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79039" name="Arc 121">
                <a:extLst>
                  <a:ext uri="{FF2B5EF4-FFF2-40B4-BE49-F238E27FC236}">
                    <a16:creationId xmlns:a16="http://schemas.microsoft.com/office/drawing/2014/main" id="{ECC7F355-1F21-644E-87A0-1878F5CC2B35}"/>
                  </a:ext>
                </a:extLst>
              </p:cNvPr>
              <p:cNvSpPr>
                <a:spLocks/>
              </p:cNvSpPr>
              <p:nvPr/>
            </p:nvSpPr>
            <p:spPr bwMode="auto">
              <a:xfrm>
                <a:off x="3373" y="2883"/>
                <a:ext cx="204" cy="21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4" y="0"/>
                      <a:pt x="21592" y="9662"/>
                      <a:pt x="21599" y="21587"/>
                    </a:cubicBezTo>
                  </a:path>
                  <a:path w="21600" h="21600" stroke="0" extrusionOk="0">
                    <a:moveTo>
                      <a:pt x="-1" y="0"/>
                    </a:moveTo>
                    <a:cubicBezTo>
                      <a:pt x="11924" y="0"/>
                      <a:pt x="21592" y="9662"/>
                      <a:pt x="21599" y="21587"/>
                    </a:cubicBezTo>
                    <a:lnTo>
                      <a:pt x="0" y="21600"/>
                    </a:lnTo>
                    <a:lnTo>
                      <a:pt x="-1" y="0"/>
                    </a:lnTo>
                    <a:close/>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79040" name="Freeform 122">
                <a:extLst>
                  <a:ext uri="{FF2B5EF4-FFF2-40B4-BE49-F238E27FC236}">
                    <a16:creationId xmlns:a16="http://schemas.microsoft.com/office/drawing/2014/main" id="{478DD8DB-B15B-AF45-9F63-428B660A54E8}"/>
                  </a:ext>
                </a:extLst>
              </p:cNvPr>
              <p:cNvSpPr>
                <a:spLocks/>
              </p:cNvSpPr>
              <p:nvPr/>
            </p:nvSpPr>
            <p:spPr bwMode="auto">
              <a:xfrm>
                <a:off x="3373" y="3091"/>
                <a:ext cx="195" cy="208"/>
              </a:xfrm>
              <a:custGeom>
                <a:avLst/>
                <a:gdLst>
                  <a:gd name="T0" fmla="*/ 0 w 11"/>
                  <a:gd name="T1" fmla="*/ 2147483646 h 12"/>
                  <a:gd name="T2" fmla="*/ 2147483646 w 11"/>
                  <a:gd name="T3" fmla="*/ 0 h 12"/>
                  <a:gd name="T4" fmla="*/ 0 w 11"/>
                  <a:gd name="T5" fmla="*/ 0 h 12"/>
                  <a:gd name="T6" fmla="*/ 0 w 11"/>
                  <a:gd name="T7" fmla="*/ 2147483646 h 12"/>
                  <a:gd name="T8" fmla="*/ 0 60000 65536"/>
                  <a:gd name="T9" fmla="*/ 0 60000 65536"/>
                  <a:gd name="T10" fmla="*/ 0 60000 65536"/>
                  <a:gd name="T11" fmla="*/ 0 60000 65536"/>
                  <a:gd name="T12" fmla="*/ 0 w 11"/>
                  <a:gd name="T13" fmla="*/ 0 h 12"/>
                  <a:gd name="T14" fmla="*/ 11 w 11"/>
                  <a:gd name="T15" fmla="*/ 12 h 12"/>
                </a:gdLst>
                <a:ahLst/>
                <a:cxnLst>
                  <a:cxn ang="T8">
                    <a:pos x="T0" y="T1"/>
                  </a:cxn>
                  <a:cxn ang="T9">
                    <a:pos x="T2" y="T3"/>
                  </a:cxn>
                  <a:cxn ang="T10">
                    <a:pos x="T4" y="T5"/>
                  </a:cxn>
                  <a:cxn ang="T11">
                    <a:pos x="T6" y="T7"/>
                  </a:cxn>
                </a:cxnLst>
                <a:rect l="T12" t="T13" r="T14" b="T15"/>
                <a:pathLst>
                  <a:path w="11" h="12">
                    <a:moveTo>
                      <a:pt x="0" y="11"/>
                    </a:moveTo>
                    <a:cubicBezTo>
                      <a:pt x="6" y="12"/>
                      <a:pt x="11" y="6"/>
                      <a:pt x="11" y="0"/>
                    </a:cubicBezTo>
                    <a:lnTo>
                      <a:pt x="0" y="0"/>
                    </a:lnTo>
                    <a:lnTo>
                      <a:pt x="0" y="11"/>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79041" name="Arc 123">
                <a:extLst>
                  <a:ext uri="{FF2B5EF4-FFF2-40B4-BE49-F238E27FC236}">
                    <a16:creationId xmlns:a16="http://schemas.microsoft.com/office/drawing/2014/main" id="{A99E3626-9ABE-994A-94BD-750C27B8783F}"/>
                  </a:ext>
                </a:extLst>
              </p:cNvPr>
              <p:cNvSpPr>
                <a:spLocks/>
              </p:cNvSpPr>
              <p:nvPr/>
            </p:nvSpPr>
            <p:spPr bwMode="auto">
              <a:xfrm>
                <a:off x="3373" y="3082"/>
                <a:ext cx="204" cy="21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79042" name="Line 124">
                <a:extLst>
                  <a:ext uri="{FF2B5EF4-FFF2-40B4-BE49-F238E27FC236}">
                    <a16:creationId xmlns:a16="http://schemas.microsoft.com/office/drawing/2014/main" id="{6FB78045-5FDA-8B4D-9B99-7F58B572D992}"/>
                  </a:ext>
                </a:extLst>
              </p:cNvPr>
              <p:cNvSpPr>
                <a:spLocks noChangeShapeType="1"/>
              </p:cNvSpPr>
              <p:nvPr/>
            </p:nvSpPr>
            <p:spPr bwMode="auto">
              <a:xfrm>
                <a:off x="2770" y="3004"/>
                <a:ext cx="177"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79043" name="Line 125">
                <a:extLst>
                  <a:ext uri="{FF2B5EF4-FFF2-40B4-BE49-F238E27FC236}">
                    <a16:creationId xmlns:a16="http://schemas.microsoft.com/office/drawing/2014/main" id="{9E976AAF-D230-9845-9F30-50E953327FB4}"/>
                  </a:ext>
                </a:extLst>
              </p:cNvPr>
              <p:cNvSpPr>
                <a:spLocks noChangeShapeType="1"/>
              </p:cNvSpPr>
              <p:nvPr/>
            </p:nvSpPr>
            <p:spPr bwMode="auto">
              <a:xfrm>
                <a:off x="2770" y="3178"/>
                <a:ext cx="177"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79044" name="Line 126">
                <a:extLst>
                  <a:ext uri="{FF2B5EF4-FFF2-40B4-BE49-F238E27FC236}">
                    <a16:creationId xmlns:a16="http://schemas.microsoft.com/office/drawing/2014/main" id="{D34D551F-7B49-514F-A7CC-3982BE5473B2}"/>
                  </a:ext>
                </a:extLst>
              </p:cNvPr>
              <p:cNvSpPr>
                <a:spLocks noChangeShapeType="1"/>
              </p:cNvSpPr>
              <p:nvPr/>
            </p:nvSpPr>
            <p:spPr bwMode="auto">
              <a:xfrm>
                <a:off x="3568" y="3091"/>
                <a:ext cx="178"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sp>
          <p:nvSpPr>
            <p:cNvPr id="79021" name="Oval 127">
              <a:extLst>
                <a:ext uri="{FF2B5EF4-FFF2-40B4-BE49-F238E27FC236}">
                  <a16:creationId xmlns:a16="http://schemas.microsoft.com/office/drawing/2014/main" id="{C143FD4C-17C5-3E45-ACA4-90782FEC0505}"/>
                </a:ext>
              </a:extLst>
            </p:cNvPr>
            <p:cNvSpPr>
              <a:spLocks noChangeArrowheads="1"/>
            </p:cNvSpPr>
            <p:nvPr/>
          </p:nvSpPr>
          <p:spPr bwMode="auto">
            <a:xfrm>
              <a:off x="3746500" y="5865812"/>
              <a:ext cx="87312" cy="85725"/>
            </a:xfrm>
            <a:prstGeom prst="ellipse">
              <a:avLst/>
            </a:prstGeom>
            <a:solidFill>
              <a:schemeClr val="bg1"/>
            </a:solidFill>
            <a:ln w="2857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grpSp>
          <p:nvGrpSpPr>
            <p:cNvPr id="79022" name="Group 128">
              <a:extLst>
                <a:ext uri="{FF2B5EF4-FFF2-40B4-BE49-F238E27FC236}">
                  <a16:creationId xmlns:a16="http://schemas.microsoft.com/office/drawing/2014/main" id="{D4C9598A-6C0F-2240-A527-14290B424BE3}"/>
                </a:ext>
              </a:extLst>
            </p:cNvPr>
            <p:cNvGrpSpPr>
              <a:grpSpLocks/>
            </p:cNvGrpSpPr>
            <p:nvPr/>
          </p:nvGrpSpPr>
          <p:grpSpPr bwMode="auto">
            <a:xfrm>
              <a:off x="4849812" y="5734049"/>
              <a:ext cx="1031875" cy="401638"/>
              <a:chOff x="3104" y="1935"/>
              <a:chExt cx="1314" cy="511"/>
            </a:xfrm>
          </p:grpSpPr>
          <p:sp>
            <p:nvSpPr>
              <p:cNvPr id="79026" name="Arc 129">
                <a:extLst>
                  <a:ext uri="{FF2B5EF4-FFF2-40B4-BE49-F238E27FC236}">
                    <a16:creationId xmlns:a16="http://schemas.microsoft.com/office/drawing/2014/main" id="{C180E40B-C889-BE4D-A8F2-0016255F2460}"/>
                  </a:ext>
                </a:extLst>
              </p:cNvPr>
              <p:cNvSpPr>
                <a:spLocks/>
              </p:cNvSpPr>
              <p:nvPr/>
            </p:nvSpPr>
            <p:spPr bwMode="auto">
              <a:xfrm>
                <a:off x="3296" y="1935"/>
                <a:ext cx="132" cy="244"/>
              </a:xfrm>
              <a:custGeom>
                <a:avLst/>
                <a:gdLst>
                  <a:gd name="T0" fmla="*/ 0 w 21617"/>
                  <a:gd name="T1" fmla="*/ 0 h 21600"/>
                  <a:gd name="T2" fmla="*/ 0 w 21617"/>
                  <a:gd name="T3" fmla="*/ 0 h 21600"/>
                  <a:gd name="T4" fmla="*/ 0 w 21617"/>
                  <a:gd name="T5" fmla="*/ 0 h 21600"/>
                  <a:gd name="T6" fmla="*/ 0 60000 65536"/>
                  <a:gd name="T7" fmla="*/ 0 60000 65536"/>
                  <a:gd name="T8" fmla="*/ 0 60000 65536"/>
                  <a:gd name="T9" fmla="*/ 0 w 21617"/>
                  <a:gd name="T10" fmla="*/ 0 h 21600"/>
                  <a:gd name="T11" fmla="*/ 21617 w 21617"/>
                  <a:gd name="T12" fmla="*/ 21600 h 21600"/>
                </a:gdLst>
                <a:ahLst/>
                <a:cxnLst>
                  <a:cxn ang="T6">
                    <a:pos x="T0" y="T1"/>
                  </a:cxn>
                  <a:cxn ang="T7">
                    <a:pos x="T2" y="T3"/>
                  </a:cxn>
                  <a:cxn ang="T8">
                    <a:pos x="T4" y="T5"/>
                  </a:cxn>
                </a:cxnLst>
                <a:rect l="T9" t="T10" r="T11" b="T12"/>
                <a:pathLst>
                  <a:path w="21617" h="21600" fill="none" extrusionOk="0">
                    <a:moveTo>
                      <a:pt x="0" y="0"/>
                    </a:moveTo>
                    <a:cubicBezTo>
                      <a:pt x="5" y="0"/>
                      <a:pt x="11" y="-1"/>
                      <a:pt x="17" y="0"/>
                    </a:cubicBezTo>
                    <a:cubicBezTo>
                      <a:pt x="11946" y="0"/>
                      <a:pt x="21617" y="9670"/>
                      <a:pt x="21617" y="21600"/>
                    </a:cubicBezTo>
                  </a:path>
                  <a:path w="21617" h="21600" stroke="0" extrusionOk="0">
                    <a:moveTo>
                      <a:pt x="0" y="0"/>
                    </a:moveTo>
                    <a:cubicBezTo>
                      <a:pt x="5" y="0"/>
                      <a:pt x="11" y="-1"/>
                      <a:pt x="17" y="0"/>
                    </a:cubicBezTo>
                    <a:cubicBezTo>
                      <a:pt x="11946" y="0"/>
                      <a:pt x="21617" y="9670"/>
                      <a:pt x="21617" y="21600"/>
                    </a:cubicBezTo>
                    <a:lnTo>
                      <a:pt x="17" y="21600"/>
                    </a:lnTo>
                    <a:lnTo>
                      <a:pt x="0" y="0"/>
                    </a:lnTo>
                    <a:close/>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79027" name="Arc 130">
                <a:extLst>
                  <a:ext uri="{FF2B5EF4-FFF2-40B4-BE49-F238E27FC236}">
                    <a16:creationId xmlns:a16="http://schemas.microsoft.com/office/drawing/2014/main" id="{19E8249C-39B2-3341-9485-5ACEE1A1B3CB}"/>
                  </a:ext>
                </a:extLst>
              </p:cNvPr>
              <p:cNvSpPr>
                <a:spLocks/>
              </p:cNvSpPr>
              <p:nvPr/>
            </p:nvSpPr>
            <p:spPr bwMode="auto">
              <a:xfrm>
                <a:off x="3295" y="1935"/>
                <a:ext cx="896" cy="26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79028" name="Arc 131">
                <a:extLst>
                  <a:ext uri="{FF2B5EF4-FFF2-40B4-BE49-F238E27FC236}">
                    <a16:creationId xmlns:a16="http://schemas.microsoft.com/office/drawing/2014/main" id="{CB7C90DF-84E9-3D4F-B933-176FA5E4DF25}"/>
                  </a:ext>
                </a:extLst>
              </p:cNvPr>
              <p:cNvSpPr>
                <a:spLocks/>
              </p:cNvSpPr>
              <p:nvPr/>
            </p:nvSpPr>
            <p:spPr bwMode="auto">
              <a:xfrm>
                <a:off x="3317" y="2179"/>
                <a:ext cx="874" cy="26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79029" name="Arc 132">
                <a:extLst>
                  <a:ext uri="{FF2B5EF4-FFF2-40B4-BE49-F238E27FC236}">
                    <a16:creationId xmlns:a16="http://schemas.microsoft.com/office/drawing/2014/main" id="{F357B810-7269-1D4A-BADC-E3A9F5BE96BA}"/>
                  </a:ext>
                </a:extLst>
              </p:cNvPr>
              <p:cNvSpPr>
                <a:spLocks/>
              </p:cNvSpPr>
              <p:nvPr/>
            </p:nvSpPr>
            <p:spPr bwMode="auto">
              <a:xfrm>
                <a:off x="3296" y="2179"/>
                <a:ext cx="132" cy="267"/>
              </a:xfrm>
              <a:custGeom>
                <a:avLst/>
                <a:gdLst>
                  <a:gd name="T0" fmla="*/ 0 w 21619"/>
                  <a:gd name="T1" fmla="*/ 0 h 21600"/>
                  <a:gd name="T2" fmla="*/ 0 w 21619"/>
                  <a:gd name="T3" fmla="*/ 0 h 21600"/>
                  <a:gd name="T4" fmla="*/ 0 w 21619"/>
                  <a:gd name="T5" fmla="*/ 0 h 21600"/>
                  <a:gd name="T6" fmla="*/ 0 60000 65536"/>
                  <a:gd name="T7" fmla="*/ 0 60000 65536"/>
                  <a:gd name="T8" fmla="*/ 0 60000 65536"/>
                  <a:gd name="T9" fmla="*/ 0 w 21619"/>
                  <a:gd name="T10" fmla="*/ 0 h 21600"/>
                  <a:gd name="T11" fmla="*/ 21619 w 21619"/>
                  <a:gd name="T12" fmla="*/ 21600 h 21600"/>
                </a:gdLst>
                <a:ahLst/>
                <a:cxnLst>
                  <a:cxn ang="T6">
                    <a:pos x="T0" y="T1"/>
                  </a:cxn>
                  <a:cxn ang="T7">
                    <a:pos x="T2" y="T3"/>
                  </a:cxn>
                  <a:cxn ang="T8">
                    <a:pos x="T4" y="T5"/>
                  </a:cxn>
                </a:cxnLst>
                <a:rect l="T9" t="T10" r="T11" b="T12"/>
                <a:pathLst>
                  <a:path w="21619" h="21600" fill="none" extrusionOk="0">
                    <a:moveTo>
                      <a:pt x="21619" y="0"/>
                    </a:moveTo>
                    <a:cubicBezTo>
                      <a:pt x="21619" y="11929"/>
                      <a:pt x="11948" y="21600"/>
                      <a:pt x="19" y="21600"/>
                    </a:cubicBezTo>
                    <a:cubicBezTo>
                      <a:pt x="12" y="21600"/>
                      <a:pt x="6" y="21599"/>
                      <a:pt x="0" y="21599"/>
                    </a:cubicBezTo>
                  </a:path>
                  <a:path w="21619" h="21600" stroke="0" extrusionOk="0">
                    <a:moveTo>
                      <a:pt x="21619" y="0"/>
                    </a:moveTo>
                    <a:cubicBezTo>
                      <a:pt x="21619" y="11929"/>
                      <a:pt x="11948" y="21600"/>
                      <a:pt x="19" y="21600"/>
                    </a:cubicBezTo>
                    <a:cubicBezTo>
                      <a:pt x="12" y="21600"/>
                      <a:pt x="6" y="21599"/>
                      <a:pt x="0" y="21599"/>
                    </a:cubicBezTo>
                    <a:lnTo>
                      <a:pt x="19" y="0"/>
                    </a:lnTo>
                    <a:lnTo>
                      <a:pt x="21619" y="0"/>
                    </a:lnTo>
                    <a:close/>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79030" name="Line 133">
                <a:extLst>
                  <a:ext uri="{FF2B5EF4-FFF2-40B4-BE49-F238E27FC236}">
                    <a16:creationId xmlns:a16="http://schemas.microsoft.com/office/drawing/2014/main" id="{5C0DD98A-9BBD-194C-ADBF-A27AD4A9E762}"/>
                  </a:ext>
                </a:extLst>
              </p:cNvPr>
              <p:cNvSpPr>
                <a:spLocks noChangeShapeType="1"/>
              </p:cNvSpPr>
              <p:nvPr/>
            </p:nvSpPr>
            <p:spPr bwMode="auto">
              <a:xfrm>
                <a:off x="3343" y="2062"/>
                <a:ext cx="48" cy="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79031" name="Line 134">
                <a:extLst>
                  <a:ext uri="{FF2B5EF4-FFF2-40B4-BE49-F238E27FC236}">
                    <a16:creationId xmlns:a16="http://schemas.microsoft.com/office/drawing/2014/main" id="{15662D94-483D-3B40-9CA8-34F38BA5C915}"/>
                  </a:ext>
                </a:extLst>
              </p:cNvPr>
              <p:cNvSpPr>
                <a:spLocks noChangeShapeType="1"/>
              </p:cNvSpPr>
              <p:nvPr/>
            </p:nvSpPr>
            <p:spPr bwMode="auto">
              <a:xfrm>
                <a:off x="3343" y="2295"/>
                <a:ext cx="48" cy="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79032" name="Line 135">
                <a:extLst>
                  <a:ext uri="{FF2B5EF4-FFF2-40B4-BE49-F238E27FC236}">
                    <a16:creationId xmlns:a16="http://schemas.microsoft.com/office/drawing/2014/main" id="{66BC3F7C-6481-CD40-844D-44F67F4EB6F8}"/>
                  </a:ext>
                </a:extLst>
              </p:cNvPr>
              <p:cNvSpPr>
                <a:spLocks noChangeShapeType="1"/>
              </p:cNvSpPr>
              <p:nvPr/>
            </p:nvSpPr>
            <p:spPr bwMode="auto">
              <a:xfrm>
                <a:off x="3104" y="2062"/>
                <a:ext cx="239" cy="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79033" name="Line 136">
                <a:extLst>
                  <a:ext uri="{FF2B5EF4-FFF2-40B4-BE49-F238E27FC236}">
                    <a16:creationId xmlns:a16="http://schemas.microsoft.com/office/drawing/2014/main" id="{7CC90C9C-31DF-C945-A192-DD030A700EFB}"/>
                  </a:ext>
                </a:extLst>
              </p:cNvPr>
              <p:cNvSpPr>
                <a:spLocks noChangeShapeType="1"/>
              </p:cNvSpPr>
              <p:nvPr/>
            </p:nvSpPr>
            <p:spPr bwMode="auto">
              <a:xfrm>
                <a:off x="3104" y="2295"/>
                <a:ext cx="239" cy="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79034" name="Line 137">
                <a:extLst>
                  <a:ext uri="{FF2B5EF4-FFF2-40B4-BE49-F238E27FC236}">
                    <a16:creationId xmlns:a16="http://schemas.microsoft.com/office/drawing/2014/main" id="{84344D56-2910-BD48-B278-69EE2704643A}"/>
                  </a:ext>
                </a:extLst>
              </p:cNvPr>
              <p:cNvSpPr>
                <a:spLocks noChangeShapeType="1"/>
              </p:cNvSpPr>
              <p:nvPr/>
            </p:nvSpPr>
            <p:spPr bwMode="auto">
              <a:xfrm>
                <a:off x="4179" y="2179"/>
                <a:ext cx="239" cy="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sp>
          <p:nvSpPr>
            <p:cNvPr id="79023" name="Oval 138">
              <a:extLst>
                <a:ext uri="{FF2B5EF4-FFF2-40B4-BE49-F238E27FC236}">
                  <a16:creationId xmlns:a16="http://schemas.microsoft.com/office/drawing/2014/main" id="{C624419B-3FBA-834D-B976-03F3212AEEF0}"/>
                </a:ext>
              </a:extLst>
            </p:cNvPr>
            <p:cNvSpPr>
              <a:spLocks noChangeArrowheads="1"/>
            </p:cNvSpPr>
            <p:nvPr/>
          </p:nvSpPr>
          <p:spPr bwMode="auto">
            <a:xfrm>
              <a:off x="4984750" y="5789612"/>
              <a:ext cx="87312" cy="85725"/>
            </a:xfrm>
            <a:prstGeom prst="ellipse">
              <a:avLst/>
            </a:prstGeom>
            <a:solidFill>
              <a:schemeClr val="bg1"/>
            </a:solidFill>
            <a:ln w="2857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79024" name="Oval 139">
              <a:extLst>
                <a:ext uri="{FF2B5EF4-FFF2-40B4-BE49-F238E27FC236}">
                  <a16:creationId xmlns:a16="http://schemas.microsoft.com/office/drawing/2014/main" id="{41EFF5E1-7F2D-894B-986D-DF29DD4DD1F8}"/>
                </a:ext>
              </a:extLst>
            </p:cNvPr>
            <p:cNvSpPr>
              <a:spLocks noChangeArrowheads="1"/>
            </p:cNvSpPr>
            <p:nvPr/>
          </p:nvSpPr>
          <p:spPr bwMode="auto">
            <a:xfrm>
              <a:off x="4991100" y="5970587"/>
              <a:ext cx="87312" cy="87312"/>
            </a:xfrm>
            <a:prstGeom prst="ellipse">
              <a:avLst/>
            </a:prstGeom>
            <a:solidFill>
              <a:schemeClr val="bg1"/>
            </a:solidFill>
            <a:ln w="28575">
              <a:solidFill>
                <a:schemeClr val="tx1"/>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solidFill>
                  <a:srgbClr val="000000"/>
                </a:solidFill>
                <a:ea typeface="굴림" panose="020B0600000101010101" pitchFamily="34" charset="-127"/>
              </a:endParaRPr>
            </a:p>
          </p:txBody>
        </p:sp>
        <p:sp>
          <p:nvSpPr>
            <p:cNvPr id="79025" name="Line 141">
              <a:extLst>
                <a:ext uri="{FF2B5EF4-FFF2-40B4-BE49-F238E27FC236}">
                  <a16:creationId xmlns:a16="http://schemas.microsoft.com/office/drawing/2014/main" id="{53109BAE-C369-AF4C-BDC3-6C66F8D2308D}"/>
                </a:ext>
              </a:extLst>
            </p:cNvPr>
            <p:cNvSpPr>
              <a:spLocks noChangeShapeType="1"/>
            </p:cNvSpPr>
            <p:nvPr/>
          </p:nvSpPr>
          <p:spPr bwMode="auto">
            <a:xfrm>
              <a:off x="4148137" y="5908674"/>
              <a:ext cx="595313" cy="0"/>
            </a:xfrm>
            <a:prstGeom prst="line">
              <a:avLst/>
            </a:prstGeom>
            <a:noFill/>
            <a:ln w="38100">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a:lstStyle/>
            <a:p>
              <a:endParaRPr lang="ko-KR" altLang="en-US"/>
            </a:p>
          </p:txBody>
        </p:sp>
      </p:gr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DE7947D7-D079-5047-9371-F3F97D918B60}"/>
                  </a:ext>
                </a:extLst>
              </p14:cNvPr>
              <p14:cNvContentPartPr/>
              <p14:nvPr/>
            </p14:nvContentPartPr>
            <p14:xfrm>
              <a:off x="5601240" y="3743640"/>
              <a:ext cx="2617560" cy="643320"/>
            </p14:xfrm>
          </p:contentPart>
        </mc:Choice>
        <mc:Fallback>
          <p:pic>
            <p:nvPicPr>
              <p:cNvPr id="2" name="Ink 1">
                <a:extLst>
                  <a:ext uri="{FF2B5EF4-FFF2-40B4-BE49-F238E27FC236}">
                    <a16:creationId xmlns:a16="http://schemas.microsoft.com/office/drawing/2014/main" id="{DE7947D7-D079-5047-9371-F3F97D918B60}"/>
                  </a:ext>
                </a:extLst>
              </p:cNvPr>
              <p:cNvPicPr/>
              <p:nvPr/>
            </p:nvPicPr>
            <p:blipFill>
              <a:blip r:embed="rId4"/>
              <a:stretch>
                <a:fillRect/>
              </a:stretch>
            </p:blipFill>
            <p:spPr>
              <a:xfrm>
                <a:off x="5591880" y="3734280"/>
                <a:ext cx="2636280" cy="662040"/>
              </a:xfrm>
              <a:prstGeom prst="rect">
                <a:avLst/>
              </a:prstGeom>
            </p:spPr>
          </p:pic>
        </mc:Fallback>
      </mc:AlternateContent>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제목 1">
            <a:extLst>
              <a:ext uri="{FF2B5EF4-FFF2-40B4-BE49-F238E27FC236}">
                <a16:creationId xmlns:a16="http://schemas.microsoft.com/office/drawing/2014/main" id="{F4C32202-DD15-2347-9117-4F896A9B84D7}"/>
              </a:ext>
            </a:extLst>
          </p:cNvPr>
          <p:cNvSpPr>
            <a:spLocks noGrp="1" noChangeArrowheads="1"/>
          </p:cNvSpPr>
          <p:nvPr>
            <p:ph type="title"/>
          </p:nvPr>
        </p:nvSpPr>
        <p:spPr/>
        <p:txBody>
          <a:bodyPr/>
          <a:lstStyle/>
          <a:p>
            <a:r>
              <a:rPr kumimoji="1" lang="en-US" altLang="ko-KR" b="1">
                <a:ea typeface="굴림" panose="020B0600000101010101" pitchFamily="34" charset="-127"/>
              </a:rPr>
              <a:t>Agenda</a:t>
            </a:r>
            <a:endParaRPr kumimoji="1" lang="ko-KR" altLang="en-US" b="1">
              <a:ea typeface="굴림" panose="020B0600000101010101" pitchFamily="34" charset="-127"/>
            </a:endParaRPr>
          </a:p>
        </p:txBody>
      </p:sp>
      <p:sp>
        <p:nvSpPr>
          <p:cNvPr id="80898" name="내용 개체 틀 2">
            <a:extLst>
              <a:ext uri="{FF2B5EF4-FFF2-40B4-BE49-F238E27FC236}">
                <a16:creationId xmlns:a16="http://schemas.microsoft.com/office/drawing/2014/main" id="{12A711B0-8F16-BF40-B68D-DA2CB60F4286}"/>
              </a:ext>
            </a:extLst>
          </p:cNvPr>
          <p:cNvSpPr>
            <a:spLocks noGrp="1" noChangeArrowheads="1"/>
          </p:cNvSpPr>
          <p:nvPr>
            <p:ph idx="1"/>
          </p:nvPr>
        </p:nvSpPr>
        <p:spPr/>
        <p:txBody>
          <a:bodyPr/>
          <a:lstStyle/>
          <a:p>
            <a:r>
              <a:rPr kumimoji="1" lang="en-US" altLang="ko-KR" dirty="0">
                <a:ea typeface="굴림" panose="020B0600000101010101" pitchFamily="34" charset="-127"/>
              </a:rPr>
              <a:t>QM method</a:t>
            </a:r>
          </a:p>
          <a:p>
            <a:r>
              <a:rPr kumimoji="1" lang="en-US" altLang="ko-KR" dirty="0">
                <a:ea typeface="굴림" panose="020B0600000101010101" pitchFamily="34" charset="-127"/>
              </a:rPr>
              <a:t>Hazard-free circuit design</a:t>
            </a:r>
          </a:p>
          <a:p>
            <a:r>
              <a:rPr kumimoji="1" lang="en-US" altLang="ko-KR" dirty="0">
                <a:ea typeface="굴림" panose="020B0600000101010101" pitchFamily="34" charset="-127"/>
              </a:rPr>
              <a:t>Implementation methods: MUX, PLA, …</a:t>
            </a:r>
          </a:p>
          <a:p>
            <a:r>
              <a:rPr kumimoji="1" lang="en-US" altLang="ko-KR" dirty="0">
                <a:ea typeface="굴림" panose="020B0600000101010101" pitchFamily="34" charset="-127"/>
              </a:rPr>
              <a:t>Number system and 4-bit/16-bit adder</a:t>
            </a:r>
          </a:p>
          <a:p>
            <a:endParaRPr kumimoji="1" lang="en-US" altLang="ko-KR" dirty="0">
              <a:ea typeface="굴림" panose="020B0600000101010101" pitchFamily="34" charset="-127"/>
            </a:endParaRPr>
          </a:p>
          <a:p>
            <a:endParaRPr kumimoji="1" lang="en-US" altLang="ko-KR" dirty="0">
              <a:ea typeface="굴림" panose="020B0600000101010101" pitchFamily="34" charset="-127"/>
            </a:endParaRPr>
          </a:p>
          <a:p>
            <a:endParaRPr kumimoji="1" lang="ko-KR" altLang="en-US" dirty="0">
              <a:ea typeface="굴림" panose="020B0600000101010101" pitchFamily="34" charset="-127"/>
            </a:endParaRPr>
          </a:p>
        </p:txBody>
      </p:sp>
      <p:sp>
        <p:nvSpPr>
          <p:cNvPr id="80899" name="날짜 개체 틀 3">
            <a:extLst>
              <a:ext uri="{FF2B5EF4-FFF2-40B4-BE49-F238E27FC236}">
                <a16:creationId xmlns:a16="http://schemas.microsoft.com/office/drawing/2014/main" id="{B5924638-3DCB-054A-9C85-9D73474E4F9F}"/>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ko-KR" altLang="en-US">
                <a:latin typeface="Garamond" panose="02020404030301010803" pitchFamily="18" charset="0"/>
                <a:ea typeface="굴림" panose="020B0600000101010101" pitchFamily="34" charset="-127"/>
              </a:rPr>
              <a:t>V - Combinational Logic Case Studies</a:t>
            </a:r>
            <a:endParaRPr lang="en-US" altLang="en-US">
              <a:latin typeface="Garamond" panose="02020404030301010803" pitchFamily="18" charset="0"/>
              <a:ea typeface="굴림" panose="020B0600000101010101" pitchFamily="34" charset="-127"/>
            </a:endParaRPr>
          </a:p>
        </p:txBody>
      </p:sp>
      <p:sp>
        <p:nvSpPr>
          <p:cNvPr id="80900" name="바닥글 개체 틀 4">
            <a:extLst>
              <a:ext uri="{FF2B5EF4-FFF2-40B4-BE49-F238E27FC236}">
                <a16:creationId xmlns:a16="http://schemas.microsoft.com/office/drawing/2014/main" id="{5B8809D2-9997-3E4A-ADFD-2BE634BF98CF}"/>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Garamond" panose="02020404030301010803" pitchFamily="18" charset="0"/>
              </a:rPr>
              <a:t>© Copyright 2004, Gaetano Borriello and Randy H. Katz</a:t>
            </a:r>
          </a:p>
        </p:txBody>
      </p:sp>
      <p:sp>
        <p:nvSpPr>
          <p:cNvPr id="80901" name="슬라이드 번호 개체 틀 5">
            <a:extLst>
              <a:ext uri="{FF2B5EF4-FFF2-40B4-BE49-F238E27FC236}">
                <a16:creationId xmlns:a16="http://schemas.microsoft.com/office/drawing/2014/main" id="{C659601E-82D7-034A-A771-C8090B22C02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83C9B91-1019-C342-939E-973B4E20CF5C}" type="slidenum">
              <a:rPr lang="en-US" altLang="en-US" smtClean="0">
                <a:latin typeface="Garamond" panose="02020404030301010803" pitchFamily="18" charset="0"/>
              </a:rPr>
              <a:pPr/>
              <a:t>24</a:t>
            </a:fld>
            <a:endParaRPr lang="en-US" altLang="en-US">
              <a:latin typeface="Garamond" panose="02020404030301010803" pitchFamily="18" charset="0"/>
            </a:endParaRP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ED5FA8A0-8F84-A247-8CDF-B7147A828CFE}"/>
                  </a:ext>
                </a:extLst>
              </p14:cNvPr>
              <p14:cNvContentPartPr/>
              <p14:nvPr/>
            </p14:nvContentPartPr>
            <p14:xfrm>
              <a:off x="5784480" y="3729240"/>
              <a:ext cx="1922400" cy="464400"/>
            </p14:xfrm>
          </p:contentPart>
        </mc:Choice>
        <mc:Fallback>
          <p:pic>
            <p:nvPicPr>
              <p:cNvPr id="2" name="Ink 1">
                <a:extLst>
                  <a:ext uri="{FF2B5EF4-FFF2-40B4-BE49-F238E27FC236}">
                    <a16:creationId xmlns:a16="http://schemas.microsoft.com/office/drawing/2014/main" id="{ED5FA8A0-8F84-A247-8CDF-B7147A828CFE}"/>
                  </a:ext>
                </a:extLst>
              </p:cNvPr>
              <p:cNvPicPr/>
              <p:nvPr/>
            </p:nvPicPr>
            <p:blipFill>
              <a:blip r:embed="rId3"/>
              <a:stretch>
                <a:fillRect/>
              </a:stretch>
            </p:blipFill>
            <p:spPr>
              <a:xfrm>
                <a:off x="5775120" y="3719880"/>
                <a:ext cx="1941120" cy="483120"/>
              </a:xfrm>
              <a:prstGeom prst="rect">
                <a:avLst/>
              </a:prstGeom>
            </p:spPr>
          </p:pic>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A6CEB4F8-46E6-9348-8102-8ABC20014184}"/>
              </a:ext>
            </a:extLst>
          </p:cNvPr>
          <p:cNvSpPr>
            <a:spLocks noGrp="1" noChangeArrowheads="1"/>
          </p:cNvSpPr>
          <p:nvPr>
            <p:ph type="title"/>
          </p:nvPr>
        </p:nvSpPr>
        <p:spPr>
          <a:xfrm>
            <a:off x="1747838" y="1001713"/>
            <a:ext cx="4468812" cy="249237"/>
          </a:xfrm>
        </p:spPr>
        <p:txBody>
          <a:bodyPr/>
          <a:lstStyle/>
          <a:p>
            <a:pPr>
              <a:defRPr/>
            </a:pPr>
            <a:r>
              <a:rPr lang="en-US" altLang="ko-KR" sz="1521"/>
              <a:t>3.5 Time Response in Combinational Networks</a:t>
            </a:r>
          </a:p>
        </p:txBody>
      </p:sp>
      <p:sp>
        <p:nvSpPr>
          <p:cNvPr id="27651" name="Rectangle 3">
            <a:extLst>
              <a:ext uri="{FF2B5EF4-FFF2-40B4-BE49-F238E27FC236}">
                <a16:creationId xmlns:a16="http://schemas.microsoft.com/office/drawing/2014/main" id="{D68E3DC5-AAE4-384A-95CF-E77E9E4373A0}"/>
              </a:ext>
            </a:extLst>
          </p:cNvPr>
          <p:cNvSpPr>
            <a:spLocks noChangeArrowheads="1"/>
          </p:cNvSpPr>
          <p:nvPr/>
        </p:nvSpPr>
        <p:spPr bwMode="auto">
          <a:xfrm>
            <a:off x="1392238" y="1619250"/>
            <a:ext cx="1511300" cy="238125"/>
          </a:xfrm>
          <a:prstGeom prst="rect">
            <a:avLst/>
          </a:prstGeom>
          <a:noFill/>
          <a:ln w="12700">
            <a:noFill/>
            <a:miter lim="800000"/>
            <a:headEnd/>
            <a:tailEnd/>
          </a:ln>
        </p:spPr>
        <p:txBody>
          <a:bodyPr wrap="none" lIns="48286" tIns="19315" rIns="48286" bIns="19315">
            <a:spAutoFit/>
          </a:bodyPr>
          <a:lstStyle/>
          <a:p>
            <a:pPr>
              <a:lnSpc>
                <a:spcPct val="85000"/>
              </a:lnSpc>
              <a:defRPr/>
            </a:pPr>
            <a:r>
              <a:rPr kumimoji="1" lang="en-US" altLang="ko-KR" sz="1521" b="1" i="1" dirty="0">
                <a:solidFill>
                  <a:srgbClr val="000000"/>
                </a:solidFill>
                <a:latin typeface="Arial"/>
              </a:rPr>
              <a:t>Static 1-Hazard</a:t>
            </a:r>
          </a:p>
        </p:txBody>
      </p:sp>
      <p:sp>
        <p:nvSpPr>
          <p:cNvPr id="27652" name="Rectangle 5">
            <a:extLst>
              <a:ext uri="{FF2B5EF4-FFF2-40B4-BE49-F238E27FC236}">
                <a16:creationId xmlns:a16="http://schemas.microsoft.com/office/drawing/2014/main" id="{56280DA9-8B90-9E4C-85DC-C5C584F8CB3F}"/>
              </a:ext>
            </a:extLst>
          </p:cNvPr>
          <p:cNvSpPr>
            <a:spLocks noChangeArrowheads="1"/>
          </p:cNvSpPr>
          <p:nvPr/>
        </p:nvSpPr>
        <p:spPr bwMode="auto">
          <a:xfrm>
            <a:off x="1570038" y="2632075"/>
            <a:ext cx="6392862" cy="3159125"/>
          </a:xfrm>
          <a:prstGeom prst="rect">
            <a:avLst/>
          </a:prstGeom>
          <a:noFill/>
          <a:ln w="12700">
            <a:noFill/>
            <a:miter lim="800000"/>
            <a:headEnd/>
            <a:tailEnd/>
          </a:ln>
        </p:spPr>
        <p:txBody>
          <a:bodyPr lIns="48286" tIns="19315" rIns="48286" bIns="19315">
            <a:spAutoFit/>
          </a:bodyPr>
          <a:lstStyle/>
          <a:p>
            <a:pPr marL="260741" indent="-260741">
              <a:lnSpc>
                <a:spcPct val="85000"/>
              </a:lnSpc>
              <a:buFont typeface="Wingdings" panose="05000000000000000000" pitchFamily="2" charset="2"/>
              <a:buChar char="Ø"/>
              <a:defRPr/>
            </a:pPr>
            <a:r>
              <a:rPr kumimoji="1" lang="en-US" altLang="ko-KR" sz="1521" b="1" dirty="0">
                <a:solidFill>
                  <a:srgbClr val="000000"/>
                </a:solidFill>
                <a:latin typeface="Arial"/>
              </a:rPr>
              <a:t>Without the notion of time, we can safely A+A’=1</a:t>
            </a:r>
            <a:endParaRPr kumimoji="1" lang="ko-KR" altLang="en-US" sz="1521" b="1" dirty="0">
              <a:solidFill>
                <a:srgbClr val="000000"/>
              </a:solidFill>
              <a:latin typeface="Times New Roman" pitchFamily="18" charset="0"/>
            </a:endParaRPr>
          </a:p>
          <a:p>
            <a:pPr marL="260741" indent="-260741">
              <a:lnSpc>
                <a:spcPct val="85000"/>
              </a:lnSpc>
              <a:buFont typeface="Wingdings" panose="05000000000000000000" pitchFamily="2" charset="2"/>
              <a:buChar char="Ø"/>
              <a:defRPr/>
            </a:pPr>
            <a:endParaRPr kumimoji="1" lang="en-US" altLang="ko-KR" sz="1521" b="1" dirty="0">
              <a:solidFill>
                <a:srgbClr val="000000"/>
              </a:solidFill>
              <a:latin typeface="Arial"/>
            </a:endParaRPr>
          </a:p>
          <a:p>
            <a:pPr marL="260741" indent="-260741">
              <a:lnSpc>
                <a:spcPct val="85000"/>
              </a:lnSpc>
              <a:buFont typeface="Wingdings" panose="05000000000000000000" pitchFamily="2" charset="2"/>
              <a:buChar char="Ø"/>
              <a:defRPr/>
            </a:pPr>
            <a:r>
              <a:rPr kumimoji="1" lang="en-US" altLang="ko-KR" sz="1521" b="1" dirty="0">
                <a:solidFill>
                  <a:srgbClr val="FF0000"/>
                </a:solidFill>
                <a:latin typeface="Arial"/>
              </a:rPr>
              <a:t>Static 1-Hazard happens </a:t>
            </a:r>
            <a:r>
              <a:rPr kumimoji="1" lang="en-US" altLang="ko-KR" sz="1521" b="1" dirty="0">
                <a:solidFill>
                  <a:srgbClr val="000000"/>
                </a:solidFill>
                <a:latin typeface="Arial"/>
              </a:rPr>
              <a:t>as </a:t>
            </a:r>
            <a:r>
              <a:rPr kumimoji="1" lang="en-US" altLang="ko-KR" sz="1521" b="1" dirty="0">
                <a:solidFill>
                  <a:srgbClr val="0000FF"/>
                </a:solidFill>
                <a:latin typeface="Arial"/>
              </a:rPr>
              <a:t>A+A’ </a:t>
            </a:r>
            <a:r>
              <a:rPr kumimoji="1" lang="en-US" altLang="ko-KR" sz="1521" b="1" dirty="0">
                <a:solidFill>
                  <a:srgbClr val="0000FF"/>
                </a:solidFill>
                <a:latin typeface="Arial"/>
                <a:ea typeface="바탕체" pitchFamily="17" charset="-127"/>
                <a:sym typeface="Symbol" pitchFamily="18" charset="2"/>
              </a:rPr>
              <a:t></a:t>
            </a:r>
            <a:r>
              <a:rPr kumimoji="1" lang="en-US" altLang="ko-KR" sz="1521" b="1" dirty="0">
                <a:solidFill>
                  <a:srgbClr val="0000FF"/>
                </a:solidFill>
                <a:latin typeface="Arial"/>
              </a:rPr>
              <a:t> 1 </a:t>
            </a:r>
            <a:r>
              <a:rPr kumimoji="1" lang="en-US" altLang="ko-KR" sz="1521" b="1" dirty="0">
                <a:solidFill>
                  <a:srgbClr val="000000"/>
                </a:solidFill>
                <a:latin typeface="Arial"/>
              </a:rPr>
              <a:t>momentarily.</a:t>
            </a:r>
          </a:p>
          <a:p>
            <a:pPr>
              <a:lnSpc>
                <a:spcPct val="85000"/>
              </a:lnSpc>
              <a:defRPr/>
            </a:pPr>
            <a:r>
              <a:rPr kumimoji="1" lang="en-US" altLang="ko-KR" sz="1521" b="1" dirty="0">
                <a:solidFill>
                  <a:srgbClr val="000000"/>
                </a:solidFill>
                <a:latin typeface="Arial"/>
              </a:rPr>
              <a:t>	I.e., A=A’=0 momentarily. </a:t>
            </a:r>
          </a:p>
          <a:p>
            <a:pPr marL="260741" indent="-260741">
              <a:lnSpc>
                <a:spcPct val="85000"/>
              </a:lnSpc>
              <a:buFont typeface="Wingdings" panose="05000000000000000000" pitchFamily="2" charset="2"/>
              <a:buChar char="Ø"/>
              <a:defRPr/>
            </a:pPr>
            <a:endParaRPr kumimoji="1" lang="en-US" altLang="ko-KR" sz="1521" b="1" dirty="0">
              <a:solidFill>
                <a:srgbClr val="000000"/>
              </a:solidFill>
              <a:latin typeface="Arial"/>
            </a:endParaRPr>
          </a:p>
          <a:p>
            <a:pPr marL="260741" indent="-260741">
              <a:lnSpc>
                <a:spcPct val="85000"/>
              </a:lnSpc>
              <a:buFont typeface="Wingdings" panose="05000000000000000000" pitchFamily="2" charset="2"/>
              <a:buChar char="Ø"/>
              <a:defRPr/>
            </a:pPr>
            <a:r>
              <a:rPr kumimoji="1" lang="en-US" altLang="ko-KR" sz="1521" b="1" dirty="0">
                <a:solidFill>
                  <a:srgbClr val="000000"/>
                </a:solidFill>
                <a:latin typeface="Arial"/>
              </a:rPr>
              <a:t>IMPORTANT: When do we have the term (A+A’) in an expression?</a:t>
            </a:r>
          </a:p>
          <a:p>
            <a:pPr marL="260741" indent="-260741">
              <a:lnSpc>
                <a:spcPct val="85000"/>
              </a:lnSpc>
              <a:buFont typeface="Wingdings" panose="05000000000000000000" pitchFamily="2" charset="2"/>
              <a:buChar char="Ø"/>
              <a:defRPr/>
            </a:pPr>
            <a:endParaRPr kumimoji="1" lang="en-US" altLang="ko-KR" sz="1521" b="1" dirty="0">
              <a:solidFill>
                <a:srgbClr val="000000"/>
              </a:solidFill>
              <a:latin typeface="Arial"/>
            </a:endParaRPr>
          </a:p>
          <a:p>
            <a:pPr marL="608396" lvl="1" indent="-260741">
              <a:lnSpc>
                <a:spcPct val="85000"/>
              </a:lnSpc>
              <a:buFont typeface="Wingdings" panose="05000000000000000000" pitchFamily="2" charset="2"/>
              <a:buChar char="ü"/>
              <a:defRPr/>
            </a:pPr>
            <a:r>
              <a:rPr kumimoji="1" lang="en-US" altLang="ko-KR" sz="1521" b="1" dirty="0">
                <a:solidFill>
                  <a:srgbClr val="FF0000"/>
                </a:solidFill>
                <a:latin typeface="Arial"/>
              </a:rPr>
              <a:t>Normally, it can occur in the S-O-P (AND-OR) implementation.</a:t>
            </a:r>
          </a:p>
          <a:p>
            <a:pPr>
              <a:lnSpc>
                <a:spcPct val="85000"/>
              </a:lnSpc>
              <a:defRPr/>
            </a:pPr>
            <a:endParaRPr kumimoji="1" lang="en-US" altLang="ko-KR" sz="1521" b="1" dirty="0">
              <a:solidFill>
                <a:srgbClr val="000000"/>
              </a:solidFill>
              <a:latin typeface="Arial"/>
            </a:endParaRPr>
          </a:p>
          <a:p>
            <a:pPr lvl="2">
              <a:lnSpc>
                <a:spcPct val="85000"/>
              </a:lnSpc>
              <a:defRPr/>
            </a:pPr>
            <a:r>
              <a:rPr kumimoji="1" lang="en-US" altLang="ko-KR" sz="1521" b="1" dirty="0">
                <a:solidFill>
                  <a:srgbClr val="000000"/>
                </a:solidFill>
                <a:latin typeface="Arial"/>
              </a:rPr>
              <a:t>F = (</a:t>
            </a:r>
            <a:r>
              <a:rPr kumimoji="1" lang="en-US" altLang="ko-KR" sz="1521" b="1" u="sng" dirty="0">
                <a:solidFill>
                  <a:srgbClr val="000000"/>
                </a:solidFill>
                <a:latin typeface="Arial"/>
              </a:rPr>
              <a:t>XXXX</a:t>
            </a:r>
            <a:r>
              <a:rPr kumimoji="1" lang="en-US" altLang="ko-KR" sz="1521" b="1" dirty="0">
                <a:solidFill>
                  <a:srgbClr val="000000"/>
                </a:solidFill>
                <a:latin typeface="Arial"/>
              </a:rPr>
              <a:t>A) + (</a:t>
            </a:r>
            <a:r>
              <a:rPr kumimoji="1" lang="en-US" altLang="ko-KR" sz="1521" b="1" u="sng" dirty="0">
                <a:solidFill>
                  <a:srgbClr val="000000"/>
                </a:solidFill>
                <a:latin typeface="Arial"/>
              </a:rPr>
              <a:t>YYYY</a:t>
            </a:r>
            <a:r>
              <a:rPr kumimoji="1" lang="en-US" altLang="ko-KR" sz="1521" b="1" dirty="0">
                <a:solidFill>
                  <a:srgbClr val="000000"/>
                </a:solidFill>
                <a:latin typeface="Arial"/>
              </a:rPr>
              <a:t>A’) = A+A’</a:t>
            </a:r>
          </a:p>
          <a:p>
            <a:pPr>
              <a:lnSpc>
                <a:spcPct val="85000"/>
              </a:lnSpc>
              <a:defRPr/>
            </a:pPr>
            <a:endParaRPr kumimoji="1" lang="en-US" altLang="ko-KR" sz="1521" b="1" dirty="0">
              <a:solidFill>
                <a:srgbClr val="000000"/>
              </a:solidFill>
              <a:latin typeface="Arial"/>
            </a:endParaRPr>
          </a:p>
          <a:p>
            <a:pPr>
              <a:lnSpc>
                <a:spcPct val="85000"/>
              </a:lnSpc>
              <a:defRPr/>
            </a:pPr>
            <a:r>
              <a:rPr kumimoji="1" lang="en-US" altLang="ko-KR" sz="1521" b="1" dirty="0">
                <a:solidFill>
                  <a:srgbClr val="000000"/>
                </a:solidFill>
                <a:latin typeface="Arial"/>
              </a:rPr>
              <a:t>              	      1                 1</a:t>
            </a:r>
          </a:p>
          <a:p>
            <a:pPr>
              <a:lnSpc>
                <a:spcPct val="85000"/>
              </a:lnSpc>
              <a:defRPr/>
            </a:pPr>
            <a:endParaRPr kumimoji="1" lang="en-US" altLang="ko-KR" sz="1521" b="1" dirty="0">
              <a:solidFill>
                <a:srgbClr val="000000"/>
              </a:solidFill>
              <a:latin typeface="Arial"/>
            </a:endParaRPr>
          </a:p>
          <a:p>
            <a:pPr marL="260741" indent="-260741">
              <a:spcBef>
                <a:spcPts val="456"/>
              </a:spcBef>
              <a:buFont typeface="Wingdings" panose="05000000000000000000" pitchFamily="2" charset="2"/>
              <a:buChar char="Ø"/>
              <a:defRPr/>
            </a:pPr>
            <a:r>
              <a:rPr kumimoji="1" lang="en-US" altLang="ko-KR" sz="1521" b="1" dirty="0">
                <a:solidFill>
                  <a:srgbClr val="0000FF"/>
                </a:solidFill>
                <a:latin typeface="Arial"/>
              </a:rPr>
              <a:t>Don’t use A+A’=1, </a:t>
            </a:r>
            <a:r>
              <a:rPr kumimoji="1" lang="en-US" altLang="ko-KR" sz="1521" b="1" dirty="0">
                <a:solidFill>
                  <a:srgbClr val="000000"/>
                </a:solidFill>
                <a:latin typeface="Arial"/>
              </a:rPr>
              <a:t>when investigating the static 1-hazard. (For this purpose, A and A’ are independent variables.)</a:t>
            </a:r>
            <a:endParaRPr kumimoji="1" lang="ko-KR" altLang="en-US" sz="1521" b="1" dirty="0">
              <a:solidFill>
                <a:srgbClr val="000000"/>
              </a:solidFill>
              <a:latin typeface="Times New Roman" pitchFamily="18" charset="0"/>
            </a:endParaRPr>
          </a:p>
        </p:txBody>
      </p:sp>
      <p:grpSp>
        <p:nvGrpSpPr>
          <p:cNvPr id="81924" name="Group 39">
            <a:extLst>
              <a:ext uri="{FF2B5EF4-FFF2-40B4-BE49-F238E27FC236}">
                <a16:creationId xmlns:a16="http://schemas.microsoft.com/office/drawing/2014/main" id="{0BDC4157-24CE-2741-A145-B9B3CB424DBC}"/>
              </a:ext>
            </a:extLst>
          </p:cNvPr>
          <p:cNvGrpSpPr>
            <a:grpSpLocks/>
          </p:cNvGrpSpPr>
          <p:nvPr/>
        </p:nvGrpSpPr>
        <p:grpSpPr bwMode="auto">
          <a:xfrm>
            <a:off x="3902075" y="1473200"/>
            <a:ext cx="2867025" cy="723900"/>
            <a:chOff x="484" y="936"/>
            <a:chExt cx="2218" cy="560"/>
          </a:xfrm>
        </p:grpSpPr>
        <p:grpSp>
          <p:nvGrpSpPr>
            <p:cNvPr id="81929" name="Group 18">
              <a:extLst>
                <a:ext uri="{FF2B5EF4-FFF2-40B4-BE49-F238E27FC236}">
                  <a16:creationId xmlns:a16="http://schemas.microsoft.com/office/drawing/2014/main" id="{2BD34BEB-ADBE-2D4F-93CF-D9A57C2BD6FA}"/>
                </a:ext>
              </a:extLst>
            </p:cNvPr>
            <p:cNvGrpSpPr>
              <a:grpSpLocks/>
            </p:cNvGrpSpPr>
            <p:nvPr/>
          </p:nvGrpSpPr>
          <p:grpSpPr bwMode="auto">
            <a:xfrm>
              <a:off x="1990" y="964"/>
              <a:ext cx="712" cy="337"/>
              <a:chOff x="1990" y="964"/>
              <a:chExt cx="712" cy="337"/>
            </a:xfrm>
          </p:grpSpPr>
          <p:sp>
            <p:nvSpPr>
              <p:cNvPr id="81934" name="Rectangle 16">
                <a:extLst>
                  <a:ext uri="{FF2B5EF4-FFF2-40B4-BE49-F238E27FC236}">
                    <a16:creationId xmlns:a16="http://schemas.microsoft.com/office/drawing/2014/main" id="{A39DA397-7704-BD4B-AEF7-547546086B0B}"/>
                  </a:ext>
                </a:extLst>
              </p:cNvPr>
              <p:cNvSpPr>
                <a:spLocks noChangeArrowheads="1"/>
              </p:cNvSpPr>
              <p:nvPr/>
            </p:nvSpPr>
            <p:spPr bwMode="auto">
              <a:xfrm>
                <a:off x="2086" y="964"/>
                <a:ext cx="469"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kumimoji="1" lang="en-US" altLang="ko-KR">
                    <a:solidFill>
                      <a:srgbClr val="0000FF"/>
                    </a:solidFill>
                  </a:rPr>
                  <a:t>Static </a:t>
                </a:r>
                <a:endParaRPr kumimoji="1" lang="en-US" altLang="ko-KR" b="1">
                  <a:solidFill>
                    <a:srgbClr val="0000FF"/>
                  </a:solidFill>
                </a:endParaRPr>
              </a:p>
            </p:txBody>
          </p:sp>
          <p:sp>
            <p:nvSpPr>
              <p:cNvPr id="81935" name="Rectangle 17">
                <a:extLst>
                  <a:ext uri="{FF2B5EF4-FFF2-40B4-BE49-F238E27FC236}">
                    <a16:creationId xmlns:a16="http://schemas.microsoft.com/office/drawing/2014/main" id="{D143A411-E0A5-954B-A459-6DE77BCDD0D1}"/>
                  </a:ext>
                </a:extLst>
              </p:cNvPr>
              <p:cNvSpPr>
                <a:spLocks noChangeArrowheads="1"/>
              </p:cNvSpPr>
              <p:nvPr/>
            </p:nvSpPr>
            <p:spPr bwMode="auto">
              <a:xfrm>
                <a:off x="1990" y="1108"/>
                <a:ext cx="712"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kumimoji="1" lang="en-US" altLang="ko-KR">
                    <a:solidFill>
                      <a:srgbClr val="0000FF"/>
                    </a:solidFill>
                  </a:rPr>
                  <a:t>1-hazard </a:t>
                </a:r>
                <a:endParaRPr kumimoji="1" lang="en-US" altLang="ko-KR" b="1">
                  <a:solidFill>
                    <a:srgbClr val="0000FF"/>
                  </a:solidFill>
                </a:endParaRPr>
              </a:p>
            </p:txBody>
          </p:sp>
        </p:grpSp>
        <p:sp>
          <p:nvSpPr>
            <p:cNvPr id="27674" name="Rectangle 19">
              <a:extLst>
                <a:ext uri="{FF2B5EF4-FFF2-40B4-BE49-F238E27FC236}">
                  <a16:creationId xmlns:a16="http://schemas.microsoft.com/office/drawing/2014/main" id="{CFFF7A0C-533C-7642-9F4E-D7223AE48356}"/>
                </a:ext>
              </a:extLst>
            </p:cNvPr>
            <p:cNvSpPr>
              <a:spLocks noChangeArrowheads="1"/>
            </p:cNvSpPr>
            <p:nvPr/>
          </p:nvSpPr>
          <p:spPr bwMode="auto">
            <a:xfrm>
              <a:off x="802" y="936"/>
              <a:ext cx="133" cy="193"/>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a:solidFill>
                    <a:srgbClr val="0000FF"/>
                  </a:solidFill>
                  <a:latin typeface="Arial"/>
                </a:rPr>
                <a:t>1</a:t>
              </a:r>
              <a:r>
                <a:rPr kumimoji="1" lang="en-US" altLang="ko-KR" sz="1217">
                  <a:solidFill>
                    <a:srgbClr val="0000FF"/>
                  </a:solidFill>
                  <a:latin typeface="Arial"/>
                </a:rPr>
                <a:t> </a:t>
              </a:r>
              <a:endParaRPr kumimoji="1" lang="en-US" altLang="ko-KR" b="1">
                <a:solidFill>
                  <a:srgbClr val="0000FF"/>
                </a:solidFill>
                <a:latin typeface="Arial"/>
              </a:endParaRPr>
            </a:p>
          </p:txBody>
        </p:sp>
        <p:sp>
          <p:nvSpPr>
            <p:cNvPr id="81931" name="Freeform 20">
              <a:extLst>
                <a:ext uri="{FF2B5EF4-FFF2-40B4-BE49-F238E27FC236}">
                  <a16:creationId xmlns:a16="http://schemas.microsoft.com/office/drawing/2014/main" id="{F6E70A80-A909-A144-B375-2C7659A0E394}"/>
                </a:ext>
              </a:extLst>
            </p:cNvPr>
            <p:cNvSpPr>
              <a:spLocks/>
            </p:cNvSpPr>
            <p:nvPr/>
          </p:nvSpPr>
          <p:spPr bwMode="auto">
            <a:xfrm>
              <a:off x="484" y="1127"/>
              <a:ext cx="1241" cy="351"/>
            </a:xfrm>
            <a:custGeom>
              <a:avLst/>
              <a:gdLst>
                <a:gd name="T0" fmla="*/ 0 w 1241"/>
                <a:gd name="T1" fmla="*/ 0 h 351"/>
                <a:gd name="T2" fmla="*/ 414 w 1241"/>
                <a:gd name="T3" fmla="*/ 0 h 351"/>
                <a:gd name="T4" fmla="*/ 414 w 1241"/>
                <a:gd name="T5" fmla="*/ 351 h 351"/>
                <a:gd name="T6" fmla="*/ 637 w 1241"/>
                <a:gd name="T7" fmla="*/ 351 h 351"/>
                <a:gd name="T8" fmla="*/ 637 w 1241"/>
                <a:gd name="T9" fmla="*/ 0 h 351"/>
                <a:gd name="T10" fmla="*/ 1241 w 1241"/>
                <a:gd name="T11" fmla="*/ 0 h 351"/>
                <a:gd name="T12" fmla="*/ 0 60000 65536"/>
                <a:gd name="T13" fmla="*/ 0 60000 65536"/>
                <a:gd name="T14" fmla="*/ 0 60000 65536"/>
                <a:gd name="T15" fmla="*/ 0 60000 65536"/>
                <a:gd name="T16" fmla="*/ 0 60000 65536"/>
                <a:gd name="T17" fmla="*/ 0 60000 65536"/>
                <a:gd name="T18" fmla="*/ 0 w 1241"/>
                <a:gd name="T19" fmla="*/ 0 h 351"/>
                <a:gd name="T20" fmla="*/ 1241 w 1241"/>
                <a:gd name="T21" fmla="*/ 351 h 351"/>
              </a:gdLst>
              <a:ahLst/>
              <a:cxnLst>
                <a:cxn ang="T12">
                  <a:pos x="T0" y="T1"/>
                </a:cxn>
                <a:cxn ang="T13">
                  <a:pos x="T2" y="T3"/>
                </a:cxn>
                <a:cxn ang="T14">
                  <a:pos x="T4" y="T5"/>
                </a:cxn>
                <a:cxn ang="T15">
                  <a:pos x="T6" y="T7"/>
                </a:cxn>
                <a:cxn ang="T16">
                  <a:pos x="T8" y="T9"/>
                </a:cxn>
                <a:cxn ang="T17">
                  <a:pos x="T10" y="T11"/>
                </a:cxn>
              </a:cxnLst>
              <a:rect l="T18" t="T19" r="T20" b="T21"/>
              <a:pathLst>
                <a:path w="1241" h="351">
                  <a:moveTo>
                    <a:pt x="0" y="0"/>
                  </a:moveTo>
                  <a:lnTo>
                    <a:pt x="414" y="0"/>
                  </a:lnTo>
                  <a:lnTo>
                    <a:pt x="414" y="351"/>
                  </a:lnTo>
                  <a:lnTo>
                    <a:pt x="637" y="351"/>
                  </a:lnTo>
                  <a:lnTo>
                    <a:pt x="637" y="0"/>
                  </a:lnTo>
                  <a:lnTo>
                    <a:pt x="1241" y="0"/>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81932" name="Rectangle 23">
              <a:extLst>
                <a:ext uri="{FF2B5EF4-FFF2-40B4-BE49-F238E27FC236}">
                  <a16:creationId xmlns:a16="http://schemas.microsoft.com/office/drawing/2014/main" id="{903FD124-E7CA-6944-8F77-09FDCB7017E6}"/>
                </a:ext>
              </a:extLst>
            </p:cNvPr>
            <p:cNvSpPr>
              <a:spLocks noChangeArrowheads="1"/>
            </p:cNvSpPr>
            <p:nvPr/>
          </p:nvSpPr>
          <p:spPr bwMode="auto">
            <a:xfrm>
              <a:off x="1200" y="936"/>
              <a:ext cx="149"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kumimoji="1" lang="en-US" altLang="ko-KR">
                  <a:solidFill>
                    <a:srgbClr val="0000FF"/>
                  </a:solidFill>
                </a:rPr>
                <a:t>1 </a:t>
              </a:r>
              <a:endParaRPr kumimoji="1" lang="en-US" altLang="ko-KR" b="1">
                <a:solidFill>
                  <a:srgbClr val="0000FF"/>
                </a:solidFill>
              </a:endParaRPr>
            </a:p>
          </p:txBody>
        </p:sp>
        <p:sp>
          <p:nvSpPr>
            <p:cNvPr id="81933" name="Rectangle 24">
              <a:extLst>
                <a:ext uri="{FF2B5EF4-FFF2-40B4-BE49-F238E27FC236}">
                  <a16:creationId xmlns:a16="http://schemas.microsoft.com/office/drawing/2014/main" id="{E35D9D16-872C-6B48-B646-ACBD4FD9C93B}"/>
                </a:ext>
              </a:extLst>
            </p:cNvPr>
            <p:cNvSpPr>
              <a:spLocks noChangeArrowheads="1"/>
            </p:cNvSpPr>
            <p:nvPr/>
          </p:nvSpPr>
          <p:spPr bwMode="auto">
            <a:xfrm>
              <a:off x="993" y="1303"/>
              <a:ext cx="149"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kumimoji="1" lang="en-US" altLang="ko-KR">
                  <a:solidFill>
                    <a:srgbClr val="0000FF"/>
                  </a:solidFill>
                </a:rPr>
                <a:t>0 </a:t>
              </a:r>
              <a:endParaRPr kumimoji="1" lang="en-US" altLang="ko-KR" b="1">
                <a:solidFill>
                  <a:srgbClr val="0000FF"/>
                </a:solidFill>
              </a:endParaRPr>
            </a:p>
          </p:txBody>
        </p:sp>
      </p:grpSp>
      <p:sp>
        <p:nvSpPr>
          <p:cNvPr id="81925" name="Line 41">
            <a:extLst>
              <a:ext uri="{FF2B5EF4-FFF2-40B4-BE49-F238E27FC236}">
                <a16:creationId xmlns:a16="http://schemas.microsoft.com/office/drawing/2014/main" id="{10A0CE36-A594-9F47-91EC-056EE6D892DC}"/>
              </a:ext>
            </a:extLst>
          </p:cNvPr>
          <p:cNvSpPr>
            <a:spLocks noChangeShapeType="1"/>
          </p:cNvSpPr>
          <p:nvPr/>
        </p:nvSpPr>
        <p:spPr bwMode="auto">
          <a:xfrm flipH="1" flipV="1">
            <a:off x="3082925" y="4627563"/>
            <a:ext cx="231775" cy="231775"/>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1926" name="Line 42">
            <a:extLst>
              <a:ext uri="{FF2B5EF4-FFF2-40B4-BE49-F238E27FC236}">
                <a16:creationId xmlns:a16="http://schemas.microsoft.com/office/drawing/2014/main" id="{FADBEBFF-CC57-CC41-9854-8C087276150A}"/>
              </a:ext>
            </a:extLst>
          </p:cNvPr>
          <p:cNvSpPr>
            <a:spLocks noChangeShapeType="1"/>
          </p:cNvSpPr>
          <p:nvPr/>
        </p:nvSpPr>
        <p:spPr bwMode="auto">
          <a:xfrm flipH="1" flipV="1">
            <a:off x="4079875" y="4625975"/>
            <a:ext cx="241300" cy="2413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1927" name="직사각형 15">
            <a:extLst>
              <a:ext uri="{FF2B5EF4-FFF2-40B4-BE49-F238E27FC236}">
                <a16:creationId xmlns:a16="http://schemas.microsoft.com/office/drawing/2014/main" id="{1B489A70-05C4-A645-9EF7-D798CE637875}"/>
              </a:ext>
            </a:extLst>
          </p:cNvPr>
          <p:cNvSpPr>
            <a:spLocks noChangeArrowheads="1"/>
          </p:cNvSpPr>
          <p:nvPr/>
        </p:nvSpPr>
        <p:spPr bwMode="auto">
          <a:xfrm>
            <a:off x="1457325" y="5137150"/>
            <a:ext cx="6519863" cy="730250"/>
          </a:xfrm>
          <a:prstGeom prst="rect">
            <a:avLst/>
          </a:prstGeom>
          <a:noFill/>
          <a:ln w="12700">
            <a:solidFill>
              <a:srgbClr val="C00000"/>
            </a:solidFill>
            <a:round/>
            <a:headEnd/>
            <a:tailEnd/>
          </a:ln>
          <a:extLst>
            <a:ext uri="{909E8E84-426E-40DD-AFC4-6F175D3DCCD1}">
              <a14:hiddenFill xmlns:a14="http://schemas.microsoft.com/office/drawing/2010/main">
                <a:solidFill>
                  <a:srgbClr val="FFFFFF"/>
                </a:solidFill>
              </a14:hiddenFill>
            </a:ext>
          </a:extLst>
        </p:spPr>
        <p:txBody>
          <a:bodyPr lIns="69533" tIns="34766" rIns="69533" bIns="34766"/>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endParaRPr kumimoji="1" lang="ko-KR" altLang="en-US" b="1">
              <a:solidFill>
                <a:srgbClr val="000000"/>
              </a:solidFill>
              <a:latin typeface="Times New Roman" panose="02020603050405020304" pitchFamily="18" charset="0"/>
            </a:endParaRPr>
          </a:p>
        </p:txBody>
      </p:sp>
      <p:sp>
        <p:nvSpPr>
          <p:cNvPr id="18" name="Rectangle 302">
            <a:extLst>
              <a:ext uri="{FF2B5EF4-FFF2-40B4-BE49-F238E27FC236}">
                <a16:creationId xmlns:a16="http://schemas.microsoft.com/office/drawing/2014/main" id="{FBE95574-BE84-914F-B512-1C77BB902C93}"/>
              </a:ext>
            </a:extLst>
          </p:cNvPr>
          <p:cNvSpPr>
            <a:spLocks noChangeArrowheads="1"/>
          </p:cNvSpPr>
          <p:nvPr/>
        </p:nvSpPr>
        <p:spPr bwMode="auto">
          <a:xfrm>
            <a:off x="2008188" y="5956300"/>
            <a:ext cx="5391150" cy="746125"/>
          </a:xfrm>
          <a:prstGeom prst="rect">
            <a:avLst/>
          </a:prstGeom>
          <a:noFill/>
          <a:ln w="9525">
            <a:solidFill>
              <a:schemeClr val="bg2"/>
            </a:solidFill>
            <a:miter lim="800000"/>
            <a:headEnd/>
            <a:tailEnd/>
          </a:ln>
        </p:spPr>
        <p:txBody>
          <a:bodyPr lIns="0" tIns="0" rIns="0" bIns="0">
            <a:spAutoFit/>
          </a:bodyPr>
          <a:lstStyle/>
          <a:p>
            <a:pPr algn="ctr">
              <a:spcBef>
                <a:spcPts val="912"/>
              </a:spcBef>
              <a:spcAft>
                <a:spcPts val="912"/>
              </a:spcAft>
              <a:defRPr/>
            </a:pPr>
            <a:r>
              <a:rPr kumimoji="1" lang="en-US" altLang="ko-KR" sz="1673" b="1" dirty="0">
                <a:solidFill>
                  <a:srgbClr val="FF0000"/>
                </a:solidFill>
                <a:latin typeface="Arial"/>
              </a:rPr>
              <a:t>Two </a:t>
            </a:r>
            <a:r>
              <a:rPr kumimoji="1" lang="en-US" altLang="ko-KR" sz="1673" b="1" i="1" dirty="0">
                <a:solidFill>
                  <a:srgbClr val="FF0000"/>
                </a:solidFill>
                <a:latin typeface="Arial"/>
              </a:rPr>
              <a:t>necessary</a:t>
            </a:r>
            <a:r>
              <a:rPr kumimoji="1" lang="en-US" altLang="ko-KR" sz="1673" b="1" dirty="0">
                <a:solidFill>
                  <a:srgbClr val="FF0000"/>
                </a:solidFill>
                <a:latin typeface="Arial"/>
              </a:rPr>
              <a:t> conditions of glitch: </a:t>
            </a:r>
          </a:p>
          <a:p>
            <a:pPr algn="ctr">
              <a:spcBef>
                <a:spcPts val="912"/>
              </a:spcBef>
              <a:spcAft>
                <a:spcPts val="912"/>
              </a:spcAft>
              <a:defRPr/>
            </a:pPr>
            <a:r>
              <a:rPr kumimoji="1" lang="en-US" altLang="ko-KR" sz="1673" b="1" dirty="0">
                <a:solidFill>
                  <a:srgbClr val="FF0000"/>
                </a:solidFill>
                <a:latin typeface="Arial"/>
              </a:rPr>
              <a:t>multiple paths and different path delay</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1A02BF7B-235B-D846-B8E5-0FE3C9DBFA36}"/>
                  </a:ext>
                </a:extLst>
              </p14:cNvPr>
              <p14:cNvContentPartPr/>
              <p14:nvPr/>
            </p14:nvContentPartPr>
            <p14:xfrm>
              <a:off x="1849320" y="975960"/>
              <a:ext cx="7305840" cy="5816880"/>
            </p14:xfrm>
          </p:contentPart>
        </mc:Choice>
        <mc:Fallback>
          <p:pic>
            <p:nvPicPr>
              <p:cNvPr id="2" name="Ink 1">
                <a:extLst>
                  <a:ext uri="{FF2B5EF4-FFF2-40B4-BE49-F238E27FC236}">
                    <a16:creationId xmlns:a16="http://schemas.microsoft.com/office/drawing/2014/main" id="{1A02BF7B-235B-D846-B8E5-0FE3C9DBFA36}"/>
                  </a:ext>
                </a:extLst>
              </p:cNvPr>
              <p:cNvPicPr/>
              <p:nvPr/>
            </p:nvPicPr>
            <p:blipFill>
              <a:blip r:embed="rId4"/>
              <a:stretch>
                <a:fillRect/>
              </a:stretch>
            </p:blipFill>
            <p:spPr>
              <a:xfrm>
                <a:off x="1839960" y="966600"/>
                <a:ext cx="7324560" cy="5835600"/>
              </a:xfrm>
              <a:prstGeom prst="rect">
                <a:avLst/>
              </a:prstGeom>
            </p:spPr>
          </p:pic>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6F992C20-5465-E245-95D0-DF40B2157B02}"/>
              </a:ext>
            </a:extLst>
          </p:cNvPr>
          <p:cNvSpPr>
            <a:spLocks noGrp="1" noChangeArrowheads="1"/>
          </p:cNvSpPr>
          <p:nvPr>
            <p:ph type="title"/>
          </p:nvPr>
        </p:nvSpPr>
        <p:spPr>
          <a:xfrm>
            <a:off x="1747838" y="1001713"/>
            <a:ext cx="4468812" cy="249237"/>
          </a:xfrm>
        </p:spPr>
        <p:txBody>
          <a:bodyPr/>
          <a:lstStyle/>
          <a:p>
            <a:pPr>
              <a:defRPr/>
            </a:pPr>
            <a:r>
              <a:rPr lang="en-US" altLang="ko-KR" sz="1521"/>
              <a:t>3.5 Time Response in Combinational Networks</a:t>
            </a:r>
          </a:p>
        </p:txBody>
      </p:sp>
      <p:sp>
        <p:nvSpPr>
          <p:cNvPr id="27651" name="Rectangle 3">
            <a:extLst>
              <a:ext uri="{FF2B5EF4-FFF2-40B4-BE49-F238E27FC236}">
                <a16:creationId xmlns:a16="http://schemas.microsoft.com/office/drawing/2014/main" id="{F6CCF8F9-04C7-2842-96E5-CF0D35CF27CB}"/>
              </a:ext>
            </a:extLst>
          </p:cNvPr>
          <p:cNvSpPr>
            <a:spLocks noChangeArrowheads="1"/>
          </p:cNvSpPr>
          <p:nvPr/>
        </p:nvSpPr>
        <p:spPr bwMode="auto">
          <a:xfrm>
            <a:off x="1392238" y="1619250"/>
            <a:ext cx="1511300" cy="238125"/>
          </a:xfrm>
          <a:prstGeom prst="rect">
            <a:avLst/>
          </a:prstGeom>
          <a:noFill/>
          <a:ln w="12700">
            <a:noFill/>
            <a:miter lim="800000"/>
            <a:headEnd/>
            <a:tailEnd/>
          </a:ln>
        </p:spPr>
        <p:txBody>
          <a:bodyPr wrap="none" lIns="48286" tIns="19315" rIns="48286" bIns="19315">
            <a:spAutoFit/>
          </a:bodyPr>
          <a:lstStyle/>
          <a:p>
            <a:pPr>
              <a:lnSpc>
                <a:spcPct val="85000"/>
              </a:lnSpc>
              <a:defRPr/>
            </a:pPr>
            <a:r>
              <a:rPr kumimoji="1" lang="en-US" altLang="ko-KR" sz="1521" b="1" i="1" dirty="0">
                <a:solidFill>
                  <a:srgbClr val="000000"/>
                </a:solidFill>
                <a:latin typeface="Arial"/>
              </a:rPr>
              <a:t>Static 0-Hazard</a:t>
            </a:r>
          </a:p>
        </p:txBody>
      </p:sp>
      <p:sp>
        <p:nvSpPr>
          <p:cNvPr id="27653" name="Rectangle 6">
            <a:extLst>
              <a:ext uri="{FF2B5EF4-FFF2-40B4-BE49-F238E27FC236}">
                <a16:creationId xmlns:a16="http://schemas.microsoft.com/office/drawing/2014/main" id="{0A9A8A81-46AD-F740-A6CD-A2C1505A9E2B}"/>
              </a:ext>
            </a:extLst>
          </p:cNvPr>
          <p:cNvSpPr>
            <a:spLocks noChangeArrowheads="1"/>
          </p:cNvSpPr>
          <p:nvPr/>
        </p:nvSpPr>
        <p:spPr bwMode="auto">
          <a:xfrm>
            <a:off x="1620838" y="2632075"/>
            <a:ext cx="6356350" cy="3656013"/>
          </a:xfrm>
          <a:prstGeom prst="rect">
            <a:avLst/>
          </a:prstGeom>
          <a:noFill/>
          <a:ln w="12700">
            <a:noFill/>
            <a:miter lim="800000"/>
            <a:headEnd/>
            <a:tailEnd/>
          </a:ln>
        </p:spPr>
        <p:txBody>
          <a:bodyPr lIns="48286" tIns="19315" rIns="48286" bIns="19315">
            <a:spAutoFit/>
          </a:bodyPr>
          <a:lstStyle/>
          <a:p>
            <a:pPr marL="260741" indent="-260741">
              <a:lnSpc>
                <a:spcPct val="85000"/>
              </a:lnSpc>
              <a:buFont typeface="Wingdings" panose="05000000000000000000" pitchFamily="2" charset="2"/>
              <a:buChar char="Ø"/>
              <a:defRPr/>
            </a:pPr>
            <a:r>
              <a:rPr kumimoji="1" lang="en-US" altLang="ko-KR" sz="1521" b="1" dirty="0">
                <a:solidFill>
                  <a:srgbClr val="000000"/>
                </a:solidFill>
                <a:latin typeface="Arial"/>
              </a:rPr>
              <a:t>Without the notion of time, we can safely AA’=0</a:t>
            </a:r>
            <a:endParaRPr kumimoji="1" lang="ko-KR" altLang="en-US" sz="1521" b="1" dirty="0">
              <a:solidFill>
                <a:srgbClr val="000000"/>
              </a:solidFill>
              <a:latin typeface="Times New Roman" pitchFamily="18" charset="0"/>
            </a:endParaRPr>
          </a:p>
          <a:p>
            <a:pPr marL="260741" indent="-260741">
              <a:lnSpc>
                <a:spcPct val="85000"/>
              </a:lnSpc>
              <a:buFont typeface="Wingdings" panose="05000000000000000000" pitchFamily="2" charset="2"/>
              <a:buChar char="Ø"/>
              <a:defRPr/>
            </a:pPr>
            <a:endParaRPr kumimoji="1" lang="en-US" altLang="ko-KR" sz="1521" b="1" dirty="0">
              <a:solidFill>
                <a:srgbClr val="000000"/>
              </a:solidFill>
              <a:latin typeface="Arial"/>
            </a:endParaRPr>
          </a:p>
          <a:p>
            <a:pPr marL="260741" indent="-260741">
              <a:lnSpc>
                <a:spcPct val="85000"/>
              </a:lnSpc>
              <a:buFont typeface="Wingdings" panose="05000000000000000000" pitchFamily="2" charset="2"/>
              <a:buChar char="Ø"/>
              <a:defRPr/>
            </a:pPr>
            <a:r>
              <a:rPr kumimoji="1" lang="en-US" altLang="ko-KR" sz="1521" b="1" dirty="0">
                <a:solidFill>
                  <a:srgbClr val="FF0000"/>
                </a:solidFill>
                <a:latin typeface="Arial"/>
              </a:rPr>
              <a:t>Static 0-Hazard happens </a:t>
            </a:r>
            <a:r>
              <a:rPr kumimoji="1" lang="en-US" altLang="ko-KR" sz="1521" b="1" dirty="0">
                <a:solidFill>
                  <a:srgbClr val="000000"/>
                </a:solidFill>
                <a:latin typeface="Arial"/>
              </a:rPr>
              <a:t>as </a:t>
            </a:r>
            <a:r>
              <a:rPr kumimoji="1" lang="en-US" altLang="ko-KR" sz="1521" b="1" dirty="0">
                <a:solidFill>
                  <a:srgbClr val="0000FF"/>
                </a:solidFill>
                <a:latin typeface="Arial"/>
              </a:rPr>
              <a:t>AA’ </a:t>
            </a:r>
            <a:r>
              <a:rPr kumimoji="1" lang="en-US" altLang="ko-KR" sz="1521" b="1" dirty="0">
                <a:solidFill>
                  <a:srgbClr val="0000FF"/>
                </a:solidFill>
                <a:latin typeface="Arial"/>
                <a:ea typeface="바탕체" pitchFamily="17" charset="-127"/>
                <a:sym typeface="Symbol" pitchFamily="18" charset="2"/>
              </a:rPr>
              <a:t></a:t>
            </a:r>
            <a:r>
              <a:rPr kumimoji="1" lang="en-US" altLang="ko-KR" sz="1521" b="1" dirty="0">
                <a:solidFill>
                  <a:srgbClr val="0000FF"/>
                </a:solidFill>
                <a:latin typeface="Arial"/>
              </a:rPr>
              <a:t> 0 </a:t>
            </a:r>
            <a:r>
              <a:rPr kumimoji="1" lang="en-US" altLang="ko-KR" sz="1521" b="1" dirty="0">
                <a:solidFill>
                  <a:srgbClr val="000000"/>
                </a:solidFill>
                <a:latin typeface="Arial"/>
              </a:rPr>
              <a:t>momentarily.</a:t>
            </a:r>
          </a:p>
          <a:p>
            <a:pPr>
              <a:lnSpc>
                <a:spcPct val="85000"/>
              </a:lnSpc>
              <a:defRPr/>
            </a:pPr>
            <a:r>
              <a:rPr kumimoji="1" lang="en-US" altLang="ko-KR" sz="1521" b="1" dirty="0">
                <a:solidFill>
                  <a:srgbClr val="000000"/>
                </a:solidFill>
                <a:latin typeface="Arial"/>
              </a:rPr>
              <a:t>	I.e., A=A’=1 momentarily. </a:t>
            </a:r>
          </a:p>
          <a:p>
            <a:pPr marL="260741" indent="-260741">
              <a:lnSpc>
                <a:spcPct val="85000"/>
              </a:lnSpc>
              <a:buFont typeface="Wingdings" panose="05000000000000000000" pitchFamily="2" charset="2"/>
              <a:buChar char="Ø"/>
              <a:defRPr/>
            </a:pPr>
            <a:endParaRPr kumimoji="1" lang="en-US" altLang="ko-KR" sz="1521" b="1" dirty="0">
              <a:solidFill>
                <a:srgbClr val="000000"/>
              </a:solidFill>
              <a:latin typeface="Arial"/>
            </a:endParaRPr>
          </a:p>
          <a:p>
            <a:pPr marL="260741" indent="-260741">
              <a:lnSpc>
                <a:spcPct val="85000"/>
              </a:lnSpc>
              <a:buFont typeface="Wingdings" panose="05000000000000000000" pitchFamily="2" charset="2"/>
              <a:buChar char="Ø"/>
              <a:defRPr/>
            </a:pPr>
            <a:r>
              <a:rPr kumimoji="1" lang="en-US" altLang="ko-KR" sz="1521" b="1" dirty="0">
                <a:solidFill>
                  <a:srgbClr val="000000"/>
                </a:solidFill>
                <a:latin typeface="Arial"/>
              </a:rPr>
              <a:t>IMPORTANT: When do we have the term (AA’) in an expression?</a:t>
            </a:r>
          </a:p>
          <a:p>
            <a:pPr marL="260741" indent="-260741">
              <a:lnSpc>
                <a:spcPct val="85000"/>
              </a:lnSpc>
              <a:buFont typeface="Wingdings" panose="05000000000000000000" pitchFamily="2" charset="2"/>
              <a:buChar char="Ø"/>
              <a:defRPr/>
            </a:pPr>
            <a:endParaRPr kumimoji="1" lang="en-US" altLang="ko-KR" sz="1521" b="1" dirty="0">
              <a:solidFill>
                <a:srgbClr val="000000"/>
              </a:solidFill>
              <a:latin typeface="Arial"/>
            </a:endParaRPr>
          </a:p>
          <a:p>
            <a:pPr marL="608396" lvl="1" indent="-260741">
              <a:lnSpc>
                <a:spcPct val="85000"/>
              </a:lnSpc>
              <a:buFont typeface="Wingdings" panose="05000000000000000000" pitchFamily="2" charset="2"/>
              <a:buChar char="ü"/>
              <a:defRPr/>
            </a:pPr>
            <a:r>
              <a:rPr kumimoji="1" lang="en-US" altLang="ko-KR" sz="1521" b="1" dirty="0">
                <a:solidFill>
                  <a:srgbClr val="FF0000"/>
                </a:solidFill>
                <a:latin typeface="Arial"/>
              </a:rPr>
              <a:t>Normally, it can occur in the P-O-S (OR-AND) implementation.</a:t>
            </a:r>
          </a:p>
          <a:p>
            <a:pPr>
              <a:lnSpc>
                <a:spcPct val="85000"/>
              </a:lnSpc>
              <a:defRPr/>
            </a:pPr>
            <a:endParaRPr kumimoji="1" lang="en-US" altLang="ko-KR" sz="1521" b="1" dirty="0">
              <a:solidFill>
                <a:srgbClr val="000000"/>
              </a:solidFill>
              <a:latin typeface="Arial"/>
            </a:endParaRPr>
          </a:p>
          <a:p>
            <a:pPr lvl="2">
              <a:lnSpc>
                <a:spcPct val="85000"/>
              </a:lnSpc>
              <a:defRPr/>
            </a:pPr>
            <a:r>
              <a:rPr kumimoji="1" lang="en-US" altLang="ko-KR" sz="1521" b="1" dirty="0">
                <a:solidFill>
                  <a:srgbClr val="000000"/>
                </a:solidFill>
                <a:latin typeface="Arial"/>
              </a:rPr>
              <a:t>F = (</a:t>
            </a:r>
            <a:r>
              <a:rPr kumimoji="1" lang="en-US" altLang="ko-KR" sz="1521" b="1" u="sng" dirty="0">
                <a:solidFill>
                  <a:srgbClr val="000000"/>
                </a:solidFill>
                <a:latin typeface="Arial"/>
              </a:rPr>
              <a:t>X+X+X</a:t>
            </a:r>
            <a:r>
              <a:rPr kumimoji="1" lang="en-US" altLang="ko-KR" sz="1521" b="1" dirty="0">
                <a:solidFill>
                  <a:srgbClr val="000000"/>
                </a:solidFill>
                <a:latin typeface="Arial"/>
              </a:rPr>
              <a:t>+A) (</a:t>
            </a:r>
            <a:r>
              <a:rPr kumimoji="1" lang="en-US" altLang="ko-KR" sz="1521" b="1" u="sng" dirty="0">
                <a:solidFill>
                  <a:srgbClr val="000000"/>
                </a:solidFill>
                <a:latin typeface="Arial"/>
              </a:rPr>
              <a:t>Y+Y+Y</a:t>
            </a:r>
            <a:r>
              <a:rPr kumimoji="1" lang="en-US" altLang="ko-KR" sz="1521" b="1" dirty="0">
                <a:solidFill>
                  <a:srgbClr val="000000"/>
                </a:solidFill>
                <a:latin typeface="Arial"/>
              </a:rPr>
              <a:t>+A’) = AA’</a:t>
            </a:r>
          </a:p>
          <a:p>
            <a:pPr>
              <a:lnSpc>
                <a:spcPct val="85000"/>
              </a:lnSpc>
              <a:defRPr/>
            </a:pPr>
            <a:endParaRPr kumimoji="1" lang="en-US" altLang="ko-KR" sz="1521" b="1" dirty="0">
              <a:solidFill>
                <a:srgbClr val="000000"/>
              </a:solidFill>
              <a:latin typeface="Arial"/>
            </a:endParaRPr>
          </a:p>
          <a:p>
            <a:pPr>
              <a:lnSpc>
                <a:spcPct val="85000"/>
              </a:lnSpc>
              <a:defRPr/>
            </a:pPr>
            <a:r>
              <a:rPr kumimoji="1" lang="en-US" altLang="ko-KR" sz="1521" b="1" dirty="0">
                <a:solidFill>
                  <a:srgbClr val="000000"/>
                </a:solidFill>
                <a:latin typeface="Arial"/>
              </a:rPr>
              <a:t>                                 0               0</a:t>
            </a:r>
          </a:p>
          <a:p>
            <a:pPr marL="260741" indent="-260741">
              <a:spcBef>
                <a:spcPts val="456"/>
              </a:spcBef>
              <a:buFont typeface="Wingdings" panose="05000000000000000000" pitchFamily="2" charset="2"/>
              <a:buChar char="Ø"/>
              <a:defRPr/>
            </a:pPr>
            <a:endParaRPr kumimoji="1" lang="en-US" altLang="ko-KR" sz="1521" b="1" dirty="0">
              <a:solidFill>
                <a:srgbClr val="0000FF"/>
              </a:solidFill>
              <a:latin typeface="Arial"/>
            </a:endParaRPr>
          </a:p>
          <a:p>
            <a:pPr marL="260741" indent="-260741">
              <a:spcBef>
                <a:spcPts val="456"/>
              </a:spcBef>
              <a:buFont typeface="Wingdings" panose="05000000000000000000" pitchFamily="2" charset="2"/>
              <a:buChar char="Ø"/>
              <a:defRPr/>
            </a:pPr>
            <a:r>
              <a:rPr kumimoji="1" lang="en-US" altLang="ko-KR" sz="1521" b="1" dirty="0">
                <a:solidFill>
                  <a:srgbClr val="0000FF"/>
                </a:solidFill>
                <a:latin typeface="Arial"/>
              </a:rPr>
              <a:t>Don’t use AA’=0, </a:t>
            </a:r>
            <a:r>
              <a:rPr kumimoji="1" lang="en-US" altLang="ko-KR" sz="1521" b="1" dirty="0">
                <a:solidFill>
                  <a:srgbClr val="000000"/>
                </a:solidFill>
                <a:latin typeface="Arial"/>
              </a:rPr>
              <a:t>when investigating the static 0-hazard. (For this purpose, A and A’ are independent variables.)</a:t>
            </a:r>
            <a:endParaRPr kumimoji="1" lang="ko-KR" altLang="en-US" sz="1521" b="1" dirty="0">
              <a:solidFill>
                <a:srgbClr val="000000"/>
              </a:solidFill>
              <a:latin typeface="Times New Roman" pitchFamily="18" charset="0"/>
            </a:endParaRPr>
          </a:p>
          <a:p>
            <a:pPr>
              <a:lnSpc>
                <a:spcPct val="85000"/>
              </a:lnSpc>
              <a:defRPr/>
            </a:pPr>
            <a:endParaRPr kumimoji="1" lang="en-US" altLang="ko-KR" sz="1521" b="1" dirty="0">
              <a:solidFill>
                <a:srgbClr val="000000"/>
              </a:solidFill>
              <a:latin typeface="Arial"/>
            </a:endParaRPr>
          </a:p>
        </p:txBody>
      </p:sp>
      <p:grpSp>
        <p:nvGrpSpPr>
          <p:cNvPr id="83972" name="Group 38">
            <a:extLst>
              <a:ext uri="{FF2B5EF4-FFF2-40B4-BE49-F238E27FC236}">
                <a16:creationId xmlns:a16="http://schemas.microsoft.com/office/drawing/2014/main" id="{5A4A5552-4D5E-224D-B1A7-E12E689C1925}"/>
              </a:ext>
            </a:extLst>
          </p:cNvPr>
          <p:cNvGrpSpPr>
            <a:grpSpLocks/>
          </p:cNvGrpSpPr>
          <p:nvPr/>
        </p:nvGrpSpPr>
        <p:grpSpPr bwMode="auto">
          <a:xfrm>
            <a:off x="3740150" y="1466850"/>
            <a:ext cx="2963863" cy="847725"/>
            <a:chOff x="484" y="2566"/>
            <a:chExt cx="2296" cy="656"/>
          </a:xfrm>
        </p:grpSpPr>
        <p:grpSp>
          <p:nvGrpSpPr>
            <p:cNvPr id="83976" name="Group 12">
              <a:extLst>
                <a:ext uri="{FF2B5EF4-FFF2-40B4-BE49-F238E27FC236}">
                  <a16:creationId xmlns:a16="http://schemas.microsoft.com/office/drawing/2014/main" id="{09CFE2E3-81EB-9E41-82ED-C4FF794CFAD9}"/>
                </a:ext>
              </a:extLst>
            </p:cNvPr>
            <p:cNvGrpSpPr>
              <a:grpSpLocks/>
            </p:cNvGrpSpPr>
            <p:nvPr/>
          </p:nvGrpSpPr>
          <p:grpSpPr bwMode="auto">
            <a:xfrm>
              <a:off x="2025" y="2885"/>
              <a:ext cx="755" cy="337"/>
              <a:chOff x="2025" y="1877"/>
              <a:chExt cx="755" cy="337"/>
            </a:xfrm>
          </p:grpSpPr>
          <p:sp>
            <p:nvSpPr>
              <p:cNvPr id="83981" name="Rectangle 10">
                <a:extLst>
                  <a:ext uri="{FF2B5EF4-FFF2-40B4-BE49-F238E27FC236}">
                    <a16:creationId xmlns:a16="http://schemas.microsoft.com/office/drawing/2014/main" id="{6B617511-A70D-794E-8971-C7A19CE1C08F}"/>
                  </a:ext>
                </a:extLst>
              </p:cNvPr>
              <p:cNvSpPr>
                <a:spLocks noChangeArrowheads="1"/>
              </p:cNvSpPr>
              <p:nvPr/>
            </p:nvSpPr>
            <p:spPr bwMode="auto">
              <a:xfrm>
                <a:off x="2120" y="1877"/>
                <a:ext cx="496"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kumimoji="1" lang="en-US" altLang="ko-KR">
                    <a:solidFill>
                      <a:srgbClr val="0000FF"/>
                    </a:solidFill>
                  </a:rPr>
                  <a:t>Static </a:t>
                </a:r>
                <a:endParaRPr kumimoji="1" lang="en-US" altLang="ko-KR" b="1">
                  <a:solidFill>
                    <a:srgbClr val="0000FF"/>
                  </a:solidFill>
                </a:endParaRPr>
              </a:p>
            </p:txBody>
          </p:sp>
          <p:sp>
            <p:nvSpPr>
              <p:cNvPr id="83982" name="Rectangle 11">
                <a:extLst>
                  <a:ext uri="{FF2B5EF4-FFF2-40B4-BE49-F238E27FC236}">
                    <a16:creationId xmlns:a16="http://schemas.microsoft.com/office/drawing/2014/main" id="{FF9EF73D-D4CF-EF40-8F56-D383772F5BE0}"/>
                  </a:ext>
                </a:extLst>
              </p:cNvPr>
              <p:cNvSpPr>
                <a:spLocks noChangeArrowheads="1"/>
              </p:cNvSpPr>
              <p:nvPr/>
            </p:nvSpPr>
            <p:spPr bwMode="auto">
              <a:xfrm>
                <a:off x="2025" y="2021"/>
                <a:ext cx="755"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kumimoji="1" lang="en-US" altLang="ko-KR">
                    <a:solidFill>
                      <a:srgbClr val="0000FF"/>
                    </a:solidFill>
                  </a:rPr>
                  <a:t>0-hazard </a:t>
                </a:r>
                <a:endParaRPr kumimoji="1" lang="en-US" altLang="ko-KR" b="1">
                  <a:solidFill>
                    <a:srgbClr val="0000FF"/>
                  </a:solidFill>
                </a:endParaRPr>
              </a:p>
            </p:txBody>
          </p:sp>
        </p:grpSp>
        <p:sp>
          <p:nvSpPr>
            <p:cNvPr id="83977" name="Freeform 21">
              <a:extLst>
                <a:ext uri="{FF2B5EF4-FFF2-40B4-BE49-F238E27FC236}">
                  <a16:creationId xmlns:a16="http://schemas.microsoft.com/office/drawing/2014/main" id="{74488452-F4D3-784B-8A35-2C5477D64A88}"/>
                </a:ext>
              </a:extLst>
            </p:cNvPr>
            <p:cNvSpPr>
              <a:spLocks/>
            </p:cNvSpPr>
            <p:nvPr/>
          </p:nvSpPr>
          <p:spPr bwMode="auto">
            <a:xfrm>
              <a:off x="484" y="2742"/>
              <a:ext cx="1273" cy="367"/>
            </a:xfrm>
            <a:custGeom>
              <a:avLst/>
              <a:gdLst>
                <a:gd name="T0" fmla="*/ 0 w 1273"/>
                <a:gd name="T1" fmla="*/ 367 h 367"/>
                <a:gd name="T2" fmla="*/ 414 w 1273"/>
                <a:gd name="T3" fmla="*/ 367 h 367"/>
                <a:gd name="T4" fmla="*/ 414 w 1273"/>
                <a:gd name="T5" fmla="*/ 0 h 367"/>
                <a:gd name="T6" fmla="*/ 637 w 1273"/>
                <a:gd name="T7" fmla="*/ 0 h 367"/>
                <a:gd name="T8" fmla="*/ 637 w 1273"/>
                <a:gd name="T9" fmla="*/ 367 h 367"/>
                <a:gd name="T10" fmla="*/ 1273 w 1273"/>
                <a:gd name="T11" fmla="*/ 367 h 367"/>
                <a:gd name="T12" fmla="*/ 0 60000 65536"/>
                <a:gd name="T13" fmla="*/ 0 60000 65536"/>
                <a:gd name="T14" fmla="*/ 0 60000 65536"/>
                <a:gd name="T15" fmla="*/ 0 60000 65536"/>
                <a:gd name="T16" fmla="*/ 0 60000 65536"/>
                <a:gd name="T17" fmla="*/ 0 60000 65536"/>
                <a:gd name="T18" fmla="*/ 0 w 1273"/>
                <a:gd name="T19" fmla="*/ 0 h 367"/>
                <a:gd name="T20" fmla="*/ 1273 w 1273"/>
                <a:gd name="T21" fmla="*/ 367 h 367"/>
              </a:gdLst>
              <a:ahLst/>
              <a:cxnLst>
                <a:cxn ang="T12">
                  <a:pos x="T0" y="T1"/>
                </a:cxn>
                <a:cxn ang="T13">
                  <a:pos x="T2" y="T3"/>
                </a:cxn>
                <a:cxn ang="T14">
                  <a:pos x="T4" y="T5"/>
                </a:cxn>
                <a:cxn ang="T15">
                  <a:pos x="T6" y="T7"/>
                </a:cxn>
                <a:cxn ang="T16">
                  <a:pos x="T8" y="T9"/>
                </a:cxn>
                <a:cxn ang="T17">
                  <a:pos x="T10" y="T11"/>
                </a:cxn>
              </a:cxnLst>
              <a:rect l="T18" t="T19" r="T20" b="T21"/>
              <a:pathLst>
                <a:path w="1273" h="367">
                  <a:moveTo>
                    <a:pt x="0" y="367"/>
                  </a:moveTo>
                  <a:lnTo>
                    <a:pt x="414" y="367"/>
                  </a:lnTo>
                  <a:lnTo>
                    <a:pt x="414" y="0"/>
                  </a:lnTo>
                  <a:lnTo>
                    <a:pt x="637" y="0"/>
                  </a:lnTo>
                  <a:lnTo>
                    <a:pt x="637" y="367"/>
                  </a:lnTo>
                  <a:lnTo>
                    <a:pt x="1273" y="367"/>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83978" name="Rectangle 25">
              <a:extLst>
                <a:ext uri="{FF2B5EF4-FFF2-40B4-BE49-F238E27FC236}">
                  <a16:creationId xmlns:a16="http://schemas.microsoft.com/office/drawing/2014/main" id="{A81D5457-DF8F-3549-A653-A45DD769DD47}"/>
                </a:ext>
              </a:extLst>
            </p:cNvPr>
            <p:cNvSpPr>
              <a:spLocks noChangeArrowheads="1"/>
            </p:cNvSpPr>
            <p:nvPr/>
          </p:nvSpPr>
          <p:spPr bwMode="auto">
            <a:xfrm>
              <a:off x="993" y="2566"/>
              <a:ext cx="149"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kumimoji="1" lang="en-US" altLang="ko-KR">
                  <a:solidFill>
                    <a:srgbClr val="0000FF"/>
                  </a:solidFill>
                </a:rPr>
                <a:t>1 </a:t>
              </a:r>
              <a:endParaRPr kumimoji="1" lang="en-US" altLang="ko-KR" b="1">
                <a:solidFill>
                  <a:srgbClr val="0000FF"/>
                </a:solidFill>
              </a:endParaRPr>
            </a:p>
          </p:txBody>
        </p:sp>
        <p:sp>
          <p:nvSpPr>
            <p:cNvPr id="27669" name="Rectangle 26">
              <a:extLst>
                <a:ext uri="{FF2B5EF4-FFF2-40B4-BE49-F238E27FC236}">
                  <a16:creationId xmlns:a16="http://schemas.microsoft.com/office/drawing/2014/main" id="{966C029A-F78E-BD43-8585-372164C39225}"/>
                </a:ext>
              </a:extLst>
            </p:cNvPr>
            <p:cNvSpPr>
              <a:spLocks noChangeArrowheads="1"/>
            </p:cNvSpPr>
            <p:nvPr/>
          </p:nvSpPr>
          <p:spPr bwMode="auto">
            <a:xfrm>
              <a:off x="787" y="2933"/>
              <a:ext cx="134" cy="193"/>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a:solidFill>
                    <a:srgbClr val="0000FF"/>
                  </a:solidFill>
                  <a:latin typeface="Arial"/>
                </a:rPr>
                <a:t>0</a:t>
              </a:r>
              <a:r>
                <a:rPr kumimoji="1" lang="en-US" altLang="ko-KR" sz="1217">
                  <a:solidFill>
                    <a:srgbClr val="0000FF"/>
                  </a:solidFill>
                  <a:latin typeface="Arial"/>
                </a:rPr>
                <a:t> </a:t>
              </a:r>
              <a:endParaRPr kumimoji="1" lang="en-US" altLang="ko-KR" b="1">
                <a:solidFill>
                  <a:srgbClr val="0000FF"/>
                </a:solidFill>
                <a:latin typeface="Arial"/>
              </a:endParaRPr>
            </a:p>
          </p:txBody>
        </p:sp>
        <p:sp>
          <p:nvSpPr>
            <p:cNvPr id="27670" name="Rectangle 27">
              <a:extLst>
                <a:ext uri="{FF2B5EF4-FFF2-40B4-BE49-F238E27FC236}">
                  <a16:creationId xmlns:a16="http://schemas.microsoft.com/office/drawing/2014/main" id="{EB83F1A7-1769-544D-B5BD-E5E749214CDD}"/>
                </a:ext>
              </a:extLst>
            </p:cNvPr>
            <p:cNvSpPr>
              <a:spLocks noChangeArrowheads="1"/>
            </p:cNvSpPr>
            <p:nvPr/>
          </p:nvSpPr>
          <p:spPr bwMode="auto">
            <a:xfrm>
              <a:off x="1216" y="2933"/>
              <a:ext cx="133" cy="193"/>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a:solidFill>
                    <a:srgbClr val="0000FF"/>
                  </a:solidFill>
                  <a:latin typeface="Arial"/>
                </a:rPr>
                <a:t>0</a:t>
              </a:r>
              <a:r>
                <a:rPr kumimoji="1" lang="en-US" altLang="ko-KR" sz="1217">
                  <a:solidFill>
                    <a:srgbClr val="0000FF"/>
                  </a:solidFill>
                  <a:latin typeface="Arial"/>
                </a:rPr>
                <a:t> </a:t>
              </a:r>
              <a:endParaRPr kumimoji="1" lang="en-US" altLang="ko-KR" b="1">
                <a:solidFill>
                  <a:srgbClr val="0000FF"/>
                </a:solidFill>
                <a:latin typeface="Arial"/>
              </a:endParaRPr>
            </a:p>
          </p:txBody>
        </p:sp>
      </p:grpSp>
      <p:sp>
        <p:nvSpPr>
          <p:cNvPr id="83973" name="Line 43">
            <a:extLst>
              <a:ext uri="{FF2B5EF4-FFF2-40B4-BE49-F238E27FC236}">
                <a16:creationId xmlns:a16="http://schemas.microsoft.com/office/drawing/2014/main" id="{7249AB3A-35F6-BD44-BAF6-45509AA076AC}"/>
              </a:ext>
            </a:extLst>
          </p:cNvPr>
          <p:cNvSpPr>
            <a:spLocks noChangeShapeType="1"/>
          </p:cNvSpPr>
          <p:nvPr/>
        </p:nvSpPr>
        <p:spPr bwMode="auto">
          <a:xfrm flipH="1" flipV="1">
            <a:off x="3157538" y="4622800"/>
            <a:ext cx="231775" cy="231775"/>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3974" name="Line 44">
            <a:extLst>
              <a:ext uri="{FF2B5EF4-FFF2-40B4-BE49-F238E27FC236}">
                <a16:creationId xmlns:a16="http://schemas.microsoft.com/office/drawing/2014/main" id="{D48663B1-5968-954B-96D1-AF580F4BEE6B}"/>
              </a:ext>
            </a:extLst>
          </p:cNvPr>
          <p:cNvSpPr>
            <a:spLocks noChangeShapeType="1"/>
          </p:cNvSpPr>
          <p:nvPr/>
        </p:nvSpPr>
        <p:spPr bwMode="auto">
          <a:xfrm flipH="1" flipV="1">
            <a:off x="4084638" y="4633913"/>
            <a:ext cx="231775" cy="231775"/>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3975" name="직사각형 1">
            <a:extLst>
              <a:ext uri="{FF2B5EF4-FFF2-40B4-BE49-F238E27FC236}">
                <a16:creationId xmlns:a16="http://schemas.microsoft.com/office/drawing/2014/main" id="{532099B9-AC6E-BA43-8C5C-96A8EEA33D3B}"/>
              </a:ext>
            </a:extLst>
          </p:cNvPr>
          <p:cNvSpPr>
            <a:spLocks noChangeArrowheads="1"/>
          </p:cNvSpPr>
          <p:nvPr/>
        </p:nvSpPr>
        <p:spPr bwMode="auto">
          <a:xfrm>
            <a:off x="1457325" y="5419725"/>
            <a:ext cx="6519863" cy="731838"/>
          </a:xfrm>
          <a:prstGeom prst="rect">
            <a:avLst/>
          </a:prstGeom>
          <a:noFill/>
          <a:ln w="12700">
            <a:solidFill>
              <a:srgbClr val="C00000"/>
            </a:solidFill>
            <a:round/>
            <a:headEnd/>
            <a:tailEnd/>
          </a:ln>
          <a:extLst>
            <a:ext uri="{909E8E84-426E-40DD-AFC4-6F175D3DCCD1}">
              <a14:hiddenFill xmlns:a14="http://schemas.microsoft.com/office/drawing/2010/main">
                <a:solidFill>
                  <a:srgbClr val="FFFFFF"/>
                </a:solidFill>
              </a14:hiddenFill>
            </a:ext>
          </a:extLst>
        </p:spPr>
        <p:txBody>
          <a:bodyPr lIns="69533" tIns="34766" rIns="69533" bIns="34766"/>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endParaRPr kumimoji="1" lang="ko-KR" altLang="en-US" b="1">
              <a:solidFill>
                <a:srgbClr val="000000"/>
              </a:solidFill>
              <a:latin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67F11D7A-17E4-9E40-A443-B59E60D65042}"/>
                  </a:ext>
                </a:extLst>
              </p14:cNvPr>
              <p14:cNvContentPartPr/>
              <p14:nvPr/>
            </p14:nvContentPartPr>
            <p14:xfrm>
              <a:off x="2887560" y="1146960"/>
              <a:ext cx="6171120" cy="3766320"/>
            </p14:xfrm>
          </p:contentPart>
        </mc:Choice>
        <mc:Fallback>
          <p:pic>
            <p:nvPicPr>
              <p:cNvPr id="2" name="Ink 1">
                <a:extLst>
                  <a:ext uri="{FF2B5EF4-FFF2-40B4-BE49-F238E27FC236}">
                    <a16:creationId xmlns:a16="http://schemas.microsoft.com/office/drawing/2014/main" id="{67F11D7A-17E4-9E40-A443-B59E60D65042}"/>
                  </a:ext>
                </a:extLst>
              </p:cNvPr>
              <p:cNvPicPr/>
              <p:nvPr/>
            </p:nvPicPr>
            <p:blipFill>
              <a:blip r:embed="rId4"/>
              <a:stretch>
                <a:fillRect/>
              </a:stretch>
            </p:blipFill>
            <p:spPr>
              <a:xfrm>
                <a:off x="2878200" y="1137600"/>
                <a:ext cx="6189840" cy="3785040"/>
              </a:xfrm>
              <a:prstGeom prst="rect">
                <a:avLst/>
              </a:prstGeom>
            </p:spPr>
          </p:pic>
        </mc:Fallback>
      </mc:AlternateContent>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4F531564-F3E6-D04C-98E9-9E9B77143215}"/>
              </a:ext>
            </a:extLst>
          </p:cNvPr>
          <p:cNvSpPr>
            <a:spLocks noGrp="1" noChangeArrowheads="1"/>
          </p:cNvSpPr>
          <p:nvPr>
            <p:ph type="title"/>
          </p:nvPr>
        </p:nvSpPr>
        <p:spPr>
          <a:xfrm>
            <a:off x="1747838" y="1001713"/>
            <a:ext cx="4468812" cy="249237"/>
          </a:xfrm>
        </p:spPr>
        <p:txBody>
          <a:bodyPr/>
          <a:lstStyle/>
          <a:p>
            <a:pPr>
              <a:defRPr/>
            </a:pPr>
            <a:r>
              <a:rPr lang="en-US" altLang="ko-KR" sz="1521"/>
              <a:t>3.5 Time Response in Combinational Networks</a:t>
            </a:r>
          </a:p>
        </p:txBody>
      </p:sp>
      <p:sp>
        <p:nvSpPr>
          <p:cNvPr id="30723" name="Rectangle 4">
            <a:extLst>
              <a:ext uri="{FF2B5EF4-FFF2-40B4-BE49-F238E27FC236}">
                <a16:creationId xmlns:a16="http://schemas.microsoft.com/office/drawing/2014/main" id="{5302F8B9-49D4-EE4A-8F3A-0CFC88775C1C}"/>
              </a:ext>
            </a:extLst>
          </p:cNvPr>
          <p:cNvSpPr>
            <a:spLocks noChangeArrowheads="1"/>
          </p:cNvSpPr>
          <p:nvPr/>
        </p:nvSpPr>
        <p:spPr bwMode="auto">
          <a:xfrm>
            <a:off x="1570038" y="1917700"/>
            <a:ext cx="3402012" cy="1589088"/>
          </a:xfrm>
          <a:prstGeom prst="rect">
            <a:avLst/>
          </a:prstGeom>
          <a:noFill/>
          <a:ln w="12700">
            <a:noFill/>
            <a:miter lim="800000"/>
            <a:headEnd/>
            <a:tailEnd/>
          </a:ln>
        </p:spPr>
        <p:txBody>
          <a:bodyPr wrap="none" lIns="48286" tIns="19315" rIns="48286" bIns="19315">
            <a:spAutoFit/>
          </a:bodyPr>
          <a:lstStyle/>
          <a:p>
            <a:pPr marL="214870" indent="-214870">
              <a:lnSpc>
                <a:spcPct val="85000"/>
              </a:lnSpc>
              <a:buFont typeface="Wingdings" pitchFamily="2" charset="2"/>
              <a:buChar char="q"/>
              <a:defRPr/>
            </a:pPr>
            <a:endParaRPr kumimoji="1" lang="en-US" altLang="ko-KR" sz="1521" b="1" i="1" dirty="0">
              <a:solidFill>
                <a:srgbClr val="000000"/>
              </a:solidFill>
              <a:latin typeface="Arial"/>
            </a:endParaRPr>
          </a:p>
          <a:p>
            <a:pPr marL="214870" indent="-214870">
              <a:lnSpc>
                <a:spcPct val="85000"/>
              </a:lnSpc>
              <a:buFont typeface="Wingdings" pitchFamily="2" charset="2"/>
              <a:buChar char="q"/>
              <a:defRPr/>
            </a:pPr>
            <a:endParaRPr kumimoji="1" lang="en-US" altLang="ko-KR" sz="1521" b="1" i="1" u="sng" dirty="0">
              <a:solidFill>
                <a:srgbClr val="000000"/>
              </a:solidFill>
              <a:latin typeface="Arial"/>
            </a:endParaRPr>
          </a:p>
          <a:p>
            <a:pPr marL="214870" indent="-214870">
              <a:lnSpc>
                <a:spcPct val="85000"/>
              </a:lnSpc>
              <a:defRPr/>
            </a:pPr>
            <a:r>
              <a:rPr kumimoji="1" lang="en-US" altLang="ko-KR" sz="1521" b="1" i="1" u="sng" dirty="0">
                <a:solidFill>
                  <a:srgbClr val="0000FF"/>
                </a:solidFill>
                <a:latin typeface="Arial"/>
              </a:rPr>
              <a:t>CASE 1 </a:t>
            </a:r>
            <a:r>
              <a:rPr kumimoji="1" lang="en-US" altLang="ko-KR" sz="1521" b="1" u="sng" dirty="0">
                <a:solidFill>
                  <a:srgbClr val="0000FF"/>
                </a:solidFill>
                <a:latin typeface="Arial"/>
              </a:rPr>
              <a:t>(</a:t>
            </a:r>
            <a:r>
              <a:rPr kumimoji="1" lang="en-US" altLang="ko-KR" sz="1521" b="1" u="sng" dirty="0">
                <a:solidFill>
                  <a:srgbClr val="FF0000"/>
                </a:solidFill>
                <a:latin typeface="Arial"/>
                <a:sym typeface="Wingdings"/>
              </a:rPr>
              <a:t></a:t>
            </a:r>
            <a:r>
              <a:rPr kumimoji="1" lang="en-US" altLang="ko-KR" sz="1521" b="1" u="sng" dirty="0">
                <a:solidFill>
                  <a:srgbClr val="0000FF"/>
                </a:solidFill>
                <a:latin typeface="Arial"/>
                <a:sym typeface="Wingdings"/>
              </a:rPr>
              <a:t>)</a:t>
            </a:r>
            <a:endParaRPr kumimoji="1" lang="en-US" altLang="ko-KR" sz="1521" b="1" u="sng" dirty="0">
              <a:solidFill>
                <a:srgbClr val="0000FF"/>
              </a:solidFill>
              <a:latin typeface="Arial"/>
            </a:endParaRPr>
          </a:p>
          <a:p>
            <a:pPr marL="214870" indent="-214870">
              <a:lnSpc>
                <a:spcPct val="85000"/>
              </a:lnSpc>
              <a:buFont typeface="Wingdings" pitchFamily="2" charset="2"/>
              <a:buChar char="q"/>
              <a:defRPr/>
            </a:pPr>
            <a:endParaRPr kumimoji="1" lang="en-US" altLang="ko-KR" sz="1217" dirty="0">
              <a:solidFill>
                <a:srgbClr val="000000"/>
              </a:solidFill>
              <a:latin typeface="Times New Roman" pitchFamily="18" charset="0"/>
              <a:ea typeface="바탕체" pitchFamily="17" charset="-127"/>
              <a:sym typeface="Symbol" pitchFamily="18" charset="2"/>
            </a:endParaRPr>
          </a:p>
          <a:p>
            <a:pPr marL="214870" indent="-214870">
              <a:lnSpc>
                <a:spcPct val="85000"/>
              </a:lnSpc>
              <a:buFont typeface="Wingdings" pitchFamily="2" charset="2"/>
              <a:buChar char="q"/>
              <a:defRPr/>
            </a:pPr>
            <a:r>
              <a:rPr kumimoji="1" lang="en-US" altLang="ko-KR" sz="1521" b="1" dirty="0">
                <a:solidFill>
                  <a:srgbClr val="000000"/>
                </a:solidFill>
                <a:latin typeface="Arial"/>
              </a:rPr>
              <a:t>Input change within product term</a:t>
            </a:r>
            <a:endParaRPr kumimoji="1" lang="en-US" altLang="ko-KR" sz="1217" b="1" dirty="0">
              <a:solidFill>
                <a:srgbClr val="000000"/>
              </a:solidFill>
              <a:latin typeface="Arial"/>
            </a:endParaRPr>
          </a:p>
          <a:p>
            <a:pPr marL="214870" indent="-214870">
              <a:spcBef>
                <a:spcPts val="456"/>
              </a:spcBef>
              <a:defRPr/>
            </a:pPr>
            <a:r>
              <a:rPr kumimoji="1" lang="en-US" altLang="ko-KR" sz="1521" b="1" dirty="0">
                <a:solidFill>
                  <a:srgbClr val="000000"/>
                </a:solidFill>
                <a:latin typeface="Arial"/>
              </a:rPr>
              <a:t>	e.g., 110</a:t>
            </a:r>
            <a:r>
              <a:rPr kumimoji="1" lang="en-US" altLang="ko-KR" sz="1521" b="1" dirty="0">
                <a:solidFill>
                  <a:srgbClr val="FF0000"/>
                </a:solidFill>
                <a:latin typeface="Arial"/>
              </a:rPr>
              <a:t>0</a:t>
            </a:r>
            <a:r>
              <a:rPr kumimoji="1" lang="en-US" altLang="ko-KR" sz="1521" b="1" dirty="0">
                <a:solidFill>
                  <a:srgbClr val="000000"/>
                </a:solidFill>
                <a:latin typeface="Arial"/>
              </a:rPr>
              <a:t> </a:t>
            </a:r>
            <a:r>
              <a:rPr kumimoji="1" lang="en-US" altLang="ko-KR" sz="1521" dirty="0">
                <a:solidFill>
                  <a:srgbClr val="000000"/>
                </a:solidFill>
                <a:latin typeface="Times New Roman" pitchFamily="18" charset="0"/>
                <a:ea typeface="바탕체" pitchFamily="17" charset="-127"/>
                <a:sym typeface="Symbol" pitchFamily="18" charset="2"/>
              </a:rPr>
              <a:t></a:t>
            </a:r>
            <a:r>
              <a:rPr kumimoji="1" lang="en-US" altLang="ko-KR" sz="1521" b="1" dirty="0">
                <a:solidFill>
                  <a:srgbClr val="000000"/>
                </a:solidFill>
                <a:latin typeface="Arial"/>
              </a:rPr>
              <a:t> 110</a:t>
            </a:r>
            <a:r>
              <a:rPr kumimoji="1" lang="en-US" altLang="ko-KR" sz="1521" b="1" dirty="0">
                <a:solidFill>
                  <a:srgbClr val="FF0000"/>
                </a:solidFill>
                <a:latin typeface="Arial"/>
              </a:rPr>
              <a:t>1</a:t>
            </a:r>
          </a:p>
          <a:p>
            <a:pPr marL="608396" lvl="1" indent="-260741">
              <a:spcBef>
                <a:spcPts val="456"/>
              </a:spcBef>
              <a:buFont typeface="Wingdings" panose="05000000000000000000" pitchFamily="2" charset="2"/>
              <a:buChar char="Ø"/>
              <a:defRPr/>
            </a:pPr>
            <a:r>
              <a:rPr kumimoji="1" lang="en-US" altLang="ko-KR" sz="1521" b="1" dirty="0">
                <a:solidFill>
                  <a:srgbClr val="000000"/>
                </a:solidFill>
                <a:latin typeface="Arial"/>
              </a:rPr>
              <a:t> D: </a:t>
            </a:r>
            <a:r>
              <a:rPr kumimoji="1" lang="en-US" altLang="ko-KR" sz="1521" b="1" dirty="0">
                <a:solidFill>
                  <a:srgbClr val="FF0000"/>
                </a:solidFill>
                <a:latin typeface="Arial"/>
              </a:rPr>
              <a:t>0</a:t>
            </a:r>
            <a:r>
              <a:rPr kumimoji="1" lang="en-US" altLang="ko-KR" sz="1521" b="1" dirty="0">
                <a:solidFill>
                  <a:srgbClr val="000000"/>
                </a:solidFill>
                <a:latin typeface="Arial"/>
              </a:rPr>
              <a:t> </a:t>
            </a:r>
            <a:r>
              <a:rPr kumimoji="1" lang="en-US" altLang="ko-KR" sz="1521" b="1" dirty="0">
                <a:solidFill>
                  <a:srgbClr val="000000"/>
                </a:solidFill>
                <a:latin typeface="Arial"/>
                <a:ea typeface="바탕체" pitchFamily="17" charset="-127"/>
                <a:sym typeface="Symbol" pitchFamily="18" charset="2"/>
              </a:rPr>
              <a:t></a:t>
            </a:r>
            <a:r>
              <a:rPr kumimoji="1" lang="en-US" altLang="ko-KR" sz="1521" b="1" dirty="0">
                <a:solidFill>
                  <a:srgbClr val="000000"/>
                </a:solidFill>
                <a:latin typeface="Arial"/>
              </a:rPr>
              <a:t> </a:t>
            </a:r>
            <a:r>
              <a:rPr kumimoji="1" lang="en-US" altLang="ko-KR" sz="1521" b="1" dirty="0">
                <a:solidFill>
                  <a:srgbClr val="FF0000"/>
                </a:solidFill>
                <a:latin typeface="Arial"/>
              </a:rPr>
              <a:t>1</a:t>
            </a:r>
            <a:endParaRPr kumimoji="1" lang="en-US" altLang="ko-KR" sz="1521" b="1" dirty="0">
              <a:solidFill>
                <a:srgbClr val="FF0000"/>
              </a:solidFill>
              <a:latin typeface="Arial"/>
              <a:ea typeface="바탕체" pitchFamily="17" charset="-127"/>
              <a:sym typeface="Symbol" pitchFamily="18" charset="2"/>
            </a:endParaRPr>
          </a:p>
        </p:txBody>
      </p:sp>
      <p:sp>
        <p:nvSpPr>
          <p:cNvPr id="30724" name="Rectangle 302">
            <a:extLst>
              <a:ext uri="{FF2B5EF4-FFF2-40B4-BE49-F238E27FC236}">
                <a16:creationId xmlns:a16="http://schemas.microsoft.com/office/drawing/2014/main" id="{A427FA02-0292-584C-810E-B41EE2294972}"/>
              </a:ext>
            </a:extLst>
          </p:cNvPr>
          <p:cNvSpPr>
            <a:spLocks noChangeArrowheads="1"/>
          </p:cNvSpPr>
          <p:nvPr/>
        </p:nvSpPr>
        <p:spPr bwMode="auto">
          <a:xfrm>
            <a:off x="2022475" y="5102225"/>
            <a:ext cx="1327150" cy="231775"/>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673" b="1" dirty="0">
                <a:solidFill>
                  <a:srgbClr val="000000"/>
                </a:solidFill>
                <a:latin typeface="Arial"/>
              </a:rPr>
              <a:t>ABCD = 110</a:t>
            </a:r>
            <a:r>
              <a:rPr kumimoji="1" lang="en-US" altLang="ko-KR" sz="1673" b="1" dirty="0">
                <a:solidFill>
                  <a:srgbClr val="FF0000"/>
                </a:solidFill>
                <a:latin typeface="Arial"/>
              </a:rPr>
              <a:t>0</a:t>
            </a:r>
          </a:p>
        </p:txBody>
      </p:sp>
      <p:sp>
        <p:nvSpPr>
          <p:cNvPr id="30725" name="Rectangle 303">
            <a:extLst>
              <a:ext uri="{FF2B5EF4-FFF2-40B4-BE49-F238E27FC236}">
                <a16:creationId xmlns:a16="http://schemas.microsoft.com/office/drawing/2014/main" id="{8B92E45A-2AE4-9B49-B6D7-877B37AB8C0E}"/>
              </a:ext>
            </a:extLst>
          </p:cNvPr>
          <p:cNvSpPr>
            <a:spLocks noChangeArrowheads="1"/>
          </p:cNvSpPr>
          <p:nvPr/>
        </p:nvSpPr>
        <p:spPr bwMode="auto">
          <a:xfrm>
            <a:off x="5130800" y="5059363"/>
            <a:ext cx="1327150" cy="231775"/>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673" b="1">
                <a:solidFill>
                  <a:srgbClr val="000000"/>
                </a:solidFill>
                <a:latin typeface="Arial"/>
              </a:rPr>
              <a:t>ABCD = 110</a:t>
            </a:r>
            <a:r>
              <a:rPr kumimoji="1" lang="en-US" altLang="ko-KR" sz="1673" b="1">
                <a:solidFill>
                  <a:srgbClr val="FF0000"/>
                </a:solidFill>
                <a:latin typeface="Arial"/>
              </a:rPr>
              <a:t>1</a:t>
            </a:r>
          </a:p>
        </p:txBody>
      </p:sp>
      <p:sp>
        <p:nvSpPr>
          <p:cNvPr id="86021" name="Rectangle 165">
            <a:extLst>
              <a:ext uri="{FF2B5EF4-FFF2-40B4-BE49-F238E27FC236}">
                <a16:creationId xmlns:a16="http://schemas.microsoft.com/office/drawing/2014/main" id="{272F460D-5445-8C44-BA2E-9061DF16B2BB}"/>
              </a:ext>
            </a:extLst>
          </p:cNvPr>
          <p:cNvSpPr>
            <a:spLocks noChangeArrowheads="1"/>
          </p:cNvSpPr>
          <p:nvPr/>
        </p:nvSpPr>
        <p:spPr bwMode="auto">
          <a:xfrm>
            <a:off x="5992813" y="1768475"/>
            <a:ext cx="1854200" cy="1679575"/>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endParaRPr kumimoji="1" lang="ko-KR" altLang="en-US" b="1">
              <a:solidFill>
                <a:srgbClr val="000000"/>
              </a:solidFill>
              <a:latin typeface="Times New Roman" panose="02020603050405020304" pitchFamily="18" charset="0"/>
            </a:endParaRPr>
          </a:p>
        </p:txBody>
      </p:sp>
      <p:sp>
        <p:nvSpPr>
          <p:cNvPr id="86022" name="Line 166">
            <a:extLst>
              <a:ext uri="{FF2B5EF4-FFF2-40B4-BE49-F238E27FC236}">
                <a16:creationId xmlns:a16="http://schemas.microsoft.com/office/drawing/2014/main" id="{292692B3-84D0-9B44-B479-419ED7E4E429}"/>
              </a:ext>
            </a:extLst>
          </p:cNvPr>
          <p:cNvSpPr>
            <a:spLocks noChangeShapeType="1"/>
          </p:cNvSpPr>
          <p:nvPr/>
        </p:nvSpPr>
        <p:spPr bwMode="auto">
          <a:xfrm>
            <a:off x="5994400" y="2608263"/>
            <a:ext cx="1862138" cy="158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6023" name="Line 167">
            <a:extLst>
              <a:ext uri="{FF2B5EF4-FFF2-40B4-BE49-F238E27FC236}">
                <a16:creationId xmlns:a16="http://schemas.microsoft.com/office/drawing/2014/main" id="{40FB9DFC-06D6-5E48-9358-FBB78CA3D99B}"/>
              </a:ext>
            </a:extLst>
          </p:cNvPr>
          <p:cNvSpPr>
            <a:spLocks noChangeShapeType="1"/>
          </p:cNvSpPr>
          <p:nvPr/>
        </p:nvSpPr>
        <p:spPr bwMode="auto">
          <a:xfrm>
            <a:off x="6002338" y="2181225"/>
            <a:ext cx="1831975"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6024" name="Line 168">
            <a:extLst>
              <a:ext uri="{FF2B5EF4-FFF2-40B4-BE49-F238E27FC236}">
                <a16:creationId xmlns:a16="http://schemas.microsoft.com/office/drawing/2014/main" id="{DC00F237-DF94-8840-BE13-E0079F85662C}"/>
              </a:ext>
            </a:extLst>
          </p:cNvPr>
          <p:cNvSpPr>
            <a:spLocks noChangeShapeType="1"/>
          </p:cNvSpPr>
          <p:nvPr/>
        </p:nvSpPr>
        <p:spPr bwMode="auto">
          <a:xfrm>
            <a:off x="6002338" y="3024188"/>
            <a:ext cx="1851025" cy="158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6025" name="Line 169">
            <a:extLst>
              <a:ext uri="{FF2B5EF4-FFF2-40B4-BE49-F238E27FC236}">
                <a16:creationId xmlns:a16="http://schemas.microsoft.com/office/drawing/2014/main" id="{CCDEDD22-A706-BB4A-A5A3-AF88A907C209}"/>
              </a:ext>
            </a:extLst>
          </p:cNvPr>
          <p:cNvSpPr>
            <a:spLocks noChangeShapeType="1"/>
          </p:cNvSpPr>
          <p:nvPr/>
        </p:nvSpPr>
        <p:spPr bwMode="auto">
          <a:xfrm>
            <a:off x="6940550" y="1776413"/>
            <a:ext cx="1588" cy="165893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6026" name="Line 170">
            <a:extLst>
              <a:ext uri="{FF2B5EF4-FFF2-40B4-BE49-F238E27FC236}">
                <a16:creationId xmlns:a16="http://schemas.microsoft.com/office/drawing/2014/main" id="{B0A0A720-FE14-FF46-893F-CF1835FD5D8F}"/>
              </a:ext>
            </a:extLst>
          </p:cNvPr>
          <p:cNvSpPr>
            <a:spLocks noChangeShapeType="1"/>
          </p:cNvSpPr>
          <p:nvPr/>
        </p:nvSpPr>
        <p:spPr bwMode="auto">
          <a:xfrm>
            <a:off x="7400925" y="1768475"/>
            <a:ext cx="1588" cy="166846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6027" name="Line 171">
            <a:extLst>
              <a:ext uri="{FF2B5EF4-FFF2-40B4-BE49-F238E27FC236}">
                <a16:creationId xmlns:a16="http://schemas.microsoft.com/office/drawing/2014/main" id="{62CBB553-5762-3B43-B274-279EF5DB2360}"/>
              </a:ext>
            </a:extLst>
          </p:cNvPr>
          <p:cNvSpPr>
            <a:spLocks noChangeShapeType="1"/>
          </p:cNvSpPr>
          <p:nvPr/>
        </p:nvSpPr>
        <p:spPr bwMode="auto">
          <a:xfrm flipH="1">
            <a:off x="6462713" y="1768475"/>
            <a:ext cx="0" cy="168751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6028" name="Line 172">
            <a:extLst>
              <a:ext uri="{FF2B5EF4-FFF2-40B4-BE49-F238E27FC236}">
                <a16:creationId xmlns:a16="http://schemas.microsoft.com/office/drawing/2014/main" id="{0440FBE9-3966-3E4B-BD19-71DAA443C515}"/>
              </a:ext>
            </a:extLst>
          </p:cNvPr>
          <p:cNvSpPr>
            <a:spLocks noChangeShapeType="1"/>
          </p:cNvSpPr>
          <p:nvPr/>
        </p:nvSpPr>
        <p:spPr bwMode="auto">
          <a:xfrm flipH="1" flipV="1">
            <a:off x="5672138" y="1450975"/>
            <a:ext cx="311150" cy="3063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0734" name="Rectangle 176">
            <a:extLst>
              <a:ext uri="{FF2B5EF4-FFF2-40B4-BE49-F238E27FC236}">
                <a16:creationId xmlns:a16="http://schemas.microsoft.com/office/drawing/2014/main" id="{DF1B4052-1025-5344-A6C7-B6D8DE87E4F3}"/>
              </a:ext>
            </a:extLst>
          </p:cNvPr>
          <p:cNvSpPr>
            <a:spLocks noChangeArrowheads="1"/>
          </p:cNvSpPr>
          <p:nvPr/>
        </p:nvSpPr>
        <p:spPr bwMode="auto">
          <a:xfrm>
            <a:off x="5751513" y="1354138"/>
            <a:ext cx="352425" cy="250825"/>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a:solidFill>
                  <a:srgbClr val="000000"/>
                </a:solidFill>
                <a:latin typeface="Arial"/>
              </a:rPr>
              <a:t>AB</a:t>
            </a:r>
            <a:r>
              <a:rPr kumimoji="1" lang="en-US" altLang="ko-KR" sz="1217">
                <a:solidFill>
                  <a:srgbClr val="000000"/>
                </a:solidFill>
                <a:latin typeface="Arial"/>
              </a:rPr>
              <a:t> </a:t>
            </a:r>
            <a:endParaRPr kumimoji="1" lang="en-US" altLang="ko-KR" b="1">
              <a:solidFill>
                <a:srgbClr val="000000"/>
              </a:solidFill>
              <a:latin typeface="Arial"/>
            </a:endParaRPr>
          </a:p>
        </p:txBody>
      </p:sp>
      <p:sp>
        <p:nvSpPr>
          <p:cNvPr id="30735" name="Rectangle 177">
            <a:extLst>
              <a:ext uri="{FF2B5EF4-FFF2-40B4-BE49-F238E27FC236}">
                <a16:creationId xmlns:a16="http://schemas.microsoft.com/office/drawing/2014/main" id="{43C0DAA0-2399-F941-BDFF-8EFC378E96D3}"/>
              </a:ext>
            </a:extLst>
          </p:cNvPr>
          <p:cNvSpPr>
            <a:spLocks noChangeArrowheads="1"/>
          </p:cNvSpPr>
          <p:nvPr/>
        </p:nvSpPr>
        <p:spPr bwMode="auto">
          <a:xfrm>
            <a:off x="6099175" y="1509713"/>
            <a:ext cx="298450" cy="249237"/>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a:solidFill>
                  <a:srgbClr val="000000"/>
                </a:solidFill>
                <a:latin typeface="Arial"/>
              </a:rPr>
              <a:t>00</a:t>
            </a:r>
            <a:r>
              <a:rPr kumimoji="1" lang="en-US" altLang="ko-KR" sz="1217">
                <a:solidFill>
                  <a:srgbClr val="000000"/>
                </a:solidFill>
                <a:latin typeface="Arial"/>
              </a:rPr>
              <a:t> </a:t>
            </a:r>
            <a:endParaRPr kumimoji="1" lang="en-US" altLang="ko-KR" b="1">
              <a:solidFill>
                <a:srgbClr val="000000"/>
              </a:solidFill>
              <a:latin typeface="Arial"/>
            </a:endParaRPr>
          </a:p>
        </p:txBody>
      </p:sp>
      <p:sp>
        <p:nvSpPr>
          <p:cNvPr id="86031" name="Rectangle 178">
            <a:extLst>
              <a:ext uri="{FF2B5EF4-FFF2-40B4-BE49-F238E27FC236}">
                <a16:creationId xmlns:a16="http://schemas.microsoft.com/office/drawing/2014/main" id="{E58C2362-C76B-BA4E-8607-0C15694A8ECC}"/>
              </a:ext>
            </a:extLst>
          </p:cNvPr>
          <p:cNvSpPr>
            <a:spLocks noChangeArrowheads="1"/>
          </p:cNvSpPr>
          <p:nvPr/>
        </p:nvSpPr>
        <p:spPr bwMode="auto">
          <a:xfrm>
            <a:off x="6567488" y="1517650"/>
            <a:ext cx="320675"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kumimoji="1" lang="en-US" altLang="ko-KR">
                <a:solidFill>
                  <a:srgbClr val="000000"/>
                </a:solidFill>
              </a:rPr>
              <a:t>01 </a:t>
            </a:r>
            <a:endParaRPr kumimoji="1" lang="en-US" altLang="ko-KR" b="1">
              <a:solidFill>
                <a:srgbClr val="000000"/>
              </a:solidFill>
            </a:endParaRPr>
          </a:p>
        </p:txBody>
      </p:sp>
      <p:sp>
        <p:nvSpPr>
          <p:cNvPr id="86032" name="Rectangle 179">
            <a:extLst>
              <a:ext uri="{FF2B5EF4-FFF2-40B4-BE49-F238E27FC236}">
                <a16:creationId xmlns:a16="http://schemas.microsoft.com/office/drawing/2014/main" id="{4425AB6B-A27E-FF4D-8CD1-837CB0FC962E}"/>
              </a:ext>
            </a:extLst>
          </p:cNvPr>
          <p:cNvSpPr>
            <a:spLocks noChangeArrowheads="1"/>
          </p:cNvSpPr>
          <p:nvPr/>
        </p:nvSpPr>
        <p:spPr bwMode="auto">
          <a:xfrm>
            <a:off x="7029450" y="1509713"/>
            <a:ext cx="303213"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kumimoji="1" lang="en-US" altLang="ko-KR">
                <a:solidFill>
                  <a:srgbClr val="000000"/>
                </a:solidFill>
              </a:rPr>
              <a:t>11 </a:t>
            </a:r>
            <a:endParaRPr kumimoji="1" lang="en-US" altLang="ko-KR" b="1">
              <a:solidFill>
                <a:srgbClr val="000000"/>
              </a:solidFill>
            </a:endParaRPr>
          </a:p>
        </p:txBody>
      </p:sp>
      <p:sp>
        <p:nvSpPr>
          <p:cNvPr id="86033" name="Rectangle 180">
            <a:extLst>
              <a:ext uri="{FF2B5EF4-FFF2-40B4-BE49-F238E27FC236}">
                <a16:creationId xmlns:a16="http://schemas.microsoft.com/office/drawing/2014/main" id="{9C0313D0-5DF8-4241-BDD0-A393C8ABDB42}"/>
              </a:ext>
            </a:extLst>
          </p:cNvPr>
          <p:cNvSpPr>
            <a:spLocks noChangeArrowheads="1"/>
          </p:cNvSpPr>
          <p:nvPr/>
        </p:nvSpPr>
        <p:spPr bwMode="auto">
          <a:xfrm>
            <a:off x="7469188" y="1509713"/>
            <a:ext cx="32067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kumimoji="1" lang="en-US" altLang="ko-KR">
                <a:solidFill>
                  <a:srgbClr val="000000"/>
                </a:solidFill>
              </a:rPr>
              <a:t>10 </a:t>
            </a:r>
            <a:endParaRPr kumimoji="1" lang="en-US" altLang="ko-KR" b="1">
              <a:solidFill>
                <a:srgbClr val="000000"/>
              </a:solidFill>
            </a:endParaRPr>
          </a:p>
        </p:txBody>
      </p:sp>
      <p:sp>
        <p:nvSpPr>
          <p:cNvPr id="30739" name="Rectangle 181">
            <a:extLst>
              <a:ext uri="{FF2B5EF4-FFF2-40B4-BE49-F238E27FC236}">
                <a16:creationId xmlns:a16="http://schemas.microsoft.com/office/drawing/2014/main" id="{CBA4A8A4-1ADA-A247-B28F-EF58FB1323AF}"/>
              </a:ext>
            </a:extLst>
          </p:cNvPr>
          <p:cNvSpPr>
            <a:spLocks noChangeArrowheads="1"/>
          </p:cNvSpPr>
          <p:nvPr/>
        </p:nvSpPr>
        <p:spPr bwMode="auto">
          <a:xfrm>
            <a:off x="6154738" y="1882775"/>
            <a:ext cx="171450" cy="249238"/>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a:solidFill>
                  <a:srgbClr val="000000"/>
                </a:solidFill>
                <a:latin typeface="Arial"/>
              </a:rPr>
              <a:t>0</a:t>
            </a:r>
            <a:r>
              <a:rPr kumimoji="1" lang="en-US" altLang="ko-KR" sz="1217">
                <a:solidFill>
                  <a:srgbClr val="000000"/>
                </a:solidFill>
                <a:latin typeface="Arial"/>
              </a:rPr>
              <a:t> </a:t>
            </a:r>
            <a:endParaRPr kumimoji="1" lang="en-US" altLang="ko-KR" b="1">
              <a:solidFill>
                <a:srgbClr val="000000"/>
              </a:solidFill>
              <a:latin typeface="Arial"/>
            </a:endParaRPr>
          </a:p>
        </p:txBody>
      </p:sp>
      <p:sp>
        <p:nvSpPr>
          <p:cNvPr id="86035" name="Rectangle 182">
            <a:extLst>
              <a:ext uri="{FF2B5EF4-FFF2-40B4-BE49-F238E27FC236}">
                <a16:creationId xmlns:a16="http://schemas.microsoft.com/office/drawing/2014/main" id="{CF49B293-4927-F249-9196-9B67EFAF7E7C}"/>
              </a:ext>
            </a:extLst>
          </p:cNvPr>
          <p:cNvSpPr>
            <a:spLocks noChangeArrowheads="1"/>
          </p:cNvSpPr>
          <p:nvPr/>
        </p:nvSpPr>
        <p:spPr bwMode="auto">
          <a:xfrm>
            <a:off x="6635750" y="1893888"/>
            <a:ext cx="192088"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kumimoji="1" lang="en-US" altLang="ko-KR">
                <a:solidFill>
                  <a:srgbClr val="000000"/>
                </a:solidFill>
              </a:rPr>
              <a:t>0 </a:t>
            </a:r>
            <a:endParaRPr kumimoji="1" lang="en-US" altLang="ko-KR" b="1">
              <a:solidFill>
                <a:srgbClr val="000000"/>
              </a:solidFill>
            </a:endParaRPr>
          </a:p>
        </p:txBody>
      </p:sp>
      <p:sp>
        <p:nvSpPr>
          <p:cNvPr id="30741" name="Rectangle 183">
            <a:extLst>
              <a:ext uri="{FF2B5EF4-FFF2-40B4-BE49-F238E27FC236}">
                <a16:creationId xmlns:a16="http://schemas.microsoft.com/office/drawing/2014/main" id="{8D5EE0EF-5FB9-514F-A44E-98A2D45A295C}"/>
              </a:ext>
            </a:extLst>
          </p:cNvPr>
          <p:cNvSpPr>
            <a:spLocks noChangeArrowheads="1"/>
          </p:cNvSpPr>
          <p:nvPr/>
        </p:nvSpPr>
        <p:spPr bwMode="auto">
          <a:xfrm>
            <a:off x="7105650" y="1892300"/>
            <a:ext cx="171450" cy="249238"/>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a:solidFill>
                  <a:srgbClr val="000000"/>
                </a:solidFill>
                <a:latin typeface="Arial"/>
              </a:rPr>
              <a:t>1</a:t>
            </a:r>
            <a:r>
              <a:rPr kumimoji="1" lang="en-US" altLang="ko-KR" sz="1217">
                <a:solidFill>
                  <a:srgbClr val="000000"/>
                </a:solidFill>
                <a:latin typeface="Arial"/>
              </a:rPr>
              <a:t> </a:t>
            </a:r>
            <a:endParaRPr kumimoji="1" lang="en-US" altLang="ko-KR" b="1">
              <a:solidFill>
                <a:srgbClr val="000000"/>
              </a:solidFill>
              <a:latin typeface="Arial"/>
            </a:endParaRPr>
          </a:p>
        </p:txBody>
      </p:sp>
      <p:sp>
        <p:nvSpPr>
          <p:cNvPr id="30742" name="Rectangle 184">
            <a:extLst>
              <a:ext uri="{FF2B5EF4-FFF2-40B4-BE49-F238E27FC236}">
                <a16:creationId xmlns:a16="http://schemas.microsoft.com/office/drawing/2014/main" id="{27E338A2-EF69-4446-8EA0-5656A26CBEF6}"/>
              </a:ext>
            </a:extLst>
          </p:cNvPr>
          <p:cNvSpPr>
            <a:spLocks noChangeArrowheads="1"/>
          </p:cNvSpPr>
          <p:nvPr/>
        </p:nvSpPr>
        <p:spPr bwMode="auto">
          <a:xfrm>
            <a:off x="7554913" y="1892300"/>
            <a:ext cx="171450" cy="249238"/>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a:solidFill>
                  <a:srgbClr val="000000"/>
                </a:solidFill>
                <a:latin typeface="Arial"/>
              </a:rPr>
              <a:t>1</a:t>
            </a:r>
            <a:r>
              <a:rPr kumimoji="1" lang="en-US" altLang="ko-KR" sz="1217">
                <a:solidFill>
                  <a:srgbClr val="000000"/>
                </a:solidFill>
                <a:latin typeface="Arial"/>
              </a:rPr>
              <a:t> </a:t>
            </a:r>
            <a:endParaRPr kumimoji="1" lang="en-US" altLang="ko-KR" b="1">
              <a:solidFill>
                <a:srgbClr val="000000"/>
              </a:solidFill>
              <a:latin typeface="Arial"/>
            </a:endParaRPr>
          </a:p>
        </p:txBody>
      </p:sp>
      <p:sp>
        <p:nvSpPr>
          <p:cNvPr id="86038" name="Rectangle 185">
            <a:extLst>
              <a:ext uri="{FF2B5EF4-FFF2-40B4-BE49-F238E27FC236}">
                <a16:creationId xmlns:a16="http://schemas.microsoft.com/office/drawing/2014/main" id="{AE02E7A0-E246-7B44-AA67-72CC105040AA}"/>
              </a:ext>
            </a:extLst>
          </p:cNvPr>
          <p:cNvSpPr>
            <a:spLocks noChangeArrowheads="1"/>
          </p:cNvSpPr>
          <p:nvPr/>
        </p:nvSpPr>
        <p:spPr bwMode="auto">
          <a:xfrm>
            <a:off x="6164263" y="2303463"/>
            <a:ext cx="19367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kumimoji="1" lang="en-US" altLang="ko-KR">
                <a:solidFill>
                  <a:srgbClr val="000000"/>
                </a:solidFill>
              </a:rPr>
              <a:t>1 </a:t>
            </a:r>
            <a:endParaRPr kumimoji="1" lang="en-US" altLang="ko-KR" b="1">
              <a:solidFill>
                <a:srgbClr val="000000"/>
              </a:solidFill>
            </a:endParaRPr>
          </a:p>
        </p:txBody>
      </p:sp>
      <p:sp>
        <p:nvSpPr>
          <p:cNvPr id="86039" name="Rectangle 186">
            <a:extLst>
              <a:ext uri="{FF2B5EF4-FFF2-40B4-BE49-F238E27FC236}">
                <a16:creationId xmlns:a16="http://schemas.microsoft.com/office/drawing/2014/main" id="{0E354C56-5188-2A4D-AD0B-886CD3C7DEF7}"/>
              </a:ext>
            </a:extLst>
          </p:cNvPr>
          <p:cNvSpPr>
            <a:spLocks noChangeArrowheads="1"/>
          </p:cNvSpPr>
          <p:nvPr/>
        </p:nvSpPr>
        <p:spPr bwMode="auto">
          <a:xfrm>
            <a:off x="6635750" y="2314575"/>
            <a:ext cx="192088"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kumimoji="1" lang="en-US" altLang="ko-KR">
                <a:solidFill>
                  <a:srgbClr val="000000"/>
                </a:solidFill>
              </a:rPr>
              <a:t>1 </a:t>
            </a:r>
            <a:endParaRPr kumimoji="1" lang="en-US" altLang="ko-KR" b="1">
              <a:solidFill>
                <a:srgbClr val="000000"/>
              </a:solidFill>
            </a:endParaRPr>
          </a:p>
        </p:txBody>
      </p:sp>
      <p:sp>
        <p:nvSpPr>
          <p:cNvPr id="86040" name="Rectangle 187">
            <a:extLst>
              <a:ext uri="{FF2B5EF4-FFF2-40B4-BE49-F238E27FC236}">
                <a16:creationId xmlns:a16="http://schemas.microsoft.com/office/drawing/2014/main" id="{E854F55C-E604-AC46-AB9A-17CC9A84AE13}"/>
              </a:ext>
            </a:extLst>
          </p:cNvPr>
          <p:cNvSpPr>
            <a:spLocks noChangeArrowheads="1"/>
          </p:cNvSpPr>
          <p:nvPr/>
        </p:nvSpPr>
        <p:spPr bwMode="auto">
          <a:xfrm>
            <a:off x="7104063" y="2314575"/>
            <a:ext cx="192087"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kumimoji="1" lang="en-US" altLang="ko-KR">
                <a:solidFill>
                  <a:srgbClr val="000000"/>
                </a:solidFill>
              </a:rPr>
              <a:t>1 </a:t>
            </a:r>
            <a:endParaRPr kumimoji="1" lang="en-US" altLang="ko-KR" b="1">
              <a:solidFill>
                <a:srgbClr val="000000"/>
              </a:solidFill>
            </a:endParaRPr>
          </a:p>
        </p:txBody>
      </p:sp>
      <p:sp>
        <p:nvSpPr>
          <p:cNvPr id="30746" name="Rectangle 188">
            <a:extLst>
              <a:ext uri="{FF2B5EF4-FFF2-40B4-BE49-F238E27FC236}">
                <a16:creationId xmlns:a16="http://schemas.microsoft.com/office/drawing/2014/main" id="{FAE66C11-8585-5645-ACCB-46A612B39593}"/>
              </a:ext>
            </a:extLst>
          </p:cNvPr>
          <p:cNvSpPr>
            <a:spLocks noChangeArrowheads="1"/>
          </p:cNvSpPr>
          <p:nvPr/>
        </p:nvSpPr>
        <p:spPr bwMode="auto">
          <a:xfrm>
            <a:off x="7556500" y="2324100"/>
            <a:ext cx="171450" cy="249238"/>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a:solidFill>
                  <a:srgbClr val="000000"/>
                </a:solidFill>
                <a:latin typeface="Arial"/>
              </a:rPr>
              <a:t>1</a:t>
            </a:r>
            <a:r>
              <a:rPr kumimoji="1" lang="en-US" altLang="ko-KR" sz="1217">
                <a:solidFill>
                  <a:srgbClr val="000000"/>
                </a:solidFill>
                <a:latin typeface="Arial"/>
              </a:rPr>
              <a:t> </a:t>
            </a:r>
            <a:endParaRPr kumimoji="1" lang="en-US" altLang="ko-KR" b="1">
              <a:solidFill>
                <a:srgbClr val="000000"/>
              </a:solidFill>
              <a:latin typeface="Arial"/>
            </a:endParaRPr>
          </a:p>
        </p:txBody>
      </p:sp>
      <p:sp>
        <p:nvSpPr>
          <p:cNvPr id="30747" name="Rectangle 189">
            <a:extLst>
              <a:ext uri="{FF2B5EF4-FFF2-40B4-BE49-F238E27FC236}">
                <a16:creationId xmlns:a16="http://schemas.microsoft.com/office/drawing/2014/main" id="{10901675-BAD7-4646-9AF0-0B939E9F9E79}"/>
              </a:ext>
            </a:extLst>
          </p:cNvPr>
          <p:cNvSpPr>
            <a:spLocks noChangeArrowheads="1"/>
          </p:cNvSpPr>
          <p:nvPr/>
        </p:nvSpPr>
        <p:spPr bwMode="auto">
          <a:xfrm>
            <a:off x="6156325" y="2736850"/>
            <a:ext cx="171450" cy="249238"/>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a:solidFill>
                  <a:srgbClr val="000000"/>
                </a:solidFill>
                <a:latin typeface="Arial"/>
              </a:rPr>
              <a:t>1</a:t>
            </a:r>
            <a:r>
              <a:rPr kumimoji="1" lang="en-US" altLang="ko-KR" sz="1217">
                <a:solidFill>
                  <a:srgbClr val="000000"/>
                </a:solidFill>
                <a:latin typeface="Arial"/>
              </a:rPr>
              <a:t> </a:t>
            </a:r>
            <a:endParaRPr kumimoji="1" lang="en-US" altLang="ko-KR" b="1">
              <a:solidFill>
                <a:srgbClr val="000000"/>
              </a:solidFill>
              <a:latin typeface="Arial"/>
            </a:endParaRPr>
          </a:p>
        </p:txBody>
      </p:sp>
      <p:sp>
        <p:nvSpPr>
          <p:cNvPr id="86043" name="Rectangle 190">
            <a:extLst>
              <a:ext uri="{FF2B5EF4-FFF2-40B4-BE49-F238E27FC236}">
                <a16:creationId xmlns:a16="http://schemas.microsoft.com/office/drawing/2014/main" id="{1D2B8341-254B-A64F-AD84-9545E010760C}"/>
              </a:ext>
            </a:extLst>
          </p:cNvPr>
          <p:cNvSpPr>
            <a:spLocks noChangeArrowheads="1"/>
          </p:cNvSpPr>
          <p:nvPr/>
        </p:nvSpPr>
        <p:spPr bwMode="auto">
          <a:xfrm>
            <a:off x="6626225" y="2744788"/>
            <a:ext cx="192088"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kumimoji="1" lang="en-US" altLang="ko-KR">
                <a:solidFill>
                  <a:srgbClr val="000000"/>
                </a:solidFill>
              </a:rPr>
              <a:t>1 </a:t>
            </a:r>
            <a:endParaRPr kumimoji="1" lang="en-US" altLang="ko-KR" b="1">
              <a:solidFill>
                <a:srgbClr val="000000"/>
              </a:solidFill>
            </a:endParaRPr>
          </a:p>
        </p:txBody>
      </p:sp>
      <p:sp>
        <p:nvSpPr>
          <p:cNvPr id="30749" name="Rectangle 191">
            <a:extLst>
              <a:ext uri="{FF2B5EF4-FFF2-40B4-BE49-F238E27FC236}">
                <a16:creationId xmlns:a16="http://schemas.microsoft.com/office/drawing/2014/main" id="{9F767761-CE2A-5A42-8424-0A1BCEAB5940}"/>
              </a:ext>
            </a:extLst>
          </p:cNvPr>
          <p:cNvSpPr>
            <a:spLocks noChangeArrowheads="1"/>
          </p:cNvSpPr>
          <p:nvPr/>
        </p:nvSpPr>
        <p:spPr bwMode="auto">
          <a:xfrm>
            <a:off x="7113588" y="2755900"/>
            <a:ext cx="171450" cy="249238"/>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a:solidFill>
                  <a:srgbClr val="000000"/>
                </a:solidFill>
                <a:latin typeface="Arial"/>
              </a:rPr>
              <a:t>0</a:t>
            </a:r>
            <a:r>
              <a:rPr kumimoji="1" lang="en-US" altLang="ko-KR" sz="1217">
                <a:solidFill>
                  <a:srgbClr val="000000"/>
                </a:solidFill>
                <a:latin typeface="Arial"/>
              </a:rPr>
              <a:t> </a:t>
            </a:r>
            <a:endParaRPr kumimoji="1" lang="en-US" altLang="ko-KR" b="1">
              <a:solidFill>
                <a:srgbClr val="000000"/>
              </a:solidFill>
              <a:latin typeface="Arial"/>
            </a:endParaRPr>
          </a:p>
        </p:txBody>
      </p:sp>
      <p:sp>
        <p:nvSpPr>
          <p:cNvPr id="30750" name="Rectangle 192">
            <a:extLst>
              <a:ext uri="{FF2B5EF4-FFF2-40B4-BE49-F238E27FC236}">
                <a16:creationId xmlns:a16="http://schemas.microsoft.com/office/drawing/2014/main" id="{7662245F-266C-F94E-8794-FBD60CE69DE0}"/>
              </a:ext>
            </a:extLst>
          </p:cNvPr>
          <p:cNvSpPr>
            <a:spLocks noChangeArrowheads="1"/>
          </p:cNvSpPr>
          <p:nvPr/>
        </p:nvSpPr>
        <p:spPr bwMode="auto">
          <a:xfrm>
            <a:off x="7556500" y="2755900"/>
            <a:ext cx="171450" cy="249238"/>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a:solidFill>
                  <a:srgbClr val="000000"/>
                </a:solidFill>
                <a:latin typeface="Arial"/>
              </a:rPr>
              <a:t>0</a:t>
            </a:r>
            <a:r>
              <a:rPr kumimoji="1" lang="en-US" altLang="ko-KR" sz="1217">
                <a:solidFill>
                  <a:srgbClr val="000000"/>
                </a:solidFill>
                <a:latin typeface="Arial"/>
              </a:rPr>
              <a:t> </a:t>
            </a:r>
            <a:endParaRPr kumimoji="1" lang="en-US" altLang="ko-KR" b="1">
              <a:solidFill>
                <a:srgbClr val="000000"/>
              </a:solidFill>
              <a:latin typeface="Arial"/>
            </a:endParaRPr>
          </a:p>
        </p:txBody>
      </p:sp>
      <p:sp>
        <p:nvSpPr>
          <p:cNvPr id="86046" name="Rectangle 193">
            <a:extLst>
              <a:ext uri="{FF2B5EF4-FFF2-40B4-BE49-F238E27FC236}">
                <a16:creationId xmlns:a16="http://schemas.microsoft.com/office/drawing/2014/main" id="{550000D8-DCEB-9248-9ED9-D45BE2C31A3E}"/>
              </a:ext>
            </a:extLst>
          </p:cNvPr>
          <p:cNvSpPr>
            <a:spLocks noChangeArrowheads="1"/>
          </p:cNvSpPr>
          <p:nvPr/>
        </p:nvSpPr>
        <p:spPr bwMode="auto">
          <a:xfrm>
            <a:off x="6154738" y="3138488"/>
            <a:ext cx="19367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kumimoji="1" lang="en-US" altLang="ko-KR">
                <a:solidFill>
                  <a:srgbClr val="000000"/>
                </a:solidFill>
              </a:rPr>
              <a:t>0 </a:t>
            </a:r>
            <a:endParaRPr kumimoji="1" lang="en-US" altLang="ko-KR" b="1">
              <a:solidFill>
                <a:srgbClr val="000000"/>
              </a:solidFill>
            </a:endParaRPr>
          </a:p>
        </p:txBody>
      </p:sp>
      <p:sp>
        <p:nvSpPr>
          <p:cNvPr id="30752" name="Rectangle 194">
            <a:extLst>
              <a:ext uri="{FF2B5EF4-FFF2-40B4-BE49-F238E27FC236}">
                <a16:creationId xmlns:a16="http://schemas.microsoft.com/office/drawing/2014/main" id="{8DC6419D-E104-6149-9704-5C871F336C97}"/>
              </a:ext>
            </a:extLst>
          </p:cNvPr>
          <p:cNvSpPr>
            <a:spLocks noChangeArrowheads="1"/>
          </p:cNvSpPr>
          <p:nvPr/>
        </p:nvSpPr>
        <p:spPr bwMode="auto">
          <a:xfrm>
            <a:off x="6635750" y="3148013"/>
            <a:ext cx="171450" cy="249237"/>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a:solidFill>
                  <a:srgbClr val="000000"/>
                </a:solidFill>
                <a:latin typeface="Arial"/>
              </a:rPr>
              <a:t>0</a:t>
            </a:r>
            <a:r>
              <a:rPr kumimoji="1" lang="en-US" altLang="ko-KR" sz="1217">
                <a:solidFill>
                  <a:srgbClr val="000000"/>
                </a:solidFill>
                <a:latin typeface="Arial"/>
              </a:rPr>
              <a:t> </a:t>
            </a:r>
            <a:endParaRPr kumimoji="1" lang="en-US" altLang="ko-KR" b="1">
              <a:solidFill>
                <a:srgbClr val="000000"/>
              </a:solidFill>
              <a:latin typeface="Arial"/>
            </a:endParaRPr>
          </a:p>
        </p:txBody>
      </p:sp>
      <p:sp>
        <p:nvSpPr>
          <p:cNvPr id="30753" name="Rectangle 195">
            <a:extLst>
              <a:ext uri="{FF2B5EF4-FFF2-40B4-BE49-F238E27FC236}">
                <a16:creationId xmlns:a16="http://schemas.microsoft.com/office/drawing/2014/main" id="{E28ECAC8-7E4B-6440-8875-8484AB0C44E7}"/>
              </a:ext>
            </a:extLst>
          </p:cNvPr>
          <p:cNvSpPr>
            <a:spLocks noChangeArrowheads="1"/>
          </p:cNvSpPr>
          <p:nvPr/>
        </p:nvSpPr>
        <p:spPr bwMode="auto">
          <a:xfrm>
            <a:off x="7115175" y="3159125"/>
            <a:ext cx="171450" cy="249238"/>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a:solidFill>
                  <a:srgbClr val="000000"/>
                </a:solidFill>
                <a:latin typeface="Arial"/>
              </a:rPr>
              <a:t>0</a:t>
            </a:r>
            <a:r>
              <a:rPr kumimoji="1" lang="en-US" altLang="ko-KR" sz="1217">
                <a:solidFill>
                  <a:srgbClr val="000000"/>
                </a:solidFill>
                <a:latin typeface="Arial"/>
              </a:rPr>
              <a:t> </a:t>
            </a:r>
            <a:endParaRPr kumimoji="1" lang="en-US" altLang="ko-KR" b="1">
              <a:solidFill>
                <a:srgbClr val="000000"/>
              </a:solidFill>
              <a:latin typeface="Arial"/>
            </a:endParaRPr>
          </a:p>
        </p:txBody>
      </p:sp>
      <p:sp>
        <p:nvSpPr>
          <p:cNvPr id="30754" name="Rectangle 196">
            <a:extLst>
              <a:ext uri="{FF2B5EF4-FFF2-40B4-BE49-F238E27FC236}">
                <a16:creationId xmlns:a16="http://schemas.microsoft.com/office/drawing/2014/main" id="{6DE032FB-1CE2-EA45-A4AA-AB4FDA97EC0C}"/>
              </a:ext>
            </a:extLst>
          </p:cNvPr>
          <p:cNvSpPr>
            <a:spLocks noChangeArrowheads="1"/>
          </p:cNvSpPr>
          <p:nvPr/>
        </p:nvSpPr>
        <p:spPr bwMode="auto">
          <a:xfrm>
            <a:off x="7554913" y="3168650"/>
            <a:ext cx="171450" cy="249238"/>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a:solidFill>
                  <a:srgbClr val="000000"/>
                </a:solidFill>
                <a:latin typeface="Arial"/>
              </a:rPr>
              <a:t>0</a:t>
            </a:r>
            <a:r>
              <a:rPr kumimoji="1" lang="en-US" altLang="ko-KR" sz="1217">
                <a:solidFill>
                  <a:srgbClr val="000000"/>
                </a:solidFill>
                <a:latin typeface="Arial"/>
              </a:rPr>
              <a:t> </a:t>
            </a:r>
            <a:endParaRPr kumimoji="1" lang="en-US" altLang="ko-KR" b="1">
              <a:solidFill>
                <a:srgbClr val="000000"/>
              </a:solidFill>
              <a:latin typeface="Arial"/>
            </a:endParaRPr>
          </a:p>
        </p:txBody>
      </p:sp>
      <p:sp>
        <p:nvSpPr>
          <p:cNvPr id="30755" name="Rectangle 197">
            <a:extLst>
              <a:ext uri="{FF2B5EF4-FFF2-40B4-BE49-F238E27FC236}">
                <a16:creationId xmlns:a16="http://schemas.microsoft.com/office/drawing/2014/main" id="{D5AA8E97-2A7F-1746-A417-2A434B585A57}"/>
              </a:ext>
            </a:extLst>
          </p:cNvPr>
          <p:cNvSpPr>
            <a:spLocks noChangeArrowheads="1"/>
          </p:cNvSpPr>
          <p:nvPr/>
        </p:nvSpPr>
        <p:spPr bwMode="auto">
          <a:xfrm>
            <a:off x="5732463" y="1873250"/>
            <a:ext cx="300037" cy="249238"/>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a:solidFill>
                  <a:srgbClr val="000000"/>
                </a:solidFill>
                <a:latin typeface="Arial"/>
              </a:rPr>
              <a:t>00</a:t>
            </a:r>
            <a:r>
              <a:rPr kumimoji="1" lang="en-US" altLang="ko-KR" sz="1217">
                <a:solidFill>
                  <a:srgbClr val="000000"/>
                </a:solidFill>
                <a:latin typeface="Arial"/>
              </a:rPr>
              <a:t> </a:t>
            </a:r>
            <a:endParaRPr kumimoji="1" lang="en-US" altLang="ko-KR" b="1">
              <a:solidFill>
                <a:srgbClr val="000000"/>
              </a:solidFill>
              <a:latin typeface="Arial"/>
            </a:endParaRPr>
          </a:p>
        </p:txBody>
      </p:sp>
      <p:sp>
        <p:nvSpPr>
          <p:cNvPr id="30756" name="Rectangle 198">
            <a:extLst>
              <a:ext uri="{FF2B5EF4-FFF2-40B4-BE49-F238E27FC236}">
                <a16:creationId xmlns:a16="http://schemas.microsoft.com/office/drawing/2014/main" id="{4119FBCA-A9EE-C046-A818-5A24EEC164C7}"/>
              </a:ext>
            </a:extLst>
          </p:cNvPr>
          <p:cNvSpPr>
            <a:spLocks noChangeArrowheads="1"/>
          </p:cNvSpPr>
          <p:nvPr/>
        </p:nvSpPr>
        <p:spPr bwMode="auto">
          <a:xfrm>
            <a:off x="5741988" y="2295525"/>
            <a:ext cx="300037" cy="249238"/>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a:solidFill>
                  <a:srgbClr val="000000"/>
                </a:solidFill>
                <a:latin typeface="Arial"/>
              </a:rPr>
              <a:t>01</a:t>
            </a:r>
            <a:r>
              <a:rPr kumimoji="1" lang="en-US" altLang="ko-KR" sz="1217">
                <a:solidFill>
                  <a:srgbClr val="000000"/>
                </a:solidFill>
                <a:latin typeface="Arial"/>
              </a:rPr>
              <a:t> </a:t>
            </a:r>
            <a:endParaRPr kumimoji="1" lang="en-US" altLang="ko-KR" b="1">
              <a:solidFill>
                <a:srgbClr val="000000"/>
              </a:solidFill>
              <a:latin typeface="Arial"/>
            </a:endParaRPr>
          </a:p>
        </p:txBody>
      </p:sp>
      <p:sp>
        <p:nvSpPr>
          <p:cNvPr id="30757" name="Rectangle 199">
            <a:extLst>
              <a:ext uri="{FF2B5EF4-FFF2-40B4-BE49-F238E27FC236}">
                <a16:creationId xmlns:a16="http://schemas.microsoft.com/office/drawing/2014/main" id="{630CCDA6-79D1-094C-BBF9-D1F794A1925A}"/>
              </a:ext>
            </a:extLst>
          </p:cNvPr>
          <p:cNvSpPr>
            <a:spLocks noChangeArrowheads="1"/>
          </p:cNvSpPr>
          <p:nvPr/>
        </p:nvSpPr>
        <p:spPr bwMode="auto">
          <a:xfrm>
            <a:off x="5751513" y="2727325"/>
            <a:ext cx="282575" cy="249238"/>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a:solidFill>
                  <a:srgbClr val="000000"/>
                </a:solidFill>
                <a:latin typeface="Arial"/>
              </a:rPr>
              <a:t>11</a:t>
            </a:r>
            <a:r>
              <a:rPr kumimoji="1" lang="en-US" altLang="ko-KR" sz="1217">
                <a:solidFill>
                  <a:srgbClr val="000000"/>
                </a:solidFill>
                <a:latin typeface="Arial"/>
              </a:rPr>
              <a:t> </a:t>
            </a:r>
            <a:endParaRPr kumimoji="1" lang="en-US" altLang="ko-KR" b="1">
              <a:solidFill>
                <a:srgbClr val="000000"/>
              </a:solidFill>
              <a:latin typeface="Arial"/>
            </a:endParaRPr>
          </a:p>
        </p:txBody>
      </p:sp>
      <p:sp>
        <p:nvSpPr>
          <p:cNvPr id="30758" name="Rectangle 200">
            <a:extLst>
              <a:ext uri="{FF2B5EF4-FFF2-40B4-BE49-F238E27FC236}">
                <a16:creationId xmlns:a16="http://schemas.microsoft.com/office/drawing/2014/main" id="{D96017FB-DCEB-D34E-808C-0131850F921D}"/>
              </a:ext>
            </a:extLst>
          </p:cNvPr>
          <p:cNvSpPr>
            <a:spLocks noChangeArrowheads="1"/>
          </p:cNvSpPr>
          <p:nvPr/>
        </p:nvSpPr>
        <p:spPr bwMode="auto">
          <a:xfrm>
            <a:off x="5724525" y="3127375"/>
            <a:ext cx="300038" cy="249238"/>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a:solidFill>
                  <a:srgbClr val="000000"/>
                </a:solidFill>
                <a:latin typeface="Arial"/>
              </a:rPr>
              <a:t>10</a:t>
            </a:r>
            <a:r>
              <a:rPr kumimoji="1" lang="en-US" altLang="ko-KR" sz="1217">
                <a:solidFill>
                  <a:srgbClr val="000000"/>
                </a:solidFill>
                <a:latin typeface="Arial"/>
              </a:rPr>
              <a:t> </a:t>
            </a:r>
            <a:endParaRPr kumimoji="1" lang="en-US" altLang="ko-KR" b="1">
              <a:solidFill>
                <a:srgbClr val="000000"/>
              </a:solidFill>
              <a:latin typeface="Arial"/>
            </a:endParaRPr>
          </a:p>
        </p:txBody>
      </p:sp>
      <p:sp>
        <p:nvSpPr>
          <p:cNvPr id="30759" name="Rectangle 202">
            <a:extLst>
              <a:ext uri="{FF2B5EF4-FFF2-40B4-BE49-F238E27FC236}">
                <a16:creationId xmlns:a16="http://schemas.microsoft.com/office/drawing/2014/main" id="{3B726D4C-69EE-E544-88DA-00E39F77770A}"/>
              </a:ext>
            </a:extLst>
          </p:cNvPr>
          <p:cNvSpPr>
            <a:spLocks noChangeArrowheads="1"/>
          </p:cNvSpPr>
          <p:nvPr/>
        </p:nvSpPr>
        <p:spPr bwMode="auto">
          <a:xfrm>
            <a:off x="5599113" y="1585913"/>
            <a:ext cx="376237" cy="249237"/>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a:solidFill>
                  <a:srgbClr val="000000"/>
                </a:solidFill>
                <a:latin typeface="Arial"/>
              </a:rPr>
              <a:t>CD</a:t>
            </a:r>
            <a:r>
              <a:rPr kumimoji="1" lang="en-US" altLang="ko-KR" sz="1217">
                <a:solidFill>
                  <a:srgbClr val="000000"/>
                </a:solidFill>
                <a:latin typeface="Arial"/>
              </a:rPr>
              <a:t> </a:t>
            </a:r>
            <a:endParaRPr kumimoji="1" lang="en-US" altLang="ko-KR" b="1">
              <a:solidFill>
                <a:srgbClr val="000000"/>
              </a:solidFill>
              <a:latin typeface="Arial"/>
            </a:endParaRPr>
          </a:p>
        </p:txBody>
      </p:sp>
      <p:sp>
        <p:nvSpPr>
          <p:cNvPr id="30817" name="Rectangle 206">
            <a:extLst>
              <a:ext uri="{FF2B5EF4-FFF2-40B4-BE49-F238E27FC236}">
                <a16:creationId xmlns:a16="http://schemas.microsoft.com/office/drawing/2014/main" id="{A2DB939B-1FBC-3241-8177-614571989023}"/>
              </a:ext>
            </a:extLst>
          </p:cNvPr>
          <p:cNvSpPr>
            <a:spLocks noChangeArrowheads="1"/>
          </p:cNvSpPr>
          <p:nvPr/>
        </p:nvSpPr>
        <p:spPr bwMode="auto">
          <a:xfrm>
            <a:off x="6108700" y="2262188"/>
            <a:ext cx="701675" cy="679450"/>
          </a:xfrm>
          <a:prstGeom prst="rect">
            <a:avLst/>
          </a:prstGeom>
          <a:noFill/>
          <a:ln w="25400">
            <a:solidFill>
              <a:srgbClr val="19788F"/>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endParaRPr kumimoji="1" lang="ko-KR" altLang="en-US" b="1">
              <a:solidFill>
                <a:srgbClr val="000000"/>
              </a:solidFill>
              <a:latin typeface="Times New Roman" panose="02020603050405020304" pitchFamily="18" charset="0"/>
            </a:endParaRPr>
          </a:p>
        </p:txBody>
      </p:sp>
      <p:sp>
        <p:nvSpPr>
          <p:cNvPr id="30818" name="Line 304">
            <a:extLst>
              <a:ext uri="{FF2B5EF4-FFF2-40B4-BE49-F238E27FC236}">
                <a16:creationId xmlns:a16="http://schemas.microsoft.com/office/drawing/2014/main" id="{1895A897-380C-0144-9B75-AE49620B767D}"/>
              </a:ext>
            </a:extLst>
          </p:cNvPr>
          <p:cNvSpPr>
            <a:spLocks noChangeShapeType="1"/>
          </p:cNvSpPr>
          <p:nvPr/>
        </p:nvSpPr>
        <p:spPr bwMode="auto">
          <a:xfrm>
            <a:off x="7283450" y="2030413"/>
            <a:ext cx="0" cy="357187"/>
          </a:xfrm>
          <a:prstGeom prst="line">
            <a:avLst/>
          </a:prstGeom>
          <a:noFill/>
          <a:ln w="28575">
            <a:solidFill>
              <a:schemeClr val="bg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30819" name="Rectangle 310">
            <a:extLst>
              <a:ext uri="{FF2B5EF4-FFF2-40B4-BE49-F238E27FC236}">
                <a16:creationId xmlns:a16="http://schemas.microsoft.com/office/drawing/2014/main" id="{95FA73EE-DD3E-D743-8FF7-1A7719E76D99}"/>
              </a:ext>
            </a:extLst>
          </p:cNvPr>
          <p:cNvSpPr>
            <a:spLocks noChangeArrowheads="1"/>
          </p:cNvSpPr>
          <p:nvPr/>
        </p:nvSpPr>
        <p:spPr bwMode="auto">
          <a:xfrm>
            <a:off x="7031038" y="1851025"/>
            <a:ext cx="703262" cy="679450"/>
          </a:xfrm>
          <a:prstGeom prst="rect">
            <a:avLst/>
          </a:prstGeom>
          <a:noFill/>
          <a:ln w="25400">
            <a:solidFill>
              <a:srgbClr val="19788F"/>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endParaRPr kumimoji="1" lang="ko-KR" altLang="en-US" b="1">
              <a:solidFill>
                <a:srgbClr val="000000"/>
              </a:solidFill>
              <a:latin typeface="Times New Roman" panose="02020603050405020304" pitchFamily="18" charset="0"/>
            </a:endParaRPr>
          </a:p>
        </p:txBody>
      </p:sp>
      <p:grpSp>
        <p:nvGrpSpPr>
          <p:cNvPr id="2" name="Group 330">
            <a:extLst>
              <a:ext uri="{FF2B5EF4-FFF2-40B4-BE49-F238E27FC236}">
                <a16:creationId xmlns:a16="http://schemas.microsoft.com/office/drawing/2014/main" id="{D3E30909-E332-5849-ADEB-464FEE793E35}"/>
              </a:ext>
            </a:extLst>
          </p:cNvPr>
          <p:cNvGrpSpPr>
            <a:grpSpLocks/>
          </p:cNvGrpSpPr>
          <p:nvPr/>
        </p:nvGrpSpPr>
        <p:grpSpPr bwMode="auto">
          <a:xfrm>
            <a:off x="1878013" y="3725863"/>
            <a:ext cx="5168900" cy="1335087"/>
            <a:chOff x="596" y="2639"/>
            <a:chExt cx="4282" cy="1106"/>
          </a:xfrm>
        </p:grpSpPr>
        <p:sp>
          <p:nvSpPr>
            <p:cNvPr id="86062" name="Rectangle 292">
              <a:extLst>
                <a:ext uri="{FF2B5EF4-FFF2-40B4-BE49-F238E27FC236}">
                  <a16:creationId xmlns:a16="http://schemas.microsoft.com/office/drawing/2014/main" id="{0239B61E-84B1-614B-9554-D50509F24905}"/>
                </a:ext>
              </a:extLst>
            </p:cNvPr>
            <p:cNvSpPr>
              <a:spLocks noChangeArrowheads="1"/>
            </p:cNvSpPr>
            <p:nvPr/>
          </p:nvSpPr>
          <p:spPr bwMode="auto">
            <a:xfrm>
              <a:off x="3457" y="3538"/>
              <a:ext cx="10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kumimoji="1" lang="en-US" altLang="ko-KR" b="1">
                  <a:solidFill>
                    <a:srgbClr val="FF0000"/>
                  </a:solidFill>
                </a:rPr>
                <a:t>1</a:t>
              </a:r>
            </a:p>
          </p:txBody>
        </p:sp>
        <p:sp>
          <p:nvSpPr>
            <p:cNvPr id="86063" name="Freeform 317">
              <a:extLst>
                <a:ext uri="{FF2B5EF4-FFF2-40B4-BE49-F238E27FC236}">
                  <a16:creationId xmlns:a16="http://schemas.microsoft.com/office/drawing/2014/main" id="{A4D16784-56A1-E84E-8D94-390C554D1D36}"/>
                </a:ext>
              </a:extLst>
            </p:cNvPr>
            <p:cNvSpPr>
              <a:spLocks/>
            </p:cNvSpPr>
            <p:nvPr/>
          </p:nvSpPr>
          <p:spPr bwMode="auto">
            <a:xfrm>
              <a:off x="967" y="2760"/>
              <a:ext cx="374" cy="342"/>
            </a:xfrm>
            <a:custGeom>
              <a:avLst/>
              <a:gdLst>
                <a:gd name="T0" fmla="*/ 1 w 541"/>
                <a:gd name="T1" fmla="*/ 2 h 449"/>
                <a:gd name="T2" fmla="*/ 0 w 541"/>
                <a:gd name="T3" fmla="*/ 2 h 449"/>
                <a:gd name="T4" fmla="*/ 0 w 541"/>
                <a:gd name="T5" fmla="*/ 0 h 449"/>
                <a:gd name="T6" fmla="*/ 1 w 541"/>
                <a:gd name="T7" fmla="*/ 0 h 449"/>
                <a:gd name="T8" fmla="*/ 1 w 541"/>
                <a:gd name="T9" fmla="*/ 2 h 449"/>
                <a:gd name="T10" fmla="*/ 1 w 541"/>
                <a:gd name="T11" fmla="*/ 2 h 449"/>
                <a:gd name="T12" fmla="*/ 1 w 541"/>
                <a:gd name="T13" fmla="*/ 2 h 449"/>
                <a:gd name="T14" fmla="*/ 1 w 541"/>
                <a:gd name="T15" fmla="*/ 2 h 449"/>
                <a:gd name="T16" fmla="*/ 1 w 541"/>
                <a:gd name="T17" fmla="*/ 2 h 449"/>
                <a:gd name="T18" fmla="*/ 1 w 541"/>
                <a:gd name="T19" fmla="*/ 2 h 449"/>
                <a:gd name="T20" fmla="*/ 1 w 541"/>
                <a:gd name="T21" fmla="*/ 2 h 449"/>
                <a:gd name="T22" fmla="*/ 1 w 541"/>
                <a:gd name="T23" fmla="*/ 2 h 449"/>
                <a:gd name="T24" fmla="*/ 1 w 541"/>
                <a:gd name="T25" fmla="*/ 2 h 449"/>
                <a:gd name="T26" fmla="*/ 1 w 541"/>
                <a:gd name="T27" fmla="*/ 2 h 449"/>
                <a:gd name="T28" fmla="*/ 1 w 541"/>
                <a:gd name="T29" fmla="*/ 2 h 449"/>
                <a:gd name="T30" fmla="*/ 1 w 541"/>
                <a:gd name="T31" fmla="*/ 2 h 449"/>
                <a:gd name="T32" fmla="*/ 1 w 541"/>
                <a:gd name="T33" fmla="*/ 2 h 449"/>
                <a:gd name="T34" fmla="*/ 1 w 541"/>
                <a:gd name="T35" fmla="*/ 2 h 449"/>
                <a:gd name="T36" fmla="*/ 1 w 541"/>
                <a:gd name="T37" fmla="*/ 2 h 449"/>
                <a:gd name="T38" fmla="*/ 1 w 541"/>
                <a:gd name="T39" fmla="*/ 2 h 449"/>
                <a:gd name="T40" fmla="*/ 1 w 541"/>
                <a:gd name="T41" fmla="*/ 2 h 449"/>
                <a:gd name="T42" fmla="*/ 1 w 541"/>
                <a:gd name="T43" fmla="*/ 2 h 449"/>
                <a:gd name="T44" fmla="*/ 1 w 541"/>
                <a:gd name="T45" fmla="*/ 2 h 449"/>
                <a:gd name="T46" fmla="*/ 1 w 541"/>
                <a:gd name="T47" fmla="*/ 2 h 449"/>
                <a:gd name="T48" fmla="*/ 1 w 541"/>
                <a:gd name="T49" fmla="*/ 2 h 449"/>
                <a:gd name="T50" fmla="*/ 1 w 541"/>
                <a:gd name="T51" fmla="*/ 2 h 449"/>
                <a:gd name="T52" fmla="*/ 1 w 541"/>
                <a:gd name="T53" fmla="*/ 2 h 44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41"/>
                <a:gd name="T82" fmla="*/ 0 h 449"/>
                <a:gd name="T83" fmla="*/ 541 w 541"/>
                <a:gd name="T84" fmla="*/ 449 h 44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41" h="449">
                  <a:moveTo>
                    <a:pt x="333" y="449"/>
                  </a:moveTo>
                  <a:lnTo>
                    <a:pt x="0" y="449"/>
                  </a:lnTo>
                  <a:lnTo>
                    <a:pt x="0" y="0"/>
                  </a:lnTo>
                  <a:lnTo>
                    <a:pt x="333" y="0"/>
                  </a:lnTo>
                  <a:lnTo>
                    <a:pt x="361" y="2"/>
                  </a:lnTo>
                  <a:lnTo>
                    <a:pt x="389" y="9"/>
                  </a:lnTo>
                  <a:lnTo>
                    <a:pt x="416" y="19"/>
                  </a:lnTo>
                  <a:lnTo>
                    <a:pt x="441" y="33"/>
                  </a:lnTo>
                  <a:lnTo>
                    <a:pt x="464" y="50"/>
                  </a:lnTo>
                  <a:lnTo>
                    <a:pt x="485" y="71"/>
                  </a:lnTo>
                  <a:lnTo>
                    <a:pt x="503" y="95"/>
                  </a:lnTo>
                  <a:lnTo>
                    <a:pt x="518" y="121"/>
                  </a:lnTo>
                  <a:lnTo>
                    <a:pt x="529" y="149"/>
                  </a:lnTo>
                  <a:lnTo>
                    <a:pt x="537" y="179"/>
                  </a:lnTo>
                  <a:lnTo>
                    <a:pt x="541" y="209"/>
                  </a:lnTo>
                  <a:lnTo>
                    <a:pt x="541" y="240"/>
                  </a:lnTo>
                  <a:lnTo>
                    <a:pt x="537" y="270"/>
                  </a:lnTo>
                  <a:lnTo>
                    <a:pt x="529" y="300"/>
                  </a:lnTo>
                  <a:lnTo>
                    <a:pt x="518" y="328"/>
                  </a:lnTo>
                  <a:lnTo>
                    <a:pt x="503" y="354"/>
                  </a:lnTo>
                  <a:lnTo>
                    <a:pt x="485" y="378"/>
                  </a:lnTo>
                  <a:lnTo>
                    <a:pt x="464" y="399"/>
                  </a:lnTo>
                  <a:lnTo>
                    <a:pt x="441" y="417"/>
                  </a:lnTo>
                  <a:lnTo>
                    <a:pt x="416" y="431"/>
                  </a:lnTo>
                  <a:lnTo>
                    <a:pt x="389" y="442"/>
                  </a:lnTo>
                  <a:lnTo>
                    <a:pt x="361" y="448"/>
                  </a:lnTo>
                  <a:lnTo>
                    <a:pt x="333" y="449"/>
                  </a:lnTo>
                  <a:close/>
                </a:path>
              </a:pathLst>
            </a:custGeom>
            <a:solidFill>
              <a:srgbClr val="FFFFFF"/>
            </a:solidFill>
            <a:ln w="19050">
              <a:solidFill>
                <a:srgbClr val="000000"/>
              </a:solidFill>
              <a:round/>
              <a:headEnd/>
              <a:tailEnd/>
            </a:ln>
          </p:spPr>
          <p:txBody>
            <a:bodyPr/>
            <a:lstStyle/>
            <a:p>
              <a:endParaRPr lang="ko-KR" altLang="en-US"/>
            </a:p>
          </p:txBody>
        </p:sp>
        <p:sp>
          <p:nvSpPr>
            <p:cNvPr id="86064" name="Freeform 318">
              <a:extLst>
                <a:ext uri="{FF2B5EF4-FFF2-40B4-BE49-F238E27FC236}">
                  <a16:creationId xmlns:a16="http://schemas.microsoft.com/office/drawing/2014/main" id="{FE51293A-33D0-B846-8AD3-441B434688A2}"/>
                </a:ext>
              </a:extLst>
            </p:cNvPr>
            <p:cNvSpPr>
              <a:spLocks/>
            </p:cNvSpPr>
            <p:nvPr/>
          </p:nvSpPr>
          <p:spPr bwMode="auto">
            <a:xfrm>
              <a:off x="968" y="3260"/>
              <a:ext cx="374" cy="342"/>
            </a:xfrm>
            <a:custGeom>
              <a:avLst/>
              <a:gdLst>
                <a:gd name="T0" fmla="*/ 1 w 541"/>
                <a:gd name="T1" fmla="*/ 2 h 449"/>
                <a:gd name="T2" fmla="*/ 0 w 541"/>
                <a:gd name="T3" fmla="*/ 2 h 449"/>
                <a:gd name="T4" fmla="*/ 0 w 541"/>
                <a:gd name="T5" fmla="*/ 0 h 449"/>
                <a:gd name="T6" fmla="*/ 1 w 541"/>
                <a:gd name="T7" fmla="*/ 0 h 449"/>
                <a:gd name="T8" fmla="*/ 1 w 541"/>
                <a:gd name="T9" fmla="*/ 2 h 449"/>
                <a:gd name="T10" fmla="*/ 1 w 541"/>
                <a:gd name="T11" fmla="*/ 2 h 449"/>
                <a:gd name="T12" fmla="*/ 1 w 541"/>
                <a:gd name="T13" fmla="*/ 2 h 449"/>
                <a:gd name="T14" fmla="*/ 1 w 541"/>
                <a:gd name="T15" fmla="*/ 2 h 449"/>
                <a:gd name="T16" fmla="*/ 1 w 541"/>
                <a:gd name="T17" fmla="*/ 2 h 449"/>
                <a:gd name="T18" fmla="*/ 1 w 541"/>
                <a:gd name="T19" fmla="*/ 2 h 449"/>
                <a:gd name="T20" fmla="*/ 1 w 541"/>
                <a:gd name="T21" fmla="*/ 2 h 449"/>
                <a:gd name="T22" fmla="*/ 1 w 541"/>
                <a:gd name="T23" fmla="*/ 2 h 449"/>
                <a:gd name="T24" fmla="*/ 1 w 541"/>
                <a:gd name="T25" fmla="*/ 2 h 449"/>
                <a:gd name="T26" fmla="*/ 1 w 541"/>
                <a:gd name="T27" fmla="*/ 2 h 449"/>
                <a:gd name="T28" fmla="*/ 1 w 541"/>
                <a:gd name="T29" fmla="*/ 2 h 449"/>
                <a:gd name="T30" fmla="*/ 1 w 541"/>
                <a:gd name="T31" fmla="*/ 2 h 449"/>
                <a:gd name="T32" fmla="*/ 1 w 541"/>
                <a:gd name="T33" fmla="*/ 2 h 449"/>
                <a:gd name="T34" fmla="*/ 1 w 541"/>
                <a:gd name="T35" fmla="*/ 2 h 449"/>
                <a:gd name="T36" fmla="*/ 1 w 541"/>
                <a:gd name="T37" fmla="*/ 2 h 449"/>
                <a:gd name="T38" fmla="*/ 1 w 541"/>
                <a:gd name="T39" fmla="*/ 2 h 449"/>
                <a:gd name="T40" fmla="*/ 1 w 541"/>
                <a:gd name="T41" fmla="*/ 2 h 449"/>
                <a:gd name="T42" fmla="*/ 1 w 541"/>
                <a:gd name="T43" fmla="*/ 2 h 449"/>
                <a:gd name="T44" fmla="*/ 1 w 541"/>
                <a:gd name="T45" fmla="*/ 2 h 449"/>
                <a:gd name="T46" fmla="*/ 1 w 541"/>
                <a:gd name="T47" fmla="*/ 2 h 449"/>
                <a:gd name="T48" fmla="*/ 1 w 541"/>
                <a:gd name="T49" fmla="*/ 2 h 449"/>
                <a:gd name="T50" fmla="*/ 1 w 541"/>
                <a:gd name="T51" fmla="*/ 2 h 449"/>
                <a:gd name="T52" fmla="*/ 1 w 541"/>
                <a:gd name="T53" fmla="*/ 2 h 44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41"/>
                <a:gd name="T82" fmla="*/ 0 h 449"/>
                <a:gd name="T83" fmla="*/ 541 w 541"/>
                <a:gd name="T84" fmla="*/ 449 h 44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41" h="449">
                  <a:moveTo>
                    <a:pt x="333" y="449"/>
                  </a:moveTo>
                  <a:lnTo>
                    <a:pt x="0" y="449"/>
                  </a:lnTo>
                  <a:lnTo>
                    <a:pt x="0" y="0"/>
                  </a:lnTo>
                  <a:lnTo>
                    <a:pt x="333" y="0"/>
                  </a:lnTo>
                  <a:lnTo>
                    <a:pt x="361" y="2"/>
                  </a:lnTo>
                  <a:lnTo>
                    <a:pt x="389" y="9"/>
                  </a:lnTo>
                  <a:lnTo>
                    <a:pt x="416" y="19"/>
                  </a:lnTo>
                  <a:lnTo>
                    <a:pt x="441" y="33"/>
                  </a:lnTo>
                  <a:lnTo>
                    <a:pt x="464" y="50"/>
                  </a:lnTo>
                  <a:lnTo>
                    <a:pt x="485" y="71"/>
                  </a:lnTo>
                  <a:lnTo>
                    <a:pt x="503" y="95"/>
                  </a:lnTo>
                  <a:lnTo>
                    <a:pt x="518" y="121"/>
                  </a:lnTo>
                  <a:lnTo>
                    <a:pt x="529" y="149"/>
                  </a:lnTo>
                  <a:lnTo>
                    <a:pt x="537" y="179"/>
                  </a:lnTo>
                  <a:lnTo>
                    <a:pt x="541" y="209"/>
                  </a:lnTo>
                  <a:lnTo>
                    <a:pt x="541" y="240"/>
                  </a:lnTo>
                  <a:lnTo>
                    <a:pt x="537" y="270"/>
                  </a:lnTo>
                  <a:lnTo>
                    <a:pt x="529" y="300"/>
                  </a:lnTo>
                  <a:lnTo>
                    <a:pt x="518" y="328"/>
                  </a:lnTo>
                  <a:lnTo>
                    <a:pt x="503" y="354"/>
                  </a:lnTo>
                  <a:lnTo>
                    <a:pt x="485" y="378"/>
                  </a:lnTo>
                  <a:lnTo>
                    <a:pt x="464" y="399"/>
                  </a:lnTo>
                  <a:lnTo>
                    <a:pt x="441" y="417"/>
                  </a:lnTo>
                  <a:lnTo>
                    <a:pt x="416" y="431"/>
                  </a:lnTo>
                  <a:lnTo>
                    <a:pt x="389" y="442"/>
                  </a:lnTo>
                  <a:lnTo>
                    <a:pt x="361" y="448"/>
                  </a:lnTo>
                  <a:lnTo>
                    <a:pt x="333" y="449"/>
                  </a:lnTo>
                  <a:close/>
                </a:path>
              </a:pathLst>
            </a:custGeom>
            <a:solidFill>
              <a:srgbClr val="FFFFFF"/>
            </a:solidFill>
            <a:ln w="19050">
              <a:solidFill>
                <a:srgbClr val="000000"/>
              </a:solidFill>
              <a:round/>
              <a:headEnd/>
              <a:tailEnd/>
            </a:ln>
          </p:spPr>
          <p:txBody>
            <a:bodyPr/>
            <a:lstStyle/>
            <a:p>
              <a:endParaRPr lang="ko-KR" altLang="en-US"/>
            </a:p>
          </p:txBody>
        </p:sp>
        <p:sp>
          <p:nvSpPr>
            <p:cNvPr id="86065" name="Line 230">
              <a:extLst>
                <a:ext uri="{FF2B5EF4-FFF2-40B4-BE49-F238E27FC236}">
                  <a16:creationId xmlns:a16="http://schemas.microsoft.com/office/drawing/2014/main" id="{D3D9410A-11B1-4643-87D8-5E6CD4DFA14F}"/>
                </a:ext>
              </a:extLst>
            </p:cNvPr>
            <p:cNvSpPr>
              <a:spLocks noChangeShapeType="1"/>
            </p:cNvSpPr>
            <p:nvPr/>
          </p:nvSpPr>
          <p:spPr bwMode="auto">
            <a:xfrm>
              <a:off x="821" y="2830"/>
              <a:ext cx="142"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6066" name="Rectangle 231">
              <a:extLst>
                <a:ext uri="{FF2B5EF4-FFF2-40B4-BE49-F238E27FC236}">
                  <a16:creationId xmlns:a16="http://schemas.microsoft.com/office/drawing/2014/main" id="{3B89DDEC-08D3-2446-8D21-F33CE4E322AE}"/>
                </a:ext>
              </a:extLst>
            </p:cNvPr>
            <p:cNvSpPr>
              <a:spLocks noChangeArrowheads="1"/>
            </p:cNvSpPr>
            <p:nvPr/>
          </p:nvSpPr>
          <p:spPr bwMode="auto">
            <a:xfrm>
              <a:off x="645" y="2735"/>
              <a:ext cx="138"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kumimoji="1" lang="en-US" altLang="ko-KR" b="1">
                  <a:solidFill>
                    <a:srgbClr val="000000"/>
                  </a:solidFill>
                </a:rPr>
                <a:t>A</a:t>
              </a:r>
            </a:p>
          </p:txBody>
        </p:sp>
        <p:sp>
          <p:nvSpPr>
            <p:cNvPr id="86067" name="Line 232">
              <a:extLst>
                <a:ext uri="{FF2B5EF4-FFF2-40B4-BE49-F238E27FC236}">
                  <a16:creationId xmlns:a16="http://schemas.microsoft.com/office/drawing/2014/main" id="{3EEA7759-90F2-D94D-885A-7E7A8D7AD904}"/>
                </a:ext>
              </a:extLst>
            </p:cNvPr>
            <p:cNvSpPr>
              <a:spLocks noChangeShapeType="1"/>
            </p:cNvSpPr>
            <p:nvPr/>
          </p:nvSpPr>
          <p:spPr bwMode="auto">
            <a:xfrm>
              <a:off x="821" y="2998"/>
              <a:ext cx="142"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6068" name="Rectangle 233">
              <a:extLst>
                <a:ext uri="{FF2B5EF4-FFF2-40B4-BE49-F238E27FC236}">
                  <a16:creationId xmlns:a16="http://schemas.microsoft.com/office/drawing/2014/main" id="{B3908C05-4E2E-C349-A77E-A499267956A0}"/>
                </a:ext>
              </a:extLst>
            </p:cNvPr>
            <p:cNvSpPr>
              <a:spLocks noChangeArrowheads="1"/>
            </p:cNvSpPr>
            <p:nvPr/>
          </p:nvSpPr>
          <p:spPr bwMode="auto">
            <a:xfrm>
              <a:off x="596" y="2931"/>
              <a:ext cx="191"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kumimoji="1" lang="en-US" altLang="ko-KR" b="1">
                  <a:solidFill>
                    <a:srgbClr val="000000"/>
                  </a:solidFill>
                </a:rPr>
                <a:t>\C</a:t>
              </a:r>
            </a:p>
          </p:txBody>
        </p:sp>
        <p:sp>
          <p:nvSpPr>
            <p:cNvPr id="86069" name="Line 234">
              <a:extLst>
                <a:ext uri="{FF2B5EF4-FFF2-40B4-BE49-F238E27FC236}">
                  <a16:creationId xmlns:a16="http://schemas.microsoft.com/office/drawing/2014/main" id="{9F046366-D61F-224B-B36F-E3A9BFE49CFB}"/>
                </a:ext>
              </a:extLst>
            </p:cNvPr>
            <p:cNvSpPr>
              <a:spLocks noChangeShapeType="1"/>
            </p:cNvSpPr>
            <p:nvPr/>
          </p:nvSpPr>
          <p:spPr bwMode="auto">
            <a:xfrm>
              <a:off x="1501" y="3107"/>
              <a:ext cx="142" cy="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6070" name="Line 235">
              <a:extLst>
                <a:ext uri="{FF2B5EF4-FFF2-40B4-BE49-F238E27FC236}">
                  <a16:creationId xmlns:a16="http://schemas.microsoft.com/office/drawing/2014/main" id="{CA3714DF-DEC8-1F45-AF33-307F785788E5}"/>
                </a:ext>
              </a:extLst>
            </p:cNvPr>
            <p:cNvSpPr>
              <a:spLocks noChangeShapeType="1"/>
            </p:cNvSpPr>
            <p:nvPr/>
          </p:nvSpPr>
          <p:spPr bwMode="auto">
            <a:xfrm>
              <a:off x="1357" y="2938"/>
              <a:ext cx="144"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6071" name="Rectangle 236">
              <a:extLst>
                <a:ext uri="{FF2B5EF4-FFF2-40B4-BE49-F238E27FC236}">
                  <a16:creationId xmlns:a16="http://schemas.microsoft.com/office/drawing/2014/main" id="{D18A89B2-4D8A-5849-A594-017B5BF21B11}"/>
                </a:ext>
              </a:extLst>
            </p:cNvPr>
            <p:cNvSpPr>
              <a:spLocks noChangeArrowheads="1"/>
            </p:cNvSpPr>
            <p:nvPr/>
          </p:nvSpPr>
          <p:spPr bwMode="auto">
            <a:xfrm>
              <a:off x="1501" y="2938"/>
              <a:ext cx="13" cy="186"/>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endParaRPr kumimoji="1" lang="ko-KR" altLang="en-US" b="1">
                <a:solidFill>
                  <a:srgbClr val="000000"/>
                </a:solidFill>
                <a:latin typeface="Times New Roman" panose="02020603050405020304" pitchFamily="18" charset="0"/>
              </a:endParaRPr>
            </a:p>
          </p:txBody>
        </p:sp>
        <p:sp>
          <p:nvSpPr>
            <p:cNvPr id="86072" name="Line 237">
              <a:extLst>
                <a:ext uri="{FF2B5EF4-FFF2-40B4-BE49-F238E27FC236}">
                  <a16:creationId xmlns:a16="http://schemas.microsoft.com/office/drawing/2014/main" id="{FB4EC7FF-9C23-714A-B89A-5B0F2869CC8B}"/>
                </a:ext>
              </a:extLst>
            </p:cNvPr>
            <p:cNvSpPr>
              <a:spLocks noChangeShapeType="1"/>
            </p:cNvSpPr>
            <p:nvPr/>
          </p:nvSpPr>
          <p:spPr bwMode="auto">
            <a:xfrm>
              <a:off x="821" y="3337"/>
              <a:ext cx="142" cy="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6073" name="Rectangle 238">
              <a:extLst>
                <a:ext uri="{FF2B5EF4-FFF2-40B4-BE49-F238E27FC236}">
                  <a16:creationId xmlns:a16="http://schemas.microsoft.com/office/drawing/2014/main" id="{78673DFD-93C3-394D-AB2C-F9DB00E0C76E}"/>
                </a:ext>
              </a:extLst>
            </p:cNvPr>
            <p:cNvSpPr>
              <a:spLocks noChangeArrowheads="1"/>
            </p:cNvSpPr>
            <p:nvPr/>
          </p:nvSpPr>
          <p:spPr bwMode="auto">
            <a:xfrm>
              <a:off x="602" y="3242"/>
              <a:ext cx="191"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kumimoji="1" lang="en-US" altLang="ko-KR" b="1">
                  <a:solidFill>
                    <a:srgbClr val="000000"/>
                  </a:solidFill>
                </a:rPr>
                <a:t>\A</a:t>
              </a:r>
            </a:p>
          </p:txBody>
        </p:sp>
        <p:sp>
          <p:nvSpPr>
            <p:cNvPr id="86074" name="Line 239">
              <a:extLst>
                <a:ext uri="{FF2B5EF4-FFF2-40B4-BE49-F238E27FC236}">
                  <a16:creationId xmlns:a16="http://schemas.microsoft.com/office/drawing/2014/main" id="{6D410898-AF32-8D41-9E63-CD9784172D87}"/>
                </a:ext>
              </a:extLst>
            </p:cNvPr>
            <p:cNvSpPr>
              <a:spLocks noChangeShapeType="1"/>
            </p:cNvSpPr>
            <p:nvPr/>
          </p:nvSpPr>
          <p:spPr bwMode="auto">
            <a:xfrm>
              <a:off x="821" y="3507"/>
              <a:ext cx="142" cy="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6075" name="Rectangle 240">
              <a:extLst>
                <a:ext uri="{FF2B5EF4-FFF2-40B4-BE49-F238E27FC236}">
                  <a16:creationId xmlns:a16="http://schemas.microsoft.com/office/drawing/2014/main" id="{131B1AA6-77D3-E64B-9EA7-62292233731B}"/>
                </a:ext>
              </a:extLst>
            </p:cNvPr>
            <p:cNvSpPr>
              <a:spLocks noChangeArrowheads="1"/>
            </p:cNvSpPr>
            <p:nvPr/>
          </p:nvSpPr>
          <p:spPr bwMode="auto">
            <a:xfrm>
              <a:off x="639" y="3440"/>
              <a:ext cx="138"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kumimoji="1" lang="en-US" altLang="ko-KR" b="1">
                  <a:solidFill>
                    <a:srgbClr val="000000"/>
                  </a:solidFill>
                </a:rPr>
                <a:t>D</a:t>
              </a:r>
            </a:p>
          </p:txBody>
        </p:sp>
        <p:sp>
          <p:nvSpPr>
            <p:cNvPr id="86076" name="Line 241">
              <a:extLst>
                <a:ext uri="{FF2B5EF4-FFF2-40B4-BE49-F238E27FC236}">
                  <a16:creationId xmlns:a16="http://schemas.microsoft.com/office/drawing/2014/main" id="{95849D67-66B4-C443-99E7-EDA5DA213903}"/>
                </a:ext>
              </a:extLst>
            </p:cNvPr>
            <p:cNvSpPr>
              <a:spLocks noChangeShapeType="1"/>
            </p:cNvSpPr>
            <p:nvPr/>
          </p:nvSpPr>
          <p:spPr bwMode="auto">
            <a:xfrm>
              <a:off x="1351" y="3451"/>
              <a:ext cx="144" cy="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6077" name="Line 242">
              <a:extLst>
                <a:ext uri="{FF2B5EF4-FFF2-40B4-BE49-F238E27FC236}">
                  <a16:creationId xmlns:a16="http://schemas.microsoft.com/office/drawing/2014/main" id="{4EAA290D-9527-FF4A-9698-879536187713}"/>
                </a:ext>
              </a:extLst>
            </p:cNvPr>
            <p:cNvSpPr>
              <a:spLocks noChangeShapeType="1"/>
            </p:cNvSpPr>
            <p:nvPr/>
          </p:nvSpPr>
          <p:spPr bwMode="auto">
            <a:xfrm>
              <a:off x="1501" y="3277"/>
              <a:ext cx="142" cy="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6078" name="Rectangle 243">
              <a:extLst>
                <a:ext uri="{FF2B5EF4-FFF2-40B4-BE49-F238E27FC236}">
                  <a16:creationId xmlns:a16="http://schemas.microsoft.com/office/drawing/2014/main" id="{C149CE27-6A83-624A-B99D-FADF7E13ABA4}"/>
                </a:ext>
              </a:extLst>
            </p:cNvPr>
            <p:cNvSpPr>
              <a:spLocks noChangeArrowheads="1"/>
            </p:cNvSpPr>
            <p:nvPr/>
          </p:nvSpPr>
          <p:spPr bwMode="auto">
            <a:xfrm>
              <a:off x="1501" y="3277"/>
              <a:ext cx="13" cy="186"/>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endParaRPr kumimoji="1" lang="ko-KR" altLang="en-US" b="1">
                <a:solidFill>
                  <a:srgbClr val="000000"/>
                </a:solidFill>
                <a:latin typeface="Times New Roman" panose="02020603050405020304" pitchFamily="18" charset="0"/>
              </a:endParaRPr>
            </a:p>
          </p:txBody>
        </p:sp>
        <p:sp>
          <p:nvSpPr>
            <p:cNvPr id="86079" name="Line 244">
              <a:extLst>
                <a:ext uri="{FF2B5EF4-FFF2-40B4-BE49-F238E27FC236}">
                  <a16:creationId xmlns:a16="http://schemas.microsoft.com/office/drawing/2014/main" id="{A1816B0B-3FAD-134F-9EB2-AE327981A076}"/>
                </a:ext>
              </a:extLst>
            </p:cNvPr>
            <p:cNvSpPr>
              <a:spLocks noChangeShapeType="1"/>
            </p:cNvSpPr>
            <p:nvPr/>
          </p:nvSpPr>
          <p:spPr bwMode="auto">
            <a:xfrm>
              <a:off x="1995" y="3191"/>
              <a:ext cx="143" cy="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6080" name="Rectangle 245">
              <a:extLst>
                <a:ext uri="{FF2B5EF4-FFF2-40B4-BE49-F238E27FC236}">
                  <a16:creationId xmlns:a16="http://schemas.microsoft.com/office/drawing/2014/main" id="{997EEDED-78B4-A843-A2CD-383CA6A46DFC}"/>
                </a:ext>
              </a:extLst>
            </p:cNvPr>
            <p:cNvSpPr>
              <a:spLocks noChangeArrowheads="1"/>
            </p:cNvSpPr>
            <p:nvPr/>
          </p:nvSpPr>
          <p:spPr bwMode="auto">
            <a:xfrm>
              <a:off x="2209" y="3118"/>
              <a:ext cx="117"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kumimoji="1" lang="en-US" altLang="ko-KR" b="1">
                  <a:solidFill>
                    <a:srgbClr val="000000"/>
                  </a:solidFill>
                </a:rPr>
                <a:t>F</a:t>
              </a:r>
            </a:p>
          </p:txBody>
        </p:sp>
        <p:sp>
          <p:nvSpPr>
            <p:cNvPr id="86081" name="Line 269">
              <a:extLst>
                <a:ext uri="{FF2B5EF4-FFF2-40B4-BE49-F238E27FC236}">
                  <a16:creationId xmlns:a16="http://schemas.microsoft.com/office/drawing/2014/main" id="{7A0DFA29-9584-3C44-8B73-C2CB8379E1BA}"/>
                </a:ext>
              </a:extLst>
            </p:cNvPr>
            <p:cNvSpPr>
              <a:spLocks noChangeShapeType="1"/>
            </p:cNvSpPr>
            <p:nvPr/>
          </p:nvSpPr>
          <p:spPr bwMode="auto">
            <a:xfrm>
              <a:off x="3431" y="2843"/>
              <a:ext cx="143"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6082" name="Rectangle 270">
              <a:extLst>
                <a:ext uri="{FF2B5EF4-FFF2-40B4-BE49-F238E27FC236}">
                  <a16:creationId xmlns:a16="http://schemas.microsoft.com/office/drawing/2014/main" id="{BDFC1688-815F-184A-A85C-B933C596492C}"/>
                </a:ext>
              </a:extLst>
            </p:cNvPr>
            <p:cNvSpPr>
              <a:spLocks noChangeArrowheads="1"/>
            </p:cNvSpPr>
            <p:nvPr/>
          </p:nvSpPr>
          <p:spPr bwMode="auto">
            <a:xfrm>
              <a:off x="3240" y="2763"/>
              <a:ext cx="138"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kumimoji="1" lang="en-US" altLang="ko-KR" b="1">
                  <a:solidFill>
                    <a:srgbClr val="000000"/>
                  </a:solidFill>
                </a:rPr>
                <a:t>A</a:t>
              </a:r>
            </a:p>
          </p:txBody>
        </p:sp>
        <p:sp>
          <p:nvSpPr>
            <p:cNvPr id="86083" name="Line 271">
              <a:extLst>
                <a:ext uri="{FF2B5EF4-FFF2-40B4-BE49-F238E27FC236}">
                  <a16:creationId xmlns:a16="http://schemas.microsoft.com/office/drawing/2014/main" id="{C79CED36-3EB9-074C-870D-AD26E11E0379}"/>
                </a:ext>
              </a:extLst>
            </p:cNvPr>
            <p:cNvSpPr>
              <a:spLocks noChangeShapeType="1"/>
            </p:cNvSpPr>
            <p:nvPr/>
          </p:nvSpPr>
          <p:spPr bwMode="auto">
            <a:xfrm>
              <a:off x="3431" y="3011"/>
              <a:ext cx="143"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6084" name="Rectangle 272">
              <a:extLst>
                <a:ext uri="{FF2B5EF4-FFF2-40B4-BE49-F238E27FC236}">
                  <a16:creationId xmlns:a16="http://schemas.microsoft.com/office/drawing/2014/main" id="{95F5E40C-3C01-BE40-A7F9-9E9CB6C908FE}"/>
                </a:ext>
              </a:extLst>
            </p:cNvPr>
            <p:cNvSpPr>
              <a:spLocks noChangeArrowheads="1"/>
            </p:cNvSpPr>
            <p:nvPr/>
          </p:nvSpPr>
          <p:spPr bwMode="auto">
            <a:xfrm>
              <a:off x="3201" y="2936"/>
              <a:ext cx="191"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kumimoji="1" lang="en-US" altLang="ko-KR" b="1">
                  <a:solidFill>
                    <a:srgbClr val="000000"/>
                  </a:solidFill>
                </a:rPr>
                <a:t>\C</a:t>
              </a:r>
            </a:p>
          </p:txBody>
        </p:sp>
        <p:sp>
          <p:nvSpPr>
            <p:cNvPr id="86085" name="Line 273">
              <a:extLst>
                <a:ext uri="{FF2B5EF4-FFF2-40B4-BE49-F238E27FC236}">
                  <a16:creationId xmlns:a16="http://schemas.microsoft.com/office/drawing/2014/main" id="{E3F5D739-5B49-D349-AC81-657205F8B5C2}"/>
                </a:ext>
              </a:extLst>
            </p:cNvPr>
            <p:cNvSpPr>
              <a:spLocks noChangeShapeType="1"/>
            </p:cNvSpPr>
            <p:nvPr/>
          </p:nvSpPr>
          <p:spPr bwMode="auto">
            <a:xfrm>
              <a:off x="4074" y="3107"/>
              <a:ext cx="144" cy="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6086" name="Line 274">
              <a:extLst>
                <a:ext uri="{FF2B5EF4-FFF2-40B4-BE49-F238E27FC236}">
                  <a16:creationId xmlns:a16="http://schemas.microsoft.com/office/drawing/2014/main" id="{A9B76949-D525-574C-9D21-9C58894EFB5A}"/>
                </a:ext>
              </a:extLst>
            </p:cNvPr>
            <p:cNvSpPr>
              <a:spLocks noChangeShapeType="1"/>
            </p:cNvSpPr>
            <p:nvPr/>
          </p:nvSpPr>
          <p:spPr bwMode="auto">
            <a:xfrm>
              <a:off x="3932" y="2938"/>
              <a:ext cx="142"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6087" name="Rectangle 275">
              <a:extLst>
                <a:ext uri="{FF2B5EF4-FFF2-40B4-BE49-F238E27FC236}">
                  <a16:creationId xmlns:a16="http://schemas.microsoft.com/office/drawing/2014/main" id="{C591427C-7C84-2544-B5A8-145F6D29F723}"/>
                </a:ext>
              </a:extLst>
            </p:cNvPr>
            <p:cNvSpPr>
              <a:spLocks noChangeArrowheads="1"/>
            </p:cNvSpPr>
            <p:nvPr/>
          </p:nvSpPr>
          <p:spPr bwMode="auto">
            <a:xfrm>
              <a:off x="4074" y="2938"/>
              <a:ext cx="15" cy="186"/>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endParaRPr kumimoji="1" lang="ko-KR" altLang="en-US" b="1">
                <a:solidFill>
                  <a:srgbClr val="000000"/>
                </a:solidFill>
                <a:latin typeface="Times New Roman" panose="02020603050405020304" pitchFamily="18" charset="0"/>
              </a:endParaRPr>
            </a:p>
          </p:txBody>
        </p:sp>
        <p:sp>
          <p:nvSpPr>
            <p:cNvPr id="86088" name="Line 276">
              <a:extLst>
                <a:ext uri="{FF2B5EF4-FFF2-40B4-BE49-F238E27FC236}">
                  <a16:creationId xmlns:a16="http://schemas.microsoft.com/office/drawing/2014/main" id="{7DA4280D-5127-384F-8B19-B31CA9BF6A18}"/>
                </a:ext>
              </a:extLst>
            </p:cNvPr>
            <p:cNvSpPr>
              <a:spLocks noChangeShapeType="1"/>
            </p:cNvSpPr>
            <p:nvPr/>
          </p:nvSpPr>
          <p:spPr bwMode="auto">
            <a:xfrm>
              <a:off x="3409" y="3350"/>
              <a:ext cx="143" cy="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6089" name="Rectangle 277">
              <a:extLst>
                <a:ext uri="{FF2B5EF4-FFF2-40B4-BE49-F238E27FC236}">
                  <a16:creationId xmlns:a16="http://schemas.microsoft.com/office/drawing/2014/main" id="{B9444B8D-D5F5-7944-9940-D7AB53749A21}"/>
                </a:ext>
              </a:extLst>
            </p:cNvPr>
            <p:cNvSpPr>
              <a:spLocks noChangeArrowheads="1"/>
            </p:cNvSpPr>
            <p:nvPr/>
          </p:nvSpPr>
          <p:spPr bwMode="auto">
            <a:xfrm>
              <a:off x="3194" y="3270"/>
              <a:ext cx="191"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kumimoji="1" lang="en-US" altLang="ko-KR" b="1">
                  <a:solidFill>
                    <a:srgbClr val="000000"/>
                  </a:solidFill>
                </a:rPr>
                <a:t>\A</a:t>
              </a:r>
            </a:p>
          </p:txBody>
        </p:sp>
        <p:sp>
          <p:nvSpPr>
            <p:cNvPr id="86090" name="Line 278">
              <a:extLst>
                <a:ext uri="{FF2B5EF4-FFF2-40B4-BE49-F238E27FC236}">
                  <a16:creationId xmlns:a16="http://schemas.microsoft.com/office/drawing/2014/main" id="{81B0B886-F1DB-7E4B-B875-4898729FA747}"/>
                </a:ext>
              </a:extLst>
            </p:cNvPr>
            <p:cNvSpPr>
              <a:spLocks noChangeShapeType="1"/>
            </p:cNvSpPr>
            <p:nvPr/>
          </p:nvSpPr>
          <p:spPr bwMode="auto">
            <a:xfrm>
              <a:off x="3409" y="3520"/>
              <a:ext cx="143" cy="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6091" name="Rectangle 279">
              <a:extLst>
                <a:ext uri="{FF2B5EF4-FFF2-40B4-BE49-F238E27FC236}">
                  <a16:creationId xmlns:a16="http://schemas.microsoft.com/office/drawing/2014/main" id="{DA321410-A592-0C41-8C99-C2B839C2E0E4}"/>
                </a:ext>
              </a:extLst>
            </p:cNvPr>
            <p:cNvSpPr>
              <a:spLocks noChangeArrowheads="1"/>
            </p:cNvSpPr>
            <p:nvPr/>
          </p:nvSpPr>
          <p:spPr bwMode="auto">
            <a:xfrm>
              <a:off x="3233" y="3446"/>
              <a:ext cx="138"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kumimoji="1" lang="en-US" altLang="ko-KR" b="1">
                  <a:solidFill>
                    <a:srgbClr val="000000"/>
                  </a:solidFill>
                </a:rPr>
                <a:t>D</a:t>
              </a:r>
            </a:p>
          </p:txBody>
        </p:sp>
        <p:sp>
          <p:nvSpPr>
            <p:cNvPr id="86092" name="Line 280">
              <a:extLst>
                <a:ext uri="{FF2B5EF4-FFF2-40B4-BE49-F238E27FC236}">
                  <a16:creationId xmlns:a16="http://schemas.microsoft.com/office/drawing/2014/main" id="{D4F81385-F86A-974A-A619-87DD9D17B6E0}"/>
                </a:ext>
              </a:extLst>
            </p:cNvPr>
            <p:cNvSpPr>
              <a:spLocks noChangeShapeType="1"/>
            </p:cNvSpPr>
            <p:nvPr/>
          </p:nvSpPr>
          <p:spPr bwMode="auto">
            <a:xfrm>
              <a:off x="3932" y="3445"/>
              <a:ext cx="142" cy="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6093" name="Line 281">
              <a:extLst>
                <a:ext uri="{FF2B5EF4-FFF2-40B4-BE49-F238E27FC236}">
                  <a16:creationId xmlns:a16="http://schemas.microsoft.com/office/drawing/2014/main" id="{F73F87B6-B81D-AD4A-B6FE-B2176E33321F}"/>
                </a:ext>
              </a:extLst>
            </p:cNvPr>
            <p:cNvSpPr>
              <a:spLocks noChangeShapeType="1"/>
            </p:cNvSpPr>
            <p:nvPr/>
          </p:nvSpPr>
          <p:spPr bwMode="auto">
            <a:xfrm>
              <a:off x="4074" y="3277"/>
              <a:ext cx="144" cy="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6094" name="Rectangle 282">
              <a:extLst>
                <a:ext uri="{FF2B5EF4-FFF2-40B4-BE49-F238E27FC236}">
                  <a16:creationId xmlns:a16="http://schemas.microsoft.com/office/drawing/2014/main" id="{660ABAE0-0EC0-2747-9D55-91FBA66D2311}"/>
                </a:ext>
              </a:extLst>
            </p:cNvPr>
            <p:cNvSpPr>
              <a:spLocks noChangeArrowheads="1"/>
            </p:cNvSpPr>
            <p:nvPr/>
          </p:nvSpPr>
          <p:spPr bwMode="auto">
            <a:xfrm>
              <a:off x="4074" y="3277"/>
              <a:ext cx="15" cy="186"/>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endParaRPr kumimoji="1" lang="ko-KR" altLang="en-US" b="1">
                <a:solidFill>
                  <a:srgbClr val="000000"/>
                </a:solidFill>
                <a:latin typeface="Times New Roman" panose="02020603050405020304" pitchFamily="18" charset="0"/>
              </a:endParaRPr>
            </a:p>
          </p:txBody>
        </p:sp>
        <p:sp>
          <p:nvSpPr>
            <p:cNvPr id="86095" name="Rectangle 284">
              <a:extLst>
                <a:ext uri="{FF2B5EF4-FFF2-40B4-BE49-F238E27FC236}">
                  <a16:creationId xmlns:a16="http://schemas.microsoft.com/office/drawing/2014/main" id="{6BFBC7BE-8751-D143-9D19-28B521EB21F9}"/>
                </a:ext>
              </a:extLst>
            </p:cNvPr>
            <p:cNvSpPr>
              <a:spLocks noChangeArrowheads="1"/>
            </p:cNvSpPr>
            <p:nvPr/>
          </p:nvSpPr>
          <p:spPr bwMode="auto">
            <a:xfrm>
              <a:off x="4761" y="3107"/>
              <a:ext cx="117"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kumimoji="1" lang="en-US" altLang="ko-KR" b="1">
                  <a:solidFill>
                    <a:srgbClr val="000000"/>
                  </a:solidFill>
                </a:rPr>
                <a:t>F</a:t>
              </a:r>
            </a:p>
          </p:txBody>
        </p:sp>
        <p:grpSp>
          <p:nvGrpSpPr>
            <p:cNvPr id="86096" name="Group 287">
              <a:extLst>
                <a:ext uri="{FF2B5EF4-FFF2-40B4-BE49-F238E27FC236}">
                  <a16:creationId xmlns:a16="http://schemas.microsoft.com/office/drawing/2014/main" id="{C14F2094-8377-2B48-9C36-8E263D97E00B}"/>
                </a:ext>
              </a:extLst>
            </p:cNvPr>
            <p:cNvGrpSpPr>
              <a:grpSpLocks/>
            </p:cNvGrpSpPr>
            <p:nvPr/>
          </p:nvGrpSpPr>
          <p:grpSpPr bwMode="auto">
            <a:xfrm>
              <a:off x="2499" y="3147"/>
              <a:ext cx="400" cy="136"/>
              <a:chOff x="1618" y="1093"/>
              <a:chExt cx="292" cy="84"/>
            </a:xfrm>
          </p:grpSpPr>
          <p:sp>
            <p:nvSpPr>
              <p:cNvPr id="86115" name="Freeform 285">
                <a:extLst>
                  <a:ext uri="{FF2B5EF4-FFF2-40B4-BE49-F238E27FC236}">
                    <a16:creationId xmlns:a16="http://schemas.microsoft.com/office/drawing/2014/main" id="{40EF2E65-4ED3-BA4F-8935-915DCD58E0BB}"/>
                  </a:ext>
                </a:extLst>
              </p:cNvPr>
              <p:cNvSpPr>
                <a:spLocks/>
              </p:cNvSpPr>
              <p:nvPr/>
            </p:nvSpPr>
            <p:spPr bwMode="auto">
              <a:xfrm>
                <a:off x="1733" y="1093"/>
                <a:ext cx="177" cy="84"/>
              </a:xfrm>
              <a:custGeom>
                <a:avLst/>
                <a:gdLst>
                  <a:gd name="T0" fmla="*/ 177 w 177"/>
                  <a:gd name="T1" fmla="*/ 42 h 84"/>
                  <a:gd name="T2" fmla="*/ 0 w 177"/>
                  <a:gd name="T3" fmla="*/ 84 h 84"/>
                  <a:gd name="T4" fmla="*/ 0 w 177"/>
                  <a:gd name="T5" fmla="*/ 42 h 84"/>
                  <a:gd name="T6" fmla="*/ 0 w 177"/>
                  <a:gd name="T7" fmla="*/ 0 h 84"/>
                  <a:gd name="T8" fmla="*/ 177 w 177"/>
                  <a:gd name="T9" fmla="*/ 42 h 84"/>
                  <a:gd name="T10" fmla="*/ 0 60000 65536"/>
                  <a:gd name="T11" fmla="*/ 0 60000 65536"/>
                  <a:gd name="T12" fmla="*/ 0 60000 65536"/>
                  <a:gd name="T13" fmla="*/ 0 60000 65536"/>
                  <a:gd name="T14" fmla="*/ 0 60000 65536"/>
                  <a:gd name="T15" fmla="*/ 0 w 177"/>
                  <a:gd name="T16" fmla="*/ 0 h 84"/>
                  <a:gd name="T17" fmla="*/ 177 w 177"/>
                  <a:gd name="T18" fmla="*/ 84 h 84"/>
                </a:gdLst>
                <a:ahLst/>
                <a:cxnLst>
                  <a:cxn ang="T10">
                    <a:pos x="T0" y="T1"/>
                  </a:cxn>
                  <a:cxn ang="T11">
                    <a:pos x="T2" y="T3"/>
                  </a:cxn>
                  <a:cxn ang="T12">
                    <a:pos x="T4" y="T5"/>
                  </a:cxn>
                  <a:cxn ang="T13">
                    <a:pos x="T6" y="T7"/>
                  </a:cxn>
                  <a:cxn ang="T14">
                    <a:pos x="T8" y="T9"/>
                  </a:cxn>
                </a:cxnLst>
                <a:rect l="T15" t="T16" r="T17" b="T18"/>
                <a:pathLst>
                  <a:path w="177" h="84">
                    <a:moveTo>
                      <a:pt x="177" y="42"/>
                    </a:moveTo>
                    <a:lnTo>
                      <a:pt x="0" y="84"/>
                    </a:lnTo>
                    <a:lnTo>
                      <a:pt x="0" y="42"/>
                    </a:lnTo>
                    <a:lnTo>
                      <a:pt x="0" y="0"/>
                    </a:lnTo>
                    <a:lnTo>
                      <a:pt x="177"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86116" name="Line 286">
                <a:extLst>
                  <a:ext uri="{FF2B5EF4-FFF2-40B4-BE49-F238E27FC236}">
                    <a16:creationId xmlns:a16="http://schemas.microsoft.com/office/drawing/2014/main" id="{8DAF1C9D-F78B-A04D-8CEF-62F0E97F28F8}"/>
                  </a:ext>
                </a:extLst>
              </p:cNvPr>
              <p:cNvSpPr>
                <a:spLocks noChangeShapeType="1"/>
              </p:cNvSpPr>
              <p:nvPr/>
            </p:nvSpPr>
            <p:spPr bwMode="auto">
              <a:xfrm>
                <a:off x="1618" y="1135"/>
                <a:ext cx="125" cy="1"/>
              </a:xfrm>
              <a:prstGeom prst="line">
                <a:avLst/>
              </a:prstGeom>
              <a:noFill/>
              <a:ln w="33338">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sp>
          <p:nvSpPr>
            <p:cNvPr id="86097" name="Rectangle 288">
              <a:extLst>
                <a:ext uri="{FF2B5EF4-FFF2-40B4-BE49-F238E27FC236}">
                  <a16:creationId xmlns:a16="http://schemas.microsoft.com/office/drawing/2014/main" id="{689522F3-9978-2347-A499-BC3DCBFA6B53}"/>
                </a:ext>
              </a:extLst>
            </p:cNvPr>
            <p:cNvSpPr>
              <a:spLocks noChangeArrowheads="1"/>
            </p:cNvSpPr>
            <p:nvPr/>
          </p:nvSpPr>
          <p:spPr bwMode="auto">
            <a:xfrm>
              <a:off x="3464" y="2639"/>
              <a:ext cx="10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kumimoji="1" lang="en-US" altLang="ko-KR" b="1">
                  <a:solidFill>
                    <a:srgbClr val="000000"/>
                  </a:solidFill>
                </a:rPr>
                <a:t>1</a:t>
              </a:r>
            </a:p>
          </p:txBody>
        </p:sp>
        <p:sp>
          <p:nvSpPr>
            <p:cNvPr id="86098" name="Rectangle 289">
              <a:extLst>
                <a:ext uri="{FF2B5EF4-FFF2-40B4-BE49-F238E27FC236}">
                  <a16:creationId xmlns:a16="http://schemas.microsoft.com/office/drawing/2014/main" id="{61604D1E-DA82-6343-BCA2-DABA23A7B5C3}"/>
                </a:ext>
              </a:extLst>
            </p:cNvPr>
            <p:cNvSpPr>
              <a:spLocks noChangeArrowheads="1"/>
            </p:cNvSpPr>
            <p:nvPr/>
          </p:nvSpPr>
          <p:spPr bwMode="auto">
            <a:xfrm>
              <a:off x="3464" y="3029"/>
              <a:ext cx="10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kumimoji="1" lang="en-US" altLang="ko-KR" b="1">
                  <a:solidFill>
                    <a:srgbClr val="000000"/>
                  </a:solidFill>
                </a:rPr>
                <a:t>1</a:t>
              </a:r>
            </a:p>
          </p:txBody>
        </p:sp>
        <p:sp>
          <p:nvSpPr>
            <p:cNvPr id="86099" name="Rectangle 290">
              <a:extLst>
                <a:ext uri="{FF2B5EF4-FFF2-40B4-BE49-F238E27FC236}">
                  <a16:creationId xmlns:a16="http://schemas.microsoft.com/office/drawing/2014/main" id="{1EF4A223-1C6C-AD4D-8A6B-C9C5FFAFF6F1}"/>
                </a:ext>
              </a:extLst>
            </p:cNvPr>
            <p:cNvSpPr>
              <a:spLocks noChangeArrowheads="1"/>
            </p:cNvSpPr>
            <p:nvPr/>
          </p:nvSpPr>
          <p:spPr bwMode="auto">
            <a:xfrm>
              <a:off x="4017" y="2736"/>
              <a:ext cx="10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kumimoji="1" lang="en-US" altLang="ko-KR" b="1">
                  <a:solidFill>
                    <a:srgbClr val="000000"/>
                  </a:solidFill>
                </a:rPr>
                <a:t>1</a:t>
              </a:r>
            </a:p>
          </p:txBody>
        </p:sp>
        <p:sp>
          <p:nvSpPr>
            <p:cNvPr id="86100" name="Rectangle 291">
              <a:extLst>
                <a:ext uri="{FF2B5EF4-FFF2-40B4-BE49-F238E27FC236}">
                  <a16:creationId xmlns:a16="http://schemas.microsoft.com/office/drawing/2014/main" id="{4953A225-67C9-8E44-9A31-966A6EAE9277}"/>
                </a:ext>
              </a:extLst>
            </p:cNvPr>
            <p:cNvSpPr>
              <a:spLocks noChangeArrowheads="1"/>
            </p:cNvSpPr>
            <p:nvPr/>
          </p:nvSpPr>
          <p:spPr bwMode="auto">
            <a:xfrm>
              <a:off x="4628" y="2989"/>
              <a:ext cx="10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kumimoji="1" lang="en-US" altLang="ko-KR" b="1">
                  <a:solidFill>
                    <a:srgbClr val="FF0000"/>
                  </a:solidFill>
                </a:rPr>
                <a:t>1</a:t>
              </a:r>
            </a:p>
          </p:txBody>
        </p:sp>
        <p:sp>
          <p:nvSpPr>
            <p:cNvPr id="86101" name="Rectangle 293">
              <a:extLst>
                <a:ext uri="{FF2B5EF4-FFF2-40B4-BE49-F238E27FC236}">
                  <a16:creationId xmlns:a16="http://schemas.microsoft.com/office/drawing/2014/main" id="{75B4D2DC-86D5-E542-A48C-414C8C06F6F0}"/>
                </a:ext>
              </a:extLst>
            </p:cNvPr>
            <p:cNvSpPr>
              <a:spLocks noChangeArrowheads="1"/>
            </p:cNvSpPr>
            <p:nvPr/>
          </p:nvSpPr>
          <p:spPr bwMode="auto">
            <a:xfrm>
              <a:off x="3457" y="3193"/>
              <a:ext cx="10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kumimoji="1" lang="en-US" altLang="ko-KR" b="1">
                  <a:solidFill>
                    <a:srgbClr val="000000"/>
                  </a:solidFill>
                </a:rPr>
                <a:t>0</a:t>
              </a:r>
            </a:p>
          </p:txBody>
        </p:sp>
        <p:sp>
          <p:nvSpPr>
            <p:cNvPr id="86102" name="Rectangle 294">
              <a:extLst>
                <a:ext uri="{FF2B5EF4-FFF2-40B4-BE49-F238E27FC236}">
                  <a16:creationId xmlns:a16="http://schemas.microsoft.com/office/drawing/2014/main" id="{41BC73F8-426B-5F4D-9438-F5A727ED46C9}"/>
                </a:ext>
              </a:extLst>
            </p:cNvPr>
            <p:cNvSpPr>
              <a:spLocks noChangeArrowheads="1"/>
            </p:cNvSpPr>
            <p:nvPr/>
          </p:nvSpPr>
          <p:spPr bwMode="auto">
            <a:xfrm>
              <a:off x="4017" y="3481"/>
              <a:ext cx="10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kumimoji="1" lang="en-US" altLang="ko-KR" b="1">
                  <a:solidFill>
                    <a:srgbClr val="000000"/>
                  </a:solidFill>
                </a:rPr>
                <a:t>0</a:t>
              </a:r>
            </a:p>
          </p:txBody>
        </p:sp>
        <p:sp>
          <p:nvSpPr>
            <p:cNvPr id="86103" name="Rectangle 295">
              <a:extLst>
                <a:ext uri="{FF2B5EF4-FFF2-40B4-BE49-F238E27FC236}">
                  <a16:creationId xmlns:a16="http://schemas.microsoft.com/office/drawing/2014/main" id="{918BA84B-00E6-DB45-A058-BB6AB1D604F7}"/>
                </a:ext>
              </a:extLst>
            </p:cNvPr>
            <p:cNvSpPr>
              <a:spLocks noChangeArrowheads="1"/>
            </p:cNvSpPr>
            <p:nvPr/>
          </p:nvSpPr>
          <p:spPr bwMode="auto">
            <a:xfrm>
              <a:off x="863" y="2644"/>
              <a:ext cx="10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kumimoji="1" lang="en-US" altLang="ko-KR" b="1">
                  <a:solidFill>
                    <a:srgbClr val="000000"/>
                  </a:solidFill>
                </a:rPr>
                <a:t>1</a:t>
              </a:r>
            </a:p>
          </p:txBody>
        </p:sp>
        <p:sp>
          <p:nvSpPr>
            <p:cNvPr id="86104" name="Rectangle 296">
              <a:extLst>
                <a:ext uri="{FF2B5EF4-FFF2-40B4-BE49-F238E27FC236}">
                  <a16:creationId xmlns:a16="http://schemas.microsoft.com/office/drawing/2014/main" id="{A4B9AC32-DBC0-004F-9AB2-45069620FA8D}"/>
                </a:ext>
              </a:extLst>
            </p:cNvPr>
            <p:cNvSpPr>
              <a:spLocks noChangeArrowheads="1"/>
            </p:cNvSpPr>
            <p:nvPr/>
          </p:nvSpPr>
          <p:spPr bwMode="auto">
            <a:xfrm>
              <a:off x="863" y="3016"/>
              <a:ext cx="10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kumimoji="1" lang="en-US" altLang="ko-KR" b="1">
                  <a:solidFill>
                    <a:srgbClr val="000000"/>
                  </a:solidFill>
                </a:rPr>
                <a:t>1</a:t>
              </a:r>
            </a:p>
          </p:txBody>
        </p:sp>
        <p:sp>
          <p:nvSpPr>
            <p:cNvPr id="86105" name="Rectangle 297">
              <a:extLst>
                <a:ext uri="{FF2B5EF4-FFF2-40B4-BE49-F238E27FC236}">
                  <a16:creationId xmlns:a16="http://schemas.microsoft.com/office/drawing/2014/main" id="{F5202080-7129-5D43-8E6C-A9181D5D9CC3}"/>
                </a:ext>
              </a:extLst>
            </p:cNvPr>
            <p:cNvSpPr>
              <a:spLocks noChangeArrowheads="1"/>
            </p:cNvSpPr>
            <p:nvPr/>
          </p:nvSpPr>
          <p:spPr bwMode="auto">
            <a:xfrm>
              <a:off x="1430" y="2752"/>
              <a:ext cx="10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kumimoji="1" lang="en-US" altLang="ko-KR" b="1">
                  <a:solidFill>
                    <a:srgbClr val="000000"/>
                  </a:solidFill>
                </a:rPr>
                <a:t>1</a:t>
              </a:r>
            </a:p>
          </p:txBody>
        </p:sp>
        <p:sp>
          <p:nvSpPr>
            <p:cNvPr id="86106" name="Rectangle 298">
              <a:extLst>
                <a:ext uri="{FF2B5EF4-FFF2-40B4-BE49-F238E27FC236}">
                  <a16:creationId xmlns:a16="http://schemas.microsoft.com/office/drawing/2014/main" id="{E791060E-AAA1-FB4C-A951-3D7101BCA113}"/>
                </a:ext>
              </a:extLst>
            </p:cNvPr>
            <p:cNvSpPr>
              <a:spLocks noChangeArrowheads="1"/>
            </p:cNvSpPr>
            <p:nvPr/>
          </p:nvSpPr>
          <p:spPr bwMode="auto">
            <a:xfrm>
              <a:off x="2075" y="3000"/>
              <a:ext cx="10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kumimoji="1" lang="en-US" altLang="ko-KR" b="1">
                  <a:solidFill>
                    <a:srgbClr val="FF0000"/>
                  </a:solidFill>
                </a:rPr>
                <a:t>1</a:t>
              </a:r>
            </a:p>
          </p:txBody>
        </p:sp>
        <p:sp>
          <p:nvSpPr>
            <p:cNvPr id="86107" name="Rectangle 299">
              <a:extLst>
                <a:ext uri="{FF2B5EF4-FFF2-40B4-BE49-F238E27FC236}">
                  <a16:creationId xmlns:a16="http://schemas.microsoft.com/office/drawing/2014/main" id="{455C31AC-8870-874C-8DFC-51563771591F}"/>
                </a:ext>
              </a:extLst>
            </p:cNvPr>
            <p:cNvSpPr>
              <a:spLocks noChangeArrowheads="1"/>
            </p:cNvSpPr>
            <p:nvPr/>
          </p:nvSpPr>
          <p:spPr bwMode="auto">
            <a:xfrm>
              <a:off x="862" y="3525"/>
              <a:ext cx="10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kumimoji="1" lang="en-US" altLang="ko-KR" b="1">
                  <a:solidFill>
                    <a:srgbClr val="FF0000"/>
                  </a:solidFill>
                </a:rPr>
                <a:t>0</a:t>
              </a:r>
            </a:p>
          </p:txBody>
        </p:sp>
        <p:sp>
          <p:nvSpPr>
            <p:cNvPr id="86108" name="Rectangle 300">
              <a:extLst>
                <a:ext uri="{FF2B5EF4-FFF2-40B4-BE49-F238E27FC236}">
                  <a16:creationId xmlns:a16="http://schemas.microsoft.com/office/drawing/2014/main" id="{D59DF330-AAF2-1340-B590-B24D8A9C0AA6}"/>
                </a:ext>
              </a:extLst>
            </p:cNvPr>
            <p:cNvSpPr>
              <a:spLocks noChangeArrowheads="1"/>
            </p:cNvSpPr>
            <p:nvPr/>
          </p:nvSpPr>
          <p:spPr bwMode="auto">
            <a:xfrm>
              <a:off x="862" y="3169"/>
              <a:ext cx="10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kumimoji="1" lang="en-US" altLang="ko-KR" b="1">
                  <a:solidFill>
                    <a:srgbClr val="000000"/>
                  </a:solidFill>
                </a:rPr>
                <a:t>0</a:t>
              </a:r>
            </a:p>
          </p:txBody>
        </p:sp>
        <p:sp>
          <p:nvSpPr>
            <p:cNvPr id="86109" name="Rectangle 301">
              <a:extLst>
                <a:ext uri="{FF2B5EF4-FFF2-40B4-BE49-F238E27FC236}">
                  <a16:creationId xmlns:a16="http://schemas.microsoft.com/office/drawing/2014/main" id="{0C56BFA1-AE17-0E4B-B64D-29AE39887A6B}"/>
                </a:ext>
              </a:extLst>
            </p:cNvPr>
            <p:cNvSpPr>
              <a:spLocks noChangeArrowheads="1"/>
            </p:cNvSpPr>
            <p:nvPr/>
          </p:nvSpPr>
          <p:spPr bwMode="auto">
            <a:xfrm>
              <a:off x="1430" y="3481"/>
              <a:ext cx="106" cy="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kumimoji="1" lang="en-US" altLang="ko-KR" b="1">
                  <a:solidFill>
                    <a:srgbClr val="000000"/>
                  </a:solidFill>
                </a:rPr>
                <a:t>0</a:t>
              </a:r>
            </a:p>
          </p:txBody>
        </p:sp>
        <p:sp>
          <p:nvSpPr>
            <p:cNvPr id="86110" name="Freeform 315">
              <a:extLst>
                <a:ext uri="{FF2B5EF4-FFF2-40B4-BE49-F238E27FC236}">
                  <a16:creationId xmlns:a16="http://schemas.microsoft.com/office/drawing/2014/main" id="{C4C263F6-B0A3-8E48-A6E0-D8D4E570CE2D}"/>
                </a:ext>
              </a:extLst>
            </p:cNvPr>
            <p:cNvSpPr>
              <a:spLocks/>
            </p:cNvSpPr>
            <p:nvPr/>
          </p:nvSpPr>
          <p:spPr bwMode="auto">
            <a:xfrm>
              <a:off x="1597" y="3012"/>
              <a:ext cx="394" cy="362"/>
            </a:xfrm>
            <a:custGeom>
              <a:avLst/>
              <a:gdLst>
                <a:gd name="T0" fmla="*/ 9287179 w 275"/>
                <a:gd name="T1" fmla="*/ 81989 h 291"/>
                <a:gd name="T2" fmla="*/ 8713264 w 275"/>
                <a:gd name="T3" fmla="*/ 98272 h 291"/>
                <a:gd name="T4" fmla="*/ 8046020 w 275"/>
                <a:gd name="T5" fmla="*/ 113489 h 291"/>
                <a:gd name="T6" fmla="*/ 7193980 w 275"/>
                <a:gd name="T7" fmla="*/ 126597 h 291"/>
                <a:gd name="T8" fmla="*/ 6245533 w 275"/>
                <a:gd name="T9" fmla="*/ 138486 h 291"/>
                <a:gd name="T10" fmla="*/ 5133195 w 275"/>
                <a:gd name="T11" fmla="*/ 149776 h 291"/>
                <a:gd name="T12" fmla="*/ 4019026 w 275"/>
                <a:gd name="T13" fmla="*/ 156776 h 291"/>
                <a:gd name="T14" fmla="*/ 2765420 w 275"/>
                <a:gd name="T15" fmla="*/ 163513 h 291"/>
                <a:gd name="T16" fmla="*/ 0 w 275"/>
                <a:gd name="T17" fmla="*/ 163513 h 291"/>
                <a:gd name="T18" fmla="*/ 559281 w 275"/>
                <a:gd name="T19" fmla="*/ 143921 h 291"/>
                <a:gd name="T20" fmla="*/ 940309 w 275"/>
                <a:gd name="T21" fmla="*/ 122406 h 291"/>
                <a:gd name="T22" fmla="*/ 1188704 w 275"/>
                <a:gd name="T23" fmla="*/ 101993 h 291"/>
                <a:gd name="T24" fmla="*/ 1265505 w 275"/>
                <a:gd name="T25" fmla="*/ 81989 h 291"/>
                <a:gd name="T26" fmla="*/ 1188704 w 275"/>
                <a:gd name="T27" fmla="*/ 59728 h 291"/>
                <a:gd name="T28" fmla="*/ 940309 w 275"/>
                <a:gd name="T29" fmla="*/ 39356 h 291"/>
                <a:gd name="T30" fmla="*/ 559281 w 275"/>
                <a:gd name="T31" fmla="*/ 19972 h 291"/>
                <a:gd name="T32" fmla="*/ 0 w 275"/>
                <a:gd name="T33" fmla="*/ 0 h 291"/>
                <a:gd name="T34" fmla="*/ 2765420 w 275"/>
                <a:gd name="T35" fmla="*/ 0 h 291"/>
                <a:gd name="T36" fmla="*/ 4019026 w 275"/>
                <a:gd name="T37" fmla="*/ 5556 h 291"/>
                <a:gd name="T38" fmla="*/ 5210939 w 275"/>
                <a:gd name="T39" fmla="*/ 13211 h 291"/>
                <a:gd name="T40" fmla="*/ 6245533 w 275"/>
                <a:gd name="T41" fmla="*/ 23970 h 291"/>
                <a:gd name="T42" fmla="*/ 7193980 w 275"/>
                <a:gd name="T43" fmla="*/ 36120 h 291"/>
                <a:gd name="T44" fmla="*/ 8046020 w 275"/>
                <a:gd name="T45" fmla="*/ 48958 h 291"/>
                <a:gd name="T46" fmla="*/ 8783750 w 275"/>
                <a:gd name="T47" fmla="*/ 64268 h 291"/>
                <a:gd name="T48" fmla="*/ 9287179 w 275"/>
                <a:gd name="T49" fmla="*/ 81989 h 29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75"/>
                <a:gd name="T76" fmla="*/ 0 h 291"/>
                <a:gd name="T77" fmla="*/ 275 w 275"/>
                <a:gd name="T78" fmla="*/ 291 h 29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75" h="291">
                  <a:moveTo>
                    <a:pt x="275" y="146"/>
                  </a:moveTo>
                  <a:lnTo>
                    <a:pt x="258" y="175"/>
                  </a:lnTo>
                  <a:lnTo>
                    <a:pt x="238" y="202"/>
                  </a:lnTo>
                  <a:lnTo>
                    <a:pt x="213" y="225"/>
                  </a:lnTo>
                  <a:lnTo>
                    <a:pt x="185" y="246"/>
                  </a:lnTo>
                  <a:lnTo>
                    <a:pt x="152" y="266"/>
                  </a:lnTo>
                  <a:lnTo>
                    <a:pt x="119" y="279"/>
                  </a:lnTo>
                  <a:lnTo>
                    <a:pt x="82" y="291"/>
                  </a:lnTo>
                  <a:lnTo>
                    <a:pt x="0" y="291"/>
                  </a:lnTo>
                  <a:lnTo>
                    <a:pt x="17" y="256"/>
                  </a:lnTo>
                  <a:lnTo>
                    <a:pt x="28" y="219"/>
                  </a:lnTo>
                  <a:lnTo>
                    <a:pt x="35" y="182"/>
                  </a:lnTo>
                  <a:lnTo>
                    <a:pt x="38" y="146"/>
                  </a:lnTo>
                  <a:lnTo>
                    <a:pt x="35" y="107"/>
                  </a:lnTo>
                  <a:lnTo>
                    <a:pt x="28" y="70"/>
                  </a:lnTo>
                  <a:lnTo>
                    <a:pt x="17" y="35"/>
                  </a:lnTo>
                  <a:lnTo>
                    <a:pt x="0" y="0"/>
                  </a:lnTo>
                  <a:lnTo>
                    <a:pt x="82" y="0"/>
                  </a:lnTo>
                  <a:lnTo>
                    <a:pt x="119" y="10"/>
                  </a:lnTo>
                  <a:lnTo>
                    <a:pt x="154" y="23"/>
                  </a:lnTo>
                  <a:lnTo>
                    <a:pt x="185" y="43"/>
                  </a:lnTo>
                  <a:lnTo>
                    <a:pt x="213" y="64"/>
                  </a:lnTo>
                  <a:lnTo>
                    <a:pt x="238" y="87"/>
                  </a:lnTo>
                  <a:lnTo>
                    <a:pt x="260" y="114"/>
                  </a:lnTo>
                  <a:lnTo>
                    <a:pt x="275" y="146"/>
                  </a:lnTo>
                  <a:close/>
                </a:path>
              </a:pathLst>
            </a:custGeom>
            <a:solidFill>
              <a:srgbClr val="FFFFFF"/>
            </a:solidFill>
            <a:ln w="19050">
              <a:solidFill>
                <a:srgbClr val="000000"/>
              </a:solidFill>
              <a:round/>
              <a:headEnd/>
              <a:tailEnd/>
            </a:ln>
          </p:spPr>
          <p:txBody>
            <a:bodyPr/>
            <a:lstStyle/>
            <a:p>
              <a:endParaRPr lang="ko-KR" altLang="en-US"/>
            </a:p>
          </p:txBody>
        </p:sp>
        <p:sp>
          <p:nvSpPr>
            <p:cNvPr id="86111" name="Freeform 319">
              <a:extLst>
                <a:ext uri="{FF2B5EF4-FFF2-40B4-BE49-F238E27FC236}">
                  <a16:creationId xmlns:a16="http://schemas.microsoft.com/office/drawing/2014/main" id="{A1FF2005-30DE-0A45-A0BB-E239C2FEA46D}"/>
                </a:ext>
              </a:extLst>
            </p:cNvPr>
            <p:cNvSpPr>
              <a:spLocks/>
            </p:cNvSpPr>
            <p:nvPr/>
          </p:nvSpPr>
          <p:spPr bwMode="auto">
            <a:xfrm>
              <a:off x="3569" y="2773"/>
              <a:ext cx="362" cy="342"/>
            </a:xfrm>
            <a:custGeom>
              <a:avLst/>
              <a:gdLst>
                <a:gd name="T0" fmla="*/ 1 w 541"/>
                <a:gd name="T1" fmla="*/ 2 h 449"/>
                <a:gd name="T2" fmla="*/ 0 w 541"/>
                <a:gd name="T3" fmla="*/ 2 h 449"/>
                <a:gd name="T4" fmla="*/ 0 w 541"/>
                <a:gd name="T5" fmla="*/ 0 h 449"/>
                <a:gd name="T6" fmla="*/ 1 w 541"/>
                <a:gd name="T7" fmla="*/ 0 h 449"/>
                <a:gd name="T8" fmla="*/ 1 w 541"/>
                <a:gd name="T9" fmla="*/ 2 h 449"/>
                <a:gd name="T10" fmla="*/ 1 w 541"/>
                <a:gd name="T11" fmla="*/ 2 h 449"/>
                <a:gd name="T12" fmla="*/ 1 w 541"/>
                <a:gd name="T13" fmla="*/ 2 h 449"/>
                <a:gd name="T14" fmla="*/ 1 w 541"/>
                <a:gd name="T15" fmla="*/ 2 h 449"/>
                <a:gd name="T16" fmla="*/ 1 w 541"/>
                <a:gd name="T17" fmla="*/ 2 h 449"/>
                <a:gd name="T18" fmla="*/ 1 w 541"/>
                <a:gd name="T19" fmla="*/ 2 h 449"/>
                <a:gd name="T20" fmla="*/ 1 w 541"/>
                <a:gd name="T21" fmla="*/ 2 h 449"/>
                <a:gd name="T22" fmla="*/ 1 w 541"/>
                <a:gd name="T23" fmla="*/ 2 h 449"/>
                <a:gd name="T24" fmla="*/ 1 w 541"/>
                <a:gd name="T25" fmla="*/ 2 h 449"/>
                <a:gd name="T26" fmla="*/ 1 w 541"/>
                <a:gd name="T27" fmla="*/ 2 h 449"/>
                <a:gd name="T28" fmla="*/ 1 w 541"/>
                <a:gd name="T29" fmla="*/ 2 h 449"/>
                <a:gd name="T30" fmla="*/ 1 w 541"/>
                <a:gd name="T31" fmla="*/ 2 h 449"/>
                <a:gd name="T32" fmla="*/ 1 w 541"/>
                <a:gd name="T33" fmla="*/ 2 h 449"/>
                <a:gd name="T34" fmla="*/ 1 w 541"/>
                <a:gd name="T35" fmla="*/ 2 h 449"/>
                <a:gd name="T36" fmla="*/ 1 w 541"/>
                <a:gd name="T37" fmla="*/ 2 h 449"/>
                <a:gd name="T38" fmla="*/ 1 w 541"/>
                <a:gd name="T39" fmla="*/ 2 h 449"/>
                <a:gd name="T40" fmla="*/ 1 w 541"/>
                <a:gd name="T41" fmla="*/ 2 h 449"/>
                <a:gd name="T42" fmla="*/ 1 w 541"/>
                <a:gd name="T43" fmla="*/ 2 h 449"/>
                <a:gd name="T44" fmla="*/ 1 w 541"/>
                <a:gd name="T45" fmla="*/ 2 h 449"/>
                <a:gd name="T46" fmla="*/ 1 w 541"/>
                <a:gd name="T47" fmla="*/ 2 h 449"/>
                <a:gd name="T48" fmla="*/ 1 w 541"/>
                <a:gd name="T49" fmla="*/ 2 h 449"/>
                <a:gd name="T50" fmla="*/ 1 w 541"/>
                <a:gd name="T51" fmla="*/ 2 h 449"/>
                <a:gd name="T52" fmla="*/ 1 w 541"/>
                <a:gd name="T53" fmla="*/ 2 h 44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41"/>
                <a:gd name="T82" fmla="*/ 0 h 449"/>
                <a:gd name="T83" fmla="*/ 541 w 541"/>
                <a:gd name="T84" fmla="*/ 449 h 44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41" h="449">
                  <a:moveTo>
                    <a:pt x="333" y="449"/>
                  </a:moveTo>
                  <a:lnTo>
                    <a:pt x="0" y="449"/>
                  </a:lnTo>
                  <a:lnTo>
                    <a:pt x="0" y="0"/>
                  </a:lnTo>
                  <a:lnTo>
                    <a:pt x="333" y="0"/>
                  </a:lnTo>
                  <a:lnTo>
                    <a:pt x="361" y="2"/>
                  </a:lnTo>
                  <a:lnTo>
                    <a:pt x="389" y="9"/>
                  </a:lnTo>
                  <a:lnTo>
                    <a:pt x="416" y="19"/>
                  </a:lnTo>
                  <a:lnTo>
                    <a:pt x="441" y="33"/>
                  </a:lnTo>
                  <a:lnTo>
                    <a:pt x="464" y="50"/>
                  </a:lnTo>
                  <a:lnTo>
                    <a:pt x="485" y="71"/>
                  </a:lnTo>
                  <a:lnTo>
                    <a:pt x="503" y="95"/>
                  </a:lnTo>
                  <a:lnTo>
                    <a:pt x="518" y="121"/>
                  </a:lnTo>
                  <a:lnTo>
                    <a:pt x="529" y="149"/>
                  </a:lnTo>
                  <a:lnTo>
                    <a:pt x="537" y="179"/>
                  </a:lnTo>
                  <a:lnTo>
                    <a:pt x="541" y="209"/>
                  </a:lnTo>
                  <a:lnTo>
                    <a:pt x="541" y="240"/>
                  </a:lnTo>
                  <a:lnTo>
                    <a:pt x="537" y="270"/>
                  </a:lnTo>
                  <a:lnTo>
                    <a:pt x="529" y="300"/>
                  </a:lnTo>
                  <a:lnTo>
                    <a:pt x="518" y="328"/>
                  </a:lnTo>
                  <a:lnTo>
                    <a:pt x="503" y="354"/>
                  </a:lnTo>
                  <a:lnTo>
                    <a:pt x="485" y="378"/>
                  </a:lnTo>
                  <a:lnTo>
                    <a:pt x="464" y="399"/>
                  </a:lnTo>
                  <a:lnTo>
                    <a:pt x="441" y="417"/>
                  </a:lnTo>
                  <a:lnTo>
                    <a:pt x="416" y="431"/>
                  </a:lnTo>
                  <a:lnTo>
                    <a:pt x="389" y="442"/>
                  </a:lnTo>
                  <a:lnTo>
                    <a:pt x="361" y="448"/>
                  </a:lnTo>
                  <a:lnTo>
                    <a:pt x="333" y="449"/>
                  </a:lnTo>
                  <a:close/>
                </a:path>
              </a:pathLst>
            </a:custGeom>
            <a:solidFill>
              <a:srgbClr val="FFFFFF"/>
            </a:solidFill>
            <a:ln w="19050">
              <a:solidFill>
                <a:srgbClr val="000000"/>
              </a:solidFill>
              <a:round/>
              <a:headEnd/>
              <a:tailEnd/>
            </a:ln>
          </p:spPr>
          <p:txBody>
            <a:bodyPr/>
            <a:lstStyle/>
            <a:p>
              <a:endParaRPr lang="ko-KR" altLang="en-US"/>
            </a:p>
          </p:txBody>
        </p:sp>
        <p:sp>
          <p:nvSpPr>
            <p:cNvPr id="86112" name="Freeform 320">
              <a:extLst>
                <a:ext uri="{FF2B5EF4-FFF2-40B4-BE49-F238E27FC236}">
                  <a16:creationId xmlns:a16="http://schemas.microsoft.com/office/drawing/2014/main" id="{B02440A4-F6AB-784A-9ACE-3FF09386365E}"/>
                </a:ext>
              </a:extLst>
            </p:cNvPr>
            <p:cNvSpPr>
              <a:spLocks/>
            </p:cNvSpPr>
            <p:nvPr/>
          </p:nvSpPr>
          <p:spPr bwMode="auto">
            <a:xfrm>
              <a:off x="3569" y="3271"/>
              <a:ext cx="362" cy="342"/>
            </a:xfrm>
            <a:custGeom>
              <a:avLst/>
              <a:gdLst>
                <a:gd name="T0" fmla="*/ 1 w 541"/>
                <a:gd name="T1" fmla="*/ 2 h 449"/>
                <a:gd name="T2" fmla="*/ 0 w 541"/>
                <a:gd name="T3" fmla="*/ 2 h 449"/>
                <a:gd name="T4" fmla="*/ 0 w 541"/>
                <a:gd name="T5" fmla="*/ 0 h 449"/>
                <a:gd name="T6" fmla="*/ 1 w 541"/>
                <a:gd name="T7" fmla="*/ 0 h 449"/>
                <a:gd name="T8" fmla="*/ 1 w 541"/>
                <a:gd name="T9" fmla="*/ 2 h 449"/>
                <a:gd name="T10" fmla="*/ 1 w 541"/>
                <a:gd name="T11" fmla="*/ 2 h 449"/>
                <a:gd name="T12" fmla="*/ 1 w 541"/>
                <a:gd name="T13" fmla="*/ 2 h 449"/>
                <a:gd name="T14" fmla="*/ 1 w 541"/>
                <a:gd name="T15" fmla="*/ 2 h 449"/>
                <a:gd name="T16" fmla="*/ 1 w 541"/>
                <a:gd name="T17" fmla="*/ 2 h 449"/>
                <a:gd name="T18" fmla="*/ 1 w 541"/>
                <a:gd name="T19" fmla="*/ 2 h 449"/>
                <a:gd name="T20" fmla="*/ 1 w 541"/>
                <a:gd name="T21" fmla="*/ 2 h 449"/>
                <a:gd name="T22" fmla="*/ 1 w 541"/>
                <a:gd name="T23" fmla="*/ 2 h 449"/>
                <a:gd name="T24" fmla="*/ 1 w 541"/>
                <a:gd name="T25" fmla="*/ 2 h 449"/>
                <a:gd name="T26" fmla="*/ 1 w 541"/>
                <a:gd name="T27" fmla="*/ 2 h 449"/>
                <a:gd name="T28" fmla="*/ 1 w 541"/>
                <a:gd name="T29" fmla="*/ 2 h 449"/>
                <a:gd name="T30" fmla="*/ 1 w 541"/>
                <a:gd name="T31" fmla="*/ 2 h 449"/>
                <a:gd name="T32" fmla="*/ 1 w 541"/>
                <a:gd name="T33" fmla="*/ 2 h 449"/>
                <a:gd name="T34" fmla="*/ 1 w 541"/>
                <a:gd name="T35" fmla="*/ 2 h 449"/>
                <a:gd name="T36" fmla="*/ 1 w 541"/>
                <a:gd name="T37" fmla="*/ 2 h 449"/>
                <a:gd name="T38" fmla="*/ 1 w 541"/>
                <a:gd name="T39" fmla="*/ 2 h 449"/>
                <a:gd name="T40" fmla="*/ 1 w 541"/>
                <a:gd name="T41" fmla="*/ 2 h 449"/>
                <a:gd name="T42" fmla="*/ 1 w 541"/>
                <a:gd name="T43" fmla="*/ 2 h 449"/>
                <a:gd name="T44" fmla="*/ 1 w 541"/>
                <a:gd name="T45" fmla="*/ 2 h 449"/>
                <a:gd name="T46" fmla="*/ 1 w 541"/>
                <a:gd name="T47" fmla="*/ 2 h 449"/>
                <a:gd name="T48" fmla="*/ 1 w 541"/>
                <a:gd name="T49" fmla="*/ 2 h 449"/>
                <a:gd name="T50" fmla="*/ 1 w 541"/>
                <a:gd name="T51" fmla="*/ 2 h 449"/>
                <a:gd name="T52" fmla="*/ 1 w 541"/>
                <a:gd name="T53" fmla="*/ 2 h 44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41"/>
                <a:gd name="T82" fmla="*/ 0 h 449"/>
                <a:gd name="T83" fmla="*/ 541 w 541"/>
                <a:gd name="T84" fmla="*/ 449 h 44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41" h="449">
                  <a:moveTo>
                    <a:pt x="333" y="449"/>
                  </a:moveTo>
                  <a:lnTo>
                    <a:pt x="0" y="449"/>
                  </a:lnTo>
                  <a:lnTo>
                    <a:pt x="0" y="0"/>
                  </a:lnTo>
                  <a:lnTo>
                    <a:pt x="333" y="0"/>
                  </a:lnTo>
                  <a:lnTo>
                    <a:pt x="361" y="2"/>
                  </a:lnTo>
                  <a:lnTo>
                    <a:pt x="389" y="9"/>
                  </a:lnTo>
                  <a:lnTo>
                    <a:pt x="416" y="19"/>
                  </a:lnTo>
                  <a:lnTo>
                    <a:pt x="441" y="33"/>
                  </a:lnTo>
                  <a:lnTo>
                    <a:pt x="464" y="50"/>
                  </a:lnTo>
                  <a:lnTo>
                    <a:pt x="485" y="71"/>
                  </a:lnTo>
                  <a:lnTo>
                    <a:pt x="503" y="95"/>
                  </a:lnTo>
                  <a:lnTo>
                    <a:pt x="518" y="121"/>
                  </a:lnTo>
                  <a:lnTo>
                    <a:pt x="529" y="149"/>
                  </a:lnTo>
                  <a:lnTo>
                    <a:pt x="537" y="179"/>
                  </a:lnTo>
                  <a:lnTo>
                    <a:pt x="541" y="209"/>
                  </a:lnTo>
                  <a:lnTo>
                    <a:pt x="541" y="240"/>
                  </a:lnTo>
                  <a:lnTo>
                    <a:pt x="537" y="270"/>
                  </a:lnTo>
                  <a:lnTo>
                    <a:pt x="529" y="300"/>
                  </a:lnTo>
                  <a:lnTo>
                    <a:pt x="518" y="328"/>
                  </a:lnTo>
                  <a:lnTo>
                    <a:pt x="503" y="354"/>
                  </a:lnTo>
                  <a:lnTo>
                    <a:pt x="485" y="378"/>
                  </a:lnTo>
                  <a:lnTo>
                    <a:pt x="464" y="399"/>
                  </a:lnTo>
                  <a:lnTo>
                    <a:pt x="441" y="417"/>
                  </a:lnTo>
                  <a:lnTo>
                    <a:pt x="416" y="431"/>
                  </a:lnTo>
                  <a:lnTo>
                    <a:pt x="389" y="442"/>
                  </a:lnTo>
                  <a:lnTo>
                    <a:pt x="361" y="448"/>
                  </a:lnTo>
                  <a:lnTo>
                    <a:pt x="333" y="449"/>
                  </a:lnTo>
                  <a:close/>
                </a:path>
              </a:pathLst>
            </a:custGeom>
            <a:solidFill>
              <a:srgbClr val="FFFFFF"/>
            </a:solidFill>
            <a:ln w="19050">
              <a:solidFill>
                <a:srgbClr val="000000"/>
              </a:solidFill>
              <a:round/>
              <a:headEnd/>
              <a:tailEnd/>
            </a:ln>
          </p:spPr>
          <p:txBody>
            <a:bodyPr/>
            <a:lstStyle/>
            <a:p>
              <a:endParaRPr lang="ko-KR" altLang="en-US"/>
            </a:p>
          </p:txBody>
        </p:sp>
        <p:sp>
          <p:nvSpPr>
            <p:cNvPr id="86113" name="Line 321">
              <a:extLst>
                <a:ext uri="{FF2B5EF4-FFF2-40B4-BE49-F238E27FC236}">
                  <a16:creationId xmlns:a16="http://schemas.microsoft.com/office/drawing/2014/main" id="{2B6DD6D6-F443-5843-9D9F-9007A4992923}"/>
                </a:ext>
              </a:extLst>
            </p:cNvPr>
            <p:cNvSpPr>
              <a:spLocks noChangeShapeType="1"/>
            </p:cNvSpPr>
            <p:nvPr/>
          </p:nvSpPr>
          <p:spPr bwMode="auto">
            <a:xfrm>
              <a:off x="4575" y="3175"/>
              <a:ext cx="143" cy="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6114" name="Freeform 322">
              <a:extLst>
                <a:ext uri="{FF2B5EF4-FFF2-40B4-BE49-F238E27FC236}">
                  <a16:creationId xmlns:a16="http://schemas.microsoft.com/office/drawing/2014/main" id="{AEBA066A-E16A-514C-8F8F-72551146A58D}"/>
                </a:ext>
              </a:extLst>
            </p:cNvPr>
            <p:cNvSpPr>
              <a:spLocks/>
            </p:cNvSpPr>
            <p:nvPr/>
          </p:nvSpPr>
          <p:spPr bwMode="auto">
            <a:xfrm>
              <a:off x="4187" y="3002"/>
              <a:ext cx="394" cy="362"/>
            </a:xfrm>
            <a:custGeom>
              <a:avLst/>
              <a:gdLst>
                <a:gd name="T0" fmla="*/ 9287179 w 275"/>
                <a:gd name="T1" fmla="*/ 81989 h 291"/>
                <a:gd name="T2" fmla="*/ 8713264 w 275"/>
                <a:gd name="T3" fmla="*/ 98272 h 291"/>
                <a:gd name="T4" fmla="*/ 8046020 w 275"/>
                <a:gd name="T5" fmla="*/ 113489 h 291"/>
                <a:gd name="T6" fmla="*/ 7193980 w 275"/>
                <a:gd name="T7" fmla="*/ 126597 h 291"/>
                <a:gd name="T8" fmla="*/ 6245533 w 275"/>
                <a:gd name="T9" fmla="*/ 138486 h 291"/>
                <a:gd name="T10" fmla="*/ 5133195 w 275"/>
                <a:gd name="T11" fmla="*/ 149776 h 291"/>
                <a:gd name="T12" fmla="*/ 4019026 w 275"/>
                <a:gd name="T13" fmla="*/ 156776 h 291"/>
                <a:gd name="T14" fmla="*/ 2765420 w 275"/>
                <a:gd name="T15" fmla="*/ 163513 h 291"/>
                <a:gd name="T16" fmla="*/ 0 w 275"/>
                <a:gd name="T17" fmla="*/ 163513 h 291"/>
                <a:gd name="T18" fmla="*/ 559281 w 275"/>
                <a:gd name="T19" fmla="*/ 143921 h 291"/>
                <a:gd name="T20" fmla="*/ 940309 w 275"/>
                <a:gd name="T21" fmla="*/ 122406 h 291"/>
                <a:gd name="T22" fmla="*/ 1188704 w 275"/>
                <a:gd name="T23" fmla="*/ 101993 h 291"/>
                <a:gd name="T24" fmla="*/ 1265505 w 275"/>
                <a:gd name="T25" fmla="*/ 81989 h 291"/>
                <a:gd name="T26" fmla="*/ 1188704 w 275"/>
                <a:gd name="T27" fmla="*/ 59728 h 291"/>
                <a:gd name="T28" fmla="*/ 940309 w 275"/>
                <a:gd name="T29" fmla="*/ 39356 h 291"/>
                <a:gd name="T30" fmla="*/ 559281 w 275"/>
                <a:gd name="T31" fmla="*/ 19972 h 291"/>
                <a:gd name="T32" fmla="*/ 0 w 275"/>
                <a:gd name="T33" fmla="*/ 0 h 291"/>
                <a:gd name="T34" fmla="*/ 2765420 w 275"/>
                <a:gd name="T35" fmla="*/ 0 h 291"/>
                <a:gd name="T36" fmla="*/ 4019026 w 275"/>
                <a:gd name="T37" fmla="*/ 5556 h 291"/>
                <a:gd name="T38" fmla="*/ 5210939 w 275"/>
                <a:gd name="T39" fmla="*/ 13211 h 291"/>
                <a:gd name="T40" fmla="*/ 6245533 w 275"/>
                <a:gd name="T41" fmla="*/ 23970 h 291"/>
                <a:gd name="T42" fmla="*/ 7193980 w 275"/>
                <a:gd name="T43" fmla="*/ 36120 h 291"/>
                <a:gd name="T44" fmla="*/ 8046020 w 275"/>
                <a:gd name="T45" fmla="*/ 48958 h 291"/>
                <a:gd name="T46" fmla="*/ 8783750 w 275"/>
                <a:gd name="T47" fmla="*/ 64268 h 291"/>
                <a:gd name="T48" fmla="*/ 9287179 w 275"/>
                <a:gd name="T49" fmla="*/ 81989 h 29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75"/>
                <a:gd name="T76" fmla="*/ 0 h 291"/>
                <a:gd name="T77" fmla="*/ 275 w 275"/>
                <a:gd name="T78" fmla="*/ 291 h 29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75" h="291">
                  <a:moveTo>
                    <a:pt x="275" y="146"/>
                  </a:moveTo>
                  <a:lnTo>
                    <a:pt x="258" y="175"/>
                  </a:lnTo>
                  <a:lnTo>
                    <a:pt x="238" y="202"/>
                  </a:lnTo>
                  <a:lnTo>
                    <a:pt x="213" y="225"/>
                  </a:lnTo>
                  <a:lnTo>
                    <a:pt x="185" y="246"/>
                  </a:lnTo>
                  <a:lnTo>
                    <a:pt x="152" y="266"/>
                  </a:lnTo>
                  <a:lnTo>
                    <a:pt x="119" y="279"/>
                  </a:lnTo>
                  <a:lnTo>
                    <a:pt x="82" y="291"/>
                  </a:lnTo>
                  <a:lnTo>
                    <a:pt x="0" y="291"/>
                  </a:lnTo>
                  <a:lnTo>
                    <a:pt x="17" y="256"/>
                  </a:lnTo>
                  <a:lnTo>
                    <a:pt x="28" y="219"/>
                  </a:lnTo>
                  <a:lnTo>
                    <a:pt x="35" y="182"/>
                  </a:lnTo>
                  <a:lnTo>
                    <a:pt x="38" y="146"/>
                  </a:lnTo>
                  <a:lnTo>
                    <a:pt x="35" y="107"/>
                  </a:lnTo>
                  <a:lnTo>
                    <a:pt x="28" y="70"/>
                  </a:lnTo>
                  <a:lnTo>
                    <a:pt x="17" y="35"/>
                  </a:lnTo>
                  <a:lnTo>
                    <a:pt x="0" y="0"/>
                  </a:lnTo>
                  <a:lnTo>
                    <a:pt x="82" y="0"/>
                  </a:lnTo>
                  <a:lnTo>
                    <a:pt x="119" y="10"/>
                  </a:lnTo>
                  <a:lnTo>
                    <a:pt x="154" y="23"/>
                  </a:lnTo>
                  <a:lnTo>
                    <a:pt x="185" y="43"/>
                  </a:lnTo>
                  <a:lnTo>
                    <a:pt x="213" y="64"/>
                  </a:lnTo>
                  <a:lnTo>
                    <a:pt x="238" y="87"/>
                  </a:lnTo>
                  <a:lnTo>
                    <a:pt x="260" y="114"/>
                  </a:lnTo>
                  <a:lnTo>
                    <a:pt x="275" y="146"/>
                  </a:lnTo>
                  <a:close/>
                </a:path>
              </a:pathLst>
            </a:custGeom>
            <a:solidFill>
              <a:srgbClr val="FFFFFF"/>
            </a:solidFill>
            <a:ln w="19050">
              <a:solidFill>
                <a:srgbClr val="000000"/>
              </a:solidFill>
              <a:round/>
              <a:headEnd/>
              <a:tailEnd/>
            </a:ln>
          </p:spPr>
          <p:txBody>
            <a:bodyPr/>
            <a:lstStyle/>
            <a:p>
              <a:endParaRPr lang="ko-KR" altLang="en-US"/>
            </a:p>
          </p:txBody>
        </p:sp>
      </p:grpSp>
      <p:sp>
        <p:nvSpPr>
          <p:cNvPr id="99" name="직사각형 98">
            <a:extLst>
              <a:ext uri="{FF2B5EF4-FFF2-40B4-BE49-F238E27FC236}">
                <a16:creationId xmlns:a16="http://schemas.microsoft.com/office/drawing/2014/main" id="{9ABFA3EA-33EC-AE4E-AEA6-D3F1EBB39BA9}"/>
              </a:ext>
            </a:extLst>
          </p:cNvPr>
          <p:cNvSpPr/>
          <p:nvPr/>
        </p:nvSpPr>
        <p:spPr>
          <a:xfrm>
            <a:off x="1549400" y="1487488"/>
            <a:ext cx="3476625" cy="649287"/>
          </a:xfrm>
          <a:prstGeom prst="rect">
            <a:avLst/>
          </a:prstGeom>
        </p:spPr>
        <p:txBody>
          <a:bodyPr>
            <a:spAutoFit/>
          </a:bodyPr>
          <a:lstStyle/>
          <a:p>
            <a:pPr marL="214870" indent="-214870">
              <a:lnSpc>
                <a:spcPct val="85000"/>
              </a:lnSpc>
              <a:defRPr/>
            </a:pPr>
            <a:r>
              <a:rPr kumimoji="1" lang="en-US" altLang="ko-KR" sz="1521" b="1" u="sng" dirty="0">
                <a:solidFill>
                  <a:srgbClr val="000000"/>
                </a:solidFill>
                <a:latin typeface="Arial"/>
                <a:ea typeface="바탕체" pitchFamily="17" charset="-127"/>
                <a:sym typeface="Symbol" pitchFamily="18" charset="2"/>
              </a:rPr>
              <a:t>Static 1-Hazard (</a:t>
            </a:r>
            <a:r>
              <a:rPr kumimoji="1" lang="en-US" altLang="ko-KR" sz="1521" b="1" i="1" u="sng" dirty="0">
                <a:solidFill>
                  <a:srgbClr val="000000"/>
                </a:solidFill>
                <a:latin typeface="Arial"/>
                <a:ea typeface="바탕체" pitchFamily="17" charset="-127"/>
                <a:sym typeface="Symbol" pitchFamily="18" charset="2"/>
              </a:rPr>
              <a:t>AND-OR circuit</a:t>
            </a:r>
            <a:r>
              <a:rPr kumimoji="1" lang="en-US" altLang="ko-KR" sz="1521" b="1" u="sng" dirty="0">
                <a:solidFill>
                  <a:srgbClr val="000000"/>
                </a:solidFill>
                <a:latin typeface="Arial"/>
                <a:ea typeface="바탕체" pitchFamily="17" charset="-127"/>
                <a:sym typeface="Symbol" pitchFamily="18" charset="2"/>
              </a:rPr>
              <a:t>)</a:t>
            </a:r>
          </a:p>
          <a:p>
            <a:pPr marL="214870" indent="-214870">
              <a:lnSpc>
                <a:spcPct val="85000"/>
              </a:lnSpc>
              <a:defRPr/>
            </a:pPr>
            <a:endParaRPr kumimoji="1" lang="en-US" altLang="ko-KR" sz="1217" b="1" u="sng" dirty="0">
              <a:solidFill>
                <a:srgbClr val="000000"/>
              </a:solidFill>
              <a:latin typeface="Arial"/>
              <a:ea typeface="바탕체" pitchFamily="17" charset="-127"/>
              <a:sym typeface="Symbol" pitchFamily="18" charset="2"/>
            </a:endParaRPr>
          </a:p>
          <a:p>
            <a:pPr marL="214870" indent="-214870">
              <a:lnSpc>
                <a:spcPct val="85000"/>
              </a:lnSpc>
              <a:buFont typeface="Wingdings" pitchFamily="2" charset="2"/>
              <a:buChar char="q"/>
              <a:defRPr/>
            </a:pPr>
            <a:r>
              <a:rPr kumimoji="1" lang="en-US" altLang="ko-KR" sz="1521" b="1" dirty="0">
                <a:solidFill>
                  <a:srgbClr val="000000"/>
                </a:solidFill>
                <a:latin typeface="Arial"/>
                <a:ea typeface="바탕체" pitchFamily="17" charset="-127"/>
                <a:sym typeface="Symbol" pitchFamily="18" charset="2"/>
              </a:rPr>
              <a:t>Min. S-O-P : </a:t>
            </a:r>
            <a:r>
              <a:rPr kumimoji="1" lang="en-US" altLang="ko-KR" sz="1521" b="1" i="1" dirty="0">
                <a:solidFill>
                  <a:srgbClr val="000000"/>
                </a:solidFill>
                <a:latin typeface="Arial"/>
              </a:rPr>
              <a:t>F = A’D + AC’</a:t>
            </a:r>
          </a:p>
        </p:txBody>
      </p:sp>
      <p:sp>
        <p:nvSpPr>
          <p:cNvPr id="100" name="Line 333">
            <a:extLst>
              <a:ext uri="{FF2B5EF4-FFF2-40B4-BE49-F238E27FC236}">
                <a16:creationId xmlns:a16="http://schemas.microsoft.com/office/drawing/2014/main" id="{EC424C7E-B549-7642-936A-6CEF224238B6}"/>
              </a:ext>
            </a:extLst>
          </p:cNvPr>
          <p:cNvSpPr>
            <a:spLocks noChangeShapeType="1"/>
          </p:cNvSpPr>
          <p:nvPr/>
        </p:nvSpPr>
        <p:spPr bwMode="auto">
          <a:xfrm flipH="1">
            <a:off x="6642100" y="2487613"/>
            <a:ext cx="577850" cy="0"/>
          </a:xfrm>
          <a:prstGeom prst="line">
            <a:avLst/>
          </a:prstGeom>
          <a:noFill/>
          <a:ln w="28575">
            <a:solidFill>
              <a:schemeClr val="bg2">
                <a:lumMod val="60000"/>
                <a:lumOff val="40000"/>
              </a:schemeClr>
            </a:solidFill>
            <a:prstDash val="dash"/>
            <a:round/>
            <a:headEnd/>
            <a:tailEnd type="triangle" w="med" len="med"/>
          </a:ln>
        </p:spPr>
        <p:txBody>
          <a:bodyPr wrap="none" anchor="ctr"/>
          <a:lstStyle/>
          <a:p>
            <a:pPr>
              <a:lnSpc>
                <a:spcPct val="90000"/>
              </a:lnSpc>
              <a:defRPr/>
            </a:pPr>
            <a:endParaRPr kumimoji="1" lang="ko-KR" altLang="en-US" b="1">
              <a:solidFill>
                <a:srgbClr val="000000"/>
              </a:solidFill>
              <a:latin typeface="Times New Roman" pitchFamily="18" charset="0"/>
            </a:endParaRPr>
          </a:p>
        </p:txBody>
      </p:sp>
      <p:sp>
        <p:nvSpPr>
          <p:cNvPr id="101" name="Rectangle 302">
            <a:extLst>
              <a:ext uri="{FF2B5EF4-FFF2-40B4-BE49-F238E27FC236}">
                <a16:creationId xmlns:a16="http://schemas.microsoft.com/office/drawing/2014/main" id="{A4B7DD4B-1E26-6142-AE1C-FD19E1F78AC6}"/>
              </a:ext>
            </a:extLst>
          </p:cNvPr>
          <p:cNvSpPr>
            <a:spLocks noChangeArrowheads="1"/>
          </p:cNvSpPr>
          <p:nvPr/>
        </p:nvSpPr>
        <p:spPr bwMode="auto">
          <a:xfrm>
            <a:off x="1676400" y="5524500"/>
            <a:ext cx="5878513" cy="1001713"/>
          </a:xfrm>
          <a:prstGeom prst="rect">
            <a:avLst/>
          </a:prstGeom>
          <a:noFill/>
          <a:ln w="9525">
            <a:solidFill>
              <a:schemeClr val="bg2"/>
            </a:solidFill>
            <a:miter lim="800000"/>
            <a:headEnd/>
            <a:tailEnd/>
          </a:ln>
        </p:spPr>
        <p:txBody>
          <a:bodyPr lIns="0" tIns="0" rIns="0" bIns="0">
            <a:spAutoFit/>
          </a:bodyPr>
          <a:lstStyle/>
          <a:p>
            <a:pPr algn="ctr">
              <a:spcBef>
                <a:spcPts val="912"/>
              </a:spcBef>
              <a:spcAft>
                <a:spcPts val="912"/>
              </a:spcAft>
              <a:defRPr/>
            </a:pPr>
            <a:r>
              <a:rPr kumimoji="1" lang="en-US" altLang="ko-KR" sz="1673" b="1" dirty="0">
                <a:solidFill>
                  <a:srgbClr val="0000FF"/>
                </a:solidFill>
                <a:latin typeface="Arial"/>
              </a:rPr>
              <a:t>Observation</a:t>
            </a:r>
            <a:r>
              <a:rPr kumimoji="1" lang="en-US" altLang="ko-KR" sz="1673" b="1" dirty="0">
                <a:solidFill>
                  <a:srgbClr val="000000"/>
                </a:solidFill>
                <a:latin typeface="Arial"/>
              </a:rPr>
              <a:t>: F remains at ‘1’, and no glitch is generated.</a:t>
            </a:r>
          </a:p>
          <a:p>
            <a:pPr algn="ctr">
              <a:spcBef>
                <a:spcPts val="912"/>
              </a:spcBef>
              <a:spcAft>
                <a:spcPts val="912"/>
              </a:spcAft>
              <a:defRPr/>
            </a:pPr>
            <a:r>
              <a:rPr kumimoji="1" lang="en-US" altLang="ko-KR" sz="1673" b="1" dirty="0">
                <a:solidFill>
                  <a:srgbClr val="FF0000"/>
                </a:solidFill>
                <a:latin typeface="Arial"/>
              </a:rPr>
              <a:t>It is because signal changes on a single path from input to output</a:t>
            </a: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2814D33B-DF3C-E34A-8956-BD30AAD8B3B4}"/>
                  </a:ext>
                </a:extLst>
              </p14:cNvPr>
              <p14:cNvContentPartPr/>
              <p14:nvPr/>
            </p14:nvContentPartPr>
            <p14:xfrm>
              <a:off x="7189560" y="3710160"/>
              <a:ext cx="1888560" cy="1834200"/>
            </p14:xfrm>
          </p:contentPart>
        </mc:Choice>
        <mc:Fallback>
          <p:pic>
            <p:nvPicPr>
              <p:cNvPr id="3" name="Ink 2">
                <a:extLst>
                  <a:ext uri="{FF2B5EF4-FFF2-40B4-BE49-F238E27FC236}">
                    <a16:creationId xmlns:a16="http://schemas.microsoft.com/office/drawing/2014/main" id="{2814D33B-DF3C-E34A-8956-BD30AAD8B3B4}"/>
                  </a:ext>
                </a:extLst>
              </p:cNvPr>
              <p:cNvPicPr/>
              <p:nvPr/>
            </p:nvPicPr>
            <p:blipFill>
              <a:blip r:embed="rId4"/>
              <a:stretch>
                <a:fillRect/>
              </a:stretch>
            </p:blipFill>
            <p:spPr>
              <a:xfrm>
                <a:off x="7180200" y="3700800"/>
                <a:ext cx="1907280" cy="1852920"/>
              </a:xfrm>
              <a:prstGeom prst="rect">
                <a:avLst/>
              </a:prstGeom>
            </p:spPr>
          </p:pic>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8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817"/>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0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81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72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7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7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p:bldP spid="30724" grpId="0"/>
      <p:bldP spid="30725" grpId="0"/>
      <p:bldP spid="30817" grpId="0" animBg="1"/>
      <p:bldP spid="30819" grpId="0" animBg="1"/>
      <p:bldP spid="10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100E8E2A-1DFB-E849-AEF7-EC6F9A1E5150}"/>
              </a:ext>
            </a:extLst>
          </p:cNvPr>
          <p:cNvSpPr>
            <a:spLocks noGrp="1" noChangeArrowheads="1"/>
          </p:cNvSpPr>
          <p:nvPr>
            <p:ph type="title"/>
          </p:nvPr>
        </p:nvSpPr>
        <p:spPr>
          <a:xfrm>
            <a:off x="1747838" y="1001713"/>
            <a:ext cx="4468812" cy="249237"/>
          </a:xfrm>
        </p:spPr>
        <p:txBody>
          <a:bodyPr/>
          <a:lstStyle/>
          <a:p>
            <a:pPr>
              <a:defRPr/>
            </a:pPr>
            <a:r>
              <a:rPr lang="en-US" altLang="ko-KR" sz="1521"/>
              <a:t>3.5 Time Response in Combinational Networks</a:t>
            </a:r>
          </a:p>
        </p:txBody>
      </p:sp>
      <p:sp>
        <p:nvSpPr>
          <p:cNvPr id="31747" name="Rectangle 3">
            <a:extLst>
              <a:ext uri="{FF2B5EF4-FFF2-40B4-BE49-F238E27FC236}">
                <a16:creationId xmlns:a16="http://schemas.microsoft.com/office/drawing/2014/main" id="{843F4386-AFC8-6E46-BF07-4B0DAC4CD6DB}"/>
              </a:ext>
            </a:extLst>
          </p:cNvPr>
          <p:cNvSpPr>
            <a:spLocks noChangeArrowheads="1"/>
          </p:cNvSpPr>
          <p:nvPr/>
        </p:nvSpPr>
        <p:spPr bwMode="auto">
          <a:xfrm>
            <a:off x="1558925" y="1460500"/>
            <a:ext cx="2843213" cy="238125"/>
          </a:xfrm>
          <a:prstGeom prst="rect">
            <a:avLst/>
          </a:prstGeom>
          <a:noFill/>
          <a:ln w="12700">
            <a:noFill/>
            <a:miter lim="800000"/>
            <a:headEnd/>
            <a:tailEnd/>
          </a:ln>
        </p:spPr>
        <p:txBody>
          <a:bodyPr wrap="none" lIns="48286" tIns="19315" rIns="48286" bIns="19315">
            <a:spAutoFit/>
          </a:bodyPr>
          <a:lstStyle/>
          <a:p>
            <a:pPr>
              <a:lnSpc>
                <a:spcPct val="85000"/>
              </a:lnSpc>
              <a:defRPr/>
            </a:pPr>
            <a:r>
              <a:rPr kumimoji="1" lang="en-US" altLang="ko-KR" sz="1521" b="1" i="1">
                <a:solidFill>
                  <a:srgbClr val="000000"/>
                </a:solidFill>
                <a:latin typeface="Arial"/>
              </a:rPr>
              <a:t>Static 1-Hazard: F = A’D + AC’</a:t>
            </a:r>
          </a:p>
        </p:txBody>
      </p:sp>
      <p:sp>
        <p:nvSpPr>
          <p:cNvPr id="31748" name="Rectangle 5">
            <a:extLst>
              <a:ext uri="{FF2B5EF4-FFF2-40B4-BE49-F238E27FC236}">
                <a16:creationId xmlns:a16="http://schemas.microsoft.com/office/drawing/2014/main" id="{92AEE21A-93E1-B840-910E-C1D02368EE1E}"/>
              </a:ext>
            </a:extLst>
          </p:cNvPr>
          <p:cNvSpPr>
            <a:spLocks noChangeArrowheads="1"/>
          </p:cNvSpPr>
          <p:nvPr/>
        </p:nvSpPr>
        <p:spPr bwMode="auto">
          <a:xfrm>
            <a:off x="1549400" y="1908175"/>
            <a:ext cx="3990975" cy="1033463"/>
          </a:xfrm>
          <a:prstGeom prst="rect">
            <a:avLst/>
          </a:prstGeom>
          <a:noFill/>
          <a:ln w="12700">
            <a:noFill/>
            <a:miter lim="800000"/>
            <a:headEnd/>
            <a:tailEnd/>
          </a:ln>
        </p:spPr>
        <p:txBody>
          <a:bodyPr wrap="none" lIns="48286" tIns="19315" rIns="48286" bIns="19315">
            <a:spAutoFit/>
          </a:bodyPr>
          <a:lstStyle/>
          <a:p>
            <a:pPr>
              <a:lnSpc>
                <a:spcPct val="85000"/>
              </a:lnSpc>
              <a:defRPr/>
            </a:pPr>
            <a:r>
              <a:rPr kumimoji="1" lang="en-US" altLang="ko-KR" sz="1521" b="1" i="1" u="sng" dirty="0">
                <a:solidFill>
                  <a:srgbClr val="0000FF"/>
                </a:solidFill>
                <a:latin typeface="Arial"/>
              </a:rPr>
              <a:t>CASE 2 </a:t>
            </a:r>
            <a:r>
              <a:rPr kumimoji="1" lang="en-US" altLang="ko-KR" sz="1521" b="1" u="sng" dirty="0">
                <a:solidFill>
                  <a:srgbClr val="0000FF"/>
                </a:solidFill>
                <a:latin typeface="Arial"/>
              </a:rPr>
              <a:t>(</a:t>
            </a:r>
            <a:r>
              <a:rPr kumimoji="1" lang="en-US" altLang="ko-KR" sz="1521" b="1" u="sng" dirty="0">
                <a:solidFill>
                  <a:srgbClr val="FF0000"/>
                </a:solidFill>
                <a:latin typeface="Arial"/>
                <a:sym typeface="Wingdings"/>
              </a:rPr>
              <a:t></a:t>
            </a:r>
            <a:r>
              <a:rPr kumimoji="1" lang="en-US" altLang="ko-KR" sz="1521" b="1" u="sng" dirty="0">
                <a:solidFill>
                  <a:srgbClr val="0000FF"/>
                </a:solidFill>
                <a:latin typeface="Arial"/>
              </a:rPr>
              <a:t>)</a:t>
            </a:r>
          </a:p>
          <a:p>
            <a:pPr>
              <a:lnSpc>
                <a:spcPct val="85000"/>
              </a:lnSpc>
              <a:buFont typeface="Wingdings" pitchFamily="2" charset="2"/>
              <a:buChar char="q"/>
              <a:defRPr/>
            </a:pPr>
            <a:endParaRPr kumimoji="1" lang="en-US" altLang="ko-KR" sz="1521" b="1" dirty="0">
              <a:solidFill>
                <a:srgbClr val="000000"/>
              </a:solidFill>
              <a:latin typeface="Arial"/>
            </a:endParaRPr>
          </a:p>
          <a:p>
            <a:pPr>
              <a:spcBef>
                <a:spcPts val="456"/>
              </a:spcBef>
              <a:buFont typeface="Wingdings" pitchFamily="2" charset="2"/>
              <a:buChar char="q"/>
              <a:defRPr/>
            </a:pPr>
            <a:r>
              <a:rPr kumimoji="1" lang="en-US" altLang="ko-KR" sz="1521" b="1" dirty="0">
                <a:solidFill>
                  <a:srgbClr val="000000"/>
                </a:solidFill>
                <a:latin typeface="Arial"/>
              </a:rPr>
              <a:t> Input change that spans product terms,</a:t>
            </a:r>
          </a:p>
          <a:p>
            <a:pPr>
              <a:spcBef>
                <a:spcPts val="456"/>
              </a:spcBef>
              <a:defRPr/>
            </a:pPr>
            <a:r>
              <a:rPr kumimoji="1" lang="en-US" altLang="ko-KR" sz="1521" b="1" dirty="0">
                <a:solidFill>
                  <a:srgbClr val="000000"/>
                </a:solidFill>
                <a:latin typeface="Arial"/>
              </a:rPr>
              <a:t>	 </a:t>
            </a:r>
            <a:r>
              <a:rPr kumimoji="1" lang="en-US" altLang="ko-KR" sz="1521" b="1" dirty="0" err="1">
                <a:solidFill>
                  <a:srgbClr val="000000"/>
                </a:solidFill>
                <a:latin typeface="Arial"/>
              </a:rPr>
              <a:t>e.g</a:t>
            </a:r>
            <a:r>
              <a:rPr kumimoji="1" lang="en-US" altLang="ko-KR" sz="1521" b="1" dirty="0">
                <a:solidFill>
                  <a:srgbClr val="000000"/>
                </a:solidFill>
                <a:latin typeface="Arial"/>
              </a:rPr>
              <a:t>, </a:t>
            </a:r>
            <a:r>
              <a:rPr kumimoji="1" lang="en-US" altLang="ko-KR" sz="1521" b="1" dirty="0">
                <a:solidFill>
                  <a:srgbClr val="FF0000"/>
                </a:solidFill>
                <a:latin typeface="Arial"/>
              </a:rPr>
              <a:t>1</a:t>
            </a:r>
            <a:r>
              <a:rPr kumimoji="1" lang="en-US" altLang="ko-KR" sz="1521" b="1" dirty="0">
                <a:solidFill>
                  <a:srgbClr val="000000"/>
                </a:solidFill>
                <a:latin typeface="Arial"/>
              </a:rPr>
              <a:t>101 </a:t>
            </a:r>
            <a:r>
              <a:rPr kumimoji="1" lang="en-US" altLang="ko-KR" sz="1521" b="1" dirty="0">
                <a:solidFill>
                  <a:srgbClr val="000000"/>
                </a:solidFill>
                <a:latin typeface="Arial"/>
                <a:ea typeface="바탕체" pitchFamily="17" charset="-127"/>
                <a:sym typeface="Symbol" pitchFamily="18" charset="2"/>
              </a:rPr>
              <a:t></a:t>
            </a:r>
            <a:r>
              <a:rPr kumimoji="1" lang="en-US" altLang="ko-KR" sz="1521" b="1" dirty="0">
                <a:solidFill>
                  <a:srgbClr val="000000"/>
                </a:solidFill>
                <a:latin typeface="Arial"/>
              </a:rPr>
              <a:t> </a:t>
            </a:r>
            <a:r>
              <a:rPr kumimoji="1" lang="en-US" altLang="ko-KR" sz="1521" b="1" dirty="0">
                <a:solidFill>
                  <a:srgbClr val="FF0000"/>
                </a:solidFill>
                <a:latin typeface="Arial"/>
              </a:rPr>
              <a:t>0</a:t>
            </a:r>
            <a:r>
              <a:rPr kumimoji="1" lang="en-US" altLang="ko-KR" sz="1521" b="1" dirty="0">
                <a:solidFill>
                  <a:srgbClr val="000000"/>
                </a:solidFill>
                <a:latin typeface="Arial"/>
              </a:rPr>
              <a:t>101</a:t>
            </a:r>
            <a:endParaRPr kumimoji="1" lang="en-US" altLang="ko-KR" sz="1521" dirty="0">
              <a:solidFill>
                <a:srgbClr val="000000"/>
              </a:solidFill>
              <a:latin typeface="Times New Roman" pitchFamily="18" charset="0"/>
              <a:ea typeface="바탕체" pitchFamily="17" charset="-127"/>
              <a:sym typeface="Symbol" pitchFamily="18" charset="2"/>
            </a:endParaRPr>
          </a:p>
        </p:txBody>
      </p:sp>
      <p:sp>
        <p:nvSpPr>
          <p:cNvPr id="87044" name="Rectangle 294">
            <a:extLst>
              <a:ext uri="{FF2B5EF4-FFF2-40B4-BE49-F238E27FC236}">
                <a16:creationId xmlns:a16="http://schemas.microsoft.com/office/drawing/2014/main" id="{D8FB9425-CAAF-714E-8538-B161D07DCEDB}"/>
              </a:ext>
            </a:extLst>
          </p:cNvPr>
          <p:cNvSpPr>
            <a:spLocks noChangeArrowheads="1"/>
          </p:cNvSpPr>
          <p:nvPr/>
        </p:nvSpPr>
        <p:spPr bwMode="auto">
          <a:xfrm>
            <a:off x="6029325" y="1673225"/>
            <a:ext cx="1854200" cy="1681163"/>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endParaRPr kumimoji="1" lang="ko-KR" altLang="en-US" b="1">
              <a:solidFill>
                <a:srgbClr val="000000"/>
              </a:solidFill>
              <a:latin typeface="Times New Roman" panose="02020603050405020304" pitchFamily="18" charset="0"/>
            </a:endParaRPr>
          </a:p>
        </p:txBody>
      </p:sp>
      <p:sp>
        <p:nvSpPr>
          <p:cNvPr id="87045" name="Line 295">
            <a:extLst>
              <a:ext uri="{FF2B5EF4-FFF2-40B4-BE49-F238E27FC236}">
                <a16:creationId xmlns:a16="http://schemas.microsoft.com/office/drawing/2014/main" id="{1D0AA080-8281-1842-B762-D6BC6F040391}"/>
              </a:ext>
            </a:extLst>
          </p:cNvPr>
          <p:cNvSpPr>
            <a:spLocks noChangeShapeType="1"/>
          </p:cNvSpPr>
          <p:nvPr/>
        </p:nvSpPr>
        <p:spPr bwMode="auto">
          <a:xfrm>
            <a:off x="6032500" y="2513013"/>
            <a:ext cx="1860550" cy="158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7046" name="Line 296">
            <a:extLst>
              <a:ext uri="{FF2B5EF4-FFF2-40B4-BE49-F238E27FC236}">
                <a16:creationId xmlns:a16="http://schemas.microsoft.com/office/drawing/2014/main" id="{094862EC-EF38-9E4C-A25C-44F084C3E3AA}"/>
              </a:ext>
            </a:extLst>
          </p:cNvPr>
          <p:cNvSpPr>
            <a:spLocks noChangeShapeType="1"/>
          </p:cNvSpPr>
          <p:nvPr/>
        </p:nvSpPr>
        <p:spPr bwMode="auto">
          <a:xfrm>
            <a:off x="6038850" y="2085975"/>
            <a:ext cx="1833563" cy="15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7047" name="Line 297">
            <a:extLst>
              <a:ext uri="{FF2B5EF4-FFF2-40B4-BE49-F238E27FC236}">
                <a16:creationId xmlns:a16="http://schemas.microsoft.com/office/drawing/2014/main" id="{3DC8EAD7-1614-FE4C-8D37-67CFFB7DE982}"/>
              </a:ext>
            </a:extLst>
          </p:cNvPr>
          <p:cNvSpPr>
            <a:spLocks noChangeShapeType="1"/>
          </p:cNvSpPr>
          <p:nvPr/>
        </p:nvSpPr>
        <p:spPr bwMode="auto">
          <a:xfrm>
            <a:off x="6038850" y="2930525"/>
            <a:ext cx="1851025" cy="15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7048" name="Line 298">
            <a:extLst>
              <a:ext uri="{FF2B5EF4-FFF2-40B4-BE49-F238E27FC236}">
                <a16:creationId xmlns:a16="http://schemas.microsoft.com/office/drawing/2014/main" id="{EA8CD21C-53BF-B24F-A360-6B87864454FB}"/>
              </a:ext>
            </a:extLst>
          </p:cNvPr>
          <p:cNvSpPr>
            <a:spLocks noChangeShapeType="1"/>
          </p:cNvSpPr>
          <p:nvPr/>
        </p:nvSpPr>
        <p:spPr bwMode="auto">
          <a:xfrm>
            <a:off x="6978650" y="1682750"/>
            <a:ext cx="1588" cy="165893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7049" name="Line 299">
            <a:extLst>
              <a:ext uri="{FF2B5EF4-FFF2-40B4-BE49-F238E27FC236}">
                <a16:creationId xmlns:a16="http://schemas.microsoft.com/office/drawing/2014/main" id="{69BC5EF5-20C5-6D4C-87C8-5087B2511247}"/>
              </a:ext>
            </a:extLst>
          </p:cNvPr>
          <p:cNvSpPr>
            <a:spLocks noChangeShapeType="1"/>
          </p:cNvSpPr>
          <p:nvPr/>
        </p:nvSpPr>
        <p:spPr bwMode="auto">
          <a:xfrm>
            <a:off x="7439025" y="1673225"/>
            <a:ext cx="0" cy="167005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7050" name="Line 300">
            <a:extLst>
              <a:ext uri="{FF2B5EF4-FFF2-40B4-BE49-F238E27FC236}">
                <a16:creationId xmlns:a16="http://schemas.microsoft.com/office/drawing/2014/main" id="{88C8CFFD-F1F4-154D-A78E-B20C7056C7B6}"/>
              </a:ext>
            </a:extLst>
          </p:cNvPr>
          <p:cNvSpPr>
            <a:spLocks noChangeShapeType="1"/>
          </p:cNvSpPr>
          <p:nvPr/>
        </p:nvSpPr>
        <p:spPr bwMode="auto">
          <a:xfrm flipH="1">
            <a:off x="6499225" y="1673225"/>
            <a:ext cx="0" cy="168910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7051" name="Line 301">
            <a:extLst>
              <a:ext uri="{FF2B5EF4-FFF2-40B4-BE49-F238E27FC236}">
                <a16:creationId xmlns:a16="http://schemas.microsoft.com/office/drawing/2014/main" id="{88D0DD0C-F659-6741-916B-F415CAE18660}"/>
              </a:ext>
            </a:extLst>
          </p:cNvPr>
          <p:cNvSpPr>
            <a:spLocks noChangeShapeType="1"/>
          </p:cNvSpPr>
          <p:nvPr/>
        </p:nvSpPr>
        <p:spPr bwMode="auto">
          <a:xfrm flipH="1" flipV="1">
            <a:off x="5710238" y="1355725"/>
            <a:ext cx="309562" cy="307975"/>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1757" name="Rectangle 302">
            <a:extLst>
              <a:ext uri="{FF2B5EF4-FFF2-40B4-BE49-F238E27FC236}">
                <a16:creationId xmlns:a16="http://schemas.microsoft.com/office/drawing/2014/main" id="{D043CD08-3F3E-7A4F-B8EF-A638B3789758}"/>
              </a:ext>
            </a:extLst>
          </p:cNvPr>
          <p:cNvSpPr>
            <a:spLocks noChangeArrowheads="1"/>
          </p:cNvSpPr>
          <p:nvPr/>
        </p:nvSpPr>
        <p:spPr bwMode="auto">
          <a:xfrm>
            <a:off x="5789613" y="1260475"/>
            <a:ext cx="350837" cy="249238"/>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a:solidFill>
                  <a:srgbClr val="000000"/>
                </a:solidFill>
                <a:latin typeface="Arial"/>
              </a:rPr>
              <a:t>AB</a:t>
            </a:r>
            <a:r>
              <a:rPr kumimoji="1" lang="en-US" altLang="ko-KR" sz="1217">
                <a:solidFill>
                  <a:srgbClr val="000000"/>
                </a:solidFill>
                <a:latin typeface="Arial"/>
              </a:rPr>
              <a:t> </a:t>
            </a:r>
            <a:endParaRPr kumimoji="1" lang="en-US" altLang="ko-KR" b="1">
              <a:solidFill>
                <a:srgbClr val="000000"/>
              </a:solidFill>
              <a:latin typeface="Arial"/>
            </a:endParaRPr>
          </a:p>
        </p:txBody>
      </p:sp>
      <p:sp>
        <p:nvSpPr>
          <p:cNvPr id="31758" name="Rectangle 303">
            <a:extLst>
              <a:ext uri="{FF2B5EF4-FFF2-40B4-BE49-F238E27FC236}">
                <a16:creationId xmlns:a16="http://schemas.microsoft.com/office/drawing/2014/main" id="{70FBA59D-57EE-1A49-BD80-5F4F40A84D0D}"/>
              </a:ext>
            </a:extLst>
          </p:cNvPr>
          <p:cNvSpPr>
            <a:spLocks noChangeArrowheads="1"/>
          </p:cNvSpPr>
          <p:nvPr/>
        </p:nvSpPr>
        <p:spPr bwMode="auto">
          <a:xfrm>
            <a:off x="6135688" y="1414463"/>
            <a:ext cx="300037" cy="250825"/>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a:solidFill>
                  <a:srgbClr val="000000"/>
                </a:solidFill>
                <a:latin typeface="Arial"/>
              </a:rPr>
              <a:t>00</a:t>
            </a:r>
            <a:r>
              <a:rPr kumimoji="1" lang="en-US" altLang="ko-KR" sz="1217">
                <a:solidFill>
                  <a:srgbClr val="000000"/>
                </a:solidFill>
                <a:latin typeface="Arial"/>
              </a:rPr>
              <a:t> </a:t>
            </a:r>
            <a:endParaRPr kumimoji="1" lang="en-US" altLang="ko-KR" b="1">
              <a:solidFill>
                <a:srgbClr val="000000"/>
              </a:solidFill>
              <a:latin typeface="Arial"/>
            </a:endParaRPr>
          </a:p>
        </p:txBody>
      </p:sp>
      <p:sp>
        <p:nvSpPr>
          <p:cNvPr id="87054" name="Rectangle 304">
            <a:extLst>
              <a:ext uri="{FF2B5EF4-FFF2-40B4-BE49-F238E27FC236}">
                <a16:creationId xmlns:a16="http://schemas.microsoft.com/office/drawing/2014/main" id="{312B1121-C72E-4A48-86DA-3A7600F93865}"/>
              </a:ext>
            </a:extLst>
          </p:cNvPr>
          <p:cNvSpPr>
            <a:spLocks noChangeArrowheads="1"/>
          </p:cNvSpPr>
          <p:nvPr/>
        </p:nvSpPr>
        <p:spPr bwMode="auto">
          <a:xfrm>
            <a:off x="6605588" y="1423988"/>
            <a:ext cx="32067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kumimoji="1" lang="en-US" altLang="ko-KR">
                <a:solidFill>
                  <a:srgbClr val="000000"/>
                </a:solidFill>
              </a:rPr>
              <a:t>01 </a:t>
            </a:r>
            <a:endParaRPr kumimoji="1" lang="en-US" altLang="ko-KR" b="1">
              <a:solidFill>
                <a:srgbClr val="000000"/>
              </a:solidFill>
            </a:endParaRPr>
          </a:p>
        </p:txBody>
      </p:sp>
      <p:sp>
        <p:nvSpPr>
          <p:cNvPr id="87055" name="Rectangle 305">
            <a:extLst>
              <a:ext uri="{FF2B5EF4-FFF2-40B4-BE49-F238E27FC236}">
                <a16:creationId xmlns:a16="http://schemas.microsoft.com/office/drawing/2014/main" id="{B5768876-2E7C-D540-B5A3-43C4C9C4F297}"/>
              </a:ext>
            </a:extLst>
          </p:cNvPr>
          <p:cNvSpPr>
            <a:spLocks noChangeArrowheads="1"/>
          </p:cNvSpPr>
          <p:nvPr/>
        </p:nvSpPr>
        <p:spPr bwMode="auto">
          <a:xfrm>
            <a:off x="7075488" y="1425575"/>
            <a:ext cx="303212"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kumimoji="1" lang="en-US" altLang="ko-KR">
                <a:solidFill>
                  <a:srgbClr val="000000"/>
                </a:solidFill>
              </a:rPr>
              <a:t>11 </a:t>
            </a:r>
            <a:endParaRPr kumimoji="1" lang="en-US" altLang="ko-KR" b="1">
              <a:solidFill>
                <a:srgbClr val="000000"/>
              </a:solidFill>
            </a:endParaRPr>
          </a:p>
        </p:txBody>
      </p:sp>
      <p:sp>
        <p:nvSpPr>
          <p:cNvPr id="87056" name="Rectangle 306">
            <a:extLst>
              <a:ext uri="{FF2B5EF4-FFF2-40B4-BE49-F238E27FC236}">
                <a16:creationId xmlns:a16="http://schemas.microsoft.com/office/drawing/2014/main" id="{68BF582C-8996-3E4D-B4D9-4EA785D36422}"/>
              </a:ext>
            </a:extLst>
          </p:cNvPr>
          <p:cNvSpPr>
            <a:spLocks noChangeArrowheads="1"/>
          </p:cNvSpPr>
          <p:nvPr/>
        </p:nvSpPr>
        <p:spPr bwMode="auto">
          <a:xfrm>
            <a:off x="7516813" y="1425575"/>
            <a:ext cx="320675"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kumimoji="1" lang="en-US" altLang="ko-KR">
                <a:solidFill>
                  <a:srgbClr val="000000"/>
                </a:solidFill>
              </a:rPr>
              <a:t>10 </a:t>
            </a:r>
            <a:endParaRPr kumimoji="1" lang="en-US" altLang="ko-KR" b="1">
              <a:solidFill>
                <a:srgbClr val="000000"/>
              </a:solidFill>
            </a:endParaRPr>
          </a:p>
        </p:txBody>
      </p:sp>
      <p:sp>
        <p:nvSpPr>
          <p:cNvPr id="31762" name="Rectangle 307">
            <a:extLst>
              <a:ext uri="{FF2B5EF4-FFF2-40B4-BE49-F238E27FC236}">
                <a16:creationId xmlns:a16="http://schemas.microsoft.com/office/drawing/2014/main" id="{0F93E4C2-4D0A-E147-95FD-E023A9722661}"/>
              </a:ext>
            </a:extLst>
          </p:cNvPr>
          <p:cNvSpPr>
            <a:spLocks noChangeArrowheads="1"/>
          </p:cNvSpPr>
          <p:nvPr/>
        </p:nvSpPr>
        <p:spPr bwMode="auto">
          <a:xfrm>
            <a:off x="6192838" y="1787525"/>
            <a:ext cx="171450" cy="249238"/>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a:solidFill>
                  <a:srgbClr val="000000"/>
                </a:solidFill>
                <a:latin typeface="Arial"/>
              </a:rPr>
              <a:t>0</a:t>
            </a:r>
            <a:r>
              <a:rPr kumimoji="1" lang="en-US" altLang="ko-KR" sz="1217">
                <a:solidFill>
                  <a:srgbClr val="000000"/>
                </a:solidFill>
                <a:latin typeface="Arial"/>
              </a:rPr>
              <a:t> </a:t>
            </a:r>
            <a:endParaRPr kumimoji="1" lang="en-US" altLang="ko-KR" b="1">
              <a:solidFill>
                <a:srgbClr val="000000"/>
              </a:solidFill>
              <a:latin typeface="Arial"/>
            </a:endParaRPr>
          </a:p>
        </p:txBody>
      </p:sp>
      <p:sp>
        <p:nvSpPr>
          <p:cNvPr id="87058" name="Rectangle 308">
            <a:extLst>
              <a:ext uri="{FF2B5EF4-FFF2-40B4-BE49-F238E27FC236}">
                <a16:creationId xmlns:a16="http://schemas.microsoft.com/office/drawing/2014/main" id="{3BC7F42D-0E7C-9744-AD48-2F2ABF4C1A42}"/>
              </a:ext>
            </a:extLst>
          </p:cNvPr>
          <p:cNvSpPr>
            <a:spLocks noChangeArrowheads="1"/>
          </p:cNvSpPr>
          <p:nvPr/>
        </p:nvSpPr>
        <p:spPr bwMode="auto">
          <a:xfrm>
            <a:off x="6673850" y="1798638"/>
            <a:ext cx="192088"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kumimoji="1" lang="en-US" altLang="ko-KR">
                <a:solidFill>
                  <a:srgbClr val="000000"/>
                </a:solidFill>
              </a:rPr>
              <a:t>0 </a:t>
            </a:r>
            <a:endParaRPr kumimoji="1" lang="en-US" altLang="ko-KR" b="1">
              <a:solidFill>
                <a:srgbClr val="000000"/>
              </a:solidFill>
            </a:endParaRPr>
          </a:p>
        </p:txBody>
      </p:sp>
      <p:sp>
        <p:nvSpPr>
          <p:cNvPr id="31764" name="Rectangle 309">
            <a:extLst>
              <a:ext uri="{FF2B5EF4-FFF2-40B4-BE49-F238E27FC236}">
                <a16:creationId xmlns:a16="http://schemas.microsoft.com/office/drawing/2014/main" id="{2EB9ED67-51B9-9E43-9F0F-0A4D7037305F}"/>
              </a:ext>
            </a:extLst>
          </p:cNvPr>
          <p:cNvSpPr>
            <a:spLocks noChangeArrowheads="1"/>
          </p:cNvSpPr>
          <p:nvPr/>
        </p:nvSpPr>
        <p:spPr bwMode="auto">
          <a:xfrm>
            <a:off x="7142163" y="1798638"/>
            <a:ext cx="171450" cy="249237"/>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a:solidFill>
                  <a:srgbClr val="000000"/>
                </a:solidFill>
                <a:latin typeface="Arial"/>
              </a:rPr>
              <a:t>1</a:t>
            </a:r>
            <a:r>
              <a:rPr kumimoji="1" lang="en-US" altLang="ko-KR" sz="1217">
                <a:solidFill>
                  <a:srgbClr val="000000"/>
                </a:solidFill>
                <a:latin typeface="Arial"/>
              </a:rPr>
              <a:t> </a:t>
            </a:r>
            <a:endParaRPr kumimoji="1" lang="en-US" altLang="ko-KR" b="1">
              <a:solidFill>
                <a:srgbClr val="000000"/>
              </a:solidFill>
              <a:latin typeface="Arial"/>
            </a:endParaRPr>
          </a:p>
        </p:txBody>
      </p:sp>
      <p:sp>
        <p:nvSpPr>
          <p:cNvPr id="31765" name="Rectangle 310">
            <a:extLst>
              <a:ext uri="{FF2B5EF4-FFF2-40B4-BE49-F238E27FC236}">
                <a16:creationId xmlns:a16="http://schemas.microsoft.com/office/drawing/2014/main" id="{22F91A86-0C5B-C44C-B444-13C5EDE90C27}"/>
              </a:ext>
            </a:extLst>
          </p:cNvPr>
          <p:cNvSpPr>
            <a:spLocks noChangeArrowheads="1"/>
          </p:cNvSpPr>
          <p:nvPr/>
        </p:nvSpPr>
        <p:spPr bwMode="auto">
          <a:xfrm>
            <a:off x="7593013" y="1798638"/>
            <a:ext cx="171450" cy="249237"/>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a:solidFill>
                  <a:srgbClr val="000000"/>
                </a:solidFill>
                <a:latin typeface="Arial"/>
              </a:rPr>
              <a:t>1</a:t>
            </a:r>
            <a:r>
              <a:rPr kumimoji="1" lang="en-US" altLang="ko-KR" sz="1217">
                <a:solidFill>
                  <a:srgbClr val="000000"/>
                </a:solidFill>
                <a:latin typeface="Arial"/>
              </a:rPr>
              <a:t> </a:t>
            </a:r>
            <a:endParaRPr kumimoji="1" lang="en-US" altLang="ko-KR" b="1">
              <a:solidFill>
                <a:srgbClr val="000000"/>
              </a:solidFill>
              <a:latin typeface="Arial"/>
            </a:endParaRPr>
          </a:p>
        </p:txBody>
      </p:sp>
      <p:sp>
        <p:nvSpPr>
          <p:cNvPr id="87061" name="Rectangle 311">
            <a:extLst>
              <a:ext uri="{FF2B5EF4-FFF2-40B4-BE49-F238E27FC236}">
                <a16:creationId xmlns:a16="http://schemas.microsoft.com/office/drawing/2014/main" id="{7C0EAB64-CEA4-2046-97A0-6241BBCAB765}"/>
              </a:ext>
            </a:extLst>
          </p:cNvPr>
          <p:cNvSpPr>
            <a:spLocks noChangeArrowheads="1"/>
          </p:cNvSpPr>
          <p:nvPr/>
        </p:nvSpPr>
        <p:spPr bwMode="auto">
          <a:xfrm>
            <a:off x="6202363" y="2209800"/>
            <a:ext cx="192087"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kumimoji="1" lang="en-US" altLang="ko-KR">
                <a:solidFill>
                  <a:srgbClr val="000000"/>
                </a:solidFill>
              </a:rPr>
              <a:t>1 </a:t>
            </a:r>
            <a:endParaRPr kumimoji="1" lang="en-US" altLang="ko-KR" b="1">
              <a:solidFill>
                <a:srgbClr val="000000"/>
              </a:solidFill>
            </a:endParaRPr>
          </a:p>
        </p:txBody>
      </p:sp>
      <p:sp>
        <p:nvSpPr>
          <p:cNvPr id="87062" name="Rectangle 312">
            <a:extLst>
              <a:ext uri="{FF2B5EF4-FFF2-40B4-BE49-F238E27FC236}">
                <a16:creationId xmlns:a16="http://schemas.microsoft.com/office/drawing/2014/main" id="{722631F9-F4D3-0B47-8095-61685E04EEA2}"/>
              </a:ext>
            </a:extLst>
          </p:cNvPr>
          <p:cNvSpPr>
            <a:spLocks noChangeArrowheads="1"/>
          </p:cNvSpPr>
          <p:nvPr/>
        </p:nvSpPr>
        <p:spPr bwMode="auto">
          <a:xfrm>
            <a:off x="6673850" y="2220913"/>
            <a:ext cx="192088"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kumimoji="1" lang="en-US" altLang="ko-KR">
                <a:solidFill>
                  <a:srgbClr val="000000"/>
                </a:solidFill>
              </a:rPr>
              <a:t>1 </a:t>
            </a:r>
            <a:endParaRPr kumimoji="1" lang="en-US" altLang="ko-KR" b="1">
              <a:solidFill>
                <a:srgbClr val="000000"/>
              </a:solidFill>
            </a:endParaRPr>
          </a:p>
        </p:txBody>
      </p:sp>
      <p:sp>
        <p:nvSpPr>
          <p:cNvPr id="87063" name="Rectangle 313">
            <a:extLst>
              <a:ext uri="{FF2B5EF4-FFF2-40B4-BE49-F238E27FC236}">
                <a16:creationId xmlns:a16="http://schemas.microsoft.com/office/drawing/2014/main" id="{559AD80A-3946-664E-9F4B-E6741F82E434}"/>
              </a:ext>
            </a:extLst>
          </p:cNvPr>
          <p:cNvSpPr>
            <a:spLocks noChangeArrowheads="1"/>
          </p:cNvSpPr>
          <p:nvPr/>
        </p:nvSpPr>
        <p:spPr bwMode="auto">
          <a:xfrm>
            <a:off x="7142163" y="2220913"/>
            <a:ext cx="192087"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kumimoji="1" lang="en-US" altLang="ko-KR">
                <a:solidFill>
                  <a:srgbClr val="000000"/>
                </a:solidFill>
              </a:rPr>
              <a:t>1 </a:t>
            </a:r>
            <a:endParaRPr kumimoji="1" lang="en-US" altLang="ko-KR" b="1">
              <a:solidFill>
                <a:srgbClr val="000000"/>
              </a:solidFill>
            </a:endParaRPr>
          </a:p>
        </p:txBody>
      </p:sp>
      <p:sp>
        <p:nvSpPr>
          <p:cNvPr id="31769" name="Rectangle 314">
            <a:extLst>
              <a:ext uri="{FF2B5EF4-FFF2-40B4-BE49-F238E27FC236}">
                <a16:creationId xmlns:a16="http://schemas.microsoft.com/office/drawing/2014/main" id="{6C3414BC-5642-D447-AB07-C2EA84D6DA9B}"/>
              </a:ext>
            </a:extLst>
          </p:cNvPr>
          <p:cNvSpPr>
            <a:spLocks noChangeArrowheads="1"/>
          </p:cNvSpPr>
          <p:nvPr/>
        </p:nvSpPr>
        <p:spPr bwMode="auto">
          <a:xfrm>
            <a:off x="7594600" y="2230438"/>
            <a:ext cx="171450" cy="249237"/>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a:solidFill>
                  <a:srgbClr val="000000"/>
                </a:solidFill>
                <a:latin typeface="Arial"/>
              </a:rPr>
              <a:t>1</a:t>
            </a:r>
            <a:r>
              <a:rPr kumimoji="1" lang="en-US" altLang="ko-KR" sz="1217">
                <a:solidFill>
                  <a:srgbClr val="000000"/>
                </a:solidFill>
                <a:latin typeface="Arial"/>
              </a:rPr>
              <a:t> </a:t>
            </a:r>
            <a:endParaRPr kumimoji="1" lang="en-US" altLang="ko-KR" b="1">
              <a:solidFill>
                <a:srgbClr val="000000"/>
              </a:solidFill>
              <a:latin typeface="Arial"/>
            </a:endParaRPr>
          </a:p>
        </p:txBody>
      </p:sp>
      <p:sp>
        <p:nvSpPr>
          <p:cNvPr id="31770" name="Rectangle 315">
            <a:extLst>
              <a:ext uri="{FF2B5EF4-FFF2-40B4-BE49-F238E27FC236}">
                <a16:creationId xmlns:a16="http://schemas.microsoft.com/office/drawing/2014/main" id="{6866B872-9DD0-D041-B371-F96C79333E84}"/>
              </a:ext>
            </a:extLst>
          </p:cNvPr>
          <p:cNvSpPr>
            <a:spLocks noChangeArrowheads="1"/>
          </p:cNvSpPr>
          <p:nvPr/>
        </p:nvSpPr>
        <p:spPr bwMode="auto">
          <a:xfrm>
            <a:off x="6194425" y="2643188"/>
            <a:ext cx="171450" cy="249237"/>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a:solidFill>
                  <a:srgbClr val="000000"/>
                </a:solidFill>
                <a:latin typeface="Arial"/>
              </a:rPr>
              <a:t>1</a:t>
            </a:r>
            <a:r>
              <a:rPr kumimoji="1" lang="en-US" altLang="ko-KR" sz="1217">
                <a:solidFill>
                  <a:srgbClr val="000000"/>
                </a:solidFill>
                <a:latin typeface="Arial"/>
              </a:rPr>
              <a:t> </a:t>
            </a:r>
            <a:endParaRPr kumimoji="1" lang="en-US" altLang="ko-KR" b="1">
              <a:solidFill>
                <a:srgbClr val="000000"/>
              </a:solidFill>
              <a:latin typeface="Arial"/>
            </a:endParaRPr>
          </a:p>
        </p:txBody>
      </p:sp>
      <p:sp>
        <p:nvSpPr>
          <p:cNvPr id="87066" name="Rectangle 316">
            <a:extLst>
              <a:ext uri="{FF2B5EF4-FFF2-40B4-BE49-F238E27FC236}">
                <a16:creationId xmlns:a16="http://schemas.microsoft.com/office/drawing/2014/main" id="{0AB2F838-6140-8440-976F-EB1F61C4DEA9}"/>
              </a:ext>
            </a:extLst>
          </p:cNvPr>
          <p:cNvSpPr>
            <a:spLocks noChangeArrowheads="1"/>
          </p:cNvSpPr>
          <p:nvPr/>
        </p:nvSpPr>
        <p:spPr bwMode="auto">
          <a:xfrm>
            <a:off x="6662738" y="2651125"/>
            <a:ext cx="193675"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kumimoji="1" lang="en-US" altLang="ko-KR">
                <a:solidFill>
                  <a:srgbClr val="000000"/>
                </a:solidFill>
              </a:rPr>
              <a:t>1 </a:t>
            </a:r>
            <a:endParaRPr kumimoji="1" lang="en-US" altLang="ko-KR" b="1">
              <a:solidFill>
                <a:srgbClr val="000000"/>
              </a:solidFill>
            </a:endParaRPr>
          </a:p>
        </p:txBody>
      </p:sp>
      <p:sp>
        <p:nvSpPr>
          <p:cNvPr id="31772" name="Rectangle 317">
            <a:extLst>
              <a:ext uri="{FF2B5EF4-FFF2-40B4-BE49-F238E27FC236}">
                <a16:creationId xmlns:a16="http://schemas.microsoft.com/office/drawing/2014/main" id="{F724C0AD-7C34-004C-944F-F5BB0B2BE08E}"/>
              </a:ext>
            </a:extLst>
          </p:cNvPr>
          <p:cNvSpPr>
            <a:spLocks noChangeArrowheads="1"/>
          </p:cNvSpPr>
          <p:nvPr/>
        </p:nvSpPr>
        <p:spPr bwMode="auto">
          <a:xfrm>
            <a:off x="7151688" y="2660650"/>
            <a:ext cx="171450" cy="249238"/>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a:solidFill>
                  <a:srgbClr val="000000"/>
                </a:solidFill>
                <a:latin typeface="Arial"/>
              </a:rPr>
              <a:t>0</a:t>
            </a:r>
            <a:r>
              <a:rPr kumimoji="1" lang="en-US" altLang="ko-KR" sz="1217">
                <a:solidFill>
                  <a:srgbClr val="000000"/>
                </a:solidFill>
                <a:latin typeface="Arial"/>
              </a:rPr>
              <a:t> </a:t>
            </a:r>
            <a:endParaRPr kumimoji="1" lang="en-US" altLang="ko-KR" b="1">
              <a:solidFill>
                <a:srgbClr val="000000"/>
              </a:solidFill>
              <a:latin typeface="Arial"/>
            </a:endParaRPr>
          </a:p>
        </p:txBody>
      </p:sp>
      <p:sp>
        <p:nvSpPr>
          <p:cNvPr id="31773" name="Rectangle 318">
            <a:extLst>
              <a:ext uri="{FF2B5EF4-FFF2-40B4-BE49-F238E27FC236}">
                <a16:creationId xmlns:a16="http://schemas.microsoft.com/office/drawing/2014/main" id="{7B56883B-AE02-BF46-857F-849597A0CE83}"/>
              </a:ext>
            </a:extLst>
          </p:cNvPr>
          <p:cNvSpPr>
            <a:spLocks noChangeArrowheads="1"/>
          </p:cNvSpPr>
          <p:nvPr/>
        </p:nvSpPr>
        <p:spPr bwMode="auto">
          <a:xfrm>
            <a:off x="7594600" y="2660650"/>
            <a:ext cx="171450" cy="249238"/>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a:solidFill>
                  <a:srgbClr val="000000"/>
                </a:solidFill>
                <a:latin typeface="Arial"/>
              </a:rPr>
              <a:t>0</a:t>
            </a:r>
            <a:r>
              <a:rPr kumimoji="1" lang="en-US" altLang="ko-KR" sz="1217">
                <a:solidFill>
                  <a:srgbClr val="000000"/>
                </a:solidFill>
                <a:latin typeface="Arial"/>
              </a:rPr>
              <a:t> </a:t>
            </a:r>
            <a:endParaRPr kumimoji="1" lang="en-US" altLang="ko-KR" b="1">
              <a:solidFill>
                <a:srgbClr val="000000"/>
              </a:solidFill>
              <a:latin typeface="Arial"/>
            </a:endParaRPr>
          </a:p>
        </p:txBody>
      </p:sp>
      <p:sp>
        <p:nvSpPr>
          <p:cNvPr id="87069" name="Rectangle 319">
            <a:extLst>
              <a:ext uri="{FF2B5EF4-FFF2-40B4-BE49-F238E27FC236}">
                <a16:creationId xmlns:a16="http://schemas.microsoft.com/office/drawing/2014/main" id="{CAB7D10C-B968-3743-A700-E4D8E3E6915E}"/>
              </a:ext>
            </a:extLst>
          </p:cNvPr>
          <p:cNvSpPr>
            <a:spLocks noChangeArrowheads="1"/>
          </p:cNvSpPr>
          <p:nvPr/>
        </p:nvSpPr>
        <p:spPr bwMode="auto">
          <a:xfrm>
            <a:off x="6192838" y="3044825"/>
            <a:ext cx="192087"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r>
              <a:rPr kumimoji="1" lang="en-US" altLang="ko-KR">
                <a:solidFill>
                  <a:srgbClr val="000000"/>
                </a:solidFill>
              </a:rPr>
              <a:t>0 </a:t>
            </a:r>
            <a:endParaRPr kumimoji="1" lang="en-US" altLang="ko-KR" b="1">
              <a:solidFill>
                <a:srgbClr val="000000"/>
              </a:solidFill>
            </a:endParaRPr>
          </a:p>
        </p:txBody>
      </p:sp>
      <p:sp>
        <p:nvSpPr>
          <p:cNvPr id="31775" name="Rectangle 320">
            <a:extLst>
              <a:ext uri="{FF2B5EF4-FFF2-40B4-BE49-F238E27FC236}">
                <a16:creationId xmlns:a16="http://schemas.microsoft.com/office/drawing/2014/main" id="{E71AB18A-2F2D-4B40-A456-003A5C84FA10}"/>
              </a:ext>
            </a:extLst>
          </p:cNvPr>
          <p:cNvSpPr>
            <a:spLocks noChangeArrowheads="1"/>
          </p:cNvSpPr>
          <p:nvPr/>
        </p:nvSpPr>
        <p:spPr bwMode="auto">
          <a:xfrm>
            <a:off x="6673850" y="3054350"/>
            <a:ext cx="171450" cy="249238"/>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a:solidFill>
                  <a:srgbClr val="000000"/>
                </a:solidFill>
                <a:latin typeface="Arial"/>
              </a:rPr>
              <a:t>0</a:t>
            </a:r>
            <a:r>
              <a:rPr kumimoji="1" lang="en-US" altLang="ko-KR" sz="1217">
                <a:solidFill>
                  <a:srgbClr val="000000"/>
                </a:solidFill>
                <a:latin typeface="Arial"/>
              </a:rPr>
              <a:t> </a:t>
            </a:r>
            <a:endParaRPr kumimoji="1" lang="en-US" altLang="ko-KR" b="1">
              <a:solidFill>
                <a:srgbClr val="000000"/>
              </a:solidFill>
              <a:latin typeface="Arial"/>
            </a:endParaRPr>
          </a:p>
        </p:txBody>
      </p:sp>
      <p:sp>
        <p:nvSpPr>
          <p:cNvPr id="31776" name="Rectangle 321">
            <a:extLst>
              <a:ext uri="{FF2B5EF4-FFF2-40B4-BE49-F238E27FC236}">
                <a16:creationId xmlns:a16="http://schemas.microsoft.com/office/drawing/2014/main" id="{DB3B127F-F591-2749-8B73-FDB7AC8B98D6}"/>
              </a:ext>
            </a:extLst>
          </p:cNvPr>
          <p:cNvSpPr>
            <a:spLocks noChangeArrowheads="1"/>
          </p:cNvSpPr>
          <p:nvPr/>
        </p:nvSpPr>
        <p:spPr bwMode="auto">
          <a:xfrm>
            <a:off x="7151688" y="3063875"/>
            <a:ext cx="173037" cy="249238"/>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a:solidFill>
                  <a:srgbClr val="000000"/>
                </a:solidFill>
                <a:latin typeface="Arial"/>
              </a:rPr>
              <a:t>0</a:t>
            </a:r>
            <a:r>
              <a:rPr kumimoji="1" lang="en-US" altLang="ko-KR" sz="1217">
                <a:solidFill>
                  <a:srgbClr val="000000"/>
                </a:solidFill>
                <a:latin typeface="Arial"/>
              </a:rPr>
              <a:t> </a:t>
            </a:r>
            <a:endParaRPr kumimoji="1" lang="en-US" altLang="ko-KR" b="1">
              <a:solidFill>
                <a:srgbClr val="000000"/>
              </a:solidFill>
              <a:latin typeface="Arial"/>
            </a:endParaRPr>
          </a:p>
        </p:txBody>
      </p:sp>
      <p:sp>
        <p:nvSpPr>
          <p:cNvPr id="31777" name="Rectangle 323">
            <a:extLst>
              <a:ext uri="{FF2B5EF4-FFF2-40B4-BE49-F238E27FC236}">
                <a16:creationId xmlns:a16="http://schemas.microsoft.com/office/drawing/2014/main" id="{B76C6C6F-64DF-6C4C-913B-0A86E192E962}"/>
              </a:ext>
            </a:extLst>
          </p:cNvPr>
          <p:cNvSpPr>
            <a:spLocks noChangeArrowheads="1"/>
          </p:cNvSpPr>
          <p:nvPr/>
        </p:nvSpPr>
        <p:spPr bwMode="auto">
          <a:xfrm>
            <a:off x="5770563" y="1779588"/>
            <a:ext cx="300037" cy="249237"/>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a:solidFill>
                  <a:srgbClr val="000000"/>
                </a:solidFill>
                <a:latin typeface="Arial"/>
              </a:rPr>
              <a:t>00</a:t>
            </a:r>
            <a:r>
              <a:rPr kumimoji="1" lang="en-US" altLang="ko-KR" sz="1217">
                <a:solidFill>
                  <a:srgbClr val="000000"/>
                </a:solidFill>
                <a:latin typeface="Arial"/>
              </a:rPr>
              <a:t> </a:t>
            </a:r>
            <a:endParaRPr kumimoji="1" lang="en-US" altLang="ko-KR" b="1">
              <a:solidFill>
                <a:srgbClr val="000000"/>
              </a:solidFill>
              <a:latin typeface="Arial"/>
            </a:endParaRPr>
          </a:p>
        </p:txBody>
      </p:sp>
      <p:sp>
        <p:nvSpPr>
          <p:cNvPr id="31778" name="Rectangle 324">
            <a:extLst>
              <a:ext uri="{FF2B5EF4-FFF2-40B4-BE49-F238E27FC236}">
                <a16:creationId xmlns:a16="http://schemas.microsoft.com/office/drawing/2014/main" id="{D811406E-6C37-274F-8839-E09662380E3F}"/>
              </a:ext>
            </a:extLst>
          </p:cNvPr>
          <p:cNvSpPr>
            <a:spLocks noChangeArrowheads="1"/>
          </p:cNvSpPr>
          <p:nvPr/>
        </p:nvSpPr>
        <p:spPr bwMode="auto">
          <a:xfrm>
            <a:off x="5780088" y="2201863"/>
            <a:ext cx="300037" cy="249237"/>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a:solidFill>
                  <a:srgbClr val="000000"/>
                </a:solidFill>
                <a:latin typeface="Arial"/>
              </a:rPr>
              <a:t>01</a:t>
            </a:r>
            <a:r>
              <a:rPr kumimoji="1" lang="en-US" altLang="ko-KR" sz="1217">
                <a:solidFill>
                  <a:srgbClr val="000000"/>
                </a:solidFill>
                <a:latin typeface="Arial"/>
              </a:rPr>
              <a:t> </a:t>
            </a:r>
            <a:endParaRPr kumimoji="1" lang="en-US" altLang="ko-KR" b="1">
              <a:solidFill>
                <a:srgbClr val="000000"/>
              </a:solidFill>
              <a:latin typeface="Arial"/>
            </a:endParaRPr>
          </a:p>
        </p:txBody>
      </p:sp>
      <p:sp>
        <p:nvSpPr>
          <p:cNvPr id="31779" name="Rectangle 325">
            <a:extLst>
              <a:ext uri="{FF2B5EF4-FFF2-40B4-BE49-F238E27FC236}">
                <a16:creationId xmlns:a16="http://schemas.microsoft.com/office/drawing/2014/main" id="{58B9F497-2038-8D47-BED3-57FA9F05E245}"/>
              </a:ext>
            </a:extLst>
          </p:cNvPr>
          <p:cNvSpPr>
            <a:spLocks noChangeArrowheads="1"/>
          </p:cNvSpPr>
          <p:nvPr/>
        </p:nvSpPr>
        <p:spPr bwMode="auto">
          <a:xfrm>
            <a:off x="5789613" y="2633663"/>
            <a:ext cx="282575" cy="249237"/>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a:solidFill>
                  <a:srgbClr val="000000"/>
                </a:solidFill>
                <a:latin typeface="Arial"/>
              </a:rPr>
              <a:t>11</a:t>
            </a:r>
            <a:r>
              <a:rPr kumimoji="1" lang="en-US" altLang="ko-KR" sz="1217">
                <a:solidFill>
                  <a:srgbClr val="000000"/>
                </a:solidFill>
                <a:latin typeface="Arial"/>
              </a:rPr>
              <a:t> </a:t>
            </a:r>
            <a:endParaRPr kumimoji="1" lang="en-US" altLang="ko-KR" b="1">
              <a:solidFill>
                <a:srgbClr val="000000"/>
              </a:solidFill>
              <a:latin typeface="Arial"/>
            </a:endParaRPr>
          </a:p>
        </p:txBody>
      </p:sp>
      <p:sp>
        <p:nvSpPr>
          <p:cNvPr id="31780" name="Rectangle 326">
            <a:extLst>
              <a:ext uri="{FF2B5EF4-FFF2-40B4-BE49-F238E27FC236}">
                <a16:creationId xmlns:a16="http://schemas.microsoft.com/office/drawing/2014/main" id="{AC5AC063-2240-8A4C-9A9F-3EE61F957653}"/>
              </a:ext>
            </a:extLst>
          </p:cNvPr>
          <p:cNvSpPr>
            <a:spLocks noChangeArrowheads="1"/>
          </p:cNvSpPr>
          <p:nvPr/>
        </p:nvSpPr>
        <p:spPr bwMode="auto">
          <a:xfrm>
            <a:off x="5761038" y="3032125"/>
            <a:ext cx="300037" cy="249238"/>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a:solidFill>
                  <a:srgbClr val="000000"/>
                </a:solidFill>
                <a:latin typeface="Arial"/>
              </a:rPr>
              <a:t>10</a:t>
            </a:r>
            <a:r>
              <a:rPr kumimoji="1" lang="en-US" altLang="ko-KR" sz="1217">
                <a:solidFill>
                  <a:srgbClr val="000000"/>
                </a:solidFill>
                <a:latin typeface="Arial"/>
              </a:rPr>
              <a:t> </a:t>
            </a:r>
            <a:endParaRPr kumimoji="1" lang="en-US" altLang="ko-KR" b="1">
              <a:solidFill>
                <a:srgbClr val="000000"/>
              </a:solidFill>
              <a:latin typeface="Arial"/>
            </a:endParaRPr>
          </a:p>
        </p:txBody>
      </p:sp>
      <p:sp>
        <p:nvSpPr>
          <p:cNvPr id="31781" name="Rectangle 327">
            <a:extLst>
              <a:ext uri="{FF2B5EF4-FFF2-40B4-BE49-F238E27FC236}">
                <a16:creationId xmlns:a16="http://schemas.microsoft.com/office/drawing/2014/main" id="{39CF4108-6A6D-4349-B57B-765E950AAF0E}"/>
              </a:ext>
            </a:extLst>
          </p:cNvPr>
          <p:cNvSpPr>
            <a:spLocks noChangeArrowheads="1"/>
          </p:cNvSpPr>
          <p:nvPr/>
        </p:nvSpPr>
        <p:spPr bwMode="auto">
          <a:xfrm>
            <a:off x="5635625" y="1490663"/>
            <a:ext cx="377825" cy="249237"/>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a:solidFill>
                  <a:srgbClr val="000000"/>
                </a:solidFill>
                <a:latin typeface="Arial"/>
              </a:rPr>
              <a:t>CD</a:t>
            </a:r>
            <a:r>
              <a:rPr kumimoji="1" lang="en-US" altLang="ko-KR" sz="1217">
                <a:solidFill>
                  <a:srgbClr val="000000"/>
                </a:solidFill>
                <a:latin typeface="Arial"/>
              </a:rPr>
              <a:t> </a:t>
            </a:r>
            <a:endParaRPr kumimoji="1" lang="en-US" altLang="ko-KR" b="1">
              <a:solidFill>
                <a:srgbClr val="000000"/>
              </a:solidFill>
              <a:latin typeface="Arial"/>
            </a:endParaRPr>
          </a:p>
        </p:txBody>
      </p:sp>
      <p:sp>
        <p:nvSpPr>
          <p:cNvPr id="87077" name="Rectangle 328">
            <a:extLst>
              <a:ext uri="{FF2B5EF4-FFF2-40B4-BE49-F238E27FC236}">
                <a16:creationId xmlns:a16="http://schemas.microsoft.com/office/drawing/2014/main" id="{365F177A-D0D0-3D41-8523-962060ABECDF}"/>
              </a:ext>
            </a:extLst>
          </p:cNvPr>
          <p:cNvSpPr>
            <a:spLocks noChangeArrowheads="1"/>
          </p:cNvSpPr>
          <p:nvPr/>
        </p:nvSpPr>
        <p:spPr bwMode="auto">
          <a:xfrm>
            <a:off x="6145213" y="2166938"/>
            <a:ext cx="703262" cy="679450"/>
          </a:xfrm>
          <a:prstGeom prst="rect">
            <a:avLst/>
          </a:prstGeom>
          <a:noFill/>
          <a:ln w="25400">
            <a:solidFill>
              <a:srgbClr val="19788F"/>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endParaRPr kumimoji="1" lang="ko-KR" altLang="en-US" b="1">
              <a:solidFill>
                <a:srgbClr val="000000"/>
              </a:solidFill>
              <a:latin typeface="Times New Roman" panose="02020603050405020304" pitchFamily="18" charset="0"/>
            </a:endParaRPr>
          </a:p>
        </p:txBody>
      </p:sp>
      <p:sp>
        <p:nvSpPr>
          <p:cNvPr id="87078" name="Rectangle 332">
            <a:extLst>
              <a:ext uri="{FF2B5EF4-FFF2-40B4-BE49-F238E27FC236}">
                <a16:creationId xmlns:a16="http://schemas.microsoft.com/office/drawing/2014/main" id="{7122F313-1C6D-8D48-B5B6-58754E4A1201}"/>
              </a:ext>
            </a:extLst>
          </p:cNvPr>
          <p:cNvSpPr>
            <a:spLocks noChangeArrowheads="1"/>
          </p:cNvSpPr>
          <p:nvPr/>
        </p:nvSpPr>
        <p:spPr bwMode="auto">
          <a:xfrm>
            <a:off x="7069138" y="1757363"/>
            <a:ext cx="703262" cy="679450"/>
          </a:xfrm>
          <a:prstGeom prst="rect">
            <a:avLst/>
          </a:prstGeom>
          <a:noFill/>
          <a:ln w="25400">
            <a:solidFill>
              <a:srgbClr val="19788F"/>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endParaRPr kumimoji="1" lang="ko-KR" altLang="en-US" b="1">
              <a:solidFill>
                <a:srgbClr val="000000"/>
              </a:solidFill>
              <a:latin typeface="Times New Roman" panose="02020603050405020304" pitchFamily="18" charset="0"/>
            </a:endParaRPr>
          </a:p>
        </p:txBody>
      </p:sp>
      <p:sp>
        <p:nvSpPr>
          <p:cNvPr id="87079" name="Line 333">
            <a:extLst>
              <a:ext uri="{FF2B5EF4-FFF2-40B4-BE49-F238E27FC236}">
                <a16:creationId xmlns:a16="http://schemas.microsoft.com/office/drawing/2014/main" id="{F57E7B7D-CB61-4841-BA7D-3A9E43239C26}"/>
              </a:ext>
            </a:extLst>
          </p:cNvPr>
          <p:cNvSpPr>
            <a:spLocks noChangeShapeType="1"/>
          </p:cNvSpPr>
          <p:nvPr/>
        </p:nvSpPr>
        <p:spPr bwMode="auto">
          <a:xfrm flipH="1">
            <a:off x="6734175" y="2387600"/>
            <a:ext cx="579438" cy="0"/>
          </a:xfrm>
          <a:prstGeom prst="line">
            <a:avLst/>
          </a:prstGeom>
          <a:noFill/>
          <a:ln w="28575">
            <a:solidFill>
              <a:schemeClr val="bg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31785" name="Rectangle 322">
            <a:extLst>
              <a:ext uri="{FF2B5EF4-FFF2-40B4-BE49-F238E27FC236}">
                <a16:creationId xmlns:a16="http://schemas.microsoft.com/office/drawing/2014/main" id="{E326D796-5F13-8E4C-867A-0E250D8A3A08}"/>
              </a:ext>
            </a:extLst>
          </p:cNvPr>
          <p:cNvSpPr>
            <a:spLocks noChangeArrowheads="1"/>
          </p:cNvSpPr>
          <p:nvPr/>
        </p:nvSpPr>
        <p:spPr bwMode="auto">
          <a:xfrm>
            <a:off x="7593013" y="3073400"/>
            <a:ext cx="171450" cy="249238"/>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a:solidFill>
                  <a:srgbClr val="000000"/>
                </a:solidFill>
                <a:latin typeface="Arial"/>
              </a:rPr>
              <a:t>0</a:t>
            </a:r>
            <a:r>
              <a:rPr kumimoji="1" lang="en-US" altLang="ko-KR" sz="1217">
                <a:solidFill>
                  <a:srgbClr val="000000"/>
                </a:solidFill>
                <a:latin typeface="Arial"/>
              </a:rPr>
              <a:t> </a:t>
            </a:r>
            <a:endParaRPr kumimoji="1" lang="en-US" altLang="ko-KR" b="1">
              <a:solidFill>
                <a:srgbClr val="000000"/>
              </a:solidFill>
              <a:latin typeface="Arial"/>
            </a:endParaRPr>
          </a:p>
        </p:txBody>
      </p:sp>
      <p:grpSp>
        <p:nvGrpSpPr>
          <p:cNvPr id="87081" name="Group 349">
            <a:extLst>
              <a:ext uri="{FF2B5EF4-FFF2-40B4-BE49-F238E27FC236}">
                <a16:creationId xmlns:a16="http://schemas.microsoft.com/office/drawing/2014/main" id="{0C3F7079-A9BA-7846-A17B-1FD6845E8FE8}"/>
              </a:ext>
            </a:extLst>
          </p:cNvPr>
          <p:cNvGrpSpPr>
            <a:grpSpLocks/>
          </p:cNvGrpSpPr>
          <p:nvPr/>
        </p:nvGrpSpPr>
        <p:grpSpPr bwMode="auto">
          <a:xfrm>
            <a:off x="1403350" y="3895725"/>
            <a:ext cx="6553200" cy="1612900"/>
            <a:chOff x="183" y="2070"/>
            <a:chExt cx="5429" cy="1336"/>
          </a:xfrm>
        </p:grpSpPr>
        <p:sp>
          <p:nvSpPr>
            <p:cNvPr id="87084" name="Rectangle 198">
              <a:extLst>
                <a:ext uri="{FF2B5EF4-FFF2-40B4-BE49-F238E27FC236}">
                  <a16:creationId xmlns:a16="http://schemas.microsoft.com/office/drawing/2014/main" id="{26E59E63-D7C6-9D44-9FDF-C0067186B534}"/>
                </a:ext>
              </a:extLst>
            </p:cNvPr>
            <p:cNvSpPr>
              <a:spLocks noChangeArrowheads="1"/>
            </p:cNvSpPr>
            <p:nvPr/>
          </p:nvSpPr>
          <p:spPr bwMode="auto">
            <a:xfrm>
              <a:off x="284" y="2967"/>
              <a:ext cx="1185" cy="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kumimoji="1" lang="en-US" altLang="ko-KR" b="1">
                  <a:solidFill>
                    <a:srgbClr val="000000"/>
                  </a:solidFill>
                </a:rPr>
                <a:t>ABCD = 1101</a:t>
              </a:r>
            </a:p>
            <a:p>
              <a:pPr algn="ctr">
                <a:lnSpc>
                  <a:spcPct val="90000"/>
                </a:lnSpc>
              </a:pPr>
              <a:r>
                <a:rPr kumimoji="1" lang="en-US" altLang="ko-KR" b="1">
                  <a:solidFill>
                    <a:srgbClr val="000000"/>
                  </a:solidFill>
                </a:rPr>
                <a:t>(A=</a:t>
              </a:r>
              <a:r>
                <a:rPr kumimoji="1" lang="en-US" altLang="ko-KR" b="1">
                  <a:solidFill>
                    <a:srgbClr val="FF0000"/>
                  </a:solidFill>
                </a:rPr>
                <a:t>1</a:t>
              </a:r>
              <a:r>
                <a:rPr kumimoji="1" lang="en-US" altLang="ko-KR" b="1">
                  <a:solidFill>
                    <a:srgbClr val="000000"/>
                  </a:solidFill>
                </a:rPr>
                <a:t>, A’=0)</a:t>
              </a:r>
            </a:p>
          </p:txBody>
        </p:sp>
        <p:sp>
          <p:nvSpPr>
            <p:cNvPr id="87085" name="Rectangle 199">
              <a:extLst>
                <a:ext uri="{FF2B5EF4-FFF2-40B4-BE49-F238E27FC236}">
                  <a16:creationId xmlns:a16="http://schemas.microsoft.com/office/drawing/2014/main" id="{F01D9750-F09C-994D-9A1B-1D471A4ED43C}"/>
                </a:ext>
              </a:extLst>
            </p:cNvPr>
            <p:cNvSpPr>
              <a:spLocks noChangeArrowheads="1"/>
            </p:cNvSpPr>
            <p:nvPr/>
          </p:nvSpPr>
          <p:spPr bwMode="auto">
            <a:xfrm>
              <a:off x="2088" y="2993"/>
              <a:ext cx="1415" cy="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kumimoji="1" lang="en-US" altLang="ko-KR" b="1">
                  <a:solidFill>
                    <a:srgbClr val="000000"/>
                  </a:solidFill>
                </a:rPr>
                <a:t>ABCD = 0101</a:t>
              </a:r>
            </a:p>
            <a:p>
              <a:pPr algn="ctr">
                <a:lnSpc>
                  <a:spcPct val="90000"/>
                </a:lnSpc>
              </a:pPr>
              <a:r>
                <a:rPr kumimoji="1" lang="en-US" altLang="ko-KR" b="1">
                  <a:solidFill>
                    <a:srgbClr val="000000"/>
                  </a:solidFill>
                </a:rPr>
                <a:t>(A=</a:t>
              </a:r>
              <a:r>
                <a:rPr kumimoji="1" lang="en-US" altLang="ko-KR" b="1">
                  <a:solidFill>
                    <a:srgbClr val="FF0000"/>
                  </a:solidFill>
                </a:rPr>
                <a:t>0</a:t>
              </a:r>
              <a:r>
                <a:rPr kumimoji="1" lang="en-US" altLang="ko-KR" b="1">
                  <a:solidFill>
                    <a:srgbClr val="000000"/>
                  </a:solidFill>
                </a:rPr>
                <a:t>,A’=0)</a:t>
              </a:r>
            </a:p>
          </p:txBody>
        </p:sp>
        <p:sp>
          <p:nvSpPr>
            <p:cNvPr id="87086" name="Rectangle 249">
              <a:extLst>
                <a:ext uri="{FF2B5EF4-FFF2-40B4-BE49-F238E27FC236}">
                  <a16:creationId xmlns:a16="http://schemas.microsoft.com/office/drawing/2014/main" id="{9FCA99AD-0C08-7B45-81E1-826FEDEB195C}"/>
                </a:ext>
              </a:extLst>
            </p:cNvPr>
            <p:cNvSpPr>
              <a:spLocks noChangeArrowheads="1"/>
            </p:cNvSpPr>
            <p:nvPr/>
          </p:nvSpPr>
          <p:spPr bwMode="auto">
            <a:xfrm>
              <a:off x="4058" y="2956"/>
              <a:ext cx="1195" cy="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pPr>
              <a:r>
                <a:rPr kumimoji="1" lang="en-US" altLang="ko-KR" b="1">
                  <a:solidFill>
                    <a:srgbClr val="000000"/>
                  </a:solidFill>
                </a:rPr>
                <a:t>ABCD = 0101</a:t>
              </a:r>
            </a:p>
            <a:p>
              <a:pPr algn="ctr">
                <a:lnSpc>
                  <a:spcPct val="90000"/>
                </a:lnSpc>
              </a:pPr>
              <a:r>
                <a:rPr kumimoji="1" lang="en-US" altLang="ko-KR" b="1">
                  <a:solidFill>
                    <a:srgbClr val="000000"/>
                  </a:solidFill>
                </a:rPr>
                <a:t>(A=0,A’=</a:t>
              </a:r>
              <a:r>
                <a:rPr kumimoji="1" lang="en-US" altLang="ko-KR" b="1">
                  <a:solidFill>
                    <a:srgbClr val="FF0000"/>
                  </a:solidFill>
                </a:rPr>
                <a:t>1</a:t>
              </a:r>
              <a:r>
                <a:rPr kumimoji="1" lang="en-US" altLang="ko-KR" b="1">
                  <a:solidFill>
                    <a:srgbClr val="000000"/>
                  </a:solidFill>
                </a:rPr>
                <a:t>)</a:t>
              </a:r>
            </a:p>
          </p:txBody>
        </p:sp>
        <p:sp>
          <p:nvSpPr>
            <p:cNvPr id="87087" name="Line 126">
              <a:extLst>
                <a:ext uri="{FF2B5EF4-FFF2-40B4-BE49-F238E27FC236}">
                  <a16:creationId xmlns:a16="http://schemas.microsoft.com/office/drawing/2014/main" id="{5383EC63-3B78-F549-92EA-72D53A320AC8}"/>
                </a:ext>
              </a:extLst>
            </p:cNvPr>
            <p:cNvSpPr>
              <a:spLocks noChangeShapeType="1"/>
            </p:cNvSpPr>
            <p:nvPr/>
          </p:nvSpPr>
          <p:spPr bwMode="auto">
            <a:xfrm>
              <a:off x="379" y="2252"/>
              <a:ext cx="108"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1793" name="Rectangle 127">
              <a:extLst>
                <a:ext uri="{FF2B5EF4-FFF2-40B4-BE49-F238E27FC236}">
                  <a16:creationId xmlns:a16="http://schemas.microsoft.com/office/drawing/2014/main" id="{898327B5-4287-1345-97A3-51FFCA57D5AB}"/>
                </a:ext>
              </a:extLst>
            </p:cNvPr>
            <p:cNvSpPr>
              <a:spLocks noChangeArrowheads="1"/>
            </p:cNvSpPr>
            <p:nvPr/>
          </p:nvSpPr>
          <p:spPr bwMode="auto">
            <a:xfrm>
              <a:off x="226" y="2179"/>
              <a:ext cx="92" cy="139"/>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17" b="1">
                  <a:solidFill>
                    <a:srgbClr val="000000"/>
                  </a:solidFill>
                  <a:latin typeface="Arial"/>
                </a:rPr>
                <a:t>A</a:t>
              </a:r>
            </a:p>
          </p:txBody>
        </p:sp>
        <p:sp>
          <p:nvSpPr>
            <p:cNvPr id="87089" name="Line 128">
              <a:extLst>
                <a:ext uri="{FF2B5EF4-FFF2-40B4-BE49-F238E27FC236}">
                  <a16:creationId xmlns:a16="http://schemas.microsoft.com/office/drawing/2014/main" id="{BE3FDDC0-3B7E-174F-BB3F-C6895D9712B6}"/>
                </a:ext>
              </a:extLst>
            </p:cNvPr>
            <p:cNvSpPr>
              <a:spLocks noChangeShapeType="1"/>
            </p:cNvSpPr>
            <p:nvPr/>
          </p:nvSpPr>
          <p:spPr bwMode="auto">
            <a:xfrm>
              <a:off x="379" y="2382"/>
              <a:ext cx="108"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1795" name="Rectangle 129">
              <a:extLst>
                <a:ext uri="{FF2B5EF4-FFF2-40B4-BE49-F238E27FC236}">
                  <a16:creationId xmlns:a16="http://schemas.microsoft.com/office/drawing/2014/main" id="{344943B0-CAF7-1048-B9B1-DFC513032E6C}"/>
                </a:ext>
              </a:extLst>
            </p:cNvPr>
            <p:cNvSpPr>
              <a:spLocks noChangeArrowheads="1"/>
            </p:cNvSpPr>
            <p:nvPr/>
          </p:nvSpPr>
          <p:spPr bwMode="auto">
            <a:xfrm>
              <a:off x="190" y="2315"/>
              <a:ext cx="129" cy="139"/>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17" b="1">
                  <a:solidFill>
                    <a:srgbClr val="000000"/>
                  </a:solidFill>
                  <a:latin typeface="Arial"/>
                </a:rPr>
                <a:t>\C</a:t>
              </a:r>
            </a:p>
          </p:txBody>
        </p:sp>
        <p:sp>
          <p:nvSpPr>
            <p:cNvPr id="87091" name="Line 130">
              <a:extLst>
                <a:ext uri="{FF2B5EF4-FFF2-40B4-BE49-F238E27FC236}">
                  <a16:creationId xmlns:a16="http://schemas.microsoft.com/office/drawing/2014/main" id="{0F71A198-0F61-264F-8A91-CAC53BD1895D}"/>
                </a:ext>
              </a:extLst>
            </p:cNvPr>
            <p:cNvSpPr>
              <a:spLocks noChangeShapeType="1"/>
            </p:cNvSpPr>
            <p:nvPr/>
          </p:nvSpPr>
          <p:spPr bwMode="auto">
            <a:xfrm>
              <a:off x="977" y="2447"/>
              <a:ext cx="109"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7092" name="Line 131">
              <a:extLst>
                <a:ext uri="{FF2B5EF4-FFF2-40B4-BE49-F238E27FC236}">
                  <a16:creationId xmlns:a16="http://schemas.microsoft.com/office/drawing/2014/main" id="{18C52FF6-80C9-1648-83A4-E7DFA9927CB2}"/>
                </a:ext>
              </a:extLst>
            </p:cNvPr>
            <p:cNvSpPr>
              <a:spLocks noChangeShapeType="1"/>
            </p:cNvSpPr>
            <p:nvPr/>
          </p:nvSpPr>
          <p:spPr bwMode="auto">
            <a:xfrm>
              <a:off x="868" y="2317"/>
              <a:ext cx="109"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7093" name="Rectangle 132">
              <a:extLst>
                <a:ext uri="{FF2B5EF4-FFF2-40B4-BE49-F238E27FC236}">
                  <a16:creationId xmlns:a16="http://schemas.microsoft.com/office/drawing/2014/main" id="{4A092E73-B2DC-AE47-B418-CCE17CE746B4}"/>
                </a:ext>
              </a:extLst>
            </p:cNvPr>
            <p:cNvSpPr>
              <a:spLocks noChangeArrowheads="1"/>
            </p:cNvSpPr>
            <p:nvPr/>
          </p:nvSpPr>
          <p:spPr bwMode="auto">
            <a:xfrm>
              <a:off x="977" y="2317"/>
              <a:ext cx="10" cy="142"/>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endParaRPr kumimoji="1" lang="ko-KR" altLang="en-US" b="1">
                <a:solidFill>
                  <a:srgbClr val="000000"/>
                </a:solidFill>
                <a:latin typeface="Times New Roman" panose="02020603050405020304" pitchFamily="18" charset="0"/>
              </a:endParaRPr>
            </a:p>
          </p:txBody>
        </p:sp>
        <p:sp>
          <p:nvSpPr>
            <p:cNvPr id="87094" name="Line 133">
              <a:extLst>
                <a:ext uri="{FF2B5EF4-FFF2-40B4-BE49-F238E27FC236}">
                  <a16:creationId xmlns:a16="http://schemas.microsoft.com/office/drawing/2014/main" id="{71AB62C2-FEDA-BD4E-A099-92AD6F8F537A}"/>
                </a:ext>
              </a:extLst>
            </p:cNvPr>
            <p:cNvSpPr>
              <a:spLocks noChangeShapeType="1"/>
            </p:cNvSpPr>
            <p:nvPr/>
          </p:nvSpPr>
          <p:spPr bwMode="auto">
            <a:xfrm>
              <a:off x="379" y="2641"/>
              <a:ext cx="108"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1800" name="Rectangle 134">
              <a:extLst>
                <a:ext uri="{FF2B5EF4-FFF2-40B4-BE49-F238E27FC236}">
                  <a16:creationId xmlns:a16="http://schemas.microsoft.com/office/drawing/2014/main" id="{CAF9666B-9449-1D4F-B3D6-B532961AE7EF}"/>
                </a:ext>
              </a:extLst>
            </p:cNvPr>
            <p:cNvSpPr>
              <a:spLocks noChangeArrowheads="1"/>
            </p:cNvSpPr>
            <p:nvPr/>
          </p:nvSpPr>
          <p:spPr bwMode="auto">
            <a:xfrm>
              <a:off x="183" y="2568"/>
              <a:ext cx="129" cy="138"/>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17" b="1">
                  <a:solidFill>
                    <a:srgbClr val="000000"/>
                  </a:solidFill>
                  <a:latin typeface="Arial"/>
                </a:rPr>
                <a:t>\A</a:t>
              </a:r>
            </a:p>
          </p:txBody>
        </p:sp>
        <p:sp>
          <p:nvSpPr>
            <p:cNvPr id="87096" name="Line 135">
              <a:extLst>
                <a:ext uri="{FF2B5EF4-FFF2-40B4-BE49-F238E27FC236}">
                  <a16:creationId xmlns:a16="http://schemas.microsoft.com/office/drawing/2014/main" id="{68F2E363-56BF-CB44-9C58-1EE3D0A1BD38}"/>
                </a:ext>
              </a:extLst>
            </p:cNvPr>
            <p:cNvSpPr>
              <a:spLocks noChangeShapeType="1"/>
            </p:cNvSpPr>
            <p:nvPr/>
          </p:nvSpPr>
          <p:spPr bwMode="auto">
            <a:xfrm>
              <a:off x="379" y="2771"/>
              <a:ext cx="108"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1802" name="Rectangle 136">
              <a:extLst>
                <a:ext uri="{FF2B5EF4-FFF2-40B4-BE49-F238E27FC236}">
                  <a16:creationId xmlns:a16="http://schemas.microsoft.com/office/drawing/2014/main" id="{A1BFFFB3-74AB-7C4F-A27F-26D585B301E5}"/>
                </a:ext>
              </a:extLst>
            </p:cNvPr>
            <p:cNvSpPr>
              <a:spLocks noChangeArrowheads="1"/>
            </p:cNvSpPr>
            <p:nvPr/>
          </p:nvSpPr>
          <p:spPr bwMode="auto">
            <a:xfrm>
              <a:off x="219" y="2709"/>
              <a:ext cx="93" cy="139"/>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17" b="1">
                  <a:solidFill>
                    <a:srgbClr val="000000"/>
                  </a:solidFill>
                  <a:latin typeface="Arial"/>
                </a:rPr>
                <a:t>D</a:t>
              </a:r>
            </a:p>
          </p:txBody>
        </p:sp>
        <p:sp>
          <p:nvSpPr>
            <p:cNvPr id="87098" name="Line 137">
              <a:extLst>
                <a:ext uri="{FF2B5EF4-FFF2-40B4-BE49-F238E27FC236}">
                  <a16:creationId xmlns:a16="http://schemas.microsoft.com/office/drawing/2014/main" id="{CC742170-BEA8-474A-BE96-46C8ABE8C192}"/>
                </a:ext>
              </a:extLst>
            </p:cNvPr>
            <p:cNvSpPr>
              <a:spLocks noChangeShapeType="1"/>
            </p:cNvSpPr>
            <p:nvPr/>
          </p:nvSpPr>
          <p:spPr bwMode="auto">
            <a:xfrm>
              <a:off x="868" y="2706"/>
              <a:ext cx="109"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7099" name="Line 138">
              <a:extLst>
                <a:ext uri="{FF2B5EF4-FFF2-40B4-BE49-F238E27FC236}">
                  <a16:creationId xmlns:a16="http://schemas.microsoft.com/office/drawing/2014/main" id="{55CE14BA-7411-5C4B-AED5-87850D7C1B69}"/>
                </a:ext>
              </a:extLst>
            </p:cNvPr>
            <p:cNvSpPr>
              <a:spLocks noChangeShapeType="1"/>
            </p:cNvSpPr>
            <p:nvPr/>
          </p:nvSpPr>
          <p:spPr bwMode="auto">
            <a:xfrm>
              <a:off x="977" y="2576"/>
              <a:ext cx="109"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7100" name="Rectangle 139">
              <a:extLst>
                <a:ext uri="{FF2B5EF4-FFF2-40B4-BE49-F238E27FC236}">
                  <a16:creationId xmlns:a16="http://schemas.microsoft.com/office/drawing/2014/main" id="{B16B762F-1B57-394E-BD95-961B748C1CB5}"/>
                </a:ext>
              </a:extLst>
            </p:cNvPr>
            <p:cNvSpPr>
              <a:spLocks noChangeArrowheads="1"/>
            </p:cNvSpPr>
            <p:nvPr/>
          </p:nvSpPr>
          <p:spPr bwMode="auto">
            <a:xfrm>
              <a:off x="977" y="2576"/>
              <a:ext cx="10" cy="143"/>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endParaRPr kumimoji="1" lang="ko-KR" altLang="en-US" b="1">
                <a:solidFill>
                  <a:srgbClr val="000000"/>
                </a:solidFill>
                <a:latin typeface="Times New Roman" panose="02020603050405020304" pitchFamily="18" charset="0"/>
              </a:endParaRPr>
            </a:p>
          </p:txBody>
        </p:sp>
        <p:sp>
          <p:nvSpPr>
            <p:cNvPr id="31806" name="Rectangle 141">
              <a:extLst>
                <a:ext uri="{FF2B5EF4-FFF2-40B4-BE49-F238E27FC236}">
                  <a16:creationId xmlns:a16="http://schemas.microsoft.com/office/drawing/2014/main" id="{44956971-C351-1848-8B35-70A81606A2E7}"/>
                </a:ext>
              </a:extLst>
            </p:cNvPr>
            <p:cNvSpPr>
              <a:spLocks noChangeArrowheads="1"/>
            </p:cNvSpPr>
            <p:nvPr/>
          </p:nvSpPr>
          <p:spPr bwMode="auto">
            <a:xfrm>
              <a:off x="1619" y="2421"/>
              <a:ext cx="78" cy="139"/>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17" b="1">
                  <a:solidFill>
                    <a:srgbClr val="000000"/>
                  </a:solidFill>
                  <a:latin typeface="Arial"/>
                </a:rPr>
                <a:t>F</a:t>
              </a:r>
            </a:p>
          </p:txBody>
        </p:sp>
        <p:sp>
          <p:nvSpPr>
            <p:cNvPr id="87102" name="Line 165">
              <a:extLst>
                <a:ext uri="{FF2B5EF4-FFF2-40B4-BE49-F238E27FC236}">
                  <a16:creationId xmlns:a16="http://schemas.microsoft.com/office/drawing/2014/main" id="{AF409B3D-431B-DD4B-9EEC-A9372C486DB3}"/>
                </a:ext>
              </a:extLst>
            </p:cNvPr>
            <p:cNvSpPr>
              <a:spLocks noChangeShapeType="1"/>
            </p:cNvSpPr>
            <p:nvPr/>
          </p:nvSpPr>
          <p:spPr bwMode="auto">
            <a:xfrm>
              <a:off x="2336" y="2252"/>
              <a:ext cx="109"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1808" name="Rectangle 166">
              <a:extLst>
                <a:ext uri="{FF2B5EF4-FFF2-40B4-BE49-F238E27FC236}">
                  <a16:creationId xmlns:a16="http://schemas.microsoft.com/office/drawing/2014/main" id="{4DFC4DAB-52C9-EE4C-971C-9CF5D700287E}"/>
                </a:ext>
              </a:extLst>
            </p:cNvPr>
            <p:cNvSpPr>
              <a:spLocks noChangeArrowheads="1"/>
            </p:cNvSpPr>
            <p:nvPr/>
          </p:nvSpPr>
          <p:spPr bwMode="auto">
            <a:xfrm>
              <a:off x="2178" y="2184"/>
              <a:ext cx="93" cy="138"/>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17" b="1">
                  <a:solidFill>
                    <a:srgbClr val="000000"/>
                  </a:solidFill>
                  <a:latin typeface="Arial"/>
                </a:rPr>
                <a:t>A</a:t>
              </a:r>
            </a:p>
          </p:txBody>
        </p:sp>
        <p:sp>
          <p:nvSpPr>
            <p:cNvPr id="87104" name="Line 167">
              <a:extLst>
                <a:ext uri="{FF2B5EF4-FFF2-40B4-BE49-F238E27FC236}">
                  <a16:creationId xmlns:a16="http://schemas.microsoft.com/office/drawing/2014/main" id="{43590F12-145D-8444-93AE-A39467A9B7B7}"/>
                </a:ext>
              </a:extLst>
            </p:cNvPr>
            <p:cNvSpPr>
              <a:spLocks noChangeShapeType="1"/>
            </p:cNvSpPr>
            <p:nvPr/>
          </p:nvSpPr>
          <p:spPr bwMode="auto">
            <a:xfrm>
              <a:off x="2336" y="2382"/>
              <a:ext cx="109"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1810" name="Rectangle 168">
              <a:extLst>
                <a:ext uri="{FF2B5EF4-FFF2-40B4-BE49-F238E27FC236}">
                  <a16:creationId xmlns:a16="http://schemas.microsoft.com/office/drawing/2014/main" id="{41E73EB4-CBD9-AB43-9D4E-BF0CD12D6EA4}"/>
                </a:ext>
              </a:extLst>
            </p:cNvPr>
            <p:cNvSpPr>
              <a:spLocks noChangeArrowheads="1"/>
            </p:cNvSpPr>
            <p:nvPr/>
          </p:nvSpPr>
          <p:spPr bwMode="auto">
            <a:xfrm>
              <a:off x="2139" y="2313"/>
              <a:ext cx="129" cy="139"/>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17" b="1">
                  <a:solidFill>
                    <a:srgbClr val="000000"/>
                  </a:solidFill>
                  <a:latin typeface="Arial"/>
                </a:rPr>
                <a:t>\C</a:t>
              </a:r>
            </a:p>
          </p:txBody>
        </p:sp>
        <p:sp>
          <p:nvSpPr>
            <p:cNvPr id="87106" name="Line 169">
              <a:extLst>
                <a:ext uri="{FF2B5EF4-FFF2-40B4-BE49-F238E27FC236}">
                  <a16:creationId xmlns:a16="http://schemas.microsoft.com/office/drawing/2014/main" id="{83BB452F-CF9C-C246-911B-2B1A78A74D6F}"/>
                </a:ext>
              </a:extLst>
            </p:cNvPr>
            <p:cNvSpPr>
              <a:spLocks noChangeShapeType="1"/>
            </p:cNvSpPr>
            <p:nvPr/>
          </p:nvSpPr>
          <p:spPr bwMode="auto">
            <a:xfrm>
              <a:off x="2934" y="2447"/>
              <a:ext cx="109"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7107" name="Line 170">
              <a:extLst>
                <a:ext uri="{FF2B5EF4-FFF2-40B4-BE49-F238E27FC236}">
                  <a16:creationId xmlns:a16="http://schemas.microsoft.com/office/drawing/2014/main" id="{EC391ED0-F88E-F34C-8CC5-57F5896AA624}"/>
                </a:ext>
              </a:extLst>
            </p:cNvPr>
            <p:cNvSpPr>
              <a:spLocks noChangeShapeType="1"/>
            </p:cNvSpPr>
            <p:nvPr/>
          </p:nvSpPr>
          <p:spPr bwMode="auto">
            <a:xfrm>
              <a:off x="2826" y="2317"/>
              <a:ext cx="108"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7108" name="Rectangle 171">
              <a:extLst>
                <a:ext uri="{FF2B5EF4-FFF2-40B4-BE49-F238E27FC236}">
                  <a16:creationId xmlns:a16="http://schemas.microsoft.com/office/drawing/2014/main" id="{0E6DCB03-92C6-F74B-AC83-28E9F39657B9}"/>
                </a:ext>
              </a:extLst>
            </p:cNvPr>
            <p:cNvSpPr>
              <a:spLocks noChangeArrowheads="1"/>
            </p:cNvSpPr>
            <p:nvPr/>
          </p:nvSpPr>
          <p:spPr bwMode="auto">
            <a:xfrm>
              <a:off x="2934" y="2317"/>
              <a:ext cx="11" cy="142"/>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endParaRPr kumimoji="1" lang="ko-KR" altLang="en-US" b="1">
                <a:solidFill>
                  <a:srgbClr val="000000"/>
                </a:solidFill>
                <a:latin typeface="Times New Roman" panose="02020603050405020304" pitchFamily="18" charset="0"/>
              </a:endParaRPr>
            </a:p>
          </p:txBody>
        </p:sp>
        <p:sp>
          <p:nvSpPr>
            <p:cNvPr id="87109" name="Line 172">
              <a:extLst>
                <a:ext uri="{FF2B5EF4-FFF2-40B4-BE49-F238E27FC236}">
                  <a16:creationId xmlns:a16="http://schemas.microsoft.com/office/drawing/2014/main" id="{96215E6A-9FBC-6E45-8F8E-DE38B958570F}"/>
                </a:ext>
              </a:extLst>
            </p:cNvPr>
            <p:cNvSpPr>
              <a:spLocks noChangeShapeType="1"/>
            </p:cNvSpPr>
            <p:nvPr/>
          </p:nvSpPr>
          <p:spPr bwMode="auto">
            <a:xfrm>
              <a:off x="2336" y="2641"/>
              <a:ext cx="109"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1815" name="Rectangle 173">
              <a:extLst>
                <a:ext uri="{FF2B5EF4-FFF2-40B4-BE49-F238E27FC236}">
                  <a16:creationId xmlns:a16="http://schemas.microsoft.com/office/drawing/2014/main" id="{5C5E71FD-C40C-0F49-AB68-25C0E610C527}"/>
                </a:ext>
              </a:extLst>
            </p:cNvPr>
            <p:cNvSpPr>
              <a:spLocks noChangeArrowheads="1"/>
            </p:cNvSpPr>
            <p:nvPr/>
          </p:nvSpPr>
          <p:spPr bwMode="auto">
            <a:xfrm>
              <a:off x="2145" y="2574"/>
              <a:ext cx="129" cy="139"/>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17" b="1">
                  <a:solidFill>
                    <a:srgbClr val="000000"/>
                  </a:solidFill>
                  <a:latin typeface="Arial"/>
                </a:rPr>
                <a:t>\A</a:t>
              </a:r>
            </a:p>
          </p:txBody>
        </p:sp>
        <p:sp>
          <p:nvSpPr>
            <p:cNvPr id="87111" name="Line 174">
              <a:extLst>
                <a:ext uri="{FF2B5EF4-FFF2-40B4-BE49-F238E27FC236}">
                  <a16:creationId xmlns:a16="http://schemas.microsoft.com/office/drawing/2014/main" id="{97A2346C-DB65-1146-8B2D-91D3C52F8B28}"/>
                </a:ext>
              </a:extLst>
            </p:cNvPr>
            <p:cNvSpPr>
              <a:spLocks noChangeShapeType="1"/>
            </p:cNvSpPr>
            <p:nvPr/>
          </p:nvSpPr>
          <p:spPr bwMode="auto">
            <a:xfrm>
              <a:off x="2336" y="2771"/>
              <a:ext cx="109"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1817" name="Rectangle 175">
              <a:extLst>
                <a:ext uri="{FF2B5EF4-FFF2-40B4-BE49-F238E27FC236}">
                  <a16:creationId xmlns:a16="http://schemas.microsoft.com/office/drawing/2014/main" id="{8B3EB0BA-DD09-AC41-BF9D-2344680F3887}"/>
                </a:ext>
              </a:extLst>
            </p:cNvPr>
            <p:cNvSpPr>
              <a:spLocks noChangeArrowheads="1"/>
            </p:cNvSpPr>
            <p:nvPr/>
          </p:nvSpPr>
          <p:spPr bwMode="auto">
            <a:xfrm>
              <a:off x="2183" y="2708"/>
              <a:ext cx="92" cy="141"/>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17" b="1">
                  <a:solidFill>
                    <a:srgbClr val="000000"/>
                  </a:solidFill>
                  <a:latin typeface="Arial"/>
                </a:rPr>
                <a:t>D</a:t>
              </a:r>
            </a:p>
          </p:txBody>
        </p:sp>
        <p:sp>
          <p:nvSpPr>
            <p:cNvPr id="87113" name="Line 176">
              <a:extLst>
                <a:ext uri="{FF2B5EF4-FFF2-40B4-BE49-F238E27FC236}">
                  <a16:creationId xmlns:a16="http://schemas.microsoft.com/office/drawing/2014/main" id="{1234CD36-CB7B-6540-BBA2-DBBC9F02A444}"/>
                </a:ext>
              </a:extLst>
            </p:cNvPr>
            <p:cNvSpPr>
              <a:spLocks noChangeShapeType="1"/>
            </p:cNvSpPr>
            <p:nvPr/>
          </p:nvSpPr>
          <p:spPr bwMode="auto">
            <a:xfrm>
              <a:off x="2826" y="2706"/>
              <a:ext cx="108"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7114" name="Line 177">
              <a:extLst>
                <a:ext uri="{FF2B5EF4-FFF2-40B4-BE49-F238E27FC236}">
                  <a16:creationId xmlns:a16="http://schemas.microsoft.com/office/drawing/2014/main" id="{17FE70D8-B384-4E45-A13A-D9C658608FC7}"/>
                </a:ext>
              </a:extLst>
            </p:cNvPr>
            <p:cNvSpPr>
              <a:spLocks noChangeShapeType="1"/>
            </p:cNvSpPr>
            <p:nvPr/>
          </p:nvSpPr>
          <p:spPr bwMode="auto">
            <a:xfrm>
              <a:off x="2934" y="2576"/>
              <a:ext cx="109"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7115" name="Rectangle 178">
              <a:extLst>
                <a:ext uri="{FF2B5EF4-FFF2-40B4-BE49-F238E27FC236}">
                  <a16:creationId xmlns:a16="http://schemas.microsoft.com/office/drawing/2014/main" id="{80BF955D-18CA-7747-8555-9AD1FC93DB4A}"/>
                </a:ext>
              </a:extLst>
            </p:cNvPr>
            <p:cNvSpPr>
              <a:spLocks noChangeArrowheads="1"/>
            </p:cNvSpPr>
            <p:nvPr/>
          </p:nvSpPr>
          <p:spPr bwMode="auto">
            <a:xfrm>
              <a:off x="2934" y="2576"/>
              <a:ext cx="11" cy="143"/>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endParaRPr kumimoji="1" lang="ko-KR" altLang="en-US" b="1">
                <a:solidFill>
                  <a:srgbClr val="000000"/>
                </a:solidFill>
                <a:latin typeface="Times New Roman" panose="02020603050405020304" pitchFamily="18" charset="0"/>
              </a:endParaRPr>
            </a:p>
          </p:txBody>
        </p:sp>
        <p:sp>
          <p:nvSpPr>
            <p:cNvPr id="31821" name="Rectangle 180">
              <a:extLst>
                <a:ext uri="{FF2B5EF4-FFF2-40B4-BE49-F238E27FC236}">
                  <a16:creationId xmlns:a16="http://schemas.microsoft.com/office/drawing/2014/main" id="{DF8799E2-0E6E-B840-9C13-15B01972E3C8}"/>
                </a:ext>
              </a:extLst>
            </p:cNvPr>
            <p:cNvSpPr>
              <a:spLocks noChangeArrowheads="1"/>
            </p:cNvSpPr>
            <p:nvPr/>
          </p:nvSpPr>
          <p:spPr bwMode="auto">
            <a:xfrm>
              <a:off x="3577" y="2421"/>
              <a:ext cx="78" cy="139"/>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17" b="1">
                  <a:solidFill>
                    <a:srgbClr val="000000"/>
                  </a:solidFill>
                  <a:latin typeface="Arial"/>
                </a:rPr>
                <a:t>F</a:t>
              </a:r>
            </a:p>
          </p:txBody>
        </p:sp>
        <p:grpSp>
          <p:nvGrpSpPr>
            <p:cNvPr id="87117" name="Group 181">
              <a:extLst>
                <a:ext uri="{FF2B5EF4-FFF2-40B4-BE49-F238E27FC236}">
                  <a16:creationId xmlns:a16="http://schemas.microsoft.com/office/drawing/2014/main" id="{21C64920-CD41-B444-BAAF-B4D02B47CF97}"/>
                </a:ext>
              </a:extLst>
            </p:cNvPr>
            <p:cNvGrpSpPr>
              <a:grpSpLocks/>
            </p:cNvGrpSpPr>
            <p:nvPr/>
          </p:nvGrpSpPr>
          <p:grpSpPr bwMode="auto">
            <a:xfrm>
              <a:off x="1673" y="2499"/>
              <a:ext cx="304" cy="104"/>
              <a:chOff x="1723" y="3014"/>
              <a:chExt cx="302" cy="86"/>
            </a:xfrm>
          </p:grpSpPr>
          <p:sp>
            <p:nvSpPr>
              <p:cNvPr id="87175" name="Freeform 182">
                <a:extLst>
                  <a:ext uri="{FF2B5EF4-FFF2-40B4-BE49-F238E27FC236}">
                    <a16:creationId xmlns:a16="http://schemas.microsoft.com/office/drawing/2014/main" id="{358A7E2C-B1B2-0743-B79C-8AAF8BA10089}"/>
                  </a:ext>
                </a:extLst>
              </p:cNvPr>
              <p:cNvSpPr>
                <a:spLocks/>
              </p:cNvSpPr>
              <p:nvPr/>
            </p:nvSpPr>
            <p:spPr bwMode="auto">
              <a:xfrm>
                <a:off x="1841" y="3014"/>
                <a:ext cx="184" cy="86"/>
              </a:xfrm>
              <a:custGeom>
                <a:avLst/>
                <a:gdLst>
                  <a:gd name="T0" fmla="*/ 184 w 184"/>
                  <a:gd name="T1" fmla="*/ 43 h 86"/>
                  <a:gd name="T2" fmla="*/ 0 w 184"/>
                  <a:gd name="T3" fmla="*/ 86 h 86"/>
                  <a:gd name="T4" fmla="*/ 0 w 184"/>
                  <a:gd name="T5" fmla="*/ 43 h 86"/>
                  <a:gd name="T6" fmla="*/ 0 w 184"/>
                  <a:gd name="T7" fmla="*/ 0 h 86"/>
                  <a:gd name="T8" fmla="*/ 184 w 184"/>
                  <a:gd name="T9" fmla="*/ 43 h 86"/>
                  <a:gd name="T10" fmla="*/ 0 60000 65536"/>
                  <a:gd name="T11" fmla="*/ 0 60000 65536"/>
                  <a:gd name="T12" fmla="*/ 0 60000 65536"/>
                  <a:gd name="T13" fmla="*/ 0 60000 65536"/>
                  <a:gd name="T14" fmla="*/ 0 60000 65536"/>
                  <a:gd name="T15" fmla="*/ 0 w 184"/>
                  <a:gd name="T16" fmla="*/ 0 h 86"/>
                  <a:gd name="T17" fmla="*/ 184 w 184"/>
                  <a:gd name="T18" fmla="*/ 86 h 86"/>
                </a:gdLst>
                <a:ahLst/>
                <a:cxnLst>
                  <a:cxn ang="T10">
                    <a:pos x="T0" y="T1"/>
                  </a:cxn>
                  <a:cxn ang="T11">
                    <a:pos x="T2" y="T3"/>
                  </a:cxn>
                  <a:cxn ang="T12">
                    <a:pos x="T4" y="T5"/>
                  </a:cxn>
                  <a:cxn ang="T13">
                    <a:pos x="T6" y="T7"/>
                  </a:cxn>
                  <a:cxn ang="T14">
                    <a:pos x="T8" y="T9"/>
                  </a:cxn>
                </a:cxnLst>
                <a:rect l="T15" t="T16" r="T17" b="T18"/>
                <a:pathLst>
                  <a:path w="184" h="86">
                    <a:moveTo>
                      <a:pt x="184" y="43"/>
                    </a:moveTo>
                    <a:lnTo>
                      <a:pt x="0" y="86"/>
                    </a:lnTo>
                    <a:lnTo>
                      <a:pt x="0" y="43"/>
                    </a:lnTo>
                    <a:lnTo>
                      <a:pt x="0" y="0"/>
                    </a:lnTo>
                    <a:lnTo>
                      <a:pt x="184"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87176" name="Line 183">
                <a:extLst>
                  <a:ext uri="{FF2B5EF4-FFF2-40B4-BE49-F238E27FC236}">
                    <a16:creationId xmlns:a16="http://schemas.microsoft.com/office/drawing/2014/main" id="{CBB3FE4C-FD90-9E4C-B973-1AB3C7500CE4}"/>
                  </a:ext>
                </a:extLst>
              </p:cNvPr>
              <p:cNvSpPr>
                <a:spLocks noChangeShapeType="1"/>
              </p:cNvSpPr>
              <p:nvPr/>
            </p:nvSpPr>
            <p:spPr bwMode="auto">
              <a:xfrm>
                <a:off x="1723" y="3057"/>
                <a:ext cx="129" cy="1"/>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sp>
          <p:nvSpPr>
            <p:cNvPr id="31823" name="Rectangle 184">
              <a:extLst>
                <a:ext uri="{FF2B5EF4-FFF2-40B4-BE49-F238E27FC236}">
                  <a16:creationId xmlns:a16="http://schemas.microsoft.com/office/drawing/2014/main" id="{A8E089EB-D35B-B140-A866-9EA06AA6708F}"/>
                </a:ext>
              </a:extLst>
            </p:cNvPr>
            <p:cNvSpPr>
              <a:spLocks noChangeArrowheads="1"/>
            </p:cNvSpPr>
            <p:nvPr/>
          </p:nvSpPr>
          <p:spPr bwMode="auto">
            <a:xfrm>
              <a:off x="2344" y="2086"/>
              <a:ext cx="72" cy="141"/>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17" b="1">
                  <a:solidFill>
                    <a:srgbClr val="FF0000"/>
                  </a:solidFill>
                  <a:latin typeface="Arial"/>
                </a:rPr>
                <a:t>0</a:t>
              </a:r>
            </a:p>
          </p:txBody>
        </p:sp>
        <p:sp>
          <p:nvSpPr>
            <p:cNvPr id="31824" name="Rectangle 185">
              <a:extLst>
                <a:ext uri="{FF2B5EF4-FFF2-40B4-BE49-F238E27FC236}">
                  <a16:creationId xmlns:a16="http://schemas.microsoft.com/office/drawing/2014/main" id="{836AA74C-A31F-8C4A-848A-B8D7A16B1D41}"/>
                </a:ext>
              </a:extLst>
            </p:cNvPr>
            <p:cNvSpPr>
              <a:spLocks noChangeArrowheads="1"/>
            </p:cNvSpPr>
            <p:nvPr/>
          </p:nvSpPr>
          <p:spPr bwMode="auto">
            <a:xfrm>
              <a:off x="2344" y="2375"/>
              <a:ext cx="72" cy="139"/>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17" b="1">
                  <a:solidFill>
                    <a:srgbClr val="000000"/>
                  </a:solidFill>
                  <a:latin typeface="Arial"/>
                </a:rPr>
                <a:t>1</a:t>
              </a:r>
            </a:p>
          </p:txBody>
        </p:sp>
        <p:sp>
          <p:nvSpPr>
            <p:cNvPr id="31825" name="Rectangle 186">
              <a:extLst>
                <a:ext uri="{FF2B5EF4-FFF2-40B4-BE49-F238E27FC236}">
                  <a16:creationId xmlns:a16="http://schemas.microsoft.com/office/drawing/2014/main" id="{62200BD0-B1FB-524E-A551-BE09B4EB1271}"/>
                </a:ext>
              </a:extLst>
            </p:cNvPr>
            <p:cNvSpPr>
              <a:spLocks noChangeArrowheads="1"/>
            </p:cNvSpPr>
            <p:nvPr/>
          </p:nvSpPr>
          <p:spPr bwMode="auto">
            <a:xfrm>
              <a:off x="2891" y="2162"/>
              <a:ext cx="72" cy="139"/>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17" b="1">
                  <a:solidFill>
                    <a:srgbClr val="000000"/>
                  </a:solidFill>
                  <a:latin typeface="Arial"/>
                </a:rPr>
                <a:t>0</a:t>
              </a:r>
            </a:p>
          </p:txBody>
        </p:sp>
        <p:sp>
          <p:nvSpPr>
            <p:cNvPr id="31826" name="Rectangle 187">
              <a:extLst>
                <a:ext uri="{FF2B5EF4-FFF2-40B4-BE49-F238E27FC236}">
                  <a16:creationId xmlns:a16="http://schemas.microsoft.com/office/drawing/2014/main" id="{1A67C53B-5FC1-FC42-8E76-D6B78F878AC1}"/>
                </a:ext>
              </a:extLst>
            </p:cNvPr>
            <p:cNvSpPr>
              <a:spLocks noChangeArrowheads="1"/>
            </p:cNvSpPr>
            <p:nvPr/>
          </p:nvSpPr>
          <p:spPr bwMode="auto">
            <a:xfrm>
              <a:off x="3477" y="2342"/>
              <a:ext cx="71" cy="139"/>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17" b="1">
                  <a:solidFill>
                    <a:srgbClr val="FF0000"/>
                  </a:solidFill>
                  <a:latin typeface="Arial"/>
                </a:rPr>
                <a:t>0</a:t>
              </a:r>
            </a:p>
          </p:txBody>
        </p:sp>
        <p:sp>
          <p:nvSpPr>
            <p:cNvPr id="31827" name="Rectangle 188">
              <a:extLst>
                <a:ext uri="{FF2B5EF4-FFF2-40B4-BE49-F238E27FC236}">
                  <a16:creationId xmlns:a16="http://schemas.microsoft.com/office/drawing/2014/main" id="{69D03EFD-341B-2146-B83B-05C812D4F3E0}"/>
                </a:ext>
              </a:extLst>
            </p:cNvPr>
            <p:cNvSpPr>
              <a:spLocks noChangeArrowheads="1"/>
            </p:cNvSpPr>
            <p:nvPr/>
          </p:nvSpPr>
          <p:spPr bwMode="auto">
            <a:xfrm>
              <a:off x="2344" y="2780"/>
              <a:ext cx="72" cy="139"/>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17" b="1">
                  <a:solidFill>
                    <a:srgbClr val="000000"/>
                  </a:solidFill>
                  <a:latin typeface="Arial"/>
                </a:rPr>
                <a:t>1</a:t>
              </a:r>
            </a:p>
          </p:txBody>
        </p:sp>
        <p:sp>
          <p:nvSpPr>
            <p:cNvPr id="31828" name="Rectangle 189">
              <a:extLst>
                <a:ext uri="{FF2B5EF4-FFF2-40B4-BE49-F238E27FC236}">
                  <a16:creationId xmlns:a16="http://schemas.microsoft.com/office/drawing/2014/main" id="{A8480EAA-CC2C-5B44-A45E-42DCF80E9261}"/>
                </a:ext>
              </a:extLst>
            </p:cNvPr>
            <p:cNvSpPr>
              <a:spLocks noChangeArrowheads="1"/>
            </p:cNvSpPr>
            <p:nvPr/>
          </p:nvSpPr>
          <p:spPr bwMode="auto">
            <a:xfrm>
              <a:off x="2344" y="2514"/>
              <a:ext cx="72" cy="138"/>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17" b="1">
                  <a:solidFill>
                    <a:srgbClr val="FF0000"/>
                  </a:solidFill>
                  <a:latin typeface="Arial"/>
                </a:rPr>
                <a:t>0</a:t>
              </a:r>
            </a:p>
          </p:txBody>
        </p:sp>
        <p:sp>
          <p:nvSpPr>
            <p:cNvPr id="31829" name="Rectangle 190">
              <a:extLst>
                <a:ext uri="{FF2B5EF4-FFF2-40B4-BE49-F238E27FC236}">
                  <a16:creationId xmlns:a16="http://schemas.microsoft.com/office/drawing/2014/main" id="{6332A326-331F-0F4D-AEC8-EE9880BB98BD}"/>
                </a:ext>
              </a:extLst>
            </p:cNvPr>
            <p:cNvSpPr>
              <a:spLocks noChangeArrowheads="1"/>
            </p:cNvSpPr>
            <p:nvPr/>
          </p:nvSpPr>
          <p:spPr bwMode="auto">
            <a:xfrm>
              <a:off x="2891" y="2731"/>
              <a:ext cx="72" cy="138"/>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17" b="1">
                  <a:solidFill>
                    <a:srgbClr val="000000"/>
                  </a:solidFill>
                  <a:latin typeface="Arial"/>
                </a:rPr>
                <a:t>0</a:t>
              </a:r>
            </a:p>
          </p:txBody>
        </p:sp>
        <p:sp>
          <p:nvSpPr>
            <p:cNvPr id="31830" name="Rectangle 191">
              <a:extLst>
                <a:ext uri="{FF2B5EF4-FFF2-40B4-BE49-F238E27FC236}">
                  <a16:creationId xmlns:a16="http://schemas.microsoft.com/office/drawing/2014/main" id="{AF9176FA-F2BA-5A48-ADDD-DEF3F2E5DBF3}"/>
                </a:ext>
              </a:extLst>
            </p:cNvPr>
            <p:cNvSpPr>
              <a:spLocks noChangeArrowheads="1"/>
            </p:cNvSpPr>
            <p:nvPr/>
          </p:nvSpPr>
          <p:spPr bwMode="auto">
            <a:xfrm>
              <a:off x="387" y="2087"/>
              <a:ext cx="72" cy="139"/>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17" b="1">
                  <a:solidFill>
                    <a:srgbClr val="FF0000"/>
                  </a:solidFill>
                  <a:latin typeface="Arial"/>
                </a:rPr>
                <a:t>1</a:t>
              </a:r>
            </a:p>
          </p:txBody>
        </p:sp>
        <p:sp>
          <p:nvSpPr>
            <p:cNvPr id="31831" name="Rectangle 192">
              <a:extLst>
                <a:ext uri="{FF2B5EF4-FFF2-40B4-BE49-F238E27FC236}">
                  <a16:creationId xmlns:a16="http://schemas.microsoft.com/office/drawing/2014/main" id="{4D212040-BDB5-6C45-8A18-238716AEEBCE}"/>
                </a:ext>
              </a:extLst>
            </p:cNvPr>
            <p:cNvSpPr>
              <a:spLocks noChangeArrowheads="1"/>
            </p:cNvSpPr>
            <p:nvPr/>
          </p:nvSpPr>
          <p:spPr bwMode="auto">
            <a:xfrm>
              <a:off x="387" y="2376"/>
              <a:ext cx="72" cy="138"/>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17" b="1">
                  <a:solidFill>
                    <a:srgbClr val="000000"/>
                  </a:solidFill>
                  <a:latin typeface="Arial"/>
                </a:rPr>
                <a:t>1</a:t>
              </a:r>
            </a:p>
          </p:txBody>
        </p:sp>
        <p:sp>
          <p:nvSpPr>
            <p:cNvPr id="31832" name="Rectangle 193">
              <a:extLst>
                <a:ext uri="{FF2B5EF4-FFF2-40B4-BE49-F238E27FC236}">
                  <a16:creationId xmlns:a16="http://schemas.microsoft.com/office/drawing/2014/main" id="{557DAD73-105F-3845-AB95-06390624D9DC}"/>
                </a:ext>
              </a:extLst>
            </p:cNvPr>
            <p:cNvSpPr>
              <a:spLocks noChangeArrowheads="1"/>
            </p:cNvSpPr>
            <p:nvPr/>
          </p:nvSpPr>
          <p:spPr bwMode="auto">
            <a:xfrm>
              <a:off x="923" y="2174"/>
              <a:ext cx="71" cy="141"/>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17" b="1">
                  <a:solidFill>
                    <a:srgbClr val="000000"/>
                  </a:solidFill>
                  <a:latin typeface="Arial"/>
                </a:rPr>
                <a:t>1</a:t>
              </a:r>
            </a:p>
          </p:txBody>
        </p:sp>
        <p:sp>
          <p:nvSpPr>
            <p:cNvPr id="31833" name="Rectangle 194">
              <a:extLst>
                <a:ext uri="{FF2B5EF4-FFF2-40B4-BE49-F238E27FC236}">
                  <a16:creationId xmlns:a16="http://schemas.microsoft.com/office/drawing/2014/main" id="{BECCA6FF-F3AA-3044-9213-70F365E5B898}"/>
                </a:ext>
              </a:extLst>
            </p:cNvPr>
            <p:cNvSpPr>
              <a:spLocks noChangeArrowheads="1"/>
            </p:cNvSpPr>
            <p:nvPr/>
          </p:nvSpPr>
          <p:spPr bwMode="auto">
            <a:xfrm>
              <a:off x="1510" y="2355"/>
              <a:ext cx="72" cy="141"/>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17" b="1">
                  <a:solidFill>
                    <a:srgbClr val="FF0000"/>
                  </a:solidFill>
                  <a:latin typeface="Arial"/>
                </a:rPr>
                <a:t>1</a:t>
              </a:r>
            </a:p>
          </p:txBody>
        </p:sp>
        <p:sp>
          <p:nvSpPr>
            <p:cNvPr id="31834" name="Rectangle 195">
              <a:extLst>
                <a:ext uri="{FF2B5EF4-FFF2-40B4-BE49-F238E27FC236}">
                  <a16:creationId xmlns:a16="http://schemas.microsoft.com/office/drawing/2014/main" id="{67438978-AEF3-CA4F-BB9A-E7C481993A92}"/>
                </a:ext>
              </a:extLst>
            </p:cNvPr>
            <p:cNvSpPr>
              <a:spLocks noChangeArrowheads="1"/>
            </p:cNvSpPr>
            <p:nvPr/>
          </p:nvSpPr>
          <p:spPr bwMode="auto">
            <a:xfrm>
              <a:off x="387" y="2781"/>
              <a:ext cx="72" cy="138"/>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17" b="1">
                  <a:solidFill>
                    <a:srgbClr val="000000"/>
                  </a:solidFill>
                  <a:latin typeface="Arial"/>
                </a:rPr>
                <a:t>1</a:t>
              </a:r>
            </a:p>
          </p:txBody>
        </p:sp>
        <p:sp>
          <p:nvSpPr>
            <p:cNvPr id="31835" name="Rectangle 196">
              <a:extLst>
                <a:ext uri="{FF2B5EF4-FFF2-40B4-BE49-F238E27FC236}">
                  <a16:creationId xmlns:a16="http://schemas.microsoft.com/office/drawing/2014/main" id="{6479A03A-4E29-0842-9A3B-E0B9D262E1BD}"/>
                </a:ext>
              </a:extLst>
            </p:cNvPr>
            <p:cNvSpPr>
              <a:spLocks noChangeArrowheads="1"/>
            </p:cNvSpPr>
            <p:nvPr/>
          </p:nvSpPr>
          <p:spPr bwMode="auto">
            <a:xfrm>
              <a:off x="387" y="2514"/>
              <a:ext cx="72" cy="138"/>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17" b="1">
                  <a:solidFill>
                    <a:srgbClr val="FF0000"/>
                  </a:solidFill>
                  <a:latin typeface="Arial"/>
                </a:rPr>
                <a:t>0</a:t>
              </a:r>
            </a:p>
          </p:txBody>
        </p:sp>
        <p:sp>
          <p:nvSpPr>
            <p:cNvPr id="31836" name="Rectangle 197">
              <a:extLst>
                <a:ext uri="{FF2B5EF4-FFF2-40B4-BE49-F238E27FC236}">
                  <a16:creationId xmlns:a16="http://schemas.microsoft.com/office/drawing/2014/main" id="{305D9975-F0D5-6B43-AD7D-CF0D216090E6}"/>
                </a:ext>
              </a:extLst>
            </p:cNvPr>
            <p:cNvSpPr>
              <a:spLocks noChangeArrowheads="1"/>
            </p:cNvSpPr>
            <p:nvPr/>
          </p:nvSpPr>
          <p:spPr bwMode="auto">
            <a:xfrm>
              <a:off x="923" y="2731"/>
              <a:ext cx="71" cy="138"/>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17" b="1">
                  <a:solidFill>
                    <a:srgbClr val="000000"/>
                  </a:solidFill>
                  <a:latin typeface="Arial"/>
                </a:rPr>
                <a:t>0</a:t>
              </a:r>
            </a:p>
          </p:txBody>
        </p:sp>
        <p:sp>
          <p:nvSpPr>
            <p:cNvPr id="87132" name="Arc 203">
              <a:extLst>
                <a:ext uri="{FF2B5EF4-FFF2-40B4-BE49-F238E27FC236}">
                  <a16:creationId xmlns:a16="http://schemas.microsoft.com/office/drawing/2014/main" id="{AEB4DED1-FEC7-A348-B741-84A5F9920F3F}"/>
                </a:ext>
              </a:extLst>
            </p:cNvPr>
            <p:cNvSpPr>
              <a:spLocks/>
            </p:cNvSpPr>
            <p:nvPr/>
          </p:nvSpPr>
          <p:spPr bwMode="auto">
            <a:xfrm>
              <a:off x="4665" y="2162"/>
              <a:ext cx="131" cy="168"/>
            </a:xfrm>
            <a:custGeom>
              <a:avLst/>
              <a:gdLst>
                <a:gd name="T0" fmla="*/ 0 w 21622"/>
                <a:gd name="T1" fmla="*/ 0 h 21600"/>
                <a:gd name="T2" fmla="*/ 0 w 21622"/>
                <a:gd name="T3" fmla="*/ 0 h 21600"/>
                <a:gd name="T4" fmla="*/ 0 w 21622"/>
                <a:gd name="T5" fmla="*/ 0 h 21600"/>
                <a:gd name="T6" fmla="*/ 0 60000 65536"/>
                <a:gd name="T7" fmla="*/ 0 60000 65536"/>
                <a:gd name="T8" fmla="*/ 0 60000 65536"/>
                <a:gd name="T9" fmla="*/ 0 w 21622"/>
                <a:gd name="T10" fmla="*/ 0 h 21600"/>
                <a:gd name="T11" fmla="*/ 21622 w 21622"/>
                <a:gd name="T12" fmla="*/ 21600 h 21600"/>
              </a:gdLst>
              <a:ahLst/>
              <a:cxnLst>
                <a:cxn ang="T6">
                  <a:pos x="T0" y="T1"/>
                </a:cxn>
                <a:cxn ang="T7">
                  <a:pos x="T2" y="T3"/>
                </a:cxn>
                <a:cxn ang="T8">
                  <a:pos x="T4" y="T5"/>
                </a:cxn>
              </a:cxnLst>
              <a:rect l="T9" t="T10" r="T11" b="T12"/>
              <a:pathLst>
                <a:path w="21622" h="21600" fill="none" extrusionOk="0">
                  <a:moveTo>
                    <a:pt x="0" y="0"/>
                  </a:moveTo>
                  <a:cubicBezTo>
                    <a:pt x="7" y="0"/>
                    <a:pt x="14" y="-1"/>
                    <a:pt x="22" y="0"/>
                  </a:cubicBezTo>
                  <a:cubicBezTo>
                    <a:pt x="11951" y="0"/>
                    <a:pt x="21622" y="9670"/>
                    <a:pt x="21622" y="21600"/>
                  </a:cubicBezTo>
                </a:path>
                <a:path w="21622" h="21600" stroke="0" extrusionOk="0">
                  <a:moveTo>
                    <a:pt x="0" y="0"/>
                  </a:moveTo>
                  <a:cubicBezTo>
                    <a:pt x="7" y="0"/>
                    <a:pt x="14" y="-1"/>
                    <a:pt x="22" y="0"/>
                  </a:cubicBezTo>
                  <a:cubicBezTo>
                    <a:pt x="11951" y="0"/>
                    <a:pt x="21622" y="9670"/>
                    <a:pt x="21622" y="21600"/>
                  </a:cubicBezTo>
                  <a:lnTo>
                    <a:pt x="22" y="2160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87133" name="Arc 205">
              <a:extLst>
                <a:ext uri="{FF2B5EF4-FFF2-40B4-BE49-F238E27FC236}">
                  <a16:creationId xmlns:a16="http://schemas.microsoft.com/office/drawing/2014/main" id="{42B81D16-CC85-C04B-B33C-FCA239B74F98}"/>
                </a:ext>
              </a:extLst>
            </p:cNvPr>
            <p:cNvSpPr>
              <a:spLocks/>
            </p:cNvSpPr>
            <p:nvPr/>
          </p:nvSpPr>
          <p:spPr bwMode="auto">
            <a:xfrm>
              <a:off x="4665" y="2317"/>
              <a:ext cx="131" cy="169"/>
            </a:xfrm>
            <a:custGeom>
              <a:avLst/>
              <a:gdLst>
                <a:gd name="T0" fmla="*/ 0 w 21622"/>
                <a:gd name="T1" fmla="*/ 0 h 21600"/>
                <a:gd name="T2" fmla="*/ 0 w 21622"/>
                <a:gd name="T3" fmla="*/ 0 h 21600"/>
                <a:gd name="T4" fmla="*/ 0 w 21622"/>
                <a:gd name="T5" fmla="*/ 0 h 21600"/>
                <a:gd name="T6" fmla="*/ 0 60000 65536"/>
                <a:gd name="T7" fmla="*/ 0 60000 65536"/>
                <a:gd name="T8" fmla="*/ 0 60000 65536"/>
                <a:gd name="T9" fmla="*/ 0 w 21622"/>
                <a:gd name="T10" fmla="*/ 0 h 21600"/>
                <a:gd name="T11" fmla="*/ 21622 w 21622"/>
                <a:gd name="T12" fmla="*/ 21600 h 21600"/>
              </a:gdLst>
              <a:ahLst/>
              <a:cxnLst>
                <a:cxn ang="T6">
                  <a:pos x="T0" y="T1"/>
                </a:cxn>
                <a:cxn ang="T7">
                  <a:pos x="T2" y="T3"/>
                </a:cxn>
                <a:cxn ang="T8">
                  <a:pos x="T4" y="T5"/>
                </a:cxn>
              </a:cxnLst>
              <a:rect l="T9" t="T10" r="T11" b="T12"/>
              <a:pathLst>
                <a:path w="21622" h="21600" fill="none" extrusionOk="0">
                  <a:moveTo>
                    <a:pt x="21622" y="0"/>
                  </a:moveTo>
                  <a:cubicBezTo>
                    <a:pt x="21622" y="11929"/>
                    <a:pt x="11951" y="21600"/>
                    <a:pt x="22" y="21600"/>
                  </a:cubicBezTo>
                  <a:cubicBezTo>
                    <a:pt x="14" y="21600"/>
                    <a:pt x="7" y="21599"/>
                    <a:pt x="0" y="21599"/>
                  </a:cubicBezTo>
                </a:path>
                <a:path w="21622" h="21600" stroke="0" extrusionOk="0">
                  <a:moveTo>
                    <a:pt x="21622" y="0"/>
                  </a:moveTo>
                  <a:cubicBezTo>
                    <a:pt x="21622" y="11929"/>
                    <a:pt x="11951" y="21600"/>
                    <a:pt x="22" y="21600"/>
                  </a:cubicBezTo>
                  <a:cubicBezTo>
                    <a:pt x="14" y="21600"/>
                    <a:pt x="7" y="21599"/>
                    <a:pt x="0" y="21599"/>
                  </a:cubicBezTo>
                  <a:lnTo>
                    <a:pt x="22" y="0"/>
                  </a:lnTo>
                  <a:lnTo>
                    <a:pt x="216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87134" name="Arc 211">
              <a:extLst>
                <a:ext uri="{FF2B5EF4-FFF2-40B4-BE49-F238E27FC236}">
                  <a16:creationId xmlns:a16="http://schemas.microsoft.com/office/drawing/2014/main" id="{82BE8C15-D119-B342-95DE-22FD6AF38217}"/>
                </a:ext>
              </a:extLst>
            </p:cNvPr>
            <p:cNvSpPr>
              <a:spLocks/>
            </p:cNvSpPr>
            <p:nvPr/>
          </p:nvSpPr>
          <p:spPr bwMode="auto">
            <a:xfrm>
              <a:off x="4665" y="2551"/>
              <a:ext cx="131" cy="168"/>
            </a:xfrm>
            <a:custGeom>
              <a:avLst/>
              <a:gdLst>
                <a:gd name="T0" fmla="*/ 0 w 21622"/>
                <a:gd name="T1" fmla="*/ 0 h 21600"/>
                <a:gd name="T2" fmla="*/ 0 w 21622"/>
                <a:gd name="T3" fmla="*/ 0 h 21600"/>
                <a:gd name="T4" fmla="*/ 0 w 21622"/>
                <a:gd name="T5" fmla="*/ 0 h 21600"/>
                <a:gd name="T6" fmla="*/ 0 60000 65536"/>
                <a:gd name="T7" fmla="*/ 0 60000 65536"/>
                <a:gd name="T8" fmla="*/ 0 60000 65536"/>
                <a:gd name="T9" fmla="*/ 0 w 21622"/>
                <a:gd name="T10" fmla="*/ 0 h 21600"/>
                <a:gd name="T11" fmla="*/ 21622 w 21622"/>
                <a:gd name="T12" fmla="*/ 21600 h 21600"/>
              </a:gdLst>
              <a:ahLst/>
              <a:cxnLst>
                <a:cxn ang="T6">
                  <a:pos x="T0" y="T1"/>
                </a:cxn>
                <a:cxn ang="T7">
                  <a:pos x="T2" y="T3"/>
                </a:cxn>
                <a:cxn ang="T8">
                  <a:pos x="T4" y="T5"/>
                </a:cxn>
              </a:cxnLst>
              <a:rect l="T9" t="T10" r="T11" b="T12"/>
              <a:pathLst>
                <a:path w="21622" h="21600" fill="none" extrusionOk="0">
                  <a:moveTo>
                    <a:pt x="0" y="0"/>
                  </a:moveTo>
                  <a:cubicBezTo>
                    <a:pt x="7" y="0"/>
                    <a:pt x="14" y="-1"/>
                    <a:pt x="22" y="0"/>
                  </a:cubicBezTo>
                  <a:cubicBezTo>
                    <a:pt x="11951" y="0"/>
                    <a:pt x="21622" y="9670"/>
                    <a:pt x="21622" y="21600"/>
                  </a:cubicBezTo>
                </a:path>
                <a:path w="21622" h="21600" stroke="0" extrusionOk="0">
                  <a:moveTo>
                    <a:pt x="0" y="0"/>
                  </a:moveTo>
                  <a:cubicBezTo>
                    <a:pt x="7" y="0"/>
                    <a:pt x="14" y="-1"/>
                    <a:pt x="22" y="0"/>
                  </a:cubicBezTo>
                  <a:cubicBezTo>
                    <a:pt x="11951" y="0"/>
                    <a:pt x="21622" y="9670"/>
                    <a:pt x="21622" y="21600"/>
                  </a:cubicBezTo>
                  <a:lnTo>
                    <a:pt x="22" y="2160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87135" name="Arc 213">
              <a:extLst>
                <a:ext uri="{FF2B5EF4-FFF2-40B4-BE49-F238E27FC236}">
                  <a16:creationId xmlns:a16="http://schemas.microsoft.com/office/drawing/2014/main" id="{6119D929-517D-B541-8156-E27CA13188F9}"/>
                </a:ext>
              </a:extLst>
            </p:cNvPr>
            <p:cNvSpPr>
              <a:spLocks/>
            </p:cNvSpPr>
            <p:nvPr/>
          </p:nvSpPr>
          <p:spPr bwMode="auto">
            <a:xfrm>
              <a:off x="4665" y="2706"/>
              <a:ext cx="131" cy="169"/>
            </a:xfrm>
            <a:custGeom>
              <a:avLst/>
              <a:gdLst>
                <a:gd name="T0" fmla="*/ 0 w 21622"/>
                <a:gd name="T1" fmla="*/ 0 h 21600"/>
                <a:gd name="T2" fmla="*/ 0 w 21622"/>
                <a:gd name="T3" fmla="*/ 0 h 21600"/>
                <a:gd name="T4" fmla="*/ 0 w 21622"/>
                <a:gd name="T5" fmla="*/ 0 h 21600"/>
                <a:gd name="T6" fmla="*/ 0 60000 65536"/>
                <a:gd name="T7" fmla="*/ 0 60000 65536"/>
                <a:gd name="T8" fmla="*/ 0 60000 65536"/>
                <a:gd name="T9" fmla="*/ 0 w 21622"/>
                <a:gd name="T10" fmla="*/ 0 h 21600"/>
                <a:gd name="T11" fmla="*/ 21622 w 21622"/>
                <a:gd name="T12" fmla="*/ 21600 h 21600"/>
              </a:gdLst>
              <a:ahLst/>
              <a:cxnLst>
                <a:cxn ang="T6">
                  <a:pos x="T0" y="T1"/>
                </a:cxn>
                <a:cxn ang="T7">
                  <a:pos x="T2" y="T3"/>
                </a:cxn>
                <a:cxn ang="T8">
                  <a:pos x="T4" y="T5"/>
                </a:cxn>
              </a:cxnLst>
              <a:rect l="T9" t="T10" r="T11" b="T12"/>
              <a:pathLst>
                <a:path w="21622" h="21600" fill="none" extrusionOk="0">
                  <a:moveTo>
                    <a:pt x="21622" y="0"/>
                  </a:moveTo>
                  <a:cubicBezTo>
                    <a:pt x="21622" y="11929"/>
                    <a:pt x="11951" y="21600"/>
                    <a:pt x="22" y="21600"/>
                  </a:cubicBezTo>
                  <a:cubicBezTo>
                    <a:pt x="14" y="21600"/>
                    <a:pt x="7" y="21599"/>
                    <a:pt x="0" y="21599"/>
                  </a:cubicBezTo>
                </a:path>
                <a:path w="21622" h="21600" stroke="0" extrusionOk="0">
                  <a:moveTo>
                    <a:pt x="21622" y="0"/>
                  </a:moveTo>
                  <a:cubicBezTo>
                    <a:pt x="21622" y="11929"/>
                    <a:pt x="11951" y="21600"/>
                    <a:pt x="22" y="21600"/>
                  </a:cubicBezTo>
                  <a:cubicBezTo>
                    <a:pt x="14" y="21600"/>
                    <a:pt x="7" y="21599"/>
                    <a:pt x="0" y="21599"/>
                  </a:cubicBezTo>
                  <a:lnTo>
                    <a:pt x="22" y="0"/>
                  </a:lnTo>
                  <a:lnTo>
                    <a:pt x="216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87136" name="Line 223">
              <a:extLst>
                <a:ext uri="{FF2B5EF4-FFF2-40B4-BE49-F238E27FC236}">
                  <a16:creationId xmlns:a16="http://schemas.microsoft.com/office/drawing/2014/main" id="{288E4559-5709-E348-B53F-D5C51FC10CAD}"/>
                </a:ext>
              </a:extLst>
            </p:cNvPr>
            <p:cNvSpPr>
              <a:spLocks noChangeShapeType="1"/>
            </p:cNvSpPr>
            <p:nvPr/>
          </p:nvSpPr>
          <p:spPr bwMode="auto">
            <a:xfrm>
              <a:off x="4294" y="2252"/>
              <a:ext cx="109"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1842" name="Rectangle 224">
              <a:extLst>
                <a:ext uri="{FF2B5EF4-FFF2-40B4-BE49-F238E27FC236}">
                  <a16:creationId xmlns:a16="http://schemas.microsoft.com/office/drawing/2014/main" id="{05A7D2E8-4255-6E4A-8E86-9C046A794F42}"/>
                </a:ext>
              </a:extLst>
            </p:cNvPr>
            <p:cNvSpPr>
              <a:spLocks noChangeArrowheads="1"/>
            </p:cNvSpPr>
            <p:nvPr/>
          </p:nvSpPr>
          <p:spPr bwMode="auto">
            <a:xfrm>
              <a:off x="4131" y="2184"/>
              <a:ext cx="93" cy="141"/>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17" b="1">
                  <a:solidFill>
                    <a:srgbClr val="000000"/>
                  </a:solidFill>
                  <a:latin typeface="Arial"/>
                </a:rPr>
                <a:t>A</a:t>
              </a:r>
            </a:p>
          </p:txBody>
        </p:sp>
        <p:sp>
          <p:nvSpPr>
            <p:cNvPr id="87138" name="Line 225">
              <a:extLst>
                <a:ext uri="{FF2B5EF4-FFF2-40B4-BE49-F238E27FC236}">
                  <a16:creationId xmlns:a16="http://schemas.microsoft.com/office/drawing/2014/main" id="{50E98FDE-C3B5-8D4D-ACF8-F933E538A7FE}"/>
                </a:ext>
              </a:extLst>
            </p:cNvPr>
            <p:cNvSpPr>
              <a:spLocks noChangeShapeType="1"/>
            </p:cNvSpPr>
            <p:nvPr/>
          </p:nvSpPr>
          <p:spPr bwMode="auto">
            <a:xfrm>
              <a:off x="4294" y="2382"/>
              <a:ext cx="109"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1844" name="Rectangle 226">
              <a:extLst>
                <a:ext uri="{FF2B5EF4-FFF2-40B4-BE49-F238E27FC236}">
                  <a16:creationId xmlns:a16="http://schemas.microsoft.com/office/drawing/2014/main" id="{A283677F-9873-1C4A-9D20-D16F961B4B65}"/>
                </a:ext>
              </a:extLst>
            </p:cNvPr>
            <p:cNvSpPr>
              <a:spLocks noChangeArrowheads="1"/>
            </p:cNvSpPr>
            <p:nvPr/>
          </p:nvSpPr>
          <p:spPr bwMode="auto">
            <a:xfrm>
              <a:off x="4100" y="2315"/>
              <a:ext cx="129" cy="139"/>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17" b="1">
                  <a:solidFill>
                    <a:srgbClr val="000000"/>
                  </a:solidFill>
                  <a:latin typeface="Arial"/>
                </a:rPr>
                <a:t>\C</a:t>
              </a:r>
            </a:p>
          </p:txBody>
        </p:sp>
        <p:sp>
          <p:nvSpPr>
            <p:cNvPr id="87140" name="Line 227">
              <a:extLst>
                <a:ext uri="{FF2B5EF4-FFF2-40B4-BE49-F238E27FC236}">
                  <a16:creationId xmlns:a16="http://schemas.microsoft.com/office/drawing/2014/main" id="{ACF34FA2-928A-C44F-999E-C2FE3D17D2A1}"/>
                </a:ext>
              </a:extLst>
            </p:cNvPr>
            <p:cNvSpPr>
              <a:spLocks noChangeShapeType="1"/>
            </p:cNvSpPr>
            <p:nvPr/>
          </p:nvSpPr>
          <p:spPr bwMode="auto">
            <a:xfrm>
              <a:off x="4893" y="2447"/>
              <a:ext cx="109"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7141" name="Line 228">
              <a:extLst>
                <a:ext uri="{FF2B5EF4-FFF2-40B4-BE49-F238E27FC236}">
                  <a16:creationId xmlns:a16="http://schemas.microsoft.com/office/drawing/2014/main" id="{67643175-85E1-F046-839F-82D133EEED6B}"/>
                </a:ext>
              </a:extLst>
            </p:cNvPr>
            <p:cNvSpPr>
              <a:spLocks noChangeShapeType="1"/>
            </p:cNvSpPr>
            <p:nvPr/>
          </p:nvSpPr>
          <p:spPr bwMode="auto">
            <a:xfrm>
              <a:off x="4784" y="2317"/>
              <a:ext cx="109"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7142" name="Rectangle 229">
              <a:extLst>
                <a:ext uri="{FF2B5EF4-FFF2-40B4-BE49-F238E27FC236}">
                  <a16:creationId xmlns:a16="http://schemas.microsoft.com/office/drawing/2014/main" id="{3CA4CED7-685F-0E4A-8894-A5027E45B62F}"/>
                </a:ext>
              </a:extLst>
            </p:cNvPr>
            <p:cNvSpPr>
              <a:spLocks noChangeArrowheads="1"/>
            </p:cNvSpPr>
            <p:nvPr/>
          </p:nvSpPr>
          <p:spPr bwMode="auto">
            <a:xfrm>
              <a:off x="4893" y="2317"/>
              <a:ext cx="11" cy="142"/>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endParaRPr kumimoji="1" lang="ko-KR" altLang="en-US" b="1">
                <a:solidFill>
                  <a:srgbClr val="000000"/>
                </a:solidFill>
                <a:latin typeface="Times New Roman" panose="02020603050405020304" pitchFamily="18" charset="0"/>
              </a:endParaRPr>
            </a:p>
          </p:txBody>
        </p:sp>
        <p:sp>
          <p:nvSpPr>
            <p:cNvPr id="87143" name="Line 230">
              <a:extLst>
                <a:ext uri="{FF2B5EF4-FFF2-40B4-BE49-F238E27FC236}">
                  <a16:creationId xmlns:a16="http://schemas.microsoft.com/office/drawing/2014/main" id="{D95F7868-07F3-1A4E-B178-7E66CA75DCBE}"/>
                </a:ext>
              </a:extLst>
            </p:cNvPr>
            <p:cNvSpPr>
              <a:spLocks noChangeShapeType="1"/>
            </p:cNvSpPr>
            <p:nvPr/>
          </p:nvSpPr>
          <p:spPr bwMode="auto">
            <a:xfrm>
              <a:off x="4294" y="2641"/>
              <a:ext cx="109"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1849" name="Rectangle 231">
              <a:extLst>
                <a:ext uri="{FF2B5EF4-FFF2-40B4-BE49-F238E27FC236}">
                  <a16:creationId xmlns:a16="http://schemas.microsoft.com/office/drawing/2014/main" id="{DB7D26AF-8B68-D745-A3D5-01DD53201E3C}"/>
                </a:ext>
              </a:extLst>
            </p:cNvPr>
            <p:cNvSpPr>
              <a:spLocks noChangeArrowheads="1"/>
            </p:cNvSpPr>
            <p:nvPr/>
          </p:nvSpPr>
          <p:spPr bwMode="auto">
            <a:xfrm>
              <a:off x="4100" y="2568"/>
              <a:ext cx="129" cy="138"/>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17" b="1">
                  <a:solidFill>
                    <a:srgbClr val="000000"/>
                  </a:solidFill>
                  <a:latin typeface="Arial"/>
                </a:rPr>
                <a:t>\A</a:t>
              </a:r>
            </a:p>
          </p:txBody>
        </p:sp>
        <p:sp>
          <p:nvSpPr>
            <p:cNvPr id="87145" name="Line 232">
              <a:extLst>
                <a:ext uri="{FF2B5EF4-FFF2-40B4-BE49-F238E27FC236}">
                  <a16:creationId xmlns:a16="http://schemas.microsoft.com/office/drawing/2014/main" id="{782433DF-ADE9-6D4E-95AB-C49985F18071}"/>
                </a:ext>
              </a:extLst>
            </p:cNvPr>
            <p:cNvSpPr>
              <a:spLocks noChangeShapeType="1"/>
            </p:cNvSpPr>
            <p:nvPr/>
          </p:nvSpPr>
          <p:spPr bwMode="auto">
            <a:xfrm>
              <a:off x="4294" y="2771"/>
              <a:ext cx="109"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31851" name="Rectangle 233">
              <a:extLst>
                <a:ext uri="{FF2B5EF4-FFF2-40B4-BE49-F238E27FC236}">
                  <a16:creationId xmlns:a16="http://schemas.microsoft.com/office/drawing/2014/main" id="{2FEC027F-517D-6F4B-AEB3-CC4407D94DFC}"/>
                </a:ext>
              </a:extLst>
            </p:cNvPr>
            <p:cNvSpPr>
              <a:spLocks noChangeArrowheads="1"/>
            </p:cNvSpPr>
            <p:nvPr/>
          </p:nvSpPr>
          <p:spPr bwMode="auto">
            <a:xfrm>
              <a:off x="4136" y="2714"/>
              <a:ext cx="92" cy="138"/>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17" b="1">
                  <a:solidFill>
                    <a:srgbClr val="000000"/>
                  </a:solidFill>
                  <a:latin typeface="Arial"/>
                </a:rPr>
                <a:t>D</a:t>
              </a:r>
            </a:p>
          </p:txBody>
        </p:sp>
        <p:sp>
          <p:nvSpPr>
            <p:cNvPr id="87147" name="Line 234">
              <a:extLst>
                <a:ext uri="{FF2B5EF4-FFF2-40B4-BE49-F238E27FC236}">
                  <a16:creationId xmlns:a16="http://schemas.microsoft.com/office/drawing/2014/main" id="{EDFCB4F5-02B7-9D4C-8379-B2D4D9B11C78}"/>
                </a:ext>
              </a:extLst>
            </p:cNvPr>
            <p:cNvSpPr>
              <a:spLocks noChangeShapeType="1"/>
            </p:cNvSpPr>
            <p:nvPr/>
          </p:nvSpPr>
          <p:spPr bwMode="auto">
            <a:xfrm>
              <a:off x="4784" y="2706"/>
              <a:ext cx="109"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7148" name="Line 235">
              <a:extLst>
                <a:ext uri="{FF2B5EF4-FFF2-40B4-BE49-F238E27FC236}">
                  <a16:creationId xmlns:a16="http://schemas.microsoft.com/office/drawing/2014/main" id="{E9F9584C-6C19-2645-8347-29BC0C971626}"/>
                </a:ext>
              </a:extLst>
            </p:cNvPr>
            <p:cNvSpPr>
              <a:spLocks noChangeShapeType="1"/>
            </p:cNvSpPr>
            <p:nvPr/>
          </p:nvSpPr>
          <p:spPr bwMode="auto">
            <a:xfrm>
              <a:off x="4893" y="2576"/>
              <a:ext cx="109"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7149" name="Rectangle 236">
              <a:extLst>
                <a:ext uri="{FF2B5EF4-FFF2-40B4-BE49-F238E27FC236}">
                  <a16:creationId xmlns:a16="http://schemas.microsoft.com/office/drawing/2014/main" id="{3905CFC0-ACDD-FE42-B72D-29B97A655EF4}"/>
                </a:ext>
              </a:extLst>
            </p:cNvPr>
            <p:cNvSpPr>
              <a:spLocks noChangeArrowheads="1"/>
            </p:cNvSpPr>
            <p:nvPr/>
          </p:nvSpPr>
          <p:spPr bwMode="auto">
            <a:xfrm>
              <a:off x="4893" y="2576"/>
              <a:ext cx="11" cy="143"/>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endParaRPr kumimoji="1" lang="ko-KR" altLang="en-US" b="1">
                <a:solidFill>
                  <a:srgbClr val="000000"/>
                </a:solidFill>
                <a:latin typeface="Times New Roman" panose="02020603050405020304" pitchFamily="18" charset="0"/>
              </a:endParaRPr>
            </a:p>
          </p:txBody>
        </p:sp>
        <p:sp>
          <p:nvSpPr>
            <p:cNvPr id="31855" name="Rectangle 238">
              <a:extLst>
                <a:ext uri="{FF2B5EF4-FFF2-40B4-BE49-F238E27FC236}">
                  <a16:creationId xmlns:a16="http://schemas.microsoft.com/office/drawing/2014/main" id="{0C913D61-DFF5-2046-A2F5-C0942C9690BA}"/>
                </a:ext>
              </a:extLst>
            </p:cNvPr>
            <p:cNvSpPr>
              <a:spLocks noChangeArrowheads="1"/>
            </p:cNvSpPr>
            <p:nvPr/>
          </p:nvSpPr>
          <p:spPr bwMode="auto">
            <a:xfrm>
              <a:off x="5534" y="2422"/>
              <a:ext cx="78" cy="138"/>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17" b="1">
                  <a:solidFill>
                    <a:srgbClr val="000000"/>
                  </a:solidFill>
                  <a:latin typeface="Arial"/>
                </a:rPr>
                <a:t>F</a:t>
              </a:r>
            </a:p>
          </p:txBody>
        </p:sp>
        <p:sp>
          <p:nvSpPr>
            <p:cNvPr id="31856" name="Rectangle 239">
              <a:extLst>
                <a:ext uri="{FF2B5EF4-FFF2-40B4-BE49-F238E27FC236}">
                  <a16:creationId xmlns:a16="http://schemas.microsoft.com/office/drawing/2014/main" id="{DE2B29B7-6224-0A43-886A-FB05E79C5338}"/>
                </a:ext>
              </a:extLst>
            </p:cNvPr>
            <p:cNvSpPr>
              <a:spLocks noChangeArrowheads="1"/>
            </p:cNvSpPr>
            <p:nvPr/>
          </p:nvSpPr>
          <p:spPr bwMode="auto">
            <a:xfrm>
              <a:off x="4292" y="2092"/>
              <a:ext cx="71" cy="141"/>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17" b="1">
                  <a:solidFill>
                    <a:srgbClr val="FF0000"/>
                  </a:solidFill>
                  <a:latin typeface="Arial"/>
                </a:rPr>
                <a:t>0</a:t>
              </a:r>
            </a:p>
          </p:txBody>
        </p:sp>
        <p:sp>
          <p:nvSpPr>
            <p:cNvPr id="31857" name="Rectangle 240">
              <a:extLst>
                <a:ext uri="{FF2B5EF4-FFF2-40B4-BE49-F238E27FC236}">
                  <a16:creationId xmlns:a16="http://schemas.microsoft.com/office/drawing/2014/main" id="{E0E4A8EB-69FC-8F46-A20A-48FDE2059E38}"/>
                </a:ext>
              </a:extLst>
            </p:cNvPr>
            <p:cNvSpPr>
              <a:spLocks noChangeArrowheads="1"/>
            </p:cNvSpPr>
            <p:nvPr/>
          </p:nvSpPr>
          <p:spPr bwMode="auto">
            <a:xfrm>
              <a:off x="4292" y="2391"/>
              <a:ext cx="71" cy="141"/>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17" b="1">
                  <a:solidFill>
                    <a:srgbClr val="000000"/>
                  </a:solidFill>
                  <a:latin typeface="Arial"/>
                </a:rPr>
                <a:t>1</a:t>
              </a:r>
            </a:p>
          </p:txBody>
        </p:sp>
        <p:sp>
          <p:nvSpPr>
            <p:cNvPr id="31858" name="Rectangle 241">
              <a:extLst>
                <a:ext uri="{FF2B5EF4-FFF2-40B4-BE49-F238E27FC236}">
                  <a16:creationId xmlns:a16="http://schemas.microsoft.com/office/drawing/2014/main" id="{5315C2E2-0349-DB48-94F6-C0DDDA8CAFA6}"/>
                </a:ext>
              </a:extLst>
            </p:cNvPr>
            <p:cNvSpPr>
              <a:spLocks noChangeArrowheads="1"/>
            </p:cNvSpPr>
            <p:nvPr/>
          </p:nvSpPr>
          <p:spPr bwMode="auto">
            <a:xfrm>
              <a:off x="4849" y="2162"/>
              <a:ext cx="72" cy="139"/>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17" b="1">
                  <a:solidFill>
                    <a:srgbClr val="000000"/>
                  </a:solidFill>
                  <a:latin typeface="Arial"/>
                </a:rPr>
                <a:t>0</a:t>
              </a:r>
            </a:p>
          </p:txBody>
        </p:sp>
        <p:sp>
          <p:nvSpPr>
            <p:cNvPr id="31859" name="Rectangle 242">
              <a:extLst>
                <a:ext uri="{FF2B5EF4-FFF2-40B4-BE49-F238E27FC236}">
                  <a16:creationId xmlns:a16="http://schemas.microsoft.com/office/drawing/2014/main" id="{576BD30E-D396-4345-B8F1-35F88AB0C805}"/>
                </a:ext>
              </a:extLst>
            </p:cNvPr>
            <p:cNvSpPr>
              <a:spLocks noChangeArrowheads="1"/>
            </p:cNvSpPr>
            <p:nvPr/>
          </p:nvSpPr>
          <p:spPr bwMode="auto">
            <a:xfrm>
              <a:off x="5437" y="2342"/>
              <a:ext cx="72" cy="139"/>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17" b="1">
                  <a:solidFill>
                    <a:srgbClr val="FF0000"/>
                  </a:solidFill>
                  <a:latin typeface="Arial"/>
                </a:rPr>
                <a:t>1</a:t>
              </a:r>
            </a:p>
          </p:txBody>
        </p:sp>
        <p:sp>
          <p:nvSpPr>
            <p:cNvPr id="31860" name="Rectangle 243">
              <a:extLst>
                <a:ext uri="{FF2B5EF4-FFF2-40B4-BE49-F238E27FC236}">
                  <a16:creationId xmlns:a16="http://schemas.microsoft.com/office/drawing/2014/main" id="{2A4E22DD-B005-4044-9953-41CBA8DE5CD6}"/>
                </a:ext>
              </a:extLst>
            </p:cNvPr>
            <p:cNvSpPr>
              <a:spLocks noChangeArrowheads="1"/>
            </p:cNvSpPr>
            <p:nvPr/>
          </p:nvSpPr>
          <p:spPr bwMode="auto">
            <a:xfrm>
              <a:off x="4303" y="2780"/>
              <a:ext cx="71" cy="139"/>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17" b="1">
                  <a:solidFill>
                    <a:srgbClr val="000000"/>
                  </a:solidFill>
                  <a:latin typeface="Arial"/>
                </a:rPr>
                <a:t>1</a:t>
              </a:r>
            </a:p>
          </p:txBody>
        </p:sp>
        <p:sp>
          <p:nvSpPr>
            <p:cNvPr id="31861" name="Rectangle 244">
              <a:extLst>
                <a:ext uri="{FF2B5EF4-FFF2-40B4-BE49-F238E27FC236}">
                  <a16:creationId xmlns:a16="http://schemas.microsoft.com/office/drawing/2014/main" id="{4D046462-4CA8-6C4E-918C-2E9BD108B0FC}"/>
                </a:ext>
              </a:extLst>
            </p:cNvPr>
            <p:cNvSpPr>
              <a:spLocks noChangeArrowheads="1"/>
            </p:cNvSpPr>
            <p:nvPr/>
          </p:nvSpPr>
          <p:spPr bwMode="auto">
            <a:xfrm>
              <a:off x="4292" y="2518"/>
              <a:ext cx="71" cy="141"/>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17" b="1">
                  <a:solidFill>
                    <a:srgbClr val="FF0000"/>
                  </a:solidFill>
                  <a:latin typeface="Arial"/>
                </a:rPr>
                <a:t>1</a:t>
              </a:r>
            </a:p>
          </p:txBody>
        </p:sp>
        <p:sp>
          <p:nvSpPr>
            <p:cNvPr id="31862" name="Rectangle 245">
              <a:extLst>
                <a:ext uri="{FF2B5EF4-FFF2-40B4-BE49-F238E27FC236}">
                  <a16:creationId xmlns:a16="http://schemas.microsoft.com/office/drawing/2014/main" id="{87BE9DC5-4925-C840-A189-7D7B0A74EB01}"/>
                </a:ext>
              </a:extLst>
            </p:cNvPr>
            <p:cNvSpPr>
              <a:spLocks noChangeArrowheads="1"/>
            </p:cNvSpPr>
            <p:nvPr/>
          </p:nvSpPr>
          <p:spPr bwMode="auto">
            <a:xfrm>
              <a:off x="4849" y="2731"/>
              <a:ext cx="72" cy="138"/>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17" b="1">
                  <a:solidFill>
                    <a:srgbClr val="000000"/>
                  </a:solidFill>
                  <a:latin typeface="Arial"/>
                </a:rPr>
                <a:t>1</a:t>
              </a:r>
            </a:p>
          </p:txBody>
        </p:sp>
        <p:grpSp>
          <p:nvGrpSpPr>
            <p:cNvPr id="87158" name="Group 246">
              <a:extLst>
                <a:ext uri="{FF2B5EF4-FFF2-40B4-BE49-F238E27FC236}">
                  <a16:creationId xmlns:a16="http://schemas.microsoft.com/office/drawing/2014/main" id="{449C1C65-731D-6C47-A303-04289289DB19}"/>
                </a:ext>
              </a:extLst>
            </p:cNvPr>
            <p:cNvGrpSpPr>
              <a:grpSpLocks/>
            </p:cNvGrpSpPr>
            <p:nvPr/>
          </p:nvGrpSpPr>
          <p:grpSpPr bwMode="auto">
            <a:xfrm>
              <a:off x="3686" y="2499"/>
              <a:ext cx="304" cy="104"/>
              <a:chOff x="3721" y="3014"/>
              <a:chExt cx="302" cy="86"/>
            </a:xfrm>
          </p:grpSpPr>
          <p:sp>
            <p:nvSpPr>
              <p:cNvPr id="87173" name="Freeform 247">
                <a:extLst>
                  <a:ext uri="{FF2B5EF4-FFF2-40B4-BE49-F238E27FC236}">
                    <a16:creationId xmlns:a16="http://schemas.microsoft.com/office/drawing/2014/main" id="{DD6BB58C-F655-7C41-B6F8-E5E801863BEF}"/>
                  </a:ext>
                </a:extLst>
              </p:cNvPr>
              <p:cNvSpPr>
                <a:spLocks/>
              </p:cNvSpPr>
              <p:nvPr/>
            </p:nvSpPr>
            <p:spPr bwMode="auto">
              <a:xfrm>
                <a:off x="3839" y="3014"/>
                <a:ext cx="184" cy="86"/>
              </a:xfrm>
              <a:custGeom>
                <a:avLst/>
                <a:gdLst>
                  <a:gd name="T0" fmla="*/ 184 w 184"/>
                  <a:gd name="T1" fmla="*/ 43 h 86"/>
                  <a:gd name="T2" fmla="*/ 0 w 184"/>
                  <a:gd name="T3" fmla="*/ 86 h 86"/>
                  <a:gd name="T4" fmla="*/ 0 w 184"/>
                  <a:gd name="T5" fmla="*/ 43 h 86"/>
                  <a:gd name="T6" fmla="*/ 0 w 184"/>
                  <a:gd name="T7" fmla="*/ 0 h 86"/>
                  <a:gd name="T8" fmla="*/ 184 w 184"/>
                  <a:gd name="T9" fmla="*/ 43 h 86"/>
                  <a:gd name="T10" fmla="*/ 0 60000 65536"/>
                  <a:gd name="T11" fmla="*/ 0 60000 65536"/>
                  <a:gd name="T12" fmla="*/ 0 60000 65536"/>
                  <a:gd name="T13" fmla="*/ 0 60000 65536"/>
                  <a:gd name="T14" fmla="*/ 0 60000 65536"/>
                  <a:gd name="T15" fmla="*/ 0 w 184"/>
                  <a:gd name="T16" fmla="*/ 0 h 86"/>
                  <a:gd name="T17" fmla="*/ 184 w 184"/>
                  <a:gd name="T18" fmla="*/ 86 h 86"/>
                </a:gdLst>
                <a:ahLst/>
                <a:cxnLst>
                  <a:cxn ang="T10">
                    <a:pos x="T0" y="T1"/>
                  </a:cxn>
                  <a:cxn ang="T11">
                    <a:pos x="T2" y="T3"/>
                  </a:cxn>
                  <a:cxn ang="T12">
                    <a:pos x="T4" y="T5"/>
                  </a:cxn>
                  <a:cxn ang="T13">
                    <a:pos x="T6" y="T7"/>
                  </a:cxn>
                  <a:cxn ang="T14">
                    <a:pos x="T8" y="T9"/>
                  </a:cxn>
                </a:cxnLst>
                <a:rect l="T15" t="T16" r="T17" b="T18"/>
                <a:pathLst>
                  <a:path w="184" h="86">
                    <a:moveTo>
                      <a:pt x="184" y="43"/>
                    </a:moveTo>
                    <a:lnTo>
                      <a:pt x="0" y="86"/>
                    </a:lnTo>
                    <a:lnTo>
                      <a:pt x="0" y="43"/>
                    </a:lnTo>
                    <a:lnTo>
                      <a:pt x="0" y="0"/>
                    </a:lnTo>
                    <a:lnTo>
                      <a:pt x="184"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ko-KR" altLang="en-US"/>
              </a:p>
            </p:txBody>
          </p:sp>
          <p:sp>
            <p:nvSpPr>
              <p:cNvPr id="87174" name="Line 248">
                <a:extLst>
                  <a:ext uri="{FF2B5EF4-FFF2-40B4-BE49-F238E27FC236}">
                    <a16:creationId xmlns:a16="http://schemas.microsoft.com/office/drawing/2014/main" id="{A105D363-5A63-594A-84C1-05BA9293A1A5}"/>
                  </a:ext>
                </a:extLst>
              </p:cNvPr>
              <p:cNvSpPr>
                <a:spLocks noChangeShapeType="1"/>
              </p:cNvSpPr>
              <p:nvPr/>
            </p:nvSpPr>
            <p:spPr bwMode="auto">
              <a:xfrm>
                <a:off x="3721" y="3057"/>
                <a:ext cx="129" cy="1"/>
              </a:xfrm>
              <a:prstGeom prst="line">
                <a:avLst/>
              </a:prstGeom>
              <a:noFill/>
              <a:ln w="3492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sp>
          <p:nvSpPr>
            <p:cNvPr id="87159" name="Line 334">
              <a:extLst>
                <a:ext uri="{FF2B5EF4-FFF2-40B4-BE49-F238E27FC236}">
                  <a16:creationId xmlns:a16="http://schemas.microsoft.com/office/drawing/2014/main" id="{A1832263-78CC-884D-AA2C-85388B2D4636}"/>
                </a:ext>
              </a:extLst>
            </p:cNvPr>
            <p:cNvSpPr>
              <a:spLocks noChangeShapeType="1"/>
            </p:cNvSpPr>
            <p:nvPr/>
          </p:nvSpPr>
          <p:spPr bwMode="auto">
            <a:xfrm>
              <a:off x="1437" y="2496"/>
              <a:ext cx="143" cy="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7160" name="Freeform 335">
              <a:extLst>
                <a:ext uri="{FF2B5EF4-FFF2-40B4-BE49-F238E27FC236}">
                  <a16:creationId xmlns:a16="http://schemas.microsoft.com/office/drawing/2014/main" id="{680E6741-B6C2-174F-908D-DCCF7AD5BE1C}"/>
                </a:ext>
              </a:extLst>
            </p:cNvPr>
            <p:cNvSpPr>
              <a:spLocks/>
            </p:cNvSpPr>
            <p:nvPr/>
          </p:nvSpPr>
          <p:spPr bwMode="auto">
            <a:xfrm>
              <a:off x="1039" y="2323"/>
              <a:ext cx="394" cy="362"/>
            </a:xfrm>
            <a:custGeom>
              <a:avLst/>
              <a:gdLst>
                <a:gd name="T0" fmla="*/ 9287179 w 275"/>
                <a:gd name="T1" fmla="*/ 81989 h 291"/>
                <a:gd name="T2" fmla="*/ 8713264 w 275"/>
                <a:gd name="T3" fmla="*/ 98272 h 291"/>
                <a:gd name="T4" fmla="*/ 8046020 w 275"/>
                <a:gd name="T5" fmla="*/ 113489 h 291"/>
                <a:gd name="T6" fmla="*/ 7193980 w 275"/>
                <a:gd name="T7" fmla="*/ 126597 h 291"/>
                <a:gd name="T8" fmla="*/ 6245533 w 275"/>
                <a:gd name="T9" fmla="*/ 138486 h 291"/>
                <a:gd name="T10" fmla="*/ 5133195 w 275"/>
                <a:gd name="T11" fmla="*/ 149776 h 291"/>
                <a:gd name="T12" fmla="*/ 4019026 w 275"/>
                <a:gd name="T13" fmla="*/ 156776 h 291"/>
                <a:gd name="T14" fmla="*/ 2765420 w 275"/>
                <a:gd name="T15" fmla="*/ 163513 h 291"/>
                <a:gd name="T16" fmla="*/ 0 w 275"/>
                <a:gd name="T17" fmla="*/ 163513 h 291"/>
                <a:gd name="T18" fmla="*/ 559281 w 275"/>
                <a:gd name="T19" fmla="*/ 143921 h 291"/>
                <a:gd name="T20" fmla="*/ 940309 w 275"/>
                <a:gd name="T21" fmla="*/ 122406 h 291"/>
                <a:gd name="T22" fmla="*/ 1188704 w 275"/>
                <a:gd name="T23" fmla="*/ 101993 h 291"/>
                <a:gd name="T24" fmla="*/ 1265505 w 275"/>
                <a:gd name="T25" fmla="*/ 81989 h 291"/>
                <a:gd name="T26" fmla="*/ 1188704 w 275"/>
                <a:gd name="T27" fmla="*/ 59728 h 291"/>
                <a:gd name="T28" fmla="*/ 940309 w 275"/>
                <a:gd name="T29" fmla="*/ 39356 h 291"/>
                <a:gd name="T30" fmla="*/ 559281 w 275"/>
                <a:gd name="T31" fmla="*/ 19972 h 291"/>
                <a:gd name="T32" fmla="*/ 0 w 275"/>
                <a:gd name="T33" fmla="*/ 0 h 291"/>
                <a:gd name="T34" fmla="*/ 2765420 w 275"/>
                <a:gd name="T35" fmla="*/ 0 h 291"/>
                <a:gd name="T36" fmla="*/ 4019026 w 275"/>
                <a:gd name="T37" fmla="*/ 5556 h 291"/>
                <a:gd name="T38" fmla="*/ 5210939 w 275"/>
                <a:gd name="T39" fmla="*/ 13211 h 291"/>
                <a:gd name="T40" fmla="*/ 6245533 w 275"/>
                <a:gd name="T41" fmla="*/ 23970 h 291"/>
                <a:gd name="T42" fmla="*/ 7193980 w 275"/>
                <a:gd name="T43" fmla="*/ 36120 h 291"/>
                <a:gd name="T44" fmla="*/ 8046020 w 275"/>
                <a:gd name="T45" fmla="*/ 48958 h 291"/>
                <a:gd name="T46" fmla="*/ 8783750 w 275"/>
                <a:gd name="T47" fmla="*/ 64268 h 291"/>
                <a:gd name="T48" fmla="*/ 9287179 w 275"/>
                <a:gd name="T49" fmla="*/ 81989 h 29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75"/>
                <a:gd name="T76" fmla="*/ 0 h 291"/>
                <a:gd name="T77" fmla="*/ 275 w 275"/>
                <a:gd name="T78" fmla="*/ 291 h 29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75" h="291">
                  <a:moveTo>
                    <a:pt x="275" y="146"/>
                  </a:moveTo>
                  <a:lnTo>
                    <a:pt x="258" y="175"/>
                  </a:lnTo>
                  <a:lnTo>
                    <a:pt x="238" y="202"/>
                  </a:lnTo>
                  <a:lnTo>
                    <a:pt x="213" y="225"/>
                  </a:lnTo>
                  <a:lnTo>
                    <a:pt x="185" y="246"/>
                  </a:lnTo>
                  <a:lnTo>
                    <a:pt x="152" y="266"/>
                  </a:lnTo>
                  <a:lnTo>
                    <a:pt x="119" y="279"/>
                  </a:lnTo>
                  <a:lnTo>
                    <a:pt x="82" y="291"/>
                  </a:lnTo>
                  <a:lnTo>
                    <a:pt x="0" y="291"/>
                  </a:lnTo>
                  <a:lnTo>
                    <a:pt x="17" y="256"/>
                  </a:lnTo>
                  <a:lnTo>
                    <a:pt x="28" y="219"/>
                  </a:lnTo>
                  <a:lnTo>
                    <a:pt x="35" y="182"/>
                  </a:lnTo>
                  <a:lnTo>
                    <a:pt x="38" y="146"/>
                  </a:lnTo>
                  <a:lnTo>
                    <a:pt x="35" y="107"/>
                  </a:lnTo>
                  <a:lnTo>
                    <a:pt x="28" y="70"/>
                  </a:lnTo>
                  <a:lnTo>
                    <a:pt x="17" y="35"/>
                  </a:lnTo>
                  <a:lnTo>
                    <a:pt x="0" y="0"/>
                  </a:lnTo>
                  <a:lnTo>
                    <a:pt x="82" y="0"/>
                  </a:lnTo>
                  <a:lnTo>
                    <a:pt x="119" y="10"/>
                  </a:lnTo>
                  <a:lnTo>
                    <a:pt x="154" y="23"/>
                  </a:lnTo>
                  <a:lnTo>
                    <a:pt x="185" y="43"/>
                  </a:lnTo>
                  <a:lnTo>
                    <a:pt x="213" y="64"/>
                  </a:lnTo>
                  <a:lnTo>
                    <a:pt x="238" y="87"/>
                  </a:lnTo>
                  <a:lnTo>
                    <a:pt x="260" y="114"/>
                  </a:lnTo>
                  <a:lnTo>
                    <a:pt x="275" y="146"/>
                  </a:lnTo>
                  <a:close/>
                </a:path>
              </a:pathLst>
            </a:custGeom>
            <a:solidFill>
              <a:srgbClr val="FFFFFF"/>
            </a:solidFill>
            <a:ln w="19050">
              <a:solidFill>
                <a:srgbClr val="000000"/>
              </a:solidFill>
              <a:round/>
              <a:headEnd/>
              <a:tailEnd/>
            </a:ln>
          </p:spPr>
          <p:txBody>
            <a:bodyPr/>
            <a:lstStyle/>
            <a:p>
              <a:endParaRPr lang="ko-KR" altLang="en-US"/>
            </a:p>
          </p:txBody>
        </p:sp>
        <p:sp>
          <p:nvSpPr>
            <p:cNvPr id="87161" name="Freeform 336">
              <a:extLst>
                <a:ext uri="{FF2B5EF4-FFF2-40B4-BE49-F238E27FC236}">
                  <a16:creationId xmlns:a16="http://schemas.microsoft.com/office/drawing/2014/main" id="{EC3D5506-5A8C-874C-8A77-0E501B21616D}"/>
                </a:ext>
              </a:extLst>
            </p:cNvPr>
            <p:cNvSpPr>
              <a:spLocks/>
            </p:cNvSpPr>
            <p:nvPr/>
          </p:nvSpPr>
          <p:spPr bwMode="auto">
            <a:xfrm>
              <a:off x="480" y="2143"/>
              <a:ext cx="386" cy="342"/>
            </a:xfrm>
            <a:custGeom>
              <a:avLst/>
              <a:gdLst>
                <a:gd name="T0" fmla="*/ 1 w 541"/>
                <a:gd name="T1" fmla="*/ 2 h 449"/>
                <a:gd name="T2" fmla="*/ 0 w 541"/>
                <a:gd name="T3" fmla="*/ 2 h 449"/>
                <a:gd name="T4" fmla="*/ 0 w 541"/>
                <a:gd name="T5" fmla="*/ 0 h 449"/>
                <a:gd name="T6" fmla="*/ 1 w 541"/>
                <a:gd name="T7" fmla="*/ 0 h 449"/>
                <a:gd name="T8" fmla="*/ 1 w 541"/>
                <a:gd name="T9" fmla="*/ 2 h 449"/>
                <a:gd name="T10" fmla="*/ 1 w 541"/>
                <a:gd name="T11" fmla="*/ 2 h 449"/>
                <a:gd name="T12" fmla="*/ 1 w 541"/>
                <a:gd name="T13" fmla="*/ 2 h 449"/>
                <a:gd name="T14" fmla="*/ 1 w 541"/>
                <a:gd name="T15" fmla="*/ 2 h 449"/>
                <a:gd name="T16" fmla="*/ 1 w 541"/>
                <a:gd name="T17" fmla="*/ 2 h 449"/>
                <a:gd name="T18" fmla="*/ 1 w 541"/>
                <a:gd name="T19" fmla="*/ 2 h 449"/>
                <a:gd name="T20" fmla="*/ 1 w 541"/>
                <a:gd name="T21" fmla="*/ 2 h 449"/>
                <a:gd name="T22" fmla="*/ 1 w 541"/>
                <a:gd name="T23" fmla="*/ 2 h 449"/>
                <a:gd name="T24" fmla="*/ 1 w 541"/>
                <a:gd name="T25" fmla="*/ 2 h 449"/>
                <a:gd name="T26" fmla="*/ 1 w 541"/>
                <a:gd name="T27" fmla="*/ 2 h 449"/>
                <a:gd name="T28" fmla="*/ 1 w 541"/>
                <a:gd name="T29" fmla="*/ 2 h 449"/>
                <a:gd name="T30" fmla="*/ 1 w 541"/>
                <a:gd name="T31" fmla="*/ 2 h 449"/>
                <a:gd name="T32" fmla="*/ 1 w 541"/>
                <a:gd name="T33" fmla="*/ 2 h 449"/>
                <a:gd name="T34" fmla="*/ 1 w 541"/>
                <a:gd name="T35" fmla="*/ 2 h 449"/>
                <a:gd name="T36" fmla="*/ 1 w 541"/>
                <a:gd name="T37" fmla="*/ 2 h 449"/>
                <a:gd name="T38" fmla="*/ 1 w 541"/>
                <a:gd name="T39" fmla="*/ 2 h 449"/>
                <a:gd name="T40" fmla="*/ 1 w 541"/>
                <a:gd name="T41" fmla="*/ 2 h 449"/>
                <a:gd name="T42" fmla="*/ 1 w 541"/>
                <a:gd name="T43" fmla="*/ 2 h 449"/>
                <a:gd name="T44" fmla="*/ 1 w 541"/>
                <a:gd name="T45" fmla="*/ 2 h 449"/>
                <a:gd name="T46" fmla="*/ 1 w 541"/>
                <a:gd name="T47" fmla="*/ 2 h 449"/>
                <a:gd name="T48" fmla="*/ 1 w 541"/>
                <a:gd name="T49" fmla="*/ 2 h 449"/>
                <a:gd name="T50" fmla="*/ 1 w 541"/>
                <a:gd name="T51" fmla="*/ 2 h 449"/>
                <a:gd name="T52" fmla="*/ 1 w 541"/>
                <a:gd name="T53" fmla="*/ 2 h 44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41"/>
                <a:gd name="T82" fmla="*/ 0 h 449"/>
                <a:gd name="T83" fmla="*/ 541 w 541"/>
                <a:gd name="T84" fmla="*/ 449 h 44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41" h="449">
                  <a:moveTo>
                    <a:pt x="333" y="449"/>
                  </a:moveTo>
                  <a:lnTo>
                    <a:pt x="0" y="449"/>
                  </a:lnTo>
                  <a:lnTo>
                    <a:pt x="0" y="0"/>
                  </a:lnTo>
                  <a:lnTo>
                    <a:pt x="333" y="0"/>
                  </a:lnTo>
                  <a:lnTo>
                    <a:pt x="361" y="2"/>
                  </a:lnTo>
                  <a:lnTo>
                    <a:pt x="389" y="9"/>
                  </a:lnTo>
                  <a:lnTo>
                    <a:pt x="416" y="19"/>
                  </a:lnTo>
                  <a:lnTo>
                    <a:pt x="441" y="33"/>
                  </a:lnTo>
                  <a:lnTo>
                    <a:pt x="464" y="50"/>
                  </a:lnTo>
                  <a:lnTo>
                    <a:pt x="485" y="71"/>
                  </a:lnTo>
                  <a:lnTo>
                    <a:pt x="503" y="95"/>
                  </a:lnTo>
                  <a:lnTo>
                    <a:pt x="518" y="121"/>
                  </a:lnTo>
                  <a:lnTo>
                    <a:pt x="529" y="149"/>
                  </a:lnTo>
                  <a:lnTo>
                    <a:pt x="537" y="179"/>
                  </a:lnTo>
                  <a:lnTo>
                    <a:pt x="541" y="209"/>
                  </a:lnTo>
                  <a:lnTo>
                    <a:pt x="541" y="240"/>
                  </a:lnTo>
                  <a:lnTo>
                    <a:pt x="537" y="270"/>
                  </a:lnTo>
                  <a:lnTo>
                    <a:pt x="529" y="300"/>
                  </a:lnTo>
                  <a:lnTo>
                    <a:pt x="518" y="328"/>
                  </a:lnTo>
                  <a:lnTo>
                    <a:pt x="503" y="354"/>
                  </a:lnTo>
                  <a:lnTo>
                    <a:pt x="485" y="378"/>
                  </a:lnTo>
                  <a:lnTo>
                    <a:pt x="464" y="399"/>
                  </a:lnTo>
                  <a:lnTo>
                    <a:pt x="441" y="417"/>
                  </a:lnTo>
                  <a:lnTo>
                    <a:pt x="416" y="431"/>
                  </a:lnTo>
                  <a:lnTo>
                    <a:pt x="389" y="442"/>
                  </a:lnTo>
                  <a:lnTo>
                    <a:pt x="361" y="448"/>
                  </a:lnTo>
                  <a:lnTo>
                    <a:pt x="333" y="449"/>
                  </a:lnTo>
                  <a:close/>
                </a:path>
              </a:pathLst>
            </a:custGeom>
            <a:solidFill>
              <a:srgbClr val="FFFFFF"/>
            </a:solidFill>
            <a:ln w="19050">
              <a:solidFill>
                <a:srgbClr val="000000"/>
              </a:solidFill>
              <a:round/>
              <a:headEnd/>
              <a:tailEnd/>
            </a:ln>
          </p:spPr>
          <p:txBody>
            <a:bodyPr/>
            <a:lstStyle/>
            <a:p>
              <a:endParaRPr lang="ko-KR" altLang="en-US"/>
            </a:p>
          </p:txBody>
        </p:sp>
        <p:sp>
          <p:nvSpPr>
            <p:cNvPr id="87162" name="Freeform 337">
              <a:extLst>
                <a:ext uri="{FF2B5EF4-FFF2-40B4-BE49-F238E27FC236}">
                  <a16:creationId xmlns:a16="http://schemas.microsoft.com/office/drawing/2014/main" id="{61D29774-70CC-884E-8272-29623644E97A}"/>
                </a:ext>
              </a:extLst>
            </p:cNvPr>
            <p:cNvSpPr>
              <a:spLocks/>
            </p:cNvSpPr>
            <p:nvPr/>
          </p:nvSpPr>
          <p:spPr bwMode="auto">
            <a:xfrm>
              <a:off x="481" y="2524"/>
              <a:ext cx="386" cy="342"/>
            </a:xfrm>
            <a:custGeom>
              <a:avLst/>
              <a:gdLst>
                <a:gd name="T0" fmla="*/ 1 w 541"/>
                <a:gd name="T1" fmla="*/ 2 h 449"/>
                <a:gd name="T2" fmla="*/ 0 w 541"/>
                <a:gd name="T3" fmla="*/ 2 h 449"/>
                <a:gd name="T4" fmla="*/ 0 w 541"/>
                <a:gd name="T5" fmla="*/ 0 h 449"/>
                <a:gd name="T6" fmla="*/ 1 w 541"/>
                <a:gd name="T7" fmla="*/ 0 h 449"/>
                <a:gd name="T8" fmla="*/ 1 w 541"/>
                <a:gd name="T9" fmla="*/ 2 h 449"/>
                <a:gd name="T10" fmla="*/ 1 w 541"/>
                <a:gd name="T11" fmla="*/ 2 h 449"/>
                <a:gd name="T12" fmla="*/ 1 w 541"/>
                <a:gd name="T13" fmla="*/ 2 h 449"/>
                <a:gd name="T14" fmla="*/ 1 w 541"/>
                <a:gd name="T15" fmla="*/ 2 h 449"/>
                <a:gd name="T16" fmla="*/ 1 w 541"/>
                <a:gd name="T17" fmla="*/ 2 h 449"/>
                <a:gd name="T18" fmla="*/ 1 w 541"/>
                <a:gd name="T19" fmla="*/ 2 h 449"/>
                <a:gd name="T20" fmla="*/ 1 w 541"/>
                <a:gd name="T21" fmla="*/ 2 h 449"/>
                <a:gd name="T22" fmla="*/ 1 w 541"/>
                <a:gd name="T23" fmla="*/ 2 h 449"/>
                <a:gd name="T24" fmla="*/ 1 w 541"/>
                <a:gd name="T25" fmla="*/ 2 h 449"/>
                <a:gd name="T26" fmla="*/ 1 w 541"/>
                <a:gd name="T27" fmla="*/ 2 h 449"/>
                <a:gd name="T28" fmla="*/ 1 w 541"/>
                <a:gd name="T29" fmla="*/ 2 h 449"/>
                <a:gd name="T30" fmla="*/ 1 w 541"/>
                <a:gd name="T31" fmla="*/ 2 h 449"/>
                <a:gd name="T32" fmla="*/ 1 w 541"/>
                <a:gd name="T33" fmla="*/ 2 h 449"/>
                <a:gd name="T34" fmla="*/ 1 w 541"/>
                <a:gd name="T35" fmla="*/ 2 h 449"/>
                <a:gd name="T36" fmla="*/ 1 w 541"/>
                <a:gd name="T37" fmla="*/ 2 h 449"/>
                <a:gd name="T38" fmla="*/ 1 w 541"/>
                <a:gd name="T39" fmla="*/ 2 h 449"/>
                <a:gd name="T40" fmla="*/ 1 w 541"/>
                <a:gd name="T41" fmla="*/ 2 h 449"/>
                <a:gd name="T42" fmla="*/ 1 w 541"/>
                <a:gd name="T43" fmla="*/ 2 h 449"/>
                <a:gd name="T44" fmla="*/ 1 w 541"/>
                <a:gd name="T45" fmla="*/ 2 h 449"/>
                <a:gd name="T46" fmla="*/ 1 w 541"/>
                <a:gd name="T47" fmla="*/ 2 h 449"/>
                <a:gd name="T48" fmla="*/ 1 w 541"/>
                <a:gd name="T49" fmla="*/ 2 h 449"/>
                <a:gd name="T50" fmla="*/ 1 w 541"/>
                <a:gd name="T51" fmla="*/ 2 h 449"/>
                <a:gd name="T52" fmla="*/ 1 w 541"/>
                <a:gd name="T53" fmla="*/ 2 h 44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41"/>
                <a:gd name="T82" fmla="*/ 0 h 449"/>
                <a:gd name="T83" fmla="*/ 541 w 541"/>
                <a:gd name="T84" fmla="*/ 449 h 44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41" h="449">
                  <a:moveTo>
                    <a:pt x="333" y="449"/>
                  </a:moveTo>
                  <a:lnTo>
                    <a:pt x="0" y="449"/>
                  </a:lnTo>
                  <a:lnTo>
                    <a:pt x="0" y="0"/>
                  </a:lnTo>
                  <a:lnTo>
                    <a:pt x="333" y="0"/>
                  </a:lnTo>
                  <a:lnTo>
                    <a:pt x="361" y="2"/>
                  </a:lnTo>
                  <a:lnTo>
                    <a:pt x="389" y="9"/>
                  </a:lnTo>
                  <a:lnTo>
                    <a:pt x="416" y="19"/>
                  </a:lnTo>
                  <a:lnTo>
                    <a:pt x="441" y="33"/>
                  </a:lnTo>
                  <a:lnTo>
                    <a:pt x="464" y="50"/>
                  </a:lnTo>
                  <a:lnTo>
                    <a:pt x="485" y="71"/>
                  </a:lnTo>
                  <a:lnTo>
                    <a:pt x="503" y="95"/>
                  </a:lnTo>
                  <a:lnTo>
                    <a:pt x="518" y="121"/>
                  </a:lnTo>
                  <a:lnTo>
                    <a:pt x="529" y="149"/>
                  </a:lnTo>
                  <a:lnTo>
                    <a:pt x="537" y="179"/>
                  </a:lnTo>
                  <a:lnTo>
                    <a:pt x="541" y="209"/>
                  </a:lnTo>
                  <a:lnTo>
                    <a:pt x="541" y="240"/>
                  </a:lnTo>
                  <a:lnTo>
                    <a:pt x="537" y="270"/>
                  </a:lnTo>
                  <a:lnTo>
                    <a:pt x="529" y="300"/>
                  </a:lnTo>
                  <a:lnTo>
                    <a:pt x="518" y="328"/>
                  </a:lnTo>
                  <a:lnTo>
                    <a:pt x="503" y="354"/>
                  </a:lnTo>
                  <a:lnTo>
                    <a:pt x="485" y="378"/>
                  </a:lnTo>
                  <a:lnTo>
                    <a:pt x="464" y="399"/>
                  </a:lnTo>
                  <a:lnTo>
                    <a:pt x="441" y="417"/>
                  </a:lnTo>
                  <a:lnTo>
                    <a:pt x="416" y="431"/>
                  </a:lnTo>
                  <a:lnTo>
                    <a:pt x="389" y="442"/>
                  </a:lnTo>
                  <a:lnTo>
                    <a:pt x="361" y="448"/>
                  </a:lnTo>
                  <a:lnTo>
                    <a:pt x="333" y="449"/>
                  </a:lnTo>
                  <a:close/>
                </a:path>
              </a:pathLst>
            </a:custGeom>
            <a:solidFill>
              <a:srgbClr val="FFFFFF"/>
            </a:solidFill>
            <a:ln w="19050">
              <a:solidFill>
                <a:srgbClr val="000000"/>
              </a:solidFill>
              <a:round/>
              <a:headEnd/>
              <a:tailEnd/>
            </a:ln>
          </p:spPr>
          <p:txBody>
            <a:bodyPr/>
            <a:lstStyle/>
            <a:p>
              <a:endParaRPr lang="ko-KR" altLang="en-US"/>
            </a:p>
          </p:txBody>
        </p:sp>
        <p:sp>
          <p:nvSpPr>
            <p:cNvPr id="87163" name="Freeform 338">
              <a:extLst>
                <a:ext uri="{FF2B5EF4-FFF2-40B4-BE49-F238E27FC236}">
                  <a16:creationId xmlns:a16="http://schemas.microsoft.com/office/drawing/2014/main" id="{9239238E-D6BE-D344-88DE-471DCF13703A}"/>
                </a:ext>
              </a:extLst>
            </p:cNvPr>
            <p:cNvSpPr>
              <a:spLocks/>
            </p:cNvSpPr>
            <p:nvPr/>
          </p:nvSpPr>
          <p:spPr bwMode="auto">
            <a:xfrm>
              <a:off x="2448" y="2156"/>
              <a:ext cx="386" cy="342"/>
            </a:xfrm>
            <a:custGeom>
              <a:avLst/>
              <a:gdLst>
                <a:gd name="T0" fmla="*/ 1 w 541"/>
                <a:gd name="T1" fmla="*/ 2 h 449"/>
                <a:gd name="T2" fmla="*/ 0 w 541"/>
                <a:gd name="T3" fmla="*/ 2 h 449"/>
                <a:gd name="T4" fmla="*/ 0 w 541"/>
                <a:gd name="T5" fmla="*/ 0 h 449"/>
                <a:gd name="T6" fmla="*/ 1 w 541"/>
                <a:gd name="T7" fmla="*/ 0 h 449"/>
                <a:gd name="T8" fmla="*/ 1 w 541"/>
                <a:gd name="T9" fmla="*/ 2 h 449"/>
                <a:gd name="T10" fmla="*/ 1 w 541"/>
                <a:gd name="T11" fmla="*/ 2 h 449"/>
                <a:gd name="T12" fmla="*/ 1 w 541"/>
                <a:gd name="T13" fmla="*/ 2 h 449"/>
                <a:gd name="T14" fmla="*/ 1 w 541"/>
                <a:gd name="T15" fmla="*/ 2 h 449"/>
                <a:gd name="T16" fmla="*/ 1 w 541"/>
                <a:gd name="T17" fmla="*/ 2 h 449"/>
                <a:gd name="T18" fmla="*/ 1 w 541"/>
                <a:gd name="T19" fmla="*/ 2 h 449"/>
                <a:gd name="T20" fmla="*/ 1 w 541"/>
                <a:gd name="T21" fmla="*/ 2 h 449"/>
                <a:gd name="T22" fmla="*/ 1 w 541"/>
                <a:gd name="T23" fmla="*/ 2 h 449"/>
                <a:gd name="T24" fmla="*/ 1 w 541"/>
                <a:gd name="T25" fmla="*/ 2 h 449"/>
                <a:gd name="T26" fmla="*/ 1 w 541"/>
                <a:gd name="T27" fmla="*/ 2 h 449"/>
                <a:gd name="T28" fmla="*/ 1 w 541"/>
                <a:gd name="T29" fmla="*/ 2 h 449"/>
                <a:gd name="T30" fmla="*/ 1 w 541"/>
                <a:gd name="T31" fmla="*/ 2 h 449"/>
                <a:gd name="T32" fmla="*/ 1 w 541"/>
                <a:gd name="T33" fmla="*/ 2 h 449"/>
                <a:gd name="T34" fmla="*/ 1 w 541"/>
                <a:gd name="T35" fmla="*/ 2 h 449"/>
                <a:gd name="T36" fmla="*/ 1 w 541"/>
                <a:gd name="T37" fmla="*/ 2 h 449"/>
                <a:gd name="T38" fmla="*/ 1 w 541"/>
                <a:gd name="T39" fmla="*/ 2 h 449"/>
                <a:gd name="T40" fmla="*/ 1 w 541"/>
                <a:gd name="T41" fmla="*/ 2 h 449"/>
                <a:gd name="T42" fmla="*/ 1 w 541"/>
                <a:gd name="T43" fmla="*/ 2 h 449"/>
                <a:gd name="T44" fmla="*/ 1 w 541"/>
                <a:gd name="T45" fmla="*/ 2 h 449"/>
                <a:gd name="T46" fmla="*/ 1 w 541"/>
                <a:gd name="T47" fmla="*/ 2 h 449"/>
                <a:gd name="T48" fmla="*/ 1 w 541"/>
                <a:gd name="T49" fmla="*/ 2 h 449"/>
                <a:gd name="T50" fmla="*/ 1 w 541"/>
                <a:gd name="T51" fmla="*/ 2 h 449"/>
                <a:gd name="T52" fmla="*/ 1 w 541"/>
                <a:gd name="T53" fmla="*/ 2 h 44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41"/>
                <a:gd name="T82" fmla="*/ 0 h 449"/>
                <a:gd name="T83" fmla="*/ 541 w 541"/>
                <a:gd name="T84" fmla="*/ 449 h 44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41" h="449">
                  <a:moveTo>
                    <a:pt x="333" y="449"/>
                  </a:moveTo>
                  <a:lnTo>
                    <a:pt x="0" y="449"/>
                  </a:lnTo>
                  <a:lnTo>
                    <a:pt x="0" y="0"/>
                  </a:lnTo>
                  <a:lnTo>
                    <a:pt x="333" y="0"/>
                  </a:lnTo>
                  <a:lnTo>
                    <a:pt x="361" y="2"/>
                  </a:lnTo>
                  <a:lnTo>
                    <a:pt x="389" y="9"/>
                  </a:lnTo>
                  <a:lnTo>
                    <a:pt x="416" y="19"/>
                  </a:lnTo>
                  <a:lnTo>
                    <a:pt x="441" y="33"/>
                  </a:lnTo>
                  <a:lnTo>
                    <a:pt x="464" y="50"/>
                  </a:lnTo>
                  <a:lnTo>
                    <a:pt x="485" y="71"/>
                  </a:lnTo>
                  <a:lnTo>
                    <a:pt x="503" y="95"/>
                  </a:lnTo>
                  <a:lnTo>
                    <a:pt x="518" y="121"/>
                  </a:lnTo>
                  <a:lnTo>
                    <a:pt x="529" y="149"/>
                  </a:lnTo>
                  <a:lnTo>
                    <a:pt x="537" y="179"/>
                  </a:lnTo>
                  <a:lnTo>
                    <a:pt x="541" y="209"/>
                  </a:lnTo>
                  <a:lnTo>
                    <a:pt x="541" y="240"/>
                  </a:lnTo>
                  <a:lnTo>
                    <a:pt x="537" y="270"/>
                  </a:lnTo>
                  <a:lnTo>
                    <a:pt x="529" y="300"/>
                  </a:lnTo>
                  <a:lnTo>
                    <a:pt x="518" y="328"/>
                  </a:lnTo>
                  <a:lnTo>
                    <a:pt x="503" y="354"/>
                  </a:lnTo>
                  <a:lnTo>
                    <a:pt x="485" y="378"/>
                  </a:lnTo>
                  <a:lnTo>
                    <a:pt x="464" y="399"/>
                  </a:lnTo>
                  <a:lnTo>
                    <a:pt x="441" y="417"/>
                  </a:lnTo>
                  <a:lnTo>
                    <a:pt x="416" y="431"/>
                  </a:lnTo>
                  <a:lnTo>
                    <a:pt x="389" y="442"/>
                  </a:lnTo>
                  <a:lnTo>
                    <a:pt x="361" y="448"/>
                  </a:lnTo>
                  <a:lnTo>
                    <a:pt x="333" y="449"/>
                  </a:lnTo>
                  <a:close/>
                </a:path>
              </a:pathLst>
            </a:custGeom>
            <a:solidFill>
              <a:srgbClr val="FFFFFF"/>
            </a:solidFill>
            <a:ln w="19050">
              <a:solidFill>
                <a:srgbClr val="000000"/>
              </a:solidFill>
              <a:round/>
              <a:headEnd/>
              <a:tailEnd/>
            </a:ln>
          </p:spPr>
          <p:txBody>
            <a:bodyPr/>
            <a:lstStyle/>
            <a:p>
              <a:endParaRPr lang="ko-KR" altLang="en-US"/>
            </a:p>
          </p:txBody>
        </p:sp>
        <p:sp>
          <p:nvSpPr>
            <p:cNvPr id="87164" name="Freeform 339">
              <a:extLst>
                <a:ext uri="{FF2B5EF4-FFF2-40B4-BE49-F238E27FC236}">
                  <a16:creationId xmlns:a16="http://schemas.microsoft.com/office/drawing/2014/main" id="{EFE12DC7-F3F5-DA4D-B8FD-E00CB2B20C27}"/>
                </a:ext>
              </a:extLst>
            </p:cNvPr>
            <p:cNvSpPr>
              <a:spLocks/>
            </p:cNvSpPr>
            <p:nvPr/>
          </p:nvSpPr>
          <p:spPr bwMode="auto">
            <a:xfrm>
              <a:off x="2449" y="2537"/>
              <a:ext cx="386" cy="342"/>
            </a:xfrm>
            <a:custGeom>
              <a:avLst/>
              <a:gdLst>
                <a:gd name="T0" fmla="*/ 1 w 541"/>
                <a:gd name="T1" fmla="*/ 2 h 449"/>
                <a:gd name="T2" fmla="*/ 0 w 541"/>
                <a:gd name="T3" fmla="*/ 2 h 449"/>
                <a:gd name="T4" fmla="*/ 0 w 541"/>
                <a:gd name="T5" fmla="*/ 0 h 449"/>
                <a:gd name="T6" fmla="*/ 1 w 541"/>
                <a:gd name="T7" fmla="*/ 0 h 449"/>
                <a:gd name="T8" fmla="*/ 1 w 541"/>
                <a:gd name="T9" fmla="*/ 2 h 449"/>
                <a:gd name="T10" fmla="*/ 1 w 541"/>
                <a:gd name="T11" fmla="*/ 2 h 449"/>
                <a:gd name="T12" fmla="*/ 1 w 541"/>
                <a:gd name="T13" fmla="*/ 2 h 449"/>
                <a:gd name="T14" fmla="*/ 1 w 541"/>
                <a:gd name="T15" fmla="*/ 2 h 449"/>
                <a:gd name="T16" fmla="*/ 1 w 541"/>
                <a:gd name="T17" fmla="*/ 2 h 449"/>
                <a:gd name="T18" fmla="*/ 1 w 541"/>
                <a:gd name="T19" fmla="*/ 2 h 449"/>
                <a:gd name="T20" fmla="*/ 1 w 541"/>
                <a:gd name="T21" fmla="*/ 2 h 449"/>
                <a:gd name="T22" fmla="*/ 1 w 541"/>
                <a:gd name="T23" fmla="*/ 2 h 449"/>
                <a:gd name="T24" fmla="*/ 1 w 541"/>
                <a:gd name="T25" fmla="*/ 2 h 449"/>
                <a:gd name="T26" fmla="*/ 1 w 541"/>
                <a:gd name="T27" fmla="*/ 2 h 449"/>
                <a:gd name="T28" fmla="*/ 1 w 541"/>
                <a:gd name="T29" fmla="*/ 2 h 449"/>
                <a:gd name="T30" fmla="*/ 1 w 541"/>
                <a:gd name="T31" fmla="*/ 2 h 449"/>
                <a:gd name="T32" fmla="*/ 1 w 541"/>
                <a:gd name="T33" fmla="*/ 2 h 449"/>
                <a:gd name="T34" fmla="*/ 1 w 541"/>
                <a:gd name="T35" fmla="*/ 2 h 449"/>
                <a:gd name="T36" fmla="*/ 1 w 541"/>
                <a:gd name="T37" fmla="*/ 2 h 449"/>
                <a:gd name="T38" fmla="*/ 1 w 541"/>
                <a:gd name="T39" fmla="*/ 2 h 449"/>
                <a:gd name="T40" fmla="*/ 1 w 541"/>
                <a:gd name="T41" fmla="*/ 2 h 449"/>
                <a:gd name="T42" fmla="*/ 1 w 541"/>
                <a:gd name="T43" fmla="*/ 2 h 449"/>
                <a:gd name="T44" fmla="*/ 1 w 541"/>
                <a:gd name="T45" fmla="*/ 2 h 449"/>
                <a:gd name="T46" fmla="*/ 1 w 541"/>
                <a:gd name="T47" fmla="*/ 2 h 449"/>
                <a:gd name="T48" fmla="*/ 1 w 541"/>
                <a:gd name="T49" fmla="*/ 2 h 449"/>
                <a:gd name="T50" fmla="*/ 1 w 541"/>
                <a:gd name="T51" fmla="*/ 2 h 449"/>
                <a:gd name="T52" fmla="*/ 1 w 541"/>
                <a:gd name="T53" fmla="*/ 2 h 44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41"/>
                <a:gd name="T82" fmla="*/ 0 h 449"/>
                <a:gd name="T83" fmla="*/ 541 w 541"/>
                <a:gd name="T84" fmla="*/ 449 h 44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41" h="449">
                  <a:moveTo>
                    <a:pt x="333" y="449"/>
                  </a:moveTo>
                  <a:lnTo>
                    <a:pt x="0" y="449"/>
                  </a:lnTo>
                  <a:lnTo>
                    <a:pt x="0" y="0"/>
                  </a:lnTo>
                  <a:lnTo>
                    <a:pt x="333" y="0"/>
                  </a:lnTo>
                  <a:lnTo>
                    <a:pt x="361" y="2"/>
                  </a:lnTo>
                  <a:lnTo>
                    <a:pt x="389" y="9"/>
                  </a:lnTo>
                  <a:lnTo>
                    <a:pt x="416" y="19"/>
                  </a:lnTo>
                  <a:lnTo>
                    <a:pt x="441" y="33"/>
                  </a:lnTo>
                  <a:lnTo>
                    <a:pt x="464" y="50"/>
                  </a:lnTo>
                  <a:lnTo>
                    <a:pt x="485" y="71"/>
                  </a:lnTo>
                  <a:lnTo>
                    <a:pt x="503" y="95"/>
                  </a:lnTo>
                  <a:lnTo>
                    <a:pt x="518" y="121"/>
                  </a:lnTo>
                  <a:lnTo>
                    <a:pt x="529" y="149"/>
                  </a:lnTo>
                  <a:lnTo>
                    <a:pt x="537" y="179"/>
                  </a:lnTo>
                  <a:lnTo>
                    <a:pt x="541" y="209"/>
                  </a:lnTo>
                  <a:lnTo>
                    <a:pt x="541" y="240"/>
                  </a:lnTo>
                  <a:lnTo>
                    <a:pt x="537" y="270"/>
                  </a:lnTo>
                  <a:lnTo>
                    <a:pt x="529" y="300"/>
                  </a:lnTo>
                  <a:lnTo>
                    <a:pt x="518" y="328"/>
                  </a:lnTo>
                  <a:lnTo>
                    <a:pt x="503" y="354"/>
                  </a:lnTo>
                  <a:lnTo>
                    <a:pt x="485" y="378"/>
                  </a:lnTo>
                  <a:lnTo>
                    <a:pt x="464" y="399"/>
                  </a:lnTo>
                  <a:lnTo>
                    <a:pt x="441" y="417"/>
                  </a:lnTo>
                  <a:lnTo>
                    <a:pt x="416" y="431"/>
                  </a:lnTo>
                  <a:lnTo>
                    <a:pt x="389" y="442"/>
                  </a:lnTo>
                  <a:lnTo>
                    <a:pt x="361" y="448"/>
                  </a:lnTo>
                  <a:lnTo>
                    <a:pt x="333" y="449"/>
                  </a:lnTo>
                  <a:close/>
                </a:path>
              </a:pathLst>
            </a:custGeom>
            <a:solidFill>
              <a:srgbClr val="FFFFFF"/>
            </a:solidFill>
            <a:ln w="19050">
              <a:solidFill>
                <a:srgbClr val="000000"/>
              </a:solidFill>
              <a:round/>
              <a:headEnd/>
              <a:tailEnd/>
            </a:ln>
          </p:spPr>
          <p:txBody>
            <a:bodyPr/>
            <a:lstStyle/>
            <a:p>
              <a:endParaRPr lang="ko-KR" altLang="en-US"/>
            </a:p>
          </p:txBody>
        </p:sp>
        <p:sp>
          <p:nvSpPr>
            <p:cNvPr id="87165" name="Freeform 340">
              <a:extLst>
                <a:ext uri="{FF2B5EF4-FFF2-40B4-BE49-F238E27FC236}">
                  <a16:creationId xmlns:a16="http://schemas.microsoft.com/office/drawing/2014/main" id="{51A22A33-7748-624D-A75C-00830A0BFF42}"/>
                </a:ext>
              </a:extLst>
            </p:cNvPr>
            <p:cNvSpPr>
              <a:spLocks/>
            </p:cNvSpPr>
            <p:nvPr/>
          </p:nvSpPr>
          <p:spPr bwMode="auto">
            <a:xfrm>
              <a:off x="4396" y="2145"/>
              <a:ext cx="386" cy="342"/>
            </a:xfrm>
            <a:custGeom>
              <a:avLst/>
              <a:gdLst>
                <a:gd name="T0" fmla="*/ 1 w 541"/>
                <a:gd name="T1" fmla="*/ 2 h 449"/>
                <a:gd name="T2" fmla="*/ 0 w 541"/>
                <a:gd name="T3" fmla="*/ 2 h 449"/>
                <a:gd name="T4" fmla="*/ 0 w 541"/>
                <a:gd name="T5" fmla="*/ 0 h 449"/>
                <a:gd name="T6" fmla="*/ 1 w 541"/>
                <a:gd name="T7" fmla="*/ 0 h 449"/>
                <a:gd name="T8" fmla="*/ 1 w 541"/>
                <a:gd name="T9" fmla="*/ 2 h 449"/>
                <a:gd name="T10" fmla="*/ 1 w 541"/>
                <a:gd name="T11" fmla="*/ 2 h 449"/>
                <a:gd name="T12" fmla="*/ 1 w 541"/>
                <a:gd name="T13" fmla="*/ 2 h 449"/>
                <a:gd name="T14" fmla="*/ 1 w 541"/>
                <a:gd name="T15" fmla="*/ 2 h 449"/>
                <a:gd name="T16" fmla="*/ 1 w 541"/>
                <a:gd name="T17" fmla="*/ 2 h 449"/>
                <a:gd name="T18" fmla="*/ 1 w 541"/>
                <a:gd name="T19" fmla="*/ 2 h 449"/>
                <a:gd name="T20" fmla="*/ 1 w 541"/>
                <a:gd name="T21" fmla="*/ 2 h 449"/>
                <a:gd name="T22" fmla="*/ 1 w 541"/>
                <a:gd name="T23" fmla="*/ 2 h 449"/>
                <a:gd name="T24" fmla="*/ 1 w 541"/>
                <a:gd name="T25" fmla="*/ 2 h 449"/>
                <a:gd name="T26" fmla="*/ 1 w 541"/>
                <a:gd name="T27" fmla="*/ 2 h 449"/>
                <a:gd name="T28" fmla="*/ 1 w 541"/>
                <a:gd name="T29" fmla="*/ 2 h 449"/>
                <a:gd name="T30" fmla="*/ 1 w 541"/>
                <a:gd name="T31" fmla="*/ 2 h 449"/>
                <a:gd name="T32" fmla="*/ 1 w 541"/>
                <a:gd name="T33" fmla="*/ 2 h 449"/>
                <a:gd name="T34" fmla="*/ 1 w 541"/>
                <a:gd name="T35" fmla="*/ 2 h 449"/>
                <a:gd name="T36" fmla="*/ 1 w 541"/>
                <a:gd name="T37" fmla="*/ 2 h 449"/>
                <a:gd name="T38" fmla="*/ 1 w 541"/>
                <a:gd name="T39" fmla="*/ 2 h 449"/>
                <a:gd name="T40" fmla="*/ 1 w 541"/>
                <a:gd name="T41" fmla="*/ 2 h 449"/>
                <a:gd name="T42" fmla="*/ 1 w 541"/>
                <a:gd name="T43" fmla="*/ 2 h 449"/>
                <a:gd name="T44" fmla="*/ 1 w 541"/>
                <a:gd name="T45" fmla="*/ 2 h 449"/>
                <a:gd name="T46" fmla="*/ 1 w 541"/>
                <a:gd name="T47" fmla="*/ 2 h 449"/>
                <a:gd name="T48" fmla="*/ 1 w 541"/>
                <a:gd name="T49" fmla="*/ 2 h 449"/>
                <a:gd name="T50" fmla="*/ 1 w 541"/>
                <a:gd name="T51" fmla="*/ 2 h 449"/>
                <a:gd name="T52" fmla="*/ 1 w 541"/>
                <a:gd name="T53" fmla="*/ 2 h 44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41"/>
                <a:gd name="T82" fmla="*/ 0 h 449"/>
                <a:gd name="T83" fmla="*/ 541 w 541"/>
                <a:gd name="T84" fmla="*/ 449 h 44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41" h="449">
                  <a:moveTo>
                    <a:pt x="333" y="449"/>
                  </a:moveTo>
                  <a:lnTo>
                    <a:pt x="0" y="449"/>
                  </a:lnTo>
                  <a:lnTo>
                    <a:pt x="0" y="0"/>
                  </a:lnTo>
                  <a:lnTo>
                    <a:pt x="333" y="0"/>
                  </a:lnTo>
                  <a:lnTo>
                    <a:pt x="361" y="2"/>
                  </a:lnTo>
                  <a:lnTo>
                    <a:pt x="389" y="9"/>
                  </a:lnTo>
                  <a:lnTo>
                    <a:pt x="416" y="19"/>
                  </a:lnTo>
                  <a:lnTo>
                    <a:pt x="441" y="33"/>
                  </a:lnTo>
                  <a:lnTo>
                    <a:pt x="464" y="50"/>
                  </a:lnTo>
                  <a:lnTo>
                    <a:pt x="485" y="71"/>
                  </a:lnTo>
                  <a:lnTo>
                    <a:pt x="503" y="95"/>
                  </a:lnTo>
                  <a:lnTo>
                    <a:pt x="518" y="121"/>
                  </a:lnTo>
                  <a:lnTo>
                    <a:pt x="529" y="149"/>
                  </a:lnTo>
                  <a:lnTo>
                    <a:pt x="537" y="179"/>
                  </a:lnTo>
                  <a:lnTo>
                    <a:pt x="541" y="209"/>
                  </a:lnTo>
                  <a:lnTo>
                    <a:pt x="541" y="240"/>
                  </a:lnTo>
                  <a:lnTo>
                    <a:pt x="537" y="270"/>
                  </a:lnTo>
                  <a:lnTo>
                    <a:pt x="529" y="300"/>
                  </a:lnTo>
                  <a:lnTo>
                    <a:pt x="518" y="328"/>
                  </a:lnTo>
                  <a:lnTo>
                    <a:pt x="503" y="354"/>
                  </a:lnTo>
                  <a:lnTo>
                    <a:pt x="485" y="378"/>
                  </a:lnTo>
                  <a:lnTo>
                    <a:pt x="464" y="399"/>
                  </a:lnTo>
                  <a:lnTo>
                    <a:pt x="441" y="417"/>
                  </a:lnTo>
                  <a:lnTo>
                    <a:pt x="416" y="431"/>
                  </a:lnTo>
                  <a:lnTo>
                    <a:pt x="389" y="442"/>
                  </a:lnTo>
                  <a:lnTo>
                    <a:pt x="361" y="448"/>
                  </a:lnTo>
                  <a:lnTo>
                    <a:pt x="333" y="449"/>
                  </a:lnTo>
                  <a:close/>
                </a:path>
              </a:pathLst>
            </a:custGeom>
            <a:solidFill>
              <a:srgbClr val="FFFFFF"/>
            </a:solidFill>
            <a:ln w="19050">
              <a:solidFill>
                <a:srgbClr val="000000"/>
              </a:solidFill>
              <a:round/>
              <a:headEnd/>
              <a:tailEnd/>
            </a:ln>
          </p:spPr>
          <p:txBody>
            <a:bodyPr/>
            <a:lstStyle/>
            <a:p>
              <a:endParaRPr lang="ko-KR" altLang="en-US"/>
            </a:p>
          </p:txBody>
        </p:sp>
        <p:sp>
          <p:nvSpPr>
            <p:cNvPr id="87166" name="Freeform 341">
              <a:extLst>
                <a:ext uri="{FF2B5EF4-FFF2-40B4-BE49-F238E27FC236}">
                  <a16:creationId xmlns:a16="http://schemas.microsoft.com/office/drawing/2014/main" id="{92F7171E-DD17-AF44-B75F-33980BF1DC1B}"/>
                </a:ext>
              </a:extLst>
            </p:cNvPr>
            <p:cNvSpPr>
              <a:spLocks/>
            </p:cNvSpPr>
            <p:nvPr/>
          </p:nvSpPr>
          <p:spPr bwMode="auto">
            <a:xfrm>
              <a:off x="4397" y="2526"/>
              <a:ext cx="386" cy="342"/>
            </a:xfrm>
            <a:custGeom>
              <a:avLst/>
              <a:gdLst>
                <a:gd name="T0" fmla="*/ 1 w 541"/>
                <a:gd name="T1" fmla="*/ 2 h 449"/>
                <a:gd name="T2" fmla="*/ 0 w 541"/>
                <a:gd name="T3" fmla="*/ 2 h 449"/>
                <a:gd name="T4" fmla="*/ 0 w 541"/>
                <a:gd name="T5" fmla="*/ 0 h 449"/>
                <a:gd name="T6" fmla="*/ 1 w 541"/>
                <a:gd name="T7" fmla="*/ 0 h 449"/>
                <a:gd name="T8" fmla="*/ 1 w 541"/>
                <a:gd name="T9" fmla="*/ 2 h 449"/>
                <a:gd name="T10" fmla="*/ 1 w 541"/>
                <a:gd name="T11" fmla="*/ 2 h 449"/>
                <a:gd name="T12" fmla="*/ 1 w 541"/>
                <a:gd name="T13" fmla="*/ 2 h 449"/>
                <a:gd name="T14" fmla="*/ 1 w 541"/>
                <a:gd name="T15" fmla="*/ 2 h 449"/>
                <a:gd name="T16" fmla="*/ 1 w 541"/>
                <a:gd name="T17" fmla="*/ 2 h 449"/>
                <a:gd name="T18" fmla="*/ 1 w 541"/>
                <a:gd name="T19" fmla="*/ 2 h 449"/>
                <a:gd name="T20" fmla="*/ 1 w 541"/>
                <a:gd name="T21" fmla="*/ 2 h 449"/>
                <a:gd name="T22" fmla="*/ 1 w 541"/>
                <a:gd name="T23" fmla="*/ 2 h 449"/>
                <a:gd name="T24" fmla="*/ 1 w 541"/>
                <a:gd name="T25" fmla="*/ 2 h 449"/>
                <a:gd name="T26" fmla="*/ 1 w 541"/>
                <a:gd name="T27" fmla="*/ 2 h 449"/>
                <a:gd name="T28" fmla="*/ 1 w 541"/>
                <a:gd name="T29" fmla="*/ 2 h 449"/>
                <a:gd name="T30" fmla="*/ 1 w 541"/>
                <a:gd name="T31" fmla="*/ 2 h 449"/>
                <a:gd name="T32" fmla="*/ 1 w 541"/>
                <a:gd name="T33" fmla="*/ 2 h 449"/>
                <a:gd name="T34" fmla="*/ 1 w 541"/>
                <a:gd name="T35" fmla="*/ 2 h 449"/>
                <a:gd name="T36" fmla="*/ 1 w 541"/>
                <a:gd name="T37" fmla="*/ 2 h 449"/>
                <a:gd name="T38" fmla="*/ 1 w 541"/>
                <a:gd name="T39" fmla="*/ 2 h 449"/>
                <a:gd name="T40" fmla="*/ 1 w 541"/>
                <a:gd name="T41" fmla="*/ 2 h 449"/>
                <a:gd name="T42" fmla="*/ 1 w 541"/>
                <a:gd name="T43" fmla="*/ 2 h 449"/>
                <a:gd name="T44" fmla="*/ 1 w 541"/>
                <a:gd name="T45" fmla="*/ 2 h 449"/>
                <a:gd name="T46" fmla="*/ 1 w 541"/>
                <a:gd name="T47" fmla="*/ 2 h 449"/>
                <a:gd name="T48" fmla="*/ 1 w 541"/>
                <a:gd name="T49" fmla="*/ 2 h 449"/>
                <a:gd name="T50" fmla="*/ 1 w 541"/>
                <a:gd name="T51" fmla="*/ 2 h 449"/>
                <a:gd name="T52" fmla="*/ 1 w 541"/>
                <a:gd name="T53" fmla="*/ 2 h 44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41"/>
                <a:gd name="T82" fmla="*/ 0 h 449"/>
                <a:gd name="T83" fmla="*/ 541 w 541"/>
                <a:gd name="T84" fmla="*/ 449 h 44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41" h="449">
                  <a:moveTo>
                    <a:pt x="333" y="449"/>
                  </a:moveTo>
                  <a:lnTo>
                    <a:pt x="0" y="449"/>
                  </a:lnTo>
                  <a:lnTo>
                    <a:pt x="0" y="0"/>
                  </a:lnTo>
                  <a:lnTo>
                    <a:pt x="333" y="0"/>
                  </a:lnTo>
                  <a:lnTo>
                    <a:pt x="361" y="2"/>
                  </a:lnTo>
                  <a:lnTo>
                    <a:pt x="389" y="9"/>
                  </a:lnTo>
                  <a:lnTo>
                    <a:pt x="416" y="19"/>
                  </a:lnTo>
                  <a:lnTo>
                    <a:pt x="441" y="33"/>
                  </a:lnTo>
                  <a:lnTo>
                    <a:pt x="464" y="50"/>
                  </a:lnTo>
                  <a:lnTo>
                    <a:pt x="485" y="71"/>
                  </a:lnTo>
                  <a:lnTo>
                    <a:pt x="503" y="95"/>
                  </a:lnTo>
                  <a:lnTo>
                    <a:pt x="518" y="121"/>
                  </a:lnTo>
                  <a:lnTo>
                    <a:pt x="529" y="149"/>
                  </a:lnTo>
                  <a:lnTo>
                    <a:pt x="537" y="179"/>
                  </a:lnTo>
                  <a:lnTo>
                    <a:pt x="541" y="209"/>
                  </a:lnTo>
                  <a:lnTo>
                    <a:pt x="541" y="240"/>
                  </a:lnTo>
                  <a:lnTo>
                    <a:pt x="537" y="270"/>
                  </a:lnTo>
                  <a:lnTo>
                    <a:pt x="529" y="300"/>
                  </a:lnTo>
                  <a:lnTo>
                    <a:pt x="518" y="328"/>
                  </a:lnTo>
                  <a:lnTo>
                    <a:pt x="503" y="354"/>
                  </a:lnTo>
                  <a:lnTo>
                    <a:pt x="485" y="378"/>
                  </a:lnTo>
                  <a:lnTo>
                    <a:pt x="464" y="399"/>
                  </a:lnTo>
                  <a:lnTo>
                    <a:pt x="441" y="417"/>
                  </a:lnTo>
                  <a:lnTo>
                    <a:pt x="416" y="431"/>
                  </a:lnTo>
                  <a:lnTo>
                    <a:pt x="389" y="442"/>
                  </a:lnTo>
                  <a:lnTo>
                    <a:pt x="361" y="448"/>
                  </a:lnTo>
                  <a:lnTo>
                    <a:pt x="333" y="449"/>
                  </a:lnTo>
                  <a:close/>
                </a:path>
              </a:pathLst>
            </a:custGeom>
            <a:solidFill>
              <a:srgbClr val="FFFFFF"/>
            </a:solidFill>
            <a:ln w="19050">
              <a:solidFill>
                <a:srgbClr val="000000"/>
              </a:solidFill>
              <a:round/>
              <a:headEnd/>
              <a:tailEnd/>
            </a:ln>
          </p:spPr>
          <p:txBody>
            <a:bodyPr/>
            <a:lstStyle/>
            <a:p>
              <a:endParaRPr lang="ko-KR" altLang="en-US"/>
            </a:p>
          </p:txBody>
        </p:sp>
        <p:sp>
          <p:nvSpPr>
            <p:cNvPr id="87167" name="Line 342">
              <a:extLst>
                <a:ext uri="{FF2B5EF4-FFF2-40B4-BE49-F238E27FC236}">
                  <a16:creationId xmlns:a16="http://schemas.microsoft.com/office/drawing/2014/main" id="{7D42EEA8-E1EB-8D44-A574-7EB2DFC0A20A}"/>
                </a:ext>
              </a:extLst>
            </p:cNvPr>
            <p:cNvSpPr>
              <a:spLocks noChangeShapeType="1"/>
            </p:cNvSpPr>
            <p:nvPr/>
          </p:nvSpPr>
          <p:spPr bwMode="auto">
            <a:xfrm>
              <a:off x="3398" y="2497"/>
              <a:ext cx="143" cy="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7168" name="Freeform 343">
              <a:extLst>
                <a:ext uri="{FF2B5EF4-FFF2-40B4-BE49-F238E27FC236}">
                  <a16:creationId xmlns:a16="http://schemas.microsoft.com/office/drawing/2014/main" id="{0AC8B7A3-5791-C541-BCB5-2DD690916DAE}"/>
                </a:ext>
              </a:extLst>
            </p:cNvPr>
            <p:cNvSpPr>
              <a:spLocks/>
            </p:cNvSpPr>
            <p:nvPr/>
          </p:nvSpPr>
          <p:spPr bwMode="auto">
            <a:xfrm>
              <a:off x="3000" y="2324"/>
              <a:ext cx="394" cy="362"/>
            </a:xfrm>
            <a:custGeom>
              <a:avLst/>
              <a:gdLst>
                <a:gd name="T0" fmla="*/ 9287179 w 275"/>
                <a:gd name="T1" fmla="*/ 81989 h 291"/>
                <a:gd name="T2" fmla="*/ 8713264 w 275"/>
                <a:gd name="T3" fmla="*/ 98272 h 291"/>
                <a:gd name="T4" fmla="*/ 8046020 w 275"/>
                <a:gd name="T5" fmla="*/ 113489 h 291"/>
                <a:gd name="T6" fmla="*/ 7193980 w 275"/>
                <a:gd name="T7" fmla="*/ 126597 h 291"/>
                <a:gd name="T8" fmla="*/ 6245533 w 275"/>
                <a:gd name="T9" fmla="*/ 138486 h 291"/>
                <a:gd name="T10" fmla="*/ 5133195 w 275"/>
                <a:gd name="T11" fmla="*/ 149776 h 291"/>
                <a:gd name="T12" fmla="*/ 4019026 w 275"/>
                <a:gd name="T13" fmla="*/ 156776 h 291"/>
                <a:gd name="T14" fmla="*/ 2765420 w 275"/>
                <a:gd name="T15" fmla="*/ 163513 h 291"/>
                <a:gd name="T16" fmla="*/ 0 w 275"/>
                <a:gd name="T17" fmla="*/ 163513 h 291"/>
                <a:gd name="T18" fmla="*/ 559281 w 275"/>
                <a:gd name="T19" fmla="*/ 143921 h 291"/>
                <a:gd name="T20" fmla="*/ 940309 w 275"/>
                <a:gd name="T21" fmla="*/ 122406 h 291"/>
                <a:gd name="T22" fmla="*/ 1188704 w 275"/>
                <a:gd name="T23" fmla="*/ 101993 h 291"/>
                <a:gd name="T24" fmla="*/ 1265505 w 275"/>
                <a:gd name="T25" fmla="*/ 81989 h 291"/>
                <a:gd name="T26" fmla="*/ 1188704 w 275"/>
                <a:gd name="T27" fmla="*/ 59728 h 291"/>
                <a:gd name="T28" fmla="*/ 940309 w 275"/>
                <a:gd name="T29" fmla="*/ 39356 h 291"/>
                <a:gd name="T30" fmla="*/ 559281 w 275"/>
                <a:gd name="T31" fmla="*/ 19972 h 291"/>
                <a:gd name="T32" fmla="*/ 0 w 275"/>
                <a:gd name="T33" fmla="*/ 0 h 291"/>
                <a:gd name="T34" fmla="*/ 2765420 w 275"/>
                <a:gd name="T35" fmla="*/ 0 h 291"/>
                <a:gd name="T36" fmla="*/ 4019026 w 275"/>
                <a:gd name="T37" fmla="*/ 5556 h 291"/>
                <a:gd name="T38" fmla="*/ 5210939 w 275"/>
                <a:gd name="T39" fmla="*/ 13211 h 291"/>
                <a:gd name="T40" fmla="*/ 6245533 w 275"/>
                <a:gd name="T41" fmla="*/ 23970 h 291"/>
                <a:gd name="T42" fmla="*/ 7193980 w 275"/>
                <a:gd name="T43" fmla="*/ 36120 h 291"/>
                <a:gd name="T44" fmla="*/ 8046020 w 275"/>
                <a:gd name="T45" fmla="*/ 48958 h 291"/>
                <a:gd name="T46" fmla="*/ 8783750 w 275"/>
                <a:gd name="T47" fmla="*/ 64268 h 291"/>
                <a:gd name="T48" fmla="*/ 9287179 w 275"/>
                <a:gd name="T49" fmla="*/ 81989 h 29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75"/>
                <a:gd name="T76" fmla="*/ 0 h 291"/>
                <a:gd name="T77" fmla="*/ 275 w 275"/>
                <a:gd name="T78" fmla="*/ 291 h 29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75" h="291">
                  <a:moveTo>
                    <a:pt x="275" y="146"/>
                  </a:moveTo>
                  <a:lnTo>
                    <a:pt x="258" y="175"/>
                  </a:lnTo>
                  <a:lnTo>
                    <a:pt x="238" y="202"/>
                  </a:lnTo>
                  <a:lnTo>
                    <a:pt x="213" y="225"/>
                  </a:lnTo>
                  <a:lnTo>
                    <a:pt x="185" y="246"/>
                  </a:lnTo>
                  <a:lnTo>
                    <a:pt x="152" y="266"/>
                  </a:lnTo>
                  <a:lnTo>
                    <a:pt x="119" y="279"/>
                  </a:lnTo>
                  <a:lnTo>
                    <a:pt x="82" y="291"/>
                  </a:lnTo>
                  <a:lnTo>
                    <a:pt x="0" y="291"/>
                  </a:lnTo>
                  <a:lnTo>
                    <a:pt x="17" y="256"/>
                  </a:lnTo>
                  <a:lnTo>
                    <a:pt x="28" y="219"/>
                  </a:lnTo>
                  <a:lnTo>
                    <a:pt x="35" y="182"/>
                  </a:lnTo>
                  <a:lnTo>
                    <a:pt x="38" y="146"/>
                  </a:lnTo>
                  <a:lnTo>
                    <a:pt x="35" y="107"/>
                  </a:lnTo>
                  <a:lnTo>
                    <a:pt x="28" y="70"/>
                  </a:lnTo>
                  <a:lnTo>
                    <a:pt x="17" y="35"/>
                  </a:lnTo>
                  <a:lnTo>
                    <a:pt x="0" y="0"/>
                  </a:lnTo>
                  <a:lnTo>
                    <a:pt x="82" y="0"/>
                  </a:lnTo>
                  <a:lnTo>
                    <a:pt x="119" y="10"/>
                  </a:lnTo>
                  <a:lnTo>
                    <a:pt x="154" y="23"/>
                  </a:lnTo>
                  <a:lnTo>
                    <a:pt x="185" y="43"/>
                  </a:lnTo>
                  <a:lnTo>
                    <a:pt x="213" y="64"/>
                  </a:lnTo>
                  <a:lnTo>
                    <a:pt x="238" y="87"/>
                  </a:lnTo>
                  <a:lnTo>
                    <a:pt x="260" y="114"/>
                  </a:lnTo>
                  <a:lnTo>
                    <a:pt x="275" y="146"/>
                  </a:lnTo>
                  <a:close/>
                </a:path>
              </a:pathLst>
            </a:custGeom>
            <a:solidFill>
              <a:srgbClr val="FFFFFF"/>
            </a:solidFill>
            <a:ln w="19050">
              <a:solidFill>
                <a:srgbClr val="000000"/>
              </a:solidFill>
              <a:round/>
              <a:headEnd/>
              <a:tailEnd/>
            </a:ln>
          </p:spPr>
          <p:txBody>
            <a:bodyPr/>
            <a:lstStyle/>
            <a:p>
              <a:endParaRPr lang="ko-KR" altLang="en-US"/>
            </a:p>
          </p:txBody>
        </p:sp>
        <p:sp>
          <p:nvSpPr>
            <p:cNvPr id="87169" name="Line 344">
              <a:extLst>
                <a:ext uri="{FF2B5EF4-FFF2-40B4-BE49-F238E27FC236}">
                  <a16:creationId xmlns:a16="http://schemas.microsoft.com/office/drawing/2014/main" id="{5380E933-1361-FB44-B348-EFACFEBC405E}"/>
                </a:ext>
              </a:extLst>
            </p:cNvPr>
            <p:cNvSpPr>
              <a:spLocks noChangeShapeType="1"/>
            </p:cNvSpPr>
            <p:nvPr/>
          </p:nvSpPr>
          <p:spPr bwMode="auto">
            <a:xfrm>
              <a:off x="5357" y="2509"/>
              <a:ext cx="143" cy="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7170" name="Freeform 345">
              <a:extLst>
                <a:ext uri="{FF2B5EF4-FFF2-40B4-BE49-F238E27FC236}">
                  <a16:creationId xmlns:a16="http://schemas.microsoft.com/office/drawing/2014/main" id="{D3303800-16DC-F24D-95F3-37DB47E5D440}"/>
                </a:ext>
              </a:extLst>
            </p:cNvPr>
            <p:cNvSpPr>
              <a:spLocks/>
            </p:cNvSpPr>
            <p:nvPr/>
          </p:nvSpPr>
          <p:spPr bwMode="auto">
            <a:xfrm>
              <a:off x="4959" y="2336"/>
              <a:ext cx="394" cy="362"/>
            </a:xfrm>
            <a:custGeom>
              <a:avLst/>
              <a:gdLst>
                <a:gd name="T0" fmla="*/ 9287179 w 275"/>
                <a:gd name="T1" fmla="*/ 81989 h 291"/>
                <a:gd name="T2" fmla="*/ 8713264 w 275"/>
                <a:gd name="T3" fmla="*/ 98272 h 291"/>
                <a:gd name="T4" fmla="*/ 8046020 w 275"/>
                <a:gd name="T5" fmla="*/ 113489 h 291"/>
                <a:gd name="T6" fmla="*/ 7193980 w 275"/>
                <a:gd name="T7" fmla="*/ 126597 h 291"/>
                <a:gd name="T8" fmla="*/ 6245533 w 275"/>
                <a:gd name="T9" fmla="*/ 138486 h 291"/>
                <a:gd name="T10" fmla="*/ 5133195 w 275"/>
                <a:gd name="T11" fmla="*/ 149776 h 291"/>
                <a:gd name="T12" fmla="*/ 4019026 w 275"/>
                <a:gd name="T13" fmla="*/ 156776 h 291"/>
                <a:gd name="T14" fmla="*/ 2765420 w 275"/>
                <a:gd name="T15" fmla="*/ 163513 h 291"/>
                <a:gd name="T16" fmla="*/ 0 w 275"/>
                <a:gd name="T17" fmla="*/ 163513 h 291"/>
                <a:gd name="T18" fmla="*/ 559281 w 275"/>
                <a:gd name="T19" fmla="*/ 143921 h 291"/>
                <a:gd name="T20" fmla="*/ 940309 w 275"/>
                <a:gd name="T21" fmla="*/ 122406 h 291"/>
                <a:gd name="T22" fmla="*/ 1188704 w 275"/>
                <a:gd name="T23" fmla="*/ 101993 h 291"/>
                <a:gd name="T24" fmla="*/ 1265505 w 275"/>
                <a:gd name="T25" fmla="*/ 81989 h 291"/>
                <a:gd name="T26" fmla="*/ 1188704 w 275"/>
                <a:gd name="T27" fmla="*/ 59728 h 291"/>
                <a:gd name="T28" fmla="*/ 940309 w 275"/>
                <a:gd name="T29" fmla="*/ 39356 h 291"/>
                <a:gd name="T30" fmla="*/ 559281 w 275"/>
                <a:gd name="T31" fmla="*/ 19972 h 291"/>
                <a:gd name="T32" fmla="*/ 0 w 275"/>
                <a:gd name="T33" fmla="*/ 0 h 291"/>
                <a:gd name="T34" fmla="*/ 2765420 w 275"/>
                <a:gd name="T35" fmla="*/ 0 h 291"/>
                <a:gd name="T36" fmla="*/ 4019026 w 275"/>
                <a:gd name="T37" fmla="*/ 5556 h 291"/>
                <a:gd name="T38" fmla="*/ 5210939 w 275"/>
                <a:gd name="T39" fmla="*/ 13211 h 291"/>
                <a:gd name="T40" fmla="*/ 6245533 w 275"/>
                <a:gd name="T41" fmla="*/ 23970 h 291"/>
                <a:gd name="T42" fmla="*/ 7193980 w 275"/>
                <a:gd name="T43" fmla="*/ 36120 h 291"/>
                <a:gd name="T44" fmla="*/ 8046020 w 275"/>
                <a:gd name="T45" fmla="*/ 48958 h 291"/>
                <a:gd name="T46" fmla="*/ 8783750 w 275"/>
                <a:gd name="T47" fmla="*/ 64268 h 291"/>
                <a:gd name="T48" fmla="*/ 9287179 w 275"/>
                <a:gd name="T49" fmla="*/ 81989 h 29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75"/>
                <a:gd name="T76" fmla="*/ 0 h 291"/>
                <a:gd name="T77" fmla="*/ 275 w 275"/>
                <a:gd name="T78" fmla="*/ 291 h 29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75" h="291">
                  <a:moveTo>
                    <a:pt x="275" y="146"/>
                  </a:moveTo>
                  <a:lnTo>
                    <a:pt x="258" y="175"/>
                  </a:lnTo>
                  <a:lnTo>
                    <a:pt x="238" y="202"/>
                  </a:lnTo>
                  <a:lnTo>
                    <a:pt x="213" y="225"/>
                  </a:lnTo>
                  <a:lnTo>
                    <a:pt x="185" y="246"/>
                  </a:lnTo>
                  <a:lnTo>
                    <a:pt x="152" y="266"/>
                  </a:lnTo>
                  <a:lnTo>
                    <a:pt x="119" y="279"/>
                  </a:lnTo>
                  <a:lnTo>
                    <a:pt x="82" y="291"/>
                  </a:lnTo>
                  <a:lnTo>
                    <a:pt x="0" y="291"/>
                  </a:lnTo>
                  <a:lnTo>
                    <a:pt x="17" y="256"/>
                  </a:lnTo>
                  <a:lnTo>
                    <a:pt x="28" y="219"/>
                  </a:lnTo>
                  <a:lnTo>
                    <a:pt x="35" y="182"/>
                  </a:lnTo>
                  <a:lnTo>
                    <a:pt x="38" y="146"/>
                  </a:lnTo>
                  <a:lnTo>
                    <a:pt x="35" y="107"/>
                  </a:lnTo>
                  <a:lnTo>
                    <a:pt x="28" y="70"/>
                  </a:lnTo>
                  <a:lnTo>
                    <a:pt x="17" y="35"/>
                  </a:lnTo>
                  <a:lnTo>
                    <a:pt x="0" y="0"/>
                  </a:lnTo>
                  <a:lnTo>
                    <a:pt x="82" y="0"/>
                  </a:lnTo>
                  <a:lnTo>
                    <a:pt x="119" y="10"/>
                  </a:lnTo>
                  <a:lnTo>
                    <a:pt x="154" y="23"/>
                  </a:lnTo>
                  <a:lnTo>
                    <a:pt x="185" y="43"/>
                  </a:lnTo>
                  <a:lnTo>
                    <a:pt x="213" y="64"/>
                  </a:lnTo>
                  <a:lnTo>
                    <a:pt x="238" y="87"/>
                  </a:lnTo>
                  <a:lnTo>
                    <a:pt x="260" y="114"/>
                  </a:lnTo>
                  <a:lnTo>
                    <a:pt x="275" y="146"/>
                  </a:lnTo>
                  <a:close/>
                </a:path>
              </a:pathLst>
            </a:custGeom>
            <a:solidFill>
              <a:srgbClr val="FFFFFF"/>
            </a:solidFill>
            <a:ln w="19050">
              <a:solidFill>
                <a:srgbClr val="000000"/>
              </a:solidFill>
              <a:round/>
              <a:headEnd/>
              <a:tailEnd/>
            </a:ln>
          </p:spPr>
          <p:txBody>
            <a:bodyPr/>
            <a:lstStyle/>
            <a:p>
              <a:endParaRPr lang="ko-KR" altLang="en-US"/>
            </a:p>
          </p:txBody>
        </p:sp>
        <p:sp>
          <p:nvSpPr>
            <p:cNvPr id="87171" name="Oval 347">
              <a:extLst>
                <a:ext uri="{FF2B5EF4-FFF2-40B4-BE49-F238E27FC236}">
                  <a16:creationId xmlns:a16="http://schemas.microsoft.com/office/drawing/2014/main" id="{AD1D9D6C-9DB2-3346-81B5-6B6A3D153B98}"/>
                </a:ext>
              </a:extLst>
            </p:cNvPr>
            <p:cNvSpPr>
              <a:spLocks noChangeArrowheads="1"/>
            </p:cNvSpPr>
            <p:nvPr/>
          </p:nvSpPr>
          <p:spPr bwMode="auto">
            <a:xfrm>
              <a:off x="2304" y="2070"/>
              <a:ext cx="144" cy="144"/>
            </a:xfrm>
            <a:prstGeom prst="ellipse">
              <a:avLst/>
            </a:prstGeom>
            <a:noFill/>
            <a:ln w="28575">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endParaRPr kumimoji="1" lang="ko-KR" altLang="en-US" b="1">
                <a:solidFill>
                  <a:srgbClr val="000000"/>
                </a:solidFill>
                <a:latin typeface="Times New Roman" panose="02020603050405020304" pitchFamily="18" charset="0"/>
              </a:endParaRPr>
            </a:p>
          </p:txBody>
        </p:sp>
        <p:sp>
          <p:nvSpPr>
            <p:cNvPr id="87172" name="Oval 348">
              <a:extLst>
                <a:ext uri="{FF2B5EF4-FFF2-40B4-BE49-F238E27FC236}">
                  <a16:creationId xmlns:a16="http://schemas.microsoft.com/office/drawing/2014/main" id="{ADCACA50-D14F-D145-AA0B-D5B2730C4BD1}"/>
                </a:ext>
              </a:extLst>
            </p:cNvPr>
            <p:cNvSpPr>
              <a:spLocks noChangeArrowheads="1"/>
            </p:cNvSpPr>
            <p:nvPr/>
          </p:nvSpPr>
          <p:spPr bwMode="auto">
            <a:xfrm>
              <a:off x="4236" y="2508"/>
              <a:ext cx="144" cy="144"/>
            </a:xfrm>
            <a:prstGeom prst="ellipse">
              <a:avLst/>
            </a:prstGeom>
            <a:noFill/>
            <a:ln w="28575">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endParaRPr kumimoji="1" lang="ko-KR" altLang="en-US" b="1">
                <a:solidFill>
                  <a:srgbClr val="000000"/>
                </a:solidFill>
                <a:latin typeface="Times New Roman" panose="02020603050405020304" pitchFamily="18" charset="0"/>
              </a:endParaRPr>
            </a:p>
          </p:txBody>
        </p:sp>
      </p:grpSp>
      <p:sp>
        <p:nvSpPr>
          <p:cNvPr id="31787" name="Rectangle 350">
            <a:extLst>
              <a:ext uri="{FF2B5EF4-FFF2-40B4-BE49-F238E27FC236}">
                <a16:creationId xmlns:a16="http://schemas.microsoft.com/office/drawing/2014/main" id="{86B8032E-D61B-5D4D-ABA2-C3C09052D1D8}"/>
              </a:ext>
            </a:extLst>
          </p:cNvPr>
          <p:cNvSpPr>
            <a:spLocks noChangeArrowheads="1"/>
          </p:cNvSpPr>
          <p:nvPr/>
        </p:nvSpPr>
        <p:spPr bwMode="auto">
          <a:xfrm>
            <a:off x="1554163" y="2947988"/>
            <a:ext cx="4100512" cy="835025"/>
          </a:xfrm>
          <a:prstGeom prst="rect">
            <a:avLst/>
          </a:prstGeom>
          <a:noFill/>
          <a:ln w="12700">
            <a:noFill/>
            <a:miter lim="800000"/>
            <a:headEnd/>
            <a:tailEnd/>
          </a:ln>
        </p:spPr>
        <p:txBody>
          <a:bodyPr wrap="none" lIns="48286" tIns="19315" rIns="48286" bIns="19315">
            <a:spAutoFit/>
          </a:bodyPr>
          <a:lstStyle/>
          <a:p>
            <a:pPr marL="608396" lvl="1" indent="-260741">
              <a:lnSpc>
                <a:spcPct val="85000"/>
              </a:lnSpc>
              <a:buFont typeface="Wingdings" panose="05000000000000000000" pitchFamily="2" charset="2"/>
              <a:buChar char="Ø"/>
              <a:defRPr/>
            </a:pPr>
            <a:r>
              <a:rPr kumimoji="1" lang="en-US" altLang="ko-KR" sz="1521" b="1" dirty="0">
                <a:solidFill>
                  <a:srgbClr val="000000"/>
                </a:solidFill>
                <a:latin typeface="Arial"/>
              </a:rPr>
              <a:t>  A: </a:t>
            </a:r>
            <a:r>
              <a:rPr kumimoji="1" lang="en-US" altLang="ko-KR" sz="1521" b="1" dirty="0">
                <a:solidFill>
                  <a:srgbClr val="FF0000"/>
                </a:solidFill>
                <a:latin typeface="Arial"/>
              </a:rPr>
              <a:t>1</a:t>
            </a:r>
            <a:r>
              <a:rPr kumimoji="1" lang="en-US" altLang="ko-KR" sz="1521" b="1" dirty="0">
                <a:solidFill>
                  <a:srgbClr val="000000"/>
                </a:solidFill>
                <a:latin typeface="Arial"/>
              </a:rPr>
              <a:t> </a:t>
            </a:r>
            <a:r>
              <a:rPr kumimoji="1" lang="en-US" altLang="ko-KR" sz="1521" b="1" dirty="0">
                <a:solidFill>
                  <a:srgbClr val="000000"/>
                </a:solidFill>
                <a:latin typeface="Arial"/>
                <a:ea typeface="바탕체" pitchFamily="17" charset="-127"/>
                <a:sym typeface="Symbol" pitchFamily="18" charset="2"/>
              </a:rPr>
              <a:t></a:t>
            </a:r>
            <a:r>
              <a:rPr kumimoji="1" lang="en-US" altLang="ko-KR" sz="1521" b="1" dirty="0">
                <a:solidFill>
                  <a:srgbClr val="000000"/>
                </a:solidFill>
                <a:latin typeface="Arial"/>
              </a:rPr>
              <a:t> </a:t>
            </a:r>
            <a:r>
              <a:rPr kumimoji="1" lang="en-US" altLang="ko-KR" sz="1521" b="1" dirty="0">
                <a:solidFill>
                  <a:srgbClr val="FF0000"/>
                </a:solidFill>
                <a:latin typeface="Arial"/>
              </a:rPr>
              <a:t>0</a:t>
            </a:r>
          </a:p>
          <a:p>
            <a:pPr>
              <a:lnSpc>
                <a:spcPct val="85000"/>
              </a:lnSpc>
              <a:buFont typeface="Wingdings" pitchFamily="2" charset="2"/>
              <a:buChar char="q"/>
              <a:defRPr/>
            </a:pPr>
            <a:endParaRPr kumimoji="1" lang="en-US" altLang="ko-KR" sz="1521" b="1" dirty="0">
              <a:solidFill>
                <a:srgbClr val="FF0000"/>
              </a:solidFill>
              <a:latin typeface="Arial"/>
            </a:endParaRPr>
          </a:p>
          <a:p>
            <a:pPr>
              <a:lnSpc>
                <a:spcPct val="85000"/>
              </a:lnSpc>
              <a:buFont typeface="Wingdings" pitchFamily="2" charset="2"/>
              <a:buChar char="q"/>
              <a:defRPr/>
            </a:pPr>
            <a:r>
              <a:rPr kumimoji="1" lang="en-US" altLang="ko-KR" sz="1521" b="1" dirty="0">
                <a:solidFill>
                  <a:srgbClr val="000000"/>
                </a:solidFill>
                <a:latin typeface="Arial"/>
              </a:rPr>
              <a:t>  A and A’: </a:t>
            </a:r>
          </a:p>
          <a:p>
            <a:pPr lvl="1">
              <a:lnSpc>
                <a:spcPct val="85000"/>
              </a:lnSpc>
              <a:defRPr/>
            </a:pPr>
            <a:r>
              <a:rPr kumimoji="1" lang="en-US" altLang="ko-KR" sz="1521" b="1" dirty="0">
                <a:solidFill>
                  <a:srgbClr val="FF0000"/>
                </a:solidFill>
                <a:latin typeface="Arial"/>
              </a:rPr>
              <a:t>Assume that A changes earlier than A’</a:t>
            </a:r>
            <a:endParaRPr kumimoji="1" lang="en-US" altLang="ko-KR" sz="1521" dirty="0">
              <a:solidFill>
                <a:srgbClr val="FF0000"/>
              </a:solidFill>
              <a:latin typeface="Times New Roman" pitchFamily="18" charset="0"/>
              <a:ea typeface="바탕체" pitchFamily="17" charset="-127"/>
              <a:sym typeface="Symbol" pitchFamily="18" charset="2"/>
            </a:endParaRPr>
          </a:p>
        </p:txBody>
      </p:sp>
      <p:sp>
        <p:nvSpPr>
          <p:cNvPr id="138" name="Rectangle 302">
            <a:extLst>
              <a:ext uri="{FF2B5EF4-FFF2-40B4-BE49-F238E27FC236}">
                <a16:creationId xmlns:a16="http://schemas.microsoft.com/office/drawing/2014/main" id="{B0F82622-4F6B-4642-88A6-62BA87E01060}"/>
              </a:ext>
            </a:extLst>
          </p:cNvPr>
          <p:cNvSpPr>
            <a:spLocks noChangeArrowheads="1"/>
          </p:cNvSpPr>
          <p:nvPr/>
        </p:nvSpPr>
        <p:spPr bwMode="auto">
          <a:xfrm>
            <a:off x="1995488" y="5656263"/>
            <a:ext cx="5391150" cy="1003300"/>
          </a:xfrm>
          <a:prstGeom prst="rect">
            <a:avLst/>
          </a:prstGeom>
          <a:noFill/>
          <a:ln w="9525">
            <a:solidFill>
              <a:schemeClr val="bg2"/>
            </a:solidFill>
            <a:miter lim="800000"/>
            <a:headEnd/>
            <a:tailEnd/>
          </a:ln>
        </p:spPr>
        <p:txBody>
          <a:bodyPr lIns="0" tIns="0" rIns="0" bIns="0">
            <a:spAutoFit/>
          </a:bodyPr>
          <a:lstStyle/>
          <a:p>
            <a:pPr algn="ctr">
              <a:spcBef>
                <a:spcPts val="912"/>
              </a:spcBef>
              <a:spcAft>
                <a:spcPts val="912"/>
              </a:spcAft>
              <a:defRPr/>
            </a:pPr>
            <a:r>
              <a:rPr kumimoji="1" lang="en-US" altLang="ko-KR" sz="1673" b="1" dirty="0">
                <a:solidFill>
                  <a:srgbClr val="0000FF"/>
                </a:solidFill>
                <a:latin typeface="Arial"/>
              </a:rPr>
              <a:t>Observation</a:t>
            </a:r>
            <a:r>
              <a:rPr kumimoji="1" lang="en-US" altLang="ko-KR" sz="1673" b="1" dirty="0">
                <a:solidFill>
                  <a:srgbClr val="000000"/>
                </a:solidFill>
                <a:latin typeface="Arial"/>
              </a:rPr>
              <a:t>: A glitch is generated (static 1-hazard).</a:t>
            </a:r>
          </a:p>
          <a:p>
            <a:pPr algn="ctr">
              <a:spcBef>
                <a:spcPts val="912"/>
              </a:spcBef>
              <a:spcAft>
                <a:spcPts val="912"/>
              </a:spcAft>
              <a:defRPr/>
            </a:pPr>
            <a:r>
              <a:rPr kumimoji="1" lang="en-US" altLang="ko-KR" sz="1673" b="1" dirty="0">
                <a:solidFill>
                  <a:srgbClr val="FF0000"/>
                </a:solidFill>
                <a:latin typeface="Arial"/>
              </a:rPr>
              <a:t>It satisfies two </a:t>
            </a:r>
            <a:r>
              <a:rPr kumimoji="1" lang="en-US" altLang="ko-KR" sz="1673" b="1" i="1" dirty="0">
                <a:solidFill>
                  <a:srgbClr val="FF0000"/>
                </a:solidFill>
                <a:latin typeface="Arial"/>
              </a:rPr>
              <a:t>necessary</a:t>
            </a:r>
            <a:r>
              <a:rPr kumimoji="1" lang="en-US" altLang="ko-KR" sz="1673" b="1" dirty="0">
                <a:solidFill>
                  <a:srgbClr val="FF0000"/>
                </a:solidFill>
                <a:latin typeface="Arial"/>
              </a:rPr>
              <a:t> conditions of glitch: multiple paths and different path delay</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C53480D5-3F33-D14F-AEAC-C00F440E65F4}"/>
              </a:ext>
            </a:extLst>
          </p:cNvPr>
          <p:cNvSpPr>
            <a:spLocks noGrp="1" noChangeArrowheads="1"/>
          </p:cNvSpPr>
          <p:nvPr>
            <p:ph type="title"/>
          </p:nvPr>
        </p:nvSpPr>
        <p:spPr>
          <a:xfrm>
            <a:off x="1747838" y="1001713"/>
            <a:ext cx="4468812" cy="249237"/>
          </a:xfrm>
        </p:spPr>
        <p:txBody>
          <a:bodyPr/>
          <a:lstStyle/>
          <a:p>
            <a:pPr>
              <a:defRPr/>
            </a:pPr>
            <a:r>
              <a:rPr lang="en-US" altLang="ko-KR" sz="1521"/>
              <a:t>3.5 Time Response in Combinational Networks</a:t>
            </a:r>
          </a:p>
        </p:txBody>
      </p:sp>
      <p:sp>
        <p:nvSpPr>
          <p:cNvPr id="36867" name="Rectangle 5">
            <a:extLst>
              <a:ext uri="{FF2B5EF4-FFF2-40B4-BE49-F238E27FC236}">
                <a16:creationId xmlns:a16="http://schemas.microsoft.com/office/drawing/2014/main" id="{94B55B1A-103E-2747-8CCD-620E5F889D22}"/>
              </a:ext>
            </a:extLst>
          </p:cNvPr>
          <p:cNvSpPr>
            <a:spLocks noChangeArrowheads="1"/>
          </p:cNvSpPr>
          <p:nvPr/>
        </p:nvSpPr>
        <p:spPr bwMode="auto">
          <a:xfrm>
            <a:off x="1444625" y="4378325"/>
            <a:ext cx="5181600" cy="996950"/>
          </a:xfrm>
          <a:prstGeom prst="rect">
            <a:avLst/>
          </a:prstGeom>
          <a:noFill/>
          <a:ln w="12700">
            <a:noFill/>
            <a:miter lim="800000"/>
            <a:headEnd/>
            <a:tailEnd/>
          </a:ln>
        </p:spPr>
        <p:txBody>
          <a:bodyPr lIns="48286" tIns="19315" rIns="48286" bIns="19315">
            <a:spAutoFit/>
          </a:bodyPr>
          <a:lstStyle/>
          <a:p>
            <a:pPr>
              <a:spcBef>
                <a:spcPts val="456"/>
              </a:spcBef>
              <a:spcAft>
                <a:spcPts val="456"/>
              </a:spcAft>
              <a:defRPr/>
            </a:pPr>
            <a:r>
              <a:rPr kumimoji="1" lang="en-US" altLang="ko-KR" sz="1521" b="1" dirty="0">
                <a:solidFill>
                  <a:srgbClr val="000000"/>
                </a:solidFill>
                <a:latin typeface="Arial"/>
              </a:rPr>
              <a:t>In order to eliminate the static 1-hazard,</a:t>
            </a:r>
          </a:p>
          <a:p>
            <a:pPr lvl="1">
              <a:spcBef>
                <a:spcPts val="456"/>
              </a:spcBef>
              <a:spcAft>
                <a:spcPts val="456"/>
              </a:spcAft>
              <a:defRPr/>
            </a:pPr>
            <a:r>
              <a:rPr kumimoji="1" lang="en-US" altLang="ko-KR" sz="1521" b="1" dirty="0">
                <a:solidFill>
                  <a:srgbClr val="000000"/>
                </a:solidFill>
                <a:latin typeface="Arial"/>
              </a:rPr>
              <a:t>we need to implement F = A'D + AC' + </a:t>
            </a:r>
            <a:r>
              <a:rPr kumimoji="1" lang="en-US" altLang="ko-KR" sz="1521" b="1" dirty="0">
                <a:solidFill>
                  <a:srgbClr val="FF0000"/>
                </a:solidFill>
                <a:latin typeface="Arial"/>
              </a:rPr>
              <a:t>C'D</a:t>
            </a:r>
          </a:p>
          <a:p>
            <a:pPr lvl="1">
              <a:spcBef>
                <a:spcPts val="456"/>
              </a:spcBef>
              <a:spcAft>
                <a:spcPts val="456"/>
              </a:spcAft>
              <a:defRPr/>
            </a:pPr>
            <a:r>
              <a:rPr kumimoji="1" lang="en-US" altLang="ko-KR" sz="1521" b="1" dirty="0">
                <a:solidFill>
                  <a:srgbClr val="000000"/>
                </a:solidFill>
                <a:latin typeface="Arial"/>
              </a:rPr>
              <a:t>instead of  F = A'D + AC'.</a:t>
            </a:r>
          </a:p>
        </p:txBody>
      </p:sp>
      <p:sp>
        <p:nvSpPr>
          <p:cNvPr id="36868" name="Rectangle 12">
            <a:extLst>
              <a:ext uri="{FF2B5EF4-FFF2-40B4-BE49-F238E27FC236}">
                <a16:creationId xmlns:a16="http://schemas.microsoft.com/office/drawing/2014/main" id="{C4895A89-C61E-204E-948C-CA3F085A3F39}"/>
              </a:ext>
            </a:extLst>
          </p:cNvPr>
          <p:cNvSpPr>
            <a:spLocks noChangeArrowheads="1"/>
          </p:cNvSpPr>
          <p:nvPr/>
        </p:nvSpPr>
        <p:spPr bwMode="auto">
          <a:xfrm>
            <a:off x="1447800" y="2519363"/>
            <a:ext cx="3981450" cy="1443037"/>
          </a:xfrm>
          <a:prstGeom prst="rect">
            <a:avLst/>
          </a:prstGeom>
          <a:noFill/>
          <a:ln w="12700">
            <a:noFill/>
            <a:miter lim="800000"/>
            <a:headEnd/>
            <a:tailEnd/>
          </a:ln>
        </p:spPr>
        <p:txBody>
          <a:bodyPr lIns="48286" tIns="19315" rIns="48286" bIns="19315">
            <a:spAutoFit/>
          </a:bodyPr>
          <a:lstStyle/>
          <a:p>
            <a:pPr>
              <a:lnSpc>
                <a:spcPct val="120000"/>
              </a:lnSpc>
              <a:defRPr/>
            </a:pPr>
            <a:r>
              <a:rPr kumimoji="1" lang="en-US" altLang="ko-KR" sz="1521" b="1" dirty="0">
                <a:solidFill>
                  <a:srgbClr val="000000"/>
                </a:solidFill>
                <a:latin typeface="Arial"/>
              </a:rPr>
              <a:t>1. Path delay adjustment/matching can eliminate glitches.</a:t>
            </a:r>
          </a:p>
          <a:p>
            <a:pPr>
              <a:lnSpc>
                <a:spcPct val="120000"/>
              </a:lnSpc>
              <a:defRPr/>
            </a:pPr>
            <a:endParaRPr kumimoji="1" lang="en-US" altLang="ko-KR" sz="1521" b="1" dirty="0">
              <a:solidFill>
                <a:srgbClr val="000000"/>
              </a:solidFill>
              <a:latin typeface="Arial"/>
            </a:endParaRPr>
          </a:p>
          <a:p>
            <a:pPr>
              <a:lnSpc>
                <a:spcPct val="120000"/>
              </a:lnSpc>
              <a:defRPr/>
            </a:pPr>
            <a:r>
              <a:rPr kumimoji="1" lang="en-US" altLang="ko-KR" sz="1521" b="1" dirty="0">
                <a:solidFill>
                  <a:srgbClr val="000000"/>
                </a:solidFill>
                <a:latin typeface="Arial"/>
              </a:rPr>
              <a:t>2. However,</a:t>
            </a:r>
          </a:p>
          <a:p>
            <a:pPr>
              <a:lnSpc>
                <a:spcPct val="120000"/>
              </a:lnSpc>
              <a:defRPr/>
            </a:pPr>
            <a:r>
              <a:rPr kumimoji="1" lang="en-US" altLang="ko-KR" sz="1521" b="1" dirty="0">
                <a:solidFill>
                  <a:srgbClr val="FF0000"/>
                </a:solidFill>
                <a:latin typeface="Arial"/>
              </a:rPr>
              <a:t>General Strategy</a:t>
            </a:r>
            <a:r>
              <a:rPr kumimoji="1" lang="en-US" altLang="ko-KR" sz="1521" b="1" dirty="0">
                <a:solidFill>
                  <a:srgbClr val="000000"/>
                </a:solidFill>
                <a:latin typeface="Arial"/>
              </a:rPr>
              <a:t>: add redundant terms.</a:t>
            </a:r>
          </a:p>
        </p:txBody>
      </p:sp>
      <p:grpSp>
        <p:nvGrpSpPr>
          <p:cNvPr id="89092" name="Group 59">
            <a:extLst>
              <a:ext uri="{FF2B5EF4-FFF2-40B4-BE49-F238E27FC236}">
                <a16:creationId xmlns:a16="http://schemas.microsoft.com/office/drawing/2014/main" id="{8E7110A5-135F-D94B-8F66-78668FB1C978}"/>
              </a:ext>
            </a:extLst>
          </p:cNvPr>
          <p:cNvGrpSpPr>
            <a:grpSpLocks/>
          </p:cNvGrpSpPr>
          <p:nvPr/>
        </p:nvGrpSpPr>
        <p:grpSpPr bwMode="auto">
          <a:xfrm>
            <a:off x="5243513" y="1812925"/>
            <a:ext cx="2689225" cy="2690813"/>
            <a:chOff x="3384" y="785"/>
            <a:chExt cx="2228" cy="2228"/>
          </a:xfrm>
        </p:grpSpPr>
        <p:sp>
          <p:nvSpPr>
            <p:cNvPr id="89098" name="Rectangle 10">
              <a:extLst>
                <a:ext uri="{FF2B5EF4-FFF2-40B4-BE49-F238E27FC236}">
                  <a16:creationId xmlns:a16="http://schemas.microsoft.com/office/drawing/2014/main" id="{0981169C-261E-ED49-AA3C-5FAEBB9CFE6A}"/>
                </a:ext>
              </a:extLst>
            </p:cNvPr>
            <p:cNvSpPr>
              <a:spLocks noChangeArrowheads="1"/>
            </p:cNvSpPr>
            <p:nvPr/>
          </p:nvSpPr>
          <p:spPr bwMode="auto">
            <a:xfrm>
              <a:off x="3888" y="1632"/>
              <a:ext cx="1284" cy="192"/>
            </a:xfrm>
            <a:prstGeom prst="rect">
              <a:avLst/>
            </a:prstGeom>
            <a:noFill/>
            <a:ln w="38100">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endParaRPr kumimoji="1" lang="ko-KR" altLang="en-US" b="1">
                <a:solidFill>
                  <a:srgbClr val="000000"/>
                </a:solidFill>
                <a:latin typeface="Times New Roman" panose="02020603050405020304" pitchFamily="18" charset="0"/>
              </a:endParaRPr>
            </a:p>
          </p:txBody>
        </p:sp>
        <p:sp>
          <p:nvSpPr>
            <p:cNvPr id="89099" name="AutoShape 13">
              <a:extLst>
                <a:ext uri="{FF2B5EF4-FFF2-40B4-BE49-F238E27FC236}">
                  <a16:creationId xmlns:a16="http://schemas.microsoft.com/office/drawing/2014/main" id="{5BD2291A-4028-A94E-94CE-27E40BDC5EFC}"/>
                </a:ext>
              </a:extLst>
            </p:cNvPr>
            <p:cNvSpPr>
              <a:spLocks noChangeAspect="1" noChangeArrowheads="1" noTextEdit="1"/>
            </p:cNvSpPr>
            <p:nvPr/>
          </p:nvSpPr>
          <p:spPr bwMode="auto">
            <a:xfrm>
              <a:off x="3384" y="802"/>
              <a:ext cx="2228" cy="2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p>
          </p:txBody>
        </p:sp>
        <p:sp>
          <p:nvSpPr>
            <p:cNvPr id="89100" name="Rectangle 15">
              <a:extLst>
                <a:ext uri="{FF2B5EF4-FFF2-40B4-BE49-F238E27FC236}">
                  <a16:creationId xmlns:a16="http://schemas.microsoft.com/office/drawing/2014/main" id="{CF5DADB2-B4B0-4C4A-99C7-11E477DD4A0C}"/>
                </a:ext>
              </a:extLst>
            </p:cNvPr>
            <p:cNvSpPr>
              <a:spLocks noChangeArrowheads="1"/>
            </p:cNvSpPr>
            <p:nvPr/>
          </p:nvSpPr>
          <p:spPr bwMode="auto">
            <a:xfrm>
              <a:off x="3945" y="1674"/>
              <a:ext cx="519" cy="519"/>
            </a:xfrm>
            <a:prstGeom prst="rect">
              <a:avLst/>
            </a:prstGeom>
            <a:noFill/>
            <a:ln w="26988">
              <a:solidFill>
                <a:srgbClr val="19788F"/>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endParaRPr kumimoji="1" lang="ko-KR" altLang="en-US" b="1">
                <a:solidFill>
                  <a:srgbClr val="000000"/>
                </a:solidFill>
                <a:latin typeface="Times New Roman" panose="02020603050405020304" pitchFamily="18" charset="0"/>
              </a:endParaRPr>
            </a:p>
          </p:txBody>
        </p:sp>
        <p:sp>
          <p:nvSpPr>
            <p:cNvPr id="89101" name="Rectangle 16">
              <a:extLst>
                <a:ext uri="{FF2B5EF4-FFF2-40B4-BE49-F238E27FC236}">
                  <a16:creationId xmlns:a16="http://schemas.microsoft.com/office/drawing/2014/main" id="{72559D7A-99E2-5D47-84FB-7687ABFD6BEE}"/>
                </a:ext>
              </a:extLst>
            </p:cNvPr>
            <p:cNvSpPr>
              <a:spLocks noChangeArrowheads="1"/>
            </p:cNvSpPr>
            <p:nvPr/>
          </p:nvSpPr>
          <p:spPr bwMode="auto">
            <a:xfrm>
              <a:off x="4670" y="1304"/>
              <a:ext cx="537" cy="544"/>
            </a:xfrm>
            <a:prstGeom prst="rect">
              <a:avLst/>
            </a:prstGeom>
            <a:noFill/>
            <a:ln w="26988">
              <a:solidFill>
                <a:srgbClr val="19788F"/>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endParaRPr kumimoji="1" lang="ko-KR" altLang="en-US" b="1">
                <a:solidFill>
                  <a:srgbClr val="000000"/>
                </a:solidFill>
                <a:latin typeface="Times New Roman" panose="02020603050405020304" pitchFamily="18" charset="0"/>
              </a:endParaRPr>
            </a:p>
          </p:txBody>
        </p:sp>
        <p:sp>
          <p:nvSpPr>
            <p:cNvPr id="36876" name="Rectangle 17">
              <a:extLst>
                <a:ext uri="{FF2B5EF4-FFF2-40B4-BE49-F238E27FC236}">
                  <a16:creationId xmlns:a16="http://schemas.microsoft.com/office/drawing/2014/main" id="{D4627FCD-ABA3-0944-A90C-63876264FB91}"/>
                </a:ext>
              </a:extLst>
            </p:cNvPr>
            <p:cNvSpPr>
              <a:spLocks noChangeArrowheads="1"/>
            </p:cNvSpPr>
            <p:nvPr/>
          </p:nvSpPr>
          <p:spPr bwMode="auto">
            <a:xfrm>
              <a:off x="4869" y="785"/>
              <a:ext cx="124" cy="149"/>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93">
                  <a:solidFill>
                    <a:srgbClr val="000000"/>
                  </a:solidFill>
                  <a:latin typeface="Arial"/>
                </a:rPr>
                <a:t>A </a:t>
              </a:r>
              <a:endParaRPr kumimoji="1" lang="en-US" altLang="ko-KR" b="1">
                <a:solidFill>
                  <a:srgbClr val="000000"/>
                </a:solidFill>
                <a:latin typeface="Times New Roman" pitchFamily="18" charset="0"/>
              </a:endParaRPr>
            </a:p>
          </p:txBody>
        </p:sp>
        <p:sp>
          <p:nvSpPr>
            <p:cNvPr id="89103" name="Rectangle 18">
              <a:extLst>
                <a:ext uri="{FF2B5EF4-FFF2-40B4-BE49-F238E27FC236}">
                  <a16:creationId xmlns:a16="http://schemas.microsoft.com/office/drawing/2014/main" id="{5F91FF2E-77A5-244A-A175-691C3A38DABE}"/>
                </a:ext>
              </a:extLst>
            </p:cNvPr>
            <p:cNvSpPr>
              <a:spLocks noChangeArrowheads="1"/>
            </p:cNvSpPr>
            <p:nvPr/>
          </p:nvSpPr>
          <p:spPr bwMode="auto">
            <a:xfrm>
              <a:off x="3841" y="1259"/>
              <a:ext cx="1469" cy="1331"/>
            </a:xfrm>
            <a:prstGeom prst="rect">
              <a:avLst/>
            </a:prstGeom>
            <a:noFill/>
            <a:ln w="26988">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pPr>
              <a:endParaRPr kumimoji="1" lang="ko-KR" altLang="en-US" b="1">
                <a:solidFill>
                  <a:srgbClr val="000000"/>
                </a:solidFill>
                <a:latin typeface="Times New Roman" panose="02020603050405020304" pitchFamily="18" charset="0"/>
              </a:endParaRPr>
            </a:p>
          </p:txBody>
        </p:sp>
        <p:sp>
          <p:nvSpPr>
            <p:cNvPr id="89104" name="Line 19">
              <a:extLst>
                <a:ext uri="{FF2B5EF4-FFF2-40B4-BE49-F238E27FC236}">
                  <a16:creationId xmlns:a16="http://schemas.microsoft.com/office/drawing/2014/main" id="{90DD24CA-57D0-EE4E-A64C-B32D4ED51F9A}"/>
                </a:ext>
              </a:extLst>
            </p:cNvPr>
            <p:cNvSpPr>
              <a:spLocks noChangeShapeType="1"/>
            </p:cNvSpPr>
            <p:nvPr/>
          </p:nvSpPr>
          <p:spPr bwMode="auto">
            <a:xfrm>
              <a:off x="3833" y="1908"/>
              <a:ext cx="1468" cy="1"/>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9105" name="Line 20">
              <a:extLst>
                <a:ext uri="{FF2B5EF4-FFF2-40B4-BE49-F238E27FC236}">
                  <a16:creationId xmlns:a16="http://schemas.microsoft.com/office/drawing/2014/main" id="{6B3A0E41-E0C9-874D-88EB-8CF98878A631}"/>
                </a:ext>
              </a:extLst>
            </p:cNvPr>
            <p:cNvSpPr>
              <a:spLocks noChangeShapeType="1"/>
            </p:cNvSpPr>
            <p:nvPr/>
          </p:nvSpPr>
          <p:spPr bwMode="auto">
            <a:xfrm>
              <a:off x="3833" y="1579"/>
              <a:ext cx="1468" cy="1"/>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9106" name="Line 21">
              <a:extLst>
                <a:ext uri="{FF2B5EF4-FFF2-40B4-BE49-F238E27FC236}">
                  <a16:creationId xmlns:a16="http://schemas.microsoft.com/office/drawing/2014/main" id="{A1732009-179B-CD44-AF00-97EE199957EA}"/>
                </a:ext>
              </a:extLst>
            </p:cNvPr>
            <p:cNvSpPr>
              <a:spLocks noChangeShapeType="1"/>
            </p:cNvSpPr>
            <p:nvPr/>
          </p:nvSpPr>
          <p:spPr bwMode="auto">
            <a:xfrm>
              <a:off x="3833" y="2253"/>
              <a:ext cx="1468" cy="1"/>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9107" name="Line 22">
              <a:extLst>
                <a:ext uri="{FF2B5EF4-FFF2-40B4-BE49-F238E27FC236}">
                  <a16:creationId xmlns:a16="http://schemas.microsoft.com/office/drawing/2014/main" id="{DDE49027-EB5E-FB40-824C-9A96196AD409}"/>
                </a:ext>
              </a:extLst>
            </p:cNvPr>
            <p:cNvSpPr>
              <a:spLocks noChangeShapeType="1"/>
            </p:cNvSpPr>
            <p:nvPr/>
          </p:nvSpPr>
          <p:spPr bwMode="auto">
            <a:xfrm>
              <a:off x="4558" y="1251"/>
              <a:ext cx="1" cy="1330"/>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9108" name="Line 23">
              <a:extLst>
                <a:ext uri="{FF2B5EF4-FFF2-40B4-BE49-F238E27FC236}">
                  <a16:creationId xmlns:a16="http://schemas.microsoft.com/office/drawing/2014/main" id="{87468CC8-3A51-A44E-B24E-6DB0E00EAAFD}"/>
                </a:ext>
              </a:extLst>
            </p:cNvPr>
            <p:cNvSpPr>
              <a:spLocks noChangeShapeType="1"/>
            </p:cNvSpPr>
            <p:nvPr/>
          </p:nvSpPr>
          <p:spPr bwMode="auto">
            <a:xfrm>
              <a:off x="4938" y="1252"/>
              <a:ext cx="1" cy="1330"/>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9109" name="Line 24">
              <a:extLst>
                <a:ext uri="{FF2B5EF4-FFF2-40B4-BE49-F238E27FC236}">
                  <a16:creationId xmlns:a16="http://schemas.microsoft.com/office/drawing/2014/main" id="{67AA6FA4-2C5C-4C4F-95E0-E5420C3379AF}"/>
                </a:ext>
              </a:extLst>
            </p:cNvPr>
            <p:cNvSpPr>
              <a:spLocks noChangeShapeType="1"/>
            </p:cNvSpPr>
            <p:nvPr/>
          </p:nvSpPr>
          <p:spPr bwMode="auto">
            <a:xfrm>
              <a:off x="4196" y="1251"/>
              <a:ext cx="1" cy="1330"/>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9110" name="Line 25">
              <a:extLst>
                <a:ext uri="{FF2B5EF4-FFF2-40B4-BE49-F238E27FC236}">
                  <a16:creationId xmlns:a16="http://schemas.microsoft.com/office/drawing/2014/main" id="{0960C598-9C6F-BC41-9B5B-FB69F030E792}"/>
                </a:ext>
              </a:extLst>
            </p:cNvPr>
            <p:cNvSpPr>
              <a:spLocks noChangeShapeType="1"/>
            </p:cNvSpPr>
            <p:nvPr/>
          </p:nvSpPr>
          <p:spPr bwMode="auto">
            <a:xfrm flipH="1" flipV="1">
              <a:off x="3574" y="992"/>
              <a:ext cx="259" cy="259"/>
            </a:xfrm>
            <a:prstGeom prst="line">
              <a:avLst/>
            </a:prstGeom>
            <a:noFill/>
            <a:ln w="26988">
              <a:solidFill>
                <a:srgbClr val="000000"/>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89111" name="Freeform 26">
              <a:extLst>
                <a:ext uri="{FF2B5EF4-FFF2-40B4-BE49-F238E27FC236}">
                  <a16:creationId xmlns:a16="http://schemas.microsoft.com/office/drawing/2014/main" id="{8008D69B-9FB4-7A4E-9584-A4F8C7E00AFF}"/>
                </a:ext>
              </a:extLst>
            </p:cNvPr>
            <p:cNvSpPr>
              <a:spLocks/>
            </p:cNvSpPr>
            <p:nvPr/>
          </p:nvSpPr>
          <p:spPr bwMode="auto">
            <a:xfrm>
              <a:off x="3557" y="1942"/>
              <a:ext cx="69" cy="639"/>
            </a:xfrm>
            <a:custGeom>
              <a:avLst/>
              <a:gdLst>
                <a:gd name="T0" fmla="*/ 69 w 69"/>
                <a:gd name="T1" fmla="*/ 639 h 639"/>
                <a:gd name="T2" fmla="*/ 0 w 69"/>
                <a:gd name="T3" fmla="*/ 639 h 639"/>
                <a:gd name="T4" fmla="*/ 0 w 69"/>
                <a:gd name="T5" fmla="*/ 0 h 639"/>
                <a:gd name="T6" fmla="*/ 69 w 69"/>
                <a:gd name="T7" fmla="*/ 0 h 639"/>
                <a:gd name="T8" fmla="*/ 0 60000 65536"/>
                <a:gd name="T9" fmla="*/ 0 60000 65536"/>
                <a:gd name="T10" fmla="*/ 0 60000 65536"/>
                <a:gd name="T11" fmla="*/ 0 60000 65536"/>
                <a:gd name="T12" fmla="*/ 0 w 69"/>
                <a:gd name="T13" fmla="*/ 0 h 639"/>
                <a:gd name="T14" fmla="*/ 69 w 69"/>
                <a:gd name="T15" fmla="*/ 639 h 639"/>
              </a:gdLst>
              <a:ahLst/>
              <a:cxnLst>
                <a:cxn ang="T8">
                  <a:pos x="T0" y="T1"/>
                </a:cxn>
                <a:cxn ang="T9">
                  <a:pos x="T2" y="T3"/>
                </a:cxn>
                <a:cxn ang="T10">
                  <a:pos x="T4" y="T5"/>
                </a:cxn>
                <a:cxn ang="T11">
                  <a:pos x="T6" y="T7"/>
                </a:cxn>
              </a:cxnLst>
              <a:rect l="T12" t="T13" r="T14" b="T15"/>
              <a:pathLst>
                <a:path w="69" h="639">
                  <a:moveTo>
                    <a:pt x="69" y="639"/>
                  </a:moveTo>
                  <a:lnTo>
                    <a:pt x="0" y="639"/>
                  </a:lnTo>
                  <a:lnTo>
                    <a:pt x="0" y="0"/>
                  </a:lnTo>
                  <a:lnTo>
                    <a:pt x="69" y="0"/>
                  </a:lnTo>
                </a:path>
              </a:pathLst>
            </a:custGeom>
            <a:noFill/>
            <a:ln w="26988">
              <a:solidFill>
                <a:srgbClr val="19788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89112" name="Freeform 27">
              <a:extLst>
                <a:ext uri="{FF2B5EF4-FFF2-40B4-BE49-F238E27FC236}">
                  <a16:creationId xmlns:a16="http://schemas.microsoft.com/office/drawing/2014/main" id="{A9A24F62-463C-2848-98E8-B38971DA5BCB}"/>
                </a:ext>
              </a:extLst>
            </p:cNvPr>
            <p:cNvSpPr>
              <a:spLocks/>
            </p:cNvSpPr>
            <p:nvPr/>
          </p:nvSpPr>
          <p:spPr bwMode="auto">
            <a:xfrm>
              <a:off x="4558" y="992"/>
              <a:ext cx="743" cy="69"/>
            </a:xfrm>
            <a:custGeom>
              <a:avLst/>
              <a:gdLst>
                <a:gd name="T0" fmla="*/ 743 w 743"/>
                <a:gd name="T1" fmla="*/ 69 h 69"/>
                <a:gd name="T2" fmla="*/ 743 w 743"/>
                <a:gd name="T3" fmla="*/ 0 h 69"/>
                <a:gd name="T4" fmla="*/ 0 w 743"/>
                <a:gd name="T5" fmla="*/ 0 h 69"/>
                <a:gd name="T6" fmla="*/ 0 w 743"/>
                <a:gd name="T7" fmla="*/ 69 h 69"/>
                <a:gd name="T8" fmla="*/ 0 60000 65536"/>
                <a:gd name="T9" fmla="*/ 0 60000 65536"/>
                <a:gd name="T10" fmla="*/ 0 60000 65536"/>
                <a:gd name="T11" fmla="*/ 0 60000 65536"/>
                <a:gd name="T12" fmla="*/ 0 w 743"/>
                <a:gd name="T13" fmla="*/ 0 h 69"/>
                <a:gd name="T14" fmla="*/ 743 w 743"/>
                <a:gd name="T15" fmla="*/ 69 h 69"/>
              </a:gdLst>
              <a:ahLst/>
              <a:cxnLst>
                <a:cxn ang="T8">
                  <a:pos x="T0" y="T1"/>
                </a:cxn>
                <a:cxn ang="T9">
                  <a:pos x="T2" y="T3"/>
                </a:cxn>
                <a:cxn ang="T10">
                  <a:pos x="T4" y="T5"/>
                </a:cxn>
                <a:cxn ang="T11">
                  <a:pos x="T6" y="T7"/>
                </a:cxn>
              </a:cxnLst>
              <a:rect l="T12" t="T13" r="T14" b="T15"/>
              <a:pathLst>
                <a:path w="743" h="69">
                  <a:moveTo>
                    <a:pt x="743" y="69"/>
                  </a:moveTo>
                  <a:lnTo>
                    <a:pt x="743" y="0"/>
                  </a:lnTo>
                  <a:lnTo>
                    <a:pt x="0" y="0"/>
                  </a:lnTo>
                  <a:lnTo>
                    <a:pt x="0" y="69"/>
                  </a:lnTo>
                </a:path>
              </a:pathLst>
            </a:custGeom>
            <a:noFill/>
            <a:ln w="26988">
              <a:solidFill>
                <a:srgbClr val="19788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89113" name="Freeform 28">
              <a:extLst>
                <a:ext uri="{FF2B5EF4-FFF2-40B4-BE49-F238E27FC236}">
                  <a16:creationId xmlns:a16="http://schemas.microsoft.com/office/drawing/2014/main" id="{C8A7284F-D61F-F04B-A15B-0157C40D9851}"/>
                </a:ext>
              </a:extLst>
            </p:cNvPr>
            <p:cNvSpPr>
              <a:spLocks/>
            </p:cNvSpPr>
            <p:nvPr/>
          </p:nvSpPr>
          <p:spPr bwMode="auto">
            <a:xfrm>
              <a:off x="5353" y="1579"/>
              <a:ext cx="69" cy="674"/>
            </a:xfrm>
            <a:custGeom>
              <a:avLst/>
              <a:gdLst>
                <a:gd name="T0" fmla="*/ 0 w 69"/>
                <a:gd name="T1" fmla="*/ 674 h 674"/>
                <a:gd name="T2" fmla="*/ 69 w 69"/>
                <a:gd name="T3" fmla="*/ 674 h 674"/>
                <a:gd name="T4" fmla="*/ 69 w 69"/>
                <a:gd name="T5" fmla="*/ 0 h 674"/>
                <a:gd name="T6" fmla="*/ 0 w 69"/>
                <a:gd name="T7" fmla="*/ 0 h 674"/>
                <a:gd name="T8" fmla="*/ 0 60000 65536"/>
                <a:gd name="T9" fmla="*/ 0 60000 65536"/>
                <a:gd name="T10" fmla="*/ 0 60000 65536"/>
                <a:gd name="T11" fmla="*/ 0 60000 65536"/>
                <a:gd name="T12" fmla="*/ 0 w 69"/>
                <a:gd name="T13" fmla="*/ 0 h 674"/>
                <a:gd name="T14" fmla="*/ 69 w 69"/>
                <a:gd name="T15" fmla="*/ 674 h 674"/>
              </a:gdLst>
              <a:ahLst/>
              <a:cxnLst>
                <a:cxn ang="T8">
                  <a:pos x="T0" y="T1"/>
                </a:cxn>
                <a:cxn ang="T9">
                  <a:pos x="T2" y="T3"/>
                </a:cxn>
                <a:cxn ang="T10">
                  <a:pos x="T4" y="T5"/>
                </a:cxn>
                <a:cxn ang="T11">
                  <a:pos x="T6" y="T7"/>
                </a:cxn>
              </a:cxnLst>
              <a:rect l="T12" t="T13" r="T14" b="T15"/>
              <a:pathLst>
                <a:path w="69" h="674">
                  <a:moveTo>
                    <a:pt x="0" y="674"/>
                  </a:moveTo>
                  <a:lnTo>
                    <a:pt x="69" y="674"/>
                  </a:lnTo>
                  <a:lnTo>
                    <a:pt x="69" y="0"/>
                  </a:lnTo>
                  <a:lnTo>
                    <a:pt x="0" y="0"/>
                  </a:lnTo>
                </a:path>
              </a:pathLst>
            </a:custGeom>
            <a:noFill/>
            <a:ln w="26988">
              <a:solidFill>
                <a:srgbClr val="19788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36888" name="Rectangle 29">
              <a:extLst>
                <a:ext uri="{FF2B5EF4-FFF2-40B4-BE49-F238E27FC236}">
                  <a16:creationId xmlns:a16="http://schemas.microsoft.com/office/drawing/2014/main" id="{EEBBDF68-1681-1E45-AAB7-2703D98BF4E4}"/>
                </a:ext>
              </a:extLst>
            </p:cNvPr>
            <p:cNvSpPr>
              <a:spLocks noChangeArrowheads="1"/>
            </p:cNvSpPr>
            <p:nvPr/>
          </p:nvSpPr>
          <p:spPr bwMode="auto">
            <a:xfrm>
              <a:off x="3626" y="889"/>
              <a:ext cx="222" cy="149"/>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93">
                  <a:solidFill>
                    <a:srgbClr val="000000"/>
                  </a:solidFill>
                  <a:latin typeface="Arial"/>
                </a:rPr>
                <a:t>AB </a:t>
              </a:r>
              <a:endParaRPr kumimoji="1" lang="en-US" altLang="ko-KR" b="1">
                <a:solidFill>
                  <a:srgbClr val="000000"/>
                </a:solidFill>
                <a:latin typeface="Times New Roman" pitchFamily="18" charset="0"/>
              </a:endParaRPr>
            </a:p>
          </p:txBody>
        </p:sp>
        <p:sp>
          <p:nvSpPr>
            <p:cNvPr id="36889" name="Rectangle 30">
              <a:extLst>
                <a:ext uri="{FF2B5EF4-FFF2-40B4-BE49-F238E27FC236}">
                  <a16:creationId xmlns:a16="http://schemas.microsoft.com/office/drawing/2014/main" id="{D0AFFA85-2043-C34D-8002-FF4F1B36C884}"/>
                </a:ext>
              </a:extLst>
            </p:cNvPr>
            <p:cNvSpPr>
              <a:spLocks noChangeArrowheads="1"/>
            </p:cNvSpPr>
            <p:nvPr/>
          </p:nvSpPr>
          <p:spPr bwMode="auto">
            <a:xfrm>
              <a:off x="3936" y="1027"/>
              <a:ext cx="192" cy="149"/>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93">
                  <a:solidFill>
                    <a:srgbClr val="000000"/>
                  </a:solidFill>
                  <a:latin typeface="Arial"/>
                </a:rPr>
                <a:t>00 </a:t>
              </a:r>
              <a:endParaRPr kumimoji="1" lang="en-US" altLang="ko-KR" b="1">
                <a:solidFill>
                  <a:srgbClr val="000000"/>
                </a:solidFill>
                <a:latin typeface="Times New Roman" pitchFamily="18" charset="0"/>
              </a:endParaRPr>
            </a:p>
          </p:txBody>
        </p:sp>
        <p:sp>
          <p:nvSpPr>
            <p:cNvPr id="36890" name="Rectangle 31">
              <a:extLst>
                <a:ext uri="{FF2B5EF4-FFF2-40B4-BE49-F238E27FC236}">
                  <a16:creationId xmlns:a16="http://schemas.microsoft.com/office/drawing/2014/main" id="{9AAA6A06-FC19-3A46-9802-483919301142}"/>
                </a:ext>
              </a:extLst>
            </p:cNvPr>
            <p:cNvSpPr>
              <a:spLocks noChangeArrowheads="1"/>
            </p:cNvSpPr>
            <p:nvPr/>
          </p:nvSpPr>
          <p:spPr bwMode="auto">
            <a:xfrm>
              <a:off x="4299" y="1027"/>
              <a:ext cx="192" cy="149"/>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93">
                  <a:solidFill>
                    <a:srgbClr val="000000"/>
                  </a:solidFill>
                  <a:latin typeface="Arial"/>
                </a:rPr>
                <a:t>01 </a:t>
              </a:r>
              <a:endParaRPr kumimoji="1" lang="en-US" altLang="ko-KR" b="1">
                <a:solidFill>
                  <a:srgbClr val="000000"/>
                </a:solidFill>
                <a:latin typeface="Times New Roman" pitchFamily="18" charset="0"/>
              </a:endParaRPr>
            </a:p>
          </p:txBody>
        </p:sp>
        <p:sp>
          <p:nvSpPr>
            <p:cNvPr id="36891" name="Rectangle 32">
              <a:extLst>
                <a:ext uri="{FF2B5EF4-FFF2-40B4-BE49-F238E27FC236}">
                  <a16:creationId xmlns:a16="http://schemas.microsoft.com/office/drawing/2014/main" id="{5F3D5B83-F7E3-AE43-B99F-A275C1C13E8D}"/>
                </a:ext>
              </a:extLst>
            </p:cNvPr>
            <p:cNvSpPr>
              <a:spLocks noChangeArrowheads="1"/>
            </p:cNvSpPr>
            <p:nvPr/>
          </p:nvSpPr>
          <p:spPr bwMode="auto">
            <a:xfrm>
              <a:off x="4662" y="1027"/>
              <a:ext cx="182" cy="149"/>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93">
                  <a:solidFill>
                    <a:srgbClr val="000000"/>
                  </a:solidFill>
                  <a:latin typeface="Arial"/>
                </a:rPr>
                <a:t>11 </a:t>
              </a:r>
              <a:endParaRPr kumimoji="1" lang="en-US" altLang="ko-KR" b="1">
                <a:solidFill>
                  <a:srgbClr val="000000"/>
                </a:solidFill>
                <a:latin typeface="Times New Roman" pitchFamily="18" charset="0"/>
              </a:endParaRPr>
            </a:p>
          </p:txBody>
        </p:sp>
        <p:sp>
          <p:nvSpPr>
            <p:cNvPr id="36892" name="Rectangle 33">
              <a:extLst>
                <a:ext uri="{FF2B5EF4-FFF2-40B4-BE49-F238E27FC236}">
                  <a16:creationId xmlns:a16="http://schemas.microsoft.com/office/drawing/2014/main" id="{2EDBA9BF-9FEC-F84D-9E55-54538BCB0BA4}"/>
                </a:ext>
              </a:extLst>
            </p:cNvPr>
            <p:cNvSpPr>
              <a:spLocks noChangeArrowheads="1"/>
            </p:cNvSpPr>
            <p:nvPr/>
          </p:nvSpPr>
          <p:spPr bwMode="auto">
            <a:xfrm>
              <a:off x="5025" y="1027"/>
              <a:ext cx="192" cy="149"/>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93">
                  <a:solidFill>
                    <a:srgbClr val="000000"/>
                  </a:solidFill>
                  <a:latin typeface="Arial"/>
                </a:rPr>
                <a:t>10 </a:t>
              </a:r>
              <a:endParaRPr kumimoji="1" lang="en-US" altLang="ko-KR" b="1">
                <a:solidFill>
                  <a:srgbClr val="000000"/>
                </a:solidFill>
                <a:latin typeface="Times New Roman" pitchFamily="18" charset="0"/>
              </a:endParaRPr>
            </a:p>
          </p:txBody>
        </p:sp>
        <p:sp>
          <p:nvSpPr>
            <p:cNvPr id="36893" name="Rectangle 34">
              <a:extLst>
                <a:ext uri="{FF2B5EF4-FFF2-40B4-BE49-F238E27FC236}">
                  <a16:creationId xmlns:a16="http://schemas.microsoft.com/office/drawing/2014/main" id="{FA7EF246-07C1-C946-8EC0-04E38275E4AD}"/>
                </a:ext>
              </a:extLst>
            </p:cNvPr>
            <p:cNvSpPr>
              <a:spLocks noChangeArrowheads="1"/>
            </p:cNvSpPr>
            <p:nvPr/>
          </p:nvSpPr>
          <p:spPr bwMode="auto">
            <a:xfrm>
              <a:off x="3971" y="1303"/>
              <a:ext cx="117" cy="149"/>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93">
                  <a:solidFill>
                    <a:srgbClr val="000000"/>
                  </a:solidFill>
                  <a:latin typeface="Arial"/>
                </a:rPr>
                <a:t>0 </a:t>
              </a:r>
              <a:endParaRPr kumimoji="1" lang="en-US" altLang="ko-KR" b="1">
                <a:solidFill>
                  <a:srgbClr val="000000"/>
                </a:solidFill>
                <a:latin typeface="Times New Roman" pitchFamily="18" charset="0"/>
              </a:endParaRPr>
            </a:p>
          </p:txBody>
        </p:sp>
        <p:sp>
          <p:nvSpPr>
            <p:cNvPr id="36894" name="Rectangle 35">
              <a:extLst>
                <a:ext uri="{FF2B5EF4-FFF2-40B4-BE49-F238E27FC236}">
                  <a16:creationId xmlns:a16="http://schemas.microsoft.com/office/drawing/2014/main" id="{BAD62C0F-C94E-A044-86D0-8310C91CE919}"/>
                </a:ext>
              </a:extLst>
            </p:cNvPr>
            <p:cNvSpPr>
              <a:spLocks noChangeArrowheads="1"/>
            </p:cNvSpPr>
            <p:nvPr/>
          </p:nvSpPr>
          <p:spPr bwMode="auto">
            <a:xfrm>
              <a:off x="4334" y="1303"/>
              <a:ext cx="117" cy="149"/>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93">
                  <a:solidFill>
                    <a:srgbClr val="000000"/>
                  </a:solidFill>
                  <a:latin typeface="Arial"/>
                </a:rPr>
                <a:t>0 </a:t>
              </a:r>
              <a:endParaRPr kumimoji="1" lang="en-US" altLang="ko-KR" b="1">
                <a:solidFill>
                  <a:srgbClr val="000000"/>
                </a:solidFill>
                <a:latin typeface="Times New Roman" pitchFamily="18" charset="0"/>
              </a:endParaRPr>
            </a:p>
          </p:txBody>
        </p:sp>
        <p:sp>
          <p:nvSpPr>
            <p:cNvPr id="36895" name="Rectangle 36">
              <a:extLst>
                <a:ext uri="{FF2B5EF4-FFF2-40B4-BE49-F238E27FC236}">
                  <a16:creationId xmlns:a16="http://schemas.microsoft.com/office/drawing/2014/main" id="{8B91A5E1-61F8-C44A-BF90-42A21B23603F}"/>
                </a:ext>
              </a:extLst>
            </p:cNvPr>
            <p:cNvSpPr>
              <a:spLocks noChangeArrowheads="1"/>
            </p:cNvSpPr>
            <p:nvPr/>
          </p:nvSpPr>
          <p:spPr bwMode="auto">
            <a:xfrm>
              <a:off x="4697" y="1303"/>
              <a:ext cx="117" cy="149"/>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93">
                  <a:solidFill>
                    <a:srgbClr val="000000"/>
                  </a:solidFill>
                  <a:latin typeface="Arial"/>
                </a:rPr>
                <a:t>1 </a:t>
              </a:r>
              <a:endParaRPr kumimoji="1" lang="en-US" altLang="ko-KR" b="1">
                <a:solidFill>
                  <a:srgbClr val="000000"/>
                </a:solidFill>
                <a:latin typeface="Times New Roman" pitchFamily="18" charset="0"/>
              </a:endParaRPr>
            </a:p>
          </p:txBody>
        </p:sp>
        <p:sp>
          <p:nvSpPr>
            <p:cNvPr id="36896" name="Rectangle 37">
              <a:extLst>
                <a:ext uri="{FF2B5EF4-FFF2-40B4-BE49-F238E27FC236}">
                  <a16:creationId xmlns:a16="http://schemas.microsoft.com/office/drawing/2014/main" id="{B61AE806-6219-3646-80D2-26AEED1F5946}"/>
                </a:ext>
              </a:extLst>
            </p:cNvPr>
            <p:cNvSpPr>
              <a:spLocks noChangeArrowheads="1"/>
            </p:cNvSpPr>
            <p:nvPr/>
          </p:nvSpPr>
          <p:spPr bwMode="auto">
            <a:xfrm>
              <a:off x="5077" y="1303"/>
              <a:ext cx="116" cy="149"/>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93">
                  <a:solidFill>
                    <a:srgbClr val="000000"/>
                  </a:solidFill>
                  <a:latin typeface="Arial"/>
                </a:rPr>
                <a:t>1 </a:t>
              </a:r>
              <a:endParaRPr kumimoji="1" lang="en-US" altLang="ko-KR" b="1">
                <a:solidFill>
                  <a:srgbClr val="000000"/>
                </a:solidFill>
                <a:latin typeface="Times New Roman" pitchFamily="18" charset="0"/>
              </a:endParaRPr>
            </a:p>
          </p:txBody>
        </p:sp>
        <p:sp>
          <p:nvSpPr>
            <p:cNvPr id="36897" name="Rectangle 38">
              <a:extLst>
                <a:ext uri="{FF2B5EF4-FFF2-40B4-BE49-F238E27FC236}">
                  <a16:creationId xmlns:a16="http://schemas.microsoft.com/office/drawing/2014/main" id="{3BE2C55E-A1AF-AC4D-B3E5-2D427649B8BE}"/>
                </a:ext>
              </a:extLst>
            </p:cNvPr>
            <p:cNvSpPr>
              <a:spLocks noChangeArrowheads="1"/>
            </p:cNvSpPr>
            <p:nvPr/>
          </p:nvSpPr>
          <p:spPr bwMode="auto">
            <a:xfrm>
              <a:off x="3971" y="1632"/>
              <a:ext cx="117" cy="147"/>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93">
                  <a:solidFill>
                    <a:srgbClr val="000000"/>
                  </a:solidFill>
                  <a:latin typeface="Arial"/>
                </a:rPr>
                <a:t>1 </a:t>
              </a:r>
              <a:endParaRPr kumimoji="1" lang="en-US" altLang="ko-KR" b="1">
                <a:solidFill>
                  <a:srgbClr val="000000"/>
                </a:solidFill>
                <a:latin typeface="Times New Roman" pitchFamily="18" charset="0"/>
              </a:endParaRPr>
            </a:p>
          </p:txBody>
        </p:sp>
        <p:sp>
          <p:nvSpPr>
            <p:cNvPr id="36898" name="Rectangle 39">
              <a:extLst>
                <a:ext uri="{FF2B5EF4-FFF2-40B4-BE49-F238E27FC236}">
                  <a16:creationId xmlns:a16="http://schemas.microsoft.com/office/drawing/2014/main" id="{CBAD1090-D282-E74F-AA35-3620D01A7106}"/>
                </a:ext>
              </a:extLst>
            </p:cNvPr>
            <p:cNvSpPr>
              <a:spLocks noChangeArrowheads="1"/>
            </p:cNvSpPr>
            <p:nvPr/>
          </p:nvSpPr>
          <p:spPr bwMode="auto">
            <a:xfrm>
              <a:off x="4334" y="1632"/>
              <a:ext cx="117" cy="147"/>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93">
                  <a:solidFill>
                    <a:srgbClr val="000000"/>
                  </a:solidFill>
                  <a:latin typeface="Arial"/>
                </a:rPr>
                <a:t>1 </a:t>
              </a:r>
              <a:endParaRPr kumimoji="1" lang="en-US" altLang="ko-KR" b="1">
                <a:solidFill>
                  <a:srgbClr val="000000"/>
                </a:solidFill>
                <a:latin typeface="Times New Roman" pitchFamily="18" charset="0"/>
              </a:endParaRPr>
            </a:p>
          </p:txBody>
        </p:sp>
        <p:sp>
          <p:nvSpPr>
            <p:cNvPr id="36899" name="Rectangle 40">
              <a:extLst>
                <a:ext uri="{FF2B5EF4-FFF2-40B4-BE49-F238E27FC236}">
                  <a16:creationId xmlns:a16="http://schemas.microsoft.com/office/drawing/2014/main" id="{1CA8B2D7-E798-BA4D-8FA2-B9CB5F8CFF1C}"/>
                </a:ext>
              </a:extLst>
            </p:cNvPr>
            <p:cNvSpPr>
              <a:spLocks noChangeArrowheads="1"/>
            </p:cNvSpPr>
            <p:nvPr/>
          </p:nvSpPr>
          <p:spPr bwMode="auto">
            <a:xfrm>
              <a:off x="4697" y="1632"/>
              <a:ext cx="117" cy="147"/>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93">
                  <a:solidFill>
                    <a:srgbClr val="000000"/>
                  </a:solidFill>
                  <a:latin typeface="Arial"/>
                </a:rPr>
                <a:t>1 </a:t>
              </a:r>
              <a:endParaRPr kumimoji="1" lang="en-US" altLang="ko-KR" b="1">
                <a:solidFill>
                  <a:srgbClr val="000000"/>
                </a:solidFill>
                <a:latin typeface="Times New Roman" pitchFamily="18" charset="0"/>
              </a:endParaRPr>
            </a:p>
          </p:txBody>
        </p:sp>
        <p:sp>
          <p:nvSpPr>
            <p:cNvPr id="36900" name="Rectangle 41">
              <a:extLst>
                <a:ext uri="{FF2B5EF4-FFF2-40B4-BE49-F238E27FC236}">
                  <a16:creationId xmlns:a16="http://schemas.microsoft.com/office/drawing/2014/main" id="{B9A4C34B-B861-3D49-8F10-D3E259011C18}"/>
                </a:ext>
              </a:extLst>
            </p:cNvPr>
            <p:cNvSpPr>
              <a:spLocks noChangeArrowheads="1"/>
            </p:cNvSpPr>
            <p:nvPr/>
          </p:nvSpPr>
          <p:spPr bwMode="auto">
            <a:xfrm>
              <a:off x="5077" y="1632"/>
              <a:ext cx="116" cy="147"/>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93">
                  <a:solidFill>
                    <a:srgbClr val="000000"/>
                  </a:solidFill>
                  <a:latin typeface="Arial"/>
                </a:rPr>
                <a:t>1 </a:t>
              </a:r>
              <a:endParaRPr kumimoji="1" lang="en-US" altLang="ko-KR" b="1">
                <a:solidFill>
                  <a:srgbClr val="000000"/>
                </a:solidFill>
                <a:latin typeface="Times New Roman" pitchFamily="18" charset="0"/>
              </a:endParaRPr>
            </a:p>
          </p:txBody>
        </p:sp>
        <p:sp>
          <p:nvSpPr>
            <p:cNvPr id="36901" name="Rectangle 42">
              <a:extLst>
                <a:ext uri="{FF2B5EF4-FFF2-40B4-BE49-F238E27FC236}">
                  <a16:creationId xmlns:a16="http://schemas.microsoft.com/office/drawing/2014/main" id="{2BC1B6C5-53F2-C348-8A57-21E03EFC44A1}"/>
                </a:ext>
              </a:extLst>
            </p:cNvPr>
            <p:cNvSpPr>
              <a:spLocks noChangeArrowheads="1"/>
            </p:cNvSpPr>
            <p:nvPr/>
          </p:nvSpPr>
          <p:spPr bwMode="auto">
            <a:xfrm>
              <a:off x="3971" y="1960"/>
              <a:ext cx="117" cy="149"/>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93">
                  <a:solidFill>
                    <a:srgbClr val="000000"/>
                  </a:solidFill>
                  <a:latin typeface="Arial"/>
                </a:rPr>
                <a:t>1 </a:t>
              </a:r>
              <a:endParaRPr kumimoji="1" lang="en-US" altLang="ko-KR" b="1">
                <a:solidFill>
                  <a:srgbClr val="000000"/>
                </a:solidFill>
                <a:latin typeface="Times New Roman" pitchFamily="18" charset="0"/>
              </a:endParaRPr>
            </a:p>
          </p:txBody>
        </p:sp>
        <p:sp>
          <p:nvSpPr>
            <p:cNvPr id="36902" name="Rectangle 43">
              <a:extLst>
                <a:ext uri="{FF2B5EF4-FFF2-40B4-BE49-F238E27FC236}">
                  <a16:creationId xmlns:a16="http://schemas.microsoft.com/office/drawing/2014/main" id="{9C3F3911-93BB-C948-9980-9F77843ADC56}"/>
                </a:ext>
              </a:extLst>
            </p:cNvPr>
            <p:cNvSpPr>
              <a:spLocks noChangeArrowheads="1"/>
            </p:cNvSpPr>
            <p:nvPr/>
          </p:nvSpPr>
          <p:spPr bwMode="auto">
            <a:xfrm>
              <a:off x="4334" y="1960"/>
              <a:ext cx="117" cy="149"/>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93">
                  <a:solidFill>
                    <a:srgbClr val="000000"/>
                  </a:solidFill>
                  <a:latin typeface="Arial"/>
                </a:rPr>
                <a:t>1 </a:t>
              </a:r>
              <a:endParaRPr kumimoji="1" lang="en-US" altLang="ko-KR" b="1">
                <a:solidFill>
                  <a:srgbClr val="000000"/>
                </a:solidFill>
                <a:latin typeface="Times New Roman" pitchFamily="18" charset="0"/>
              </a:endParaRPr>
            </a:p>
          </p:txBody>
        </p:sp>
        <p:sp>
          <p:nvSpPr>
            <p:cNvPr id="36903" name="Rectangle 44">
              <a:extLst>
                <a:ext uri="{FF2B5EF4-FFF2-40B4-BE49-F238E27FC236}">
                  <a16:creationId xmlns:a16="http://schemas.microsoft.com/office/drawing/2014/main" id="{FA5FA493-996C-404A-BBBE-41A543383543}"/>
                </a:ext>
              </a:extLst>
            </p:cNvPr>
            <p:cNvSpPr>
              <a:spLocks noChangeArrowheads="1"/>
            </p:cNvSpPr>
            <p:nvPr/>
          </p:nvSpPr>
          <p:spPr bwMode="auto">
            <a:xfrm>
              <a:off x="4697" y="1960"/>
              <a:ext cx="117" cy="149"/>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93">
                  <a:solidFill>
                    <a:srgbClr val="000000"/>
                  </a:solidFill>
                  <a:latin typeface="Arial"/>
                </a:rPr>
                <a:t>0 </a:t>
              </a:r>
              <a:endParaRPr kumimoji="1" lang="en-US" altLang="ko-KR" b="1">
                <a:solidFill>
                  <a:srgbClr val="000000"/>
                </a:solidFill>
                <a:latin typeface="Times New Roman" pitchFamily="18" charset="0"/>
              </a:endParaRPr>
            </a:p>
          </p:txBody>
        </p:sp>
        <p:sp>
          <p:nvSpPr>
            <p:cNvPr id="36904" name="Rectangle 45">
              <a:extLst>
                <a:ext uri="{FF2B5EF4-FFF2-40B4-BE49-F238E27FC236}">
                  <a16:creationId xmlns:a16="http://schemas.microsoft.com/office/drawing/2014/main" id="{B27A2936-BD8C-BE4C-95E5-2B74133EC440}"/>
                </a:ext>
              </a:extLst>
            </p:cNvPr>
            <p:cNvSpPr>
              <a:spLocks noChangeArrowheads="1"/>
            </p:cNvSpPr>
            <p:nvPr/>
          </p:nvSpPr>
          <p:spPr bwMode="auto">
            <a:xfrm>
              <a:off x="5077" y="1960"/>
              <a:ext cx="116" cy="149"/>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93">
                  <a:solidFill>
                    <a:srgbClr val="000000"/>
                  </a:solidFill>
                  <a:latin typeface="Arial"/>
                </a:rPr>
                <a:t>0 </a:t>
              </a:r>
              <a:endParaRPr kumimoji="1" lang="en-US" altLang="ko-KR" b="1">
                <a:solidFill>
                  <a:srgbClr val="000000"/>
                </a:solidFill>
                <a:latin typeface="Times New Roman" pitchFamily="18" charset="0"/>
              </a:endParaRPr>
            </a:p>
          </p:txBody>
        </p:sp>
        <p:sp>
          <p:nvSpPr>
            <p:cNvPr id="36905" name="Rectangle 46">
              <a:extLst>
                <a:ext uri="{FF2B5EF4-FFF2-40B4-BE49-F238E27FC236}">
                  <a16:creationId xmlns:a16="http://schemas.microsoft.com/office/drawing/2014/main" id="{AA58178C-47CB-4F4D-A991-195D8044DCEE}"/>
                </a:ext>
              </a:extLst>
            </p:cNvPr>
            <p:cNvSpPr>
              <a:spLocks noChangeArrowheads="1"/>
            </p:cNvSpPr>
            <p:nvPr/>
          </p:nvSpPr>
          <p:spPr bwMode="auto">
            <a:xfrm>
              <a:off x="3971" y="2305"/>
              <a:ext cx="117" cy="150"/>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93">
                  <a:solidFill>
                    <a:srgbClr val="000000"/>
                  </a:solidFill>
                  <a:latin typeface="Arial"/>
                </a:rPr>
                <a:t>0 </a:t>
              </a:r>
              <a:endParaRPr kumimoji="1" lang="en-US" altLang="ko-KR" b="1">
                <a:solidFill>
                  <a:srgbClr val="000000"/>
                </a:solidFill>
                <a:latin typeface="Times New Roman" pitchFamily="18" charset="0"/>
              </a:endParaRPr>
            </a:p>
          </p:txBody>
        </p:sp>
        <p:sp>
          <p:nvSpPr>
            <p:cNvPr id="36906" name="Rectangle 47">
              <a:extLst>
                <a:ext uri="{FF2B5EF4-FFF2-40B4-BE49-F238E27FC236}">
                  <a16:creationId xmlns:a16="http://schemas.microsoft.com/office/drawing/2014/main" id="{C3115FB5-0296-EF4E-A41A-F259B414FFF3}"/>
                </a:ext>
              </a:extLst>
            </p:cNvPr>
            <p:cNvSpPr>
              <a:spLocks noChangeArrowheads="1"/>
            </p:cNvSpPr>
            <p:nvPr/>
          </p:nvSpPr>
          <p:spPr bwMode="auto">
            <a:xfrm>
              <a:off x="4334" y="2305"/>
              <a:ext cx="117" cy="150"/>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93">
                  <a:solidFill>
                    <a:srgbClr val="000000"/>
                  </a:solidFill>
                  <a:latin typeface="Arial"/>
                </a:rPr>
                <a:t>0 </a:t>
              </a:r>
              <a:endParaRPr kumimoji="1" lang="en-US" altLang="ko-KR" b="1">
                <a:solidFill>
                  <a:srgbClr val="000000"/>
                </a:solidFill>
                <a:latin typeface="Times New Roman" pitchFamily="18" charset="0"/>
              </a:endParaRPr>
            </a:p>
          </p:txBody>
        </p:sp>
        <p:sp>
          <p:nvSpPr>
            <p:cNvPr id="36907" name="Rectangle 48">
              <a:extLst>
                <a:ext uri="{FF2B5EF4-FFF2-40B4-BE49-F238E27FC236}">
                  <a16:creationId xmlns:a16="http://schemas.microsoft.com/office/drawing/2014/main" id="{6C885C52-6E8F-774F-8CB3-FFEC86ED713D}"/>
                </a:ext>
              </a:extLst>
            </p:cNvPr>
            <p:cNvSpPr>
              <a:spLocks noChangeArrowheads="1"/>
            </p:cNvSpPr>
            <p:nvPr/>
          </p:nvSpPr>
          <p:spPr bwMode="auto">
            <a:xfrm>
              <a:off x="4697" y="2305"/>
              <a:ext cx="117" cy="150"/>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93">
                  <a:solidFill>
                    <a:srgbClr val="000000"/>
                  </a:solidFill>
                  <a:latin typeface="Arial"/>
                </a:rPr>
                <a:t>0 </a:t>
              </a:r>
              <a:endParaRPr kumimoji="1" lang="en-US" altLang="ko-KR" b="1">
                <a:solidFill>
                  <a:srgbClr val="000000"/>
                </a:solidFill>
                <a:latin typeface="Times New Roman" pitchFamily="18" charset="0"/>
              </a:endParaRPr>
            </a:p>
          </p:txBody>
        </p:sp>
        <p:sp>
          <p:nvSpPr>
            <p:cNvPr id="36908" name="Rectangle 49">
              <a:extLst>
                <a:ext uri="{FF2B5EF4-FFF2-40B4-BE49-F238E27FC236}">
                  <a16:creationId xmlns:a16="http://schemas.microsoft.com/office/drawing/2014/main" id="{4BC2D8EE-BC1A-8F42-ACC2-048F2A07EF6F}"/>
                </a:ext>
              </a:extLst>
            </p:cNvPr>
            <p:cNvSpPr>
              <a:spLocks noChangeArrowheads="1"/>
            </p:cNvSpPr>
            <p:nvPr/>
          </p:nvSpPr>
          <p:spPr bwMode="auto">
            <a:xfrm>
              <a:off x="5077" y="2305"/>
              <a:ext cx="116" cy="150"/>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93">
                  <a:solidFill>
                    <a:srgbClr val="000000"/>
                  </a:solidFill>
                  <a:latin typeface="Arial"/>
                </a:rPr>
                <a:t>0 </a:t>
              </a:r>
              <a:endParaRPr kumimoji="1" lang="en-US" altLang="ko-KR" b="1">
                <a:solidFill>
                  <a:srgbClr val="000000"/>
                </a:solidFill>
                <a:latin typeface="Times New Roman" pitchFamily="18" charset="0"/>
              </a:endParaRPr>
            </a:p>
          </p:txBody>
        </p:sp>
        <p:sp>
          <p:nvSpPr>
            <p:cNvPr id="36909" name="Rectangle 50">
              <a:extLst>
                <a:ext uri="{FF2B5EF4-FFF2-40B4-BE49-F238E27FC236}">
                  <a16:creationId xmlns:a16="http://schemas.microsoft.com/office/drawing/2014/main" id="{BE97937C-A88B-3B44-B287-80813D608F23}"/>
                </a:ext>
              </a:extLst>
            </p:cNvPr>
            <p:cNvSpPr>
              <a:spLocks noChangeArrowheads="1"/>
            </p:cNvSpPr>
            <p:nvPr/>
          </p:nvSpPr>
          <p:spPr bwMode="auto">
            <a:xfrm>
              <a:off x="3626" y="1303"/>
              <a:ext cx="193" cy="149"/>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93">
                  <a:solidFill>
                    <a:srgbClr val="000000"/>
                  </a:solidFill>
                  <a:latin typeface="Arial"/>
                </a:rPr>
                <a:t>00 </a:t>
              </a:r>
              <a:endParaRPr kumimoji="1" lang="en-US" altLang="ko-KR" b="1">
                <a:solidFill>
                  <a:srgbClr val="000000"/>
                </a:solidFill>
                <a:latin typeface="Times New Roman" pitchFamily="18" charset="0"/>
              </a:endParaRPr>
            </a:p>
          </p:txBody>
        </p:sp>
        <p:sp>
          <p:nvSpPr>
            <p:cNvPr id="36910" name="Rectangle 51">
              <a:extLst>
                <a:ext uri="{FF2B5EF4-FFF2-40B4-BE49-F238E27FC236}">
                  <a16:creationId xmlns:a16="http://schemas.microsoft.com/office/drawing/2014/main" id="{AD4ED2AE-F378-814A-BB41-0EBDBCF1DBBD}"/>
                </a:ext>
              </a:extLst>
            </p:cNvPr>
            <p:cNvSpPr>
              <a:spLocks noChangeArrowheads="1"/>
            </p:cNvSpPr>
            <p:nvPr/>
          </p:nvSpPr>
          <p:spPr bwMode="auto">
            <a:xfrm>
              <a:off x="3626" y="1632"/>
              <a:ext cx="193" cy="147"/>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93">
                  <a:solidFill>
                    <a:srgbClr val="000000"/>
                  </a:solidFill>
                  <a:latin typeface="Arial"/>
                </a:rPr>
                <a:t>01 </a:t>
              </a:r>
              <a:endParaRPr kumimoji="1" lang="en-US" altLang="ko-KR" b="1">
                <a:solidFill>
                  <a:srgbClr val="000000"/>
                </a:solidFill>
                <a:latin typeface="Times New Roman" pitchFamily="18" charset="0"/>
              </a:endParaRPr>
            </a:p>
          </p:txBody>
        </p:sp>
        <p:sp>
          <p:nvSpPr>
            <p:cNvPr id="36911" name="Rectangle 52">
              <a:extLst>
                <a:ext uri="{FF2B5EF4-FFF2-40B4-BE49-F238E27FC236}">
                  <a16:creationId xmlns:a16="http://schemas.microsoft.com/office/drawing/2014/main" id="{DC9E3AC1-87F2-7F4E-BF03-E88707EEA269}"/>
                </a:ext>
              </a:extLst>
            </p:cNvPr>
            <p:cNvSpPr>
              <a:spLocks noChangeArrowheads="1"/>
            </p:cNvSpPr>
            <p:nvPr/>
          </p:nvSpPr>
          <p:spPr bwMode="auto">
            <a:xfrm>
              <a:off x="3626" y="1960"/>
              <a:ext cx="182" cy="149"/>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93">
                  <a:solidFill>
                    <a:srgbClr val="000000"/>
                  </a:solidFill>
                  <a:latin typeface="Arial"/>
                </a:rPr>
                <a:t>11 </a:t>
              </a:r>
              <a:endParaRPr kumimoji="1" lang="en-US" altLang="ko-KR" b="1">
                <a:solidFill>
                  <a:srgbClr val="000000"/>
                </a:solidFill>
                <a:latin typeface="Times New Roman" pitchFamily="18" charset="0"/>
              </a:endParaRPr>
            </a:p>
          </p:txBody>
        </p:sp>
        <p:sp>
          <p:nvSpPr>
            <p:cNvPr id="36912" name="Rectangle 53">
              <a:extLst>
                <a:ext uri="{FF2B5EF4-FFF2-40B4-BE49-F238E27FC236}">
                  <a16:creationId xmlns:a16="http://schemas.microsoft.com/office/drawing/2014/main" id="{53C3BB2D-1670-1A42-B394-1C3E58329EA8}"/>
                </a:ext>
              </a:extLst>
            </p:cNvPr>
            <p:cNvSpPr>
              <a:spLocks noChangeArrowheads="1"/>
            </p:cNvSpPr>
            <p:nvPr/>
          </p:nvSpPr>
          <p:spPr bwMode="auto">
            <a:xfrm>
              <a:off x="3626" y="2305"/>
              <a:ext cx="193" cy="150"/>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93">
                  <a:solidFill>
                    <a:srgbClr val="000000"/>
                  </a:solidFill>
                  <a:latin typeface="Arial"/>
                </a:rPr>
                <a:t>10 </a:t>
              </a:r>
              <a:endParaRPr kumimoji="1" lang="en-US" altLang="ko-KR" b="1">
                <a:solidFill>
                  <a:srgbClr val="000000"/>
                </a:solidFill>
                <a:latin typeface="Times New Roman" pitchFamily="18" charset="0"/>
              </a:endParaRPr>
            </a:p>
          </p:txBody>
        </p:sp>
        <p:sp>
          <p:nvSpPr>
            <p:cNvPr id="36913" name="Rectangle 54">
              <a:extLst>
                <a:ext uri="{FF2B5EF4-FFF2-40B4-BE49-F238E27FC236}">
                  <a16:creationId xmlns:a16="http://schemas.microsoft.com/office/drawing/2014/main" id="{E1387E23-71D4-F849-B11B-C54E038FCED7}"/>
                </a:ext>
              </a:extLst>
            </p:cNvPr>
            <p:cNvSpPr>
              <a:spLocks noChangeArrowheads="1"/>
            </p:cNvSpPr>
            <p:nvPr/>
          </p:nvSpPr>
          <p:spPr bwMode="auto">
            <a:xfrm>
              <a:off x="3384" y="2184"/>
              <a:ext cx="138" cy="150"/>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93">
                  <a:solidFill>
                    <a:srgbClr val="000000"/>
                  </a:solidFill>
                  <a:latin typeface="Arial"/>
                </a:rPr>
                <a:t>C </a:t>
              </a:r>
              <a:endParaRPr kumimoji="1" lang="en-US" altLang="ko-KR" b="1">
                <a:solidFill>
                  <a:srgbClr val="000000"/>
                </a:solidFill>
                <a:latin typeface="Times New Roman" pitchFamily="18" charset="0"/>
              </a:endParaRPr>
            </a:p>
          </p:txBody>
        </p:sp>
        <p:sp>
          <p:nvSpPr>
            <p:cNvPr id="36914" name="Rectangle 55">
              <a:extLst>
                <a:ext uri="{FF2B5EF4-FFF2-40B4-BE49-F238E27FC236}">
                  <a16:creationId xmlns:a16="http://schemas.microsoft.com/office/drawing/2014/main" id="{4065D716-C3C1-4C44-9D5C-BE3EB500B3F0}"/>
                </a:ext>
              </a:extLst>
            </p:cNvPr>
            <p:cNvSpPr>
              <a:spLocks noChangeArrowheads="1"/>
            </p:cNvSpPr>
            <p:nvPr/>
          </p:nvSpPr>
          <p:spPr bwMode="auto">
            <a:xfrm>
              <a:off x="3488" y="1097"/>
              <a:ext cx="238" cy="147"/>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93">
                  <a:solidFill>
                    <a:srgbClr val="000000"/>
                  </a:solidFill>
                  <a:latin typeface="Arial"/>
                </a:rPr>
                <a:t>CD </a:t>
              </a:r>
              <a:endParaRPr kumimoji="1" lang="en-US" altLang="ko-KR" b="1">
                <a:solidFill>
                  <a:srgbClr val="000000"/>
                </a:solidFill>
                <a:latin typeface="Times New Roman" pitchFamily="18" charset="0"/>
              </a:endParaRPr>
            </a:p>
          </p:txBody>
        </p:sp>
        <p:sp>
          <p:nvSpPr>
            <p:cNvPr id="36915" name="Rectangle 56">
              <a:extLst>
                <a:ext uri="{FF2B5EF4-FFF2-40B4-BE49-F238E27FC236}">
                  <a16:creationId xmlns:a16="http://schemas.microsoft.com/office/drawing/2014/main" id="{454D2F10-E7EC-8944-A968-6282D9F1B6D5}"/>
                </a:ext>
              </a:extLst>
            </p:cNvPr>
            <p:cNvSpPr>
              <a:spLocks noChangeArrowheads="1"/>
            </p:cNvSpPr>
            <p:nvPr/>
          </p:nvSpPr>
          <p:spPr bwMode="auto">
            <a:xfrm>
              <a:off x="5474" y="1804"/>
              <a:ext cx="138" cy="150"/>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93">
                  <a:solidFill>
                    <a:srgbClr val="000000"/>
                  </a:solidFill>
                  <a:latin typeface="Arial"/>
                </a:rPr>
                <a:t>D </a:t>
              </a:r>
              <a:endParaRPr kumimoji="1" lang="en-US" altLang="ko-KR" b="1">
                <a:solidFill>
                  <a:srgbClr val="000000"/>
                </a:solidFill>
                <a:latin typeface="Times New Roman" pitchFamily="18" charset="0"/>
              </a:endParaRPr>
            </a:p>
          </p:txBody>
        </p:sp>
        <p:sp>
          <p:nvSpPr>
            <p:cNvPr id="89142" name="Freeform 57">
              <a:extLst>
                <a:ext uri="{FF2B5EF4-FFF2-40B4-BE49-F238E27FC236}">
                  <a16:creationId xmlns:a16="http://schemas.microsoft.com/office/drawing/2014/main" id="{07DC7AB3-F21F-6546-B812-C3FA1CA900DF}"/>
                </a:ext>
              </a:extLst>
            </p:cNvPr>
            <p:cNvSpPr>
              <a:spLocks/>
            </p:cNvSpPr>
            <p:nvPr/>
          </p:nvSpPr>
          <p:spPr bwMode="auto">
            <a:xfrm>
              <a:off x="4196" y="2616"/>
              <a:ext cx="742" cy="69"/>
            </a:xfrm>
            <a:custGeom>
              <a:avLst/>
              <a:gdLst>
                <a:gd name="T0" fmla="*/ 0 w 742"/>
                <a:gd name="T1" fmla="*/ 0 h 69"/>
                <a:gd name="T2" fmla="*/ 0 w 742"/>
                <a:gd name="T3" fmla="*/ 69 h 69"/>
                <a:gd name="T4" fmla="*/ 742 w 742"/>
                <a:gd name="T5" fmla="*/ 69 h 69"/>
                <a:gd name="T6" fmla="*/ 742 w 742"/>
                <a:gd name="T7" fmla="*/ 0 h 69"/>
                <a:gd name="T8" fmla="*/ 0 60000 65536"/>
                <a:gd name="T9" fmla="*/ 0 60000 65536"/>
                <a:gd name="T10" fmla="*/ 0 60000 65536"/>
                <a:gd name="T11" fmla="*/ 0 60000 65536"/>
                <a:gd name="T12" fmla="*/ 0 w 742"/>
                <a:gd name="T13" fmla="*/ 0 h 69"/>
                <a:gd name="T14" fmla="*/ 742 w 742"/>
                <a:gd name="T15" fmla="*/ 69 h 69"/>
              </a:gdLst>
              <a:ahLst/>
              <a:cxnLst>
                <a:cxn ang="T8">
                  <a:pos x="T0" y="T1"/>
                </a:cxn>
                <a:cxn ang="T9">
                  <a:pos x="T2" y="T3"/>
                </a:cxn>
                <a:cxn ang="T10">
                  <a:pos x="T4" y="T5"/>
                </a:cxn>
                <a:cxn ang="T11">
                  <a:pos x="T6" y="T7"/>
                </a:cxn>
              </a:cxnLst>
              <a:rect l="T12" t="T13" r="T14" b="T15"/>
              <a:pathLst>
                <a:path w="742" h="69">
                  <a:moveTo>
                    <a:pt x="0" y="0"/>
                  </a:moveTo>
                  <a:lnTo>
                    <a:pt x="0" y="69"/>
                  </a:lnTo>
                  <a:lnTo>
                    <a:pt x="742" y="69"/>
                  </a:lnTo>
                  <a:lnTo>
                    <a:pt x="742" y="0"/>
                  </a:lnTo>
                </a:path>
              </a:pathLst>
            </a:custGeom>
            <a:noFill/>
            <a:ln w="26988">
              <a:solidFill>
                <a:srgbClr val="19788F"/>
              </a:solidFill>
              <a:round/>
              <a:headEnd/>
              <a:tailEnd/>
            </a:ln>
            <a:extLst>
              <a:ext uri="{909E8E84-426E-40DD-AFC4-6F175D3DCCD1}">
                <a14:hiddenFill xmlns:a14="http://schemas.microsoft.com/office/drawing/2010/main">
                  <a:solidFill>
                    <a:srgbClr val="FFFFFF"/>
                  </a:solidFill>
                </a14:hiddenFill>
              </a:ext>
            </a:extLst>
          </p:spPr>
          <p:txBody>
            <a:bodyPr/>
            <a:lstStyle/>
            <a:p>
              <a:endParaRPr lang="ko-KR" altLang="en-US"/>
            </a:p>
          </p:txBody>
        </p:sp>
        <p:sp>
          <p:nvSpPr>
            <p:cNvPr id="36917" name="Rectangle 58">
              <a:extLst>
                <a:ext uri="{FF2B5EF4-FFF2-40B4-BE49-F238E27FC236}">
                  <a16:creationId xmlns:a16="http://schemas.microsoft.com/office/drawing/2014/main" id="{F1A48B01-FB5B-7442-9A8D-67D36BABB629}"/>
                </a:ext>
              </a:extLst>
            </p:cNvPr>
            <p:cNvSpPr>
              <a:spLocks noChangeArrowheads="1"/>
            </p:cNvSpPr>
            <p:nvPr/>
          </p:nvSpPr>
          <p:spPr bwMode="auto">
            <a:xfrm>
              <a:off x="4507" y="2669"/>
              <a:ext cx="130" cy="147"/>
            </a:xfrm>
            <a:prstGeom prst="rect">
              <a:avLst/>
            </a:prstGeom>
            <a:noFill/>
            <a:ln w="9525">
              <a:noFill/>
              <a:miter lim="800000"/>
              <a:headEnd/>
              <a:tailEnd/>
            </a:ln>
          </p:spPr>
          <p:txBody>
            <a:bodyPr wrap="none" lIns="0" tIns="0" rIns="0" bIns="0">
              <a:spAutoFit/>
            </a:bodyPr>
            <a:lstStyle/>
            <a:p>
              <a:pPr>
                <a:lnSpc>
                  <a:spcPct val="90000"/>
                </a:lnSpc>
                <a:defRPr/>
              </a:pPr>
              <a:r>
                <a:rPr kumimoji="1" lang="en-US" altLang="ko-KR" sz="1293">
                  <a:solidFill>
                    <a:srgbClr val="000000"/>
                  </a:solidFill>
                  <a:latin typeface="Arial"/>
                </a:rPr>
                <a:t>B </a:t>
              </a:r>
              <a:endParaRPr kumimoji="1" lang="en-US" altLang="ko-KR" b="1">
                <a:solidFill>
                  <a:srgbClr val="000000"/>
                </a:solidFill>
                <a:latin typeface="Times New Roman" pitchFamily="18" charset="0"/>
              </a:endParaRPr>
            </a:p>
          </p:txBody>
        </p:sp>
      </p:grpSp>
      <p:sp>
        <p:nvSpPr>
          <p:cNvPr id="36870" name="Rectangle 60">
            <a:extLst>
              <a:ext uri="{FF2B5EF4-FFF2-40B4-BE49-F238E27FC236}">
                <a16:creationId xmlns:a16="http://schemas.microsoft.com/office/drawing/2014/main" id="{ABF7917C-5E9B-7347-94FA-2F918D25104E}"/>
              </a:ext>
            </a:extLst>
          </p:cNvPr>
          <p:cNvSpPr>
            <a:spLocks noChangeArrowheads="1"/>
          </p:cNvSpPr>
          <p:nvPr/>
        </p:nvSpPr>
        <p:spPr bwMode="auto">
          <a:xfrm>
            <a:off x="1450975" y="1812925"/>
            <a:ext cx="2605088" cy="319088"/>
          </a:xfrm>
          <a:prstGeom prst="rect">
            <a:avLst/>
          </a:prstGeom>
          <a:noFill/>
          <a:ln w="12700">
            <a:noFill/>
            <a:miter lim="800000"/>
            <a:headEnd/>
            <a:tailEnd/>
          </a:ln>
        </p:spPr>
        <p:txBody>
          <a:bodyPr wrap="none" lIns="48286" tIns="19315" rIns="48286" bIns="19315">
            <a:spAutoFit/>
          </a:bodyPr>
          <a:lstStyle/>
          <a:p>
            <a:pPr>
              <a:lnSpc>
                <a:spcPct val="120000"/>
              </a:lnSpc>
              <a:defRPr/>
            </a:pPr>
            <a:r>
              <a:rPr kumimoji="1" lang="en-US" altLang="ko-KR" sz="1521" b="1" dirty="0">
                <a:solidFill>
                  <a:srgbClr val="0000FF"/>
                </a:solidFill>
                <a:latin typeface="Arial"/>
              </a:rPr>
              <a:t>Glitch elimination methods</a:t>
            </a:r>
          </a:p>
        </p:txBody>
      </p:sp>
      <p:sp>
        <p:nvSpPr>
          <p:cNvPr id="53" name="Rectangle 302">
            <a:extLst>
              <a:ext uri="{FF2B5EF4-FFF2-40B4-BE49-F238E27FC236}">
                <a16:creationId xmlns:a16="http://schemas.microsoft.com/office/drawing/2014/main" id="{8D95684F-5FBB-AE4D-9463-A95EDBDB2EBB}"/>
              </a:ext>
            </a:extLst>
          </p:cNvPr>
          <p:cNvSpPr>
            <a:spLocks noChangeArrowheads="1"/>
          </p:cNvSpPr>
          <p:nvPr/>
        </p:nvSpPr>
        <p:spPr bwMode="auto">
          <a:xfrm>
            <a:off x="2009775" y="5573713"/>
            <a:ext cx="5391150" cy="1003300"/>
          </a:xfrm>
          <a:prstGeom prst="rect">
            <a:avLst/>
          </a:prstGeom>
          <a:noFill/>
          <a:ln w="9525">
            <a:solidFill>
              <a:schemeClr val="bg2"/>
            </a:solidFill>
            <a:miter lim="800000"/>
            <a:headEnd/>
            <a:tailEnd/>
          </a:ln>
        </p:spPr>
        <p:txBody>
          <a:bodyPr lIns="0" tIns="0" rIns="0" bIns="0">
            <a:spAutoFit/>
          </a:bodyPr>
          <a:lstStyle/>
          <a:p>
            <a:pPr algn="ctr">
              <a:spcBef>
                <a:spcPts val="912"/>
              </a:spcBef>
              <a:spcAft>
                <a:spcPts val="912"/>
              </a:spcAft>
              <a:defRPr/>
            </a:pPr>
            <a:r>
              <a:rPr kumimoji="1" lang="en-US" altLang="ko-KR" sz="1673" b="1" dirty="0">
                <a:solidFill>
                  <a:srgbClr val="000000"/>
                </a:solidFill>
                <a:latin typeface="Arial"/>
              </a:rPr>
              <a:t>Two </a:t>
            </a:r>
            <a:r>
              <a:rPr kumimoji="1" lang="en-US" altLang="ko-KR" sz="1673" b="1" i="1" dirty="0">
                <a:solidFill>
                  <a:srgbClr val="000000"/>
                </a:solidFill>
                <a:latin typeface="Arial"/>
              </a:rPr>
              <a:t>necessary</a:t>
            </a:r>
            <a:r>
              <a:rPr kumimoji="1" lang="en-US" altLang="ko-KR" sz="1673" b="1" dirty="0">
                <a:solidFill>
                  <a:srgbClr val="000000"/>
                </a:solidFill>
                <a:latin typeface="Arial"/>
              </a:rPr>
              <a:t> conditions of glitch: multiple paths and different path delay</a:t>
            </a:r>
          </a:p>
          <a:p>
            <a:pPr algn="ctr">
              <a:spcBef>
                <a:spcPts val="912"/>
              </a:spcBef>
              <a:spcAft>
                <a:spcPts val="912"/>
              </a:spcAft>
              <a:defRPr/>
            </a:pPr>
            <a:r>
              <a:rPr kumimoji="1" lang="en-US" altLang="ko-KR" sz="1673" b="1" dirty="0">
                <a:solidFill>
                  <a:srgbClr val="0000FF"/>
                </a:solidFill>
                <a:latin typeface="Arial"/>
              </a:rPr>
              <a:t>+ early changing input needs to change the output</a:t>
            </a:r>
          </a:p>
        </p:txBody>
      </p:sp>
      <p:sp>
        <p:nvSpPr>
          <p:cNvPr id="89095" name="TextBox 1">
            <a:extLst>
              <a:ext uri="{FF2B5EF4-FFF2-40B4-BE49-F238E27FC236}">
                <a16:creationId xmlns:a16="http://schemas.microsoft.com/office/drawing/2014/main" id="{A1EC00E8-07FA-D943-BD4F-2E3FB36C6640}"/>
              </a:ext>
            </a:extLst>
          </p:cNvPr>
          <p:cNvSpPr txBox="1">
            <a:spLocks noChangeArrowheads="1"/>
          </p:cNvSpPr>
          <p:nvPr/>
        </p:nvSpPr>
        <p:spPr bwMode="auto">
          <a:xfrm>
            <a:off x="6627813" y="4711700"/>
            <a:ext cx="2219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1400" b="1">
                <a:solidFill>
                  <a:srgbClr val="FF0000"/>
                </a:solidFill>
              </a:rPr>
              <a:t>This one is not satisfied</a:t>
            </a:r>
          </a:p>
          <a:p>
            <a:r>
              <a:rPr lang="en-US" altLang="ko-KR" sz="1400" b="1">
                <a:solidFill>
                  <a:srgbClr val="FF0000"/>
                </a:solidFill>
              </a:rPr>
              <a:t>due to C’D</a:t>
            </a:r>
            <a:endParaRPr lang="ko-KR" altLang="en-US" sz="1400" b="1">
              <a:solidFill>
                <a:srgbClr val="FF0000"/>
              </a:solidFill>
            </a:endParaRPr>
          </a:p>
        </p:txBody>
      </p:sp>
      <p:cxnSp>
        <p:nvCxnSpPr>
          <p:cNvPr id="89096" name="직선 화살표 연결선 3">
            <a:extLst>
              <a:ext uri="{FF2B5EF4-FFF2-40B4-BE49-F238E27FC236}">
                <a16:creationId xmlns:a16="http://schemas.microsoft.com/office/drawing/2014/main" id="{9628AB55-23C9-9E42-AA14-EF332C846973}"/>
              </a:ext>
            </a:extLst>
          </p:cNvPr>
          <p:cNvCxnSpPr>
            <a:cxnSpLocks noChangeShapeType="1"/>
          </p:cNvCxnSpPr>
          <p:nvPr/>
        </p:nvCxnSpPr>
        <p:spPr bwMode="auto">
          <a:xfrm flipH="1">
            <a:off x="6969125" y="5286375"/>
            <a:ext cx="215900" cy="1044575"/>
          </a:xfrm>
          <a:prstGeom prst="straightConnector1">
            <a:avLst/>
          </a:prstGeom>
          <a:noFill/>
          <a:ln w="12700" algn="ctr">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89097" name="직선 화살표 연결선 56">
            <a:extLst>
              <a:ext uri="{FF2B5EF4-FFF2-40B4-BE49-F238E27FC236}">
                <a16:creationId xmlns:a16="http://schemas.microsoft.com/office/drawing/2014/main" id="{0AF60795-2240-604B-A00C-403AB7617511}"/>
              </a:ext>
            </a:extLst>
          </p:cNvPr>
          <p:cNvCxnSpPr>
            <a:cxnSpLocks noChangeShapeType="1"/>
            <a:endCxn id="36867" idx="3"/>
          </p:cNvCxnSpPr>
          <p:nvPr/>
        </p:nvCxnSpPr>
        <p:spPr bwMode="auto">
          <a:xfrm flipV="1">
            <a:off x="5910263" y="4876800"/>
            <a:ext cx="715962" cy="1588"/>
          </a:xfrm>
          <a:prstGeom prst="straightConnector1">
            <a:avLst/>
          </a:prstGeom>
          <a:noFill/>
          <a:ln w="12700" algn="ctr">
            <a:solidFill>
              <a:srgbClr val="FF0000"/>
            </a:solidFill>
            <a:prstDash val="dash"/>
            <a:round/>
            <a:headEnd/>
            <a:tailEnd type="triangle" w="med" len="med"/>
          </a:ln>
          <a:extLst>
            <a:ext uri="{909E8E84-426E-40DD-AFC4-6F175D3DCCD1}">
              <a14:hiddenFill xmlns:a14="http://schemas.microsoft.com/office/drawing/2010/main">
                <a:noFill/>
              </a14:hiddenFill>
            </a:ext>
          </a:extLst>
        </p:spPr>
      </p:cxn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4CBEAAA4-F74B-064A-AF48-6EB37A84F51E}"/>
                  </a:ext>
                </a:extLst>
              </p14:cNvPr>
              <p14:cNvContentPartPr/>
              <p14:nvPr/>
            </p14:nvContentPartPr>
            <p14:xfrm>
              <a:off x="2501280" y="2801880"/>
              <a:ext cx="5900760" cy="3850560"/>
            </p14:xfrm>
          </p:contentPart>
        </mc:Choice>
        <mc:Fallback>
          <p:pic>
            <p:nvPicPr>
              <p:cNvPr id="2" name="Ink 1">
                <a:extLst>
                  <a:ext uri="{FF2B5EF4-FFF2-40B4-BE49-F238E27FC236}">
                    <a16:creationId xmlns:a16="http://schemas.microsoft.com/office/drawing/2014/main" id="{4CBEAAA4-F74B-064A-AF48-6EB37A84F51E}"/>
                  </a:ext>
                </a:extLst>
              </p:cNvPr>
              <p:cNvPicPr/>
              <p:nvPr/>
            </p:nvPicPr>
            <p:blipFill>
              <a:blip r:embed="rId4"/>
              <a:stretch>
                <a:fillRect/>
              </a:stretch>
            </p:blipFill>
            <p:spPr>
              <a:xfrm>
                <a:off x="2491920" y="2792520"/>
                <a:ext cx="5919480" cy="3869280"/>
              </a:xfrm>
              <a:prstGeom prst="rect">
                <a:avLst/>
              </a:prstGeom>
            </p:spPr>
          </p:pic>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제목 1">
            <a:extLst>
              <a:ext uri="{FF2B5EF4-FFF2-40B4-BE49-F238E27FC236}">
                <a16:creationId xmlns:a16="http://schemas.microsoft.com/office/drawing/2014/main" id="{F4C32202-DD15-2347-9117-4F896A9B84D7}"/>
              </a:ext>
            </a:extLst>
          </p:cNvPr>
          <p:cNvSpPr>
            <a:spLocks noGrp="1" noChangeArrowheads="1"/>
          </p:cNvSpPr>
          <p:nvPr>
            <p:ph type="title"/>
          </p:nvPr>
        </p:nvSpPr>
        <p:spPr/>
        <p:txBody>
          <a:bodyPr/>
          <a:lstStyle/>
          <a:p>
            <a:r>
              <a:rPr kumimoji="1" lang="en-US" altLang="ko-KR" b="1">
                <a:ea typeface="굴림" panose="020B0600000101010101" pitchFamily="34" charset="-127"/>
              </a:rPr>
              <a:t>Agenda</a:t>
            </a:r>
            <a:endParaRPr kumimoji="1" lang="ko-KR" altLang="en-US" b="1">
              <a:ea typeface="굴림" panose="020B0600000101010101" pitchFamily="34" charset="-127"/>
            </a:endParaRPr>
          </a:p>
        </p:txBody>
      </p:sp>
      <p:sp>
        <p:nvSpPr>
          <p:cNvPr id="80898" name="내용 개체 틀 2">
            <a:extLst>
              <a:ext uri="{FF2B5EF4-FFF2-40B4-BE49-F238E27FC236}">
                <a16:creationId xmlns:a16="http://schemas.microsoft.com/office/drawing/2014/main" id="{12A711B0-8F16-BF40-B68D-DA2CB60F4286}"/>
              </a:ext>
            </a:extLst>
          </p:cNvPr>
          <p:cNvSpPr>
            <a:spLocks noGrp="1" noChangeArrowheads="1"/>
          </p:cNvSpPr>
          <p:nvPr>
            <p:ph idx="1"/>
          </p:nvPr>
        </p:nvSpPr>
        <p:spPr/>
        <p:txBody>
          <a:bodyPr/>
          <a:lstStyle/>
          <a:p>
            <a:r>
              <a:rPr kumimoji="1" lang="en-US" altLang="ko-KR" dirty="0">
                <a:ea typeface="굴림" panose="020B0600000101010101" pitchFamily="34" charset="-127"/>
              </a:rPr>
              <a:t>QM method</a:t>
            </a:r>
          </a:p>
          <a:p>
            <a:r>
              <a:rPr kumimoji="1" lang="en-US" altLang="ko-KR" dirty="0">
                <a:ea typeface="굴림" panose="020B0600000101010101" pitchFamily="34" charset="-127"/>
              </a:rPr>
              <a:t>Hazard-free circuit design</a:t>
            </a:r>
          </a:p>
          <a:p>
            <a:r>
              <a:rPr kumimoji="1" lang="en-US" altLang="ko-KR" dirty="0">
                <a:ea typeface="굴림" panose="020B0600000101010101" pitchFamily="34" charset="-127"/>
              </a:rPr>
              <a:t>Implementation methods: MUX, PLA, …</a:t>
            </a:r>
          </a:p>
          <a:p>
            <a:r>
              <a:rPr kumimoji="1" lang="en-US" altLang="ko-KR" dirty="0">
                <a:ea typeface="굴림" panose="020B0600000101010101" pitchFamily="34" charset="-127"/>
              </a:rPr>
              <a:t>Number system and 4-bit/16-bit adder</a:t>
            </a:r>
          </a:p>
          <a:p>
            <a:endParaRPr kumimoji="1" lang="en-US" altLang="ko-KR" dirty="0">
              <a:ea typeface="굴림" panose="020B0600000101010101" pitchFamily="34" charset="-127"/>
            </a:endParaRPr>
          </a:p>
          <a:p>
            <a:endParaRPr kumimoji="1" lang="en-US" altLang="ko-KR" dirty="0">
              <a:ea typeface="굴림" panose="020B0600000101010101" pitchFamily="34" charset="-127"/>
            </a:endParaRPr>
          </a:p>
          <a:p>
            <a:endParaRPr kumimoji="1" lang="ko-KR" altLang="en-US" dirty="0">
              <a:ea typeface="굴림" panose="020B0600000101010101" pitchFamily="34" charset="-127"/>
            </a:endParaRPr>
          </a:p>
        </p:txBody>
      </p:sp>
      <p:sp>
        <p:nvSpPr>
          <p:cNvPr id="80899" name="날짜 개체 틀 3">
            <a:extLst>
              <a:ext uri="{FF2B5EF4-FFF2-40B4-BE49-F238E27FC236}">
                <a16:creationId xmlns:a16="http://schemas.microsoft.com/office/drawing/2014/main" id="{B5924638-3DCB-054A-9C85-9D73474E4F9F}"/>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ko-KR" altLang="en-US">
                <a:latin typeface="Garamond" panose="02020404030301010803" pitchFamily="18" charset="0"/>
                <a:ea typeface="굴림" panose="020B0600000101010101" pitchFamily="34" charset="-127"/>
              </a:rPr>
              <a:t>V - Combinational Logic Case Studies</a:t>
            </a:r>
            <a:endParaRPr lang="en-US" altLang="en-US">
              <a:latin typeface="Garamond" panose="02020404030301010803" pitchFamily="18" charset="0"/>
              <a:ea typeface="굴림" panose="020B0600000101010101" pitchFamily="34" charset="-127"/>
            </a:endParaRPr>
          </a:p>
        </p:txBody>
      </p:sp>
      <p:sp>
        <p:nvSpPr>
          <p:cNvPr id="80900" name="바닥글 개체 틀 4">
            <a:extLst>
              <a:ext uri="{FF2B5EF4-FFF2-40B4-BE49-F238E27FC236}">
                <a16:creationId xmlns:a16="http://schemas.microsoft.com/office/drawing/2014/main" id="{5B8809D2-9997-3E4A-ADFD-2BE634BF98CF}"/>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Garamond" panose="02020404030301010803" pitchFamily="18" charset="0"/>
              </a:rPr>
              <a:t>© Copyright 2004, Gaetano Borriello and Randy H. Katz</a:t>
            </a:r>
          </a:p>
        </p:txBody>
      </p:sp>
      <p:sp>
        <p:nvSpPr>
          <p:cNvPr id="80901" name="슬라이드 번호 개체 틀 5">
            <a:extLst>
              <a:ext uri="{FF2B5EF4-FFF2-40B4-BE49-F238E27FC236}">
                <a16:creationId xmlns:a16="http://schemas.microsoft.com/office/drawing/2014/main" id="{C659601E-82D7-034A-A771-C8090B22C02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83C9B91-1019-C342-939E-973B4E20CF5C}" type="slidenum">
              <a:rPr lang="en-US" altLang="en-US" smtClean="0">
                <a:latin typeface="Garamond" panose="02020404030301010803" pitchFamily="18" charset="0"/>
              </a:rPr>
              <a:pPr/>
              <a:t>3</a:t>
            </a:fld>
            <a:endParaRPr lang="en-US" altLang="en-US">
              <a:latin typeface="Garamond" panose="02020404030301010803" pitchFamily="18" charset="0"/>
            </a:endParaRPr>
          </a:p>
        </p:txBody>
      </p:sp>
    </p:spTree>
    <p:extLst>
      <p:ext uri="{BB962C8B-B14F-4D97-AF65-F5344CB8AC3E}">
        <p14:creationId xmlns:p14="http://schemas.microsoft.com/office/powerpoint/2010/main" val="33897601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제목 1">
            <a:extLst>
              <a:ext uri="{FF2B5EF4-FFF2-40B4-BE49-F238E27FC236}">
                <a16:creationId xmlns:a16="http://schemas.microsoft.com/office/drawing/2014/main" id="{F4C32202-DD15-2347-9117-4F896A9B84D7}"/>
              </a:ext>
            </a:extLst>
          </p:cNvPr>
          <p:cNvSpPr>
            <a:spLocks noGrp="1" noChangeArrowheads="1"/>
          </p:cNvSpPr>
          <p:nvPr>
            <p:ph type="title"/>
          </p:nvPr>
        </p:nvSpPr>
        <p:spPr/>
        <p:txBody>
          <a:bodyPr/>
          <a:lstStyle/>
          <a:p>
            <a:r>
              <a:rPr kumimoji="1" lang="en-US" altLang="ko-KR" b="1">
                <a:ea typeface="굴림" panose="020B0600000101010101" pitchFamily="34" charset="-127"/>
              </a:rPr>
              <a:t>Agenda</a:t>
            </a:r>
            <a:endParaRPr kumimoji="1" lang="ko-KR" altLang="en-US" b="1">
              <a:ea typeface="굴림" panose="020B0600000101010101" pitchFamily="34" charset="-127"/>
            </a:endParaRPr>
          </a:p>
        </p:txBody>
      </p:sp>
      <p:sp>
        <p:nvSpPr>
          <p:cNvPr id="80898" name="내용 개체 틀 2">
            <a:extLst>
              <a:ext uri="{FF2B5EF4-FFF2-40B4-BE49-F238E27FC236}">
                <a16:creationId xmlns:a16="http://schemas.microsoft.com/office/drawing/2014/main" id="{12A711B0-8F16-BF40-B68D-DA2CB60F4286}"/>
              </a:ext>
            </a:extLst>
          </p:cNvPr>
          <p:cNvSpPr>
            <a:spLocks noGrp="1" noChangeArrowheads="1"/>
          </p:cNvSpPr>
          <p:nvPr>
            <p:ph idx="1"/>
          </p:nvPr>
        </p:nvSpPr>
        <p:spPr/>
        <p:txBody>
          <a:bodyPr/>
          <a:lstStyle/>
          <a:p>
            <a:r>
              <a:rPr kumimoji="1" lang="en-US" altLang="ko-KR" dirty="0">
                <a:ea typeface="굴림" panose="020B0600000101010101" pitchFamily="34" charset="-127"/>
              </a:rPr>
              <a:t>QM method</a:t>
            </a:r>
          </a:p>
          <a:p>
            <a:r>
              <a:rPr kumimoji="1" lang="en-US" altLang="ko-KR" dirty="0">
                <a:ea typeface="굴림" panose="020B0600000101010101" pitchFamily="34" charset="-127"/>
              </a:rPr>
              <a:t>Hazard-free circuit design</a:t>
            </a:r>
          </a:p>
          <a:p>
            <a:r>
              <a:rPr kumimoji="1" lang="en-US" altLang="ko-KR" dirty="0">
                <a:ea typeface="굴림" panose="020B0600000101010101" pitchFamily="34" charset="-127"/>
              </a:rPr>
              <a:t>Implementation methods: MUX, PLA, …</a:t>
            </a:r>
          </a:p>
          <a:p>
            <a:r>
              <a:rPr kumimoji="1" lang="en-US" altLang="ko-KR" dirty="0">
                <a:ea typeface="굴림" panose="020B0600000101010101" pitchFamily="34" charset="-127"/>
              </a:rPr>
              <a:t>Number system and 4-bit/16-bit adder</a:t>
            </a:r>
          </a:p>
          <a:p>
            <a:endParaRPr kumimoji="1" lang="en-US" altLang="ko-KR" dirty="0">
              <a:ea typeface="굴림" panose="020B0600000101010101" pitchFamily="34" charset="-127"/>
            </a:endParaRPr>
          </a:p>
          <a:p>
            <a:endParaRPr kumimoji="1" lang="en-US" altLang="ko-KR" dirty="0">
              <a:ea typeface="굴림" panose="020B0600000101010101" pitchFamily="34" charset="-127"/>
            </a:endParaRPr>
          </a:p>
          <a:p>
            <a:endParaRPr kumimoji="1" lang="ko-KR" altLang="en-US" dirty="0">
              <a:ea typeface="굴림" panose="020B0600000101010101" pitchFamily="34" charset="-127"/>
            </a:endParaRPr>
          </a:p>
        </p:txBody>
      </p:sp>
      <p:sp>
        <p:nvSpPr>
          <p:cNvPr id="80899" name="날짜 개체 틀 3">
            <a:extLst>
              <a:ext uri="{FF2B5EF4-FFF2-40B4-BE49-F238E27FC236}">
                <a16:creationId xmlns:a16="http://schemas.microsoft.com/office/drawing/2014/main" id="{B5924638-3DCB-054A-9C85-9D73474E4F9F}"/>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ko-KR" altLang="en-US" sz="1200" b="0" i="0" u="none" strike="noStrike" kern="1200" cap="none" spc="0" normalizeH="0" baseline="0" noProof="0">
                <a:ln>
                  <a:noFill/>
                </a:ln>
                <a:solidFill>
                  <a:srgbClr val="000000"/>
                </a:solidFill>
                <a:effectLst/>
                <a:uLnTx/>
                <a:uFillTx/>
                <a:latin typeface="Garamond" panose="02020404030301010803" pitchFamily="18" charset="0"/>
                <a:ea typeface="굴림" panose="020B0600000101010101" pitchFamily="34" charset="-127"/>
                <a:cs typeface="+mn-cs"/>
              </a:rPr>
              <a:t>V - Combinational Logic Case Studies</a:t>
            </a:r>
            <a:endParaRPr kumimoji="0" lang="en-US" altLang="en-US" sz="1200" b="0" i="0" u="none" strike="noStrike" kern="1200" cap="none" spc="0" normalizeH="0" baseline="0" noProof="0">
              <a:ln>
                <a:noFill/>
              </a:ln>
              <a:solidFill>
                <a:srgbClr val="000000"/>
              </a:solidFill>
              <a:effectLst/>
              <a:uLnTx/>
              <a:uFillTx/>
              <a:latin typeface="Garamond" panose="02020404030301010803" pitchFamily="18" charset="0"/>
              <a:ea typeface="굴림" panose="020B0600000101010101" pitchFamily="34" charset="-127"/>
              <a:cs typeface="+mn-cs"/>
            </a:endParaRPr>
          </a:p>
        </p:txBody>
      </p:sp>
      <p:sp>
        <p:nvSpPr>
          <p:cNvPr id="80900" name="바닥글 개체 틀 4">
            <a:extLst>
              <a:ext uri="{FF2B5EF4-FFF2-40B4-BE49-F238E27FC236}">
                <a16:creationId xmlns:a16="http://schemas.microsoft.com/office/drawing/2014/main" id="{5B8809D2-9997-3E4A-ADFD-2BE634BF98CF}"/>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Garamond" panose="02020404030301010803" pitchFamily="18" charset="0"/>
                <a:ea typeface="+mn-ea"/>
                <a:cs typeface="+mn-cs"/>
              </a:rPr>
              <a:t>© Copyright 2004, Gaetano Borriello and Randy H. Katz</a:t>
            </a:r>
          </a:p>
        </p:txBody>
      </p:sp>
      <p:sp>
        <p:nvSpPr>
          <p:cNvPr id="80901" name="슬라이드 번호 개체 틀 5">
            <a:extLst>
              <a:ext uri="{FF2B5EF4-FFF2-40B4-BE49-F238E27FC236}">
                <a16:creationId xmlns:a16="http://schemas.microsoft.com/office/drawing/2014/main" id="{C659601E-82D7-034A-A771-C8090B22C02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83C9B91-1019-C342-939E-973B4E20CF5C}" type="slidenum">
              <a:rPr kumimoji="0" lang="en-US" altLang="en-US" sz="1200" b="0" i="0" u="none" strike="noStrike" kern="1200" cap="none" spc="0" normalizeH="0" baseline="0" noProof="0" smtClean="0">
                <a:ln>
                  <a:noFill/>
                </a:ln>
                <a:solidFill>
                  <a:srgbClr val="000000"/>
                </a:solidFill>
                <a:effectLst/>
                <a:uLnTx/>
                <a:uFillTx/>
                <a:latin typeface="Garamond" panose="02020404030301010803"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srgbClr val="000000"/>
              </a:solidFill>
              <a:effectLst/>
              <a:uLnTx/>
              <a:uFillTx/>
              <a:latin typeface="Garamond" panose="02020404030301010803" pitchFamily="18" charset="0"/>
              <a:ea typeface="+mn-ea"/>
              <a:cs typeface="+mn-cs"/>
            </a:endParaRPr>
          </a:p>
        </p:txBody>
      </p:sp>
    </p:spTree>
    <p:extLst>
      <p:ext uri="{BB962C8B-B14F-4D97-AF65-F5344CB8AC3E}">
        <p14:creationId xmlns:p14="http://schemas.microsoft.com/office/powerpoint/2010/main" val="33906628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슬라이드 번호 개체 틀 5">
            <a:extLst>
              <a:ext uri="{FF2B5EF4-FFF2-40B4-BE49-F238E27FC236}">
                <a16:creationId xmlns:a16="http://schemas.microsoft.com/office/drawing/2014/main" id="{93CCE0E1-9E50-BE43-A3B8-00AAA8D201C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2E1D113C-9507-0A48-9653-E17C8F1CF5F5}" type="slidenum">
              <a:rPr lang="en-US" altLang="en-US" sz="1200" smtClean="0">
                <a:solidFill>
                  <a:srgbClr val="000000"/>
                </a:solidFill>
                <a:latin typeface="Garamond" panose="02020404030301010803" pitchFamily="18" charset="0"/>
              </a:rPr>
              <a:pPr>
                <a:spcBef>
                  <a:spcPct val="0"/>
                </a:spcBef>
                <a:buClrTx/>
                <a:buSzTx/>
                <a:buFontTx/>
                <a:buNone/>
              </a:pPr>
              <a:t>31</a:t>
            </a:fld>
            <a:endParaRPr lang="en-US" altLang="en-US" sz="1200">
              <a:solidFill>
                <a:srgbClr val="000000"/>
              </a:solidFill>
              <a:latin typeface="Garamond" panose="02020404030301010803" pitchFamily="18" charset="0"/>
            </a:endParaRPr>
          </a:p>
        </p:txBody>
      </p:sp>
      <p:sp>
        <p:nvSpPr>
          <p:cNvPr id="92162" name="Rectangle 3">
            <a:extLst>
              <a:ext uri="{FF2B5EF4-FFF2-40B4-BE49-F238E27FC236}">
                <a16:creationId xmlns:a16="http://schemas.microsoft.com/office/drawing/2014/main" id="{5331D8F1-3945-1B4C-B84F-FC29D5C55BB7}"/>
              </a:ext>
            </a:extLst>
          </p:cNvPr>
          <p:cNvSpPr>
            <a:spLocks noChangeArrowheads="1"/>
          </p:cNvSpPr>
          <p:nvPr/>
        </p:nvSpPr>
        <p:spPr bwMode="auto">
          <a:xfrm>
            <a:off x="136525" y="4248150"/>
            <a:ext cx="2946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gn="ctr">
              <a:lnSpc>
                <a:spcPts val="1800"/>
              </a:lnSpc>
              <a:spcBef>
                <a:spcPct val="0"/>
              </a:spcBef>
              <a:buClrTx/>
              <a:buSzTx/>
              <a:buFontTx/>
              <a:buNone/>
            </a:pPr>
            <a:r>
              <a:rPr lang="en-US" altLang="ko-KR" sz="1600">
                <a:solidFill>
                  <a:srgbClr val="0000FF"/>
                </a:solidFill>
                <a:latin typeface="Tahoma" panose="020B0604030504040204" pitchFamily="34" charset="0"/>
                <a:ea typeface="굴림" panose="020B0600000101010101" pitchFamily="34" charset="-127"/>
              </a:rPr>
              <a:t>two alternative forms</a:t>
            </a:r>
          </a:p>
          <a:p>
            <a:pPr algn="ctr">
              <a:lnSpc>
                <a:spcPts val="1800"/>
              </a:lnSpc>
              <a:spcBef>
                <a:spcPct val="0"/>
              </a:spcBef>
              <a:buClrTx/>
              <a:buSzTx/>
              <a:buFontTx/>
              <a:buNone/>
            </a:pPr>
            <a:r>
              <a:rPr lang="en-US" altLang="ko-KR" sz="1600">
                <a:solidFill>
                  <a:srgbClr val="0000FF"/>
                </a:solidFill>
                <a:latin typeface="Tahoma" panose="020B0604030504040204" pitchFamily="34" charset="0"/>
                <a:ea typeface="굴림" panose="020B0600000101010101" pitchFamily="34" charset="-127"/>
              </a:rPr>
              <a:t>for a 2:1 Mux truth table</a:t>
            </a:r>
          </a:p>
        </p:txBody>
      </p:sp>
      <p:sp>
        <p:nvSpPr>
          <p:cNvPr id="92163" name="Rectangle 4">
            <a:extLst>
              <a:ext uri="{FF2B5EF4-FFF2-40B4-BE49-F238E27FC236}">
                <a16:creationId xmlns:a16="http://schemas.microsoft.com/office/drawing/2014/main" id="{519065AE-E2A2-C34D-9F0A-497C4414E9C0}"/>
              </a:ext>
            </a:extLst>
          </p:cNvPr>
          <p:cNvSpPr>
            <a:spLocks noChangeArrowheads="1"/>
          </p:cNvSpPr>
          <p:nvPr/>
        </p:nvSpPr>
        <p:spPr bwMode="auto">
          <a:xfrm>
            <a:off x="3021013" y="4217988"/>
            <a:ext cx="1363662"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gn="r">
              <a:lnSpc>
                <a:spcPts val="26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logical form</a:t>
            </a:r>
          </a:p>
        </p:txBody>
      </p:sp>
      <p:sp>
        <p:nvSpPr>
          <p:cNvPr id="92164" name="Line 5">
            <a:extLst>
              <a:ext uri="{FF2B5EF4-FFF2-40B4-BE49-F238E27FC236}">
                <a16:creationId xmlns:a16="http://schemas.microsoft.com/office/drawing/2014/main" id="{D6429903-C965-0C46-83E6-FA7C818871F6}"/>
              </a:ext>
            </a:extLst>
          </p:cNvPr>
          <p:cNvSpPr>
            <a:spLocks noChangeShapeType="1"/>
          </p:cNvSpPr>
          <p:nvPr/>
        </p:nvSpPr>
        <p:spPr bwMode="auto">
          <a:xfrm flipV="1">
            <a:off x="4141788" y="3533775"/>
            <a:ext cx="611187" cy="296863"/>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2165" name="Line 6">
            <a:extLst>
              <a:ext uri="{FF2B5EF4-FFF2-40B4-BE49-F238E27FC236}">
                <a16:creationId xmlns:a16="http://schemas.microsoft.com/office/drawing/2014/main" id="{9477DBA9-EE7D-594A-82EE-C1EC639E69A3}"/>
              </a:ext>
            </a:extLst>
          </p:cNvPr>
          <p:cNvSpPr>
            <a:spLocks noChangeShapeType="1"/>
          </p:cNvSpPr>
          <p:nvPr/>
        </p:nvSpPr>
        <p:spPr bwMode="auto">
          <a:xfrm flipV="1">
            <a:off x="4449763" y="3706813"/>
            <a:ext cx="1981200" cy="76200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grpSp>
        <p:nvGrpSpPr>
          <p:cNvPr id="92166" name="Group 7">
            <a:extLst>
              <a:ext uri="{FF2B5EF4-FFF2-40B4-BE49-F238E27FC236}">
                <a16:creationId xmlns:a16="http://schemas.microsoft.com/office/drawing/2014/main" id="{CE06D2CF-D468-8143-BB65-C355D45FB356}"/>
              </a:ext>
            </a:extLst>
          </p:cNvPr>
          <p:cNvGrpSpPr>
            <a:grpSpLocks/>
          </p:cNvGrpSpPr>
          <p:nvPr/>
        </p:nvGrpSpPr>
        <p:grpSpPr bwMode="auto">
          <a:xfrm>
            <a:off x="4302125" y="2625725"/>
            <a:ext cx="920750" cy="869950"/>
            <a:chOff x="2740" y="2068"/>
            <a:chExt cx="580" cy="548"/>
          </a:xfrm>
        </p:grpSpPr>
        <p:sp>
          <p:nvSpPr>
            <p:cNvPr id="92177" name="Rectangle 8">
              <a:extLst>
                <a:ext uri="{FF2B5EF4-FFF2-40B4-BE49-F238E27FC236}">
                  <a16:creationId xmlns:a16="http://schemas.microsoft.com/office/drawing/2014/main" id="{CED7F125-FF02-564D-965B-7DFB66899F42}"/>
                </a:ext>
              </a:extLst>
            </p:cNvPr>
            <p:cNvSpPr>
              <a:spLocks noChangeArrowheads="1"/>
            </p:cNvSpPr>
            <p:nvPr/>
          </p:nvSpPr>
          <p:spPr bwMode="auto">
            <a:xfrm>
              <a:off x="2776" y="2072"/>
              <a:ext cx="54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spcBef>
                  <a:spcPct val="20000"/>
                </a:spcBef>
                <a:buClr>
                  <a:schemeClr val="accent1"/>
                </a:buClr>
                <a:buSzPct val="65000"/>
                <a:buFont typeface="Wingdings" pitchFamily="2" charset="2"/>
                <a:buChar char="n"/>
                <a:tabLst>
                  <a:tab pos="457200" algn="l"/>
                  <a:tab pos="914400" algn="l"/>
                  <a:tab pos="1371600" algn="l"/>
                  <a:tab pos="1828800" algn="l"/>
                  <a:tab pos="2286000" algn="l"/>
                  <a:tab pos="27432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 pos="1828800" algn="l"/>
                  <a:tab pos="2286000" algn="l"/>
                  <a:tab pos="27432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 pos="1828800" algn="l"/>
                  <a:tab pos="2286000" algn="l"/>
                  <a:tab pos="27432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 pos="1828800" algn="l"/>
                  <a:tab pos="2286000" algn="l"/>
                  <a:tab pos="27432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 pos="1828800" algn="l"/>
                  <a:tab pos="2286000" algn="l"/>
                  <a:tab pos="27432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 pos="1828800" algn="l"/>
                  <a:tab pos="2286000" algn="l"/>
                  <a:tab pos="27432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 pos="1828800" algn="l"/>
                  <a:tab pos="2286000" algn="l"/>
                  <a:tab pos="27432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 pos="1828800" algn="l"/>
                  <a:tab pos="2286000" algn="l"/>
                  <a:tab pos="27432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 pos="1828800" algn="l"/>
                  <a:tab pos="2286000" algn="l"/>
                  <a:tab pos="2743200" algn="l"/>
                </a:tabLst>
                <a:defRPr sz="1600">
                  <a:solidFill>
                    <a:schemeClr val="tx1"/>
                  </a:solidFill>
                  <a:latin typeface="Arial" panose="020B0604020202020204" pitchFamily="34" charset="0"/>
                </a:defRPr>
              </a:lvl9pPr>
            </a:lstStyle>
            <a:p>
              <a:pPr>
                <a:lnSpc>
                  <a:spcPts val="21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A	Z</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0	I</a:t>
              </a:r>
              <a:r>
                <a:rPr lang="en-US" altLang="ko-KR" sz="1600" baseline="-25000">
                  <a:solidFill>
                    <a:srgbClr val="000000"/>
                  </a:solidFill>
                  <a:latin typeface="Tahoma" panose="020B0604030504040204" pitchFamily="34" charset="0"/>
                  <a:ea typeface="굴림" panose="020B0600000101010101" pitchFamily="34" charset="-127"/>
                </a:rPr>
                <a:t>0</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1	I</a:t>
              </a:r>
              <a:r>
                <a:rPr lang="en-US" altLang="ko-KR" sz="1600" baseline="-25000">
                  <a:solidFill>
                    <a:srgbClr val="000000"/>
                  </a:solidFill>
                  <a:latin typeface="Tahoma" panose="020B0604030504040204" pitchFamily="34" charset="0"/>
                  <a:ea typeface="굴림" panose="020B0600000101010101" pitchFamily="34" charset="-127"/>
                </a:rPr>
                <a:t>1</a:t>
              </a:r>
            </a:p>
          </p:txBody>
        </p:sp>
        <p:sp>
          <p:nvSpPr>
            <p:cNvPr id="92178" name="Line 9">
              <a:extLst>
                <a:ext uri="{FF2B5EF4-FFF2-40B4-BE49-F238E27FC236}">
                  <a16:creationId xmlns:a16="http://schemas.microsoft.com/office/drawing/2014/main" id="{54E79252-87A3-3A42-A422-83725C0DAACC}"/>
                </a:ext>
              </a:extLst>
            </p:cNvPr>
            <p:cNvSpPr>
              <a:spLocks noChangeShapeType="1"/>
            </p:cNvSpPr>
            <p:nvPr/>
          </p:nvSpPr>
          <p:spPr bwMode="auto">
            <a:xfrm>
              <a:off x="2992" y="2068"/>
              <a:ext cx="0" cy="53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2179" name="Line 10">
              <a:extLst>
                <a:ext uri="{FF2B5EF4-FFF2-40B4-BE49-F238E27FC236}">
                  <a16:creationId xmlns:a16="http://schemas.microsoft.com/office/drawing/2014/main" id="{7A0F17E5-EE09-AD46-A3BA-D5FB7B782CF6}"/>
                </a:ext>
              </a:extLst>
            </p:cNvPr>
            <p:cNvSpPr>
              <a:spLocks noChangeShapeType="1"/>
            </p:cNvSpPr>
            <p:nvPr/>
          </p:nvSpPr>
          <p:spPr bwMode="auto">
            <a:xfrm>
              <a:off x="2740" y="2240"/>
              <a:ext cx="52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92167" name="Group 11">
            <a:extLst>
              <a:ext uri="{FF2B5EF4-FFF2-40B4-BE49-F238E27FC236}">
                <a16:creationId xmlns:a16="http://schemas.microsoft.com/office/drawing/2014/main" id="{E5F1A80D-1F12-5547-B38C-EBC16E794DC6}"/>
              </a:ext>
            </a:extLst>
          </p:cNvPr>
          <p:cNvGrpSpPr>
            <a:grpSpLocks/>
          </p:cNvGrpSpPr>
          <p:nvPr/>
        </p:nvGrpSpPr>
        <p:grpSpPr bwMode="auto">
          <a:xfrm>
            <a:off x="6429375" y="2468563"/>
            <a:ext cx="1822450" cy="2605087"/>
            <a:chOff x="3956" y="2008"/>
            <a:chExt cx="1148" cy="1640"/>
          </a:xfrm>
        </p:grpSpPr>
        <p:sp>
          <p:nvSpPr>
            <p:cNvPr id="92174" name="Rectangle 12">
              <a:extLst>
                <a:ext uri="{FF2B5EF4-FFF2-40B4-BE49-F238E27FC236}">
                  <a16:creationId xmlns:a16="http://schemas.microsoft.com/office/drawing/2014/main" id="{8A101384-2F39-BE40-BB50-CF7C382DE48B}"/>
                </a:ext>
              </a:extLst>
            </p:cNvPr>
            <p:cNvSpPr>
              <a:spLocks noChangeArrowheads="1"/>
            </p:cNvSpPr>
            <p:nvPr/>
          </p:nvSpPr>
          <p:spPr bwMode="auto">
            <a:xfrm>
              <a:off x="4000" y="2008"/>
              <a:ext cx="1104" cy="1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91440" rIns="19050" bIns="26988"/>
            <a:lstStyle>
              <a:lvl1pPr>
                <a:spcBef>
                  <a:spcPct val="20000"/>
                </a:spcBef>
                <a:buClr>
                  <a:schemeClr val="accent1"/>
                </a:buClr>
                <a:buSzPct val="65000"/>
                <a:buFont typeface="Wingdings" pitchFamily="2" charset="2"/>
                <a:buChar char="n"/>
                <a:tabLst>
                  <a:tab pos="457200" algn="l"/>
                  <a:tab pos="914400" algn="l"/>
                  <a:tab pos="1371600" algn="l"/>
                  <a:tab pos="1828800" algn="l"/>
                  <a:tab pos="2286000" algn="l"/>
                  <a:tab pos="27432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 pos="1828800" algn="l"/>
                  <a:tab pos="2286000" algn="l"/>
                  <a:tab pos="27432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 pos="1828800" algn="l"/>
                  <a:tab pos="2286000" algn="l"/>
                  <a:tab pos="27432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 pos="1828800" algn="l"/>
                  <a:tab pos="2286000" algn="l"/>
                  <a:tab pos="27432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 pos="1828800" algn="l"/>
                  <a:tab pos="2286000" algn="l"/>
                  <a:tab pos="27432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 pos="1828800" algn="l"/>
                  <a:tab pos="2286000" algn="l"/>
                  <a:tab pos="27432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 pos="1828800" algn="l"/>
                  <a:tab pos="2286000" algn="l"/>
                  <a:tab pos="27432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 pos="1828800" algn="l"/>
                  <a:tab pos="2286000" algn="l"/>
                  <a:tab pos="27432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 pos="1828800" algn="l"/>
                  <a:tab pos="2286000" algn="l"/>
                  <a:tab pos="2743200" algn="l"/>
                </a:tabLst>
                <a:defRPr sz="1600">
                  <a:solidFill>
                    <a:schemeClr val="tx1"/>
                  </a:solidFill>
                  <a:latin typeface="Arial" panose="020B0604020202020204" pitchFamily="34" charset="0"/>
                </a:defRPr>
              </a:lvl9pPr>
            </a:lstStyle>
            <a:p>
              <a:pPr>
                <a:lnSpc>
                  <a:spcPts val="21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I</a:t>
              </a:r>
              <a:r>
                <a:rPr lang="en-US" altLang="ko-KR" sz="1600" baseline="-25000">
                  <a:solidFill>
                    <a:srgbClr val="000000"/>
                  </a:solidFill>
                  <a:latin typeface="Tahoma" panose="020B0604030504040204" pitchFamily="34" charset="0"/>
                  <a:ea typeface="굴림" panose="020B0600000101010101" pitchFamily="34" charset="-127"/>
                </a:rPr>
                <a:t>1</a:t>
              </a:r>
              <a:r>
                <a:rPr lang="en-US" altLang="ko-KR" sz="1600">
                  <a:solidFill>
                    <a:srgbClr val="000000"/>
                  </a:solidFill>
                  <a:latin typeface="Tahoma" panose="020B0604030504040204" pitchFamily="34" charset="0"/>
                  <a:ea typeface="굴림" panose="020B0600000101010101" pitchFamily="34" charset="-127"/>
                </a:rPr>
                <a:t>	I</a:t>
              </a:r>
              <a:r>
                <a:rPr lang="en-US" altLang="ko-KR" sz="1600" baseline="-25000">
                  <a:solidFill>
                    <a:srgbClr val="000000"/>
                  </a:solidFill>
                  <a:latin typeface="Tahoma" panose="020B0604030504040204" pitchFamily="34" charset="0"/>
                  <a:ea typeface="굴림" panose="020B0600000101010101" pitchFamily="34" charset="-127"/>
                </a:rPr>
                <a:t>0</a:t>
              </a:r>
              <a:r>
                <a:rPr lang="en-US" altLang="ko-KR" sz="1600">
                  <a:solidFill>
                    <a:srgbClr val="000000"/>
                  </a:solidFill>
                  <a:latin typeface="Tahoma" panose="020B0604030504040204" pitchFamily="34" charset="0"/>
                  <a:ea typeface="굴림" panose="020B0600000101010101" pitchFamily="34" charset="-127"/>
                </a:rPr>
                <a:t>	A	Z</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0	</a:t>
              </a:r>
              <a:r>
                <a:rPr lang="en-US" altLang="ko-KR" sz="1600">
                  <a:solidFill>
                    <a:srgbClr val="0000FF"/>
                  </a:solidFill>
                  <a:latin typeface="Tahoma" panose="020B0604030504040204" pitchFamily="34" charset="0"/>
                  <a:ea typeface="굴림" panose="020B0600000101010101" pitchFamily="34" charset="-127"/>
                </a:rPr>
                <a:t>0</a:t>
              </a:r>
              <a:r>
                <a:rPr lang="en-US" altLang="ko-KR" sz="1600">
                  <a:solidFill>
                    <a:srgbClr val="000000"/>
                  </a:solidFill>
                  <a:latin typeface="Tahoma" panose="020B0604030504040204" pitchFamily="34" charset="0"/>
                  <a:ea typeface="굴림" panose="020B0600000101010101" pitchFamily="34" charset="-127"/>
                </a:rPr>
                <a:t>	0	0</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FF"/>
                  </a:solidFill>
                  <a:latin typeface="Tahoma" panose="020B0604030504040204" pitchFamily="34" charset="0"/>
                  <a:ea typeface="굴림" panose="020B0600000101010101" pitchFamily="34" charset="-127"/>
                </a:rPr>
                <a:t>0</a:t>
              </a:r>
              <a:r>
                <a:rPr lang="en-US" altLang="ko-KR" sz="1600">
                  <a:solidFill>
                    <a:srgbClr val="000000"/>
                  </a:solidFill>
                  <a:latin typeface="Tahoma" panose="020B0604030504040204" pitchFamily="34" charset="0"/>
                  <a:ea typeface="굴림" panose="020B0600000101010101" pitchFamily="34" charset="-127"/>
                </a:rPr>
                <a:t>	0	1	0</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0	</a:t>
              </a:r>
              <a:r>
                <a:rPr lang="en-US" altLang="ko-KR" sz="1600">
                  <a:solidFill>
                    <a:srgbClr val="0000FF"/>
                  </a:solidFill>
                  <a:latin typeface="Tahoma" panose="020B0604030504040204" pitchFamily="34" charset="0"/>
                  <a:ea typeface="굴림" panose="020B0600000101010101" pitchFamily="34" charset="-127"/>
                </a:rPr>
                <a:t>1</a:t>
              </a:r>
              <a:r>
                <a:rPr lang="en-US" altLang="ko-KR" sz="1600">
                  <a:solidFill>
                    <a:srgbClr val="000000"/>
                  </a:solidFill>
                  <a:latin typeface="Tahoma" panose="020B0604030504040204" pitchFamily="34" charset="0"/>
                  <a:ea typeface="굴림" panose="020B0600000101010101" pitchFamily="34" charset="-127"/>
                </a:rPr>
                <a:t>	0	1</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FF"/>
                  </a:solidFill>
                  <a:latin typeface="Tahoma" panose="020B0604030504040204" pitchFamily="34" charset="0"/>
                  <a:ea typeface="굴림" panose="020B0600000101010101" pitchFamily="34" charset="-127"/>
                </a:rPr>
                <a:t>0</a:t>
              </a:r>
              <a:r>
                <a:rPr lang="en-US" altLang="ko-KR" sz="1600">
                  <a:solidFill>
                    <a:srgbClr val="000000"/>
                  </a:solidFill>
                  <a:latin typeface="Tahoma" panose="020B0604030504040204" pitchFamily="34" charset="0"/>
                  <a:ea typeface="굴림" panose="020B0600000101010101" pitchFamily="34" charset="-127"/>
                </a:rPr>
                <a:t>	1	1	0</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1	</a:t>
              </a:r>
              <a:r>
                <a:rPr lang="en-US" altLang="ko-KR" sz="1600">
                  <a:solidFill>
                    <a:srgbClr val="0000FF"/>
                  </a:solidFill>
                  <a:latin typeface="Tahoma" panose="020B0604030504040204" pitchFamily="34" charset="0"/>
                  <a:ea typeface="굴림" panose="020B0600000101010101" pitchFamily="34" charset="-127"/>
                </a:rPr>
                <a:t>0</a:t>
              </a:r>
              <a:r>
                <a:rPr lang="en-US" altLang="ko-KR" sz="1600">
                  <a:solidFill>
                    <a:srgbClr val="000000"/>
                  </a:solidFill>
                  <a:latin typeface="Tahoma" panose="020B0604030504040204" pitchFamily="34" charset="0"/>
                  <a:ea typeface="굴림" panose="020B0600000101010101" pitchFamily="34" charset="-127"/>
                </a:rPr>
                <a:t>	0	0</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FF"/>
                  </a:solidFill>
                  <a:latin typeface="Tahoma" panose="020B0604030504040204" pitchFamily="34" charset="0"/>
                  <a:ea typeface="굴림" panose="020B0600000101010101" pitchFamily="34" charset="-127"/>
                </a:rPr>
                <a:t>1</a:t>
              </a:r>
              <a:r>
                <a:rPr lang="en-US" altLang="ko-KR" sz="1600">
                  <a:solidFill>
                    <a:srgbClr val="000000"/>
                  </a:solidFill>
                  <a:latin typeface="Tahoma" panose="020B0604030504040204" pitchFamily="34" charset="0"/>
                  <a:ea typeface="굴림" panose="020B0600000101010101" pitchFamily="34" charset="-127"/>
                </a:rPr>
                <a:t>	0	1	1</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1	</a:t>
              </a:r>
              <a:r>
                <a:rPr lang="en-US" altLang="ko-KR" sz="1600">
                  <a:solidFill>
                    <a:srgbClr val="0000FF"/>
                  </a:solidFill>
                  <a:latin typeface="Tahoma" panose="020B0604030504040204" pitchFamily="34" charset="0"/>
                  <a:ea typeface="굴림" panose="020B0600000101010101" pitchFamily="34" charset="-127"/>
                </a:rPr>
                <a:t>1</a:t>
              </a:r>
              <a:r>
                <a:rPr lang="en-US" altLang="ko-KR" sz="1600">
                  <a:solidFill>
                    <a:srgbClr val="000000"/>
                  </a:solidFill>
                  <a:latin typeface="Tahoma" panose="020B0604030504040204" pitchFamily="34" charset="0"/>
                  <a:ea typeface="굴림" panose="020B0600000101010101" pitchFamily="34" charset="-127"/>
                </a:rPr>
                <a:t>	0	1</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FF"/>
                  </a:solidFill>
                  <a:latin typeface="Tahoma" panose="020B0604030504040204" pitchFamily="34" charset="0"/>
                  <a:ea typeface="굴림" panose="020B0600000101010101" pitchFamily="34" charset="-127"/>
                </a:rPr>
                <a:t>1</a:t>
              </a:r>
              <a:r>
                <a:rPr lang="en-US" altLang="ko-KR" sz="1600">
                  <a:solidFill>
                    <a:srgbClr val="000000"/>
                  </a:solidFill>
                  <a:latin typeface="Tahoma" panose="020B0604030504040204" pitchFamily="34" charset="0"/>
                  <a:ea typeface="굴림" panose="020B0600000101010101" pitchFamily="34" charset="-127"/>
                </a:rPr>
                <a:t>	1	1	1</a:t>
              </a:r>
            </a:p>
          </p:txBody>
        </p:sp>
        <p:sp>
          <p:nvSpPr>
            <p:cNvPr id="92175" name="Line 13">
              <a:extLst>
                <a:ext uri="{FF2B5EF4-FFF2-40B4-BE49-F238E27FC236}">
                  <a16:creationId xmlns:a16="http://schemas.microsoft.com/office/drawing/2014/main" id="{B8CCD7A5-6D53-E549-AB2F-D4A85EEB7DB3}"/>
                </a:ext>
              </a:extLst>
            </p:cNvPr>
            <p:cNvSpPr>
              <a:spLocks noChangeShapeType="1"/>
            </p:cNvSpPr>
            <p:nvPr/>
          </p:nvSpPr>
          <p:spPr bwMode="auto">
            <a:xfrm>
              <a:off x="4792" y="2068"/>
              <a:ext cx="0" cy="152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tIns="91440" anchor="ctr"/>
            <a:lstStyle/>
            <a:p>
              <a:endParaRPr lang="ko-KR" altLang="en-US"/>
            </a:p>
          </p:txBody>
        </p:sp>
        <p:sp>
          <p:nvSpPr>
            <p:cNvPr id="92176" name="Line 14">
              <a:extLst>
                <a:ext uri="{FF2B5EF4-FFF2-40B4-BE49-F238E27FC236}">
                  <a16:creationId xmlns:a16="http://schemas.microsoft.com/office/drawing/2014/main" id="{12B4B1A5-0AE0-8242-87E1-665C3437FC90}"/>
                </a:ext>
              </a:extLst>
            </p:cNvPr>
            <p:cNvSpPr>
              <a:spLocks noChangeShapeType="1"/>
            </p:cNvSpPr>
            <p:nvPr/>
          </p:nvSpPr>
          <p:spPr bwMode="auto">
            <a:xfrm flipH="1">
              <a:off x="3956" y="2256"/>
              <a:ext cx="1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tIns="91440" anchor="ctr"/>
            <a:lstStyle/>
            <a:p>
              <a:endParaRPr lang="ko-KR" altLang="en-US"/>
            </a:p>
          </p:txBody>
        </p:sp>
      </p:grpSp>
      <p:sp>
        <p:nvSpPr>
          <p:cNvPr id="92168" name="Rectangle 16">
            <a:extLst>
              <a:ext uri="{FF2B5EF4-FFF2-40B4-BE49-F238E27FC236}">
                <a16:creationId xmlns:a16="http://schemas.microsoft.com/office/drawing/2014/main" id="{7962D9A1-1590-5B49-A1C6-29AA7D866F5E}"/>
              </a:ext>
            </a:extLst>
          </p:cNvPr>
          <p:cNvSpPr>
            <a:spLocks noChangeArrowheads="1"/>
          </p:cNvSpPr>
          <p:nvPr/>
        </p:nvSpPr>
        <p:spPr bwMode="auto">
          <a:xfrm>
            <a:off x="1006475" y="2987675"/>
            <a:ext cx="18034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21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Z = A' I</a:t>
            </a:r>
            <a:r>
              <a:rPr lang="en-US" altLang="ko-KR" sz="1600" baseline="-25000">
                <a:solidFill>
                  <a:srgbClr val="000000"/>
                </a:solidFill>
                <a:latin typeface="Tahoma" panose="020B0604030504040204" pitchFamily="34" charset="0"/>
                <a:ea typeface="굴림" panose="020B0600000101010101" pitchFamily="34" charset="-127"/>
              </a:rPr>
              <a:t>0</a:t>
            </a:r>
            <a:r>
              <a:rPr lang="en-US" altLang="ko-KR" sz="1600">
                <a:solidFill>
                  <a:srgbClr val="000000"/>
                </a:solidFill>
                <a:latin typeface="Tahoma" panose="020B0604030504040204" pitchFamily="34" charset="0"/>
                <a:ea typeface="굴림" panose="020B0600000101010101" pitchFamily="34" charset="-127"/>
              </a:rPr>
              <a:t>  + A I</a:t>
            </a:r>
            <a:r>
              <a:rPr lang="en-US" altLang="ko-KR" sz="1600" baseline="-25000">
                <a:solidFill>
                  <a:srgbClr val="000000"/>
                </a:solidFill>
                <a:latin typeface="Tahoma" panose="020B0604030504040204" pitchFamily="34" charset="0"/>
                <a:ea typeface="굴림" panose="020B0600000101010101" pitchFamily="34" charset="-127"/>
              </a:rPr>
              <a:t>1</a:t>
            </a:r>
            <a:endParaRPr lang="en-US" altLang="ko-KR" sz="1600">
              <a:solidFill>
                <a:srgbClr val="000000"/>
              </a:solidFill>
              <a:latin typeface="Tahoma" panose="020B0604030504040204" pitchFamily="34" charset="0"/>
              <a:ea typeface="굴림" panose="020B0600000101010101" pitchFamily="34" charset="-127"/>
            </a:endParaRPr>
          </a:p>
        </p:txBody>
      </p:sp>
      <p:sp>
        <p:nvSpPr>
          <p:cNvPr id="92169" name="Rectangle 19">
            <a:extLst>
              <a:ext uri="{FF2B5EF4-FFF2-40B4-BE49-F238E27FC236}">
                <a16:creationId xmlns:a16="http://schemas.microsoft.com/office/drawing/2014/main" id="{5EFFBC3E-98B9-CF44-9C1D-227D91EA2B77}"/>
              </a:ext>
            </a:extLst>
          </p:cNvPr>
          <p:cNvSpPr>
            <a:spLocks noGrp="1" noChangeArrowheads="1"/>
          </p:cNvSpPr>
          <p:nvPr>
            <p:ph type="title"/>
          </p:nvPr>
        </p:nvSpPr>
        <p:spPr/>
        <p:txBody>
          <a:bodyPr/>
          <a:lstStyle/>
          <a:p>
            <a:pPr eaLnBrk="1" hangingPunct="1"/>
            <a:r>
              <a:rPr lang="en-US" altLang="ko-KR" b="1">
                <a:ea typeface="굴림" panose="020B0600000101010101" pitchFamily="34" charset="-127"/>
              </a:rPr>
              <a:t>Multiplexers (MUXs)/selectors</a:t>
            </a:r>
          </a:p>
        </p:txBody>
      </p:sp>
      <p:sp>
        <p:nvSpPr>
          <p:cNvPr id="92170" name="Rectangle 20">
            <a:extLst>
              <a:ext uri="{FF2B5EF4-FFF2-40B4-BE49-F238E27FC236}">
                <a16:creationId xmlns:a16="http://schemas.microsoft.com/office/drawing/2014/main" id="{5E08B2C2-E4BB-E343-BE6A-32DC4AB8D3CD}"/>
              </a:ext>
            </a:extLst>
          </p:cNvPr>
          <p:cNvSpPr>
            <a:spLocks noGrp="1" noChangeArrowheads="1"/>
          </p:cNvSpPr>
          <p:nvPr>
            <p:ph type="body" idx="1"/>
          </p:nvPr>
        </p:nvSpPr>
        <p:spPr>
          <a:xfrm>
            <a:off x="415925" y="963613"/>
            <a:ext cx="8343900" cy="4589462"/>
          </a:xfrm>
        </p:spPr>
        <p:txBody>
          <a:bodyPr/>
          <a:lstStyle/>
          <a:p>
            <a:pPr eaLnBrk="1" hangingPunct="1"/>
            <a:r>
              <a:rPr lang="en-US" altLang="ko-KR" b="1">
                <a:ea typeface="굴림" panose="020B0600000101010101" pitchFamily="34" charset="-127"/>
              </a:rPr>
              <a:t>Multiplexers/selectors: general concept</a:t>
            </a:r>
          </a:p>
          <a:p>
            <a:pPr lvl="1" eaLnBrk="1" hangingPunct="1"/>
            <a:r>
              <a:rPr lang="en-US" altLang="ko-KR">
                <a:ea typeface="굴림" panose="020B0600000101010101" pitchFamily="34" charset="-127"/>
              </a:rPr>
              <a:t>2</a:t>
            </a:r>
            <a:r>
              <a:rPr lang="en-US" altLang="ko-KR" baseline="30000">
                <a:ea typeface="굴림" panose="020B0600000101010101" pitchFamily="34" charset="-127"/>
              </a:rPr>
              <a:t>n</a:t>
            </a:r>
            <a:r>
              <a:rPr lang="en-US" altLang="ko-KR">
                <a:ea typeface="굴림" panose="020B0600000101010101" pitchFamily="34" charset="-127"/>
              </a:rPr>
              <a:t> data inputs, n control inputs (called "selects"), 1 output</a:t>
            </a:r>
          </a:p>
          <a:p>
            <a:pPr lvl="1" eaLnBrk="1" hangingPunct="1"/>
            <a:r>
              <a:rPr lang="en-US" altLang="ko-KR">
                <a:ea typeface="굴림" panose="020B0600000101010101" pitchFamily="34" charset="-127"/>
              </a:rPr>
              <a:t>used to connect 2</a:t>
            </a:r>
            <a:r>
              <a:rPr lang="en-US" altLang="ko-KR" baseline="30000">
                <a:ea typeface="굴림" panose="020B0600000101010101" pitchFamily="34" charset="-127"/>
              </a:rPr>
              <a:t>n</a:t>
            </a:r>
            <a:r>
              <a:rPr lang="en-US" altLang="ko-KR">
                <a:ea typeface="굴림" panose="020B0600000101010101" pitchFamily="34" charset="-127"/>
              </a:rPr>
              <a:t> points to a single point</a:t>
            </a:r>
          </a:p>
          <a:p>
            <a:pPr lvl="1" eaLnBrk="1" hangingPunct="1"/>
            <a:r>
              <a:rPr lang="en-US" altLang="ko-KR">
                <a:ea typeface="굴림" panose="020B0600000101010101" pitchFamily="34" charset="-127"/>
              </a:rPr>
              <a:t>control signal pattern forms binary index of input connected to output</a:t>
            </a:r>
          </a:p>
        </p:txBody>
      </p:sp>
      <p:sp>
        <p:nvSpPr>
          <p:cNvPr id="92171" name="Rectangle 21">
            <a:extLst>
              <a:ext uri="{FF2B5EF4-FFF2-40B4-BE49-F238E27FC236}">
                <a16:creationId xmlns:a16="http://schemas.microsoft.com/office/drawing/2014/main" id="{9B3930ED-1051-5043-AA0A-B2199BD17A27}"/>
              </a:ext>
            </a:extLst>
          </p:cNvPr>
          <p:cNvSpPr>
            <a:spLocks noChangeArrowheads="1"/>
          </p:cNvSpPr>
          <p:nvPr/>
        </p:nvSpPr>
        <p:spPr bwMode="auto">
          <a:xfrm>
            <a:off x="2430463" y="3592513"/>
            <a:ext cx="1590675"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gn="r">
              <a:lnSpc>
                <a:spcPts val="26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functional form</a:t>
            </a:r>
          </a:p>
        </p:txBody>
      </p:sp>
      <p:sp>
        <p:nvSpPr>
          <p:cNvPr id="92172" name="Text Box 22">
            <a:extLst>
              <a:ext uri="{FF2B5EF4-FFF2-40B4-BE49-F238E27FC236}">
                <a16:creationId xmlns:a16="http://schemas.microsoft.com/office/drawing/2014/main" id="{8574D6B7-B57D-B443-89A6-6F03AF417047}"/>
              </a:ext>
            </a:extLst>
          </p:cNvPr>
          <p:cNvSpPr txBox="1">
            <a:spLocks noChangeArrowheads="1"/>
          </p:cNvSpPr>
          <p:nvPr/>
        </p:nvSpPr>
        <p:spPr bwMode="auto">
          <a:xfrm>
            <a:off x="0" y="4997450"/>
            <a:ext cx="92710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r>
              <a:rPr lang="en-US" altLang="ko-KR" sz="2000">
                <a:solidFill>
                  <a:srgbClr val="009900"/>
                </a:solidFill>
                <a:latin typeface="Times New Roman" panose="02020603050405020304" pitchFamily="18" charset="0"/>
                <a:ea typeface="굴림" panose="020B0600000101010101" pitchFamily="34" charset="-127"/>
              </a:rPr>
              <a:t>Let’s look at how a MUX function can be described as a boolean expression or a truth table. We will start with the simplest one, 2:1 MUX. There are two inputs I0 and I1 and the control input is A. Then Z will select I0 or I1 depending on A’s value. If we tabulate all the cases of I0 and I1, the final truth table is the one on the right.</a:t>
            </a:r>
            <a:endParaRPr lang="ko-KR" altLang="en-US" sz="1800">
              <a:solidFill>
                <a:srgbClr val="000000"/>
              </a:solidFill>
              <a:ea typeface="굴림" panose="020B0600000101010101" pitchFamily="34" charset="-127"/>
            </a:endParaRPr>
          </a:p>
        </p:txBody>
      </p:sp>
      <p:sp>
        <p:nvSpPr>
          <p:cNvPr id="92173" name="직사각형 19">
            <a:extLst>
              <a:ext uri="{FF2B5EF4-FFF2-40B4-BE49-F238E27FC236}">
                <a16:creationId xmlns:a16="http://schemas.microsoft.com/office/drawing/2014/main" id="{09D4B8BF-E4E5-F742-BA8C-4D14493F9A7E}"/>
              </a:ext>
            </a:extLst>
          </p:cNvPr>
          <p:cNvSpPr>
            <a:spLocks noChangeArrowheads="1"/>
          </p:cNvSpPr>
          <p:nvPr/>
        </p:nvSpPr>
        <p:spPr bwMode="auto">
          <a:xfrm>
            <a:off x="7794625" y="2860675"/>
            <a:ext cx="327025" cy="2163763"/>
          </a:xfrm>
          <a:prstGeom prst="rect">
            <a:avLst/>
          </a:prstGeom>
          <a:noFill/>
          <a:ln w="28575" algn="ctr">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6B461DAE-FE41-9045-B3AB-A61FF4B13074}"/>
                  </a:ext>
                </a:extLst>
              </p14:cNvPr>
              <p14:cNvContentPartPr/>
              <p14:nvPr/>
            </p14:nvContentPartPr>
            <p14:xfrm>
              <a:off x="2086200" y="309240"/>
              <a:ext cx="6765120" cy="5681520"/>
            </p14:xfrm>
          </p:contentPart>
        </mc:Choice>
        <mc:Fallback>
          <p:pic>
            <p:nvPicPr>
              <p:cNvPr id="2" name="Ink 1">
                <a:extLst>
                  <a:ext uri="{FF2B5EF4-FFF2-40B4-BE49-F238E27FC236}">
                    <a16:creationId xmlns:a16="http://schemas.microsoft.com/office/drawing/2014/main" id="{6B461DAE-FE41-9045-B3AB-A61FF4B13074}"/>
                  </a:ext>
                </a:extLst>
              </p:cNvPr>
              <p:cNvPicPr/>
              <p:nvPr/>
            </p:nvPicPr>
            <p:blipFill>
              <a:blip r:embed="rId4"/>
              <a:stretch>
                <a:fillRect/>
              </a:stretch>
            </p:blipFill>
            <p:spPr>
              <a:xfrm>
                <a:off x="2076840" y="299880"/>
                <a:ext cx="6783840" cy="5700240"/>
              </a:xfrm>
              <a:prstGeom prst="rect">
                <a:avLst/>
              </a:prstGeom>
            </p:spPr>
          </p:pic>
        </mc:Fallback>
      </mc:AlternateContent>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슬라이드 번호 개체 틀 5">
            <a:extLst>
              <a:ext uri="{FF2B5EF4-FFF2-40B4-BE49-F238E27FC236}">
                <a16:creationId xmlns:a16="http://schemas.microsoft.com/office/drawing/2014/main" id="{9C05C06A-44EC-7646-8828-26197F7C1D4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7597485A-227E-9B4F-9E6E-444B58C86B95}" type="slidenum">
              <a:rPr lang="en-US" altLang="en-US" sz="1200" smtClean="0">
                <a:solidFill>
                  <a:srgbClr val="000000"/>
                </a:solidFill>
                <a:latin typeface="Garamond" panose="02020404030301010803" pitchFamily="18" charset="0"/>
              </a:rPr>
              <a:pPr>
                <a:spcBef>
                  <a:spcPct val="0"/>
                </a:spcBef>
                <a:buClrTx/>
                <a:buSzTx/>
                <a:buFontTx/>
                <a:buNone/>
              </a:pPr>
              <a:t>32</a:t>
            </a:fld>
            <a:endParaRPr lang="en-US" altLang="en-US" sz="1200">
              <a:solidFill>
                <a:srgbClr val="000000"/>
              </a:solidFill>
              <a:latin typeface="Garamond" panose="02020404030301010803" pitchFamily="18" charset="0"/>
            </a:endParaRPr>
          </a:p>
        </p:txBody>
      </p:sp>
      <p:sp>
        <p:nvSpPr>
          <p:cNvPr id="94210" name="Rectangle 3">
            <a:extLst>
              <a:ext uri="{FF2B5EF4-FFF2-40B4-BE49-F238E27FC236}">
                <a16:creationId xmlns:a16="http://schemas.microsoft.com/office/drawing/2014/main" id="{8309A233-47B4-7E4B-8500-622962F7FB19}"/>
              </a:ext>
            </a:extLst>
          </p:cNvPr>
          <p:cNvSpPr>
            <a:spLocks noChangeArrowheads="1"/>
          </p:cNvSpPr>
          <p:nvPr/>
        </p:nvSpPr>
        <p:spPr bwMode="auto">
          <a:xfrm>
            <a:off x="2998788" y="2776538"/>
            <a:ext cx="6858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21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2   -1</a:t>
            </a:r>
          </a:p>
        </p:txBody>
      </p:sp>
      <p:grpSp>
        <p:nvGrpSpPr>
          <p:cNvPr id="94211" name="Group 5">
            <a:extLst>
              <a:ext uri="{FF2B5EF4-FFF2-40B4-BE49-F238E27FC236}">
                <a16:creationId xmlns:a16="http://schemas.microsoft.com/office/drawing/2014/main" id="{1F143983-9F25-684F-A3B6-D686B44D6ED1}"/>
              </a:ext>
            </a:extLst>
          </p:cNvPr>
          <p:cNvGrpSpPr>
            <a:grpSpLocks/>
          </p:cNvGrpSpPr>
          <p:nvPr/>
        </p:nvGrpSpPr>
        <p:grpSpPr bwMode="auto">
          <a:xfrm>
            <a:off x="6496050" y="2708275"/>
            <a:ext cx="2362200" cy="2755900"/>
            <a:chOff x="4176" y="2120"/>
            <a:chExt cx="1488" cy="1736"/>
          </a:xfrm>
        </p:grpSpPr>
        <p:sp>
          <p:nvSpPr>
            <p:cNvPr id="94240" name="Rectangle 6">
              <a:extLst>
                <a:ext uri="{FF2B5EF4-FFF2-40B4-BE49-F238E27FC236}">
                  <a16:creationId xmlns:a16="http://schemas.microsoft.com/office/drawing/2014/main" id="{6D20B5DC-6130-6249-BDDB-2D6028603895}"/>
                </a:ext>
              </a:extLst>
            </p:cNvPr>
            <p:cNvSpPr>
              <a:spLocks noChangeArrowheads="1"/>
            </p:cNvSpPr>
            <p:nvPr/>
          </p:nvSpPr>
          <p:spPr bwMode="auto">
            <a:xfrm>
              <a:off x="4176" y="2120"/>
              <a:ext cx="192" cy="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74320"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nSpc>
                  <a:spcPts val="1800"/>
                </a:lnSpc>
                <a:spcBef>
                  <a:spcPts val="2000"/>
                </a:spcBef>
                <a:buClrTx/>
                <a:buSzTx/>
                <a:buFontTx/>
                <a:buNone/>
              </a:pPr>
              <a:r>
                <a:rPr lang="en-US" altLang="ko-KR" sz="1600">
                  <a:solidFill>
                    <a:srgbClr val="000000"/>
                  </a:solidFill>
                  <a:latin typeface="Tahoma" panose="020B0604030504040204" pitchFamily="34" charset="0"/>
                  <a:ea typeface="굴림" panose="020B0600000101010101" pitchFamily="34" charset="-127"/>
                </a:rPr>
                <a:t>I0</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I1</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I2</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I3</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I4</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I5</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I6</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I7</a:t>
              </a:r>
            </a:p>
          </p:txBody>
        </p:sp>
        <p:sp>
          <p:nvSpPr>
            <p:cNvPr id="94241" name="Line 7">
              <a:extLst>
                <a:ext uri="{FF2B5EF4-FFF2-40B4-BE49-F238E27FC236}">
                  <a16:creationId xmlns:a16="http://schemas.microsoft.com/office/drawing/2014/main" id="{6846B231-77DD-634A-BC25-24AE825A206E}"/>
                </a:ext>
              </a:extLst>
            </p:cNvPr>
            <p:cNvSpPr>
              <a:spLocks noChangeShapeType="1"/>
            </p:cNvSpPr>
            <p:nvPr/>
          </p:nvSpPr>
          <p:spPr bwMode="auto">
            <a:xfrm>
              <a:off x="4324" y="2376"/>
              <a:ext cx="20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tIns="274320" anchor="ctr"/>
            <a:lstStyle/>
            <a:p>
              <a:endParaRPr lang="ko-KR" altLang="en-US"/>
            </a:p>
          </p:txBody>
        </p:sp>
        <p:sp>
          <p:nvSpPr>
            <p:cNvPr id="94242" name="Line 8">
              <a:extLst>
                <a:ext uri="{FF2B5EF4-FFF2-40B4-BE49-F238E27FC236}">
                  <a16:creationId xmlns:a16="http://schemas.microsoft.com/office/drawing/2014/main" id="{685F116E-E333-964E-BB7C-DE6711563DA2}"/>
                </a:ext>
              </a:extLst>
            </p:cNvPr>
            <p:cNvSpPr>
              <a:spLocks noChangeShapeType="1"/>
            </p:cNvSpPr>
            <p:nvPr/>
          </p:nvSpPr>
          <p:spPr bwMode="auto">
            <a:xfrm>
              <a:off x="4324" y="2520"/>
              <a:ext cx="20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tIns="274320" anchor="ctr"/>
            <a:lstStyle/>
            <a:p>
              <a:endParaRPr lang="ko-KR" altLang="en-US"/>
            </a:p>
          </p:txBody>
        </p:sp>
        <p:sp>
          <p:nvSpPr>
            <p:cNvPr id="94243" name="Line 9">
              <a:extLst>
                <a:ext uri="{FF2B5EF4-FFF2-40B4-BE49-F238E27FC236}">
                  <a16:creationId xmlns:a16="http://schemas.microsoft.com/office/drawing/2014/main" id="{8E679DFE-A12A-9F4C-9E7D-19ACF36A43E1}"/>
                </a:ext>
              </a:extLst>
            </p:cNvPr>
            <p:cNvSpPr>
              <a:spLocks noChangeShapeType="1"/>
            </p:cNvSpPr>
            <p:nvPr/>
          </p:nvSpPr>
          <p:spPr bwMode="auto">
            <a:xfrm>
              <a:off x="4324" y="2952"/>
              <a:ext cx="20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tIns="274320" anchor="ctr"/>
            <a:lstStyle/>
            <a:p>
              <a:endParaRPr lang="ko-KR" altLang="en-US"/>
            </a:p>
          </p:txBody>
        </p:sp>
        <p:sp>
          <p:nvSpPr>
            <p:cNvPr id="94244" name="Line 10">
              <a:extLst>
                <a:ext uri="{FF2B5EF4-FFF2-40B4-BE49-F238E27FC236}">
                  <a16:creationId xmlns:a16="http://schemas.microsoft.com/office/drawing/2014/main" id="{B9B743FB-6B04-2C4F-AD7A-DE2F9C995827}"/>
                </a:ext>
              </a:extLst>
            </p:cNvPr>
            <p:cNvSpPr>
              <a:spLocks noChangeShapeType="1"/>
            </p:cNvSpPr>
            <p:nvPr/>
          </p:nvSpPr>
          <p:spPr bwMode="auto">
            <a:xfrm>
              <a:off x="4324" y="3240"/>
              <a:ext cx="20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tIns="274320" anchor="ctr"/>
            <a:lstStyle/>
            <a:p>
              <a:endParaRPr lang="ko-KR" altLang="en-US"/>
            </a:p>
          </p:txBody>
        </p:sp>
        <p:sp>
          <p:nvSpPr>
            <p:cNvPr id="94245" name="Line 11">
              <a:extLst>
                <a:ext uri="{FF2B5EF4-FFF2-40B4-BE49-F238E27FC236}">
                  <a16:creationId xmlns:a16="http://schemas.microsoft.com/office/drawing/2014/main" id="{3D01FC95-F84E-DD4F-AC02-21F2B752D1BA}"/>
                </a:ext>
              </a:extLst>
            </p:cNvPr>
            <p:cNvSpPr>
              <a:spLocks noChangeShapeType="1"/>
            </p:cNvSpPr>
            <p:nvPr/>
          </p:nvSpPr>
          <p:spPr bwMode="auto">
            <a:xfrm>
              <a:off x="4324" y="2664"/>
              <a:ext cx="20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tIns="274320" anchor="ctr"/>
            <a:lstStyle/>
            <a:p>
              <a:endParaRPr lang="ko-KR" altLang="en-US"/>
            </a:p>
          </p:txBody>
        </p:sp>
        <p:sp>
          <p:nvSpPr>
            <p:cNvPr id="94246" name="Line 12">
              <a:extLst>
                <a:ext uri="{FF2B5EF4-FFF2-40B4-BE49-F238E27FC236}">
                  <a16:creationId xmlns:a16="http://schemas.microsoft.com/office/drawing/2014/main" id="{A1209FA6-9288-CD4F-AEA4-D338648C5C6D}"/>
                </a:ext>
              </a:extLst>
            </p:cNvPr>
            <p:cNvSpPr>
              <a:spLocks noChangeShapeType="1"/>
            </p:cNvSpPr>
            <p:nvPr/>
          </p:nvSpPr>
          <p:spPr bwMode="auto">
            <a:xfrm>
              <a:off x="4324" y="3096"/>
              <a:ext cx="20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tIns="274320" anchor="ctr"/>
            <a:lstStyle/>
            <a:p>
              <a:endParaRPr lang="ko-KR" altLang="en-US"/>
            </a:p>
          </p:txBody>
        </p:sp>
        <p:sp>
          <p:nvSpPr>
            <p:cNvPr id="94247" name="Line 13">
              <a:extLst>
                <a:ext uri="{FF2B5EF4-FFF2-40B4-BE49-F238E27FC236}">
                  <a16:creationId xmlns:a16="http://schemas.microsoft.com/office/drawing/2014/main" id="{EDC175D6-34A1-524A-AD96-5FA2E9FC05A7}"/>
                </a:ext>
              </a:extLst>
            </p:cNvPr>
            <p:cNvSpPr>
              <a:spLocks noChangeShapeType="1"/>
            </p:cNvSpPr>
            <p:nvPr/>
          </p:nvSpPr>
          <p:spPr bwMode="auto">
            <a:xfrm>
              <a:off x="4324" y="2808"/>
              <a:ext cx="20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tIns="274320" anchor="ctr"/>
            <a:lstStyle/>
            <a:p>
              <a:endParaRPr lang="ko-KR" altLang="en-US"/>
            </a:p>
          </p:txBody>
        </p:sp>
        <p:sp>
          <p:nvSpPr>
            <p:cNvPr id="94248" name="Line 14">
              <a:extLst>
                <a:ext uri="{FF2B5EF4-FFF2-40B4-BE49-F238E27FC236}">
                  <a16:creationId xmlns:a16="http://schemas.microsoft.com/office/drawing/2014/main" id="{B26A2A2A-4FF4-A54F-8E3D-9795AFD4F881}"/>
                </a:ext>
              </a:extLst>
            </p:cNvPr>
            <p:cNvSpPr>
              <a:spLocks noChangeShapeType="1"/>
            </p:cNvSpPr>
            <p:nvPr/>
          </p:nvSpPr>
          <p:spPr bwMode="auto">
            <a:xfrm>
              <a:off x="4324" y="3384"/>
              <a:ext cx="20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tIns="274320" anchor="ctr"/>
            <a:lstStyle/>
            <a:p>
              <a:endParaRPr lang="ko-KR" altLang="en-US"/>
            </a:p>
          </p:txBody>
        </p:sp>
        <p:sp>
          <p:nvSpPr>
            <p:cNvPr id="94249" name="Rectangle 15">
              <a:extLst>
                <a:ext uri="{FF2B5EF4-FFF2-40B4-BE49-F238E27FC236}">
                  <a16:creationId xmlns:a16="http://schemas.microsoft.com/office/drawing/2014/main" id="{3CF526D2-E421-434F-B813-2AC5BF4F8ACA}"/>
                </a:ext>
              </a:extLst>
            </p:cNvPr>
            <p:cNvSpPr>
              <a:spLocks noChangeArrowheads="1"/>
            </p:cNvSpPr>
            <p:nvPr/>
          </p:nvSpPr>
          <p:spPr bwMode="auto">
            <a:xfrm>
              <a:off x="4540" y="2308"/>
              <a:ext cx="576" cy="1152"/>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tIns="274320"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94250" name="Line 16">
              <a:extLst>
                <a:ext uri="{FF2B5EF4-FFF2-40B4-BE49-F238E27FC236}">
                  <a16:creationId xmlns:a16="http://schemas.microsoft.com/office/drawing/2014/main" id="{D9D91702-3DA6-3945-8C9D-A787F355CA8C}"/>
                </a:ext>
              </a:extLst>
            </p:cNvPr>
            <p:cNvSpPr>
              <a:spLocks noChangeShapeType="1"/>
            </p:cNvSpPr>
            <p:nvPr/>
          </p:nvSpPr>
          <p:spPr bwMode="auto">
            <a:xfrm flipV="1">
              <a:off x="4680" y="3452"/>
              <a:ext cx="0" cy="224"/>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tIns="274320" anchor="ctr"/>
            <a:lstStyle/>
            <a:p>
              <a:endParaRPr lang="ko-KR" altLang="en-US"/>
            </a:p>
          </p:txBody>
        </p:sp>
        <p:sp>
          <p:nvSpPr>
            <p:cNvPr id="94251" name="Line 17">
              <a:extLst>
                <a:ext uri="{FF2B5EF4-FFF2-40B4-BE49-F238E27FC236}">
                  <a16:creationId xmlns:a16="http://schemas.microsoft.com/office/drawing/2014/main" id="{3A75D42B-DF4A-4240-9206-BB59B20B37CA}"/>
                </a:ext>
              </a:extLst>
            </p:cNvPr>
            <p:cNvSpPr>
              <a:spLocks noChangeShapeType="1"/>
            </p:cNvSpPr>
            <p:nvPr/>
          </p:nvSpPr>
          <p:spPr bwMode="auto">
            <a:xfrm flipV="1">
              <a:off x="4824" y="3452"/>
              <a:ext cx="0" cy="224"/>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tIns="274320" anchor="ctr"/>
            <a:lstStyle/>
            <a:p>
              <a:endParaRPr lang="ko-KR" altLang="en-US"/>
            </a:p>
          </p:txBody>
        </p:sp>
        <p:sp>
          <p:nvSpPr>
            <p:cNvPr id="94252" name="Line 18">
              <a:extLst>
                <a:ext uri="{FF2B5EF4-FFF2-40B4-BE49-F238E27FC236}">
                  <a16:creationId xmlns:a16="http://schemas.microsoft.com/office/drawing/2014/main" id="{D729AA74-5843-904D-BB6C-E0EF4B60CF80}"/>
                </a:ext>
              </a:extLst>
            </p:cNvPr>
            <p:cNvSpPr>
              <a:spLocks noChangeShapeType="1"/>
            </p:cNvSpPr>
            <p:nvPr/>
          </p:nvSpPr>
          <p:spPr bwMode="auto">
            <a:xfrm flipV="1">
              <a:off x="4968" y="3452"/>
              <a:ext cx="0" cy="224"/>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tIns="274320" anchor="ctr"/>
            <a:lstStyle/>
            <a:p>
              <a:endParaRPr lang="ko-KR" altLang="en-US"/>
            </a:p>
          </p:txBody>
        </p:sp>
        <p:sp>
          <p:nvSpPr>
            <p:cNvPr id="94253" name="Rectangle 19">
              <a:extLst>
                <a:ext uri="{FF2B5EF4-FFF2-40B4-BE49-F238E27FC236}">
                  <a16:creationId xmlns:a16="http://schemas.microsoft.com/office/drawing/2014/main" id="{BC73A3E7-F845-5547-8B46-093888F1B5C7}"/>
                </a:ext>
              </a:extLst>
            </p:cNvPr>
            <p:cNvSpPr>
              <a:spLocks noChangeArrowheads="1"/>
            </p:cNvSpPr>
            <p:nvPr/>
          </p:nvSpPr>
          <p:spPr bwMode="auto">
            <a:xfrm>
              <a:off x="4640" y="3472"/>
              <a:ext cx="62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74320"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nSpc>
                  <a:spcPts val="1800"/>
                </a:lnSpc>
                <a:spcBef>
                  <a:spcPts val="2000"/>
                </a:spcBef>
                <a:buClrTx/>
                <a:buSzTx/>
                <a:buFontTx/>
                <a:buNone/>
              </a:pPr>
              <a:r>
                <a:rPr lang="en-US" altLang="ko-KR" sz="1600">
                  <a:solidFill>
                    <a:srgbClr val="000000"/>
                  </a:solidFill>
                  <a:latin typeface="Tahoma" panose="020B0604030504040204" pitchFamily="34" charset="0"/>
                  <a:ea typeface="굴림" panose="020B0600000101010101" pitchFamily="34" charset="-127"/>
                </a:rPr>
                <a:t>A  B  C</a:t>
              </a:r>
            </a:p>
          </p:txBody>
        </p:sp>
        <p:sp>
          <p:nvSpPr>
            <p:cNvPr id="94254" name="Rectangle 20">
              <a:extLst>
                <a:ext uri="{FF2B5EF4-FFF2-40B4-BE49-F238E27FC236}">
                  <a16:creationId xmlns:a16="http://schemas.microsoft.com/office/drawing/2014/main" id="{E62D971F-1165-5D41-A402-DD706308B597}"/>
                </a:ext>
              </a:extLst>
            </p:cNvPr>
            <p:cNvSpPr>
              <a:spLocks noChangeArrowheads="1"/>
            </p:cNvSpPr>
            <p:nvPr/>
          </p:nvSpPr>
          <p:spPr bwMode="auto">
            <a:xfrm>
              <a:off x="4672" y="2584"/>
              <a:ext cx="336"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74320"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gn="ctr">
                <a:lnSpc>
                  <a:spcPts val="1800"/>
                </a:lnSpc>
                <a:spcBef>
                  <a:spcPts val="2000"/>
                </a:spcBef>
                <a:buClrTx/>
                <a:buSzTx/>
                <a:buFontTx/>
                <a:buNone/>
              </a:pPr>
              <a:r>
                <a:rPr lang="en-US" altLang="ko-KR" sz="1600">
                  <a:solidFill>
                    <a:srgbClr val="000000"/>
                  </a:solidFill>
                  <a:latin typeface="Tahoma" panose="020B0604030504040204" pitchFamily="34" charset="0"/>
                  <a:ea typeface="굴림" panose="020B0600000101010101" pitchFamily="34" charset="-127"/>
                </a:rPr>
                <a:t>8:1</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mux</a:t>
              </a:r>
            </a:p>
          </p:txBody>
        </p:sp>
        <p:sp>
          <p:nvSpPr>
            <p:cNvPr id="94255" name="Rectangle 21">
              <a:extLst>
                <a:ext uri="{FF2B5EF4-FFF2-40B4-BE49-F238E27FC236}">
                  <a16:creationId xmlns:a16="http://schemas.microsoft.com/office/drawing/2014/main" id="{C2754B7C-56FC-6040-ACF0-D597FD800A4B}"/>
                </a:ext>
              </a:extLst>
            </p:cNvPr>
            <p:cNvSpPr>
              <a:spLocks noChangeArrowheads="1"/>
            </p:cNvSpPr>
            <p:nvPr/>
          </p:nvSpPr>
          <p:spPr bwMode="auto">
            <a:xfrm>
              <a:off x="5312" y="2640"/>
              <a:ext cx="3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74320"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nSpc>
                  <a:spcPts val="1800"/>
                </a:lnSpc>
                <a:spcBef>
                  <a:spcPts val="2000"/>
                </a:spcBef>
                <a:buClrTx/>
                <a:buSzTx/>
                <a:buFontTx/>
                <a:buNone/>
              </a:pPr>
              <a:r>
                <a:rPr lang="en-US" altLang="ko-KR" sz="1600">
                  <a:solidFill>
                    <a:srgbClr val="000000"/>
                  </a:solidFill>
                  <a:latin typeface="Tahoma" panose="020B0604030504040204" pitchFamily="34" charset="0"/>
                  <a:ea typeface="굴림" panose="020B0600000101010101" pitchFamily="34" charset="-127"/>
                </a:rPr>
                <a:t>Z</a:t>
              </a:r>
            </a:p>
          </p:txBody>
        </p:sp>
        <p:sp>
          <p:nvSpPr>
            <p:cNvPr id="94256" name="Line 22">
              <a:extLst>
                <a:ext uri="{FF2B5EF4-FFF2-40B4-BE49-F238E27FC236}">
                  <a16:creationId xmlns:a16="http://schemas.microsoft.com/office/drawing/2014/main" id="{B65FEF26-A601-DA45-99E8-10F47AC06BD8}"/>
                </a:ext>
              </a:extLst>
            </p:cNvPr>
            <p:cNvSpPr>
              <a:spLocks noChangeShapeType="1"/>
            </p:cNvSpPr>
            <p:nvPr/>
          </p:nvSpPr>
          <p:spPr bwMode="auto">
            <a:xfrm>
              <a:off x="5116" y="2880"/>
              <a:ext cx="20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tIns="274320" anchor="ctr"/>
            <a:lstStyle/>
            <a:p>
              <a:endParaRPr lang="ko-KR" altLang="en-US"/>
            </a:p>
          </p:txBody>
        </p:sp>
      </p:grpSp>
      <p:grpSp>
        <p:nvGrpSpPr>
          <p:cNvPr id="94212" name="Group 23">
            <a:extLst>
              <a:ext uri="{FF2B5EF4-FFF2-40B4-BE49-F238E27FC236}">
                <a16:creationId xmlns:a16="http://schemas.microsoft.com/office/drawing/2014/main" id="{7385E4CC-DE51-1E47-833F-BB5313F09F26}"/>
              </a:ext>
            </a:extLst>
          </p:cNvPr>
          <p:cNvGrpSpPr>
            <a:grpSpLocks/>
          </p:cNvGrpSpPr>
          <p:nvPr/>
        </p:nvGrpSpPr>
        <p:grpSpPr bwMode="auto">
          <a:xfrm>
            <a:off x="3790950" y="3863975"/>
            <a:ext cx="2362200" cy="1841500"/>
            <a:chOff x="2376" y="2696"/>
            <a:chExt cx="1488" cy="1160"/>
          </a:xfrm>
        </p:grpSpPr>
        <p:sp>
          <p:nvSpPr>
            <p:cNvPr id="94228" name="Rectangle 24">
              <a:extLst>
                <a:ext uri="{FF2B5EF4-FFF2-40B4-BE49-F238E27FC236}">
                  <a16:creationId xmlns:a16="http://schemas.microsoft.com/office/drawing/2014/main" id="{746DD138-7870-9D48-A561-075AB7322010}"/>
                </a:ext>
              </a:extLst>
            </p:cNvPr>
            <p:cNvSpPr>
              <a:spLocks noChangeArrowheads="1"/>
            </p:cNvSpPr>
            <p:nvPr/>
          </p:nvSpPr>
          <p:spPr bwMode="auto">
            <a:xfrm>
              <a:off x="2376" y="2696"/>
              <a:ext cx="192" cy="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74320"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nSpc>
                  <a:spcPts val="1800"/>
                </a:lnSpc>
                <a:spcBef>
                  <a:spcPts val="2000"/>
                </a:spcBef>
                <a:buClrTx/>
                <a:buSzTx/>
                <a:buFontTx/>
                <a:buNone/>
              </a:pPr>
              <a:r>
                <a:rPr lang="en-US" altLang="ko-KR" sz="1600">
                  <a:solidFill>
                    <a:srgbClr val="000000"/>
                  </a:solidFill>
                  <a:latin typeface="Tahoma" panose="020B0604030504040204" pitchFamily="34" charset="0"/>
                  <a:ea typeface="굴림" panose="020B0600000101010101" pitchFamily="34" charset="-127"/>
                </a:rPr>
                <a:t>I0</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I1</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I2</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I3</a:t>
              </a:r>
            </a:p>
          </p:txBody>
        </p:sp>
        <p:sp>
          <p:nvSpPr>
            <p:cNvPr id="94229" name="Line 25">
              <a:extLst>
                <a:ext uri="{FF2B5EF4-FFF2-40B4-BE49-F238E27FC236}">
                  <a16:creationId xmlns:a16="http://schemas.microsoft.com/office/drawing/2014/main" id="{13F25870-A374-2A49-8309-A5FE35C2D92E}"/>
                </a:ext>
              </a:extLst>
            </p:cNvPr>
            <p:cNvSpPr>
              <a:spLocks noChangeShapeType="1"/>
            </p:cNvSpPr>
            <p:nvPr/>
          </p:nvSpPr>
          <p:spPr bwMode="auto">
            <a:xfrm>
              <a:off x="2524" y="2952"/>
              <a:ext cx="20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tIns="274320" anchor="ctr"/>
            <a:lstStyle/>
            <a:p>
              <a:endParaRPr lang="ko-KR" altLang="en-US"/>
            </a:p>
          </p:txBody>
        </p:sp>
        <p:sp>
          <p:nvSpPr>
            <p:cNvPr id="94230" name="Line 26">
              <a:extLst>
                <a:ext uri="{FF2B5EF4-FFF2-40B4-BE49-F238E27FC236}">
                  <a16:creationId xmlns:a16="http://schemas.microsoft.com/office/drawing/2014/main" id="{5BC98F2B-820F-D846-85E4-8E168C46DD95}"/>
                </a:ext>
              </a:extLst>
            </p:cNvPr>
            <p:cNvSpPr>
              <a:spLocks noChangeShapeType="1"/>
            </p:cNvSpPr>
            <p:nvPr/>
          </p:nvSpPr>
          <p:spPr bwMode="auto">
            <a:xfrm>
              <a:off x="2524" y="3240"/>
              <a:ext cx="20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tIns="274320" anchor="ctr"/>
            <a:lstStyle/>
            <a:p>
              <a:endParaRPr lang="ko-KR" altLang="en-US"/>
            </a:p>
          </p:txBody>
        </p:sp>
        <p:sp>
          <p:nvSpPr>
            <p:cNvPr id="94231" name="Line 27">
              <a:extLst>
                <a:ext uri="{FF2B5EF4-FFF2-40B4-BE49-F238E27FC236}">
                  <a16:creationId xmlns:a16="http://schemas.microsoft.com/office/drawing/2014/main" id="{ABFD0D57-E7A1-0F40-903B-F249E05FDEE7}"/>
                </a:ext>
              </a:extLst>
            </p:cNvPr>
            <p:cNvSpPr>
              <a:spLocks noChangeShapeType="1"/>
            </p:cNvSpPr>
            <p:nvPr/>
          </p:nvSpPr>
          <p:spPr bwMode="auto">
            <a:xfrm>
              <a:off x="2524" y="3096"/>
              <a:ext cx="20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tIns="274320" anchor="ctr"/>
            <a:lstStyle/>
            <a:p>
              <a:endParaRPr lang="ko-KR" altLang="en-US"/>
            </a:p>
          </p:txBody>
        </p:sp>
        <p:sp>
          <p:nvSpPr>
            <p:cNvPr id="94232" name="Line 28">
              <a:extLst>
                <a:ext uri="{FF2B5EF4-FFF2-40B4-BE49-F238E27FC236}">
                  <a16:creationId xmlns:a16="http://schemas.microsoft.com/office/drawing/2014/main" id="{50FEA231-F78F-CD4B-B17C-3BD345F67C80}"/>
                </a:ext>
              </a:extLst>
            </p:cNvPr>
            <p:cNvSpPr>
              <a:spLocks noChangeShapeType="1"/>
            </p:cNvSpPr>
            <p:nvPr/>
          </p:nvSpPr>
          <p:spPr bwMode="auto">
            <a:xfrm>
              <a:off x="2524" y="3384"/>
              <a:ext cx="20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tIns="274320" anchor="ctr"/>
            <a:lstStyle/>
            <a:p>
              <a:endParaRPr lang="ko-KR" altLang="en-US"/>
            </a:p>
          </p:txBody>
        </p:sp>
        <p:sp>
          <p:nvSpPr>
            <p:cNvPr id="94233" name="Rectangle 29">
              <a:extLst>
                <a:ext uri="{FF2B5EF4-FFF2-40B4-BE49-F238E27FC236}">
                  <a16:creationId xmlns:a16="http://schemas.microsoft.com/office/drawing/2014/main" id="{253DFD08-2695-6747-88C0-83CA10A73505}"/>
                </a:ext>
              </a:extLst>
            </p:cNvPr>
            <p:cNvSpPr>
              <a:spLocks noChangeArrowheads="1"/>
            </p:cNvSpPr>
            <p:nvPr/>
          </p:nvSpPr>
          <p:spPr bwMode="auto">
            <a:xfrm>
              <a:off x="2740" y="2884"/>
              <a:ext cx="576" cy="57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tIns="274320"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94234" name="Line 30">
              <a:extLst>
                <a:ext uri="{FF2B5EF4-FFF2-40B4-BE49-F238E27FC236}">
                  <a16:creationId xmlns:a16="http://schemas.microsoft.com/office/drawing/2014/main" id="{AB5F055D-E582-EC49-9B39-02AF41B7B510}"/>
                </a:ext>
              </a:extLst>
            </p:cNvPr>
            <p:cNvSpPr>
              <a:spLocks noChangeShapeType="1"/>
            </p:cNvSpPr>
            <p:nvPr/>
          </p:nvSpPr>
          <p:spPr bwMode="auto">
            <a:xfrm flipV="1">
              <a:off x="2952" y="3452"/>
              <a:ext cx="0" cy="224"/>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tIns="274320" anchor="ctr"/>
            <a:lstStyle/>
            <a:p>
              <a:endParaRPr lang="ko-KR" altLang="en-US"/>
            </a:p>
          </p:txBody>
        </p:sp>
        <p:sp>
          <p:nvSpPr>
            <p:cNvPr id="94235" name="Line 31">
              <a:extLst>
                <a:ext uri="{FF2B5EF4-FFF2-40B4-BE49-F238E27FC236}">
                  <a16:creationId xmlns:a16="http://schemas.microsoft.com/office/drawing/2014/main" id="{F4857AEE-2093-CB41-876C-936884B7EC50}"/>
                </a:ext>
              </a:extLst>
            </p:cNvPr>
            <p:cNvSpPr>
              <a:spLocks noChangeShapeType="1"/>
            </p:cNvSpPr>
            <p:nvPr/>
          </p:nvSpPr>
          <p:spPr bwMode="auto">
            <a:xfrm flipV="1">
              <a:off x="3096" y="3452"/>
              <a:ext cx="0" cy="224"/>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tIns="274320" anchor="ctr"/>
            <a:lstStyle/>
            <a:p>
              <a:endParaRPr lang="ko-KR" altLang="en-US"/>
            </a:p>
          </p:txBody>
        </p:sp>
        <p:sp>
          <p:nvSpPr>
            <p:cNvPr id="94236" name="Rectangle 32">
              <a:extLst>
                <a:ext uri="{FF2B5EF4-FFF2-40B4-BE49-F238E27FC236}">
                  <a16:creationId xmlns:a16="http://schemas.microsoft.com/office/drawing/2014/main" id="{3050A347-5066-174C-A5A7-775609BE5F70}"/>
                </a:ext>
              </a:extLst>
            </p:cNvPr>
            <p:cNvSpPr>
              <a:spLocks noChangeArrowheads="1"/>
            </p:cNvSpPr>
            <p:nvPr/>
          </p:nvSpPr>
          <p:spPr bwMode="auto">
            <a:xfrm>
              <a:off x="2912" y="3472"/>
              <a:ext cx="480"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74320"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nSpc>
                  <a:spcPts val="1800"/>
                </a:lnSpc>
                <a:spcBef>
                  <a:spcPts val="2000"/>
                </a:spcBef>
                <a:buClrTx/>
                <a:buSzTx/>
                <a:buFontTx/>
                <a:buNone/>
              </a:pPr>
              <a:r>
                <a:rPr lang="en-US" altLang="ko-KR" sz="1600">
                  <a:solidFill>
                    <a:srgbClr val="000000"/>
                  </a:solidFill>
                  <a:latin typeface="Tahoma" panose="020B0604030504040204" pitchFamily="34" charset="0"/>
                  <a:ea typeface="굴림" panose="020B0600000101010101" pitchFamily="34" charset="-127"/>
                </a:rPr>
                <a:t>A  B</a:t>
              </a:r>
            </a:p>
          </p:txBody>
        </p:sp>
        <p:sp>
          <p:nvSpPr>
            <p:cNvPr id="94237" name="Rectangle 33">
              <a:extLst>
                <a:ext uri="{FF2B5EF4-FFF2-40B4-BE49-F238E27FC236}">
                  <a16:creationId xmlns:a16="http://schemas.microsoft.com/office/drawing/2014/main" id="{0BE76BD6-F8B4-4749-9846-24D3D0B497E8}"/>
                </a:ext>
              </a:extLst>
            </p:cNvPr>
            <p:cNvSpPr>
              <a:spLocks noChangeArrowheads="1"/>
            </p:cNvSpPr>
            <p:nvPr/>
          </p:nvSpPr>
          <p:spPr bwMode="auto">
            <a:xfrm>
              <a:off x="2856" y="2864"/>
              <a:ext cx="336"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74320"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gn="ctr">
                <a:lnSpc>
                  <a:spcPts val="1800"/>
                </a:lnSpc>
                <a:spcBef>
                  <a:spcPts val="2000"/>
                </a:spcBef>
                <a:buClrTx/>
                <a:buSzTx/>
                <a:buFontTx/>
                <a:buNone/>
              </a:pPr>
              <a:r>
                <a:rPr lang="en-US" altLang="ko-KR" sz="1600">
                  <a:solidFill>
                    <a:srgbClr val="000000"/>
                  </a:solidFill>
                  <a:latin typeface="Tahoma" panose="020B0604030504040204" pitchFamily="34" charset="0"/>
                  <a:ea typeface="굴림" panose="020B0600000101010101" pitchFamily="34" charset="-127"/>
                </a:rPr>
                <a:t>4:1</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mux</a:t>
              </a:r>
            </a:p>
          </p:txBody>
        </p:sp>
        <p:sp>
          <p:nvSpPr>
            <p:cNvPr id="94238" name="Rectangle 34">
              <a:extLst>
                <a:ext uri="{FF2B5EF4-FFF2-40B4-BE49-F238E27FC236}">
                  <a16:creationId xmlns:a16="http://schemas.microsoft.com/office/drawing/2014/main" id="{CD48F226-9387-B643-87A7-31E0A7782A62}"/>
                </a:ext>
              </a:extLst>
            </p:cNvPr>
            <p:cNvSpPr>
              <a:spLocks noChangeArrowheads="1"/>
            </p:cNvSpPr>
            <p:nvPr/>
          </p:nvSpPr>
          <p:spPr bwMode="auto">
            <a:xfrm>
              <a:off x="3512" y="2928"/>
              <a:ext cx="3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74320"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nSpc>
                  <a:spcPts val="1800"/>
                </a:lnSpc>
                <a:spcBef>
                  <a:spcPts val="2000"/>
                </a:spcBef>
                <a:buClrTx/>
                <a:buSzTx/>
                <a:buFontTx/>
                <a:buNone/>
              </a:pPr>
              <a:r>
                <a:rPr lang="en-US" altLang="ko-KR" sz="1600">
                  <a:solidFill>
                    <a:srgbClr val="000000"/>
                  </a:solidFill>
                  <a:latin typeface="Tahoma" panose="020B0604030504040204" pitchFamily="34" charset="0"/>
                  <a:ea typeface="굴림" panose="020B0600000101010101" pitchFamily="34" charset="-127"/>
                </a:rPr>
                <a:t>Z</a:t>
              </a:r>
            </a:p>
          </p:txBody>
        </p:sp>
        <p:sp>
          <p:nvSpPr>
            <p:cNvPr id="94239" name="Line 35">
              <a:extLst>
                <a:ext uri="{FF2B5EF4-FFF2-40B4-BE49-F238E27FC236}">
                  <a16:creationId xmlns:a16="http://schemas.microsoft.com/office/drawing/2014/main" id="{312F13E6-43FC-604A-8B5B-CC39419B1058}"/>
                </a:ext>
              </a:extLst>
            </p:cNvPr>
            <p:cNvSpPr>
              <a:spLocks noChangeShapeType="1"/>
            </p:cNvSpPr>
            <p:nvPr/>
          </p:nvSpPr>
          <p:spPr bwMode="auto">
            <a:xfrm>
              <a:off x="3316" y="3168"/>
              <a:ext cx="20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tIns="274320" anchor="ctr"/>
            <a:lstStyle/>
            <a:p>
              <a:endParaRPr lang="ko-KR" altLang="en-US"/>
            </a:p>
          </p:txBody>
        </p:sp>
      </p:grpSp>
      <p:grpSp>
        <p:nvGrpSpPr>
          <p:cNvPr id="94213" name="Group 36">
            <a:extLst>
              <a:ext uri="{FF2B5EF4-FFF2-40B4-BE49-F238E27FC236}">
                <a16:creationId xmlns:a16="http://schemas.microsoft.com/office/drawing/2014/main" id="{CB6D8C3D-52C7-D646-86CF-FB3C8BCFF710}"/>
              </a:ext>
            </a:extLst>
          </p:cNvPr>
          <p:cNvGrpSpPr>
            <a:grpSpLocks/>
          </p:cNvGrpSpPr>
          <p:nvPr/>
        </p:nvGrpSpPr>
        <p:grpSpPr bwMode="auto">
          <a:xfrm>
            <a:off x="933450" y="4308475"/>
            <a:ext cx="2362200" cy="1384300"/>
            <a:chOff x="648" y="2984"/>
            <a:chExt cx="1488" cy="872"/>
          </a:xfrm>
        </p:grpSpPr>
        <p:sp>
          <p:nvSpPr>
            <p:cNvPr id="94219" name="Rectangle 37">
              <a:extLst>
                <a:ext uri="{FF2B5EF4-FFF2-40B4-BE49-F238E27FC236}">
                  <a16:creationId xmlns:a16="http://schemas.microsoft.com/office/drawing/2014/main" id="{91F288E6-638E-9848-9E2A-BEA8C554D541}"/>
                </a:ext>
              </a:extLst>
            </p:cNvPr>
            <p:cNvSpPr>
              <a:spLocks noChangeArrowheads="1"/>
            </p:cNvSpPr>
            <p:nvPr/>
          </p:nvSpPr>
          <p:spPr bwMode="auto">
            <a:xfrm>
              <a:off x="648" y="2984"/>
              <a:ext cx="192"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74320"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nSpc>
                  <a:spcPts val="1800"/>
                </a:lnSpc>
                <a:spcBef>
                  <a:spcPts val="2000"/>
                </a:spcBef>
                <a:buClrTx/>
                <a:buSzTx/>
                <a:buFontTx/>
                <a:buNone/>
              </a:pPr>
              <a:r>
                <a:rPr lang="en-US" altLang="ko-KR" sz="1600">
                  <a:solidFill>
                    <a:srgbClr val="000000"/>
                  </a:solidFill>
                  <a:latin typeface="Tahoma" panose="020B0604030504040204" pitchFamily="34" charset="0"/>
                  <a:ea typeface="굴림" panose="020B0600000101010101" pitchFamily="34" charset="-127"/>
                </a:rPr>
                <a:t>I0</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I1</a:t>
              </a:r>
            </a:p>
          </p:txBody>
        </p:sp>
        <p:sp>
          <p:nvSpPr>
            <p:cNvPr id="94220" name="Line 38">
              <a:extLst>
                <a:ext uri="{FF2B5EF4-FFF2-40B4-BE49-F238E27FC236}">
                  <a16:creationId xmlns:a16="http://schemas.microsoft.com/office/drawing/2014/main" id="{F7CA54B6-C2EC-E84C-A83E-EE6F074E41DC}"/>
                </a:ext>
              </a:extLst>
            </p:cNvPr>
            <p:cNvSpPr>
              <a:spLocks noChangeShapeType="1"/>
            </p:cNvSpPr>
            <p:nvPr/>
          </p:nvSpPr>
          <p:spPr bwMode="auto">
            <a:xfrm>
              <a:off x="796" y="3240"/>
              <a:ext cx="20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tIns="274320" anchor="ctr"/>
            <a:lstStyle/>
            <a:p>
              <a:endParaRPr lang="ko-KR" altLang="en-US"/>
            </a:p>
          </p:txBody>
        </p:sp>
        <p:sp>
          <p:nvSpPr>
            <p:cNvPr id="94221" name="Line 39">
              <a:extLst>
                <a:ext uri="{FF2B5EF4-FFF2-40B4-BE49-F238E27FC236}">
                  <a16:creationId xmlns:a16="http://schemas.microsoft.com/office/drawing/2014/main" id="{3B7321B2-CF58-4E4A-87C3-DE61596200B9}"/>
                </a:ext>
              </a:extLst>
            </p:cNvPr>
            <p:cNvSpPr>
              <a:spLocks noChangeShapeType="1"/>
            </p:cNvSpPr>
            <p:nvPr/>
          </p:nvSpPr>
          <p:spPr bwMode="auto">
            <a:xfrm>
              <a:off x="796" y="3384"/>
              <a:ext cx="20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tIns="274320" anchor="ctr"/>
            <a:lstStyle/>
            <a:p>
              <a:endParaRPr lang="ko-KR" altLang="en-US"/>
            </a:p>
          </p:txBody>
        </p:sp>
        <p:sp>
          <p:nvSpPr>
            <p:cNvPr id="94222" name="Rectangle 40">
              <a:extLst>
                <a:ext uri="{FF2B5EF4-FFF2-40B4-BE49-F238E27FC236}">
                  <a16:creationId xmlns:a16="http://schemas.microsoft.com/office/drawing/2014/main" id="{93423572-1CB8-E448-8CA9-EE37A787F616}"/>
                </a:ext>
              </a:extLst>
            </p:cNvPr>
            <p:cNvSpPr>
              <a:spLocks noChangeArrowheads="1"/>
            </p:cNvSpPr>
            <p:nvPr/>
          </p:nvSpPr>
          <p:spPr bwMode="auto">
            <a:xfrm>
              <a:off x="1012" y="3172"/>
              <a:ext cx="576" cy="28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tIns="274320"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94223" name="Line 41">
              <a:extLst>
                <a:ext uri="{FF2B5EF4-FFF2-40B4-BE49-F238E27FC236}">
                  <a16:creationId xmlns:a16="http://schemas.microsoft.com/office/drawing/2014/main" id="{C4132889-A616-E74A-A6F7-D62FA76EED76}"/>
                </a:ext>
              </a:extLst>
            </p:cNvPr>
            <p:cNvSpPr>
              <a:spLocks noChangeShapeType="1"/>
            </p:cNvSpPr>
            <p:nvPr/>
          </p:nvSpPr>
          <p:spPr bwMode="auto">
            <a:xfrm flipV="1">
              <a:off x="1296" y="3452"/>
              <a:ext cx="0" cy="224"/>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tIns="274320" anchor="ctr"/>
            <a:lstStyle/>
            <a:p>
              <a:endParaRPr lang="ko-KR" altLang="en-US"/>
            </a:p>
          </p:txBody>
        </p:sp>
        <p:sp>
          <p:nvSpPr>
            <p:cNvPr id="94224" name="Rectangle 42">
              <a:extLst>
                <a:ext uri="{FF2B5EF4-FFF2-40B4-BE49-F238E27FC236}">
                  <a16:creationId xmlns:a16="http://schemas.microsoft.com/office/drawing/2014/main" id="{BD8EE353-1790-2842-8F4C-232A12DCFF2D}"/>
                </a:ext>
              </a:extLst>
            </p:cNvPr>
            <p:cNvSpPr>
              <a:spLocks noChangeArrowheads="1"/>
            </p:cNvSpPr>
            <p:nvPr/>
          </p:nvSpPr>
          <p:spPr bwMode="auto">
            <a:xfrm>
              <a:off x="1256" y="3472"/>
              <a:ext cx="344"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74320"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nSpc>
                  <a:spcPts val="1800"/>
                </a:lnSpc>
                <a:spcBef>
                  <a:spcPts val="2000"/>
                </a:spcBef>
                <a:buClrTx/>
                <a:buSzTx/>
                <a:buFontTx/>
                <a:buNone/>
              </a:pPr>
              <a:r>
                <a:rPr lang="en-US" altLang="ko-KR" sz="1600">
                  <a:solidFill>
                    <a:srgbClr val="000000"/>
                  </a:solidFill>
                  <a:latin typeface="Tahoma" panose="020B0604030504040204" pitchFamily="34" charset="0"/>
                  <a:ea typeface="굴림" panose="020B0600000101010101" pitchFamily="34" charset="-127"/>
                </a:rPr>
                <a:t>A</a:t>
              </a:r>
            </a:p>
          </p:txBody>
        </p:sp>
        <p:sp>
          <p:nvSpPr>
            <p:cNvPr id="94225" name="Rectangle 43">
              <a:extLst>
                <a:ext uri="{FF2B5EF4-FFF2-40B4-BE49-F238E27FC236}">
                  <a16:creationId xmlns:a16="http://schemas.microsoft.com/office/drawing/2014/main" id="{8D7910C4-0AB5-E64E-B3E7-D7CD13D1A3CD}"/>
                </a:ext>
              </a:extLst>
            </p:cNvPr>
            <p:cNvSpPr>
              <a:spLocks noChangeArrowheads="1"/>
            </p:cNvSpPr>
            <p:nvPr/>
          </p:nvSpPr>
          <p:spPr bwMode="auto">
            <a:xfrm>
              <a:off x="1144" y="2992"/>
              <a:ext cx="336"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74320"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gn="ctr">
                <a:lnSpc>
                  <a:spcPts val="1800"/>
                </a:lnSpc>
                <a:spcBef>
                  <a:spcPts val="2000"/>
                </a:spcBef>
                <a:buClrTx/>
                <a:buSzTx/>
                <a:buFontTx/>
                <a:buNone/>
              </a:pPr>
              <a:r>
                <a:rPr lang="en-US" altLang="ko-KR" sz="1600">
                  <a:solidFill>
                    <a:srgbClr val="000000"/>
                  </a:solidFill>
                  <a:latin typeface="Tahoma" panose="020B0604030504040204" pitchFamily="34" charset="0"/>
                  <a:ea typeface="굴림" panose="020B0600000101010101" pitchFamily="34" charset="-127"/>
                </a:rPr>
                <a:t>2:1</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mux</a:t>
              </a:r>
            </a:p>
          </p:txBody>
        </p:sp>
        <p:sp>
          <p:nvSpPr>
            <p:cNvPr id="94226" name="Rectangle 44">
              <a:extLst>
                <a:ext uri="{FF2B5EF4-FFF2-40B4-BE49-F238E27FC236}">
                  <a16:creationId xmlns:a16="http://schemas.microsoft.com/office/drawing/2014/main" id="{D625EF25-2E23-5F40-A6F3-453A4B48A898}"/>
                </a:ext>
              </a:extLst>
            </p:cNvPr>
            <p:cNvSpPr>
              <a:spLocks noChangeArrowheads="1"/>
            </p:cNvSpPr>
            <p:nvPr/>
          </p:nvSpPr>
          <p:spPr bwMode="auto">
            <a:xfrm>
              <a:off x="1784" y="3072"/>
              <a:ext cx="3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74320"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nSpc>
                  <a:spcPts val="1800"/>
                </a:lnSpc>
                <a:spcBef>
                  <a:spcPts val="2000"/>
                </a:spcBef>
                <a:buClrTx/>
                <a:buSzTx/>
                <a:buFontTx/>
                <a:buNone/>
              </a:pPr>
              <a:r>
                <a:rPr lang="en-US" altLang="ko-KR" sz="1600">
                  <a:solidFill>
                    <a:srgbClr val="000000"/>
                  </a:solidFill>
                  <a:latin typeface="Tahoma" panose="020B0604030504040204" pitchFamily="34" charset="0"/>
                  <a:ea typeface="굴림" panose="020B0600000101010101" pitchFamily="34" charset="-127"/>
                </a:rPr>
                <a:t>Z</a:t>
              </a:r>
            </a:p>
          </p:txBody>
        </p:sp>
        <p:sp>
          <p:nvSpPr>
            <p:cNvPr id="94227" name="Line 45">
              <a:extLst>
                <a:ext uri="{FF2B5EF4-FFF2-40B4-BE49-F238E27FC236}">
                  <a16:creationId xmlns:a16="http://schemas.microsoft.com/office/drawing/2014/main" id="{20308E7D-DFE5-D047-818E-B1F0763DA42F}"/>
                </a:ext>
              </a:extLst>
            </p:cNvPr>
            <p:cNvSpPr>
              <a:spLocks noChangeShapeType="1"/>
            </p:cNvSpPr>
            <p:nvPr/>
          </p:nvSpPr>
          <p:spPr bwMode="auto">
            <a:xfrm>
              <a:off x="1588" y="3312"/>
              <a:ext cx="20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tIns="274320" anchor="ctr"/>
            <a:lstStyle/>
            <a:p>
              <a:endParaRPr lang="ko-KR" altLang="en-US"/>
            </a:p>
          </p:txBody>
        </p:sp>
      </p:grpSp>
      <p:sp>
        <p:nvSpPr>
          <p:cNvPr id="94214" name="Rectangle 47">
            <a:extLst>
              <a:ext uri="{FF2B5EF4-FFF2-40B4-BE49-F238E27FC236}">
                <a16:creationId xmlns:a16="http://schemas.microsoft.com/office/drawing/2014/main" id="{5C4FCF04-8B6F-BE4F-8F26-2453BE1CAAA7}"/>
              </a:ext>
            </a:extLst>
          </p:cNvPr>
          <p:cNvSpPr>
            <a:spLocks noChangeArrowheads="1"/>
          </p:cNvSpPr>
          <p:nvPr/>
        </p:nvSpPr>
        <p:spPr bwMode="auto">
          <a:xfrm>
            <a:off x="2944813" y="3046413"/>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24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k=0</a:t>
            </a:r>
          </a:p>
        </p:txBody>
      </p:sp>
      <p:sp>
        <p:nvSpPr>
          <p:cNvPr id="94215" name="Text Box 48">
            <a:extLst>
              <a:ext uri="{FF2B5EF4-FFF2-40B4-BE49-F238E27FC236}">
                <a16:creationId xmlns:a16="http://schemas.microsoft.com/office/drawing/2014/main" id="{6ABA771D-1B83-A846-A220-C0A52E0446D7}"/>
              </a:ext>
            </a:extLst>
          </p:cNvPr>
          <p:cNvSpPr txBox="1">
            <a:spLocks noChangeArrowheads="1"/>
          </p:cNvSpPr>
          <p:nvPr/>
        </p:nvSpPr>
        <p:spPr bwMode="auto">
          <a:xfrm>
            <a:off x="3059113" y="2679700"/>
            <a:ext cx="2968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n</a:t>
            </a:r>
          </a:p>
        </p:txBody>
      </p:sp>
      <p:sp>
        <p:nvSpPr>
          <p:cNvPr id="94216" name="Rectangle 49">
            <a:extLst>
              <a:ext uri="{FF2B5EF4-FFF2-40B4-BE49-F238E27FC236}">
                <a16:creationId xmlns:a16="http://schemas.microsoft.com/office/drawing/2014/main" id="{56B0A4BA-7F7A-7444-8B39-A54B9201E32D}"/>
              </a:ext>
            </a:extLst>
          </p:cNvPr>
          <p:cNvSpPr>
            <a:spLocks noGrp="1" noChangeArrowheads="1"/>
          </p:cNvSpPr>
          <p:nvPr>
            <p:ph type="title"/>
          </p:nvPr>
        </p:nvSpPr>
        <p:spPr/>
        <p:txBody>
          <a:bodyPr/>
          <a:lstStyle/>
          <a:p>
            <a:pPr eaLnBrk="1" hangingPunct="1"/>
            <a:r>
              <a:rPr lang="en-US" altLang="ko-KR" b="1">
                <a:ea typeface="굴림" panose="020B0600000101010101" pitchFamily="34" charset="-127"/>
              </a:rPr>
              <a:t>Multiplexers/selectors (cont'd)</a:t>
            </a:r>
          </a:p>
        </p:txBody>
      </p:sp>
      <p:sp>
        <p:nvSpPr>
          <p:cNvPr id="94217" name="Rectangle 50">
            <a:extLst>
              <a:ext uri="{FF2B5EF4-FFF2-40B4-BE49-F238E27FC236}">
                <a16:creationId xmlns:a16="http://schemas.microsoft.com/office/drawing/2014/main" id="{B9062433-C76F-AC4C-9EDD-8A85539E8EA1}"/>
              </a:ext>
            </a:extLst>
          </p:cNvPr>
          <p:cNvSpPr>
            <a:spLocks noGrp="1" noChangeArrowheads="1"/>
          </p:cNvSpPr>
          <p:nvPr>
            <p:ph type="body" idx="1"/>
          </p:nvPr>
        </p:nvSpPr>
        <p:spPr>
          <a:xfrm>
            <a:off x="406400" y="976313"/>
            <a:ext cx="8343900" cy="4589462"/>
          </a:xfrm>
        </p:spPr>
        <p:txBody>
          <a:bodyPr/>
          <a:lstStyle/>
          <a:p>
            <a:pPr eaLnBrk="1" hangingPunct="1"/>
            <a:r>
              <a:rPr lang="en-US" altLang="ko-KR" b="1">
                <a:ea typeface="굴림" panose="020B0600000101010101" pitchFamily="34" charset="-127"/>
              </a:rPr>
              <a:t>2:1 mux:	Z = A'I</a:t>
            </a:r>
            <a:r>
              <a:rPr lang="en-US" altLang="ko-KR" b="1" baseline="-25000">
                <a:ea typeface="굴림" panose="020B0600000101010101" pitchFamily="34" charset="-127"/>
              </a:rPr>
              <a:t>0</a:t>
            </a:r>
            <a:r>
              <a:rPr lang="en-US" altLang="ko-KR" b="1">
                <a:ea typeface="굴림" panose="020B0600000101010101" pitchFamily="34" charset="-127"/>
              </a:rPr>
              <a:t> + AI</a:t>
            </a:r>
            <a:r>
              <a:rPr lang="en-US" altLang="ko-KR" b="1" baseline="-25000">
                <a:ea typeface="굴림" panose="020B0600000101010101" pitchFamily="34" charset="-127"/>
              </a:rPr>
              <a:t>1</a:t>
            </a:r>
          </a:p>
          <a:p>
            <a:pPr eaLnBrk="1" hangingPunct="1"/>
            <a:r>
              <a:rPr lang="en-US" altLang="ko-KR" b="1">
                <a:ea typeface="굴림" panose="020B0600000101010101" pitchFamily="34" charset="-127"/>
              </a:rPr>
              <a:t>4:1 mux:	Z = A'B'I</a:t>
            </a:r>
            <a:r>
              <a:rPr lang="en-US" altLang="ko-KR" b="1" baseline="-25000">
                <a:ea typeface="굴림" panose="020B0600000101010101" pitchFamily="34" charset="-127"/>
              </a:rPr>
              <a:t>0</a:t>
            </a:r>
            <a:r>
              <a:rPr lang="en-US" altLang="ko-KR" b="1">
                <a:ea typeface="굴림" panose="020B0600000101010101" pitchFamily="34" charset="-127"/>
              </a:rPr>
              <a:t> + A'BI</a:t>
            </a:r>
            <a:r>
              <a:rPr lang="en-US" altLang="ko-KR" b="1" baseline="-25000">
                <a:ea typeface="굴림" panose="020B0600000101010101" pitchFamily="34" charset="-127"/>
              </a:rPr>
              <a:t>1</a:t>
            </a:r>
            <a:r>
              <a:rPr lang="en-US" altLang="ko-KR" b="1">
                <a:ea typeface="굴림" panose="020B0600000101010101" pitchFamily="34" charset="-127"/>
              </a:rPr>
              <a:t> + AB'I</a:t>
            </a:r>
            <a:r>
              <a:rPr lang="en-US" altLang="ko-KR" b="1" baseline="-25000">
                <a:ea typeface="굴림" panose="020B0600000101010101" pitchFamily="34" charset="-127"/>
              </a:rPr>
              <a:t>2</a:t>
            </a:r>
            <a:r>
              <a:rPr lang="en-US" altLang="ko-KR" b="1">
                <a:ea typeface="굴림" panose="020B0600000101010101" pitchFamily="34" charset="-127"/>
              </a:rPr>
              <a:t> + ABI</a:t>
            </a:r>
            <a:r>
              <a:rPr lang="en-US" altLang="ko-KR" b="1" baseline="-25000">
                <a:ea typeface="굴림" panose="020B0600000101010101" pitchFamily="34" charset="-127"/>
              </a:rPr>
              <a:t>3</a:t>
            </a:r>
          </a:p>
          <a:p>
            <a:pPr eaLnBrk="1" hangingPunct="1"/>
            <a:r>
              <a:rPr lang="en-US" altLang="ko-KR" b="1">
                <a:ea typeface="굴림" panose="020B0600000101010101" pitchFamily="34" charset="-127"/>
              </a:rPr>
              <a:t>8:1 mux:	Z = A'B'C'I</a:t>
            </a:r>
            <a:r>
              <a:rPr lang="en-US" altLang="ko-KR" b="1" baseline="-25000">
                <a:ea typeface="굴림" panose="020B0600000101010101" pitchFamily="34" charset="-127"/>
              </a:rPr>
              <a:t>0</a:t>
            </a:r>
            <a:r>
              <a:rPr lang="en-US" altLang="ko-KR" b="1">
                <a:ea typeface="굴림" panose="020B0600000101010101" pitchFamily="34" charset="-127"/>
              </a:rPr>
              <a:t> + A'B'CI</a:t>
            </a:r>
            <a:r>
              <a:rPr lang="en-US" altLang="ko-KR" b="1" baseline="-25000">
                <a:ea typeface="굴림" panose="020B0600000101010101" pitchFamily="34" charset="-127"/>
              </a:rPr>
              <a:t>1</a:t>
            </a:r>
            <a:r>
              <a:rPr lang="en-US" altLang="ko-KR" b="1">
                <a:ea typeface="굴림" panose="020B0600000101010101" pitchFamily="34" charset="-127"/>
              </a:rPr>
              <a:t> + A'BC'I</a:t>
            </a:r>
            <a:r>
              <a:rPr lang="en-US" altLang="ko-KR" b="1" baseline="-25000">
                <a:ea typeface="굴림" panose="020B0600000101010101" pitchFamily="34" charset="-127"/>
              </a:rPr>
              <a:t>2</a:t>
            </a:r>
            <a:r>
              <a:rPr lang="en-US" altLang="ko-KR" b="1">
                <a:ea typeface="굴림" panose="020B0600000101010101" pitchFamily="34" charset="-127"/>
              </a:rPr>
              <a:t> + A'BCI</a:t>
            </a:r>
            <a:r>
              <a:rPr lang="en-US" altLang="ko-KR" b="1" baseline="-25000">
                <a:ea typeface="굴림" panose="020B0600000101010101" pitchFamily="34" charset="-127"/>
              </a:rPr>
              <a:t>3</a:t>
            </a:r>
            <a:r>
              <a:rPr lang="en-US" altLang="ko-KR" b="1">
                <a:ea typeface="굴림" panose="020B0600000101010101" pitchFamily="34" charset="-127"/>
              </a:rPr>
              <a:t> +</a:t>
            </a:r>
            <a:br>
              <a:rPr lang="en-US" altLang="ko-KR" b="1">
                <a:ea typeface="굴림" panose="020B0600000101010101" pitchFamily="34" charset="-127"/>
              </a:rPr>
            </a:br>
            <a:r>
              <a:rPr lang="en-US" altLang="ko-KR" b="1">
                <a:ea typeface="굴림" panose="020B0600000101010101" pitchFamily="34" charset="-127"/>
              </a:rPr>
              <a:t>		       AB'C'I</a:t>
            </a:r>
            <a:r>
              <a:rPr lang="en-US" altLang="ko-KR" b="1" baseline="-25000">
                <a:ea typeface="굴림" panose="020B0600000101010101" pitchFamily="34" charset="-127"/>
              </a:rPr>
              <a:t>4</a:t>
            </a:r>
            <a:r>
              <a:rPr lang="en-US" altLang="ko-KR" b="1">
                <a:ea typeface="굴림" panose="020B0600000101010101" pitchFamily="34" charset="-127"/>
              </a:rPr>
              <a:t> + AB'CI</a:t>
            </a:r>
            <a:r>
              <a:rPr lang="en-US" altLang="ko-KR" b="1" baseline="-25000">
                <a:ea typeface="굴림" panose="020B0600000101010101" pitchFamily="34" charset="-127"/>
              </a:rPr>
              <a:t>5</a:t>
            </a:r>
            <a:r>
              <a:rPr lang="en-US" altLang="ko-KR" b="1">
                <a:ea typeface="굴림" panose="020B0600000101010101" pitchFamily="34" charset="-127"/>
              </a:rPr>
              <a:t> + ABC'I</a:t>
            </a:r>
            <a:r>
              <a:rPr lang="en-US" altLang="ko-KR" b="1" baseline="-25000">
                <a:ea typeface="굴림" panose="020B0600000101010101" pitchFamily="34" charset="-127"/>
              </a:rPr>
              <a:t>6</a:t>
            </a:r>
            <a:r>
              <a:rPr lang="en-US" altLang="ko-KR" b="1">
                <a:ea typeface="굴림" panose="020B0600000101010101" pitchFamily="34" charset="-127"/>
              </a:rPr>
              <a:t> + ABCI</a:t>
            </a:r>
            <a:r>
              <a:rPr lang="en-US" altLang="ko-KR" b="1" baseline="-25000">
                <a:ea typeface="굴림" panose="020B0600000101010101" pitchFamily="34" charset="-127"/>
              </a:rPr>
              <a:t>7</a:t>
            </a:r>
            <a:r>
              <a:rPr lang="en-US" altLang="ko-KR" b="1">
                <a:ea typeface="굴림" panose="020B0600000101010101" pitchFamily="34" charset="-127"/>
              </a:rPr>
              <a:t> </a:t>
            </a:r>
            <a:br>
              <a:rPr lang="en-US" altLang="ko-KR" b="1">
                <a:ea typeface="굴림" panose="020B0600000101010101" pitchFamily="34" charset="-127"/>
              </a:rPr>
            </a:br>
            <a:endParaRPr lang="en-US" altLang="ko-KR" b="1">
              <a:ea typeface="굴림" panose="020B0600000101010101" pitchFamily="34" charset="-127"/>
            </a:endParaRPr>
          </a:p>
          <a:p>
            <a:pPr eaLnBrk="1" hangingPunct="1"/>
            <a:r>
              <a:rPr lang="en-US" altLang="ko-KR" b="1">
                <a:ea typeface="굴림" panose="020B0600000101010101" pitchFamily="34" charset="-127"/>
              </a:rPr>
              <a:t>In general:	Z = </a:t>
            </a:r>
            <a:r>
              <a:rPr lang="en-US" altLang="ko-KR" b="1">
                <a:ea typeface="굴림" panose="020B0600000101010101" pitchFamily="34" charset="-127"/>
                <a:sym typeface="Symbol" pitchFamily="2" charset="2"/>
              </a:rPr>
              <a:t></a:t>
            </a:r>
            <a:r>
              <a:rPr lang="en-US" altLang="ko-KR" b="1">
                <a:ea typeface="굴림" panose="020B0600000101010101" pitchFamily="34" charset="-127"/>
              </a:rPr>
              <a:t>      (m</a:t>
            </a:r>
            <a:r>
              <a:rPr lang="en-US" altLang="ko-KR" sz="3100" b="1" baseline="-25000">
                <a:ea typeface="굴림" panose="020B0600000101010101" pitchFamily="34" charset="-127"/>
              </a:rPr>
              <a:t>k</a:t>
            </a:r>
            <a:r>
              <a:rPr lang="en-US" altLang="ko-KR" b="1">
                <a:ea typeface="굴림" panose="020B0600000101010101" pitchFamily="34" charset="-127"/>
              </a:rPr>
              <a:t>I</a:t>
            </a:r>
            <a:r>
              <a:rPr lang="en-US" altLang="ko-KR" sz="3100" b="1" baseline="-25000">
                <a:ea typeface="굴림" panose="020B0600000101010101" pitchFamily="34" charset="-127"/>
              </a:rPr>
              <a:t>k</a:t>
            </a:r>
            <a:r>
              <a:rPr lang="en-US" altLang="ko-KR" b="1">
                <a:ea typeface="굴림" panose="020B0600000101010101" pitchFamily="34" charset="-127"/>
              </a:rPr>
              <a:t>)</a:t>
            </a:r>
            <a:br>
              <a:rPr lang="en-US" altLang="ko-KR">
                <a:ea typeface="굴림" panose="020B0600000101010101" pitchFamily="34" charset="-127"/>
              </a:rPr>
            </a:br>
            <a:endParaRPr lang="en-US" altLang="ko-KR">
              <a:ea typeface="굴림" panose="020B0600000101010101" pitchFamily="34" charset="-127"/>
            </a:endParaRPr>
          </a:p>
          <a:p>
            <a:pPr lvl="1" eaLnBrk="1" hangingPunct="1"/>
            <a:r>
              <a:rPr lang="en-US" altLang="ko-KR">
                <a:ea typeface="굴림" panose="020B0600000101010101" pitchFamily="34" charset="-127"/>
              </a:rPr>
              <a:t>in minterm shorthand form for a 2</a:t>
            </a:r>
            <a:r>
              <a:rPr lang="en-US" altLang="ko-KR" sz="2800" baseline="30000">
                <a:ea typeface="굴림" panose="020B0600000101010101" pitchFamily="34" charset="-127"/>
              </a:rPr>
              <a:t>n</a:t>
            </a:r>
            <a:r>
              <a:rPr lang="en-US" altLang="ko-KR">
                <a:ea typeface="굴림" panose="020B0600000101010101" pitchFamily="34" charset="-127"/>
              </a:rPr>
              <a:t>:1 Mux</a:t>
            </a:r>
          </a:p>
        </p:txBody>
      </p:sp>
      <p:sp>
        <p:nvSpPr>
          <p:cNvPr id="94218" name="Text Box 51">
            <a:extLst>
              <a:ext uri="{FF2B5EF4-FFF2-40B4-BE49-F238E27FC236}">
                <a16:creationId xmlns:a16="http://schemas.microsoft.com/office/drawing/2014/main" id="{440EE84A-4602-8040-AADF-C3390594BCB6}"/>
              </a:ext>
            </a:extLst>
          </p:cNvPr>
          <p:cNvSpPr txBox="1">
            <a:spLocks noChangeArrowheads="1"/>
          </p:cNvSpPr>
          <p:nvPr/>
        </p:nvSpPr>
        <p:spPr bwMode="auto">
          <a:xfrm>
            <a:off x="0" y="5626100"/>
            <a:ext cx="92710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r>
              <a:rPr lang="en-US" altLang="ko-KR" sz="2000">
                <a:solidFill>
                  <a:srgbClr val="009900"/>
                </a:solidFill>
                <a:latin typeface="Times New Roman" panose="02020603050405020304" pitchFamily="18" charset="0"/>
                <a:ea typeface="굴림" panose="020B0600000101010101" pitchFamily="34" charset="-127"/>
              </a:rPr>
              <a:t>How can we express the output in a general form, regardless of the # of inputs? First of all, n is the # of control wires. So there are total 2**n inputs. Here m_k is the k-th minterm from the control variables.</a:t>
            </a:r>
            <a:endParaRPr lang="en-US" altLang="ko-KR" sz="1800">
              <a:solidFill>
                <a:srgbClr val="000000"/>
              </a:solidFill>
              <a:ea typeface="굴림" panose="020B0600000101010101" pitchFamily="34" charset="-127"/>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D87975B2-EA3B-3845-9203-94F014A42AD8}"/>
                  </a:ext>
                </a:extLst>
              </p14:cNvPr>
              <p14:cNvContentPartPr/>
              <p14:nvPr/>
            </p14:nvContentPartPr>
            <p14:xfrm>
              <a:off x="3579480" y="1787400"/>
              <a:ext cx="3915000" cy="2971440"/>
            </p14:xfrm>
          </p:contentPart>
        </mc:Choice>
        <mc:Fallback>
          <p:pic>
            <p:nvPicPr>
              <p:cNvPr id="2" name="Ink 1">
                <a:extLst>
                  <a:ext uri="{FF2B5EF4-FFF2-40B4-BE49-F238E27FC236}">
                    <a16:creationId xmlns:a16="http://schemas.microsoft.com/office/drawing/2014/main" id="{D87975B2-EA3B-3845-9203-94F014A42AD8}"/>
                  </a:ext>
                </a:extLst>
              </p:cNvPr>
              <p:cNvPicPr/>
              <p:nvPr/>
            </p:nvPicPr>
            <p:blipFill>
              <a:blip r:embed="rId4"/>
              <a:stretch>
                <a:fillRect/>
              </a:stretch>
            </p:blipFill>
            <p:spPr>
              <a:xfrm>
                <a:off x="3570120" y="1778040"/>
                <a:ext cx="3933720" cy="2990160"/>
              </a:xfrm>
              <a:prstGeom prst="rect">
                <a:avLst/>
              </a:prstGeom>
            </p:spPr>
          </p:pic>
        </mc:Fallback>
      </mc:AlternateContent>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슬라이드 번호 개체 틀 5">
            <a:extLst>
              <a:ext uri="{FF2B5EF4-FFF2-40B4-BE49-F238E27FC236}">
                <a16:creationId xmlns:a16="http://schemas.microsoft.com/office/drawing/2014/main" id="{169C3DEA-BE17-B34B-A70C-1B2857EB397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F8B021CD-3094-1B46-82BF-8046D6DEE036}" type="slidenum">
              <a:rPr lang="en-US" altLang="en-US" sz="1200" smtClean="0">
                <a:solidFill>
                  <a:srgbClr val="000000"/>
                </a:solidFill>
                <a:latin typeface="Garamond" panose="02020404030301010803" pitchFamily="18" charset="0"/>
              </a:rPr>
              <a:pPr>
                <a:spcBef>
                  <a:spcPct val="0"/>
                </a:spcBef>
                <a:buClrTx/>
                <a:buSzTx/>
                <a:buFontTx/>
                <a:buNone/>
              </a:pPr>
              <a:t>33</a:t>
            </a:fld>
            <a:endParaRPr lang="en-US" altLang="en-US" sz="1200">
              <a:solidFill>
                <a:srgbClr val="000000"/>
              </a:solidFill>
              <a:latin typeface="Garamond" panose="02020404030301010803" pitchFamily="18" charset="0"/>
            </a:endParaRPr>
          </a:p>
        </p:txBody>
      </p:sp>
      <p:sp>
        <p:nvSpPr>
          <p:cNvPr id="96258" name="Rectangle 87">
            <a:extLst>
              <a:ext uri="{FF2B5EF4-FFF2-40B4-BE49-F238E27FC236}">
                <a16:creationId xmlns:a16="http://schemas.microsoft.com/office/drawing/2014/main" id="{3E13D39F-5830-124F-BFD0-61EF37AE8071}"/>
              </a:ext>
            </a:extLst>
          </p:cNvPr>
          <p:cNvSpPr>
            <a:spLocks noGrp="1" noChangeArrowheads="1"/>
          </p:cNvSpPr>
          <p:nvPr>
            <p:ph type="body" idx="1"/>
          </p:nvPr>
        </p:nvSpPr>
        <p:spPr>
          <a:xfrm>
            <a:off x="225425" y="919163"/>
            <a:ext cx="8299450" cy="4514850"/>
          </a:xfrm>
        </p:spPr>
        <p:txBody>
          <a:bodyPr/>
          <a:lstStyle/>
          <a:p>
            <a:pPr eaLnBrk="1" hangingPunct="1"/>
            <a:r>
              <a:rPr lang="en-US" altLang="ko-KR" b="1">
                <a:ea typeface="굴림" panose="020B0600000101010101" pitchFamily="34" charset="-127"/>
              </a:rPr>
              <a:t>Generalization</a:t>
            </a:r>
          </a:p>
          <a:p>
            <a:pPr eaLnBrk="1" hangingPunct="1"/>
            <a:endParaRPr lang="en-US" altLang="ko-KR">
              <a:ea typeface="굴림" panose="020B0600000101010101" pitchFamily="34" charset="-127"/>
            </a:endParaRPr>
          </a:p>
          <a:p>
            <a:pPr eaLnBrk="1" hangingPunct="1"/>
            <a:endParaRPr lang="en-US" altLang="ko-KR">
              <a:ea typeface="굴림" panose="020B0600000101010101" pitchFamily="34" charset="-127"/>
            </a:endParaRPr>
          </a:p>
          <a:p>
            <a:pPr eaLnBrk="1" hangingPunct="1"/>
            <a:endParaRPr lang="en-US" altLang="ko-KR">
              <a:ea typeface="굴림" panose="020B0600000101010101" pitchFamily="34" charset="-127"/>
            </a:endParaRPr>
          </a:p>
          <a:p>
            <a:pPr eaLnBrk="1" hangingPunct="1"/>
            <a:r>
              <a:rPr lang="en-US" altLang="ko-KR" b="1">
                <a:ea typeface="굴림" panose="020B0600000101010101" pitchFamily="34" charset="-127"/>
              </a:rPr>
              <a:t>Example: </a:t>
            </a:r>
            <a:br>
              <a:rPr lang="en-US" altLang="ko-KR" b="1">
                <a:ea typeface="굴림" panose="020B0600000101010101" pitchFamily="34" charset="-127"/>
              </a:rPr>
            </a:br>
            <a:r>
              <a:rPr lang="en-US" altLang="ko-KR" b="1">
                <a:ea typeface="굴림" panose="020B0600000101010101" pitchFamily="34" charset="-127"/>
              </a:rPr>
              <a:t>G(A,B,C,D)</a:t>
            </a:r>
            <a:br>
              <a:rPr lang="en-US" altLang="ko-KR" b="1">
                <a:ea typeface="굴림" panose="020B0600000101010101" pitchFamily="34" charset="-127"/>
              </a:rPr>
            </a:br>
            <a:r>
              <a:rPr lang="en-US" altLang="ko-KR" b="1">
                <a:ea typeface="굴림" panose="020B0600000101010101" pitchFamily="34" charset="-127"/>
              </a:rPr>
              <a:t>can be realized</a:t>
            </a:r>
            <a:br>
              <a:rPr lang="en-US" altLang="ko-KR" b="1">
                <a:ea typeface="굴림" panose="020B0600000101010101" pitchFamily="34" charset="-127"/>
              </a:rPr>
            </a:br>
            <a:r>
              <a:rPr lang="en-US" altLang="ko-KR" b="1">
                <a:ea typeface="굴림" panose="020B0600000101010101" pitchFamily="34" charset="-127"/>
              </a:rPr>
              <a:t>by an 8:1 MUX</a:t>
            </a:r>
          </a:p>
        </p:txBody>
      </p:sp>
      <p:sp>
        <p:nvSpPr>
          <p:cNvPr id="96259" name="Rectangle 4">
            <a:extLst>
              <a:ext uri="{FF2B5EF4-FFF2-40B4-BE49-F238E27FC236}">
                <a16:creationId xmlns:a16="http://schemas.microsoft.com/office/drawing/2014/main" id="{725BD39F-984C-A340-BE00-29B14549A03F}"/>
              </a:ext>
            </a:extLst>
          </p:cNvPr>
          <p:cNvSpPr>
            <a:spLocks noChangeArrowheads="1"/>
          </p:cNvSpPr>
          <p:nvPr/>
        </p:nvSpPr>
        <p:spPr bwMode="auto">
          <a:xfrm>
            <a:off x="1017588" y="1374775"/>
            <a:ext cx="1600200"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marL="152400" indent="-1524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gn="ctr">
              <a:lnSpc>
                <a:spcPts val="1400"/>
              </a:lnSpc>
              <a:spcBef>
                <a:spcPts val="1300"/>
              </a:spcBef>
              <a:buClrTx/>
              <a:buSzTx/>
              <a:buFontTx/>
              <a:buNone/>
            </a:pPr>
            <a:r>
              <a:rPr lang="en-US" altLang="ko-KR" sz="1600">
                <a:solidFill>
                  <a:srgbClr val="0000FF"/>
                </a:solidFill>
                <a:latin typeface="Tahoma" panose="020B0604030504040204" pitchFamily="34" charset="0"/>
                <a:ea typeface="굴림" panose="020B0600000101010101" pitchFamily="34" charset="-127"/>
              </a:rPr>
              <a:t>n-1 mux control </a:t>
            </a:r>
            <a:br>
              <a:rPr lang="en-US" altLang="ko-KR" sz="1600">
                <a:solidFill>
                  <a:srgbClr val="0000FF"/>
                </a:solidFill>
                <a:latin typeface="Tahoma" panose="020B0604030504040204" pitchFamily="34" charset="0"/>
                <a:ea typeface="굴림" panose="020B0600000101010101" pitchFamily="34" charset="-127"/>
              </a:rPr>
            </a:br>
            <a:r>
              <a:rPr lang="en-US" altLang="ko-KR" sz="1600">
                <a:solidFill>
                  <a:srgbClr val="0000FF"/>
                </a:solidFill>
                <a:latin typeface="Tahoma" panose="020B0604030504040204" pitchFamily="34" charset="0"/>
                <a:ea typeface="굴림" panose="020B0600000101010101" pitchFamily="34" charset="-127"/>
              </a:rPr>
              <a:t>variables</a:t>
            </a:r>
          </a:p>
          <a:p>
            <a:pPr lvl="1" algn="ctr">
              <a:lnSpc>
                <a:spcPts val="1400"/>
              </a:lnSpc>
              <a:spcBef>
                <a:spcPts val="1300"/>
              </a:spcBef>
              <a:buClrTx/>
              <a:buSzTx/>
              <a:buFontTx/>
              <a:buNone/>
            </a:pPr>
            <a:r>
              <a:rPr lang="en-US" altLang="ko-KR" sz="1600">
                <a:solidFill>
                  <a:srgbClr val="FF0000"/>
                </a:solidFill>
                <a:latin typeface="Tahoma" panose="020B0604030504040204" pitchFamily="34" charset="0"/>
                <a:ea typeface="굴림" panose="020B0600000101010101" pitchFamily="34" charset="-127"/>
              </a:rPr>
              <a:t>single mux data </a:t>
            </a:r>
            <a:br>
              <a:rPr lang="en-US" altLang="ko-KR" sz="1600">
                <a:solidFill>
                  <a:srgbClr val="FF0000"/>
                </a:solidFill>
                <a:latin typeface="Tahoma" panose="020B0604030504040204" pitchFamily="34" charset="0"/>
                <a:ea typeface="굴림" panose="020B0600000101010101" pitchFamily="34" charset="-127"/>
              </a:rPr>
            </a:br>
            <a:r>
              <a:rPr lang="en-US" altLang="ko-KR" sz="1600">
                <a:solidFill>
                  <a:srgbClr val="FF0000"/>
                </a:solidFill>
                <a:latin typeface="Tahoma" panose="020B0604030504040204" pitchFamily="34" charset="0"/>
                <a:ea typeface="굴림" panose="020B0600000101010101" pitchFamily="34" charset="-127"/>
              </a:rPr>
              <a:t>variable</a:t>
            </a:r>
          </a:p>
        </p:txBody>
      </p:sp>
      <p:sp>
        <p:nvSpPr>
          <p:cNvPr id="96260" name="Rectangle 5">
            <a:extLst>
              <a:ext uri="{FF2B5EF4-FFF2-40B4-BE49-F238E27FC236}">
                <a16:creationId xmlns:a16="http://schemas.microsoft.com/office/drawing/2014/main" id="{A9B94649-ECA9-004D-A272-32C1F5A4B75E}"/>
              </a:ext>
            </a:extLst>
          </p:cNvPr>
          <p:cNvSpPr>
            <a:spLocks noChangeArrowheads="1"/>
          </p:cNvSpPr>
          <p:nvPr/>
        </p:nvSpPr>
        <p:spPr bwMode="auto">
          <a:xfrm>
            <a:off x="7407275" y="893763"/>
            <a:ext cx="1417638" cy="132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4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four possible</a:t>
            </a:r>
          </a:p>
          <a:p>
            <a:pPr>
              <a:lnSpc>
                <a:spcPts val="16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configurations</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of truth table</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rows can be</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expressed as</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a function of I</a:t>
            </a:r>
            <a:r>
              <a:rPr lang="en-US" altLang="ko-KR" sz="1600" baseline="-25000">
                <a:solidFill>
                  <a:srgbClr val="000000"/>
                </a:solidFill>
                <a:latin typeface="Tahoma" panose="020B0604030504040204" pitchFamily="34" charset="0"/>
                <a:ea typeface="굴림" panose="020B0600000101010101" pitchFamily="34" charset="-127"/>
              </a:rPr>
              <a:t>n-1</a:t>
            </a:r>
            <a:endParaRPr lang="en-US" altLang="ko-KR" sz="1600">
              <a:solidFill>
                <a:srgbClr val="000000"/>
              </a:solidFill>
              <a:latin typeface="Tahoma" panose="020B0604030504040204" pitchFamily="34" charset="0"/>
              <a:ea typeface="굴림" panose="020B0600000101010101" pitchFamily="34" charset="-127"/>
            </a:endParaRPr>
          </a:p>
          <a:p>
            <a:pPr>
              <a:lnSpc>
                <a:spcPts val="1600"/>
              </a:lnSpc>
              <a:spcBef>
                <a:spcPct val="0"/>
              </a:spcBef>
              <a:buClrTx/>
              <a:buSzTx/>
              <a:buFontTx/>
              <a:buNone/>
            </a:pPr>
            <a:endParaRPr lang="ko-KR" altLang="en-US" sz="1600">
              <a:solidFill>
                <a:srgbClr val="000000"/>
              </a:solidFill>
              <a:latin typeface="Tahoma" panose="020B0604030504040204" pitchFamily="34" charset="0"/>
              <a:ea typeface="굴림" panose="020B0600000101010101" pitchFamily="34" charset="-127"/>
            </a:endParaRPr>
          </a:p>
        </p:txBody>
      </p:sp>
      <p:sp>
        <p:nvSpPr>
          <p:cNvPr id="96261" name="Rectangle 9">
            <a:extLst>
              <a:ext uri="{FF2B5EF4-FFF2-40B4-BE49-F238E27FC236}">
                <a16:creationId xmlns:a16="http://schemas.microsoft.com/office/drawing/2014/main" id="{8BED81DF-8EDB-E44A-9D24-E93286FB9E9C}"/>
              </a:ext>
            </a:extLst>
          </p:cNvPr>
          <p:cNvSpPr>
            <a:spLocks noChangeArrowheads="1"/>
          </p:cNvSpPr>
          <p:nvPr/>
        </p:nvSpPr>
        <p:spPr bwMode="auto">
          <a:xfrm>
            <a:off x="3252788" y="790575"/>
            <a:ext cx="4013200" cy="200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0" rIns="19050" bIns="26988"/>
          <a:lstStyle>
            <a:lvl1pPr>
              <a:spcBef>
                <a:spcPct val="20000"/>
              </a:spcBef>
              <a:buClr>
                <a:schemeClr val="accent1"/>
              </a:buClr>
              <a:buSzPct val="65000"/>
              <a:buFont typeface="Wingdings" pitchFamily="2" charset="2"/>
              <a:buChar char="n"/>
              <a:tabLst>
                <a:tab pos="457200" algn="l"/>
                <a:tab pos="914400" algn="l"/>
                <a:tab pos="1371600" algn="l"/>
                <a:tab pos="1828800" algn="l"/>
                <a:tab pos="2286000" algn="l"/>
                <a:tab pos="2743200" algn="l"/>
                <a:tab pos="3200400" algn="l"/>
                <a:tab pos="3657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 pos="1828800" algn="l"/>
                <a:tab pos="2286000" algn="l"/>
                <a:tab pos="2743200" algn="l"/>
                <a:tab pos="3200400" algn="l"/>
                <a:tab pos="3657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 pos="1828800" algn="l"/>
                <a:tab pos="2286000" algn="l"/>
                <a:tab pos="2743200" algn="l"/>
                <a:tab pos="3200400" algn="l"/>
                <a:tab pos="3657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 pos="1828800" algn="l"/>
                <a:tab pos="2286000" algn="l"/>
                <a:tab pos="2743200" algn="l"/>
                <a:tab pos="3200400" algn="l"/>
                <a:tab pos="3657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 pos="1828800" algn="l"/>
                <a:tab pos="2286000" algn="l"/>
                <a:tab pos="2743200" algn="l"/>
                <a:tab pos="3200400" algn="l"/>
                <a:tab pos="3657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 pos="1828800" algn="l"/>
                <a:tab pos="2286000" algn="l"/>
                <a:tab pos="2743200" algn="l"/>
                <a:tab pos="3200400" algn="l"/>
                <a:tab pos="3657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 pos="1828800" algn="l"/>
                <a:tab pos="2286000" algn="l"/>
                <a:tab pos="2743200" algn="l"/>
                <a:tab pos="3200400" algn="l"/>
                <a:tab pos="3657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 pos="1828800" algn="l"/>
                <a:tab pos="2286000" algn="l"/>
                <a:tab pos="2743200" algn="l"/>
                <a:tab pos="3200400" algn="l"/>
                <a:tab pos="3657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 pos="1828800" algn="l"/>
                <a:tab pos="2286000" algn="l"/>
                <a:tab pos="2743200" algn="l"/>
                <a:tab pos="3200400" algn="l"/>
                <a:tab pos="3657600" algn="l"/>
              </a:tabLst>
              <a:defRPr sz="1600">
                <a:solidFill>
                  <a:schemeClr val="tx1"/>
                </a:solidFill>
                <a:latin typeface="Arial" panose="020B0604020202020204" pitchFamily="34" charset="0"/>
              </a:defRPr>
            </a:lvl9pPr>
          </a:lstStyle>
          <a:p>
            <a:pPr>
              <a:lnSpc>
                <a:spcPts val="26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I</a:t>
            </a:r>
            <a:r>
              <a:rPr lang="en-US" altLang="ko-KR" sz="1600" baseline="-25000">
                <a:solidFill>
                  <a:srgbClr val="000000"/>
                </a:solidFill>
                <a:latin typeface="Tahoma" panose="020B0604030504040204" pitchFamily="34" charset="0"/>
                <a:ea typeface="굴림" panose="020B0600000101010101" pitchFamily="34" charset="-127"/>
              </a:rPr>
              <a:t>0</a:t>
            </a:r>
            <a:r>
              <a:rPr lang="en-US" altLang="ko-KR" sz="1600">
                <a:solidFill>
                  <a:srgbClr val="000000"/>
                </a:solidFill>
                <a:latin typeface="Tahoma" panose="020B0604030504040204" pitchFamily="34" charset="0"/>
                <a:ea typeface="굴림" panose="020B0600000101010101" pitchFamily="34" charset="-127"/>
              </a:rPr>
              <a:t>	I</a:t>
            </a:r>
            <a:r>
              <a:rPr lang="en-US" altLang="ko-KR" sz="1600" baseline="-25000">
                <a:solidFill>
                  <a:srgbClr val="000000"/>
                </a:solidFill>
                <a:latin typeface="Tahoma" panose="020B0604030504040204" pitchFamily="34" charset="0"/>
                <a:ea typeface="굴림" panose="020B0600000101010101" pitchFamily="34" charset="-127"/>
              </a:rPr>
              <a:t>1</a:t>
            </a:r>
            <a:r>
              <a:rPr lang="en-US" altLang="ko-KR" sz="1600">
                <a:solidFill>
                  <a:srgbClr val="000000"/>
                </a:solidFill>
                <a:latin typeface="Tahoma" panose="020B0604030504040204" pitchFamily="34" charset="0"/>
                <a:ea typeface="굴림" panose="020B0600000101010101" pitchFamily="34" charset="-127"/>
              </a:rPr>
              <a:t>	. . .	I</a:t>
            </a:r>
            <a:r>
              <a:rPr lang="en-US" altLang="ko-KR" sz="1600" baseline="-25000">
                <a:solidFill>
                  <a:srgbClr val="000000"/>
                </a:solidFill>
                <a:latin typeface="Tahoma" panose="020B0604030504040204" pitchFamily="34" charset="0"/>
                <a:ea typeface="굴림" panose="020B0600000101010101" pitchFamily="34" charset="-127"/>
              </a:rPr>
              <a:t>n-2</a:t>
            </a:r>
            <a:r>
              <a:rPr lang="en-US" altLang="ko-KR" sz="1600">
                <a:solidFill>
                  <a:srgbClr val="000000"/>
                </a:solidFill>
                <a:latin typeface="Tahoma" panose="020B0604030504040204" pitchFamily="34" charset="0"/>
                <a:ea typeface="굴림" panose="020B0600000101010101" pitchFamily="34" charset="-127"/>
              </a:rPr>
              <a:t>	I</a:t>
            </a:r>
            <a:r>
              <a:rPr lang="en-US" altLang="ko-KR" sz="1600" baseline="-25000">
                <a:solidFill>
                  <a:srgbClr val="000000"/>
                </a:solidFill>
                <a:latin typeface="Tahoma" panose="020B0604030504040204" pitchFamily="34" charset="0"/>
                <a:ea typeface="굴림" panose="020B0600000101010101" pitchFamily="34" charset="-127"/>
              </a:rPr>
              <a:t>n-1</a:t>
            </a:r>
            <a:r>
              <a:rPr lang="en-US" altLang="ko-KR" sz="1600">
                <a:solidFill>
                  <a:srgbClr val="000000"/>
                </a:solidFill>
                <a:latin typeface="Tahoma" panose="020B0604030504040204" pitchFamily="34" charset="0"/>
                <a:ea typeface="굴림" panose="020B0600000101010101" pitchFamily="34" charset="-127"/>
              </a:rPr>
              <a:t>		  F</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	.	.	.	0	0	</a:t>
            </a:r>
            <a:r>
              <a:rPr lang="en-US" altLang="ko-KR" sz="1600">
                <a:solidFill>
                  <a:srgbClr val="00FF00"/>
                </a:solidFill>
                <a:latin typeface="Tahoma" panose="020B0604030504040204" pitchFamily="34" charset="0"/>
                <a:ea typeface="굴림" panose="020B0600000101010101" pitchFamily="34" charset="-127"/>
              </a:rPr>
              <a:t>0</a:t>
            </a:r>
            <a:r>
              <a:rPr lang="en-US" altLang="ko-KR" sz="1600">
                <a:solidFill>
                  <a:srgbClr val="000000"/>
                </a:solidFill>
                <a:latin typeface="Tahoma" panose="020B0604030504040204" pitchFamily="34" charset="0"/>
                <a:ea typeface="굴림" panose="020B0600000101010101" pitchFamily="34" charset="-127"/>
              </a:rPr>
              <a:t>	</a:t>
            </a:r>
            <a:r>
              <a:rPr lang="en-US" altLang="ko-KR" sz="1600">
                <a:solidFill>
                  <a:srgbClr val="FF0000"/>
                </a:solidFill>
                <a:latin typeface="Tahoma" panose="020B0604030504040204" pitchFamily="34" charset="0"/>
                <a:ea typeface="굴림" panose="020B0600000101010101" pitchFamily="34" charset="-127"/>
              </a:rPr>
              <a:t>1</a:t>
            </a:r>
            <a:r>
              <a:rPr lang="en-US" altLang="ko-KR" sz="1600">
                <a:solidFill>
                  <a:srgbClr val="000000"/>
                </a:solidFill>
                <a:latin typeface="Tahoma" panose="020B0604030504040204" pitchFamily="34" charset="0"/>
                <a:ea typeface="굴림" panose="020B0600000101010101" pitchFamily="34" charset="-127"/>
              </a:rPr>
              <a:t>	</a:t>
            </a:r>
            <a:r>
              <a:rPr lang="en-US" altLang="ko-KR" sz="1600">
                <a:solidFill>
                  <a:srgbClr val="0000FF"/>
                </a:solidFill>
                <a:latin typeface="Tahoma" panose="020B0604030504040204" pitchFamily="34" charset="0"/>
                <a:ea typeface="굴림" panose="020B0600000101010101" pitchFamily="34" charset="-127"/>
              </a:rPr>
              <a:t>1</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	.	.	.	1	0	</a:t>
            </a:r>
            <a:r>
              <a:rPr lang="en-US" altLang="ko-KR" sz="1600">
                <a:solidFill>
                  <a:srgbClr val="00FF00"/>
                </a:solidFill>
                <a:latin typeface="Tahoma" panose="020B0604030504040204" pitchFamily="34" charset="0"/>
                <a:ea typeface="굴림" panose="020B0600000101010101" pitchFamily="34" charset="-127"/>
              </a:rPr>
              <a:t>1</a:t>
            </a:r>
            <a:r>
              <a:rPr lang="en-US" altLang="ko-KR" sz="1600">
                <a:solidFill>
                  <a:srgbClr val="000000"/>
                </a:solidFill>
                <a:latin typeface="Tahoma" panose="020B0604030504040204" pitchFamily="34" charset="0"/>
                <a:ea typeface="굴림" panose="020B0600000101010101" pitchFamily="34" charset="-127"/>
              </a:rPr>
              <a:t>	</a:t>
            </a:r>
            <a:r>
              <a:rPr lang="en-US" altLang="ko-KR" sz="1600">
                <a:solidFill>
                  <a:srgbClr val="FF0000"/>
                </a:solidFill>
                <a:latin typeface="Tahoma" panose="020B0604030504040204" pitchFamily="34" charset="0"/>
                <a:ea typeface="굴림" panose="020B0600000101010101" pitchFamily="34" charset="-127"/>
              </a:rPr>
              <a:t>0</a:t>
            </a:r>
            <a:r>
              <a:rPr lang="en-US" altLang="ko-KR" sz="1600">
                <a:solidFill>
                  <a:srgbClr val="000000"/>
                </a:solidFill>
                <a:latin typeface="Tahoma" panose="020B0604030504040204" pitchFamily="34" charset="0"/>
                <a:ea typeface="굴림" panose="020B0600000101010101" pitchFamily="34" charset="-127"/>
              </a:rPr>
              <a:t>	</a:t>
            </a:r>
            <a:r>
              <a:rPr lang="en-US" altLang="ko-KR" sz="1600">
                <a:solidFill>
                  <a:srgbClr val="0000FF"/>
                </a:solidFill>
                <a:latin typeface="Tahoma" panose="020B0604030504040204" pitchFamily="34" charset="0"/>
                <a:ea typeface="굴림" panose="020B0600000101010101" pitchFamily="34" charset="-127"/>
              </a:rPr>
              <a:t>1</a:t>
            </a:r>
            <a:br>
              <a:rPr lang="en-US" altLang="ko-KR" sz="1600">
                <a:solidFill>
                  <a:srgbClr val="000000"/>
                </a:solidFill>
                <a:latin typeface="Tahoma" panose="020B0604030504040204" pitchFamily="34" charset="0"/>
                <a:ea typeface="굴림" panose="020B0600000101010101" pitchFamily="34" charset="-127"/>
              </a:rPr>
            </a:b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					0	</a:t>
            </a:r>
            <a:r>
              <a:rPr lang="en-US" altLang="ko-KR" sz="1600">
                <a:solidFill>
                  <a:srgbClr val="00FF00"/>
                </a:solidFill>
                <a:latin typeface="Tahoma" panose="020B0604030504040204" pitchFamily="34" charset="0"/>
                <a:ea typeface="굴림" panose="020B0600000101010101" pitchFamily="34" charset="-127"/>
              </a:rPr>
              <a:t>I</a:t>
            </a:r>
            <a:r>
              <a:rPr lang="en-US" altLang="ko-KR" sz="1600" baseline="-25000">
                <a:solidFill>
                  <a:srgbClr val="00FF00"/>
                </a:solidFill>
                <a:latin typeface="Tahoma" panose="020B0604030504040204" pitchFamily="34" charset="0"/>
                <a:ea typeface="굴림" panose="020B0600000101010101" pitchFamily="34" charset="-127"/>
              </a:rPr>
              <a:t>n-1</a:t>
            </a:r>
            <a:r>
              <a:rPr lang="en-US" altLang="ko-KR" sz="1600">
                <a:solidFill>
                  <a:srgbClr val="000000"/>
                </a:solidFill>
                <a:latin typeface="Tahoma" panose="020B0604030504040204" pitchFamily="34" charset="0"/>
                <a:ea typeface="굴림" panose="020B0600000101010101" pitchFamily="34" charset="-127"/>
              </a:rPr>
              <a:t>	</a:t>
            </a:r>
            <a:r>
              <a:rPr lang="en-US" altLang="ko-KR" sz="1600">
                <a:solidFill>
                  <a:srgbClr val="FF0000"/>
                </a:solidFill>
                <a:latin typeface="Tahoma" panose="020B0604030504040204" pitchFamily="34" charset="0"/>
                <a:ea typeface="굴림" panose="020B0600000101010101" pitchFamily="34" charset="-127"/>
              </a:rPr>
              <a:t>I</a:t>
            </a:r>
            <a:r>
              <a:rPr lang="en-US" altLang="ko-KR" sz="1600" baseline="-25000">
                <a:solidFill>
                  <a:srgbClr val="FF0000"/>
                </a:solidFill>
                <a:latin typeface="Tahoma" panose="020B0604030504040204" pitchFamily="34" charset="0"/>
                <a:ea typeface="굴림" panose="020B0600000101010101" pitchFamily="34" charset="-127"/>
              </a:rPr>
              <a:t>n-1</a:t>
            </a:r>
            <a:r>
              <a:rPr lang="en-US" altLang="ko-KR" sz="1600">
                <a:solidFill>
                  <a:srgbClr val="FF0000"/>
                </a:solidFill>
                <a:latin typeface="Tahoma" panose="020B0604030504040204" pitchFamily="34" charset="0"/>
                <a:ea typeface="굴림" panose="020B0600000101010101" pitchFamily="34" charset="-127"/>
              </a:rPr>
              <a:t>'</a:t>
            </a:r>
            <a:r>
              <a:rPr lang="en-US" altLang="ko-KR" sz="1600">
                <a:solidFill>
                  <a:srgbClr val="000000"/>
                </a:solidFill>
                <a:latin typeface="Tahoma" panose="020B0604030504040204" pitchFamily="34" charset="0"/>
                <a:ea typeface="굴림" panose="020B0600000101010101" pitchFamily="34" charset="-127"/>
              </a:rPr>
              <a:t>	</a:t>
            </a:r>
            <a:r>
              <a:rPr lang="en-US" altLang="ko-KR" sz="1600">
                <a:solidFill>
                  <a:srgbClr val="0000FF"/>
                </a:solidFill>
                <a:latin typeface="Tahoma" panose="020B0604030504040204" pitchFamily="34" charset="0"/>
                <a:ea typeface="굴림" panose="020B0600000101010101" pitchFamily="34" charset="-127"/>
              </a:rPr>
              <a:t>1</a:t>
            </a:r>
          </a:p>
        </p:txBody>
      </p:sp>
      <p:sp>
        <p:nvSpPr>
          <p:cNvPr id="96262" name="Line 10">
            <a:extLst>
              <a:ext uri="{FF2B5EF4-FFF2-40B4-BE49-F238E27FC236}">
                <a16:creationId xmlns:a16="http://schemas.microsoft.com/office/drawing/2014/main" id="{946A71B0-C064-194A-9F3A-FB15E12FEB4A}"/>
              </a:ext>
            </a:extLst>
          </p:cNvPr>
          <p:cNvSpPr>
            <a:spLocks noChangeShapeType="1"/>
          </p:cNvSpPr>
          <p:nvPr/>
        </p:nvSpPr>
        <p:spPr bwMode="auto">
          <a:xfrm>
            <a:off x="5640388" y="1787525"/>
            <a:ext cx="0" cy="33020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tIns="0" anchor="ctr"/>
          <a:lstStyle/>
          <a:p>
            <a:endParaRPr lang="ko-KR" altLang="en-US"/>
          </a:p>
        </p:txBody>
      </p:sp>
      <p:sp>
        <p:nvSpPr>
          <p:cNvPr id="96263" name="Line 11">
            <a:extLst>
              <a:ext uri="{FF2B5EF4-FFF2-40B4-BE49-F238E27FC236}">
                <a16:creationId xmlns:a16="http://schemas.microsoft.com/office/drawing/2014/main" id="{2A922833-DF55-A843-9B8B-A8288587BF61}"/>
              </a:ext>
            </a:extLst>
          </p:cNvPr>
          <p:cNvSpPr>
            <a:spLocks noChangeShapeType="1"/>
          </p:cNvSpPr>
          <p:nvPr/>
        </p:nvSpPr>
        <p:spPr bwMode="auto">
          <a:xfrm>
            <a:off x="6084888" y="1774825"/>
            <a:ext cx="0" cy="33020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tIns="0" anchor="ctr"/>
          <a:lstStyle/>
          <a:p>
            <a:endParaRPr lang="ko-KR" altLang="en-US"/>
          </a:p>
        </p:txBody>
      </p:sp>
      <p:sp>
        <p:nvSpPr>
          <p:cNvPr id="96264" name="Line 12">
            <a:extLst>
              <a:ext uri="{FF2B5EF4-FFF2-40B4-BE49-F238E27FC236}">
                <a16:creationId xmlns:a16="http://schemas.microsoft.com/office/drawing/2014/main" id="{293D6D43-70FB-014E-AC1C-5995D9326350}"/>
              </a:ext>
            </a:extLst>
          </p:cNvPr>
          <p:cNvSpPr>
            <a:spLocks noChangeShapeType="1"/>
          </p:cNvSpPr>
          <p:nvPr/>
        </p:nvSpPr>
        <p:spPr bwMode="auto">
          <a:xfrm>
            <a:off x="6542088" y="1787525"/>
            <a:ext cx="0" cy="33020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tIns="0" anchor="ctr"/>
          <a:lstStyle/>
          <a:p>
            <a:endParaRPr lang="ko-KR" altLang="en-US"/>
          </a:p>
        </p:txBody>
      </p:sp>
      <p:sp>
        <p:nvSpPr>
          <p:cNvPr id="96265" name="Line 13">
            <a:extLst>
              <a:ext uri="{FF2B5EF4-FFF2-40B4-BE49-F238E27FC236}">
                <a16:creationId xmlns:a16="http://schemas.microsoft.com/office/drawing/2014/main" id="{C8204C0E-7822-E644-84F0-06F226053BB5}"/>
              </a:ext>
            </a:extLst>
          </p:cNvPr>
          <p:cNvSpPr>
            <a:spLocks noChangeShapeType="1"/>
          </p:cNvSpPr>
          <p:nvPr/>
        </p:nvSpPr>
        <p:spPr bwMode="auto">
          <a:xfrm>
            <a:off x="6999288" y="1787525"/>
            <a:ext cx="0" cy="34290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tIns="0" anchor="ctr"/>
          <a:lstStyle/>
          <a:p>
            <a:endParaRPr lang="ko-KR" altLang="en-US"/>
          </a:p>
        </p:txBody>
      </p:sp>
      <p:sp>
        <p:nvSpPr>
          <p:cNvPr id="96266" name="Rectangle 14">
            <a:extLst>
              <a:ext uri="{FF2B5EF4-FFF2-40B4-BE49-F238E27FC236}">
                <a16:creationId xmlns:a16="http://schemas.microsoft.com/office/drawing/2014/main" id="{AB1FDB15-4F96-F542-91CB-32EF5D688373}"/>
              </a:ext>
            </a:extLst>
          </p:cNvPr>
          <p:cNvSpPr>
            <a:spLocks noChangeArrowheads="1"/>
          </p:cNvSpPr>
          <p:nvPr/>
        </p:nvSpPr>
        <p:spPr bwMode="auto">
          <a:xfrm>
            <a:off x="5468938" y="2181225"/>
            <a:ext cx="1695450" cy="3048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tIns="0"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96267" name="Rectangle 15">
            <a:extLst>
              <a:ext uri="{FF2B5EF4-FFF2-40B4-BE49-F238E27FC236}">
                <a16:creationId xmlns:a16="http://schemas.microsoft.com/office/drawing/2014/main" id="{B2923C21-340D-7946-BA19-869693DFC448}"/>
              </a:ext>
            </a:extLst>
          </p:cNvPr>
          <p:cNvSpPr>
            <a:spLocks noChangeArrowheads="1"/>
          </p:cNvSpPr>
          <p:nvPr/>
        </p:nvSpPr>
        <p:spPr bwMode="auto">
          <a:xfrm>
            <a:off x="3182938" y="860425"/>
            <a:ext cx="1771650" cy="28575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tIns="0"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96268" name="Rectangle 16">
            <a:extLst>
              <a:ext uri="{FF2B5EF4-FFF2-40B4-BE49-F238E27FC236}">
                <a16:creationId xmlns:a16="http://schemas.microsoft.com/office/drawing/2014/main" id="{6B845A05-D12F-6A4D-942B-5AE5C5CFE095}"/>
              </a:ext>
            </a:extLst>
          </p:cNvPr>
          <p:cNvSpPr>
            <a:spLocks noChangeArrowheads="1"/>
          </p:cNvSpPr>
          <p:nvPr/>
        </p:nvSpPr>
        <p:spPr bwMode="auto">
          <a:xfrm>
            <a:off x="5030788" y="860425"/>
            <a:ext cx="346075" cy="28575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tIns="0"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96269" name="Line 17">
            <a:extLst>
              <a:ext uri="{FF2B5EF4-FFF2-40B4-BE49-F238E27FC236}">
                <a16:creationId xmlns:a16="http://schemas.microsoft.com/office/drawing/2014/main" id="{3D175534-39E5-9F46-9D7D-FAE236A6E664}"/>
              </a:ext>
            </a:extLst>
          </p:cNvPr>
          <p:cNvSpPr>
            <a:spLocks noChangeShapeType="1"/>
          </p:cNvSpPr>
          <p:nvPr/>
        </p:nvSpPr>
        <p:spPr bwMode="auto">
          <a:xfrm>
            <a:off x="2960688" y="1222375"/>
            <a:ext cx="431800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tIns="0" anchor="ctr"/>
          <a:lstStyle/>
          <a:p>
            <a:endParaRPr lang="ko-KR" altLang="en-US"/>
          </a:p>
        </p:txBody>
      </p:sp>
      <p:sp>
        <p:nvSpPr>
          <p:cNvPr id="96270" name="Line 18">
            <a:extLst>
              <a:ext uri="{FF2B5EF4-FFF2-40B4-BE49-F238E27FC236}">
                <a16:creationId xmlns:a16="http://schemas.microsoft.com/office/drawing/2014/main" id="{4659FF3E-B699-4B45-8720-C7315D6ED2C4}"/>
              </a:ext>
            </a:extLst>
          </p:cNvPr>
          <p:cNvSpPr>
            <a:spLocks noChangeShapeType="1"/>
          </p:cNvSpPr>
          <p:nvPr/>
        </p:nvSpPr>
        <p:spPr bwMode="auto">
          <a:xfrm>
            <a:off x="5411788" y="904875"/>
            <a:ext cx="0" cy="90170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wrap="none" tIns="0" anchor="ctr"/>
          <a:lstStyle/>
          <a:p>
            <a:endParaRPr lang="ko-KR" altLang="en-US"/>
          </a:p>
        </p:txBody>
      </p:sp>
      <p:sp>
        <p:nvSpPr>
          <p:cNvPr id="96271" name="Line 19">
            <a:extLst>
              <a:ext uri="{FF2B5EF4-FFF2-40B4-BE49-F238E27FC236}">
                <a16:creationId xmlns:a16="http://schemas.microsoft.com/office/drawing/2014/main" id="{C64D2796-415C-0942-80D2-C5F5FB3519FE}"/>
              </a:ext>
            </a:extLst>
          </p:cNvPr>
          <p:cNvSpPr>
            <a:spLocks noChangeShapeType="1"/>
          </p:cNvSpPr>
          <p:nvPr/>
        </p:nvSpPr>
        <p:spPr bwMode="auto">
          <a:xfrm flipV="1">
            <a:off x="2525713" y="1042988"/>
            <a:ext cx="649287" cy="522287"/>
          </a:xfrm>
          <a:prstGeom prst="line">
            <a:avLst/>
          </a:prstGeom>
          <a:noFill/>
          <a:ln w="127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6272" name="Line 20">
            <a:extLst>
              <a:ext uri="{FF2B5EF4-FFF2-40B4-BE49-F238E27FC236}">
                <a16:creationId xmlns:a16="http://schemas.microsoft.com/office/drawing/2014/main" id="{6E919889-0FA1-9D4C-B16D-0309F025E8BE}"/>
              </a:ext>
            </a:extLst>
          </p:cNvPr>
          <p:cNvSpPr>
            <a:spLocks noChangeShapeType="1"/>
          </p:cNvSpPr>
          <p:nvPr/>
        </p:nvSpPr>
        <p:spPr bwMode="auto">
          <a:xfrm flipV="1">
            <a:off x="2719388" y="1141413"/>
            <a:ext cx="2308225" cy="785812"/>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6273" name="Rectangle 86">
            <a:extLst>
              <a:ext uri="{FF2B5EF4-FFF2-40B4-BE49-F238E27FC236}">
                <a16:creationId xmlns:a16="http://schemas.microsoft.com/office/drawing/2014/main" id="{1C75ECBC-7DED-894B-A958-E86EEBC43BD8}"/>
              </a:ext>
            </a:extLst>
          </p:cNvPr>
          <p:cNvSpPr>
            <a:spLocks noGrp="1" noChangeArrowheads="1"/>
          </p:cNvSpPr>
          <p:nvPr>
            <p:ph type="title"/>
          </p:nvPr>
        </p:nvSpPr>
        <p:spPr>
          <a:xfrm>
            <a:off x="417513" y="214313"/>
            <a:ext cx="8343900" cy="1155700"/>
          </a:xfrm>
        </p:spPr>
        <p:txBody>
          <a:bodyPr/>
          <a:lstStyle/>
          <a:p>
            <a:pPr eaLnBrk="1" hangingPunct="1"/>
            <a:r>
              <a:rPr lang="en-US" altLang="ko-KR" sz="3000" b="1">
                <a:ea typeface="굴림" panose="020B0600000101010101" pitchFamily="34" charset="-127"/>
              </a:rPr>
              <a:t>Multiplexers as general-purpose logic (cont’d)</a:t>
            </a:r>
          </a:p>
        </p:txBody>
      </p:sp>
      <p:grpSp>
        <p:nvGrpSpPr>
          <p:cNvPr id="2" name="Group 195">
            <a:extLst>
              <a:ext uri="{FF2B5EF4-FFF2-40B4-BE49-F238E27FC236}">
                <a16:creationId xmlns:a16="http://schemas.microsoft.com/office/drawing/2014/main" id="{81CF8431-6C63-F54D-90B7-B7AAAD3DD296}"/>
              </a:ext>
            </a:extLst>
          </p:cNvPr>
          <p:cNvGrpSpPr>
            <a:grpSpLocks/>
          </p:cNvGrpSpPr>
          <p:nvPr/>
        </p:nvGrpSpPr>
        <p:grpSpPr bwMode="auto">
          <a:xfrm>
            <a:off x="354013" y="2197100"/>
            <a:ext cx="7559675" cy="3744913"/>
            <a:chOff x="402" y="1867"/>
            <a:chExt cx="4762" cy="2359"/>
          </a:xfrm>
        </p:grpSpPr>
        <p:sp>
          <p:nvSpPr>
            <p:cNvPr id="96277" name="Rectangle 7">
              <a:extLst>
                <a:ext uri="{FF2B5EF4-FFF2-40B4-BE49-F238E27FC236}">
                  <a16:creationId xmlns:a16="http://schemas.microsoft.com/office/drawing/2014/main" id="{2D34644F-C201-604E-A892-9AA48B569869}"/>
                </a:ext>
              </a:extLst>
            </p:cNvPr>
            <p:cNvSpPr>
              <a:spLocks noChangeArrowheads="1"/>
            </p:cNvSpPr>
            <p:nvPr/>
          </p:nvSpPr>
          <p:spPr bwMode="auto">
            <a:xfrm>
              <a:off x="402" y="3394"/>
              <a:ext cx="1456"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gn="ctr">
                <a:lnSpc>
                  <a:spcPts val="14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choose A,B,C as </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control variables</a:t>
              </a:r>
            </a:p>
          </p:txBody>
        </p:sp>
        <p:grpSp>
          <p:nvGrpSpPr>
            <p:cNvPr id="96278" name="Group 194">
              <a:extLst>
                <a:ext uri="{FF2B5EF4-FFF2-40B4-BE49-F238E27FC236}">
                  <a16:creationId xmlns:a16="http://schemas.microsoft.com/office/drawing/2014/main" id="{2206A4A1-F2BF-E642-BC26-3BD572542E3D}"/>
                </a:ext>
              </a:extLst>
            </p:cNvPr>
            <p:cNvGrpSpPr>
              <a:grpSpLocks/>
            </p:cNvGrpSpPr>
            <p:nvPr/>
          </p:nvGrpSpPr>
          <p:grpSpPr bwMode="auto">
            <a:xfrm>
              <a:off x="1976" y="1867"/>
              <a:ext cx="3188" cy="2359"/>
              <a:chOff x="1976" y="1867"/>
              <a:chExt cx="3188" cy="2359"/>
            </a:xfrm>
          </p:grpSpPr>
          <p:grpSp>
            <p:nvGrpSpPr>
              <p:cNvPr id="96279" name="Group 88">
                <a:extLst>
                  <a:ext uri="{FF2B5EF4-FFF2-40B4-BE49-F238E27FC236}">
                    <a16:creationId xmlns:a16="http://schemas.microsoft.com/office/drawing/2014/main" id="{A499BB6B-C0B7-7849-A3ED-AD381E9539BF}"/>
                  </a:ext>
                </a:extLst>
              </p:cNvPr>
              <p:cNvGrpSpPr>
                <a:grpSpLocks/>
              </p:cNvGrpSpPr>
              <p:nvPr/>
            </p:nvGrpSpPr>
            <p:grpSpPr bwMode="auto">
              <a:xfrm>
                <a:off x="3892" y="2398"/>
                <a:ext cx="1272" cy="1680"/>
                <a:chOff x="696" y="2496"/>
                <a:chExt cx="1272" cy="1680"/>
              </a:xfrm>
            </p:grpSpPr>
            <p:sp>
              <p:nvSpPr>
                <p:cNvPr id="96308" name="Rectangle 89">
                  <a:extLst>
                    <a:ext uri="{FF2B5EF4-FFF2-40B4-BE49-F238E27FC236}">
                      <a16:creationId xmlns:a16="http://schemas.microsoft.com/office/drawing/2014/main" id="{1EA44361-EBEB-C841-9C2F-F8520240B2B4}"/>
                    </a:ext>
                  </a:extLst>
                </p:cNvPr>
                <p:cNvSpPr>
                  <a:spLocks noChangeArrowheads="1"/>
                </p:cNvSpPr>
                <p:nvPr/>
              </p:nvSpPr>
              <p:spPr bwMode="auto">
                <a:xfrm>
                  <a:off x="1584" y="4000"/>
                  <a:ext cx="352"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nSpc>
                      <a:spcPts val="1700"/>
                    </a:lnSpc>
                    <a:spcBef>
                      <a:spcPct val="0"/>
                    </a:spcBef>
                    <a:spcAft>
                      <a:spcPts val="2000"/>
                    </a:spcAft>
                    <a:buClrTx/>
                    <a:buSzTx/>
                    <a:buFontTx/>
                    <a:buNone/>
                  </a:pPr>
                  <a:r>
                    <a:rPr lang="en-US" altLang="ko-KR" sz="1400">
                      <a:solidFill>
                        <a:srgbClr val="000000"/>
                      </a:solidFill>
                      <a:ea typeface="굴림" panose="020B0600000101010101" pitchFamily="34" charset="-127"/>
                    </a:rPr>
                    <a:t>C</a:t>
                  </a:r>
                </a:p>
              </p:txBody>
            </p:sp>
            <p:sp>
              <p:nvSpPr>
                <p:cNvPr id="96309" name="Rectangle 90">
                  <a:extLst>
                    <a:ext uri="{FF2B5EF4-FFF2-40B4-BE49-F238E27FC236}">
                      <a16:creationId xmlns:a16="http://schemas.microsoft.com/office/drawing/2014/main" id="{DFA6F99F-CE24-4E47-BDEE-CD89C0AA4BF5}"/>
                    </a:ext>
                  </a:extLst>
                </p:cNvPr>
                <p:cNvSpPr>
                  <a:spLocks noChangeArrowheads="1"/>
                </p:cNvSpPr>
                <p:nvPr/>
              </p:nvSpPr>
              <p:spPr bwMode="auto">
                <a:xfrm>
                  <a:off x="1104" y="3992"/>
                  <a:ext cx="352"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nSpc>
                      <a:spcPts val="1700"/>
                    </a:lnSpc>
                    <a:spcBef>
                      <a:spcPct val="0"/>
                    </a:spcBef>
                    <a:spcAft>
                      <a:spcPts val="2000"/>
                    </a:spcAft>
                    <a:buClrTx/>
                    <a:buSzTx/>
                    <a:buFontTx/>
                    <a:buNone/>
                  </a:pPr>
                  <a:r>
                    <a:rPr lang="en-US" altLang="ko-KR" sz="1400">
                      <a:solidFill>
                        <a:srgbClr val="000000"/>
                      </a:solidFill>
                      <a:ea typeface="굴림" panose="020B0600000101010101" pitchFamily="34" charset="-127"/>
                    </a:rPr>
                    <a:t>A</a:t>
                  </a:r>
                </a:p>
              </p:txBody>
            </p:sp>
            <p:sp>
              <p:nvSpPr>
                <p:cNvPr id="96310" name="Rectangle 91">
                  <a:extLst>
                    <a:ext uri="{FF2B5EF4-FFF2-40B4-BE49-F238E27FC236}">
                      <a16:creationId xmlns:a16="http://schemas.microsoft.com/office/drawing/2014/main" id="{28D73D34-3759-8745-95AB-B03C63CD9C2F}"/>
                    </a:ext>
                  </a:extLst>
                </p:cNvPr>
                <p:cNvSpPr>
                  <a:spLocks noChangeArrowheads="1"/>
                </p:cNvSpPr>
                <p:nvPr/>
              </p:nvSpPr>
              <p:spPr bwMode="auto">
                <a:xfrm>
                  <a:off x="1352" y="3992"/>
                  <a:ext cx="352"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nSpc>
                      <a:spcPts val="1700"/>
                    </a:lnSpc>
                    <a:spcBef>
                      <a:spcPct val="0"/>
                    </a:spcBef>
                    <a:spcAft>
                      <a:spcPts val="2000"/>
                    </a:spcAft>
                    <a:buClrTx/>
                    <a:buSzTx/>
                    <a:buFontTx/>
                    <a:buNone/>
                  </a:pPr>
                  <a:r>
                    <a:rPr lang="en-US" altLang="ko-KR" sz="1400">
                      <a:solidFill>
                        <a:srgbClr val="000000"/>
                      </a:solidFill>
                      <a:ea typeface="굴림" panose="020B0600000101010101" pitchFamily="34" charset="-127"/>
                    </a:rPr>
                    <a:t>B</a:t>
                  </a:r>
                </a:p>
              </p:txBody>
            </p:sp>
            <p:sp>
              <p:nvSpPr>
                <p:cNvPr id="96311" name="Rectangle 92">
                  <a:extLst>
                    <a:ext uri="{FF2B5EF4-FFF2-40B4-BE49-F238E27FC236}">
                      <a16:creationId xmlns:a16="http://schemas.microsoft.com/office/drawing/2014/main" id="{EA6BBEDB-9DB1-A640-AD5C-27A28892AF86}"/>
                    </a:ext>
                  </a:extLst>
                </p:cNvPr>
                <p:cNvSpPr>
                  <a:spLocks noChangeArrowheads="1"/>
                </p:cNvSpPr>
                <p:nvPr/>
              </p:nvSpPr>
              <p:spPr bwMode="auto">
                <a:xfrm>
                  <a:off x="1048" y="2512"/>
                  <a:ext cx="104" cy="1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nSpc>
                      <a:spcPts val="1700"/>
                    </a:lnSpc>
                    <a:spcBef>
                      <a:spcPct val="0"/>
                    </a:spcBef>
                    <a:spcAft>
                      <a:spcPts val="2000"/>
                    </a:spcAft>
                    <a:buClrTx/>
                    <a:buSzTx/>
                    <a:buFontTx/>
                    <a:buNone/>
                  </a:pPr>
                  <a:r>
                    <a:rPr lang="en-US" altLang="ko-KR" sz="1400">
                      <a:solidFill>
                        <a:srgbClr val="000000"/>
                      </a:solidFill>
                      <a:ea typeface="굴림" panose="020B0600000101010101" pitchFamily="34" charset="-127"/>
                    </a:rPr>
                    <a:t>0</a:t>
                  </a:r>
                  <a:br>
                    <a:rPr lang="en-US" altLang="ko-KR" sz="1400">
                      <a:solidFill>
                        <a:srgbClr val="000000"/>
                      </a:solidFill>
                      <a:ea typeface="굴림" panose="020B0600000101010101" pitchFamily="34" charset="-127"/>
                    </a:rPr>
                  </a:br>
                  <a:r>
                    <a:rPr lang="en-US" altLang="ko-KR" sz="1400">
                      <a:solidFill>
                        <a:srgbClr val="000000"/>
                      </a:solidFill>
                      <a:ea typeface="굴림" panose="020B0600000101010101" pitchFamily="34" charset="-127"/>
                    </a:rPr>
                    <a:t>1</a:t>
                  </a:r>
                  <a:br>
                    <a:rPr lang="en-US" altLang="ko-KR" sz="1400">
                      <a:solidFill>
                        <a:srgbClr val="000000"/>
                      </a:solidFill>
                      <a:ea typeface="굴림" panose="020B0600000101010101" pitchFamily="34" charset="-127"/>
                    </a:rPr>
                  </a:br>
                  <a:r>
                    <a:rPr lang="en-US" altLang="ko-KR" sz="1400">
                      <a:solidFill>
                        <a:srgbClr val="000000"/>
                      </a:solidFill>
                      <a:ea typeface="굴림" panose="020B0600000101010101" pitchFamily="34" charset="-127"/>
                    </a:rPr>
                    <a:t>2</a:t>
                  </a:r>
                  <a:br>
                    <a:rPr lang="en-US" altLang="ko-KR" sz="1400">
                      <a:solidFill>
                        <a:srgbClr val="000000"/>
                      </a:solidFill>
                      <a:ea typeface="굴림" panose="020B0600000101010101" pitchFamily="34" charset="-127"/>
                    </a:rPr>
                  </a:br>
                  <a:r>
                    <a:rPr lang="en-US" altLang="ko-KR" sz="1400">
                      <a:solidFill>
                        <a:srgbClr val="000000"/>
                      </a:solidFill>
                      <a:ea typeface="굴림" panose="020B0600000101010101" pitchFamily="34" charset="-127"/>
                    </a:rPr>
                    <a:t>3</a:t>
                  </a:r>
                  <a:br>
                    <a:rPr lang="en-US" altLang="ko-KR" sz="1400">
                      <a:solidFill>
                        <a:srgbClr val="000000"/>
                      </a:solidFill>
                      <a:ea typeface="굴림" panose="020B0600000101010101" pitchFamily="34" charset="-127"/>
                    </a:rPr>
                  </a:br>
                  <a:r>
                    <a:rPr lang="en-US" altLang="ko-KR" sz="1400">
                      <a:solidFill>
                        <a:srgbClr val="000000"/>
                      </a:solidFill>
                      <a:ea typeface="굴림" panose="020B0600000101010101" pitchFamily="34" charset="-127"/>
                    </a:rPr>
                    <a:t>4</a:t>
                  </a:r>
                  <a:br>
                    <a:rPr lang="en-US" altLang="ko-KR" sz="1400">
                      <a:solidFill>
                        <a:srgbClr val="000000"/>
                      </a:solidFill>
                      <a:ea typeface="굴림" panose="020B0600000101010101" pitchFamily="34" charset="-127"/>
                    </a:rPr>
                  </a:br>
                  <a:r>
                    <a:rPr lang="en-US" altLang="ko-KR" sz="1400">
                      <a:solidFill>
                        <a:srgbClr val="000000"/>
                      </a:solidFill>
                      <a:ea typeface="굴림" panose="020B0600000101010101" pitchFamily="34" charset="-127"/>
                    </a:rPr>
                    <a:t>5</a:t>
                  </a:r>
                  <a:br>
                    <a:rPr lang="en-US" altLang="ko-KR" sz="1400">
                      <a:solidFill>
                        <a:srgbClr val="000000"/>
                      </a:solidFill>
                      <a:ea typeface="굴림" panose="020B0600000101010101" pitchFamily="34" charset="-127"/>
                    </a:rPr>
                  </a:br>
                  <a:r>
                    <a:rPr lang="en-US" altLang="ko-KR" sz="1400">
                      <a:solidFill>
                        <a:srgbClr val="000000"/>
                      </a:solidFill>
                      <a:ea typeface="굴림" panose="020B0600000101010101" pitchFamily="34" charset="-127"/>
                    </a:rPr>
                    <a:t>6</a:t>
                  </a:r>
                  <a:br>
                    <a:rPr lang="en-US" altLang="ko-KR" sz="1400">
                      <a:solidFill>
                        <a:srgbClr val="000000"/>
                      </a:solidFill>
                      <a:ea typeface="굴림" panose="020B0600000101010101" pitchFamily="34" charset="-127"/>
                    </a:rPr>
                  </a:br>
                  <a:r>
                    <a:rPr lang="en-US" altLang="ko-KR" sz="1400">
                      <a:solidFill>
                        <a:srgbClr val="000000"/>
                      </a:solidFill>
                      <a:ea typeface="굴림" panose="020B0600000101010101" pitchFamily="34" charset="-127"/>
                    </a:rPr>
                    <a:t>7</a:t>
                  </a:r>
                </a:p>
              </p:txBody>
            </p:sp>
            <p:sp>
              <p:nvSpPr>
                <p:cNvPr id="96312" name="Rectangle 93">
                  <a:extLst>
                    <a:ext uri="{FF2B5EF4-FFF2-40B4-BE49-F238E27FC236}">
                      <a16:creationId xmlns:a16="http://schemas.microsoft.com/office/drawing/2014/main" id="{5F28D073-07AD-1849-AC36-42BAC6B048DD}"/>
                    </a:ext>
                  </a:extLst>
                </p:cNvPr>
                <p:cNvSpPr>
                  <a:spLocks noChangeArrowheads="1"/>
                </p:cNvSpPr>
                <p:nvPr/>
              </p:nvSpPr>
              <p:spPr bwMode="auto">
                <a:xfrm>
                  <a:off x="696" y="2512"/>
                  <a:ext cx="120" cy="1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nSpc>
                      <a:spcPts val="1700"/>
                    </a:lnSpc>
                    <a:spcBef>
                      <a:spcPct val="0"/>
                    </a:spcBef>
                    <a:spcAft>
                      <a:spcPts val="2000"/>
                    </a:spcAft>
                    <a:buClrTx/>
                    <a:buSzTx/>
                    <a:buFontTx/>
                    <a:buNone/>
                  </a:pPr>
                  <a:r>
                    <a:rPr lang="en-US" altLang="ko-KR" sz="1400">
                      <a:solidFill>
                        <a:srgbClr val="0000FF"/>
                      </a:solidFill>
                      <a:ea typeface="굴림" panose="020B0600000101010101" pitchFamily="34" charset="-127"/>
                    </a:rPr>
                    <a:t>1</a:t>
                  </a:r>
                  <a:br>
                    <a:rPr lang="en-US" altLang="ko-KR" sz="1400">
                      <a:solidFill>
                        <a:srgbClr val="000000"/>
                      </a:solidFill>
                      <a:ea typeface="굴림" panose="020B0600000101010101" pitchFamily="34" charset="-127"/>
                    </a:rPr>
                  </a:br>
                  <a:r>
                    <a:rPr lang="en-US" altLang="ko-KR" sz="1400">
                      <a:solidFill>
                        <a:srgbClr val="00FF00"/>
                      </a:solidFill>
                      <a:ea typeface="굴림" panose="020B0600000101010101" pitchFamily="34" charset="-127"/>
                    </a:rPr>
                    <a:t>D</a:t>
                  </a:r>
                  <a:br>
                    <a:rPr lang="en-US" altLang="ko-KR" sz="1400">
                      <a:solidFill>
                        <a:srgbClr val="000000"/>
                      </a:solidFill>
                      <a:ea typeface="굴림" panose="020B0600000101010101" pitchFamily="34" charset="-127"/>
                    </a:rPr>
                  </a:br>
                  <a:r>
                    <a:rPr lang="en-US" altLang="ko-KR" sz="1400">
                      <a:solidFill>
                        <a:srgbClr val="000000"/>
                      </a:solidFill>
                      <a:ea typeface="굴림" panose="020B0600000101010101" pitchFamily="34" charset="-127"/>
                    </a:rPr>
                    <a:t>0</a:t>
                  </a:r>
                  <a:br>
                    <a:rPr lang="en-US" altLang="ko-KR" sz="1400">
                      <a:solidFill>
                        <a:srgbClr val="000000"/>
                      </a:solidFill>
                      <a:ea typeface="굴림" panose="020B0600000101010101" pitchFamily="34" charset="-127"/>
                    </a:rPr>
                  </a:br>
                  <a:r>
                    <a:rPr lang="en-US" altLang="ko-KR" sz="1400">
                      <a:solidFill>
                        <a:srgbClr val="0000FF"/>
                      </a:solidFill>
                      <a:ea typeface="굴림" panose="020B0600000101010101" pitchFamily="34" charset="-127"/>
                    </a:rPr>
                    <a:t>1</a:t>
                  </a:r>
                  <a:br>
                    <a:rPr lang="en-US" altLang="ko-KR" sz="1400">
                      <a:solidFill>
                        <a:srgbClr val="000000"/>
                      </a:solidFill>
                      <a:ea typeface="굴림" panose="020B0600000101010101" pitchFamily="34" charset="-127"/>
                    </a:rPr>
                  </a:br>
                  <a:r>
                    <a:rPr lang="en-US" altLang="ko-KR" sz="1400">
                      <a:solidFill>
                        <a:srgbClr val="FF0000"/>
                      </a:solidFill>
                      <a:ea typeface="굴림" panose="020B0600000101010101" pitchFamily="34" charset="-127"/>
                    </a:rPr>
                    <a:t>D’</a:t>
                  </a:r>
                  <a:br>
                    <a:rPr lang="en-US" altLang="ko-KR" sz="1400">
                      <a:solidFill>
                        <a:srgbClr val="000000"/>
                      </a:solidFill>
                      <a:ea typeface="굴림" panose="020B0600000101010101" pitchFamily="34" charset="-127"/>
                    </a:rPr>
                  </a:br>
                  <a:r>
                    <a:rPr lang="en-US" altLang="ko-KR" sz="1400">
                      <a:solidFill>
                        <a:srgbClr val="00FF00"/>
                      </a:solidFill>
                      <a:ea typeface="굴림" panose="020B0600000101010101" pitchFamily="34" charset="-127"/>
                    </a:rPr>
                    <a:t>D</a:t>
                  </a:r>
                  <a:br>
                    <a:rPr lang="en-US" altLang="ko-KR" sz="1400">
                      <a:solidFill>
                        <a:srgbClr val="000000"/>
                      </a:solidFill>
                      <a:ea typeface="굴림" panose="020B0600000101010101" pitchFamily="34" charset="-127"/>
                    </a:rPr>
                  </a:br>
                  <a:r>
                    <a:rPr lang="en-US" altLang="ko-KR" sz="1400">
                      <a:solidFill>
                        <a:srgbClr val="FF0000"/>
                      </a:solidFill>
                      <a:ea typeface="굴림" panose="020B0600000101010101" pitchFamily="34" charset="-127"/>
                    </a:rPr>
                    <a:t>D’</a:t>
                  </a:r>
                  <a:br>
                    <a:rPr lang="en-US" altLang="ko-KR" sz="1400">
                      <a:solidFill>
                        <a:srgbClr val="FF0000"/>
                      </a:solidFill>
                      <a:ea typeface="굴림" panose="020B0600000101010101" pitchFamily="34" charset="-127"/>
                    </a:rPr>
                  </a:br>
                  <a:r>
                    <a:rPr lang="en-US" altLang="ko-KR" sz="1400">
                      <a:solidFill>
                        <a:srgbClr val="FF0000"/>
                      </a:solidFill>
                      <a:ea typeface="굴림" panose="020B0600000101010101" pitchFamily="34" charset="-127"/>
                    </a:rPr>
                    <a:t>D’</a:t>
                  </a:r>
                  <a:endParaRPr lang="en-US" altLang="ko-KR" sz="1400">
                    <a:solidFill>
                      <a:srgbClr val="000000"/>
                    </a:solidFill>
                    <a:ea typeface="굴림" panose="020B0600000101010101" pitchFamily="34" charset="-127"/>
                  </a:endParaRPr>
                </a:p>
              </p:txBody>
            </p:sp>
            <p:sp>
              <p:nvSpPr>
                <p:cNvPr id="96313" name="Rectangle 94">
                  <a:extLst>
                    <a:ext uri="{FF2B5EF4-FFF2-40B4-BE49-F238E27FC236}">
                      <a16:creationId xmlns:a16="http://schemas.microsoft.com/office/drawing/2014/main" id="{70E8B60C-793F-B142-AEFF-3BAE31AFDFA0}"/>
                    </a:ext>
                  </a:extLst>
                </p:cNvPr>
                <p:cNvSpPr>
                  <a:spLocks noChangeArrowheads="1"/>
                </p:cNvSpPr>
                <p:nvPr/>
              </p:nvSpPr>
              <p:spPr bwMode="auto">
                <a:xfrm>
                  <a:off x="1096" y="3608"/>
                  <a:ext cx="408"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nSpc>
                      <a:spcPts val="1700"/>
                    </a:lnSpc>
                    <a:spcBef>
                      <a:spcPct val="0"/>
                    </a:spcBef>
                    <a:spcAft>
                      <a:spcPts val="2000"/>
                    </a:spcAft>
                    <a:buClrTx/>
                    <a:buSzTx/>
                    <a:buFontTx/>
                    <a:buNone/>
                  </a:pPr>
                  <a:r>
                    <a:rPr lang="en-US" altLang="ko-KR" sz="1400">
                      <a:solidFill>
                        <a:srgbClr val="000000"/>
                      </a:solidFill>
                      <a:ea typeface="굴림" panose="020B0600000101010101" pitchFamily="34" charset="-127"/>
                    </a:rPr>
                    <a:t>S2</a:t>
                  </a:r>
                </a:p>
              </p:txBody>
            </p:sp>
            <p:sp>
              <p:nvSpPr>
                <p:cNvPr id="96314" name="Rectangle 95">
                  <a:extLst>
                    <a:ext uri="{FF2B5EF4-FFF2-40B4-BE49-F238E27FC236}">
                      <a16:creationId xmlns:a16="http://schemas.microsoft.com/office/drawing/2014/main" id="{149CCB70-5F87-2D4D-85F1-82CDB0A8459D}"/>
                    </a:ext>
                  </a:extLst>
                </p:cNvPr>
                <p:cNvSpPr>
                  <a:spLocks noChangeArrowheads="1"/>
                </p:cNvSpPr>
                <p:nvPr/>
              </p:nvSpPr>
              <p:spPr bwMode="auto">
                <a:xfrm>
                  <a:off x="1056" y="3072"/>
                  <a:ext cx="712"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gn="ctr">
                    <a:lnSpc>
                      <a:spcPts val="1700"/>
                    </a:lnSpc>
                    <a:spcBef>
                      <a:spcPct val="0"/>
                    </a:spcBef>
                    <a:spcAft>
                      <a:spcPts val="2000"/>
                    </a:spcAft>
                    <a:buClrTx/>
                    <a:buSzTx/>
                    <a:buFontTx/>
                    <a:buNone/>
                  </a:pPr>
                  <a:r>
                    <a:rPr lang="en-US" altLang="ko-KR" sz="1400">
                      <a:solidFill>
                        <a:srgbClr val="000000"/>
                      </a:solidFill>
                      <a:ea typeface="굴림" panose="020B0600000101010101" pitchFamily="34" charset="-127"/>
                    </a:rPr>
                    <a:t>8:1 MUX</a:t>
                  </a:r>
                </a:p>
              </p:txBody>
            </p:sp>
            <p:sp>
              <p:nvSpPr>
                <p:cNvPr id="96315" name="Rectangle 96">
                  <a:extLst>
                    <a:ext uri="{FF2B5EF4-FFF2-40B4-BE49-F238E27FC236}">
                      <a16:creationId xmlns:a16="http://schemas.microsoft.com/office/drawing/2014/main" id="{A0A0472A-2BF3-E74E-B3D8-B77B0B6B40FC}"/>
                    </a:ext>
                  </a:extLst>
                </p:cNvPr>
                <p:cNvSpPr>
                  <a:spLocks noChangeArrowheads="1"/>
                </p:cNvSpPr>
                <p:nvPr/>
              </p:nvSpPr>
              <p:spPr bwMode="auto">
                <a:xfrm>
                  <a:off x="1328" y="3608"/>
                  <a:ext cx="408"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nSpc>
                      <a:spcPts val="1700"/>
                    </a:lnSpc>
                    <a:spcBef>
                      <a:spcPct val="0"/>
                    </a:spcBef>
                    <a:spcAft>
                      <a:spcPts val="2000"/>
                    </a:spcAft>
                    <a:buClrTx/>
                    <a:buSzTx/>
                    <a:buFontTx/>
                    <a:buNone/>
                  </a:pPr>
                  <a:r>
                    <a:rPr lang="en-US" altLang="ko-KR" sz="1400">
                      <a:solidFill>
                        <a:srgbClr val="000000"/>
                      </a:solidFill>
                      <a:ea typeface="굴림" panose="020B0600000101010101" pitchFamily="34" charset="-127"/>
                    </a:rPr>
                    <a:t>S1</a:t>
                  </a:r>
                </a:p>
              </p:txBody>
            </p:sp>
            <p:sp>
              <p:nvSpPr>
                <p:cNvPr id="96316" name="Rectangle 97">
                  <a:extLst>
                    <a:ext uri="{FF2B5EF4-FFF2-40B4-BE49-F238E27FC236}">
                      <a16:creationId xmlns:a16="http://schemas.microsoft.com/office/drawing/2014/main" id="{FAC6CEF1-340B-B740-9A66-EF3DFD56E59D}"/>
                    </a:ext>
                  </a:extLst>
                </p:cNvPr>
                <p:cNvSpPr>
                  <a:spLocks noChangeArrowheads="1"/>
                </p:cNvSpPr>
                <p:nvPr/>
              </p:nvSpPr>
              <p:spPr bwMode="auto">
                <a:xfrm>
                  <a:off x="1560" y="3608"/>
                  <a:ext cx="408"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nSpc>
                      <a:spcPts val="1700"/>
                    </a:lnSpc>
                    <a:spcBef>
                      <a:spcPct val="0"/>
                    </a:spcBef>
                    <a:spcAft>
                      <a:spcPts val="2000"/>
                    </a:spcAft>
                    <a:buClrTx/>
                    <a:buSzTx/>
                    <a:buFontTx/>
                    <a:buNone/>
                  </a:pPr>
                  <a:r>
                    <a:rPr lang="en-US" altLang="ko-KR" sz="1400">
                      <a:solidFill>
                        <a:srgbClr val="000000"/>
                      </a:solidFill>
                      <a:ea typeface="굴림" panose="020B0600000101010101" pitchFamily="34" charset="-127"/>
                    </a:rPr>
                    <a:t>S0</a:t>
                  </a:r>
                </a:p>
              </p:txBody>
            </p:sp>
            <p:sp>
              <p:nvSpPr>
                <p:cNvPr id="96317" name="Rectangle 98">
                  <a:extLst>
                    <a:ext uri="{FF2B5EF4-FFF2-40B4-BE49-F238E27FC236}">
                      <a16:creationId xmlns:a16="http://schemas.microsoft.com/office/drawing/2014/main" id="{A5870B8D-CB2D-784D-8195-D7D477F90875}"/>
                    </a:ext>
                  </a:extLst>
                </p:cNvPr>
                <p:cNvSpPr>
                  <a:spLocks noChangeArrowheads="1"/>
                </p:cNvSpPr>
                <p:nvPr/>
              </p:nvSpPr>
              <p:spPr bwMode="auto">
                <a:xfrm>
                  <a:off x="1008" y="2496"/>
                  <a:ext cx="720" cy="129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96318" name="Line 99">
                  <a:extLst>
                    <a:ext uri="{FF2B5EF4-FFF2-40B4-BE49-F238E27FC236}">
                      <a16:creationId xmlns:a16="http://schemas.microsoft.com/office/drawing/2014/main" id="{ECF6F616-03FD-3F4C-ADA1-F0E4285A07D7}"/>
                    </a:ext>
                  </a:extLst>
                </p:cNvPr>
                <p:cNvSpPr>
                  <a:spLocks noChangeShapeType="1"/>
                </p:cNvSpPr>
                <p:nvPr/>
              </p:nvSpPr>
              <p:spPr bwMode="auto">
                <a:xfrm flipV="1">
                  <a:off x="1728" y="3120"/>
                  <a:ext cx="240"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6319" name="Line 100">
                  <a:extLst>
                    <a:ext uri="{FF2B5EF4-FFF2-40B4-BE49-F238E27FC236}">
                      <a16:creationId xmlns:a16="http://schemas.microsoft.com/office/drawing/2014/main" id="{4DF917C4-BA0E-8448-B4CC-D7BAD7B410E8}"/>
                    </a:ext>
                  </a:extLst>
                </p:cNvPr>
                <p:cNvSpPr>
                  <a:spLocks noChangeShapeType="1"/>
                </p:cNvSpPr>
                <p:nvPr/>
              </p:nvSpPr>
              <p:spPr bwMode="auto">
                <a:xfrm flipH="1">
                  <a:off x="864" y="2592"/>
                  <a:ext cx="14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6320" name="Line 101">
                  <a:extLst>
                    <a:ext uri="{FF2B5EF4-FFF2-40B4-BE49-F238E27FC236}">
                      <a16:creationId xmlns:a16="http://schemas.microsoft.com/office/drawing/2014/main" id="{85AE02D2-0AF4-1840-9E26-81C0D3AF4BE5}"/>
                    </a:ext>
                  </a:extLst>
                </p:cNvPr>
                <p:cNvSpPr>
                  <a:spLocks noChangeShapeType="1"/>
                </p:cNvSpPr>
                <p:nvPr/>
              </p:nvSpPr>
              <p:spPr bwMode="auto">
                <a:xfrm flipH="1">
                  <a:off x="864" y="2736"/>
                  <a:ext cx="14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6321" name="Line 102">
                  <a:extLst>
                    <a:ext uri="{FF2B5EF4-FFF2-40B4-BE49-F238E27FC236}">
                      <a16:creationId xmlns:a16="http://schemas.microsoft.com/office/drawing/2014/main" id="{A4721CDF-4411-274B-881D-F87F5BD985CB}"/>
                    </a:ext>
                  </a:extLst>
                </p:cNvPr>
                <p:cNvSpPr>
                  <a:spLocks noChangeShapeType="1"/>
                </p:cNvSpPr>
                <p:nvPr/>
              </p:nvSpPr>
              <p:spPr bwMode="auto">
                <a:xfrm flipH="1">
                  <a:off x="864" y="2880"/>
                  <a:ext cx="14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6322" name="Line 103">
                  <a:extLst>
                    <a:ext uri="{FF2B5EF4-FFF2-40B4-BE49-F238E27FC236}">
                      <a16:creationId xmlns:a16="http://schemas.microsoft.com/office/drawing/2014/main" id="{E141C542-23DD-894D-AC6B-1B97CF46646C}"/>
                    </a:ext>
                  </a:extLst>
                </p:cNvPr>
                <p:cNvSpPr>
                  <a:spLocks noChangeShapeType="1"/>
                </p:cNvSpPr>
                <p:nvPr/>
              </p:nvSpPr>
              <p:spPr bwMode="auto">
                <a:xfrm flipH="1">
                  <a:off x="864" y="3024"/>
                  <a:ext cx="14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6323" name="Line 104">
                  <a:extLst>
                    <a:ext uri="{FF2B5EF4-FFF2-40B4-BE49-F238E27FC236}">
                      <a16:creationId xmlns:a16="http://schemas.microsoft.com/office/drawing/2014/main" id="{B15CF838-6D7F-D142-A5C1-8956E1D0D81E}"/>
                    </a:ext>
                  </a:extLst>
                </p:cNvPr>
                <p:cNvSpPr>
                  <a:spLocks noChangeShapeType="1"/>
                </p:cNvSpPr>
                <p:nvPr/>
              </p:nvSpPr>
              <p:spPr bwMode="auto">
                <a:xfrm flipH="1">
                  <a:off x="1152" y="3792"/>
                  <a:ext cx="0" cy="19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6324" name="Line 105">
                  <a:extLst>
                    <a:ext uri="{FF2B5EF4-FFF2-40B4-BE49-F238E27FC236}">
                      <a16:creationId xmlns:a16="http://schemas.microsoft.com/office/drawing/2014/main" id="{60FAEFE9-8B08-014C-A7E0-7D5B54633722}"/>
                    </a:ext>
                  </a:extLst>
                </p:cNvPr>
                <p:cNvSpPr>
                  <a:spLocks noChangeShapeType="1"/>
                </p:cNvSpPr>
                <p:nvPr/>
              </p:nvSpPr>
              <p:spPr bwMode="auto">
                <a:xfrm flipH="1">
                  <a:off x="1392" y="3792"/>
                  <a:ext cx="0" cy="19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6325" name="Line 106">
                  <a:extLst>
                    <a:ext uri="{FF2B5EF4-FFF2-40B4-BE49-F238E27FC236}">
                      <a16:creationId xmlns:a16="http://schemas.microsoft.com/office/drawing/2014/main" id="{8DEE9DDA-931A-D249-BF3D-17CE202259C1}"/>
                    </a:ext>
                  </a:extLst>
                </p:cNvPr>
                <p:cNvSpPr>
                  <a:spLocks noChangeShapeType="1"/>
                </p:cNvSpPr>
                <p:nvPr/>
              </p:nvSpPr>
              <p:spPr bwMode="auto">
                <a:xfrm flipH="1">
                  <a:off x="864" y="3168"/>
                  <a:ext cx="14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6326" name="Line 107">
                  <a:extLst>
                    <a:ext uri="{FF2B5EF4-FFF2-40B4-BE49-F238E27FC236}">
                      <a16:creationId xmlns:a16="http://schemas.microsoft.com/office/drawing/2014/main" id="{67F09F0D-9E60-424B-A07E-14DBCB1ED549}"/>
                    </a:ext>
                  </a:extLst>
                </p:cNvPr>
                <p:cNvSpPr>
                  <a:spLocks noChangeShapeType="1"/>
                </p:cNvSpPr>
                <p:nvPr/>
              </p:nvSpPr>
              <p:spPr bwMode="auto">
                <a:xfrm flipH="1" flipV="1">
                  <a:off x="864" y="3312"/>
                  <a:ext cx="14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6327" name="Line 108">
                  <a:extLst>
                    <a:ext uri="{FF2B5EF4-FFF2-40B4-BE49-F238E27FC236}">
                      <a16:creationId xmlns:a16="http://schemas.microsoft.com/office/drawing/2014/main" id="{27E85430-5051-AD44-BB5C-D57A0136BBCC}"/>
                    </a:ext>
                  </a:extLst>
                </p:cNvPr>
                <p:cNvSpPr>
                  <a:spLocks noChangeShapeType="1"/>
                </p:cNvSpPr>
                <p:nvPr/>
              </p:nvSpPr>
              <p:spPr bwMode="auto">
                <a:xfrm flipH="1">
                  <a:off x="864" y="3456"/>
                  <a:ext cx="14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6328" name="Line 109">
                  <a:extLst>
                    <a:ext uri="{FF2B5EF4-FFF2-40B4-BE49-F238E27FC236}">
                      <a16:creationId xmlns:a16="http://schemas.microsoft.com/office/drawing/2014/main" id="{443EE07F-0B83-A945-9E8F-F7AE0F13F802}"/>
                    </a:ext>
                  </a:extLst>
                </p:cNvPr>
                <p:cNvSpPr>
                  <a:spLocks noChangeShapeType="1"/>
                </p:cNvSpPr>
                <p:nvPr/>
              </p:nvSpPr>
              <p:spPr bwMode="auto">
                <a:xfrm flipH="1">
                  <a:off x="864" y="3600"/>
                  <a:ext cx="14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6329" name="Line 110">
                  <a:extLst>
                    <a:ext uri="{FF2B5EF4-FFF2-40B4-BE49-F238E27FC236}">
                      <a16:creationId xmlns:a16="http://schemas.microsoft.com/office/drawing/2014/main" id="{7C4057EF-E02A-9D41-8B31-540A28512A42}"/>
                    </a:ext>
                  </a:extLst>
                </p:cNvPr>
                <p:cNvSpPr>
                  <a:spLocks noChangeShapeType="1"/>
                </p:cNvSpPr>
                <p:nvPr/>
              </p:nvSpPr>
              <p:spPr bwMode="auto">
                <a:xfrm>
                  <a:off x="1632" y="3792"/>
                  <a:ext cx="0" cy="19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96280" name="Group 193">
                <a:extLst>
                  <a:ext uri="{FF2B5EF4-FFF2-40B4-BE49-F238E27FC236}">
                    <a16:creationId xmlns:a16="http://schemas.microsoft.com/office/drawing/2014/main" id="{2541D8C4-3479-EE49-9E0F-6C31CDBB0EF5}"/>
                  </a:ext>
                </a:extLst>
              </p:cNvPr>
              <p:cNvGrpSpPr>
                <a:grpSpLocks/>
              </p:cNvGrpSpPr>
              <p:nvPr/>
            </p:nvGrpSpPr>
            <p:grpSpPr bwMode="auto">
              <a:xfrm>
                <a:off x="1976" y="1867"/>
                <a:ext cx="1553" cy="2359"/>
                <a:chOff x="208" y="2696"/>
                <a:chExt cx="1553" cy="2359"/>
              </a:xfrm>
            </p:grpSpPr>
            <p:sp>
              <p:nvSpPr>
                <p:cNvPr id="96281" name="Rectangle 158">
                  <a:extLst>
                    <a:ext uri="{FF2B5EF4-FFF2-40B4-BE49-F238E27FC236}">
                      <a16:creationId xmlns:a16="http://schemas.microsoft.com/office/drawing/2014/main" id="{2D8AC1B8-910C-8C4C-A6F8-F1FFB8BCFBD4}"/>
                    </a:ext>
                  </a:extLst>
                </p:cNvPr>
                <p:cNvSpPr>
                  <a:spLocks noChangeArrowheads="1"/>
                </p:cNvSpPr>
                <p:nvPr/>
              </p:nvSpPr>
              <p:spPr bwMode="auto">
                <a:xfrm>
                  <a:off x="1343" y="2879"/>
                  <a:ext cx="152" cy="234"/>
                </a:xfrm>
                <a:prstGeom prst="rect">
                  <a:avLst/>
                </a:prstGeom>
                <a:noFill/>
                <a:ln w="127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96282" name="Rectangle 167">
                  <a:extLst>
                    <a:ext uri="{FF2B5EF4-FFF2-40B4-BE49-F238E27FC236}">
                      <a16:creationId xmlns:a16="http://schemas.microsoft.com/office/drawing/2014/main" id="{C2A20439-8894-4742-AE99-46A9214FD961}"/>
                    </a:ext>
                  </a:extLst>
                </p:cNvPr>
                <p:cNvSpPr>
                  <a:spLocks noChangeArrowheads="1"/>
                </p:cNvSpPr>
                <p:nvPr/>
              </p:nvSpPr>
              <p:spPr bwMode="auto">
                <a:xfrm>
                  <a:off x="224" y="2696"/>
                  <a:ext cx="1288" cy="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nSpc>
                      <a:spcPts val="1700"/>
                    </a:lnSpc>
                    <a:spcBef>
                      <a:spcPct val="0"/>
                    </a:spcBef>
                    <a:spcAft>
                      <a:spcPts val="2000"/>
                    </a:spcAft>
                    <a:buClrTx/>
                    <a:buSzTx/>
                    <a:buFontTx/>
                    <a:buNone/>
                  </a:pPr>
                  <a:r>
                    <a:rPr lang="en-US" altLang="ko-KR" sz="1400">
                      <a:solidFill>
                        <a:srgbClr val="000000"/>
                      </a:solidFill>
                      <a:ea typeface="굴림" panose="020B0600000101010101" pitchFamily="34" charset="-127"/>
                    </a:rPr>
                    <a:t>A	B	C	D	G</a:t>
                  </a:r>
                  <a:br>
                    <a:rPr lang="en-US" altLang="ko-KR" sz="1400">
                      <a:solidFill>
                        <a:srgbClr val="000000"/>
                      </a:solidFill>
                      <a:ea typeface="굴림" panose="020B0600000101010101" pitchFamily="34" charset="-127"/>
                    </a:rPr>
                  </a:br>
                  <a:r>
                    <a:rPr lang="en-US" altLang="ko-KR" sz="1400">
                      <a:solidFill>
                        <a:srgbClr val="000000"/>
                      </a:solidFill>
                      <a:ea typeface="굴림" panose="020B0600000101010101" pitchFamily="34" charset="-127"/>
                    </a:rPr>
                    <a:t>0	0	0	0	1</a:t>
                  </a:r>
                  <a:br>
                    <a:rPr lang="en-US" altLang="ko-KR" sz="1400">
                      <a:solidFill>
                        <a:srgbClr val="000000"/>
                      </a:solidFill>
                      <a:ea typeface="굴림" panose="020B0600000101010101" pitchFamily="34" charset="-127"/>
                    </a:rPr>
                  </a:br>
                  <a:r>
                    <a:rPr lang="en-US" altLang="ko-KR" sz="1400">
                      <a:solidFill>
                        <a:srgbClr val="000000"/>
                      </a:solidFill>
                      <a:ea typeface="굴림" panose="020B0600000101010101" pitchFamily="34" charset="-127"/>
                    </a:rPr>
                    <a:t>0	0	0	1	1</a:t>
                  </a:r>
                  <a:br>
                    <a:rPr lang="en-US" altLang="ko-KR" sz="1400">
                      <a:solidFill>
                        <a:srgbClr val="000000"/>
                      </a:solidFill>
                      <a:ea typeface="굴림" panose="020B0600000101010101" pitchFamily="34" charset="-127"/>
                    </a:rPr>
                  </a:br>
                  <a:r>
                    <a:rPr lang="en-US" altLang="ko-KR" sz="1400">
                      <a:solidFill>
                        <a:srgbClr val="000000"/>
                      </a:solidFill>
                      <a:ea typeface="굴림" panose="020B0600000101010101" pitchFamily="34" charset="-127"/>
                    </a:rPr>
                    <a:t>0	0	1	0	0</a:t>
                  </a:r>
                  <a:br>
                    <a:rPr lang="en-US" altLang="ko-KR" sz="1400">
                      <a:solidFill>
                        <a:srgbClr val="000000"/>
                      </a:solidFill>
                      <a:ea typeface="굴림" panose="020B0600000101010101" pitchFamily="34" charset="-127"/>
                    </a:rPr>
                  </a:br>
                  <a:r>
                    <a:rPr lang="en-US" altLang="ko-KR" sz="1400">
                      <a:solidFill>
                        <a:srgbClr val="000000"/>
                      </a:solidFill>
                      <a:ea typeface="굴림" panose="020B0600000101010101" pitchFamily="34" charset="-127"/>
                    </a:rPr>
                    <a:t>0	0	1	1	1</a:t>
                  </a:r>
                  <a:br>
                    <a:rPr lang="en-US" altLang="ko-KR" sz="1400">
                      <a:solidFill>
                        <a:srgbClr val="000000"/>
                      </a:solidFill>
                      <a:ea typeface="굴림" panose="020B0600000101010101" pitchFamily="34" charset="-127"/>
                    </a:rPr>
                  </a:br>
                  <a:r>
                    <a:rPr lang="en-US" altLang="ko-KR" sz="1400">
                      <a:solidFill>
                        <a:srgbClr val="000000"/>
                      </a:solidFill>
                      <a:ea typeface="굴림" panose="020B0600000101010101" pitchFamily="34" charset="-127"/>
                    </a:rPr>
                    <a:t>0	1	0	0	0</a:t>
                  </a:r>
                  <a:br>
                    <a:rPr lang="en-US" altLang="ko-KR" sz="1400">
                      <a:solidFill>
                        <a:srgbClr val="000000"/>
                      </a:solidFill>
                      <a:ea typeface="굴림" panose="020B0600000101010101" pitchFamily="34" charset="-127"/>
                    </a:rPr>
                  </a:br>
                  <a:r>
                    <a:rPr lang="en-US" altLang="ko-KR" sz="1400">
                      <a:solidFill>
                        <a:srgbClr val="000000"/>
                      </a:solidFill>
                      <a:ea typeface="굴림" panose="020B0600000101010101" pitchFamily="34" charset="-127"/>
                    </a:rPr>
                    <a:t>0	1	0	1	0</a:t>
                  </a:r>
                  <a:br>
                    <a:rPr lang="en-US" altLang="ko-KR" sz="1400">
                      <a:solidFill>
                        <a:srgbClr val="000000"/>
                      </a:solidFill>
                      <a:ea typeface="굴림" panose="020B0600000101010101" pitchFamily="34" charset="-127"/>
                    </a:rPr>
                  </a:br>
                  <a:r>
                    <a:rPr lang="en-US" altLang="ko-KR" sz="1400">
                      <a:solidFill>
                        <a:srgbClr val="000000"/>
                      </a:solidFill>
                      <a:ea typeface="굴림" panose="020B0600000101010101" pitchFamily="34" charset="-127"/>
                    </a:rPr>
                    <a:t>0	1	1	0	1</a:t>
                  </a:r>
                  <a:br>
                    <a:rPr lang="en-US" altLang="ko-KR" sz="1400">
                      <a:solidFill>
                        <a:srgbClr val="000000"/>
                      </a:solidFill>
                      <a:ea typeface="굴림" panose="020B0600000101010101" pitchFamily="34" charset="-127"/>
                    </a:rPr>
                  </a:br>
                  <a:r>
                    <a:rPr lang="en-US" altLang="ko-KR" sz="1400">
                      <a:solidFill>
                        <a:srgbClr val="000000"/>
                      </a:solidFill>
                      <a:ea typeface="굴림" panose="020B0600000101010101" pitchFamily="34" charset="-127"/>
                    </a:rPr>
                    <a:t>0	1	1	1	1</a:t>
                  </a:r>
                  <a:br>
                    <a:rPr lang="en-US" altLang="ko-KR" sz="1400">
                      <a:solidFill>
                        <a:srgbClr val="000000"/>
                      </a:solidFill>
                      <a:ea typeface="굴림" panose="020B0600000101010101" pitchFamily="34" charset="-127"/>
                    </a:rPr>
                  </a:br>
                  <a:r>
                    <a:rPr lang="en-US" altLang="ko-KR" sz="1400">
                      <a:solidFill>
                        <a:srgbClr val="000000"/>
                      </a:solidFill>
                      <a:ea typeface="굴림" panose="020B0600000101010101" pitchFamily="34" charset="-127"/>
                    </a:rPr>
                    <a:t>1	0	0	0	1</a:t>
                  </a:r>
                  <a:br>
                    <a:rPr lang="en-US" altLang="ko-KR" sz="1400">
                      <a:solidFill>
                        <a:srgbClr val="000000"/>
                      </a:solidFill>
                      <a:ea typeface="굴림" panose="020B0600000101010101" pitchFamily="34" charset="-127"/>
                    </a:rPr>
                  </a:br>
                  <a:r>
                    <a:rPr lang="en-US" altLang="ko-KR" sz="1400">
                      <a:solidFill>
                        <a:srgbClr val="000000"/>
                      </a:solidFill>
                      <a:ea typeface="굴림" panose="020B0600000101010101" pitchFamily="34" charset="-127"/>
                    </a:rPr>
                    <a:t>1	0	0	1	0</a:t>
                  </a:r>
                  <a:br>
                    <a:rPr lang="en-US" altLang="ko-KR" sz="1400">
                      <a:solidFill>
                        <a:srgbClr val="000000"/>
                      </a:solidFill>
                      <a:ea typeface="굴림" panose="020B0600000101010101" pitchFamily="34" charset="-127"/>
                    </a:rPr>
                  </a:br>
                  <a:r>
                    <a:rPr lang="en-US" altLang="ko-KR" sz="1400">
                      <a:solidFill>
                        <a:srgbClr val="000000"/>
                      </a:solidFill>
                      <a:ea typeface="굴림" panose="020B0600000101010101" pitchFamily="34" charset="-127"/>
                    </a:rPr>
                    <a:t>1	0	1	0	0</a:t>
                  </a:r>
                  <a:br>
                    <a:rPr lang="en-US" altLang="ko-KR" sz="1400">
                      <a:solidFill>
                        <a:srgbClr val="000000"/>
                      </a:solidFill>
                      <a:ea typeface="굴림" panose="020B0600000101010101" pitchFamily="34" charset="-127"/>
                    </a:rPr>
                  </a:br>
                  <a:r>
                    <a:rPr lang="en-US" altLang="ko-KR" sz="1400">
                      <a:solidFill>
                        <a:srgbClr val="000000"/>
                      </a:solidFill>
                      <a:ea typeface="굴림" panose="020B0600000101010101" pitchFamily="34" charset="-127"/>
                    </a:rPr>
                    <a:t>1	0	1	1	1</a:t>
                  </a:r>
                  <a:br>
                    <a:rPr lang="en-US" altLang="ko-KR" sz="1400">
                      <a:solidFill>
                        <a:srgbClr val="000000"/>
                      </a:solidFill>
                      <a:ea typeface="굴림" panose="020B0600000101010101" pitchFamily="34" charset="-127"/>
                    </a:rPr>
                  </a:br>
                  <a:r>
                    <a:rPr lang="en-US" altLang="ko-KR" sz="1400">
                      <a:solidFill>
                        <a:srgbClr val="000000"/>
                      </a:solidFill>
                      <a:ea typeface="굴림" panose="020B0600000101010101" pitchFamily="34" charset="-127"/>
                    </a:rPr>
                    <a:t>1	1	0	0	1</a:t>
                  </a:r>
                  <a:br>
                    <a:rPr lang="en-US" altLang="ko-KR" sz="1400">
                      <a:solidFill>
                        <a:srgbClr val="000000"/>
                      </a:solidFill>
                      <a:ea typeface="굴림" panose="020B0600000101010101" pitchFamily="34" charset="-127"/>
                    </a:rPr>
                  </a:br>
                  <a:r>
                    <a:rPr lang="en-US" altLang="ko-KR" sz="1400">
                      <a:solidFill>
                        <a:srgbClr val="000000"/>
                      </a:solidFill>
                      <a:ea typeface="굴림" panose="020B0600000101010101" pitchFamily="34" charset="-127"/>
                    </a:rPr>
                    <a:t>1	1	0	1	0</a:t>
                  </a:r>
                  <a:br>
                    <a:rPr lang="en-US" altLang="ko-KR" sz="1400">
                      <a:solidFill>
                        <a:srgbClr val="000000"/>
                      </a:solidFill>
                      <a:ea typeface="굴림" panose="020B0600000101010101" pitchFamily="34" charset="-127"/>
                    </a:rPr>
                  </a:br>
                  <a:r>
                    <a:rPr lang="en-US" altLang="ko-KR" sz="1400">
                      <a:solidFill>
                        <a:srgbClr val="000000"/>
                      </a:solidFill>
                      <a:ea typeface="굴림" panose="020B0600000101010101" pitchFamily="34" charset="-127"/>
                    </a:rPr>
                    <a:t>1	1	1	0	1</a:t>
                  </a:r>
                  <a:br>
                    <a:rPr lang="en-US" altLang="ko-KR" sz="1400">
                      <a:solidFill>
                        <a:srgbClr val="000000"/>
                      </a:solidFill>
                      <a:ea typeface="굴림" panose="020B0600000101010101" pitchFamily="34" charset="-127"/>
                    </a:rPr>
                  </a:br>
                  <a:r>
                    <a:rPr lang="en-US" altLang="ko-KR" sz="1400">
                      <a:solidFill>
                        <a:srgbClr val="000000"/>
                      </a:solidFill>
                      <a:ea typeface="굴림" panose="020B0600000101010101" pitchFamily="34" charset="-127"/>
                    </a:rPr>
                    <a:t>1	1	1	1	0</a:t>
                  </a:r>
                </a:p>
                <a:p>
                  <a:pPr>
                    <a:lnSpc>
                      <a:spcPts val="1700"/>
                    </a:lnSpc>
                    <a:spcBef>
                      <a:spcPct val="0"/>
                    </a:spcBef>
                    <a:spcAft>
                      <a:spcPts val="2000"/>
                    </a:spcAft>
                    <a:buClrTx/>
                    <a:buSzTx/>
                    <a:buFontTx/>
                    <a:buNone/>
                  </a:pPr>
                  <a:endParaRPr lang="ko-KR" altLang="en-US" sz="1400">
                    <a:solidFill>
                      <a:srgbClr val="000000"/>
                    </a:solidFill>
                    <a:ea typeface="굴림" panose="020B0600000101010101" pitchFamily="34" charset="-127"/>
                  </a:endParaRPr>
                </a:p>
              </p:txBody>
            </p:sp>
            <p:sp>
              <p:nvSpPr>
                <p:cNvPr id="96283" name="Rectangle 168">
                  <a:extLst>
                    <a:ext uri="{FF2B5EF4-FFF2-40B4-BE49-F238E27FC236}">
                      <a16:creationId xmlns:a16="http://schemas.microsoft.com/office/drawing/2014/main" id="{F458E18F-75E4-4546-9A4F-A1E100C2383A}"/>
                    </a:ext>
                  </a:extLst>
                </p:cNvPr>
                <p:cNvSpPr>
                  <a:spLocks noChangeArrowheads="1"/>
                </p:cNvSpPr>
                <p:nvPr/>
              </p:nvSpPr>
              <p:spPr bwMode="auto">
                <a:xfrm>
                  <a:off x="1521" y="2896"/>
                  <a:ext cx="240" cy="2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nSpc>
                      <a:spcPct val="98000"/>
                    </a:lnSpc>
                    <a:spcBef>
                      <a:spcPct val="0"/>
                    </a:spcBef>
                    <a:spcAft>
                      <a:spcPts val="2000"/>
                    </a:spcAft>
                    <a:buClrTx/>
                    <a:buSzTx/>
                    <a:buFontTx/>
                    <a:buNone/>
                  </a:pPr>
                  <a:r>
                    <a:rPr lang="en-US" altLang="ko-KR" sz="1400">
                      <a:solidFill>
                        <a:srgbClr val="0000FF"/>
                      </a:solidFill>
                      <a:ea typeface="굴림" panose="020B0600000101010101" pitchFamily="34" charset="-127"/>
                    </a:rPr>
                    <a:t>1</a:t>
                  </a:r>
                </a:p>
                <a:p>
                  <a:pPr>
                    <a:lnSpc>
                      <a:spcPct val="98000"/>
                    </a:lnSpc>
                    <a:spcBef>
                      <a:spcPct val="0"/>
                    </a:spcBef>
                    <a:spcAft>
                      <a:spcPts val="2000"/>
                    </a:spcAft>
                    <a:buClrTx/>
                    <a:buSzTx/>
                    <a:buFontTx/>
                    <a:buNone/>
                  </a:pPr>
                  <a:r>
                    <a:rPr lang="en-US" altLang="ko-KR" sz="1400">
                      <a:solidFill>
                        <a:srgbClr val="00FF00"/>
                      </a:solidFill>
                      <a:ea typeface="굴림" panose="020B0600000101010101" pitchFamily="34" charset="-127"/>
                    </a:rPr>
                    <a:t>D</a:t>
                  </a:r>
                  <a:br>
                    <a:rPr lang="en-US" altLang="ko-KR" sz="1400">
                      <a:solidFill>
                        <a:srgbClr val="000000"/>
                      </a:solidFill>
                      <a:ea typeface="굴림" panose="020B0600000101010101" pitchFamily="34" charset="-127"/>
                    </a:rPr>
                  </a:br>
                  <a:br>
                    <a:rPr lang="en-US" altLang="ko-KR" sz="1400">
                      <a:solidFill>
                        <a:srgbClr val="000000"/>
                      </a:solidFill>
                      <a:ea typeface="굴림" panose="020B0600000101010101" pitchFamily="34" charset="-127"/>
                    </a:rPr>
                  </a:br>
                  <a:r>
                    <a:rPr lang="en-US" altLang="ko-KR" sz="1400">
                      <a:solidFill>
                        <a:srgbClr val="000000"/>
                      </a:solidFill>
                      <a:ea typeface="굴림" panose="020B0600000101010101" pitchFamily="34" charset="-127"/>
                    </a:rPr>
                    <a:t>0</a:t>
                  </a:r>
                  <a:br>
                    <a:rPr lang="en-US" altLang="ko-KR" sz="1400">
                      <a:solidFill>
                        <a:srgbClr val="000000"/>
                      </a:solidFill>
                      <a:ea typeface="굴림" panose="020B0600000101010101" pitchFamily="34" charset="-127"/>
                    </a:rPr>
                  </a:br>
                  <a:br>
                    <a:rPr lang="en-US" altLang="ko-KR" sz="1400">
                      <a:solidFill>
                        <a:srgbClr val="000000"/>
                      </a:solidFill>
                      <a:ea typeface="굴림" panose="020B0600000101010101" pitchFamily="34" charset="-127"/>
                    </a:rPr>
                  </a:br>
                  <a:r>
                    <a:rPr lang="en-US" altLang="ko-KR" sz="1400">
                      <a:solidFill>
                        <a:srgbClr val="0000FF"/>
                      </a:solidFill>
                      <a:ea typeface="굴림" panose="020B0600000101010101" pitchFamily="34" charset="-127"/>
                    </a:rPr>
                    <a:t>1</a:t>
                  </a:r>
                </a:p>
                <a:p>
                  <a:pPr>
                    <a:lnSpc>
                      <a:spcPct val="98000"/>
                    </a:lnSpc>
                    <a:spcBef>
                      <a:spcPct val="0"/>
                    </a:spcBef>
                    <a:spcAft>
                      <a:spcPts val="2000"/>
                    </a:spcAft>
                    <a:buClrTx/>
                    <a:buSzTx/>
                    <a:buFontTx/>
                    <a:buNone/>
                  </a:pPr>
                  <a:r>
                    <a:rPr lang="en-US" altLang="ko-KR" sz="1400">
                      <a:solidFill>
                        <a:srgbClr val="FF0000"/>
                      </a:solidFill>
                      <a:ea typeface="굴림" panose="020B0600000101010101" pitchFamily="34" charset="-127"/>
                    </a:rPr>
                    <a:t>D'</a:t>
                  </a:r>
                  <a:br>
                    <a:rPr lang="en-US" altLang="ko-KR" sz="1400">
                      <a:solidFill>
                        <a:srgbClr val="FF0000"/>
                      </a:solidFill>
                      <a:ea typeface="굴림" panose="020B0600000101010101" pitchFamily="34" charset="-127"/>
                    </a:rPr>
                  </a:br>
                  <a:br>
                    <a:rPr lang="en-US" altLang="ko-KR" sz="1400">
                      <a:solidFill>
                        <a:srgbClr val="000000"/>
                      </a:solidFill>
                      <a:ea typeface="굴림" panose="020B0600000101010101" pitchFamily="34" charset="-127"/>
                    </a:rPr>
                  </a:br>
                  <a:r>
                    <a:rPr lang="en-US" altLang="ko-KR" sz="1400">
                      <a:solidFill>
                        <a:srgbClr val="00FF00"/>
                      </a:solidFill>
                      <a:ea typeface="굴림" panose="020B0600000101010101" pitchFamily="34" charset="-127"/>
                    </a:rPr>
                    <a:t>D</a:t>
                  </a:r>
                  <a:br>
                    <a:rPr lang="en-US" altLang="ko-KR" sz="1400">
                      <a:solidFill>
                        <a:srgbClr val="000000"/>
                      </a:solidFill>
                      <a:ea typeface="굴림" panose="020B0600000101010101" pitchFamily="34" charset="-127"/>
                    </a:rPr>
                  </a:br>
                  <a:br>
                    <a:rPr lang="en-US" altLang="ko-KR" sz="1400">
                      <a:solidFill>
                        <a:srgbClr val="000000"/>
                      </a:solidFill>
                      <a:ea typeface="굴림" panose="020B0600000101010101" pitchFamily="34" charset="-127"/>
                    </a:rPr>
                  </a:br>
                  <a:r>
                    <a:rPr lang="en-US" altLang="ko-KR" sz="1400">
                      <a:solidFill>
                        <a:srgbClr val="FF0000"/>
                      </a:solidFill>
                      <a:ea typeface="굴림" panose="020B0600000101010101" pitchFamily="34" charset="-127"/>
                    </a:rPr>
                    <a:t>D’</a:t>
                  </a:r>
                  <a:br>
                    <a:rPr lang="en-US" altLang="ko-KR" sz="1400">
                      <a:solidFill>
                        <a:srgbClr val="FF0000"/>
                      </a:solidFill>
                      <a:ea typeface="굴림" panose="020B0600000101010101" pitchFamily="34" charset="-127"/>
                    </a:rPr>
                  </a:br>
                  <a:br>
                    <a:rPr lang="en-US" altLang="ko-KR" sz="1400">
                      <a:solidFill>
                        <a:srgbClr val="000000"/>
                      </a:solidFill>
                      <a:ea typeface="굴림" panose="020B0600000101010101" pitchFamily="34" charset="-127"/>
                    </a:rPr>
                  </a:br>
                  <a:r>
                    <a:rPr lang="en-US" altLang="ko-KR" sz="1400">
                      <a:solidFill>
                        <a:srgbClr val="FF0000"/>
                      </a:solidFill>
                      <a:ea typeface="굴림" panose="020B0600000101010101" pitchFamily="34" charset="-127"/>
                    </a:rPr>
                    <a:t>D’</a:t>
                  </a:r>
                </a:p>
                <a:p>
                  <a:pPr>
                    <a:lnSpc>
                      <a:spcPct val="98000"/>
                    </a:lnSpc>
                    <a:spcBef>
                      <a:spcPct val="0"/>
                    </a:spcBef>
                    <a:spcAft>
                      <a:spcPts val="2000"/>
                    </a:spcAft>
                    <a:buClrTx/>
                    <a:buSzTx/>
                    <a:buFontTx/>
                    <a:buNone/>
                  </a:pPr>
                  <a:endParaRPr lang="ko-KR" altLang="en-US" sz="1400">
                    <a:solidFill>
                      <a:srgbClr val="FF0000"/>
                    </a:solidFill>
                    <a:ea typeface="굴림" panose="020B0600000101010101" pitchFamily="34" charset="-127"/>
                  </a:endParaRPr>
                </a:p>
              </p:txBody>
            </p:sp>
            <p:sp>
              <p:nvSpPr>
                <p:cNvPr id="96284" name="Line 169">
                  <a:extLst>
                    <a:ext uri="{FF2B5EF4-FFF2-40B4-BE49-F238E27FC236}">
                      <a16:creationId xmlns:a16="http://schemas.microsoft.com/office/drawing/2014/main" id="{FBEA636E-15E5-F344-AF65-BADB801E5A4F}"/>
                    </a:ext>
                  </a:extLst>
                </p:cNvPr>
                <p:cNvSpPr>
                  <a:spLocks noChangeShapeType="1"/>
                </p:cNvSpPr>
                <p:nvPr/>
              </p:nvSpPr>
              <p:spPr bwMode="auto">
                <a:xfrm>
                  <a:off x="208" y="2864"/>
                  <a:ext cx="141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6285" name="Line 170">
                  <a:extLst>
                    <a:ext uri="{FF2B5EF4-FFF2-40B4-BE49-F238E27FC236}">
                      <a16:creationId xmlns:a16="http://schemas.microsoft.com/office/drawing/2014/main" id="{31E7700F-9728-5C4C-AAB8-62662D938643}"/>
                    </a:ext>
                  </a:extLst>
                </p:cNvPr>
                <p:cNvSpPr>
                  <a:spLocks noChangeShapeType="1"/>
                </p:cNvSpPr>
                <p:nvPr/>
              </p:nvSpPr>
              <p:spPr bwMode="auto">
                <a:xfrm>
                  <a:off x="1300" y="2708"/>
                  <a:ext cx="0" cy="234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6286" name="Line 171">
                  <a:extLst>
                    <a:ext uri="{FF2B5EF4-FFF2-40B4-BE49-F238E27FC236}">
                      <a16:creationId xmlns:a16="http://schemas.microsoft.com/office/drawing/2014/main" id="{23C72EBC-D05B-FD4A-A183-1DD6D42E9E58}"/>
                    </a:ext>
                  </a:extLst>
                </p:cNvPr>
                <p:cNvSpPr>
                  <a:spLocks noChangeShapeType="1"/>
                </p:cNvSpPr>
                <p:nvPr/>
              </p:nvSpPr>
              <p:spPr bwMode="auto">
                <a:xfrm>
                  <a:off x="1008" y="2868"/>
                  <a:ext cx="0" cy="218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6287" name="Line 172">
                  <a:extLst>
                    <a:ext uri="{FF2B5EF4-FFF2-40B4-BE49-F238E27FC236}">
                      <a16:creationId xmlns:a16="http://schemas.microsoft.com/office/drawing/2014/main" id="{6A7E3C85-605D-E848-A7F1-9BA93197FD1A}"/>
                    </a:ext>
                  </a:extLst>
                </p:cNvPr>
                <p:cNvSpPr>
                  <a:spLocks noChangeShapeType="1"/>
                </p:cNvSpPr>
                <p:nvPr/>
              </p:nvSpPr>
              <p:spPr bwMode="auto">
                <a:xfrm>
                  <a:off x="208" y="3128"/>
                  <a:ext cx="125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6288" name="Line 173">
                  <a:extLst>
                    <a:ext uri="{FF2B5EF4-FFF2-40B4-BE49-F238E27FC236}">
                      <a16:creationId xmlns:a16="http://schemas.microsoft.com/office/drawing/2014/main" id="{BF1AF545-F455-234A-BB60-52138E8BFE1E}"/>
                    </a:ext>
                  </a:extLst>
                </p:cNvPr>
                <p:cNvSpPr>
                  <a:spLocks noChangeShapeType="1"/>
                </p:cNvSpPr>
                <p:nvPr/>
              </p:nvSpPr>
              <p:spPr bwMode="auto">
                <a:xfrm flipH="1">
                  <a:off x="208" y="3400"/>
                  <a:ext cx="125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6289" name="Line 174">
                  <a:extLst>
                    <a:ext uri="{FF2B5EF4-FFF2-40B4-BE49-F238E27FC236}">
                      <a16:creationId xmlns:a16="http://schemas.microsoft.com/office/drawing/2014/main" id="{6D8496C3-97AD-5B4F-A818-BFD0F72745AA}"/>
                    </a:ext>
                  </a:extLst>
                </p:cNvPr>
                <p:cNvSpPr>
                  <a:spLocks noChangeShapeType="1"/>
                </p:cNvSpPr>
                <p:nvPr/>
              </p:nvSpPr>
              <p:spPr bwMode="auto">
                <a:xfrm>
                  <a:off x="208" y="3680"/>
                  <a:ext cx="125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6290" name="Line 175">
                  <a:extLst>
                    <a:ext uri="{FF2B5EF4-FFF2-40B4-BE49-F238E27FC236}">
                      <a16:creationId xmlns:a16="http://schemas.microsoft.com/office/drawing/2014/main" id="{02C53958-97B6-FD47-8033-4B7E69B7124F}"/>
                    </a:ext>
                  </a:extLst>
                </p:cNvPr>
                <p:cNvSpPr>
                  <a:spLocks noChangeShapeType="1"/>
                </p:cNvSpPr>
                <p:nvPr/>
              </p:nvSpPr>
              <p:spPr bwMode="auto">
                <a:xfrm>
                  <a:off x="208" y="3944"/>
                  <a:ext cx="123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6291" name="Line 176">
                  <a:extLst>
                    <a:ext uri="{FF2B5EF4-FFF2-40B4-BE49-F238E27FC236}">
                      <a16:creationId xmlns:a16="http://schemas.microsoft.com/office/drawing/2014/main" id="{E5F1A8CE-4D5B-EF4E-88F9-104F7B5C4CBD}"/>
                    </a:ext>
                  </a:extLst>
                </p:cNvPr>
                <p:cNvSpPr>
                  <a:spLocks noChangeShapeType="1"/>
                </p:cNvSpPr>
                <p:nvPr/>
              </p:nvSpPr>
              <p:spPr bwMode="auto">
                <a:xfrm>
                  <a:off x="208" y="4208"/>
                  <a:ext cx="125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6292" name="Line 177">
                  <a:extLst>
                    <a:ext uri="{FF2B5EF4-FFF2-40B4-BE49-F238E27FC236}">
                      <a16:creationId xmlns:a16="http://schemas.microsoft.com/office/drawing/2014/main" id="{D41FB025-0A4D-3F48-A1A7-CA2235A015C8}"/>
                    </a:ext>
                  </a:extLst>
                </p:cNvPr>
                <p:cNvSpPr>
                  <a:spLocks noChangeShapeType="1"/>
                </p:cNvSpPr>
                <p:nvPr/>
              </p:nvSpPr>
              <p:spPr bwMode="auto">
                <a:xfrm flipH="1">
                  <a:off x="208" y="4480"/>
                  <a:ext cx="125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6293" name="Line 178">
                  <a:extLst>
                    <a:ext uri="{FF2B5EF4-FFF2-40B4-BE49-F238E27FC236}">
                      <a16:creationId xmlns:a16="http://schemas.microsoft.com/office/drawing/2014/main" id="{9EEE66C5-8D3B-6349-8CCC-10C2A098048B}"/>
                    </a:ext>
                  </a:extLst>
                </p:cNvPr>
                <p:cNvSpPr>
                  <a:spLocks noChangeShapeType="1"/>
                </p:cNvSpPr>
                <p:nvPr/>
              </p:nvSpPr>
              <p:spPr bwMode="auto">
                <a:xfrm>
                  <a:off x="208" y="4760"/>
                  <a:ext cx="125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6294" name="Rectangle 179">
                  <a:extLst>
                    <a:ext uri="{FF2B5EF4-FFF2-40B4-BE49-F238E27FC236}">
                      <a16:creationId xmlns:a16="http://schemas.microsoft.com/office/drawing/2014/main" id="{5B65C20C-3C62-6A43-8A74-D30D29ACC750}"/>
                    </a:ext>
                  </a:extLst>
                </p:cNvPr>
                <p:cNvSpPr>
                  <a:spLocks noChangeArrowheads="1"/>
                </p:cNvSpPr>
                <p:nvPr/>
              </p:nvSpPr>
              <p:spPr bwMode="auto">
                <a:xfrm>
                  <a:off x="1343" y="3143"/>
                  <a:ext cx="152" cy="234"/>
                </a:xfrm>
                <a:prstGeom prst="rect">
                  <a:avLst/>
                </a:prstGeom>
                <a:noFill/>
                <a:ln w="12700">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96295" name="Line 180">
                  <a:extLst>
                    <a:ext uri="{FF2B5EF4-FFF2-40B4-BE49-F238E27FC236}">
                      <a16:creationId xmlns:a16="http://schemas.microsoft.com/office/drawing/2014/main" id="{2024CD0D-5E5D-484A-9499-6FD995C54406}"/>
                    </a:ext>
                  </a:extLst>
                </p:cNvPr>
                <p:cNvSpPr>
                  <a:spLocks noChangeShapeType="1"/>
                </p:cNvSpPr>
                <p:nvPr/>
              </p:nvSpPr>
              <p:spPr bwMode="auto">
                <a:xfrm>
                  <a:off x="208" y="3128"/>
                  <a:ext cx="141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6296" name="Line 181">
                  <a:extLst>
                    <a:ext uri="{FF2B5EF4-FFF2-40B4-BE49-F238E27FC236}">
                      <a16:creationId xmlns:a16="http://schemas.microsoft.com/office/drawing/2014/main" id="{01046014-9C0E-E645-BD34-8BDD50FE53A9}"/>
                    </a:ext>
                  </a:extLst>
                </p:cNvPr>
                <p:cNvSpPr>
                  <a:spLocks noChangeShapeType="1"/>
                </p:cNvSpPr>
                <p:nvPr/>
              </p:nvSpPr>
              <p:spPr bwMode="auto">
                <a:xfrm>
                  <a:off x="208" y="3400"/>
                  <a:ext cx="141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6297" name="Line 182">
                  <a:extLst>
                    <a:ext uri="{FF2B5EF4-FFF2-40B4-BE49-F238E27FC236}">
                      <a16:creationId xmlns:a16="http://schemas.microsoft.com/office/drawing/2014/main" id="{C86F047E-3816-DD41-827E-15728A5D7EB5}"/>
                    </a:ext>
                  </a:extLst>
                </p:cNvPr>
                <p:cNvSpPr>
                  <a:spLocks noChangeShapeType="1"/>
                </p:cNvSpPr>
                <p:nvPr/>
              </p:nvSpPr>
              <p:spPr bwMode="auto">
                <a:xfrm>
                  <a:off x="208" y="3680"/>
                  <a:ext cx="141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6298" name="Line 183">
                  <a:extLst>
                    <a:ext uri="{FF2B5EF4-FFF2-40B4-BE49-F238E27FC236}">
                      <a16:creationId xmlns:a16="http://schemas.microsoft.com/office/drawing/2014/main" id="{74964D7D-B738-6D4C-B70A-3A428EA2509B}"/>
                    </a:ext>
                  </a:extLst>
                </p:cNvPr>
                <p:cNvSpPr>
                  <a:spLocks noChangeShapeType="1"/>
                </p:cNvSpPr>
                <p:nvPr/>
              </p:nvSpPr>
              <p:spPr bwMode="auto">
                <a:xfrm>
                  <a:off x="208" y="3944"/>
                  <a:ext cx="141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6299" name="Line 184">
                  <a:extLst>
                    <a:ext uri="{FF2B5EF4-FFF2-40B4-BE49-F238E27FC236}">
                      <a16:creationId xmlns:a16="http://schemas.microsoft.com/office/drawing/2014/main" id="{4574EC4C-4F13-454B-962A-BE02303D1D90}"/>
                    </a:ext>
                  </a:extLst>
                </p:cNvPr>
                <p:cNvSpPr>
                  <a:spLocks noChangeShapeType="1"/>
                </p:cNvSpPr>
                <p:nvPr/>
              </p:nvSpPr>
              <p:spPr bwMode="auto">
                <a:xfrm>
                  <a:off x="208" y="4208"/>
                  <a:ext cx="141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6300" name="Line 185">
                  <a:extLst>
                    <a:ext uri="{FF2B5EF4-FFF2-40B4-BE49-F238E27FC236}">
                      <a16:creationId xmlns:a16="http://schemas.microsoft.com/office/drawing/2014/main" id="{25EE7EC1-5EFA-B44D-973C-95DDA9D6F257}"/>
                    </a:ext>
                  </a:extLst>
                </p:cNvPr>
                <p:cNvSpPr>
                  <a:spLocks noChangeShapeType="1"/>
                </p:cNvSpPr>
                <p:nvPr/>
              </p:nvSpPr>
              <p:spPr bwMode="auto">
                <a:xfrm>
                  <a:off x="208" y="4480"/>
                  <a:ext cx="141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6301" name="Line 186">
                  <a:extLst>
                    <a:ext uri="{FF2B5EF4-FFF2-40B4-BE49-F238E27FC236}">
                      <a16:creationId xmlns:a16="http://schemas.microsoft.com/office/drawing/2014/main" id="{9694DF31-15B1-2E44-81EC-AD4263835139}"/>
                    </a:ext>
                  </a:extLst>
                </p:cNvPr>
                <p:cNvSpPr>
                  <a:spLocks noChangeShapeType="1"/>
                </p:cNvSpPr>
                <p:nvPr/>
              </p:nvSpPr>
              <p:spPr bwMode="auto">
                <a:xfrm>
                  <a:off x="208" y="4760"/>
                  <a:ext cx="141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6302" name="Rectangle 187">
                  <a:extLst>
                    <a:ext uri="{FF2B5EF4-FFF2-40B4-BE49-F238E27FC236}">
                      <a16:creationId xmlns:a16="http://schemas.microsoft.com/office/drawing/2014/main" id="{73C65D83-4AEE-AD4C-8009-84C1D9C03098}"/>
                    </a:ext>
                  </a:extLst>
                </p:cNvPr>
                <p:cNvSpPr>
                  <a:spLocks noChangeArrowheads="1"/>
                </p:cNvSpPr>
                <p:nvPr/>
              </p:nvSpPr>
              <p:spPr bwMode="auto">
                <a:xfrm>
                  <a:off x="1343" y="3431"/>
                  <a:ext cx="152" cy="23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96303" name="Rectangle 188">
                  <a:extLst>
                    <a:ext uri="{FF2B5EF4-FFF2-40B4-BE49-F238E27FC236}">
                      <a16:creationId xmlns:a16="http://schemas.microsoft.com/office/drawing/2014/main" id="{7D68CBE1-7262-194E-BA19-1FF1ECB2BD7B}"/>
                    </a:ext>
                  </a:extLst>
                </p:cNvPr>
                <p:cNvSpPr>
                  <a:spLocks noChangeArrowheads="1"/>
                </p:cNvSpPr>
                <p:nvPr/>
              </p:nvSpPr>
              <p:spPr bwMode="auto">
                <a:xfrm>
                  <a:off x="1343" y="3695"/>
                  <a:ext cx="152" cy="234"/>
                </a:xfrm>
                <a:prstGeom prst="rect">
                  <a:avLst/>
                </a:prstGeom>
                <a:noFill/>
                <a:ln w="127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96304" name="Rectangle 189">
                  <a:extLst>
                    <a:ext uri="{FF2B5EF4-FFF2-40B4-BE49-F238E27FC236}">
                      <a16:creationId xmlns:a16="http://schemas.microsoft.com/office/drawing/2014/main" id="{3158AEED-455B-1740-AE73-72444B6BADCC}"/>
                    </a:ext>
                  </a:extLst>
                </p:cNvPr>
                <p:cNvSpPr>
                  <a:spLocks noChangeArrowheads="1"/>
                </p:cNvSpPr>
                <p:nvPr/>
              </p:nvSpPr>
              <p:spPr bwMode="auto">
                <a:xfrm>
                  <a:off x="1343" y="3959"/>
                  <a:ext cx="152" cy="234"/>
                </a:xfrm>
                <a:prstGeom prst="rect">
                  <a:avLst/>
                </a:prstGeom>
                <a:noFill/>
                <a:ln w="127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96305" name="Rectangle 190">
                  <a:extLst>
                    <a:ext uri="{FF2B5EF4-FFF2-40B4-BE49-F238E27FC236}">
                      <a16:creationId xmlns:a16="http://schemas.microsoft.com/office/drawing/2014/main" id="{FA77B854-0D16-B04C-8DC1-02054C0A53E5}"/>
                    </a:ext>
                  </a:extLst>
                </p:cNvPr>
                <p:cNvSpPr>
                  <a:spLocks noChangeArrowheads="1"/>
                </p:cNvSpPr>
                <p:nvPr/>
              </p:nvSpPr>
              <p:spPr bwMode="auto">
                <a:xfrm>
                  <a:off x="1343" y="4223"/>
                  <a:ext cx="152" cy="234"/>
                </a:xfrm>
                <a:prstGeom prst="rect">
                  <a:avLst/>
                </a:prstGeom>
                <a:noFill/>
                <a:ln w="12700">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96306" name="Rectangle 191">
                  <a:extLst>
                    <a:ext uri="{FF2B5EF4-FFF2-40B4-BE49-F238E27FC236}">
                      <a16:creationId xmlns:a16="http://schemas.microsoft.com/office/drawing/2014/main" id="{FEB3DA3A-4007-234A-BFA7-E99DEEE4BDDA}"/>
                    </a:ext>
                  </a:extLst>
                </p:cNvPr>
                <p:cNvSpPr>
                  <a:spLocks noChangeArrowheads="1"/>
                </p:cNvSpPr>
                <p:nvPr/>
              </p:nvSpPr>
              <p:spPr bwMode="auto">
                <a:xfrm>
                  <a:off x="1343" y="4511"/>
                  <a:ext cx="152" cy="234"/>
                </a:xfrm>
                <a:prstGeom prst="rect">
                  <a:avLst/>
                </a:prstGeom>
                <a:noFill/>
                <a:ln w="127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96307" name="Rectangle 192">
                  <a:extLst>
                    <a:ext uri="{FF2B5EF4-FFF2-40B4-BE49-F238E27FC236}">
                      <a16:creationId xmlns:a16="http://schemas.microsoft.com/office/drawing/2014/main" id="{002FFE85-C2E5-464A-91F8-AA9B7A86A067}"/>
                    </a:ext>
                  </a:extLst>
                </p:cNvPr>
                <p:cNvSpPr>
                  <a:spLocks noChangeArrowheads="1"/>
                </p:cNvSpPr>
                <p:nvPr/>
              </p:nvSpPr>
              <p:spPr bwMode="auto">
                <a:xfrm>
                  <a:off x="1343" y="4775"/>
                  <a:ext cx="152" cy="234"/>
                </a:xfrm>
                <a:prstGeom prst="rect">
                  <a:avLst/>
                </a:prstGeom>
                <a:noFill/>
                <a:ln w="127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grpSp>
        </p:grpSp>
      </p:grpSp>
      <p:sp>
        <p:nvSpPr>
          <p:cNvPr id="96275" name="Text Box 197">
            <a:extLst>
              <a:ext uri="{FF2B5EF4-FFF2-40B4-BE49-F238E27FC236}">
                <a16:creationId xmlns:a16="http://schemas.microsoft.com/office/drawing/2014/main" id="{FCEFB025-30B4-EB42-8390-A596FBE1BAEF}"/>
              </a:ext>
            </a:extLst>
          </p:cNvPr>
          <p:cNvSpPr txBox="1">
            <a:spLocks noChangeArrowheads="1"/>
          </p:cNvSpPr>
          <p:nvPr/>
        </p:nvSpPr>
        <p:spPr bwMode="auto">
          <a:xfrm>
            <a:off x="0" y="5845175"/>
            <a:ext cx="927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r>
              <a:rPr lang="en-US" altLang="ko-KR" sz="2000">
                <a:solidFill>
                  <a:srgbClr val="009900"/>
                </a:solidFill>
                <a:latin typeface="Times New Roman" panose="02020603050405020304" pitchFamily="18" charset="0"/>
                <a:ea typeface="굴림" panose="020B0600000101010101" pitchFamily="34" charset="-127"/>
              </a:rPr>
              <a:t>Here is the generalized n-input logic function by a (n-1)-input MUX.</a:t>
            </a:r>
            <a:endParaRPr lang="en-US" altLang="ko-KR" sz="1800">
              <a:solidFill>
                <a:srgbClr val="000000"/>
              </a:solidFill>
              <a:ea typeface="굴림" panose="020B0600000101010101" pitchFamily="34" charset="-127"/>
            </a:endParaRPr>
          </a:p>
        </p:txBody>
      </p:sp>
      <p:sp>
        <p:nvSpPr>
          <p:cNvPr id="96276" name="Text Box 198">
            <a:extLst>
              <a:ext uri="{FF2B5EF4-FFF2-40B4-BE49-F238E27FC236}">
                <a16:creationId xmlns:a16="http://schemas.microsoft.com/office/drawing/2014/main" id="{BC1D17A2-6A41-484C-A7B7-B34E7D89E85A}"/>
              </a:ext>
            </a:extLst>
          </p:cNvPr>
          <p:cNvSpPr txBox="1">
            <a:spLocks noChangeArrowheads="1"/>
          </p:cNvSpPr>
          <p:nvPr/>
        </p:nvSpPr>
        <p:spPr bwMode="auto">
          <a:xfrm>
            <a:off x="0" y="6121400"/>
            <a:ext cx="9271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r>
              <a:rPr lang="en-US" altLang="ko-KR" sz="2000">
                <a:solidFill>
                  <a:srgbClr val="009900"/>
                </a:solidFill>
                <a:latin typeface="Times New Roman" panose="02020603050405020304" pitchFamily="18" charset="0"/>
                <a:ea typeface="굴림" panose="020B0600000101010101" pitchFamily="34" charset="-127"/>
              </a:rPr>
              <a:t>Depending on the output of two cases of the singled-out variable, a different data input is attached to each minterm of the (n-1) input MUX. Reducing the MUX size is economical.</a:t>
            </a:r>
            <a:endParaRPr lang="en-US" altLang="ko-KR" sz="1800">
              <a:solidFill>
                <a:srgbClr val="000000"/>
              </a:solidFill>
              <a:ea typeface="굴림" panose="020B0600000101010101" pitchFamily="34" charset="-127"/>
            </a:endParaRPr>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141BB12A-4ED0-9649-848C-14E9E293FC5C}"/>
                  </a:ext>
                </a:extLst>
              </p14:cNvPr>
              <p14:cNvContentPartPr/>
              <p14:nvPr/>
            </p14:nvContentPartPr>
            <p14:xfrm>
              <a:off x="960840" y="72360"/>
              <a:ext cx="6374160" cy="2952000"/>
            </p14:xfrm>
          </p:contentPart>
        </mc:Choice>
        <mc:Fallback>
          <p:pic>
            <p:nvPicPr>
              <p:cNvPr id="3" name="Ink 2">
                <a:extLst>
                  <a:ext uri="{FF2B5EF4-FFF2-40B4-BE49-F238E27FC236}">
                    <a16:creationId xmlns:a16="http://schemas.microsoft.com/office/drawing/2014/main" id="{141BB12A-4ED0-9649-848C-14E9E293FC5C}"/>
                  </a:ext>
                </a:extLst>
              </p:cNvPr>
              <p:cNvPicPr/>
              <p:nvPr/>
            </p:nvPicPr>
            <p:blipFill>
              <a:blip r:embed="rId4"/>
              <a:stretch>
                <a:fillRect/>
              </a:stretch>
            </p:blipFill>
            <p:spPr>
              <a:xfrm>
                <a:off x="951480" y="63000"/>
                <a:ext cx="6392880" cy="29707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B2F0E246-F5DA-D84A-A44A-15049E0BBD94}"/>
                  </a:ext>
                </a:extLst>
              </p14:cNvPr>
              <p14:cNvContentPartPr/>
              <p14:nvPr/>
            </p14:nvContentPartPr>
            <p14:xfrm>
              <a:off x="5798880" y="3062880"/>
              <a:ext cx="333720" cy="1787760"/>
            </p14:xfrm>
          </p:contentPart>
        </mc:Choice>
        <mc:Fallback>
          <p:pic>
            <p:nvPicPr>
              <p:cNvPr id="4" name="Ink 3">
                <a:extLst>
                  <a:ext uri="{FF2B5EF4-FFF2-40B4-BE49-F238E27FC236}">
                    <a16:creationId xmlns:a16="http://schemas.microsoft.com/office/drawing/2014/main" id="{B2F0E246-F5DA-D84A-A44A-15049E0BBD94}"/>
                  </a:ext>
                </a:extLst>
              </p:cNvPr>
              <p:cNvPicPr/>
              <p:nvPr/>
            </p:nvPicPr>
            <p:blipFill>
              <a:blip r:embed="rId6"/>
              <a:stretch>
                <a:fillRect/>
              </a:stretch>
            </p:blipFill>
            <p:spPr>
              <a:xfrm>
                <a:off x="5789520" y="3053520"/>
                <a:ext cx="352440" cy="1806480"/>
              </a:xfrm>
              <a:prstGeom prst="rect">
                <a:avLst/>
              </a:prstGeom>
            </p:spPr>
          </p:pic>
        </mc:Fallback>
      </mc:AlternateContent>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슬라이드 번호 개체 틀 4">
            <a:extLst>
              <a:ext uri="{FF2B5EF4-FFF2-40B4-BE49-F238E27FC236}">
                <a16:creationId xmlns:a16="http://schemas.microsoft.com/office/drawing/2014/main" id="{09766551-B933-374C-86D8-81FA9651911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76C779B1-B498-9A4C-A94D-1B1ABA10DF0E}" type="slidenum">
              <a:rPr lang="en-US" altLang="en-US" sz="1200" smtClean="0">
                <a:latin typeface="Garamond" panose="02020404030301010803" pitchFamily="18" charset="0"/>
              </a:rPr>
              <a:pPr>
                <a:spcBef>
                  <a:spcPct val="0"/>
                </a:spcBef>
                <a:buClrTx/>
                <a:buSzTx/>
                <a:buFontTx/>
                <a:buNone/>
              </a:pPr>
              <a:t>34</a:t>
            </a:fld>
            <a:endParaRPr lang="en-US" altLang="en-US" sz="1200">
              <a:latin typeface="Garamond" panose="02020404030301010803" pitchFamily="18" charset="0"/>
            </a:endParaRPr>
          </a:p>
        </p:txBody>
      </p:sp>
      <p:sp>
        <p:nvSpPr>
          <p:cNvPr id="98306" name="Rectangle 109">
            <a:extLst>
              <a:ext uri="{FF2B5EF4-FFF2-40B4-BE49-F238E27FC236}">
                <a16:creationId xmlns:a16="http://schemas.microsoft.com/office/drawing/2014/main" id="{2B274A57-E610-2745-B65C-7ABF6BC0F4D2}"/>
              </a:ext>
            </a:extLst>
          </p:cNvPr>
          <p:cNvSpPr>
            <a:spLocks noGrp="1" noChangeArrowheads="1"/>
          </p:cNvSpPr>
          <p:nvPr>
            <p:ph type="title"/>
          </p:nvPr>
        </p:nvSpPr>
        <p:spPr/>
        <p:txBody>
          <a:bodyPr/>
          <a:lstStyle/>
          <a:p>
            <a:pPr eaLnBrk="1" hangingPunct="1"/>
            <a:r>
              <a:rPr lang="en-US" altLang="ko-KR" b="1">
                <a:ea typeface="굴림" panose="020B0600000101010101" pitchFamily="34" charset="-127"/>
              </a:rPr>
              <a:t>Formalize the problem</a:t>
            </a:r>
          </a:p>
        </p:txBody>
      </p:sp>
      <p:grpSp>
        <p:nvGrpSpPr>
          <p:cNvPr id="98307" name="Group 152">
            <a:extLst>
              <a:ext uri="{FF2B5EF4-FFF2-40B4-BE49-F238E27FC236}">
                <a16:creationId xmlns:a16="http://schemas.microsoft.com/office/drawing/2014/main" id="{1B6ABCC7-7AC0-7245-9C94-573E69F0DCDD}"/>
              </a:ext>
            </a:extLst>
          </p:cNvPr>
          <p:cNvGrpSpPr>
            <a:grpSpLocks/>
          </p:cNvGrpSpPr>
          <p:nvPr/>
        </p:nvGrpSpPr>
        <p:grpSpPr bwMode="auto">
          <a:xfrm>
            <a:off x="606425" y="1150938"/>
            <a:ext cx="2682875" cy="5426075"/>
            <a:chOff x="326" y="912"/>
            <a:chExt cx="1690" cy="3418"/>
          </a:xfrm>
        </p:grpSpPr>
        <p:sp>
          <p:nvSpPr>
            <p:cNvPr id="98422" name="Text Box 126">
              <a:extLst>
                <a:ext uri="{FF2B5EF4-FFF2-40B4-BE49-F238E27FC236}">
                  <a16:creationId xmlns:a16="http://schemas.microsoft.com/office/drawing/2014/main" id="{65A74758-8535-984C-8175-72C7A6743700}"/>
                </a:ext>
              </a:extLst>
            </p:cNvPr>
            <p:cNvSpPr txBox="1">
              <a:spLocks noChangeArrowheads="1"/>
            </p:cNvSpPr>
            <p:nvPr/>
          </p:nvSpPr>
          <p:spPr bwMode="auto">
            <a:xfrm>
              <a:off x="326" y="912"/>
              <a:ext cx="1604" cy="3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424" tIns="45711" rIns="91424" bIns="45711">
              <a:spAutoFit/>
            </a:bodyPr>
            <a:lstStyle>
              <a:lvl1pPr>
                <a:spcBef>
                  <a:spcPct val="20000"/>
                </a:spcBef>
                <a:buClr>
                  <a:schemeClr val="accent1"/>
                </a:buClr>
                <a:buSzPct val="65000"/>
                <a:buFont typeface="Wingdings" pitchFamily="2" charset="2"/>
                <a:buChar char="n"/>
                <a:tabLst>
                  <a:tab pos="452438" algn="l"/>
                  <a:tab pos="920750" algn="l"/>
                  <a:tab pos="1370013" algn="l"/>
                  <a:tab pos="1824038" algn="l"/>
                  <a:tab pos="229235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2438" algn="l"/>
                  <a:tab pos="920750" algn="l"/>
                  <a:tab pos="1370013" algn="l"/>
                  <a:tab pos="1824038" algn="l"/>
                  <a:tab pos="229235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2438" algn="l"/>
                  <a:tab pos="920750" algn="l"/>
                  <a:tab pos="1370013" algn="l"/>
                  <a:tab pos="1824038" algn="l"/>
                  <a:tab pos="229235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2438" algn="l"/>
                  <a:tab pos="920750" algn="l"/>
                  <a:tab pos="1370013" algn="l"/>
                  <a:tab pos="1824038" algn="l"/>
                  <a:tab pos="229235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2438" algn="l"/>
                  <a:tab pos="920750" algn="l"/>
                  <a:tab pos="1370013" algn="l"/>
                  <a:tab pos="1824038" algn="l"/>
                  <a:tab pos="229235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2438" algn="l"/>
                  <a:tab pos="920750" algn="l"/>
                  <a:tab pos="1370013" algn="l"/>
                  <a:tab pos="1824038" algn="l"/>
                  <a:tab pos="229235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2438" algn="l"/>
                  <a:tab pos="920750" algn="l"/>
                  <a:tab pos="1370013" algn="l"/>
                  <a:tab pos="1824038" algn="l"/>
                  <a:tab pos="229235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2438" algn="l"/>
                  <a:tab pos="920750" algn="l"/>
                  <a:tab pos="1370013" algn="l"/>
                  <a:tab pos="1824038" algn="l"/>
                  <a:tab pos="229235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2438" algn="l"/>
                  <a:tab pos="920750" algn="l"/>
                  <a:tab pos="1370013" algn="l"/>
                  <a:tab pos="1824038" algn="l"/>
                  <a:tab pos="2292350" algn="l"/>
                </a:tabLst>
                <a:defRPr sz="1600">
                  <a:solidFill>
                    <a:schemeClr val="tx1"/>
                  </a:solidFill>
                  <a:latin typeface="Arial" panose="020B0604020202020204" pitchFamily="34" charset="0"/>
                </a:defRPr>
              </a:lvl9pPr>
            </a:lstStyle>
            <a:p>
              <a:pPr>
                <a:spcBef>
                  <a:spcPct val="0"/>
                </a:spcBef>
                <a:buClrTx/>
                <a:buSzTx/>
                <a:buFontTx/>
                <a:buNone/>
              </a:pPr>
              <a:r>
                <a:rPr lang="en-US" altLang="ko-KR" sz="1000">
                  <a:latin typeface="Tahoma" panose="020B0604030504040204" pitchFamily="34" charset="0"/>
                  <a:ea typeface="굴림" panose="020B0600000101010101" pitchFamily="34" charset="-127"/>
                </a:rPr>
                <a:t>C0	C1	C2	A	B	F</a:t>
              </a:r>
            </a:p>
            <a:p>
              <a:pPr>
                <a:spcBef>
                  <a:spcPct val="0"/>
                </a:spcBef>
                <a:buClrTx/>
                <a:buSzTx/>
                <a:buFontTx/>
                <a:buNone/>
              </a:pPr>
              <a:r>
                <a:rPr lang="en-US" altLang="ko-KR" sz="1000">
                  <a:latin typeface="Tahoma" panose="020B0604030504040204" pitchFamily="34" charset="0"/>
                  <a:ea typeface="굴림" panose="020B0600000101010101" pitchFamily="34" charset="-127"/>
                </a:rPr>
                <a:t>0	0	0	0	0	1</a:t>
              </a:r>
            </a:p>
            <a:p>
              <a:pPr>
                <a:spcBef>
                  <a:spcPct val="0"/>
                </a:spcBef>
                <a:buClrTx/>
                <a:buSzTx/>
                <a:buFontTx/>
                <a:buNone/>
              </a:pPr>
              <a:r>
                <a:rPr lang="en-US" altLang="ko-KR" sz="1000">
                  <a:latin typeface="Tahoma" panose="020B0604030504040204" pitchFamily="34" charset="0"/>
                  <a:ea typeface="굴림" panose="020B0600000101010101" pitchFamily="34" charset="-127"/>
                </a:rPr>
                <a:t>0	0	0	0	1	1</a:t>
              </a:r>
            </a:p>
            <a:p>
              <a:pPr>
                <a:spcBef>
                  <a:spcPct val="0"/>
                </a:spcBef>
                <a:buClrTx/>
                <a:buSzTx/>
                <a:buFontTx/>
                <a:buNone/>
              </a:pPr>
              <a:r>
                <a:rPr lang="en-US" altLang="ko-KR" sz="1000">
                  <a:latin typeface="Tahoma" panose="020B0604030504040204" pitchFamily="34" charset="0"/>
                  <a:ea typeface="굴림" panose="020B0600000101010101" pitchFamily="34" charset="-127"/>
                </a:rPr>
                <a:t>0	0	0	1	0	1</a:t>
              </a:r>
            </a:p>
            <a:p>
              <a:pPr>
                <a:spcBef>
                  <a:spcPct val="0"/>
                </a:spcBef>
                <a:buClrTx/>
                <a:buSzTx/>
                <a:buFontTx/>
                <a:buNone/>
              </a:pPr>
              <a:r>
                <a:rPr lang="en-US" altLang="ko-KR" sz="1000">
                  <a:latin typeface="Tahoma" panose="020B0604030504040204" pitchFamily="34" charset="0"/>
                  <a:ea typeface="굴림" panose="020B0600000101010101" pitchFamily="34" charset="-127"/>
                </a:rPr>
                <a:t>0	0	0	1	1	1</a:t>
              </a:r>
            </a:p>
            <a:p>
              <a:pPr>
                <a:spcBef>
                  <a:spcPct val="0"/>
                </a:spcBef>
                <a:buClrTx/>
                <a:buSzTx/>
                <a:buFontTx/>
                <a:buNone/>
              </a:pPr>
              <a:r>
                <a:rPr lang="en-US" altLang="ko-KR" sz="1000">
                  <a:latin typeface="Tahoma" panose="020B0604030504040204" pitchFamily="34" charset="0"/>
                  <a:ea typeface="굴림" panose="020B0600000101010101" pitchFamily="34" charset="-127"/>
                </a:rPr>
                <a:t>0	0	1	0	0	0</a:t>
              </a:r>
            </a:p>
            <a:p>
              <a:pPr>
                <a:spcBef>
                  <a:spcPct val="0"/>
                </a:spcBef>
                <a:buClrTx/>
                <a:buSzTx/>
                <a:buFontTx/>
                <a:buNone/>
              </a:pPr>
              <a:r>
                <a:rPr lang="en-US" altLang="ko-KR" sz="1000">
                  <a:latin typeface="Tahoma" panose="020B0604030504040204" pitchFamily="34" charset="0"/>
                  <a:ea typeface="굴림" panose="020B0600000101010101" pitchFamily="34" charset="-127"/>
                </a:rPr>
                <a:t>0	0	1	0	1	1</a:t>
              </a:r>
            </a:p>
            <a:p>
              <a:pPr>
                <a:spcBef>
                  <a:spcPct val="0"/>
                </a:spcBef>
                <a:buClrTx/>
                <a:buSzTx/>
                <a:buFontTx/>
                <a:buNone/>
              </a:pPr>
              <a:r>
                <a:rPr lang="en-US" altLang="ko-KR" sz="1000">
                  <a:latin typeface="Tahoma" panose="020B0604030504040204" pitchFamily="34" charset="0"/>
                  <a:ea typeface="굴림" panose="020B0600000101010101" pitchFamily="34" charset="-127"/>
                </a:rPr>
                <a:t>0	0	1	1	0	1</a:t>
              </a:r>
            </a:p>
            <a:p>
              <a:pPr>
                <a:spcBef>
                  <a:spcPct val="0"/>
                </a:spcBef>
                <a:buClrTx/>
                <a:buSzTx/>
                <a:buFontTx/>
                <a:buNone/>
              </a:pPr>
              <a:r>
                <a:rPr lang="en-US" altLang="ko-KR" sz="1000">
                  <a:latin typeface="Tahoma" panose="020B0604030504040204" pitchFamily="34" charset="0"/>
                  <a:ea typeface="굴림" panose="020B0600000101010101" pitchFamily="34" charset="-127"/>
                </a:rPr>
                <a:t>0	0	1	1	1	1</a:t>
              </a:r>
            </a:p>
            <a:p>
              <a:pPr>
                <a:spcBef>
                  <a:spcPct val="0"/>
                </a:spcBef>
                <a:buClrTx/>
                <a:buSzTx/>
                <a:buFontTx/>
                <a:buNone/>
              </a:pPr>
              <a:r>
                <a:rPr lang="en-US" altLang="ko-KR" sz="1000">
                  <a:latin typeface="Tahoma" panose="020B0604030504040204" pitchFamily="34" charset="0"/>
                  <a:ea typeface="굴림" panose="020B0600000101010101" pitchFamily="34" charset="-127"/>
                </a:rPr>
                <a:t>0	1	0	0	0	1</a:t>
              </a:r>
            </a:p>
            <a:p>
              <a:pPr>
                <a:spcBef>
                  <a:spcPct val="0"/>
                </a:spcBef>
                <a:buClrTx/>
                <a:buSzTx/>
                <a:buFontTx/>
                <a:buNone/>
              </a:pPr>
              <a:r>
                <a:rPr lang="en-US" altLang="ko-KR" sz="1000">
                  <a:latin typeface="Tahoma" panose="020B0604030504040204" pitchFamily="34" charset="0"/>
                  <a:ea typeface="굴림" panose="020B0600000101010101" pitchFamily="34" charset="-127"/>
                </a:rPr>
                <a:t>0	1	0	0	1	1</a:t>
              </a:r>
            </a:p>
            <a:p>
              <a:pPr>
                <a:spcBef>
                  <a:spcPct val="0"/>
                </a:spcBef>
                <a:buClrTx/>
                <a:buSzTx/>
                <a:buFontTx/>
                <a:buNone/>
              </a:pPr>
              <a:r>
                <a:rPr lang="en-US" altLang="ko-KR" sz="1000">
                  <a:latin typeface="Tahoma" panose="020B0604030504040204" pitchFamily="34" charset="0"/>
                  <a:ea typeface="굴림" panose="020B0600000101010101" pitchFamily="34" charset="-127"/>
                </a:rPr>
                <a:t>0	1	0	1	0	1</a:t>
              </a:r>
            </a:p>
            <a:p>
              <a:pPr>
                <a:spcBef>
                  <a:spcPct val="0"/>
                </a:spcBef>
                <a:buClrTx/>
                <a:buSzTx/>
                <a:buFontTx/>
                <a:buNone/>
              </a:pPr>
              <a:r>
                <a:rPr lang="en-US" altLang="ko-KR" sz="1000">
                  <a:latin typeface="Tahoma" panose="020B0604030504040204" pitchFamily="34" charset="0"/>
                  <a:ea typeface="굴림" panose="020B0600000101010101" pitchFamily="34" charset="-127"/>
                </a:rPr>
                <a:t>0	1	0	1	1	0</a:t>
              </a:r>
            </a:p>
            <a:p>
              <a:pPr>
                <a:spcBef>
                  <a:spcPct val="0"/>
                </a:spcBef>
                <a:buClrTx/>
                <a:buSzTx/>
                <a:buFontTx/>
                <a:buNone/>
              </a:pPr>
              <a:r>
                <a:rPr lang="en-US" altLang="ko-KR" sz="1000">
                  <a:latin typeface="Tahoma" panose="020B0604030504040204" pitchFamily="34" charset="0"/>
                  <a:ea typeface="굴림" panose="020B0600000101010101" pitchFamily="34" charset="-127"/>
                </a:rPr>
                <a:t>0	1	1	0	0	0</a:t>
              </a:r>
            </a:p>
            <a:p>
              <a:pPr>
                <a:spcBef>
                  <a:spcPct val="0"/>
                </a:spcBef>
                <a:buClrTx/>
                <a:buSzTx/>
                <a:buFontTx/>
                <a:buNone/>
              </a:pPr>
              <a:r>
                <a:rPr lang="en-US" altLang="ko-KR" sz="1000">
                  <a:latin typeface="Tahoma" panose="020B0604030504040204" pitchFamily="34" charset="0"/>
                  <a:ea typeface="굴림" panose="020B0600000101010101" pitchFamily="34" charset="-127"/>
                </a:rPr>
                <a:t>0	1	1	0	1	1</a:t>
              </a:r>
            </a:p>
            <a:p>
              <a:pPr>
                <a:spcBef>
                  <a:spcPct val="0"/>
                </a:spcBef>
                <a:buClrTx/>
                <a:buSzTx/>
                <a:buFontTx/>
                <a:buNone/>
              </a:pPr>
              <a:r>
                <a:rPr lang="en-US" altLang="ko-KR" sz="1000">
                  <a:latin typeface="Tahoma" panose="020B0604030504040204" pitchFamily="34" charset="0"/>
                  <a:ea typeface="굴림" panose="020B0600000101010101" pitchFamily="34" charset="-127"/>
                </a:rPr>
                <a:t>0	1	1	1	0	1</a:t>
              </a:r>
            </a:p>
            <a:p>
              <a:pPr>
                <a:spcBef>
                  <a:spcPct val="0"/>
                </a:spcBef>
                <a:buClrTx/>
                <a:buSzTx/>
                <a:buFontTx/>
                <a:buNone/>
              </a:pPr>
              <a:r>
                <a:rPr lang="en-US" altLang="ko-KR" sz="1000">
                  <a:latin typeface="Tahoma" panose="020B0604030504040204" pitchFamily="34" charset="0"/>
                  <a:ea typeface="굴림" panose="020B0600000101010101" pitchFamily="34" charset="-127"/>
                </a:rPr>
                <a:t>0	1	1	1	1	0</a:t>
              </a:r>
            </a:p>
            <a:p>
              <a:pPr>
                <a:spcBef>
                  <a:spcPct val="0"/>
                </a:spcBef>
                <a:buClrTx/>
                <a:buSzTx/>
                <a:buFontTx/>
                <a:buNone/>
              </a:pPr>
              <a:r>
                <a:rPr lang="en-US" altLang="ko-KR" sz="1000">
                  <a:latin typeface="Tahoma" panose="020B0604030504040204" pitchFamily="34" charset="0"/>
                  <a:ea typeface="굴림" panose="020B0600000101010101" pitchFamily="34" charset="-127"/>
                </a:rPr>
                <a:t>1	0	0	0	0	1</a:t>
              </a:r>
            </a:p>
            <a:p>
              <a:pPr>
                <a:spcBef>
                  <a:spcPct val="0"/>
                </a:spcBef>
                <a:buClrTx/>
                <a:buSzTx/>
                <a:buFontTx/>
                <a:buNone/>
              </a:pPr>
              <a:r>
                <a:rPr lang="en-US" altLang="ko-KR" sz="1000">
                  <a:latin typeface="Tahoma" panose="020B0604030504040204" pitchFamily="34" charset="0"/>
                  <a:ea typeface="굴림" panose="020B0600000101010101" pitchFamily="34" charset="-127"/>
                </a:rPr>
                <a:t>1	0	0	0	1	0</a:t>
              </a:r>
            </a:p>
            <a:p>
              <a:pPr>
                <a:spcBef>
                  <a:spcPct val="0"/>
                </a:spcBef>
                <a:buClrTx/>
                <a:buSzTx/>
                <a:buFontTx/>
                <a:buNone/>
              </a:pPr>
              <a:r>
                <a:rPr lang="en-US" altLang="ko-KR" sz="1000">
                  <a:latin typeface="Tahoma" panose="020B0604030504040204" pitchFamily="34" charset="0"/>
                  <a:ea typeface="굴림" panose="020B0600000101010101" pitchFamily="34" charset="-127"/>
                </a:rPr>
                <a:t>1	0	0	1	0	0</a:t>
              </a:r>
            </a:p>
            <a:p>
              <a:pPr>
                <a:spcBef>
                  <a:spcPct val="0"/>
                </a:spcBef>
                <a:buClrTx/>
                <a:buSzTx/>
                <a:buFontTx/>
                <a:buNone/>
              </a:pPr>
              <a:r>
                <a:rPr lang="en-US" altLang="ko-KR" sz="1000">
                  <a:latin typeface="Tahoma" panose="020B0604030504040204" pitchFamily="34" charset="0"/>
                  <a:ea typeface="굴림" panose="020B0600000101010101" pitchFamily="34" charset="-127"/>
                </a:rPr>
                <a:t>1	0	0	1	1	1</a:t>
              </a:r>
            </a:p>
            <a:p>
              <a:pPr>
                <a:spcBef>
                  <a:spcPct val="0"/>
                </a:spcBef>
                <a:buClrTx/>
                <a:buSzTx/>
                <a:buFontTx/>
                <a:buNone/>
              </a:pPr>
              <a:r>
                <a:rPr lang="en-US" altLang="ko-KR" sz="1000">
                  <a:latin typeface="Tahoma" panose="020B0604030504040204" pitchFamily="34" charset="0"/>
                  <a:ea typeface="굴림" panose="020B0600000101010101" pitchFamily="34" charset="-127"/>
                </a:rPr>
                <a:t>1	0	1	0	0	0</a:t>
              </a:r>
            </a:p>
            <a:p>
              <a:pPr>
                <a:spcBef>
                  <a:spcPct val="0"/>
                </a:spcBef>
                <a:buClrTx/>
                <a:buSzTx/>
                <a:buFontTx/>
                <a:buNone/>
              </a:pPr>
              <a:r>
                <a:rPr lang="en-US" altLang="ko-KR" sz="1000">
                  <a:latin typeface="Tahoma" panose="020B0604030504040204" pitchFamily="34" charset="0"/>
                  <a:ea typeface="굴림" panose="020B0600000101010101" pitchFamily="34" charset="-127"/>
                </a:rPr>
                <a:t>1	0	1	0	1	0</a:t>
              </a:r>
            </a:p>
            <a:p>
              <a:pPr>
                <a:spcBef>
                  <a:spcPct val="0"/>
                </a:spcBef>
                <a:buClrTx/>
                <a:buSzTx/>
                <a:buFontTx/>
                <a:buNone/>
              </a:pPr>
              <a:r>
                <a:rPr lang="en-US" altLang="ko-KR" sz="1000">
                  <a:latin typeface="Tahoma" panose="020B0604030504040204" pitchFamily="34" charset="0"/>
                  <a:ea typeface="굴림" panose="020B0600000101010101" pitchFamily="34" charset="-127"/>
                </a:rPr>
                <a:t>1	0	1	1	0	0</a:t>
              </a:r>
            </a:p>
            <a:p>
              <a:pPr>
                <a:spcBef>
                  <a:spcPct val="0"/>
                </a:spcBef>
                <a:buClrTx/>
                <a:buSzTx/>
                <a:buFontTx/>
                <a:buNone/>
              </a:pPr>
              <a:r>
                <a:rPr lang="en-US" altLang="ko-KR" sz="1000">
                  <a:latin typeface="Tahoma" panose="020B0604030504040204" pitchFamily="34" charset="0"/>
                  <a:ea typeface="굴림" panose="020B0600000101010101" pitchFamily="34" charset="-127"/>
                </a:rPr>
                <a:t>1	0	1	1	1	1</a:t>
              </a:r>
            </a:p>
            <a:p>
              <a:pPr>
                <a:spcBef>
                  <a:spcPct val="0"/>
                </a:spcBef>
                <a:buClrTx/>
                <a:buSzTx/>
                <a:buFontTx/>
                <a:buNone/>
              </a:pPr>
              <a:r>
                <a:rPr lang="en-US" altLang="ko-KR" sz="1000">
                  <a:latin typeface="Tahoma" panose="020B0604030504040204" pitchFamily="34" charset="0"/>
                  <a:ea typeface="굴림" panose="020B0600000101010101" pitchFamily="34" charset="-127"/>
                </a:rPr>
                <a:t>1	1	0	0	0	1</a:t>
              </a:r>
            </a:p>
            <a:p>
              <a:pPr>
                <a:spcBef>
                  <a:spcPct val="0"/>
                </a:spcBef>
                <a:buClrTx/>
                <a:buSzTx/>
                <a:buFontTx/>
                <a:buNone/>
              </a:pPr>
              <a:r>
                <a:rPr lang="en-US" altLang="ko-KR" sz="1000">
                  <a:latin typeface="Tahoma" panose="020B0604030504040204" pitchFamily="34" charset="0"/>
                  <a:ea typeface="굴림" panose="020B0600000101010101" pitchFamily="34" charset="-127"/>
                </a:rPr>
                <a:t>1	1	0	0	1	0</a:t>
              </a:r>
            </a:p>
            <a:p>
              <a:pPr>
                <a:spcBef>
                  <a:spcPct val="0"/>
                </a:spcBef>
                <a:buClrTx/>
                <a:buSzTx/>
                <a:buFontTx/>
                <a:buNone/>
              </a:pPr>
              <a:r>
                <a:rPr lang="en-US" altLang="ko-KR" sz="1000">
                  <a:latin typeface="Tahoma" panose="020B0604030504040204" pitchFamily="34" charset="0"/>
                  <a:ea typeface="굴림" panose="020B0600000101010101" pitchFamily="34" charset="-127"/>
                </a:rPr>
                <a:t>1	1	0	1	0	0</a:t>
              </a:r>
            </a:p>
            <a:p>
              <a:pPr>
                <a:spcBef>
                  <a:spcPct val="0"/>
                </a:spcBef>
                <a:buClrTx/>
                <a:buSzTx/>
                <a:buFontTx/>
                <a:buNone/>
              </a:pPr>
              <a:r>
                <a:rPr lang="en-US" altLang="ko-KR" sz="1000">
                  <a:latin typeface="Tahoma" panose="020B0604030504040204" pitchFamily="34" charset="0"/>
                  <a:ea typeface="굴림" panose="020B0600000101010101" pitchFamily="34" charset="-127"/>
                </a:rPr>
                <a:t>1	1	0	1	1	0</a:t>
              </a:r>
            </a:p>
            <a:p>
              <a:pPr>
                <a:spcBef>
                  <a:spcPct val="0"/>
                </a:spcBef>
                <a:buClrTx/>
                <a:buSzTx/>
                <a:buFontTx/>
                <a:buNone/>
              </a:pPr>
              <a:r>
                <a:rPr lang="en-US" altLang="ko-KR" sz="1000">
                  <a:latin typeface="Tahoma" panose="020B0604030504040204" pitchFamily="34" charset="0"/>
                  <a:ea typeface="굴림" panose="020B0600000101010101" pitchFamily="34" charset="-127"/>
                </a:rPr>
                <a:t>1	1	1	0	0	0</a:t>
              </a:r>
            </a:p>
            <a:p>
              <a:pPr>
                <a:spcBef>
                  <a:spcPct val="0"/>
                </a:spcBef>
                <a:buClrTx/>
                <a:buSzTx/>
                <a:buFontTx/>
                <a:buNone/>
              </a:pPr>
              <a:r>
                <a:rPr lang="en-US" altLang="ko-KR" sz="1000">
                  <a:latin typeface="Tahoma" panose="020B0604030504040204" pitchFamily="34" charset="0"/>
                  <a:ea typeface="굴림" panose="020B0600000101010101" pitchFamily="34" charset="-127"/>
                </a:rPr>
                <a:t>1	1	1	0	1	0</a:t>
              </a:r>
            </a:p>
            <a:p>
              <a:pPr>
                <a:spcBef>
                  <a:spcPct val="0"/>
                </a:spcBef>
                <a:buClrTx/>
                <a:buSzTx/>
                <a:buFontTx/>
                <a:buNone/>
              </a:pPr>
              <a:r>
                <a:rPr lang="en-US" altLang="ko-KR" sz="1000">
                  <a:latin typeface="Tahoma" panose="020B0604030504040204" pitchFamily="34" charset="0"/>
                  <a:ea typeface="굴림" panose="020B0600000101010101" pitchFamily="34" charset="-127"/>
                </a:rPr>
                <a:t>1	1	1	1	0	0</a:t>
              </a:r>
            </a:p>
            <a:p>
              <a:pPr>
                <a:spcBef>
                  <a:spcPct val="0"/>
                </a:spcBef>
                <a:buClrTx/>
                <a:buSzTx/>
                <a:buFontTx/>
                <a:buNone/>
              </a:pPr>
              <a:r>
                <a:rPr lang="en-US" altLang="ko-KR" sz="1000">
                  <a:latin typeface="Tahoma" panose="020B0604030504040204" pitchFamily="34" charset="0"/>
                  <a:ea typeface="굴림" panose="020B0600000101010101" pitchFamily="34" charset="-127"/>
                </a:rPr>
                <a:t>1	1	1	1	1	0</a:t>
              </a:r>
            </a:p>
            <a:p>
              <a:pPr>
                <a:spcBef>
                  <a:spcPct val="0"/>
                </a:spcBef>
                <a:buClrTx/>
                <a:buSzTx/>
                <a:buFontTx/>
                <a:buNone/>
              </a:pPr>
              <a:endParaRPr lang="en-US" altLang="ko-KR" sz="1000">
                <a:latin typeface="Tahoma" panose="020B0604030504040204" pitchFamily="34" charset="0"/>
                <a:ea typeface="굴림" panose="020B0600000101010101" pitchFamily="34" charset="-127"/>
              </a:endParaRPr>
            </a:p>
            <a:p>
              <a:pPr>
                <a:spcBef>
                  <a:spcPct val="0"/>
                </a:spcBef>
                <a:buClrTx/>
                <a:buSzTx/>
                <a:buFontTx/>
                <a:buNone/>
              </a:pPr>
              <a:endParaRPr lang="en-US" altLang="ko-KR" sz="1000">
                <a:latin typeface="Tahoma" panose="020B0604030504040204" pitchFamily="34" charset="0"/>
                <a:ea typeface="굴림" panose="020B0600000101010101" pitchFamily="34" charset="-127"/>
              </a:endParaRPr>
            </a:p>
          </p:txBody>
        </p:sp>
        <p:sp>
          <p:nvSpPr>
            <p:cNvPr id="98423" name="Line 127">
              <a:extLst>
                <a:ext uri="{FF2B5EF4-FFF2-40B4-BE49-F238E27FC236}">
                  <a16:creationId xmlns:a16="http://schemas.microsoft.com/office/drawing/2014/main" id="{BF277FE6-E29A-6C4D-BE1B-CB39B32B3350}"/>
                </a:ext>
              </a:extLst>
            </p:cNvPr>
            <p:cNvSpPr>
              <a:spLocks noChangeShapeType="1"/>
            </p:cNvSpPr>
            <p:nvPr/>
          </p:nvSpPr>
          <p:spPr bwMode="auto">
            <a:xfrm>
              <a:off x="336" y="1028"/>
              <a:ext cx="168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8424" name="Line 128">
              <a:extLst>
                <a:ext uri="{FF2B5EF4-FFF2-40B4-BE49-F238E27FC236}">
                  <a16:creationId xmlns:a16="http://schemas.microsoft.com/office/drawing/2014/main" id="{9A8B656D-0E2C-694E-A23B-EC71478EC225}"/>
                </a:ext>
              </a:extLst>
            </p:cNvPr>
            <p:cNvSpPr>
              <a:spLocks noChangeShapeType="1"/>
            </p:cNvSpPr>
            <p:nvPr/>
          </p:nvSpPr>
          <p:spPr bwMode="auto">
            <a:xfrm>
              <a:off x="1710" y="912"/>
              <a:ext cx="0" cy="321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8425" name="Line 131">
              <a:extLst>
                <a:ext uri="{FF2B5EF4-FFF2-40B4-BE49-F238E27FC236}">
                  <a16:creationId xmlns:a16="http://schemas.microsoft.com/office/drawing/2014/main" id="{EEF64B6F-6905-FC45-A0DB-3BD1832E3408}"/>
                </a:ext>
              </a:extLst>
            </p:cNvPr>
            <p:cNvSpPr>
              <a:spLocks noChangeShapeType="1"/>
            </p:cNvSpPr>
            <p:nvPr/>
          </p:nvSpPr>
          <p:spPr bwMode="auto">
            <a:xfrm>
              <a:off x="336" y="1412"/>
              <a:ext cx="168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8426" name="Line 132">
              <a:extLst>
                <a:ext uri="{FF2B5EF4-FFF2-40B4-BE49-F238E27FC236}">
                  <a16:creationId xmlns:a16="http://schemas.microsoft.com/office/drawing/2014/main" id="{2F9BF974-A3FC-EC42-8163-027E9F7BECB5}"/>
                </a:ext>
              </a:extLst>
            </p:cNvPr>
            <p:cNvSpPr>
              <a:spLocks noChangeShapeType="1"/>
            </p:cNvSpPr>
            <p:nvPr/>
          </p:nvSpPr>
          <p:spPr bwMode="auto">
            <a:xfrm>
              <a:off x="336" y="1796"/>
              <a:ext cx="168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8427" name="Line 133">
              <a:extLst>
                <a:ext uri="{FF2B5EF4-FFF2-40B4-BE49-F238E27FC236}">
                  <a16:creationId xmlns:a16="http://schemas.microsoft.com/office/drawing/2014/main" id="{91435769-3E91-444F-837A-A1A93F16DBC0}"/>
                </a:ext>
              </a:extLst>
            </p:cNvPr>
            <p:cNvSpPr>
              <a:spLocks noChangeShapeType="1"/>
            </p:cNvSpPr>
            <p:nvPr/>
          </p:nvSpPr>
          <p:spPr bwMode="auto">
            <a:xfrm>
              <a:off x="336" y="2190"/>
              <a:ext cx="168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8428" name="Line 134">
              <a:extLst>
                <a:ext uri="{FF2B5EF4-FFF2-40B4-BE49-F238E27FC236}">
                  <a16:creationId xmlns:a16="http://schemas.microsoft.com/office/drawing/2014/main" id="{4D59F0DE-65AA-E441-AC92-E56FE1F00919}"/>
                </a:ext>
              </a:extLst>
            </p:cNvPr>
            <p:cNvSpPr>
              <a:spLocks noChangeShapeType="1"/>
            </p:cNvSpPr>
            <p:nvPr/>
          </p:nvSpPr>
          <p:spPr bwMode="auto">
            <a:xfrm>
              <a:off x="336" y="2564"/>
              <a:ext cx="168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8429" name="Line 135">
              <a:extLst>
                <a:ext uri="{FF2B5EF4-FFF2-40B4-BE49-F238E27FC236}">
                  <a16:creationId xmlns:a16="http://schemas.microsoft.com/office/drawing/2014/main" id="{6B5CEAF8-C32D-BD44-AD22-9E8AD17A6648}"/>
                </a:ext>
              </a:extLst>
            </p:cNvPr>
            <p:cNvSpPr>
              <a:spLocks noChangeShapeType="1"/>
            </p:cNvSpPr>
            <p:nvPr/>
          </p:nvSpPr>
          <p:spPr bwMode="auto">
            <a:xfrm>
              <a:off x="336" y="2948"/>
              <a:ext cx="168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8430" name="Line 136">
              <a:extLst>
                <a:ext uri="{FF2B5EF4-FFF2-40B4-BE49-F238E27FC236}">
                  <a16:creationId xmlns:a16="http://schemas.microsoft.com/office/drawing/2014/main" id="{45E70F2C-D909-D64B-AFCF-5E8A6588F349}"/>
                </a:ext>
              </a:extLst>
            </p:cNvPr>
            <p:cNvSpPr>
              <a:spLocks noChangeShapeType="1"/>
            </p:cNvSpPr>
            <p:nvPr/>
          </p:nvSpPr>
          <p:spPr bwMode="auto">
            <a:xfrm>
              <a:off x="336" y="3332"/>
              <a:ext cx="168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8431" name="Line 137">
              <a:extLst>
                <a:ext uri="{FF2B5EF4-FFF2-40B4-BE49-F238E27FC236}">
                  <a16:creationId xmlns:a16="http://schemas.microsoft.com/office/drawing/2014/main" id="{271E6B42-C734-6447-842A-BA984359C83C}"/>
                </a:ext>
              </a:extLst>
            </p:cNvPr>
            <p:cNvSpPr>
              <a:spLocks noChangeShapeType="1"/>
            </p:cNvSpPr>
            <p:nvPr/>
          </p:nvSpPr>
          <p:spPr bwMode="auto">
            <a:xfrm>
              <a:off x="336" y="3726"/>
              <a:ext cx="168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3" name="그룹 2">
            <a:extLst>
              <a:ext uri="{FF2B5EF4-FFF2-40B4-BE49-F238E27FC236}">
                <a16:creationId xmlns:a16="http://schemas.microsoft.com/office/drawing/2014/main" id="{F7C7463F-295A-104E-8F3C-EFDBB00B8FB8}"/>
              </a:ext>
            </a:extLst>
          </p:cNvPr>
          <p:cNvGrpSpPr>
            <a:grpSpLocks/>
          </p:cNvGrpSpPr>
          <p:nvPr/>
        </p:nvGrpSpPr>
        <p:grpSpPr bwMode="auto">
          <a:xfrm>
            <a:off x="3343275" y="1025525"/>
            <a:ext cx="5927725" cy="5026025"/>
            <a:chOff x="3343275" y="844550"/>
            <a:chExt cx="5927725" cy="5026025"/>
          </a:xfrm>
        </p:grpSpPr>
        <p:sp>
          <p:nvSpPr>
            <p:cNvPr id="98309" name="Rectangle 10">
              <a:extLst>
                <a:ext uri="{FF2B5EF4-FFF2-40B4-BE49-F238E27FC236}">
                  <a16:creationId xmlns:a16="http://schemas.microsoft.com/office/drawing/2014/main" id="{5ED7FF96-270B-9C40-BF2F-C5FE8F59172F}"/>
                </a:ext>
              </a:extLst>
            </p:cNvPr>
            <p:cNvSpPr>
              <a:spLocks noChangeArrowheads="1"/>
            </p:cNvSpPr>
            <p:nvPr/>
          </p:nvSpPr>
          <p:spPr bwMode="auto">
            <a:xfrm>
              <a:off x="3886200" y="844550"/>
              <a:ext cx="4686300"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22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choose implementation technology</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5-variable K-map to discrete gates</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multiplexer implementation</a:t>
              </a:r>
            </a:p>
          </p:txBody>
        </p:sp>
        <p:sp>
          <p:nvSpPr>
            <p:cNvPr id="98310" name="Rectangle 15">
              <a:extLst>
                <a:ext uri="{FF2B5EF4-FFF2-40B4-BE49-F238E27FC236}">
                  <a16:creationId xmlns:a16="http://schemas.microsoft.com/office/drawing/2014/main" id="{A103E3EE-B3C6-2D48-9D97-DC11E28CA26D}"/>
                </a:ext>
              </a:extLst>
            </p:cNvPr>
            <p:cNvSpPr>
              <a:spLocks noChangeArrowheads="1"/>
            </p:cNvSpPr>
            <p:nvPr/>
          </p:nvSpPr>
          <p:spPr bwMode="auto">
            <a:xfrm>
              <a:off x="5575300" y="2241550"/>
              <a:ext cx="406400" cy="207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20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1</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 </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 </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 </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 </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 </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 </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0</a:t>
              </a:r>
            </a:p>
          </p:txBody>
        </p:sp>
        <p:grpSp>
          <p:nvGrpSpPr>
            <p:cNvPr id="98311" name="Group 149">
              <a:extLst>
                <a:ext uri="{FF2B5EF4-FFF2-40B4-BE49-F238E27FC236}">
                  <a16:creationId xmlns:a16="http://schemas.microsoft.com/office/drawing/2014/main" id="{CAD0D1DA-DA17-CF4E-83DB-D9CB3AEEC1EC}"/>
                </a:ext>
              </a:extLst>
            </p:cNvPr>
            <p:cNvGrpSpPr>
              <a:grpSpLocks/>
            </p:cNvGrpSpPr>
            <p:nvPr/>
          </p:nvGrpSpPr>
          <p:grpSpPr bwMode="auto">
            <a:xfrm>
              <a:off x="4044950" y="3695700"/>
              <a:ext cx="1803400" cy="469900"/>
              <a:chOff x="2548" y="2970"/>
              <a:chExt cx="1136" cy="296"/>
            </a:xfrm>
          </p:grpSpPr>
          <p:sp>
            <p:nvSpPr>
              <p:cNvPr id="98402" name="Rectangle 36">
                <a:extLst>
                  <a:ext uri="{FF2B5EF4-FFF2-40B4-BE49-F238E27FC236}">
                    <a16:creationId xmlns:a16="http://schemas.microsoft.com/office/drawing/2014/main" id="{18DA7C05-CC94-A145-9E32-776471863BEC}"/>
                  </a:ext>
                </a:extLst>
              </p:cNvPr>
              <p:cNvSpPr>
                <a:spLocks noChangeArrowheads="1"/>
              </p:cNvSpPr>
              <p:nvPr/>
            </p:nvSpPr>
            <p:spPr bwMode="auto">
              <a:xfrm>
                <a:off x="2548" y="2970"/>
                <a:ext cx="116"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A</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B</a:t>
                </a:r>
              </a:p>
            </p:txBody>
          </p:sp>
          <p:grpSp>
            <p:nvGrpSpPr>
              <p:cNvPr id="98403" name="Group 144">
                <a:extLst>
                  <a:ext uri="{FF2B5EF4-FFF2-40B4-BE49-F238E27FC236}">
                    <a16:creationId xmlns:a16="http://schemas.microsoft.com/office/drawing/2014/main" id="{FA42DAD6-6F0A-B24C-900E-D4B604C3FC77}"/>
                  </a:ext>
                </a:extLst>
              </p:cNvPr>
              <p:cNvGrpSpPr>
                <a:grpSpLocks/>
              </p:cNvGrpSpPr>
              <p:nvPr/>
            </p:nvGrpSpPr>
            <p:grpSpPr bwMode="auto">
              <a:xfrm>
                <a:off x="2732" y="3035"/>
                <a:ext cx="952" cy="175"/>
                <a:chOff x="2732" y="3035"/>
                <a:chExt cx="952" cy="175"/>
              </a:xfrm>
            </p:grpSpPr>
            <p:grpSp>
              <p:nvGrpSpPr>
                <p:cNvPr id="98404" name="Group 139">
                  <a:extLst>
                    <a:ext uri="{FF2B5EF4-FFF2-40B4-BE49-F238E27FC236}">
                      <a16:creationId xmlns:a16="http://schemas.microsoft.com/office/drawing/2014/main" id="{513595F5-EA59-F947-862B-3616CAA62E14}"/>
                    </a:ext>
                  </a:extLst>
                </p:cNvPr>
                <p:cNvGrpSpPr>
                  <a:grpSpLocks/>
                </p:cNvGrpSpPr>
                <p:nvPr/>
              </p:nvGrpSpPr>
              <p:grpSpPr bwMode="auto">
                <a:xfrm>
                  <a:off x="2804" y="3035"/>
                  <a:ext cx="312" cy="175"/>
                  <a:chOff x="2804" y="2395"/>
                  <a:chExt cx="312" cy="175"/>
                </a:xfrm>
              </p:grpSpPr>
              <p:sp>
                <p:nvSpPr>
                  <p:cNvPr id="98410" name="Arc 45">
                    <a:extLst>
                      <a:ext uri="{FF2B5EF4-FFF2-40B4-BE49-F238E27FC236}">
                        <a16:creationId xmlns:a16="http://schemas.microsoft.com/office/drawing/2014/main" id="{BC32CD7C-7EC5-9B4E-A956-02E65CAC257F}"/>
                      </a:ext>
                    </a:extLst>
                  </p:cNvPr>
                  <p:cNvSpPr>
                    <a:spLocks/>
                  </p:cNvSpPr>
                  <p:nvPr/>
                </p:nvSpPr>
                <p:spPr bwMode="auto">
                  <a:xfrm>
                    <a:off x="2812" y="2478"/>
                    <a:ext cx="268" cy="8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98411" name="Arc 46">
                    <a:extLst>
                      <a:ext uri="{FF2B5EF4-FFF2-40B4-BE49-F238E27FC236}">
                        <a16:creationId xmlns:a16="http://schemas.microsoft.com/office/drawing/2014/main" id="{D3629932-4E04-814F-BDCA-739279E301A9}"/>
                      </a:ext>
                    </a:extLst>
                  </p:cNvPr>
                  <p:cNvSpPr>
                    <a:spLocks/>
                  </p:cNvSpPr>
                  <p:nvPr/>
                </p:nvSpPr>
                <p:spPr bwMode="auto">
                  <a:xfrm>
                    <a:off x="2812" y="2478"/>
                    <a:ext cx="272" cy="9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98412" name="Arc 47">
                    <a:extLst>
                      <a:ext uri="{FF2B5EF4-FFF2-40B4-BE49-F238E27FC236}">
                        <a16:creationId xmlns:a16="http://schemas.microsoft.com/office/drawing/2014/main" id="{4C7B98AD-303F-F249-B282-32CDD4DFC275}"/>
                      </a:ext>
                    </a:extLst>
                  </p:cNvPr>
                  <p:cNvSpPr>
                    <a:spLocks/>
                  </p:cNvSpPr>
                  <p:nvPr/>
                </p:nvSpPr>
                <p:spPr bwMode="auto">
                  <a:xfrm>
                    <a:off x="2812" y="2399"/>
                    <a:ext cx="268" cy="8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98413" name="Arc 48">
                    <a:extLst>
                      <a:ext uri="{FF2B5EF4-FFF2-40B4-BE49-F238E27FC236}">
                        <a16:creationId xmlns:a16="http://schemas.microsoft.com/office/drawing/2014/main" id="{AA8E1E87-0C5A-7942-ADE7-F874CE8BCC35}"/>
                      </a:ext>
                    </a:extLst>
                  </p:cNvPr>
                  <p:cNvSpPr>
                    <a:spLocks/>
                  </p:cNvSpPr>
                  <p:nvPr/>
                </p:nvSpPr>
                <p:spPr bwMode="auto">
                  <a:xfrm>
                    <a:off x="2812" y="2395"/>
                    <a:ext cx="272" cy="9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98414" name="Arc 49">
                    <a:extLst>
                      <a:ext uri="{FF2B5EF4-FFF2-40B4-BE49-F238E27FC236}">
                        <a16:creationId xmlns:a16="http://schemas.microsoft.com/office/drawing/2014/main" id="{7C909D41-3982-134B-BE37-9147863B2D76}"/>
                      </a:ext>
                    </a:extLst>
                  </p:cNvPr>
                  <p:cNvSpPr>
                    <a:spLocks/>
                  </p:cNvSpPr>
                  <p:nvPr/>
                </p:nvSpPr>
                <p:spPr bwMode="auto">
                  <a:xfrm>
                    <a:off x="2808" y="2399"/>
                    <a:ext cx="24" cy="8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98415" name="Arc 50">
                    <a:extLst>
                      <a:ext uri="{FF2B5EF4-FFF2-40B4-BE49-F238E27FC236}">
                        <a16:creationId xmlns:a16="http://schemas.microsoft.com/office/drawing/2014/main" id="{30834E54-D965-B64F-B039-20C886F42F33}"/>
                      </a:ext>
                    </a:extLst>
                  </p:cNvPr>
                  <p:cNvSpPr>
                    <a:spLocks/>
                  </p:cNvSpPr>
                  <p:nvPr/>
                </p:nvSpPr>
                <p:spPr bwMode="auto">
                  <a:xfrm>
                    <a:off x="2808" y="2395"/>
                    <a:ext cx="28" cy="8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98416" name="Arc 51">
                    <a:extLst>
                      <a:ext uri="{FF2B5EF4-FFF2-40B4-BE49-F238E27FC236}">
                        <a16:creationId xmlns:a16="http://schemas.microsoft.com/office/drawing/2014/main" id="{3BAD29B6-9EDA-2041-A43C-92A72ECC1474}"/>
                      </a:ext>
                    </a:extLst>
                  </p:cNvPr>
                  <p:cNvSpPr>
                    <a:spLocks/>
                  </p:cNvSpPr>
                  <p:nvPr/>
                </p:nvSpPr>
                <p:spPr bwMode="auto">
                  <a:xfrm>
                    <a:off x="2816" y="2478"/>
                    <a:ext cx="16" cy="8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98417" name="Arc 52">
                    <a:extLst>
                      <a:ext uri="{FF2B5EF4-FFF2-40B4-BE49-F238E27FC236}">
                        <a16:creationId xmlns:a16="http://schemas.microsoft.com/office/drawing/2014/main" id="{D12FAC56-8367-904C-AD10-65EDEB34C693}"/>
                      </a:ext>
                    </a:extLst>
                  </p:cNvPr>
                  <p:cNvSpPr>
                    <a:spLocks/>
                  </p:cNvSpPr>
                  <p:nvPr/>
                </p:nvSpPr>
                <p:spPr bwMode="auto">
                  <a:xfrm>
                    <a:off x="2816" y="2478"/>
                    <a:ext cx="20" cy="8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98418" name="Line 53">
                    <a:extLst>
                      <a:ext uri="{FF2B5EF4-FFF2-40B4-BE49-F238E27FC236}">
                        <a16:creationId xmlns:a16="http://schemas.microsoft.com/office/drawing/2014/main" id="{F84B90FE-ABDB-9C4E-BD20-86BAF1F527F7}"/>
                      </a:ext>
                    </a:extLst>
                  </p:cNvPr>
                  <p:cNvSpPr>
                    <a:spLocks noChangeShapeType="1"/>
                  </p:cNvSpPr>
                  <p:nvPr/>
                </p:nvSpPr>
                <p:spPr bwMode="auto">
                  <a:xfrm>
                    <a:off x="2804" y="2438"/>
                    <a:ext cx="2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8419" name="Line 54">
                    <a:extLst>
                      <a:ext uri="{FF2B5EF4-FFF2-40B4-BE49-F238E27FC236}">
                        <a16:creationId xmlns:a16="http://schemas.microsoft.com/office/drawing/2014/main" id="{7D399BA6-62F4-3F40-A86B-23D032A89B75}"/>
                      </a:ext>
                    </a:extLst>
                  </p:cNvPr>
                  <p:cNvSpPr>
                    <a:spLocks noChangeShapeType="1"/>
                  </p:cNvSpPr>
                  <p:nvPr/>
                </p:nvSpPr>
                <p:spPr bwMode="auto">
                  <a:xfrm>
                    <a:off x="2804" y="2518"/>
                    <a:ext cx="2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8420" name="Oval 55">
                    <a:extLst>
                      <a:ext uri="{FF2B5EF4-FFF2-40B4-BE49-F238E27FC236}">
                        <a16:creationId xmlns:a16="http://schemas.microsoft.com/office/drawing/2014/main" id="{33AE3A15-D3C5-DC4B-9654-1889822FFEF1}"/>
                      </a:ext>
                    </a:extLst>
                  </p:cNvPr>
                  <p:cNvSpPr>
                    <a:spLocks noChangeArrowheads="1"/>
                  </p:cNvSpPr>
                  <p:nvPr/>
                </p:nvSpPr>
                <p:spPr bwMode="auto">
                  <a:xfrm>
                    <a:off x="3088" y="2470"/>
                    <a:ext cx="24" cy="24"/>
                  </a:xfrm>
                  <a:prstGeom prst="ellipse">
                    <a:avLst/>
                  </a:prstGeom>
                  <a:solidFill>
                    <a:srgbClr val="FFFF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ea typeface="굴림" panose="020B0600000101010101" pitchFamily="34" charset="-127"/>
                    </a:endParaRPr>
                  </a:p>
                </p:txBody>
              </p:sp>
              <p:sp>
                <p:nvSpPr>
                  <p:cNvPr id="98421" name="Oval 56">
                    <a:extLst>
                      <a:ext uri="{FF2B5EF4-FFF2-40B4-BE49-F238E27FC236}">
                        <a16:creationId xmlns:a16="http://schemas.microsoft.com/office/drawing/2014/main" id="{B546C623-3F2D-7A4E-B4E1-D99618BCBA2B}"/>
                      </a:ext>
                    </a:extLst>
                  </p:cNvPr>
                  <p:cNvSpPr>
                    <a:spLocks noChangeArrowheads="1"/>
                  </p:cNvSpPr>
                  <p:nvPr/>
                </p:nvSpPr>
                <p:spPr bwMode="auto">
                  <a:xfrm>
                    <a:off x="3084" y="2466"/>
                    <a:ext cx="32" cy="32"/>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ea typeface="굴림" panose="020B0600000101010101" pitchFamily="34" charset="-127"/>
                    </a:endParaRPr>
                  </a:p>
                </p:txBody>
              </p:sp>
            </p:grpSp>
            <p:sp>
              <p:nvSpPr>
                <p:cNvPr id="98405" name="Line 80">
                  <a:extLst>
                    <a:ext uri="{FF2B5EF4-FFF2-40B4-BE49-F238E27FC236}">
                      <a16:creationId xmlns:a16="http://schemas.microsoft.com/office/drawing/2014/main" id="{AA129530-1B65-604F-BB69-2453F7A7DFEA}"/>
                    </a:ext>
                  </a:extLst>
                </p:cNvPr>
                <p:cNvSpPr>
                  <a:spLocks noChangeShapeType="1"/>
                </p:cNvSpPr>
                <p:nvPr/>
              </p:nvSpPr>
              <p:spPr bwMode="auto">
                <a:xfrm>
                  <a:off x="2732" y="3078"/>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8406" name="Line 81">
                  <a:extLst>
                    <a:ext uri="{FF2B5EF4-FFF2-40B4-BE49-F238E27FC236}">
                      <a16:creationId xmlns:a16="http://schemas.microsoft.com/office/drawing/2014/main" id="{B854E2B1-774B-4C4E-A72B-B627F025371F}"/>
                    </a:ext>
                  </a:extLst>
                </p:cNvPr>
                <p:cNvSpPr>
                  <a:spLocks noChangeShapeType="1"/>
                </p:cNvSpPr>
                <p:nvPr/>
              </p:nvSpPr>
              <p:spPr bwMode="auto">
                <a:xfrm>
                  <a:off x="2732" y="3158"/>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8407" name="Line 83">
                  <a:extLst>
                    <a:ext uri="{FF2B5EF4-FFF2-40B4-BE49-F238E27FC236}">
                      <a16:creationId xmlns:a16="http://schemas.microsoft.com/office/drawing/2014/main" id="{3A894427-78CE-3447-BDEC-5E7BA045F5EB}"/>
                    </a:ext>
                  </a:extLst>
                </p:cNvPr>
                <p:cNvSpPr>
                  <a:spLocks noChangeShapeType="1"/>
                </p:cNvSpPr>
                <p:nvPr/>
              </p:nvSpPr>
              <p:spPr bwMode="auto">
                <a:xfrm>
                  <a:off x="3124" y="3118"/>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8408" name="Line 86">
                  <a:extLst>
                    <a:ext uri="{FF2B5EF4-FFF2-40B4-BE49-F238E27FC236}">
                      <a16:creationId xmlns:a16="http://schemas.microsoft.com/office/drawing/2014/main" id="{72AAD739-6148-794A-AEDD-C8AB15668EFA}"/>
                    </a:ext>
                  </a:extLst>
                </p:cNvPr>
                <p:cNvSpPr>
                  <a:spLocks noChangeShapeType="1"/>
                </p:cNvSpPr>
                <p:nvPr/>
              </p:nvSpPr>
              <p:spPr bwMode="auto">
                <a:xfrm>
                  <a:off x="3160" y="3118"/>
                  <a:ext cx="12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8409" name="Line 88">
                  <a:extLst>
                    <a:ext uri="{FF2B5EF4-FFF2-40B4-BE49-F238E27FC236}">
                      <a16:creationId xmlns:a16="http://schemas.microsoft.com/office/drawing/2014/main" id="{C93DC7F7-9FF5-384E-9A4C-972CA00C43E0}"/>
                    </a:ext>
                  </a:extLst>
                </p:cNvPr>
                <p:cNvSpPr>
                  <a:spLocks noChangeShapeType="1"/>
                </p:cNvSpPr>
                <p:nvPr/>
              </p:nvSpPr>
              <p:spPr bwMode="auto">
                <a:xfrm>
                  <a:off x="3292" y="3118"/>
                  <a:ext cx="39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grpSp>
          <p:nvGrpSpPr>
            <p:cNvPr id="98312" name="Group 154">
              <a:extLst>
                <a:ext uri="{FF2B5EF4-FFF2-40B4-BE49-F238E27FC236}">
                  <a16:creationId xmlns:a16="http://schemas.microsoft.com/office/drawing/2014/main" id="{A0BC75E9-F2EC-B749-BE42-BD3131C36CF2}"/>
                </a:ext>
              </a:extLst>
            </p:cNvPr>
            <p:cNvGrpSpPr>
              <a:grpSpLocks/>
            </p:cNvGrpSpPr>
            <p:nvPr/>
          </p:nvGrpSpPr>
          <p:grpSpPr bwMode="auto">
            <a:xfrm>
              <a:off x="5200650" y="2540000"/>
              <a:ext cx="647700" cy="1409700"/>
              <a:chOff x="3276" y="2242"/>
              <a:chExt cx="408" cy="888"/>
            </a:xfrm>
          </p:grpSpPr>
          <p:grpSp>
            <p:nvGrpSpPr>
              <p:cNvPr id="98393" name="Group 138">
                <a:extLst>
                  <a:ext uri="{FF2B5EF4-FFF2-40B4-BE49-F238E27FC236}">
                    <a16:creationId xmlns:a16="http://schemas.microsoft.com/office/drawing/2014/main" id="{3376902E-30AD-9247-9763-5B0FFE446BDE}"/>
                  </a:ext>
                </a:extLst>
              </p:cNvPr>
              <p:cNvGrpSpPr>
                <a:grpSpLocks/>
              </p:cNvGrpSpPr>
              <p:nvPr/>
            </p:nvGrpSpPr>
            <p:grpSpPr bwMode="auto">
              <a:xfrm>
                <a:off x="3368" y="2242"/>
                <a:ext cx="156" cy="160"/>
                <a:chOff x="3288" y="2242"/>
                <a:chExt cx="156" cy="160"/>
              </a:xfrm>
            </p:grpSpPr>
            <p:sp>
              <p:nvSpPr>
                <p:cNvPr id="98398" name="Line 57">
                  <a:extLst>
                    <a:ext uri="{FF2B5EF4-FFF2-40B4-BE49-F238E27FC236}">
                      <a16:creationId xmlns:a16="http://schemas.microsoft.com/office/drawing/2014/main" id="{4B1A0ED3-1F69-3C41-9BE9-E8062AF81E7A}"/>
                    </a:ext>
                  </a:extLst>
                </p:cNvPr>
                <p:cNvSpPr>
                  <a:spLocks noChangeShapeType="1"/>
                </p:cNvSpPr>
                <p:nvPr/>
              </p:nvSpPr>
              <p:spPr bwMode="auto">
                <a:xfrm>
                  <a:off x="3292" y="2242"/>
                  <a:ext cx="112" cy="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8399" name="Line 58">
                  <a:extLst>
                    <a:ext uri="{FF2B5EF4-FFF2-40B4-BE49-F238E27FC236}">
                      <a16:creationId xmlns:a16="http://schemas.microsoft.com/office/drawing/2014/main" id="{BB472F9C-3144-2D47-919A-DAB5916985B1}"/>
                    </a:ext>
                  </a:extLst>
                </p:cNvPr>
                <p:cNvSpPr>
                  <a:spLocks noChangeShapeType="1"/>
                </p:cNvSpPr>
                <p:nvPr/>
              </p:nvSpPr>
              <p:spPr bwMode="auto">
                <a:xfrm flipV="1">
                  <a:off x="3292" y="2314"/>
                  <a:ext cx="112" cy="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8400" name="Line 59">
                  <a:extLst>
                    <a:ext uri="{FF2B5EF4-FFF2-40B4-BE49-F238E27FC236}">
                      <a16:creationId xmlns:a16="http://schemas.microsoft.com/office/drawing/2014/main" id="{498FEC87-D541-A341-A667-6BFB78558874}"/>
                    </a:ext>
                  </a:extLst>
                </p:cNvPr>
                <p:cNvSpPr>
                  <a:spLocks noChangeShapeType="1"/>
                </p:cNvSpPr>
                <p:nvPr/>
              </p:nvSpPr>
              <p:spPr bwMode="auto">
                <a:xfrm>
                  <a:off x="3288" y="2242"/>
                  <a:ext cx="0" cy="15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8401" name="Oval 60">
                  <a:extLst>
                    <a:ext uri="{FF2B5EF4-FFF2-40B4-BE49-F238E27FC236}">
                      <a16:creationId xmlns:a16="http://schemas.microsoft.com/office/drawing/2014/main" id="{5D1B01D6-14E0-2E44-93F4-7AFE2768D1C8}"/>
                    </a:ext>
                  </a:extLst>
                </p:cNvPr>
                <p:cNvSpPr>
                  <a:spLocks noChangeArrowheads="1"/>
                </p:cNvSpPr>
                <p:nvPr/>
              </p:nvSpPr>
              <p:spPr bwMode="auto">
                <a:xfrm>
                  <a:off x="3412" y="2306"/>
                  <a:ext cx="32" cy="32"/>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ea typeface="굴림" panose="020B0600000101010101" pitchFamily="34" charset="-127"/>
                  </a:endParaRPr>
                </a:p>
              </p:txBody>
            </p:sp>
          </p:grpSp>
          <p:sp>
            <p:nvSpPr>
              <p:cNvPr id="98394" name="Line 82">
                <a:extLst>
                  <a:ext uri="{FF2B5EF4-FFF2-40B4-BE49-F238E27FC236}">
                    <a16:creationId xmlns:a16="http://schemas.microsoft.com/office/drawing/2014/main" id="{EAE47591-F568-FF4C-BBCA-1ED4DEE36F4E}"/>
                  </a:ext>
                </a:extLst>
              </p:cNvPr>
              <p:cNvSpPr>
                <a:spLocks noChangeShapeType="1"/>
              </p:cNvSpPr>
              <p:nvPr/>
            </p:nvSpPr>
            <p:spPr bwMode="auto">
              <a:xfrm>
                <a:off x="3292" y="2318"/>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8395" name="Rectangle 84">
                <a:extLst>
                  <a:ext uri="{FF2B5EF4-FFF2-40B4-BE49-F238E27FC236}">
                    <a16:creationId xmlns:a16="http://schemas.microsoft.com/office/drawing/2014/main" id="{30160294-69AD-0843-8114-5101EE320C91}"/>
                  </a:ext>
                </a:extLst>
              </p:cNvPr>
              <p:cNvSpPr>
                <a:spLocks noChangeArrowheads="1"/>
              </p:cNvSpPr>
              <p:nvPr/>
            </p:nvSpPr>
            <p:spPr bwMode="auto">
              <a:xfrm>
                <a:off x="3276" y="3106"/>
                <a:ext cx="24" cy="24"/>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ea typeface="굴림" panose="020B0600000101010101" pitchFamily="34" charset="-127"/>
                </a:endParaRPr>
              </a:p>
            </p:txBody>
          </p:sp>
          <p:sp>
            <p:nvSpPr>
              <p:cNvPr id="98396" name="Line 87">
                <a:extLst>
                  <a:ext uri="{FF2B5EF4-FFF2-40B4-BE49-F238E27FC236}">
                    <a16:creationId xmlns:a16="http://schemas.microsoft.com/office/drawing/2014/main" id="{20A347FC-95C1-AC47-8877-4ACB7C74381E}"/>
                  </a:ext>
                </a:extLst>
              </p:cNvPr>
              <p:cNvSpPr>
                <a:spLocks noChangeShapeType="1"/>
              </p:cNvSpPr>
              <p:nvPr/>
            </p:nvSpPr>
            <p:spPr bwMode="auto">
              <a:xfrm>
                <a:off x="3288" y="2314"/>
                <a:ext cx="0" cy="8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8397" name="Line 90">
                <a:extLst>
                  <a:ext uri="{FF2B5EF4-FFF2-40B4-BE49-F238E27FC236}">
                    <a16:creationId xmlns:a16="http://schemas.microsoft.com/office/drawing/2014/main" id="{BA1287F3-A319-3A43-B87D-C70B056D8B02}"/>
                  </a:ext>
                </a:extLst>
              </p:cNvPr>
              <p:cNvSpPr>
                <a:spLocks noChangeShapeType="1"/>
              </p:cNvSpPr>
              <p:nvPr/>
            </p:nvSpPr>
            <p:spPr bwMode="auto">
              <a:xfrm>
                <a:off x="3532" y="2318"/>
                <a:ext cx="15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98313" name="Group 150">
              <a:extLst>
                <a:ext uri="{FF2B5EF4-FFF2-40B4-BE49-F238E27FC236}">
                  <a16:creationId xmlns:a16="http://schemas.microsoft.com/office/drawing/2014/main" id="{8DD63E31-0485-0D4F-BA8E-A1E0DC5FD1F5}"/>
                </a:ext>
              </a:extLst>
            </p:cNvPr>
            <p:cNvGrpSpPr>
              <a:grpSpLocks/>
            </p:cNvGrpSpPr>
            <p:nvPr/>
          </p:nvGrpSpPr>
          <p:grpSpPr bwMode="auto">
            <a:xfrm>
              <a:off x="4038600" y="3086100"/>
              <a:ext cx="2038350" cy="476250"/>
              <a:chOff x="2544" y="2586"/>
              <a:chExt cx="1284" cy="300"/>
            </a:xfrm>
          </p:grpSpPr>
          <p:sp>
            <p:nvSpPr>
              <p:cNvPr id="98366" name="Rectangle 35">
                <a:extLst>
                  <a:ext uri="{FF2B5EF4-FFF2-40B4-BE49-F238E27FC236}">
                    <a16:creationId xmlns:a16="http://schemas.microsoft.com/office/drawing/2014/main" id="{1B592AB1-1EFD-A948-B723-D04807573A77}"/>
                  </a:ext>
                </a:extLst>
              </p:cNvPr>
              <p:cNvSpPr>
                <a:spLocks noChangeArrowheads="1"/>
              </p:cNvSpPr>
              <p:nvPr/>
            </p:nvSpPr>
            <p:spPr bwMode="auto">
              <a:xfrm>
                <a:off x="2544" y="2586"/>
                <a:ext cx="12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A</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B</a:t>
                </a:r>
              </a:p>
            </p:txBody>
          </p:sp>
          <p:grpSp>
            <p:nvGrpSpPr>
              <p:cNvPr id="98367" name="Group 148">
                <a:extLst>
                  <a:ext uri="{FF2B5EF4-FFF2-40B4-BE49-F238E27FC236}">
                    <a16:creationId xmlns:a16="http://schemas.microsoft.com/office/drawing/2014/main" id="{0B1D6FAE-93D7-9B45-82F1-51C4ECAA4452}"/>
                  </a:ext>
                </a:extLst>
              </p:cNvPr>
              <p:cNvGrpSpPr>
                <a:grpSpLocks/>
              </p:cNvGrpSpPr>
              <p:nvPr/>
            </p:nvGrpSpPr>
            <p:grpSpPr bwMode="auto">
              <a:xfrm>
                <a:off x="2724" y="2635"/>
                <a:ext cx="1104" cy="247"/>
                <a:chOff x="2724" y="2635"/>
                <a:chExt cx="1104" cy="247"/>
              </a:xfrm>
            </p:grpSpPr>
            <p:sp>
              <p:nvSpPr>
                <p:cNvPr id="98368" name="Line 26">
                  <a:extLst>
                    <a:ext uri="{FF2B5EF4-FFF2-40B4-BE49-F238E27FC236}">
                      <a16:creationId xmlns:a16="http://schemas.microsoft.com/office/drawing/2014/main" id="{71738051-5780-324A-975F-694960E8A6E4}"/>
                    </a:ext>
                  </a:extLst>
                </p:cNvPr>
                <p:cNvSpPr>
                  <a:spLocks noChangeShapeType="1"/>
                </p:cNvSpPr>
                <p:nvPr/>
              </p:nvSpPr>
              <p:spPr bwMode="auto">
                <a:xfrm flipH="1">
                  <a:off x="3644" y="2638"/>
                  <a:ext cx="18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8369" name="Line 29">
                  <a:extLst>
                    <a:ext uri="{FF2B5EF4-FFF2-40B4-BE49-F238E27FC236}">
                      <a16:creationId xmlns:a16="http://schemas.microsoft.com/office/drawing/2014/main" id="{F5F3FFFB-DD93-E44D-A587-B5077DDD715E}"/>
                    </a:ext>
                  </a:extLst>
                </p:cNvPr>
                <p:cNvSpPr>
                  <a:spLocks noChangeShapeType="1"/>
                </p:cNvSpPr>
                <p:nvPr/>
              </p:nvSpPr>
              <p:spPr bwMode="auto">
                <a:xfrm flipH="1">
                  <a:off x="3644" y="2798"/>
                  <a:ext cx="17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nvGrpSpPr>
                <p:cNvPr id="98370" name="Group 141">
                  <a:extLst>
                    <a:ext uri="{FF2B5EF4-FFF2-40B4-BE49-F238E27FC236}">
                      <a16:creationId xmlns:a16="http://schemas.microsoft.com/office/drawing/2014/main" id="{C5DE5DE7-A356-1742-9666-E8764CD55EAB}"/>
                    </a:ext>
                  </a:extLst>
                </p:cNvPr>
                <p:cNvGrpSpPr>
                  <a:grpSpLocks/>
                </p:cNvGrpSpPr>
                <p:nvPr/>
              </p:nvGrpSpPr>
              <p:grpSpPr bwMode="auto">
                <a:xfrm>
                  <a:off x="2776" y="2635"/>
                  <a:ext cx="348" cy="175"/>
                  <a:chOff x="2776" y="2715"/>
                  <a:chExt cx="348" cy="175"/>
                </a:xfrm>
              </p:grpSpPr>
              <p:sp>
                <p:nvSpPr>
                  <p:cNvPr id="98385" name="Arc 37">
                    <a:extLst>
                      <a:ext uri="{FF2B5EF4-FFF2-40B4-BE49-F238E27FC236}">
                        <a16:creationId xmlns:a16="http://schemas.microsoft.com/office/drawing/2014/main" id="{7DD35CE3-BB0E-3943-8358-54CC3113D264}"/>
                      </a:ext>
                    </a:extLst>
                  </p:cNvPr>
                  <p:cNvSpPr>
                    <a:spLocks/>
                  </p:cNvSpPr>
                  <p:nvPr/>
                </p:nvSpPr>
                <p:spPr bwMode="auto">
                  <a:xfrm>
                    <a:off x="2776" y="2715"/>
                    <a:ext cx="52" cy="9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98386" name="Arc 38">
                    <a:extLst>
                      <a:ext uri="{FF2B5EF4-FFF2-40B4-BE49-F238E27FC236}">
                        <a16:creationId xmlns:a16="http://schemas.microsoft.com/office/drawing/2014/main" id="{861802FA-E27B-8C42-92D2-C2EBC9B201FA}"/>
                      </a:ext>
                    </a:extLst>
                  </p:cNvPr>
                  <p:cNvSpPr>
                    <a:spLocks/>
                  </p:cNvSpPr>
                  <p:nvPr/>
                </p:nvSpPr>
                <p:spPr bwMode="auto">
                  <a:xfrm>
                    <a:off x="2776" y="2798"/>
                    <a:ext cx="52" cy="9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98387" name="Line 39">
                    <a:extLst>
                      <a:ext uri="{FF2B5EF4-FFF2-40B4-BE49-F238E27FC236}">
                        <a16:creationId xmlns:a16="http://schemas.microsoft.com/office/drawing/2014/main" id="{AB345574-3017-264A-A859-3ECC03FB742A}"/>
                      </a:ext>
                    </a:extLst>
                  </p:cNvPr>
                  <p:cNvSpPr>
                    <a:spLocks noChangeShapeType="1"/>
                  </p:cNvSpPr>
                  <p:nvPr/>
                </p:nvSpPr>
                <p:spPr bwMode="auto">
                  <a:xfrm>
                    <a:off x="2796" y="2758"/>
                    <a:ext cx="1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8388" name="Line 40">
                    <a:extLst>
                      <a:ext uri="{FF2B5EF4-FFF2-40B4-BE49-F238E27FC236}">
                        <a16:creationId xmlns:a16="http://schemas.microsoft.com/office/drawing/2014/main" id="{0EF0F7D3-7AE9-A547-993A-E95DCB1F21FE}"/>
                      </a:ext>
                    </a:extLst>
                  </p:cNvPr>
                  <p:cNvSpPr>
                    <a:spLocks noChangeShapeType="1"/>
                  </p:cNvSpPr>
                  <p:nvPr/>
                </p:nvSpPr>
                <p:spPr bwMode="auto">
                  <a:xfrm>
                    <a:off x="2796" y="2838"/>
                    <a:ext cx="1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8389" name="Arc 41">
                    <a:extLst>
                      <a:ext uri="{FF2B5EF4-FFF2-40B4-BE49-F238E27FC236}">
                        <a16:creationId xmlns:a16="http://schemas.microsoft.com/office/drawing/2014/main" id="{F223B5AF-85D0-A44C-8FF1-EB11F7F59AFD}"/>
                      </a:ext>
                    </a:extLst>
                  </p:cNvPr>
                  <p:cNvSpPr>
                    <a:spLocks/>
                  </p:cNvSpPr>
                  <p:nvPr/>
                </p:nvSpPr>
                <p:spPr bwMode="auto">
                  <a:xfrm>
                    <a:off x="2824" y="2715"/>
                    <a:ext cx="44" cy="8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98390" name="Arc 42">
                    <a:extLst>
                      <a:ext uri="{FF2B5EF4-FFF2-40B4-BE49-F238E27FC236}">
                        <a16:creationId xmlns:a16="http://schemas.microsoft.com/office/drawing/2014/main" id="{5E17F292-5B58-024E-A028-DE29DF1F1E31}"/>
                      </a:ext>
                    </a:extLst>
                  </p:cNvPr>
                  <p:cNvSpPr>
                    <a:spLocks/>
                  </p:cNvSpPr>
                  <p:nvPr/>
                </p:nvSpPr>
                <p:spPr bwMode="auto">
                  <a:xfrm>
                    <a:off x="2828" y="2715"/>
                    <a:ext cx="296" cy="9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98391" name="Arc 43">
                    <a:extLst>
                      <a:ext uri="{FF2B5EF4-FFF2-40B4-BE49-F238E27FC236}">
                        <a16:creationId xmlns:a16="http://schemas.microsoft.com/office/drawing/2014/main" id="{7277C500-8303-564E-84AF-6AC233E664C3}"/>
                      </a:ext>
                    </a:extLst>
                  </p:cNvPr>
                  <p:cNvSpPr>
                    <a:spLocks/>
                  </p:cNvSpPr>
                  <p:nvPr/>
                </p:nvSpPr>
                <p:spPr bwMode="auto">
                  <a:xfrm>
                    <a:off x="2844" y="2798"/>
                    <a:ext cx="280" cy="9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98392" name="Arc 44">
                    <a:extLst>
                      <a:ext uri="{FF2B5EF4-FFF2-40B4-BE49-F238E27FC236}">
                        <a16:creationId xmlns:a16="http://schemas.microsoft.com/office/drawing/2014/main" id="{B56FF95A-B70E-ED4B-8B54-A371E1205544}"/>
                      </a:ext>
                    </a:extLst>
                  </p:cNvPr>
                  <p:cNvSpPr>
                    <a:spLocks/>
                  </p:cNvSpPr>
                  <p:nvPr/>
                </p:nvSpPr>
                <p:spPr bwMode="auto">
                  <a:xfrm>
                    <a:off x="2824" y="2798"/>
                    <a:ext cx="44" cy="9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grpSp>
            <p:sp>
              <p:nvSpPr>
                <p:cNvPr id="98371" name="Line 78">
                  <a:extLst>
                    <a:ext uri="{FF2B5EF4-FFF2-40B4-BE49-F238E27FC236}">
                      <a16:creationId xmlns:a16="http://schemas.microsoft.com/office/drawing/2014/main" id="{EA3F3CE8-89E8-A44B-8DA1-C773CE57F3E2}"/>
                    </a:ext>
                  </a:extLst>
                </p:cNvPr>
                <p:cNvSpPr>
                  <a:spLocks noChangeShapeType="1"/>
                </p:cNvSpPr>
                <p:nvPr/>
              </p:nvSpPr>
              <p:spPr bwMode="auto">
                <a:xfrm>
                  <a:off x="2724" y="2678"/>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8372" name="Line 79">
                  <a:extLst>
                    <a:ext uri="{FF2B5EF4-FFF2-40B4-BE49-F238E27FC236}">
                      <a16:creationId xmlns:a16="http://schemas.microsoft.com/office/drawing/2014/main" id="{1F35FFF4-0D5A-5749-A263-F4F15D4427A2}"/>
                    </a:ext>
                  </a:extLst>
                </p:cNvPr>
                <p:cNvSpPr>
                  <a:spLocks noChangeShapeType="1"/>
                </p:cNvSpPr>
                <p:nvPr/>
              </p:nvSpPr>
              <p:spPr bwMode="auto">
                <a:xfrm>
                  <a:off x="2724" y="2758"/>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8373" name="Line 91">
                  <a:extLst>
                    <a:ext uri="{FF2B5EF4-FFF2-40B4-BE49-F238E27FC236}">
                      <a16:creationId xmlns:a16="http://schemas.microsoft.com/office/drawing/2014/main" id="{DCDE3B70-F7BC-2648-8E50-54F867DB2F8D}"/>
                    </a:ext>
                  </a:extLst>
                </p:cNvPr>
                <p:cNvSpPr>
                  <a:spLocks noChangeShapeType="1"/>
                </p:cNvSpPr>
                <p:nvPr/>
              </p:nvSpPr>
              <p:spPr bwMode="auto">
                <a:xfrm>
                  <a:off x="3132" y="2718"/>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8374" name="Rectangle 92">
                  <a:extLst>
                    <a:ext uri="{FF2B5EF4-FFF2-40B4-BE49-F238E27FC236}">
                      <a16:creationId xmlns:a16="http://schemas.microsoft.com/office/drawing/2014/main" id="{61A3FC65-79F7-DE47-B745-A85AB34CEB95}"/>
                    </a:ext>
                  </a:extLst>
                </p:cNvPr>
                <p:cNvSpPr>
                  <a:spLocks noChangeArrowheads="1"/>
                </p:cNvSpPr>
                <p:nvPr/>
              </p:nvSpPr>
              <p:spPr bwMode="auto">
                <a:xfrm>
                  <a:off x="3196" y="2706"/>
                  <a:ext cx="24" cy="24"/>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ea typeface="굴림" panose="020B0600000101010101" pitchFamily="34" charset="-127"/>
                  </a:endParaRPr>
                </a:p>
              </p:txBody>
            </p:sp>
            <p:sp>
              <p:nvSpPr>
                <p:cNvPr id="98375" name="Line 93">
                  <a:extLst>
                    <a:ext uri="{FF2B5EF4-FFF2-40B4-BE49-F238E27FC236}">
                      <a16:creationId xmlns:a16="http://schemas.microsoft.com/office/drawing/2014/main" id="{EC319FF3-3646-1048-A349-A9546DA91CA1}"/>
                    </a:ext>
                  </a:extLst>
                </p:cNvPr>
                <p:cNvSpPr>
                  <a:spLocks noChangeShapeType="1"/>
                </p:cNvSpPr>
                <p:nvPr/>
              </p:nvSpPr>
              <p:spPr bwMode="auto">
                <a:xfrm>
                  <a:off x="3372" y="2798"/>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8376" name="Line 94">
                  <a:extLst>
                    <a:ext uri="{FF2B5EF4-FFF2-40B4-BE49-F238E27FC236}">
                      <a16:creationId xmlns:a16="http://schemas.microsoft.com/office/drawing/2014/main" id="{7C6AC2B3-88B3-8443-B18A-9CEBA1E38269}"/>
                    </a:ext>
                  </a:extLst>
                </p:cNvPr>
                <p:cNvSpPr>
                  <a:spLocks noChangeShapeType="1"/>
                </p:cNvSpPr>
                <p:nvPr/>
              </p:nvSpPr>
              <p:spPr bwMode="auto">
                <a:xfrm>
                  <a:off x="3204" y="2638"/>
                  <a:ext cx="48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8377" name="Line 95">
                  <a:extLst>
                    <a:ext uri="{FF2B5EF4-FFF2-40B4-BE49-F238E27FC236}">
                      <a16:creationId xmlns:a16="http://schemas.microsoft.com/office/drawing/2014/main" id="{2F9EC684-71BE-B94C-9BB9-ADE1836FEC3D}"/>
                    </a:ext>
                  </a:extLst>
                </p:cNvPr>
                <p:cNvSpPr>
                  <a:spLocks noChangeShapeType="1"/>
                </p:cNvSpPr>
                <p:nvPr/>
              </p:nvSpPr>
              <p:spPr bwMode="auto">
                <a:xfrm>
                  <a:off x="3208" y="2642"/>
                  <a:ext cx="0" cy="1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8378" name="Line 96">
                  <a:extLst>
                    <a:ext uri="{FF2B5EF4-FFF2-40B4-BE49-F238E27FC236}">
                      <a16:creationId xmlns:a16="http://schemas.microsoft.com/office/drawing/2014/main" id="{B8B76B75-4E5B-D143-B48B-DF2985DFF0D0}"/>
                    </a:ext>
                  </a:extLst>
                </p:cNvPr>
                <p:cNvSpPr>
                  <a:spLocks noChangeShapeType="1"/>
                </p:cNvSpPr>
                <p:nvPr/>
              </p:nvSpPr>
              <p:spPr bwMode="auto">
                <a:xfrm>
                  <a:off x="3204" y="2798"/>
                  <a:ext cx="16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nvGrpSpPr>
                <p:cNvPr id="98379" name="Group 143">
                  <a:extLst>
                    <a:ext uri="{FF2B5EF4-FFF2-40B4-BE49-F238E27FC236}">
                      <a16:creationId xmlns:a16="http://schemas.microsoft.com/office/drawing/2014/main" id="{2854F13B-F29F-6643-9021-06076ED5FFD7}"/>
                    </a:ext>
                  </a:extLst>
                </p:cNvPr>
                <p:cNvGrpSpPr>
                  <a:grpSpLocks/>
                </p:cNvGrpSpPr>
                <p:nvPr/>
              </p:nvGrpSpPr>
              <p:grpSpPr bwMode="auto">
                <a:xfrm>
                  <a:off x="3448" y="2722"/>
                  <a:ext cx="236" cy="160"/>
                  <a:chOff x="3448" y="2722"/>
                  <a:chExt cx="236" cy="160"/>
                </a:xfrm>
              </p:grpSpPr>
              <p:sp>
                <p:nvSpPr>
                  <p:cNvPr id="98380" name="Line 61">
                    <a:extLst>
                      <a:ext uri="{FF2B5EF4-FFF2-40B4-BE49-F238E27FC236}">
                        <a16:creationId xmlns:a16="http://schemas.microsoft.com/office/drawing/2014/main" id="{737658BC-33D6-464A-990F-2A2DE26F4EE7}"/>
                      </a:ext>
                    </a:extLst>
                  </p:cNvPr>
                  <p:cNvSpPr>
                    <a:spLocks noChangeShapeType="1"/>
                  </p:cNvSpPr>
                  <p:nvPr/>
                </p:nvSpPr>
                <p:spPr bwMode="auto">
                  <a:xfrm>
                    <a:off x="3452" y="2722"/>
                    <a:ext cx="112" cy="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8381" name="Line 62">
                    <a:extLst>
                      <a:ext uri="{FF2B5EF4-FFF2-40B4-BE49-F238E27FC236}">
                        <a16:creationId xmlns:a16="http://schemas.microsoft.com/office/drawing/2014/main" id="{FB1D1236-B18C-0640-B1B5-9D58B4505D21}"/>
                      </a:ext>
                    </a:extLst>
                  </p:cNvPr>
                  <p:cNvSpPr>
                    <a:spLocks noChangeShapeType="1"/>
                  </p:cNvSpPr>
                  <p:nvPr/>
                </p:nvSpPr>
                <p:spPr bwMode="auto">
                  <a:xfrm flipV="1">
                    <a:off x="3452" y="2794"/>
                    <a:ext cx="112" cy="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8382" name="Line 63">
                    <a:extLst>
                      <a:ext uri="{FF2B5EF4-FFF2-40B4-BE49-F238E27FC236}">
                        <a16:creationId xmlns:a16="http://schemas.microsoft.com/office/drawing/2014/main" id="{77997183-3642-B047-9569-FFE1C2FA930D}"/>
                      </a:ext>
                    </a:extLst>
                  </p:cNvPr>
                  <p:cNvSpPr>
                    <a:spLocks noChangeShapeType="1"/>
                  </p:cNvSpPr>
                  <p:nvPr/>
                </p:nvSpPr>
                <p:spPr bwMode="auto">
                  <a:xfrm>
                    <a:off x="3448" y="2722"/>
                    <a:ext cx="0" cy="15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8383" name="Oval 64">
                    <a:extLst>
                      <a:ext uri="{FF2B5EF4-FFF2-40B4-BE49-F238E27FC236}">
                        <a16:creationId xmlns:a16="http://schemas.microsoft.com/office/drawing/2014/main" id="{7AA45D0E-694D-1D4E-800C-142B4BD277CA}"/>
                      </a:ext>
                    </a:extLst>
                  </p:cNvPr>
                  <p:cNvSpPr>
                    <a:spLocks noChangeArrowheads="1"/>
                  </p:cNvSpPr>
                  <p:nvPr/>
                </p:nvSpPr>
                <p:spPr bwMode="auto">
                  <a:xfrm>
                    <a:off x="3572" y="2786"/>
                    <a:ext cx="32" cy="32"/>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ea typeface="굴림" panose="020B0600000101010101" pitchFamily="34" charset="-127"/>
                    </a:endParaRPr>
                  </a:p>
                </p:txBody>
              </p:sp>
              <p:sp>
                <p:nvSpPr>
                  <p:cNvPr id="98384" name="Line 97">
                    <a:extLst>
                      <a:ext uri="{FF2B5EF4-FFF2-40B4-BE49-F238E27FC236}">
                        <a16:creationId xmlns:a16="http://schemas.microsoft.com/office/drawing/2014/main" id="{55D3A52E-65ED-5A4A-92C3-B7E53A4F0CA2}"/>
                      </a:ext>
                    </a:extLst>
                  </p:cNvPr>
                  <p:cNvSpPr>
                    <a:spLocks noChangeShapeType="1"/>
                  </p:cNvSpPr>
                  <p:nvPr/>
                </p:nvSpPr>
                <p:spPr bwMode="auto">
                  <a:xfrm>
                    <a:off x="3612" y="2798"/>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grpSp>
        <p:grpSp>
          <p:nvGrpSpPr>
            <p:cNvPr id="98314" name="Group 151">
              <a:extLst>
                <a:ext uri="{FF2B5EF4-FFF2-40B4-BE49-F238E27FC236}">
                  <a16:creationId xmlns:a16="http://schemas.microsoft.com/office/drawing/2014/main" id="{FD86EF48-4C71-CC4E-9CE7-1EDFD2199708}"/>
                </a:ext>
              </a:extLst>
            </p:cNvPr>
            <p:cNvGrpSpPr>
              <a:grpSpLocks/>
            </p:cNvGrpSpPr>
            <p:nvPr/>
          </p:nvGrpSpPr>
          <p:grpSpPr bwMode="auto">
            <a:xfrm>
              <a:off x="4038600" y="2660650"/>
              <a:ext cx="1809750" cy="457200"/>
              <a:chOff x="2544" y="2318"/>
              <a:chExt cx="1140" cy="288"/>
            </a:xfrm>
          </p:grpSpPr>
          <p:sp>
            <p:nvSpPr>
              <p:cNvPr id="98349" name="Rectangle 34">
                <a:extLst>
                  <a:ext uri="{FF2B5EF4-FFF2-40B4-BE49-F238E27FC236}">
                    <a16:creationId xmlns:a16="http://schemas.microsoft.com/office/drawing/2014/main" id="{7979BA48-B56B-AA47-AEFE-F0BECE0E3408}"/>
                  </a:ext>
                </a:extLst>
              </p:cNvPr>
              <p:cNvSpPr>
                <a:spLocks noChangeArrowheads="1"/>
              </p:cNvSpPr>
              <p:nvPr/>
            </p:nvSpPr>
            <p:spPr bwMode="auto">
              <a:xfrm>
                <a:off x="2544" y="2318"/>
                <a:ext cx="1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A</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B</a:t>
                </a:r>
              </a:p>
            </p:txBody>
          </p:sp>
          <p:grpSp>
            <p:nvGrpSpPr>
              <p:cNvPr id="98350" name="Group 146">
                <a:extLst>
                  <a:ext uri="{FF2B5EF4-FFF2-40B4-BE49-F238E27FC236}">
                    <a16:creationId xmlns:a16="http://schemas.microsoft.com/office/drawing/2014/main" id="{E8761613-FFA2-DB4A-BCA3-50186620FF58}"/>
                  </a:ext>
                </a:extLst>
              </p:cNvPr>
              <p:cNvGrpSpPr>
                <a:grpSpLocks/>
              </p:cNvGrpSpPr>
              <p:nvPr/>
            </p:nvGrpSpPr>
            <p:grpSpPr bwMode="auto">
              <a:xfrm>
                <a:off x="2728" y="2382"/>
                <a:ext cx="956" cy="196"/>
                <a:chOff x="2728" y="2382"/>
                <a:chExt cx="956" cy="196"/>
              </a:xfrm>
            </p:grpSpPr>
            <p:grpSp>
              <p:nvGrpSpPr>
                <p:cNvPr id="98351" name="Group 140">
                  <a:extLst>
                    <a:ext uri="{FF2B5EF4-FFF2-40B4-BE49-F238E27FC236}">
                      <a16:creationId xmlns:a16="http://schemas.microsoft.com/office/drawing/2014/main" id="{3F87CACB-70FA-D445-A4AE-BECDC774F0E9}"/>
                    </a:ext>
                  </a:extLst>
                </p:cNvPr>
                <p:cNvGrpSpPr>
                  <a:grpSpLocks/>
                </p:cNvGrpSpPr>
                <p:nvPr/>
              </p:nvGrpSpPr>
              <p:grpSpPr bwMode="auto">
                <a:xfrm>
                  <a:off x="2804" y="2382"/>
                  <a:ext cx="328" cy="196"/>
                  <a:chOff x="2800" y="3022"/>
                  <a:chExt cx="328" cy="196"/>
                </a:xfrm>
              </p:grpSpPr>
              <p:sp>
                <p:nvSpPr>
                  <p:cNvPr id="98357" name="Line 65">
                    <a:extLst>
                      <a:ext uri="{FF2B5EF4-FFF2-40B4-BE49-F238E27FC236}">
                        <a16:creationId xmlns:a16="http://schemas.microsoft.com/office/drawing/2014/main" id="{0FB4DDA6-417F-A345-B57F-5F1669EA7BB9}"/>
                      </a:ext>
                    </a:extLst>
                  </p:cNvPr>
                  <p:cNvSpPr>
                    <a:spLocks noChangeShapeType="1"/>
                  </p:cNvSpPr>
                  <p:nvPr/>
                </p:nvSpPr>
                <p:spPr bwMode="auto">
                  <a:xfrm>
                    <a:off x="2804" y="3022"/>
                    <a:ext cx="19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8358" name="Line 66">
                    <a:extLst>
                      <a:ext uri="{FF2B5EF4-FFF2-40B4-BE49-F238E27FC236}">
                        <a16:creationId xmlns:a16="http://schemas.microsoft.com/office/drawing/2014/main" id="{2B26AE1E-981C-A249-A596-FFB9C97A3DC1}"/>
                      </a:ext>
                    </a:extLst>
                  </p:cNvPr>
                  <p:cNvSpPr>
                    <a:spLocks noChangeShapeType="1"/>
                  </p:cNvSpPr>
                  <p:nvPr/>
                </p:nvSpPr>
                <p:spPr bwMode="auto">
                  <a:xfrm>
                    <a:off x="2804" y="3214"/>
                    <a:ext cx="19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8359" name="Line 67">
                    <a:extLst>
                      <a:ext uri="{FF2B5EF4-FFF2-40B4-BE49-F238E27FC236}">
                        <a16:creationId xmlns:a16="http://schemas.microsoft.com/office/drawing/2014/main" id="{836C569E-A335-E345-8468-630648401C26}"/>
                      </a:ext>
                    </a:extLst>
                  </p:cNvPr>
                  <p:cNvSpPr>
                    <a:spLocks noChangeShapeType="1"/>
                  </p:cNvSpPr>
                  <p:nvPr/>
                </p:nvSpPr>
                <p:spPr bwMode="auto">
                  <a:xfrm>
                    <a:off x="2800" y="3026"/>
                    <a:ext cx="0" cy="18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8360" name="Arc 68">
                    <a:extLst>
                      <a:ext uri="{FF2B5EF4-FFF2-40B4-BE49-F238E27FC236}">
                        <a16:creationId xmlns:a16="http://schemas.microsoft.com/office/drawing/2014/main" id="{685B7A3D-5FDA-0B46-8C27-052EE29E3E53}"/>
                      </a:ext>
                    </a:extLst>
                  </p:cNvPr>
                  <p:cNvSpPr>
                    <a:spLocks/>
                  </p:cNvSpPr>
                  <p:nvPr/>
                </p:nvSpPr>
                <p:spPr bwMode="auto">
                  <a:xfrm>
                    <a:off x="3000" y="3031"/>
                    <a:ext cx="88" cy="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98361" name="Arc 69">
                    <a:extLst>
                      <a:ext uri="{FF2B5EF4-FFF2-40B4-BE49-F238E27FC236}">
                        <a16:creationId xmlns:a16="http://schemas.microsoft.com/office/drawing/2014/main" id="{4A72D257-96D5-B942-95DC-899307B14699}"/>
                      </a:ext>
                    </a:extLst>
                  </p:cNvPr>
                  <p:cNvSpPr>
                    <a:spLocks/>
                  </p:cNvSpPr>
                  <p:nvPr/>
                </p:nvSpPr>
                <p:spPr bwMode="auto">
                  <a:xfrm>
                    <a:off x="3000" y="3027"/>
                    <a:ext cx="92" cy="1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98362" name="Arc 70">
                    <a:extLst>
                      <a:ext uri="{FF2B5EF4-FFF2-40B4-BE49-F238E27FC236}">
                        <a16:creationId xmlns:a16="http://schemas.microsoft.com/office/drawing/2014/main" id="{4A6F2C21-CD22-DA4F-ADD1-FC47311E3E44}"/>
                      </a:ext>
                    </a:extLst>
                  </p:cNvPr>
                  <p:cNvSpPr>
                    <a:spLocks/>
                  </p:cNvSpPr>
                  <p:nvPr/>
                </p:nvSpPr>
                <p:spPr bwMode="auto">
                  <a:xfrm>
                    <a:off x="3000" y="3118"/>
                    <a:ext cx="88" cy="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98363" name="Arc 71">
                    <a:extLst>
                      <a:ext uri="{FF2B5EF4-FFF2-40B4-BE49-F238E27FC236}">
                        <a16:creationId xmlns:a16="http://schemas.microsoft.com/office/drawing/2014/main" id="{F8744863-933C-1F4F-B347-D9EC70C5005D}"/>
                      </a:ext>
                    </a:extLst>
                  </p:cNvPr>
                  <p:cNvSpPr>
                    <a:spLocks/>
                  </p:cNvSpPr>
                  <p:nvPr/>
                </p:nvSpPr>
                <p:spPr bwMode="auto">
                  <a:xfrm>
                    <a:off x="3000" y="3118"/>
                    <a:ext cx="92" cy="1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98364" name="Oval 72">
                    <a:extLst>
                      <a:ext uri="{FF2B5EF4-FFF2-40B4-BE49-F238E27FC236}">
                        <a16:creationId xmlns:a16="http://schemas.microsoft.com/office/drawing/2014/main" id="{19E98D37-B75F-A347-9E4B-602816334DE0}"/>
                      </a:ext>
                    </a:extLst>
                  </p:cNvPr>
                  <p:cNvSpPr>
                    <a:spLocks noChangeArrowheads="1"/>
                  </p:cNvSpPr>
                  <p:nvPr/>
                </p:nvSpPr>
                <p:spPr bwMode="auto">
                  <a:xfrm>
                    <a:off x="3104" y="3110"/>
                    <a:ext cx="24" cy="24"/>
                  </a:xfrm>
                  <a:prstGeom prst="ellipse">
                    <a:avLst/>
                  </a:prstGeom>
                  <a:solidFill>
                    <a:srgbClr val="FFFF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ea typeface="굴림" panose="020B0600000101010101" pitchFamily="34" charset="-127"/>
                    </a:endParaRPr>
                  </a:p>
                </p:txBody>
              </p:sp>
              <p:sp>
                <p:nvSpPr>
                  <p:cNvPr id="98365" name="Oval 73">
                    <a:extLst>
                      <a:ext uri="{FF2B5EF4-FFF2-40B4-BE49-F238E27FC236}">
                        <a16:creationId xmlns:a16="http://schemas.microsoft.com/office/drawing/2014/main" id="{6C1EA5C9-EDE6-6C40-BCA4-314C4D51CCC4}"/>
                      </a:ext>
                    </a:extLst>
                  </p:cNvPr>
                  <p:cNvSpPr>
                    <a:spLocks noChangeArrowheads="1"/>
                  </p:cNvSpPr>
                  <p:nvPr/>
                </p:nvSpPr>
                <p:spPr bwMode="auto">
                  <a:xfrm>
                    <a:off x="3092" y="3106"/>
                    <a:ext cx="32" cy="32"/>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ea typeface="굴림" panose="020B0600000101010101" pitchFamily="34" charset="-127"/>
                    </a:endParaRPr>
                  </a:p>
                </p:txBody>
              </p:sp>
            </p:grpSp>
            <p:sp>
              <p:nvSpPr>
                <p:cNvPr id="98352" name="Line 98">
                  <a:extLst>
                    <a:ext uri="{FF2B5EF4-FFF2-40B4-BE49-F238E27FC236}">
                      <a16:creationId xmlns:a16="http://schemas.microsoft.com/office/drawing/2014/main" id="{2B9F617C-ECEC-0A4D-8F47-25B54DA448E5}"/>
                    </a:ext>
                  </a:extLst>
                </p:cNvPr>
                <p:cNvSpPr>
                  <a:spLocks noChangeShapeType="1"/>
                </p:cNvSpPr>
                <p:nvPr/>
              </p:nvSpPr>
              <p:spPr bwMode="auto">
                <a:xfrm>
                  <a:off x="2728" y="2438"/>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8353" name="Line 99">
                  <a:extLst>
                    <a:ext uri="{FF2B5EF4-FFF2-40B4-BE49-F238E27FC236}">
                      <a16:creationId xmlns:a16="http://schemas.microsoft.com/office/drawing/2014/main" id="{DCB84EB4-2F1E-6441-93FC-320C21E5AEFC}"/>
                    </a:ext>
                  </a:extLst>
                </p:cNvPr>
                <p:cNvSpPr>
                  <a:spLocks noChangeShapeType="1"/>
                </p:cNvSpPr>
                <p:nvPr/>
              </p:nvSpPr>
              <p:spPr bwMode="auto">
                <a:xfrm>
                  <a:off x="2728" y="2518"/>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8354" name="Line 100">
                  <a:extLst>
                    <a:ext uri="{FF2B5EF4-FFF2-40B4-BE49-F238E27FC236}">
                      <a16:creationId xmlns:a16="http://schemas.microsoft.com/office/drawing/2014/main" id="{C9CF9403-AF6D-B242-8919-28B3766EB02D}"/>
                    </a:ext>
                  </a:extLst>
                </p:cNvPr>
                <p:cNvSpPr>
                  <a:spLocks noChangeShapeType="1"/>
                </p:cNvSpPr>
                <p:nvPr/>
              </p:nvSpPr>
              <p:spPr bwMode="auto">
                <a:xfrm>
                  <a:off x="3136" y="2478"/>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8355" name="Line 104">
                  <a:extLst>
                    <a:ext uri="{FF2B5EF4-FFF2-40B4-BE49-F238E27FC236}">
                      <a16:creationId xmlns:a16="http://schemas.microsoft.com/office/drawing/2014/main" id="{3135D1C9-EB6C-7048-9132-91CF9CF77CD1}"/>
                    </a:ext>
                  </a:extLst>
                </p:cNvPr>
                <p:cNvSpPr>
                  <a:spLocks noChangeShapeType="1"/>
                </p:cNvSpPr>
                <p:nvPr/>
              </p:nvSpPr>
              <p:spPr bwMode="auto">
                <a:xfrm>
                  <a:off x="3372" y="2478"/>
                  <a:ext cx="3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8356" name="Line 106">
                  <a:extLst>
                    <a:ext uri="{FF2B5EF4-FFF2-40B4-BE49-F238E27FC236}">
                      <a16:creationId xmlns:a16="http://schemas.microsoft.com/office/drawing/2014/main" id="{C0224DF0-7E07-3F49-981A-134843F16C76}"/>
                    </a:ext>
                  </a:extLst>
                </p:cNvPr>
                <p:cNvSpPr>
                  <a:spLocks noChangeShapeType="1"/>
                </p:cNvSpPr>
                <p:nvPr/>
              </p:nvSpPr>
              <p:spPr bwMode="auto">
                <a:xfrm>
                  <a:off x="3168" y="2478"/>
                  <a:ext cx="19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grpSp>
          <p:nvGrpSpPr>
            <p:cNvPr id="98315" name="Group 147">
              <a:extLst>
                <a:ext uri="{FF2B5EF4-FFF2-40B4-BE49-F238E27FC236}">
                  <a16:creationId xmlns:a16="http://schemas.microsoft.com/office/drawing/2014/main" id="{A6952CD7-F174-1343-BA12-E09B83734107}"/>
                </a:ext>
              </a:extLst>
            </p:cNvPr>
            <p:cNvGrpSpPr>
              <a:grpSpLocks/>
            </p:cNvGrpSpPr>
            <p:nvPr/>
          </p:nvGrpSpPr>
          <p:grpSpPr bwMode="auto">
            <a:xfrm>
              <a:off x="5327650" y="2895600"/>
              <a:ext cx="520700" cy="914400"/>
              <a:chOff x="3356" y="2466"/>
              <a:chExt cx="328" cy="576"/>
            </a:xfrm>
          </p:grpSpPr>
          <p:grpSp>
            <p:nvGrpSpPr>
              <p:cNvPr id="98340" name="Group 142">
                <a:extLst>
                  <a:ext uri="{FF2B5EF4-FFF2-40B4-BE49-F238E27FC236}">
                    <a16:creationId xmlns:a16="http://schemas.microsoft.com/office/drawing/2014/main" id="{3F982A53-6CA5-2748-85A3-41650B8D98A6}"/>
                  </a:ext>
                </a:extLst>
              </p:cNvPr>
              <p:cNvGrpSpPr>
                <a:grpSpLocks/>
              </p:cNvGrpSpPr>
              <p:nvPr/>
            </p:nvGrpSpPr>
            <p:grpSpPr bwMode="auto">
              <a:xfrm>
                <a:off x="3448" y="2882"/>
                <a:ext cx="156" cy="160"/>
                <a:chOff x="3448" y="2882"/>
                <a:chExt cx="156" cy="160"/>
              </a:xfrm>
            </p:grpSpPr>
            <p:sp>
              <p:nvSpPr>
                <p:cNvPr id="98345" name="Line 74">
                  <a:extLst>
                    <a:ext uri="{FF2B5EF4-FFF2-40B4-BE49-F238E27FC236}">
                      <a16:creationId xmlns:a16="http://schemas.microsoft.com/office/drawing/2014/main" id="{FFF6DFC4-5DD0-A247-AF62-E5A2125354AC}"/>
                    </a:ext>
                  </a:extLst>
                </p:cNvPr>
                <p:cNvSpPr>
                  <a:spLocks noChangeShapeType="1"/>
                </p:cNvSpPr>
                <p:nvPr/>
              </p:nvSpPr>
              <p:spPr bwMode="auto">
                <a:xfrm>
                  <a:off x="3452" y="2882"/>
                  <a:ext cx="112" cy="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8346" name="Line 75">
                  <a:extLst>
                    <a:ext uri="{FF2B5EF4-FFF2-40B4-BE49-F238E27FC236}">
                      <a16:creationId xmlns:a16="http://schemas.microsoft.com/office/drawing/2014/main" id="{247C3128-0428-D548-AA63-8CDD0D7EE257}"/>
                    </a:ext>
                  </a:extLst>
                </p:cNvPr>
                <p:cNvSpPr>
                  <a:spLocks noChangeShapeType="1"/>
                </p:cNvSpPr>
                <p:nvPr/>
              </p:nvSpPr>
              <p:spPr bwMode="auto">
                <a:xfrm flipV="1">
                  <a:off x="3452" y="2954"/>
                  <a:ext cx="112" cy="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8347" name="Line 76">
                  <a:extLst>
                    <a:ext uri="{FF2B5EF4-FFF2-40B4-BE49-F238E27FC236}">
                      <a16:creationId xmlns:a16="http://schemas.microsoft.com/office/drawing/2014/main" id="{F7C07B5F-07C9-4547-92C4-4A608A62BDF1}"/>
                    </a:ext>
                  </a:extLst>
                </p:cNvPr>
                <p:cNvSpPr>
                  <a:spLocks noChangeShapeType="1"/>
                </p:cNvSpPr>
                <p:nvPr/>
              </p:nvSpPr>
              <p:spPr bwMode="auto">
                <a:xfrm>
                  <a:off x="3448" y="2882"/>
                  <a:ext cx="0" cy="15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8348" name="Oval 77">
                  <a:extLst>
                    <a:ext uri="{FF2B5EF4-FFF2-40B4-BE49-F238E27FC236}">
                      <a16:creationId xmlns:a16="http://schemas.microsoft.com/office/drawing/2014/main" id="{0F9BBE3F-37F6-A44A-BC24-0384D8F0FBD8}"/>
                    </a:ext>
                  </a:extLst>
                </p:cNvPr>
                <p:cNvSpPr>
                  <a:spLocks noChangeArrowheads="1"/>
                </p:cNvSpPr>
                <p:nvPr/>
              </p:nvSpPr>
              <p:spPr bwMode="auto">
                <a:xfrm>
                  <a:off x="3572" y="2946"/>
                  <a:ext cx="32" cy="32"/>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ea typeface="굴림" panose="020B0600000101010101" pitchFamily="34" charset="-127"/>
                  </a:endParaRPr>
                </a:p>
              </p:txBody>
            </p:sp>
          </p:grpSp>
          <p:sp>
            <p:nvSpPr>
              <p:cNvPr id="98341" name="Line 101">
                <a:extLst>
                  <a:ext uri="{FF2B5EF4-FFF2-40B4-BE49-F238E27FC236}">
                    <a16:creationId xmlns:a16="http://schemas.microsoft.com/office/drawing/2014/main" id="{5BFC9B3E-7597-7A4C-A6D5-C034EB9F5149}"/>
                  </a:ext>
                </a:extLst>
              </p:cNvPr>
              <p:cNvSpPr>
                <a:spLocks noChangeShapeType="1"/>
              </p:cNvSpPr>
              <p:nvPr/>
            </p:nvSpPr>
            <p:spPr bwMode="auto">
              <a:xfrm>
                <a:off x="3364" y="2954"/>
                <a:ext cx="84" cy="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8342" name="Rectangle 102">
                <a:extLst>
                  <a:ext uri="{FF2B5EF4-FFF2-40B4-BE49-F238E27FC236}">
                    <a16:creationId xmlns:a16="http://schemas.microsoft.com/office/drawing/2014/main" id="{6A23DCA5-9C45-044E-BBD9-34B893DDBC9B}"/>
                  </a:ext>
                </a:extLst>
              </p:cNvPr>
              <p:cNvSpPr>
                <a:spLocks noChangeArrowheads="1"/>
              </p:cNvSpPr>
              <p:nvPr/>
            </p:nvSpPr>
            <p:spPr bwMode="auto">
              <a:xfrm>
                <a:off x="3356" y="2466"/>
                <a:ext cx="24" cy="24"/>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ea typeface="굴림" panose="020B0600000101010101" pitchFamily="34" charset="-127"/>
                </a:endParaRPr>
              </a:p>
            </p:txBody>
          </p:sp>
          <p:sp>
            <p:nvSpPr>
              <p:cNvPr id="98343" name="Line 103">
                <a:extLst>
                  <a:ext uri="{FF2B5EF4-FFF2-40B4-BE49-F238E27FC236}">
                    <a16:creationId xmlns:a16="http://schemas.microsoft.com/office/drawing/2014/main" id="{253E007B-9B2B-F649-89D7-35D3D93B951B}"/>
                  </a:ext>
                </a:extLst>
              </p:cNvPr>
              <p:cNvSpPr>
                <a:spLocks noChangeShapeType="1"/>
              </p:cNvSpPr>
              <p:nvPr/>
            </p:nvSpPr>
            <p:spPr bwMode="auto">
              <a:xfrm>
                <a:off x="3368" y="2482"/>
                <a:ext cx="0" cy="4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8344" name="Line 107">
                <a:extLst>
                  <a:ext uri="{FF2B5EF4-FFF2-40B4-BE49-F238E27FC236}">
                    <a16:creationId xmlns:a16="http://schemas.microsoft.com/office/drawing/2014/main" id="{43FEF5D3-FD69-2244-B4DD-EEF09560C1CD}"/>
                  </a:ext>
                </a:extLst>
              </p:cNvPr>
              <p:cNvSpPr>
                <a:spLocks noChangeShapeType="1"/>
              </p:cNvSpPr>
              <p:nvPr/>
            </p:nvSpPr>
            <p:spPr bwMode="auto">
              <a:xfrm>
                <a:off x="3612" y="2958"/>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98316" name="Group 158">
              <a:extLst>
                <a:ext uri="{FF2B5EF4-FFF2-40B4-BE49-F238E27FC236}">
                  <a16:creationId xmlns:a16="http://schemas.microsoft.com/office/drawing/2014/main" id="{19950C93-E7F5-1048-90F6-61869DEA2C22}"/>
                </a:ext>
              </a:extLst>
            </p:cNvPr>
            <p:cNvGrpSpPr>
              <a:grpSpLocks/>
            </p:cNvGrpSpPr>
            <p:nvPr/>
          </p:nvGrpSpPr>
          <p:grpSpPr bwMode="auto">
            <a:xfrm>
              <a:off x="5778500" y="2159000"/>
              <a:ext cx="2381250" cy="3292475"/>
              <a:chOff x="3640" y="2002"/>
              <a:chExt cx="1500" cy="2074"/>
            </a:xfrm>
          </p:grpSpPr>
          <p:sp>
            <p:nvSpPr>
              <p:cNvPr id="98318" name="Rectangle 11">
                <a:extLst>
                  <a:ext uri="{FF2B5EF4-FFF2-40B4-BE49-F238E27FC236}">
                    <a16:creationId xmlns:a16="http://schemas.microsoft.com/office/drawing/2014/main" id="{B1C16D88-357C-7C42-9739-E1A9DC1E6924}"/>
                  </a:ext>
                </a:extLst>
              </p:cNvPr>
              <p:cNvSpPr>
                <a:spLocks noChangeArrowheads="1"/>
              </p:cNvSpPr>
              <p:nvPr/>
            </p:nvSpPr>
            <p:spPr bwMode="auto">
              <a:xfrm>
                <a:off x="4478" y="3700"/>
                <a:ext cx="352"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C2</a:t>
                </a:r>
              </a:p>
            </p:txBody>
          </p:sp>
          <p:sp>
            <p:nvSpPr>
              <p:cNvPr id="98319" name="Rectangle 12">
                <a:extLst>
                  <a:ext uri="{FF2B5EF4-FFF2-40B4-BE49-F238E27FC236}">
                    <a16:creationId xmlns:a16="http://schemas.microsoft.com/office/drawing/2014/main" id="{45775F7E-3BF2-9349-B68F-F6F169133AEF}"/>
                  </a:ext>
                </a:extLst>
              </p:cNvPr>
              <p:cNvSpPr>
                <a:spLocks noChangeArrowheads="1"/>
              </p:cNvSpPr>
              <p:nvPr/>
            </p:nvSpPr>
            <p:spPr bwMode="auto">
              <a:xfrm>
                <a:off x="3878" y="3700"/>
                <a:ext cx="352"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C0</a:t>
                </a:r>
              </a:p>
            </p:txBody>
          </p:sp>
          <p:sp>
            <p:nvSpPr>
              <p:cNvPr id="98320" name="Rectangle 13">
                <a:extLst>
                  <a:ext uri="{FF2B5EF4-FFF2-40B4-BE49-F238E27FC236}">
                    <a16:creationId xmlns:a16="http://schemas.microsoft.com/office/drawing/2014/main" id="{26037895-65DD-F44F-AFCA-0AC4EA75E535}"/>
                  </a:ext>
                </a:extLst>
              </p:cNvPr>
              <p:cNvSpPr>
                <a:spLocks noChangeArrowheads="1"/>
              </p:cNvSpPr>
              <p:nvPr/>
            </p:nvSpPr>
            <p:spPr bwMode="auto">
              <a:xfrm>
                <a:off x="4166" y="3700"/>
                <a:ext cx="352"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C1</a:t>
                </a:r>
              </a:p>
            </p:txBody>
          </p:sp>
          <p:sp>
            <p:nvSpPr>
              <p:cNvPr id="98321" name="Rectangle 14">
                <a:extLst>
                  <a:ext uri="{FF2B5EF4-FFF2-40B4-BE49-F238E27FC236}">
                    <a16:creationId xmlns:a16="http://schemas.microsoft.com/office/drawing/2014/main" id="{FACCF782-9233-5F4F-B80B-03A450E7BA83}"/>
                  </a:ext>
                </a:extLst>
              </p:cNvPr>
              <p:cNvSpPr>
                <a:spLocks noChangeArrowheads="1"/>
              </p:cNvSpPr>
              <p:nvPr/>
            </p:nvSpPr>
            <p:spPr bwMode="auto">
              <a:xfrm>
                <a:off x="3866" y="2054"/>
                <a:ext cx="168" cy="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20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0</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1</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2</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3</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4</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5</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6</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7</a:t>
                </a:r>
              </a:p>
            </p:txBody>
          </p:sp>
          <p:sp>
            <p:nvSpPr>
              <p:cNvPr id="98322" name="Rectangle 16">
                <a:extLst>
                  <a:ext uri="{FF2B5EF4-FFF2-40B4-BE49-F238E27FC236}">
                    <a16:creationId xmlns:a16="http://schemas.microsoft.com/office/drawing/2014/main" id="{728E28C3-416C-AD40-9345-CDB05C3A46CE}"/>
                  </a:ext>
                </a:extLst>
              </p:cNvPr>
              <p:cNvSpPr>
                <a:spLocks noChangeArrowheads="1"/>
              </p:cNvSpPr>
              <p:nvPr/>
            </p:nvSpPr>
            <p:spPr bwMode="auto">
              <a:xfrm>
                <a:off x="3896" y="3318"/>
                <a:ext cx="472"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S2</a:t>
                </a:r>
              </a:p>
            </p:txBody>
          </p:sp>
          <p:sp>
            <p:nvSpPr>
              <p:cNvPr id="98323" name="Rectangle 17">
                <a:extLst>
                  <a:ext uri="{FF2B5EF4-FFF2-40B4-BE49-F238E27FC236}">
                    <a16:creationId xmlns:a16="http://schemas.microsoft.com/office/drawing/2014/main" id="{049DD220-E999-B54A-8884-2C50A56B827D}"/>
                  </a:ext>
                </a:extLst>
              </p:cNvPr>
              <p:cNvSpPr>
                <a:spLocks noChangeArrowheads="1"/>
              </p:cNvSpPr>
              <p:nvPr/>
            </p:nvSpPr>
            <p:spPr bwMode="auto">
              <a:xfrm>
                <a:off x="3824" y="2598"/>
                <a:ext cx="832"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8:1 MUX</a:t>
                </a:r>
              </a:p>
            </p:txBody>
          </p:sp>
          <p:sp>
            <p:nvSpPr>
              <p:cNvPr id="98324" name="Rectangle 18">
                <a:extLst>
                  <a:ext uri="{FF2B5EF4-FFF2-40B4-BE49-F238E27FC236}">
                    <a16:creationId xmlns:a16="http://schemas.microsoft.com/office/drawing/2014/main" id="{08D71A63-6F7A-C64A-8319-B265407783B6}"/>
                  </a:ext>
                </a:extLst>
              </p:cNvPr>
              <p:cNvSpPr>
                <a:spLocks noChangeArrowheads="1"/>
              </p:cNvSpPr>
              <p:nvPr/>
            </p:nvSpPr>
            <p:spPr bwMode="auto">
              <a:xfrm>
                <a:off x="4168" y="3318"/>
                <a:ext cx="480"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S1</a:t>
                </a:r>
              </a:p>
            </p:txBody>
          </p:sp>
          <p:sp>
            <p:nvSpPr>
              <p:cNvPr id="98325" name="Rectangle 19">
                <a:extLst>
                  <a:ext uri="{FF2B5EF4-FFF2-40B4-BE49-F238E27FC236}">
                    <a16:creationId xmlns:a16="http://schemas.microsoft.com/office/drawing/2014/main" id="{301D6CEC-D656-2347-98C5-B5B11287C7A8}"/>
                  </a:ext>
                </a:extLst>
              </p:cNvPr>
              <p:cNvSpPr>
                <a:spLocks noChangeArrowheads="1"/>
              </p:cNvSpPr>
              <p:nvPr/>
            </p:nvSpPr>
            <p:spPr bwMode="auto">
              <a:xfrm>
                <a:off x="4440" y="3318"/>
                <a:ext cx="472"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S0</a:t>
                </a:r>
              </a:p>
            </p:txBody>
          </p:sp>
          <p:sp>
            <p:nvSpPr>
              <p:cNvPr id="98326" name="Rectangle 20">
                <a:extLst>
                  <a:ext uri="{FF2B5EF4-FFF2-40B4-BE49-F238E27FC236}">
                    <a16:creationId xmlns:a16="http://schemas.microsoft.com/office/drawing/2014/main" id="{369448A9-C275-AB4B-B49C-9A66706CE04D}"/>
                  </a:ext>
                </a:extLst>
              </p:cNvPr>
              <p:cNvSpPr>
                <a:spLocks noChangeArrowheads="1"/>
              </p:cNvSpPr>
              <p:nvPr/>
            </p:nvSpPr>
            <p:spPr bwMode="auto">
              <a:xfrm>
                <a:off x="4748" y="2486"/>
                <a:ext cx="392"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F</a:t>
                </a:r>
              </a:p>
            </p:txBody>
          </p:sp>
          <p:sp>
            <p:nvSpPr>
              <p:cNvPr id="98327" name="Rectangle 21">
                <a:extLst>
                  <a:ext uri="{FF2B5EF4-FFF2-40B4-BE49-F238E27FC236}">
                    <a16:creationId xmlns:a16="http://schemas.microsoft.com/office/drawing/2014/main" id="{2AB7F378-2BD1-144D-B18F-0D40B3C0D722}"/>
                  </a:ext>
                </a:extLst>
              </p:cNvPr>
              <p:cNvSpPr>
                <a:spLocks noChangeArrowheads="1"/>
              </p:cNvSpPr>
              <p:nvPr/>
            </p:nvSpPr>
            <p:spPr bwMode="auto">
              <a:xfrm>
                <a:off x="3828" y="2002"/>
                <a:ext cx="832" cy="1472"/>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ea typeface="굴림" panose="020B0600000101010101" pitchFamily="34" charset="-127"/>
                </a:endParaRPr>
              </a:p>
            </p:txBody>
          </p:sp>
          <p:sp>
            <p:nvSpPr>
              <p:cNvPr id="98328" name="Line 22">
                <a:extLst>
                  <a:ext uri="{FF2B5EF4-FFF2-40B4-BE49-F238E27FC236}">
                    <a16:creationId xmlns:a16="http://schemas.microsoft.com/office/drawing/2014/main" id="{5E04666C-9CD2-CF49-A589-1E7F17513E42}"/>
                  </a:ext>
                </a:extLst>
              </p:cNvPr>
              <p:cNvSpPr>
                <a:spLocks noChangeShapeType="1"/>
              </p:cNvSpPr>
              <p:nvPr/>
            </p:nvSpPr>
            <p:spPr bwMode="auto">
              <a:xfrm>
                <a:off x="4664" y="2718"/>
                <a:ext cx="24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8329" name="Line 23">
                <a:extLst>
                  <a:ext uri="{FF2B5EF4-FFF2-40B4-BE49-F238E27FC236}">
                    <a16:creationId xmlns:a16="http://schemas.microsoft.com/office/drawing/2014/main" id="{5082A2D6-2607-044E-8986-9ED67627EE77}"/>
                  </a:ext>
                </a:extLst>
              </p:cNvPr>
              <p:cNvSpPr>
                <a:spLocks noChangeShapeType="1"/>
              </p:cNvSpPr>
              <p:nvPr/>
            </p:nvSpPr>
            <p:spPr bwMode="auto">
              <a:xfrm flipH="1">
                <a:off x="3644" y="2158"/>
                <a:ext cx="18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8330" name="Line 24">
                <a:extLst>
                  <a:ext uri="{FF2B5EF4-FFF2-40B4-BE49-F238E27FC236}">
                    <a16:creationId xmlns:a16="http://schemas.microsoft.com/office/drawing/2014/main" id="{5F1DA0A2-2FF7-6A4C-8513-C6D6E8E1BD40}"/>
                  </a:ext>
                </a:extLst>
              </p:cNvPr>
              <p:cNvSpPr>
                <a:spLocks noChangeShapeType="1"/>
              </p:cNvSpPr>
              <p:nvPr/>
            </p:nvSpPr>
            <p:spPr bwMode="auto">
              <a:xfrm flipH="1">
                <a:off x="3644" y="2318"/>
                <a:ext cx="18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8331" name="Line 25">
                <a:extLst>
                  <a:ext uri="{FF2B5EF4-FFF2-40B4-BE49-F238E27FC236}">
                    <a16:creationId xmlns:a16="http://schemas.microsoft.com/office/drawing/2014/main" id="{B20760C0-8995-5043-93CA-A52633610300}"/>
                  </a:ext>
                </a:extLst>
              </p:cNvPr>
              <p:cNvSpPr>
                <a:spLocks noChangeShapeType="1"/>
              </p:cNvSpPr>
              <p:nvPr/>
            </p:nvSpPr>
            <p:spPr bwMode="auto">
              <a:xfrm flipH="1">
                <a:off x="3644" y="2478"/>
                <a:ext cx="18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8332" name="Line 27">
                <a:extLst>
                  <a:ext uri="{FF2B5EF4-FFF2-40B4-BE49-F238E27FC236}">
                    <a16:creationId xmlns:a16="http://schemas.microsoft.com/office/drawing/2014/main" id="{586C8FEE-E120-3A4A-A46E-38D447969330}"/>
                  </a:ext>
                </a:extLst>
              </p:cNvPr>
              <p:cNvSpPr>
                <a:spLocks noChangeShapeType="1"/>
              </p:cNvSpPr>
              <p:nvPr/>
            </p:nvSpPr>
            <p:spPr bwMode="auto">
              <a:xfrm>
                <a:off x="3944" y="3482"/>
                <a:ext cx="0" cy="24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8333" name="Line 28">
                <a:extLst>
                  <a:ext uri="{FF2B5EF4-FFF2-40B4-BE49-F238E27FC236}">
                    <a16:creationId xmlns:a16="http://schemas.microsoft.com/office/drawing/2014/main" id="{63FA6D16-D130-BD43-BF73-BCC489D12477}"/>
                  </a:ext>
                </a:extLst>
              </p:cNvPr>
              <p:cNvSpPr>
                <a:spLocks noChangeShapeType="1"/>
              </p:cNvSpPr>
              <p:nvPr/>
            </p:nvSpPr>
            <p:spPr bwMode="auto">
              <a:xfrm>
                <a:off x="4232" y="3482"/>
                <a:ext cx="0" cy="2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8334" name="Line 30">
                <a:extLst>
                  <a:ext uri="{FF2B5EF4-FFF2-40B4-BE49-F238E27FC236}">
                    <a16:creationId xmlns:a16="http://schemas.microsoft.com/office/drawing/2014/main" id="{4CB8BDD1-A5A2-9D4F-A130-AB61E14B0DF3}"/>
                  </a:ext>
                </a:extLst>
              </p:cNvPr>
              <p:cNvSpPr>
                <a:spLocks noChangeShapeType="1"/>
              </p:cNvSpPr>
              <p:nvPr/>
            </p:nvSpPr>
            <p:spPr bwMode="auto">
              <a:xfrm flipH="1">
                <a:off x="3644" y="2958"/>
                <a:ext cx="17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8335" name="Line 31">
                <a:extLst>
                  <a:ext uri="{FF2B5EF4-FFF2-40B4-BE49-F238E27FC236}">
                    <a16:creationId xmlns:a16="http://schemas.microsoft.com/office/drawing/2014/main" id="{F694E24F-DF97-0049-8505-320578A647C1}"/>
                  </a:ext>
                </a:extLst>
              </p:cNvPr>
              <p:cNvSpPr>
                <a:spLocks noChangeShapeType="1"/>
              </p:cNvSpPr>
              <p:nvPr/>
            </p:nvSpPr>
            <p:spPr bwMode="auto">
              <a:xfrm flipH="1">
                <a:off x="3644" y="3118"/>
                <a:ext cx="17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8336" name="Line 32">
                <a:extLst>
                  <a:ext uri="{FF2B5EF4-FFF2-40B4-BE49-F238E27FC236}">
                    <a16:creationId xmlns:a16="http://schemas.microsoft.com/office/drawing/2014/main" id="{4F3D7ACE-3E98-A94E-8479-70E5AA1C74CF}"/>
                  </a:ext>
                </a:extLst>
              </p:cNvPr>
              <p:cNvSpPr>
                <a:spLocks noChangeShapeType="1"/>
              </p:cNvSpPr>
              <p:nvPr/>
            </p:nvSpPr>
            <p:spPr bwMode="auto">
              <a:xfrm flipH="1">
                <a:off x="3644" y="3278"/>
                <a:ext cx="17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8337" name="Line 33">
                <a:extLst>
                  <a:ext uri="{FF2B5EF4-FFF2-40B4-BE49-F238E27FC236}">
                    <a16:creationId xmlns:a16="http://schemas.microsoft.com/office/drawing/2014/main" id="{8230FBAA-2637-904F-BBCA-43CD3675FF0C}"/>
                  </a:ext>
                </a:extLst>
              </p:cNvPr>
              <p:cNvSpPr>
                <a:spLocks noChangeShapeType="1"/>
              </p:cNvSpPr>
              <p:nvPr/>
            </p:nvSpPr>
            <p:spPr bwMode="auto">
              <a:xfrm>
                <a:off x="4536" y="3474"/>
                <a:ext cx="0" cy="2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8338" name="Line 155">
                <a:extLst>
                  <a:ext uri="{FF2B5EF4-FFF2-40B4-BE49-F238E27FC236}">
                    <a16:creationId xmlns:a16="http://schemas.microsoft.com/office/drawing/2014/main" id="{F12A181B-27BA-584E-A82E-DB2D03803FE1}"/>
                  </a:ext>
                </a:extLst>
              </p:cNvPr>
              <p:cNvSpPr>
                <a:spLocks noChangeShapeType="1"/>
              </p:cNvSpPr>
              <p:nvPr/>
            </p:nvSpPr>
            <p:spPr bwMode="auto">
              <a:xfrm flipH="1">
                <a:off x="3640" y="2638"/>
                <a:ext cx="18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98339" name="Line 156">
                <a:extLst>
                  <a:ext uri="{FF2B5EF4-FFF2-40B4-BE49-F238E27FC236}">
                    <a16:creationId xmlns:a16="http://schemas.microsoft.com/office/drawing/2014/main" id="{1AFC0801-4F5E-ED44-B91F-B538DE113FE4}"/>
                  </a:ext>
                </a:extLst>
              </p:cNvPr>
              <p:cNvSpPr>
                <a:spLocks noChangeShapeType="1"/>
              </p:cNvSpPr>
              <p:nvPr/>
            </p:nvSpPr>
            <p:spPr bwMode="auto">
              <a:xfrm flipH="1">
                <a:off x="3640" y="2798"/>
                <a:ext cx="18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98317" name="Text Box 159">
              <a:extLst>
                <a:ext uri="{FF2B5EF4-FFF2-40B4-BE49-F238E27FC236}">
                  <a16:creationId xmlns:a16="http://schemas.microsoft.com/office/drawing/2014/main" id="{99577FFC-5B60-5C4D-8605-637478A0BAC1}"/>
                </a:ext>
              </a:extLst>
            </p:cNvPr>
            <p:cNvSpPr txBox="1">
              <a:spLocks noChangeArrowheads="1"/>
            </p:cNvSpPr>
            <p:nvPr/>
          </p:nvSpPr>
          <p:spPr bwMode="auto">
            <a:xfrm>
              <a:off x="3343275" y="5168900"/>
              <a:ext cx="5927725" cy="701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r>
                <a:rPr lang="en-US" altLang="ko-KR" sz="2000">
                  <a:solidFill>
                    <a:srgbClr val="009900"/>
                  </a:solidFill>
                  <a:latin typeface="Times New Roman" panose="02020603050405020304" pitchFamily="18" charset="0"/>
                  <a:ea typeface="굴림" panose="020B0600000101010101" pitchFamily="34" charset="-127"/>
                </a:rPr>
                <a:t>In order to realize the multi-purpose function, we combine discrete gates and an 8:1 MUX.</a:t>
              </a:r>
              <a:endParaRPr lang="en-US" altLang="ko-KR" sz="1800">
                <a:ea typeface="굴림" panose="020B0600000101010101" pitchFamily="34" charset="-127"/>
              </a:endParaRPr>
            </a:p>
          </p:txBody>
        </p:sp>
      </p:gr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C8333BA9-3220-454C-BF1B-4710D595C19B}"/>
                  </a:ext>
                </a:extLst>
              </p14:cNvPr>
              <p14:cNvContentPartPr/>
              <p14:nvPr/>
            </p14:nvContentPartPr>
            <p14:xfrm>
              <a:off x="3292920" y="1705320"/>
              <a:ext cx="1019520" cy="1096920"/>
            </p14:xfrm>
          </p:contentPart>
        </mc:Choice>
        <mc:Fallback>
          <p:pic>
            <p:nvPicPr>
              <p:cNvPr id="2" name="Ink 1">
                <a:extLst>
                  <a:ext uri="{FF2B5EF4-FFF2-40B4-BE49-F238E27FC236}">
                    <a16:creationId xmlns:a16="http://schemas.microsoft.com/office/drawing/2014/main" id="{C8333BA9-3220-454C-BF1B-4710D595C19B}"/>
                  </a:ext>
                </a:extLst>
              </p:cNvPr>
              <p:cNvPicPr/>
              <p:nvPr/>
            </p:nvPicPr>
            <p:blipFill>
              <a:blip r:embed="rId4"/>
              <a:stretch>
                <a:fillRect/>
              </a:stretch>
            </p:blipFill>
            <p:spPr>
              <a:xfrm>
                <a:off x="3283560" y="1695960"/>
                <a:ext cx="1038240" cy="1115640"/>
              </a:xfrm>
              <a:prstGeom prst="rect">
                <a:avLst/>
              </a:prstGeom>
            </p:spPr>
          </p:pic>
        </mc:Fallback>
      </mc:AlternateContent>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슬라이드 번호 개체 틀 5">
            <a:extLst>
              <a:ext uri="{FF2B5EF4-FFF2-40B4-BE49-F238E27FC236}">
                <a16:creationId xmlns:a16="http://schemas.microsoft.com/office/drawing/2014/main" id="{23CAF49B-229E-3C4B-A20D-DA7BBD103FD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5C3857BC-E3D4-034A-91C5-5EB9529404D6}" type="slidenum">
              <a:rPr lang="en-US" altLang="en-US" sz="1200" smtClean="0">
                <a:latin typeface="Garamond" panose="02020404030301010803" pitchFamily="18" charset="0"/>
              </a:rPr>
              <a:pPr>
                <a:spcBef>
                  <a:spcPct val="0"/>
                </a:spcBef>
                <a:buClrTx/>
                <a:buSzTx/>
                <a:buFontTx/>
                <a:buNone/>
              </a:pPr>
              <a:t>35</a:t>
            </a:fld>
            <a:endParaRPr lang="en-US" altLang="en-US" sz="1200">
              <a:latin typeface="Garamond" panose="02020404030301010803" pitchFamily="18" charset="0"/>
            </a:endParaRPr>
          </a:p>
        </p:txBody>
      </p:sp>
      <p:grpSp>
        <p:nvGrpSpPr>
          <p:cNvPr id="2" name="Group 99">
            <a:extLst>
              <a:ext uri="{FF2B5EF4-FFF2-40B4-BE49-F238E27FC236}">
                <a16:creationId xmlns:a16="http://schemas.microsoft.com/office/drawing/2014/main" id="{C1E65B85-2F73-D94A-88CA-E86B66FBBAC1}"/>
              </a:ext>
            </a:extLst>
          </p:cNvPr>
          <p:cNvGrpSpPr>
            <a:grpSpLocks/>
          </p:cNvGrpSpPr>
          <p:nvPr/>
        </p:nvGrpSpPr>
        <p:grpSpPr bwMode="auto">
          <a:xfrm>
            <a:off x="6092825" y="2414588"/>
            <a:ext cx="2730500" cy="3167062"/>
            <a:chOff x="3744" y="1617"/>
            <a:chExt cx="1720" cy="1995"/>
          </a:xfrm>
        </p:grpSpPr>
        <p:sp>
          <p:nvSpPr>
            <p:cNvPr id="100420" name="Arc 5">
              <a:extLst>
                <a:ext uri="{FF2B5EF4-FFF2-40B4-BE49-F238E27FC236}">
                  <a16:creationId xmlns:a16="http://schemas.microsoft.com/office/drawing/2014/main" id="{A879AC40-737D-AE48-960C-FF393F28A215}"/>
                </a:ext>
              </a:extLst>
            </p:cNvPr>
            <p:cNvSpPr>
              <a:spLocks/>
            </p:cNvSpPr>
            <p:nvPr/>
          </p:nvSpPr>
          <p:spPr bwMode="auto">
            <a:xfrm>
              <a:off x="4500" y="1629"/>
              <a:ext cx="412" cy="13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00421" name="Arc 6">
              <a:extLst>
                <a:ext uri="{FF2B5EF4-FFF2-40B4-BE49-F238E27FC236}">
                  <a16:creationId xmlns:a16="http://schemas.microsoft.com/office/drawing/2014/main" id="{5C43B8C4-77AC-BF4A-92FE-F2C206F40EEB}"/>
                </a:ext>
              </a:extLst>
            </p:cNvPr>
            <p:cNvSpPr>
              <a:spLocks/>
            </p:cNvSpPr>
            <p:nvPr/>
          </p:nvSpPr>
          <p:spPr bwMode="auto">
            <a:xfrm>
              <a:off x="4504" y="1617"/>
              <a:ext cx="420"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0422" name="Arc 7">
              <a:extLst>
                <a:ext uri="{FF2B5EF4-FFF2-40B4-BE49-F238E27FC236}">
                  <a16:creationId xmlns:a16="http://schemas.microsoft.com/office/drawing/2014/main" id="{F4E2ACC4-08EE-384A-BE43-6CDDBB7FB104}"/>
                </a:ext>
              </a:extLst>
            </p:cNvPr>
            <p:cNvSpPr>
              <a:spLocks/>
            </p:cNvSpPr>
            <p:nvPr/>
          </p:nvSpPr>
          <p:spPr bwMode="auto">
            <a:xfrm>
              <a:off x="4524" y="1748"/>
              <a:ext cx="388" cy="1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00423" name="Arc 8">
              <a:extLst>
                <a:ext uri="{FF2B5EF4-FFF2-40B4-BE49-F238E27FC236}">
                  <a16:creationId xmlns:a16="http://schemas.microsoft.com/office/drawing/2014/main" id="{A2F77C28-FA0D-AF4F-AC72-F68373C32700}"/>
                </a:ext>
              </a:extLst>
            </p:cNvPr>
            <p:cNvSpPr>
              <a:spLocks/>
            </p:cNvSpPr>
            <p:nvPr/>
          </p:nvSpPr>
          <p:spPr bwMode="auto">
            <a:xfrm>
              <a:off x="4528" y="1752"/>
              <a:ext cx="396" cy="1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0424" name="Arc 9">
              <a:extLst>
                <a:ext uri="{FF2B5EF4-FFF2-40B4-BE49-F238E27FC236}">
                  <a16:creationId xmlns:a16="http://schemas.microsoft.com/office/drawing/2014/main" id="{C245AB7C-6601-154B-9F81-B4A13834B829}"/>
                </a:ext>
              </a:extLst>
            </p:cNvPr>
            <p:cNvSpPr>
              <a:spLocks/>
            </p:cNvSpPr>
            <p:nvPr/>
          </p:nvSpPr>
          <p:spPr bwMode="auto">
            <a:xfrm>
              <a:off x="4504" y="1748"/>
              <a:ext cx="56" cy="1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00425" name="Arc 10">
              <a:extLst>
                <a:ext uri="{FF2B5EF4-FFF2-40B4-BE49-F238E27FC236}">
                  <a16:creationId xmlns:a16="http://schemas.microsoft.com/office/drawing/2014/main" id="{9A73D321-7580-2E40-8A12-31AEFC1BCA52}"/>
                </a:ext>
              </a:extLst>
            </p:cNvPr>
            <p:cNvSpPr>
              <a:spLocks/>
            </p:cNvSpPr>
            <p:nvPr/>
          </p:nvSpPr>
          <p:spPr bwMode="auto">
            <a:xfrm>
              <a:off x="4504" y="1752"/>
              <a:ext cx="60" cy="1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0426" name="Line 11">
              <a:extLst>
                <a:ext uri="{FF2B5EF4-FFF2-40B4-BE49-F238E27FC236}">
                  <a16:creationId xmlns:a16="http://schemas.microsoft.com/office/drawing/2014/main" id="{95FD0DE1-25CF-674D-9C51-EC2D9B2496CA}"/>
                </a:ext>
              </a:extLst>
            </p:cNvPr>
            <p:cNvSpPr>
              <a:spLocks noChangeShapeType="1"/>
            </p:cNvSpPr>
            <p:nvPr/>
          </p:nvSpPr>
          <p:spPr bwMode="auto">
            <a:xfrm>
              <a:off x="4540" y="1748"/>
              <a:ext cx="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0427" name="Arc 12">
              <a:extLst>
                <a:ext uri="{FF2B5EF4-FFF2-40B4-BE49-F238E27FC236}">
                  <a16:creationId xmlns:a16="http://schemas.microsoft.com/office/drawing/2014/main" id="{88E3CFDC-B994-F942-827B-46887DB96DDF}"/>
                </a:ext>
              </a:extLst>
            </p:cNvPr>
            <p:cNvSpPr>
              <a:spLocks/>
            </p:cNvSpPr>
            <p:nvPr/>
          </p:nvSpPr>
          <p:spPr bwMode="auto">
            <a:xfrm>
              <a:off x="4504" y="1629"/>
              <a:ext cx="56" cy="1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00428" name="Arc 13">
              <a:extLst>
                <a:ext uri="{FF2B5EF4-FFF2-40B4-BE49-F238E27FC236}">
                  <a16:creationId xmlns:a16="http://schemas.microsoft.com/office/drawing/2014/main" id="{B817E435-8063-7E42-A361-0D30B61D52EC}"/>
                </a:ext>
              </a:extLst>
            </p:cNvPr>
            <p:cNvSpPr>
              <a:spLocks/>
            </p:cNvSpPr>
            <p:nvPr/>
          </p:nvSpPr>
          <p:spPr bwMode="auto">
            <a:xfrm>
              <a:off x="4504" y="1617"/>
              <a:ext cx="60" cy="13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0429" name="Line 14">
              <a:extLst>
                <a:ext uri="{FF2B5EF4-FFF2-40B4-BE49-F238E27FC236}">
                  <a16:creationId xmlns:a16="http://schemas.microsoft.com/office/drawing/2014/main" id="{FCFF4E7A-4749-5F40-966B-D3CEDAE0FD1D}"/>
                </a:ext>
              </a:extLst>
            </p:cNvPr>
            <p:cNvSpPr>
              <a:spLocks noChangeShapeType="1"/>
            </p:cNvSpPr>
            <p:nvPr/>
          </p:nvSpPr>
          <p:spPr bwMode="auto">
            <a:xfrm>
              <a:off x="3940" y="1628"/>
              <a:ext cx="59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0430" name="Line 15">
              <a:extLst>
                <a:ext uri="{FF2B5EF4-FFF2-40B4-BE49-F238E27FC236}">
                  <a16:creationId xmlns:a16="http://schemas.microsoft.com/office/drawing/2014/main" id="{99D4A374-4C12-9941-8F90-3E273BD30436}"/>
                </a:ext>
              </a:extLst>
            </p:cNvPr>
            <p:cNvSpPr>
              <a:spLocks noChangeShapeType="1"/>
            </p:cNvSpPr>
            <p:nvPr/>
          </p:nvSpPr>
          <p:spPr bwMode="auto">
            <a:xfrm>
              <a:off x="4036" y="1748"/>
              <a:ext cx="49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0431" name="Line 16">
              <a:extLst>
                <a:ext uri="{FF2B5EF4-FFF2-40B4-BE49-F238E27FC236}">
                  <a16:creationId xmlns:a16="http://schemas.microsoft.com/office/drawing/2014/main" id="{066CB134-B8D7-4B48-9733-CEAA13F07A53}"/>
                </a:ext>
              </a:extLst>
            </p:cNvPr>
            <p:cNvSpPr>
              <a:spLocks noChangeShapeType="1"/>
            </p:cNvSpPr>
            <p:nvPr/>
          </p:nvSpPr>
          <p:spPr bwMode="auto">
            <a:xfrm>
              <a:off x="4148" y="1868"/>
              <a:ext cx="38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0432" name="Line 17">
              <a:extLst>
                <a:ext uri="{FF2B5EF4-FFF2-40B4-BE49-F238E27FC236}">
                  <a16:creationId xmlns:a16="http://schemas.microsoft.com/office/drawing/2014/main" id="{2182B756-803C-8F43-874C-764D82BE9484}"/>
                </a:ext>
              </a:extLst>
            </p:cNvPr>
            <p:cNvSpPr>
              <a:spLocks noChangeShapeType="1"/>
            </p:cNvSpPr>
            <p:nvPr/>
          </p:nvSpPr>
          <p:spPr bwMode="auto">
            <a:xfrm>
              <a:off x="4932" y="1748"/>
              <a:ext cx="10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0433" name="Line 18">
              <a:extLst>
                <a:ext uri="{FF2B5EF4-FFF2-40B4-BE49-F238E27FC236}">
                  <a16:creationId xmlns:a16="http://schemas.microsoft.com/office/drawing/2014/main" id="{70778748-CC9F-214F-AEF9-81FF58D85703}"/>
                </a:ext>
              </a:extLst>
            </p:cNvPr>
            <p:cNvSpPr>
              <a:spLocks noChangeShapeType="1"/>
            </p:cNvSpPr>
            <p:nvPr/>
          </p:nvSpPr>
          <p:spPr bwMode="auto">
            <a:xfrm>
              <a:off x="3936" y="1632"/>
              <a:ext cx="0" cy="24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0434" name="Line 19">
              <a:extLst>
                <a:ext uri="{FF2B5EF4-FFF2-40B4-BE49-F238E27FC236}">
                  <a16:creationId xmlns:a16="http://schemas.microsoft.com/office/drawing/2014/main" id="{E43BF001-2946-E544-9A17-ED6C2E2D6748}"/>
                </a:ext>
              </a:extLst>
            </p:cNvPr>
            <p:cNvSpPr>
              <a:spLocks noChangeShapeType="1"/>
            </p:cNvSpPr>
            <p:nvPr/>
          </p:nvSpPr>
          <p:spPr bwMode="auto">
            <a:xfrm flipH="1">
              <a:off x="3744" y="1872"/>
              <a:ext cx="19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0435" name="Line 20">
              <a:extLst>
                <a:ext uri="{FF2B5EF4-FFF2-40B4-BE49-F238E27FC236}">
                  <a16:creationId xmlns:a16="http://schemas.microsoft.com/office/drawing/2014/main" id="{F6877EF8-9C48-C84D-A3DD-B14791DEF486}"/>
                </a:ext>
              </a:extLst>
            </p:cNvPr>
            <p:cNvSpPr>
              <a:spLocks noChangeShapeType="1"/>
            </p:cNvSpPr>
            <p:nvPr/>
          </p:nvSpPr>
          <p:spPr bwMode="auto">
            <a:xfrm>
              <a:off x="3744" y="2160"/>
              <a:ext cx="2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0436" name="Line 21">
              <a:extLst>
                <a:ext uri="{FF2B5EF4-FFF2-40B4-BE49-F238E27FC236}">
                  <a16:creationId xmlns:a16="http://schemas.microsoft.com/office/drawing/2014/main" id="{CBD51661-6500-D247-8FE1-BD1CA4F7C5EE}"/>
                </a:ext>
              </a:extLst>
            </p:cNvPr>
            <p:cNvSpPr>
              <a:spLocks noChangeShapeType="1"/>
            </p:cNvSpPr>
            <p:nvPr/>
          </p:nvSpPr>
          <p:spPr bwMode="auto">
            <a:xfrm flipV="1">
              <a:off x="4032" y="1744"/>
              <a:ext cx="0" cy="41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0437" name="Line 22">
              <a:extLst>
                <a:ext uri="{FF2B5EF4-FFF2-40B4-BE49-F238E27FC236}">
                  <a16:creationId xmlns:a16="http://schemas.microsoft.com/office/drawing/2014/main" id="{835E19B4-0F17-EA43-BD8E-8576F4AAC65A}"/>
                </a:ext>
              </a:extLst>
            </p:cNvPr>
            <p:cNvSpPr>
              <a:spLocks noChangeShapeType="1"/>
            </p:cNvSpPr>
            <p:nvPr/>
          </p:nvSpPr>
          <p:spPr bwMode="auto">
            <a:xfrm>
              <a:off x="3772" y="3612"/>
              <a:ext cx="36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0438" name="Line 23">
              <a:extLst>
                <a:ext uri="{FF2B5EF4-FFF2-40B4-BE49-F238E27FC236}">
                  <a16:creationId xmlns:a16="http://schemas.microsoft.com/office/drawing/2014/main" id="{AA8DFB55-910B-C345-ADAA-A34A51408344}"/>
                </a:ext>
              </a:extLst>
            </p:cNvPr>
            <p:cNvSpPr>
              <a:spLocks noChangeShapeType="1"/>
            </p:cNvSpPr>
            <p:nvPr/>
          </p:nvSpPr>
          <p:spPr bwMode="auto">
            <a:xfrm flipV="1">
              <a:off x="4128" y="1864"/>
              <a:ext cx="8" cy="173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0439" name="Rectangle 80">
              <a:extLst>
                <a:ext uri="{FF2B5EF4-FFF2-40B4-BE49-F238E27FC236}">
                  <a16:creationId xmlns:a16="http://schemas.microsoft.com/office/drawing/2014/main" id="{DE19841F-E670-9443-872C-306ECF56180C}"/>
                </a:ext>
              </a:extLst>
            </p:cNvPr>
            <p:cNvSpPr>
              <a:spLocks noChangeArrowheads="1"/>
            </p:cNvSpPr>
            <p:nvPr/>
          </p:nvSpPr>
          <p:spPr bwMode="auto">
            <a:xfrm>
              <a:off x="5064" y="1652"/>
              <a:ext cx="400"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F1</a:t>
              </a:r>
            </a:p>
          </p:txBody>
        </p:sp>
      </p:grpSp>
      <p:grpSp>
        <p:nvGrpSpPr>
          <p:cNvPr id="3" name="Group 100">
            <a:extLst>
              <a:ext uri="{FF2B5EF4-FFF2-40B4-BE49-F238E27FC236}">
                <a16:creationId xmlns:a16="http://schemas.microsoft.com/office/drawing/2014/main" id="{12DB7743-EDD6-D94C-822D-2698A3FBBE34}"/>
              </a:ext>
            </a:extLst>
          </p:cNvPr>
          <p:cNvGrpSpPr>
            <a:grpSpLocks/>
          </p:cNvGrpSpPr>
          <p:nvPr/>
        </p:nvGrpSpPr>
        <p:grpSpPr bwMode="auto">
          <a:xfrm>
            <a:off x="6092825" y="3810000"/>
            <a:ext cx="2705100" cy="1524000"/>
            <a:chOff x="3744" y="2496"/>
            <a:chExt cx="1704" cy="960"/>
          </a:xfrm>
        </p:grpSpPr>
        <p:sp>
          <p:nvSpPr>
            <p:cNvPr id="100400" name="Arc 24">
              <a:extLst>
                <a:ext uri="{FF2B5EF4-FFF2-40B4-BE49-F238E27FC236}">
                  <a16:creationId xmlns:a16="http://schemas.microsoft.com/office/drawing/2014/main" id="{852F2C06-7F8E-2A4B-85B9-C39AEDDC1B20}"/>
                </a:ext>
              </a:extLst>
            </p:cNvPr>
            <p:cNvSpPr>
              <a:spLocks/>
            </p:cNvSpPr>
            <p:nvPr/>
          </p:nvSpPr>
          <p:spPr bwMode="auto">
            <a:xfrm>
              <a:off x="4500" y="2501"/>
              <a:ext cx="412" cy="1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00401" name="Arc 25">
              <a:extLst>
                <a:ext uri="{FF2B5EF4-FFF2-40B4-BE49-F238E27FC236}">
                  <a16:creationId xmlns:a16="http://schemas.microsoft.com/office/drawing/2014/main" id="{BFF4D4C3-3234-1349-A653-7DC7159F89BF}"/>
                </a:ext>
              </a:extLst>
            </p:cNvPr>
            <p:cNvSpPr>
              <a:spLocks/>
            </p:cNvSpPr>
            <p:nvPr/>
          </p:nvSpPr>
          <p:spPr bwMode="auto">
            <a:xfrm>
              <a:off x="4504" y="2497"/>
              <a:ext cx="420"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0402" name="Arc 26">
              <a:extLst>
                <a:ext uri="{FF2B5EF4-FFF2-40B4-BE49-F238E27FC236}">
                  <a16:creationId xmlns:a16="http://schemas.microsoft.com/office/drawing/2014/main" id="{ADB03A30-00E9-3144-860D-5C94F927E35F}"/>
                </a:ext>
              </a:extLst>
            </p:cNvPr>
            <p:cNvSpPr>
              <a:spLocks/>
            </p:cNvSpPr>
            <p:nvPr/>
          </p:nvSpPr>
          <p:spPr bwMode="auto">
            <a:xfrm>
              <a:off x="4524" y="2628"/>
              <a:ext cx="388" cy="1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00403" name="Arc 27">
              <a:extLst>
                <a:ext uri="{FF2B5EF4-FFF2-40B4-BE49-F238E27FC236}">
                  <a16:creationId xmlns:a16="http://schemas.microsoft.com/office/drawing/2014/main" id="{7802B550-07DC-8540-9788-0545D67C4D2A}"/>
                </a:ext>
              </a:extLst>
            </p:cNvPr>
            <p:cNvSpPr>
              <a:spLocks/>
            </p:cNvSpPr>
            <p:nvPr/>
          </p:nvSpPr>
          <p:spPr bwMode="auto">
            <a:xfrm>
              <a:off x="4528" y="2632"/>
              <a:ext cx="396"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0404" name="Arc 28">
              <a:extLst>
                <a:ext uri="{FF2B5EF4-FFF2-40B4-BE49-F238E27FC236}">
                  <a16:creationId xmlns:a16="http://schemas.microsoft.com/office/drawing/2014/main" id="{32652ED7-48E4-814A-A9A3-6E6BF932A05C}"/>
                </a:ext>
              </a:extLst>
            </p:cNvPr>
            <p:cNvSpPr>
              <a:spLocks/>
            </p:cNvSpPr>
            <p:nvPr/>
          </p:nvSpPr>
          <p:spPr bwMode="auto">
            <a:xfrm>
              <a:off x="4504" y="2628"/>
              <a:ext cx="56" cy="1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00405" name="Arc 29">
              <a:extLst>
                <a:ext uri="{FF2B5EF4-FFF2-40B4-BE49-F238E27FC236}">
                  <a16:creationId xmlns:a16="http://schemas.microsoft.com/office/drawing/2014/main" id="{9C90AB27-A39B-6E4B-AD3F-037690DDC3B4}"/>
                </a:ext>
              </a:extLst>
            </p:cNvPr>
            <p:cNvSpPr>
              <a:spLocks/>
            </p:cNvSpPr>
            <p:nvPr/>
          </p:nvSpPr>
          <p:spPr bwMode="auto">
            <a:xfrm>
              <a:off x="4504" y="2632"/>
              <a:ext cx="60"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0406" name="Line 30">
              <a:extLst>
                <a:ext uri="{FF2B5EF4-FFF2-40B4-BE49-F238E27FC236}">
                  <a16:creationId xmlns:a16="http://schemas.microsoft.com/office/drawing/2014/main" id="{067B5E37-336D-6747-AC5B-B413C395790B}"/>
                </a:ext>
              </a:extLst>
            </p:cNvPr>
            <p:cNvSpPr>
              <a:spLocks noChangeShapeType="1"/>
            </p:cNvSpPr>
            <p:nvPr/>
          </p:nvSpPr>
          <p:spPr bwMode="auto">
            <a:xfrm>
              <a:off x="4540" y="2636"/>
              <a:ext cx="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0407" name="Arc 31">
              <a:extLst>
                <a:ext uri="{FF2B5EF4-FFF2-40B4-BE49-F238E27FC236}">
                  <a16:creationId xmlns:a16="http://schemas.microsoft.com/office/drawing/2014/main" id="{3B7876E6-E8CB-0748-9C22-93C45720411A}"/>
                </a:ext>
              </a:extLst>
            </p:cNvPr>
            <p:cNvSpPr>
              <a:spLocks/>
            </p:cNvSpPr>
            <p:nvPr/>
          </p:nvSpPr>
          <p:spPr bwMode="auto">
            <a:xfrm>
              <a:off x="4504" y="2501"/>
              <a:ext cx="56" cy="12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00408" name="Arc 32">
              <a:extLst>
                <a:ext uri="{FF2B5EF4-FFF2-40B4-BE49-F238E27FC236}">
                  <a16:creationId xmlns:a16="http://schemas.microsoft.com/office/drawing/2014/main" id="{031849D1-8F93-AF47-AA65-EE8278E71A89}"/>
                </a:ext>
              </a:extLst>
            </p:cNvPr>
            <p:cNvSpPr>
              <a:spLocks/>
            </p:cNvSpPr>
            <p:nvPr/>
          </p:nvSpPr>
          <p:spPr bwMode="auto">
            <a:xfrm>
              <a:off x="4504" y="2497"/>
              <a:ext cx="60" cy="13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0409" name="Line 33">
              <a:extLst>
                <a:ext uri="{FF2B5EF4-FFF2-40B4-BE49-F238E27FC236}">
                  <a16:creationId xmlns:a16="http://schemas.microsoft.com/office/drawing/2014/main" id="{B0B649AA-C7A9-6948-B23A-9DA871E27FD1}"/>
                </a:ext>
              </a:extLst>
            </p:cNvPr>
            <p:cNvSpPr>
              <a:spLocks noChangeShapeType="1"/>
            </p:cNvSpPr>
            <p:nvPr/>
          </p:nvSpPr>
          <p:spPr bwMode="auto">
            <a:xfrm>
              <a:off x="3932" y="2500"/>
              <a:ext cx="6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0410" name="Line 34">
              <a:extLst>
                <a:ext uri="{FF2B5EF4-FFF2-40B4-BE49-F238E27FC236}">
                  <a16:creationId xmlns:a16="http://schemas.microsoft.com/office/drawing/2014/main" id="{036A0118-2C9E-C542-8411-DADE5954C7DD}"/>
                </a:ext>
              </a:extLst>
            </p:cNvPr>
            <p:cNvSpPr>
              <a:spLocks noChangeShapeType="1"/>
            </p:cNvSpPr>
            <p:nvPr/>
          </p:nvSpPr>
          <p:spPr bwMode="auto">
            <a:xfrm>
              <a:off x="4036" y="2636"/>
              <a:ext cx="49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0411" name="Line 35">
              <a:extLst>
                <a:ext uri="{FF2B5EF4-FFF2-40B4-BE49-F238E27FC236}">
                  <a16:creationId xmlns:a16="http://schemas.microsoft.com/office/drawing/2014/main" id="{01C08E00-07F3-0B49-8452-15C28D2EABEF}"/>
                </a:ext>
              </a:extLst>
            </p:cNvPr>
            <p:cNvSpPr>
              <a:spLocks noChangeShapeType="1"/>
            </p:cNvSpPr>
            <p:nvPr/>
          </p:nvSpPr>
          <p:spPr bwMode="auto">
            <a:xfrm>
              <a:off x="4140" y="2756"/>
              <a:ext cx="39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0412" name="Line 36">
              <a:extLst>
                <a:ext uri="{FF2B5EF4-FFF2-40B4-BE49-F238E27FC236}">
                  <a16:creationId xmlns:a16="http://schemas.microsoft.com/office/drawing/2014/main" id="{2555B958-797D-EB44-A272-150CA9A3DD00}"/>
                </a:ext>
              </a:extLst>
            </p:cNvPr>
            <p:cNvSpPr>
              <a:spLocks noChangeShapeType="1"/>
            </p:cNvSpPr>
            <p:nvPr/>
          </p:nvSpPr>
          <p:spPr bwMode="auto">
            <a:xfrm>
              <a:off x="4932" y="2636"/>
              <a:ext cx="10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0413" name="Line 37">
              <a:extLst>
                <a:ext uri="{FF2B5EF4-FFF2-40B4-BE49-F238E27FC236}">
                  <a16:creationId xmlns:a16="http://schemas.microsoft.com/office/drawing/2014/main" id="{BAE1134A-2FAA-1147-8EDC-65DF3BAF693A}"/>
                </a:ext>
              </a:extLst>
            </p:cNvPr>
            <p:cNvSpPr>
              <a:spLocks noChangeShapeType="1"/>
            </p:cNvSpPr>
            <p:nvPr/>
          </p:nvSpPr>
          <p:spPr bwMode="auto">
            <a:xfrm>
              <a:off x="4032" y="2648"/>
              <a:ext cx="0" cy="80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0414" name="Line 38">
              <a:extLst>
                <a:ext uri="{FF2B5EF4-FFF2-40B4-BE49-F238E27FC236}">
                  <a16:creationId xmlns:a16="http://schemas.microsoft.com/office/drawing/2014/main" id="{210784FD-930B-8D42-86F4-2E7446E3D455}"/>
                </a:ext>
              </a:extLst>
            </p:cNvPr>
            <p:cNvSpPr>
              <a:spLocks noChangeShapeType="1"/>
            </p:cNvSpPr>
            <p:nvPr/>
          </p:nvSpPr>
          <p:spPr bwMode="auto">
            <a:xfrm flipH="1">
              <a:off x="3764" y="3456"/>
              <a:ext cx="2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0415" name="Line 39">
              <a:extLst>
                <a:ext uri="{FF2B5EF4-FFF2-40B4-BE49-F238E27FC236}">
                  <a16:creationId xmlns:a16="http://schemas.microsoft.com/office/drawing/2014/main" id="{B601FD50-28D4-FF40-A909-DDDE6DBB625D}"/>
                </a:ext>
              </a:extLst>
            </p:cNvPr>
            <p:cNvSpPr>
              <a:spLocks noChangeShapeType="1"/>
            </p:cNvSpPr>
            <p:nvPr/>
          </p:nvSpPr>
          <p:spPr bwMode="auto">
            <a:xfrm>
              <a:off x="3744" y="3168"/>
              <a:ext cx="19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0416" name="Line 40">
              <a:extLst>
                <a:ext uri="{FF2B5EF4-FFF2-40B4-BE49-F238E27FC236}">
                  <a16:creationId xmlns:a16="http://schemas.microsoft.com/office/drawing/2014/main" id="{D85DB41D-D6B6-6A4C-B5F8-435D279DFB83}"/>
                </a:ext>
              </a:extLst>
            </p:cNvPr>
            <p:cNvSpPr>
              <a:spLocks noChangeShapeType="1"/>
            </p:cNvSpPr>
            <p:nvPr/>
          </p:nvSpPr>
          <p:spPr bwMode="auto">
            <a:xfrm>
              <a:off x="3936" y="2496"/>
              <a:ext cx="0" cy="6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0417" name="Oval 47">
              <a:extLst>
                <a:ext uri="{FF2B5EF4-FFF2-40B4-BE49-F238E27FC236}">
                  <a16:creationId xmlns:a16="http://schemas.microsoft.com/office/drawing/2014/main" id="{699A3EFB-B3FB-AF4A-BAB4-9A937F387A41}"/>
                </a:ext>
              </a:extLst>
            </p:cNvPr>
            <p:cNvSpPr>
              <a:spLocks noChangeArrowheads="1"/>
            </p:cNvSpPr>
            <p:nvPr/>
          </p:nvSpPr>
          <p:spPr bwMode="auto">
            <a:xfrm>
              <a:off x="4132" y="2748"/>
              <a:ext cx="24" cy="24"/>
            </a:xfrm>
            <a:prstGeom prst="ellipse">
              <a:avLst/>
            </a:prstGeom>
            <a:solidFill>
              <a:schemeClr val="tx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ea typeface="굴림" panose="020B0600000101010101" pitchFamily="34" charset="-127"/>
              </a:endParaRPr>
            </a:p>
          </p:txBody>
        </p:sp>
        <p:sp>
          <p:nvSpPr>
            <p:cNvPr id="100418" name="Oval 48">
              <a:extLst>
                <a:ext uri="{FF2B5EF4-FFF2-40B4-BE49-F238E27FC236}">
                  <a16:creationId xmlns:a16="http://schemas.microsoft.com/office/drawing/2014/main" id="{CA5C56E5-CAC9-C148-8F28-2ECB50A4E2B6}"/>
                </a:ext>
              </a:extLst>
            </p:cNvPr>
            <p:cNvSpPr>
              <a:spLocks noChangeArrowheads="1"/>
            </p:cNvSpPr>
            <p:nvPr/>
          </p:nvSpPr>
          <p:spPr bwMode="auto">
            <a:xfrm>
              <a:off x="4128" y="2736"/>
              <a:ext cx="32" cy="40"/>
            </a:xfrm>
            <a:prstGeom prst="ellipse">
              <a:avLst/>
            </a:prstGeom>
            <a:solidFill>
              <a:schemeClr val="tx1"/>
            </a:solidFill>
            <a:ln w="12700">
              <a:solidFill>
                <a:srgbClr val="000000"/>
              </a:solidFill>
              <a:round/>
              <a:headEnd/>
              <a:tailEnd/>
            </a:ln>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ea typeface="굴림" panose="020B0600000101010101" pitchFamily="34" charset="-127"/>
              </a:endParaRPr>
            </a:p>
          </p:txBody>
        </p:sp>
        <p:sp>
          <p:nvSpPr>
            <p:cNvPr id="100419" name="Rectangle 81">
              <a:extLst>
                <a:ext uri="{FF2B5EF4-FFF2-40B4-BE49-F238E27FC236}">
                  <a16:creationId xmlns:a16="http://schemas.microsoft.com/office/drawing/2014/main" id="{428518ED-9B32-754F-8BC2-541BCE190358}"/>
                </a:ext>
              </a:extLst>
            </p:cNvPr>
            <p:cNvSpPr>
              <a:spLocks noChangeArrowheads="1"/>
            </p:cNvSpPr>
            <p:nvPr/>
          </p:nvSpPr>
          <p:spPr bwMode="auto">
            <a:xfrm>
              <a:off x="5048" y="2548"/>
              <a:ext cx="400"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F2</a:t>
              </a:r>
            </a:p>
          </p:txBody>
        </p:sp>
      </p:grpSp>
      <p:grpSp>
        <p:nvGrpSpPr>
          <p:cNvPr id="4" name="Group 103">
            <a:extLst>
              <a:ext uri="{FF2B5EF4-FFF2-40B4-BE49-F238E27FC236}">
                <a16:creationId xmlns:a16="http://schemas.microsoft.com/office/drawing/2014/main" id="{15325BA5-E44A-4245-9CC0-98C3B2043F15}"/>
              </a:ext>
            </a:extLst>
          </p:cNvPr>
          <p:cNvGrpSpPr>
            <a:grpSpLocks/>
          </p:cNvGrpSpPr>
          <p:nvPr/>
        </p:nvGrpSpPr>
        <p:grpSpPr bwMode="auto">
          <a:xfrm>
            <a:off x="6702425" y="5397500"/>
            <a:ext cx="1854200" cy="622300"/>
            <a:chOff x="4128" y="3496"/>
            <a:chExt cx="1168" cy="392"/>
          </a:xfrm>
        </p:grpSpPr>
        <p:sp>
          <p:nvSpPr>
            <p:cNvPr id="100391" name="Line 41">
              <a:extLst>
                <a:ext uri="{FF2B5EF4-FFF2-40B4-BE49-F238E27FC236}">
                  <a16:creationId xmlns:a16="http://schemas.microsoft.com/office/drawing/2014/main" id="{97FA0C8E-799B-4644-90FC-C2A06A71F3D3}"/>
                </a:ext>
              </a:extLst>
            </p:cNvPr>
            <p:cNvSpPr>
              <a:spLocks noChangeShapeType="1"/>
            </p:cNvSpPr>
            <p:nvPr/>
          </p:nvSpPr>
          <p:spPr bwMode="auto">
            <a:xfrm>
              <a:off x="4540" y="3496"/>
              <a:ext cx="160" cy="1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0392" name="Line 42">
              <a:extLst>
                <a:ext uri="{FF2B5EF4-FFF2-40B4-BE49-F238E27FC236}">
                  <a16:creationId xmlns:a16="http://schemas.microsoft.com/office/drawing/2014/main" id="{7824AF7E-B048-A049-87A5-7BB8995E1AA5}"/>
                </a:ext>
              </a:extLst>
            </p:cNvPr>
            <p:cNvSpPr>
              <a:spLocks noChangeShapeType="1"/>
            </p:cNvSpPr>
            <p:nvPr/>
          </p:nvSpPr>
          <p:spPr bwMode="auto">
            <a:xfrm flipV="1">
              <a:off x="4540" y="3608"/>
              <a:ext cx="160" cy="13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0393" name="Line 43">
              <a:extLst>
                <a:ext uri="{FF2B5EF4-FFF2-40B4-BE49-F238E27FC236}">
                  <a16:creationId xmlns:a16="http://schemas.microsoft.com/office/drawing/2014/main" id="{B1601A35-086F-104E-897A-DCF2607997F6}"/>
                </a:ext>
              </a:extLst>
            </p:cNvPr>
            <p:cNvSpPr>
              <a:spLocks noChangeShapeType="1"/>
            </p:cNvSpPr>
            <p:nvPr/>
          </p:nvSpPr>
          <p:spPr bwMode="auto">
            <a:xfrm>
              <a:off x="4536" y="3496"/>
              <a:ext cx="0" cy="24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0394" name="Oval 44">
              <a:extLst>
                <a:ext uri="{FF2B5EF4-FFF2-40B4-BE49-F238E27FC236}">
                  <a16:creationId xmlns:a16="http://schemas.microsoft.com/office/drawing/2014/main" id="{FC599344-1A2F-F448-954C-D437DD305DF0}"/>
                </a:ext>
              </a:extLst>
            </p:cNvPr>
            <p:cNvSpPr>
              <a:spLocks noChangeArrowheads="1"/>
            </p:cNvSpPr>
            <p:nvPr/>
          </p:nvSpPr>
          <p:spPr bwMode="auto">
            <a:xfrm>
              <a:off x="4708" y="3592"/>
              <a:ext cx="48" cy="56"/>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ea typeface="굴림" panose="020B0600000101010101" pitchFamily="34" charset="-127"/>
              </a:endParaRPr>
            </a:p>
          </p:txBody>
        </p:sp>
        <p:sp>
          <p:nvSpPr>
            <p:cNvPr id="100395" name="Line 45">
              <a:extLst>
                <a:ext uri="{FF2B5EF4-FFF2-40B4-BE49-F238E27FC236}">
                  <a16:creationId xmlns:a16="http://schemas.microsoft.com/office/drawing/2014/main" id="{6D8A4DAA-243A-7948-873A-C42EE1BCFFBA}"/>
                </a:ext>
              </a:extLst>
            </p:cNvPr>
            <p:cNvSpPr>
              <a:spLocks noChangeShapeType="1"/>
            </p:cNvSpPr>
            <p:nvPr/>
          </p:nvSpPr>
          <p:spPr bwMode="auto">
            <a:xfrm>
              <a:off x="4148" y="3612"/>
              <a:ext cx="38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0396" name="Line 46">
              <a:extLst>
                <a:ext uri="{FF2B5EF4-FFF2-40B4-BE49-F238E27FC236}">
                  <a16:creationId xmlns:a16="http://schemas.microsoft.com/office/drawing/2014/main" id="{02AFFA16-E6CC-B248-AED0-32DFC27528EF}"/>
                </a:ext>
              </a:extLst>
            </p:cNvPr>
            <p:cNvSpPr>
              <a:spLocks noChangeShapeType="1"/>
            </p:cNvSpPr>
            <p:nvPr/>
          </p:nvSpPr>
          <p:spPr bwMode="auto">
            <a:xfrm>
              <a:off x="4764" y="3612"/>
              <a:ext cx="10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0397" name="Oval 49">
              <a:extLst>
                <a:ext uri="{FF2B5EF4-FFF2-40B4-BE49-F238E27FC236}">
                  <a16:creationId xmlns:a16="http://schemas.microsoft.com/office/drawing/2014/main" id="{2997D129-C883-AB4F-89D2-5D7013A7D19D}"/>
                </a:ext>
              </a:extLst>
            </p:cNvPr>
            <p:cNvSpPr>
              <a:spLocks noChangeArrowheads="1"/>
            </p:cNvSpPr>
            <p:nvPr/>
          </p:nvSpPr>
          <p:spPr bwMode="auto">
            <a:xfrm>
              <a:off x="4132" y="3604"/>
              <a:ext cx="24" cy="24"/>
            </a:xfrm>
            <a:prstGeom prst="ellipse">
              <a:avLst/>
            </a:prstGeom>
            <a:solidFill>
              <a:schemeClr val="tx1"/>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ea typeface="굴림" panose="020B0600000101010101" pitchFamily="34" charset="-127"/>
              </a:endParaRPr>
            </a:p>
          </p:txBody>
        </p:sp>
        <p:sp>
          <p:nvSpPr>
            <p:cNvPr id="100398" name="Oval 50">
              <a:extLst>
                <a:ext uri="{FF2B5EF4-FFF2-40B4-BE49-F238E27FC236}">
                  <a16:creationId xmlns:a16="http://schemas.microsoft.com/office/drawing/2014/main" id="{E5908AD0-EE81-0C47-8DF3-884A47195E32}"/>
                </a:ext>
              </a:extLst>
            </p:cNvPr>
            <p:cNvSpPr>
              <a:spLocks noChangeArrowheads="1"/>
            </p:cNvSpPr>
            <p:nvPr/>
          </p:nvSpPr>
          <p:spPr bwMode="auto">
            <a:xfrm>
              <a:off x="4128" y="3600"/>
              <a:ext cx="32" cy="40"/>
            </a:xfrm>
            <a:prstGeom prst="ellipse">
              <a:avLst/>
            </a:prstGeom>
            <a:solidFill>
              <a:schemeClr val="tx1"/>
            </a:solidFill>
            <a:ln w="12700">
              <a:solidFill>
                <a:srgbClr val="000000"/>
              </a:solidFill>
              <a:round/>
              <a:headEnd/>
              <a:tailEnd/>
            </a:ln>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ea typeface="굴림" panose="020B0600000101010101" pitchFamily="34" charset="-127"/>
              </a:endParaRPr>
            </a:p>
          </p:txBody>
        </p:sp>
        <p:sp>
          <p:nvSpPr>
            <p:cNvPr id="100399" name="Rectangle 82">
              <a:extLst>
                <a:ext uri="{FF2B5EF4-FFF2-40B4-BE49-F238E27FC236}">
                  <a16:creationId xmlns:a16="http://schemas.microsoft.com/office/drawing/2014/main" id="{44DAE1B6-FB11-F747-9FD0-EB8FD65BA67D}"/>
                </a:ext>
              </a:extLst>
            </p:cNvPr>
            <p:cNvSpPr>
              <a:spLocks noChangeArrowheads="1"/>
            </p:cNvSpPr>
            <p:nvPr/>
          </p:nvSpPr>
          <p:spPr bwMode="auto">
            <a:xfrm>
              <a:off x="4896" y="3512"/>
              <a:ext cx="400"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F3</a:t>
              </a:r>
            </a:p>
          </p:txBody>
        </p:sp>
      </p:grpSp>
      <p:sp>
        <p:nvSpPr>
          <p:cNvPr id="100357" name="Rectangle 83">
            <a:extLst>
              <a:ext uri="{FF2B5EF4-FFF2-40B4-BE49-F238E27FC236}">
                <a16:creationId xmlns:a16="http://schemas.microsoft.com/office/drawing/2014/main" id="{069C5467-CFFE-474D-8432-821823BCE2F2}"/>
              </a:ext>
            </a:extLst>
          </p:cNvPr>
          <p:cNvSpPr>
            <a:spLocks noGrp="1" noChangeArrowheads="1"/>
          </p:cNvSpPr>
          <p:nvPr>
            <p:ph type="title"/>
          </p:nvPr>
        </p:nvSpPr>
        <p:spPr>
          <a:xfrm>
            <a:off x="412750" y="231775"/>
            <a:ext cx="8858250" cy="849313"/>
          </a:xfrm>
        </p:spPr>
        <p:txBody>
          <a:bodyPr/>
          <a:lstStyle/>
          <a:p>
            <a:pPr eaLnBrk="1" hangingPunct="1"/>
            <a:r>
              <a:rPr lang="en-US" altLang="ko-KR" b="1">
                <a:ea typeface="굴림" panose="020B0600000101010101" pitchFamily="34" charset="-127"/>
              </a:rPr>
              <a:t>Demultiplexers as general-purpose logic (cont’d)</a:t>
            </a:r>
          </a:p>
        </p:txBody>
      </p:sp>
      <p:sp>
        <p:nvSpPr>
          <p:cNvPr id="100358" name="Rectangle 84">
            <a:extLst>
              <a:ext uri="{FF2B5EF4-FFF2-40B4-BE49-F238E27FC236}">
                <a16:creationId xmlns:a16="http://schemas.microsoft.com/office/drawing/2014/main" id="{ECC99059-490B-684B-90C3-EF6CBB8F8F84}"/>
              </a:ext>
            </a:extLst>
          </p:cNvPr>
          <p:cNvSpPr>
            <a:spLocks noGrp="1" noChangeArrowheads="1"/>
          </p:cNvSpPr>
          <p:nvPr>
            <p:ph type="body" idx="1"/>
          </p:nvPr>
        </p:nvSpPr>
        <p:spPr>
          <a:xfrm>
            <a:off x="301625" y="1346200"/>
            <a:ext cx="8375650" cy="4514850"/>
          </a:xfrm>
        </p:spPr>
        <p:txBody>
          <a:bodyPr/>
          <a:lstStyle/>
          <a:p>
            <a:pPr eaLnBrk="1" hangingPunct="1"/>
            <a:r>
              <a:rPr lang="en-US" altLang="ko-KR" b="1">
                <a:ea typeface="굴림" panose="020B0600000101010101" pitchFamily="34" charset="-127"/>
              </a:rPr>
              <a:t>F1 = A'BC'D + A'B'CD + ABCD</a:t>
            </a:r>
          </a:p>
          <a:p>
            <a:pPr eaLnBrk="1" hangingPunct="1"/>
            <a:r>
              <a:rPr lang="en-US" altLang="ko-KR" b="1">
                <a:ea typeface="굴림" panose="020B0600000101010101" pitchFamily="34" charset="-127"/>
              </a:rPr>
              <a:t>F2 = ABC'D' + ABC</a:t>
            </a:r>
          </a:p>
          <a:p>
            <a:pPr eaLnBrk="1" hangingPunct="1"/>
            <a:r>
              <a:rPr lang="en-US" altLang="ko-KR" b="1">
                <a:ea typeface="굴림" panose="020B0600000101010101" pitchFamily="34" charset="-127"/>
              </a:rPr>
              <a:t>F3 = (A' + B' + C' + D')</a:t>
            </a:r>
          </a:p>
        </p:txBody>
      </p:sp>
      <p:grpSp>
        <p:nvGrpSpPr>
          <p:cNvPr id="100359" name="Group 102">
            <a:extLst>
              <a:ext uri="{FF2B5EF4-FFF2-40B4-BE49-F238E27FC236}">
                <a16:creationId xmlns:a16="http://schemas.microsoft.com/office/drawing/2014/main" id="{A26B7B01-A45B-0D46-AB4C-D0D3CE174ADE}"/>
              </a:ext>
            </a:extLst>
          </p:cNvPr>
          <p:cNvGrpSpPr>
            <a:grpSpLocks/>
          </p:cNvGrpSpPr>
          <p:nvPr/>
        </p:nvGrpSpPr>
        <p:grpSpPr bwMode="auto">
          <a:xfrm>
            <a:off x="2781300" y="1981200"/>
            <a:ext cx="3276600" cy="4635500"/>
            <a:chOff x="1728" y="1344"/>
            <a:chExt cx="2064" cy="2920"/>
          </a:xfrm>
        </p:grpSpPr>
        <p:sp>
          <p:nvSpPr>
            <p:cNvPr id="100362" name="Rectangle 52">
              <a:extLst>
                <a:ext uri="{FF2B5EF4-FFF2-40B4-BE49-F238E27FC236}">
                  <a16:creationId xmlns:a16="http://schemas.microsoft.com/office/drawing/2014/main" id="{CD3AB50C-9E14-B24E-887E-2476A71DC165}"/>
                </a:ext>
              </a:extLst>
            </p:cNvPr>
            <p:cNvSpPr>
              <a:spLocks noChangeArrowheads="1"/>
            </p:cNvSpPr>
            <p:nvPr/>
          </p:nvSpPr>
          <p:spPr bwMode="auto">
            <a:xfrm>
              <a:off x="2456" y="3888"/>
              <a:ext cx="352"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A</a:t>
              </a:r>
            </a:p>
          </p:txBody>
        </p:sp>
        <p:sp>
          <p:nvSpPr>
            <p:cNvPr id="100363" name="Rectangle 53">
              <a:extLst>
                <a:ext uri="{FF2B5EF4-FFF2-40B4-BE49-F238E27FC236}">
                  <a16:creationId xmlns:a16="http://schemas.microsoft.com/office/drawing/2014/main" id="{EF46046D-B359-244E-91AE-6B4EF8D72706}"/>
                </a:ext>
              </a:extLst>
            </p:cNvPr>
            <p:cNvSpPr>
              <a:spLocks noChangeArrowheads="1"/>
            </p:cNvSpPr>
            <p:nvPr/>
          </p:nvSpPr>
          <p:spPr bwMode="auto">
            <a:xfrm>
              <a:off x="2608" y="3888"/>
              <a:ext cx="352"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B</a:t>
              </a:r>
            </a:p>
          </p:txBody>
        </p:sp>
        <p:sp>
          <p:nvSpPr>
            <p:cNvPr id="100364" name="Rectangle 54">
              <a:extLst>
                <a:ext uri="{FF2B5EF4-FFF2-40B4-BE49-F238E27FC236}">
                  <a16:creationId xmlns:a16="http://schemas.microsoft.com/office/drawing/2014/main" id="{A874D32E-A023-F949-9423-CF60AF466164}"/>
                </a:ext>
              </a:extLst>
            </p:cNvPr>
            <p:cNvSpPr>
              <a:spLocks noChangeArrowheads="1"/>
            </p:cNvSpPr>
            <p:nvPr/>
          </p:nvSpPr>
          <p:spPr bwMode="auto">
            <a:xfrm>
              <a:off x="2928" y="1344"/>
              <a:ext cx="864" cy="2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spcBef>
                  <a:spcPct val="20000"/>
                </a:spcBef>
                <a:buClr>
                  <a:schemeClr val="accent1"/>
                </a:buClr>
                <a:buSzPct val="65000"/>
                <a:buFont typeface="Wingdings" pitchFamily="2" charset="2"/>
                <a:buChar char="n"/>
                <a:tabLst>
                  <a:tab pos="6858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6858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6858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6858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6858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6858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6858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6858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685800" algn="l"/>
                  <a:tab pos="914400" algn="l"/>
                  <a:tab pos="1371600" algn="l"/>
                </a:tabLst>
                <a:defRPr sz="1600">
                  <a:solidFill>
                    <a:schemeClr val="tx1"/>
                  </a:solidFill>
                  <a:latin typeface="Arial" panose="020B0604020202020204" pitchFamily="34" charset="0"/>
                </a:defRPr>
              </a:lvl9pPr>
            </a:lstStyle>
            <a:p>
              <a:pPr>
                <a:lnSpc>
                  <a:spcPts val="18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0	A'B'C'D'</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1	A'B'C'D</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2	A'B'CD'</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3	A'B'CD</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4	A'BC'D'</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5	A'BC'D</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6	A'BCD'</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7	A'BCD</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8	AB'C'D'</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9	AB'C'D</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10	AB'CD'</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11	AB'CD</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12	ABC'D'</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13	ABC'D</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14	ABCD'</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15	ABCD</a:t>
              </a:r>
            </a:p>
          </p:txBody>
        </p:sp>
        <p:sp>
          <p:nvSpPr>
            <p:cNvPr id="100365" name="Rectangle 55">
              <a:extLst>
                <a:ext uri="{FF2B5EF4-FFF2-40B4-BE49-F238E27FC236}">
                  <a16:creationId xmlns:a16="http://schemas.microsoft.com/office/drawing/2014/main" id="{06AB5267-2D68-3942-B166-C656ABEDBC97}"/>
                </a:ext>
              </a:extLst>
            </p:cNvPr>
            <p:cNvSpPr>
              <a:spLocks noChangeArrowheads="1"/>
            </p:cNvSpPr>
            <p:nvPr/>
          </p:nvSpPr>
          <p:spPr bwMode="auto">
            <a:xfrm>
              <a:off x="2336" y="2404"/>
              <a:ext cx="696"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gn="ct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4:16</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DEC</a:t>
              </a:r>
            </a:p>
          </p:txBody>
        </p:sp>
        <p:sp>
          <p:nvSpPr>
            <p:cNvPr id="100366" name="Rectangle 56">
              <a:extLst>
                <a:ext uri="{FF2B5EF4-FFF2-40B4-BE49-F238E27FC236}">
                  <a16:creationId xmlns:a16="http://schemas.microsoft.com/office/drawing/2014/main" id="{72ACBF20-6B21-9643-B39E-F372FE95BDC4}"/>
                </a:ext>
              </a:extLst>
            </p:cNvPr>
            <p:cNvSpPr>
              <a:spLocks noChangeArrowheads="1"/>
            </p:cNvSpPr>
            <p:nvPr/>
          </p:nvSpPr>
          <p:spPr bwMode="auto">
            <a:xfrm>
              <a:off x="1728" y="2496"/>
              <a:ext cx="496"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Enable</a:t>
              </a:r>
            </a:p>
          </p:txBody>
        </p:sp>
        <p:sp>
          <p:nvSpPr>
            <p:cNvPr id="100367" name="Rectangle 57">
              <a:extLst>
                <a:ext uri="{FF2B5EF4-FFF2-40B4-BE49-F238E27FC236}">
                  <a16:creationId xmlns:a16="http://schemas.microsoft.com/office/drawing/2014/main" id="{46F8D917-4864-2F41-B80D-A3F93563DE9C}"/>
                </a:ext>
              </a:extLst>
            </p:cNvPr>
            <p:cNvSpPr>
              <a:spLocks noChangeArrowheads="1"/>
            </p:cNvSpPr>
            <p:nvPr/>
          </p:nvSpPr>
          <p:spPr bwMode="auto">
            <a:xfrm>
              <a:off x="2400" y="1344"/>
              <a:ext cx="720" cy="2352"/>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ea typeface="굴림" panose="020B0600000101010101" pitchFamily="34" charset="-127"/>
              </a:endParaRPr>
            </a:p>
          </p:txBody>
        </p:sp>
        <p:sp>
          <p:nvSpPr>
            <p:cNvPr id="100368" name="Line 58">
              <a:extLst>
                <a:ext uri="{FF2B5EF4-FFF2-40B4-BE49-F238E27FC236}">
                  <a16:creationId xmlns:a16="http://schemas.microsoft.com/office/drawing/2014/main" id="{0D00C7D0-B94F-3644-8C6D-A007BFFF3252}"/>
                </a:ext>
              </a:extLst>
            </p:cNvPr>
            <p:cNvSpPr>
              <a:spLocks noChangeShapeType="1"/>
            </p:cNvSpPr>
            <p:nvPr/>
          </p:nvSpPr>
          <p:spPr bwMode="auto">
            <a:xfrm>
              <a:off x="2160" y="2592"/>
              <a:ext cx="240" cy="1"/>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0369" name="Line 59">
              <a:extLst>
                <a:ext uri="{FF2B5EF4-FFF2-40B4-BE49-F238E27FC236}">
                  <a16:creationId xmlns:a16="http://schemas.microsoft.com/office/drawing/2014/main" id="{0BC08D53-D72E-C04D-93FF-574F00337ACF}"/>
                </a:ext>
              </a:extLst>
            </p:cNvPr>
            <p:cNvSpPr>
              <a:spLocks noChangeShapeType="1"/>
            </p:cNvSpPr>
            <p:nvPr/>
          </p:nvSpPr>
          <p:spPr bwMode="auto">
            <a:xfrm>
              <a:off x="2496" y="3696"/>
              <a:ext cx="0" cy="19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0370" name="Line 60">
              <a:extLst>
                <a:ext uri="{FF2B5EF4-FFF2-40B4-BE49-F238E27FC236}">
                  <a16:creationId xmlns:a16="http://schemas.microsoft.com/office/drawing/2014/main" id="{578B7483-76C8-9849-B2A6-708AADCD086F}"/>
                </a:ext>
              </a:extLst>
            </p:cNvPr>
            <p:cNvSpPr>
              <a:spLocks noChangeShapeType="1"/>
            </p:cNvSpPr>
            <p:nvPr/>
          </p:nvSpPr>
          <p:spPr bwMode="auto">
            <a:xfrm>
              <a:off x="2640" y="3696"/>
              <a:ext cx="1" cy="19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0371" name="Line 61">
              <a:extLst>
                <a:ext uri="{FF2B5EF4-FFF2-40B4-BE49-F238E27FC236}">
                  <a16:creationId xmlns:a16="http://schemas.microsoft.com/office/drawing/2014/main" id="{23728C93-AAC5-3C49-8504-6A82040CF3B0}"/>
                </a:ext>
              </a:extLst>
            </p:cNvPr>
            <p:cNvSpPr>
              <a:spLocks noChangeShapeType="1"/>
            </p:cNvSpPr>
            <p:nvPr/>
          </p:nvSpPr>
          <p:spPr bwMode="auto">
            <a:xfrm>
              <a:off x="2928" y="3696"/>
              <a:ext cx="1" cy="19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0372" name="Line 62">
              <a:extLst>
                <a:ext uri="{FF2B5EF4-FFF2-40B4-BE49-F238E27FC236}">
                  <a16:creationId xmlns:a16="http://schemas.microsoft.com/office/drawing/2014/main" id="{57D7F952-951D-AE4F-9AD1-476C8B0E4F23}"/>
                </a:ext>
              </a:extLst>
            </p:cNvPr>
            <p:cNvSpPr>
              <a:spLocks noChangeShapeType="1"/>
            </p:cNvSpPr>
            <p:nvPr/>
          </p:nvSpPr>
          <p:spPr bwMode="auto">
            <a:xfrm>
              <a:off x="3120" y="1440"/>
              <a:ext cx="240" cy="1"/>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0373" name="Line 63">
              <a:extLst>
                <a:ext uri="{FF2B5EF4-FFF2-40B4-BE49-F238E27FC236}">
                  <a16:creationId xmlns:a16="http://schemas.microsoft.com/office/drawing/2014/main" id="{90546E7A-951D-8B4E-B6B3-1D062893E30B}"/>
                </a:ext>
              </a:extLst>
            </p:cNvPr>
            <p:cNvSpPr>
              <a:spLocks noChangeShapeType="1"/>
            </p:cNvSpPr>
            <p:nvPr/>
          </p:nvSpPr>
          <p:spPr bwMode="auto">
            <a:xfrm flipV="1">
              <a:off x="3120" y="1584"/>
              <a:ext cx="240" cy="1"/>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0374" name="Line 77">
              <a:extLst>
                <a:ext uri="{FF2B5EF4-FFF2-40B4-BE49-F238E27FC236}">
                  <a16:creationId xmlns:a16="http://schemas.microsoft.com/office/drawing/2014/main" id="{2B31E933-527A-6B4C-97F7-E0BDB3891032}"/>
                </a:ext>
              </a:extLst>
            </p:cNvPr>
            <p:cNvSpPr>
              <a:spLocks noChangeShapeType="1"/>
            </p:cNvSpPr>
            <p:nvPr/>
          </p:nvSpPr>
          <p:spPr bwMode="auto">
            <a:xfrm flipH="1">
              <a:off x="2784" y="3696"/>
              <a:ext cx="1" cy="19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0375" name="Rectangle 78">
              <a:extLst>
                <a:ext uri="{FF2B5EF4-FFF2-40B4-BE49-F238E27FC236}">
                  <a16:creationId xmlns:a16="http://schemas.microsoft.com/office/drawing/2014/main" id="{D9FCE186-80CE-CC4E-B13E-53E9EB87F0F7}"/>
                </a:ext>
              </a:extLst>
            </p:cNvPr>
            <p:cNvSpPr>
              <a:spLocks noChangeArrowheads="1"/>
            </p:cNvSpPr>
            <p:nvPr/>
          </p:nvSpPr>
          <p:spPr bwMode="auto">
            <a:xfrm>
              <a:off x="2752" y="3888"/>
              <a:ext cx="352"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C</a:t>
              </a:r>
            </a:p>
          </p:txBody>
        </p:sp>
        <p:sp>
          <p:nvSpPr>
            <p:cNvPr id="100376" name="Rectangle 79">
              <a:extLst>
                <a:ext uri="{FF2B5EF4-FFF2-40B4-BE49-F238E27FC236}">
                  <a16:creationId xmlns:a16="http://schemas.microsoft.com/office/drawing/2014/main" id="{DF925F18-1278-954C-8E62-B1F7E347A8FD}"/>
                </a:ext>
              </a:extLst>
            </p:cNvPr>
            <p:cNvSpPr>
              <a:spLocks noChangeArrowheads="1"/>
            </p:cNvSpPr>
            <p:nvPr/>
          </p:nvSpPr>
          <p:spPr bwMode="auto">
            <a:xfrm>
              <a:off x="2888" y="3888"/>
              <a:ext cx="352"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D</a:t>
              </a:r>
            </a:p>
          </p:txBody>
        </p:sp>
        <p:sp>
          <p:nvSpPr>
            <p:cNvPr id="100377" name="Line 85">
              <a:extLst>
                <a:ext uri="{FF2B5EF4-FFF2-40B4-BE49-F238E27FC236}">
                  <a16:creationId xmlns:a16="http://schemas.microsoft.com/office/drawing/2014/main" id="{6181871C-922A-9546-82FA-4A71BABE67E5}"/>
                </a:ext>
              </a:extLst>
            </p:cNvPr>
            <p:cNvSpPr>
              <a:spLocks noChangeShapeType="1"/>
            </p:cNvSpPr>
            <p:nvPr/>
          </p:nvSpPr>
          <p:spPr bwMode="auto">
            <a:xfrm>
              <a:off x="3120" y="1728"/>
              <a:ext cx="240" cy="1"/>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0378" name="Line 86">
              <a:extLst>
                <a:ext uri="{FF2B5EF4-FFF2-40B4-BE49-F238E27FC236}">
                  <a16:creationId xmlns:a16="http://schemas.microsoft.com/office/drawing/2014/main" id="{245BE500-8F72-D642-94B5-1E4D1ABEB212}"/>
                </a:ext>
              </a:extLst>
            </p:cNvPr>
            <p:cNvSpPr>
              <a:spLocks noChangeShapeType="1"/>
            </p:cNvSpPr>
            <p:nvPr/>
          </p:nvSpPr>
          <p:spPr bwMode="auto">
            <a:xfrm flipV="1">
              <a:off x="3120" y="1872"/>
              <a:ext cx="240" cy="1"/>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0379" name="Line 87">
              <a:extLst>
                <a:ext uri="{FF2B5EF4-FFF2-40B4-BE49-F238E27FC236}">
                  <a16:creationId xmlns:a16="http://schemas.microsoft.com/office/drawing/2014/main" id="{D1F7AE2E-3A65-A546-B9B5-EA36192AEC84}"/>
                </a:ext>
              </a:extLst>
            </p:cNvPr>
            <p:cNvSpPr>
              <a:spLocks noChangeShapeType="1"/>
            </p:cNvSpPr>
            <p:nvPr/>
          </p:nvSpPr>
          <p:spPr bwMode="auto">
            <a:xfrm>
              <a:off x="3120" y="2016"/>
              <a:ext cx="240" cy="1"/>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0380" name="Line 88">
              <a:extLst>
                <a:ext uri="{FF2B5EF4-FFF2-40B4-BE49-F238E27FC236}">
                  <a16:creationId xmlns:a16="http://schemas.microsoft.com/office/drawing/2014/main" id="{42A84029-88B4-3E4D-A26A-1D4FEF168674}"/>
                </a:ext>
              </a:extLst>
            </p:cNvPr>
            <p:cNvSpPr>
              <a:spLocks noChangeShapeType="1"/>
            </p:cNvSpPr>
            <p:nvPr/>
          </p:nvSpPr>
          <p:spPr bwMode="auto">
            <a:xfrm flipV="1">
              <a:off x="3120" y="2160"/>
              <a:ext cx="240" cy="1"/>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0381" name="Line 89">
              <a:extLst>
                <a:ext uri="{FF2B5EF4-FFF2-40B4-BE49-F238E27FC236}">
                  <a16:creationId xmlns:a16="http://schemas.microsoft.com/office/drawing/2014/main" id="{775A36C0-14A6-CB45-8D1E-26423C5D29F3}"/>
                </a:ext>
              </a:extLst>
            </p:cNvPr>
            <p:cNvSpPr>
              <a:spLocks noChangeShapeType="1"/>
            </p:cNvSpPr>
            <p:nvPr/>
          </p:nvSpPr>
          <p:spPr bwMode="auto">
            <a:xfrm>
              <a:off x="3120" y="2304"/>
              <a:ext cx="240" cy="1"/>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0382" name="Line 90">
              <a:extLst>
                <a:ext uri="{FF2B5EF4-FFF2-40B4-BE49-F238E27FC236}">
                  <a16:creationId xmlns:a16="http://schemas.microsoft.com/office/drawing/2014/main" id="{EB054C22-407C-AD46-A2CE-340AAA615F88}"/>
                </a:ext>
              </a:extLst>
            </p:cNvPr>
            <p:cNvSpPr>
              <a:spLocks noChangeShapeType="1"/>
            </p:cNvSpPr>
            <p:nvPr/>
          </p:nvSpPr>
          <p:spPr bwMode="auto">
            <a:xfrm flipV="1">
              <a:off x="3120" y="2448"/>
              <a:ext cx="240" cy="1"/>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0383" name="Line 91">
              <a:extLst>
                <a:ext uri="{FF2B5EF4-FFF2-40B4-BE49-F238E27FC236}">
                  <a16:creationId xmlns:a16="http://schemas.microsoft.com/office/drawing/2014/main" id="{DFA312F2-9C03-1647-B40E-E4EADB91E747}"/>
                </a:ext>
              </a:extLst>
            </p:cNvPr>
            <p:cNvSpPr>
              <a:spLocks noChangeShapeType="1"/>
            </p:cNvSpPr>
            <p:nvPr/>
          </p:nvSpPr>
          <p:spPr bwMode="auto">
            <a:xfrm>
              <a:off x="3120" y="2592"/>
              <a:ext cx="240" cy="1"/>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0384" name="Line 92">
              <a:extLst>
                <a:ext uri="{FF2B5EF4-FFF2-40B4-BE49-F238E27FC236}">
                  <a16:creationId xmlns:a16="http://schemas.microsoft.com/office/drawing/2014/main" id="{78B7189A-BE66-F044-8AC3-0E5A4BA15366}"/>
                </a:ext>
              </a:extLst>
            </p:cNvPr>
            <p:cNvSpPr>
              <a:spLocks noChangeShapeType="1"/>
            </p:cNvSpPr>
            <p:nvPr/>
          </p:nvSpPr>
          <p:spPr bwMode="auto">
            <a:xfrm flipV="1">
              <a:off x="3120" y="2736"/>
              <a:ext cx="240" cy="1"/>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0385" name="Line 93">
              <a:extLst>
                <a:ext uri="{FF2B5EF4-FFF2-40B4-BE49-F238E27FC236}">
                  <a16:creationId xmlns:a16="http://schemas.microsoft.com/office/drawing/2014/main" id="{C6AF2FF0-E3FC-D248-8E9A-FD47EBE837B2}"/>
                </a:ext>
              </a:extLst>
            </p:cNvPr>
            <p:cNvSpPr>
              <a:spLocks noChangeShapeType="1"/>
            </p:cNvSpPr>
            <p:nvPr/>
          </p:nvSpPr>
          <p:spPr bwMode="auto">
            <a:xfrm>
              <a:off x="3120" y="2880"/>
              <a:ext cx="240" cy="1"/>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0386" name="Line 94">
              <a:extLst>
                <a:ext uri="{FF2B5EF4-FFF2-40B4-BE49-F238E27FC236}">
                  <a16:creationId xmlns:a16="http://schemas.microsoft.com/office/drawing/2014/main" id="{72F6F795-B5CA-A648-A9BC-1764AAA969B2}"/>
                </a:ext>
              </a:extLst>
            </p:cNvPr>
            <p:cNvSpPr>
              <a:spLocks noChangeShapeType="1"/>
            </p:cNvSpPr>
            <p:nvPr/>
          </p:nvSpPr>
          <p:spPr bwMode="auto">
            <a:xfrm flipV="1">
              <a:off x="3120" y="3024"/>
              <a:ext cx="240" cy="1"/>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0387" name="Line 95">
              <a:extLst>
                <a:ext uri="{FF2B5EF4-FFF2-40B4-BE49-F238E27FC236}">
                  <a16:creationId xmlns:a16="http://schemas.microsoft.com/office/drawing/2014/main" id="{3921602A-400B-A24B-A8EE-B74F77115ED4}"/>
                </a:ext>
              </a:extLst>
            </p:cNvPr>
            <p:cNvSpPr>
              <a:spLocks noChangeShapeType="1"/>
            </p:cNvSpPr>
            <p:nvPr/>
          </p:nvSpPr>
          <p:spPr bwMode="auto">
            <a:xfrm>
              <a:off x="3120" y="3168"/>
              <a:ext cx="240" cy="1"/>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0388" name="Line 96">
              <a:extLst>
                <a:ext uri="{FF2B5EF4-FFF2-40B4-BE49-F238E27FC236}">
                  <a16:creationId xmlns:a16="http://schemas.microsoft.com/office/drawing/2014/main" id="{04F915BE-9C64-2E4F-AF59-A587BAA5C11E}"/>
                </a:ext>
              </a:extLst>
            </p:cNvPr>
            <p:cNvSpPr>
              <a:spLocks noChangeShapeType="1"/>
            </p:cNvSpPr>
            <p:nvPr/>
          </p:nvSpPr>
          <p:spPr bwMode="auto">
            <a:xfrm flipV="1">
              <a:off x="3120" y="3312"/>
              <a:ext cx="240" cy="1"/>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0389" name="Line 97">
              <a:extLst>
                <a:ext uri="{FF2B5EF4-FFF2-40B4-BE49-F238E27FC236}">
                  <a16:creationId xmlns:a16="http://schemas.microsoft.com/office/drawing/2014/main" id="{8C637DFD-77BE-624C-A6B0-A3ED14C70144}"/>
                </a:ext>
              </a:extLst>
            </p:cNvPr>
            <p:cNvSpPr>
              <a:spLocks noChangeShapeType="1"/>
            </p:cNvSpPr>
            <p:nvPr/>
          </p:nvSpPr>
          <p:spPr bwMode="auto">
            <a:xfrm>
              <a:off x="3120" y="3456"/>
              <a:ext cx="240" cy="1"/>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0390" name="Line 98">
              <a:extLst>
                <a:ext uri="{FF2B5EF4-FFF2-40B4-BE49-F238E27FC236}">
                  <a16:creationId xmlns:a16="http://schemas.microsoft.com/office/drawing/2014/main" id="{F3B42DFF-C7D6-6D43-921E-A245DA47F503}"/>
                </a:ext>
              </a:extLst>
            </p:cNvPr>
            <p:cNvSpPr>
              <a:spLocks noChangeShapeType="1"/>
            </p:cNvSpPr>
            <p:nvPr/>
          </p:nvSpPr>
          <p:spPr bwMode="auto">
            <a:xfrm flipV="1">
              <a:off x="3120" y="3600"/>
              <a:ext cx="240" cy="1"/>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100360" name="Text Box 104">
            <a:extLst>
              <a:ext uri="{FF2B5EF4-FFF2-40B4-BE49-F238E27FC236}">
                <a16:creationId xmlns:a16="http://schemas.microsoft.com/office/drawing/2014/main" id="{04C04A53-BEF4-0043-818C-9560E282C6B6}"/>
              </a:ext>
            </a:extLst>
          </p:cNvPr>
          <p:cNvSpPr txBox="1">
            <a:spLocks noChangeArrowheads="1"/>
          </p:cNvSpPr>
          <p:nvPr/>
        </p:nvSpPr>
        <p:spPr bwMode="auto">
          <a:xfrm>
            <a:off x="0" y="6181725"/>
            <a:ext cx="9271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r>
              <a:rPr lang="en-US" altLang="ko-KR" sz="2000">
                <a:solidFill>
                  <a:srgbClr val="009900"/>
                </a:solidFill>
                <a:latin typeface="Times New Roman" panose="02020603050405020304" pitchFamily="18" charset="0"/>
                <a:ea typeface="굴림" panose="020B0600000101010101" pitchFamily="34" charset="-127"/>
              </a:rPr>
              <a:t>By using a single 4:16 DEMUX, we can implement three functions of 4 variables, with a few more gates.</a:t>
            </a:r>
            <a:endParaRPr lang="en-US" altLang="ko-KR" sz="1800">
              <a:ea typeface="굴림" panose="020B0600000101010101" pitchFamily="34" charset="-127"/>
            </a:endParaRPr>
          </a:p>
        </p:txBody>
      </p:sp>
      <p:sp>
        <p:nvSpPr>
          <p:cNvPr id="100361" name="TextBox 87">
            <a:extLst>
              <a:ext uri="{FF2B5EF4-FFF2-40B4-BE49-F238E27FC236}">
                <a16:creationId xmlns:a16="http://schemas.microsoft.com/office/drawing/2014/main" id="{3D5100A4-BE77-9042-B235-485828606FE8}"/>
              </a:ext>
            </a:extLst>
          </p:cNvPr>
          <p:cNvSpPr txBox="1">
            <a:spLocks noChangeArrowheads="1"/>
          </p:cNvSpPr>
          <p:nvPr/>
        </p:nvSpPr>
        <p:spPr bwMode="auto">
          <a:xfrm>
            <a:off x="498475" y="4394200"/>
            <a:ext cx="1655763"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gn="ctr" eaLnBrk="1" hangingPunct="1">
              <a:spcBef>
                <a:spcPct val="0"/>
              </a:spcBef>
              <a:buClrTx/>
              <a:buSzTx/>
              <a:buFontTx/>
              <a:buNone/>
            </a:pPr>
            <a:r>
              <a:rPr lang="en-US" altLang="ko-KR" sz="2000">
                <a:solidFill>
                  <a:srgbClr val="FF0000"/>
                </a:solidFill>
                <a:ea typeface="굴림" panose="020B0600000101010101" pitchFamily="34" charset="-127"/>
              </a:rPr>
              <a:t>DEMUX is a minterm generator!</a:t>
            </a:r>
            <a:endParaRPr lang="ko-KR" altLang="en-US" sz="2000">
              <a:solidFill>
                <a:srgbClr val="FF0000"/>
              </a:solidFill>
              <a:ea typeface="굴림" panose="020B0600000101010101" pitchFamily="34" charset="-127"/>
            </a:endParaRPr>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A241EA84-CCEA-8041-A471-246B4FC6CA38}"/>
                  </a:ext>
                </a:extLst>
              </p14:cNvPr>
              <p14:cNvContentPartPr/>
              <p14:nvPr/>
            </p14:nvContentPartPr>
            <p14:xfrm>
              <a:off x="6175800" y="879480"/>
              <a:ext cx="2777040" cy="1270800"/>
            </p14:xfrm>
          </p:contentPart>
        </mc:Choice>
        <mc:Fallback>
          <p:pic>
            <p:nvPicPr>
              <p:cNvPr id="5" name="Ink 4">
                <a:extLst>
                  <a:ext uri="{FF2B5EF4-FFF2-40B4-BE49-F238E27FC236}">
                    <a16:creationId xmlns:a16="http://schemas.microsoft.com/office/drawing/2014/main" id="{A241EA84-CCEA-8041-A471-246B4FC6CA38}"/>
                  </a:ext>
                </a:extLst>
              </p:cNvPr>
              <p:cNvPicPr/>
              <p:nvPr/>
            </p:nvPicPr>
            <p:blipFill>
              <a:blip r:embed="rId4"/>
              <a:stretch>
                <a:fillRect/>
              </a:stretch>
            </p:blipFill>
            <p:spPr>
              <a:xfrm>
                <a:off x="6166440" y="870120"/>
                <a:ext cx="2795760" cy="1289520"/>
              </a:xfrm>
              <a:prstGeom prst="rect">
                <a:avLst/>
              </a:prstGeom>
            </p:spPr>
          </p:pic>
        </mc:Fallback>
      </mc:AlternateContent>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슬라이드 번호 개체 틀 5">
            <a:extLst>
              <a:ext uri="{FF2B5EF4-FFF2-40B4-BE49-F238E27FC236}">
                <a16:creationId xmlns:a16="http://schemas.microsoft.com/office/drawing/2014/main" id="{34A0BDCB-90E5-7342-A2D3-3909527CAE4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5B7EA97E-ADE9-0943-BCE8-590A2E8F3A9F}" type="slidenum">
              <a:rPr lang="en-US" altLang="en-US" sz="1200" smtClean="0">
                <a:solidFill>
                  <a:srgbClr val="000000"/>
                </a:solidFill>
                <a:latin typeface="Garamond" panose="02020404030301010803" pitchFamily="18" charset="0"/>
              </a:rPr>
              <a:pPr>
                <a:spcBef>
                  <a:spcPct val="0"/>
                </a:spcBef>
                <a:buClrTx/>
                <a:buSzTx/>
                <a:buFontTx/>
                <a:buNone/>
              </a:pPr>
              <a:t>36</a:t>
            </a:fld>
            <a:endParaRPr lang="en-US" altLang="en-US" sz="1200">
              <a:solidFill>
                <a:srgbClr val="000000"/>
              </a:solidFill>
              <a:latin typeface="Garamond" panose="02020404030301010803" pitchFamily="18" charset="0"/>
            </a:endParaRPr>
          </a:p>
        </p:txBody>
      </p:sp>
      <p:sp>
        <p:nvSpPr>
          <p:cNvPr id="90117" name="Rectangle 5">
            <a:extLst>
              <a:ext uri="{FF2B5EF4-FFF2-40B4-BE49-F238E27FC236}">
                <a16:creationId xmlns:a16="http://schemas.microsoft.com/office/drawing/2014/main" id="{F4E0BF4B-CC2A-A84A-9E88-CA8DB0AF8BF9}"/>
              </a:ext>
            </a:extLst>
          </p:cNvPr>
          <p:cNvSpPr>
            <a:spLocks noChangeArrowheads="1"/>
          </p:cNvSpPr>
          <p:nvPr/>
        </p:nvSpPr>
        <p:spPr bwMode="auto">
          <a:xfrm>
            <a:off x="1644650" y="2520950"/>
            <a:ext cx="5727700" cy="23114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grpSp>
        <p:nvGrpSpPr>
          <p:cNvPr id="2" name="Group 30">
            <a:extLst>
              <a:ext uri="{FF2B5EF4-FFF2-40B4-BE49-F238E27FC236}">
                <a16:creationId xmlns:a16="http://schemas.microsoft.com/office/drawing/2014/main" id="{2A8BECF6-9537-D54C-8883-1BA021A06F86}"/>
              </a:ext>
            </a:extLst>
          </p:cNvPr>
          <p:cNvGrpSpPr>
            <a:grpSpLocks/>
          </p:cNvGrpSpPr>
          <p:nvPr/>
        </p:nvGrpSpPr>
        <p:grpSpPr bwMode="auto">
          <a:xfrm>
            <a:off x="2057400" y="2184400"/>
            <a:ext cx="1600200" cy="2254250"/>
            <a:chOff x="1344" y="2084"/>
            <a:chExt cx="1008" cy="1420"/>
          </a:xfrm>
        </p:grpSpPr>
        <p:sp>
          <p:nvSpPr>
            <p:cNvPr id="102424" name="Rectangle 6">
              <a:extLst>
                <a:ext uri="{FF2B5EF4-FFF2-40B4-BE49-F238E27FC236}">
                  <a16:creationId xmlns:a16="http://schemas.microsoft.com/office/drawing/2014/main" id="{4832C643-4BBD-9A48-9449-DB22761F7E4B}"/>
                </a:ext>
              </a:extLst>
            </p:cNvPr>
            <p:cNvSpPr>
              <a:spLocks noChangeArrowheads="1"/>
            </p:cNvSpPr>
            <p:nvPr/>
          </p:nvSpPr>
          <p:spPr bwMode="auto">
            <a:xfrm>
              <a:off x="1344" y="2592"/>
              <a:ext cx="1008" cy="912"/>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2425" name="Rectangle 8">
              <a:extLst>
                <a:ext uri="{FF2B5EF4-FFF2-40B4-BE49-F238E27FC236}">
                  <a16:creationId xmlns:a16="http://schemas.microsoft.com/office/drawing/2014/main" id="{5F59A5C2-A63B-2543-BDDC-DBE466915C23}"/>
                </a:ext>
              </a:extLst>
            </p:cNvPr>
            <p:cNvSpPr>
              <a:spLocks noChangeArrowheads="1"/>
            </p:cNvSpPr>
            <p:nvPr/>
          </p:nvSpPr>
          <p:spPr bwMode="auto">
            <a:xfrm>
              <a:off x="1656" y="2084"/>
              <a:ext cx="552"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gn="ctr">
                <a:lnSpc>
                  <a:spcPts val="21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   •   •</a:t>
              </a:r>
            </a:p>
          </p:txBody>
        </p:sp>
        <p:sp>
          <p:nvSpPr>
            <p:cNvPr id="102426" name="Rectangle 10">
              <a:extLst>
                <a:ext uri="{FF2B5EF4-FFF2-40B4-BE49-F238E27FC236}">
                  <a16:creationId xmlns:a16="http://schemas.microsoft.com/office/drawing/2014/main" id="{DC3F63FA-2FD9-C647-A315-68A4F7F34B8C}"/>
                </a:ext>
              </a:extLst>
            </p:cNvPr>
            <p:cNvSpPr>
              <a:spLocks noChangeArrowheads="1"/>
            </p:cNvSpPr>
            <p:nvPr/>
          </p:nvSpPr>
          <p:spPr bwMode="auto">
            <a:xfrm>
              <a:off x="1624" y="2292"/>
              <a:ext cx="584"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gn="ctr">
                <a:lnSpc>
                  <a:spcPts val="22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inputs</a:t>
              </a:r>
            </a:p>
          </p:txBody>
        </p:sp>
        <p:sp>
          <p:nvSpPr>
            <p:cNvPr id="102427" name="Rectangle 13">
              <a:extLst>
                <a:ext uri="{FF2B5EF4-FFF2-40B4-BE49-F238E27FC236}">
                  <a16:creationId xmlns:a16="http://schemas.microsoft.com/office/drawing/2014/main" id="{4CFEEFD8-A2AA-E844-BF7C-69FA5E8E2986}"/>
                </a:ext>
              </a:extLst>
            </p:cNvPr>
            <p:cNvSpPr>
              <a:spLocks noChangeArrowheads="1"/>
            </p:cNvSpPr>
            <p:nvPr/>
          </p:nvSpPr>
          <p:spPr bwMode="auto">
            <a:xfrm>
              <a:off x="1520" y="2864"/>
              <a:ext cx="688"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gn="ctr">
                <a:lnSpc>
                  <a:spcPts val="22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AND</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array</a:t>
              </a:r>
            </a:p>
          </p:txBody>
        </p:sp>
        <p:sp>
          <p:nvSpPr>
            <p:cNvPr id="102428" name="Line 15">
              <a:extLst>
                <a:ext uri="{FF2B5EF4-FFF2-40B4-BE49-F238E27FC236}">
                  <a16:creationId xmlns:a16="http://schemas.microsoft.com/office/drawing/2014/main" id="{89102FBB-FE84-A84C-B75A-E47078509DE4}"/>
                </a:ext>
              </a:extLst>
            </p:cNvPr>
            <p:cNvSpPr>
              <a:spLocks noChangeShapeType="1"/>
            </p:cNvSpPr>
            <p:nvPr/>
          </p:nvSpPr>
          <p:spPr bwMode="auto">
            <a:xfrm>
              <a:off x="2256" y="2112"/>
              <a:ext cx="0" cy="48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2429" name="Line 16">
              <a:extLst>
                <a:ext uri="{FF2B5EF4-FFF2-40B4-BE49-F238E27FC236}">
                  <a16:creationId xmlns:a16="http://schemas.microsoft.com/office/drawing/2014/main" id="{19105E4B-8486-3941-9A3A-26EF1C6C811E}"/>
                </a:ext>
              </a:extLst>
            </p:cNvPr>
            <p:cNvSpPr>
              <a:spLocks noChangeShapeType="1"/>
            </p:cNvSpPr>
            <p:nvPr/>
          </p:nvSpPr>
          <p:spPr bwMode="auto">
            <a:xfrm>
              <a:off x="1632" y="2112"/>
              <a:ext cx="0" cy="48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2430" name="Line 17">
              <a:extLst>
                <a:ext uri="{FF2B5EF4-FFF2-40B4-BE49-F238E27FC236}">
                  <a16:creationId xmlns:a16="http://schemas.microsoft.com/office/drawing/2014/main" id="{71E3E091-1576-E844-89BE-704E840EC6BF}"/>
                </a:ext>
              </a:extLst>
            </p:cNvPr>
            <p:cNvSpPr>
              <a:spLocks noChangeShapeType="1"/>
            </p:cNvSpPr>
            <p:nvPr/>
          </p:nvSpPr>
          <p:spPr bwMode="auto">
            <a:xfrm>
              <a:off x="1440" y="2112"/>
              <a:ext cx="0" cy="48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3" name="Group 31">
            <a:extLst>
              <a:ext uri="{FF2B5EF4-FFF2-40B4-BE49-F238E27FC236}">
                <a16:creationId xmlns:a16="http://schemas.microsoft.com/office/drawing/2014/main" id="{2D5D6349-3DE8-D043-B8A3-517D5D70181C}"/>
              </a:ext>
            </a:extLst>
          </p:cNvPr>
          <p:cNvGrpSpPr>
            <a:grpSpLocks/>
          </p:cNvGrpSpPr>
          <p:nvPr/>
        </p:nvGrpSpPr>
        <p:grpSpPr bwMode="auto">
          <a:xfrm>
            <a:off x="5194300" y="2990850"/>
            <a:ext cx="1854200" cy="2286000"/>
            <a:chOff x="3320" y="2592"/>
            <a:chExt cx="1168" cy="1440"/>
          </a:xfrm>
        </p:grpSpPr>
        <p:sp>
          <p:nvSpPr>
            <p:cNvPr id="102417" name="Rectangle 7">
              <a:extLst>
                <a:ext uri="{FF2B5EF4-FFF2-40B4-BE49-F238E27FC236}">
                  <a16:creationId xmlns:a16="http://schemas.microsoft.com/office/drawing/2014/main" id="{3C7C9A9C-3C3E-AF42-9525-480FE3ED0A09}"/>
                </a:ext>
              </a:extLst>
            </p:cNvPr>
            <p:cNvSpPr>
              <a:spLocks noChangeArrowheads="1"/>
            </p:cNvSpPr>
            <p:nvPr/>
          </p:nvSpPr>
          <p:spPr bwMode="auto">
            <a:xfrm>
              <a:off x="3408" y="2592"/>
              <a:ext cx="1008" cy="912"/>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2418" name="Rectangle 9">
              <a:extLst>
                <a:ext uri="{FF2B5EF4-FFF2-40B4-BE49-F238E27FC236}">
                  <a16:creationId xmlns:a16="http://schemas.microsoft.com/office/drawing/2014/main" id="{7A96EA0F-3BD8-284E-86B5-19C34689AA12}"/>
                </a:ext>
              </a:extLst>
            </p:cNvPr>
            <p:cNvSpPr>
              <a:spLocks noChangeArrowheads="1"/>
            </p:cNvSpPr>
            <p:nvPr/>
          </p:nvSpPr>
          <p:spPr bwMode="auto">
            <a:xfrm>
              <a:off x="3688" y="3740"/>
              <a:ext cx="688"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gn="ctr">
                <a:lnSpc>
                  <a:spcPts val="21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   •   •</a:t>
              </a:r>
            </a:p>
          </p:txBody>
        </p:sp>
        <p:sp>
          <p:nvSpPr>
            <p:cNvPr id="102419" name="Rectangle 11">
              <a:extLst>
                <a:ext uri="{FF2B5EF4-FFF2-40B4-BE49-F238E27FC236}">
                  <a16:creationId xmlns:a16="http://schemas.microsoft.com/office/drawing/2014/main" id="{5C0D8BD5-5343-AC4F-8F03-D72A6BDEEF1A}"/>
                </a:ext>
              </a:extLst>
            </p:cNvPr>
            <p:cNvSpPr>
              <a:spLocks noChangeArrowheads="1"/>
            </p:cNvSpPr>
            <p:nvPr/>
          </p:nvSpPr>
          <p:spPr bwMode="auto">
            <a:xfrm>
              <a:off x="3592" y="3516"/>
              <a:ext cx="744" cy="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gn="ctr">
                <a:lnSpc>
                  <a:spcPts val="22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outputs</a:t>
              </a:r>
            </a:p>
          </p:txBody>
        </p:sp>
        <p:sp>
          <p:nvSpPr>
            <p:cNvPr id="102420" name="Rectangle 14">
              <a:extLst>
                <a:ext uri="{FF2B5EF4-FFF2-40B4-BE49-F238E27FC236}">
                  <a16:creationId xmlns:a16="http://schemas.microsoft.com/office/drawing/2014/main" id="{71E81C4D-5FE7-C448-A85A-93FC615882C1}"/>
                </a:ext>
              </a:extLst>
            </p:cNvPr>
            <p:cNvSpPr>
              <a:spLocks noChangeArrowheads="1"/>
            </p:cNvSpPr>
            <p:nvPr/>
          </p:nvSpPr>
          <p:spPr bwMode="auto">
            <a:xfrm>
              <a:off x="3320" y="2796"/>
              <a:ext cx="1168"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gn="ctr">
                <a:lnSpc>
                  <a:spcPts val="22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OR</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array</a:t>
              </a:r>
            </a:p>
          </p:txBody>
        </p:sp>
        <p:sp>
          <p:nvSpPr>
            <p:cNvPr id="102421" name="Line 18">
              <a:extLst>
                <a:ext uri="{FF2B5EF4-FFF2-40B4-BE49-F238E27FC236}">
                  <a16:creationId xmlns:a16="http://schemas.microsoft.com/office/drawing/2014/main" id="{C838BBE2-63EE-F24F-BCDF-388477080376}"/>
                </a:ext>
              </a:extLst>
            </p:cNvPr>
            <p:cNvSpPr>
              <a:spLocks noChangeShapeType="1"/>
            </p:cNvSpPr>
            <p:nvPr/>
          </p:nvSpPr>
          <p:spPr bwMode="auto">
            <a:xfrm>
              <a:off x="4320" y="3504"/>
              <a:ext cx="0" cy="528"/>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2422" name="Line 19">
              <a:extLst>
                <a:ext uri="{FF2B5EF4-FFF2-40B4-BE49-F238E27FC236}">
                  <a16:creationId xmlns:a16="http://schemas.microsoft.com/office/drawing/2014/main" id="{B9D102B3-EDCA-4F4C-8493-8FC2E0A51FE7}"/>
                </a:ext>
              </a:extLst>
            </p:cNvPr>
            <p:cNvSpPr>
              <a:spLocks noChangeShapeType="1"/>
            </p:cNvSpPr>
            <p:nvPr/>
          </p:nvSpPr>
          <p:spPr bwMode="auto">
            <a:xfrm flipH="1">
              <a:off x="3696" y="3504"/>
              <a:ext cx="0" cy="528"/>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2423" name="Line 20">
              <a:extLst>
                <a:ext uri="{FF2B5EF4-FFF2-40B4-BE49-F238E27FC236}">
                  <a16:creationId xmlns:a16="http://schemas.microsoft.com/office/drawing/2014/main" id="{61308109-B8F2-B548-BA9A-4E2286C27198}"/>
                </a:ext>
              </a:extLst>
            </p:cNvPr>
            <p:cNvSpPr>
              <a:spLocks noChangeShapeType="1"/>
            </p:cNvSpPr>
            <p:nvPr/>
          </p:nvSpPr>
          <p:spPr bwMode="auto">
            <a:xfrm flipH="1">
              <a:off x="3504" y="3504"/>
              <a:ext cx="0" cy="528"/>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4" name="Group 29">
            <a:extLst>
              <a:ext uri="{FF2B5EF4-FFF2-40B4-BE49-F238E27FC236}">
                <a16:creationId xmlns:a16="http://schemas.microsoft.com/office/drawing/2014/main" id="{FCEB905A-46CC-7E49-976D-5C3380CCB1EE}"/>
              </a:ext>
            </a:extLst>
          </p:cNvPr>
          <p:cNvGrpSpPr>
            <a:grpSpLocks/>
          </p:cNvGrpSpPr>
          <p:nvPr/>
        </p:nvGrpSpPr>
        <p:grpSpPr bwMode="auto">
          <a:xfrm>
            <a:off x="3657600" y="3219450"/>
            <a:ext cx="1676400" cy="1263650"/>
            <a:chOff x="2352" y="2736"/>
            <a:chExt cx="1056" cy="796"/>
          </a:xfrm>
        </p:grpSpPr>
        <p:sp>
          <p:nvSpPr>
            <p:cNvPr id="102413" name="Rectangle 12">
              <a:extLst>
                <a:ext uri="{FF2B5EF4-FFF2-40B4-BE49-F238E27FC236}">
                  <a16:creationId xmlns:a16="http://schemas.microsoft.com/office/drawing/2014/main" id="{26F2B557-D783-0445-89EC-C2C7CCD65F82}"/>
                </a:ext>
              </a:extLst>
            </p:cNvPr>
            <p:cNvSpPr>
              <a:spLocks noChangeArrowheads="1"/>
            </p:cNvSpPr>
            <p:nvPr/>
          </p:nvSpPr>
          <p:spPr bwMode="auto">
            <a:xfrm>
              <a:off x="2360" y="2940"/>
              <a:ext cx="920" cy="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gn="ctr">
                <a:lnSpc>
                  <a:spcPts val="22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product</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terms</a:t>
              </a:r>
            </a:p>
          </p:txBody>
        </p:sp>
        <p:sp>
          <p:nvSpPr>
            <p:cNvPr id="102414" name="Line 21">
              <a:extLst>
                <a:ext uri="{FF2B5EF4-FFF2-40B4-BE49-F238E27FC236}">
                  <a16:creationId xmlns:a16="http://schemas.microsoft.com/office/drawing/2014/main" id="{032F9A61-E86D-DB43-B217-EC93E0CE56DB}"/>
                </a:ext>
              </a:extLst>
            </p:cNvPr>
            <p:cNvSpPr>
              <a:spLocks noChangeShapeType="1"/>
            </p:cNvSpPr>
            <p:nvPr/>
          </p:nvSpPr>
          <p:spPr bwMode="auto">
            <a:xfrm>
              <a:off x="2352" y="2736"/>
              <a:ext cx="1056"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2415" name="Line 22">
              <a:extLst>
                <a:ext uri="{FF2B5EF4-FFF2-40B4-BE49-F238E27FC236}">
                  <a16:creationId xmlns:a16="http://schemas.microsoft.com/office/drawing/2014/main" id="{AAF8FA6F-0113-AC47-B305-A2573983D31A}"/>
                </a:ext>
              </a:extLst>
            </p:cNvPr>
            <p:cNvSpPr>
              <a:spLocks noChangeShapeType="1"/>
            </p:cNvSpPr>
            <p:nvPr/>
          </p:nvSpPr>
          <p:spPr bwMode="auto">
            <a:xfrm flipV="1">
              <a:off x="2352" y="2880"/>
              <a:ext cx="1056"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2416" name="Line 23">
              <a:extLst>
                <a:ext uri="{FF2B5EF4-FFF2-40B4-BE49-F238E27FC236}">
                  <a16:creationId xmlns:a16="http://schemas.microsoft.com/office/drawing/2014/main" id="{2DBC6DA4-1BD3-4F48-8B19-3D7A0C8A1F6D}"/>
                </a:ext>
              </a:extLst>
            </p:cNvPr>
            <p:cNvSpPr>
              <a:spLocks noChangeShapeType="1"/>
            </p:cNvSpPr>
            <p:nvPr/>
          </p:nvSpPr>
          <p:spPr bwMode="auto">
            <a:xfrm flipV="1">
              <a:off x="2352" y="3408"/>
              <a:ext cx="1056"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102406" name="Rectangle 24">
            <a:extLst>
              <a:ext uri="{FF2B5EF4-FFF2-40B4-BE49-F238E27FC236}">
                <a16:creationId xmlns:a16="http://schemas.microsoft.com/office/drawing/2014/main" id="{448CF790-FF2C-564F-82F9-A200B4DD8FEA}"/>
              </a:ext>
            </a:extLst>
          </p:cNvPr>
          <p:cNvSpPr>
            <a:spLocks noGrp="1" noChangeArrowheads="1"/>
          </p:cNvSpPr>
          <p:nvPr>
            <p:ph type="title"/>
          </p:nvPr>
        </p:nvSpPr>
        <p:spPr/>
        <p:txBody>
          <a:bodyPr/>
          <a:lstStyle/>
          <a:p>
            <a:pPr eaLnBrk="1" hangingPunct="1"/>
            <a:r>
              <a:rPr lang="en-US" altLang="ko-KR" b="1">
                <a:ea typeface="굴림" panose="020B0600000101010101" pitchFamily="34" charset="-127"/>
              </a:rPr>
              <a:t>Programmable logic arrays (PLAs)</a:t>
            </a:r>
          </a:p>
        </p:txBody>
      </p:sp>
      <p:sp>
        <p:nvSpPr>
          <p:cNvPr id="102407" name="Rectangle 25">
            <a:extLst>
              <a:ext uri="{FF2B5EF4-FFF2-40B4-BE49-F238E27FC236}">
                <a16:creationId xmlns:a16="http://schemas.microsoft.com/office/drawing/2014/main" id="{65CECAA0-4193-C243-9652-3E4A43A79790}"/>
              </a:ext>
            </a:extLst>
          </p:cNvPr>
          <p:cNvSpPr>
            <a:spLocks noGrp="1" noChangeArrowheads="1"/>
          </p:cNvSpPr>
          <p:nvPr>
            <p:ph type="body" idx="1"/>
          </p:nvPr>
        </p:nvSpPr>
        <p:spPr>
          <a:xfrm>
            <a:off x="314325" y="931863"/>
            <a:ext cx="8343900" cy="4589462"/>
          </a:xfrm>
        </p:spPr>
        <p:txBody>
          <a:bodyPr/>
          <a:lstStyle/>
          <a:p>
            <a:pPr eaLnBrk="1" hangingPunct="1"/>
            <a:r>
              <a:rPr lang="en-US" altLang="ko-KR" sz="2000" b="1">
                <a:ea typeface="굴림" panose="020B0600000101010101" pitchFamily="34" charset="-127"/>
              </a:rPr>
              <a:t>Pre-fabricated building block of many AND/OR gates</a:t>
            </a:r>
          </a:p>
          <a:p>
            <a:pPr lvl="1" eaLnBrk="1" hangingPunct="1"/>
            <a:r>
              <a:rPr lang="en-US" altLang="ko-KR" sz="1800">
                <a:ea typeface="굴림" panose="020B0600000101010101" pitchFamily="34" charset="-127"/>
              </a:rPr>
              <a:t>actually NOR or NAND</a:t>
            </a:r>
          </a:p>
          <a:p>
            <a:pPr lvl="1" eaLnBrk="1" hangingPunct="1"/>
            <a:r>
              <a:rPr lang="en-US" altLang="ko-KR" sz="1800">
                <a:ea typeface="굴림" panose="020B0600000101010101" pitchFamily="34" charset="-127"/>
              </a:rPr>
              <a:t>"personalized" by making/breaking connections among the gates</a:t>
            </a:r>
          </a:p>
          <a:p>
            <a:pPr lvl="1" eaLnBrk="1" hangingPunct="1"/>
            <a:r>
              <a:rPr lang="en-US" altLang="ko-KR" sz="1800">
                <a:ea typeface="굴림" panose="020B0600000101010101" pitchFamily="34" charset="-127"/>
              </a:rPr>
              <a:t>programmable array block diagram for sum of products form</a:t>
            </a:r>
          </a:p>
        </p:txBody>
      </p:sp>
      <p:sp>
        <p:nvSpPr>
          <p:cNvPr id="102408" name="Text Box 32">
            <a:extLst>
              <a:ext uri="{FF2B5EF4-FFF2-40B4-BE49-F238E27FC236}">
                <a16:creationId xmlns:a16="http://schemas.microsoft.com/office/drawing/2014/main" id="{57BD7CF5-4EC4-3440-8CDA-8C6392B40802}"/>
              </a:ext>
            </a:extLst>
          </p:cNvPr>
          <p:cNvSpPr txBox="1">
            <a:spLocks noChangeArrowheads="1"/>
          </p:cNvSpPr>
          <p:nvPr/>
        </p:nvSpPr>
        <p:spPr bwMode="auto">
          <a:xfrm>
            <a:off x="0" y="5338763"/>
            <a:ext cx="9271000"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r>
              <a:rPr lang="en-US" altLang="ko-KR" sz="2000">
                <a:solidFill>
                  <a:srgbClr val="009900"/>
                </a:solidFill>
                <a:latin typeface="Times New Roman" panose="02020603050405020304" pitchFamily="18" charset="0"/>
                <a:ea typeface="굴림" panose="020B0600000101010101" pitchFamily="34" charset="-127"/>
              </a:rPr>
              <a:t>A PLA is a general implementation of sum of products of a logic function. We first implement each product term (not necessarily minterm). Then the product terms will be Ored in the next stage. So we have two generic logic arrays. Programming means configuring connections in two arrays.</a:t>
            </a:r>
            <a:endParaRPr lang="en-US" altLang="ko-KR" sz="1800">
              <a:solidFill>
                <a:srgbClr val="000000"/>
              </a:solidFill>
              <a:ea typeface="굴림" panose="020B0600000101010101" pitchFamily="34" charset="-127"/>
            </a:endParaRPr>
          </a:p>
        </p:txBody>
      </p:sp>
      <p:sp>
        <p:nvSpPr>
          <p:cNvPr id="102409" name="Oval 33">
            <a:extLst>
              <a:ext uri="{FF2B5EF4-FFF2-40B4-BE49-F238E27FC236}">
                <a16:creationId xmlns:a16="http://schemas.microsoft.com/office/drawing/2014/main" id="{4BF7DD7B-1288-FF4D-8DC0-E819D66AE9A5}"/>
              </a:ext>
            </a:extLst>
          </p:cNvPr>
          <p:cNvSpPr>
            <a:spLocks noChangeArrowheads="1"/>
          </p:cNvSpPr>
          <p:nvPr/>
        </p:nvSpPr>
        <p:spPr bwMode="auto">
          <a:xfrm>
            <a:off x="1628775" y="2741613"/>
            <a:ext cx="2417763" cy="2127250"/>
          </a:xfrm>
          <a:prstGeom prst="ellipse">
            <a:avLst/>
          </a:prstGeom>
          <a:noFill/>
          <a:ln w="28575">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2410" name="Oval 33">
            <a:extLst>
              <a:ext uri="{FF2B5EF4-FFF2-40B4-BE49-F238E27FC236}">
                <a16:creationId xmlns:a16="http://schemas.microsoft.com/office/drawing/2014/main" id="{E9144654-D3ED-8845-A152-B409FF5CF413}"/>
              </a:ext>
            </a:extLst>
          </p:cNvPr>
          <p:cNvSpPr>
            <a:spLocks noChangeArrowheads="1"/>
          </p:cNvSpPr>
          <p:nvPr/>
        </p:nvSpPr>
        <p:spPr bwMode="auto">
          <a:xfrm>
            <a:off x="4997450" y="2724150"/>
            <a:ext cx="2227263" cy="1755775"/>
          </a:xfrm>
          <a:prstGeom prst="ellipse">
            <a:avLst/>
          </a:prstGeom>
          <a:noFill/>
          <a:ln w="28575">
            <a:solidFill>
              <a:srgbClr val="0000FF"/>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FF"/>
              </a:solidFill>
              <a:ea typeface="굴림" panose="020B0600000101010101" pitchFamily="34" charset="-127"/>
            </a:endParaRPr>
          </a:p>
        </p:txBody>
      </p:sp>
      <p:sp>
        <p:nvSpPr>
          <p:cNvPr id="102411" name="TextBox 30">
            <a:extLst>
              <a:ext uri="{FF2B5EF4-FFF2-40B4-BE49-F238E27FC236}">
                <a16:creationId xmlns:a16="http://schemas.microsoft.com/office/drawing/2014/main" id="{50EE4CDF-DB04-4740-BA62-B34E791E1654}"/>
              </a:ext>
            </a:extLst>
          </p:cNvPr>
          <p:cNvSpPr txBox="1">
            <a:spLocks noChangeArrowheads="1"/>
          </p:cNvSpPr>
          <p:nvPr/>
        </p:nvSpPr>
        <p:spPr bwMode="auto">
          <a:xfrm>
            <a:off x="5630863" y="2705100"/>
            <a:ext cx="9159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r>
              <a:rPr lang="en-US" altLang="ko-KR" sz="1800">
                <a:solidFill>
                  <a:srgbClr val="0000FF"/>
                </a:solidFill>
                <a:ea typeface="굴림" panose="020B0600000101010101" pitchFamily="34" charset="-127"/>
              </a:rPr>
              <a:t>Sum of</a:t>
            </a:r>
            <a:endParaRPr lang="ko-KR" altLang="en-US" sz="1800">
              <a:solidFill>
                <a:srgbClr val="0000FF"/>
              </a:solidFill>
              <a:ea typeface="굴림" panose="020B0600000101010101" pitchFamily="34" charset="-127"/>
            </a:endParaRPr>
          </a:p>
        </p:txBody>
      </p:sp>
      <p:sp>
        <p:nvSpPr>
          <p:cNvPr id="102412" name="TextBox 31">
            <a:extLst>
              <a:ext uri="{FF2B5EF4-FFF2-40B4-BE49-F238E27FC236}">
                <a16:creationId xmlns:a16="http://schemas.microsoft.com/office/drawing/2014/main" id="{35E7A63F-838A-5348-B367-AE7A531B5BA6}"/>
              </a:ext>
            </a:extLst>
          </p:cNvPr>
          <p:cNvSpPr txBox="1">
            <a:spLocks noChangeArrowheads="1"/>
          </p:cNvSpPr>
          <p:nvPr/>
        </p:nvSpPr>
        <p:spPr bwMode="auto">
          <a:xfrm>
            <a:off x="2333625" y="4495800"/>
            <a:ext cx="10699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r>
              <a:rPr lang="en-US" altLang="ko-KR" sz="1800">
                <a:solidFill>
                  <a:srgbClr val="FF0000"/>
                </a:solidFill>
                <a:ea typeface="굴림" panose="020B0600000101010101" pitchFamily="34" charset="-127"/>
              </a:rPr>
              <a:t>products</a:t>
            </a:r>
            <a:endParaRPr lang="ko-KR" altLang="en-US" sz="1800">
              <a:solidFill>
                <a:srgbClr val="FF0000"/>
              </a:solidFill>
              <a:ea typeface="굴림" panose="020B0600000101010101" pitchFamily="34" charset="-127"/>
            </a:endParaRPr>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54311D02-9BFF-A147-8A87-80367BB8736D}"/>
                  </a:ext>
                </a:extLst>
              </p14:cNvPr>
              <p14:cNvContentPartPr/>
              <p14:nvPr/>
            </p14:nvContentPartPr>
            <p14:xfrm>
              <a:off x="2631600" y="2463840"/>
              <a:ext cx="5746320" cy="2476800"/>
            </p14:xfrm>
          </p:contentPart>
        </mc:Choice>
        <mc:Fallback>
          <p:pic>
            <p:nvPicPr>
              <p:cNvPr id="5" name="Ink 4">
                <a:extLst>
                  <a:ext uri="{FF2B5EF4-FFF2-40B4-BE49-F238E27FC236}">
                    <a16:creationId xmlns:a16="http://schemas.microsoft.com/office/drawing/2014/main" id="{54311D02-9BFF-A147-8A87-80367BB8736D}"/>
                  </a:ext>
                </a:extLst>
              </p:cNvPr>
              <p:cNvPicPr/>
              <p:nvPr/>
            </p:nvPicPr>
            <p:blipFill>
              <a:blip r:embed="rId4"/>
              <a:stretch>
                <a:fillRect/>
              </a:stretch>
            </p:blipFill>
            <p:spPr>
              <a:xfrm>
                <a:off x="2622240" y="2454480"/>
                <a:ext cx="5765040" cy="2495520"/>
              </a:xfrm>
              <a:prstGeom prst="rect">
                <a:avLst/>
              </a:prstGeom>
            </p:spPr>
          </p:pic>
        </mc:Fallback>
      </mc:AlternateContent>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90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Arc 5">
            <a:extLst>
              <a:ext uri="{FF2B5EF4-FFF2-40B4-BE49-F238E27FC236}">
                <a16:creationId xmlns:a16="http://schemas.microsoft.com/office/drawing/2014/main" id="{9CB58F3E-16A2-ED43-9A5B-402FF702D707}"/>
              </a:ext>
            </a:extLst>
          </p:cNvPr>
          <p:cNvSpPr>
            <a:spLocks/>
          </p:cNvSpPr>
          <p:nvPr/>
        </p:nvSpPr>
        <p:spPr bwMode="auto">
          <a:xfrm>
            <a:off x="5648325" y="5313363"/>
            <a:ext cx="146050" cy="447675"/>
          </a:xfrm>
          <a:custGeom>
            <a:avLst/>
            <a:gdLst>
              <a:gd name="T0" fmla="*/ 2147483646 w 21600"/>
              <a:gd name="T1" fmla="*/ 2147483646 h 21600"/>
              <a:gd name="T2" fmla="*/ 0 w 21600"/>
              <a:gd name="T3" fmla="*/ 0 h 21600"/>
              <a:gd name="T4" fmla="*/ 2147483646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04450" name="Arc 6">
            <a:extLst>
              <a:ext uri="{FF2B5EF4-FFF2-40B4-BE49-F238E27FC236}">
                <a16:creationId xmlns:a16="http://schemas.microsoft.com/office/drawing/2014/main" id="{ECD6D24F-992D-E849-AB27-3797AB8CF011}"/>
              </a:ext>
            </a:extLst>
          </p:cNvPr>
          <p:cNvSpPr>
            <a:spLocks/>
          </p:cNvSpPr>
          <p:nvPr/>
        </p:nvSpPr>
        <p:spPr bwMode="auto">
          <a:xfrm>
            <a:off x="5653088" y="5313363"/>
            <a:ext cx="147637" cy="454025"/>
          </a:xfrm>
          <a:custGeom>
            <a:avLst/>
            <a:gdLst>
              <a:gd name="T0" fmla="*/ 2147483646 w 21600"/>
              <a:gd name="T1" fmla="*/ 2147483646 h 21600"/>
              <a:gd name="T2" fmla="*/ 0 w 21600"/>
              <a:gd name="T3" fmla="*/ 0 h 21600"/>
              <a:gd name="T4" fmla="*/ 2147483646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4451" name="Arc 7">
            <a:extLst>
              <a:ext uri="{FF2B5EF4-FFF2-40B4-BE49-F238E27FC236}">
                <a16:creationId xmlns:a16="http://schemas.microsoft.com/office/drawing/2014/main" id="{01E19F75-F7A2-2D49-B857-0E9B47FFE8D4}"/>
              </a:ext>
            </a:extLst>
          </p:cNvPr>
          <p:cNvSpPr>
            <a:spLocks/>
          </p:cNvSpPr>
          <p:nvPr/>
        </p:nvSpPr>
        <p:spPr bwMode="auto">
          <a:xfrm>
            <a:off x="5788025" y="5313363"/>
            <a:ext cx="141288" cy="447675"/>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04452" name="Arc 8">
            <a:extLst>
              <a:ext uri="{FF2B5EF4-FFF2-40B4-BE49-F238E27FC236}">
                <a16:creationId xmlns:a16="http://schemas.microsoft.com/office/drawing/2014/main" id="{CFDED2B3-5120-CF4F-8B56-1778030A7F8F}"/>
              </a:ext>
            </a:extLst>
          </p:cNvPr>
          <p:cNvSpPr>
            <a:spLocks/>
          </p:cNvSpPr>
          <p:nvPr/>
        </p:nvSpPr>
        <p:spPr bwMode="auto">
          <a:xfrm>
            <a:off x="5788025" y="5313363"/>
            <a:ext cx="147638" cy="454025"/>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4453" name="Arc 9">
            <a:extLst>
              <a:ext uri="{FF2B5EF4-FFF2-40B4-BE49-F238E27FC236}">
                <a16:creationId xmlns:a16="http://schemas.microsoft.com/office/drawing/2014/main" id="{0BA7EBBB-2C9C-7245-8278-585DA6CBFBA9}"/>
              </a:ext>
            </a:extLst>
          </p:cNvPr>
          <p:cNvSpPr>
            <a:spLocks/>
          </p:cNvSpPr>
          <p:nvPr/>
        </p:nvSpPr>
        <p:spPr bwMode="auto">
          <a:xfrm>
            <a:off x="5799138" y="5308600"/>
            <a:ext cx="130175" cy="65088"/>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04454" name="Arc 10">
            <a:extLst>
              <a:ext uri="{FF2B5EF4-FFF2-40B4-BE49-F238E27FC236}">
                <a16:creationId xmlns:a16="http://schemas.microsoft.com/office/drawing/2014/main" id="{B52CBB45-C8ED-2646-A4B8-9A2A0D040EBB}"/>
              </a:ext>
            </a:extLst>
          </p:cNvPr>
          <p:cNvSpPr>
            <a:spLocks/>
          </p:cNvSpPr>
          <p:nvPr/>
        </p:nvSpPr>
        <p:spPr bwMode="auto">
          <a:xfrm>
            <a:off x="5794375" y="5308600"/>
            <a:ext cx="141288" cy="69850"/>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4455" name="Arc 11">
            <a:extLst>
              <a:ext uri="{FF2B5EF4-FFF2-40B4-BE49-F238E27FC236}">
                <a16:creationId xmlns:a16="http://schemas.microsoft.com/office/drawing/2014/main" id="{38A734D5-FA99-1847-BEE0-406F6BB401BF}"/>
              </a:ext>
            </a:extLst>
          </p:cNvPr>
          <p:cNvSpPr>
            <a:spLocks/>
          </p:cNvSpPr>
          <p:nvPr/>
        </p:nvSpPr>
        <p:spPr bwMode="auto">
          <a:xfrm>
            <a:off x="5648325" y="5308600"/>
            <a:ext cx="146050" cy="65088"/>
          </a:xfrm>
          <a:custGeom>
            <a:avLst/>
            <a:gdLst>
              <a:gd name="T0" fmla="*/ 2147483646 w 21600"/>
              <a:gd name="T1" fmla="*/ 2147483646 h 21600"/>
              <a:gd name="T2" fmla="*/ 0 w 21600"/>
              <a:gd name="T3" fmla="*/ 0 h 21600"/>
              <a:gd name="T4" fmla="*/ 2147483646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04456" name="Arc 12">
            <a:extLst>
              <a:ext uri="{FF2B5EF4-FFF2-40B4-BE49-F238E27FC236}">
                <a16:creationId xmlns:a16="http://schemas.microsoft.com/office/drawing/2014/main" id="{D99CF3AC-338B-9B4D-BC52-0F68E8B49C0B}"/>
              </a:ext>
            </a:extLst>
          </p:cNvPr>
          <p:cNvSpPr>
            <a:spLocks/>
          </p:cNvSpPr>
          <p:nvPr/>
        </p:nvSpPr>
        <p:spPr bwMode="auto">
          <a:xfrm>
            <a:off x="5653088" y="5308600"/>
            <a:ext cx="147637" cy="69850"/>
          </a:xfrm>
          <a:custGeom>
            <a:avLst/>
            <a:gdLst>
              <a:gd name="T0" fmla="*/ 2147483646 w 21600"/>
              <a:gd name="T1" fmla="*/ 2147483646 h 21600"/>
              <a:gd name="T2" fmla="*/ 0 w 21600"/>
              <a:gd name="T3" fmla="*/ 0 h 21600"/>
              <a:gd name="T4" fmla="*/ 2147483646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4457" name="Line 13">
            <a:extLst>
              <a:ext uri="{FF2B5EF4-FFF2-40B4-BE49-F238E27FC236}">
                <a16:creationId xmlns:a16="http://schemas.microsoft.com/office/drawing/2014/main" id="{2AAAB7ED-1949-474F-8028-B14F4075E144}"/>
              </a:ext>
            </a:extLst>
          </p:cNvPr>
          <p:cNvSpPr>
            <a:spLocks noChangeShapeType="1"/>
          </p:cNvSpPr>
          <p:nvPr/>
        </p:nvSpPr>
        <p:spPr bwMode="auto">
          <a:xfrm flipH="1">
            <a:off x="5922963" y="5302250"/>
            <a:ext cx="1889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458" name="Line 14">
            <a:extLst>
              <a:ext uri="{FF2B5EF4-FFF2-40B4-BE49-F238E27FC236}">
                <a16:creationId xmlns:a16="http://schemas.microsoft.com/office/drawing/2014/main" id="{BF89B509-AD6D-3742-9307-2CD5D6684F27}"/>
              </a:ext>
            </a:extLst>
          </p:cNvPr>
          <p:cNvSpPr>
            <a:spLocks noChangeShapeType="1"/>
          </p:cNvSpPr>
          <p:nvPr/>
        </p:nvSpPr>
        <p:spPr bwMode="auto">
          <a:xfrm>
            <a:off x="5464175" y="5302250"/>
            <a:ext cx="17621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459" name="Line 15">
            <a:extLst>
              <a:ext uri="{FF2B5EF4-FFF2-40B4-BE49-F238E27FC236}">
                <a16:creationId xmlns:a16="http://schemas.microsoft.com/office/drawing/2014/main" id="{619B5D3A-D151-D04A-8B82-D9668790460D}"/>
              </a:ext>
            </a:extLst>
          </p:cNvPr>
          <p:cNvSpPr>
            <a:spLocks noChangeShapeType="1"/>
          </p:cNvSpPr>
          <p:nvPr/>
        </p:nvSpPr>
        <p:spPr bwMode="auto">
          <a:xfrm>
            <a:off x="5775325" y="5308600"/>
            <a:ext cx="0" cy="5873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460" name="Arc 16">
            <a:extLst>
              <a:ext uri="{FF2B5EF4-FFF2-40B4-BE49-F238E27FC236}">
                <a16:creationId xmlns:a16="http://schemas.microsoft.com/office/drawing/2014/main" id="{D19E8714-7920-0F45-AA9C-1533E1DE2F7C}"/>
              </a:ext>
            </a:extLst>
          </p:cNvPr>
          <p:cNvSpPr>
            <a:spLocks/>
          </p:cNvSpPr>
          <p:nvPr/>
        </p:nvSpPr>
        <p:spPr bwMode="auto">
          <a:xfrm>
            <a:off x="6365875" y="5313363"/>
            <a:ext cx="141288" cy="447675"/>
          </a:xfrm>
          <a:custGeom>
            <a:avLst/>
            <a:gdLst>
              <a:gd name="T0" fmla="*/ 2147483646 w 21600"/>
              <a:gd name="T1" fmla="*/ 2147483646 h 21600"/>
              <a:gd name="T2" fmla="*/ 0 w 21600"/>
              <a:gd name="T3" fmla="*/ 0 h 21600"/>
              <a:gd name="T4" fmla="*/ 2147483646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04461" name="Arc 17">
            <a:extLst>
              <a:ext uri="{FF2B5EF4-FFF2-40B4-BE49-F238E27FC236}">
                <a16:creationId xmlns:a16="http://schemas.microsoft.com/office/drawing/2014/main" id="{7EE4D15B-36B1-264C-A9BE-09DA5B711052}"/>
              </a:ext>
            </a:extLst>
          </p:cNvPr>
          <p:cNvSpPr>
            <a:spLocks/>
          </p:cNvSpPr>
          <p:nvPr/>
        </p:nvSpPr>
        <p:spPr bwMode="auto">
          <a:xfrm>
            <a:off x="6359525" y="5313363"/>
            <a:ext cx="147638" cy="454025"/>
          </a:xfrm>
          <a:custGeom>
            <a:avLst/>
            <a:gdLst>
              <a:gd name="T0" fmla="*/ 2147483646 w 21600"/>
              <a:gd name="T1" fmla="*/ 2147483646 h 21600"/>
              <a:gd name="T2" fmla="*/ 0 w 21600"/>
              <a:gd name="T3" fmla="*/ 0 h 21600"/>
              <a:gd name="T4" fmla="*/ 2147483646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4462" name="Arc 18">
            <a:extLst>
              <a:ext uri="{FF2B5EF4-FFF2-40B4-BE49-F238E27FC236}">
                <a16:creationId xmlns:a16="http://schemas.microsoft.com/office/drawing/2014/main" id="{4FC001A2-0EB9-2540-8D19-41EE63B72956}"/>
              </a:ext>
            </a:extLst>
          </p:cNvPr>
          <p:cNvSpPr>
            <a:spLocks/>
          </p:cNvSpPr>
          <p:nvPr/>
        </p:nvSpPr>
        <p:spPr bwMode="auto">
          <a:xfrm>
            <a:off x="6494463" y="5313363"/>
            <a:ext cx="141287" cy="447675"/>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04463" name="Arc 19">
            <a:extLst>
              <a:ext uri="{FF2B5EF4-FFF2-40B4-BE49-F238E27FC236}">
                <a16:creationId xmlns:a16="http://schemas.microsoft.com/office/drawing/2014/main" id="{5199D905-3C68-CC4F-A938-4DD5EB921D28}"/>
              </a:ext>
            </a:extLst>
          </p:cNvPr>
          <p:cNvSpPr>
            <a:spLocks/>
          </p:cNvSpPr>
          <p:nvPr/>
        </p:nvSpPr>
        <p:spPr bwMode="auto">
          <a:xfrm>
            <a:off x="6494463" y="5313363"/>
            <a:ext cx="147637" cy="454025"/>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4464" name="Arc 20">
            <a:extLst>
              <a:ext uri="{FF2B5EF4-FFF2-40B4-BE49-F238E27FC236}">
                <a16:creationId xmlns:a16="http://schemas.microsoft.com/office/drawing/2014/main" id="{4D3C6204-C533-2B4A-90B2-6AD3C331CF1A}"/>
              </a:ext>
            </a:extLst>
          </p:cNvPr>
          <p:cNvSpPr>
            <a:spLocks/>
          </p:cNvSpPr>
          <p:nvPr/>
        </p:nvSpPr>
        <p:spPr bwMode="auto">
          <a:xfrm>
            <a:off x="6511925" y="5308600"/>
            <a:ext cx="123825" cy="65088"/>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04465" name="Arc 21">
            <a:extLst>
              <a:ext uri="{FF2B5EF4-FFF2-40B4-BE49-F238E27FC236}">
                <a16:creationId xmlns:a16="http://schemas.microsoft.com/office/drawing/2014/main" id="{2C45F7D9-4B7F-524B-85A9-977445423F7A}"/>
              </a:ext>
            </a:extLst>
          </p:cNvPr>
          <p:cNvSpPr>
            <a:spLocks/>
          </p:cNvSpPr>
          <p:nvPr/>
        </p:nvSpPr>
        <p:spPr bwMode="auto">
          <a:xfrm>
            <a:off x="6505575" y="5308600"/>
            <a:ext cx="136525" cy="69850"/>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4466" name="Arc 22">
            <a:extLst>
              <a:ext uri="{FF2B5EF4-FFF2-40B4-BE49-F238E27FC236}">
                <a16:creationId xmlns:a16="http://schemas.microsoft.com/office/drawing/2014/main" id="{8983679A-AA65-5B48-8388-EB9DA22B0983}"/>
              </a:ext>
            </a:extLst>
          </p:cNvPr>
          <p:cNvSpPr>
            <a:spLocks/>
          </p:cNvSpPr>
          <p:nvPr/>
        </p:nvSpPr>
        <p:spPr bwMode="auto">
          <a:xfrm>
            <a:off x="6365875" y="5308600"/>
            <a:ext cx="141288" cy="65088"/>
          </a:xfrm>
          <a:custGeom>
            <a:avLst/>
            <a:gdLst>
              <a:gd name="T0" fmla="*/ 2147483646 w 21600"/>
              <a:gd name="T1" fmla="*/ 2147483646 h 21600"/>
              <a:gd name="T2" fmla="*/ 0 w 21600"/>
              <a:gd name="T3" fmla="*/ 0 h 21600"/>
              <a:gd name="T4" fmla="*/ 2147483646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04467" name="Arc 23">
            <a:extLst>
              <a:ext uri="{FF2B5EF4-FFF2-40B4-BE49-F238E27FC236}">
                <a16:creationId xmlns:a16="http://schemas.microsoft.com/office/drawing/2014/main" id="{09B7F9AC-3BF3-5D4E-BF36-90320EA5BA25}"/>
              </a:ext>
            </a:extLst>
          </p:cNvPr>
          <p:cNvSpPr>
            <a:spLocks/>
          </p:cNvSpPr>
          <p:nvPr/>
        </p:nvSpPr>
        <p:spPr bwMode="auto">
          <a:xfrm>
            <a:off x="6359525" y="5308600"/>
            <a:ext cx="147638" cy="69850"/>
          </a:xfrm>
          <a:custGeom>
            <a:avLst/>
            <a:gdLst>
              <a:gd name="T0" fmla="*/ 2147483646 w 21600"/>
              <a:gd name="T1" fmla="*/ 2147483646 h 21600"/>
              <a:gd name="T2" fmla="*/ 0 w 21600"/>
              <a:gd name="T3" fmla="*/ 0 h 21600"/>
              <a:gd name="T4" fmla="*/ 2147483646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4468" name="Line 24">
            <a:extLst>
              <a:ext uri="{FF2B5EF4-FFF2-40B4-BE49-F238E27FC236}">
                <a16:creationId xmlns:a16="http://schemas.microsoft.com/office/drawing/2014/main" id="{80350748-DD09-994D-9B83-5BF0D0FAB0A6}"/>
              </a:ext>
            </a:extLst>
          </p:cNvPr>
          <p:cNvSpPr>
            <a:spLocks noChangeShapeType="1"/>
          </p:cNvSpPr>
          <p:nvPr/>
        </p:nvSpPr>
        <p:spPr bwMode="auto">
          <a:xfrm flipH="1">
            <a:off x="6629400" y="5302250"/>
            <a:ext cx="18891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469" name="Line 25">
            <a:extLst>
              <a:ext uri="{FF2B5EF4-FFF2-40B4-BE49-F238E27FC236}">
                <a16:creationId xmlns:a16="http://schemas.microsoft.com/office/drawing/2014/main" id="{F37B69D1-4B35-CD46-8835-EC055BF66B7A}"/>
              </a:ext>
            </a:extLst>
          </p:cNvPr>
          <p:cNvSpPr>
            <a:spLocks noChangeShapeType="1"/>
          </p:cNvSpPr>
          <p:nvPr/>
        </p:nvSpPr>
        <p:spPr bwMode="auto">
          <a:xfrm>
            <a:off x="6181725" y="5302250"/>
            <a:ext cx="1651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470" name="Line 26">
            <a:extLst>
              <a:ext uri="{FF2B5EF4-FFF2-40B4-BE49-F238E27FC236}">
                <a16:creationId xmlns:a16="http://schemas.microsoft.com/office/drawing/2014/main" id="{A69EDCC0-7BAE-7E41-B951-404C86C06FF3}"/>
              </a:ext>
            </a:extLst>
          </p:cNvPr>
          <p:cNvSpPr>
            <a:spLocks noChangeShapeType="1"/>
          </p:cNvSpPr>
          <p:nvPr/>
        </p:nvSpPr>
        <p:spPr bwMode="auto">
          <a:xfrm>
            <a:off x="6494463" y="5308600"/>
            <a:ext cx="0" cy="5873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471" name="Arc 27">
            <a:extLst>
              <a:ext uri="{FF2B5EF4-FFF2-40B4-BE49-F238E27FC236}">
                <a16:creationId xmlns:a16="http://schemas.microsoft.com/office/drawing/2014/main" id="{D9F1C7E2-6538-054F-9882-F1F6EE65B7C1}"/>
              </a:ext>
            </a:extLst>
          </p:cNvPr>
          <p:cNvSpPr>
            <a:spLocks/>
          </p:cNvSpPr>
          <p:nvPr/>
        </p:nvSpPr>
        <p:spPr bwMode="auto">
          <a:xfrm>
            <a:off x="7061200" y="5313363"/>
            <a:ext cx="146050" cy="447675"/>
          </a:xfrm>
          <a:custGeom>
            <a:avLst/>
            <a:gdLst>
              <a:gd name="T0" fmla="*/ 2147483646 w 21600"/>
              <a:gd name="T1" fmla="*/ 2147483646 h 21600"/>
              <a:gd name="T2" fmla="*/ 0 w 21600"/>
              <a:gd name="T3" fmla="*/ 0 h 21600"/>
              <a:gd name="T4" fmla="*/ 2147483646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04472" name="Arc 28">
            <a:extLst>
              <a:ext uri="{FF2B5EF4-FFF2-40B4-BE49-F238E27FC236}">
                <a16:creationId xmlns:a16="http://schemas.microsoft.com/office/drawing/2014/main" id="{0A4237BA-F561-064C-977F-6C403DD5EB45}"/>
              </a:ext>
            </a:extLst>
          </p:cNvPr>
          <p:cNvSpPr>
            <a:spLocks/>
          </p:cNvSpPr>
          <p:nvPr/>
        </p:nvSpPr>
        <p:spPr bwMode="auto">
          <a:xfrm>
            <a:off x="7054850" y="5313363"/>
            <a:ext cx="147638" cy="454025"/>
          </a:xfrm>
          <a:custGeom>
            <a:avLst/>
            <a:gdLst>
              <a:gd name="T0" fmla="*/ 2147483646 w 21600"/>
              <a:gd name="T1" fmla="*/ 2147483646 h 21600"/>
              <a:gd name="T2" fmla="*/ 0 w 21600"/>
              <a:gd name="T3" fmla="*/ 0 h 21600"/>
              <a:gd name="T4" fmla="*/ 2147483646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4473" name="Arc 29">
            <a:extLst>
              <a:ext uri="{FF2B5EF4-FFF2-40B4-BE49-F238E27FC236}">
                <a16:creationId xmlns:a16="http://schemas.microsoft.com/office/drawing/2014/main" id="{B6B54A5B-2FA9-934A-8B60-DEB78ABD7979}"/>
              </a:ext>
            </a:extLst>
          </p:cNvPr>
          <p:cNvSpPr>
            <a:spLocks/>
          </p:cNvSpPr>
          <p:nvPr/>
        </p:nvSpPr>
        <p:spPr bwMode="auto">
          <a:xfrm>
            <a:off x="7194550" y="5313363"/>
            <a:ext cx="147638" cy="447675"/>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04474" name="Arc 30">
            <a:extLst>
              <a:ext uri="{FF2B5EF4-FFF2-40B4-BE49-F238E27FC236}">
                <a16:creationId xmlns:a16="http://schemas.microsoft.com/office/drawing/2014/main" id="{274224E4-9C5F-0D4D-857C-4FDE69C0E7F8}"/>
              </a:ext>
            </a:extLst>
          </p:cNvPr>
          <p:cNvSpPr>
            <a:spLocks/>
          </p:cNvSpPr>
          <p:nvPr/>
        </p:nvSpPr>
        <p:spPr bwMode="auto">
          <a:xfrm>
            <a:off x="7194550" y="5313363"/>
            <a:ext cx="152400" cy="454025"/>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4475" name="Arc 31">
            <a:extLst>
              <a:ext uri="{FF2B5EF4-FFF2-40B4-BE49-F238E27FC236}">
                <a16:creationId xmlns:a16="http://schemas.microsoft.com/office/drawing/2014/main" id="{9533722C-35D2-6C4B-8548-D14E5BDF209F}"/>
              </a:ext>
            </a:extLst>
          </p:cNvPr>
          <p:cNvSpPr>
            <a:spLocks/>
          </p:cNvSpPr>
          <p:nvPr/>
        </p:nvSpPr>
        <p:spPr bwMode="auto">
          <a:xfrm>
            <a:off x="7212013" y="5308600"/>
            <a:ext cx="130175" cy="65088"/>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04476" name="Arc 32">
            <a:extLst>
              <a:ext uri="{FF2B5EF4-FFF2-40B4-BE49-F238E27FC236}">
                <a16:creationId xmlns:a16="http://schemas.microsoft.com/office/drawing/2014/main" id="{EFF9DE67-4373-DE40-8AE3-73F4FEF104E8}"/>
              </a:ext>
            </a:extLst>
          </p:cNvPr>
          <p:cNvSpPr>
            <a:spLocks/>
          </p:cNvSpPr>
          <p:nvPr/>
        </p:nvSpPr>
        <p:spPr bwMode="auto">
          <a:xfrm>
            <a:off x="7205663" y="5308600"/>
            <a:ext cx="141287" cy="69850"/>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4477" name="Arc 33">
            <a:extLst>
              <a:ext uri="{FF2B5EF4-FFF2-40B4-BE49-F238E27FC236}">
                <a16:creationId xmlns:a16="http://schemas.microsoft.com/office/drawing/2014/main" id="{58F3252C-B734-A542-8157-9DA65A25145C}"/>
              </a:ext>
            </a:extLst>
          </p:cNvPr>
          <p:cNvSpPr>
            <a:spLocks/>
          </p:cNvSpPr>
          <p:nvPr/>
        </p:nvSpPr>
        <p:spPr bwMode="auto">
          <a:xfrm>
            <a:off x="7061200" y="5308600"/>
            <a:ext cx="146050" cy="65088"/>
          </a:xfrm>
          <a:custGeom>
            <a:avLst/>
            <a:gdLst>
              <a:gd name="T0" fmla="*/ 2147483646 w 21600"/>
              <a:gd name="T1" fmla="*/ 2147483646 h 21600"/>
              <a:gd name="T2" fmla="*/ 0 w 21600"/>
              <a:gd name="T3" fmla="*/ 0 h 21600"/>
              <a:gd name="T4" fmla="*/ 2147483646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04478" name="Arc 34">
            <a:extLst>
              <a:ext uri="{FF2B5EF4-FFF2-40B4-BE49-F238E27FC236}">
                <a16:creationId xmlns:a16="http://schemas.microsoft.com/office/drawing/2014/main" id="{DF9E9FD9-2D13-064E-8425-583DF30E5CB8}"/>
              </a:ext>
            </a:extLst>
          </p:cNvPr>
          <p:cNvSpPr>
            <a:spLocks/>
          </p:cNvSpPr>
          <p:nvPr/>
        </p:nvSpPr>
        <p:spPr bwMode="auto">
          <a:xfrm>
            <a:off x="7054850" y="5308600"/>
            <a:ext cx="147638" cy="69850"/>
          </a:xfrm>
          <a:custGeom>
            <a:avLst/>
            <a:gdLst>
              <a:gd name="T0" fmla="*/ 2147483646 w 21600"/>
              <a:gd name="T1" fmla="*/ 2147483646 h 21600"/>
              <a:gd name="T2" fmla="*/ 0 w 21600"/>
              <a:gd name="T3" fmla="*/ 0 h 21600"/>
              <a:gd name="T4" fmla="*/ 2147483646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4479" name="Line 35">
            <a:extLst>
              <a:ext uri="{FF2B5EF4-FFF2-40B4-BE49-F238E27FC236}">
                <a16:creationId xmlns:a16="http://schemas.microsoft.com/office/drawing/2014/main" id="{FF7103AF-4EA1-2840-BD33-2CAEF8C47604}"/>
              </a:ext>
            </a:extLst>
          </p:cNvPr>
          <p:cNvSpPr>
            <a:spLocks noChangeShapeType="1"/>
          </p:cNvSpPr>
          <p:nvPr/>
        </p:nvSpPr>
        <p:spPr bwMode="auto">
          <a:xfrm flipH="1">
            <a:off x="7335838" y="5302250"/>
            <a:ext cx="1762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480" name="Line 36">
            <a:extLst>
              <a:ext uri="{FF2B5EF4-FFF2-40B4-BE49-F238E27FC236}">
                <a16:creationId xmlns:a16="http://schemas.microsoft.com/office/drawing/2014/main" id="{84F381AD-5721-3A43-B08E-B8B150ECE4FC}"/>
              </a:ext>
            </a:extLst>
          </p:cNvPr>
          <p:cNvSpPr>
            <a:spLocks noChangeShapeType="1"/>
          </p:cNvSpPr>
          <p:nvPr/>
        </p:nvSpPr>
        <p:spPr bwMode="auto">
          <a:xfrm>
            <a:off x="6877050" y="5302250"/>
            <a:ext cx="1651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481" name="Line 37">
            <a:extLst>
              <a:ext uri="{FF2B5EF4-FFF2-40B4-BE49-F238E27FC236}">
                <a16:creationId xmlns:a16="http://schemas.microsoft.com/office/drawing/2014/main" id="{E717FE5A-AA90-C241-BD92-8F2953B82853}"/>
              </a:ext>
            </a:extLst>
          </p:cNvPr>
          <p:cNvSpPr>
            <a:spLocks noChangeShapeType="1"/>
          </p:cNvSpPr>
          <p:nvPr/>
        </p:nvSpPr>
        <p:spPr bwMode="auto">
          <a:xfrm>
            <a:off x="7188200" y="5308600"/>
            <a:ext cx="0" cy="5873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482" name="Arc 38">
            <a:extLst>
              <a:ext uri="{FF2B5EF4-FFF2-40B4-BE49-F238E27FC236}">
                <a16:creationId xmlns:a16="http://schemas.microsoft.com/office/drawing/2014/main" id="{B5854E51-18CF-9A42-80C2-447DA8C9AD27}"/>
              </a:ext>
            </a:extLst>
          </p:cNvPr>
          <p:cNvSpPr>
            <a:spLocks/>
          </p:cNvSpPr>
          <p:nvPr/>
        </p:nvSpPr>
        <p:spPr bwMode="auto">
          <a:xfrm>
            <a:off x="7767638" y="5313363"/>
            <a:ext cx="141287" cy="447675"/>
          </a:xfrm>
          <a:custGeom>
            <a:avLst/>
            <a:gdLst>
              <a:gd name="T0" fmla="*/ 2147483646 w 21600"/>
              <a:gd name="T1" fmla="*/ 2147483646 h 21600"/>
              <a:gd name="T2" fmla="*/ 0 w 21600"/>
              <a:gd name="T3" fmla="*/ 0 h 21600"/>
              <a:gd name="T4" fmla="*/ 2147483646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04483" name="Arc 39">
            <a:extLst>
              <a:ext uri="{FF2B5EF4-FFF2-40B4-BE49-F238E27FC236}">
                <a16:creationId xmlns:a16="http://schemas.microsoft.com/office/drawing/2014/main" id="{6E155CC0-239E-BE47-A60E-90A296A1E5DA}"/>
              </a:ext>
            </a:extLst>
          </p:cNvPr>
          <p:cNvSpPr>
            <a:spLocks/>
          </p:cNvSpPr>
          <p:nvPr/>
        </p:nvSpPr>
        <p:spPr bwMode="auto">
          <a:xfrm>
            <a:off x="7761288" y="5313363"/>
            <a:ext cx="147637" cy="454025"/>
          </a:xfrm>
          <a:custGeom>
            <a:avLst/>
            <a:gdLst>
              <a:gd name="T0" fmla="*/ 2147483646 w 21600"/>
              <a:gd name="T1" fmla="*/ 2147483646 h 21600"/>
              <a:gd name="T2" fmla="*/ 0 w 21600"/>
              <a:gd name="T3" fmla="*/ 0 h 21600"/>
              <a:gd name="T4" fmla="*/ 2147483646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4484" name="Arc 40">
            <a:extLst>
              <a:ext uri="{FF2B5EF4-FFF2-40B4-BE49-F238E27FC236}">
                <a16:creationId xmlns:a16="http://schemas.microsoft.com/office/drawing/2014/main" id="{DE6BFF09-942C-F949-89C1-1A4313232049}"/>
              </a:ext>
            </a:extLst>
          </p:cNvPr>
          <p:cNvSpPr>
            <a:spLocks/>
          </p:cNvSpPr>
          <p:nvPr/>
        </p:nvSpPr>
        <p:spPr bwMode="auto">
          <a:xfrm>
            <a:off x="7894638" y="5313363"/>
            <a:ext cx="141287" cy="447675"/>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04485" name="Arc 41">
            <a:extLst>
              <a:ext uri="{FF2B5EF4-FFF2-40B4-BE49-F238E27FC236}">
                <a16:creationId xmlns:a16="http://schemas.microsoft.com/office/drawing/2014/main" id="{AFCD11A3-2853-C048-BC1B-1CCB23FB0C73}"/>
              </a:ext>
            </a:extLst>
          </p:cNvPr>
          <p:cNvSpPr>
            <a:spLocks/>
          </p:cNvSpPr>
          <p:nvPr/>
        </p:nvSpPr>
        <p:spPr bwMode="auto">
          <a:xfrm>
            <a:off x="7894638" y="5313363"/>
            <a:ext cx="147637" cy="454025"/>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4486" name="Arc 42">
            <a:extLst>
              <a:ext uri="{FF2B5EF4-FFF2-40B4-BE49-F238E27FC236}">
                <a16:creationId xmlns:a16="http://schemas.microsoft.com/office/drawing/2014/main" id="{3C345999-9980-EB4D-8FCE-CA0C451B7A17}"/>
              </a:ext>
            </a:extLst>
          </p:cNvPr>
          <p:cNvSpPr>
            <a:spLocks/>
          </p:cNvSpPr>
          <p:nvPr/>
        </p:nvSpPr>
        <p:spPr bwMode="auto">
          <a:xfrm>
            <a:off x="7907338" y="5308600"/>
            <a:ext cx="128587" cy="65088"/>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04487" name="Arc 43">
            <a:extLst>
              <a:ext uri="{FF2B5EF4-FFF2-40B4-BE49-F238E27FC236}">
                <a16:creationId xmlns:a16="http://schemas.microsoft.com/office/drawing/2014/main" id="{CCCD6555-9C7C-6649-86D9-36BED67515D6}"/>
              </a:ext>
            </a:extLst>
          </p:cNvPr>
          <p:cNvSpPr>
            <a:spLocks/>
          </p:cNvSpPr>
          <p:nvPr/>
        </p:nvSpPr>
        <p:spPr bwMode="auto">
          <a:xfrm>
            <a:off x="7907338" y="5308600"/>
            <a:ext cx="134937" cy="69850"/>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4488" name="Arc 44">
            <a:extLst>
              <a:ext uri="{FF2B5EF4-FFF2-40B4-BE49-F238E27FC236}">
                <a16:creationId xmlns:a16="http://schemas.microsoft.com/office/drawing/2014/main" id="{9550FD9C-A0C9-324F-900B-E1B86411FF28}"/>
              </a:ext>
            </a:extLst>
          </p:cNvPr>
          <p:cNvSpPr>
            <a:spLocks/>
          </p:cNvSpPr>
          <p:nvPr/>
        </p:nvSpPr>
        <p:spPr bwMode="auto">
          <a:xfrm>
            <a:off x="7767638" y="5308600"/>
            <a:ext cx="141287" cy="65088"/>
          </a:xfrm>
          <a:custGeom>
            <a:avLst/>
            <a:gdLst>
              <a:gd name="T0" fmla="*/ 2147483646 w 21600"/>
              <a:gd name="T1" fmla="*/ 2147483646 h 21600"/>
              <a:gd name="T2" fmla="*/ 0 w 21600"/>
              <a:gd name="T3" fmla="*/ 0 h 21600"/>
              <a:gd name="T4" fmla="*/ 2147483646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04489" name="Arc 45">
            <a:extLst>
              <a:ext uri="{FF2B5EF4-FFF2-40B4-BE49-F238E27FC236}">
                <a16:creationId xmlns:a16="http://schemas.microsoft.com/office/drawing/2014/main" id="{F36446DC-BA8F-D047-83A2-40A693F2FE62}"/>
              </a:ext>
            </a:extLst>
          </p:cNvPr>
          <p:cNvSpPr>
            <a:spLocks/>
          </p:cNvSpPr>
          <p:nvPr/>
        </p:nvSpPr>
        <p:spPr bwMode="auto">
          <a:xfrm>
            <a:off x="7761288" y="5308600"/>
            <a:ext cx="147637" cy="69850"/>
          </a:xfrm>
          <a:custGeom>
            <a:avLst/>
            <a:gdLst>
              <a:gd name="T0" fmla="*/ 2147483646 w 21600"/>
              <a:gd name="T1" fmla="*/ 2147483646 h 21600"/>
              <a:gd name="T2" fmla="*/ 0 w 21600"/>
              <a:gd name="T3" fmla="*/ 0 h 21600"/>
              <a:gd name="T4" fmla="*/ 2147483646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4490" name="Line 46">
            <a:extLst>
              <a:ext uri="{FF2B5EF4-FFF2-40B4-BE49-F238E27FC236}">
                <a16:creationId xmlns:a16="http://schemas.microsoft.com/office/drawing/2014/main" id="{240FFB9D-FAF6-554D-A3CA-9CBF963B8A75}"/>
              </a:ext>
            </a:extLst>
          </p:cNvPr>
          <p:cNvSpPr>
            <a:spLocks noChangeShapeType="1"/>
          </p:cNvSpPr>
          <p:nvPr/>
        </p:nvSpPr>
        <p:spPr bwMode="auto">
          <a:xfrm flipH="1">
            <a:off x="8031163" y="5302250"/>
            <a:ext cx="1762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491" name="Line 47">
            <a:extLst>
              <a:ext uri="{FF2B5EF4-FFF2-40B4-BE49-F238E27FC236}">
                <a16:creationId xmlns:a16="http://schemas.microsoft.com/office/drawing/2014/main" id="{E72F3196-AAFA-444E-9C1D-C9BFB8DCB1C4}"/>
              </a:ext>
            </a:extLst>
          </p:cNvPr>
          <p:cNvSpPr>
            <a:spLocks noChangeShapeType="1"/>
          </p:cNvSpPr>
          <p:nvPr/>
        </p:nvSpPr>
        <p:spPr bwMode="auto">
          <a:xfrm>
            <a:off x="7570788" y="5302250"/>
            <a:ext cx="1778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492" name="Line 48">
            <a:extLst>
              <a:ext uri="{FF2B5EF4-FFF2-40B4-BE49-F238E27FC236}">
                <a16:creationId xmlns:a16="http://schemas.microsoft.com/office/drawing/2014/main" id="{CE06DCF9-5909-7744-8147-25A7EF035193}"/>
              </a:ext>
            </a:extLst>
          </p:cNvPr>
          <p:cNvSpPr>
            <a:spLocks noChangeShapeType="1"/>
          </p:cNvSpPr>
          <p:nvPr/>
        </p:nvSpPr>
        <p:spPr bwMode="auto">
          <a:xfrm>
            <a:off x="7883525" y="5308600"/>
            <a:ext cx="0" cy="5873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493" name="Line 49">
            <a:extLst>
              <a:ext uri="{FF2B5EF4-FFF2-40B4-BE49-F238E27FC236}">
                <a16:creationId xmlns:a16="http://schemas.microsoft.com/office/drawing/2014/main" id="{2BC55838-4972-AD4B-9AD7-920A3784ABD0}"/>
              </a:ext>
            </a:extLst>
          </p:cNvPr>
          <p:cNvSpPr>
            <a:spLocks noChangeShapeType="1"/>
          </p:cNvSpPr>
          <p:nvPr/>
        </p:nvSpPr>
        <p:spPr bwMode="auto">
          <a:xfrm flipH="1">
            <a:off x="3616325" y="2152650"/>
            <a:ext cx="141288" cy="1778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494" name="Line 50">
            <a:extLst>
              <a:ext uri="{FF2B5EF4-FFF2-40B4-BE49-F238E27FC236}">
                <a16:creationId xmlns:a16="http://schemas.microsoft.com/office/drawing/2014/main" id="{9F51CE7D-69E2-E045-9675-759144D25FDC}"/>
              </a:ext>
            </a:extLst>
          </p:cNvPr>
          <p:cNvSpPr>
            <a:spLocks noChangeShapeType="1"/>
          </p:cNvSpPr>
          <p:nvPr/>
        </p:nvSpPr>
        <p:spPr bwMode="auto">
          <a:xfrm>
            <a:off x="3497263" y="2152650"/>
            <a:ext cx="119062" cy="1778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495" name="Line 51">
            <a:extLst>
              <a:ext uri="{FF2B5EF4-FFF2-40B4-BE49-F238E27FC236}">
                <a16:creationId xmlns:a16="http://schemas.microsoft.com/office/drawing/2014/main" id="{AF6D8092-1B4E-AA4E-9F80-BA7433280F57}"/>
              </a:ext>
            </a:extLst>
          </p:cNvPr>
          <p:cNvSpPr>
            <a:spLocks noChangeShapeType="1"/>
          </p:cNvSpPr>
          <p:nvPr/>
        </p:nvSpPr>
        <p:spPr bwMode="auto">
          <a:xfrm flipH="1">
            <a:off x="3486150" y="2147888"/>
            <a:ext cx="27146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496" name="Oval 52">
            <a:extLst>
              <a:ext uri="{FF2B5EF4-FFF2-40B4-BE49-F238E27FC236}">
                <a16:creationId xmlns:a16="http://schemas.microsoft.com/office/drawing/2014/main" id="{7122A568-9C8B-B342-B332-7FE25ABB5438}"/>
              </a:ext>
            </a:extLst>
          </p:cNvPr>
          <p:cNvSpPr>
            <a:spLocks noChangeArrowheads="1"/>
          </p:cNvSpPr>
          <p:nvPr/>
        </p:nvSpPr>
        <p:spPr bwMode="auto">
          <a:xfrm>
            <a:off x="3603625" y="2341563"/>
            <a:ext cx="47625" cy="47625"/>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4497" name="Line 53">
            <a:extLst>
              <a:ext uri="{FF2B5EF4-FFF2-40B4-BE49-F238E27FC236}">
                <a16:creationId xmlns:a16="http://schemas.microsoft.com/office/drawing/2014/main" id="{F77BCF6A-B1E4-254F-857A-14A9CCE75599}"/>
              </a:ext>
            </a:extLst>
          </p:cNvPr>
          <p:cNvSpPr>
            <a:spLocks noChangeShapeType="1"/>
          </p:cNvSpPr>
          <p:nvPr/>
        </p:nvSpPr>
        <p:spPr bwMode="auto">
          <a:xfrm flipH="1">
            <a:off x="3992563" y="2152650"/>
            <a:ext cx="141287" cy="1778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498" name="Line 54">
            <a:extLst>
              <a:ext uri="{FF2B5EF4-FFF2-40B4-BE49-F238E27FC236}">
                <a16:creationId xmlns:a16="http://schemas.microsoft.com/office/drawing/2014/main" id="{ED93EE01-DAE3-7B44-BDC8-113E1F1EEA9B}"/>
              </a:ext>
            </a:extLst>
          </p:cNvPr>
          <p:cNvSpPr>
            <a:spLocks noChangeShapeType="1"/>
          </p:cNvSpPr>
          <p:nvPr/>
        </p:nvSpPr>
        <p:spPr bwMode="auto">
          <a:xfrm>
            <a:off x="3875088" y="2152650"/>
            <a:ext cx="117475" cy="1778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499" name="Line 55">
            <a:extLst>
              <a:ext uri="{FF2B5EF4-FFF2-40B4-BE49-F238E27FC236}">
                <a16:creationId xmlns:a16="http://schemas.microsoft.com/office/drawing/2014/main" id="{EFB5EB56-A29B-D143-9EC2-71E5834C1E51}"/>
              </a:ext>
            </a:extLst>
          </p:cNvPr>
          <p:cNvSpPr>
            <a:spLocks noChangeShapeType="1"/>
          </p:cNvSpPr>
          <p:nvPr/>
        </p:nvSpPr>
        <p:spPr bwMode="auto">
          <a:xfrm flipH="1">
            <a:off x="3862388" y="2147888"/>
            <a:ext cx="27146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00" name="Oval 56">
            <a:extLst>
              <a:ext uri="{FF2B5EF4-FFF2-40B4-BE49-F238E27FC236}">
                <a16:creationId xmlns:a16="http://schemas.microsoft.com/office/drawing/2014/main" id="{B759BAB0-AFC2-B042-A654-CDAD1F9DE579}"/>
              </a:ext>
            </a:extLst>
          </p:cNvPr>
          <p:cNvSpPr>
            <a:spLocks noChangeArrowheads="1"/>
          </p:cNvSpPr>
          <p:nvPr/>
        </p:nvSpPr>
        <p:spPr bwMode="auto">
          <a:xfrm>
            <a:off x="3979863" y="2341563"/>
            <a:ext cx="60325" cy="47625"/>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4501" name="Line 57">
            <a:extLst>
              <a:ext uri="{FF2B5EF4-FFF2-40B4-BE49-F238E27FC236}">
                <a16:creationId xmlns:a16="http://schemas.microsoft.com/office/drawing/2014/main" id="{3AD64E8A-A8C4-854D-B687-3C9216255474}"/>
              </a:ext>
            </a:extLst>
          </p:cNvPr>
          <p:cNvSpPr>
            <a:spLocks noChangeShapeType="1"/>
          </p:cNvSpPr>
          <p:nvPr/>
        </p:nvSpPr>
        <p:spPr bwMode="auto">
          <a:xfrm flipH="1">
            <a:off x="4381500" y="2152650"/>
            <a:ext cx="128588" cy="1778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02" name="Line 58">
            <a:extLst>
              <a:ext uri="{FF2B5EF4-FFF2-40B4-BE49-F238E27FC236}">
                <a16:creationId xmlns:a16="http://schemas.microsoft.com/office/drawing/2014/main" id="{A4CA2A1D-8331-C148-9162-4AA39F5D0F9E}"/>
              </a:ext>
            </a:extLst>
          </p:cNvPr>
          <p:cNvSpPr>
            <a:spLocks noChangeShapeType="1"/>
          </p:cNvSpPr>
          <p:nvPr/>
        </p:nvSpPr>
        <p:spPr bwMode="auto">
          <a:xfrm>
            <a:off x="4262438" y="2152650"/>
            <a:ext cx="119062" cy="1778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03" name="Line 59">
            <a:extLst>
              <a:ext uri="{FF2B5EF4-FFF2-40B4-BE49-F238E27FC236}">
                <a16:creationId xmlns:a16="http://schemas.microsoft.com/office/drawing/2014/main" id="{3972001A-17C5-A842-B4E8-35E0768F67B2}"/>
              </a:ext>
            </a:extLst>
          </p:cNvPr>
          <p:cNvSpPr>
            <a:spLocks noChangeShapeType="1"/>
          </p:cNvSpPr>
          <p:nvPr/>
        </p:nvSpPr>
        <p:spPr bwMode="auto">
          <a:xfrm flipH="1">
            <a:off x="4251325" y="2147888"/>
            <a:ext cx="25876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04" name="Oval 60">
            <a:extLst>
              <a:ext uri="{FF2B5EF4-FFF2-40B4-BE49-F238E27FC236}">
                <a16:creationId xmlns:a16="http://schemas.microsoft.com/office/drawing/2014/main" id="{FCBB876A-D362-C544-925B-07A5A1031DB1}"/>
              </a:ext>
            </a:extLst>
          </p:cNvPr>
          <p:cNvSpPr>
            <a:spLocks noChangeArrowheads="1"/>
          </p:cNvSpPr>
          <p:nvPr/>
        </p:nvSpPr>
        <p:spPr bwMode="auto">
          <a:xfrm>
            <a:off x="4368800" y="2341563"/>
            <a:ext cx="47625" cy="47625"/>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4505" name="Line 61">
            <a:extLst>
              <a:ext uri="{FF2B5EF4-FFF2-40B4-BE49-F238E27FC236}">
                <a16:creationId xmlns:a16="http://schemas.microsoft.com/office/drawing/2014/main" id="{FB5AA17D-EABE-254E-8B67-C3CB2D69B3D9}"/>
              </a:ext>
            </a:extLst>
          </p:cNvPr>
          <p:cNvSpPr>
            <a:spLocks noChangeShapeType="1"/>
          </p:cNvSpPr>
          <p:nvPr/>
        </p:nvSpPr>
        <p:spPr bwMode="auto">
          <a:xfrm>
            <a:off x="4827588" y="2606675"/>
            <a:ext cx="2952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06" name="Line 62">
            <a:extLst>
              <a:ext uri="{FF2B5EF4-FFF2-40B4-BE49-F238E27FC236}">
                <a16:creationId xmlns:a16="http://schemas.microsoft.com/office/drawing/2014/main" id="{87EBEE75-7586-CE44-B922-9CE298D4F459}"/>
              </a:ext>
            </a:extLst>
          </p:cNvPr>
          <p:cNvSpPr>
            <a:spLocks noChangeShapeType="1"/>
          </p:cNvSpPr>
          <p:nvPr/>
        </p:nvSpPr>
        <p:spPr bwMode="auto">
          <a:xfrm>
            <a:off x="4827588" y="2900363"/>
            <a:ext cx="30638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07" name="Line 63">
            <a:extLst>
              <a:ext uri="{FF2B5EF4-FFF2-40B4-BE49-F238E27FC236}">
                <a16:creationId xmlns:a16="http://schemas.microsoft.com/office/drawing/2014/main" id="{3C6260CB-45A7-7644-ADC3-427E37954421}"/>
              </a:ext>
            </a:extLst>
          </p:cNvPr>
          <p:cNvSpPr>
            <a:spLocks noChangeShapeType="1"/>
          </p:cNvSpPr>
          <p:nvPr/>
        </p:nvSpPr>
        <p:spPr bwMode="auto">
          <a:xfrm flipV="1">
            <a:off x="4822825" y="2600325"/>
            <a:ext cx="0" cy="3063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08" name="Line 64">
            <a:extLst>
              <a:ext uri="{FF2B5EF4-FFF2-40B4-BE49-F238E27FC236}">
                <a16:creationId xmlns:a16="http://schemas.microsoft.com/office/drawing/2014/main" id="{6F502759-9A2B-A646-A228-D3BCF8FEFD85}"/>
              </a:ext>
            </a:extLst>
          </p:cNvPr>
          <p:cNvSpPr>
            <a:spLocks noChangeShapeType="1"/>
          </p:cNvSpPr>
          <p:nvPr/>
        </p:nvSpPr>
        <p:spPr bwMode="auto">
          <a:xfrm>
            <a:off x="4822825" y="2517775"/>
            <a:ext cx="0" cy="4826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09" name="Arc 65">
            <a:extLst>
              <a:ext uri="{FF2B5EF4-FFF2-40B4-BE49-F238E27FC236}">
                <a16:creationId xmlns:a16="http://schemas.microsoft.com/office/drawing/2014/main" id="{2042A968-06FB-F540-A834-0F40E1D87B18}"/>
              </a:ext>
            </a:extLst>
          </p:cNvPr>
          <p:cNvSpPr>
            <a:spLocks/>
          </p:cNvSpPr>
          <p:nvPr/>
        </p:nvSpPr>
        <p:spPr bwMode="auto">
          <a:xfrm>
            <a:off x="5133975" y="2632075"/>
            <a:ext cx="136525" cy="141288"/>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04510" name="Arc 66">
            <a:extLst>
              <a:ext uri="{FF2B5EF4-FFF2-40B4-BE49-F238E27FC236}">
                <a16:creationId xmlns:a16="http://schemas.microsoft.com/office/drawing/2014/main" id="{BF86FA92-4BC4-2143-9B66-5F093E8920BE}"/>
              </a:ext>
            </a:extLst>
          </p:cNvPr>
          <p:cNvSpPr>
            <a:spLocks/>
          </p:cNvSpPr>
          <p:nvPr/>
        </p:nvSpPr>
        <p:spPr bwMode="auto">
          <a:xfrm>
            <a:off x="5140325" y="2613025"/>
            <a:ext cx="147638" cy="160338"/>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4511" name="Arc 67">
            <a:extLst>
              <a:ext uri="{FF2B5EF4-FFF2-40B4-BE49-F238E27FC236}">
                <a16:creationId xmlns:a16="http://schemas.microsoft.com/office/drawing/2014/main" id="{52D83939-6F14-E541-A11C-A5EA874A91CE}"/>
              </a:ext>
            </a:extLst>
          </p:cNvPr>
          <p:cNvSpPr>
            <a:spLocks/>
          </p:cNvSpPr>
          <p:nvPr/>
        </p:nvSpPr>
        <p:spPr bwMode="auto">
          <a:xfrm>
            <a:off x="5133975" y="2754313"/>
            <a:ext cx="136525" cy="146050"/>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04512" name="Arc 68">
            <a:extLst>
              <a:ext uri="{FF2B5EF4-FFF2-40B4-BE49-F238E27FC236}">
                <a16:creationId xmlns:a16="http://schemas.microsoft.com/office/drawing/2014/main" id="{DAB72C74-7630-EA4A-869A-4C6BF6110DD3}"/>
              </a:ext>
            </a:extLst>
          </p:cNvPr>
          <p:cNvSpPr>
            <a:spLocks/>
          </p:cNvSpPr>
          <p:nvPr/>
        </p:nvSpPr>
        <p:spPr bwMode="auto">
          <a:xfrm>
            <a:off x="5140325" y="2754313"/>
            <a:ext cx="147638" cy="152400"/>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4513" name="Line 69">
            <a:extLst>
              <a:ext uri="{FF2B5EF4-FFF2-40B4-BE49-F238E27FC236}">
                <a16:creationId xmlns:a16="http://schemas.microsoft.com/office/drawing/2014/main" id="{32797B22-8BB3-5F47-A8A0-A5042A0FD11D}"/>
              </a:ext>
            </a:extLst>
          </p:cNvPr>
          <p:cNvSpPr>
            <a:spLocks noChangeShapeType="1"/>
          </p:cNvSpPr>
          <p:nvPr/>
        </p:nvSpPr>
        <p:spPr bwMode="auto">
          <a:xfrm>
            <a:off x="4827588" y="3830638"/>
            <a:ext cx="2952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14" name="Line 70">
            <a:extLst>
              <a:ext uri="{FF2B5EF4-FFF2-40B4-BE49-F238E27FC236}">
                <a16:creationId xmlns:a16="http://schemas.microsoft.com/office/drawing/2014/main" id="{7786C586-2590-BD4D-A6F2-1816178B30E5}"/>
              </a:ext>
            </a:extLst>
          </p:cNvPr>
          <p:cNvSpPr>
            <a:spLocks noChangeShapeType="1"/>
          </p:cNvSpPr>
          <p:nvPr/>
        </p:nvSpPr>
        <p:spPr bwMode="auto">
          <a:xfrm>
            <a:off x="4827588" y="4113213"/>
            <a:ext cx="30638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15" name="Line 71">
            <a:extLst>
              <a:ext uri="{FF2B5EF4-FFF2-40B4-BE49-F238E27FC236}">
                <a16:creationId xmlns:a16="http://schemas.microsoft.com/office/drawing/2014/main" id="{BED4FE2D-80A6-114B-BB16-C5B1118816C3}"/>
              </a:ext>
            </a:extLst>
          </p:cNvPr>
          <p:cNvSpPr>
            <a:spLocks noChangeShapeType="1"/>
          </p:cNvSpPr>
          <p:nvPr/>
        </p:nvSpPr>
        <p:spPr bwMode="auto">
          <a:xfrm flipV="1">
            <a:off x="4822825" y="3824288"/>
            <a:ext cx="0" cy="2952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16" name="Line 72">
            <a:extLst>
              <a:ext uri="{FF2B5EF4-FFF2-40B4-BE49-F238E27FC236}">
                <a16:creationId xmlns:a16="http://schemas.microsoft.com/office/drawing/2014/main" id="{532DE707-7541-C24F-909C-EE1C901C34ED}"/>
              </a:ext>
            </a:extLst>
          </p:cNvPr>
          <p:cNvSpPr>
            <a:spLocks noChangeShapeType="1"/>
          </p:cNvSpPr>
          <p:nvPr/>
        </p:nvSpPr>
        <p:spPr bwMode="auto">
          <a:xfrm>
            <a:off x="4822825" y="3741738"/>
            <a:ext cx="0" cy="47148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17" name="Arc 73">
            <a:extLst>
              <a:ext uri="{FF2B5EF4-FFF2-40B4-BE49-F238E27FC236}">
                <a16:creationId xmlns:a16="http://schemas.microsoft.com/office/drawing/2014/main" id="{C239285F-9DAF-DA45-A743-8D1A350613E6}"/>
              </a:ext>
            </a:extLst>
          </p:cNvPr>
          <p:cNvSpPr>
            <a:spLocks/>
          </p:cNvSpPr>
          <p:nvPr/>
        </p:nvSpPr>
        <p:spPr bwMode="auto">
          <a:xfrm>
            <a:off x="5133975" y="3843338"/>
            <a:ext cx="136525" cy="147637"/>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04518" name="Arc 74">
            <a:extLst>
              <a:ext uri="{FF2B5EF4-FFF2-40B4-BE49-F238E27FC236}">
                <a16:creationId xmlns:a16="http://schemas.microsoft.com/office/drawing/2014/main" id="{C48900E8-BE3C-694D-9FDB-6A57BA042AF2}"/>
              </a:ext>
            </a:extLst>
          </p:cNvPr>
          <p:cNvSpPr>
            <a:spLocks/>
          </p:cNvSpPr>
          <p:nvPr/>
        </p:nvSpPr>
        <p:spPr bwMode="auto">
          <a:xfrm>
            <a:off x="5140325" y="3838575"/>
            <a:ext cx="147638" cy="14605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4519" name="Arc 75">
            <a:extLst>
              <a:ext uri="{FF2B5EF4-FFF2-40B4-BE49-F238E27FC236}">
                <a16:creationId xmlns:a16="http://schemas.microsoft.com/office/drawing/2014/main" id="{9A8299AE-F224-E446-971F-4293754BA407}"/>
              </a:ext>
            </a:extLst>
          </p:cNvPr>
          <p:cNvSpPr>
            <a:spLocks/>
          </p:cNvSpPr>
          <p:nvPr/>
        </p:nvSpPr>
        <p:spPr bwMode="auto">
          <a:xfrm>
            <a:off x="5133975" y="3971925"/>
            <a:ext cx="136525" cy="141288"/>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04520" name="Arc 76">
            <a:extLst>
              <a:ext uri="{FF2B5EF4-FFF2-40B4-BE49-F238E27FC236}">
                <a16:creationId xmlns:a16="http://schemas.microsoft.com/office/drawing/2014/main" id="{E58F88D4-4660-8A46-9FC0-BF86546A0243}"/>
              </a:ext>
            </a:extLst>
          </p:cNvPr>
          <p:cNvSpPr>
            <a:spLocks/>
          </p:cNvSpPr>
          <p:nvPr/>
        </p:nvSpPr>
        <p:spPr bwMode="auto">
          <a:xfrm>
            <a:off x="5140325" y="3971925"/>
            <a:ext cx="147638" cy="158750"/>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4521" name="Line 77">
            <a:extLst>
              <a:ext uri="{FF2B5EF4-FFF2-40B4-BE49-F238E27FC236}">
                <a16:creationId xmlns:a16="http://schemas.microsoft.com/office/drawing/2014/main" id="{171BCCF1-9714-D244-B917-6936B9235A54}"/>
              </a:ext>
            </a:extLst>
          </p:cNvPr>
          <p:cNvSpPr>
            <a:spLocks noChangeShapeType="1"/>
          </p:cNvSpPr>
          <p:nvPr/>
        </p:nvSpPr>
        <p:spPr bwMode="auto">
          <a:xfrm>
            <a:off x="4827588" y="4430713"/>
            <a:ext cx="2952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22" name="Line 78">
            <a:extLst>
              <a:ext uri="{FF2B5EF4-FFF2-40B4-BE49-F238E27FC236}">
                <a16:creationId xmlns:a16="http://schemas.microsoft.com/office/drawing/2014/main" id="{01350620-85CD-8A44-9D65-D5C5606147A7}"/>
              </a:ext>
            </a:extLst>
          </p:cNvPr>
          <p:cNvSpPr>
            <a:spLocks noChangeShapeType="1"/>
          </p:cNvSpPr>
          <p:nvPr/>
        </p:nvSpPr>
        <p:spPr bwMode="auto">
          <a:xfrm>
            <a:off x="4827588" y="4737100"/>
            <a:ext cx="30638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23" name="Line 79">
            <a:extLst>
              <a:ext uri="{FF2B5EF4-FFF2-40B4-BE49-F238E27FC236}">
                <a16:creationId xmlns:a16="http://schemas.microsoft.com/office/drawing/2014/main" id="{D8886AC7-33AA-7848-BF90-414AC8E23213}"/>
              </a:ext>
            </a:extLst>
          </p:cNvPr>
          <p:cNvSpPr>
            <a:spLocks noChangeShapeType="1"/>
          </p:cNvSpPr>
          <p:nvPr/>
        </p:nvSpPr>
        <p:spPr bwMode="auto">
          <a:xfrm flipV="1">
            <a:off x="4822825" y="4425950"/>
            <a:ext cx="0" cy="3175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24" name="Line 80">
            <a:extLst>
              <a:ext uri="{FF2B5EF4-FFF2-40B4-BE49-F238E27FC236}">
                <a16:creationId xmlns:a16="http://schemas.microsoft.com/office/drawing/2014/main" id="{C35C4B75-FE0E-564D-8842-A7D57983BB3A}"/>
              </a:ext>
            </a:extLst>
          </p:cNvPr>
          <p:cNvSpPr>
            <a:spLocks noChangeShapeType="1"/>
          </p:cNvSpPr>
          <p:nvPr/>
        </p:nvSpPr>
        <p:spPr bwMode="auto">
          <a:xfrm>
            <a:off x="4822825" y="4343400"/>
            <a:ext cx="0" cy="4699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25" name="Arc 81">
            <a:extLst>
              <a:ext uri="{FF2B5EF4-FFF2-40B4-BE49-F238E27FC236}">
                <a16:creationId xmlns:a16="http://schemas.microsoft.com/office/drawing/2014/main" id="{6BB71F58-0B9C-8541-88D5-DD617FD44248}"/>
              </a:ext>
            </a:extLst>
          </p:cNvPr>
          <p:cNvSpPr>
            <a:spLocks/>
          </p:cNvSpPr>
          <p:nvPr/>
        </p:nvSpPr>
        <p:spPr bwMode="auto">
          <a:xfrm>
            <a:off x="5133975" y="4445000"/>
            <a:ext cx="136525" cy="1524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04526" name="Arc 82">
            <a:extLst>
              <a:ext uri="{FF2B5EF4-FFF2-40B4-BE49-F238E27FC236}">
                <a16:creationId xmlns:a16="http://schemas.microsoft.com/office/drawing/2014/main" id="{758D4BE5-5573-FF48-AB74-962D70C0D968}"/>
              </a:ext>
            </a:extLst>
          </p:cNvPr>
          <p:cNvSpPr>
            <a:spLocks/>
          </p:cNvSpPr>
          <p:nvPr/>
        </p:nvSpPr>
        <p:spPr bwMode="auto">
          <a:xfrm>
            <a:off x="5140325" y="4438650"/>
            <a:ext cx="147638" cy="15875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4527" name="Arc 83">
            <a:extLst>
              <a:ext uri="{FF2B5EF4-FFF2-40B4-BE49-F238E27FC236}">
                <a16:creationId xmlns:a16="http://schemas.microsoft.com/office/drawing/2014/main" id="{AFECE437-E2D0-A242-8569-8E82D411CDDC}"/>
              </a:ext>
            </a:extLst>
          </p:cNvPr>
          <p:cNvSpPr>
            <a:spLocks/>
          </p:cNvSpPr>
          <p:nvPr/>
        </p:nvSpPr>
        <p:spPr bwMode="auto">
          <a:xfrm>
            <a:off x="5133975" y="4584700"/>
            <a:ext cx="136525" cy="152400"/>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04528" name="Arc 84">
            <a:extLst>
              <a:ext uri="{FF2B5EF4-FFF2-40B4-BE49-F238E27FC236}">
                <a16:creationId xmlns:a16="http://schemas.microsoft.com/office/drawing/2014/main" id="{A762471E-8FB6-CF43-B251-F83253E2C2AD}"/>
              </a:ext>
            </a:extLst>
          </p:cNvPr>
          <p:cNvSpPr>
            <a:spLocks/>
          </p:cNvSpPr>
          <p:nvPr/>
        </p:nvSpPr>
        <p:spPr bwMode="auto">
          <a:xfrm>
            <a:off x="5140325" y="4584700"/>
            <a:ext cx="147638" cy="158750"/>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4529" name="Line 85">
            <a:extLst>
              <a:ext uri="{FF2B5EF4-FFF2-40B4-BE49-F238E27FC236}">
                <a16:creationId xmlns:a16="http://schemas.microsoft.com/office/drawing/2014/main" id="{0CFF1D15-22D7-0E49-A1D4-F198A31AF014}"/>
              </a:ext>
            </a:extLst>
          </p:cNvPr>
          <p:cNvSpPr>
            <a:spLocks noChangeShapeType="1"/>
          </p:cNvSpPr>
          <p:nvPr/>
        </p:nvSpPr>
        <p:spPr bwMode="auto">
          <a:xfrm>
            <a:off x="4827588" y="5043488"/>
            <a:ext cx="2952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30" name="Line 86">
            <a:extLst>
              <a:ext uri="{FF2B5EF4-FFF2-40B4-BE49-F238E27FC236}">
                <a16:creationId xmlns:a16="http://schemas.microsoft.com/office/drawing/2014/main" id="{A8C05F89-D433-E44D-85FF-F0B36B9BEC9B}"/>
              </a:ext>
            </a:extLst>
          </p:cNvPr>
          <p:cNvSpPr>
            <a:spLocks noChangeShapeType="1"/>
          </p:cNvSpPr>
          <p:nvPr/>
        </p:nvSpPr>
        <p:spPr bwMode="auto">
          <a:xfrm>
            <a:off x="4827588" y="5337175"/>
            <a:ext cx="30638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31" name="Line 87">
            <a:extLst>
              <a:ext uri="{FF2B5EF4-FFF2-40B4-BE49-F238E27FC236}">
                <a16:creationId xmlns:a16="http://schemas.microsoft.com/office/drawing/2014/main" id="{A5A6CC51-D38C-0642-8D16-2C721037E0A2}"/>
              </a:ext>
            </a:extLst>
          </p:cNvPr>
          <p:cNvSpPr>
            <a:spLocks noChangeShapeType="1"/>
          </p:cNvSpPr>
          <p:nvPr/>
        </p:nvSpPr>
        <p:spPr bwMode="auto">
          <a:xfrm flipV="1">
            <a:off x="4822825" y="5037138"/>
            <a:ext cx="0" cy="30638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32" name="Line 88">
            <a:extLst>
              <a:ext uri="{FF2B5EF4-FFF2-40B4-BE49-F238E27FC236}">
                <a16:creationId xmlns:a16="http://schemas.microsoft.com/office/drawing/2014/main" id="{4722385B-DA0D-954B-A6A6-5F8FF129E8E0}"/>
              </a:ext>
            </a:extLst>
          </p:cNvPr>
          <p:cNvSpPr>
            <a:spLocks noChangeShapeType="1"/>
          </p:cNvSpPr>
          <p:nvPr/>
        </p:nvSpPr>
        <p:spPr bwMode="auto">
          <a:xfrm>
            <a:off x="4822825" y="4954588"/>
            <a:ext cx="0" cy="47148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33" name="Arc 89">
            <a:extLst>
              <a:ext uri="{FF2B5EF4-FFF2-40B4-BE49-F238E27FC236}">
                <a16:creationId xmlns:a16="http://schemas.microsoft.com/office/drawing/2014/main" id="{3226F3D3-F9A8-8E41-A5C7-B11A92165668}"/>
              </a:ext>
            </a:extLst>
          </p:cNvPr>
          <p:cNvSpPr>
            <a:spLocks/>
          </p:cNvSpPr>
          <p:nvPr/>
        </p:nvSpPr>
        <p:spPr bwMode="auto">
          <a:xfrm>
            <a:off x="5133975" y="5056188"/>
            <a:ext cx="136525" cy="147637"/>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04534" name="Arc 90">
            <a:extLst>
              <a:ext uri="{FF2B5EF4-FFF2-40B4-BE49-F238E27FC236}">
                <a16:creationId xmlns:a16="http://schemas.microsoft.com/office/drawing/2014/main" id="{DC389448-C0A7-3948-8F08-95881F9C7F55}"/>
              </a:ext>
            </a:extLst>
          </p:cNvPr>
          <p:cNvSpPr>
            <a:spLocks/>
          </p:cNvSpPr>
          <p:nvPr/>
        </p:nvSpPr>
        <p:spPr bwMode="auto">
          <a:xfrm>
            <a:off x="5140325" y="5051425"/>
            <a:ext cx="147638" cy="1524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4535" name="Arc 91">
            <a:extLst>
              <a:ext uri="{FF2B5EF4-FFF2-40B4-BE49-F238E27FC236}">
                <a16:creationId xmlns:a16="http://schemas.microsoft.com/office/drawing/2014/main" id="{DB254929-131C-0247-8A9F-73E19C166162}"/>
              </a:ext>
            </a:extLst>
          </p:cNvPr>
          <p:cNvSpPr>
            <a:spLocks/>
          </p:cNvSpPr>
          <p:nvPr/>
        </p:nvSpPr>
        <p:spPr bwMode="auto">
          <a:xfrm>
            <a:off x="5133975" y="5191125"/>
            <a:ext cx="136525" cy="146050"/>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04536" name="Arc 92">
            <a:extLst>
              <a:ext uri="{FF2B5EF4-FFF2-40B4-BE49-F238E27FC236}">
                <a16:creationId xmlns:a16="http://schemas.microsoft.com/office/drawing/2014/main" id="{268ABAF4-95D0-E847-A21A-35A99C34B76B}"/>
              </a:ext>
            </a:extLst>
          </p:cNvPr>
          <p:cNvSpPr>
            <a:spLocks/>
          </p:cNvSpPr>
          <p:nvPr/>
        </p:nvSpPr>
        <p:spPr bwMode="auto">
          <a:xfrm>
            <a:off x="5140325" y="5195888"/>
            <a:ext cx="147638" cy="147637"/>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4537" name="Line 93">
            <a:extLst>
              <a:ext uri="{FF2B5EF4-FFF2-40B4-BE49-F238E27FC236}">
                <a16:creationId xmlns:a16="http://schemas.microsoft.com/office/drawing/2014/main" id="{7D99D58B-D0F3-0040-848E-DAC657D9BFFB}"/>
              </a:ext>
            </a:extLst>
          </p:cNvPr>
          <p:cNvSpPr>
            <a:spLocks noChangeShapeType="1"/>
          </p:cNvSpPr>
          <p:nvPr/>
        </p:nvSpPr>
        <p:spPr bwMode="auto">
          <a:xfrm>
            <a:off x="4827588" y="3217863"/>
            <a:ext cx="2952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38" name="Line 94">
            <a:extLst>
              <a:ext uri="{FF2B5EF4-FFF2-40B4-BE49-F238E27FC236}">
                <a16:creationId xmlns:a16="http://schemas.microsoft.com/office/drawing/2014/main" id="{4A9141EA-6064-6B4F-965B-D2EF0CCA29AD}"/>
              </a:ext>
            </a:extLst>
          </p:cNvPr>
          <p:cNvSpPr>
            <a:spLocks noChangeShapeType="1"/>
          </p:cNvSpPr>
          <p:nvPr/>
        </p:nvSpPr>
        <p:spPr bwMode="auto">
          <a:xfrm>
            <a:off x="4827588" y="3500438"/>
            <a:ext cx="30638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39" name="Line 95">
            <a:extLst>
              <a:ext uri="{FF2B5EF4-FFF2-40B4-BE49-F238E27FC236}">
                <a16:creationId xmlns:a16="http://schemas.microsoft.com/office/drawing/2014/main" id="{706B3F9C-3F9C-DE43-8275-38DE9CAB18DB}"/>
              </a:ext>
            </a:extLst>
          </p:cNvPr>
          <p:cNvSpPr>
            <a:spLocks noChangeShapeType="1"/>
          </p:cNvSpPr>
          <p:nvPr/>
        </p:nvSpPr>
        <p:spPr bwMode="auto">
          <a:xfrm flipV="1">
            <a:off x="4822825" y="3213100"/>
            <a:ext cx="0" cy="2936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40" name="Line 96">
            <a:extLst>
              <a:ext uri="{FF2B5EF4-FFF2-40B4-BE49-F238E27FC236}">
                <a16:creationId xmlns:a16="http://schemas.microsoft.com/office/drawing/2014/main" id="{1DCC539F-21F2-2948-A793-CB81A1E334CA}"/>
              </a:ext>
            </a:extLst>
          </p:cNvPr>
          <p:cNvSpPr>
            <a:spLocks noChangeShapeType="1"/>
          </p:cNvSpPr>
          <p:nvPr/>
        </p:nvSpPr>
        <p:spPr bwMode="auto">
          <a:xfrm>
            <a:off x="4822825" y="3130550"/>
            <a:ext cx="0" cy="4699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41" name="Arc 97">
            <a:extLst>
              <a:ext uri="{FF2B5EF4-FFF2-40B4-BE49-F238E27FC236}">
                <a16:creationId xmlns:a16="http://schemas.microsoft.com/office/drawing/2014/main" id="{D69CE7BF-929C-D74E-8416-83FF30D922A0}"/>
              </a:ext>
            </a:extLst>
          </p:cNvPr>
          <p:cNvSpPr>
            <a:spLocks/>
          </p:cNvSpPr>
          <p:nvPr/>
        </p:nvSpPr>
        <p:spPr bwMode="auto">
          <a:xfrm>
            <a:off x="5133975" y="3232150"/>
            <a:ext cx="136525" cy="14605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04542" name="Arc 98">
            <a:extLst>
              <a:ext uri="{FF2B5EF4-FFF2-40B4-BE49-F238E27FC236}">
                <a16:creationId xmlns:a16="http://schemas.microsoft.com/office/drawing/2014/main" id="{DB670C44-180C-CD4F-AC0B-1722CC39F47B}"/>
              </a:ext>
            </a:extLst>
          </p:cNvPr>
          <p:cNvSpPr>
            <a:spLocks/>
          </p:cNvSpPr>
          <p:nvPr/>
        </p:nvSpPr>
        <p:spPr bwMode="auto">
          <a:xfrm>
            <a:off x="5140325" y="3225800"/>
            <a:ext cx="147638" cy="1524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4543" name="Arc 99">
            <a:extLst>
              <a:ext uri="{FF2B5EF4-FFF2-40B4-BE49-F238E27FC236}">
                <a16:creationId xmlns:a16="http://schemas.microsoft.com/office/drawing/2014/main" id="{D3A8F392-CD94-ED46-92B9-5F670F487673}"/>
              </a:ext>
            </a:extLst>
          </p:cNvPr>
          <p:cNvSpPr>
            <a:spLocks/>
          </p:cNvSpPr>
          <p:nvPr/>
        </p:nvSpPr>
        <p:spPr bwMode="auto">
          <a:xfrm>
            <a:off x="5133975" y="3365500"/>
            <a:ext cx="136525" cy="147638"/>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04544" name="Arc 100">
            <a:extLst>
              <a:ext uri="{FF2B5EF4-FFF2-40B4-BE49-F238E27FC236}">
                <a16:creationId xmlns:a16="http://schemas.microsoft.com/office/drawing/2014/main" id="{ECD42CC8-994D-AE41-8AC4-503E3A61CEEB}"/>
              </a:ext>
            </a:extLst>
          </p:cNvPr>
          <p:cNvSpPr>
            <a:spLocks/>
          </p:cNvSpPr>
          <p:nvPr/>
        </p:nvSpPr>
        <p:spPr bwMode="auto">
          <a:xfrm>
            <a:off x="5140325" y="3365500"/>
            <a:ext cx="147638" cy="153988"/>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4545" name="Line 101">
            <a:extLst>
              <a:ext uri="{FF2B5EF4-FFF2-40B4-BE49-F238E27FC236}">
                <a16:creationId xmlns:a16="http://schemas.microsoft.com/office/drawing/2014/main" id="{C941DED9-95D8-A94C-895F-4818265C7A77}"/>
              </a:ext>
            </a:extLst>
          </p:cNvPr>
          <p:cNvSpPr>
            <a:spLocks noChangeShapeType="1"/>
          </p:cNvSpPr>
          <p:nvPr/>
        </p:nvSpPr>
        <p:spPr bwMode="auto">
          <a:xfrm>
            <a:off x="5775325" y="5743575"/>
            <a:ext cx="0" cy="9366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46" name="Line 102">
            <a:extLst>
              <a:ext uri="{FF2B5EF4-FFF2-40B4-BE49-F238E27FC236}">
                <a16:creationId xmlns:a16="http://schemas.microsoft.com/office/drawing/2014/main" id="{0B38EB49-B1A7-0540-B9C0-71104A83FF7D}"/>
              </a:ext>
            </a:extLst>
          </p:cNvPr>
          <p:cNvSpPr>
            <a:spLocks noChangeShapeType="1"/>
          </p:cNvSpPr>
          <p:nvPr/>
        </p:nvSpPr>
        <p:spPr bwMode="auto">
          <a:xfrm>
            <a:off x="5775325" y="5849938"/>
            <a:ext cx="0" cy="1174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47" name="Line 103">
            <a:extLst>
              <a:ext uri="{FF2B5EF4-FFF2-40B4-BE49-F238E27FC236}">
                <a16:creationId xmlns:a16="http://schemas.microsoft.com/office/drawing/2014/main" id="{5AA58C90-27B7-6142-951D-6AEA636E43C0}"/>
              </a:ext>
            </a:extLst>
          </p:cNvPr>
          <p:cNvSpPr>
            <a:spLocks noChangeShapeType="1"/>
          </p:cNvSpPr>
          <p:nvPr/>
        </p:nvSpPr>
        <p:spPr bwMode="auto">
          <a:xfrm>
            <a:off x="6494463" y="5743575"/>
            <a:ext cx="0" cy="9366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48" name="Line 104">
            <a:extLst>
              <a:ext uri="{FF2B5EF4-FFF2-40B4-BE49-F238E27FC236}">
                <a16:creationId xmlns:a16="http://schemas.microsoft.com/office/drawing/2014/main" id="{E21098F1-063D-2549-986A-06B019A7989A}"/>
              </a:ext>
            </a:extLst>
          </p:cNvPr>
          <p:cNvSpPr>
            <a:spLocks noChangeShapeType="1"/>
          </p:cNvSpPr>
          <p:nvPr/>
        </p:nvSpPr>
        <p:spPr bwMode="auto">
          <a:xfrm>
            <a:off x="6494463" y="5849938"/>
            <a:ext cx="0" cy="1174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49" name="Line 105">
            <a:extLst>
              <a:ext uri="{FF2B5EF4-FFF2-40B4-BE49-F238E27FC236}">
                <a16:creationId xmlns:a16="http://schemas.microsoft.com/office/drawing/2014/main" id="{840948C0-3DC2-064A-85E4-7F8498403D8B}"/>
              </a:ext>
            </a:extLst>
          </p:cNvPr>
          <p:cNvSpPr>
            <a:spLocks noChangeShapeType="1"/>
          </p:cNvSpPr>
          <p:nvPr/>
        </p:nvSpPr>
        <p:spPr bwMode="auto">
          <a:xfrm>
            <a:off x="7188200" y="5743575"/>
            <a:ext cx="0" cy="9366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50" name="Line 106">
            <a:extLst>
              <a:ext uri="{FF2B5EF4-FFF2-40B4-BE49-F238E27FC236}">
                <a16:creationId xmlns:a16="http://schemas.microsoft.com/office/drawing/2014/main" id="{79FD93A2-D0E3-1D42-9001-A8FB821EF42C}"/>
              </a:ext>
            </a:extLst>
          </p:cNvPr>
          <p:cNvSpPr>
            <a:spLocks noChangeShapeType="1"/>
          </p:cNvSpPr>
          <p:nvPr/>
        </p:nvSpPr>
        <p:spPr bwMode="auto">
          <a:xfrm>
            <a:off x="7188200" y="5849938"/>
            <a:ext cx="0" cy="1174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51" name="Line 107">
            <a:extLst>
              <a:ext uri="{FF2B5EF4-FFF2-40B4-BE49-F238E27FC236}">
                <a16:creationId xmlns:a16="http://schemas.microsoft.com/office/drawing/2014/main" id="{6A68716C-51C5-A549-9224-FD0E6035AB0A}"/>
              </a:ext>
            </a:extLst>
          </p:cNvPr>
          <p:cNvSpPr>
            <a:spLocks noChangeShapeType="1"/>
          </p:cNvSpPr>
          <p:nvPr/>
        </p:nvSpPr>
        <p:spPr bwMode="auto">
          <a:xfrm>
            <a:off x="5275263" y="5184775"/>
            <a:ext cx="1174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52" name="Line 108">
            <a:extLst>
              <a:ext uri="{FF2B5EF4-FFF2-40B4-BE49-F238E27FC236}">
                <a16:creationId xmlns:a16="http://schemas.microsoft.com/office/drawing/2014/main" id="{85CEED50-A675-FF49-9063-CE8CFEE84ED8}"/>
              </a:ext>
            </a:extLst>
          </p:cNvPr>
          <p:cNvSpPr>
            <a:spLocks noChangeShapeType="1"/>
          </p:cNvSpPr>
          <p:nvPr/>
        </p:nvSpPr>
        <p:spPr bwMode="auto">
          <a:xfrm>
            <a:off x="6046788" y="5191125"/>
            <a:ext cx="0" cy="1047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53" name="Rectangle 109">
            <a:extLst>
              <a:ext uri="{FF2B5EF4-FFF2-40B4-BE49-F238E27FC236}">
                <a16:creationId xmlns:a16="http://schemas.microsoft.com/office/drawing/2014/main" id="{DB432685-0D21-024E-87F5-809BE8FEF6EC}"/>
              </a:ext>
            </a:extLst>
          </p:cNvPr>
          <p:cNvSpPr>
            <a:spLocks noChangeArrowheads="1"/>
          </p:cNvSpPr>
          <p:nvPr/>
        </p:nvSpPr>
        <p:spPr bwMode="auto">
          <a:xfrm>
            <a:off x="6035675" y="5172075"/>
            <a:ext cx="46038" cy="47625"/>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4554" name="Line 110">
            <a:extLst>
              <a:ext uri="{FF2B5EF4-FFF2-40B4-BE49-F238E27FC236}">
                <a16:creationId xmlns:a16="http://schemas.microsoft.com/office/drawing/2014/main" id="{E407D2E2-9768-E146-B8C1-70E3B033379B}"/>
              </a:ext>
            </a:extLst>
          </p:cNvPr>
          <p:cNvSpPr>
            <a:spLocks noChangeShapeType="1"/>
          </p:cNvSpPr>
          <p:nvPr/>
        </p:nvSpPr>
        <p:spPr bwMode="auto">
          <a:xfrm>
            <a:off x="6742113" y="5191125"/>
            <a:ext cx="0" cy="1047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55" name="Rectangle 111">
            <a:extLst>
              <a:ext uri="{FF2B5EF4-FFF2-40B4-BE49-F238E27FC236}">
                <a16:creationId xmlns:a16="http://schemas.microsoft.com/office/drawing/2014/main" id="{0640FFD6-A0F8-0748-9DA7-14E35C2BC556}"/>
              </a:ext>
            </a:extLst>
          </p:cNvPr>
          <p:cNvSpPr>
            <a:spLocks noChangeArrowheads="1"/>
          </p:cNvSpPr>
          <p:nvPr/>
        </p:nvSpPr>
        <p:spPr bwMode="auto">
          <a:xfrm>
            <a:off x="6729413" y="5172075"/>
            <a:ext cx="47625" cy="47625"/>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4556" name="Line 112">
            <a:extLst>
              <a:ext uri="{FF2B5EF4-FFF2-40B4-BE49-F238E27FC236}">
                <a16:creationId xmlns:a16="http://schemas.microsoft.com/office/drawing/2014/main" id="{3DD54EEA-D4C4-5A42-B7B7-648B081880F2}"/>
              </a:ext>
            </a:extLst>
          </p:cNvPr>
          <p:cNvSpPr>
            <a:spLocks noChangeShapeType="1"/>
          </p:cNvSpPr>
          <p:nvPr/>
        </p:nvSpPr>
        <p:spPr bwMode="auto">
          <a:xfrm>
            <a:off x="7448550" y="5191125"/>
            <a:ext cx="0" cy="1047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57" name="Rectangle 113">
            <a:extLst>
              <a:ext uri="{FF2B5EF4-FFF2-40B4-BE49-F238E27FC236}">
                <a16:creationId xmlns:a16="http://schemas.microsoft.com/office/drawing/2014/main" id="{C569222C-2070-344E-8C27-6D701E7CB4CF}"/>
              </a:ext>
            </a:extLst>
          </p:cNvPr>
          <p:cNvSpPr>
            <a:spLocks noChangeArrowheads="1"/>
          </p:cNvSpPr>
          <p:nvPr/>
        </p:nvSpPr>
        <p:spPr bwMode="auto">
          <a:xfrm>
            <a:off x="7435850" y="5172075"/>
            <a:ext cx="34925" cy="47625"/>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4558" name="Line 114">
            <a:extLst>
              <a:ext uri="{FF2B5EF4-FFF2-40B4-BE49-F238E27FC236}">
                <a16:creationId xmlns:a16="http://schemas.microsoft.com/office/drawing/2014/main" id="{DD0DFA92-555E-5147-8D77-FF92B6E78929}"/>
              </a:ext>
            </a:extLst>
          </p:cNvPr>
          <p:cNvSpPr>
            <a:spLocks noChangeShapeType="1"/>
          </p:cNvSpPr>
          <p:nvPr/>
        </p:nvSpPr>
        <p:spPr bwMode="auto">
          <a:xfrm>
            <a:off x="8142288" y="5191125"/>
            <a:ext cx="0" cy="1047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59" name="Rectangle 115">
            <a:extLst>
              <a:ext uri="{FF2B5EF4-FFF2-40B4-BE49-F238E27FC236}">
                <a16:creationId xmlns:a16="http://schemas.microsoft.com/office/drawing/2014/main" id="{D5D1A8C8-5970-4441-9B6D-9E143B8F3379}"/>
              </a:ext>
            </a:extLst>
          </p:cNvPr>
          <p:cNvSpPr>
            <a:spLocks noChangeArrowheads="1"/>
          </p:cNvSpPr>
          <p:nvPr/>
        </p:nvSpPr>
        <p:spPr bwMode="auto">
          <a:xfrm>
            <a:off x="8131175" y="5172075"/>
            <a:ext cx="46038" cy="47625"/>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4560" name="Line 116">
            <a:extLst>
              <a:ext uri="{FF2B5EF4-FFF2-40B4-BE49-F238E27FC236}">
                <a16:creationId xmlns:a16="http://schemas.microsoft.com/office/drawing/2014/main" id="{8054837C-AE0E-7E47-AD37-DB1F0D1E4B84}"/>
              </a:ext>
            </a:extLst>
          </p:cNvPr>
          <p:cNvSpPr>
            <a:spLocks noChangeShapeType="1"/>
          </p:cNvSpPr>
          <p:nvPr/>
        </p:nvSpPr>
        <p:spPr bwMode="auto">
          <a:xfrm>
            <a:off x="5405438" y="5184775"/>
            <a:ext cx="6350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61" name="Line 117">
            <a:extLst>
              <a:ext uri="{FF2B5EF4-FFF2-40B4-BE49-F238E27FC236}">
                <a16:creationId xmlns:a16="http://schemas.microsoft.com/office/drawing/2014/main" id="{E02C13F4-6F86-E447-8D53-A2684BEAC34E}"/>
              </a:ext>
            </a:extLst>
          </p:cNvPr>
          <p:cNvSpPr>
            <a:spLocks noChangeShapeType="1"/>
          </p:cNvSpPr>
          <p:nvPr/>
        </p:nvSpPr>
        <p:spPr bwMode="auto">
          <a:xfrm>
            <a:off x="6053138" y="5184775"/>
            <a:ext cx="68262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62" name="Line 118">
            <a:extLst>
              <a:ext uri="{FF2B5EF4-FFF2-40B4-BE49-F238E27FC236}">
                <a16:creationId xmlns:a16="http://schemas.microsoft.com/office/drawing/2014/main" id="{0EAD266A-F2DB-6A4D-9D1D-3458FC306585}"/>
              </a:ext>
            </a:extLst>
          </p:cNvPr>
          <p:cNvSpPr>
            <a:spLocks noChangeShapeType="1"/>
          </p:cNvSpPr>
          <p:nvPr/>
        </p:nvSpPr>
        <p:spPr bwMode="auto">
          <a:xfrm>
            <a:off x="6746875" y="5184775"/>
            <a:ext cx="69532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63" name="Line 119">
            <a:extLst>
              <a:ext uri="{FF2B5EF4-FFF2-40B4-BE49-F238E27FC236}">
                <a16:creationId xmlns:a16="http://schemas.microsoft.com/office/drawing/2014/main" id="{B81964A4-A475-904B-BC1B-EF26DCBF2BC4}"/>
              </a:ext>
            </a:extLst>
          </p:cNvPr>
          <p:cNvSpPr>
            <a:spLocks noChangeShapeType="1"/>
          </p:cNvSpPr>
          <p:nvPr/>
        </p:nvSpPr>
        <p:spPr bwMode="auto">
          <a:xfrm>
            <a:off x="7453313" y="5184775"/>
            <a:ext cx="68262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64" name="Line 120">
            <a:extLst>
              <a:ext uri="{FF2B5EF4-FFF2-40B4-BE49-F238E27FC236}">
                <a16:creationId xmlns:a16="http://schemas.microsoft.com/office/drawing/2014/main" id="{5F147EB2-6987-904F-8D0B-F50983883364}"/>
              </a:ext>
            </a:extLst>
          </p:cNvPr>
          <p:cNvSpPr>
            <a:spLocks noChangeShapeType="1"/>
          </p:cNvSpPr>
          <p:nvPr/>
        </p:nvSpPr>
        <p:spPr bwMode="auto">
          <a:xfrm>
            <a:off x="8148638" y="5184775"/>
            <a:ext cx="1762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65" name="Line 121">
            <a:extLst>
              <a:ext uri="{FF2B5EF4-FFF2-40B4-BE49-F238E27FC236}">
                <a16:creationId xmlns:a16="http://schemas.microsoft.com/office/drawing/2014/main" id="{1DB3C8B3-5ED0-9A45-B2A8-5B7C9B0B1589}"/>
              </a:ext>
            </a:extLst>
          </p:cNvPr>
          <p:cNvSpPr>
            <a:spLocks noChangeShapeType="1"/>
          </p:cNvSpPr>
          <p:nvPr/>
        </p:nvSpPr>
        <p:spPr bwMode="auto">
          <a:xfrm>
            <a:off x="5275263" y="4584700"/>
            <a:ext cx="1174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66" name="Line 122">
            <a:extLst>
              <a:ext uri="{FF2B5EF4-FFF2-40B4-BE49-F238E27FC236}">
                <a16:creationId xmlns:a16="http://schemas.microsoft.com/office/drawing/2014/main" id="{F36A0AD7-71FA-554C-B8DA-4B8CD2CC65DA}"/>
              </a:ext>
            </a:extLst>
          </p:cNvPr>
          <p:cNvSpPr>
            <a:spLocks noChangeShapeType="1"/>
          </p:cNvSpPr>
          <p:nvPr/>
        </p:nvSpPr>
        <p:spPr bwMode="auto">
          <a:xfrm>
            <a:off x="5905500" y="5191125"/>
            <a:ext cx="0" cy="1047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67" name="Line 123">
            <a:extLst>
              <a:ext uri="{FF2B5EF4-FFF2-40B4-BE49-F238E27FC236}">
                <a16:creationId xmlns:a16="http://schemas.microsoft.com/office/drawing/2014/main" id="{FA084D87-7D48-7E47-A376-454B0CE44CD5}"/>
              </a:ext>
            </a:extLst>
          </p:cNvPr>
          <p:cNvSpPr>
            <a:spLocks noChangeShapeType="1"/>
          </p:cNvSpPr>
          <p:nvPr/>
        </p:nvSpPr>
        <p:spPr bwMode="auto">
          <a:xfrm>
            <a:off x="6611938" y="5191125"/>
            <a:ext cx="0" cy="1047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68" name="Line 124">
            <a:extLst>
              <a:ext uri="{FF2B5EF4-FFF2-40B4-BE49-F238E27FC236}">
                <a16:creationId xmlns:a16="http://schemas.microsoft.com/office/drawing/2014/main" id="{DA5C29AD-7822-4443-8564-5221BB537B57}"/>
              </a:ext>
            </a:extLst>
          </p:cNvPr>
          <p:cNvSpPr>
            <a:spLocks noChangeShapeType="1"/>
          </p:cNvSpPr>
          <p:nvPr/>
        </p:nvSpPr>
        <p:spPr bwMode="auto">
          <a:xfrm>
            <a:off x="7318375" y="5191125"/>
            <a:ext cx="0" cy="1047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69" name="Line 125">
            <a:extLst>
              <a:ext uri="{FF2B5EF4-FFF2-40B4-BE49-F238E27FC236}">
                <a16:creationId xmlns:a16="http://schemas.microsoft.com/office/drawing/2014/main" id="{CB625090-1F51-124F-9A5B-F29CEC8EFE1B}"/>
              </a:ext>
            </a:extLst>
          </p:cNvPr>
          <p:cNvSpPr>
            <a:spLocks noChangeShapeType="1"/>
          </p:cNvSpPr>
          <p:nvPr/>
        </p:nvSpPr>
        <p:spPr bwMode="auto">
          <a:xfrm>
            <a:off x="8012113" y="5191125"/>
            <a:ext cx="0" cy="1047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70" name="Line 126">
            <a:extLst>
              <a:ext uri="{FF2B5EF4-FFF2-40B4-BE49-F238E27FC236}">
                <a16:creationId xmlns:a16="http://schemas.microsoft.com/office/drawing/2014/main" id="{9254B280-9112-8C49-B6E8-1A9DF56E59B1}"/>
              </a:ext>
            </a:extLst>
          </p:cNvPr>
          <p:cNvSpPr>
            <a:spLocks noChangeShapeType="1"/>
          </p:cNvSpPr>
          <p:nvPr/>
        </p:nvSpPr>
        <p:spPr bwMode="auto">
          <a:xfrm>
            <a:off x="5405438" y="4584700"/>
            <a:ext cx="4937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71" name="Rectangle 127">
            <a:extLst>
              <a:ext uri="{FF2B5EF4-FFF2-40B4-BE49-F238E27FC236}">
                <a16:creationId xmlns:a16="http://schemas.microsoft.com/office/drawing/2014/main" id="{E73F2731-4DEF-F340-A0A4-09A1918A1317}"/>
              </a:ext>
            </a:extLst>
          </p:cNvPr>
          <p:cNvSpPr>
            <a:spLocks noChangeArrowheads="1"/>
          </p:cNvSpPr>
          <p:nvPr/>
        </p:nvSpPr>
        <p:spPr bwMode="auto">
          <a:xfrm>
            <a:off x="5894388" y="4572000"/>
            <a:ext cx="46037" cy="34925"/>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4572" name="Line 128">
            <a:extLst>
              <a:ext uri="{FF2B5EF4-FFF2-40B4-BE49-F238E27FC236}">
                <a16:creationId xmlns:a16="http://schemas.microsoft.com/office/drawing/2014/main" id="{A502D39B-320C-7A4B-9C30-404C1E4E5601}"/>
              </a:ext>
            </a:extLst>
          </p:cNvPr>
          <p:cNvSpPr>
            <a:spLocks noChangeShapeType="1"/>
          </p:cNvSpPr>
          <p:nvPr/>
        </p:nvSpPr>
        <p:spPr bwMode="auto">
          <a:xfrm>
            <a:off x="5911850" y="4584700"/>
            <a:ext cx="69373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73" name="Rectangle 129">
            <a:extLst>
              <a:ext uri="{FF2B5EF4-FFF2-40B4-BE49-F238E27FC236}">
                <a16:creationId xmlns:a16="http://schemas.microsoft.com/office/drawing/2014/main" id="{965F73E5-41B7-AE41-A692-C8A27C32207F}"/>
              </a:ext>
            </a:extLst>
          </p:cNvPr>
          <p:cNvSpPr>
            <a:spLocks noChangeArrowheads="1"/>
          </p:cNvSpPr>
          <p:nvPr/>
        </p:nvSpPr>
        <p:spPr bwMode="auto">
          <a:xfrm>
            <a:off x="6600825" y="4572000"/>
            <a:ext cx="46038" cy="34925"/>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4574" name="Line 130">
            <a:extLst>
              <a:ext uri="{FF2B5EF4-FFF2-40B4-BE49-F238E27FC236}">
                <a16:creationId xmlns:a16="http://schemas.microsoft.com/office/drawing/2014/main" id="{1120B245-CC3F-F44E-A681-F80CEEB9B480}"/>
              </a:ext>
            </a:extLst>
          </p:cNvPr>
          <p:cNvSpPr>
            <a:spLocks noChangeShapeType="1"/>
          </p:cNvSpPr>
          <p:nvPr/>
        </p:nvSpPr>
        <p:spPr bwMode="auto">
          <a:xfrm>
            <a:off x="6618288" y="4584700"/>
            <a:ext cx="69373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75" name="Rectangle 131">
            <a:extLst>
              <a:ext uri="{FF2B5EF4-FFF2-40B4-BE49-F238E27FC236}">
                <a16:creationId xmlns:a16="http://schemas.microsoft.com/office/drawing/2014/main" id="{902F67B7-284E-2A47-912F-30B304C27025}"/>
              </a:ext>
            </a:extLst>
          </p:cNvPr>
          <p:cNvSpPr>
            <a:spLocks noChangeArrowheads="1"/>
          </p:cNvSpPr>
          <p:nvPr/>
        </p:nvSpPr>
        <p:spPr bwMode="auto">
          <a:xfrm>
            <a:off x="7307263" y="4572000"/>
            <a:ext cx="46037" cy="34925"/>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4576" name="Line 132">
            <a:extLst>
              <a:ext uri="{FF2B5EF4-FFF2-40B4-BE49-F238E27FC236}">
                <a16:creationId xmlns:a16="http://schemas.microsoft.com/office/drawing/2014/main" id="{1B8EF253-02B4-D24C-A540-7E17BF7C5CE6}"/>
              </a:ext>
            </a:extLst>
          </p:cNvPr>
          <p:cNvSpPr>
            <a:spLocks noChangeShapeType="1"/>
          </p:cNvSpPr>
          <p:nvPr/>
        </p:nvSpPr>
        <p:spPr bwMode="auto">
          <a:xfrm>
            <a:off x="7324725" y="4584700"/>
            <a:ext cx="68262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77" name="Rectangle 133">
            <a:extLst>
              <a:ext uri="{FF2B5EF4-FFF2-40B4-BE49-F238E27FC236}">
                <a16:creationId xmlns:a16="http://schemas.microsoft.com/office/drawing/2014/main" id="{1DAB83D7-901C-AD43-A6AA-84AF395CA915}"/>
              </a:ext>
            </a:extLst>
          </p:cNvPr>
          <p:cNvSpPr>
            <a:spLocks noChangeArrowheads="1"/>
          </p:cNvSpPr>
          <p:nvPr/>
        </p:nvSpPr>
        <p:spPr bwMode="auto">
          <a:xfrm>
            <a:off x="8001000" y="4572000"/>
            <a:ext cx="47625" cy="34925"/>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4578" name="Line 134">
            <a:extLst>
              <a:ext uri="{FF2B5EF4-FFF2-40B4-BE49-F238E27FC236}">
                <a16:creationId xmlns:a16="http://schemas.microsoft.com/office/drawing/2014/main" id="{116B78B2-BD2E-9A4E-A713-52321D9B0B7D}"/>
              </a:ext>
            </a:extLst>
          </p:cNvPr>
          <p:cNvSpPr>
            <a:spLocks noChangeShapeType="1"/>
          </p:cNvSpPr>
          <p:nvPr/>
        </p:nvSpPr>
        <p:spPr bwMode="auto">
          <a:xfrm>
            <a:off x="8018463" y="4584700"/>
            <a:ext cx="30638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79" name="Line 135">
            <a:extLst>
              <a:ext uri="{FF2B5EF4-FFF2-40B4-BE49-F238E27FC236}">
                <a16:creationId xmlns:a16="http://schemas.microsoft.com/office/drawing/2014/main" id="{9057A634-8B0A-EE44-A35B-263522256E1A}"/>
              </a:ext>
            </a:extLst>
          </p:cNvPr>
          <p:cNvSpPr>
            <a:spLocks noChangeShapeType="1"/>
          </p:cNvSpPr>
          <p:nvPr/>
        </p:nvSpPr>
        <p:spPr bwMode="auto">
          <a:xfrm>
            <a:off x="5905500" y="4589463"/>
            <a:ext cx="0" cy="58896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80" name="Line 136">
            <a:extLst>
              <a:ext uri="{FF2B5EF4-FFF2-40B4-BE49-F238E27FC236}">
                <a16:creationId xmlns:a16="http://schemas.microsoft.com/office/drawing/2014/main" id="{F6FF964A-6C4B-DA4A-85AF-A6D2253138A6}"/>
              </a:ext>
            </a:extLst>
          </p:cNvPr>
          <p:cNvSpPr>
            <a:spLocks noChangeShapeType="1"/>
          </p:cNvSpPr>
          <p:nvPr/>
        </p:nvSpPr>
        <p:spPr bwMode="auto">
          <a:xfrm>
            <a:off x="6611938" y="4589463"/>
            <a:ext cx="0" cy="58896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81" name="Line 137">
            <a:extLst>
              <a:ext uri="{FF2B5EF4-FFF2-40B4-BE49-F238E27FC236}">
                <a16:creationId xmlns:a16="http://schemas.microsoft.com/office/drawing/2014/main" id="{EE0DC59F-9AE0-BA4F-B2D4-3333F74D1520}"/>
              </a:ext>
            </a:extLst>
          </p:cNvPr>
          <p:cNvSpPr>
            <a:spLocks noChangeShapeType="1"/>
          </p:cNvSpPr>
          <p:nvPr/>
        </p:nvSpPr>
        <p:spPr bwMode="auto">
          <a:xfrm>
            <a:off x="7318375" y="4589463"/>
            <a:ext cx="0" cy="58896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82" name="Line 138">
            <a:extLst>
              <a:ext uri="{FF2B5EF4-FFF2-40B4-BE49-F238E27FC236}">
                <a16:creationId xmlns:a16="http://schemas.microsoft.com/office/drawing/2014/main" id="{BD91D916-202B-2041-8658-2C45ACD42C8C}"/>
              </a:ext>
            </a:extLst>
          </p:cNvPr>
          <p:cNvSpPr>
            <a:spLocks noChangeShapeType="1"/>
          </p:cNvSpPr>
          <p:nvPr/>
        </p:nvSpPr>
        <p:spPr bwMode="auto">
          <a:xfrm>
            <a:off x="8012113" y="4589463"/>
            <a:ext cx="0" cy="58896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83" name="Line 139">
            <a:extLst>
              <a:ext uri="{FF2B5EF4-FFF2-40B4-BE49-F238E27FC236}">
                <a16:creationId xmlns:a16="http://schemas.microsoft.com/office/drawing/2014/main" id="{1711A3BB-B162-C446-8C90-61DDDE368130}"/>
              </a:ext>
            </a:extLst>
          </p:cNvPr>
          <p:cNvSpPr>
            <a:spLocks noChangeShapeType="1"/>
          </p:cNvSpPr>
          <p:nvPr/>
        </p:nvSpPr>
        <p:spPr bwMode="auto">
          <a:xfrm>
            <a:off x="5275263" y="3971925"/>
            <a:ext cx="1174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84" name="Line 140">
            <a:extLst>
              <a:ext uri="{FF2B5EF4-FFF2-40B4-BE49-F238E27FC236}">
                <a16:creationId xmlns:a16="http://schemas.microsoft.com/office/drawing/2014/main" id="{9D9D4E78-FAB7-5A46-8DE0-499DB2095054}"/>
              </a:ext>
            </a:extLst>
          </p:cNvPr>
          <p:cNvSpPr>
            <a:spLocks noChangeShapeType="1"/>
          </p:cNvSpPr>
          <p:nvPr/>
        </p:nvSpPr>
        <p:spPr bwMode="auto">
          <a:xfrm>
            <a:off x="5775325" y="5191125"/>
            <a:ext cx="0" cy="1047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85" name="Line 141">
            <a:extLst>
              <a:ext uri="{FF2B5EF4-FFF2-40B4-BE49-F238E27FC236}">
                <a16:creationId xmlns:a16="http://schemas.microsoft.com/office/drawing/2014/main" id="{D3C1589F-C7C3-454E-B391-72E644AB5788}"/>
              </a:ext>
            </a:extLst>
          </p:cNvPr>
          <p:cNvSpPr>
            <a:spLocks noChangeShapeType="1"/>
          </p:cNvSpPr>
          <p:nvPr/>
        </p:nvSpPr>
        <p:spPr bwMode="auto">
          <a:xfrm>
            <a:off x="6494463" y="5191125"/>
            <a:ext cx="0" cy="1047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86" name="Line 142">
            <a:extLst>
              <a:ext uri="{FF2B5EF4-FFF2-40B4-BE49-F238E27FC236}">
                <a16:creationId xmlns:a16="http://schemas.microsoft.com/office/drawing/2014/main" id="{84C8C3A3-FB59-BD40-BE24-FB2CE79FF4BE}"/>
              </a:ext>
            </a:extLst>
          </p:cNvPr>
          <p:cNvSpPr>
            <a:spLocks noChangeShapeType="1"/>
          </p:cNvSpPr>
          <p:nvPr/>
        </p:nvSpPr>
        <p:spPr bwMode="auto">
          <a:xfrm>
            <a:off x="7188200" y="5191125"/>
            <a:ext cx="0" cy="1047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87" name="Line 143">
            <a:extLst>
              <a:ext uri="{FF2B5EF4-FFF2-40B4-BE49-F238E27FC236}">
                <a16:creationId xmlns:a16="http://schemas.microsoft.com/office/drawing/2014/main" id="{46FC9ED2-0438-3247-B052-06E5112AEAE0}"/>
              </a:ext>
            </a:extLst>
          </p:cNvPr>
          <p:cNvSpPr>
            <a:spLocks noChangeShapeType="1"/>
          </p:cNvSpPr>
          <p:nvPr/>
        </p:nvSpPr>
        <p:spPr bwMode="auto">
          <a:xfrm>
            <a:off x="7883525" y="5191125"/>
            <a:ext cx="0" cy="1047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88" name="Line 144">
            <a:extLst>
              <a:ext uri="{FF2B5EF4-FFF2-40B4-BE49-F238E27FC236}">
                <a16:creationId xmlns:a16="http://schemas.microsoft.com/office/drawing/2014/main" id="{CC99B1CC-B405-DC43-B05D-511C88D3F488}"/>
              </a:ext>
            </a:extLst>
          </p:cNvPr>
          <p:cNvSpPr>
            <a:spLocks noChangeShapeType="1"/>
          </p:cNvSpPr>
          <p:nvPr/>
        </p:nvSpPr>
        <p:spPr bwMode="auto">
          <a:xfrm>
            <a:off x="5405438" y="3971925"/>
            <a:ext cx="36512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89" name="Rectangle 145">
            <a:extLst>
              <a:ext uri="{FF2B5EF4-FFF2-40B4-BE49-F238E27FC236}">
                <a16:creationId xmlns:a16="http://schemas.microsoft.com/office/drawing/2014/main" id="{4FE30156-C6ED-6B42-B848-DC479EB96D01}"/>
              </a:ext>
            </a:extLst>
          </p:cNvPr>
          <p:cNvSpPr>
            <a:spLocks noChangeArrowheads="1"/>
          </p:cNvSpPr>
          <p:nvPr/>
        </p:nvSpPr>
        <p:spPr bwMode="auto">
          <a:xfrm>
            <a:off x="5764213" y="3960813"/>
            <a:ext cx="47625" cy="34925"/>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4590" name="Line 146">
            <a:extLst>
              <a:ext uri="{FF2B5EF4-FFF2-40B4-BE49-F238E27FC236}">
                <a16:creationId xmlns:a16="http://schemas.microsoft.com/office/drawing/2014/main" id="{28EF4507-DA4D-A94C-856E-FF3896293625}"/>
              </a:ext>
            </a:extLst>
          </p:cNvPr>
          <p:cNvSpPr>
            <a:spLocks noChangeShapeType="1"/>
          </p:cNvSpPr>
          <p:nvPr/>
        </p:nvSpPr>
        <p:spPr bwMode="auto">
          <a:xfrm>
            <a:off x="5781675" y="3971925"/>
            <a:ext cx="70643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91" name="Rectangle 147">
            <a:extLst>
              <a:ext uri="{FF2B5EF4-FFF2-40B4-BE49-F238E27FC236}">
                <a16:creationId xmlns:a16="http://schemas.microsoft.com/office/drawing/2014/main" id="{41296C76-B9D7-8040-98A6-03EE0C183EB4}"/>
              </a:ext>
            </a:extLst>
          </p:cNvPr>
          <p:cNvSpPr>
            <a:spLocks noChangeArrowheads="1"/>
          </p:cNvSpPr>
          <p:nvPr/>
        </p:nvSpPr>
        <p:spPr bwMode="auto">
          <a:xfrm>
            <a:off x="6481763" y="3960813"/>
            <a:ext cx="36512" cy="34925"/>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4592" name="Line 148">
            <a:extLst>
              <a:ext uri="{FF2B5EF4-FFF2-40B4-BE49-F238E27FC236}">
                <a16:creationId xmlns:a16="http://schemas.microsoft.com/office/drawing/2014/main" id="{F416ADFB-1259-2A4D-BB53-321A0E6B4FDF}"/>
              </a:ext>
            </a:extLst>
          </p:cNvPr>
          <p:cNvSpPr>
            <a:spLocks noChangeShapeType="1"/>
          </p:cNvSpPr>
          <p:nvPr/>
        </p:nvSpPr>
        <p:spPr bwMode="auto">
          <a:xfrm>
            <a:off x="6500813" y="3971925"/>
            <a:ext cx="68262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93" name="Rectangle 149">
            <a:extLst>
              <a:ext uri="{FF2B5EF4-FFF2-40B4-BE49-F238E27FC236}">
                <a16:creationId xmlns:a16="http://schemas.microsoft.com/office/drawing/2014/main" id="{D2DB6A61-C709-C54E-92E8-B0AE186F15A3}"/>
              </a:ext>
            </a:extLst>
          </p:cNvPr>
          <p:cNvSpPr>
            <a:spLocks noChangeArrowheads="1"/>
          </p:cNvSpPr>
          <p:nvPr/>
        </p:nvSpPr>
        <p:spPr bwMode="auto">
          <a:xfrm>
            <a:off x="7177088" y="3960813"/>
            <a:ext cx="47625" cy="34925"/>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4594" name="Line 150">
            <a:extLst>
              <a:ext uri="{FF2B5EF4-FFF2-40B4-BE49-F238E27FC236}">
                <a16:creationId xmlns:a16="http://schemas.microsoft.com/office/drawing/2014/main" id="{D73BDE2C-762F-A44C-B00B-8F0B8C9569EF}"/>
              </a:ext>
            </a:extLst>
          </p:cNvPr>
          <p:cNvSpPr>
            <a:spLocks noChangeShapeType="1"/>
          </p:cNvSpPr>
          <p:nvPr/>
        </p:nvSpPr>
        <p:spPr bwMode="auto">
          <a:xfrm>
            <a:off x="7194550" y="3971925"/>
            <a:ext cx="68262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95" name="Rectangle 151">
            <a:extLst>
              <a:ext uri="{FF2B5EF4-FFF2-40B4-BE49-F238E27FC236}">
                <a16:creationId xmlns:a16="http://schemas.microsoft.com/office/drawing/2014/main" id="{EFAFDD0A-90DC-7B49-AD51-6016037A18BE}"/>
              </a:ext>
            </a:extLst>
          </p:cNvPr>
          <p:cNvSpPr>
            <a:spLocks noChangeArrowheads="1"/>
          </p:cNvSpPr>
          <p:nvPr/>
        </p:nvSpPr>
        <p:spPr bwMode="auto">
          <a:xfrm>
            <a:off x="7870825" y="3960813"/>
            <a:ext cx="47625" cy="34925"/>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4596" name="Line 152">
            <a:extLst>
              <a:ext uri="{FF2B5EF4-FFF2-40B4-BE49-F238E27FC236}">
                <a16:creationId xmlns:a16="http://schemas.microsoft.com/office/drawing/2014/main" id="{36745AB8-B60B-0842-ADFB-A24ED7FEC843}"/>
              </a:ext>
            </a:extLst>
          </p:cNvPr>
          <p:cNvSpPr>
            <a:spLocks noChangeShapeType="1"/>
          </p:cNvSpPr>
          <p:nvPr/>
        </p:nvSpPr>
        <p:spPr bwMode="auto">
          <a:xfrm>
            <a:off x="7889875" y="3971925"/>
            <a:ext cx="4349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97" name="Line 153">
            <a:extLst>
              <a:ext uri="{FF2B5EF4-FFF2-40B4-BE49-F238E27FC236}">
                <a16:creationId xmlns:a16="http://schemas.microsoft.com/office/drawing/2014/main" id="{E3525A7A-96C5-9D40-B410-F31714DD02BA}"/>
              </a:ext>
            </a:extLst>
          </p:cNvPr>
          <p:cNvSpPr>
            <a:spLocks noChangeShapeType="1"/>
          </p:cNvSpPr>
          <p:nvPr/>
        </p:nvSpPr>
        <p:spPr bwMode="auto">
          <a:xfrm>
            <a:off x="5775325" y="3978275"/>
            <a:ext cx="0" cy="12001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98" name="Line 154">
            <a:extLst>
              <a:ext uri="{FF2B5EF4-FFF2-40B4-BE49-F238E27FC236}">
                <a16:creationId xmlns:a16="http://schemas.microsoft.com/office/drawing/2014/main" id="{C1C7005D-FA77-4744-B62D-751C2BBA74C5}"/>
              </a:ext>
            </a:extLst>
          </p:cNvPr>
          <p:cNvSpPr>
            <a:spLocks noChangeShapeType="1"/>
          </p:cNvSpPr>
          <p:nvPr/>
        </p:nvSpPr>
        <p:spPr bwMode="auto">
          <a:xfrm>
            <a:off x="6494463" y="3978275"/>
            <a:ext cx="0" cy="12001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599" name="Line 155">
            <a:extLst>
              <a:ext uri="{FF2B5EF4-FFF2-40B4-BE49-F238E27FC236}">
                <a16:creationId xmlns:a16="http://schemas.microsoft.com/office/drawing/2014/main" id="{094823FF-4EFB-4748-9131-4F9F702FA97E}"/>
              </a:ext>
            </a:extLst>
          </p:cNvPr>
          <p:cNvSpPr>
            <a:spLocks noChangeShapeType="1"/>
          </p:cNvSpPr>
          <p:nvPr/>
        </p:nvSpPr>
        <p:spPr bwMode="auto">
          <a:xfrm>
            <a:off x="7188200" y="3978275"/>
            <a:ext cx="0" cy="12001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00" name="Line 156">
            <a:extLst>
              <a:ext uri="{FF2B5EF4-FFF2-40B4-BE49-F238E27FC236}">
                <a16:creationId xmlns:a16="http://schemas.microsoft.com/office/drawing/2014/main" id="{5813DA91-1952-374E-970C-1590C35F6F6C}"/>
              </a:ext>
            </a:extLst>
          </p:cNvPr>
          <p:cNvSpPr>
            <a:spLocks noChangeShapeType="1"/>
          </p:cNvSpPr>
          <p:nvPr/>
        </p:nvSpPr>
        <p:spPr bwMode="auto">
          <a:xfrm>
            <a:off x="7883525" y="3978275"/>
            <a:ext cx="0" cy="12001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01" name="Line 157">
            <a:extLst>
              <a:ext uri="{FF2B5EF4-FFF2-40B4-BE49-F238E27FC236}">
                <a16:creationId xmlns:a16="http://schemas.microsoft.com/office/drawing/2014/main" id="{8EDA28A4-5DA8-CE49-A775-C73E16D71262}"/>
              </a:ext>
            </a:extLst>
          </p:cNvPr>
          <p:cNvSpPr>
            <a:spLocks noChangeShapeType="1"/>
          </p:cNvSpPr>
          <p:nvPr/>
        </p:nvSpPr>
        <p:spPr bwMode="auto">
          <a:xfrm>
            <a:off x="7883525" y="5743575"/>
            <a:ext cx="0" cy="9366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02" name="Line 158">
            <a:extLst>
              <a:ext uri="{FF2B5EF4-FFF2-40B4-BE49-F238E27FC236}">
                <a16:creationId xmlns:a16="http://schemas.microsoft.com/office/drawing/2014/main" id="{C152C714-A0D5-C74C-B163-A6CC1D4D62CA}"/>
              </a:ext>
            </a:extLst>
          </p:cNvPr>
          <p:cNvSpPr>
            <a:spLocks noChangeShapeType="1"/>
          </p:cNvSpPr>
          <p:nvPr/>
        </p:nvSpPr>
        <p:spPr bwMode="auto">
          <a:xfrm>
            <a:off x="7883525" y="5849938"/>
            <a:ext cx="0" cy="1174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03" name="Line 159">
            <a:extLst>
              <a:ext uri="{FF2B5EF4-FFF2-40B4-BE49-F238E27FC236}">
                <a16:creationId xmlns:a16="http://schemas.microsoft.com/office/drawing/2014/main" id="{DAFD4F81-5BFB-9C43-A12A-B195FBE8E3C6}"/>
              </a:ext>
            </a:extLst>
          </p:cNvPr>
          <p:cNvSpPr>
            <a:spLocks noChangeShapeType="1"/>
          </p:cNvSpPr>
          <p:nvPr/>
        </p:nvSpPr>
        <p:spPr bwMode="auto">
          <a:xfrm>
            <a:off x="3621088" y="2035175"/>
            <a:ext cx="0" cy="10636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04" name="Line 160">
            <a:extLst>
              <a:ext uri="{FF2B5EF4-FFF2-40B4-BE49-F238E27FC236}">
                <a16:creationId xmlns:a16="http://schemas.microsoft.com/office/drawing/2014/main" id="{27F7FE6A-969D-D448-B009-EB54899384C9}"/>
              </a:ext>
            </a:extLst>
          </p:cNvPr>
          <p:cNvSpPr>
            <a:spLocks noChangeShapeType="1"/>
          </p:cNvSpPr>
          <p:nvPr/>
        </p:nvSpPr>
        <p:spPr bwMode="auto">
          <a:xfrm>
            <a:off x="4710113" y="2582863"/>
            <a:ext cx="10636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05" name="Line 161">
            <a:extLst>
              <a:ext uri="{FF2B5EF4-FFF2-40B4-BE49-F238E27FC236}">
                <a16:creationId xmlns:a16="http://schemas.microsoft.com/office/drawing/2014/main" id="{3527B818-15F0-6140-B57C-4367A0E58275}"/>
              </a:ext>
            </a:extLst>
          </p:cNvPr>
          <p:cNvSpPr>
            <a:spLocks noChangeShapeType="1"/>
          </p:cNvSpPr>
          <p:nvPr/>
        </p:nvSpPr>
        <p:spPr bwMode="auto">
          <a:xfrm>
            <a:off x="4710113" y="3783013"/>
            <a:ext cx="10636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06" name="Line 162">
            <a:extLst>
              <a:ext uri="{FF2B5EF4-FFF2-40B4-BE49-F238E27FC236}">
                <a16:creationId xmlns:a16="http://schemas.microsoft.com/office/drawing/2014/main" id="{A05BB89B-0511-E24D-BD91-200F2678D75F}"/>
              </a:ext>
            </a:extLst>
          </p:cNvPr>
          <p:cNvSpPr>
            <a:spLocks noChangeShapeType="1"/>
          </p:cNvSpPr>
          <p:nvPr/>
        </p:nvSpPr>
        <p:spPr bwMode="auto">
          <a:xfrm>
            <a:off x="4710113" y="4406900"/>
            <a:ext cx="10636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07" name="Line 163">
            <a:extLst>
              <a:ext uri="{FF2B5EF4-FFF2-40B4-BE49-F238E27FC236}">
                <a16:creationId xmlns:a16="http://schemas.microsoft.com/office/drawing/2014/main" id="{032541BC-91A9-7346-B62E-AD60155537BC}"/>
              </a:ext>
            </a:extLst>
          </p:cNvPr>
          <p:cNvSpPr>
            <a:spLocks noChangeShapeType="1"/>
          </p:cNvSpPr>
          <p:nvPr/>
        </p:nvSpPr>
        <p:spPr bwMode="auto">
          <a:xfrm>
            <a:off x="4710113" y="5008563"/>
            <a:ext cx="10636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08" name="Line 164">
            <a:extLst>
              <a:ext uri="{FF2B5EF4-FFF2-40B4-BE49-F238E27FC236}">
                <a16:creationId xmlns:a16="http://schemas.microsoft.com/office/drawing/2014/main" id="{DA5CF83F-83E4-D54B-B1A1-82AAF60582E8}"/>
              </a:ext>
            </a:extLst>
          </p:cNvPr>
          <p:cNvSpPr>
            <a:spLocks noChangeShapeType="1"/>
          </p:cNvSpPr>
          <p:nvPr/>
        </p:nvSpPr>
        <p:spPr bwMode="auto">
          <a:xfrm>
            <a:off x="4710113" y="3182938"/>
            <a:ext cx="10636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09" name="Line 165">
            <a:extLst>
              <a:ext uri="{FF2B5EF4-FFF2-40B4-BE49-F238E27FC236}">
                <a16:creationId xmlns:a16="http://schemas.microsoft.com/office/drawing/2014/main" id="{57CF7E4C-F439-4E48-8F9E-ED941A32EA95}"/>
              </a:ext>
            </a:extLst>
          </p:cNvPr>
          <p:cNvSpPr>
            <a:spLocks noChangeShapeType="1"/>
          </p:cNvSpPr>
          <p:nvPr/>
        </p:nvSpPr>
        <p:spPr bwMode="auto">
          <a:xfrm>
            <a:off x="3627438" y="2028825"/>
            <a:ext cx="1762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10" name="Rectangle 166">
            <a:extLst>
              <a:ext uri="{FF2B5EF4-FFF2-40B4-BE49-F238E27FC236}">
                <a16:creationId xmlns:a16="http://schemas.microsoft.com/office/drawing/2014/main" id="{29CAD822-DCD9-3F48-8C8E-F0343E234DD5}"/>
              </a:ext>
            </a:extLst>
          </p:cNvPr>
          <p:cNvSpPr>
            <a:spLocks noChangeArrowheads="1"/>
          </p:cNvSpPr>
          <p:nvPr/>
        </p:nvSpPr>
        <p:spPr bwMode="auto">
          <a:xfrm>
            <a:off x="3798888" y="2006600"/>
            <a:ext cx="46037" cy="46038"/>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4611" name="Line 167">
            <a:extLst>
              <a:ext uri="{FF2B5EF4-FFF2-40B4-BE49-F238E27FC236}">
                <a16:creationId xmlns:a16="http://schemas.microsoft.com/office/drawing/2014/main" id="{83C99120-FA52-084B-9009-5922B0D68F29}"/>
              </a:ext>
            </a:extLst>
          </p:cNvPr>
          <p:cNvSpPr>
            <a:spLocks noChangeShapeType="1"/>
          </p:cNvSpPr>
          <p:nvPr/>
        </p:nvSpPr>
        <p:spPr bwMode="auto">
          <a:xfrm>
            <a:off x="3810000" y="1917700"/>
            <a:ext cx="0" cy="10636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12" name="Line 168">
            <a:extLst>
              <a:ext uri="{FF2B5EF4-FFF2-40B4-BE49-F238E27FC236}">
                <a16:creationId xmlns:a16="http://schemas.microsoft.com/office/drawing/2014/main" id="{7F8E91D3-A346-6A44-B05B-FFF5C6B60ABC}"/>
              </a:ext>
            </a:extLst>
          </p:cNvPr>
          <p:cNvSpPr>
            <a:spLocks noChangeShapeType="1"/>
          </p:cNvSpPr>
          <p:nvPr/>
        </p:nvSpPr>
        <p:spPr bwMode="auto">
          <a:xfrm>
            <a:off x="3810000" y="2035175"/>
            <a:ext cx="0" cy="54133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13" name="Rectangle 169">
            <a:extLst>
              <a:ext uri="{FF2B5EF4-FFF2-40B4-BE49-F238E27FC236}">
                <a16:creationId xmlns:a16="http://schemas.microsoft.com/office/drawing/2014/main" id="{8DBA7EA6-B471-D044-BEF6-5BE27D4F913D}"/>
              </a:ext>
            </a:extLst>
          </p:cNvPr>
          <p:cNvSpPr>
            <a:spLocks noChangeArrowheads="1"/>
          </p:cNvSpPr>
          <p:nvPr/>
        </p:nvSpPr>
        <p:spPr bwMode="auto">
          <a:xfrm>
            <a:off x="3771900" y="2563813"/>
            <a:ext cx="73025" cy="42862"/>
          </a:xfrm>
          <a:prstGeom prst="rect">
            <a:avLst/>
          </a:prstGeom>
          <a:solidFill>
            <a:srgbClr val="0000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4614" name="Line 170">
            <a:extLst>
              <a:ext uri="{FF2B5EF4-FFF2-40B4-BE49-F238E27FC236}">
                <a16:creationId xmlns:a16="http://schemas.microsoft.com/office/drawing/2014/main" id="{A84607B4-2158-F740-8ECB-1F4F3C0C98EA}"/>
              </a:ext>
            </a:extLst>
          </p:cNvPr>
          <p:cNvSpPr>
            <a:spLocks noChangeShapeType="1"/>
          </p:cNvSpPr>
          <p:nvPr/>
        </p:nvSpPr>
        <p:spPr bwMode="auto">
          <a:xfrm>
            <a:off x="3810000" y="2589213"/>
            <a:ext cx="0" cy="5873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15" name="Rectangle 171">
            <a:extLst>
              <a:ext uri="{FF2B5EF4-FFF2-40B4-BE49-F238E27FC236}">
                <a16:creationId xmlns:a16="http://schemas.microsoft.com/office/drawing/2014/main" id="{3508888A-900F-324C-99D6-5C9D20624B7E}"/>
              </a:ext>
            </a:extLst>
          </p:cNvPr>
          <p:cNvSpPr>
            <a:spLocks noChangeArrowheads="1"/>
          </p:cNvSpPr>
          <p:nvPr/>
        </p:nvSpPr>
        <p:spPr bwMode="auto">
          <a:xfrm>
            <a:off x="3798888" y="3171825"/>
            <a:ext cx="46037" cy="34925"/>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4616" name="Line 172">
            <a:extLst>
              <a:ext uri="{FF2B5EF4-FFF2-40B4-BE49-F238E27FC236}">
                <a16:creationId xmlns:a16="http://schemas.microsoft.com/office/drawing/2014/main" id="{49F9F53F-F648-DA4B-BD78-0CB8289509A2}"/>
              </a:ext>
            </a:extLst>
          </p:cNvPr>
          <p:cNvSpPr>
            <a:spLocks noChangeShapeType="1"/>
          </p:cNvSpPr>
          <p:nvPr/>
        </p:nvSpPr>
        <p:spPr bwMode="auto">
          <a:xfrm>
            <a:off x="3810000" y="3189288"/>
            <a:ext cx="0" cy="58896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17" name="Rectangle 173">
            <a:extLst>
              <a:ext uri="{FF2B5EF4-FFF2-40B4-BE49-F238E27FC236}">
                <a16:creationId xmlns:a16="http://schemas.microsoft.com/office/drawing/2014/main" id="{C06DEF34-8A54-684A-A57D-6D300B86BA93}"/>
              </a:ext>
            </a:extLst>
          </p:cNvPr>
          <p:cNvSpPr>
            <a:spLocks noChangeArrowheads="1"/>
          </p:cNvSpPr>
          <p:nvPr/>
        </p:nvSpPr>
        <p:spPr bwMode="auto">
          <a:xfrm>
            <a:off x="3798888" y="3771900"/>
            <a:ext cx="46037" cy="34925"/>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4618" name="Line 174">
            <a:extLst>
              <a:ext uri="{FF2B5EF4-FFF2-40B4-BE49-F238E27FC236}">
                <a16:creationId xmlns:a16="http://schemas.microsoft.com/office/drawing/2014/main" id="{368C5F7E-0931-1543-B472-84C825B58D0E}"/>
              </a:ext>
            </a:extLst>
          </p:cNvPr>
          <p:cNvSpPr>
            <a:spLocks noChangeShapeType="1"/>
          </p:cNvSpPr>
          <p:nvPr/>
        </p:nvSpPr>
        <p:spPr bwMode="auto">
          <a:xfrm>
            <a:off x="3810000" y="3789363"/>
            <a:ext cx="0" cy="6127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19" name="Rectangle 175">
            <a:extLst>
              <a:ext uri="{FF2B5EF4-FFF2-40B4-BE49-F238E27FC236}">
                <a16:creationId xmlns:a16="http://schemas.microsoft.com/office/drawing/2014/main" id="{57E9C63B-3F70-254F-8CB4-6816EDCB121C}"/>
              </a:ext>
            </a:extLst>
          </p:cNvPr>
          <p:cNvSpPr>
            <a:spLocks noChangeArrowheads="1"/>
          </p:cNvSpPr>
          <p:nvPr/>
        </p:nvSpPr>
        <p:spPr bwMode="auto">
          <a:xfrm>
            <a:off x="3798888" y="4395788"/>
            <a:ext cx="46037" cy="23812"/>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4620" name="Line 176">
            <a:extLst>
              <a:ext uri="{FF2B5EF4-FFF2-40B4-BE49-F238E27FC236}">
                <a16:creationId xmlns:a16="http://schemas.microsoft.com/office/drawing/2014/main" id="{CF197A0F-A7E7-CF4A-A4EE-C0E3B9AA7E75}"/>
              </a:ext>
            </a:extLst>
          </p:cNvPr>
          <p:cNvSpPr>
            <a:spLocks noChangeShapeType="1"/>
          </p:cNvSpPr>
          <p:nvPr/>
        </p:nvSpPr>
        <p:spPr bwMode="auto">
          <a:xfrm>
            <a:off x="3810000" y="4413250"/>
            <a:ext cx="0" cy="58896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21" name="Rectangle 177">
            <a:extLst>
              <a:ext uri="{FF2B5EF4-FFF2-40B4-BE49-F238E27FC236}">
                <a16:creationId xmlns:a16="http://schemas.microsoft.com/office/drawing/2014/main" id="{4BD0DCDB-5104-E749-8015-743B1A246DF9}"/>
              </a:ext>
            </a:extLst>
          </p:cNvPr>
          <p:cNvSpPr>
            <a:spLocks noChangeArrowheads="1"/>
          </p:cNvSpPr>
          <p:nvPr/>
        </p:nvSpPr>
        <p:spPr bwMode="auto">
          <a:xfrm>
            <a:off x="3798888" y="4995863"/>
            <a:ext cx="46037" cy="47625"/>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4622" name="Line 178">
            <a:extLst>
              <a:ext uri="{FF2B5EF4-FFF2-40B4-BE49-F238E27FC236}">
                <a16:creationId xmlns:a16="http://schemas.microsoft.com/office/drawing/2014/main" id="{B85A400A-7763-5A4B-B89B-2BC844328C57}"/>
              </a:ext>
            </a:extLst>
          </p:cNvPr>
          <p:cNvSpPr>
            <a:spLocks noChangeShapeType="1"/>
          </p:cNvSpPr>
          <p:nvPr/>
        </p:nvSpPr>
        <p:spPr bwMode="auto">
          <a:xfrm>
            <a:off x="3810000" y="5013325"/>
            <a:ext cx="0" cy="58896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23" name="Line 179">
            <a:extLst>
              <a:ext uri="{FF2B5EF4-FFF2-40B4-BE49-F238E27FC236}">
                <a16:creationId xmlns:a16="http://schemas.microsoft.com/office/drawing/2014/main" id="{54172B79-155F-CF4A-B2A3-A54000033CCF}"/>
              </a:ext>
            </a:extLst>
          </p:cNvPr>
          <p:cNvSpPr>
            <a:spLocks noChangeShapeType="1"/>
          </p:cNvSpPr>
          <p:nvPr/>
        </p:nvSpPr>
        <p:spPr bwMode="auto">
          <a:xfrm>
            <a:off x="3816350" y="2582863"/>
            <a:ext cx="88265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24" name="Line 180">
            <a:extLst>
              <a:ext uri="{FF2B5EF4-FFF2-40B4-BE49-F238E27FC236}">
                <a16:creationId xmlns:a16="http://schemas.microsoft.com/office/drawing/2014/main" id="{069AD17B-1E67-C34C-9AB9-96BBD86134F4}"/>
              </a:ext>
            </a:extLst>
          </p:cNvPr>
          <p:cNvSpPr>
            <a:spLocks noChangeShapeType="1"/>
          </p:cNvSpPr>
          <p:nvPr/>
        </p:nvSpPr>
        <p:spPr bwMode="auto">
          <a:xfrm>
            <a:off x="3816350" y="3182938"/>
            <a:ext cx="88265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25" name="Line 181">
            <a:extLst>
              <a:ext uri="{FF2B5EF4-FFF2-40B4-BE49-F238E27FC236}">
                <a16:creationId xmlns:a16="http://schemas.microsoft.com/office/drawing/2014/main" id="{EDD7006F-ACB8-E84F-B095-2E00384A6F41}"/>
              </a:ext>
            </a:extLst>
          </p:cNvPr>
          <p:cNvSpPr>
            <a:spLocks noChangeShapeType="1"/>
          </p:cNvSpPr>
          <p:nvPr/>
        </p:nvSpPr>
        <p:spPr bwMode="auto">
          <a:xfrm>
            <a:off x="3816350" y="3783013"/>
            <a:ext cx="88265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26" name="Line 182">
            <a:extLst>
              <a:ext uri="{FF2B5EF4-FFF2-40B4-BE49-F238E27FC236}">
                <a16:creationId xmlns:a16="http://schemas.microsoft.com/office/drawing/2014/main" id="{36BC0833-6C87-5D41-B003-6E5442A7E84E}"/>
              </a:ext>
            </a:extLst>
          </p:cNvPr>
          <p:cNvSpPr>
            <a:spLocks noChangeShapeType="1"/>
          </p:cNvSpPr>
          <p:nvPr/>
        </p:nvSpPr>
        <p:spPr bwMode="auto">
          <a:xfrm>
            <a:off x="3816350" y="4406900"/>
            <a:ext cx="88265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27" name="Line 183">
            <a:extLst>
              <a:ext uri="{FF2B5EF4-FFF2-40B4-BE49-F238E27FC236}">
                <a16:creationId xmlns:a16="http://schemas.microsoft.com/office/drawing/2014/main" id="{839A5EBB-89AB-8A43-B800-71FD314C419C}"/>
              </a:ext>
            </a:extLst>
          </p:cNvPr>
          <p:cNvSpPr>
            <a:spLocks noChangeShapeType="1"/>
          </p:cNvSpPr>
          <p:nvPr/>
        </p:nvSpPr>
        <p:spPr bwMode="auto">
          <a:xfrm>
            <a:off x="3816350" y="5008563"/>
            <a:ext cx="88265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28" name="Line 184">
            <a:extLst>
              <a:ext uri="{FF2B5EF4-FFF2-40B4-BE49-F238E27FC236}">
                <a16:creationId xmlns:a16="http://schemas.microsoft.com/office/drawing/2014/main" id="{CA10CF21-55BB-2547-8217-020ABAB461EF}"/>
              </a:ext>
            </a:extLst>
          </p:cNvPr>
          <p:cNvSpPr>
            <a:spLocks noChangeShapeType="1"/>
          </p:cNvSpPr>
          <p:nvPr/>
        </p:nvSpPr>
        <p:spPr bwMode="auto">
          <a:xfrm>
            <a:off x="3998913" y="2035175"/>
            <a:ext cx="0" cy="10636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29" name="Line 185">
            <a:extLst>
              <a:ext uri="{FF2B5EF4-FFF2-40B4-BE49-F238E27FC236}">
                <a16:creationId xmlns:a16="http://schemas.microsoft.com/office/drawing/2014/main" id="{948A9CB0-AE3F-B949-94BB-9E8D269E8F38}"/>
              </a:ext>
            </a:extLst>
          </p:cNvPr>
          <p:cNvSpPr>
            <a:spLocks noChangeShapeType="1"/>
          </p:cNvSpPr>
          <p:nvPr/>
        </p:nvSpPr>
        <p:spPr bwMode="auto">
          <a:xfrm>
            <a:off x="4710113" y="2817813"/>
            <a:ext cx="10636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30" name="Line 186">
            <a:extLst>
              <a:ext uri="{FF2B5EF4-FFF2-40B4-BE49-F238E27FC236}">
                <a16:creationId xmlns:a16="http://schemas.microsoft.com/office/drawing/2014/main" id="{125AE2F4-CA8C-B244-A9DB-BDA7DE322801}"/>
              </a:ext>
            </a:extLst>
          </p:cNvPr>
          <p:cNvSpPr>
            <a:spLocks noChangeShapeType="1"/>
          </p:cNvSpPr>
          <p:nvPr/>
        </p:nvSpPr>
        <p:spPr bwMode="auto">
          <a:xfrm>
            <a:off x="4710113" y="4043363"/>
            <a:ext cx="10636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31" name="Line 187">
            <a:extLst>
              <a:ext uri="{FF2B5EF4-FFF2-40B4-BE49-F238E27FC236}">
                <a16:creationId xmlns:a16="http://schemas.microsoft.com/office/drawing/2014/main" id="{03133166-7EE2-514E-8026-127DF3FADE2F}"/>
              </a:ext>
            </a:extLst>
          </p:cNvPr>
          <p:cNvSpPr>
            <a:spLocks noChangeShapeType="1"/>
          </p:cNvSpPr>
          <p:nvPr/>
        </p:nvSpPr>
        <p:spPr bwMode="auto">
          <a:xfrm>
            <a:off x="4710113" y="4643438"/>
            <a:ext cx="10636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32" name="Line 188">
            <a:extLst>
              <a:ext uri="{FF2B5EF4-FFF2-40B4-BE49-F238E27FC236}">
                <a16:creationId xmlns:a16="http://schemas.microsoft.com/office/drawing/2014/main" id="{8C12480A-18D3-564F-A06F-4DC9E811B11E}"/>
              </a:ext>
            </a:extLst>
          </p:cNvPr>
          <p:cNvSpPr>
            <a:spLocks noChangeShapeType="1"/>
          </p:cNvSpPr>
          <p:nvPr/>
        </p:nvSpPr>
        <p:spPr bwMode="auto">
          <a:xfrm>
            <a:off x="4710113" y="5243513"/>
            <a:ext cx="10636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33" name="Line 189">
            <a:extLst>
              <a:ext uri="{FF2B5EF4-FFF2-40B4-BE49-F238E27FC236}">
                <a16:creationId xmlns:a16="http://schemas.microsoft.com/office/drawing/2014/main" id="{64E0AE53-2128-C04D-9C39-42D263CAB64A}"/>
              </a:ext>
            </a:extLst>
          </p:cNvPr>
          <p:cNvSpPr>
            <a:spLocks noChangeShapeType="1"/>
          </p:cNvSpPr>
          <p:nvPr/>
        </p:nvSpPr>
        <p:spPr bwMode="auto">
          <a:xfrm>
            <a:off x="4710113" y="3419475"/>
            <a:ext cx="10636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34" name="Line 190">
            <a:extLst>
              <a:ext uri="{FF2B5EF4-FFF2-40B4-BE49-F238E27FC236}">
                <a16:creationId xmlns:a16="http://schemas.microsoft.com/office/drawing/2014/main" id="{0AEEC258-0532-D34C-89FB-9F435C8476A5}"/>
              </a:ext>
            </a:extLst>
          </p:cNvPr>
          <p:cNvSpPr>
            <a:spLocks noChangeShapeType="1"/>
          </p:cNvSpPr>
          <p:nvPr/>
        </p:nvSpPr>
        <p:spPr bwMode="auto">
          <a:xfrm>
            <a:off x="4003675" y="2028825"/>
            <a:ext cx="1778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35" name="Rectangle 191">
            <a:extLst>
              <a:ext uri="{FF2B5EF4-FFF2-40B4-BE49-F238E27FC236}">
                <a16:creationId xmlns:a16="http://schemas.microsoft.com/office/drawing/2014/main" id="{9492F982-9989-974E-87BE-E41594F90BC0}"/>
              </a:ext>
            </a:extLst>
          </p:cNvPr>
          <p:cNvSpPr>
            <a:spLocks noChangeArrowheads="1"/>
          </p:cNvSpPr>
          <p:nvPr/>
        </p:nvSpPr>
        <p:spPr bwMode="auto">
          <a:xfrm>
            <a:off x="4175125" y="2006600"/>
            <a:ext cx="47625" cy="46038"/>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4636" name="Line 192">
            <a:extLst>
              <a:ext uri="{FF2B5EF4-FFF2-40B4-BE49-F238E27FC236}">
                <a16:creationId xmlns:a16="http://schemas.microsoft.com/office/drawing/2014/main" id="{CBFD981D-C3AF-2B4B-B8F9-3F73E27EC4F3}"/>
              </a:ext>
            </a:extLst>
          </p:cNvPr>
          <p:cNvSpPr>
            <a:spLocks noChangeShapeType="1"/>
          </p:cNvSpPr>
          <p:nvPr/>
        </p:nvSpPr>
        <p:spPr bwMode="auto">
          <a:xfrm>
            <a:off x="4186238" y="1917700"/>
            <a:ext cx="0" cy="10636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37" name="Line 193">
            <a:extLst>
              <a:ext uri="{FF2B5EF4-FFF2-40B4-BE49-F238E27FC236}">
                <a16:creationId xmlns:a16="http://schemas.microsoft.com/office/drawing/2014/main" id="{9AE8245B-FDC3-114F-85CA-BD11BCA8817D}"/>
              </a:ext>
            </a:extLst>
          </p:cNvPr>
          <p:cNvSpPr>
            <a:spLocks noChangeShapeType="1"/>
          </p:cNvSpPr>
          <p:nvPr/>
        </p:nvSpPr>
        <p:spPr bwMode="auto">
          <a:xfrm>
            <a:off x="4186238" y="2035175"/>
            <a:ext cx="0" cy="7778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38" name="Rectangle 194">
            <a:extLst>
              <a:ext uri="{FF2B5EF4-FFF2-40B4-BE49-F238E27FC236}">
                <a16:creationId xmlns:a16="http://schemas.microsoft.com/office/drawing/2014/main" id="{A831696E-1889-7744-BF23-5B41C2298EA5}"/>
              </a:ext>
            </a:extLst>
          </p:cNvPr>
          <p:cNvSpPr>
            <a:spLocks noChangeArrowheads="1"/>
          </p:cNvSpPr>
          <p:nvPr/>
        </p:nvSpPr>
        <p:spPr bwMode="auto">
          <a:xfrm>
            <a:off x="4138613" y="2798763"/>
            <a:ext cx="84137" cy="42862"/>
          </a:xfrm>
          <a:prstGeom prst="rect">
            <a:avLst/>
          </a:prstGeom>
          <a:solidFill>
            <a:srgbClr val="0000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4639" name="Line 195">
            <a:extLst>
              <a:ext uri="{FF2B5EF4-FFF2-40B4-BE49-F238E27FC236}">
                <a16:creationId xmlns:a16="http://schemas.microsoft.com/office/drawing/2014/main" id="{341E3A67-1C97-6548-9B67-157043CA184C}"/>
              </a:ext>
            </a:extLst>
          </p:cNvPr>
          <p:cNvSpPr>
            <a:spLocks noChangeShapeType="1"/>
          </p:cNvSpPr>
          <p:nvPr/>
        </p:nvSpPr>
        <p:spPr bwMode="auto">
          <a:xfrm>
            <a:off x="4186238" y="2824163"/>
            <a:ext cx="0" cy="58896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40" name="Rectangle 196">
            <a:extLst>
              <a:ext uri="{FF2B5EF4-FFF2-40B4-BE49-F238E27FC236}">
                <a16:creationId xmlns:a16="http://schemas.microsoft.com/office/drawing/2014/main" id="{85D50EAC-6764-7D49-80B5-5D5D2FCF46D1}"/>
              </a:ext>
            </a:extLst>
          </p:cNvPr>
          <p:cNvSpPr>
            <a:spLocks noChangeArrowheads="1"/>
          </p:cNvSpPr>
          <p:nvPr/>
        </p:nvSpPr>
        <p:spPr bwMode="auto">
          <a:xfrm>
            <a:off x="4175125" y="3406775"/>
            <a:ext cx="47625" cy="34925"/>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4641" name="Line 197">
            <a:extLst>
              <a:ext uri="{FF2B5EF4-FFF2-40B4-BE49-F238E27FC236}">
                <a16:creationId xmlns:a16="http://schemas.microsoft.com/office/drawing/2014/main" id="{81DA51A5-8E45-904C-AB16-2A1D2361E86E}"/>
              </a:ext>
            </a:extLst>
          </p:cNvPr>
          <p:cNvSpPr>
            <a:spLocks noChangeShapeType="1"/>
          </p:cNvSpPr>
          <p:nvPr/>
        </p:nvSpPr>
        <p:spPr bwMode="auto">
          <a:xfrm>
            <a:off x="4186238" y="3424238"/>
            <a:ext cx="0" cy="6127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42" name="Rectangle 198">
            <a:extLst>
              <a:ext uri="{FF2B5EF4-FFF2-40B4-BE49-F238E27FC236}">
                <a16:creationId xmlns:a16="http://schemas.microsoft.com/office/drawing/2014/main" id="{7DF12DF9-E924-2D46-85EC-50077BE2398E}"/>
              </a:ext>
            </a:extLst>
          </p:cNvPr>
          <p:cNvSpPr>
            <a:spLocks noChangeArrowheads="1"/>
          </p:cNvSpPr>
          <p:nvPr/>
        </p:nvSpPr>
        <p:spPr bwMode="auto">
          <a:xfrm>
            <a:off x="4175125" y="4030663"/>
            <a:ext cx="47625" cy="23812"/>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4643" name="Line 199">
            <a:extLst>
              <a:ext uri="{FF2B5EF4-FFF2-40B4-BE49-F238E27FC236}">
                <a16:creationId xmlns:a16="http://schemas.microsoft.com/office/drawing/2014/main" id="{1F6BE45F-A38A-1940-B4D6-2EAB6A40966E}"/>
              </a:ext>
            </a:extLst>
          </p:cNvPr>
          <p:cNvSpPr>
            <a:spLocks noChangeShapeType="1"/>
          </p:cNvSpPr>
          <p:nvPr/>
        </p:nvSpPr>
        <p:spPr bwMode="auto">
          <a:xfrm>
            <a:off x="4186238" y="4048125"/>
            <a:ext cx="0" cy="58896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44" name="Rectangle 200">
            <a:extLst>
              <a:ext uri="{FF2B5EF4-FFF2-40B4-BE49-F238E27FC236}">
                <a16:creationId xmlns:a16="http://schemas.microsoft.com/office/drawing/2014/main" id="{1124844C-FC94-7B40-84EA-3A7F63576CFA}"/>
              </a:ext>
            </a:extLst>
          </p:cNvPr>
          <p:cNvSpPr>
            <a:spLocks noChangeArrowheads="1"/>
          </p:cNvSpPr>
          <p:nvPr/>
        </p:nvSpPr>
        <p:spPr bwMode="auto">
          <a:xfrm>
            <a:off x="4175125" y="4630738"/>
            <a:ext cx="47625" cy="47625"/>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4645" name="Line 201">
            <a:extLst>
              <a:ext uri="{FF2B5EF4-FFF2-40B4-BE49-F238E27FC236}">
                <a16:creationId xmlns:a16="http://schemas.microsoft.com/office/drawing/2014/main" id="{FC3E21CE-E310-674F-9E60-B980C7526040}"/>
              </a:ext>
            </a:extLst>
          </p:cNvPr>
          <p:cNvSpPr>
            <a:spLocks noChangeShapeType="1"/>
          </p:cNvSpPr>
          <p:nvPr/>
        </p:nvSpPr>
        <p:spPr bwMode="auto">
          <a:xfrm>
            <a:off x="4186238" y="4648200"/>
            <a:ext cx="0" cy="58896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46" name="Rectangle 202">
            <a:extLst>
              <a:ext uri="{FF2B5EF4-FFF2-40B4-BE49-F238E27FC236}">
                <a16:creationId xmlns:a16="http://schemas.microsoft.com/office/drawing/2014/main" id="{4958A785-8F6A-824E-9C95-212D58B0BE38}"/>
              </a:ext>
            </a:extLst>
          </p:cNvPr>
          <p:cNvSpPr>
            <a:spLocks noChangeArrowheads="1"/>
          </p:cNvSpPr>
          <p:nvPr/>
        </p:nvSpPr>
        <p:spPr bwMode="auto">
          <a:xfrm>
            <a:off x="4175125" y="5232400"/>
            <a:ext cx="47625" cy="46038"/>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4647" name="Line 203">
            <a:extLst>
              <a:ext uri="{FF2B5EF4-FFF2-40B4-BE49-F238E27FC236}">
                <a16:creationId xmlns:a16="http://schemas.microsoft.com/office/drawing/2014/main" id="{19BB6476-9D6D-A64C-BA2A-E9EA3E46A8DE}"/>
              </a:ext>
            </a:extLst>
          </p:cNvPr>
          <p:cNvSpPr>
            <a:spLocks noChangeShapeType="1"/>
          </p:cNvSpPr>
          <p:nvPr/>
        </p:nvSpPr>
        <p:spPr bwMode="auto">
          <a:xfrm>
            <a:off x="4186238" y="5249863"/>
            <a:ext cx="0" cy="3524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48" name="Line 204">
            <a:extLst>
              <a:ext uri="{FF2B5EF4-FFF2-40B4-BE49-F238E27FC236}">
                <a16:creationId xmlns:a16="http://schemas.microsoft.com/office/drawing/2014/main" id="{EA013165-8C1C-D540-B184-9DBB74D9768D}"/>
              </a:ext>
            </a:extLst>
          </p:cNvPr>
          <p:cNvSpPr>
            <a:spLocks noChangeShapeType="1"/>
          </p:cNvSpPr>
          <p:nvPr/>
        </p:nvSpPr>
        <p:spPr bwMode="auto">
          <a:xfrm>
            <a:off x="4192588" y="2817813"/>
            <a:ext cx="5064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49" name="Line 205">
            <a:extLst>
              <a:ext uri="{FF2B5EF4-FFF2-40B4-BE49-F238E27FC236}">
                <a16:creationId xmlns:a16="http://schemas.microsoft.com/office/drawing/2014/main" id="{13E02B8A-2226-5340-9554-68D7D7A939DA}"/>
              </a:ext>
            </a:extLst>
          </p:cNvPr>
          <p:cNvSpPr>
            <a:spLocks noChangeShapeType="1"/>
          </p:cNvSpPr>
          <p:nvPr/>
        </p:nvSpPr>
        <p:spPr bwMode="auto">
          <a:xfrm>
            <a:off x="4192588" y="3419475"/>
            <a:ext cx="5064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50" name="Line 206">
            <a:extLst>
              <a:ext uri="{FF2B5EF4-FFF2-40B4-BE49-F238E27FC236}">
                <a16:creationId xmlns:a16="http://schemas.microsoft.com/office/drawing/2014/main" id="{F2B3F55C-0C1C-554C-B3CB-7225613D34C7}"/>
              </a:ext>
            </a:extLst>
          </p:cNvPr>
          <p:cNvSpPr>
            <a:spLocks noChangeShapeType="1"/>
          </p:cNvSpPr>
          <p:nvPr/>
        </p:nvSpPr>
        <p:spPr bwMode="auto">
          <a:xfrm>
            <a:off x="4192588" y="4043363"/>
            <a:ext cx="5064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51" name="Line 207">
            <a:extLst>
              <a:ext uri="{FF2B5EF4-FFF2-40B4-BE49-F238E27FC236}">
                <a16:creationId xmlns:a16="http://schemas.microsoft.com/office/drawing/2014/main" id="{8EF7A880-736E-7249-85BF-E5CA50783CE0}"/>
              </a:ext>
            </a:extLst>
          </p:cNvPr>
          <p:cNvSpPr>
            <a:spLocks noChangeShapeType="1"/>
          </p:cNvSpPr>
          <p:nvPr/>
        </p:nvSpPr>
        <p:spPr bwMode="auto">
          <a:xfrm>
            <a:off x="4192588" y="4643438"/>
            <a:ext cx="5064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52" name="Line 208">
            <a:extLst>
              <a:ext uri="{FF2B5EF4-FFF2-40B4-BE49-F238E27FC236}">
                <a16:creationId xmlns:a16="http://schemas.microsoft.com/office/drawing/2014/main" id="{537BE8ED-C504-EE42-BA38-0CF79D05D324}"/>
              </a:ext>
            </a:extLst>
          </p:cNvPr>
          <p:cNvSpPr>
            <a:spLocks noChangeShapeType="1"/>
          </p:cNvSpPr>
          <p:nvPr/>
        </p:nvSpPr>
        <p:spPr bwMode="auto">
          <a:xfrm>
            <a:off x="4192588" y="5243513"/>
            <a:ext cx="5064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53" name="Line 209">
            <a:extLst>
              <a:ext uri="{FF2B5EF4-FFF2-40B4-BE49-F238E27FC236}">
                <a16:creationId xmlns:a16="http://schemas.microsoft.com/office/drawing/2014/main" id="{E7895AD7-9657-4649-98D6-4493F62C19BD}"/>
              </a:ext>
            </a:extLst>
          </p:cNvPr>
          <p:cNvSpPr>
            <a:spLocks noChangeShapeType="1"/>
          </p:cNvSpPr>
          <p:nvPr/>
        </p:nvSpPr>
        <p:spPr bwMode="auto">
          <a:xfrm>
            <a:off x="4386263" y="2035175"/>
            <a:ext cx="0" cy="10636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54" name="Line 210">
            <a:extLst>
              <a:ext uri="{FF2B5EF4-FFF2-40B4-BE49-F238E27FC236}">
                <a16:creationId xmlns:a16="http://schemas.microsoft.com/office/drawing/2014/main" id="{F5FF8239-9C2B-E148-B631-4B5A5E955F59}"/>
              </a:ext>
            </a:extLst>
          </p:cNvPr>
          <p:cNvSpPr>
            <a:spLocks noChangeShapeType="1"/>
          </p:cNvSpPr>
          <p:nvPr/>
        </p:nvSpPr>
        <p:spPr bwMode="auto">
          <a:xfrm>
            <a:off x="4392613" y="2028825"/>
            <a:ext cx="1762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55" name="Rectangle 211">
            <a:extLst>
              <a:ext uri="{FF2B5EF4-FFF2-40B4-BE49-F238E27FC236}">
                <a16:creationId xmlns:a16="http://schemas.microsoft.com/office/drawing/2014/main" id="{F3463A21-9847-CD45-B51D-D44C1B41BFCC}"/>
              </a:ext>
            </a:extLst>
          </p:cNvPr>
          <p:cNvSpPr>
            <a:spLocks noChangeArrowheads="1"/>
          </p:cNvSpPr>
          <p:nvPr/>
        </p:nvSpPr>
        <p:spPr bwMode="auto">
          <a:xfrm>
            <a:off x="4564063" y="2006600"/>
            <a:ext cx="46037" cy="46038"/>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4656" name="Line 212">
            <a:extLst>
              <a:ext uri="{FF2B5EF4-FFF2-40B4-BE49-F238E27FC236}">
                <a16:creationId xmlns:a16="http://schemas.microsoft.com/office/drawing/2014/main" id="{7DF8A357-D4E6-A644-AD2C-2FE540465358}"/>
              </a:ext>
            </a:extLst>
          </p:cNvPr>
          <p:cNvSpPr>
            <a:spLocks noChangeShapeType="1"/>
          </p:cNvSpPr>
          <p:nvPr/>
        </p:nvSpPr>
        <p:spPr bwMode="auto">
          <a:xfrm>
            <a:off x="4575175" y="1917700"/>
            <a:ext cx="0" cy="10636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57" name="Line 213">
            <a:extLst>
              <a:ext uri="{FF2B5EF4-FFF2-40B4-BE49-F238E27FC236}">
                <a16:creationId xmlns:a16="http://schemas.microsoft.com/office/drawing/2014/main" id="{4C6FE10E-6198-0F4D-BCA3-D6E6F3FB876E}"/>
              </a:ext>
            </a:extLst>
          </p:cNvPr>
          <p:cNvSpPr>
            <a:spLocks noChangeShapeType="1"/>
          </p:cNvSpPr>
          <p:nvPr/>
        </p:nvSpPr>
        <p:spPr bwMode="auto">
          <a:xfrm>
            <a:off x="4575175" y="2035175"/>
            <a:ext cx="0" cy="35671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58" name="Line 214">
            <a:extLst>
              <a:ext uri="{FF2B5EF4-FFF2-40B4-BE49-F238E27FC236}">
                <a16:creationId xmlns:a16="http://schemas.microsoft.com/office/drawing/2014/main" id="{CC2F0428-7F39-7345-8A88-72B3444766F9}"/>
              </a:ext>
            </a:extLst>
          </p:cNvPr>
          <p:cNvSpPr>
            <a:spLocks noChangeShapeType="1"/>
          </p:cNvSpPr>
          <p:nvPr/>
        </p:nvSpPr>
        <p:spPr bwMode="auto">
          <a:xfrm>
            <a:off x="3621088" y="2400300"/>
            <a:ext cx="0" cy="10636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59" name="Line 215">
            <a:extLst>
              <a:ext uri="{FF2B5EF4-FFF2-40B4-BE49-F238E27FC236}">
                <a16:creationId xmlns:a16="http://schemas.microsoft.com/office/drawing/2014/main" id="{27574780-23CD-F34A-A110-CB3E5DA34896}"/>
              </a:ext>
            </a:extLst>
          </p:cNvPr>
          <p:cNvSpPr>
            <a:spLocks noChangeShapeType="1"/>
          </p:cNvSpPr>
          <p:nvPr/>
        </p:nvSpPr>
        <p:spPr bwMode="auto">
          <a:xfrm>
            <a:off x="3621088" y="2517775"/>
            <a:ext cx="0" cy="30845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60" name="Line 216">
            <a:extLst>
              <a:ext uri="{FF2B5EF4-FFF2-40B4-BE49-F238E27FC236}">
                <a16:creationId xmlns:a16="http://schemas.microsoft.com/office/drawing/2014/main" id="{5C70505B-BBCF-2148-9954-BC71B16321CE}"/>
              </a:ext>
            </a:extLst>
          </p:cNvPr>
          <p:cNvSpPr>
            <a:spLocks noChangeShapeType="1"/>
          </p:cNvSpPr>
          <p:nvPr/>
        </p:nvSpPr>
        <p:spPr bwMode="auto">
          <a:xfrm>
            <a:off x="5529263" y="5191125"/>
            <a:ext cx="0" cy="1047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61" name="Line 217">
            <a:extLst>
              <a:ext uri="{FF2B5EF4-FFF2-40B4-BE49-F238E27FC236}">
                <a16:creationId xmlns:a16="http://schemas.microsoft.com/office/drawing/2014/main" id="{93C076D1-AC15-244D-8DEA-F192E8D02250}"/>
              </a:ext>
            </a:extLst>
          </p:cNvPr>
          <p:cNvSpPr>
            <a:spLocks noChangeShapeType="1"/>
          </p:cNvSpPr>
          <p:nvPr/>
        </p:nvSpPr>
        <p:spPr bwMode="auto">
          <a:xfrm>
            <a:off x="6235700" y="5191125"/>
            <a:ext cx="0" cy="1047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62" name="Line 218">
            <a:extLst>
              <a:ext uri="{FF2B5EF4-FFF2-40B4-BE49-F238E27FC236}">
                <a16:creationId xmlns:a16="http://schemas.microsoft.com/office/drawing/2014/main" id="{602BB898-B902-034D-87E2-A7DF5677D52F}"/>
              </a:ext>
            </a:extLst>
          </p:cNvPr>
          <p:cNvSpPr>
            <a:spLocks noChangeShapeType="1"/>
          </p:cNvSpPr>
          <p:nvPr/>
        </p:nvSpPr>
        <p:spPr bwMode="auto">
          <a:xfrm>
            <a:off x="6929438" y="5191125"/>
            <a:ext cx="0" cy="1047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63" name="Line 219">
            <a:extLst>
              <a:ext uri="{FF2B5EF4-FFF2-40B4-BE49-F238E27FC236}">
                <a16:creationId xmlns:a16="http://schemas.microsoft.com/office/drawing/2014/main" id="{8754C8D1-8723-C245-8D25-A9E43E96BF2E}"/>
              </a:ext>
            </a:extLst>
          </p:cNvPr>
          <p:cNvSpPr>
            <a:spLocks noChangeShapeType="1"/>
          </p:cNvSpPr>
          <p:nvPr/>
        </p:nvSpPr>
        <p:spPr bwMode="auto">
          <a:xfrm>
            <a:off x="7635875" y="5191125"/>
            <a:ext cx="0" cy="1047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64" name="Line 220">
            <a:extLst>
              <a:ext uri="{FF2B5EF4-FFF2-40B4-BE49-F238E27FC236}">
                <a16:creationId xmlns:a16="http://schemas.microsoft.com/office/drawing/2014/main" id="{C6431840-EA68-6E4B-872D-F2B48D6C8766}"/>
              </a:ext>
            </a:extLst>
          </p:cNvPr>
          <p:cNvSpPr>
            <a:spLocks noChangeShapeType="1"/>
          </p:cNvSpPr>
          <p:nvPr/>
        </p:nvSpPr>
        <p:spPr bwMode="auto">
          <a:xfrm>
            <a:off x="5275263" y="2759075"/>
            <a:ext cx="1174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65" name="Line 221">
            <a:extLst>
              <a:ext uri="{FF2B5EF4-FFF2-40B4-BE49-F238E27FC236}">
                <a16:creationId xmlns:a16="http://schemas.microsoft.com/office/drawing/2014/main" id="{45ADB105-04FD-6644-9BA6-6CB2294A924E}"/>
              </a:ext>
            </a:extLst>
          </p:cNvPr>
          <p:cNvSpPr>
            <a:spLocks noChangeShapeType="1"/>
          </p:cNvSpPr>
          <p:nvPr/>
        </p:nvSpPr>
        <p:spPr bwMode="auto">
          <a:xfrm>
            <a:off x="5405438" y="2759075"/>
            <a:ext cx="1174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66" name="Rectangle 222">
            <a:extLst>
              <a:ext uri="{FF2B5EF4-FFF2-40B4-BE49-F238E27FC236}">
                <a16:creationId xmlns:a16="http://schemas.microsoft.com/office/drawing/2014/main" id="{595B7303-C220-9E4F-8E3F-BBB2FEE87C42}"/>
              </a:ext>
            </a:extLst>
          </p:cNvPr>
          <p:cNvSpPr>
            <a:spLocks noChangeArrowheads="1"/>
          </p:cNvSpPr>
          <p:nvPr/>
        </p:nvSpPr>
        <p:spPr bwMode="auto">
          <a:xfrm>
            <a:off x="5516563" y="2747963"/>
            <a:ext cx="36512" cy="34925"/>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4667" name="Line 223">
            <a:extLst>
              <a:ext uri="{FF2B5EF4-FFF2-40B4-BE49-F238E27FC236}">
                <a16:creationId xmlns:a16="http://schemas.microsoft.com/office/drawing/2014/main" id="{E2F76313-B1F1-0B4E-9717-388FE65C5300}"/>
              </a:ext>
            </a:extLst>
          </p:cNvPr>
          <p:cNvSpPr>
            <a:spLocks noChangeShapeType="1"/>
          </p:cNvSpPr>
          <p:nvPr/>
        </p:nvSpPr>
        <p:spPr bwMode="auto">
          <a:xfrm>
            <a:off x="5534025" y="2759075"/>
            <a:ext cx="69532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68" name="Rectangle 224">
            <a:extLst>
              <a:ext uri="{FF2B5EF4-FFF2-40B4-BE49-F238E27FC236}">
                <a16:creationId xmlns:a16="http://schemas.microsoft.com/office/drawing/2014/main" id="{E35188F7-5DB0-944D-AE4D-2A6BC9391C6F}"/>
              </a:ext>
            </a:extLst>
          </p:cNvPr>
          <p:cNvSpPr>
            <a:spLocks noChangeArrowheads="1"/>
          </p:cNvSpPr>
          <p:nvPr/>
        </p:nvSpPr>
        <p:spPr bwMode="auto">
          <a:xfrm>
            <a:off x="6223000" y="2747963"/>
            <a:ext cx="47625" cy="34925"/>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4669" name="Line 225">
            <a:extLst>
              <a:ext uri="{FF2B5EF4-FFF2-40B4-BE49-F238E27FC236}">
                <a16:creationId xmlns:a16="http://schemas.microsoft.com/office/drawing/2014/main" id="{ABB1EB74-26E7-7A4A-9DBD-5F1965221D73}"/>
              </a:ext>
            </a:extLst>
          </p:cNvPr>
          <p:cNvSpPr>
            <a:spLocks noChangeShapeType="1"/>
          </p:cNvSpPr>
          <p:nvPr/>
        </p:nvSpPr>
        <p:spPr bwMode="auto">
          <a:xfrm>
            <a:off x="6240463" y="2759075"/>
            <a:ext cx="68262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70" name="Rectangle 226">
            <a:extLst>
              <a:ext uri="{FF2B5EF4-FFF2-40B4-BE49-F238E27FC236}">
                <a16:creationId xmlns:a16="http://schemas.microsoft.com/office/drawing/2014/main" id="{1B882F86-EBE0-AB46-B14A-9803E86B48AE}"/>
              </a:ext>
            </a:extLst>
          </p:cNvPr>
          <p:cNvSpPr>
            <a:spLocks noChangeArrowheads="1"/>
          </p:cNvSpPr>
          <p:nvPr/>
        </p:nvSpPr>
        <p:spPr bwMode="auto">
          <a:xfrm>
            <a:off x="6918325" y="2747963"/>
            <a:ext cx="46038" cy="34925"/>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4671" name="Line 227">
            <a:extLst>
              <a:ext uri="{FF2B5EF4-FFF2-40B4-BE49-F238E27FC236}">
                <a16:creationId xmlns:a16="http://schemas.microsoft.com/office/drawing/2014/main" id="{9A4A922B-8501-4042-AC4D-5EEFCD9AB226}"/>
              </a:ext>
            </a:extLst>
          </p:cNvPr>
          <p:cNvSpPr>
            <a:spLocks noChangeShapeType="1"/>
          </p:cNvSpPr>
          <p:nvPr/>
        </p:nvSpPr>
        <p:spPr bwMode="auto">
          <a:xfrm>
            <a:off x="6935788" y="2759075"/>
            <a:ext cx="69373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72" name="Rectangle 228">
            <a:extLst>
              <a:ext uri="{FF2B5EF4-FFF2-40B4-BE49-F238E27FC236}">
                <a16:creationId xmlns:a16="http://schemas.microsoft.com/office/drawing/2014/main" id="{DDD72F50-1703-C34B-9F44-16770FEB13CD}"/>
              </a:ext>
            </a:extLst>
          </p:cNvPr>
          <p:cNvSpPr>
            <a:spLocks noChangeArrowheads="1"/>
          </p:cNvSpPr>
          <p:nvPr/>
        </p:nvSpPr>
        <p:spPr bwMode="auto">
          <a:xfrm>
            <a:off x="7624763" y="2747963"/>
            <a:ext cx="46037" cy="34925"/>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4673" name="Line 229">
            <a:extLst>
              <a:ext uri="{FF2B5EF4-FFF2-40B4-BE49-F238E27FC236}">
                <a16:creationId xmlns:a16="http://schemas.microsoft.com/office/drawing/2014/main" id="{CC426BFB-9A8C-CC4E-9744-253C7BD18A06}"/>
              </a:ext>
            </a:extLst>
          </p:cNvPr>
          <p:cNvSpPr>
            <a:spLocks noChangeShapeType="1"/>
          </p:cNvSpPr>
          <p:nvPr/>
        </p:nvSpPr>
        <p:spPr bwMode="auto">
          <a:xfrm>
            <a:off x="7642225" y="2759075"/>
            <a:ext cx="8270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74" name="Line 230">
            <a:extLst>
              <a:ext uri="{FF2B5EF4-FFF2-40B4-BE49-F238E27FC236}">
                <a16:creationId xmlns:a16="http://schemas.microsoft.com/office/drawing/2014/main" id="{C9FAA5A7-E9FD-484A-8937-09E06A367700}"/>
              </a:ext>
            </a:extLst>
          </p:cNvPr>
          <p:cNvSpPr>
            <a:spLocks noChangeShapeType="1"/>
          </p:cNvSpPr>
          <p:nvPr/>
        </p:nvSpPr>
        <p:spPr bwMode="auto">
          <a:xfrm>
            <a:off x="5529263" y="2765425"/>
            <a:ext cx="0" cy="24130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75" name="Line 231">
            <a:extLst>
              <a:ext uri="{FF2B5EF4-FFF2-40B4-BE49-F238E27FC236}">
                <a16:creationId xmlns:a16="http://schemas.microsoft.com/office/drawing/2014/main" id="{21F7503D-3C87-E743-B739-8C9F8B730227}"/>
              </a:ext>
            </a:extLst>
          </p:cNvPr>
          <p:cNvSpPr>
            <a:spLocks noChangeShapeType="1"/>
          </p:cNvSpPr>
          <p:nvPr/>
        </p:nvSpPr>
        <p:spPr bwMode="auto">
          <a:xfrm>
            <a:off x="6235700" y="2765425"/>
            <a:ext cx="0" cy="24130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76" name="Line 232">
            <a:extLst>
              <a:ext uri="{FF2B5EF4-FFF2-40B4-BE49-F238E27FC236}">
                <a16:creationId xmlns:a16="http://schemas.microsoft.com/office/drawing/2014/main" id="{94A9045A-623A-FE46-8CB8-42F359488329}"/>
              </a:ext>
            </a:extLst>
          </p:cNvPr>
          <p:cNvSpPr>
            <a:spLocks noChangeShapeType="1"/>
          </p:cNvSpPr>
          <p:nvPr/>
        </p:nvSpPr>
        <p:spPr bwMode="auto">
          <a:xfrm>
            <a:off x="6929438" y="2765425"/>
            <a:ext cx="0" cy="24130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77" name="Line 233">
            <a:extLst>
              <a:ext uri="{FF2B5EF4-FFF2-40B4-BE49-F238E27FC236}">
                <a16:creationId xmlns:a16="http://schemas.microsoft.com/office/drawing/2014/main" id="{423BD6A5-F5C3-764C-B5F1-A45283FE0F7A}"/>
              </a:ext>
            </a:extLst>
          </p:cNvPr>
          <p:cNvSpPr>
            <a:spLocks noChangeShapeType="1"/>
          </p:cNvSpPr>
          <p:nvPr/>
        </p:nvSpPr>
        <p:spPr bwMode="auto">
          <a:xfrm>
            <a:off x="7635875" y="2765425"/>
            <a:ext cx="0" cy="24130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78" name="Line 234">
            <a:extLst>
              <a:ext uri="{FF2B5EF4-FFF2-40B4-BE49-F238E27FC236}">
                <a16:creationId xmlns:a16="http://schemas.microsoft.com/office/drawing/2014/main" id="{BB66E364-E832-8D4B-9044-CB4538924A38}"/>
              </a:ext>
            </a:extLst>
          </p:cNvPr>
          <p:cNvSpPr>
            <a:spLocks noChangeShapeType="1"/>
          </p:cNvSpPr>
          <p:nvPr/>
        </p:nvSpPr>
        <p:spPr bwMode="auto">
          <a:xfrm>
            <a:off x="3998913" y="2400300"/>
            <a:ext cx="0" cy="10636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79" name="Line 235">
            <a:extLst>
              <a:ext uri="{FF2B5EF4-FFF2-40B4-BE49-F238E27FC236}">
                <a16:creationId xmlns:a16="http://schemas.microsoft.com/office/drawing/2014/main" id="{94D0B94B-2ED9-3848-BF11-749112F880C5}"/>
              </a:ext>
            </a:extLst>
          </p:cNvPr>
          <p:cNvSpPr>
            <a:spLocks noChangeShapeType="1"/>
          </p:cNvSpPr>
          <p:nvPr/>
        </p:nvSpPr>
        <p:spPr bwMode="auto">
          <a:xfrm>
            <a:off x="4710113" y="2700338"/>
            <a:ext cx="10636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80" name="Line 236">
            <a:extLst>
              <a:ext uri="{FF2B5EF4-FFF2-40B4-BE49-F238E27FC236}">
                <a16:creationId xmlns:a16="http://schemas.microsoft.com/office/drawing/2014/main" id="{85A04447-CA36-9844-A30E-8F3D569DDFF3}"/>
              </a:ext>
            </a:extLst>
          </p:cNvPr>
          <p:cNvSpPr>
            <a:spLocks noChangeShapeType="1"/>
          </p:cNvSpPr>
          <p:nvPr/>
        </p:nvSpPr>
        <p:spPr bwMode="auto">
          <a:xfrm>
            <a:off x="4710113" y="3913188"/>
            <a:ext cx="10636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81" name="Line 237">
            <a:extLst>
              <a:ext uri="{FF2B5EF4-FFF2-40B4-BE49-F238E27FC236}">
                <a16:creationId xmlns:a16="http://schemas.microsoft.com/office/drawing/2014/main" id="{5E5678E0-A1B0-4745-B3A4-DCE8AACCC19F}"/>
              </a:ext>
            </a:extLst>
          </p:cNvPr>
          <p:cNvSpPr>
            <a:spLocks noChangeShapeType="1"/>
          </p:cNvSpPr>
          <p:nvPr/>
        </p:nvSpPr>
        <p:spPr bwMode="auto">
          <a:xfrm>
            <a:off x="4710113" y="4513263"/>
            <a:ext cx="10636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82" name="Line 238">
            <a:extLst>
              <a:ext uri="{FF2B5EF4-FFF2-40B4-BE49-F238E27FC236}">
                <a16:creationId xmlns:a16="http://schemas.microsoft.com/office/drawing/2014/main" id="{5E36F79A-2B51-244A-9935-27EE3299C604}"/>
              </a:ext>
            </a:extLst>
          </p:cNvPr>
          <p:cNvSpPr>
            <a:spLocks noChangeShapeType="1"/>
          </p:cNvSpPr>
          <p:nvPr/>
        </p:nvSpPr>
        <p:spPr bwMode="auto">
          <a:xfrm>
            <a:off x="4710113" y="5126038"/>
            <a:ext cx="10636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83" name="Line 239">
            <a:extLst>
              <a:ext uri="{FF2B5EF4-FFF2-40B4-BE49-F238E27FC236}">
                <a16:creationId xmlns:a16="http://schemas.microsoft.com/office/drawing/2014/main" id="{E5A9E66B-3B84-2043-B43C-A778F4774963}"/>
              </a:ext>
            </a:extLst>
          </p:cNvPr>
          <p:cNvSpPr>
            <a:spLocks noChangeShapeType="1"/>
          </p:cNvSpPr>
          <p:nvPr/>
        </p:nvSpPr>
        <p:spPr bwMode="auto">
          <a:xfrm>
            <a:off x="4710113" y="3313113"/>
            <a:ext cx="10636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84" name="Line 240">
            <a:extLst>
              <a:ext uri="{FF2B5EF4-FFF2-40B4-BE49-F238E27FC236}">
                <a16:creationId xmlns:a16="http://schemas.microsoft.com/office/drawing/2014/main" id="{2DDA4C6E-28D8-0541-BB96-4D3C23B5F450}"/>
              </a:ext>
            </a:extLst>
          </p:cNvPr>
          <p:cNvSpPr>
            <a:spLocks noChangeShapeType="1"/>
          </p:cNvSpPr>
          <p:nvPr/>
        </p:nvSpPr>
        <p:spPr bwMode="auto">
          <a:xfrm>
            <a:off x="3998913" y="2517775"/>
            <a:ext cx="0" cy="1762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85" name="Rectangle 241">
            <a:extLst>
              <a:ext uri="{FF2B5EF4-FFF2-40B4-BE49-F238E27FC236}">
                <a16:creationId xmlns:a16="http://schemas.microsoft.com/office/drawing/2014/main" id="{12324CA9-B447-B04C-A7AC-A9F0D83E7E18}"/>
              </a:ext>
            </a:extLst>
          </p:cNvPr>
          <p:cNvSpPr>
            <a:spLocks noChangeArrowheads="1"/>
          </p:cNvSpPr>
          <p:nvPr/>
        </p:nvSpPr>
        <p:spPr bwMode="auto">
          <a:xfrm>
            <a:off x="3986213" y="2689225"/>
            <a:ext cx="47625" cy="23813"/>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4686" name="Line 242">
            <a:extLst>
              <a:ext uri="{FF2B5EF4-FFF2-40B4-BE49-F238E27FC236}">
                <a16:creationId xmlns:a16="http://schemas.microsoft.com/office/drawing/2014/main" id="{CF166A10-05BE-564E-AA16-7C1DA552A75B}"/>
              </a:ext>
            </a:extLst>
          </p:cNvPr>
          <p:cNvSpPr>
            <a:spLocks noChangeShapeType="1"/>
          </p:cNvSpPr>
          <p:nvPr/>
        </p:nvSpPr>
        <p:spPr bwMode="auto">
          <a:xfrm>
            <a:off x="3998913" y="2706688"/>
            <a:ext cx="0" cy="6000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87" name="Rectangle 243">
            <a:extLst>
              <a:ext uri="{FF2B5EF4-FFF2-40B4-BE49-F238E27FC236}">
                <a16:creationId xmlns:a16="http://schemas.microsoft.com/office/drawing/2014/main" id="{7FDE4D29-243A-D740-BDFC-0A3005130AA2}"/>
              </a:ext>
            </a:extLst>
          </p:cNvPr>
          <p:cNvSpPr>
            <a:spLocks noChangeArrowheads="1"/>
          </p:cNvSpPr>
          <p:nvPr/>
        </p:nvSpPr>
        <p:spPr bwMode="auto">
          <a:xfrm>
            <a:off x="3986213" y="3300413"/>
            <a:ext cx="47625" cy="36512"/>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4688" name="Line 244">
            <a:extLst>
              <a:ext uri="{FF2B5EF4-FFF2-40B4-BE49-F238E27FC236}">
                <a16:creationId xmlns:a16="http://schemas.microsoft.com/office/drawing/2014/main" id="{92C8617F-2AE0-D04E-9C12-BAE04ED44148}"/>
              </a:ext>
            </a:extLst>
          </p:cNvPr>
          <p:cNvSpPr>
            <a:spLocks noChangeShapeType="1"/>
          </p:cNvSpPr>
          <p:nvPr/>
        </p:nvSpPr>
        <p:spPr bwMode="auto">
          <a:xfrm>
            <a:off x="3998913" y="3317875"/>
            <a:ext cx="0" cy="58896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89" name="Rectangle 245">
            <a:extLst>
              <a:ext uri="{FF2B5EF4-FFF2-40B4-BE49-F238E27FC236}">
                <a16:creationId xmlns:a16="http://schemas.microsoft.com/office/drawing/2014/main" id="{EE96B6EA-D490-024C-862A-A279302265C0}"/>
              </a:ext>
            </a:extLst>
          </p:cNvPr>
          <p:cNvSpPr>
            <a:spLocks noChangeArrowheads="1"/>
          </p:cNvSpPr>
          <p:nvPr/>
        </p:nvSpPr>
        <p:spPr bwMode="auto">
          <a:xfrm>
            <a:off x="3986213" y="3902075"/>
            <a:ext cx="47625" cy="34925"/>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4690" name="Line 246">
            <a:extLst>
              <a:ext uri="{FF2B5EF4-FFF2-40B4-BE49-F238E27FC236}">
                <a16:creationId xmlns:a16="http://schemas.microsoft.com/office/drawing/2014/main" id="{644C6400-05A7-0C46-B249-A8B7F4DC9327}"/>
              </a:ext>
            </a:extLst>
          </p:cNvPr>
          <p:cNvSpPr>
            <a:spLocks noChangeShapeType="1"/>
          </p:cNvSpPr>
          <p:nvPr/>
        </p:nvSpPr>
        <p:spPr bwMode="auto">
          <a:xfrm>
            <a:off x="3998913" y="3919538"/>
            <a:ext cx="0" cy="5873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91" name="Rectangle 247">
            <a:extLst>
              <a:ext uri="{FF2B5EF4-FFF2-40B4-BE49-F238E27FC236}">
                <a16:creationId xmlns:a16="http://schemas.microsoft.com/office/drawing/2014/main" id="{50447558-714E-0A4B-82DD-190AD369BB73}"/>
              </a:ext>
            </a:extLst>
          </p:cNvPr>
          <p:cNvSpPr>
            <a:spLocks noChangeArrowheads="1"/>
          </p:cNvSpPr>
          <p:nvPr/>
        </p:nvSpPr>
        <p:spPr bwMode="auto">
          <a:xfrm>
            <a:off x="3986213" y="4502150"/>
            <a:ext cx="47625" cy="46038"/>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4692" name="Line 248">
            <a:extLst>
              <a:ext uri="{FF2B5EF4-FFF2-40B4-BE49-F238E27FC236}">
                <a16:creationId xmlns:a16="http://schemas.microsoft.com/office/drawing/2014/main" id="{B0955D73-6FA7-834C-8C89-D9C65876D287}"/>
              </a:ext>
            </a:extLst>
          </p:cNvPr>
          <p:cNvSpPr>
            <a:spLocks noChangeShapeType="1"/>
          </p:cNvSpPr>
          <p:nvPr/>
        </p:nvSpPr>
        <p:spPr bwMode="auto">
          <a:xfrm>
            <a:off x="3998913" y="4519613"/>
            <a:ext cx="0" cy="6000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93" name="Rectangle 249">
            <a:extLst>
              <a:ext uri="{FF2B5EF4-FFF2-40B4-BE49-F238E27FC236}">
                <a16:creationId xmlns:a16="http://schemas.microsoft.com/office/drawing/2014/main" id="{0A46EAD5-CC1D-E045-9F88-E003C00A0454}"/>
              </a:ext>
            </a:extLst>
          </p:cNvPr>
          <p:cNvSpPr>
            <a:spLocks noChangeArrowheads="1"/>
          </p:cNvSpPr>
          <p:nvPr/>
        </p:nvSpPr>
        <p:spPr bwMode="auto">
          <a:xfrm>
            <a:off x="3986213" y="5126038"/>
            <a:ext cx="47625" cy="23812"/>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4694" name="Line 250">
            <a:extLst>
              <a:ext uri="{FF2B5EF4-FFF2-40B4-BE49-F238E27FC236}">
                <a16:creationId xmlns:a16="http://schemas.microsoft.com/office/drawing/2014/main" id="{E04B8454-2C41-7447-BB56-17343F874293}"/>
              </a:ext>
            </a:extLst>
          </p:cNvPr>
          <p:cNvSpPr>
            <a:spLocks noChangeShapeType="1"/>
          </p:cNvSpPr>
          <p:nvPr/>
        </p:nvSpPr>
        <p:spPr bwMode="auto">
          <a:xfrm>
            <a:off x="3998913" y="5130800"/>
            <a:ext cx="0" cy="4714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95" name="Line 251">
            <a:extLst>
              <a:ext uri="{FF2B5EF4-FFF2-40B4-BE49-F238E27FC236}">
                <a16:creationId xmlns:a16="http://schemas.microsoft.com/office/drawing/2014/main" id="{5AB6BF6D-8CC1-794C-B2C4-468E583BF708}"/>
              </a:ext>
            </a:extLst>
          </p:cNvPr>
          <p:cNvSpPr>
            <a:spLocks noChangeShapeType="1"/>
          </p:cNvSpPr>
          <p:nvPr/>
        </p:nvSpPr>
        <p:spPr bwMode="auto">
          <a:xfrm>
            <a:off x="4003675" y="2700338"/>
            <a:ext cx="69532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96" name="Line 252">
            <a:extLst>
              <a:ext uri="{FF2B5EF4-FFF2-40B4-BE49-F238E27FC236}">
                <a16:creationId xmlns:a16="http://schemas.microsoft.com/office/drawing/2014/main" id="{FFEF6870-C4B5-E14D-A44F-4D344BDAC13B}"/>
              </a:ext>
            </a:extLst>
          </p:cNvPr>
          <p:cNvSpPr>
            <a:spLocks noChangeShapeType="1"/>
          </p:cNvSpPr>
          <p:nvPr/>
        </p:nvSpPr>
        <p:spPr bwMode="auto">
          <a:xfrm>
            <a:off x="4003675" y="3313113"/>
            <a:ext cx="69532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97" name="Line 253">
            <a:extLst>
              <a:ext uri="{FF2B5EF4-FFF2-40B4-BE49-F238E27FC236}">
                <a16:creationId xmlns:a16="http://schemas.microsoft.com/office/drawing/2014/main" id="{AF40AB60-6C00-0F4C-896D-53F5439407BB}"/>
              </a:ext>
            </a:extLst>
          </p:cNvPr>
          <p:cNvSpPr>
            <a:spLocks noChangeShapeType="1"/>
          </p:cNvSpPr>
          <p:nvPr/>
        </p:nvSpPr>
        <p:spPr bwMode="auto">
          <a:xfrm>
            <a:off x="4003675" y="3913188"/>
            <a:ext cx="69532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98" name="Line 254">
            <a:extLst>
              <a:ext uri="{FF2B5EF4-FFF2-40B4-BE49-F238E27FC236}">
                <a16:creationId xmlns:a16="http://schemas.microsoft.com/office/drawing/2014/main" id="{78812DEE-6C34-1D4E-95AE-3B60F6E5C936}"/>
              </a:ext>
            </a:extLst>
          </p:cNvPr>
          <p:cNvSpPr>
            <a:spLocks noChangeShapeType="1"/>
          </p:cNvSpPr>
          <p:nvPr/>
        </p:nvSpPr>
        <p:spPr bwMode="auto">
          <a:xfrm>
            <a:off x="4003675" y="4513263"/>
            <a:ext cx="69532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699" name="Line 255">
            <a:extLst>
              <a:ext uri="{FF2B5EF4-FFF2-40B4-BE49-F238E27FC236}">
                <a16:creationId xmlns:a16="http://schemas.microsoft.com/office/drawing/2014/main" id="{9AE73A1F-FCCA-074B-B1AF-43AD58235096}"/>
              </a:ext>
            </a:extLst>
          </p:cNvPr>
          <p:cNvSpPr>
            <a:spLocks noChangeShapeType="1"/>
          </p:cNvSpPr>
          <p:nvPr/>
        </p:nvSpPr>
        <p:spPr bwMode="auto">
          <a:xfrm>
            <a:off x="4003675" y="5126038"/>
            <a:ext cx="69532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700" name="Line 256">
            <a:extLst>
              <a:ext uri="{FF2B5EF4-FFF2-40B4-BE49-F238E27FC236}">
                <a16:creationId xmlns:a16="http://schemas.microsoft.com/office/drawing/2014/main" id="{45941410-1931-524F-B783-BF2377D404F7}"/>
              </a:ext>
            </a:extLst>
          </p:cNvPr>
          <p:cNvSpPr>
            <a:spLocks noChangeShapeType="1"/>
          </p:cNvSpPr>
          <p:nvPr/>
        </p:nvSpPr>
        <p:spPr bwMode="auto">
          <a:xfrm>
            <a:off x="4386263" y="2400300"/>
            <a:ext cx="0" cy="10636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701" name="Line 257">
            <a:extLst>
              <a:ext uri="{FF2B5EF4-FFF2-40B4-BE49-F238E27FC236}">
                <a16:creationId xmlns:a16="http://schemas.microsoft.com/office/drawing/2014/main" id="{4BBDCD05-1C44-6849-B805-2DCB7B295DE8}"/>
              </a:ext>
            </a:extLst>
          </p:cNvPr>
          <p:cNvSpPr>
            <a:spLocks noChangeShapeType="1"/>
          </p:cNvSpPr>
          <p:nvPr/>
        </p:nvSpPr>
        <p:spPr bwMode="auto">
          <a:xfrm>
            <a:off x="4710113" y="2947988"/>
            <a:ext cx="10636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702" name="Line 258">
            <a:extLst>
              <a:ext uri="{FF2B5EF4-FFF2-40B4-BE49-F238E27FC236}">
                <a16:creationId xmlns:a16="http://schemas.microsoft.com/office/drawing/2014/main" id="{F0775568-AFF3-DB4B-9C28-5DF3DBA63BA3}"/>
              </a:ext>
            </a:extLst>
          </p:cNvPr>
          <p:cNvSpPr>
            <a:spLocks noChangeShapeType="1"/>
          </p:cNvSpPr>
          <p:nvPr/>
        </p:nvSpPr>
        <p:spPr bwMode="auto">
          <a:xfrm>
            <a:off x="4710113" y="4148138"/>
            <a:ext cx="10636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703" name="Line 259">
            <a:extLst>
              <a:ext uri="{FF2B5EF4-FFF2-40B4-BE49-F238E27FC236}">
                <a16:creationId xmlns:a16="http://schemas.microsoft.com/office/drawing/2014/main" id="{23367E72-C63B-7340-8B60-54BF259B11FE}"/>
              </a:ext>
            </a:extLst>
          </p:cNvPr>
          <p:cNvSpPr>
            <a:spLocks noChangeShapeType="1"/>
          </p:cNvSpPr>
          <p:nvPr/>
        </p:nvSpPr>
        <p:spPr bwMode="auto">
          <a:xfrm>
            <a:off x="4710113" y="4772025"/>
            <a:ext cx="10636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704" name="Line 260">
            <a:extLst>
              <a:ext uri="{FF2B5EF4-FFF2-40B4-BE49-F238E27FC236}">
                <a16:creationId xmlns:a16="http://schemas.microsoft.com/office/drawing/2014/main" id="{0DEA3E72-CB72-054F-89A3-3FE826ACB5B1}"/>
              </a:ext>
            </a:extLst>
          </p:cNvPr>
          <p:cNvSpPr>
            <a:spLocks noChangeShapeType="1"/>
          </p:cNvSpPr>
          <p:nvPr/>
        </p:nvSpPr>
        <p:spPr bwMode="auto">
          <a:xfrm>
            <a:off x="4710113" y="5373688"/>
            <a:ext cx="10636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705" name="Line 261">
            <a:extLst>
              <a:ext uri="{FF2B5EF4-FFF2-40B4-BE49-F238E27FC236}">
                <a16:creationId xmlns:a16="http://schemas.microsoft.com/office/drawing/2014/main" id="{F8B1AB21-C9A0-0846-B1BF-E4DC1B1F7898}"/>
              </a:ext>
            </a:extLst>
          </p:cNvPr>
          <p:cNvSpPr>
            <a:spLocks noChangeShapeType="1"/>
          </p:cNvSpPr>
          <p:nvPr/>
        </p:nvSpPr>
        <p:spPr bwMode="auto">
          <a:xfrm>
            <a:off x="4710113" y="3548063"/>
            <a:ext cx="10636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706" name="Line 262">
            <a:extLst>
              <a:ext uri="{FF2B5EF4-FFF2-40B4-BE49-F238E27FC236}">
                <a16:creationId xmlns:a16="http://schemas.microsoft.com/office/drawing/2014/main" id="{2D0B3677-B386-2E42-930E-186FE3DA065E}"/>
              </a:ext>
            </a:extLst>
          </p:cNvPr>
          <p:cNvSpPr>
            <a:spLocks noChangeShapeType="1"/>
          </p:cNvSpPr>
          <p:nvPr/>
        </p:nvSpPr>
        <p:spPr bwMode="auto">
          <a:xfrm>
            <a:off x="4386263" y="2517775"/>
            <a:ext cx="0" cy="42386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707" name="Rectangle 263">
            <a:extLst>
              <a:ext uri="{FF2B5EF4-FFF2-40B4-BE49-F238E27FC236}">
                <a16:creationId xmlns:a16="http://schemas.microsoft.com/office/drawing/2014/main" id="{C0BB421D-E8E9-2641-9CD2-FDD3CC56DBA8}"/>
              </a:ext>
            </a:extLst>
          </p:cNvPr>
          <p:cNvSpPr>
            <a:spLocks noChangeArrowheads="1"/>
          </p:cNvSpPr>
          <p:nvPr/>
        </p:nvSpPr>
        <p:spPr bwMode="auto">
          <a:xfrm>
            <a:off x="4375150" y="2935288"/>
            <a:ext cx="34925" cy="36512"/>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4708" name="Line 264">
            <a:extLst>
              <a:ext uri="{FF2B5EF4-FFF2-40B4-BE49-F238E27FC236}">
                <a16:creationId xmlns:a16="http://schemas.microsoft.com/office/drawing/2014/main" id="{1C5CBD13-C73A-B641-BDE8-BDC4BA1833FA}"/>
              </a:ext>
            </a:extLst>
          </p:cNvPr>
          <p:cNvSpPr>
            <a:spLocks noChangeShapeType="1"/>
          </p:cNvSpPr>
          <p:nvPr/>
        </p:nvSpPr>
        <p:spPr bwMode="auto">
          <a:xfrm>
            <a:off x="4386263" y="2954338"/>
            <a:ext cx="0" cy="5873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709" name="Rectangle 265">
            <a:extLst>
              <a:ext uri="{FF2B5EF4-FFF2-40B4-BE49-F238E27FC236}">
                <a16:creationId xmlns:a16="http://schemas.microsoft.com/office/drawing/2014/main" id="{456C78D4-CCA7-B54D-A2A6-66A6E293DE9E}"/>
              </a:ext>
            </a:extLst>
          </p:cNvPr>
          <p:cNvSpPr>
            <a:spLocks noChangeArrowheads="1"/>
          </p:cNvSpPr>
          <p:nvPr/>
        </p:nvSpPr>
        <p:spPr bwMode="auto">
          <a:xfrm>
            <a:off x="4375150" y="3536950"/>
            <a:ext cx="34925" cy="34925"/>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4710" name="Line 266">
            <a:extLst>
              <a:ext uri="{FF2B5EF4-FFF2-40B4-BE49-F238E27FC236}">
                <a16:creationId xmlns:a16="http://schemas.microsoft.com/office/drawing/2014/main" id="{B25A4128-E999-724B-ADF5-AABF53BE9CB7}"/>
              </a:ext>
            </a:extLst>
          </p:cNvPr>
          <p:cNvSpPr>
            <a:spLocks noChangeShapeType="1"/>
          </p:cNvSpPr>
          <p:nvPr/>
        </p:nvSpPr>
        <p:spPr bwMode="auto">
          <a:xfrm>
            <a:off x="4386263" y="3554413"/>
            <a:ext cx="0" cy="58896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711" name="Rectangle 267">
            <a:extLst>
              <a:ext uri="{FF2B5EF4-FFF2-40B4-BE49-F238E27FC236}">
                <a16:creationId xmlns:a16="http://schemas.microsoft.com/office/drawing/2014/main" id="{28776ADB-9A61-7448-97AE-2FF734C21A24}"/>
              </a:ext>
            </a:extLst>
          </p:cNvPr>
          <p:cNvSpPr>
            <a:spLocks noChangeArrowheads="1"/>
          </p:cNvSpPr>
          <p:nvPr/>
        </p:nvSpPr>
        <p:spPr bwMode="auto">
          <a:xfrm>
            <a:off x="4375150" y="4137025"/>
            <a:ext cx="34925" cy="34925"/>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4712" name="Line 268">
            <a:extLst>
              <a:ext uri="{FF2B5EF4-FFF2-40B4-BE49-F238E27FC236}">
                <a16:creationId xmlns:a16="http://schemas.microsoft.com/office/drawing/2014/main" id="{8914458D-61E1-CE42-A39F-93779F884AC2}"/>
              </a:ext>
            </a:extLst>
          </p:cNvPr>
          <p:cNvSpPr>
            <a:spLocks noChangeShapeType="1"/>
          </p:cNvSpPr>
          <p:nvPr/>
        </p:nvSpPr>
        <p:spPr bwMode="auto">
          <a:xfrm>
            <a:off x="4386263" y="4154488"/>
            <a:ext cx="0" cy="6127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713" name="Rectangle 269">
            <a:extLst>
              <a:ext uri="{FF2B5EF4-FFF2-40B4-BE49-F238E27FC236}">
                <a16:creationId xmlns:a16="http://schemas.microsoft.com/office/drawing/2014/main" id="{C0DE6801-6F4D-DD44-8032-F32DA1B5CB62}"/>
              </a:ext>
            </a:extLst>
          </p:cNvPr>
          <p:cNvSpPr>
            <a:spLocks noChangeArrowheads="1"/>
          </p:cNvSpPr>
          <p:nvPr/>
        </p:nvSpPr>
        <p:spPr bwMode="auto">
          <a:xfrm>
            <a:off x="4375150" y="4760913"/>
            <a:ext cx="34925" cy="34925"/>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4714" name="Line 270">
            <a:extLst>
              <a:ext uri="{FF2B5EF4-FFF2-40B4-BE49-F238E27FC236}">
                <a16:creationId xmlns:a16="http://schemas.microsoft.com/office/drawing/2014/main" id="{990CE0C4-0028-DB40-907F-60546C705F78}"/>
              </a:ext>
            </a:extLst>
          </p:cNvPr>
          <p:cNvSpPr>
            <a:spLocks noChangeShapeType="1"/>
          </p:cNvSpPr>
          <p:nvPr/>
        </p:nvSpPr>
        <p:spPr bwMode="auto">
          <a:xfrm>
            <a:off x="4386263" y="4778375"/>
            <a:ext cx="0" cy="58896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715" name="Rectangle 271">
            <a:extLst>
              <a:ext uri="{FF2B5EF4-FFF2-40B4-BE49-F238E27FC236}">
                <a16:creationId xmlns:a16="http://schemas.microsoft.com/office/drawing/2014/main" id="{29570772-0566-7E47-A9DA-8FCC79F7D2AC}"/>
              </a:ext>
            </a:extLst>
          </p:cNvPr>
          <p:cNvSpPr>
            <a:spLocks noChangeArrowheads="1"/>
          </p:cNvSpPr>
          <p:nvPr/>
        </p:nvSpPr>
        <p:spPr bwMode="auto">
          <a:xfrm>
            <a:off x="4375150" y="5360988"/>
            <a:ext cx="34925" cy="47625"/>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4716" name="Line 272">
            <a:extLst>
              <a:ext uri="{FF2B5EF4-FFF2-40B4-BE49-F238E27FC236}">
                <a16:creationId xmlns:a16="http://schemas.microsoft.com/office/drawing/2014/main" id="{A39D7E74-A3B4-7641-A50A-B906DAFF8664}"/>
              </a:ext>
            </a:extLst>
          </p:cNvPr>
          <p:cNvSpPr>
            <a:spLocks noChangeShapeType="1"/>
          </p:cNvSpPr>
          <p:nvPr/>
        </p:nvSpPr>
        <p:spPr bwMode="auto">
          <a:xfrm>
            <a:off x="4386263" y="5378450"/>
            <a:ext cx="0" cy="22383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717" name="Line 273">
            <a:extLst>
              <a:ext uri="{FF2B5EF4-FFF2-40B4-BE49-F238E27FC236}">
                <a16:creationId xmlns:a16="http://schemas.microsoft.com/office/drawing/2014/main" id="{34CBAB07-80D0-B544-B40D-5D3A5C5622CE}"/>
              </a:ext>
            </a:extLst>
          </p:cNvPr>
          <p:cNvSpPr>
            <a:spLocks noChangeShapeType="1"/>
          </p:cNvSpPr>
          <p:nvPr/>
        </p:nvSpPr>
        <p:spPr bwMode="auto">
          <a:xfrm>
            <a:off x="4392613" y="2947988"/>
            <a:ext cx="30638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718" name="Line 274">
            <a:extLst>
              <a:ext uri="{FF2B5EF4-FFF2-40B4-BE49-F238E27FC236}">
                <a16:creationId xmlns:a16="http://schemas.microsoft.com/office/drawing/2014/main" id="{7D5BA9F7-A08E-DA4F-840D-3AF1FFB981C8}"/>
              </a:ext>
            </a:extLst>
          </p:cNvPr>
          <p:cNvSpPr>
            <a:spLocks noChangeShapeType="1"/>
          </p:cNvSpPr>
          <p:nvPr/>
        </p:nvSpPr>
        <p:spPr bwMode="auto">
          <a:xfrm>
            <a:off x="4392613" y="3548063"/>
            <a:ext cx="30638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719" name="Line 275">
            <a:extLst>
              <a:ext uri="{FF2B5EF4-FFF2-40B4-BE49-F238E27FC236}">
                <a16:creationId xmlns:a16="http://schemas.microsoft.com/office/drawing/2014/main" id="{CAFC2B63-F70A-F346-BDD6-275EABECEEAA}"/>
              </a:ext>
            </a:extLst>
          </p:cNvPr>
          <p:cNvSpPr>
            <a:spLocks noChangeShapeType="1"/>
          </p:cNvSpPr>
          <p:nvPr/>
        </p:nvSpPr>
        <p:spPr bwMode="auto">
          <a:xfrm>
            <a:off x="4392613" y="4148138"/>
            <a:ext cx="30638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720" name="Line 276">
            <a:extLst>
              <a:ext uri="{FF2B5EF4-FFF2-40B4-BE49-F238E27FC236}">
                <a16:creationId xmlns:a16="http://schemas.microsoft.com/office/drawing/2014/main" id="{B68B42F8-50BA-4D4B-927D-560B62E6D50F}"/>
              </a:ext>
            </a:extLst>
          </p:cNvPr>
          <p:cNvSpPr>
            <a:spLocks noChangeShapeType="1"/>
          </p:cNvSpPr>
          <p:nvPr/>
        </p:nvSpPr>
        <p:spPr bwMode="auto">
          <a:xfrm>
            <a:off x="4392613" y="4772025"/>
            <a:ext cx="30638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721" name="Line 277">
            <a:extLst>
              <a:ext uri="{FF2B5EF4-FFF2-40B4-BE49-F238E27FC236}">
                <a16:creationId xmlns:a16="http://schemas.microsoft.com/office/drawing/2014/main" id="{3E15707F-0F29-B348-9DBC-6969CB48B936}"/>
              </a:ext>
            </a:extLst>
          </p:cNvPr>
          <p:cNvSpPr>
            <a:spLocks noChangeShapeType="1"/>
          </p:cNvSpPr>
          <p:nvPr/>
        </p:nvSpPr>
        <p:spPr bwMode="auto">
          <a:xfrm>
            <a:off x="4392613" y="5373688"/>
            <a:ext cx="30638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722" name="Line 278">
            <a:extLst>
              <a:ext uri="{FF2B5EF4-FFF2-40B4-BE49-F238E27FC236}">
                <a16:creationId xmlns:a16="http://schemas.microsoft.com/office/drawing/2014/main" id="{CCF4C616-FEF7-1F44-935F-2C793A5D2266}"/>
              </a:ext>
            </a:extLst>
          </p:cNvPr>
          <p:cNvSpPr>
            <a:spLocks noChangeShapeType="1"/>
          </p:cNvSpPr>
          <p:nvPr/>
        </p:nvSpPr>
        <p:spPr bwMode="auto">
          <a:xfrm>
            <a:off x="5646738" y="5191125"/>
            <a:ext cx="0" cy="1047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723" name="Line 279">
            <a:extLst>
              <a:ext uri="{FF2B5EF4-FFF2-40B4-BE49-F238E27FC236}">
                <a16:creationId xmlns:a16="http://schemas.microsoft.com/office/drawing/2014/main" id="{604F9FB1-05C6-3940-BB6E-DABF0EA40D4B}"/>
              </a:ext>
            </a:extLst>
          </p:cNvPr>
          <p:cNvSpPr>
            <a:spLocks noChangeShapeType="1"/>
          </p:cNvSpPr>
          <p:nvPr/>
        </p:nvSpPr>
        <p:spPr bwMode="auto">
          <a:xfrm>
            <a:off x="6364288" y="5191125"/>
            <a:ext cx="0" cy="1047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724" name="Line 280">
            <a:extLst>
              <a:ext uri="{FF2B5EF4-FFF2-40B4-BE49-F238E27FC236}">
                <a16:creationId xmlns:a16="http://schemas.microsoft.com/office/drawing/2014/main" id="{F2871775-D363-DE4B-9157-C079C40C1F3C}"/>
              </a:ext>
            </a:extLst>
          </p:cNvPr>
          <p:cNvSpPr>
            <a:spLocks noChangeShapeType="1"/>
          </p:cNvSpPr>
          <p:nvPr/>
        </p:nvSpPr>
        <p:spPr bwMode="auto">
          <a:xfrm>
            <a:off x="7059613" y="5191125"/>
            <a:ext cx="0" cy="1047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725" name="Line 281">
            <a:extLst>
              <a:ext uri="{FF2B5EF4-FFF2-40B4-BE49-F238E27FC236}">
                <a16:creationId xmlns:a16="http://schemas.microsoft.com/office/drawing/2014/main" id="{2FD72365-73C1-534E-AF2D-3970A03E3B6A}"/>
              </a:ext>
            </a:extLst>
          </p:cNvPr>
          <p:cNvSpPr>
            <a:spLocks noChangeShapeType="1"/>
          </p:cNvSpPr>
          <p:nvPr/>
        </p:nvSpPr>
        <p:spPr bwMode="auto">
          <a:xfrm>
            <a:off x="7766050" y="5191125"/>
            <a:ext cx="0" cy="1047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726" name="Line 282">
            <a:extLst>
              <a:ext uri="{FF2B5EF4-FFF2-40B4-BE49-F238E27FC236}">
                <a16:creationId xmlns:a16="http://schemas.microsoft.com/office/drawing/2014/main" id="{2861EB86-8516-E84C-B16A-DA9D13F22712}"/>
              </a:ext>
            </a:extLst>
          </p:cNvPr>
          <p:cNvSpPr>
            <a:spLocks noChangeShapeType="1"/>
          </p:cNvSpPr>
          <p:nvPr/>
        </p:nvSpPr>
        <p:spPr bwMode="auto">
          <a:xfrm>
            <a:off x="5275263" y="3371850"/>
            <a:ext cx="1174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727" name="Line 283">
            <a:extLst>
              <a:ext uri="{FF2B5EF4-FFF2-40B4-BE49-F238E27FC236}">
                <a16:creationId xmlns:a16="http://schemas.microsoft.com/office/drawing/2014/main" id="{517623D3-3F1A-8B40-B5AD-30062AEF8929}"/>
              </a:ext>
            </a:extLst>
          </p:cNvPr>
          <p:cNvSpPr>
            <a:spLocks noChangeShapeType="1"/>
          </p:cNvSpPr>
          <p:nvPr/>
        </p:nvSpPr>
        <p:spPr bwMode="auto">
          <a:xfrm>
            <a:off x="5405438" y="3371850"/>
            <a:ext cx="23495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728" name="Rectangle 284">
            <a:extLst>
              <a:ext uri="{FF2B5EF4-FFF2-40B4-BE49-F238E27FC236}">
                <a16:creationId xmlns:a16="http://schemas.microsoft.com/office/drawing/2014/main" id="{353B5B9F-34D0-CD40-B412-3E638BBCBACC}"/>
              </a:ext>
            </a:extLst>
          </p:cNvPr>
          <p:cNvSpPr>
            <a:spLocks noChangeArrowheads="1"/>
          </p:cNvSpPr>
          <p:nvPr/>
        </p:nvSpPr>
        <p:spPr bwMode="auto">
          <a:xfrm>
            <a:off x="5646738" y="3359150"/>
            <a:ext cx="34925" cy="36513"/>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4729" name="Line 285">
            <a:extLst>
              <a:ext uri="{FF2B5EF4-FFF2-40B4-BE49-F238E27FC236}">
                <a16:creationId xmlns:a16="http://schemas.microsoft.com/office/drawing/2014/main" id="{E5F96C47-878D-6F49-8223-91A43B7CB994}"/>
              </a:ext>
            </a:extLst>
          </p:cNvPr>
          <p:cNvSpPr>
            <a:spLocks noChangeShapeType="1"/>
          </p:cNvSpPr>
          <p:nvPr/>
        </p:nvSpPr>
        <p:spPr bwMode="auto">
          <a:xfrm>
            <a:off x="5653088" y="3371850"/>
            <a:ext cx="70643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730" name="Rectangle 286">
            <a:extLst>
              <a:ext uri="{FF2B5EF4-FFF2-40B4-BE49-F238E27FC236}">
                <a16:creationId xmlns:a16="http://schemas.microsoft.com/office/drawing/2014/main" id="{405528D4-B801-9C4E-A281-CE442838F22E}"/>
              </a:ext>
            </a:extLst>
          </p:cNvPr>
          <p:cNvSpPr>
            <a:spLocks noChangeArrowheads="1"/>
          </p:cNvSpPr>
          <p:nvPr/>
        </p:nvSpPr>
        <p:spPr bwMode="auto">
          <a:xfrm>
            <a:off x="6353175" y="3359150"/>
            <a:ext cx="46038" cy="36513"/>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4731" name="Line 287">
            <a:extLst>
              <a:ext uri="{FF2B5EF4-FFF2-40B4-BE49-F238E27FC236}">
                <a16:creationId xmlns:a16="http://schemas.microsoft.com/office/drawing/2014/main" id="{3F672C55-121B-9F46-BCFC-04ACD5DE4471}"/>
              </a:ext>
            </a:extLst>
          </p:cNvPr>
          <p:cNvSpPr>
            <a:spLocks noChangeShapeType="1"/>
          </p:cNvSpPr>
          <p:nvPr/>
        </p:nvSpPr>
        <p:spPr bwMode="auto">
          <a:xfrm>
            <a:off x="6370638" y="3371850"/>
            <a:ext cx="68262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732" name="Rectangle 288">
            <a:extLst>
              <a:ext uri="{FF2B5EF4-FFF2-40B4-BE49-F238E27FC236}">
                <a16:creationId xmlns:a16="http://schemas.microsoft.com/office/drawing/2014/main" id="{2F0D2770-07EC-F545-AA69-3F48983AB662}"/>
              </a:ext>
            </a:extLst>
          </p:cNvPr>
          <p:cNvSpPr>
            <a:spLocks noChangeArrowheads="1"/>
          </p:cNvSpPr>
          <p:nvPr/>
        </p:nvSpPr>
        <p:spPr bwMode="auto">
          <a:xfrm>
            <a:off x="7046913" y="3359150"/>
            <a:ext cx="47625" cy="36513"/>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4733" name="Line 289">
            <a:extLst>
              <a:ext uri="{FF2B5EF4-FFF2-40B4-BE49-F238E27FC236}">
                <a16:creationId xmlns:a16="http://schemas.microsoft.com/office/drawing/2014/main" id="{A4E8644B-3B28-F847-9CDD-81BAD760F6DE}"/>
              </a:ext>
            </a:extLst>
          </p:cNvPr>
          <p:cNvSpPr>
            <a:spLocks noChangeShapeType="1"/>
          </p:cNvSpPr>
          <p:nvPr/>
        </p:nvSpPr>
        <p:spPr bwMode="auto">
          <a:xfrm>
            <a:off x="7064375" y="3371850"/>
            <a:ext cx="69532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734" name="Rectangle 290">
            <a:extLst>
              <a:ext uri="{FF2B5EF4-FFF2-40B4-BE49-F238E27FC236}">
                <a16:creationId xmlns:a16="http://schemas.microsoft.com/office/drawing/2014/main" id="{D8D7BC6F-A62A-5340-B88D-D839FF0933C4}"/>
              </a:ext>
            </a:extLst>
          </p:cNvPr>
          <p:cNvSpPr>
            <a:spLocks noChangeArrowheads="1"/>
          </p:cNvSpPr>
          <p:nvPr/>
        </p:nvSpPr>
        <p:spPr bwMode="auto">
          <a:xfrm>
            <a:off x="7753350" y="3359150"/>
            <a:ext cx="36513" cy="36513"/>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4735" name="Line 291">
            <a:extLst>
              <a:ext uri="{FF2B5EF4-FFF2-40B4-BE49-F238E27FC236}">
                <a16:creationId xmlns:a16="http://schemas.microsoft.com/office/drawing/2014/main" id="{95BA4FF5-F05F-1246-8B82-87076C433577}"/>
              </a:ext>
            </a:extLst>
          </p:cNvPr>
          <p:cNvSpPr>
            <a:spLocks noChangeShapeType="1"/>
          </p:cNvSpPr>
          <p:nvPr/>
        </p:nvSpPr>
        <p:spPr bwMode="auto">
          <a:xfrm>
            <a:off x="7770813" y="3371850"/>
            <a:ext cx="55403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736" name="Line 292">
            <a:extLst>
              <a:ext uri="{FF2B5EF4-FFF2-40B4-BE49-F238E27FC236}">
                <a16:creationId xmlns:a16="http://schemas.microsoft.com/office/drawing/2014/main" id="{B1C1B863-C527-BE4F-A0EF-D907E44F8DD0}"/>
              </a:ext>
            </a:extLst>
          </p:cNvPr>
          <p:cNvSpPr>
            <a:spLocks noChangeShapeType="1"/>
          </p:cNvSpPr>
          <p:nvPr/>
        </p:nvSpPr>
        <p:spPr bwMode="auto">
          <a:xfrm>
            <a:off x="5646738" y="3378200"/>
            <a:ext cx="0" cy="18002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737" name="Line 293">
            <a:extLst>
              <a:ext uri="{FF2B5EF4-FFF2-40B4-BE49-F238E27FC236}">
                <a16:creationId xmlns:a16="http://schemas.microsoft.com/office/drawing/2014/main" id="{C5E252EB-1D84-0C43-A0C4-AE1703F04847}"/>
              </a:ext>
            </a:extLst>
          </p:cNvPr>
          <p:cNvSpPr>
            <a:spLocks noChangeShapeType="1"/>
          </p:cNvSpPr>
          <p:nvPr/>
        </p:nvSpPr>
        <p:spPr bwMode="auto">
          <a:xfrm>
            <a:off x="6364288" y="3378200"/>
            <a:ext cx="0" cy="18002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738" name="Line 294">
            <a:extLst>
              <a:ext uri="{FF2B5EF4-FFF2-40B4-BE49-F238E27FC236}">
                <a16:creationId xmlns:a16="http://schemas.microsoft.com/office/drawing/2014/main" id="{F6967A09-813C-7F41-8891-99DAF04D1460}"/>
              </a:ext>
            </a:extLst>
          </p:cNvPr>
          <p:cNvSpPr>
            <a:spLocks noChangeShapeType="1"/>
          </p:cNvSpPr>
          <p:nvPr/>
        </p:nvSpPr>
        <p:spPr bwMode="auto">
          <a:xfrm>
            <a:off x="7059613" y="3378200"/>
            <a:ext cx="0" cy="18002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739" name="Line 295">
            <a:extLst>
              <a:ext uri="{FF2B5EF4-FFF2-40B4-BE49-F238E27FC236}">
                <a16:creationId xmlns:a16="http://schemas.microsoft.com/office/drawing/2014/main" id="{30651522-6058-7F45-BB96-1F2FBD45948A}"/>
              </a:ext>
            </a:extLst>
          </p:cNvPr>
          <p:cNvSpPr>
            <a:spLocks noChangeShapeType="1"/>
          </p:cNvSpPr>
          <p:nvPr/>
        </p:nvSpPr>
        <p:spPr bwMode="auto">
          <a:xfrm>
            <a:off x="7766050" y="3378200"/>
            <a:ext cx="0" cy="18002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nvGrpSpPr>
          <p:cNvPr id="104740" name="Group 296">
            <a:extLst>
              <a:ext uri="{FF2B5EF4-FFF2-40B4-BE49-F238E27FC236}">
                <a16:creationId xmlns:a16="http://schemas.microsoft.com/office/drawing/2014/main" id="{B5D3ECF2-F60C-8A4B-BB88-F127B0BD5174}"/>
              </a:ext>
            </a:extLst>
          </p:cNvPr>
          <p:cNvGrpSpPr>
            <a:grpSpLocks/>
          </p:cNvGrpSpPr>
          <p:nvPr/>
        </p:nvGrpSpPr>
        <p:grpSpPr bwMode="auto">
          <a:xfrm>
            <a:off x="3609975" y="2452688"/>
            <a:ext cx="1212850" cy="88900"/>
            <a:chOff x="1336" y="1448"/>
            <a:chExt cx="824" cy="60"/>
          </a:xfrm>
        </p:grpSpPr>
        <p:sp>
          <p:nvSpPr>
            <p:cNvPr id="104787" name="Line 297">
              <a:extLst>
                <a:ext uri="{FF2B5EF4-FFF2-40B4-BE49-F238E27FC236}">
                  <a16:creationId xmlns:a16="http://schemas.microsoft.com/office/drawing/2014/main" id="{9D704664-24C8-8B4F-BC50-B2CEC47925CD}"/>
                </a:ext>
              </a:extLst>
            </p:cNvPr>
            <p:cNvSpPr>
              <a:spLocks noChangeShapeType="1"/>
            </p:cNvSpPr>
            <p:nvPr/>
          </p:nvSpPr>
          <p:spPr bwMode="auto">
            <a:xfrm>
              <a:off x="1348" y="1456"/>
              <a:ext cx="80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788" name="Line 298">
              <a:extLst>
                <a:ext uri="{FF2B5EF4-FFF2-40B4-BE49-F238E27FC236}">
                  <a16:creationId xmlns:a16="http://schemas.microsoft.com/office/drawing/2014/main" id="{C8382509-C7AA-AD4C-BC54-A747576DC766}"/>
                </a:ext>
              </a:extLst>
            </p:cNvPr>
            <p:cNvSpPr>
              <a:spLocks noChangeShapeType="1"/>
            </p:cNvSpPr>
            <p:nvPr/>
          </p:nvSpPr>
          <p:spPr bwMode="auto">
            <a:xfrm>
              <a:off x="2160" y="1460"/>
              <a:ext cx="0" cy="4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789" name="Rectangle 299">
              <a:extLst>
                <a:ext uri="{FF2B5EF4-FFF2-40B4-BE49-F238E27FC236}">
                  <a16:creationId xmlns:a16="http://schemas.microsoft.com/office/drawing/2014/main" id="{6778CD23-B4D4-C541-8B93-226D278230D0}"/>
                </a:ext>
              </a:extLst>
            </p:cNvPr>
            <p:cNvSpPr>
              <a:spLocks noChangeArrowheads="1"/>
            </p:cNvSpPr>
            <p:nvPr/>
          </p:nvSpPr>
          <p:spPr bwMode="auto">
            <a:xfrm>
              <a:off x="1336" y="1448"/>
              <a:ext cx="32" cy="24"/>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grpSp>
      <p:grpSp>
        <p:nvGrpSpPr>
          <p:cNvPr id="104741" name="Group 300">
            <a:extLst>
              <a:ext uri="{FF2B5EF4-FFF2-40B4-BE49-F238E27FC236}">
                <a16:creationId xmlns:a16="http://schemas.microsoft.com/office/drawing/2014/main" id="{9FDCAF45-1338-2C48-9CC3-9B81738B0F29}"/>
              </a:ext>
            </a:extLst>
          </p:cNvPr>
          <p:cNvGrpSpPr>
            <a:grpSpLocks/>
          </p:cNvGrpSpPr>
          <p:nvPr/>
        </p:nvGrpSpPr>
        <p:grpSpPr bwMode="auto">
          <a:xfrm>
            <a:off x="3609975" y="3054350"/>
            <a:ext cx="1212850" cy="87313"/>
            <a:chOff x="1336" y="1856"/>
            <a:chExt cx="824" cy="60"/>
          </a:xfrm>
        </p:grpSpPr>
        <p:sp>
          <p:nvSpPr>
            <p:cNvPr id="104784" name="Line 301">
              <a:extLst>
                <a:ext uri="{FF2B5EF4-FFF2-40B4-BE49-F238E27FC236}">
                  <a16:creationId xmlns:a16="http://schemas.microsoft.com/office/drawing/2014/main" id="{88DE1303-9AB2-484F-9C89-5A35A62067CC}"/>
                </a:ext>
              </a:extLst>
            </p:cNvPr>
            <p:cNvSpPr>
              <a:spLocks noChangeShapeType="1"/>
            </p:cNvSpPr>
            <p:nvPr/>
          </p:nvSpPr>
          <p:spPr bwMode="auto">
            <a:xfrm>
              <a:off x="1348" y="1864"/>
              <a:ext cx="80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785" name="Line 302">
              <a:extLst>
                <a:ext uri="{FF2B5EF4-FFF2-40B4-BE49-F238E27FC236}">
                  <a16:creationId xmlns:a16="http://schemas.microsoft.com/office/drawing/2014/main" id="{D09545A3-D287-DD4C-8F00-1DCD42015567}"/>
                </a:ext>
              </a:extLst>
            </p:cNvPr>
            <p:cNvSpPr>
              <a:spLocks noChangeShapeType="1"/>
            </p:cNvSpPr>
            <p:nvPr/>
          </p:nvSpPr>
          <p:spPr bwMode="auto">
            <a:xfrm>
              <a:off x="2160" y="1868"/>
              <a:ext cx="0" cy="4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786" name="Rectangle 303">
              <a:extLst>
                <a:ext uri="{FF2B5EF4-FFF2-40B4-BE49-F238E27FC236}">
                  <a16:creationId xmlns:a16="http://schemas.microsoft.com/office/drawing/2014/main" id="{14231496-FF43-2949-8021-163D62706C71}"/>
                </a:ext>
              </a:extLst>
            </p:cNvPr>
            <p:cNvSpPr>
              <a:spLocks noChangeArrowheads="1"/>
            </p:cNvSpPr>
            <p:nvPr/>
          </p:nvSpPr>
          <p:spPr bwMode="auto">
            <a:xfrm>
              <a:off x="1336" y="1856"/>
              <a:ext cx="32" cy="24"/>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grpSp>
      <p:grpSp>
        <p:nvGrpSpPr>
          <p:cNvPr id="104742" name="Group 304">
            <a:extLst>
              <a:ext uri="{FF2B5EF4-FFF2-40B4-BE49-F238E27FC236}">
                <a16:creationId xmlns:a16="http://schemas.microsoft.com/office/drawing/2014/main" id="{5C5889F2-CED8-7440-BA04-CCF0C1C52439}"/>
              </a:ext>
            </a:extLst>
          </p:cNvPr>
          <p:cNvGrpSpPr>
            <a:grpSpLocks/>
          </p:cNvGrpSpPr>
          <p:nvPr/>
        </p:nvGrpSpPr>
        <p:grpSpPr bwMode="auto">
          <a:xfrm>
            <a:off x="3609975" y="3678238"/>
            <a:ext cx="1212850" cy="87312"/>
            <a:chOff x="1336" y="2280"/>
            <a:chExt cx="824" cy="60"/>
          </a:xfrm>
        </p:grpSpPr>
        <p:sp>
          <p:nvSpPr>
            <p:cNvPr id="104781" name="Line 305">
              <a:extLst>
                <a:ext uri="{FF2B5EF4-FFF2-40B4-BE49-F238E27FC236}">
                  <a16:creationId xmlns:a16="http://schemas.microsoft.com/office/drawing/2014/main" id="{24C5BCB1-1A66-3745-AC61-23965DD73EC1}"/>
                </a:ext>
              </a:extLst>
            </p:cNvPr>
            <p:cNvSpPr>
              <a:spLocks noChangeShapeType="1"/>
            </p:cNvSpPr>
            <p:nvPr/>
          </p:nvSpPr>
          <p:spPr bwMode="auto">
            <a:xfrm>
              <a:off x="1348" y="2288"/>
              <a:ext cx="80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782" name="Line 306">
              <a:extLst>
                <a:ext uri="{FF2B5EF4-FFF2-40B4-BE49-F238E27FC236}">
                  <a16:creationId xmlns:a16="http://schemas.microsoft.com/office/drawing/2014/main" id="{EA2FA0F0-458B-294E-8383-7773EFAD45B2}"/>
                </a:ext>
              </a:extLst>
            </p:cNvPr>
            <p:cNvSpPr>
              <a:spLocks noChangeShapeType="1"/>
            </p:cNvSpPr>
            <p:nvPr/>
          </p:nvSpPr>
          <p:spPr bwMode="auto">
            <a:xfrm>
              <a:off x="2160" y="2292"/>
              <a:ext cx="0" cy="4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783" name="Rectangle 307">
              <a:extLst>
                <a:ext uri="{FF2B5EF4-FFF2-40B4-BE49-F238E27FC236}">
                  <a16:creationId xmlns:a16="http://schemas.microsoft.com/office/drawing/2014/main" id="{F9A4CAF4-32CF-744C-B77D-31B64B70E4DC}"/>
                </a:ext>
              </a:extLst>
            </p:cNvPr>
            <p:cNvSpPr>
              <a:spLocks noChangeArrowheads="1"/>
            </p:cNvSpPr>
            <p:nvPr/>
          </p:nvSpPr>
          <p:spPr bwMode="auto">
            <a:xfrm>
              <a:off x="1336" y="2280"/>
              <a:ext cx="32" cy="24"/>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grpSp>
      <p:grpSp>
        <p:nvGrpSpPr>
          <p:cNvPr id="104743" name="Group 308">
            <a:extLst>
              <a:ext uri="{FF2B5EF4-FFF2-40B4-BE49-F238E27FC236}">
                <a16:creationId xmlns:a16="http://schemas.microsoft.com/office/drawing/2014/main" id="{207F1375-1E7C-214F-A750-A90B1E88C981}"/>
              </a:ext>
            </a:extLst>
          </p:cNvPr>
          <p:cNvGrpSpPr>
            <a:grpSpLocks/>
          </p:cNvGrpSpPr>
          <p:nvPr/>
        </p:nvGrpSpPr>
        <p:grpSpPr bwMode="auto">
          <a:xfrm>
            <a:off x="3609975" y="4289425"/>
            <a:ext cx="1212850" cy="100013"/>
            <a:chOff x="1336" y="2696"/>
            <a:chExt cx="824" cy="68"/>
          </a:xfrm>
        </p:grpSpPr>
        <p:sp>
          <p:nvSpPr>
            <p:cNvPr id="104778" name="Line 309">
              <a:extLst>
                <a:ext uri="{FF2B5EF4-FFF2-40B4-BE49-F238E27FC236}">
                  <a16:creationId xmlns:a16="http://schemas.microsoft.com/office/drawing/2014/main" id="{F310B68E-137B-C849-AEC6-D9F5D963D112}"/>
                </a:ext>
              </a:extLst>
            </p:cNvPr>
            <p:cNvSpPr>
              <a:spLocks noChangeShapeType="1"/>
            </p:cNvSpPr>
            <p:nvPr/>
          </p:nvSpPr>
          <p:spPr bwMode="auto">
            <a:xfrm>
              <a:off x="1348" y="2704"/>
              <a:ext cx="80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779" name="Line 310">
              <a:extLst>
                <a:ext uri="{FF2B5EF4-FFF2-40B4-BE49-F238E27FC236}">
                  <a16:creationId xmlns:a16="http://schemas.microsoft.com/office/drawing/2014/main" id="{74B1B996-75E5-3F42-BA36-9CBFA8A01944}"/>
                </a:ext>
              </a:extLst>
            </p:cNvPr>
            <p:cNvSpPr>
              <a:spLocks noChangeShapeType="1"/>
            </p:cNvSpPr>
            <p:nvPr/>
          </p:nvSpPr>
          <p:spPr bwMode="auto">
            <a:xfrm>
              <a:off x="2160" y="2708"/>
              <a:ext cx="0"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780" name="Rectangle 311">
              <a:extLst>
                <a:ext uri="{FF2B5EF4-FFF2-40B4-BE49-F238E27FC236}">
                  <a16:creationId xmlns:a16="http://schemas.microsoft.com/office/drawing/2014/main" id="{13A5E16B-D9D8-E645-97EF-C9A7F92FCA69}"/>
                </a:ext>
              </a:extLst>
            </p:cNvPr>
            <p:cNvSpPr>
              <a:spLocks noChangeArrowheads="1"/>
            </p:cNvSpPr>
            <p:nvPr/>
          </p:nvSpPr>
          <p:spPr bwMode="auto">
            <a:xfrm>
              <a:off x="1336" y="2696"/>
              <a:ext cx="32" cy="24"/>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grpSp>
      <p:grpSp>
        <p:nvGrpSpPr>
          <p:cNvPr id="104744" name="Group 312">
            <a:extLst>
              <a:ext uri="{FF2B5EF4-FFF2-40B4-BE49-F238E27FC236}">
                <a16:creationId xmlns:a16="http://schemas.microsoft.com/office/drawing/2014/main" id="{988CC6A3-FABA-0A42-8F37-4420D2875D70}"/>
              </a:ext>
            </a:extLst>
          </p:cNvPr>
          <p:cNvGrpSpPr>
            <a:grpSpLocks/>
          </p:cNvGrpSpPr>
          <p:nvPr/>
        </p:nvGrpSpPr>
        <p:grpSpPr bwMode="auto">
          <a:xfrm>
            <a:off x="3609975" y="4889500"/>
            <a:ext cx="1212850" cy="100013"/>
            <a:chOff x="1336" y="3104"/>
            <a:chExt cx="824" cy="68"/>
          </a:xfrm>
        </p:grpSpPr>
        <p:sp>
          <p:nvSpPr>
            <p:cNvPr id="104775" name="Line 313">
              <a:extLst>
                <a:ext uri="{FF2B5EF4-FFF2-40B4-BE49-F238E27FC236}">
                  <a16:creationId xmlns:a16="http://schemas.microsoft.com/office/drawing/2014/main" id="{2094B302-3989-9149-A68C-D2AEE1C78AE9}"/>
                </a:ext>
              </a:extLst>
            </p:cNvPr>
            <p:cNvSpPr>
              <a:spLocks noChangeShapeType="1"/>
            </p:cNvSpPr>
            <p:nvPr/>
          </p:nvSpPr>
          <p:spPr bwMode="auto">
            <a:xfrm>
              <a:off x="1348" y="3120"/>
              <a:ext cx="80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776" name="Line 314">
              <a:extLst>
                <a:ext uri="{FF2B5EF4-FFF2-40B4-BE49-F238E27FC236}">
                  <a16:creationId xmlns:a16="http://schemas.microsoft.com/office/drawing/2014/main" id="{DDAC4443-E29C-6149-A560-4D25C6574261}"/>
                </a:ext>
              </a:extLst>
            </p:cNvPr>
            <p:cNvSpPr>
              <a:spLocks noChangeShapeType="1"/>
            </p:cNvSpPr>
            <p:nvPr/>
          </p:nvSpPr>
          <p:spPr bwMode="auto">
            <a:xfrm>
              <a:off x="2160" y="3124"/>
              <a:ext cx="0" cy="4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777" name="Rectangle 315">
              <a:extLst>
                <a:ext uri="{FF2B5EF4-FFF2-40B4-BE49-F238E27FC236}">
                  <a16:creationId xmlns:a16="http://schemas.microsoft.com/office/drawing/2014/main" id="{02DBE334-15FB-8348-A451-3917B319DFA1}"/>
                </a:ext>
              </a:extLst>
            </p:cNvPr>
            <p:cNvSpPr>
              <a:spLocks noChangeArrowheads="1"/>
            </p:cNvSpPr>
            <p:nvPr/>
          </p:nvSpPr>
          <p:spPr bwMode="auto">
            <a:xfrm>
              <a:off x="1336" y="3104"/>
              <a:ext cx="32" cy="32"/>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grpSp>
      <p:grpSp>
        <p:nvGrpSpPr>
          <p:cNvPr id="104745" name="Group 316">
            <a:extLst>
              <a:ext uri="{FF2B5EF4-FFF2-40B4-BE49-F238E27FC236}">
                <a16:creationId xmlns:a16="http://schemas.microsoft.com/office/drawing/2014/main" id="{6DFB04EA-61FC-7840-AFFB-2114F8FE8836}"/>
              </a:ext>
            </a:extLst>
          </p:cNvPr>
          <p:cNvGrpSpPr>
            <a:grpSpLocks/>
          </p:cNvGrpSpPr>
          <p:nvPr/>
        </p:nvGrpSpPr>
        <p:grpSpPr bwMode="auto">
          <a:xfrm>
            <a:off x="4564063" y="5367338"/>
            <a:ext cx="258762" cy="123825"/>
            <a:chOff x="1984" y="3428"/>
            <a:chExt cx="176" cy="84"/>
          </a:xfrm>
        </p:grpSpPr>
        <p:sp>
          <p:nvSpPr>
            <p:cNvPr id="104772" name="Line 317">
              <a:extLst>
                <a:ext uri="{FF2B5EF4-FFF2-40B4-BE49-F238E27FC236}">
                  <a16:creationId xmlns:a16="http://schemas.microsoft.com/office/drawing/2014/main" id="{ADCE2ECD-25EC-214D-AFD7-E64F09E3667B}"/>
                </a:ext>
              </a:extLst>
            </p:cNvPr>
            <p:cNvSpPr>
              <a:spLocks noChangeShapeType="1"/>
            </p:cNvSpPr>
            <p:nvPr/>
          </p:nvSpPr>
          <p:spPr bwMode="auto">
            <a:xfrm>
              <a:off x="2012" y="3496"/>
              <a:ext cx="14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773" name="Line 318">
              <a:extLst>
                <a:ext uri="{FF2B5EF4-FFF2-40B4-BE49-F238E27FC236}">
                  <a16:creationId xmlns:a16="http://schemas.microsoft.com/office/drawing/2014/main" id="{BB7FDFE6-4AED-254B-A9AF-D1D34D404F7A}"/>
                </a:ext>
              </a:extLst>
            </p:cNvPr>
            <p:cNvSpPr>
              <a:spLocks noChangeShapeType="1"/>
            </p:cNvSpPr>
            <p:nvPr/>
          </p:nvSpPr>
          <p:spPr bwMode="auto">
            <a:xfrm flipV="1">
              <a:off x="2160" y="3428"/>
              <a:ext cx="0" cy="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774" name="Rectangle 319">
              <a:extLst>
                <a:ext uri="{FF2B5EF4-FFF2-40B4-BE49-F238E27FC236}">
                  <a16:creationId xmlns:a16="http://schemas.microsoft.com/office/drawing/2014/main" id="{949107AC-C764-A647-9CFC-6F07846CF1B8}"/>
                </a:ext>
              </a:extLst>
            </p:cNvPr>
            <p:cNvSpPr>
              <a:spLocks noChangeArrowheads="1"/>
            </p:cNvSpPr>
            <p:nvPr/>
          </p:nvSpPr>
          <p:spPr bwMode="auto">
            <a:xfrm>
              <a:off x="1984" y="3480"/>
              <a:ext cx="32" cy="32"/>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grpSp>
      <p:grpSp>
        <p:nvGrpSpPr>
          <p:cNvPr id="104746" name="Group 320">
            <a:extLst>
              <a:ext uri="{FF2B5EF4-FFF2-40B4-BE49-F238E27FC236}">
                <a16:creationId xmlns:a16="http://schemas.microsoft.com/office/drawing/2014/main" id="{43B7AFA9-E46B-A047-AF60-5533AED53ADE}"/>
              </a:ext>
            </a:extLst>
          </p:cNvPr>
          <p:cNvGrpSpPr>
            <a:grpSpLocks/>
          </p:cNvGrpSpPr>
          <p:nvPr/>
        </p:nvGrpSpPr>
        <p:grpSpPr bwMode="auto">
          <a:xfrm>
            <a:off x="4564063" y="4767263"/>
            <a:ext cx="258762" cy="100012"/>
            <a:chOff x="1984" y="3020"/>
            <a:chExt cx="176" cy="68"/>
          </a:xfrm>
        </p:grpSpPr>
        <p:sp>
          <p:nvSpPr>
            <p:cNvPr id="104769" name="Line 321">
              <a:extLst>
                <a:ext uri="{FF2B5EF4-FFF2-40B4-BE49-F238E27FC236}">
                  <a16:creationId xmlns:a16="http://schemas.microsoft.com/office/drawing/2014/main" id="{90167ADD-9479-6445-BE18-73BC739D246D}"/>
                </a:ext>
              </a:extLst>
            </p:cNvPr>
            <p:cNvSpPr>
              <a:spLocks noChangeShapeType="1"/>
            </p:cNvSpPr>
            <p:nvPr/>
          </p:nvSpPr>
          <p:spPr bwMode="auto">
            <a:xfrm>
              <a:off x="2012" y="3080"/>
              <a:ext cx="14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770" name="Line 322">
              <a:extLst>
                <a:ext uri="{FF2B5EF4-FFF2-40B4-BE49-F238E27FC236}">
                  <a16:creationId xmlns:a16="http://schemas.microsoft.com/office/drawing/2014/main" id="{47422BF8-9CCE-A447-9483-E8D1485366FA}"/>
                </a:ext>
              </a:extLst>
            </p:cNvPr>
            <p:cNvSpPr>
              <a:spLocks noChangeShapeType="1"/>
            </p:cNvSpPr>
            <p:nvPr/>
          </p:nvSpPr>
          <p:spPr bwMode="auto">
            <a:xfrm flipV="1">
              <a:off x="2160" y="3020"/>
              <a:ext cx="0" cy="6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771" name="Rectangle 323">
              <a:extLst>
                <a:ext uri="{FF2B5EF4-FFF2-40B4-BE49-F238E27FC236}">
                  <a16:creationId xmlns:a16="http://schemas.microsoft.com/office/drawing/2014/main" id="{A65D8128-EACA-2E44-845B-D552015E9682}"/>
                </a:ext>
              </a:extLst>
            </p:cNvPr>
            <p:cNvSpPr>
              <a:spLocks noChangeArrowheads="1"/>
            </p:cNvSpPr>
            <p:nvPr/>
          </p:nvSpPr>
          <p:spPr bwMode="auto">
            <a:xfrm>
              <a:off x="1984" y="3064"/>
              <a:ext cx="32" cy="24"/>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grpSp>
      <p:grpSp>
        <p:nvGrpSpPr>
          <p:cNvPr id="104747" name="Group 324">
            <a:extLst>
              <a:ext uri="{FF2B5EF4-FFF2-40B4-BE49-F238E27FC236}">
                <a16:creationId xmlns:a16="http://schemas.microsoft.com/office/drawing/2014/main" id="{33DB0766-A40C-B440-B0D3-91862BCDE3DA}"/>
              </a:ext>
            </a:extLst>
          </p:cNvPr>
          <p:cNvGrpSpPr>
            <a:grpSpLocks/>
          </p:cNvGrpSpPr>
          <p:nvPr/>
        </p:nvGrpSpPr>
        <p:grpSpPr bwMode="auto">
          <a:xfrm>
            <a:off x="4564063" y="4143375"/>
            <a:ext cx="258762" cy="122238"/>
            <a:chOff x="1984" y="2596"/>
            <a:chExt cx="176" cy="84"/>
          </a:xfrm>
        </p:grpSpPr>
        <p:sp>
          <p:nvSpPr>
            <p:cNvPr id="104766" name="Line 325">
              <a:extLst>
                <a:ext uri="{FF2B5EF4-FFF2-40B4-BE49-F238E27FC236}">
                  <a16:creationId xmlns:a16="http://schemas.microsoft.com/office/drawing/2014/main" id="{1C7E17A3-4D1E-9440-B8E2-465331FF4EF9}"/>
                </a:ext>
              </a:extLst>
            </p:cNvPr>
            <p:cNvSpPr>
              <a:spLocks noChangeShapeType="1"/>
            </p:cNvSpPr>
            <p:nvPr/>
          </p:nvSpPr>
          <p:spPr bwMode="auto">
            <a:xfrm>
              <a:off x="2012" y="2656"/>
              <a:ext cx="14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767" name="Line 326">
              <a:extLst>
                <a:ext uri="{FF2B5EF4-FFF2-40B4-BE49-F238E27FC236}">
                  <a16:creationId xmlns:a16="http://schemas.microsoft.com/office/drawing/2014/main" id="{8F94F71C-87F9-844E-A931-B7B1A929A28F}"/>
                </a:ext>
              </a:extLst>
            </p:cNvPr>
            <p:cNvSpPr>
              <a:spLocks noChangeShapeType="1"/>
            </p:cNvSpPr>
            <p:nvPr/>
          </p:nvSpPr>
          <p:spPr bwMode="auto">
            <a:xfrm flipV="1">
              <a:off x="2160" y="2596"/>
              <a:ext cx="0" cy="6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768" name="Rectangle 327">
              <a:extLst>
                <a:ext uri="{FF2B5EF4-FFF2-40B4-BE49-F238E27FC236}">
                  <a16:creationId xmlns:a16="http://schemas.microsoft.com/office/drawing/2014/main" id="{0636DE5B-CDB7-754C-A563-5CE92BB9CAF0}"/>
                </a:ext>
              </a:extLst>
            </p:cNvPr>
            <p:cNvSpPr>
              <a:spLocks noChangeArrowheads="1"/>
            </p:cNvSpPr>
            <p:nvPr/>
          </p:nvSpPr>
          <p:spPr bwMode="auto">
            <a:xfrm>
              <a:off x="1984" y="2648"/>
              <a:ext cx="32" cy="32"/>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grpSp>
      <p:grpSp>
        <p:nvGrpSpPr>
          <p:cNvPr id="104748" name="Group 328">
            <a:extLst>
              <a:ext uri="{FF2B5EF4-FFF2-40B4-BE49-F238E27FC236}">
                <a16:creationId xmlns:a16="http://schemas.microsoft.com/office/drawing/2014/main" id="{E5EEF211-23E6-664D-823A-8846915D493F}"/>
              </a:ext>
            </a:extLst>
          </p:cNvPr>
          <p:cNvGrpSpPr>
            <a:grpSpLocks/>
          </p:cNvGrpSpPr>
          <p:nvPr/>
        </p:nvGrpSpPr>
        <p:grpSpPr bwMode="auto">
          <a:xfrm>
            <a:off x="4564063" y="3541713"/>
            <a:ext cx="258762" cy="123825"/>
            <a:chOff x="1984" y="2188"/>
            <a:chExt cx="176" cy="84"/>
          </a:xfrm>
        </p:grpSpPr>
        <p:sp>
          <p:nvSpPr>
            <p:cNvPr id="104763" name="Line 329">
              <a:extLst>
                <a:ext uri="{FF2B5EF4-FFF2-40B4-BE49-F238E27FC236}">
                  <a16:creationId xmlns:a16="http://schemas.microsoft.com/office/drawing/2014/main" id="{14D136A9-CAC1-AC41-80B4-7E1EF53395E7}"/>
                </a:ext>
              </a:extLst>
            </p:cNvPr>
            <p:cNvSpPr>
              <a:spLocks noChangeShapeType="1"/>
            </p:cNvSpPr>
            <p:nvPr/>
          </p:nvSpPr>
          <p:spPr bwMode="auto">
            <a:xfrm>
              <a:off x="2012" y="2248"/>
              <a:ext cx="14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764" name="Line 330">
              <a:extLst>
                <a:ext uri="{FF2B5EF4-FFF2-40B4-BE49-F238E27FC236}">
                  <a16:creationId xmlns:a16="http://schemas.microsoft.com/office/drawing/2014/main" id="{7F72548C-876C-194A-BE1B-539654DD3022}"/>
                </a:ext>
              </a:extLst>
            </p:cNvPr>
            <p:cNvSpPr>
              <a:spLocks noChangeShapeType="1"/>
            </p:cNvSpPr>
            <p:nvPr/>
          </p:nvSpPr>
          <p:spPr bwMode="auto">
            <a:xfrm flipV="1">
              <a:off x="2160" y="2188"/>
              <a:ext cx="0" cy="6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765" name="Rectangle 331">
              <a:extLst>
                <a:ext uri="{FF2B5EF4-FFF2-40B4-BE49-F238E27FC236}">
                  <a16:creationId xmlns:a16="http://schemas.microsoft.com/office/drawing/2014/main" id="{64FB3C9F-A6B2-3A41-B8A3-AC5334BB4FB9}"/>
                </a:ext>
              </a:extLst>
            </p:cNvPr>
            <p:cNvSpPr>
              <a:spLocks noChangeArrowheads="1"/>
            </p:cNvSpPr>
            <p:nvPr/>
          </p:nvSpPr>
          <p:spPr bwMode="auto">
            <a:xfrm>
              <a:off x="1984" y="2240"/>
              <a:ext cx="32" cy="32"/>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grpSp>
      <p:grpSp>
        <p:nvGrpSpPr>
          <p:cNvPr id="104749" name="Group 332">
            <a:extLst>
              <a:ext uri="{FF2B5EF4-FFF2-40B4-BE49-F238E27FC236}">
                <a16:creationId xmlns:a16="http://schemas.microsoft.com/office/drawing/2014/main" id="{D3B9B47D-A9C1-3646-94D9-EB74F2B75DB6}"/>
              </a:ext>
            </a:extLst>
          </p:cNvPr>
          <p:cNvGrpSpPr>
            <a:grpSpLocks/>
          </p:cNvGrpSpPr>
          <p:nvPr/>
        </p:nvGrpSpPr>
        <p:grpSpPr bwMode="auto">
          <a:xfrm>
            <a:off x="4564063" y="2941638"/>
            <a:ext cx="258762" cy="112712"/>
            <a:chOff x="1984" y="1780"/>
            <a:chExt cx="176" cy="76"/>
          </a:xfrm>
        </p:grpSpPr>
        <p:sp>
          <p:nvSpPr>
            <p:cNvPr id="104760" name="Line 333">
              <a:extLst>
                <a:ext uri="{FF2B5EF4-FFF2-40B4-BE49-F238E27FC236}">
                  <a16:creationId xmlns:a16="http://schemas.microsoft.com/office/drawing/2014/main" id="{042F3E97-20C4-F343-BC5A-536048145BFA}"/>
                </a:ext>
              </a:extLst>
            </p:cNvPr>
            <p:cNvSpPr>
              <a:spLocks noChangeShapeType="1"/>
            </p:cNvSpPr>
            <p:nvPr/>
          </p:nvSpPr>
          <p:spPr bwMode="auto">
            <a:xfrm>
              <a:off x="2012" y="1840"/>
              <a:ext cx="14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761" name="Line 334">
              <a:extLst>
                <a:ext uri="{FF2B5EF4-FFF2-40B4-BE49-F238E27FC236}">
                  <a16:creationId xmlns:a16="http://schemas.microsoft.com/office/drawing/2014/main" id="{7716F310-F0FD-CB43-A110-00489A778309}"/>
                </a:ext>
              </a:extLst>
            </p:cNvPr>
            <p:cNvSpPr>
              <a:spLocks noChangeShapeType="1"/>
            </p:cNvSpPr>
            <p:nvPr/>
          </p:nvSpPr>
          <p:spPr bwMode="auto">
            <a:xfrm flipV="1">
              <a:off x="2160" y="1780"/>
              <a:ext cx="0" cy="6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4762" name="Rectangle 335">
              <a:extLst>
                <a:ext uri="{FF2B5EF4-FFF2-40B4-BE49-F238E27FC236}">
                  <a16:creationId xmlns:a16="http://schemas.microsoft.com/office/drawing/2014/main" id="{A4192853-D6C5-EE42-98BB-D3018C5B2086}"/>
                </a:ext>
              </a:extLst>
            </p:cNvPr>
            <p:cNvSpPr>
              <a:spLocks noChangeArrowheads="1"/>
            </p:cNvSpPr>
            <p:nvPr/>
          </p:nvSpPr>
          <p:spPr bwMode="auto">
            <a:xfrm>
              <a:off x="1984" y="1832"/>
              <a:ext cx="32" cy="24"/>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grpSp>
      <p:sp>
        <p:nvSpPr>
          <p:cNvPr id="104750" name="Rectangle 336">
            <a:extLst>
              <a:ext uri="{FF2B5EF4-FFF2-40B4-BE49-F238E27FC236}">
                <a16:creationId xmlns:a16="http://schemas.microsoft.com/office/drawing/2014/main" id="{E8CFC429-793A-9A4C-AA68-0CC39C8BEC34}"/>
              </a:ext>
            </a:extLst>
          </p:cNvPr>
          <p:cNvSpPr>
            <a:spLocks noGrp="1" noChangeArrowheads="1"/>
          </p:cNvSpPr>
          <p:nvPr>
            <p:ph type="title"/>
          </p:nvPr>
        </p:nvSpPr>
        <p:spPr>
          <a:xfrm>
            <a:off x="427038" y="217488"/>
            <a:ext cx="8343900" cy="1155700"/>
          </a:xfrm>
        </p:spPr>
        <p:txBody>
          <a:bodyPr/>
          <a:lstStyle/>
          <a:p>
            <a:pPr eaLnBrk="1" hangingPunct="1"/>
            <a:r>
              <a:rPr lang="en-US" altLang="ko-KR" b="1">
                <a:ea typeface="굴림" panose="020B0600000101010101" pitchFamily="34" charset="-127"/>
              </a:rPr>
              <a:t>Before programming</a:t>
            </a:r>
          </a:p>
        </p:txBody>
      </p:sp>
      <p:sp>
        <p:nvSpPr>
          <p:cNvPr id="104751" name="Rectangle 337">
            <a:extLst>
              <a:ext uri="{FF2B5EF4-FFF2-40B4-BE49-F238E27FC236}">
                <a16:creationId xmlns:a16="http://schemas.microsoft.com/office/drawing/2014/main" id="{C80A7188-8522-2648-93EE-F3214F652D03}"/>
              </a:ext>
            </a:extLst>
          </p:cNvPr>
          <p:cNvSpPr>
            <a:spLocks noGrp="1" noChangeArrowheads="1"/>
          </p:cNvSpPr>
          <p:nvPr>
            <p:ph type="body" idx="1"/>
          </p:nvPr>
        </p:nvSpPr>
        <p:spPr>
          <a:xfrm>
            <a:off x="368300" y="928688"/>
            <a:ext cx="8826500" cy="4589462"/>
          </a:xfrm>
        </p:spPr>
        <p:txBody>
          <a:bodyPr/>
          <a:lstStyle/>
          <a:p>
            <a:pPr eaLnBrk="1" hangingPunct="1"/>
            <a:r>
              <a:rPr lang="en-US" altLang="ko-KR" b="1">
                <a:ea typeface="굴림" panose="020B0600000101010101" pitchFamily="34" charset="-127"/>
              </a:rPr>
              <a:t>All possible connections are available before "programming"</a:t>
            </a:r>
          </a:p>
          <a:p>
            <a:pPr lvl="1" eaLnBrk="1" hangingPunct="1"/>
            <a:r>
              <a:rPr lang="en-US" altLang="ko-KR">
                <a:ea typeface="굴림" panose="020B0600000101010101" pitchFamily="34" charset="-127"/>
              </a:rPr>
              <a:t>in reality, all AND and OR gates are NANDs</a:t>
            </a:r>
          </a:p>
        </p:txBody>
      </p:sp>
      <p:sp>
        <p:nvSpPr>
          <p:cNvPr id="104752" name="Text Box 338">
            <a:extLst>
              <a:ext uri="{FF2B5EF4-FFF2-40B4-BE49-F238E27FC236}">
                <a16:creationId xmlns:a16="http://schemas.microsoft.com/office/drawing/2014/main" id="{491DF19E-3EC5-9D43-872D-D12ABA71749F}"/>
              </a:ext>
            </a:extLst>
          </p:cNvPr>
          <p:cNvSpPr txBox="1">
            <a:spLocks noChangeArrowheads="1"/>
          </p:cNvSpPr>
          <p:nvPr/>
        </p:nvSpPr>
        <p:spPr bwMode="auto">
          <a:xfrm>
            <a:off x="0" y="5888038"/>
            <a:ext cx="9271000" cy="10064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r>
              <a:rPr lang="en-US" altLang="ko-KR" sz="2000">
                <a:solidFill>
                  <a:srgbClr val="009900"/>
                </a:solidFill>
                <a:latin typeface="Times New Roman" panose="02020603050405020304" pitchFamily="18" charset="0"/>
                <a:ea typeface="굴림" panose="020B0600000101010101" pitchFamily="34" charset="-127"/>
              </a:rPr>
              <a:t>We have to look at two cross-connects: one is between inputs and AND gates and the other is between AND gates and OR gates. We can make or break connections in those two cross-connects.</a:t>
            </a:r>
            <a:endParaRPr lang="en-US" altLang="ko-KR" sz="1800">
              <a:solidFill>
                <a:srgbClr val="000000"/>
              </a:solidFill>
              <a:ea typeface="굴림" panose="020B0600000101010101" pitchFamily="34" charset="-127"/>
            </a:endParaRPr>
          </a:p>
        </p:txBody>
      </p:sp>
      <p:sp>
        <p:nvSpPr>
          <p:cNvPr id="104753" name="Text Box 339">
            <a:extLst>
              <a:ext uri="{FF2B5EF4-FFF2-40B4-BE49-F238E27FC236}">
                <a16:creationId xmlns:a16="http://schemas.microsoft.com/office/drawing/2014/main" id="{1C9A3F2E-B9A4-6F4C-955B-CD2D7AD9C08E}"/>
              </a:ext>
            </a:extLst>
          </p:cNvPr>
          <p:cNvSpPr txBox="1">
            <a:spLocks noChangeArrowheads="1"/>
          </p:cNvSpPr>
          <p:nvPr/>
        </p:nvSpPr>
        <p:spPr bwMode="auto">
          <a:xfrm>
            <a:off x="8428038" y="2476500"/>
            <a:ext cx="488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r>
              <a:rPr lang="en-US" altLang="ko-KR" sz="1800">
                <a:solidFill>
                  <a:srgbClr val="0000FF"/>
                </a:solidFill>
                <a:ea typeface="굴림" panose="020B0600000101010101" pitchFamily="34" charset="-127"/>
              </a:rPr>
              <a:t>AB</a:t>
            </a:r>
          </a:p>
        </p:txBody>
      </p:sp>
      <p:sp>
        <p:nvSpPr>
          <p:cNvPr id="104754" name="Rectangle 340">
            <a:extLst>
              <a:ext uri="{FF2B5EF4-FFF2-40B4-BE49-F238E27FC236}">
                <a16:creationId xmlns:a16="http://schemas.microsoft.com/office/drawing/2014/main" id="{6AD16ABF-8FF9-B642-BBD5-90EF4763205E}"/>
              </a:ext>
            </a:extLst>
          </p:cNvPr>
          <p:cNvSpPr>
            <a:spLocks noChangeArrowheads="1"/>
          </p:cNvSpPr>
          <p:nvPr/>
        </p:nvSpPr>
        <p:spPr bwMode="auto">
          <a:xfrm>
            <a:off x="3716338" y="1676400"/>
            <a:ext cx="4857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nSpc>
                <a:spcPts val="1700"/>
              </a:lnSpc>
              <a:spcBef>
                <a:spcPct val="0"/>
              </a:spcBef>
              <a:buClrTx/>
              <a:buSzTx/>
              <a:buFontTx/>
              <a:buNone/>
            </a:pPr>
            <a:r>
              <a:rPr lang="en-US" altLang="ko-KR" sz="1600">
                <a:solidFill>
                  <a:srgbClr val="0000FF"/>
                </a:solidFill>
                <a:latin typeface="Tahoma" panose="020B0604030504040204" pitchFamily="34" charset="0"/>
                <a:ea typeface="굴림" panose="020B0600000101010101" pitchFamily="34" charset="-127"/>
              </a:rPr>
              <a:t>A</a:t>
            </a:r>
          </a:p>
        </p:txBody>
      </p:sp>
      <p:sp>
        <p:nvSpPr>
          <p:cNvPr id="104755" name="Rectangle 341">
            <a:extLst>
              <a:ext uri="{FF2B5EF4-FFF2-40B4-BE49-F238E27FC236}">
                <a16:creationId xmlns:a16="http://schemas.microsoft.com/office/drawing/2014/main" id="{D70E2BA4-1256-8A49-9CB2-3B80F3131435}"/>
              </a:ext>
            </a:extLst>
          </p:cNvPr>
          <p:cNvSpPr>
            <a:spLocks noChangeArrowheads="1"/>
          </p:cNvSpPr>
          <p:nvPr/>
        </p:nvSpPr>
        <p:spPr bwMode="auto">
          <a:xfrm>
            <a:off x="4102100" y="1682750"/>
            <a:ext cx="4857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nSpc>
                <a:spcPts val="1700"/>
              </a:lnSpc>
              <a:spcBef>
                <a:spcPct val="0"/>
              </a:spcBef>
              <a:buClrTx/>
              <a:buSzTx/>
              <a:buFontTx/>
              <a:buNone/>
            </a:pPr>
            <a:r>
              <a:rPr lang="en-US" altLang="ko-KR" sz="1600">
                <a:solidFill>
                  <a:srgbClr val="0000FF"/>
                </a:solidFill>
                <a:latin typeface="Tahoma" panose="020B0604030504040204" pitchFamily="34" charset="0"/>
                <a:ea typeface="굴림" panose="020B0600000101010101" pitchFamily="34" charset="-127"/>
              </a:rPr>
              <a:t>B</a:t>
            </a:r>
          </a:p>
        </p:txBody>
      </p:sp>
      <p:sp>
        <p:nvSpPr>
          <p:cNvPr id="104756" name="Rectangle 342">
            <a:extLst>
              <a:ext uri="{FF2B5EF4-FFF2-40B4-BE49-F238E27FC236}">
                <a16:creationId xmlns:a16="http://schemas.microsoft.com/office/drawing/2014/main" id="{17C54D9C-EC57-5E48-AA24-86F4B206BDF3}"/>
              </a:ext>
            </a:extLst>
          </p:cNvPr>
          <p:cNvSpPr>
            <a:spLocks noChangeArrowheads="1"/>
          </p:cNvSpPr>
          <p:nvPr/>
        </p:nvSpPr>
        <p:spPr bwMode="auto">
          <a:xfrm>
            <a:off x="4486275" y="1674813"/>
            <a:ext cx="4968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nSpc>
                <a:spcPts val="1700"/>
              </a:lnSpc>
              <a:spcBef>
                <a:spcPct val="0"/>
              </a:spcBef>
              <a:buClrTx/>
              <a:buSzTx/>
              <a:buFontTx/>
              <a:buNone/>
            </a:pPr>
            <a:r>
              <a:rPr lang="en-US" altLang="ko-KR" sz="1600">
                <a:solidFill>
                  <a:srgbClr val="0000FF"/>
                </a:solidFill>
                <a:latin typeface="Tahoma" panose="020B0604030504040204" pitchFamily="34" charset="0"/>
                <a:ea typeface="굴림" panose="020B0600000101010101" pitchFamily="34" charset="-127"/>
              </a:rPr>
              <a:t>C</a:t>
            </a:r>
          </a:p>
        </p:txBody>
      </p:sp>
      <p:sp>
        <p:nvSpPr>
          <p:cNvPr id="104757" name="AutoShape 343">
            <a:extLst>
              <a:ext uri="{FF2B5EF4-FFF2-40B4-BE49-F238E27FC236}">
                <a16:creationId xmlns:a16="http://schemas.microsoft.com/office/drawing/2014/main" id="{F92B0CE7-DC68-A24A-8A80-12E7F8A7C7FD}"/>
              </a:ext>
            </a:extLst>
          </p:cNvPr>
          <p:cNvSpPr>
            <a:spLocks noChangeArrowheads="1"/>
          </p:cNvSpPr>
          <p:nvPr/>
        </p:nvSpPr>
        <p:spPr bwMode="auto">
          <a:xfrm>
            <a:off x="3521075" y="2411413"/>
            <a:ext cx="1204913" cy="3132137"/>
          </a:xfrm>
          <a:prstGeom prst="roundRect">
            <a:avLst>
              <a:gd name="adj" fmla="val 16667"/>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4758" name="AutoShape 344">
            <a:extLst>
              <a:ext uri="{FF2B5EF4-FFF2-40B4-BE49-F238E27FC236}">
                <a16:creationId xmlns:a16="http://schemas.microsoft.com/office/drawing/2014/main" id="{53776E54-65F5-CA4E-B993-D9C47F195284}"/>
              </a:ext>
            </a:extLst>
          </p:cNvPr>
          <p:cNvSpPr>
            <a:spLocks noChangeArrowheads="1"/>
          </p:cNvSpPr>
          <p:nvPr/>
        </p:nvSpPr>
        <p:spPr bwMode="auto">
          <a:xfrm>
            <a:off x="5326063" y="2654300"/>
            <a:ext cx="3033712" cy="2616200"/>
          </a:xfrm>
          <a:prstGeom prst="roundRect">
            <a:avLst>
              <a:gd name="adj" fmla="val 16667"/>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4759" name="슬라이드 번호 개체 틀 5">
            <a:extLst>
              <a:ext uri="{FF2B5EF4-FFF2-40B4-BE49-F238E27FC236}">
                <a16:creationId xmlns:a16="http://schemas.microsoft.com/office/drawing/2014/main" id="{EED3F9B9-19BF-E746-B2A2-6B36A85E0E5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027FA883-C497-3940-900E-29E80907B816}" type="slidenum">
              <a:rPr lang="en-US" altLang="en-US" sz="1200" smtClean="0">
                <a:solidFill>
                  <a:srgbClr val="000000"/>
                </a:solidFill>
                <a:latin typeface="Garamond" panose="02020404030301010803" pitchFamily="18" charset="0"/>
              </a:rPr>
              <a:pPr>
                <a:spcBef>
                  <a:spcPct val="0"/>
                </a:spcBef>
                <a:buClrTx/>
                <a:buSzTx/>
                <a:buFontTx/>
                <a:buNone/>
              </a:pPr>
              <a:t>37</a:t>
            </a:fld>
            <a:endParaRPr lang="en-US" altLang="en-US" sz="1200">
              <a:solidFill>
                <a:srgbClr val="000000"/>
              </a:solidFill>
              <a:latin typeface="Garamond" panose="02020404030301010803" pitchFamily="18" charset="0"/>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4C2B3868-395A-E949-AC93-1A8AE8A42D2A}"/>
                  </a:ext>
                </a:extLst>
              </p14:cNvPr>
              <p14:cNvContentPartPr/>
              <p14:nvPr/>
            </p14:nvContentPartPr>
            <p14:xfrm>
              <a:off x="4983120" y="2354400"/>
              <a:ext cx="623160" cy="3353400"/>
            </p14:xfrm>
          </p:contentPart>
        </mc:Choice>
        <mc:Fallback>
          <p:pic>
            <p:nvPicPr>
              <p:cNvPr id="2" name="Ink 1">
                <a:extLst>
                  <a:ext uri="{FF2B5EF4-FFF2-40B4-BE49-F238E27FC236}">
                    <a16:creationId xmlns:a16="http://schemas.microsoft.com/office/drawing/2014/main" id="{4C2B3868-395A-E949-AC93-1A8AE8A42D2A}"/>
                  </a:ext>
                </a:extLst>
              </p:cNvPr>
              <p:cNvPicPr/>
              <p:nvPr/>
            </p:nvPicPr>
            <p:blipFill>
              <a:blip r:embed="rId4"/>
              <a:stretch>
                <a:fillRect/>
              </a:stretch>
            </p:blipFill>
            <p:spPr>
              <a:xfrm>
                <a:off x="4973760" y="2345040"/>
                <a:ext cx="641880" cy="3372120"/>
              </a:xfrm>
              <a:prstGeom prst="rect">
                <a:avLst/>
              </a:prstGeom>
            </p:spPr>
          </p:pic>
        </mc:Fallback>
      </mc:AlternateContent>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슬라이드 번호 개체 틀 5">
            <a:extLst>
              <a:ext uri="{FF2B5EF4-FFF2-40B4-BE49-F238E27FC236}">
                <a16:creationId xmlns:a16="http://schemas.microsoft.com/office/drawing/2014/main" id="{1F301286-E5B2-5949-AE5D-55977D249DC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7E7C44DD-3DE3-FE42-8EED-B18570F53296}" type="slidenum">
              <a:rPr lang="en-US" altLang="en-US" sz="1200" smtClean="0">
                <a:solidFill>
                  <a:srgbClr val="000000"/>
                </a:solidFill>
                <a:latin typeface="Garamond" panose="02020404030301010803" pitchFamily="18" charset="0"/>
              </a:rPr>
              <a:pPr>
                <a:spcBef>
                  <a:spcPct val="0"/>
                </a:spcBef>
                <a:buClrTx/>
                <a:buSzTx/>
                <a:buFontTx/>
                <a:buNone/>
              </a:pPr>
              <a:t>38</a:t>
            </a:fld>
            <a:endParaRPr lang="en-US" altLang="en-US" sz="1200">
              <a:solidFill>
                <a:srgbClr val="000000"/>
              </a:solidFill>
              <a:latin typeface="Garamond" panose="02020404030301010803" pitchFamily="18" charset="0"/>
            </a:endParaRPr>
          </a:p>
        </p:txBody>
      </p:sp>
      <p:sp>
        <p:nvSpPr>
          <p:cNvPr id="106498" name="Line 5">
            <a:extLst>
              <a:ext uri="{FF2B5EF4-FFF2-40B4-BE49-F238E27FC236}">
                <a16:creationId xmlns:a16="http://schemas.microsoft.com/office/drawing/2014/main" id="{AB5F1F93-FB3D-3540-AB06-F5D954526F19}"/>
              </a:ext>
            </a:extLst>
          </p:cNvPr>
          <p:cNvSpPr>
            <a:spLocks noChangeShapeType="1"/>
          </p:cNvSpPr>
          <p:nvPr/>
        </p:nvSpPr>
        <p:spPr bwMode="auto">
          <a:xfrm flipH="1">
            <a:off x="3187700" y="2414588"/>
            <a:ext cx="136525" cy="180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499" name="Line 6">
            <a:extLst>
              <a:ext uri="{FF2B5EF4-FFF2-40B4-BE49-F238E27FC236}">
                <a16:creationId xmlns:a16="http://schemas.microsoft.com/office/drawing/2014/main" id="{9011FF1D-408E-C54A-A559-AE9EE7C8B8A3}"/>
              </a:ext>
            </a:extLst>
          </p:cNvPr>
          <p:cNvSpPr>
            <a:spLocks noChangeShapeType="1"/>
          </p:cNvSpPr>
          <p:nvPr/>
        </p:nvSpPr>
        <p:spPr bwMode="auto">
          <a:xfrm>
            <a:off x="3074988" y="2414588"/>
            <a:ext cx="112712" cy="180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500" name="Line 7">
            <a:extLst>
              <a:ext uri="{FF2B5EF4-FFF2-40B4-BE49-F238E27FC236}">
                <a16:creationId xmlns:a16="http://schemas.microsoft.com/office/drawing/2014/main" id="{87CD1A9B-DDE3-3641-BA4D-C6DF263AB3F3}"/>
              </a:ext>
            </a:extLst>
          </p:cNvPr>
          <p:cNvSpPr>
            <a:spLocks noChangeShapeType="1"/>
          </p:cNvSpPr>
          <p:nvPr/>
        </p:nvSpPr>
        <p:spPr bwMode="auto">
          <a:xfrm flipH="1">
            <a:off x="3063875" y="2409825"/>
            <a:ext cx="26035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501" name="Oval 8">
            <a:extLst>
              <a:ext uri="{FF2B5EF4-FFF2-40B4-BE49-F238E27FC236}">
                <a16:creationId xmlns:a16="http://schemas.microsoft.com/office/drawing/2014/main" id="{B28787CF-183B-E04E-AC30-99F8293549CA}"/>
              </a:ext>
            </a:extLst>
          </p:cNvPr>
          <p:cNvSpPr>
            <a:spLocks noChangeArrowheads="1"/>
          </p:cNvSpPr>
          <p:nvPr/>
        </p:nvSpPr>
        <p:spPr bwMode="auto">
          <a:xfrm>
            <a:off x="3176588" y="2606675"/>
            <a:ext cx="57150" cy="57150"/>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6502" name="Line 9">
            <a:extLst>
              <a:ext uri="{FF2B5EF4-FFF2-40B4-BE49-F238E27FC236}">
                <a16:creationId xmlns:a16="http://schemas.microsoft.com/office/drawing/2014/main" id="{328B91DE-60EF-D246-9750-4B02D2D2F5F9}"/>
              </a:ext>
            </a:extLst>
          </p:cNvPr>
          <p:cNvSpPr>
            <a:spLocks noChangeShapeType="1"/>
          </p:cNvSpPr>
          <p:nvPr/>
        </p:nvSpPr>
        <p:spPr bwMode="auto">
          <a:xfrm flipH="1">
            <a:off x="3582988" y="2414588"/>
            <a:ext cx="136525" cy="180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503" name="Line 10">
            <a:extLst>
              <a:ext uri="{FF2B5EF4-FFF2-40B4-BE49-F238E27FC236}">
                <a16:creationId xmlns:a16="http://schemas.microsoft.com/office/drawing/2014/main" id="{7D6608B9-825F-2244-8D65-9EBB2FABF7CD}"/>
              </a:ext>
            </a:extLst>
          </p:cNvPr>
          <p:cNvSpPr>
            <a:spLocks noChangeShapeType="1"/>
          </p:cNvSpPr>
          <p:nvPr/>
        </p:nvSpPr>
        <p:spPr bwMode="auto">
          <a:xfrm>
            <a:off x="3470275" y="2414588"/>
            <a:ext cx="112713" cy="180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504" name="Line 11">
            <a:extLst>
              <a:ext uri="{FF2B5EF4-FFF2-40B4-BE49-F238E27FC236}">
                <a16:creationId xmlns:a16="http://schemas.microsoft.com/office/drawing/2014/main" id="{D412BA45-5655-A84D-A420-892148705B81}"/>
              </a:ext>
            </a:extLst>
          </p:cNvPr>
          <p:cNvSpPr>
            <a:spLocks noChangeShapeType="1"/>
          </p:cNvSpPr>
          <p:nvPr/>
        </p:nvSpPr>
        <p:spPr bwMode="auto">
          <a:xfrm flipH="1">
            <a:off x="3459163" y="2409825"/>
            <a:ext cx="26035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505" name="Oval 12">
            <a:extLst>
              <a:ext uri="{FF2B5EF4-FFF2-40B4-BE49-F238E27FC236}">
                <a16:creationId xmlns:a16="http://schemas.microsoft.com/office/drawing/2014/main" id="{D3EE7915-7268-C94D-A30D-9EF2ACEB7BF9}"/>
              </a:ext>
            </a:extLst>
          </p:cNvPr>
          <p:cNvSpPr>
            <a:spLocks noChangeArrowheads="1"/>
          </p:cNvSpPr>
          <p:nvPr/>
        </p:nvSpPr>
        <p:spPr bwMode="auto">
          <a:xfrm>
            <a:off x="3560763" y="2606675"/>
            <a:ext cx="57150" cy="57150"/>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6506" name="Line 13">
            <a:extLst>
              <a:ext uri="{FF2B5EF4-FFF2-40B4-BE49-F238E27FC236}">
                <a16:creationId xmlns:a16="http://schemas.microsoft.com/office/drawing/2014/main" id="{545A4092-6813-C848-9215-EDBDC512F992}"/>
              </a:ext>
            </a:extLst>
          </p:cNvPr>
          <p:cNvSpPr>
            <a:spLocks noChangeShapeType="1"/>
          </p:cNvSpPr>
          <p:nvPr/>
        </p:nvSpPr>
        <p:spPr bwMode="auto">
          <a:xfrm flipH="1">
            <a:off x="3967163" y="2414588"/>
            <a:ext cx="136525" cy="180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507" name="Line 14">
            <a:extLst>
              <a:ext uri="{FF2B5EF4-FFF2-40B4-BE49-F238E27FC236}">
                <a16:creationId xmlns:a16="http://schemas.microsoft.com/office/drawing/2014/main" id="{C1E3A031-5212-B142-BFF4-E258762F7203}"/>
              </a:ext>
            </a:extLst>
          </p:cNvPr>
          <p:cNvSpPr>
            <a:spLocks noChangeShapeType="1"/>
          </p:cNvSpPr>
          <p:nvPr/>
        </p:nvSpPr>
        <p:spPr bwMode="auto">
          <a:xfrm>
            <a:off x="3843338" y="2414588"/>
            <a:ext cx="123825" cy="18097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508" name="Line 15">
            <a:extLst>
              <a:ext uri="{FF2B5EF4-FFF2-40B4-BE49-F238E27FC236}">
                <a16:creationId xmlns:a16="http://schemas.microsoft.com/office/drawing/2014/main" id="{5BD9F6FA-8BC9-5B4D-AACD-5192BA5074C2}"/>
              </a:ext>
            </a:extLst>
          </p:cNvPr>
          <p:cNvSpPr>
            <a:spLocks noChangeShapeType="1"/>
          </p:cNvSpPr>
          <p:nvPr/>
        </p:nvSpPr>
        <p:spPr bwMode="auto">
          <a:xfrm flipH="1">
            <a:off x="3832225" y="2409825"/>
            <a:ext cx="27146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509" name="Oval 16">
            <a:extLst>
              <a:ext uri="{FF2B5EF4-FFF2-40B4-BE49-F238E27FC236}">
                <a16:creationId xmlns:a16="http://schemas.microsoft.com/office/drawing/2014/main" id="{0B44946E-9778-A94C-A97B-58046CD6E5B8}"/>
              </a:ext>
            </a:extLst>
          </p:cNvPr>
          <p:cNvSpPr>
            <a:spLocks noChangeArrowheads="1"/>
          </p:cNvSpPr>
          <p:nvPr/>
        </p:nvSpPr>
        <p:spPr bwMode="auto">
          <a:xfrm>
            <a:off x="3956050" y="2606675"/>
            <a:ext cx="57150" cy="57150"/>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6510" name="Line 17">
            <a:extLst>
              <a:ext uri="{FF2B5EF4-FFF2-40B4-BE49-F238E27FC236}">
                <a16:creationId xmlns:a16="http://schemas.microsoft.com/office/drawing/2014/main" id="{10528D8F-4DB4-984B-A05A-77C8B00ECD36}"/>
              </a:ext>
            </a:extLst>
          </p:cNvPr>
          <p:cNvSpPr>
            <a:spLocks noChangeShapeType="1"/>
          </p:cNvSpPr>
          <p:nvPr/>
        </p:nvSpPr>
        <p:spPr bwMode="auto">
          <a:xfrm>
            <a:off x="4362450" y="2827338"/>
            <a:ext cx="3063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511" name="Line 18">
            <a:extLst>
              <a:ext uri="{FF2B5EF4-FFF2-40B4-BE49-F238E27FC236}">
                <a16:creationId xmlns:a16="http://schemas.microsoft.com/office/drawing/2014/main" id="{F0A4B13E-E27E-7E4D-BB02-84985DB5070E}"/>
              </a:ext>
            </a:extLst>
          </p:cNvPr>
          <p:cNvSpPr>
            <a:spLocks noChangeShapeType="1"/>
          </p:cNvSpPr>
          <p:nvPr/>
        </p:nvSpPr>
        <p:spPr bwMode="auto">
          <a:xfrm>
            <a:off x="4362450" y="3132138"/>
            <a:ext cx="3175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512" name="Line 19">
            <a:extLst>
              <a:ext uri="{FF2B5EF4-FFF2-40B4-BE49-F238E27FC236}">
                <a16:creationId xmlns:a16="http://schemas.microsoft.com/office/drawing/2014/main" id="{33E97BC1-0864-0149-B96F-3E350AD25CD5}"/>
              </a:ext>
            </a:extLst>
          </p:cNvPr>
          <p:cNvSpPr>
            <a:spLocks noChangeShapeType="1"/>
          </p:cNvSpPr>
          <p:nvPr/>
        </p:nvSpPr>
        <p:spPr bwMode="auto">
          <a:xfrm flipV="1">
            <a:off x="4357688" y="2822575"/>
            <a:ext cx="0" cy="3159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513" name="Arc 20">
            <a:extLst>
              <a:ext uri="{FF2B5EF4-FFF2-40B4-BE49-F238E27FC236}">
                <a16:creationId xmlns:a16="http://schemas.microsoft.com/office/drawing/2014/main" id="{BB594843-516A-9F4F-B621-96082F89938C}"/>
              </a:ext>
            </a:extLst>
          </p:cNvPr>
          <p:cNvSpPr>
            <a:spLocks/>
          </p:cNvSpPr>
          <p:nvPr/>
        </p:nvSpPr>
        <p:spPr bwMode="auto">
          <a:xfrm>
            <a:off x="4673600" y="2840038"/>
            <a:ext cx="147638" cy="1524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06514" name="Arc 21">
            <a:extLst>
              <a:ext uri="{FF2B5EF4-FFF2-40B4-BE49-F238E27FC236}">
                <a16:creationId xmlns:a16="http://schemas.microsoft.com/office/drawing/2014/main" id="{A5D1082C-D422-9743-80DC-519F47801D33}"/>
              </a:ext>
            </a:extLst>
          </p:cNvPr>
          <p:cNvSpPr>
            <a:spLocks/>
          </p:cNvSpPr>
          <p:nvPr/>
        </p:nvSpPr>
        <p:spPr bwMode="auto">
          <a:xfrm>
            <a:off x="4668838" y="2835275"/>
            <a:ext cx="146050" cy="157163"/>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6515" name="Arc 22">
            <a:extLst>
              <a:ext uri="{FF2B5EF4-FFF2-40B4-BE49-F238E27FC236}">
                <a16:creationId xmlns:a16="http://schemas.microsoft.com/office/drawing/2014/main" id="{CD078DE0-FC75-BC48-82D3-0F816CA6DF20}"/>
              </a:ext>
            </a:extLst>
          </p:cNvPr>
          <p:cNvSpPr>
            <a:spLocks/>
          </p:cNvSpPr>
          <p:nvPr/>
        </p:nvSpPr>
        <p:spPr bwMode="auto">
          <a:xfrm>
            <a:off x="4673600" y="2979738"/>
            <a:ext cx="147638" cy="152400"/>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06516" name="Arc 23">
            <a:extLst>
              <a:ext uri="{FF2B5EF4-FFF2-40B4-BE49-F238E27FC236}">
                <a16:creationId xmlns:a16="http://schemas.microsoft.com/office/drawing/2014/main" id="{931D59AD-320C-6640-8D00-9B1AFDDE691C}"/>
              </a:ext>
            </a:extLst>
          </p:cNvPr>
          <p:cNvSpPr>
            <a:spLocks/>
          </p:cNvSpPr>
          <p:nvPr/>
        </p:nvSpPr>
        <p:spPr bwMode="auto">
          <a:xfrm>
            <a:off x="4668838" y="2979738"/>
            <a:ext cx="146050" cy="158750"/>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6517" name="Line 24">
            <a:extLst>
              <a:ext uri="{FF2B5EF4-FFF2-40B4-BE49-F238E27FC236}">
                <a16:creationId xmlns:a16="http://schemas.microsoft.com/office/drawing/2014/main" id="{BC4D3AF8-6A97-6F4D-AD0F-F690A79ED53F}"/>
              </a:ext>
            </a:extLst>
          </p:cNvPr>
          <p:cNvSpPr>
            <a:spLocks noChangeShapeType="1"/>
          </p:cNvSpPr>
          <p:nvPr/>
        </p:nvSpPr>
        <p:spPr bwMode="auto">
          <a:xfrm>
            <a:off x="4362450" y="3708400"/>
            <a:ext cx="3063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518" name="Line 25">
            <a:extLst>
              <a:ext uri="{FF2B5EF4-FFF2-40B4-BE49-F238E27FC236}">
                <a16:creationId xmlns:a16="http://schemas.microsoft.com/office/drawing/2014/main" id="{5D6BBB22-E021-DB44-BF31-A71805879115}"/>
              </a:ext>
            </a:extLst>
          </p:cNvPr>
          <p:cNvSpPr>
            <a:spLocks noChangeShapeType="1"/>
          </p:cNvSpPr>
          <p:nvPr/>
        </p:nvSpPr>
        <p:spPr bwMode="auto">
          <a:xfrm>
            <a:off x="4362450" y="4013200"/>
            <a:ext cx="3175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519" name="Line 26">
            <a:extLst>
              <a:ext uri="{FF2B5EF4-FFF2-40B4-BE49-F238E27FC236}">
                <a16:creationId xmlns:a16="http://schemas.microsoft.com/office/drawing/2014/main" id="{BB590794-AB0C-1443-8100-188376FD42F0}"/>
              </a:ext>
            </a:extLst>
          </p:cNvPr>
          <p:cNvSpPr>
            <a:spLocks noChangeShapeType="1"/>
          </p:cNvSpPr>
          <p:nvPr/>
        </p:nvSpPr>
        <p:spPr bwMode="auto">
          <a:xfrm flipV="1">
            <a:off x="4357688" y="3703638"/>
            <a:ext cx="0" cy="3159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520" name="Arc 27">
            <a:extLst>
              <a:ext uri="{FF2B5EF4-FFF2-40B4-BE49-F238E27FC236}">
                <a16:creationId xmlns:a16="http://schemas.microsoft.com/office/drawing/2014/main" id="{910C1060-516D-2840-8C7E-73DDD52F8908}"/>
              </a:ext>
            </a:extLst>
          </p:cNvPr>
          <p:cNvSpPr>
            <a:spLocks/>
          </p:cNvSpPr>
          <p:nvPr/>
        </p:nvSpPr>
        <p:spPr bwMode="auto">
          <a:xfrm>
            <a:off x="4673600" y="3732213"/>
            <a:ext cx="147638" cy="147637"/>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06521" name="Arc 28">
            <a:extLst>
              <a:ext uri="{FF2B5EF4-FFF2-40B4-BE49-F238E27FC236}">
                <a16:creationId xmlns:a16="http://schemas.microsoft.com/office/drawing/2014/main" id="{4AAF1FDC-FB0C-E240-8D98-A05AD4EE4401}"/>
              </a:ext>
            </a:extLst>
          </p:cNvPr>
          <p:cNvSpPr>
            <a:spLocks/>
          </p:cNvSpPr>
          <p:nvPr/>
        </p:nvSpPr>
        <p:spPr bwMode="auto">
          <a:xfrm>
            <a:off x="4668838" y="3716338"/>
            <a:ext cx="146050" cy="163512"/>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6522" name="Arc 29">
            <a:extLst>
              <a:ext uri="{FF2B5EF4-FFF2-40B4-BE49-F238E27FC236}">
                <a16:creationId xmlns:a16="http://schemas.microsoft.com/office/drawing/2014/main" id="{41099D3F-302B-D34B-B14C-3139DD2BA5AD}"/>
              </a:ext>
            </a:extLst>
          </p:cNvPr>
          <p:cNvSpPr>
            <a:spLocks/>
          </p:cNvSpPr>
          <p:nvPr/>
        </p:nvSpPr>
        <p:spPr bwMode="auto">
          <a:xfrm>
            <a:off x="4673600" y="3860800"/>
            <a:ext cx="147638" cy="152400"/>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06523" name="Arc 30">
            <a:extLst>
              <a:ext uri="{FF2B5EF4-FFF2-40B4-BE49-F238E27FC236}">
                <a16:creationId xmlns:a16="http://schemas.microsoft.com/office/drawing/2014/main" id="{D49B9EFF-B788-4E41-868C-6B5DC43DC91C}"/>
              </a:ext>
            </a:extLst>
          </p:cNvPr>
          <p:cNvSpPr>
            <a:spLocks/>
          </p:cNvSpPr>
          <p:nvPr/>
        </p:nvSpPr>
        <p:spPr bwMode="auto">
          <a:xfrm>
            <a:off x="4668838" y="3860800"/>
            <a:ext cx="146050" cy="158750"/>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6524" name="Line 31">
            <a:extLst>
              <a:ext uri="{FF2B5EF4-FFF2-40B4-BE49-F238E27FC236}">
                <a16:creationId xmlns:a16="http://schemas.microsoft.com/office/drawing/2014/main" id="{C39AE0AA-5E4F-D54B-82C9-40607BCA5014}"/>
              </a:ext>
            </a:extLst>
          </p:cNvPr>
          <p:cNvSpPr>
            <a:spLocks noChangeShapeType="1"/>
          </p:cNvSpPr>
          <p:nvPr/>
        </p:nvSpPr>
        <p:spPr bwMode="auto">
          <a:xfrm>
            <a:off x="4362450" y="4160838"/>
            <a:ext cx="3063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525" name="Line 32">
            <a:extLst>
              <a:ext uri="{FF2B5EF4-FFF2-40B4-BE49-F238E27FC236}">
                <a16:creationId xmlns:a16="http://schemas.microsoft.com/office/drawing/2014/main" id="{E000A3B4-9D99-7E43-BCCA-5D8612435F40}"/>
              </a:ext>
            </a:extLst>
          </p:cNvPr>
          <p:cNvSpPr>
            <a:spLocks noChangeShapeType="1"/>
          </p:cNvSpPr>
          <p:nvPr/>
        </p:nvSpPr>
        <p:spPr bwMode="auto">
          <a:xfrm>
            <a:off x="4362450" y="4465638"/>
            <a:ext cx="3175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526" name="Line 33">
            <a:extLst>
              <a:ext uri="{FF2B5EF4-FFF2-40B4-BE49-F238E27FC236}">
                <a16:creationId xmlns:a16="http://schemas.microsoft.com/office/drawing/2014/main" id="{9EDD307A-7DE5-C640-829C-062E0E8A2EE9}"/>
              </a:ext>
            </a:extLst>
          </p:cNvPr>
          <p:cNvSpPr>
            <a:spLocks noChangeShapeType="1"/>
          </p:cNvSpPr>
          <p:nvPr/>
        </p:nvSpPr>
        <p:spPr bwMode="auto">
          <a:xfrm flipV="1">
            <a:off x="4357688" y="4154488"/>
            <a:ext cx="0" cy="3175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527" name="Arc 34">
            <a:extLst>
              <a:ext uri="{FF2B5EF4-FFF2-40B4-BE49-F238E27FC236}">
                <a16:creationId xmlns:a16="http://schemas.microsoft.com/office/drawing/2014/main" id="{5B819C2A-8427-6B43-B021-DBDD13860734}"/>
              </a:ext>
            </a:extLst>
          </p:cNvPr>
          <p:cNvSpPr>
            <a:spLocks/>
          </p:cNvSpPr>
          <p:nvPr/>
        </p:nvSpPr>
        <p:spPr bwMode="auto">
          <a:xfrm>
            <a:off x="4673600" y="4173538"/>
            <a:ext cx="147638" cy="1524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06528" name="Arc 35">
            <a:extLst>
              <a:ext uri="{FF2B5EF4-FFF2-40B4-BE49-F238E27FC236}">
                <a16:creationId xmlns:a16="http://schemas.microsoft.com/office/drawing/2014/main" id="{C417A4E3-33CA-F744-A22D-792CFB7DA524}"/>
              </a:ext>
            </a:extLst>
          </p:cNvPr>
          <p:cNvSpPr>
            <a:spLocks/>
          </p:cNvSpPr>
          <p:nvPr/>
        </p:nvSpPr>
        <p:spPr bwMode="auto">
          <a:xfrm>
            <a:off x="4668838" y="4167188"/>
            <a:ext cx="146050" cy="15875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6529" name="Arc 36">
            <a:extLst>
              <a:ext uri="{FF2B5EF4-FFF2-40B4-BE49-F238E27FC236}">
                <a16:creationId xmlns:a16="http://schemas.microsoft.com/office/drawing/2014/main" id="{1B3A716C-0CBE-3549-8400-EC40153DE06D}"/>
              </a:ext>
            </a:extLst>
          </p:cNvPr>
          <p:cNvSpPr>
            <a:spLocks/>
          </p:cNvSpPr>
          <p:nvPr/>
        </p:nvSpPr>
        <p:spPr bwMode="auto">
          <a:xfrm>
            <a:off x="4673600" y="4313238"/>
            <a:ext cx="147638" cy="152400"/>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06530" name="Arc 37">
            <a:extLst>
              <a:ext uri="{FF2B5EF4-FFF2-40B4-BE49-F238E27FC236}">
                <a16:creationId xmlns:a16="http://schemas.microsoft.com/office/drawing/2014/main" id="{AD325DEB-81F3-BC43-AFA2-9F6ED92E950C}"/>
              </a:ext>
            </a:extLst>
          </p:cNvPr>
          <p:cNvSpPr>
            <a:spLocks/>
          </p:cNvSpPr>
          <p:nvPr/>
        </p:nvSpPr>
        <p:spPr bwMode="auto">
          <a:xfrm>
            <a:off x="4668838" y="4306888"/>
            <a:ext cx="146050" cy="165100"/>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6531" name="Line 38">
            <a:extLst>
              <a:ext uri="{FF2B5EF4-FFF2-40B4-BE49-F238E27FC236}">
                <a16:creationId xmlns:a16="http://schemas.microsoft.com/office/drawing/2014/main" id="{CFAEE706-3A67-334D-A2C7-E173A89834E7}"/>
              </a:ext>
            </a:extLst>
          </p:cNvPr>
          <p:cNvSpPr>
            <a:spLocks noChangeShapeType="1"/>
          </p:cNvSpPr>
          <p:nvPr/>
        </p:nvSpPr>
        <p:spPr bwMode="auto">
          <a:xfrm>
            <a:off x="4362450" y="4600575"/>
            <a:ext cx="3063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532" name="Line 39">
            <a:extLst>
              <a:ext uri="{FF2B5EF4-FFF2-40B4-BE49-F238E27FC236}">
                <a16:creationId xmlns:a16="http://schemas.microsoft.com/office/drawing/2014/main" id="{6C58780C-1025-6645-822D-C21FF9DCA099}"/>
              </a:ext>
            </a:extLst>
          </p:cNvPr>
          <p:cNvSpPr>
            <a:spLocks noChangeShapeType="1"/>
          </p:cNvSpPr>
          <p:nvPr/>
        </p:nvSpPr>
        <p:spPr bwMode="auto">
          <a:xfrm>
            <a:off x="4362450" y="4894263"/>
            <a:ext cx="3175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533" name="Line 40">
            <a:extLst>
              <a:ext uri="{FF2B5EF4-FFF2-40B4-BE49-F238E27FC236}">
                <a16:creationId xmlns:a16="http://schemas.microsoft.com/office/drawing/2014/main" id="{5790C115-3C36-7B41-AE8D-54D2545A8292}"/>
              </a:ext>
            </a:extLst>
          </p:cNvPr>
          <p:cNvSpPr>
            <a:spLocks noChangeShapeType="1"/>
          </p:cNvSpPr>
          <p:nvPr/>
        </p:nvSpPr>
        <p:spPr bwMode="auto">
          <a:xfrm flipV="1">
            <a:off x="4357688" y="4595813"/>
            <a:ext cx="0" cy="3048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534" name="Arc 41">
            <a:extLst>
              <a:ext uri="{FF2B5EF4-FFF2-40B4-BE49-F238E27FC236}">
                <a16:creationId xmlns:a16="http://schemas.microsoft.com/office/drawing/2014/main" id="{D199DA22-9E6A-1946-B15F-EAD3407CDF5A}"/>
              </a:ext>
            </a:extLst>
          </p:cNvPr>
          <p:cNvSpPr>
            <a:spLocks/>
          </p:cNvSpPr>
          <p:nvPr/>
        </p:nvSpPr>
        <p:spPr bwMode="auto">
          <a:xfrm>
            <a:off x="4673600" y="4613275"/>
            <a:ext cx="147638" cy="1524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06535" name="Arc 42">
            <a:extLst>
              <a:ext uri="{FF2B5EF4-FFF2-40B4-BE49-F238E27FC236}">
                <a16:creationId xmlns:a16="http://schemas.microsoft.com/office/drawing/2014/main" id="{436B1AA0-07C3-324D-AC14-7F7550328B26}"/>
              </a:ext>
            </a:extLst>
          </p:cNvPr>
          <p:cNvSpPr>
            <a:spLocks/>
          </p:cNvSpPr>
          <p:nvPr/>
        </p:nvSpPr>
        <p:spPr bwMode="auto">
          <a:xfrm>
            <a:off x="4668838" y="4608513"/>
            <a:ext cx="146050" cy="157162"/>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6536" name="Arc 43">
            <a:extLst>
              <a:ext uri="{FF2B5EF4-FFF2-40B4-BE49-F238E27FC236}">
                <a16:creationId xmlns:a16="http://schemas.microsoft.com/office/drawing/2014/main" id="{D230CA4B-3233-F94A-81ED-B027691A297D}"/>
              </a:ext>
            </a:extLst>
          </p:cNvPr>
          <p:cNvSpPr>
            <a:spLocks/>
          </p:cNvSpPr>
          <p:nvPr/>
        </p:nvSpPr>
        <p:spPr bwMode="auto">
          <a:xfrm>
            <a:off x="4673600" y="4752975"/>
            <a:ext cx="147638" cy="153988"/>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06537" name="Arc 44">
            <a:extLst>
              <a:ext uri="{FF2B5EF4-FFF2-40B4-BE49-F238E27FC236}">
                <a16:creationId xmlns:a16="http://schemas.microsoft.com/office/drawing/2014/main" id="{1B3F3A62-BC62-7046-9CAE-A08EE77A8D36}"/>
              </a:ext>
            </a:extLst>
          </p:cNvPr>
          <p:cNvSpPr>
            <a:spLocks/>
          </p:cNvSpPr>
          <p:nvPr/>
        </p:nvSpPr>
        <p:spPr bwMode="auto">
          <a:xfrm>
            <a:off x="4668838" y="4752975"/>
            <a:ext cx="146050" cy="158750"/>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6538" name="Arc 45">
            <a:extLst>
              <a:ext uri="{FF2B5EF4-FFF2-40B4-BE49-F238E27FC236}">
                <a16:creationId xmlns:a16="http://schemas.microsoft.com/office/drawing/2014/main" id="{D408793A-6329-6B41-921A-0C0FF2964280}"/>
              </a:ext>
            </a:extLst>
          </p:cNvPr>
          <p:cNvSpPr>
            <a:spLocks/>
          </p:cNvSpPr>
          <p:nvPr/>
        </p:nvSpPr>
        <p:spPr bwMode="auto">
          <a:xfrm>
            <a:off x="5346700" y="5165725"/>
            <a:ext cx="134938" cy="73025"/>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6539" name="Arc 46">
            <a:extLst>
              <a:ext uri="{FF2B5EF4-FFF2-40B4-BE49-F238E27FC236}">
                <a16:creationId xmlns:a16="http://schemas.microsoft.com/office/drawing/2014/main" id="{F639D47C-ED4F-364B-8742-728DDEFCDDF7}"/>
              </a:ext>
            </a:extLst>
          </p:cNvPr>
          <p:cNvSpPr>
            <a:spLocks/>
          </p:cNvSpPr>
          <p:nvPr/>
        </p:nvSpPr>
        <p:spPr bwMode="auto">
          <a:xfrm>
            <a:off x="5329238" y="5172075"/>
            <a:ext cx="152400" cy="474663"/>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6540" name="Arc 47">
            <a:extLst>
              <a:ext uri="{FF2B5EF4-FFF2-40B4-BE49-F238E27FC236}">
                <a16:creationId xmlns:a16="http://schemas.microsoft.com/office/drawing/2014/main" id="{5981BDFB-1B9B-D744-84A6-7A60B4B4233A}"/>
              </a:ext>
            </a:extLst>
          </p:cNvPr>
          <p:cNvSpPr>
            <a:spLocks/>
          </p:cNvSpPr>
          <p:nvPr/>
        </p:nvSpPr>
        <p:spPr bwMode="auto">
          <a:xfrm>
            <a:off x="5189538" y="5194300"/>
            <a:ext cx="152400" cy="452438"/>
          </a:xfrm>
          <a:custGeom>
            <a:avLst/>
            <a:gdLst>
              <a:gd name="T0" fmla="*/ 2147483646 w 21600"/>
              <a:gd name="T1" fmla="*/ 2147483646 h 21600"/>
              <a:gd name="T2" fmla="*/ 0 w 21600"/>
              <a:gd name="T3" fmla="*/ 0 h 21600"/>
              <a:gd name="T4" fmla="*/ 2147483646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6541" name="Arc 48">
            <a:extLst>
              <a:ext uri="{FF2B5EF4-FFF2-40B4-BE49-F238E27FC236}">
                <a16:creationId xmlns:a16="http://schemas.microsoft.com/office/drawing/2014/main" id="{6042A5D5-08D9-AB41-AA3C-38CE039F2080}"/>
              </a:ext>
            </a:extLst>
          </p:cNvPr>
          <p:cNvSpPr>
            <a:spLocks/>
          </p:cNvSpPr>
          <p:nvPr/>
        </p:nvSpPr>
        <p:spPr bwMode="auto">
          <a:xfrm>
            <a:off x="5189538" y="5165725"/>
            <a:ext cx="152400" cy="73025"/>
          </a:xfrm>
          <a:custGeom>
            <a:avLst/>
            <a:gdLst>
              <a:gd name="T0" fmla="*/ 2147483646 w 21600"/>
              <a:gd name="T1" fmla="*/ 2147483646 h 21600"/>
              <a:gd name="T2" fmla="*/ 0 w 21600"/>
              <a:gd name="T3" fmla="*/ 0 h 21600"/>
              <a:gd name="T4" fmla="*/ 2147483646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6542" name="Line 49">
            <a:extLst>
              <a:ext uri="{FF2B5EF4-FFF2-40B4-BE49-F238E27FC236}">
                <a16:creationId xmlns:a16="http://schemas.microsoft.com/office/drawing/2014/main" id="{3C62FB62-7E13-6740-A3D2-B15752C60668}"/>
              </a:ext>
            </a:extLst>
          </p:cNvPr>
          <p:cNvSpPr>
            <a:spLocks noChangeShapeType="1"/>
          </p:cNvSpPr>
          <p:nvPr/>
        </p:nvSpPr>
        <p:spPr bwMode="auto">
          <a:xfrm>
            <a:off x="5397500" y="5205413"/>
            <a:ext cx="0" cy="111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543" name="Line 50">
            <a:extLst>
              <a:ext uri="{FF2B5EF4-FFF2-40B4-BE49-F238E27FC236}">
                <a16:creationId xmlns:a16="http://schemas.microsoft.com/office/drawing/2014/main" id="{45AA8D6E-CBF7-A141-AA86-CBCE59608932}"/>
              </a:ext>
            </a:extLst>
          </p:cNvPr>
          <p:cNvSpPr>
            <a:spLocks noChangeShapeType="1"/>
          </p:cNvSpPr>
          <p:nvPr/>
        </p:nvSpPr>
        <p:spPr bwMode="auto">
          <a:xfrm>
            <a:off x="5260975" y="5205413"/>
            <a:ext cx="0" cy="111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544" name="Arc 51">
            <a:extLst>
              <a:ext uri="{FF2B5EF4-FFF2-40B4-BE49-F238E27FC236}">
                <a16:creationId xmlns:a16="http://schemas.microsoft.com/office/drawing/2014/main" id="{2851FAFC-DA76-5049-9530-FBAB00605A10}"/>
              </a:ext>
            </a:extLst>
          </p:cNvPr>
          <p:cNvSpPr>
            <a:spLocks/>
          </p:cNvSpPr>
          <p:nvPr/>
        </p:nvSpPr>
        <p:spPr bwMode="auto">
          <a:xfrm>
            <a:off x="6057900" y="5165725"/>
            <a:ext cx="134938" cy="73025"/>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6545" name="Arc 52">
            <a:extLst>
              <a:ext uri="{FF2B5EF4-FFF2-40B4-BE49-F238E27FC236}">
                <a16:creationId xmlns:a16="http://schemas.microsoft.com/office/drawing/2014/main" id="{7FD7E723-2E7D-F34A-9E46-F6125666B1DE}"/>
              </a:ext>
            </a:extLst>
          </p:cNvPr>
          <p:cNvSpPr>
            <a:spLocks/>
          </p:cNvSpPr>
          <p:nvPr/>
        </p:nvSpPr>
        <p:spPr bwMode="auto">
          <a:xfrm>
            <a:off x="6040438" y="5172075"/>
            <a:ext cx="152400" cy="474663"/>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6546" name="Arc 53">
            <a:extLst>
              <a:ext uri="{FF2B5EF4-FFF2-40B4-BE49-F238E27FC236}">
                <a16:creationId xmlns:a16="http://schemas.microsoft.com/office/drawing/2014/main" id="{6A294D08-9F36-CB40-9802-FB5556354F8C}"/>
              </a:ext>
            </a:extLst>
          </p:cNvPr>
          <p:cNvSpPr>
            <a:spLocks/>
          </p:cNvSpPr>
          <p:nvPr/>
        </p:nvSpPr>
        <p:spPr bwMode="auto">
          <a:xfrm>
            <a:off x="5911850" y="5194300"/>
            <a:ext cx="147638" cy="452438"/>
          </a:xfrm>
          <a:custGeom>
            <a:avLst/>
            <a:gdLst>
              <a:gd name="T0" fmla="*/ 2147483646 w 21600"/>
              <a:gd name="T1" fmla="*/ 2147483646 h 21600"/>
              <a:gd name="T2" fmla="*/ 0 w 21600"/>
              <a:gd name="T3" fmla="*/ 0 h 21600"/>
              <a:gd name="T4" fmla="*/ 2147483646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6547" name="Arc 54">
            <a:extLst>
              <a:ext uri="{FF2B5EF4-FFF2-40B4-BE49-F238E27FC236}">
                <a16:creationId xmlns:a16="http://schemas.microsoft.com/office/drawing/2014/main" id="{A41F78E0-9960-DA49-8107-552058C6596E}"/>
              </a:ext>
            </a:extLst>
          </p:cNvPr>
          <p:cNvSpPr>
            <a:spLocks/>
          </p:cNvSpPr>
          <p:nvPr/>
        </p:nvSpPr>
        <p:spPr bwMode="auto">
          <a:xfrm>
            <a:off x="5911850" y="5165725"/>
            <a:ext cx="147638" cy="73025"/>
          </a:xfrm>
          <a:custGeom>
            <a:avLst/>
            <a:gdLst>
              <a:gd name="T0" fmla="*/ 2147483646 w 21600"/>
              <a:gd name="T1" fmla="*/ 2147483646 h 21600"/>
              <a:gd name="T2" fmla="*/ 0 w 21600"/>
              <a:gd name="T3" fmla="*/ 0 h 21600"/>
              <a:gd name="T4" fmla="*/ 2147483646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6548" name="Line 55">
            <a:extLst>
              <a:ext uri="{FF2B5EF4-FFF2-40B4-BE49-F238E27FC236}">
                <a16:creationId xmlns:a16="http://schemas.microsoft.com/office/drawing/2014/main" id="{EF127716-5BC4-2B4F-8079-6BD878FA675C}"/>
              </a:ext>
            </a:extLst>
          </p:cNvPr>
          <p:cNvSpPr>
            <a:spLocks noChangeShapeType="1"/>
          </p:cNvSpPr>
          <p:nvPr/>
        </p:nvSpPr>
        <p:spPr bwMode="auto">
          <a:xfrm>
            <a:off x="6108700" y="5205413"/>
            <a:ext cx="0" cy="111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549" name="Line 56">
            <a:extLst>
              <a:ext uri="{FF2B5EF4-FFF2-40B4-BE49-F238E27FC236}">
                <a16:creationId xmlns:a16="http://schemas.microsoft.com/office/drawing/2014/main" id="{D3F24824-CBDF-C849-B3F9-42E93F631941}"/>
              </a:ext>
            </a:extLst>
          </p:cNvPr>
          <p:cNvSpPr>
            <a:spLocks noChangeShapeType="1"/>
          </p:cNvSpPr>
          <p:nvPr/>
        </p:nvSpPr>
        <p:spPr bwMode="auto">
          <a:xfrm>
            <a:off x="5984875" y="5205413"/>
            <a:ext cx="0" cy="111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550" name="Arc 57">
            <a:extLst>
              <a:ext uri="{FF2B5EF4-FFF2-40B4-BE49-F238E27FC236}">
                <a16:creationId xmlns:a16="http://schemas.microsoft.com/office/drawing/2014/main" id="{7903ADF7-3A2F-4E45-B073-3B733F8F6882}"/>
              </a:ext>
            </a:extLst>
          </p:cNvPr>
          <p:cNvSpPr>
            <a:spLocks/>
          </p:cNvSpPr>
          <p:nvPr/>
        </p:nvSpPr>
        <p:spPr bwMode="auto">
          <a:xfrm>
            <a:off x="6769100" y="5165725"/>
            <a:ext cx="136525" cy="73025"/>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6551" name="Arc 58">
            <a:extLst>
              <a:ext uri="{FF2B5EF4-FFF2-40B4-BE49-F238E27FC236}">
                <a16:creationId xmlns:a16="http://schemas.microsoft.com/office/drawing/2014/main" id="{5709A476-378C-6B4F-9BC2-CC536968EBD2}"/>
              </a:ext>
            </a:extLst>
          </p:cNvPr>
          <p:cNvSpPr>
            <a:spLocks/>
          </p:cNvSpPr>
          <p:nvPr/>
        </p:nvSpPr>
        <p:spPr bwMode="auto">
          <a:xfrm>
            <a:off x="6753225" y="5172075"/>
            <a:ext cx="152400" cy="474663"/>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6552" name="Arc 59">
            <a:extLst>
              <a:ext uri="{FF2B5EF4-FFF2-40B4-BE49-F238E27FC236}">
                <a16:creationId xmlns:a16="http://schemas.microsoft.com/office/drawing/2014/main" id="{36D17099-228B-B14A-AD7B-8991DB3BA756}"/>
              </a:ext>
            </a:extLst>
          </p:cNvPr>
          <p:cNvSpPr>
            <a:spLocks/>
          </p:cNvSpPr>
          <p:nvPr/>
        </p:nvSpPr>
        <p:spPr bwMode="auto">
          <a:xfrm>
            <a:off x="6624638" y="5194300"/>
            <a:ext cx="146050" cy="452438"/>
          </a:xfrm>
          <a:custGeom>
            <a:avLst/>
            <a:gdLst>
              <a:gd name="T0" fmla="*/ 2147483646 w 21600"/>
              <a:gd name="T1" fmla="*/ 2147483646 h 21600"/>
              <a:gd name="T2" fmla="*/ 0 w 21600"/>
              <a:gd name="T3" fmla="*/ 0 h 21600"/>
              <a:gd name="T4" fmla="*/ 2147483646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6553" name="Arc 60">
            <a:extLst>
              <a:ext uri="{FF2B5EF4-FFF2-40B4-BE49-F238E27FC236}">
                <a16:creationId xmlns:a16="http://schemas.microsoft.com/office/drawing/2014/main" id="{CCD73B9B-D260-EA4F-93D5-96E7DCAA33A2}"/>
              </a:ext>
            </a:extLst>
          </p:cNvPr>
          <p:cNvSpPr>
            <a:spLocks/>
          </p:cNvSpPr>
          <p:nvPr/>
        </p:nvSpPr>
        <p:spPr bwMode="auto">
          <a:xfrm>
            <a:off x="6624638" y="5165725"/>
            <a:ext cx="146050" cy="73025"/>
          </a:xfrm>
          <a:custGeom>
            <a:avLst/>
            <a:gdLst>
              <a:gd name="T0" fmla="*/ 2147483646 w 21600"/>
              <a:gd name="T1" fmla="*/ 2147483646 h 21600"/>
              <a:gd name="T2" fmla="*/ 0 w 21600"/>
              <a:gd name="T3" fmla="*/ 0 h 21600"/>
              <a:gd name="T4" fmla="*/ 2147483646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6554" name="Line 61">
            <a:extLst>
              <a:ext uri="{FF2B5EF4-FFF2-40B4-BE49-F238E27FC236}">
                <a16:creationId xmlns:a16="http://schemas.microsoft.com/office/drawing/2014/main" id="{C3B459A0-F9DA-F741-885D-4C01445513EA}"/>
              </a:ext>
            </a:extLst>
          </p:cNvPr>
          <p:cNvSpPr>
            <a:spLocks noChangeShapeType="1"/>
          </p:cNvSpPr>
          <p:nvPr/>
        </p:nvSpPr>
        <p:spPr bwMode="auto">
          <a:xfrm>
            <a:off x="6819900" y="5205413"/>
            <a:ext cx="0" cy="111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555" name="Line 62">
            <a:extLst>
              <a:ext uri="{FF2B5EF4-FFF2-40B4-BE49-F238E27FC236}">
                <a16:creationId xmlns:a16="http://schemas.microsoft.com/office/drawing/2014/main" id="{3D3FC511-981D-0B4B-A715-EB735F3C2088}"/>
              </a:ext>
            </a:extLst>
          </p:cNvPr>
          <p:cNvSpPr>
            <a:spLocks noChangeShapeType="1"/>
          </p:cNvSpPr>
          <p:nvPr/>
        </p:nvSpPr>
        <p:spPr bwMode="auto">
          <a:xfrm>
            <a:off x="6696075" y="5205413"/>
            <a:ext cx="0" cy="111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556" name="Arc 63">
            <a:extLst>
              <a:ext uri="{FF2B5EF4-FFF2-40B4-BE49-F238E27FC236}">
                <a16:creationId xmlns:a16="http://schemas.microsoft.com/office/drawing/2014/main" id="{1A1E4BB9-1083-1542-BCB6-B466316B7074}"/>
              </a:ext>
            </a:extLst>
          </p:cNvPr>
          <p:cNvSpPr>
            <a:spLocks/>
          </p:cNvSpPr>
          <p:nvPr/>
        </p:nvSpPr>
        <p:spPr bwMode="auto">
          <a:xfrm>
            <a:off x="7481888" y="5165725"/>
            <a:ext cx="134937" cy="73025"/>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6557" name="Arc 64">
            <a:extLst>
              <a:ext uri="{FF2B5EF4-FFF2-40B4-BE49-F238E27FC236}">
                <a16:creationId xmlns:a16="http://schemas.microsoft.com/office/drawing/2014/main" id="{1B61ABE9-C6AA-9144-B9C0-4D1B13E36DB5}"/>
              </a:ext>
            </a:extLst>
          </p:cNvPr>
          <p:cNvSpPr>
            <a:spLocks/>
          </p:cNvSpPr>
          <p:nvPr/>
        </p:nvSpPr>
        <p:spPr bwMode="auto">
          <a:xfrm>
            <a:off x="7464425" y="5172075"/>
            <a:ext cx="152400" cy="474663"/>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6558" name="Arc 65">
            <a:extLst>
              <a:ext uri="{FF2B5EF4-FFF2-40B4-BE49-F238E27FC236}">
                <a16:creationId xmlns:a16="http://schemas.microsoft.com/office/drawing/2014/main" id="{1A1CD2EF-3EF1-2042-A464-239EBE114B3C}"/>
              </a:ext>
            </a:extLst>
          </p:cNvPr>
          <p:cNvSpPr>
            <a:spLocks/>
          </p:cNvSpPr>
          <p:nvPr/>
        </p:nvSpPr>
        <p:spPr bwMode="auto">
          <a:xfrm>
            <a:off x="7335838" y="5194300"/>
            <a:ext cx="152400" cy="452438"/>
          </a:xfrm>
          <a:custGeom>
            <a:avLst/>
            <a:gdLst>
              <a:gd name="T0" fmla="*/ 2147483646 w 21600"/>
              <a:gd name="T1" fmla="*/ 2147483646 h 21600"/>
              <a:gd name="T2" fmla="*/ 0 w 21600"/>
              <a:gd name="T3" fmla="*/ 0 h 21600"/>
              <a:gd name="T4" fmla="*/ 2147483646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6559" name="Arc 66">
            <a:extLst>
              <a:ext uri="{FF2B5EF4-FFF2-40B4-BE49-F238E27FC236}">
                <a16:creationId xmlns:a16="http://schemas.microsoft.com/office/drawing/2014/main" id="{08FA64F8-7864-244F-B19F-173D5D67FE03}"/>
              </a:ext>
            </a:extLst>
          </p:cNvPr>
          <p:cNvSpPr>
            <a:spLocks/>
          </p:cNvSpPr>
          <p:nvPr/>
        </p:nvSpPr>
        <p:spPr bwMode="auto">
          <a:xfrm>
            <a:off x="7335838" y="5165725"/>
            <a:ext cx="152400" cy="73025"/>
          </a:xfrm>
          <a:custGeom>
            <a:avLst/>
            <a:gdLst>
              <a:gd name="T0" fmla="*/ 2147483646 w 21600"/>
              <a:gd name="T1" fmla="*/ 2147483646 h 21600"/>
              <a:gd name="T2" fmla="*/ 0 w 21600"/>
              <a:gd name="T3" fmla="*/ 0 h 21600"/>
              <a:gd name="T4" fmla="*/ 2147483646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6560" name="Line 67">
            <a:extLst>
              <a:ext uri="{FF2B5EF4-FFF2-40B4-BE49-F238E27FC236}">
                <a16:creationId xmlns:a16="http://schemas.microsoft.com/office/drawing/2014/main" id="{F4193BEF-5235-6042-86CC-93290418A555}"/>
              </a:ext>
            </a:extLst>
          </p:cNvPr>
          <p:cNvSpPr>
            <a:spLocks noChangeShapeType="1"/>
          </p:cNvSpPr>
          <p:nvPr/>
        </p:nvSpPr>
        <p:spPr bwMode="auto">
          <a:xfrm>
            <a:off x="7532688" y="5205413"/>
            <a:ext cx="0" cy="111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561" name="Line 68">
            <a:extLst>
              <a:ext uri="{FF2B5EF4-FFF2-40B4-BE49-F238E27FC236}">
                <a16:creationId xmlns:a16="http://schemas.microsoft.com/office/drawing/2014/main" id="{AD9E64D1-7B0C-6048-85C1-F7EB1B028644}"/>
              </a:ext>
            </a:extLst>
          </p:cNvPr>
          <p:cNvSpPr>
            <a:spLocks noChangeShapeType="1"/>
          </p:cNvSpPr>
          <p:nvPr/>
        </p:nvSpPr>
        <p:spPr bwMode="auto">
          <a:xfrm>
            <a:off x="7408863" y="5205413"/>
            <a:ext cx="0" cy="111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562" name="Line 69">
            <a:extLst>
              <a:ext uri="{FF2B5EF4-FFF2-40B4-BE49-F238E27FC236}">
                <a16:creationId xmlns:a16="http://schemas.microsoft.com/office/drawing/2014/main" id="{3F3BB179-A26A-C843-BEFD-960963DE730E}"/>
              </a:ext>
            </a:extLst>
          </p:cNvPr>
          <p:cNvSpPr>
            <a:spLocks noChangeShapeType="1"/>
          </p:cNvSpPr>
          <p:nvPr/>
        </p:nvSpPr>
        <p:spPr bwMode="auto">
          <a:xfrm>
            <a:off x="4362450" y="3268663"/>
            <a:ext cx="3063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563" name="Line 70">
            <a:extLst>
              <a:ext uri="{FF2B5EF4-FFF2-40B4-BE49-F238E27FC236}">
                <a16:creationId xmlns:a16="http://schemas.microsoft.com/office/drawing/2014/main" id="{C9525C11-0565-C546-B2C6-B994EC8C4CA8}"/>
              </a:ext>
            </a:extLst>
          </p:cNvPr>
          <p:cNvSpPr>
            <a:spLocks noChangeShapeType="1"/>
          </p:cNvSpPr>
          <p:nvPr/>
        </p:nvSpPr>
        <p:spPr bwMode="auto">
          <a:xfrm>
            <a:off x="4362450" y="3573463"/>
            <a:ext cx="3175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564" name="Line 71">
            <a:extLst>
              <a:ext uri="{FF2B5EF4-FFF2-40B4-BE49-F238E27FC236}">
                <a16:creationId xmlns:a16="http://schemas.microsoft.com/office/drawing/2014/main" id="{147A37B1-4137-E04B-9F40-71573629ABAB}"/>
              </a:ext>
            </a:extLst>
          </p:cNvPr>
          <p:cNvSpPr>
            <a:spLocks noChangeShapeType="1"/>
          </p:cNvSpPr>
          <p:nvPr/>
        </p:nvSpPr>
        <p:spPr bwMode="auto">
          <a:xfrm flipV="1">
            <a:off x="4357688" y="3262313"/>
            <a:ext cx="0" cy="3159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565" name="Arc 72">
            <a:extLst>
              <a:ext uri="{FF2B5EF4-FFF2-40B4-BE49-F238E27FC236}">
                <a16:creationId xmlns:a16="http://schemas.microsoft.com/office/drawing/2014/main" id="{7E83C508-BE07-E546-8FCE-ECFE8FBCE1A0}"/>
              </a:ext>
            </a:extLst>
          </p:cNvPr>
          <p:cNvSpPr>
            <a:spLocks/>
          </p:cNvSpPr>
          <p:nvPr/>
        </p:nvSpPr>
        <p:spPr bwMode="auto">
          <a:xfrm>
            <a:off x="4673600" y="3281363"/>
            <a:ext cx="147638" cy="1524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06566" name="Arc 73">
            <a:extLst>
              <a:ext uri="{FF2B5EF4-FFF2-40B4-BE49-F238E27FC236}">
                <a16:creationId xmlns:a16="http://schemas.microsoft.com/office/drawing/2014/main" id="{E39BCD5E-F2A6-B745-873E-228DBD64B519}"/>
              </a:ext>
            </a:extLst>
          </p:cNvPr>
          <p:cNvSpPr>
            <a:spLocks/>
          </p:cNvSpPr>
          <p:nvPr/>
        </p:nvSpPr>
        <p:spPr bwMode="auto">
          <a:xfrm>
            <a:off x="4668838" y="3275013"/>
            <a:ext cx="146050" cy="15875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6567" name="Arc 74">
            <a:extLst>
              <a:ext uri="{FF2B5EF4-FFF2-40B4-BE49-F238E27FC236}">
                <a16:creationId xmlns:a16="http://schemas.microsoft.com/office/drawing/2014/main" id="{40455919-9E66-734A-B04D-7F4FB82E6348}"/>
              </a:ext>
            </a:extLst>
          </p:cNvPr>
          <p:cNvSpPr>
            <a:spLocks/>
          </p:cNvSpPr>
          <p:nvPr/>
        </p:nvSpPr>
        <p:spPr bwMode="auto">
          <a:xfrm>
            <a:off x="4673600" y="3421063"/>
            <a:ext cx="147638" cy="152400"/>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06568" name="Arc 75">
            <a:extLst>
              <a:ext uri="{FF2B5EF4-FFF2-40B4-BE49-F238E27FC236}">
                <a16:creationId xmlns:a16="http://schemas.microsoft.com/office/drawing/2014/main" id="{1FAA2325-5E79-454A-9D0B-48533B8D9543}"/>
              </a:ext>
            </a:extLst>
          </p:cNvPr>
          <p:cNvSpPr>
            <a:spLocks/>
          </p:cNvSpPr>
          <p:nvPr/>
        </p:nvSpPr>
        <p:spPr bwMode="auto">
          <a:xfrm>
            <a:off x="4668838" y="3421063"/>
            <a:ext cx="146050" cy="157162"/>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6569" name="Line 76">
            <a:extLst>
              <a:ext uri="{FF2B5EF4-FFF2-40B4-BE49-F238E27FC236}">
                <a16:creationId xmlns:a16="http://schemas.microsoft.com/office/drawing/2014/main" id="{27E5AC9B-3E35-AA48-86A7-6E84E93089C3}"/>
              </a:ext>
            </a:extLst>
          </p:cNvPr>
          <p:cNvSpPr>
            <a:spLocks noChangeShapeType="1"/>
          </p:cNvSpPr>
          <p:nvPr/>
        </p:nvSpPr>
        <p:spPr bwMode="auto">
          <a:xfrm>
            <a:off x="3194050" y="2663825"/>
            <a:ext cx="0" cy="1127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570" name="Line 77">
            <a:extLst>
              <a:ext uri="{FF2B5EF4-FFF2-40B4-BE49-F238E27FC236}">
                <a16:creationId xmlns:a16="http://schemas.microsoft.com/office/drawing/2014/main" id="{E2C5740C-E460-0146-953C-32DDA6867D9D}"/>
              </a:ext>
            </a:extLst>
          </p:cNvPr>
          <p:cNvSpPr>
            <a:spLocks noChangeShapeType="1"/>
          </p:cNvSpPr>
          <p:nvPr/>
        </p:nvSpPr>
        <p:spPr bwMode="auto">
          <a:xfrm>
            <a:off x="3194050" y="2787650"/>
            <a:ext cx="0" cy="221456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571" name="Line 78">
            <a:extLst>
              <a:ext uri="{FF2B5EF4-FFF2-40B4-BE49-F238E27FC236}">
                <a16:creationId xmlns:a16="http://schemas.microsoft.com/office/drawing/2014/main" id="{AA9D4DF6-34EF-8F47-8437-669561002B6F}"/>
              </a:ext>
            </a:extLst>
          </p:cNvPr>
          <p:cNvSpPr>
            <a:spLocks noChangeShapeType="1"/>
          </p:cNvSpPr>
          <p:nvPr/>
        </p:nvSpPr>
        <p:spPr bwMode="auto">
          <a:xfrm>
            <a:off x="5329238" y="5635625"/>
            <a:ext cx="0" cy="1238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572" name="Line 79">
            <a:extLst>
              <a:ext uri="{FF2B5EF4-FFF2-40B4-BE49-F238E27FC236}">
                <a16:creationId xmlns:a16="http://schemas.microsoft.com/office/drawing/2014/main" id="{1241A288-FE56-BC4F-8228-01271BCFA8A7}"/>
              </a:ext>
            </a:extLst>
          </p:cNvPr>
          <p:cNvSpPr>
            <a:spLocks noChangeShapeType="1"/>
          </p:cNvSpPr>
          <p:nvPr/>
        </p:nvSpPr>
        <p:spPr bwMode="auto">
          <a:xfrm>
            <a:off x="5329238" y="5770563"/>
            <a:ext cx="0" cy="1127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573" name="Line 80">
            <a:extLst>
              <a:ext uri="{FF2B5EF4-FFF2-40B4-BE49-F238E27FC236}">
                <a16:creationId xmlns:a16="http://schemas.microsoft.com/office/drawing/2014/main" id="{06E8A61F-38F3-5F4D-9B22-E9DDD8317E6D}"/>
              </a:ext>
            </a:extLst>
          </p:cNvPr>
          <p:cNvSpPr>
            <a:spLocks noChangeShapeType="1"/>
          </p:cNvSpPr>
          <p:nvPr/>
        </p:nvSpPr>
        <p:spPr bwMode="auto">
          <a:xfrm>
            <a:off x="5984875" y="5081588"/>
            <a:ext cx="0" cy="1127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574" name="Line 81">
            <a:extLst>
              <a:ext uri="{FF2B5EF4-FFF2-40B4-BE49-F238E27FC236}">
                <a16:creationId xmlns:a16="http://schemas.microsoft.com/office/drawing/2014/main" id="{3B641915-0235-9942-8FA5-B2633EAAA08D}"/>
              </a:ext>
            </a:extLst>
          </p:cNvPr>
          <p:cNvSpPr>
            <a:spLocks noChangeShapeType="1"/>
          </p:cNvSpPr>
          <p:nvPr/>
        </p:nvSpPr>
        <p:spPr bwMode="auto">
          <a:xfrm>
            <a:off x="4814888" y="3867150"/>
            <a:ext cx="12382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575" name="Line 82">
            <a:extLst>
              <a:ext uri="{FF2B5EF4-FFF2-40B4-BE49-F238E27FC236}">
                <a16:creationId xmlns:a16="http://schemas.microsoft.com/office/drawing/2014/main" id="{92257B55-9FA8-6C41-B097-922F144A03BD}"/>
              </a:ext>
            </a:extLst>
          </p:cNvPr>
          <p:cNvSpPr>
            <a:spLocks noChangeShapeType="1"/>
          </p:cNvSpPr>
          <p:nvPr/>
        </p:nvSpPr>
        <p:spPr bwMode="auto">
          <a:xfrm>
            <a:off x="5984875" y="3871913"/>
            <a:ext cx="0" cy="119856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576" name="Rectangle 83">
            <a:extLst>
              <a:ext uri="{FF2B5EF4-FFF2-40B4-BE49-F238E27FC236}">
                <a16:creationId xmlns:a16="http://schemas.microsoft.com/office/drawing/2014/main" id="{2283D151-CB67-7E44-A32F-2D4D40182E58}"/>
              </a:ext>
            </a:extLst>
          </p:cNvPr>
          <p:cNvSpPr>
            <a:spLocks noChangeArrowheads="1"/>
          </p:cNvSpPr>
          <p:nvPr/>
        </p:nvSpPr>
        <p:spPr bwMode="auto">
          <a:xfrm>
            <a:off x="5962650" y="3856038"/>
            <a:ext cx="44450" cy="33337"/>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6577" name="Line 84">
            <a:extLst>
              <a:ext uri="{FF2B5EF4-FFF2-40B4-BE49-F238E27FC236}">
                <a16:creationId xmlns:a16="http://schemas.microsoft.com/office/drawing/2014/main" id="{37EE6885-2BA5-7444-8DB0-DC46769FC8FD}"/>
              </a:ext>
            </a:extLst>
          </p:cNvPr>
          <p:cNvSpPr>
            <a:spLocks noChangeShapeType="1"/>
          </p:cNvSpPr>
          <p:nvPr/>
        </p:nvSpPr>
        <p:spPr bwMode="auto">
          <a:xfrm>
            <a:off x="4951413" y="3867150"/>
            <a:ext cx="1027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578" name="Line 85">
            <a:extLst>
              <a:ext uri="{FF2B5EF4-FFF2-40B4-BE49-F238E27FC236}">
                <a16:creationId xmlns:a16="http://schemas.microsoft.com/office/drawing/2014/main" id="{B741AD71-6EC2-AD47-8DA0-793FFCF7960F}"/>
              </a:ext>
            </a:extLst>
          </p:cNvPr>
          <p:cNvSpPr>
            <a:spLocks noChangeShapeType="1"/>
          </p:cNvSpPr>
          <p:nvPr/>
        </p:nvSpPr>
        <p:spPr bwMode="auto">
          <a:xfrm>
            <a:off x="5989638" y="3867150"/>
            <a:ext cx="198913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579" name="Line 86">
            <a:extLst>
              <a:ext uri="{FF2B5EF4-FFF2-40B4-BE49-F238E27FC236}">
                <a16:creationId xmlns:a16="http://schemas.microsoft.com/office/drawing/2014/main" id="{B078B850-8B10-9141-9249-AEC38D3AD390}"/>
              </a:ext>
            </a:extLst>
          </p:cNvPr>
          <p:cNvSpPr>
            <a:spLocks noChangeShapeType="1"/>
          </p:cNvSpPr>
          <p:nvPr/>
        </p:nvSpPr>
        <p:spPr bwMode="auto">
          <a:xfrm>
            <a:off x="6040438" y="5635625"/>
            <a:ext cx="0" cy="1238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580" name="Line 87">
            <a:extLst>
              <a:ext uri="{FF2B5EF4-FFF2-40B4-BE49-F238E27FC236}">
                <a16:creationId xmlns:a16="http://schemas.microsoft.com/office/drawing/2014/main" id="{FC1BA3C4-F3AD-9D44-BCB4-6A8C0F94BE64}"/>
              </a:ext>
            </a:extLst>
          </p:cNvPr>
          <p:cNvSpPr>
            <a:spLocks noChangeShapeType="1"/>
          </p:cNvSpPr>
          <p:nvPr/>
        </p:nvSpPr>
        <p:spPr bwMode="auto">
          <a:xfrm>
            <a:off x="6040438" y="5770563"/>
            <a:ext cx="0" cy="1127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581" name="Line 88">
            <a:extLst>
              <a:ext uri="{FF2B5EF4-FFF2-40B4-BE49-F238E27FC236}">
                <a16:creationId xmlns:a16="http://schemas.microsoft.com/office/drawing/2014/main" id="{DC6ABC5D-41D2-1A42-BCA0-4F2BC7BCA551}"/>
              </a:ext>
            </a:extLst>
          </p:cNvPr>
          <p:cNvSpPr>
            <a:spLocks noChangeShapeType="1"/>
          </p:cNvSpPr>
          <p:nvPr/>
        </p:nvSpPr>
        <p:spPr bwMode="auto">
          <a:xfrm>
            <a:off x="6819900" y="5081588"/>
            <a:ext cx="0" cy="1127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582" name="Line 89">
            <a:extLst>
              <a:ext uri="{FF2B5EF4-FFF2-40B4-BE49-F238E27FC236}">
                <a16:creationId xmlns:a16="http://schemas.microsoft.com/office/drawing/2014/main" id="{4DDF19EE-3427-F548-8429-9C04A49AE9D1}"/>
              </a:ext>
            </a:extLst>
          </p:cNvPr>
          <p:cNvSpPr>
            <a:spLocks noChangeShapeType="1"/>
          </p:cNvSpPr>
          <p:nvPr/>
        </p:nvSpPr>
        <p:spPr bwMode="auto">
          <a:xfrm>
            <a:off x="6108700" y="5081588"/>
            <a:ext cx="0" cy="1127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583" name="Line 90">
            <a:extLst>
              <a:ext uri="{FF2B5EF4-FFF2-40B4-BE49-F238E27FC236}">
                <a16:creationId xmlns:a16="http://schemas.microsoft.com/office/drawing/2014/main" id="{AB0552D6-9FEE-454E-8569-B2E7FFDF73C2}"/>
              </a:ext>
            </a:extLst>
          </p:cNvPr>
          <p:cNvSpPr>
            <a:spLocks noChangeShapeType="1"/>
          </p:cNvSpPr>
          <p:nvPr/>
        </p:nvSpPr>
        <p:spPr bwMode="auto">
          <a:xfrm>
            <a:off x="4814888" y="2974975"/>
            <a:ext cx="12382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584" name="Line 91">
            <a:extLst>
              <a:ext uri="{FF2B5EF4-FFF2-40B4-BE49-F238E27FC236}">
                <a16:creationId xmlns:a16="http://schemas.microsoft.com/office/drawing/2014/main" id="{20AE0864-4375-0F4D-851F-D1E9FAD84998}"/>
              </a:ext>
            </a:extLst>
          </p:cNvPr>
          <p:cNvSpPr>
            <a:spLocks noChangeShapeType="1"/>
          </p:cNvSpPr>
          <p:nvPr/>
        </p:nvSpPr>
        <p:spPr bwMode="auto">
          <a:xfrm>
            <a:off x="6819900" y="2979738"/>
            <a:ext cx="0" cy="209073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585" name="Rectangle 92">
            <a:extLst>
              <a:ext uri="{FF2B5EF4-FFF2-40B4-BE49-F238E27FC236}">
                <a16:creationId xmlns:a16="http://schemas.microsoft.com/office/drawing/2014/main" id="{68F02122-0767-524F-863B-C56CD4F1C8E4}"/>
              </a:ext>
            </a:extLst>
          </p:cNvPr>
          <p:cNvSpPr>
            <a:spLocks noChangeArrowheads="1"/>
          </p:cNvSpPr>
          <p:nvPr/>
        </p:nvSpPr>
        <p:spPr bwMode="auto">
          <a:xfrm>
            <a:off x="6808788" y="2962275"/>
            <a:ext cx="34925" cy="46038"/>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6586" name="Line 93">
            <a:extLst>
              <a:ext uri="{FF2B5EF4-FFF2-40B4-BE49-F238E27FC236}">
                <a16:creationId xmlns:a16="http://schemas.microsoft.com/office/drawing/2014/main" id="{58BB2896-40A2-C54D-B6DA-9764ED06485B}"/>
              </a:ext>
            </a:extLst>
          </p:cNvPr>
          <p:cNvSpPr>
            <a:spLocks noChangeShapeType="1"/>
          </p:cNvSpPr>
          <p:nvPr/>
        </p:nvSpPr>
        <p:spPr bwMode="auto">
          <a:xfrm>
            <a:off x="6108700" y="2979738"/>
            <a:ext cx="0" cy="209073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587" name="Rectangle 94">
            <a:extLst>
              <a:ext uri="{FF2B5EF4-FFF2-40B4-BE49-F238E27FC236}">
                <a16:creationId xmlns:a16="http://schemas.microsoft.com/office/drawing/2014/main" id="{36AF2CAF-F276-034A-AAA9-C1C72FA0651A}"/>
              </a:ext>
            </a:extLst>
          </p:cNvPr>
          <p:cNvSpPr>
            <a:spLocks noChangeArrowheads="1"/>
          </p:cNvSpPr>
          <p:nvPr/>
        </p:nvSpPr>
        <p:spPr bwMode="auto">
          <a:xfrm>
            <a:off x="6097588" y="2962275"/>
            <a:ext cx="33337" cy="46038"/>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6588" name="Line 95">
            <a:extLst>
              <a:ext uri="{FF2B5EF4-FFF2-40B4-BE49-F238E27FC236}">
                <a16:creationId xmlns:a16="http://schemas.microsoft.com/office/drawing/2014/main" id="{C51AD1FC-6511-B849-B069-7E72C353F627}"/>
              </a:ext>
            </a:extLst>
          </p:cNvPr>
          <p:cNvSpPr>
            <a:spLocks noChangeShapeType="1"/>
          </p:cNvSpPr>
          <p:nvPr/>
        </p:nvSpPr>
        <p:spPr bwMode="auto">
          <a:xfrm>
            <a:off x="4951413" y="2974975"/>
            <a:ext cx="115252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589" name="Line 96">
            <a:extLst>
              <a:ext uri="{FF2B5EF4-FFF2-40B4-BE49-F238E27FC236}">
                <a16:creationId xmlns:a16="http://schemas.microsoft.com/office/drawing/2014/main" id="{3D41E668-B366-B346-90BA-C12DA475911B}"/>
              </a:ext>
            </a:extLst>
          </p:cNvPr>
          <p:cNvSpPr>
            <a:spLocks noChangeShapeType="1"/>
          </p:cNvSpPr>
          <p:nvPr/>
        </p:nvSpPr>
        <p:spPr bwMode="auto">
          <a:xfrm>
            <a:off x="6115050" y="2974975"/>
            <a:ext cx="7000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590" name="Line 97">
            <a:extLst>
              <a:ext uri="{FF2B5EF4-FFF2-40B4-BE49-F238E27FC236}">
                <a16:creationId xmlns:a16="http://schemas.microsoft.com/office/drawing/2014/main" id="{C01307B1-45F8-8043-8DBB-7355F8261B68}"/>
              </a:ext>
            </a:extLst>
          </p:cNvPr>
          <p:cNvSpPr>
            <a:spLocks noChangeShapeType="1"/>
          </p:cNvSpPr>
          <p:nvPr/>
        </p:nvSpPr>
        <p:spPr bwMode="auto">
          <a:xfrm>
            <a:off x="6826250" y="2974975"/>
            <a:ext cx="115252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591" name="Line 98">
            <a:extLst>
              <a:ext uri="{FF2B5EF4-FFF2-40B4-BE49-F238E27FC236}">
                <a16:creationId xmlns:a16="http://schemas.microsoft.com/office/drawing/2014/main" id="{A2FB9651-B824-EA41-806C-21A2CE9800F3}"/>
              </a:ext>
            </a:extLst>
          </p:cNvPr>
          <p:cNvSpPr>
            <a:spLocks noChangeShapeType="1"/>
          </p:cNvSpPr>
          <p:nvPr/>
        </p:nvSpPr>
        <p:spPr bwMode="auto">
          <a:xfrm>
            <a:off x="6696075" y="5081588"/>
            <a:ext cx="0" cy="1127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592" name="Line 99">
            <a:extLst>
              <a:ext uri="{FF2B5EF4-FFF2-40B4-BE49-F238E27FC236}">
                <a16:creationId xmlns:a16="http://schemas.microsoft.com/office/drawing/2014/main" id="{F5E51B4E-F966-4440-B8BC-8DF5AF632E39}"/>
              </a:ext>
            </a:extLst>
          </p:cNvPr>
          <p:cNvSpPr>
            <a:spLocks noChangeShapeType="1"/>
          </p:cNvSpPr>
          <p:nvPr/>
        </p:nvSpPr>
        <p:spPr bwMode="auto">
          <a:xfrm>
            <a:off x="5397500" y="5081588"/>
            <a:ext cx="0" cy="1127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593" name="Line 100">
            <a:extLst>
              <a:ext uri="{FF2B5EF4-FFF2-40B4-BE49-F238E27FC236}">
                <a16:creationId xmlns:a16="http://schemas.microsoft.com/office/drawing/2014/main" id="{0B201CD0-9B5B-5945-9A69-E4A82D0C1FDB}"/>
              </a:ext>
            </a:extLst>
          </p:cNvPr>
          <p:cNvSpPr>
            <a:spLocks noChangeShapeType="1"/>
          </p:cNvSpPr>
          <p:nvPr/>
        </p:nvSpPr>
        <p:spPr bwMode="auto">
          <a:xfrm>
            <a:off x="4814888" y="4306888"/>
            <a:ext cx="12382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594" name="Line 101">
            <a:extLst>
              <a:ext uri="{FF2B5EF4-FFF2-40B4-BE49-F238E27FC236}">
                <a16:creationId xmlns:a16="http://schemas.microsoft.com/office/drawing/2014/main" id="{64EEB186-1BDE-5546-9703-48CA781319AA}"/>
              </a:ext>
            </a:extLst>
          </p:cNvPr>
          <p:cNvSpPr>
            <a:spLocks noChangeShapeType="1"/>
          </p:cNvSpPr>
          <p:nvPr/>
        </p:nvSpPr>
        <p:spPr bwMode="auto">
          <a:xfrm>
            <a:off x="6696075" y="4313238"/>
            <a:ext cx="0" cy="75723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595" name="Rectangle 102">
            <a:extLst>
              <a:ext uri="{FF2B5EF4-FFF2-40B4-BE49-F238E27FC236}">
                <a16:creationId xmlns:a16="http://schemas.microsoft.com/office/drawing/2014/main" id="{DBC30B50-09B0-D341-ACFA-59A1F6689644}"/>
              </a:ext>
            </a:extLst>
          </p:cNvPr>
          <p:cNvSpPr>
            <a:spLocks noChangeArrowheads="1"/>
          </p:cNvSpPr>
          <p:nvPr/>
        </p:nvSpPr>
        <p:spPr bwMode="auto">
          <a:xfrm>
            <a:off x="6673850" y="4295775"/>
            <a:ext cx="44450" cy="34925"/>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6596" name="Line 103">
            <a:extLst>
              <a:ext uri="{FF2B5EF4-FFF2-40B4-BE49-F238E27FC236}">
                <a16:creationId xmlns:a16="http://schemas.microsoft.com/office/drawing/2014/main" id="{97407EF8-7DF6-B14B-835B-F5A1D373C4CC}"/>
              </a:ext>
            </a:extLst>
          </p:cNvPr>
          <p:cNvSpPr>
            <a:spLocks noChangeShapeType="1"/>
          </p:cNvSpPr>
          <p:nvPr/>
        </p:nvSpPr>
        <p:spPr bwMode="auto">
          <a:xfrm>
            <a:off x="5397500" y="4313238"/>
            <a:ext cx="0" cy="75723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597" name="Rectangle 104">
            <a:extLst>
              <a:ext uri="{FF2B5EF4-FFF2-40B4-BE49-F238E27FC236}">
                <a16:creationId xmlns:a16="http://schemas.microsoft.com/office/drawing/2014/main" id="{0E8277C0-E0D5-DA4F-8A3E-C67B537A0D18}"/>
              </a:ext>
            </a:extLst>
          </p:cNvPr>
          <p:cNvSpPr>
            <a:spLocks noChangeArrowheads="1"/>
          </p:cNvSpPr>
          <p:nvPr/>
        </p:nvSpPr>
        <p:spPr bwMode="auto">
          <a:xfrm>
            <a:off x="5386388" y="4295775"/>
            <a:ext cx="33337" cy="34925"/>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6598" name="Line 105">
            <a:extLst>
              <a:ext uri="{FF2B5EF4-FFF2-40B4-BE49-F238E27FC236}">
                <a16:creationId xmlns:a16="http://schemas.microsoft.com/office/drawing/2014/main" id="{F15FEF00-A4A7-464A-8131-11D5EE3E0083}"/>
              </a:ext>
            </a:extLst>
          </p:cNvPr>
          <p:cNvSpPr>
            <a:spLocks noChangeShapeType="1"/>
          </p:cNvSpPr>
          <p:nvPr/>
        </p:nvSpPr>
        <p:spPr bwMode="auto">
          <a:xfrm>
            <a:off x="4951413" y="4306888"/>
            <a:ext cx="43973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599" name="Line 106">
            <a:extLst>
              <a:ext uri="{FF2B5EF4-FFF2-40B4-BE49-F238E27FC236}">
                <a16:creationId xmlns:a16="http://schemas.microsoft.com/office/drawing/2014/main" id="{F6F812C5-379B-ED41-A7CF-2E273836888B}"/>
              </a:ext>
            </a:extLst>
          </p:cNvPr>
          <p:cNvSpPr>
            <a:spLocks noChangeShapeType="1"/>
          </p:cNvSpPr>
          <p:nvPr/>
        </p:nvSpPr>
        <p:spPr bwMode="auto">
          <a:xfrm>
            <a:off x="5402263" y="4306888"/>
            <a:ext cx="128905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600" name="Line 107">
            <a:extLst>
              <a:ext uri="{FF2B5EF4-FFF2-40B4-BE49-F238E27FC236}">
                <a16:creationId xmlns:a16="http://schemas.microsoft.com/office/drawing/2014/main" id="{55724BB7-8AA2-EC4A-BDA3-D39556CBEE0F}"/>
              </a:ext>
            </a:extLst>
          </p:cNvPr>
          <p:cNvSpPr>
            <a:spLocks noChangeShapeType="1"/>
          </p:cNvSpPr>
          <p:nvPr/>
        </p:nvSpPr>
        <p:spPr bwMode="auto">
          <a:xfrm>
            <a:off x="6702425" y="4306888"/>
            <a:ext cx="127635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601" name="Line 108">
            <a:extLst>
              <a:ext uri="{FF2B5EF4-FFF2-40B4-BE49-F238E27FC236}">
                <a16:creationId xmlns:a16="http://schemas.microsoft.com/office/drawing/2014/main" id="{E1A6A67D-697B-7F49-B6DA-3F14467ED5C5}"/>
              </a:ext>
            </a:extLst>
          </p:cNvPr>
          <p:cNvSpPr>
            <a:spLocks noChangeShapeType="1"/>
          </p:cNvSpPr>
          <p:nvPr/>
        </p:nvSpPr>
        <p:spPr bwMode="auto">
          <a:xfrm>
            <a:off x="6753225" y="5635625"/>
            <a:ext cx="0" cy="1238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602" name="Line 109">
            <a:extLst>
              <a:ext uri="{FF2B5EF4-FFF2-40B4-BE49-F238E27FC236}">
                <a16:creationId xmlns:a16="http://schemas.microsoft.com/office/drawing/2014/main" id="{C4366997-15E3-6B4D-A378-9B64739E80A0}"/>
              </a:ext>
            </a:extLst>
          </p:cNvPr>
          <p:cNvSpPr>
            <a:spLocks noChangeShapeType="1"/>
          </p:cNvSpPr>
          <p:nvPr/>
        </p:nvSpPr>
        <p:spPr bwMode="auto">
          <a:xfrm>
            <a:off x="6753225" y="5770563"/>
            <a:ext cx="0" cy="1127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603" name="Line 110">
            <a:extLst>
              <a:ext uri="{FF2B5EF4-FFF2-40B4-BE49-F238E27FC236}">
                <a16:creationId xmlns:a16="http://schemas.microsoft.com/office/drawing/2014/main" id="{64CFF925-AE71-3742-9C95-825B26AFA837}"/>
              </a:ext>
            </a:extLst>
          </p:cNvPr>
          <p:cNvSpPr>
            <a:spLocks noChangeShapeType="1"/>
          </p:cNvSpPr>
          <p:nvPr/>
        </p:nvSpPr>
        <p:spPr bwMode="auto">
          <a:xfrm>
            <a:off x="4814888" y="4748213"/>
            <a:ext cx="12382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604" name="Line 111">
            <a:extLst>
              <a:ext uri="{FF2B5EF4-FFF2-40B4-BE49-F238E27FC236}">
                <a16:creationId xmlns:a16="http://schemas.microsoft.com/office/drawing/2014/main" id="{180E3B5C-1C79-4E4C-8671-B1DFE4CEDA08}"/>
              </a:ext>
            </a:extLst>
          </p:cNvPr>
          <p:cNvSpPr>
            <a:spLocks noChangeShapeType="1"/>
          </p:cNvSpPr>
          <p:nvPr/>
        </p:nvSpPr>
        <p:spPr bwMode="auto">
          <a:xfrm>
            <a:off x="7532688" y="5081588"/>
            <a:ext cx="0" cy="1127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605" name="Line 112">
            <a:extLst>
              <a:ext uri="{FF2B5EF4-FFF2-40B4-BE49-F238E27FC236}">
                <a16:creationId xmlns:a16="http://schemas.microsoft.com/office/drawing/2014/main" id="{51EF51BD-FD4F-0444-A5BE-CA2352D8E0F2}"/>
              </a:ext>
            </a:extLst>
          </p:cNvPr>
          <p:cNvSpPr>
            <a:spLocks noChangeShapeType="1"/>
          </p:cNvSpPr>
          <p:nvPr/>
        </p:nvSpPr>
        <p:spPr bwMode="auto">
          <a:xfrm>
            <a:off x="5260975" y="5081588"/>
            <a:ext cx="0" cy="1127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606" name="Line 113">
            <a:extLst>
              <a:ext uri="{FF2B5EF4-FFF2-40B4-BE49-F238E27FC236}">
                <a16:creationId xmlns:a16="http://schemas.microsoft.com/office/drawing/2014/main" id="{5DCEA4C8-D9A4-2E40-9BC0-2247BB3C3E4E}"/>
              </a:ext>
            </a:extLst>
          </p:cNvPr>
          <p:cNvSpPr>
            <a:spLocks noChangeShapeType="1"/>
          </p:cNvSpPr>
          <p:nvPr/>
        </p:nvSpPr>
        <p:spPr bwMode="auto">
          <a:xfrm>
            <a:off x="7532688" y="4752975"/>
            <a:ext cx="0" cy="3175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607" name="Rectangle 114">
            <a:extLst>
              <a:ext uri="{FF2B5EF4-FFF2-40B4-BE49-F238E27FC236}">
                <a16:creationId xmlns:a16="http://schemas.microsoft.com/office/drawing/2014/main" id="{5432CC64-B438-3846-9C06-B5658533A7DB}"/>
              </a:ext>
            </a:extLst>
          </p:cNvPr>
          <p:cNvSpPr>
            <a:spLocks noChangeArrowheads="1"/>
          </p:cNvSpPr>
          <p:nvPr/>
        </p:nvSpPr>
        <p:spPr bwMode="auto">
          <a:xfrm>
            <a:off x="7521575" y="4737100"/>
            <a:ext cx="44450" cy="44450"/>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6608" name="Line 115">
            <a:extLst>
              <a:ext uri="{FF2B5EF4-FFF2-40B4-BE49-F238E27FC236}">
                <a16:creationId xmlns:a16="http://schemas.microsoft.com/office/drawing/2014/main" id="{910B9A81-BA0F-CB41-8E15-59C202D51C8D}"/>
              </a:ext>
            </a:extLst>
          </p:cNvPr>
          <p:cNvSpPr>
            <a:spLocks noChangeShapeType="1"/>
          </p:cNvSpPr>
          <p:nvPr/>
        </p:nvSpPr>
        <p:spPr bwMode="auto">
          <a:xfrm>
            <a:off x="5260975" y="4752975"/>
            <a:ext cx="0" cy="3175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609" name="Rectangle 116">
            <a:extLst>
              <a:ext uri="{FF2B5EF4-FFF2-40B4-BE49-F238E27FC236}">
                <a16:creationId xmlns:a16="http://schemas.microsoft.com/office/drawing/2014/main" id="{AD2BC6A3-D80B-404D-9F86-59EB93A8AF11}"/>
              </a:ext>
            </a:extLst>
          </p:cNvPr>
          <p:cNvSpPr>
            <a:spLocks noChangeArrowheads="1"/>
          </p:cNvSpPr>
          <p:nvPr/>
        </p:nvSpPr>
        <p:spPr bwMode="auto">
          <a:xfrm>
            <a:off x="5249863" y="4737100"/>
            <a:ext cx="46037" cy="44450"/>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6610" name="Line 117">
            <a:extLst>
              <a:ext uri="{FF2B5EF4-FFF2-40B4-BE49-F238E27FC236}">
                <a16:creationId xmlns:a16="http://schemas.microsoft.com/office/drawing/2014/main" id="{0EFAE510-2059-DA4A-9CEB-21D07DA8CF1A}"/>
              </a:ext>
            </a:extLst>
          </p:cNvPr>
          <p:cNvSpPr>
            <a:spLocks noChangeShapeType="1"/>
          </p:cNvSpPr>
          <p:nvPr/>
        </p:nvSpPr>
        <p:spPr bwMode="auto">
          <a:xfrm>
            <a:off x="4951413" y="4748213"/>
            <a:ext cx="3048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611" name="Line 118">
            <a:extLst>
              <a:ext uri="{FF2B5EF4-FFF2-40B4-BE49-F238E27FC236}">
                <a16:creationId xmlns:a16="http://schemas.microsoft.com/office/drawing/2014/main" id="{C0378A4E-A46A-4043-8F22-CC839A1AF68D}"/>
              </a:ext>
            </a:extLst>
          </p:cNvPr>
          <p:cNvSpPr>
            <a:spLocks noChangeShapeType="1"/>
          </p:cNvSpPr>
          <p:nvPr/>
        </p:nvSpPr>
        <p:spPr bwMode="auto">
          <a:xfrm>
            <a:off x="5267325" y="4748213"/>
            <a:ext cx="225901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612" name="Line 119">
            <a:extLst>
              <a:ext uri="{FF2B5EF4-FFF2-40B4-BE49-F238E27FC236}">
                <a16:creationId xmlns:a16="http://schemas.microsoft.com/office/drawing/2014/main" id="{B6950708-19DB-D74E-8E4F-2625B3DEB8E1}"/>
              </a:ext>
            </a:extLst>
          </p:cNvPr>
          <p:cNvSpPr>
            <a:spLocks noChangeShapeType="1"/>
          </p:cNvSpPr>
          <p:nvPr/>
        </p:nvSpPr>
        <p:spPr bwMode="auto">
          <a:xfrm>
            <a:off x="7537450" y="4748213"/>
            <a:ext cx="44132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613" name="Line 120">
            <a:extLst>
              <a:ext uri="{FF2B5EF4-FFF2-40B4-BE49-F238E27FC236}">
                <a16:creationId xmlns:a16="http://schemas.microsoft.com/office/drawing/2014/main" id="{B6912F87-E707-8347-8B57-AD5D2F90E3E5}"/>
              </a:ext>
            </a:extLst>
          </p:cNvPr>
          <p:cNvSpPr>
            <a:spLocks noChangeShapeType="1"/>
          </p:cNvSpPr>
          <p:nvPr/>
        </p:nvSpPr>
        <p:spPr bwMode="auto">
          <a:xfrm>
            <a:off x="4814888" y="3425825"/>
            <a:ext cx="12382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614" name="Line 121">
            <a:extLst>
              <a:ext uri="{FF2B5EF4-FFF2-40B4-BE49-F238E27FC236}">
                <a16:creationId xmlns:a16="http://schemas.microsoft.com/office/drawing/2014/main" id="{29536C95-7525-AA48-B1EA-744458FF13F7}"/>
              </a:ext>
            </a:extLst>
          </p:cNvPr>
          <p:cNvSpPr>
            <a:spLocks noChangeShapeType="1"/>
          </p:cNvSpPr>
          <p:nvPr/>
        </p:nvSpPr>
        <p:spPr bwMode="auto">
          <a:xfrm>
            <a:off x="7408863" y="5081588"/>
            <a:ext cx="0" cy="1127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615" name="Line 122">
            <a:extLst>
              <a:ext uri="{FF2B5EF4-FFF2-40B4-BE49-F238E27FC236}">
                <a16:creationId xmlns:a16="http://schemas.microsoft.com/office/drawing/2014/main" id="{F485DD04-CCE7-4249-91A6-C597C8DD6B66}"/>
              </a:ext>
            </a:extLst>
          </p:cNvPr>
          <p:cNvSpPr>
            <a:spLocks noChangeShapeType="1"/>
          </p:cNvSpPr>
          <p:nvPr/>
        </p:nvSpPr>
        <p:spPr bwMode="auto">
          <a:xfrm>
            <a:off x="7408863" y="3432175"/>
            <a:ext cx="0" cy="16383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616" name="Rectangle 123">
            <a:extLst>
              <a:ext uri="{FF2B5EF4-FFF2-40B4-BE49-F238E27FC236}">
                <a16:creationId xmlns:a16="http://schemas.microsoft.com/office/drawing/2014/main" id="{7331EC9F-6D24-0B4C-85C0-BEFDA3A710E3}"/>
              </a:ext>
            </a:extLst>
          </p:cNvPr>
          <p:cNvSpPr>
            <a:spLocks noChangeArrowheads="1"/>
          </p:cNvSpPr>
          <p:nvPr/>
        </p:nvSpPr>
        <p:spPr bwMode="auto">
          <a:xfrm>
            <a:off x="7385050" y="3403600"/>
            <a:ext cx="46038" cy="44450"/>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6617" name="Line 124">
            <a:extLst>
              <a:ext uri="{FF2B5EF4-FFF2-40B4-BE49-F238E27FC236}">
                <a16:creationId xmlns:a16="http://schemas.microsoft.com/office/drawing/2014/main" id="{A94D41A1-F8D8-CE4B-9F10-AB1655691EF0}"/>
              </a:ext>
            </a:extLst>
          </p:cNvPr>
          <p:cNvSpPr>
            <a:spLocks noChangeShapeType="1"/>
          </p:cNvSpPr>
          <p:nvPr/>
        </p:nvSpPr>
        <p:spPr bwMode="auto">
          <a:xfrm>
            <a:off x="4951413" y="3425825"/>
            <a:ext cx="24511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618" name="Line 125">
            <a:extLst>
              <a:ext uri="{FF2B5EF4-FFF2-40B4-BE49-F238E27FC236}">
                <a16:creationId xmlns:a16="http://schemas.microsoft.com/office/drawing/2014/main" id="{54FE6979-98DA-DB4C-9576-A11344B1BE93}"/>
              </a:ext>
            </a:extLst>
          </p:cNvPr>
          <p:cNvSpPr>
            <a:spLocks noChangeShapeType="1"/>
          </p:cNvSpPr>
          <p:nvPr/>
        </p:nvSpPr>
        <p:spPr bwMode="auto">
          <a:xfrm>
            <a:off x="7413625" y="3425825"/>
            <a:ext cx="56515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619" name="Line 126">
            <a:extLst>
              <a:ext uri="{FF2B5EF4-FFF2-40B4-BE49-F238E27FC236}">
                <a16:creationId xmlns:a16="http://schemas.microsoft.com/office/drawing/2014/main" id="{F8886ED7-D181-BD45-A5DA-8D36EF734148}"/>
              </a:ext>
            </a:extLst>
          </p:cNvPr>
          <p:cNvSpPr>
            <a:spLocks noChangeShapeType="1"/>
          </p:cNvSpPr>
          <p:nvPr/>
        </p:nvSpPr>
        <p:spPr bwMode="auto">
          <a:xfrm>
            <a:off x="7464425" y="5635625"/>
            <a:ext cx="0" cy="1238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620" name="Line 127">
            <a:extLst>
              <a:ext uri="{FF2B5EF4-FFF2-40B4-BE49-F238E27FC236}">
                <a16:creationId xmlns:a16="http://schemas.microsoft.com/office/drawing/2014/main" id="{13017F40-A1E0-D046-8ECA-6817DE13DCD9}"/>
              </a:ext>
            </a:extLst>
          </p:cNvPr>
          <p:cNvSpPr>
            <a:spLocks noChangeShapeType="1"/>
          </p:cNvSpPr>
          <p:nvPr/>
        </p:nvSpPr>
        <p:spPr bwMode="auto">
          <a:xfrm>
            <a:off x="7464425" y="5770563"/>
            <a:ext cx="0" cy="1127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621" name="Line 128">
            <a:extLst>
              <a:ext uri="{FF2B5EF4-FFF2-40B4-BE49-F238E27FC236}">
                <a16:creationId xmlns:a16="http://schemas.microsoft.com/office/drawing/2014/main" id="{59EBA362-58C7-FC45-80AA-2FE58ED66846}"/>
              </a:ext>
            </a:extLst>
          </p:cNvPr>
          <p:cNvSpPr>
            <a:spLocks noChangeShapeType="1"/>
          </p:cNvSpPr>
          <p:nvPr/>
        </p:nvSpPr>
        <p:spPr bwMode="auto">
          <a:xfrm>
            <a:off x="3194050" y="2290763"/>
            <a:ext cx="0" cy="1127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622" name="Line 129">
            <a:extLst>
              <a:ext uri="{FF2B5EF4-FFF2-40B4-BE49-F238E27FC236}">
                <a16:creationId xmlns:a16="http://schemas.microsoft.com/office/drawing/2014/main" id="{AB5B6BE6-0047-DF46-AB2E-DFBB7D52F7F8}"/>
              </a:ext>
            </a:extLst>
          </p:cNvPr>
          <p:cNvSpPr>
            <a:spLocks noChangeShapeType="1"/>
          </p:cNvSpPr>
          <p:nvPr/>
        </p:nvSpPr>
        <p:spPr bwMode="auto">
          <a:xfrm>
            <a:off x="4238625" y="2906713"/>
            <a:ext cx="11271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623" name="Line 130">
            <a:extLst>
              <a:ext uri="{FF2B5EF4-FFF2-40B4-BE49-F238E27FC236}">
                <a16:creationId xmlns:a16="http://schemas.microsoft.com/office/drawing/2014/main" id="{27EC5F24-4078-F74A-AE6B-275E9C6E0A7F}"/>
              </a:ext>
            </a:extLst>
          </p:cNvPr>
          <p:cNvSpPr>
            <a:spLocks noChangeShapeType="1"/>
          </p:cNvSpPr>
          <p:nvPr/>
        </p:nvSpPr>
        <p:spPr bwMode="auto">
          <a:xfrm>
            <a:off x="4238625" y="3810000"/>
            <a:ext cx="11271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624" name="Line 131">
            <a:extLst>
              <a:ext uri="{FF2B5EF4-FFF2-40B4-BE49-F238E27FC236}">
                <a16:creationId xmlns:a16="http://schemas.microsoft.com/office/drawing/2014/main" id="{CFF92391-7A27-1441-986E-6202E11A43BB}"/>
              </a:ext>
            </a:extLst>
          </p:cNvPr>
          <p:cNvSpPr>
            <a:spLocks noChangeShapeType="1"/>
          </p:cNvSpPr>
          <p:nvPr/>
        </p:nvSpPr>
        <p:spPr bwMode="auto">
          <a:xfrm>
            <a:off x="4238625" y="4691063"/>
            <a:ext cx="11271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625" name="Line 132">
            <a:extLst>
              <a:ext uri="{FF2B5EF4-FFF2-40B4-BE49-F238E27FC236}">
                <a16:creationId xmlns:a16="http://schemas.microsoft.com/office/drawing/2014/main" id="{81D31BBF-60C7-B74A-A888-84D27BF54092}"/>
              </a:ext>
            </a:extLst>
          </p:cNvPr>
          <p:cNvSpPr>
            <a:spLocks noChangeShapeType="1"/>
          </p:cNvSpPr>
          <p:nvPr/>
        </p:nvSpPr>
        <p:spPr bwMode="auto">
          <a:xfrm>
            <a:off x="3390900" y="4691063"/>
            <a:ext cx="83661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626" name="Rectangle 133">
            <a:extLst>
              <a:ext uri="{FF2B5EF4-FFF2-40B4-BE49-F238E27FC236}">
                <a16:creationId xmlns:a16="http://schemas.microsoft.com/office/drawing/2014/main" id="{32C401BE-AEC5-AA4F-892B-FEFC3B463EB5}"/>
              </a:ext>
            </a:extLst>
          </p:cNvPr>
          <p:cNvSpPr>
            <a:spLocks noChangeArrowheads="1"/>
          </p:cNvSpPr>
          <p:nvPr/>
        </p:nvSpPr>
        <p:spPr bwMode="auto">
          <a:xfrm>
            <a:off x="3386138" y="4668838"/>
            <a:ext cx="33337" cy="46037"/>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6627" name="Line 134">
            <a:extLst>
              <a:ext uri="{FF2B5EF4-FFF2-40B4-BE49-F238E27FC236}">
                <a16:creationId xmlns:a16="http://schemas.microsoft.com/office/drawing/2014/main" id="{B78E6F97-3079-CD48-B1A4-58A439BFE772}"/>
              </a:ext>
            </a:extLst>
          </p:cNvPr>
          <p:cNvSpPr>
            <a:spLocks noChangeShapeType="1"/>
          </p:cNvSpPr>
          <p:nvPr/>
        </p:nvSpPr>
        <p:spPr bwMode="auto">
          <a:xfrm>
            <a:off x="3390900" y="3810000"/>
            <a:ext cx="83661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628" name="Rectangle 135">
            <a:extLst>
              <a:ext uri="{FF2B5EF4-FFF2-40B4-BE49-F238E27FC236}">
                <a16:creationId xmlns:a16="http://schemas.microsoft.com/office/drawing/2014/main" id="{DB0C8C5C-1E60-7147-BBEC-944CFF82F7C8}"/>
              </a:ext>
            </a:extLst>
          </p:cNvPr>
          <p:cNvSpPr>
            <a:spLocks noChangeArrowheads="1"/>
          </p:cNvSpPr>
          <p:nvPr/>
        </p:nvSpPr>
        <p:spPr bwMode="auto">
          <a:xfrm>
            <a:off x="3386138" y="3787775"/>
            <a:ext cx="33337" cy="33338"/>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6629" name="Line 136">
            <a:extLst>
              <a:ext uri="{FF2B5EF4-FFF2-40B4-BE49-F238E27FC236}">
                <a16:creationId xmlns:a16="http://schemas.microsoft.com/office/drawing/2014/main" id="{81279388-0EF7-A74B-9D71-EE3854FC9430}"/>
              </a:ext>
            </a:extLst>
          </p:cNvPr>
          <p:cNvSpPr>
            <a:spLocks noChangeShapeType="1"/>
          </p:cNvSpPr>
          <p:nvPr/>
        </p:nvSpPr>
        <p:spPr bwMode="auto">
          <a:xfrm>
            <a:off x="3390900" y="2906713"/>
            <a:ext cx="83661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630" name="Rectangle 137">
            <a:extLst>
              <a:ext uri="{FF2B5EF4-FFF2-40B4-BE49-F238E27FC236}">
                <a16:creationId xmlns:a16="http://schemas.microsoft.com/office/drawing/2014/main" id="{6A95AE52-D0EB-514D-A70E-BAF5672520D3}"/>
              </a:ext>
            </a:extLst>
          </p:cNvPr>
          <p:cNvSpPr>
            <a:spLocks noChangeArrowheads="1"/>
          </p:cNvSpPr>
          <p:nvPr/>
        </p:nvSpPr>
        <p:spPr bwMode="auto">
          <a:xfrm>
            <a:off x="3359150" y="2868613"/>
            <a:ext cx="60325" cy="71437"/>
          </a:xfrm>
          <a:prstGeom prst="rect">
            <a:avLst/>
          </a:prstGeom>
          <a:solidFill>
            <a:srgbClr val="0000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6631" name="Line 138">
            <a:extLst>
              <a:ext uri="{FF2B5EF4-FFF2-40B4-BE49-F238E27FC236}">
                <a16:creationId xmlns:a16="http://schemas.microsoft.com/office/drawing/2014/main" id="{EDCF8745-B42B-7841-8520-CD2B3F3B9C34}"/>
              </a:ext>
            </a:extLst>
          </p:cNvPr>
          <p:cNvSpPr>
            <a:spLocks noChangeShapeType="1"/>
          </p:cNvSpPr>
          <p:nvPr/>
        </p:nvSpPr>
        <p:spPr bwMode="auto">
          <a:xfrm>
            <a:off x="3386138" y="2166938"/>
            <a:ext cx="0" cy="1127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632" name="Rectangle 139">
            <a:extLst>
              <a:ext uri="{FF2B5EF4-FFF2-40B4-BE49-F238E27FC236}">
                <a16:creationId xmlns:a16="http://schemas.microsoft.com/office/drawing/2014/main" id="{0C88744B-4C7A-C140-97BC-4D8127C7E44F}"/>
              </a:ext>
            </a:extLst>
          </p:cNvPr>
          <p:cNvSpPr>
            <a:spLocks noChangeArrowheads="1"/>
          </p:cNvSpPr>
          <p:nvPr/>
        </p:nvSpPr>
        <p:spPr bwMode="auto">
          <a:xfrm>
            <a:off x="3386138" y="2273300"/>
            <a:ext cx="33337" cy="34925"/>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6633" name="Line 140">
            <a:extLst>
              <a:ext uri="{FF2B5EF4-FFF2-40B4-BE49-F238E27FC236}">
                <a16:creationId xmlns:a16="http://schemas.microsoft.com/office/drawing/2014/main" id="{CA05D53E-7EBD-1441-A020-1D355E4CA6DD}"/>
              </a:ext>
            </a:extLst>
          </p:cNvPr>
          <p:cNvSpPr>
            <a:spLocks noChangeShapeType="1"/>
          </p:cNvSpPr>
          <p:nvPr/>
        </p:nvSpPr>
        <p:spPr bwMode="auto">
          <a:xfrm>
            <a:off x="3386138" y="2290763"/>
            <a:ext cx="0" cy="6096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634" name="Line 141">
            <a:extLst>
              <a:ext uri="{FF2B5EF4-FFF2-40B4-BE49-F238E27FC236}">
                <a16:creationId xmlns:a16="http://schemas.microsoft.com/office/drawing/2014/main" id="{82926C77-5F34-9F4B-8F8B-4BA7F916FBCC}"/>
              </a:ext>
            </a:extLst>
          </p:cNvPr>
          <p:cNvSpPr>
            <a:spLocks noChangeShapeType="1"/>
          </p:cNvSpPr>
          <p:nvPr/>
        </p:nvSpPr>
        <p:spPr bwMode="auto">
          <a:xfrm>
            <a:off x="3386138" y="2911475"/>
            <a:ext cx="0" cy="89376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635" name="Line 142">
            <a:extLst>
              <a:ext uri="{FF2B5EF4-FFF2-40B4-BE49-F238E27FC236}">
                <a16:creationId xmlns:a16="http://schemas.microsoft.com/office/drawing/2014/main" id="{F06CCD74-B2A6-9D47-BCEB-5324D5268D0A}"/>
              </a:ext>
            </a:extLst>
          </p:cNvPr>
          <p:cNvSpPr>
            <a:spLocks noChangeShapeType="1"/>
          </p:cNvSpPr>
          <p:nvPr/>
        </p:nvSpPr>
        <p:spPr bwMode="auto">
          <a:xfrm>
            <a:off x="3386138" y="3816350"/>
            <a:ext cx="0" cy="8699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636" name="Line 143">
            <a:extLst>
              <a:ext uri="{FF2B5EF4-FFF2-40B4-BE49-F238E27FC236}">
                <a16:creationId xmlns:a16="http://schemas.microsoft.com/office/drawing/2014/main" id="{BA7476ED-4993-BA4B-9D94-67F64B15A7F9}"/>
              </a:ext>
            </a:extLst>
          </p:cNvPr>
          <p:cNvSpPr>
            <a:spLocks noChangeShapeType="1"/>
          </p:cNvSpPr>
          <p:nvPr/>
        </p:nvSpPr>
        <p:spPr bwMode="auto">
          <a:xfrm>
            <a:off x="3386138" y="4697413"/>
            <a:ext cx="0" cy="3048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637" name="Line 144">
            <a:extLst>
              <a:ext uri="{FF2B5EF4-FFF2-40B4-BE49-F238E27FC236}">
                <a16:creationId xmlns:a16="http://schemas.microsoft.com/office/drawing/2014/main" id="{07E95598-0BB6-BA49-9F3A-1125DF2C3459}"/>
              </a:ext>
            </a:extLst>
          </p:cNvPr>
          <p:cNvSpPr>
            <a:spLocks noChangeShapeType="1"/>
          </p:cNvSpPr>
          <p:nvPr/>
        </p:nvSpPr>
        <p:spPr bwMode="auto">
          <a:xfrm>
            <a:off x="3198813" y="2284413"/>
            <a:ext cx="1809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638" name="Line 145">
            <a:extLst>
              <a:ext uri="{FF2B5EF4-FFF2-40B4-BE49-F238E27FC236}">
                <a16:creationId xmlns:a16="http://schemas.microsoft.com/office/drawing/2014/main" id="{C1EC188A-67E4-ED40-A6D8-B5349DDA1219}"/>
              </a:ext>
            </a:extLst>
          </p:cNvPr>
          <p:cNvSpPr>
            <a:spLocks noChangeShapeType="1"/>
          </p:cNvSpPr>
          <p:nvPr/>
        </p:nvSpPr>
        <p:spPr bwMode="auto">
          <a:xfrm>
            <a:off x="3589338" y="2290763"/>
            <a:ext cx="0" cy="1127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639" name="Line 146">
            <a:extLst>
              <a:ext uri="{FF2B5EF4-FFF2-40B4-BE49-F238E27FC236}">
                <a16:creationId xmlns:a16="http://schemas.microsoft.com/office/drawing/2014/main" id="{CE024016-52B1-DD4D-933A-13DDEB7C92B6}"/>
              </a:ext>
            </a:extLst>
          </p:cNvPr>
          <p:cNvSpPr>
            <a:spLocks noChangeShapeType="1"/>
          </p:cNvSpPr>
          <p:nvPr/>
        </p:nvSpPr>
        <p:spPr bwMode="auto">
          <a:xfrm>
            <a:off x="4238625" y="3041650"/>
            <a:ext cx="11271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640" name="Line 147">
            <a:extLst>
              <a:ext uri="{FF2B5EF4-FFF2-40B4-BE49-F238E27FC236}">
                <a16:creationId xmlns:a16="http://schemas.microsoft.com/office/drawing/2014/main" id="{31055E7D-48B1-6741-A408-784157C2CEC3}"/>
              </a:ext>
            </a:extLst>
          </p:cNvPr>
          <p:cNvSpPr>
            <a:spLocks noChangeShapeType="1"/>
          </p:cNvSpPr>
          <p:nvPr/>
        </p:nvSpPr>
        <p:spPr bwMode="auto">
          <a:xfrm>
            <a:off x="3787775" y="3041650"/>
            <a:ext cx="43973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641" name="Rectangle 148">
            <a:extLst>
              <a:ext uri="{FF2B5EF4-FFF2-40B4-BE49-F238E27FC236}">
                <a16:creationId xmlns:a16="http://schemas.microsoft.com/office/drawing/2014/main" id="{AF589497-9FD6-104A-8B2C-19EF64C15AEF}"/>
              </a:ext>
            </a:extLst>
          </p:cNvPr>
          <p:cNvSpPr>
            <a:spLocks noChangeArrowheads="1"/>
          </p:cNvSpPr>
          <p:nvPr/>
        </p:nvSpPr>
        <p:spPr bwMode="auto">
          <a:xfrm>
            <a:off x="3759200" y="3019425"/>
            <a:ext cx="52388" cy="82550"/>
          </a:xfrm>
          <a:prstGeom prst="rect">
            <a:avLst/>
          </a:prstGeom>
          <a:solidFill>
            <a:srgbClr val="0000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6642" name="Line 149">
            <a:extLst>
              <a:ext uri="{FF2B5EF4-FFF2-40B4-BE49-F238E27FC236}">
                <a16:creationId xmlns:a16="http://schemas.microsoft.com/office/drawing/2014/main" id="{66AE8582-4C61-CC4F-BBD5-26F17501CC04}"/>
              </a:ext>
            </a:extLst>
          </p:cNvPr>
          <p:cNvSpPr>
            <a:spLocks noChangeShapeType="1"/>
          </p:cNvSpPr>
          <p:nvPr/>
        </p:nvSpPr>
        <p:spPr bwMode="auto">
          <a:xfrm>
            <a:off x="3781425" y="2166938"/>
            <a:ext cx="0" cy="1127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643" name="Rectangle 150">
            <a:extLst>
              <a:ext uri="{FF2B5EF4-FFF2-40B4-BE49-F238E27FC236}">
                <a16:creationId xmlns:a16="http://schemas.microsoft.com/office/drawing/2014/main" id="{0EEBC2E0-C42A-FE46-A42E-80D57669B7B9}"/>
              </a:ext>
            </a:extLst>
          </p:cNvPr>
          <p:cNvSpPr>
            <a:spLocks noChangeArrowheads="1"/>
          </p:cNvSpPr>
          <p:nvPr/>
        </p:nvSpPr>
        <p:spPr bwMode="auto">
          <a:xfrm>
            <a:off x="3759200" y="2273300"/>
            <a:ext cx="44450" cy="34925"/>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6644" name="Line 151">
            <a:extLst>
              <a:ext uri="{FF2B5EF4-FFF2-40B4-BE49-F238E27FC236}">
                <a16:creationId xmlns:a16="http://schemas.microsoft.com/office/drawing/2014/main" id="{D62E0A7B-A402-4F42-BB3A-E171465FFD07}"/>
              </a:ext>
            </a:extLst>
          </p:cNvPr>
          <p:cNvSpPr>
            <a:spLocks noChangeShapeType="1"/>
          </p:cNvSpPr>
          <p:nvPr/>
        </p:nvSpPr>
        <p:spPr bwMode="auto">
          <a:xfrm>
            <a:off x="3781425" y="2290763"/>
            <a:ext cx="0" cy="7461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645" name="Line 152">
            <a:extLst>
              <a:ext uri="{FF2B5EF4-FFF2-40B4-BE49-F238E27FC236}">
                <a16:creationId xmlns:a16="http://schemas.microsoft.com/office/drawing/2014/main" id="{0E00C24E-BA12-BA47-BE6B-3E2018832F54}"/>
              </a:ext>
            </a:extLst>
          </p:cNvPr>
          <p:cNvSpPr>
            <a:spLocks noChangeShapeType="1"/>
          </p:cNvSpPr>
          <p:nvPr/>
        </p:nvSpPr>
        <p:spPr bwMode="auto">
          <a:xfrm>
            <a:off x="3781425" y="3048000"/>
            <a:ext cx="0" cy="19542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646" name="Line 153">
            <a:extLst>
              <a:ext uri="{FF2B5EF4-FFF2-40B4-BE49-F238E27FC236}">
                <a16:creationId xmlns:a16="http://schemas.microsoft.com/office/drawing/2014/main" id="{04BA55B6-263E-7E48-B250-7BCD80E3FFCA}"/>
              </a:ext>
            </a:extLst>
          </p:cNvPr>
          <p:cNvSpPr>
            <a:spLocks noChangeShapeType="1"/>
          </p:cNvSpPr>
          <p:nvPr/>
        </p:nvSpPr>
        <p:spPr bwMode="auto">
          <a:xfrm>
            <a:off x="3595688" y="2284413"/>
            <a:ext cx="17938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647" name="Line 154">
            <a:extLst>
              <a:ext uri="{FF2B5EF4-FFF2-40B4-BE49-F238E27FC236}">
                <a16:creationId xmlns:a16="http://schemas.microsoft.com/office/drawing/2014/main" id="{5539A3EC-C635-2747-B3E5-6D411F802139}"/>
              </a:ext>
            </a:extLst>
          </p:cNvPr>
          <p:cNvSpPr>
            <a:spLocks noChangeShapeType="1"/>
          </p:cNvSpPr>
          <p:nvPr/>
        </p:nvSpPr>
        <p:spPr bwMode="auto">
          <a:xfrm>
            <a:off x="3589338" y="2663825"/>
            <a:ext cx="0" cy="1127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648" name="Line 155">
            <a:extLst>
              <a:ext uri="{FF2B5EF4-FFF2-40B4-BE49-F238E27FC236}">
                <a16:creationId xmlns:a16="http://schemas.microsoft.com/office/drawing/2014/main" id="{593028EF-A607-9F4E-AC86-430F2D45CD2E}"/>
              </a:ext>
            </a:extLst>
          </p:cNvPr>
          <p:cNvSpPr>
            <a:spLocks noChangeShapeType="1"/>
          </p:cNvSpPr>
          <p:nvPr/>
        </p:nvSpPr>
        <p:spPr bwMode="auto">
          <a:xfrm>
            <a:off x="4238625" y="3359150"/>
            <a:ext cx="11271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649" name="Line 156">
            <a:extLst>
              <a:ext uri="{FF2B5EF4-FFF2-40B4-BE49-F238E27FC236}">
                <a16:creationId xmlns:a16="http://schemas.microsoft.com/office/drawing/2014/main" id="{C14788BF-1312-5E4B-8486-F401982C81C4}"/>
              </a:ext>
            </a:extLst>
          </p:cNvPr>
          <p:cNvSpPr>
            <a:spLocks noChangeShapeType="1"/>
          </p:cNvSpPr>
          <p:nvPr/>
        </p:nvSpPr>
        <p:spPr bwMode="auto">
          <a:xfrm>
            <a:off x="4238625" y="4240213"/>
            <a:ext cx="11271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650" name="Line 157">
            <a:extLst>
              <a:ext uri="{FF2B5EF4-FFF2-40B4-BE49-F238E27FC236}">
                <a16:creationId xmlns:a16="http://schemas.microsoft.com/office/drawing/2014/main" id="{D551EE95-5B8D-4142-9C27-EE6474D9FFBD}"/>
              </a:ext>
            </a:extLst>
          </p:cNvPr>
          <p:cNvSpPr>
            <a:spLocks noChangeShapeType="1"/>
          </p:cNvSpPr>
          <p:nvPr/>
        </p:nvSpPr>
        <p:spPr bwMode="auto">
          <a:xfrm>
            <a:off x="3589338" y="2787650"/>
            <a:ext cx="0" cy="5651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651" name="Rectangle 158">
            <a:extLst>
              <a:ext uri="{FF2B5EF4-FFF2-40B4-BE49-F238E27FC236}">
                <a16:creationId xmlns:a16="http://schemas.microsoft.com/office/drawing/2014/main" id="{142597D5-2E55-804B-BF7E-E64CDEBF952A}"/>
              </a:ext>
            </a:extLst>
          </p:cNvPr>
          <p:cNvSpPr>
            <a:spLocks noChangeArrowheads="1"/>
          </p:cNvSpPr>
          <p:nvPr/>
        </p:nvSpPr>
        <p:spPr bwMode="auto">
          <a:xfrm>
            <a:off x="3567113" y="3346450"/>
            <a:ext cx="44450" cy="46038"/>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6652" name="Line 159">
            <a:extLst>
              <a:ext uri="{FF2B5EF4-FFF2-40B4-BE49-F238E27FC236}">
                <a16:creationId xmlns:a16="http://schemas.microsoft.com/office/drawing/2014/main" id="{DF76A6B2-470E-1D41-88BC-484DE2AF84F9}"/>
              </a:ext>
            </a:extLst>
          </p:cNvPr>
          <p:cNvSpPr>
            <a:spLocks noChangeShapeType="1"/>
          </p:cNvSpPr>
          <p:nvPr/>
        </p:nvSpPr>
        <p:spPr bwMode="auto">
          <a:xfrm>
            <a:off x="3589338" y="3363913"/>
            <a:ext cx="0" cy="8699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653" name="Rectangle 160">
            <a:extLst>
              <a:ext uri="{FF2B5EF4-FFF2-40B4-BE49-F238E27FC236}">
                <a16:creationId xmlns:a16="http://schemas.microsoft.com/office/drawing/2014/main" id="{3C70C53F-44F4-604A-A948-98FC5E493E78}"/>
              </a:ext>
            </a:extLst>
          </p:cNvPr>
          <p:cNvSpPr>
            <a:spLocks noChangeArrowheads="1"/>
          </p:cNvSpPr>
          <p:nvPr/>
        </p:nvSpPr>
        <p:spPr bwMode="auto">
          <a:xfrm>
            <a:off x="3567113" y="4229100"/>
            <a:ext cx="44450" cy="44450"/>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6654" name="Line 161">
            <a:extLst>
              <a:ext uri="{FF2B5EF4-FFF2-40B4-BE49-F238E27FC236}">
                <a16:creationId xmlns:a16="http://schemas.microsoft.com/office/drawing/2014/main" id="{494AD8E2-2CBE-F04A-9FA1-754E3DDBFD73}"/>
              </a:ext>
            </a:extLst>
          </p:cNvPr>
          <p:cNvSpPr>
            <a:spLocks noChangeShapeType="1"/>
          </p:cNvSpPr>
          <p:nvPr/>
        </p:nvSpPr>
        <p:spPr bwMode="auto">
          <a:xfrm>
            <a:off x="3589338" y="4244975"/>
            <a:ext cx="0" cy="75723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655" name="Line 162">
            <a:extLst>
              <a:ext uri="{FF2B5EF4-FFF2-40B4-BE49-F238E27FC236}">
                <a16:creationId xmlns:a16="http://schemas.microsoft.com/office/drawing/2014/main" id="{401952A0-8DA5-044D-84D8-CCF70712EDCB}"/>
              </a:ext>
            </a:extLst>
          </p:cNvPr>
          <p:cNvSpPr>
            <a:spLocks noChangeShapeType="1"/>
          </p:cNvSpPr>
          <p:nvPr/>
        </p:nvSpPr>
        <p:spPr bwMode="auto">
          <a:xfrm>
            <a:off x="3595688" y="4240213"/>
            <a:ext cx="63182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656" name="Line 163">
            <a:extLst>
              <a:ext uri="{FF2B5EF4-FFF2-40B4-BE49-F238E27FC236}">
                <a16:creationId xmlns:a16="http://schemas.microsoft.com/office/drawing/2014/main" id="{51CD1B68-4828-C94F-B943-A58164B54BEF}"/>
              </a:ext>
            </a:extLst>
          </p:cNvPr>
          <p:cNvSpPr>
            <a:spLocks noChangeShapeType="1"/>
          </p:cNvSpPr>
          <p:nvPr/>
        </p:nvSpPr>
        <p:spPr bwMode="auto">
          <a:xfrm>
            <a:off x="3595688" y="3359150"/>
            <a:ext cx="63182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657" name="Line 164">
            <a:extLst>
              <a:ext uri="{FF2B5EF4-FFF2-40B4-BE49-F238E27FC236}">
                <a16:creationId xmlns:a16="http://schemas.microsoft.com/office/drawing/2014/main" id="{60596601-6C35-B249-B404-8A491077AD5F}"/>
              </a:ext>
            </a:extLst>
          </p:cNvPr>
          <p:cNvSpPr>
            <a:spLocks noChangeShapeType="1"/>
          </p:cNvSpPr>
          <p:nvPr/>
        </p:nvSpPr>
        <p:spPr bwMode="auto">
          <a:xfrm>
            <a:off x="3973513" y="2290763"/>
            <a:ext cx="0" cy="1127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658" name="Line 165">
            <a:extLst>
              <a:ext uri="{FF2B5EF4-FFF2-40B4-BE49-F238E27FC236}">
                <a16:creationId xmlns:a16="http://schemas.microsoft.com/office/drawing/2014/main" id="{A8AB0FCC-E057-DB4A-97DD-8E4642774698}"/>
              </a:ext>
            </a:extLst>
          </p:cNvPr>
          <p:cNvSpPr>
            <a:spLocks noChangeShapeType="1"/>
          </p:cNvSpPr>
          <p:nvPr/>
        </p:nvSpPr>
        <p:spPr bwMode="auto">
          <a:xfrm>
            <a:off x="4238625" y="4364038"/>
            <a:ext cx="11271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659" name="Line 166">
            <a:extLst>
              <a:ext uri="{FF2B5EF4-FFF2-40B4-BE49-F238E27FC236}">
                <a16:creationId xmlns:a16="http://schemas.microsoft.com/office/drawing/2014/main" id="{700196BA-85CC-5044-9698-FF11CD611E87}"/>
              </a:ext>
            </a:extLst>
          </p:cNvPr>
          <p:cNvSpPr>
            <a:spLocks noChangeShapeType="1"/>
          </p:cNvSpPr>
          <p:nvPr/>
        </p:nvSpPr>
        <p:spPr bwMode="auto">
          <a:xfrm>
            <a:off x="4238625" y="3482975"/>
            <a:ext cx="11271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660" name="Line 167">
            <a:extLst>
              <a:ext uri="{FF2B5EF4-FFF2-40B4-BE49-F238E27FC236}">
                <a16:creationId xmlns:a16="http://schemas.microsoft.com/office/drawing/2014/main" id="{AF75614F-69A7-B145-BE2E-12C10EB0CDD6}"/>
              </a:ext>
            </a:extLst>
          </p:cNvPr>
          <p:cNvSpPr>
            <a:spLocks noChangeShapeType="1"/>
          </p:cNvSpPr>
          <p:nvPr/>
        </p:nvSpPr>
        <p:spPr bwMode="auto">
          <a:xfrm>
            <a:off x="4183063" y="4364038"/>
            <a:ext cx="4445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661" name="Rectangle 168">
            <a:extLst>
              <a:ext uri="{FF2B5EF4-FFF2-40B4-BE49-F238E27FC236}">
                <a16:creationId xmlns:a16="http://schemas.microsoft.com/office/drawing/2014/main" id="{3261166F-0045-C94C-B007-7882699E6104}"/>
              </a:ext>
            </a:extLst>
          </p:cNvPr>
          <p:cNvSpPr>
            <a:spLocks noChangeArrowheads="1"/>
          </p:cNvSpPr>
          <p:nvPr/>
        </p:nvSpPr>
        <p:spPr bwMode="auto">
          <a:xfrm>
            <a:off x="4154488" y="4352925"/>
            <a:ext cx="33337" cy="44450"/>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6662" name="Line 169">
            <a:extLst>
              <a:ext uri="{FF2B5EF4-FFF2-40B4-BE49-F238E27FC236}">
                <a16:creationId xmlns:a16="http://schemas.microsoft.com/office/drawing/2014/main" id="{3A02F417-9E42-3045-BDFD-9480CC08656F}"/>
              </a:ext>
            </a:extLst>
          </p:cNvPr>
          <p:cNvSpPr>
            <a:spLocks noChangeShapeType="1"/>
          </p:cNvSpPr>
          <p:nvPr/>
        </p:nvSpPr>
        <p:spPr bwMode="auto">
          <a:xfrm>
            <a:off x="4176713" y="2166938"/>
            <a:ext cx="0" cy="1127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663" name="Rectangle 170">
            <a:extLst>
              <a:ext uri="{FF2B5EF4-FFF2-40B4-BE49-F238E27FC236}">
                <a16:creationId xmlns:a16="http://schemas.microsoft.com/office/drawing/2014/main" id="{5D382E6D-75C3-B744-897C-CE00722DBC1C}"/>
              </a:ext>
            </a:extLst>
          </p:cNvPr>
          <p:cNvSpPr>
            <a:spLocks noChangeArrowheads="1"/>
          </p:cNvSpPr>
          <p:nvPr/>
        </p:nvSpPr>
        <p:spPr bwMode="auto">
          <a:xfrm>
            <a:off x="4154488" y="2273300"/>
            <a:ext cx="33337" cy="34925"/>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6664" name="Line 171">
            <a:extLst>
              <a:ext uri="{FF2B5EF4-FFF2-40B4-BE49-F238E27FC236}">
                <a16:creationId xmlns:a16="http://schemas.microsoft.com/office/drawing/2014/main" id="{322DCA5E-D1E3-804E-96ED-A2CB511A42ED}"/>
              </a:ext>
            </a:extLst>
          </p:cNvPr>
          <p:cNvSpPr>
            <a:spLocks noChangeShapeType="1"/>
          </p:cNvSpPr>
          <p:nvPr/>
        </p:nvSpPr>
        <p:spPr bwMode="auto">
          <a:xfrm>
            <a:off x="4176713" y="2290763"/>
            <a:ext cx="0" cy="118586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665" name="Rectangle 172">
            <a:extLst>
              <a:ext uri="{FF2B5EF4-FFF2-40B4-BE49-F238E27FC236}">
                <a16:creationId xmlns:a16="http://schemas.microsoft.com/office/drawing/2014/main" id="{1290F65B-E210-A344-9381-EC576702D91E}"/>
              </a:ext>
            </a:extLst>
          </p:cNvPr>
          <p:cNvSpPr>
            <a:spLocks noChangeArrowheads="1"/>
          </p:cNvSpPr>
          <p:nvPr/>
        </p:nvSpPr>
        <p:spPr bwMode="auto">
          <a:xfrm>
            <a:off x="4154488" y="3471863"/>
            <a:ext cx="33337" cy="44450"/>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6666" name="Line 173">
            <a:extLst>
              <a:ext uri="{FF2B5EF4-FFF2-40B4-BE49-F238E27FC236}">
                <a16:creationId xmlns:a16="http://schemas.microsoft.com/office/drawing/2014/main" id="{0F444DD4-D7EA-234E-BCFA-8325929E50FC}"/>
              </a:ext>
            </a:extLst>
          </p:cNvPr>
          <p:cNvSpPr>
            <a:spLocks noChangeShapeType="1"/>
          </p:cNvSpPr>
          <p:nvPr/>
        </p:nvSpPr>
        <p:spPr bwMode="auto">
          <a:xfrm>
            <a:off x="4176713" y="3487738"/>
            <a:ext cx="0" cy="8699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667" name="Line 174">
            <a:extLst>
              <a:ext uri="{FF2B5EF4-FFF2-40B4-BE49-F238E27FC236}">
                <a16:creationId xmlns:a16="http://schemas.microsoft.com/office/drawing/2014/main" id="{CDDDC0BB-DF84-EE4B-B7ED-C5FD9C767C3D}"/>
              </a:ext>
            </a:extLst>
          </p:cNvPr>
          <p:cNvSpPr>
            <a:spLocks noChangeShapeType="1"/>
          </p:cNvSpPr>
          <p:nvPr/>
        </p:nvSpPr>
        <p:spPr bwMode="auto">
          <a:xfrm>
            <a:off x="4176713" y="4368800"/>
            <a:ext cx="0" cy="6334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668" name="Line 175">
            <a:extLst>
              <a:ext uri="{FF2B5EF4-FFF2-40B4-BE49-F238E27FC236}">
                <a16:creationId xmlns:a16="http://schemas.microsoft.com/office/drawing/2014/main" id="{8DE352CF-0787-104F-B8EF-3E8008FDE81F}"/>
              </a:ext>
            </a:extLst>
          </p:cNvPr>
          <p:cNvSpPr>
            <a:spLocks noChangeShapeType="1"/>
          </p:cNvSpPr>
          <p:nvPr/>
        </p:nvSpPr>
        <p:spPr bwMode="auto">
          <a:xfrm>
            <a:off x="3978275" y="2284413"/>
            <a:ext cx="1920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669" name="Line 176">
            <a:extLst>
              <a:ext uri="{FF2B5EF4-FFF2-40B4-BE49-F238E27FC236}">
                <a16:creationId xmlns:a16="http://schemas.microsoft.com/office/drawing/2014/main" id="{FBACE481-4FE0-D54A-AFFC-652C5BA7C305}"/>
              </a:ext>
            </a:extLst>
          </p:cNvPr>
          <p:cNvSpPr>
            <a:spLocks noChangeShapeType="1"/>
          </p:cNvSpPr>
          <p:nvPr/>
        </p:nvSpPr>
        <p:spPr bwMode="auto">
          <a:xfrm>
            <a:off x="4183063" y="3482975"/>
            <a:ext cx="4445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670" name="Line 177">
            <a:extLst>
              <a:ext uri="{FF2B5EF4-FFF2-40B4-BE49-F238E27FC236}">
                <a16:creationId xmlns:a16="http://schemas.microsoft.com/office/drawing/2014/main" id="{E5AFFBCC-5BCA-AF44-8D40-7BE815D39C69}"/>
              </a:ext>
            </a:extLst>
          </p:cNvPr>
          <p:cNvSpPr>
            <a:spLocks noChangeShapeType="1"/>
          </p:cNvSpPr>
          <p:nvPr/>
        </p:nvSpPr>
        <p:spPr bwMode="auto">
          <a:xfrm>
            <a:off x="3973513" y="2663825"/>
            <a:ext cx="0" cy="1127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671" name="Line 178">
            <a:extLst>
              <a:ext uri="{FF2B5EF4-FFF2-40B4-BE49-F238E27FC236}">
                <a16:creationId xmlns:a16="http://schemas.microsoft.com/office/drawing/2014/main" id="{4D40AD56-4E17-CE4E-9913-64B432BF12E0}"/>
              </a:ext>
            </a:extLst>
          </p:cNvPr>
          <p:cNvSpPr>
            <a:spLocks noChangeShapeType="1"/>
          </p:cNvSpPr>
          <p:nvPr/>
        </p:nvSpPr>
        <p:spPr bwMode="auto">
          <a:xfrm>
            <a:off x="4238625" y="3935413"/>
            <a:ext cx="11271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672" name="Line 179">
            <a:extLst>
              <a:ext uri="{FF2B5EF4-FFF2-40B4-BE49-F238E27FC236}">
                <a16:creationId xmlns:a16="http://schemas.microsoft.com/office/drawing/2014/main" id="{FEEBFBA0-F03B-574E-8E7F-B407635DE6A3}"/>
              </a:ext>
            </a:extLst>
          </p:cNvPr>
          <p:cNvSpPr>
            <a:spLocks noChangeShapeType="1"/>
          </p:cNvSpPr>
          <p:nvPr/>
        </p:nvSpPr>
        <p:spPr bwMode="auto">
          <a:xfrm>
            <a:off x="3978275" y="3935413"/>
            <a:ext cx="24923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673" name="Rectangle 180">
            <a:extLst>
              <a:ext uri="{FF2B5EF4-FFF2-40B4-BE49-F238E27FC236}">
                <a16:creationId xmlns:a16="http://schemas.microsoft.com/office/drawing/2014/main" id="{F048A2C2-5773-934D-9F53-CA4CF1B713DF}"/>
              </a:ext>
            </a:extLst>
          </p:cNvPr>
          <p:cNvSpPr>
            <a:spLocks noChangeArrowheads="1"/>
          </p:cNvSpPr>
          <p:nvPr/>
        </p:nvSpPr>
        <p:spPr bwMode="auto">
          <a:xfrm>
            <a:off x="3962400" y="3922713"/>
            <a:ext cx="33338" cy="34925"/>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6674" name="Line 181">
            <a:extLst>
              <a:ext uri="{FF2B5EF4-FFF2-40B4-BE49-F238E27FC236}">
                <a16:creationId xmlns:a16="http://schemas.microsoft.com/office/drawing/2014/main" id="{C07F1DA5-9064-F746-A8A2-E28865D503B6}"/>
              </a:ext>
            </a:extLst>
          </p:cNvPr>
          <p:cNvSpPr>
            <a:spLocks noChangeShapeType="1"/>
          </p:cNvSpPr>
          <p:nvPr/>
        </p:nvSpPr>
        <p:spPr bwMode="auto">
          <a:xfrm>
            <a:off x="3973513" y="2787650"/>
            <a:ext cx="0" cy="1141413"/>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675" name="Line 182">
            <a:extLst>
              <a:ext uri="{FF2B5EF4-FFF2-40B4-BE49-F238E27FC236}">
                <a16:creationId xmlns:a16="http://schemas.microsoft.com/office/drawing/2014/main" id="{1ADEBF1C-A2A3-B84F-A81D-F2BE546AF23D}"/>
              </a:ext>
            </a:extLst>
          </p:cNvPr>
          <p:cNvSpPr>
            <a:spLocks noChangeShapeType="1"/>
          </p:cNvSpPr>
          <p:nvPr/>
        </p:nvSpPr>
        <p:spPr bwMode="auto">
          <a:xfrm>
            <a:off x="3973513" y="3940175"/>
            <a:ext cx="0" cy="106203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676" name="Line 183">
            <a:extLst>
              <a:ext uri="{FF2B5EF4-FFF2-40B4-BE49-F238E27FC236}">
                <a16:creationId xmlns:a16="http://schemas.microsoft.com/office/drawing/2014/main" id="{AFDE4A8A-29BC-3743-8FA1-9AB5C9014E31}"/>
              </a:ext>
            </a:extLst>
          </p:cNvPr>
          <p:cNvSpPr>
            <a:spLocks noChangeShapeType="1"/>
          </p:cNvSpPr>
          <p:nvPr/>
        </p:nvSpPr>
        <p:spPr bwMode="auto">
          <a:xfrm>
            <a:off x="4238625" y="4816475"/>
            <a:ext cx="11271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6677" name="Rectangle 184">
            <a:extLst>
              <a:ext uri="{FF2B5EF4-FFF2-40B4-BE49-F238E27FC236}">
                <a16:creationId xmlns:a16="http://schemas.microsoft.com/office/drawing/2014/main" id="{BD47CBC7-CC4C-0445-BC3D-71B4E31D4CCD}"/>
              </a:ext>
            </a:extLst>
          </p:cNvPr>
          <p:cNvSpPr>
            <a:spLocks noChangeArrowheads="1"/>
          </p:cNvSpPr>
          <p:nvPr/>
        </p:nvSpPr>
        <p:spPr bwMode="auto">
          <a:xfrm>
            <a:off x="3284538" y="1957388"/>
            <a:ext cx="4857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nSpc>
                <a:spcPts val="17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A</a:t>
            </a:r>
          </a:p>
        </p:txBody>
      </p:sp>
      <p:sp>
        <p:nvSpPr>
          <p:cNvPr id="106678" name="Rectangle 185">
            <a:extLst>
              <a:ext uri="{FF2B5EF4-FFF2-40B4-BE49-F238E27FC236}">
                <a16:creationId xmlns:a16="http://schemas.microsoft.com/office/drawing/2014/main" id="{13250FB1-902C-9645-9E69-B6382FF8812A}"/>
              </a:ext>
            </a:extLst>
          </p:cNvPr>
          <p:cNvSpPr>
            <a:spLocks noChangeArrowheads="1"/>
          </p:cNvSpPr>
          <p:nvPr/>
        </p:nvSpPr>
        <p:spPr bwMode="auto">
          <a:xfrm>
            <a:off x="3679825" y="1946275"/>
            <a:ext cx="4857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nSpc>
                <a:spcPts val="17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B</a:t>
            </a:r>
          </a:p>
        </p:txBody>
      </p:sp>
      <p:sp>
        <p:nvSpPr>
          <p:cNvPr id="106679" name="Rectangle 186">
            <a:extLst>
              <a:ext uri="{FF2B5EF4-FFF2-40B4-BE49-F238E27FC236}">
                <a16:creationId xmlns:a16="http://schemas.microsoft.com/office/drawing/2014/main" id="{C5EDCF7D-5803-ED46-A48D-719457D8490E}"/>
              </a:ext>
            </a:extLst>
          </p:cNvPr>
          <p:cNvSpPr>
            <a:spLocks noChangeArrowheads="1"/>
          </p:cNvSpPr>
          <p:nvPr/>
        </p:nvSpPr>
        <p:spPr bwMode="auto">
          <a:xfrm>
            <a:off x="4064000" y="1946275"/>
            <a:ext cx="4968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nSpc>
                <a:spcPts val="17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C</a:t>
            </a:r>
          </a:p>
        </p:txBody>
      </p:sp>
      <p:sp>
        <p:nvSpPr>
          <p:cNvPr id="106680" name="Rectangle 187">
            <a:extLst>
              <a:ext uri="{FF2B5EF4-FFF2-40B4-BE49-F238E27FC236}">
                <a16:creationId xmlns:a16="http://schemas.microsoft.com/office/drawing/2014/main" id="{DE0A7E39-28CD-0C49-85F5-14E452E14838}"/>
              </a:ext>
            </a:extLst>
          </p:cNvPr>
          <p:cNvSpPr>
            <a:spLocks noChangeArrowheads="1"/>
          </p:cNvSpPr>
          <p:nvPr/>
        </p:nvSpPr>
        <p:spPr bwMode="auto">
          <a:xfrm>
            <a:off x="5792788" y="5618163"/>
            <a:ext cx="565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nSpc>
                <a:spcPts val="17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F1</a:t>
            </a:r>
          </a:p>
        </p:txBody>
      </p:sp>
      <p:sp>
        <p:nvSpPr>
          <p:cNvPr id="106681" name="Rectangle 188">
            <a:extLst>
              <a:ext uri="{FF2B5EF4-FFF2-40B4-BE49-F238E27FC236}">
                <a16:creationId xmlns:a16="http://schemas.microsoft.com/office/drawing/2014/main" id="{565B2CE6-1783-1642-AB50-9A48EB1CC68F}"/>
              </a:ext>
            </a:extLst>
          </p:cNvPr>
          <p:cNvSpPr>
            <a:spLocks noChangeArrowheads="1"/>
          </p:cNvSpPr>
          <p:nvPr/>
        </p:nvSpPr>
        <p:spPr bwMode="auto">
          <a:xfrm>
            <a:off x="6481763" y="5618163"/>
            <a:ext cx="565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nSpc>
                <a:spcPts val="17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F2</a:t>
            </a:r>
          </a:p>
        </p:txBody>
      </p:sp>
      <p:sp>
        <p:nvSpPr>
          <p:cNvPr id="106682" name="Rectangle 189">
            <a:extLst>
              <a:ext uri="{FF2B5EF4-FFF2-40B4-BE49-F238E27FC236}">
                <a16:creationId xmlns:a16="http://schemas.microsoft.com/office/drawing/2014/main" id="{2E08C73B-C9EB-064E-9DD9-DD8767A1E6C9}"/>
              </a:ext>
            </a:extLst>
          </p:cNvPr>
          <p:cNvSpPr>
            <a:spLocks noChangeArrowheads="1"/>
          </p:cNvSpPr>
          <p:nvPr/>
        </p:nvSpPr>
        <p:spPr bwMode="auto">
          <a:xfrm>
            <a:off x="7204075" y="5618163"/>
            <a:ext cx="565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nSpc>
                <a:spcPts val="17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F3</a:t>
            </a:r>
          </a:p>
        </p:txBody>
      </p:sp>
      <p:sp>
        <p:nvSpPr>
          <p:cNvPr id="106683" name="Rectangle 190">
            <a:extLst>
              <a:ext uri="{FF2B5EF4-FFF2-40B4-BE49-F238E27FC236}">
                <a16:creationId xmlns:a16="http://schemas.microsoft.com/office/drawing/2014/main" id="{AE7E5227-FB5C-D14D-8998-A54B32E8DBDA}"/>
              </a:ext>
            </a:extLst>
          </p:cNvPr>
          <p:cNvSpPr>
            <a:spLocks noChangeArrowheads="1"/>
          </p:cNvSpPr>
          <p:nvPr/>
        </p:nvSpPr>
        <p:spPr bwMode="auto">
          <a:xfrm>
            <a:off x="5068888" y="5607050"/>
            <a:ext cx="565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nSpc>
                <a:spcPts val="17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F0</a:t>
            </a:r>
          </a:p>
        </p:txBody>
      </p:sp>
      <p:sp>
        <p:nvSpPr>
          <p:cNvPr id="106684" name="Rectangle 191">
            <a:extLst>
              <a:ext uri="{FF2B5EF4-FFF2-40B4-BE49-F238E27FC236}">
                <a16:creationId xmlns:a16="http://schemas.microsoft.com/office/drawing/2014/main" id="{E23CBBC3-6008-0B4B-8C47-8C727CAED763}"/>
              </a:ext>
            </a:extLst>
          </p:cNvPr>
          <p:cNvSpPr>
            <a:spLocks noChangeArrowheads="1"/>
          </p:cNvSpPr>
          <p:nvPr/>
        </p:nvSpPr>
        <p:spPr bwMode="auto">
          <a:xfrm>
            <a:off x="4832350" y="2759075"/>
            <a:ext cx="5984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nSpc>
                <a:spcPts val="17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AB</a:t>
            </a:r>
          </a:p>
        </p:txBody>
      </p:sp>
      <p:sp>
        <p:nvSpPr>
          <p:cNvPr id="106685" name="Rectangle 192">
            <a:extLst>
              <a:ext uri="{FF2B5EF4-FFF2-40B4-BE49-F238E27FC236}">
                <a16:creationId xmlns:a16="http://schemas.microsoft.com/office/drawing/2014/main" id="{721ADD40-5509-894B-AD97-BA01CDABFB4D}"/>
              </a:ext>
            </a:extLst>
          </p:cNvPr>
          <p:cNvSpPr>
            <a:spLocks noChangeArrowheads="1"/>
          </p:cNvSpPr>
          <p:nvPr/>
        </p:nvSpPr>
        <p:spPr bwMode="auto">
          <a:xfrm>
            <a:off x="4810125" y="3211513"/>
            <a:ext cx="6318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nSpc>
                <a:spcPts val="17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B'C</a:t>
            </a:r>
          </a:p>
        </p:txBody>
      </p:sp>
      <p:sp>
        <p:nvSpPr>
          <p:cNvPr id="106686" name="Rectangle 193">
            <a:extLst>
              <a:ext uri="{FF2B5EF4-FFF2-40B4-BE49-F238E27FC236}">
                <a16:creationId xmlns:a16="http://schemas.microsoft.com/office/drawing/2014/main" id="{73C8524E-D320-D04E-8A46-3BB6D7A25A12}"/>
              </a:ext>
            </a:extLst>
          </p:cNvPr>
          <p:cNvSpPr>
            <a:spLocks noChangeArrowheads="1"/>
          </p:cNvSpPr>
          <p:nvPr/>
        </p:nvSpPr>
        <p:spPr bwMode="auto">
          <a:xfrm>
            <a:off x="4821238" y="3652838"/>
            <a:ext cx="6318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nSpc>
                <a:spcPts val="17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AC'</a:t>
            </a:r>
          </a:p>
        </p:txBody>
      </p:sp>
      <p:sp>
        <p:nvSpPr>
          <p:cNvPr id="106687" name="Rectangle 194">
            <a:extLst>
              <a:ext uri="{FF2B5EF4-FFF2-40B4-BE49-F238E27FC236}">
                <a16:creationId xmlns:a16="http://schemas.microsoft.com/office/drawing/2014/main" id="{1FBA15BC-6E35-064C-82D7-0C76E2E030AD}"/>
              </a:ext>
            </a:extLst>
          </p:cNvPr>
          <p:cNvSpPr>
            <a:spLocks noChangeArrowheads="1"/>
          </p:cNvSpPr>
          <p:nvPr/>
        </p:nvSpPr>
        <p:spPr bwMode="auto">
          <a:xfrm>
            <a:off x="4810125" y="4092575"/>
            <a:ext cx="6667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nSpc>
                <a:spcPts val="17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B'C'</a:t>
            </a:r>
          </a:p>
        </p:txBody>
      </p:sp>
      <p:sp>
        <p:nvSpPr>
          <p:cNvPr id="106688" name="Rectangle 195">
            <a:extLst>
              <a:ext uri="{FF2B5EF4-FFF2-40B4-BE49-F238E27FC236}">
                <a16:creationId xmlns:a16="http://schemas.microsoft.com/office/drawing/2014/main" id="{EA60D416-0D91-7B49-A379-990D42FC6C34}"/>
              </a:ext>
            </a:extLst>
          </p:cNvPr>
          <p:cNvSpPr>
            <a:spLocks noChangeArrowheads="1"/>
          </p:cNvSpPr>
          <p:nvPr/>
        </p:nvSpPr>
        <p:spPr bwMode="auto">
          <a:xfrm>
            <a:off x="4832350" y="4533900"/>
            <a:ext cx="4857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nSpc>
                <a:spcPts val="17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A</a:t>
            </a:r>
          </a:p>
        </p:txBody>
      </p:sp>
      <p:sp>
        <p:nvSpPr>
          <p:cNvPr id="106689" name="Rectangle 196">
            <a:extLst>
              <a:ext uri="{FF2B5EF4-FFF2-40B4-BE49-F238E27FC236}">
                <a16:creationId xmlns:a16="http://schemas.microsoft.com/office/drawing/2014/main" id="{FB36DAC0-699C-3A49-B86D-D5A648C15FB9}"/>
              </a:ext>
            </a:extLst>
          </p:cNvPr>
          <p:cNvSpPr>
            <a:spLocks noGrp="1" noChangeArrowheads="1"/>
          </p:cNvSpPr>
          <p:nvPr>
            <p:ph type="title"/>
          </p:nvPr>
        </p:nvSpPr>
        <p:spPr>
          <a:xfrm>
            <a:off x="463550" y="214313"/>
            <a:ext cx="7845425" cy="466725"/>
          </a:xfrm>
        </p:spPr>
        <p:txBody>
          <a:bodyPr/>
          <a:lstStyle/>
          <a:p>
            <a:pPr eaLnBrk="1" hangingPunct="1"/>
            <a:r>
              <a:rPr lang="en-US" altLang="ko-KR" b="1">
                <a:ea typeface="굴림" panose="020B0600000101010101" pitchFamily="34" charset="-127"/>
              </a:rPr>
              <a:t>After programming</a:t>
            </a:r>
          </a:p>
        </p:txBody>
      </p:sp>
      <p:sp>
        <p:nvSpPr>
          <p:cNvPr id="106690" name="Rectangle 197">
            <a:extLst>
              <a:ext uri="{FF2B5EF4-FFF2-40B4-BE49-F238E27FC236}">
                <a16:creationId xmlns:a16="http://schemas.microsoft.com/office/drawing/2014/main" id="{BF6D4983-7890-9449-AFAA-B4386C651ACD}"/>
              </a:ext>
            </a:extLst>
          </p:cNvPr>
          <p:cNvSpPr>
            <a:spLocks noGrp="1" noChangeArrowheads="1"/>
          </p:cNvSpPr>
          <p:nvPr>
            <p:ph type="body" idx="1"/>
          </p:nvPr>
        </p:nvSpPr>
        <p:spPr>
          <a:xfrm>
            <a:off x="384175" y="862013"/>
            <a:ext cx="8343900" cy="4589462"/>
          </a:xfrm>
        </p:spPr>
        <p:txBody>
          <a:bodyPr/>
          <a:lstStyle/>
          <a:p>
            <a:pPr eaLnBrk="1" hangingPunct="1"/>
            <a:r>
              <a:rPr lang="en-US" altLang="ko-KR" sz="2000" b="1">
                <a:ea typeface="굴림" panose="020B0600000101010101" pitchFamily="34" charset="-127"/>
              </a:rPr>
              <a:t>Unwanted connections are "blown"</a:t>
            </a:r>
          </a:p>
          <a:p>
            <a:pPr lvl="1" eaLnBrk="1" hangingPunct="1"/>
            <a:r>
              <a:rPr lang="en-US" altLang="ko-KR" sz="1800">
                <a:ea typeface="굴림" panose="020B0600000101010101" pitchFamily="34" charset="-127"/>
              </a:rPr>
              <a:t>fuse (normally connected, break unwanted ones)</a:t>
            </a:r>
          </a:p>
          <a:p>
            <a:pPr lvl="1" eaLnBrk="1" hangingPunct="1"/>
            <a:r>
              <a:rPr lang="en-US" altLang="ko-KR" sz="1800">
                <a:ea typeface="굴림" panose="020B0600000101010101" pitchFamily="34" charset="-127"/>
              </a:rPr>
              <a:t>anti-fuse (normally disconnected, make wanted connections)</a:t>
            </a:r>
          </a:p>
        </p:txBody>
      </p:sp>
      <p:sp>
        <p:nvSpPr>
          <p:cNvPr id="106691" name="Text Box 198">
            <a:extLst>
              <a:ext uri="{FF2B5EF4-FFF2-40B4-BE49-F238E27FC236}">
                <a16:creationId xmlns:a16="http://schemas.microsoft.com/office/drawing/2014/main" id="{E8F533A3-FE68-A543-BDAA-BB6A6D7CDE24}"/>
              </a:ext>
            </a:extLst>
          </p:cNvPr>
          <p:cNvSpPr txBox="1">
            <a:spLocks noChangeArrowheads="1"/>
          </p:cNvSpPr>
          <p:nvPr/>
        </p:nvSpPr>
        <p:spPr bwMode="auto">
          <a:xfrm>
            <a:off x="-7938" y="5815013"/>
            <a:ext cx="9271001"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r>
              <a:rPr lang="en-US" altLang="ko-KR" sz="2000">
                <a:solidFill>
                  <a:srgbClr val="009900"/>
                </a:solidFill>
                <a:latin typeface="Times New Roman" panose="02020603050405020304" pitchFamily="18" charset="0"/>
                <a:ea typeface="굴림" panose="020B0600000101010101" pitchFamily="34" charset="-127"/>
              </a:rPr>
              <a:t>Then we have to do programming, which is the process of enabling or disabling each cross-point. If fuses are used for each cross point, we break unwanted ones. If anti-fuses are used, we enable the wanted ones. </a:t>
            </a:r>
            <a:endParaRPr lang="en-US" altLang="ko-KR" sz="1800">
              <a:solidFill>
                <a:srgbClr val="000000"/>
              </a:solidFill>
              <a:ea typeface="굴림" panose="020B0600000101010101" pitchFamily="34" charset="-127"/>
            </a:endParaRP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슬라이드 번호 개체 틀 5">
            <a:extLst>
              <a:ext uri="{FF2B5EF4-FFF2-40B4-BE49-F238E27FC236}">
                <a16:creationId xmlns:a16="http://schemas.microsoft.com/office/drawing/2014/main" id="{5FB424A4-BD79-E646-9374-3691E53393D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7A1147CF-B6FA-9449-A8A1-ED8D07259AC2}" type="slidenum">
              <a:rPr lang="en-US" altLang="en-US" sz="1200" smtClean="0">
                <a:solidFill>
                  <a:srgbClr val="000000"/>
                </a:solidFill>
                <a:latin typeface="Garamond" panose="02020404030301010803" pitchFamily="18" charset="0"/>
              </a:rPr>
              <a:pPr>
                <a:spcBef>
                  <a:spcPct val="0"/>
                </a:spcBef>
                <a:buClrTx/>
                <a:buSzTx/>
                <a:buFontTx/>
                <a:buNone/>
              </a:pPr>
              <a:t>39</a:t>
            </a:fld>
            <a:endParaRPr lang="en-US" altLang="en-US" sz="1200">
              <a:solidFill>
                <a:srgbClr val="000000"/>
              </a:solidFill>
              <a:latin typeface="Garamond" panose="02020404030301010803" pitchFamily="18" charset="0"/>
            </a:endParaRPr>
          </a:p>
        </p:txBody>
      </p:sp>
      <p:grpSp>
        <p:nvGrpSpPr>
          <p:cNvPr id="108546" name="Group 280">
            <a:extLst>
              <a:ext uri="{FF2B5EF4-FFF2-40B4-BE49-F238E27FC236}">
                <a16:creationId xmlns:a16="http://schemas.microsoft.com/office/drawing/2014/main" id="{3B02AC65-3000-584F-9C2E-F402D6AB13B3}"/>
              </a:ext>
            </a:extLst>
          </p:cNvPr>
          <p:cNvGrpSpPr>
            <a:grpSpLocks/>
          </p:cNvGrpSpPr>
          <p:nvPr/>
        </p:nvGrpSpPr>
        <p:grpSpPr bwMode="auto">
          <a:xfrm>
            <a:off x="1069975" y="3738563"/>
            <a:ext cx="2508250" cy="2070100"/>
            <a:chOff x="604" y="2728"/>
            <a:chExt cx="1580" cy="1304"/>
          </a:xfrm>
        </p:grpSpPr>
        <p:sp>
          <p:nvSpPr>
            <p:cNvPr id="108822" name="Rectangle 4">
              <a:extLst>
                <a:ext uri="{FF2B5EF4-FFF2-40B4-BE49-F238E27FC236}">
                  <a16:creationId xmlns:a16="http://schemas.microsoft.com/office/drawing/2014/main" id="{DB7B176A-7B84-2642-A250-8CC4E4D200B6}"/>
                </a:ext>
              </a:extLst>
            </p:cNvPr>
            <p:cNvSpPr>
              <a:spLocks noChangeArrowheads="1"/>
            </p:cNvSpPr>
            <p:nvPr/>
          </p:nvSpPr>
          <p:spPr bwMode="auto">
            <a:xfrm>
              <a:off x="608" y="2728"/>
              <a:ext cx="1576" cy="1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spcBef>
                  <a:spcPct val="20000"/>
                </a:spcBef>
                <a:buClr>
                  <a:schemeClr val="accent1"/>
                </a:buClr>
                <a:buSzPct val="65000"/>
                <a:buFont typeface="Wingdings" pitchFamily="2" charset="2"/>
                <a:buChar char="n"/>
                <a:tabLst>
                  <a:tab pos="228600" algn="l"/>
                  <a:tab pos="457200" algn="l"/>
                  <a:tab pos="685800" algn="l"/>
                  <a:tab pos="965200" algn="l"/>
                  <a:tab pos="1257300" algn="l"/>
                  <a:tab pos="1536700" algn="l"/>
                  <a:tab pos="1828800" algn="l"/>
                  <a:tab pos="21082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228600" algn="l"/>
                  <a:tab pos="457200" algn="l"/>
                  <a:tab pos="685800" algn="l"/>
                  <a:tab pos="965200" algn="l"/>
                  <a:tab pos="1257300" algn="l"/>
                  <a:tab pos="1536700" algn="l"/>
                  <a:tab pos="1828800" algn="l"/>
                  <a:tab pos="21082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228600" algn="l"/>
                  <a:tab pos="457200" algn="l"/>
                  <a:tab pos="685800" algn="l"/>
                  <a:tab pos="965200" algn="l"/>
                  <a:tab pos="1257300" algn="l"/>
                  <a:tab pos="1536700" algn="l"/>
                  <a:tab pos="1828800" algn="l"/>
                  <a:tab pos="21082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228600" algn="l"/>
                  <a:tab pos="457200" algn="l"/>
                  <a:tab pos="685800" algn="l"/>
                  <a:tab pos="965200" algn="l"/>
                  <a:tab pos="1257300" algn="l"/>
                  <a:tab pos="1536700" algn="l"/>
                  <a:tab pos="1828800" algn="l"/>
                  <a:tab pos="21082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228600" algn="l"/>
                  <a:tab pos="457200" algn="l"/>
                  <a:tab pos="685800" algn="l"/>
                  <a:tab pos="965200" algn="l"/>
                  <a:tab pos="1257300" algn="l"/>
                  <a:tab pos="1536700" algn="l"/>
                  <a:tab pos="1828800" algn="l"/>
                  <a:tab pos="21082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228600" algn="l"/>
                  <a:tab pos="457200" algn="l"/>
                  <a:tab pos="685800" algn="l"/>
                  <a:tab pos="965200" algn="l"/>
                  <a:tab pos="1257300" algn="l"/>
                  <a:tab pos="1536700" algn="l"/>
                  <a:tab pos="1828800" algn="l"/>
                  <a:tab pos="21082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228600" algn="l"/>
                  <a:tab pos="457200" algn="l"/>
                  <a:tab pos="685800" algn="l"/>
                  <a:tab pos="965200" algn="l"/>
                  <a:tab pos="1257300" algn="l"/>
                  <a:tab pos="1536700" algn="l"/>
                  <a:tab pos="1828800" algn="l"/>
                  <a:tab pos="21082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228600" algn="l"/>
                  <a:tab pos="457200" algn="l"/>
                  <a:tab pos="685800" algn="l"/>
                  <a:tab pos="965200" algn="l"/>
                  <a:tab pos="1257300" algn="l"/>
                  <a:tab pos="1536700" algn="l"/>
                  <a:tab pos="1828800" algn="l"/>
                  <a:tab pos="21082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228600" algn="l"/>
                  <a:tab pos="457200" algn="l"/>
                  <a:tab pos="685800" algn="l"/>
                  <a:tab pos="965200" algn="l"/>
                  <a:tab pos="1257300" algn="l"/>
                  <a:tab pos="1536700" algn="l"/>
                  <a:tab pos="1828800" algn="l"/>
                  <a:tab pos="2108200" algn="l"/>
                </a:tabLst>
                <a:defRPr sz="1600">
                  <a:solidFill>
                    <a:schemeClr val="tx1"/>
                  </a:solidFill>
                  <a:latin typeface="Arial" panose="020B0604020202020204" pitchFamily="34" charset="0"/>
                </a:defRPr>
              </a:lvl9pPr>
            </a:lstStyle>
            <a:p>
              <a:pPr>
                <a:lnSpc>
                  <a:spcPts val="17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A	B	C	F1	F2	F3	F4	F5	F6</a:t>
              </a:r>
            </a:p>
            <a:p>
              <a:pPr>
                <a:lnSpc>
                  <a:spcPts val="17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0	0	0	0	0	1	1	0	0</a:t>
              </a:r>
            </a:p>
            <a:p>
              <a:pPr>
                <a:lnSpc>
                  <a:spcPts val="17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0	0	1	0	1	0	1	1	1</a:t>
              </a:r>
            </a:p>
            <a:p>
              <a:pPr>
                <a:lnSpc>
                  <a:spcPts val="17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0	1	0	0	1	0	1	1	1</a:t>
              </a:r>
            </a:p>
            <a:p>
              <a:pPr>
                <a:lnSpc>
                  <a:spcPts val="17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0	1	1	0	1	0	1	0	0</a:t>
              </a:r>
            </a:p>
            <a:p>
              <a:pPr>
                <a:lnSpc>
                  <a:spcPts val="17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1	0	0	0	1	0	1	1	1</a:t>
              </a:r>
            </a:p>
            <a:p>
              <a:pPr>
                <a:lnSpc>
                  <a:spcPts val="17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1	0	1	0	1	0	1	0	0</a:t>
              </a:r>
            </a:p>
            <a:p>
              <a:pPr>
                <a:lnSpc>
                  <a:spcPts val="17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1	1	0	0	1	0	1	0	0</a:t>
              </a:r>
            </a:p>
            <a:p>
              <a:pPr>
                <a:lnSpc>
                  <a:spcPts val="17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1	1	1	1	1	0	0	1	1</a:t>
              </a:r>
            </a:p>
          </p:txBody>
        </p:sp>
        <p:sp>
          <p:nvSpPr>
            <p:cNvPr id="108823" name="Line 5">
              <a:extLst>
                <a:ext uri="{FF2B5EF4-FFF2-40B4-BE49-F238E27FC236}">
                  <a16:creationId xmlns:a16="http://schemas.microsoft.com/office/drawing/2014/main" id="{BDC4F7B0-3800-1446-9DEA-F3C21552268C}"/>
                </a:ext>
              </a:extLst>
            </p:cNvPr>
            <p:cNvSpPr>
              <a:spLocks noChangeShapeType="1"/>
            </p:cNvSpPr>
            <p:nvPr/>
          </p:nvSpPr>
          <p:spPr bwMode="auto">
            <a:xfrm>
              <a:off x="604" y="2872"/>
              <a:ext cx="152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824" name="Line 6">
              <a:extLst>
                <a:ext uri="{FF2B5EF4-FFF2-40B4-BE49-F238E27FC236}">
                  <a16:creationId xmlns:a16="http://schemas.microsoft.com/office/drawing/2014/main" id="{BA2ED420-3636-374B-BA61-C67289CDE3C4}"/>
                </a:ext>
              </a:extLst>
            </p:cNvPr>
            <p:cNvSpPr>
              <a:spLocks noChangeShapeType="1"/>
            </p:cNvSpPr>
            <p:nvPr/>
          </p:nvSpPr>
          <p:spPr bwMode="auto">
            <a:xfrm>
              <a:off x="1008" y="2764"/>
              <a:ext cx="0" cy="121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108547" name="Group 281">
            <a:extLst>
              <a:ext uri="{FF2B5EF4-FFF2-40B4-BE49-F238E27FC236}">
                <a16:creationId xmlns:a16="http://schemas.microsoft.com/office/drawing/2014/main" id="{80B38784-17B8-3F44-9254-59605F6DC32C}"/>
              </a:ext>
            </a:extLst>
          </p:cNvPr>
          <p:cNvGrpSpPr>
            <a:grpSpLocks/>
          </p:cNvGrpSpPr>
          <p:nvPr/>
        </p:nvGrpSpPr>
        <p:grpSpPr bwMode="auto">
          <a:xfrm>
            <a:off x="4371975" y="1541463"/>
            <a:ext cx="4248150" cy="4495800"/>
            <a:chOff x="2684" y="1344"/>
            <a:chExt cx="2676" cy="2832"/>
          </a:xfrm>
        </p:grpSpPr>
        <p:sp>
          <p:nvSpPr>
            <p:cNvPr id="108557" name="Rectangle 8">
              <a:extLst>
                <a:ext uri="{FF2B5EF4-FFF2-40B4-BE49-F238E27FC236}">
                  <a16:creationId xmlns:a16="http://schemas.microsoft.com/office/drawing/2014/main" id="{8873EAAA-4651-6D42-919E-DB8B9CCF88CA}"/>
                </a:ext>
              </a:extLst>
            </p:cNvPr>
            <p:cNvSpPr>
              <a:spLocks noChangeArrowheads="1"/>
            </p:cNvSpPr>
            <p:nvPr/>
          </p:nvSpPr>
          <p:spPr bwMode="auto">
            <a:xfrm>
              <a:off x="4920" y="1608"/>
              <a:ext cx="440" cy="1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nSpc>
                  <a:spcPts val="29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A'B'C'</a:t>
              </a:r>
            </a:p>
            <a:p>
              <a:pPr>
                <a:lnSpc>
                  <a:spcPts val="29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A'B'C</a:t>
              </a:r>
            </a:p>
            <a:p>
              <a:pPr>
                <a:lnSpc>
                  <a:spcPts val="29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A'BC'</a:t>
              </a:r>
            </a:p>
            <a:p>
              <a:pPr>
                <a:lnSpc>
                  <a:spcPts val="29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A'BC</a:t>
              </a:r>
            </a:p>
            <a:p>
              <a:pPr>
                <a:lnSpc>
                  <a:spcPts val="29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AB'C'</a:t>
              </a:r>
            </a:p>
            <a:p>
              <a:pPr>
                <a:lnSpc>
                  <a:spcPts val="29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AB'C</a:t>
              </a:r>
            </a:p>
            <a:p>
              <a:pPr>
                <a:lnSpc>
                  <a:spcPts val="29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ABC'</a:t>
              </a:r>
            </a:p>
            <a:p>
              <a:pPr>
                <a:lnSpc>
                  <a:spcPts val="29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ABC</a:t>
              </a:r>
            </a:p>
          </p:txBody>
        </p:sp>
        <p:sp>
          <p:nvSpPr>
            <p:cNvPr id="108558" name="Line 9">
              <a:extLst>
                <a:ext uri="{FF2B5EF4-FFF2-40B4-BE49-F238E27FC236}">
                  <a16:creationId xmlns:a16="http://schemas.microsoft.com/office/drawing/2014/main" id="{85F25F95-1AA3-3E4C-A6DA-BE7ABED311C9}"/>
                </a:ext>
              </a:extLst>
            </p:cNvPr>
            <p:cNvSpPr>
              <a:spLocks noChangeShapeType="1"/>
            </p:cNvSpPr>
            <p:nvPr/>
          </p:nvSpPr>
          <p:spPr bwMode="auto">
            <a:xfrm>
              <a:off x="3388" y="1672"/>
              <a:ext cx="18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559" name="Line 10">
              <a:extLst>
                <a:ext uri="{FF2B5EF4-FFF2-40B4-BE49-F238E27FC236}">
                  <a16:creationId xmlns:a16="http://schemas.microsoft.com/office/drawing/2014/main" id="{4714660C-09BB-BE4A-8C4A-45325A4D7173}"/>
                </a:ext>
              </a:extLst>
            </p:cNvPr>
            <p:cNvSpPr>
              <a:spLocks noChangeShapeType="1"/>
            </p:cNvSpPr>
            <p:nvPr/>
          </p:nvSpPr>
          <p:spPr bwMode="auto">
            <a:xfrm>
              <a:off x="3388" y="1864"/>
              <a:ext cx="19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560" name="Line 11">
              <a:extLst>
                <a:ext uri="{FF2B5EF4-FFF2-40B4-BE49-F238E27FC236}">
                  <a16:creationId xmlns:a16="http://schemas.microsoft.com/office/drawing/2014/main" id="{45D875DA-FDBF-F142-BDDA-A3661F5F6BCC}"/>
                </a:ext>
              </a:extLst>
            </p:cNvPr>
            <p:cNvSpPr>
              <a:spLocks noChangeShapeType="1"/>
            </p:cNvSpPr>
            <p:nvPr/>
          </p:nvSpPr>
          <p:spPr bwMode="auto">
            <a:xfrm flipV="1">
              <a:off x="3384" y="1668"/>
              <a:ext cx="0" cy="2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561" name="Arc 12">
              <a:extLst>
                <a:ext uri="{FF2B5EF4-FFF2-40B4-BE49-F238E27FC236}">
                  <a16:creationId xmlns:a16="http://schemas.microsoft.com/office/drawing/2014/main" id="{79FF48D0-7CD5-7F44-86C4-CE16717A8974}"/>
                </a:ext>
              </a:extLst>
            </p:cNvPr>
            <p:cNvSpPr>
              <a:spLocks/>
            </p:cNvSpPr>
            <p:nvPr/>
          </p:nvSpPr>
          <p:spPr bwMode="auto">
            <a:xfrm>
              <a:off x="3576" y="1681"/>
              <a:ext cx="88" cy="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08562" name="Arc 13">
              <a:extLst>
                <a:ext uri="{FF2B5EF4-FFF2-40B4-BE49-F238E27FC236}">
                  <a16:creationId xmlns:a16="http://schemas.microsoft.com/office/drawing/2014/main" id="{836E5F0E-7987-9D4E-897E-F6B945FBD034}"/>
                </a:ext>
              </a:extLst>
            </p:cNvPr>
            <p:cNvSpPr>
              <a:spLocks/>
            </p:cNvSpPr>
            <p:nvPr/>
          </p:nvSpPr>
          <p:spPr bwMode="auto">
            <a:xfrm>
              <a:off x="3576" y="1677"/>
              <a:ext cx="92" cy="1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8563" name="Arc 14">
              <a:extLst>
                <a:ext uri="{FF2B5EF4-FFF2-40B4-BE49-F238E27FC236}">
                  <a16:creationId xmlns:a16="http://schemas.microsoft.com/office/drawing/2014/main" id="{27D1A337-D699-B046-AE5F-DAAF980DFF66}"/>
                </a:ext>
              </a:extLst>
            </p:cNvPr>
            <p:cNvSpPr>
              <a:spLocks/>
            </p:cNvSpPr>
            <p:nvPr/>
          </p:nvSpPr>
          <p:spPr bwMode="auto">
            <a:xfrm>
              <a:off x="3576" y="1768"/>
              <a:ext cx="88" cy="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08564" name="Arc 15">
              <a:extLst>
                <a:ext uri="{FF2B5EF4-FFF2-40B4-BE49-F238E27FC236}">
                  <a16:creationId xmlns:a16="http://schemas.microsoft.com/office/drawing/2014/main" id="{53C3F7DC-BB67-2146-814F-4A771A57D680}"/>
                </a:ext>
              </a:extLst>
            </p:cNvPr>
            <p:cNvSpPr>
              <a:spLocks/>
            </p:cNvSpPr>
            <p:nvPr/>
          </p:nvSpPr>
          <p:spPr bwMode="auto">
            <a:xfrm>
              <a:off x="3576" y="1768"/>
              <a:ext cx="92" cy="1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8565" name="Line 16">
              <a:extLst>
                <a:ext uri="{FF2B5EF4-FFF2-40B4-BE49-F238E27FC236}">
                  <a16:creationId xmlns:a16="http://schemas.microsoft.com/office/drawing/2014/main" id="{A0C5F2F5-DAAB-DD4D-A501-D8B279F107E1}"/>
                </a:ext>
              </a:extLst>
            </p:cNvPr>
            <p:cNvSpPr>
              <a:spLocks noChangeShapeType="1"/>
            </p:cNvSpPr>
            <p:nvPr/>
          </p:nvSpPr>
          <p:spPr bwMode="auto">
            <a:xfrm>
              <a:off x="2684" y="1768"/>
              <a:ext cx="6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566" name="Line 17">
              <a:extLst>
                <a:ext uri="{FF2B5EF4-FFF2-40B4-BE49-F238E27FC236}">
                  <a16:creationId xmlns:a16="http://schemas.microsoft.com/office/drawing/2014/main" id="{85860174-00F5-4F49-AD2F-33736EF50F08}"/>
                </a:ext>
              </a:extLst>
            </p:cNvPr>
            <p:cNvSpPr>
              <a:spLocks noChangeShapeType="1"/>
            </p:cNvSpPr>
            <p:nvPr/>
          </p:nvSpPr>
          <p:spPr bwMode="auto">
            <a:xfrm>
              <a:off x="3668" y="1768"/>
              <a:ext cx="124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567" name="Line 18">
              <a:extLst>
                <a:ext uri="{FF2B5EF4-FFF2-40B4-BE49-F238E27FC236}">
                  <a16:creationId xmlns:a16="http://schemas.microsoft.com/office/drawing/2014/main" id="{F251CDA9-3B6D-4749-8D3D-A42EE312C00B}"/>
                </a:ext>
              </a:extLst>
            </p:cNvPr>
            <p:cNvSpPr>
              <a:spLocks noChangeShapeType="1"/>
            </p:cNvSpPr>
            <p:nvPr/>
          </p:nvSpPr>
          <p:spPr bwMode="auto">
            <a:xfrm>
              <a:off x="3388" y="1904"/>
              <a:ext cx="18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568" name="Line 19">
              <a:extLst>
                <a:ext uri="{FF2B5EF4-FFF2-40B4-BE49-F238E27FC236}">
                  <a16:creationId xmlns:a16="http://schemas.microsoft.com/office/drawing/2014/main" id="{94C4E6B3-A9D7-8644-A08B-35120C04086C}"/>
                </a:ext>
              </a:extLst>
            </p:cNvPr>
            <p:cNvSpPr>
              <a:spLocks noChangeShapeType="1"/>
            </p:cNvSpPr>
            <p:nvPr/>
          </p:nvSpPr>
          <p:spPr bwMode="auto">
            <a:xfrm>
              <a:off x="3388" y="2096"/>
              <a:ext cx="19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569" name="Line 20">
              <a:extLst>
                <a:ext uri="{FF2B5EF4-FFF2-40B4-BE49-F238E27FC236}">
                  <a16:creationId xmlns:a16="http://schemas.microsoft.com/office/drawing/2014/main" id="{B4C9C67F-9B4B-C842-877D-A42CB230866B}"/>
                </a:ext>
              </a:extLst>
            </p:cNvPr>
            <p:cNvSpPr>
              <a:spLocks noChangeShapeType="1"/>
            </p:cNvSpPr>
            <p:nvPr/>
          </p:nvSpPr>
          <p:spPr bwMode="auto">
            <a:xfrm flipV="1">
              <a:off x="3384" y="1900"/>
              <a:ext cx="0" cy="2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570" name="Arc 21">
              <a:extLst>
                <a:ext uri="{FF2B5EF4-FFF2-40B4-BE49-F238E27FC236}">
                  <a16:creationId xmlns:a16="http://schemas.microsoft.com/office/drawing/2014/main" id="{D2FBF4C3-032E-6A49-AF06-16BA07390C53}"/>
                </a:ext>
              </a:extLst>
            </p:cNvPr>
            <p:cNvSpPr>
              <a:spLocks/>
            </p:cNvSpPr>
            <p:nvPr/>
          </p:nvSpPr>
          <p:spPr bwMode="auto">
            <a:xfrm>
              <a:off x="3576" y="1913"/>
              <a:ext cx="88" cy="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08571" name="Arc 22">
              <a:extLst>
                <a:ext uri="{FF2B5EF4-FFF2-40B4-BE49-F238E27FC236}">
                  <a16:creationId xmlns:a16="http://schemas.microsoft.com/office/drawing/2014/main" id="{134F98AF-1208-D34D-BAD8-5751745CD846}"/>
                </a:ext>
              </a:extLst>
            </p:cNvPr>
            <p:cNvSpPr>
              <a:spLocks/>
            </p:cNvSpPr>
            <p:nvPr/>
          </p:nvSpPr>
          <p:spPr bwMode="auto">
            <a:xfrm>
              <a:off x="3576" y="1909"/>
              <a:ext cx="92" cy="1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8572" name="Arc 23">
              <a:extLst>
                <a:ext uri="{FF2B5EF4-FFF2-40B4-BE49-F238E27FC236}">
                  <a16:creationId xmlns:a16="http://schemas.microsoft.com/office/drawing/2014/main" id="{43317899-1AE4-E84E-9784-18A1B65289C1}"/>
                </a:ext>
              </a:extLst>
            </p:cNvPr>
            <p:cNvSpPr>
              <a:spLocks/>
            </p:cNvSpPr>
            <p:nvPr/>
          </p:nvSpPr>
          <p:spPr bwMode="auto">
            <a:xfrm>
              <a:off x="3576" y="2000"/>
              <a:ext cx="88" cy="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08573" name="Arc 24">
              <a:extLst>
                <a:ext uri="{FF2B5EF4-FFF2-40B4-BE49-F238E27FC236}">
                  <a16:creationId xmlns:a16="http://schemas.microsoft.com/office/drawing/2014/main" id="{0CA1E12D-6265-874A-8380-E6B00F35E7DA}"/>
                </a:ext>
              </a:extLst>
            </p:cNvPr>
            <p:cNvSpPr>
              <a:spLocks/>
            </p:cNvSpPr>
            <p:nvPr/>
          </p:nvSpPr>
          <p:spPr bwMode="auto">
            <a:xfrm>
              <a:off x="3576" y="2000"/>
              <a:ext cx="92" cy="1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8574" name="Line 25">
              <a:extLst>
                <a:ext uri="{FF2B5EF4-FFF2-40B4-BE49-F238E27FC236}">
                  <a16:creationId xmlns:a16="http://schemas.microsoft.com/office/drawing/2014/main" id="{338E52B3-CD06-854F-A653-A403CA6C56AF}"/>
                </a:ext>
              </a:extLst>
            </p:cNvPr>
            <p:cNvSpPr>
              <a:spLocks noChangeShapeType="1"/>
            </p:cNvSpPr>
            <p:nvPr/>
          </p:nvSpPr>
          <p:spPr bwMode="auto">
            <a:xfrm>
              <a:off x="2684" y="2000"/>
              <a:ext cx="6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575" name="Line 26">
              <a:extLst>
                <a:ext uri="{FF2B5EF4-FFF2-40B4-BE49-F238E27FC236}">
                  <a16:creationId xmlns:a16="http://schemas.microsoft.com/office/drawing/2014/main" id="{F5BEA374-EB63-FD4C-B494-8572D16F7E9C}"/>
                </a:ext>
              </a:extLst>
            </p:cNvPr>
            <p:cNvSpPr>
              <a:spLocks noChangeShapeType="1"/>
            </p:cNvSpPr>
            <p:nvPr/>
          </p:nvSpPr>
          <p:spPr bwMode="auto">
            <a:xfrm>
              <a:off x="3668" y="2000"/>
              <a:ext cx="124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576" name="Line 27">
              <a:extLst>
                <a:ext uri="{FF2B5EF4-FFF2-40B4-BE49-F238E27FC236}">
                  <a16:creationId xmlns:a16="http://schemas.microsoft.com/office/drawing/2014/main" id="{16AD3000-BC4A-7542-9B14-D8A48763EB32}"/>
                </a:ext>
              </a:extLst>
            </p:cNvPr>
            <p:cNvSpPr>
              <a:spLocks noChangeShapeType="1"/>
            </p:cNvSpPr>
            <p:nvPr/>
          </p:nvSpPr>
          <p:spPr bwMode="auto">
            <a:xfrm>
              <a:off x="3388" y="2136"/>
              <a:ext cx="18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577" name="Line 28">
              <a:extLst>
                <a:ext uri="{FF2B5EF4-FFF2-40B4-BE49-F238E27FC236}">
                  <a16:creationId xmlns:a16="http://schemas.microsoft.com/office/drawing/2014/main" id="{9A5B1EAC-3623-0545-A255-C77292391E62}"/>
                </a:ext>
              </a:extLst>
            </p:cNvPr>
            <p:cNvSpPr>
              <a:spLocks noChangeShapeType="1"/>
            </p:cNvSpPr>
            <p:nvPr/>
          </p:nvSpPr>
          <p:spPr bwMode="auto">
            <a:xfrm>
              <a:off x="3388" y="2328"/>
              <a:ext cx="19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578" name="Line 29">
              <a:extLst>
                <a:ext uri="{FF2B5EF4-FFF2-40B4-BE49-F238E27FC236}">
                  <a16:creationId xmlns:a16="http://schemas.microsoft.com/office/drawing/2014/main" id="{0E1E9D8E-BB41-DB4A-9E0A-B8BF5D0A115F}"/>
                </a:ext>
              </a:extLst>
            </p:cNvPr>
            <p:cNvSpPr>
              <a:spLocks noChangeShapeType="1"/>
            </p:cNvSpPr>
            <p:nvPr/>
          </p:nvSpPr>
          <p:spPr bwMode="auto">
            <a:xfrm flipV="1">
              <a:off x="3384" y="2132"/>
              <a:ext cx="0" cy="2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579" name="Arc 30">
              <a:extLst>
                <a:ext uri="{FF2B5EF4-FFF2-40B4-BE49-F238E27FC236}">
                  <a16:creationId xmlns:a16="http://schemas.microsoft.com/office/drawing/2014/main" id="{081F339F-E702-AC4D-91DC-1F900BC54BD1}"/>
                </a:ext>
              </a:extLst>
            </p:cNvPr>
            <p:cNvSpPr>
              <a:spLocks/>
            </p:cNvSpPr>
            <p:nvPr/>
          </p:nvSpPr>
          <p:spPr bwMode="auto">
            <a:xfrm>
              <a:off x="3576" y="2145"/>
              <a:ext cx="88" cy="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08580" name="Arc 31">
              <a:extLst>
                <a:ext uri="{FF2B5EF4-FFF2-40B4-BE49-F238E27FC236}">
                  <a16:creationId xmlns:a16="http://schemas.microsoft.com/office/drawing/2014/main" id="{40BF9DF4-CCF5-CC49-AF6C-F334F56B8D46}"/>
                </a:ext>
              </a:extLst>
            </p:cNvPr>
            <p:cNvSpPr>
              <a:spLocks/>
            </p:cNvSpPr>
            <p:nvPr/>
          </p:nvSpPr>
          <p:spPr bwMode="auto">
            <a:xfrm>
              <a:off x="3576" y="2141"/>
              <a:ext cx="92" cy="1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8581" name="Arc 32">
              <a:extLst>
                <a:ext uri="{FF2B5EF4-FFF2-40B4-BE49-F238E27FC236}">
                  <a16:creationId xmlns:a16="http://schemas.microsoft.com/office/drawing/2014/main" id="{02D0B643-BBB4-4E48-993D-A1344EDDBEC0}"/>
                </a:ext>
              </a:extLst>
            </p:cNvPr>
            <p:cNvSpPr>
              <a:spLocks/>
            </p:cNvSpPr>
            <p:nvPr/>
          </p:nvSpPr>
          <p:spPr bwMode="auto">
            <a:xfrm>
              <a:off x="3576" y="2232"/>
              <a:ext cx="88" cy="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08582" name="Arc 33">
              <a:extLst>
                <a:ext uri="{FF2B5EF4-FFF2-40B4-BE49-F238E27FC236}">
                  <a16:creationId xmlns:a16="http://schemas.microsoft.com/office/drawing/2014/main" id="{96C6E4EB-1721-FF4A-B429-70C578B14EA3}"/>
                </a:ext>
              </a:extLst>
            </p:cNvPr>
            <p:cNvSpPr>
              <a:spLocks/>
            </p:cNvSpPr>
            <p:nvPr/>
          </p:nvSpPr>
          <p:spPr bwMode="auto">
            <a:xfrm>
              <a:off x="3576" y="2232"/>
              <a:ext cx="92" cy="1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8583" name="Line 34">
              <a:extLst>
                <a:ext uri="{FF2B5EF4-FFF2-40B4-BE49-F238E27FC236}">
                  <a16:creationId xmlns:a16="http://schemas.microsoft.com/office/drawing/2014/main" id="{958832C9-B191-3240-8BE4-D0CE2E45FBC2}"/>
                </a:ext>
              </a:extLst>
            </p:cNvPr>
            <p:cNvSpPr>
              <a:spLocks noChangeShapeType="1"/>
            </p:cNvSpPr>
            <p:nvPr/>
          </p:nvSpPr>
          <p:spPr bwMode="auto">
            <a:xfrm>
              <a:off x="2684" y="2232"/>
              <a:ext cx="6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584" name="Line 35">
              <a:extLst>
                <a:ext uri="{FF2B5EF4-FFF2-40B4-BE49-F238E27FC236}">
                  <a16:creationId xmlns:a16="http://schemas.microsoft.com/office/drawing/2014/main" id="{8F8178E7-9510-C747-8091-E8D440C04CFF}"/>
                </a:ext>
              </a:extLst>
            </p:cNvPr>
            <p:cNvSpPr>
              <a:spLocks noChangeShapeType="1"/>
            </p:cNvSpPr>
            <p:nvPr/>
          </p:nvSpPr>
          <p:spPr bwMode="auto">
            <a:xfrm>
              <a:off x="3668" y="2232"/>
              <a:ext cx="124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585" name="Line 36">
              <a:extLst>
                <a:ext uri="{FF2B5EF4-FFF2-40B4-BE49-F238E27FC236}">
                  <a16:creationId xmlns:a16="http://schemas.microsoft.com/office/drawing/2014/main" id="{6E088BD6-4B50-B84A-B663-850E27179953}"/>
                </a:ext>
              </a:extLst>
            </p:cNvPr>
            <p:cNvSpPr>
              <a:spLocks noChangeShapeType="1"/>
            </p:cNvSpPr>
            <p:nvPr/>
          </p:nvSpPr>
          <p:spPr bwMode="auto">
            <a:xfrm>
              <a:off x="3388" y="2368"/>
              <a:ext cx="18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586" name="Line 37">
              <a:extLst>
                <a:ext uri="{FF2B5EF4-FFF2-40B4-BE49-F238E27FC236}">
                  <a16:creationId xmlns:a16="http://schemas.microsoft.com/office/drawing/2014/main" id="{2F1866DD-0FE1-0046-A715-1BFC1FDCBD54}"/>
                </a:ext>
              </a:extLst>
            </p:cNvPr>
            <p:cNvSpPr>
              <a:spLocks noChangeShapeType="1"/>
            </p:cNvSpPr>
            <p:nvPr/>
          </p:nvSpPr>
          <p:spPr bwMode="auto">
            <a:xfrm>
              <a:off x="3388" y="2560"/>
              <a:ext cx="19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587" name="Line 38">
              <a:extLst>
                <a:ext uri="{FF2B5EF4-FFF2-40B4-BE49-F238E27FC236}">
                  <a16:creationId xmlns:a16="http://schemas.microsoft.com/office/drawing/2014/main" id="{B76AD05A-2EA2-D446-A951-37CC4575288B}"/>
                </a:ext>
              </a:extLst>
            </p:cNvPr>
            <p:cNvSpPr>
              <a:spLocks noChangeShapeType="1"/>
            </p:cNvSpPr>
            <p:nvPr/>
          </p:nvSpPr>
          <p:spPr bwMode="auto">
            <a:xfrm flipV="1">
              <a:off x="3384" y="2364"/>
              <a:ext cx="0" cy="2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588" name="Arc 39">
              <a:extLst>
                <a:ext uri="{FF2B5EF4-FFF2-40B4-BE49-F238E27FC236}">
                  <a16:creationId xmlns:a16="http://schemas.microsoft.com/office/drawing/2014/main" id="{E7D6B20C-E35C-A343-BE57-A215DC50C34C}"/>
                </a:ext>
              </a:extLst>
            </p:cNvPr>
            <p:cNvSpPr>
              <a:spLocks/>
            </p:cNvSpPr>
            <p:nvPr/>
          </p:nvSpPr>
          <p:spPr bwMode="auto">
            <a:xfrm>
              <a:off x="3576" y="2377"/>
              <a:ext cx="88" cy="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08589" name="Arc 40">
              <a:extLst>
                <a:ext uri="{FF2B5EF4-FFF2-40B4-BE49-F238E27FC236}">
                  <a16:creationId xmlns:a16="http://schemas.microsoft.com/office/drawing/2014/main" id="{5A85D337-E365-644B-931C-05ADEC1971CC}"/>
                </a:ext>
              </a:extLst>
            </p:cNvPr>
            <p:cNvSpPr>
              <a:spLocks/>
            </p:cNvSpPr>
            <p:nvPr/>
          </p:nvSpPr>
          <p:spPr bwMode="auto">
            <a:xfrm>
              <a:off x="3576" y="2373"/>
              <a:ext cx="92" cy="1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8590" name="Arc 41">
              <a:extLst>
                <a:ext uri="{FF2B5EF4-FFF2-40B4-BE49-F238E27FC236}">
                  <a16:creationId xmlns:a16="http://schemas.microsoft.com/office/drawing/2014/main" id="{8FC6D363-2107-6849-8F14-CBB6C2964F61}"/>
                </a:ext>
              </a:extLst>
            </p:cNvPr>
            <p:cNvSpPr>
              <a:spLocks/>
            </p:cNvSpPr>
            <p:nvPr/>
          </p:nvSpPr>
          <p:spPr bwMode="auto">
            <a:xfrm>
              <a:off x="3576" y="2464"/>
              <a:ext cx="88" cy="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08591" name="Arc 42">
              <a:extLst>
                <a:ext uri="{FF2B5EF4-FFF2-40B4-BE49-F238E27FC236}">
                  <a16:creationId xmlns:a16="http://schemas.microsoft.com/office/drawing/2014/main" id="{2AE43515-71FA-3C46-9C54-ED9000E7A205}"/>
                </a:ext>
              </a:extLst>
            </p:cNvPr>
            <p:cNvSpPr>
              <a:spLocks/>
            </p:cNvSpPr>
            <p:nvPr/>
          </p:nvSpPr>
          <p:spPr bwMode="auto">
            <a:xfrm>
              <a:off x="3576" y="2464"/>
              <a:ext cx="92" cy="1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8592" name="Line 43">
              <a:extLst>
                <a:ext uri="{FF2B5EF4-FFF2-40B4-BE49-F238E27FC236}">
                  <a16:creationId xmlns:a16="http://schemas.microsoft.com/office/drawing/2014/main" id="{49CC75E8-A16C-CF42-9C0E-804A7CE63EB9}"/>
                </a:ext>
              </a:extLst>
            </p:cNvPr>
            <p:cNvSpPr>
              <a:spLocks noChangeShapeType="1"/>
            </p:cNvSpPr>
            <p:nvPr/>
          </p:nvSpPr>
          <p:spPr bwMode="auto">
            <a:xfrm>
              <a:off x="2684" y="2464"/>
              <a:ext cx="6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593" name="Line 44">
              <a:extLst>
                <a:ext uri="{FF2B5EF4-FFF2-40B4-BE49-F238E27FC236}">
                  <a16:creationId xmlns:a16="http://schemas.microsoft.com/office/drawing/2014/main" id="{9E155BA3-C11F-9540-86EE-0E165404F215}"/>
                </a:ext>
              </a:extLst>
            </p:cNvPr>
            <p:cNvSpPr>
              <a:spLocks noChangeShapeType="1"/>
            </p:cNvSpPr>
            <p:nvPr/>
          </p:nvSpPr>
          <p:spPr bwMode="auto">
            <a:xfrm>
              <a:off x="3668" y="2464"/>
              <a:ext cx="124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594" name="Line 45">
              <a:extLst>
                <a:ext uri="{FF2B5EF4-FFF2-40B4-BE49-F238E27FC236}">
                  <a16:creationId xmlns:a16="http://schemas.microsoft.com/office/drawing/2014/main" id="{9C8BD34A-A2AF-4F43-BCAD-5423050E91B7}"/>
                </a:ext>
              </a:extLst>
            </p:cNvPr>
            <p:cNvSpPr>
              <a:spLocks noChangeShapeType="1"/>
            </p:cNvSpPr>
            <p:nvPr/>
          </p:nvSpPr>
          <p:spPr bwMode="auto">
            <a:xfrm flipH="1">
              <a:off x="3196" y="1580"/>
              <a:ext cx="88" cy="1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595" name="Line 46">
              <a:extLst>
                <a:ext uri="{FF2B5EF4-FFF2-40B4-BE49-F238E27FC236}">
                  <a16:creationId xmlns:a16="http://schemas.microsoft.com/office/drawing/2014/main" id="{0EE2A6DA-C26B-BE42-BE6B-1FFAF3F0D0F4}"/>
                </a:ext>
              </a:extLst>
            </p:cNvPr>
            <p:cNvSpPr>
              <a:spLocks noChangeShapeType="1"/>
            </p:cNvSpPr>
            <p:nvPr/>
          </p:nvSpPr>
          <p:spPr bwMode="auto">
            <a:xfrm>
              <a:off x="3124" y="1580"/>
              <a:ext cx="72" cy="1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596" name="Line 47">
              <a:extLst>
                <a:ext uri="{FF2B5EF4-FFF2-40B4-BE49-F238E27FC236}">
                  <a16:creationId xmlns:a16="http://schemas.microsoft.com/office/drawing/2014/main" id="{B7C43B9C-04FB-A945-8BDF-FA74A1C234F6}"/>
                </a:ext>
              </a:extLst>
            </p:cNvPr>
            <p:cNvSpPr>
              <a:spLocks noChangeShapeType="1"/>
            </p:cNvSpPr>
            <p:nvPr/>
          </p:nvSpPr>
          <p:spPr bwMode="auto">
            <a:xfrm flipH="1">
              <a:off x="3116" y="1576"/>
              <a:ext cx="16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597" name="Line 48">
              <a:extLst>
                <a:ext uri="{FF2B5EF4-FFF2-40B4-BE49-F238E27FC236}">
                  <a16:creationId xmlns:a16="http://schemas.microsoft.com/office/drawing/2014/main" id="{9A633249-8877-164B-BA79-C418C0DA00AD}"/>
                </a:ext>
              </a:extLst>
            </p:cNvPr>
            <p:cNvSpPr>
              <a:spLocks noChangeShapeType="1"/>
            </p:cNvSpPr>
            <p:nvPr/>
          </p:nvSpPr>
          <p:spPr bwMode="auto">
            <a:xfrm>
              <a:off x="3200" y="1500"/>
              <a:ext cx="0" cy="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598" name="Line 49">
              <a:extLst>
                <a:ext uri="{FF2B5EF4-FFF2-40B4-BE49-F238E27FC236}">
                  <a16:creationId xmlns:a16="http://schemas.microsoft.com/office/drawing/2014/main" id="{D46B1846-6F47-5E40-9D5C-CEE7E37EEEFF}"/>
                </a:ext>
              </a:extLst>
            </p:cNvPr>
            <p:cNvSpPr>
              <a:spLocks noChangeShapeType="1"/>
            </p:cNvSpPr>
            <p:nvPr/>
          </p:nvSpPr>
          <p:spPr bwMode="auto">
            <a:xfrm>
              <a:off x="3240" y="1668"/>
              <a:ext cx="0" cy="18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599" name="Line 50">
              <a:extLst>
                <a:ext uri="{FF2B5EF4-FFF2-40B4-BE49-F238E27FC236}">
                  <a16:creationId xmlns:a16="http://schemas.microsoft.com/office/drawing/2014/main" id="{60739EFC-B802-3845-AF4B-273645F0D417}"/>
                </a:ext>
              </a:extLst>
            </p:cNvPr>
            <p:cNvSpPr>
              <a:spLocks noChangeShapeType="1"/>
            </p:cNvSpPr>
            <p:nvPr/>
          </p:nvSpPr>
          <p:spPr bwMode="auto">
            <a:xfrm>
              <a:off x="3160" y="1644"/>
              <a:ext cx="0" cy="19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600" name="Line 51">
              <a:extLst>
                <a:ext uri="{FF2B5EF4-FFF2-40B4-BE49-F238E27FC236}">
                  <a16:creationId xmlns:a16="http://schemas.microsoft.com/office/drawing/2014/main" id="{1101BE23-E9D0-8B4A-8722-BFC698EFDA1E}"/>
                </a:ext>
              </a:extLst>
            </p:cNvPr>
            <p:cNvSpPr>
              <a:spLocks noChangeShapeType="1"/>
            </p:cNvSpPr>
            <p:nvPr/>
          </p:nvSpPr>
          <p:spPr bwMode="auto">
            <a:xfrm flipH="1">
              <a:off x="3012" y="1580"/>
              <a:ext cx="88" cy="1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601" name="Line 52">
              <a:extLst>
                <a:ext uri="{FF2B5EF4-FFF2-40B4-BE49-F238E27FC236}">
                  <a16:creationId xmlns:a16="http://schemas.microsoft.com/office/drawing/2014/main" id="{CF5EDBD6-E90A-FC40-9744-DDF21B5848E2}"/>
                </a:ext>
              </a:extLst>
            </p:cNvPr>
            <p:cNvSpPr>
              <a:spLocks noChangeShapeType="1"/>
            </p:cNvSpPr>
            <p:nvPr/>
          </p:nvSpPr>
          <p:spPr bwMode="auto">
            <a:xfrm>
              <a:off x="2940" y="1580"/>
              <a:ext cx="72" cy="1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602" name="Line 53">
              <a:extLst>
                <a:ext uri="{FF2B5EF4-FFF2-40B4-BE49-F238E27FC236}">
                  <a16:creationId xmlns:a16="http://schemas.microsoft.com/office/drawing/2014/main" id="{B6E2B330-F9E2-9147-A439-C83F22A5542E}"/>
                </a:ext>
              </a:extLst>
            </p:cNvPr>
            <p:cNvSpPr>
              <a:spLocks noChangeShapeType="1"/>
            </p:cNvSpPr>
            <p:nvPr/>
          </p:nvSpPr>
          <p:spPr bwMode="auto">
            <a:xfrm flipH="1">
              <a:off x="2932" y="1576"/>
              <a:ext cx="16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603" name="Line 54">
              <a:extLst>
                <a:ext uri="{FF2B5EF4-FFF2-40B4-BE49-F238E27FC236}">
                  <a16:creationId xmlns:a16="http://schemas.microsoft.com/office/drawing/2014/main" id="{0B12719E-E3ED-5F4F-87A4-6D17219119B1}"/>
                </a:ext>
              </a:extLst>
            </p:cNvPr>
            <p:cNvSpPr>
              <a:spLocks noChangeShapeType="1"/>
            </p:cNvSpPr>
            <p:nvPr/>
          </p:nvSpPr>
          <p:spPr bwMode="auto">
            <a:xfrm>
              <a:off x="3016" y="1500"/>
              <a:ext cx="0" cy="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604" name="Line 55">
              <a:extLst>
                <a:ext uri="{FF2B5EF4-FFF2-40B4-BE49-F238E27FC236}">
                  <a16:creationId xmlns:a16="http://schemas.microsoft.com/office/drawing/2014/main" id="{23AAD152-955A-F241-9197-1013C7322030}"/>
                </a:ext>
              </a:extLst>
            </p:cNvPr>
            <p:cNvSpPr>
              <a:spLocks noChangeShapeType="1"/>
            </p:cNvSpPr>
            <p:nvPr/>
          </p:nvSpPr>
          <p:spPr bwMode="auto">
            <a:xfrm>
              <a:off x="3056" y="1668"/>
              <a:ext cx="0" cy="18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605" name="Line 56">
              <a:extLst>
                <a:ext uri="{FF2B5EF4-FFF2-40B4-BE49-F238E27FC236}">
                  <a16:creationId xmlns:a16="http://schemas.microsoft.com/office/drawing/2014/main" id="{8DDE9FF4-1AB5-7941-8BE5-EE3048CEB9E9}"/>
                </a:ext>
              </a:extLst>
            </p:cNvPr>
            <p:cNvSpPr>
              <a:spLocks noChangeShapeType="1"/>
            </p:cNvSpPr>
            <p:nvPr/>
          </p:nvSpPr>
          <p:spPr bwMode="auto">
            <a:xfrm>
              <a:off x="2976" y="1636"/>
              <a:ext cx="0" cy="192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nvGrpSpPr>
            <p:cNvPr id="108606" name="Group 57">
              <a:extLst>
                <a:ext uri="{FF2B5EF4-FFF2-40B4-BE49-F238E27FC236}">
                  <a16:creationId xmlns:a16="http://schemas.microsoft.com/office/drawing/2014/main" id="{1B69A4B2-B17C-084C-9AD7-5245CB2E63CA}"/>
                </a:ext>
              </a:extLst>
            </p:cNvPr>
            <p:cNvGrpSpPr>
              <a:grpSpLocks/>
            </p:cNvGrpSpPr>
            <p:nvPr/>
          </p:nvGrpSpPr>
          <p:grpSpPr bwMode="auto">
            <a:xfrm>
              <a:off x="3020" y="1740"/>
              <a:ext cx="72" cy="56"/>
              <a:chOff x="3020" y="1284"/>
              <a:chExt cx="72" cy="56"/>
            </a:xfrm>
          </p:grpSpPr>
          <p:sp>
            <p:nvSpPr>
              <p:cNvPr id="108820" name="Line 58">
                <a:extLst>
                  <a:ext uri="{FF2B5EF4-FFF2-40B4-BE49-F238E27FC236}">
                    <a16:creationId xmlns:a16="http://schemas.microsoft.com/office/drawing/2014/main" id="{F2F0E277-83AD-0642-8492-E73EA8B2F803}"/>
                  </a:ext>
                </a:extLst>
              </p:cNvPr>
              <p:cNvSpPr>
                <a:spLocks noChangeShapeType="1"/>
              </p:cNvSpPr>
              <p:nvPr/>
            </p:nvSpPr>
            <p:spPr bwMode="auto">
              <a:xfrm>
                <a:off x="3028" y="1284"/>
                <a:ext cx="56"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821" name="Line 59">
                <a:extLst>
                  <a:ext uri="{FF2B5EF4-FFF2-40B4-BE49-F238E27FC236}">
                    <a16:creationId xmlns:a16="http://schemas.microsoft.com/office/drawing/2014/main" id="{A766FAF5-78FC-3A47-8B68-96316B04753F}"/>
                  </a:ext>
                </a:extLst>
              </p:cNvPr>
              <p:cNvSpPr>
                <a:spLocks noChangeShapeType="1"/>
              </p:cNvSpPr>
              <p:nvPr/>
            </p:nvSpPr>
            <p:spPr bwMode="auto">
              <a:xfrm flipH="1">
                <a:off x="3020" y="1284"/>
                <a:ext cx="72"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108607" name="Line 60">
              <a:extLst>
                <a:ext uri="{FF2B5EF4-FFF2-40B4-BE49-F238E27FC236}">
                  <a16:creationId xmlns:a16="http://schemas.microsoft.com/office/drawing/2014/main" id="{E79F5BDE-6A46-214D-BA61-5B6595D4ED27}"/>
                </a:ext>
              </a:extLst>
            </p:cNvPr>
            <p:cNvSpPr>
              <a:spLocks noChangeShapeType="1"/>
            </p:cNvSpPr>
            <p:nvPr/>
          </p:nvSpPr>
          <p:spPr bwMode="auto">
            <a:xfrm flipH="1">
              <a:off x="2828" y="1580"/>
              <a:ext cx="88" cy="1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608" name="Line 61">
              <a:extLst>
                <a:ext uri="{FF2B5EF4-FFF2-40B4-BE49-F238E27FC236}">
                  <a16:creationId xmlns:a16="http://schemas.microsoft.com/office/drawing/2014/main" id="{C8EE3733-77AB-874A-9722-D3A0543A1894}"/>
                </a:ext>
              </a:extLst>
            </p:cNvPr>
            <p:cNvSpPr>
              <a:spLocks noChangeShapeType="1"/>
            </p:cNvSpPr>
            <p:nvPr/>
          </p:nvSpPr>
          <p:spPr bwMode="auto">
            <a:xfrm>
              <a:off x="2756" y="1580"/>
              <a:ext cx="72" cy="1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609" name="Line 62">
              <a:extLst>
                <a:ext uri="{FF2B5EF4-FFF2-40B4-BE49-F238E27FC236}">
                  <a16:creationId xmlns:a16="http://schemas.microsoft.com/office/drawing/2014/main" id="{703A2F63-851B-1E42-8464-4A5C9257BADD}"/>
                </a:ext>
              </a:extLst>
            </p:cNvPr>
            <p:cNvSpPr>
              <a:spLocks noChangeShapeType="1"/>
            </p:cNvSpPr>
            <p:nvPr/>
          </p:nvSpPr>
          <p:spPr bwMode="auto">
            <a:xfrm flipH="1">
              <a:off x="2748" y="1576"/>
              <a:ext cx="16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610" name="Line 63">
              <a:extLst>
                <a:ext uri="{FF2B5EF4-FFF2-40B4-BE49-F238E27FC236}">
                  <a16:creationId xmlns:a16="http://schemas.microsoft.com/office/drawing/2014/main" id="{099E9FA9-9365-5C44-886A-D77B08569BA8}"/>
                </a:ext>
              </a:extLst>
            </p:cNvPr>
            <p:cNvSpPr>
              <a:spLocks noChangeShapeType="1"/>
            </p:cNvSpPr>
            <p:nvPr/>
          </p:nvSpPr>
          <p:spPr bwMode="auto">
            <a:xfrm>
              <a:off x="2832" y="1500"/>
              <a:ext cx="0" cy="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611" name="Line 64">
              <a:extLst>
                <a:ext uri="{FF2B5EF4-FFF2-40B4-BE49-F238E27FC236}">
                  <a16:creationId xmlns:a16="http://schemas.microsoft.com/office/drawing/2014/main" id="{AAA56386-0AB3-2A49-8C3B-2C8A8B2E6877}"/>
                </a:ext>
              </a:extLst>
            </p:cNvPr>
            <p:cNvSpPr>
              <a:spLocks noChangeShapeType="1"/>
            </p:cNvSpPr>
            <p:nvPr/>
          </p:nvSpPr>
          <p:spPr bwMode="auto">
            <a:xfrm>
              <a:off x="2872" y="1668"/>
              <a:ext cx="0" cy="18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612" name="Line 65">
              <a:extLst>
                <a:ext uri="{FF2B5EF4-FFF2-40B4-BE49-F238E27FC236}">
                  <a16:creationId xmlns:a16="http://schemas.microsoft.com/office/drawing/2014/main" id="{B11D4345-62F3-6C42-8B8F-D4DA9E1EC92B}"/>
                </a:ext>
              </a:extLst>
            </p:cNvPr>
            <p:cNvSpPr>
              <a:spLocks noChangeShapeType="1"/>
            </p:cNvSpPr>
            <p:nvPr/>
          </p:nvSpPr>
          <p:spPr bwMode="auto">
            <a:xfrm>
              <a:off x="2792" y="1644"/>
              <a:ext cx="0" cy="19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nvGrpSpPr>
            <p:cNvPr id="108613" name="Group 66">
              <a:extLst>
                <a:ext uri="{FF2B5EF4-FFF2-40B4-BE49-F238E27FC236}">
                  <a16:creationId xmlns:a16="http://schemas.microsoft.com/office/drawing/2014/main" id="{1E97D3B1-E7CB-BA48-B23E-0AD2488B87DD}"/>
                </a:ext>
              </a:extLst>
            </p:cNvPr>
            <p:cNvGrpSpPr>
              <a:grpSpLocks/>
            </p:cNvGrpSpPr>
            <p:nvPr/>
          </p:nvGrpSpPr>
          <p:grpSpPr bwMode="auto">
            <a:xfrm>
              <a:off x="2836" y="1740"/>
              <a:ext cx="72" cy="56"/>
              <a:chOff x="2836" y="1284"/>
              <a:chExt cx="72" cy="56"/>
            </a:xfrm>
          </p:grpSpPr>
          <p:sp>
            <p:nvSpPr>
              <p:cNvPr id="108818" name="Line 67">
                <a:extLst>
                  <a:ext uri="{FF2B5EF4-FFF2-40B4-BE49-F238E27FC236}">
                    <a16:creationId xmlns:a16="http://schemas.microsoft.com/office/drawing/2014/main" id="{65AAFB89-E7F8-7046-B565-350163FA8E0C}"/>
                  </a:ext>
                </a:extLst>
              </p:cNvPr>
              <p:cNvSpPr>
                <a:spLocks noChangeShapeType="1"/>
              </p:cNvSpPr>
              <p:nvPr/>
            </p:nvSpPr>
            <p:spPr bwMode="auto">
              <a:xfrm>
                <a:off x="2844" y="1284"/>
                <a:ext cx="56"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819" name="Line 68">
                <a:extLst>
                  <a:ext uri="{FF2B5EF4-FFF2-40B4-BE49-F238E27FC236}">
                    <a16:creationId xmlns:a16="http://schemas.microsoft.com/office/drawing/2014/main" id="{2D8EDEA7-0F42-8040-AF71-924A345E2E37}"/>
                  </a:ext>
                </a:extLst>
              </p:cNvPr>
              <p:cNvSpPr>
                <a:spLocks noChangeShapeType="1"/>
              </p:cNvSpPr>
              <p:nvPr/>
            </p:nvSpPr>
            <p:spPr bwMode="auto">
              <a:xfrm flipH="1">
                <a:off x="2836" y="1284"/>
                <a:ext cx="72"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108614" name="Arc 69">
              <a:extLst>
                <a:ext uri="{FF2B5EF4-FFF2-40B4-BE49-F238E27FC236}">
                  <a16:creationId xmlns:a16="http://schemas.microsoft.com/office/drawing/2014/main" id="{2F5F96A1-75D0-6147-8C2C-40AA2F07A4DA}"/>
                </a:ext>
              </a:extLst>
            </p:cNvPr>
            <p:cNvSpPr>
              <a:spLocks/>
            </p:cNvSpPr>
            <p:nvPr/>
          </p:nvSpPr>
          <p:spPr bwMode="auto">
            <a:xfrm>
              <a:off x="3832" y="3512"/>
              <a:ext cx="84" cy="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8615" name="Arc 70">
              <a:extLst>
                <a:ext uri="{FF2B5EF4-FFF2-40B4-BE49-F238E27FC236}">
                  <a16:creationId xmlns:a16="http://schemas.microsoft.com/office/drawing/2014/main" id="{74FCD4D5-2543-BB4D-B463-C48BBB8E4689}"/>
                </a:ext>
              </a:extLst>
            </p:cNvPr>
            <p:cNvSpPr>
              <a:spLocks/>
            </p:cNvSpPr>
            <p:nvPr/>
          </p:nvSpPr>
          <p:spPr bwMode="auto">
            <a:xfrm>
              <a:off x="3824" y="3512"/>
              <a:ext cx="92" cy="3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8616" name="Arc 71">
              <a:extLst>
                <a:ext uri="{FF2B5EF4-FFF2-40B4-BE49-F238E27FC236}">
                  <a16:creationId xmlns:a16="http://schemas.microsoft.com/office/drawing/2014/main" id="{5E67FBDF-9B5D-C544-9BD9-EC261662A482}"/>
                </a:ext>
              </a:extLst>
            </p:cNvPr>
            <p:cNvSpPr>
              <a:spLocks/>
            </p:cNvSpPr>
            <p:nvPr/>
          </p:nvSpPr>
          <p:spPr bwMode="auto">
            <a:xfrm>
              <a:off x="3741" y="3528"/>
              <a:ext cx="92" cy="28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8617" name="Arc 72">
              <a:extLst>
                <a:ext uri="{FF2B5EF4-FFF2-40B4-BE49-F238E27FC236}">
                  <a16:creationId xmlns:a16="http://schemas.microsoft.com/office/drawing/2014/main" id="{EE7838F2-D749-904A-AE21-2DF0B817F646}"/>
                </a:ext>
              </a:extLst>
            </p:cNvPr>
            <p:cNvSpPr>
              <a:spLocks/>
            </p:cNvSpPr>
            <p:nvPr/>
          </p:nvSpPr>
          <p:spPr bwMode="auto">
            <a:xfrm>
              <a:off x="3741" y="3512"/>
              <a:ext cx="92" cy="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8618" name="Line 73">
              <a:extLst>
                <a:ext uri="{FF2B5EF4-FFF2-40B4-BE49-F238E27FC236}">
                  <a16:creationId xmlns:a16="http://schemas.microsoft.com/office/drawing/2014/main" id="{2698C019-CF7D-C248-9F69-46B643723A39}"/>
                </a:ext>
              </a:extLst>
            </p:cNvPr>
            <p:cNvSpPr>
              <a:spLocks noChangeShapeType="1"/>
            </p:cNvSpPr>
            <p:nvPr/>
          </p:nvSpPr>
          <p:spPr bwMode="auto">
            <a:xfrm>
              <a:off x="3824" y="1644"/>
              <a:ext cx="0" cy="18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619" name="Line 74">
              <a:extLst>
                <a:ext uri="{FF2B5EF4-FFF2-40B4-BE49-F238E27FC236}">
                  <a16:creationId xmlns:a16="http://schemas.microsoft.com/office/drawing/2014/main" id="{7EF6BF7B-FCB4-F543-8635-F3EAE8D8371E}"/>
                </a:ext>
              </a:extLst>
            </p:cNvPr>
            <p:cNvSpPr>
              <a:spLocks noChangeShapeType="1"/>
            </p:cNvSpPr>
            <p:nvPr/>
          </p:nvSpPr>
          <p:spPr bwMode="auto">
            <a:xfrm>
              <a:off x="3824" y="3812"/>
              <a:ext cx="0" cy="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nvGrpSpPr>
            <p:cNvPr id="108620" name="Group 75">
              <a:extLst>
                <a:ext uri="{FF2B5EF4-FFF2-40B4-BE49-F238E27FC236}">
                  <a16:creationId xmlns:a16="http://schemas.microsoft.com/office/drawing/2014/main" id="{F5D42D29-59D7-1B48-81C8-0BC5C3E69A94}"/>
                </a:ext>
              </a:extLst>
            </p:cNvPr>
            <p:cNvGrpSpPr>
              <a:grpSpLocks/>
            </p:cNvGrpSpPr>
            <p:nvPr/>
          </p:nvGrpSpPr>
          <p:grpSpPr bwMode="auto">
            <a:xfrm>
              <a:off x="3788" y="3364"/>
              <a:ext cx="72" cy="56"/>
              <a:chOff x="3788" y="2908"/>
              <a:chExt cx="72" cy="56"/>
            </a:xfrm>
          </p:grpSpPr>
          <p:sp>
            <p:nvSpPr>
              <p:cNvPr id="108816" name="Line 76">
                <a:extLst>
                  <a:ext uri="{FF2B5EF4-FFF2-40B4-BE49-F238E27FC236}">
                    <a16:creationId xmlns:a16="http://schemas.microsoft.com/office/drawing/2014/main" id="{B8FBED68-3CA5-CA4E-B455-42CCF14F3D64}"/>
                  </a:ext>
                </a:extLst>
              </p:cNvPr>
              <p:cNvSpPr>
                <a:spLocks noChangeShapeType="1"/>
              </p:cNvSpPr>
              <p:nvPr/>
            </p:nvSpPr>
            <p:spPr bwMode="auto">
              <a:xfrm>
                <a:off x="3796" y="2908"/>
                <a:ext cx="56"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817" name="Line 77">
                <a:extLst>
                  <a:ext uri="{FF2B5EF4-FFF2-40B4-BE49-F238E27FC236}">
                    <a16:creationId xmlns:a16="http://schemas.microsoft.com/office/drawing/2014/main" id="{66EB1B66-7D96-794A-841A-158D56A0F81B}"/>
                  </a:ext>
                </a:extLst>
              </p:cNvPr>
              <p:cNvSpPr>
                <a:spLocks noChangeShapeType="1"/>
              </p:cNvSpPr>
              <p:nvPr/>
            </p:nvSpPr>
            <p:spPr bwMode="auto">
              <a:xfrm flipH="1">
                <a:off x="3788" y="2908"/>
                <a:ext cx="72"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108621" name="Arc 78">
              <a:extLst>
                <a:ext uri="{FF2B5EF4-FFF2-40B4-BE49-F238E27FC236}">
                  <a16:creationId xmlns:a16="http://schemas.microsoft.com/office/drawing/2014/main" id="{18C7255D-165F-8141-8DB8-BEA302B4886F}"/>
                </a:ext>
              </a:extLst>
            </p:cNvPr>
            <p:cNvSpPr>
              <a:spLocks/>
            </p:cNvSpPr>
            <p:nvPr/>
          </p:nvSpPr>
          <p:spPr bwMode="auto">
            <a:xfrm>
              <a:off x="4064" y="3512"/>
              <a:ext cx="84" cy="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8622" name="Arc 79">
              <a:extLst>
                <a:ext uri="{FF2B5EF4-FFF2-40B4-BE49-F238E27FC236}">
                  <a16:creationId xmlns:a16="http://schemas.microsoft.com/office/drawing/2014/main" id="{2DDB3B02-BD4E-CF4E-B2E2-879613CA4C45}"/>
                </a:ext>
              </a:extLst>
            </p:cNvPr>
            <p:cNvSpPr>
              <a:spLocks/>
            </p:cNvSpPr>
            <p:nvPr/>
          </p:nvSpPr>
          <p:spPr bwMode="auto">
            <a:xfrm>
              <a:off x="4056" y="3512"/>
              <a:ext cx="92" cy="3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8623" name="Arc 80">
              <a:extLst>
                <a:ext uri="{FF2B5EF4-FFF2-40B4-BE49-F238E27FC236}">
                  <a16:creationId xmlns:a16="http://schemas.microsoft.com/office/drawing/2014/main" id="{7F4C638B-3D61-0745-B9A2-A2C6889C9008}"/>
                </a:ext>
              </a:extLst>
            </p:cNvPr>
            <p:cNvSpPr>
              <a:spLocks/>
            </p:cNvSpPr>
            <p:nvPr/>
          </p:nvSpPr>
          <p:spPr bwMode="auto">
            <a:xfrm>
              <a:off x="3973" y="3528"/>
              <a:ext cx="92" cy="28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8624" name="Arc 81">
              <a:extLst>
                <a:ext uri="{FF2B5EF4-FFF2-40B4-BE49-F238E27FC236}">
                  <a16:creationId xmlns:a16="http://schemas.microsoft.com/office/drawing/2014/main" id="{CE90A909-EABF-BE45-8EB9-ED885B62D548}"/>
                </a:ext>
              </a:extLst>
            </p:cNvPr>
            <p:cNvSpPr>
              <a:spLocks/>
            </p:cNvSpPr>
            <p:nvPr/>
          </p:nvSpPr>
          <p:spPr bwMode="auto">
            <a:xfrm>
              <a:off x="3973" y="3512"/>
              <a:ext cx="92" cy="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8625" name="Line 82">
              <a:extLst>
                <a:ext uri="{FF2B5EF4-FFF2-40B4-BE49-F238E27FC236}">
                  <a16:creationId xmlns:a16="http://schemas.microsoft.com/office/drawing/2014/main" id="{BE6E8ED7-5393-344D-9BCF-CEABDEAA8F51}"/>
                </a:ext>
              </a:extLst>
            </p:cNvPr>
            <p:cNvSpPr>
              <a:spLocks noChangeShapeType="1"/>
            </p:cNvSpPr>
            <p:nvPr/>
          </p:nvSpPr>
          <p:spPr bwMode="auto">
            <a:xfrm>
              <a:off x="4056" y="1644"/>
              <a:ext cx="0" cy="18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626" name="Line 83">
              <a:extLst>
                <a:ext uri="{FF2B5EF4-FFF2-40B4-BE49-F238E27FC236}">
                  <a16:creationId xmlns:a16="http://schemas.microsoft.com/office/drawing/2014/main" id="{3BEA46B6-D8E9-AE41-A9FD-D9713887B5AB}"/>
                </a:ext>
              </a:extLst>
            </p:cNvPr>
            <p:cNvSpPr>
              <a:spLocks noChangeShapeType="1"/>
            </p:cNvSpPr>
            <p:nvPr/>
          </p:nvSpPr>
          <p:spPr bwMode="auto">
            <a:xfrm>
              <a:off x="4056" y="3812"/>
              <a:ext cx="0" cy="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nvGrpSpPr>
            <p:cNvPr id="108627" name="Group 84">
              <a:extLst>
                <a:ext uri="{FF2B5EF4-FFF2-40B4-BE49-F238E27FC236}">
                  <a16:creationId xmlns:a16="http://schemas.microsoft.com/office/drawing/2014/main" id="{111055A6-3B01-6842-AC8B-0102B0EDF8EC}"/>
                </a:ext>
              </a:extLst>
            </p:cNvPr>
            <p:cNvGrpSpPr>
              <a:grpSpLocks/>
            </p:cNvGrpSpPr>
            <p:nvPr/>
          </p:nvGrpSpPr>
          <p:grpSpPr bwMode="auto">
            <a:xfrm>
              <a:off x="4020" y="3132"/>
              <a:ext cx="72" cy="56"/>
              <a:chOff x="4020" y="2676"/>
              <a:chExt cx="72" cy="56"/>
            </a:xfrm>
          </p:grpSpPr>
          <p:sp>
            <p:nvSpPr>
              <p:cNvPr id="108814" name="Line 85">
                <a:extLst>
                  <a:ext uri="{FF2B5EF4-FFF2-40B4-BE49-F238E27FC236}">
                    <a16:creationId xmlns:a16="http://schemas.microsoft.com/office/drawing/2014/main" id="{A93CCCB7-39DE-954C-A1C5-1F219636029C}"/>
                  </a:ext>
                </a:extLst>
              </p:cNvPr>
              <p:cNvSpPr>
                <a:spLocks noChangeShapeType="1"/>
              </p:cNvSpPr>
              <p:nvPr/>
            </p:nvSpPr>
            <p:spPr bwMode="auto">
              <a:xfrm>
                <a:off x="4028" y="2676"/>
                <a:ext cx="56"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815" name="Line 86">
                <a:extLst>
                  <a:ext uri="{FF2B5EF4-FFF2-40B4-BE49-F238E27FC236}">
                    <a16:creationId xmlns:a16="http://schemas.microsoft.com/office/drawing/2014/main" id="{F575E26B-B805-FC4F-9E14-636283B87454}"/>
                  </a:ext>
                </a:extLst>
              </p:cNvPr>
              <p:cNvSpPr>
                <a:spLocks noChangeShapeType="1"/>
              </p:cNvSpPr>
              <p:nvPr/>
            </p:nvSpPr>
            <p:spPr bwMode="auto">
              <a:xfrm flipH="1">
                <a:off x="4020" y="2676"/>
                <a:ext cx="72"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108628" name="Group 87">
              <a:extLst>
                <a:ext uri="{FF2B5EF4-FFF2-40B4-BE49-F238E27FC236}">
                  <a16:creationId xmlns:a16="http://schemas.microsoft.com/office/drawing/2014/main" id="{6A241F5B-393E-9747-8060-F696D60DFDB2}"/>
                </a:ext>
              </a:extLst>
            </p:cNvPr>
            <p:cNvGrpSpPr>
              <a:grpSpLocks/>
            </p:cNvGrpSpPr>
            <p:nvPr/>
          </p:nvGrpSpPr>
          <p:grpSpPr bwMode="auto">
            <a:xfrm>
              <a:off x="4020" y="3364"/>
              <a:ext cx="72" cy="56"/>
              <a:chOff x="4020" y="2908"/>
              <a:chExt cx="72" cy="56"/>
            </a:xfrm>
          </p:grpSpPr>
          <p:sp>
            <p:nvSpPr>
              <p:cNvPr id="108812" name="Line 88">
                <a:extLst>
                  <a:ext uri="{FF2B5EF4-FFF2-40B4-BE49-F238E27FC236}">
                    <a16:creationId xmlns:a16="http://schemas.microsoft.com/office/drawing/2014/main" id="{A73760B6-73A4-0B49-A82E-42318ABA53FD}"/>
                  </a:ext>
                </a:extLst>
              </p:cNvPr>
              <p:cNvSpPr>
                <a:spLocks noChangeShapeType="1"/>
              </p:cNvSpPr>
              <p:nvPr/>
            </p:nvSpPr>
            <p:spPr bwMode="auto">
              <a:xfrm>
                <a:off x="4028" y="2908"/>
                <a:ext cx="56"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813" name="Line 89">
                <a:extLst>
                  <a:ext uri="{FF2B5EF4-FFF2-40B4-BE49-F238E27FC236}">
                    <a16:creationId xmlns:a16="http://schemas.microsoft.com/office/drawing/2014/main" id="{7C673141-C97B-1F4A-B613-FBA0EDC7895D}"/>
                  </a:ext>
                </a:extLst>
              </p:cNvPr>
              <p:cNvSpPr>
                <a:spLocks noChangeShapeType="1"/>
              </p:cNvSpPr>
              <p:nvPr/>
            </p:nvSpPr>
            <p:spPr bwMode="auto">
              <a:xfrm flipH="1">
                <a:off x="4020" y="2908"/>
                <a:ext cx="72"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108629" name="Arc 90">
              <a:extLst>
                <a:ext uri="{FF2B5EF4-FFF2-40B4-BE49-F238E27FC236}">
                  <a16:creationId xmlns:a16="http://schemas.microsoft.com/office/drawing/2014/main" id="{F8F00F31-3210-BC49-8A77-CDE44DD82490}"/>
                </a:ext>
              </a:extLst>
            </p:cNvPr>
            <p:cNvSpPr>
              <a:spLocks/>
            </p:cNvSpPr>
            <p:nvPr/>
          </p:nvSpPr>
          <p:spPr bwMode="auto">
            <a:xfrm>
              <a:off x="4288" y="3512"/>
              <a:ext cx="84" cy="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8630" name="Arc 91">
              <a:extLst>
                <a:ext uri="{FF2B5EF4-FFF2-40B4-BE49-F238E27FC236}">
                  <a16:creationId xmlns:a16="http://schemas.microsoft.com/office/drawing/2014/main" id="{B4C831D3-99FA-6A44-93B9-131664A86F7D}"/>
                </a:ext>
              </a:extLst>
            </p:cNvPr>
            <p:cNvSpPr>
              <a:spLocks/>
            </p:cNvSpPr>
            <p:nvPr/>
          </p:nvSpPr>
          <p:spPr bwMode="auto">
            <a:xfrm>
              <a:off x="4280" y="3512"/>
              <a:ext cx="92" cy="3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8631" name="Arc 92">
              <a:extLst>
                <a:ext uri="{FF2B5EF4-FFF2-40B4-BE49-F238E27FC236}">
                  <a16:creationId xmlns:a16="http://schemas.microsoft.com/office/drawing/2014/main" id="{B34B38C2-52FA-2046-B436-A9E800BDBD57}"/>
                </a:ext>
              </a:extLst>
            </p:cNvPr>
            <p:cNvSpPr>
              <a:spLocks/>
            </p:cNvSpPr>
            <p:nvPr/>
          </p:nvSpPr>
          <p:spPr bwMode="auto">
            <a:xfrm>
              <a:off x="4197" y="3528"/>
              <a:ext cx="92" cy="28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8632" name="Arc 93">
              <a:extLst>
                <a:ext uri="{FF2B5EF4-FFF2-40B4-BE49-F238E27FC236}">
                  <a16:creationId xmlns:a16="http://schemas.microsoft.com/office/drawing/2014/main" id="{B52296FE-63FB-0441-AE82-1DB07A990312}"/>
                </a:ext>
              </a:extLst>
            </p:cNvPr>
            <p:cNvSpPr>
              <a:spLocks/>
            </p:cNvSpPr>
            <p:nvPr/>
          </p:nvSpPr>
          <p:spPr bwMode="auto">
            <a:xfrm>
              <a:off x="4197" y="3512"/>
              <a:ext cx="92" cy="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8633" name="Line 94">
              <a:extLst>
                <a:ext uri="{FF2B5EF4-FFF2-40B4-BE49-F238E27FC236}">
                  <a16:creationId xmlns:a16="http://schemas.microsoft.com/office/drawing/2014/main" id="{786B26E0-D23E-C749-A4A8-51A8F1F7DB7C}"/>
                </a:ext>
              </a:extLst>
            </p:cNvPr>
            <p:cNvSpPr>
              <a:spLocks noChangeShapeType="1"/>
            </p:cNvSpPr>
            <p:nvPr/>
          </p:nvSpPr>
          <p:spPr bwMode="auto">
            <a:xfrm>
              <a:off x="4280" y="1644"/>
              <a:ext cx="0" cy="18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634" name="Line 95">
              <a:extLst>
                <a:ext uri="{FF2B5EF4-FFF2-40B4-BE49-F238E27FC236}">
                  <a16:creationId xmlns:a16="http://schemas.microsoft.com/office/drawing/2014/main" id="{31DF454F-2B14-2E4A-8519-BC9A07C8E452}"/>
                </a:ext>
              </a:extLst>
            </p:cNvPr>
            <p:cNvSpPr>
              <a:spLocks noChangeShapeType="1"/>
            </p:cNvSpPr>
            <p:nvPr/>
          </p:nvSpPr>
          <p:spPr bwMode="auto">
            <a:xfrm>
              <a:off x="4280" y="3812"/>
              <a:ext cx="0" cy="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635" name="Arc 96">
              <a:extLst>
                <a:ext uri="{FF2B5EF4-FFF2-40B4-BE49-F238E27FC236}">
                  <a16:creationId xmlns:a16="http://schemas.microsoft.com/office/drawing/2014/main" id="{C0578F03-8ACB-9B4C-9349-C3D2A24DA27B}"/>
                </a:ext>
              </a:extLst>
            </p:cNvPr>
            <p:cNvSpPr>
              <a:spLocks/>
            </p:cNvSpPr>
            <p:nvPr/>
          </p:nvSpPr>
          <p:spPr bwMode="auto">
            <a:xfrm>
              <a:off x="4512" y="3512"/>
              <a:ext cx="84" cy="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8636" name="Arc 97">
              <a:extLst>
                <a:ext uri="{FF2B5EF4-FFF2-40B4-BE49-F238E27FC236}">
                  <a16:creationId xmlns:a16="http://schemas.microsoft.com/office/drawing/2014/main" id="{918A96CC-5BC6-C549-BD19-B070CD147D69}"/>
                </a:ext>
              </a:extLst>
            </p:cNvPr>
            <p:cNvSpPr>
              <a:spLocks/>
            </p:cNvSpPr>
            <p:nvPr/>
          </p:nvSpPr>
          <p:spPr bwMode="auto">
            <a:xfrm>
              <a:off x="4504" y="3512"/>
              <a:ext cx="92" cy="3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8637" name="Arc 98">
              <a:extLst>
                <a:ext uri="{FF2B5EF4-FFF2-40B4-BE49-F238E27FC236}">
                  <a16:creationId xmlns:a16="http://schemas.microsoft.com/office/drawing/2014/main" id="{28AE8852-EA32-C54E-B35E-C288EED610F3}"/>
                </a:ext>
              </a:extLst>
            </p:cNvPr>
            <p:cNvSpPr>
              <a:spLocks/>
            </p:cNvSpPr>
            <p:nvPr/>
          </p:nvSpPr>
          <p:spPr bwMode="auto">
            <a:xfrm>
              <a:off x="4421" y="3528"/>
              <a:ext cx="92" cy="28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8638" name="Arc 99">
              <a:extLst>
                <a:ext uri="{FF2B5EF4-FFF2-40B4-BE49-F238E27FC236}">
                  <a16:creationId xmlns:a16="http://schemas.microsoft.com/office/drawing/2014/main" id="{8062E41E-730C-3C44-8F4E-AB8C781D5F7D}"/>
                </a:ext>
              </a:extLst>
            </p:cNvPr>
            <p:cNvSpPr>
              <a:spLocks/>
            </p:cNvSpPr>
            <p:nvPr/>
          </p:nvSpPr>
          <p:spPr bwMode="auto">
            <a:xfrm>
              <a:off x="4421" y="3512"/>
              <a:ext cx="92" cy="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8639" name="Line 100">
              <a:extLst>
                <a:ext uri="{FF2B5EF4-FFF2-40B4-BE49-F238E27FC236}">
                  <a16:creationId xmlns:a16="http://schemas.microsoft.com/office/drawing/2014/main" id="{647814CC-9119-4E4F-9350-89E786F5E70B}"/>
                </a:ext>
              </a:extLst>
            </p:cNvPr>
            <p:cNvSpPr>
              <a:spLocks noChangeShapeType="1"/>
            </p:cNvSpPr>
            <p:nvPr/>
          </p:nvSpPr>
          <p:spPr bwMode="auto">
            <a:xfrm>
              <a:off x="4504" y="1644"/>
              <a:ext cx="0" cy="18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640" name="Line 101">
              <a:extLst>
                <a:ext uri="{FF2B5EF4-FFF2-40B4-BE49-F238E27FC236}">
                  <a16:creationId xmlns:a16="http://schemas.microsoft.com/office/drawing/2014/main" id="{B48E1CF1-A696-594A-AF10-C2407B8B8A08}"/>
                </a:ext>
              </a:extLst>
            </p:cNvPr>
            <p:cNvSpPr>
              <a:spLocks noChangeShapeType="1"/>
            </p:cNvSpPr>
            <p:nvPr/>
          </p:nvSpPr>
          <p:spPr bwMode="auto">
            <a:xfrm>
              <a:off x="4504" y="3812"/>
              <a:ext cx="0" cy="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641" name="Rectangle 102">
              <a:extLst>
                <a:ext uri="{FF2B5EF4-FFF2-40B4-BE49-F238E27FC236}">
                  <a16:creationId xmlns:a16="http://schemas.microsoft.com/office/drawing/2014/main" id="{80F49EAA-FFD7-5E43-A4E6-19ECD30424F3}"/>
                </a:ext>
              </a:extLst>
            </p:cNvPr>
            <p:cNvSpPr>
              <a:spLocks noChangeArrowheads="1"/>
            </p:cNvSpPr>
            <p:nvPr/>
          </p:nvSpPr>
          <p:spPr bwMode="auto">
            <a:xfrm>
              <a:off x="2760" y="1344"/>
              <a:ext cx="344"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nSpc>
                  <a:spcPts val="16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A</a:t>
              </a:r>
            </a:p>
          </p:txBody>
        </p:sp>
        <p:sp>
          <p:nvSpPr>
            <p:cNvPr id="108642" name="Rectangle 103">
              <a:extLst>
                <a:ext uri="{FF2B5EF4-FFF2-40B4-BE49-F238E27FC236}">
                  <a16:creationId xmlns:a16="http://schemas.microsoft.com/office/drawing/2014/main" id="{9DF6A366-916A-3343-A32C-70BA016993AD}"/>
                </a:ext>
              </a:extLst>
            </p:cNvPr>
            <p:cNvSpPr>
              <a:spLocks noChangeArrowheads="1"/>
            </p:cNvSpPr>
            <p:nvPr/>
          </p:nvSpPr>
          <p:spPr bwMode="auto">
            <a:xfrm>
              <a:off x="2952" y="1344"/>
              <a:ext cx="344"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nSpc>
                  <a:spcPts val="16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B</a:t>
              </a:r>
            </a:p>
          </p:txBody>
        </p:sp>
        <p:sp>
          <p:nvSpPr>
            <p:cNvPr id="108643" name="Rectangle 104">
              <a:extLst>
                <a:ext uri="{FF2B5EF4-FFF2-40B4-BE49-F238E27FC236}">
                  <a16:creationId xmlns:a16="http://schemas.microsoft.com/office/drawing/2014/main" id="{83E96AB7-3FDB-D143-BF52-ACEFE92B577B}"/>
                </a:ext>
              </a:extLst>
            </p:cNvPr>
            <p:cNvSpPr>
              <a:spLocks noChangeArrowheads="1"/>
            </p:cNvSpPr>
            <p:nvPr/>
          </p:nvSpPr>
          <p:spPr bwMode="auto">
            <a:xfrm>
              <a:off x="3120" y="1344"/>
              <a:ext cx="352"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nSpc>
                  <a:spcPts val="16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C</a:t>
              </a:r>
            </a:p>
          </p:txBody>
        </p:sp>
        <p:sp>
          <p:nvSpPr>
            <p:cNvPr id="108644" name="Arc 105">
              <a:extLst>
                <a:ext uri="{FF2B5EF4-FFF2-40B4-BE49-F238E27FC236}">
                  <a16:creationId xmlns:a16="http://schemas.microsoft.com/office/drawing/2014/main" id="{779EFFC7-A3C6-4A48-8B8F-B3FE935F785C}"/>
                </a:ext>
              </a:extLst>
            </p:cNvPr>
            <p:cNvSpPr>
              <a:spLocks/>
            </p:cNvSpPr>
            <p:nvPr/>
          </p:nvSpPr>
          <p:spPr bwMode="auto">
            <a:xfrm>
              <a:off x="4744" y="3512"/>
              <a:ext cx="84" cy="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8645" name="Arc 106">
              <a:extLst>
                <a:ext uri="{FF2B5EF4-FFF2-40B4-BE49-F238E27FC236}">
                  <a16:creationId xmlns:a16="http://schemas.microsoft.com/office/drawing/2014/main" id="{85D93404-A4CB-8349-A03F-E9FE01F9C4C9}"/>
                </a:ext>
              </a:extLst>
            </p:cNvPr>
            <p:cNvSpPr>
              <a:spLocks/>
            </p:cNvSpPr>
            <p:nvPr/>
          </p:nvSpPr>
          <p:spPr bwMode="auto">
            <a:xfrm>
              <a:off x="4736" y="3512"/>
              <a:ext cx="92" cy="3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8646" name="Arc 107">
              <a:extLst>
                <a:ext uri="{FF2B5EF4-FFF2-40B4-BE49-F238E27FC236}">
                  <a16:creationId xmlns:a16="http://schemas.microsoft.com/office/drawing/2014/main" id="{92503BFC-5A23-0441-9C25-E8355B4431D3}"/>
                </a:ext>
              </a:extLst>
            </p:cNvPr>
            <p:cNvSpPr>
              <a:spLocks/>
            </p:cNvSpPr>
            <p:nvPr/>
          </p:nvSpPr>
          <p:spPr bwMode="auto">
            <a:xfrm>
              <a:off x="4653" y="3528"/>
              <a:ext cx="92" cy="28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8647" name="Arc 108">
              <a:extLst>
                <a:ext uri="{FF2B5EF4-FFF2-40B4-BE49-F238E27FC236}">
                  <a16:creationId xmlns:a16="http://schemas.microsoft.com/office/drawing/2014/main" id="{B7F0ECC7-7BE1-0144-BD6D-9856AA4D0CDD}"/>
                </a:ext>
              </a:extLst>
            </p:cNvPr>
            <p:cNvSpPr>
              <a:spLocks/>
            </p:cNvSpPr>
            <p:nvPr/>
          </p:nvSpPr>
          <p:spPr bwMode="auto">
            <a:xfrm>
              <a:off x="4653" y="3512"/>
              <a:ext cx="92" cy="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8648" name="Line 109">
              <a:extLst>
                <a:ext uri="{FF2B5EF4-FFF2-40B4-BE49-F238E27FC236}">
                  <a16:creationId xmlns:a16="http://schemas.microsoft.com/office/drawing/2014/main" id="{5748DCAC-F0FD-6F44-8315-71EF4D5735A7}"/>
                </a:ext>
              </a:extLst>
            </p:cNvPr>
            <p:cNvSpPr>
              <a:spLocks noChangeShapeType="1"/>
            </p:cNvSpPr>
            <p:nvPr/>
          </p:nvSpPr>
          <p:spPr bwMode="auto">
            <a:xfrm>
              <a:off x="4736" y="1644"/>
              <a:ext cx="0" cy="18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649" name="Line 110">
              <a:extLst>
                <a:ext uri="{FF2B5EF4-FFF2-40B4-BE49-F238E27FC236}">
                  <a16:creationId xmlns:a16="http://schemas.microsoft.com/office/drawing/2014/main" id="{F54EC20E-1EFC-5940-BA7E-1055ED865008}"/>
                </a:ext>
              </a:extLst>
            </p:cNvPr>
            <p:cNvSpPr>
              <a:spLocks noChangeShapeType="1"/>
            </p:cNvSpPr>
            <p:nvPr/>
          </p:nvSpPr>
          <p:spPr bwMode="auto">
            <a:xfrm>
              <a:off x="4736" y="3812"/>
              <a:ext cx="0" cy="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650" name="Line 111">
              <a:extLst>
                <a:ext uri="{FF2B5EF4-FFF2-40B4-BE49-F238E27FC236}">
                  <a16:creationId xmlns:a16="http://schemas.microsoft.com/office/drawing/2014/main" id="{3A9F7DF0-A9F7-AC46-A3CB-834D3D500CC5}"/>
                </a:ext>
              </a:extLst>
            </p:cNvPr>
            <p:cNvSpPr>
              <a:spLocks noChangeShapeType="1"/>
            </p:cNvSpPr>
            <p:nvPr/>
          </p:nvSpPr>
          <p:spPr bwMode="auto">
            <a:xfrm>
              <a:off x="3388" y="2600"/>
              <a:ext cx="18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651" name="Line 112">
              <a:extLst>
                <a:ext uri="{FF2B5EF4-FFF2-40B4-BE49-F238E27FC236}">
                  <a16:creationId xmlns:a16="http://schemas.microsoft.com/office/drawing/2014/main" id="{3F43B750-7794-B741-9A09-08837899106E}"/>
                </a:ext>
              </a:extLst>
            </p:cNvPr>
            <p:cNvSpPr>
              <a:spLocks noChangeShapeType="1"/>
            </p:cNvSpPr>
            <p:nvPr/>
          </p:nvSpPr>
          <p:spPr bwMode="auto">
            <a:xfrm>
              <a:off x="3388" y="2792"/>
              <a:ext cx="19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652" name="Line 113">
              <a:extLst>
                <a:ext uri="{FF2B5EF4-FFF2-40B4-BE49-F238E27FC236}">
                  <a16:creationId xmlns:a16="http://schemas.microsoft.com/office/drawing/2014/main" id="{1FBCBA48-446E-4748-BAE7-DB567B2ACF43}"/>
                </a:ext>
              </a:extLst>
            </p:cNvPr>
            <p:cNvSpPr>
              <a:spLocks noChangeShapeType="1"/>
            </p:cNvSpPr>
            <p:nvPr/>
          </p:nvSpPr>
          <p:spPr bwMode="auto">
            <a:xfrm flipV="1">
              <a:off x="3384" y="2596"/>
              <a:ext cx="0" cy="2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653" name="Arc 114">
              <a:extLst>
                <a:ext uri="{FF2B5EF4-FFF2-40B4-BE49-F238E27FC236}">
                  <a16:creationId xmlns:a16="http://schemas.microsoft.com/office/drawing/2014/main" id="{5372B6C4-8023-384E-B5CC-C01D179834DE}"/>
                </a:ext>
              </a:extLst>
            </p:cNvPr>
            <p:cNvSpPr>
              <a:spLocks/>
            </p:cNvSpPr>
            <p:nvPr/>
          </p:nvSpPr>
          <p:spPr bwMode="auto">
            <a:xfrm>
              <a:off x="3576" y="2609"/>
              <a:ext cx="88" cy="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08654" name="Arc 115">
              <a:extLst>
                <a:ext uri="{FF2B5EF4-FFF2-40B4-BE49-F238E27FC236}">
                  <a16:creationId xmlns:a16="http://schemas.microsoft.com/office/drawing/2014/main" id="{D93746EA-1479-FB40-B191-8FC5FDC698A3}"/>
                </a:ext>
              </a:extLst>
            </p:cNvPr>
            <p:cNvSpPr>
              <a:spLocks/>
            </p:cNvSpPr>
            <p:nvPr/>
          </p:nvSpPr>
          <p:spPr bwMode="auto">
            <a:xfrm>
              <a:off x="3576" y="2605"/>
              <a:ext cx="92" cy="1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8655" name="Arc 116">
              <a:extLst>
                <a:ext uri="{FF2B5EF4-FFF2-40B4-BE49-F238E27FC236}">
                  <a16:creationId xmlns:a16="http://schemas.microsoft.com/office/drawing/2014/main" id="{DDFD9C4D-598C-DB4D-82C5-0242BE94EBC7}"/>
                </a:ext>
              </a:extLst>
            </p:cNvPr>
            <p:cNvSpPr>
              <a:spLocks/>
            </p:cNvSpPr>
            <p:nvPr/>
          </p:nvSpPr>
          <p:spPr bwMode="auto">
            <a:xfrm>
              <a:off x="3576" y="2696"/>
              <a:ext cx="88" cy="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08656" name="Arc 117">
              <a:extLst>
                <a:ext uri="{FF2B5EF4-FFF2-40B4-BE49-F238E27FC236}">
                  <a16:creationId xmlns:a16="http://schemas.microsoft.com/office/drawing/2014/main" id="{A25E245B-79C1-D149-A2A0-1EC956A5AC13}"/>
                </a:ext>
              </a:extLst>
            </p:cNvPr>
            <p:cNvSpPr>
              <a:spLocks/>
            </p:cNvSpPr>
            <p:nvPr/>
          </p:nvSpPr>
          <p:spPr bwMode="auto">
            <a:xfrm>
              <a:off x="3576" y="2696"/>
              <a:ext cx="92" cy="1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8657" name="Line 118">
              <a:extLst>
                <a:ext uri="{FF2B5EF4-FFF2-40B4-BE49-F238E27FC236}">
                  <a16:creationId xmlns:a16="http://schemas.microsoft.com/office/drawing/2014/main" id="{BF7991B7-6B78-C447-83A2-ABA3AF6A31EA}"/>
                </a:ext>
              </a:extLst>
            </p:cNvPr>
            <p:cNvSpPr>
              <a:spLocks noChangeShapeType="1"/>
            </p:cNvSpPr>
            <p:nvPr/>
          </p:nvSpPr>
          <p:spPr bwMode="auto">
            <a:xfrm>
              <a:off x="2684" y="2696"/>
              <a:ext cx="6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658" name="Line 119">
              <a:extLst>
                <a:ext uri="{FF2B5EF4-FFF2-40B4-BE49-F238E27FC236}">
                  <a16:creationId xmlns:a16="http://schemas.microsoft.com/office/drawing/2014/main" id="{98DA2469-1164-C548-A1FA-BEE5D39F983B}"/>
                </a:ext>
              </a:extLst>
            </p:cNvPr>
            <p:cNvSpPr>
              <a:spLocks noChangeShapeType="1"/>
            </p:cNvSpPr>
            <p:nvPr/>
          </p:nvSpPr>
          <p:spPr bwMode="auto">
            <a:xfrm>
              <a:off x="3668" y="2696"/>
              <a:ext cx="124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659" name="Line 120">
              <a:extLst>
                <a:ext uri="{FF2B5EF4-FFF2-40B4-BE49-F238E27FC236}">
                  <a16:creationId xmlns:a16="http://schemas.microsoft.com/office/drawing/2014/main" id="{7ED90D91-8E60-7F4F-B3B2-B322EF470798}"/>
                </a:ext>
              </a:extLst>
            </p:cNvPr>
            <p:cNvSpPr>
              <a:spLocks noChangeShapeType="1"/>
            </p:cNvSpPr>
            <p:nvPr/>
          </p:nvSpPr>
          <p:spPr bwMode="auto">
            <a:xfrm>
              <a:off x="3388" y="2832"/>
              <a:ext cx="18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660" name="Line 121">
              <a:extLst>
                <a:ext uri="{FF2B5EF4-FFF2-40B4-BE49-F238E27FC236}">
                  <a16:creationId xmlns:a16="http://schemas.microsoft.com/office/drawing/2014/main" id="{88E9A14A-2665-654F-913A-284E6B33E2D2}"/>
                </a:ext>
              </a:extLst>
            </p:cNvPr>
            <p:cNvSpPr>
              <a:spLocks noChangeShapeType="1"/>
            </p:cNvSpPr>
            <p:nvPr/>
          </p:nvSpPr>
          <p:spPr bwMode="auto">
            <a:xfrm>
              <a:off x="3388" y="3024"/>
              <a:ext cx="19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661" name="Line 122">
              <a:extLst>
                <a:ext uri="{FF2B5EF4-FFF2-40B4-BE49-F238E27FC236}">
                  <a16:creationId xmlns:a16="http://schemas.microsoft.com/office/drawing/2014/main" id="{A42762E5-1D3E-5640-BA43-457B079562C7}"/>
                </a:ext>
              </a:extLst>
            </p:cNvPr>
            <p:cNvSpPr>
              <a:spLocks noChangeShapeType="1"/>
            </p:cNvSpPr>
            <p:nvPr/>
          </p:nvSpPr>
          <p:spPr bwMode="auto">
            <a:xfrm flipV="1">
              <a:off x="3384" y="2828"/>
              <a:ext cx="0" cy="2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662" name="Arc 123">
              <a:extLst>
                <a:ext uri="{FF2B5EF4-FFF2-40B4-BE49-F238E27FC236}">
                  <a16:creationId xmlns:a16="http://schemas.microsoft.com/office/drawing/2014/main" id="{E4EFCBA6-FEAA-2A4E-8495-408735181ADE}"/>
                </a:ext>
              </a:extLst>
            </p:cNvPr>
            <p:cNvSpPr>
              <a:spLocks/>
            </p:cNvSpPr>
            <p:nvPr/>
          </p:nvSpPr>
          <p:spPr bwMode="auto">
            <a:xfrm>
              <a:off x="3576" y="2841"/>
              <a:ext cx="88" cy="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08663" name="Arc 124">
              <a:extLst>
                <a:ext uri="{FF2B5EF4-FFF2-40B4-BE49-F238E27FC236}">
                  <a16:creationId xmlns:a16="http://schemas.microsoft.com/office/drawing/2014/main" id="{D340FAE3-32A9-B34D-ACC6-D2E3254C572F}"/>
                </a:ext>
              </a:extLst>
            </p:cNvPr>
            <p:cNvSpPr>
              <a:spLocks/>
            </p:cNvSpPr>
            <p:nvPr/>
          </p:nvSpPr>
          <p:spPr bwMode="auto">
            <a:xfrm>
              <a:off x="3576" y="2837"/>
              <a:ext cx="92" cy="1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8664" name="Arc 125">
              <a:extLst>
                <a:ext uri="{FF2B5EF4-FFF2-40B4-BE49-F238E27FC236}">
                  <a16:creationId xmlns:a16="http://schemas.microsoft.com/office/drawing/2014/main" id="{99AF00C7-F3D0-A848-9DF2-90EA573AB5B9}"/>
                </a:ext>
              </a:extLst>
            </p:cNvPr>
            <p:cNvSpPr>
              <a:spLocks/>
            </p:cNvSpPr>
            <p:nvPr/>
          </p:nvSpPr>
          <p:spPr bwMode="auto">
            <a:xfrm>
              <a:off x="3576" y="2928"/>
              <a:ext cx="88" cy="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08665" name="Arc 126">
              <a:extLst>
                <a:ext uri="{FF2B5EF4-FFF2-40B4-BE49-F238E27FC236}">
                  <a16:creationId xmlns:a16="http://schemas.microsoft.com/office/drawing/2014/main" id="{4C880ED8-2BDE-BF4B-8840-0F110FB71C84}"/>
                </a:ext>
              </a:extLst>
            </p:cNvPr>
            <p:cNvSpPr>
              <a:spLocks/>
            </p:cNvSpPr>
            <p:nvPr/>
          </p:nvSpPr>
          <p:spPr bwMode="auto">
            <a:xfrm>
              <a:off x="3576" y="2928"/>
              <a:ext cx="92" cy="1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8666" name="Line 127">
              <a:extLst>
                <a:ext uri="{FF2B5EF4-FFF2-40B4-BE49-F238E27FC236}">
                  <a16:creationId xmlns:a16="http://schemas.microsoft.com/office/drawing/2014/main" id="{7B82E800-D0BA-C74E-BE2E-7C769B4DA938}"/>
                </a:ext>
              </a:extLst>
            </p:cNvPr>
            <p:cNvSpPr>
              <a:spLocks noChangeShapeType="1"/>
            </p:cNvSpPr>
            <p:nvPr/>
          </p:nvSpPr>
          <p:spPr bwMode="auto">
            <a:xfrm>
              <a:off x="2684" y="2928"/>
              <a:ext cx="6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667" name="Line 128">
              <a:extLst>
                <a:ext uri="{FF2B5EF4-FFF2-40B4-BE49-F238E27FC236}">
                  <a16:creationId xmlns:a16="http://schemas.microsoft.com/office/drawing/2014/main" id="{BA51376A-ADEB-A546-BBBA-0568FEC6CC0D}"/>
                </a:ext>
              </a:extLst>
            </p:cNvPr>
            <p:cNvSpPr>
              <a:spLocks noChangeShapeType="1"/>
            </p:cNvSpPr>
            <p:nvPr/>
          </p:nvSpPr>
          <p:spPr bwMode="auto">
            <a:xfrm>
              <a:off x="3668" y="2928"/>
              <a:ext cx="124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668" name="Line 129">
              <a:extLst>
                <a:ext uri="{FF2B5EF4-FFF2-40B4-BE49-F238E27FC236}">
                  <a16:creationId xmlns:a16="http://schemas.microsoft.com/office/drawing/2014/main" id="{C7F587D7-0D6A-8D40-9F72-EABF6263021E}"/>
                </a:ext>
              </a:extLst>
            </p:cNvPr>
            <p:cNvSpPr>
              <a:spLocks noChangeShapeType="1"/>
            </p:cNvSpPr>
            <p:nvPr/>
          </p:nvSpPr>
          <p:spPr bwMode="auto">
            <a:xfrm>
              <a:off x="3388" y="3064"/>
              <a:ext cx="18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669" name="Line 130">
              <a:extLst>
                <a:ext uri="{FF2B5EF4-FFF2-40B4-BE49-F238E27FC236}">
                  <a16:creationId xmlns:a16="http://schemas.microsoft.com/office/drawing/2014/main" id="{CF6759D9-2D4D-F14F-A659-62D60F67F157}"/>
                </a:ext>
              </a:extLst>
            </p:cNvPr>
            <p:cNvSpPr>
              <a:spLocks noChangeShapeType="1"/>
            </p:cNvSpPr>
            <p:nvPr/>
          </p:nvSpPr>
          <p:spPr bwMode="auto">
            <a:xfrm>
              <a:off x="3388" y="3256"/>
              <a:ext cx="19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670" name="Line 131">
              <a:extLst>
                <a:ext uri="{FF2B5EF4-FFF2-40B4-BE49-F238E27FC236}">
                  <a16:creationId xmlns:a16="http://schemas.microsoft.com/office/drawing/2014/main" id="{1301B0DF-E64F-E843-9530-D3CCF9F2AA2A}"/>
                </a:ext>
              </a:extLst>
            </p:cNvPr>
            <p:cNvSpPr>
              <a:spLocks noChangeShapeType="1"/>
            </p:cNvSpPr>
            <p:nvPr/>
          </p:nvSpPr>
          <p:spPr bwMode="auto">
            <a:xfrm flipV="1">
              <a:off x="3384" y="3060"/>
              <a:ext cx="0" cy="2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671" name="Arc 132">
              <a:extLst>
                <a:ext uri="{FF2B5EF4-FFF2-40B4-BE49-F238E27FC236}">
                  <a16:creationId xmlns:a16="http://schemas.microsoft.com/office/drawing/2014/main" id="{7959FDA7-9CA3-F145-B247-DF4E4380AA96}"/>
                </a:ext>
              </a:extLst>
            </p:cNvPr>
            <p:cNvSpPr>
              <a:spLocks/>
            </p:cNvSpPr>
            <p:nvPr/>
          </p:nvSpPr>
          <p:spPr bwMode="auto">
            <a:xfrm>
              <a:off x="3576" y="3073"/>
              <a:ext cx="88" cy="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08672" name="Arc 133">
              <a:extLst>
                <a:ext uri="{FF2B5EF4-FFF2-40B4-BE49-F238E27FC236}">
                  <a16:creationId xmlns:a16="http://schemas.microsoft.com/office/drawing/2014/main" id="{5B0BEE63-D25C-FB45-A3DF-EB89A57D4879}"/>
                </a:ext>
              </a:extLst>
            </p:cNvPr>
            <p:cNvSpPr>
              <a:spLocks/>
            </p:cNvSpPr>
            <p:nvPr/>
          </p:nvSpPr>
          <p:spPr bwMode="auto">
            <a:xfrm>
              <a:off x="3576" y="3069"/>
              <a:ext cx="92" cy="1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8673" name="Arc 134">
              <a:extLst>
                <a:ext uri="{FF2B5EF4-FFF2-40B4-BE49-F238E27FC236}">
                  <a16:creationId xmlns:a16="http://schemas.microsoft.com/office/drawing/2014/main" id="{24F1F2D1-4C18-5542-BFEE-CDD2A55E4AC0}"/>
                </a:ext>
              </a:extLst>
            </p:cNvPr>
            <p:cNvSpPr>
              <a:spLocks/>
            </p:cNvSpPr>
            <p:nvPr/>
          </p:nvSpPr>
          <p:spPr bwMode="auto">
            <a:xfrm>
              <a:off x="3576" y="3160"/>
              <a:ext cx="88" cy="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08674" name="Arc 135">
              <a:extLst>
                <a:ext uri="{FF2B5EF4-FFF2-40B4-BE49-F238E27FC236}">
                  <a16:creationId xmlns:a16="http://schemas.microsoft.com/office/drawing/2014/main" id="{E59141D8-B2B8-744C-AAE5-34E71DFA7CBC}"/>
                </a:ext>
              </a:extLst>
            </p:cNvPr>
            <p:cNvSpPr>
              <a:spLocks/>
            </p:cNvSpPr>
            <p:nvPr/>
          </p:nvSpPr>
          <p:spPr bwMode="auto">
            <a:xfrm>
              <a:off x="3576" y="3160"/>
              <a:ext cx="92" cy="1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8675" name="Line 136">
              <a:extLst>
                <a:ext uri="{FF2B5EF4-FFF2-40B4-BE49-F238E27FC236}">
                  <a16:creationId xmlns:a16="http://schemas.microsoft.com/office/drawing/2014/main" id="{299B8B9F-9D9B-534B-A2C9-C83686AEF60B}"/>
                </a:ext>
              </a:extLst>
            </p:cNvPr>
            <p:cNvSpPr>
              <a:spLocks noChangeShapeType="1"/>
            </p:cNvSpPr>
            <p:nvPr/>
          </p:nvSpPr>
          <p:spPr bwMode="auto">
            <a:xfrm>
              <a:off x="2684" y="3160"/>
              <a:ext cx="6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676" name="Line 137">
              <a:extLst>
                <a:ext uri="{FF2B5EF4-FFF2-40B4-BE49-F238E27FC236}">
                  <a16:creationId xmlns:a16="http://schemas.microsoft.com/office/drawing/2014/main" id="{872734DB-2219-6D47-BCFD-865E4785C711}"/>
                </a:ext>
              </a:extLst>
            </p:cNvPr>
            <p:cNvSpPr>
              <a:spLocks noChangeShapeType="1"/>
            </p:cNvSpPr>
            <p:nvPr/>
          </p:nvSpPr>
          <p:spPr bwMode="auto">
            <a:xfrm>
              <a:off x="3668" y="3160"/>
              <a:ext cx="124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677" name="Line 138">
              <a:extLst>
                <a:ext uri="{FF2B5EF4-FFF2-40B4-BE49-F238E27FC236}">
                  <a16:creationId xmlns:a16="http://schemas.microsoft.com/office/drawing/2014/main" id="{01A453A1-7184-8A43-841C-B28C066F5A5D}"/>
                </a:ext>
              </a:extLst>
            </p:cNvPr>
            <p:cNvSpPr>
              <a:spLocks noChangeShapeType="1"/>
            </p:cNvSpPr>
            <p:nvPr/>
          </p:nvSpPr>
          <p:spPr bwMode="auto">
            <a:xfrm>
              <a:off x="3388" y="3296"/>
              <a:ext cx="18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678" name="Line 139">
              <a:extLst>
                <a:ext uri="{FF2B5EF4-FFF2-40B4-BE49-F238E27FC236}">
                  <a16:creationId xmlns:a16="http://schemas.microsoft.com/office/drawing/2014/main" id="{5FCF9289-3B1F-4A44-B3C7-EBB6490896A4}"/>
                </a:ext>
              </a:extLst>
            </p:cNvPr>
            <p:cNvSpPr>
              <a:spLocks noChangeShapeType="1"/>
            </p:cNvSpPr>
            <p:nvPr/>
          </p:nvSpPr>
          <p:spPr bwMode="auto">
            <a:xfrm>
              <a:off x="3388" y="3488"/>
              <a:ext cx="19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679" name="Line 140">
              <a:extLst>
                <a:ext uri="{FF2B5EF4-FFF2-40B4-BE49-F238E27FC236}">
                  <a16:creationId xmlns:a16="http://schemas.microsoft.com/office/drawing/2014/main" id="{842531F4-DC93-3D45-9380-6ECEAAC4CACE}"/>
                </a:ext>
              </a:extLst>
            </p:cNvPr>
            <p:cNvSpPr>
              <a:spLocks noChangeShapeType="1"/>
            </p:cNvSpPr>
            <p:nvPr/>
          </p:nvSpPr>
          <p:spPr bwMode="auto">
            <a:xfrm flipV="1">
              <a:off x="3384" y="3292"/>
              <a:ext cx="0" cy="2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680" name="Arc 141">
              <a:extLst>
                <a:ext uri="{FF2B5EF4-FFF2-40B4-BE49-F238E27FC236}">
                  <a16:creationId xmlns:a16="http://schemas.microsoft.com/office/drawing/2014/main" id="{BE4D3F75-7CB0-8E46-8D57-969E72E3BB9B}"/>
                </a:ext>
              </a:extLst>
            </p:cNvPr>
            <p:cNvSpPr>
              <a:spLocks/>
            </p:cNvSpPr>
            <p:nvPr/>
          </p:nvSpPr>
          <p:spPr bwMode="auto">
            <a:xfrm>
              <a:off x="3576" y="3305"/>
              <a:ext cx="88" cy="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08681" name="Arc 142">
              <a:extLst>
                <a:ext uri="{FF2B5EF4-FFF2-40B4-BE49-F238E27FC236}">
                  <a16:creationId xmlns:a16="http://schemas.microsoft.com/office/drawing/2014/main" id="{F728B7F8-0D31-9D44-9730-F9ED94222781}"/>
                </a:ext>
              </a:extLst>
            </p:cNvPr>
            <p:cNvSpPr>
              <a:spLocks/>
            </p:cNvSpPr>
            <p:nvPr/>
          </p:nvSpPr>
          <p:spPr bwMode="auto">
            <a:xfrm>
              <a:off x="3576" y="3301"/>
              <a:ext cx="92" cy="1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8682" name="Arc 143">
              <a:extLst>
                <a:ext uri="{FF2B5EF4-FFF2-40B4-BE49-F238E27FC236}">
                  <a16:creationId xmlns:a16="http://schemas.microsoft.com/office/drawing/2014/main" id="{1FB5178E-F090-5D46-A5D1-41C1E2CA138A}"/>
                </a:ext>
              </a:extLst>
            </p:cNvPr>
            <p:cNvSpPr>
              <a:spLocks/>
            </p:cNvSpPr>
            <p:nvPr/>
          </p:nvSpPr>
          <p:spPr bwMode="auto">
            <a:xfrm>
              <a:off x="3576" y="3392"/>
              <a:ext cx="88" cy="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108683" name="Arc 144">
              <a:extLst>
                <a:ext uri="{FF2B5EF4-FFF2-40B4-BE49-F238E27FC236}">
                  <a16:creationId xmlns:a16="http://schemas.microsoft.com/office/drawing/2014/main" id="{6BE52D72-0791-CB40-940C-3B965036DCFB}"/>
                </a:ext>
              </a:extLst>
            </p:cNvPr>
            <p:cNvSpPr>
              <a:spLocks/>
            </p:cNvSpPr>
            <p:nvPr/>
          </p:nvSpPr>
          <p:spPr bwMode="auto">
            <a:xfrm>
              <a:off x="3576" y="3392"/>
              <a:ext cx="92" cy="1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08684" name="Line 145">
              <a:extLst>
                <a:ext uri="{FF2B5EF4-FFF2-40B4-BE49-F238E27FC236}">
                  <a16:creationId xmlns:a16="http://schemas.microsoft.com/office/drawing/2014/main" id="{6DAAC20B-76D0-AF49-A004-125A30A08CE2}"/>
                </a:ext>
              </a:extLst>
            </p:cNvPr>
            <p:cNvSpPr>
              <a:spLocks noChangeShapeType="1"/>
            </p:cNvSpPr>
            <p:nvPr/>
          </p:nvSpPr>
          <p:spPr bwMode="auto">
            <a:xfrm>
              <a:off x="2684" y="3392"/>
              <a:ext cx="6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685" name="Line 146">
              <a:extLst>
                <a:ext uri="{FF2B5EF4-FFF2-40B4-BE49-F238E27FC236}">
                  <a16:creationId xmlns:a16="http://schemas.microsoft.com/office/drawing/2014/main" id="{7D88ECC0-EF7F-6541-BDC3-4A979E35E74B}"/>
                </a:ext>
              </a:extLst>
            </p:cNvPr>
            <p:cNvSpPr>
              <a:spLocks noChangeShapeType="1"/>
            </p:cNvSpPr>
            <p:nvPr/>
          </p:nvSpPr>
          <p:spPr bwMode="auto">
            <a:xfrm>
              <a:off x="3668" y="3392"/>
              <a:ext cx="124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nvGrpSpPr>
            <p:cNvPr id="108686" name="Group 147">
              <a:extLst>
                <a:ext uri="{FF2B5EF4-FFF2-40B4-BE49-F238E27FC236}">
                  <a16:creationId xmlns:a16="http://schemas.microsoft.com/office/drawing/2014/main" id="{72946E19-BBC7-0C45-AE7B-E19F9B532377}"/>
                </a:ext>
              </a:extLst>
            </p:cNvPr>
            <p:cNvGrpSpPr>
              <a:grpSpLocks/>
            </p:cNvGrpSpPr>
            <p:nvPr/>
          </p:nvGrpSpPr>
          <p:grpSpPr bwMode="auto">
            <a:xfrm>
              <a:off x="3204" y="1740"/>
              <a:ext cx="72" cy="56"/>
              <a:chOff x="3204" y="1284"/>
              <a:chExt cx="72" cy="56"/>
            </a:xfrm>
          </p:grpSpPr>
          <p:sp>
            <p:nvSpPr>
              <p:cNvPr id="108810" name="Line 148">
                <a:extLst>
                  <a:ext uri="{FF2B5EF4-FFF2-40B4-BE49-F238E27FC236}">
                    <a16:creationId xmlns:a16="http://schemas.microsoft.com/office/drawing/2014/main" id="{9D848423-47D9-9D46-AE11-F78C979F20A4}"/>
                  </a:ext>
                </a:extLst>
              </p:cNvPr>
              <p:cNvSpPr>
                <a:spLocks noChangeShapeType="1"/>
              </p:cNvSpPr>
              <p:nvPr/>
            </p:nvSpPr>
            <p:spPr bwMode="auto">
              <a:xfrm>
                <a:off x="3212" y="1284"/>
                <a:ext cx="56"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811" name="Line 149">
                <a:extLst>
                  <a:ext uri="{FF2B5EF4-FFF2-40B4-BE49-F238E27FC236}">
                    <a16:creationId xmlns:a16="http://schemas.microsoft.com/office/drawing/2014/main" id="{9F3F1F0D-9A60-494A-8745-B2481EC4B122}"/>
                  </a:ext>
                </a:extLst>
              </p:cNvPr>
              <p:cNvSpPr>
                <a:spLocks noChangeShapeType="1"/>
              </p:cNvSpPr>
              <p:nvPr/>
            </p:nvSpPr>
            <p:spPr bwMode="auto">
              <a:xfrm flipH="1">
                <a:off x="3204" y="1284"/>
                <a:ext cx="72"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108687" name="Group 150">
              <a:extLst>
                <a:ext uri="{FF2B5EF4-FFF2-40B4-BE49-F238E27FC236}">
                  <a16:creationId xmlns:a16="http://schemas.microsoft.com/office/drawing/2014/main" id="{6EF16F01-5610-C441-BB09-9B3AABF7D543}"/>
                </a:ext>
              </a:extLst>
            </p:cNvPr>
            <p:cNvGrpSpPr>
              <a:grpSpLocks/>
            </p:cNvGrpSpPr>
            <p:nvPr/>
          </p:nvGrpSpPr>
          <p:grpSpPr bwMode="auto">
            <a:xfrm>
              <a:off x="4700" y="1972"/>
              <a:ext cx="72" cy="56"/>
              <a:chOff x="4700" y="1516"/>
              <a:chExt cx="72" cy="56"/>
            </a:xfrm>
          </p:grpSpPr>
          <p:sp>
            <p:nvSpPr>
              <p:cNvPr id="108808" name="Line 151">
                <a:extLst>
                  <a:ext uri="{FF2B5EF4-FFF2-40B4-BE49-F238E27FC236}">
                    <a16:creationId xmlns:a16="http://schemas.microsoft.com/office/drawing/2014/main" id="{2466C820-5BB4-C243-BAB8-9C86CAF23D00}"/>
                  </a:ext>
                </a:extLst>
              </p:cNvPr>
              <p:cNvSpPr>
                <a:spLocks noChangeShapeType="1"/>
              </p:cNvSpPr>
              <p:nvPr/>
            </p:nvSpPr>
            <p:spPr bwMode="auto">
              <a:xfrm>
                <a:off x="4708" y="1516"/>
                <a:ext cx="56"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809" name="Line 152">
                <a:extLst>
                  <a:ext uri="{FF2B5EF4-FFF2-40B4-BE49-F238E27FC236}">
                    <a16:creationId xmlns:a16="http://schemas.microsoft.com/office/drawing/2014/main" id="{C498BCDC-F866-5D45-AD0F-6AF46CAF7A65}"/>
                  </a:ext>
                </a:extLst>
              </p:cNvPr>
              <p:cNvSpPr>
                <a:spLocks noChangeShapeType="1"/>
              </p:cNvSpPr>
              <p:nvPr/>
            </p:nvSpPr>
            <p:spPr bwMode="auto">
              <a:xfrm flipH="1">
                <a:off x="4700" y="1516"/>
                <a:ext cx="72"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108688" name="Group 153">
              <a:extLst>
                <a:ext uri="{FF2B5EF4-FFF2-40B4-BE49-F238E27FC236}">
                  <a16:creationId xmlns:a16="http://schemas.microsoft.com/office/drawing/2014/main" id="{1F331DB7-6014-8A4A-AC6C-713EAABCF9DC}"/>
                </a:ext>
              </a:extLst>
            </p:cNvPr>
            <p:cNvGrpSpPr>
              <a:grpSpLocks/>
            </p:cNvGrpSpPr>
            <p:nvPr/>
          </p:nvGrpSpPr>
          <p:grpSpPr bwMode="auto">
            <a:xfrm>
              <a:off x="4020" y="2900"/>
              <a:ext cx="72" cy="56"/>
              <a:chOff x="4020" y="2444"/>
              <a:chExt cx="72" cy="56"/>
            </a:xfrm>
          </p:grpSpPr>
          <p:sp>
            <p:nvSpPr>
              <p:cNvPr id="108806" name="Line 154">
                <a:extLst>
                  <a:ext uri="{FF2B5EF4-FFF2-40B4-BE49-F238E27FC236}">
                    <a16:creationId xmlns:a16="http://schemas.microsoft.com/office/drawing/2014/main" id="{4A5D95A6-12CE-1848-8715-59C5E67E8C11}"/>
                  </a:ext>
                </a:extLst>
              </p:cNvPr>
              <p:cNvSpPr>
                <a:spLocks noChangeShapeType="1"/>
              </p:cNvSpPr>
              <p:nvPr/>
            </p:nvSpPr>
            <p:spPr bwMode="auto">
              <a:xfrm>
                <a:off x="4028" y="2444"/>
                <a:ext cx="56"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807" name="Line 155">
                <a:extLst>
                  <a:ext uri="{FF2B5EF4-FFF2-40B4-BE49-F238E27FC236}">
                    <a16:creationId xmlns:a16="http://schemas.microsoft.com/office/drawing/2014/main" id="{93380A71-3E76-2F4A-8CCC-B563831B05E7}"/>
                  </a:ext>
                </a:extLst>
              </p:cNvPr>
              <p:cNvSpPr>
                <a:spLocks noChangeShapeType="1"/>
              </p:cNvSpPr>
              <p:nvPr/>
            </p:nvSpPr>
            <p:spPr bwMode="auto">
              <a:xfrm flipH="1">
                <a:off x="4020" y="2444"/>
                <a:ext cx="72"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108689" name="Group 156">
              <a:extLst>
                <a:ext uri="{FF2B5EF4-FFF2-40B4-BE49-F238E27FC236}">
                  <a16:creationId xmlns:a16="http://schemas.microsoft.com/office/drawing/2014/main" id="{60194766-8AA8-AE40-B2B0-4F475F4AC9E1}"/>
                </a:ext>
              </a:extLst>
            </p:cNvPr>
            <p:cNvGrpSpPr>
              <a:grpSpLocks/>
            </p:cNvGrpSpPr>
            <p:nvPr/>
          </p:nvGrpSpPr>
          <p:grpSpPr bwMode="auto">
            <a:xfrm>
              <a:off x="4244" y="1740"/>
              <a:ext cx="72" cy="56"/>
              <a:chOff x="4244" y="1284"/>
              <a:chExt cx="72" cy="56"/>
            </a:xfrm>
          </p:grpSpPr>
          <p:sp>
            <p:nvSpPr>
              <p:cNvPr id="108804" name="Line 157">
                <a:extLst>
                  <a:ext uri="{FF2B5EF4-FFF2-40B4-BE49-F238E27FC236}">
                    <a16:creationId xmlns:a16="http://schemas.microsoft.com/office/drawing/2014/main" id="{255F46DA-6B95-E646-8E8A-28DE4E91FC01}"/>
                  </a:ext>
                </a:extLst>
              </p:cNvPr>
              <p:cNvSpPr>
                <a:spLocks noChangeShapeType="1"/>
              </p:cNvSpPr>
              <p:nvPr/>
            </p:nvSpPr>
            <p:spPr bwMode="auto">
              <a:xfrm>
                <a:off x="4252" y="1284"/>
                <a:ext cx="56"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805" name="Line 158">
                <a:extLst>
                  <a:ext uri="{FF2B5EF4-FFF2-40B4-BE49-F238E27FC236}">
                    <a16:creationId xmlns:a16="http://schemas.microsoft.com/office/drawing/2014/main" id="{B356EA6B-F556-6B43-922A-F087D1E1AE1F}"/>
                  </a:ext>
                </a:extLst>
              </p:cNvPr>
              <p:cNvSpPr>
                <a:spLocks noChangeShapeType="1"/>
              </p:cNvSpPr>
              <p:nvPr/>
            </p:nvSpPr>
            <p:spPr bwMode="auto">
              <a:xfrm flipH="1">
                <a:off x="4244" y="1284"/>
                <a:ext cx="72"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108690" name="Oval 159">
              <a:extLst>
                <a:ext uri="{FF2B5EF4-FFF2-40B4-BE49-F238E27FC236}">
                  <a16:creationId xmlns:a16="http://schemas.microsoft.com/office/drawing/2014/main" id="{87907B91-49EF-994C-9825-0D24A1C9879C}"/>
                </a:ext>
              </a:extLst>
            </p:cNvPr>
            <p:cNvSpPr>
              <a:spLocks noChangeArrowheads="1"/>
            </p:cNvSpPr>
            <p:nvPr/>
          </p:nvSpPr>
          <p:spPr bwMode="auto">
            <a:xfrm>
              <a:off x="3228" y="1652"/>
              <a:ext cx="32" cy="32"/>
            </a:xfrm>
            <a:prstGeom prst="ellipse">
              <a:avLst/>
            </a:prstGeom>
            <a:solidFill>
              <a:srgbClr val="FFFFFF"/>
            </a:solidFill>
            <a:ln w="12700">
              <a:solidFill>
                <a:srgbClr val="000000"/>
              </a:solidFill>
              <a:round/>
              <a:headEnd/>
              <a:tailEnd/>
            </a:ln>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8691" name="Oval 160">
              <a:extLst>
                <a:ext uri="{FF2B5EF4-FFF2-40B4-BE49-F238E27FC236}">
                  <a16:creationId xmlns:a16="http://schemas.microsoft.com/office/drawing/2014/main" id="{8F4558F6-7A6B-DA40-92E3-AE88046D7298}"/>
                </a:ext>
              </a:extLst>
            </p:cNvPr>
            <p:cNvSpPr>
              <a:spLocks noChangeArrowheads="1"/>
            </p:cNvSpPr>
            <p:nvPr/>
          </p:nvSpPr>
          <p:spPr bwMode="auto">
            <a:xfrm>
              <a:off x="3044" y="1652"/>
              <a:ext cx="32" cy="32"/>
            </a:xfrm>
            <a:prstGeom prst="ellipse">
              <a:avLst/>
            </a:prstGeom>
            <a:solidFill>
              <a:srgbClr val="FFFFFF"/>
            </a:solidFill>
            <a:ln w="12700">
              <a:solidFill>
                <a:srgbClr val="000000"/>
              </a:solidFill>
              <a:round/>
              <a:headEnd/>
              <a:tailEnd/>
            </a:ln>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8692" name="Oval 161">
              <a:extLst>
                <a:ext uri="{FF2B5EF4-FFF2-40B4-BE49-F238E27FC236}">
                  <a16:creationId xmlns:a16="http://schemas.microsoft.com/office/drawing/2014/main" id="{E6666450-FCCD-774E-AFEC-F85D843ECF60}"/>
                </a:ext>
              </a:extLst>
            </p:cNvPr>
            <p:cNvSpPr>
              <a:spLocks noChangeArrowheads="1"/>
            </p:cNvSpPr>
            <p:nvPr/>
          </p:nvSpPr>
          <p:spPr bwMode="auto">
            <a:xfrm>
              <a:off x="2860" y="1652"/>
              <a:ext cx="32" cy="32"/>
            </a:xfrm>
            <a:prstGeom prst="ellipse">
              <a:avLst/>
            </a:prstGeom>
            <a:solidFill>
              <a:srgbClr val="FFFFFF"/>
            </a:solidFill>
            <a:ln w="12700">
              <a:solidFill>
                <a:srgbClr val="000000"/>
              </a:solidFill>
              <a:round/>
              <a:headEnd/>
              <a:tailEnd/>
            </a:ln>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grpSp>
          <p:nvGrpSpPr>
            <p:cNvPr id="108693" name="Group 162">
              <a:extLst>
                <a:ext uri="{FF2B5EF4-FFF2-40B4-BE49-F238E27FC236}">
                  <a16:creationId xmlns:a16="http://schemas.microsoft.com/office/drawing/2014/main" id="{4782C030-5ECE-C24F-8C60-11231FBA55B1}"/>
                </a:ext>
              </a:extLst>
            </p:cNvPr>
            <p:cNvGrpSpPr>
              <a:grpSpLocks/>
            </p:cNvGrpSpPr>
            <p:nvPr/>
          </p:nvGrpSpPr>
          <p:grpSpPr bwMode="auto">
            <a:xfrm>
              <a:off x="3020" y="1972"/>
              <a:ext cx="72" cy="56"/>
              <a:chOff x="3020" y="1516"/>
              <a:chExt cx="72" cy="56"/>
            </a:xfrm>
          </p:grpSpPr>
          <p:sp>
            <p:nvSpPr>
              <p:cNvPr id="108802" name="Line 163">
                <a:extLst>
                  <a:ext uri="{FF2B5EF4-FFF2-40B4-BE49-F238E27FC236}">
                    <a16:creationId xmlns:a16="http://schemas.microsoft.com/office/drawing/2014/main" id="{CC2DC688-14CE-4440-93BF-384EB8017190}"/>
                  </a:ext>
                </a:extLst>
              </p:cNvPr>
              <p:cNvSpPr>
                <a:spLocks noChangeShapeType="1"/>
              </p:cNvSpPr>
              <p:nvPr/>
            </p:nvSpPr>
            <p:spPr bwMode="auto">
              <a:xfrm>
                <a:off x="3028" y="1516"/>
                <a:ext cx="56"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803" name="Line 164">
                <a:extLst>
                  <a:ext uri="{FF2B5EF4-FFF2-40B4-BE49-F238E27FC236}">
                    <a16:creationId xmlns:a16="http://schemas.microsoft.com/office/drawing/2014/main" id="{89FC472C-7803-244D-BF24-4F75E61F3880}"/>
                  </a:ext>
                </a:extLst>
              </p:cNvPr>
              <p:cNvSpPr>
                <a:spLocks noChangeShapeType="1"/>
              </p:cNvSpPr>
              <p:nvPr/>
            </p:nvSpPr>
            <p:spPr bwMode="auto">
              <a:xfrm flipH="1">
                <a:off x="3020" y="1516"/>
                <a:ext cx="72"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108694" name="Group 165">
              <a:extLst>
                <a:ext uri="{FF2B5EF4-FFF2-40B4-BE49-F238E27FC236}">
                  <a16:creationId xmlns:a16="http://schemas.microsoft.com/office/drawing/2014/main" id="{BB06C9DF-7077-B64C-B24D-080926178F99}"/>
                </a:ext>
              </a:extLst>
            </p:cNvPr>
            <p:cNvGrpSpPr>
              <a:grpSpLocks/>
            </p:cNvGrpSpPr>
            <p:nvPr/>
          </p:nvGrpSpPr>
          <p:grpSpPr bwMode="auto">
            <a:xfrm>
              <a:off x="2836" y="1972"/>
              <a:ext cx="72" cy="56"/>
              <a:chOff x="2836" y="1516"/>
              <a:chExt cx="72" cy="56"/>
            </a:xfrm>
          </p:grpSpPr>
          <p:sp>
            <p:nvSpPr>
              <p:cNvPr id="108800" name="Line 166">
                <a:extLst>
                  <a:ext uri="{FF2B5EF4-FFF2-40B4-BE49-F238E27FC236}">
                    <a16:creationId xmlns:a16="http://schemas.microsoft.com/office/drawing/2014/main" id="{5959D7C4-04A8-C640-A2A2-D6BF037B96BF}"/>
                  </a:ext>
                </a:extLst>
              </p:cNvPr>
              <p:cNvSpPr>
                <a:spLocks noChangeShapeType="1"/>
              </p:cNvSpPr>
              <p:nvPr/>
            </p:nvSpPr>
            <p:spPr bwMode="auto">
              <a:xfrm>
                <a:off x="2844" y="1516"/>
                <a:ext cx="56"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801" name="Line 167">
                <a:extLst>
                  <a:ext uri="{FF2B5EF4-FFF2-40B4-BE49-F238E27FC236}">
                    <a16:creationId xmlns:a16="http://schemas.microsoft.com/office/drawing/2014/main" id="{DE21C71A-6668-2643-90C2-DAE0139AC29D}"/>
                  </a:ext>
                </a:extLst>
              </p:cNvPr>
              <p:cNvSpPr>
                <a:spLocks noChangeShapeType="1"/>
              </p:cNvSpPr>
              <p:nvPr/>
            </p:nvSpPr>
            <p:spPr bwMode="auto">
              <a:xfrm flipH="1">
                <a:off x="2836" y="1516"/>
                <a:ext cx="72"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108695" name="Group 168">
              <a:extLst>
                <a:ext uri="{FF2B5EF4-FFF2-40B4-BE49-F238E27FC236}">
                  <a16:creationId xmlns:a16="http://schemas.microsoft.com/office/drawing/2014/main" id="{5C6AEACE-E509-6148-9C32-CDA5F823449F}"/>
                </a:ext>
              </a:extLst>
            </p:cNvPr>
            <p:cNvGrpSpPr>
              <a:grpSpLocks/>
            </p:cNvGrpSpPr>
            <p:nvPr/>
          </p:nvGrpSpPr>
          <p:grpSpPr bwMode="auto">
            <a:xfrm>
              <a:off x="3124" y="1972"/>
              <a:ext cx="72" cy="56"/>
              <a:chOff x="3124" y="1516"/>
              <a:chExt cx="72" cy="56"/>
            </a:xfrm>
          </p:grpSpPr>
          <p:sp>
            <p:nvSpPr>
              <p:cNvPr id="108798" name="Line 169">
                <a:extLst>
                  <a:ext uri="{FF2B5EF4-FFF2-40B4-BE49-F238E27FC236}">
                    <a16:creationId xmlns:a16="http://schemas.microsoft.com/office/drawing/2014/main" id="{1A9F61DC-8956-8D40-B3BA-70BE18FA3D60}"/>
                  </a:ext>
                </a:extLst>
              </p:cNvPr>
              <p:cNvSpPr>
                <a:spLocks noChangeShapeType="1"/>
              </p:cNvSpPr>
              <p:nvPr/>
            </p:nvSpPr>
            <p:spPr bwMode="auto">
              <a:xfrm>
                <a:off x="3132" y="1516"/>
                <a:ext cx="56"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799" name="Line 170">
                <a:extLst>
                  <a:ext uri="{FF2B5EF4-FFF2-40B4-BE49-F238E27FC236}">
                    <a16:creationId xmlns:a16="http://schemas.microsoft.com/office/drawing/2014/main" id="{138DE64D-E2DD-C647-98B6-968125119C73}"/>
                  </a:ext>
                </a:extLst>
              </p:cNvPr>
              <p:cNvSpPr>
                <a:spLocks noChangeShapeType="1"/>
              </p:cNvSpPr>
              <p:nvPr/>
            </p:nvSpPr>
            <p:spPr bwMode="auto">
              <a:xfrm flipH="1">
                <a:off x="3124" y="1516"/>
                <a:ext cx="72"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108696" name="Group 171">
              <a:extLst>
                <a:ext uri="{FF2B5EF4-FFF2-40B4-BE49-F238E27FC236}">
                  <a16:creationId xmlns:a16="http://schemas.microsoft.com/office/drawing/2014/main" id="{89071273-24BA-2648-905C-0243ACF2B59C}"/>
                </a:ext>
              </a:extLst>
            </p:cNvPr>
            <p:cNvGrpSpPr>
              <a:grpSpLocks/>
            </p:cNvGrpSpPr>
            <p:nvPr/>
          </p:nvGrpSpPr>
          <p:grpSpPr bwMode="auto">
            <a:xfrm>
              <a:off x="2940" y="2204"/>
              <a:ext cx="72" cy="56"/>
              <a:chOff x="2940" y="1748"/>
              <a:chExt cx="72" cy="56"/>
            </a:xfrm>
          </p:grpSpPr>
          <p:sp>
            <p:nvSpPr>
              <p:cNvPr id="108796" name="Line 172">
                <a:extLst>
                  <a:ext uri="{FF2B5EF4-FFF2-40B4-BE49-F238E27FC236}">
                    <a16:creationId xmlns:a16="http://schemas.microsoft.com/office/drawing/2014/main" id="{0F89041C-2428-A74A-A3B1-B78F6EABB4BF}"/>
                  </a:ext>
                </a:extLst>
              </p:cNvPr>
              <p:cNvSpPr>
                <a:spLocks noChangeShapeType="1"/>
              </p:cNvSpPr>
              <p:nvPr/>
            </p:nvSpPr>
            <p:spPr bwMode="auto">
              <a:xfrm>
                <a:off x="2948" y="1748"/>
                <a:ext cx="56"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797" name="Line 173">
                <a:extLst>
                  <a:ext uri="{FF2B5EF4-FFF2-40B4-BE49-F238E27FC236}">
                    <a16:creationId xmlns:a16="http://schemas.microsoft.com/office/drawing/2014/main" id="{EB6726B5-30C3-BA40-9B20-EB11AA63CB7F}"/>
                  </a:ext>
                </a:extLst>
              </p:cNvPr>
              <p:cNvSpPr>
                <a:spLocks noChangeShapeType="1"/>
              </p:cNvSpPr>
              <p:nvPr/>
            </p:nvSpPr>
            <p:spPr bwMode="auto">
              <a:xfrm flipH="1">
                <a:off x="2940" y="1748"/>
                <a:ext cx="72"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108697" name="Group 174">
              <a:extLst>
                <a:ext uri="{FF2B5EF4-FFF2-40B4-BE49-F238E27FC236}">
                  <a16:creationId xmlns:a16="http://schemas.microsoft.com/office/drawing/2014/main" id="{42342915-2BFD-DE40-AEC4-DB650706D3DA}"/>
                </a:ext>
              </a:extLst>
            </p:cNvPr>
            <p:cNvGrpSpPr>
              <a:grpSpLocks/>
            </p:cNvGrpSpPr>
            <p:nvPr/>
          </p:nvGrpSpPr>
          <p:grpSpPr bwMode="auto">
            <a:xfrm>
              <a:off x="2836" y="2204"/>
              <a:ext cx="72" cy="56"/>
              <a:chOff x="2836" y="1748"/>
              <a:chExt cx="72" cy="56"/>
            </a:xfrm>
          </p:grpSpPr>
          <p:sp>
            <p:nvSpPr>
              <p:cNvPr id="108794" name="Line 175">
                <a:extLst>
                  <a:ext uri="{FF2B5EF4-FFF2-40B4-BE49-F238E27FC236}">
                    <a16:creationId xmlns:a16="http://schemas.microsoft.com/office/drawing/2014/main" id="{D4AC19C6-BD36-1E47-A179-D9C93B1CBFAD}"/>
                  </a:ext>
                </a:extLst>
              </p:cNvPr>
              <p:cNvSpPr>
                <a:spLocks noChangeShapeType="1"/>
              </p:cNvSpPr>
              <p:nvPr/>
            </p:nvSpPr>
            <p:spPr bwMode="auto">
              <a:xfrm>
                <a:off x="2844" y="1748"/>
                <a:ext cx="56"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795" name="Line 176">
                <a:extLst>
                  <a:ext uri="{FF2B5EF4-FFF2-40B4-BE49-F238E27FC236}">
                    <a16:creationId xmlns:a16="http://schemas.microsoft.com/office/drawing/2014/main" id="{419958F2-3683-B44D-B71A-B454C9397A08}"/>
                  </a:ext>
                </a:extLst>
              </p:cNvPr>
              <p:cNvSpPr>
                <a:spLocks noChangeShapeType="1"/>
              </p:cNvSpPr>
              <p:nvPr/>
            </p:nvSpPr>
            <p:spPr bwMode="auto">
              <a:xfrm flipH="1">
                <a:off x="2836" y="1748"/>
                <a:ext cx="72"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108698" name="Group 177">
              <a:extLst>
                <a:ext uri="{FF2B5EF4-FFF2-40B4-BE49-F238E27FC236}">
                  <a16:creationId xmlns:a16="http://schemas.microsoft.com/office/drawing/2014/main" id="{CB16237D-07BF-C64A-B7D2-D43D80F7345A}"/>
                </a:ext>
              </a:extLst>
            </p:cNvPr>
            <p:cNvGrpSpPr>
              <a:grpSpLocks/>
            </p:cNvGrpSpPr>
            <p:nvPr/>
          </p:nvGrpSpPr>
          <p:grpSpPr bwMode="auto">
            <a:xfrm>
              <a:off x="3204" y="2204"/>
              <a:ext cx="72" cy="56"/>
              <a:chOff x="3204" y="1748"/>
              <a:chExt cx="72" cy="56"/>
            </a:xfrm>
          </p:grpSpPr>
          <p:sp>
            <p:nvSpPr>
              <p:cNvPr id="108792" name="Line 178">
                <a:extLst>
                  <a:ext uri="{FF2B5EF4-FFF2-40B4-BE49-F238E27FC236}">
                    <a16:creationId xmlns:a16="http://schemas.microsoft.com/office/drawing/2014/main" id="{33E28FB4-8C21-A14E-85F7-2BA5F8A99F9F}"/>
                  </a:ext>
                </a:extLst>
              </p:cNvPr>
              <p:cNvSpPr>
                <a:spLocks noChangeShapeType="1"/>
              </p:cNvSpPr>
              <p:nvPr/>
            </p:nvSpPr>
            <p:spPr bwMode="auto">
              <a:xfrm>
                <a:off x="3212" y="1748"/>
                <a:ext cx="56"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793" name="Line 179">
                <a:extLst>
                  <a:ext uri="{FF2B5EF4-FFF2-40B4-BE49-F238E27FC236}">
                    <a16:creationId xmlns:a16="http://schemas.microsoft.com/office/drawing/2014/main" id="{E06F2CC1-B02F-524B-A6AF-8437B67251EB}"/>
                  </a:ext>
                </a:extLst>
              </p:cNvPr>
              <p:cNvSpPr>
                <a:spLocks noChangeShapeType="1"/>
              </p:cNvSpPr>
              <p:nvPr/>
            </p:nvSpPr>
            <p:spPr bwMode="auto">
              <a:xfrm flipH="1">
                <a:off x="3204" y="1748"/>
                <a:ext cx="72"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108699" name="Group 180">
              <a:extLst>
                <a:ext uri="{FF2B5EF4-FFF2-40B4-BE49-F238E27FC236}">
                  <a16:creationId xmlns:a16="http://schemas.microsoft.com/office/drawing/2014/main" id="{E0DF8300-3EC8-B043-8433-8E37A0B35402}"/>
                </a:ext>
              </a:extLst>
            </p:cNvPr>
            <p:cNvGrpSpPr>
              <a:grpSpLocks/>
            </p:cNvGrpSpPr>
            <p:nvPr/>
          </p:nvGrpSpPr>
          <p:grpSpPr bwMode="auto">
            <a:xfrm>
              <a:off x="2940" y="2436"/>
              <a:ext cx="72" cy="56"/>
              <a:chOff x="2940" y="1980"/>
              <a:chExt cx="72" cy="56"/>
            </a:xfrm>
          </p:grpSpPr>
          <p:sp>
            <p:nvSpPr>
              <p:cNvPr id="108790" name="Line 181">
                <a:extLst>
                  <a:ext uri="{FF2B5EF4-FFF2-40B4-BE49-F238E27FC236}">
                    <a16:creationId xmlns:a16="http://schemas.microsoft.com/office/drawing/2014/main" id="{95DBA2BA-6FB2-744D-A28B-54C84BD372E2}"/>
                  </a:ext>
                </a:extLst>
              </p:cNvPr>
              <p:cNvSpPr>
                <a:spLocks noChangeShapeType="1"/>
              </p:cNvSpPr>
              <p:nvPr/>
            </p:nvSpPr>
            <p:spPr bwMode="auto">
              <a:xfrm>
                <a:off x="2948" y="1980"/>
                <a:ext cx="56"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791" name="Line 182">
                <a:extLst>
                  <a:ext uri="{FF2B5EF4-FFF2-40B4-BE49-F238E27FC236}">
                    <a16:creationId xmlns:a16="http://schemas.microsoft.com/office/drawing/2014/main" id="{47F760DC-69F2-9C4C-ABD6-0184B2A68709}"/>
                  </a:ext>
                </a:extLst>
              </p:cNvPr>
              <p:cNvSpPr>
                <a:spLocks noChangeShapeType="1"/>
              </p:cNvSpPr>
              <p:nvPr/>
            </p:nvSpPr>
            <p:spPr bwMode="auto">
              <a:xfrm flipH="1">
                <a:off x="2940" y="1980"/>
                <a:ext cx="72"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108700" name="Group 183">
              <a:extLst>
                <a:ext uri="{FF2B5EF4-FFF2-40B4-BE49-F238E27FC236}">
                  <a16:creationId xmlns:a16="http://schemas.microsoft.com/office/drawing/2014/main" id="{36C3D27D-168A-C34A-ACE4-04E6A416C6F1}"/>
                </a:ext>
              </a:extLst>
            </p:cNvPr>
            <p:cNvGrpSpPr>
              <a:grpSpLocks/>
            </p:cNvGrpSpPr>
            <p:nvPr/>
          </p:nvGrpSpPr>
          <p:grpSpPr bwMode="auto">
            <a:xfrm>
              <a:off x="2836" y="2436"/>
              <a:ext cx="72" cy="56"/>
              <a:chOff x="2836" y="1980"/>
              <a:chExt cx="72" cy="56"/>
            </a:xfrm>
          </p:grpSpPr>
          <p:sp>
            <p:nvSpPr>
              <p:cNvPr id="108788" name="Line 184">
                <a:extLst>
                  <a:ext uri="{FF2B5EF4-FFF2-40B4-BE49-F238E27FC236}">
                    <a16:creationId xmlns:a16="http://schemas.microsoft.com/office/drawing/2014/main" id="{7DDCEEED-B62F-7E45-8874-824A7ABC1B07}"/>
                  </a:ext>
                </a:extLst>
              </p:cNvPr>
              <p:cNvSpPr>
                <a:spLocks noChangeShapeType="1"/>
              </p:cNvSpPr>
              <p:nvPr/>
            </p:nvSpPr>
            <p:spPr bwMode="auto">
              <a:xfrm>
                <a:off x="2844" y="1980"/>
                <a:ext cx="56"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789" name="Line 185">
                <a:extLst>
                  <a:ext uri="{FF2B5EF4-FFF2-40B4-BE49-F238E27FC236}">
                    <a16:creationId xmlns:a16="http://schemas.microsoft.com/office/drawing/2014/main" id="{BB98D26E-0392-C940-BA04-96D75A765B3A}"/>
                  </a:ext>
                </a:extLst>
              </p:cNvPr>
              <p:cNvSpPr>
                <a:spLocks noChangeShapeType="1"/>
              </p:cNvSpPr>
              <p:nvPr/>
            </p:nvSpPr>
            <p:spPr bwMode="auto">
              <a:xfrm flipH="1">
                <a:off x="2836" y="1980"/>
                <a:ext cx="72"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108701" name="Group 186">
              <a:extLst>
                <a:ext uri="{FF2B5EF4-FFF2-40B4-BE49-F238E27FC236}">
                  <a16:creationId xmlns:a16="http://schemas.microsoft.com/office/drawing/2014/main" id="{808DC2E7-21F0-5F49-99A8-E473258301CE}"/>
                </a:ext>
              </a:extLst>
            </p:cNvPr>
            <p:cNvGrpSpPr>
              <a:grpSpLocks/>
            </p:cNvGrpSpPr>
            <p:nvPr/>
          </p:nvGrpSpPr>
          <p:grpSpPr bwMode="auto">
            <a:xfrm>
              <a:off x="3124" y="2436"/>
              <a:ext cx="72" cy="56"/>
              <a:chOff x="3124" y="1980"/>
              <a:chExt cx="72" cy="56"/>
            </a:xfrm>
          </p:grpSpPr>
          <p:sp>
            <p:nvSpPr>
              <p:cNvPr id="108786" name="Line 187">
                <a:extLst>
                  <a:ext uri="{FF2B5EF4-FFF2-40B4-BE49-F238E27FC236}">
                    <a16:creationId xmlns:a16="http://schemas.microsoft.com/office/drawing/2014/main" id="{6A350A0A-8B20-A94E-80C1-8D19567F57A1}"/>
                  </a:ext>
                </a:extLst>
              </p:cNvPr>
              <p:cNvSpPr>
                <a:spLocks noChangeShapeType="1"/>
              </p:cNvSpPr>
              <p:nvPr/>
            </p:nvSpPr>
            <p:spPr bwMode="auto">
              <a:xfrm>
                <a:off x="3132" y="1980"/>
                <a:ext cx="56"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787" name="Line 188">
                <a:extLst>
                  <a:ext uri="{FF2B5EF4-FFF2-40B4-BE49-F238E27FC236}">
                    <a16:creationId xmlns:a16="http://schemas.microsoft.com/office/drawing/2014/main" id="{67F7C68A-6C8A-DA48-856C-A22E62CFA91A}"/>
                  </a:ext>
                </a:extLst>
              </p:cNvPr>
              <p:cNvSpPr>
                <a:spLocks noChangeShapeType="1"/>
              </p:cNvSpPr>
              <p:nvPr/>
            </p:nvSpPr>
            <p:spPr bwMode="auto">
              <a:xfrm flipH="1">
                <a:off x="3124" y="1980"/>
                <a:ext cx="72"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108702" name="Group 189">
              <a:extLst>
                <a:ext uri="{FF2B5EF4-FFF2-40B4-BE49-F238E27FC236}">
                  <a16:creationId xmlns:a16="http://schemas.microsoft.com/office/drawing/2014/main" id="{434B9641-6C68-D340-A84E-B3B4341FC521}"/>
                </a:ext>
              </a:extLst>
            </p:cNvPr>
            <p:cNvGrpSpPr>
              <a:grpSpLocks/>
            </p:cNvGrpSpPr>
            <p:nvPr/>
          </p:nvGrpSpPr>
          <p:grpSpPr bwMode="auto">
            <a:xfrm>
              <a:off x="3020" y="2668"/>
              <a:ext cx="72" cy="56"/>
              <a:chOff x="3020" y="2212"/>
              <a:chExt cx="72" cy="56"/>
            </a:xfrm>
          </p:grpSpPr>
          <p:sp>
            <p:nvSpPr>
              <p:cNvPr id="108784" name="Line 190">
                <a:extLst>
                  <a:ext uri="{FF2B5EF4-FFF2-40B4-BE49-F238E27FC236}">
                    <a16:creationId xmlns:a16="http://schemas.microsoft.com/office/drawing/2014/main" id="{9132B6FD-0F23-974D-BE7E-9AAC1FA1F850}"/>
                  </a:ext>
                </a:extLst>
              </p:cNvPr>
              <p:cNvSpPr>
                <a:spLocks noChangeShapeType="1"/>
              </p:cNvSpPr>
              <p:nvPr/>
            </p:nvSpPr>
            <p:spPr bwMode="auto">
              <a:xfrm>
                <a:off x="3028" y="2212"/>
                <a:ext cx="56"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785" name="Line 191">
                <a:extLst>
                  <a:ext uri="{FF2B5EF4-FFF2-40B4-BE49-F238E27FC236}">
                    <a16:creationId xmlns:a16="http://schemas.microsoft.com/office/drawing/2014/main" id="{9090EBD8-AC47-4849-B71C-8945A4ACFFF3}"/>
                  </a:ext>
                </a:extLst>
              </p:cNvPr>
              <p:cNvSpPr>
                <a:spLocks noChangeShapeType="1"/>
              </p:cNvSpPr>
              <p:nvPr/>
            </p:nvSpPr>
            <p:spPr bwMode="auto">
              <a:xfrm flipH="1">
                <a:off x="3020" y="2212"/>
                <a:ext cx="72"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108703" name="Group 192">
              <a:extLst>
                <a:ext uri="{FF2B5EF4-FFF2-40B4-BE49-F238E27FC236}">
                  <a16:creationId xmlns:a16="http://schemas.microsoft.com/office/drawing/2014/main" id="{59B8F073-CFDF-7B46-88FA-A6D384366F50}"/>
                </a:ext>
              </a:extLst>
            </p:cNvPr>
            <p:cNvGrpSpPr>
              <a:grpSpLocks/>
            </p:cNvGrpSpPr>
            <p:nvPr/>
          </p:nvGrpSpPr>
          <p:grpSpPr bwMode="auto">
            <a:xfrm>
              <a:off x="3204" y="2668"/>
              <a:ext cx="72" cy="56"/>
              <a:chOff x="3204" y="2212"/>
              <a:chExt cx="72" cy="56"/>
            </a:xfrm>
          </p:grpSpPr>
          <p:sp>
            <p:nvSpPr>
              <p:cNvPr id="108782" name="Line 193">
                <a:extLst>
                  <a:ext uri="{FF2B5EF4-FFF2-40B4-BE49-F238E27FC236}">
                    <a16:creationId xmlns:a16="http://schemas.microsoft.com/office/drawing/2014/main" id="{A8FC5B69-AABC-7A40-98C6-69E5D8A91503}"/>
                  </a:ext>
                </a:extLst>
              </p:cNvPr>
              <p:cNvSpPr>
                <a:spLocks noChangeShapeType="1"/>
              </p:cNvSpPr>
              <p:nvPr/>
            </p:nvSpPr>
            <p:spPr bwMode="auto">
              <a:xfrm>
                <a:off x="3212" y="2212"/>
                <a:ext cx="56"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783" name="Line 194">
                <a:extLst>
                  <a:ext uri="{FF2B5EF4-FFF2-40B4-BE49-F238E27FC236}">
                    <a16:creationId xmlns:a16="http://schemas.microsoft.com/office/drawing/2014/main" id="{7FBD7671-C899-CC4C-A6F8-642301497F8A}"/>
                  </a:ext>
                </a:extLst>
              </p:cNvPr>
              <p:cNvSpPr>
                <a:spLocks noChangeShapeType="1"/>
              </p:cNvSpPr>
              <p:nvPr/>
            </p:nvSpPr>
            <p:spPr bwMode="auto">
              <a:xfrm flipH="1">
                <a:off x="3204" y="2212"/>
                <a:ext cx="72"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108704" name="Group 195">
              <a:extLst>
                <a:ext uri="{FF2B5EF4-FFF2-40B4-BE49-F238E27FC236}">
                  <a16:creationId xmlns:a16="http://schemas.microsoft.com/office/drawing/2014/main" id="{96E4FAAB-D858-1B46-8FE4-AD5DCB030C97}"/>
                </a:ext>
              </a:extLst>
            </p:cNvPr>
            <p:cNvGrpSpPr>
              <a:grpSpLocks/>
            </p:cNvGrpSpPr>
            <p:nvPr/>
          </p:nvGrpSpPr>
          <p:grpSpPr bwMode="auto">
            <a:xfrm>
              <a:off x="3020" y="2900"/>
              <a:ext cx="72" cy="56"/>
              <a:chOff x="3020" y="2444"/>
              <a:chExt cx="72" cy="56"/>
            </a:xfrm>
          </p:grpSpPr>
          <p:sp>
            <p:nvSpPr>
              <p:cNvPr id="108780" name="Line 196">
                <a:extLst>
                  <a:ext uri="{FF2B5EF4-FFF2-40B4-BE49-F238E27FC236}">
                    <a16:creationId xmlns:a16="http://schemas.microsoft.com/office/drawing/2014/main" id="{D4CD5F44-13EC-B64D-B49D-8F70CD5BB58B}"/>
                  </a:ext>
                </a:extLst>
              </p:cNvPr>
              <p:cNvSpPr>
                <a:spLocks noChangeShapeType="1"/>
              </p:cNvSpPr>
              <p:nvPr/>
            </p:nvSpPr>
            <p:spPr bwMode="auto">
              <a:xfrm>
                <a:off x="3028" y="2444"/>
                <a:ext cx="56"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781" name="Line 197">
                <a:extLst>
                  <a:ext uri="{FF2B5EF4-FFF2-40B4-BE49-F238E27FC236}">
                    <a16:creationId xmlns:a16="http://schemas.microsoft.com/office/drawing/2014/main" id="{21BEDC95-404B-1A41-8833-AB7DFEE88CC9}"/>
                  </a:ext>
                </a:extLst>
              </p:cNvPr>
              <p:cNvSpPr>
                <a:spLocks noChangeShapeType="1"/>
              </p:cNvSpPr>
              <p:nvPr/>
            </p:nvSpPr>
            <p:spPr bwMode="auto">
              <a:xfrm flipH="1">
                <a:off x="3020" y="2444"/>
                <a:ext cx="72"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108705" name="Group 198">
              <a:extLst>
                <a:ext uri="{FF2B5EF4-FFF2-40B4-BE49-F238E27FC236}">
                  <a16:creationId xmlns:a16="http://schemas.microsoft.com/office/drawing/2014/main" id="{8DFD2C51-2D98-3D4F-8199-1D245810B8EF}"/>
                </a:ext>
              </a:extLst>
            </p:cNvPr>
            <p:cNvGrpSpPr>
              <a:grpSpLocks/>
            </p:cNvGrpSpPr>
            <p:nvPr/>
          </p:nvGrpSpPr>
          <p:grpSpPr bwMode="auto">
            <a:xfrm>
              <a:off x="3124" y="2900"/>
              <a:ext cx="72" cy="56"/>
              <a:chOff x="3124" y="2444"/>
              <a:chExt cx="72" cy="56"/>
            </a:xfrm>
          </p:grpSpPr>
          <p:sp>
            <p:nvSpPr>
              <p:cNvPr id="108778" name="Line 199">
                <a:extLst>
                  <a:ext uri="{FF2B5EF4-FFF2-40B4-BE49-F238E27FC236}">
                    <a16:creationId xmlns:a16="http://schemas.microsoft.com/office/drawing/2014/main" id="{167BFB50-AF3D-2247-BE1B-E91E96B25ED9}"/>
                  </a:ext>
                </a:extLst>
              </p:cNvPr>
              <p:cNvSpPr>
                <a:spLocks noChangeShapeType="1"/>
              </p:cNvSpPr>
              <p:nvPr/>
            </p:nvSpPr>
            <p:spPr bwMode="auto">
              <a:xfrm>
                <a:off x="3132" y="2444"/>
                <a:ext cx="56"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779" name="Line 200">
                <a:extLst>
                  <a:ext uri="{FF2B5EF4-FFF2-40B4-BE49-F238E27FC236}">
                    <a16:creationId xmlns:a16="http://schemas.microsoft.com/office/drawing/2014/main" id="{0F777470-4962-4644-A689-E426A7E91875}"/>
                  </a:ext>
                </a:extLst>
              </p:cNvPr>
              <p:cNvSpPr>
                <a:spLocks noChangeShapeType="1"/>
              </p:cNvSpPr>
              <p:nvPr/>
            </p:nvSpPr>
            <p:spPr bwMode="auto">
              <a:xfrm flipH="1">
                <a:off x="3124" y="2444"/>
                <a:ext cx="72"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108706" name="Group 201">
              <a:extLst>
                <a:ext uri="{FF2B5EF4-FFF2-40B4-BE49-F238E27FC236}">
                  <a16:creationId xmlns:a16="http://schemas.microsoft.com/office/drawing/2014/main" id="{D64D45C5-1516-F64D-82E3-2F977F9D8D58}"/>
                </a:ext>
              </a:extLst>
            </p:cNvPr>
            <p:cNvGrpSpPr>
              <a:grpSpLocks/>
            </p:cNvGrpSpPr>
            <p:nvPr/>
          </p:nvGrpSpPr>
          <p:grpSpPr bwMode="auto">
            <a:xfrm>
              <a:off x="2940" y="3132"/>
              <a:ext cx="72" cy="56"/>
              <a:chOff x="2940" y="2676"/>
              <a:chExt cx="72" cy="56"/>
            </a:xfrm>
          </p:grpSpPr>
          <p:sp>
            <p:nvSpPr>
              <p:cNvPr id="108776" name="Line 202">
                <a:extLst>
                  <a:ext uri="{FF2B5EF4-FFF2-40B4-BE49-F238E27FC236}">
                    <a16:creationId xmlns:a16="http://schemas.microsoft.com/office/drawing/2014/main" id="{2B9BCE20-DA07-B845-8F9D-25E3C1869B9A}"/>
                  </a:ext>
                </a:extLst>
              </p:cNvPr>
              <p:cNvSpPr>
                <a:spLocks noChangeShapeType="1"/>
              </p:cNvSpPr>
              <p:nvPr/>
            </p:nvSpPr>
            <p:spPr bwMode="auto">
              <a:xfrm>
                <a:off x="2948" y="2676"/>
                <a:ext cx="56"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777" name="Line 203">
                <a:extLst>
                  <a:ext uri="{FF2B5EF4-FFF2-40B4-BE49-F238E27FC236}">
                    <a16:creationId xmlns:a16="http://schemas.microsoft.com/office/drawing/2014/main" id="{36617B04-5BCA-CE49-A8A3-9C393BBA0FD2}"/>
                  </a:ext>
                </a:extLst>
              </p:cNvPr>
              <p:cNvSpPr>
                <a:spLocks noChangeShapeType="1"/>
              </p:cNvSpPr>
              <p:nvPr/>
            </p:nvSpPr>
            <p:spPr bwMode="auto">
              <a:xfrm flipH="1">
                <a:off x="2940" y="2676"/>
                <a:ext cx="72"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108707" name="Group 204">
              <a:extLst>
                <a:ext uri="{FF2B5EF4-FFF2-40B4-BE49-F238E27FC236}">
                  <a16:creationId xmlns:a16="http://schemas.microsoft.com/office/drawing/2014/main" id="{28716869-5D8F-E84E-8D90-EB9658B060E7}"/>
                </a:ext>
              </a:extLst>
            </p:cNvPr>
            <p:cNvGrpSpPr>
              <a:grpSpLocks/>
            </p:cNvGrpSpPr>
            <p:nvPr/>
          </p:nvGrpSpPr>
          <p:grpSpPr bwMode="auto">
            <a:xfrm>
              <a:off x="3204" y="3132"/>
              <a:ext cx="72" cy="56"/>
              <a:chOff x="3204" y="2676"/>
              <a:chExt cx="72" cy="56"/>
            </a:xfrm>
          </p:grpSpPr>
          <p:sp>
            <p:nvSpPr>
              <p:cNvPr id="108774" name="Line 205">
                <a:extLst>
                  <a:ext uri="{FF2B5EF4-FFF2-40B4-BE49-F238E27FC236}">
                    <a16:creationId xmlns:a16="http://schemas.microsoft.com/office/drawing/2014/main" id="{38DA04CD-6DD9-4F41-B1E2-E8D7D1595720}"/>
                  </a:ext>
                </a:extLst>
              </p:cNvPr>
              <p:cNvSpPr>
                <a:spLocks noChangeShapeType="1"/>
              </p:cNvSpPr>
              <p:nvPr/>
            </p:nvSpPr>
            <p:spPr bwMode="auto">
              <a:xfrm>
                <a:off x="3212" y="2676"/>
                <a:ext cx="56"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775" name="Line 206">
                <a:extLst>
                  <a:ext uri="{FF2B5EF4-FFF2-40B4-BE49-F238E27FC236}">
                    <a16:creationId xmlns:a16="http://schemas.microsoft.com/office/drawing/2014/main" id="{57937883-41CB-5242-B167-1C9434AD46A0}"/>
                  </a:ext>
                </a:extLst>
              </p:cNvPr>
              <p:cNvSpPr>
                <a:spLocks noChangeShapeType="1"/>
              </p:cNvSpPr>
              <p:nvPr/>
            </p:nvSpPr>
            <p:spPr bwMode="auto">
              <a:xfrm flipH="1">
                <a:off x="3204" y="2676"/>
                <a:ext cx="72"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108708" name="Group 207">
              <a:extLst>
                <a:ext uri="{FF2B5EF4-FFF2-40B4-BE49-F238E27FC236}">
                  <a16:creationId xmlns:a16="http://schemas.microsoft.com/office/drawing/2014/main" id="{B400F2A0-5E80-4546-AD4A-012F8BBB1DE9}"/>
                </a:ext>
              </a:extLst>
            </p:cNvPr>
            <p:cNvGrpSpPr>
              <a:grpSpLocks/>
            </p:cNvGrpSpPr>
            <p:nvPr/>
          </p:nvGrpSpPr>
          <p:grpSpPr bwMode="auto">
            <a:xfrm>
              <a:off x="2940" y="3364"/>
              <a:ext cx="72" cy="56"/>
              <a:chOff x="2940" y="2908"/>
              <a:chExt cx="72" cy="56"/>
            </a:xfrm>
          </p:grpSpPr>
          <p:sp>
            <p:nvSpPr>
              <p:cNvPr id="108772" name="Line 208">
                <a:extLst>
                  <a:ext uri="{FF2B5EF4-FFF2-40B4-BE49-F238E27FC236}">
                    <a16:creationId xmlns:a16="http://schemas.microsoft.com/office/drawing/2014/main" id="{3D1CA20D-166D-2340-AEEE-091C24F56A49}"/>
                  </a:ext>
                </a:extLst>
              </p:cNvPr>
              <p:cNvSpPr>
                <a:spLocks noChangeShapeType="1"/>
              </p:cNvSpPr>
              <p:nvPr/>
            </p:nvSpPr>
            <p:spPr bwMode="auto">
              <a:xfrm>
                <a:off x="2948" y="2908"/>
                <a:ext cx="56"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773" name="Line 209">
                <a:extLst>
                  <a:ext uri="{FF2B5EF4-FFF2-40B4-BE49-F238E27FC236}">
                    <a16:creationId xmlns:a16="http://schemas.microsoft.com/office/drawing/2014/main" id="{F4D1F290-CE2A-3646-8003-7460A60BFCB9}"/>
                  </a:ext>
                </a:extLst>
              </p:cNvPr>
              <p:cNvSpPr>
                <a:spLocks noChangeShapeType="1"/>
              </p:cNvSpPr>
              <p:nvPr/>
            </p:nvSpPr>
            <p:spPr bwMode="auto">
              <a:xfrm flipH="1">
                <a:off x="2940" y="2908"/>
                <a:ext cx="72"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108709" name="Group 210">
              <a:extLst>
                <a:ext uri="{FF2B5EF4-FFF2-40B4-BE49-F238E27FC236}">
                  <a16:creationId xmlns:a16="http://schemas.microsoft.com/office/drawing/2014/main" id="{E6F45DDE-BD04-3F4C-8734-81532AA211F0}"/>
                </a:ext>
              </a:extLst>
            </p:cNvPr>
            <p:cNvGrpSpPr>
              <a:grpSpLocks/>
            </p:cNvGrpSpPr>
            <p:nvPr/>
          </p:nvGrpSpPr>
          <p:grpSpPr bwMode="auto">
            <a:xfrm>
              <a:off x="3124" y="3364"/>
              <a:ext cx="72" cy="56"/>
              <a:chOff x="3124" y="2908"/>
              <a:chExt cx="72" cy="56"/>
            </a:xfrm>
          </p:grpSpPr>
          <p:sp>
            <p:nvSpPr>
              <p:cNvPr id="108770" name="Line 211">
                <a:extLst>
                  <a:ext uri="{FF2B5EF4-FFF2-40B4-BE49-F238E27FC236}">
                    <a16:creationId xmlns:a16="http://schemas.microsoft.com/office/drawing/2014/main" id="{4E38DA74-D129-5B4A-B4E6-C42FBE4438B8}"/>
                  </a:ext>
                </a:extLst>
              </p:cNvPr>
              <p:cNvSpPr>
                <a:spLocks noChangeShapeType="1"/>
              </p:cNvSpPr>
              <p:nvPr/>
            </p:nvSpPr>
            <p:spPr bwMode="auto">
              <a:xfrm>
                <a:off x="3132" y="2908"/>
                <a:ext cx="56"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771" name="Line 212">
                <a:extLst>
                  <a:ext uri="{FF2B5EF4-FFF2-40B4-BE49-F238E27FC236}">
                    <a16:creationId xmlns:a16="http://schemas.microsoft.com/office/drawing/2014/main" id="{C53BAAD3-9490-CA4A-9592-C2D11C87EA32}"/>
                  </a:ext>
                </a:extLst>
              </p:cNvPr>
              <p:cNvSpPr>
                <a:spLocks noChangeShapeType="1"/>
              </p:cNvSpPr>
              <p:nvPr/>
            </p:nvSpPr>
            <p:spPr bwMode="auto">
              <a:xfrm flipH="1">
                <a:off x="3124" y="2908"/>
                <a:ext cx="72"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108710" name="Group 213">
              <a:extLst>
                <a:ext uri="{FF2B5EF4-FFF2-40B4-BE49-F238E27FC236}">
                  <a16:creationId xmlns:a16="http://schemas.microsoft.com/office/drawing/2014/main" id="{47EF0089-13F0-2943-9664-E151F7AED340}"/>
                </a:ext>
              </a:extLst>
            </p:cNvPr>
            <p:cNvGrpSpPr>
              <a:grpSpLocks/>
            </p:cNvGrpSpPr>
            <p:nvPr/>
          </p:nvGrpSpPr>
          <p:grpSpPr bwMode="auto">
            <a:xfrm>
              <a:off x="2756" y="2668"/>
              <a:ext cx="72" cy="56"/>
              <a:chOff x="2756" y="2212"/>
              <a:chExt cx="72" cy="56"/>
            </a:xfrm>
          </p:grpSpPr>
          <p:sp>
            <p:nvSpPr>
              <p:cNvPr id="108768" name="Line 214">
                <a:extLst>
                  <a:ext uri="{FF2B5EF4-FFF2-40B4-BE49-F238E27FC236}">
                    <a16:creationId xmlns:a16="http://schemas.microsoft.com/office/drawing/2014/main" id="{F0BC7C89-1A95-854D-9C76-65E170035EB5}"/>
                  </a:ext>
                </a:extLst>
              </p:cNvPr>
              <p:cNvSpPr>
                <a:spLocks noChangeShapeType="1"/>
              </p:cNvSpPr>
              <p:nvPr/>
            </p:nvSpPr>
            <p:spPr bwMode="auto">
              <a:xfrm>
                <a:off x="2764" y="2212"/>
                <a:ext cx="56"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769" name="Line 215">
                <a:extLst>
                  <a:ext uri="{FF2B5EF4-FFF2-40B4-BE49-F238E27FC236}">
                    <a16:creationId xmlns:a16="http://schemas.microsoft.com/office/drawing/2014/main" id="{98F27EA5-C40B-914E-9E03-C4ADD011BEF6}"/>
                  </a:ext>
                </a:extLst>
              </p:cNvPr>
              <p:cNvSpPr>
                <a:spLocks noChangeShapeType="1"/>
              </p:cNvSpPr>
              <p:nvPr/>
            </p:nvSpPr>
            <p:spPr bwMode="auto">
              <a:xfrm flipH="1">
                <a:off x="2756" y="2212"/>
                <a:ext cx="72"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108711" name="Group 216">
              <a:extLst>
                <a:ext uri="{FF2B5EF4-FFF2-40B4-BE49-F238E27FC236}">
                  <a16:creationId xmlns:a16="http://schemas.microsoft.com/office/drawing/2014/main" id="{5276E1ED-D46B-884D-84BD-976C4287AE11}"/>
                </a:ext>
              </a:extLst>
            </p:cNvPr>
            <p:cNvGrpSpPr>
              <a:grpSpLocks/>
            </p:cNvGrpSpPr>
            <p:nvPr/>
          </p:nvGrpSpPr>
          <p:grpSpPr bwMode="auto">
            <a:xfrm>
              <a:off x="2756" y="2900"/>
              <a:ext cx="72" cy="56"/>
              <a:chOff x="2756" y="2444"/>
              <a:chExt cx="72" cy="56"/>
            </a:xfrm>
          </p:grpSpPr>
          <p:sp>
            <p:nvSpPr>
              <p:cNvPr id="108766" name="Line 217">
                <a:extLst>
                  <a:ext uri="{FF2B5EF4-FFF2-40B4-BE49-F238E27FC236}">
                    <a16:creationId xmlns:a16="http://schemas.microsoft.com/office/drawing/2014/main" id="{9B67D5F0-C834-0145-A45F-119585A2AB61}"/>
                  </a:ext>
                </a:extLst>
              </p:cNvPr>
              <p:cNvSpPr>
                <a:spLocks noChangeShapeType="1"/>
              </p:cNvSpPr>
              <p:nvPr/>
            </p:nvSpPr>
            <p:spPr bwMode="auto">
              <a:xfrm>
                <a:off x="2764" y="2444"/>
                <a:ext cx="56"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767" name="Line 218">
                <a:extLst>
                  <a:ext uri="{FF2B5EF4-FFF2-40B4-BE49-F238E27FC236}">
                    <a16:creationId xmlns:a16="http://schemas.microsoft.com/office/drawing/2014/main" id="{504052A2-C071-9342-B1A2-66919C65EA3A}"/>
                  </a:ext>
                </a:extLst>
              </p:cNvPr>
              <p:cNvSpPr>
                <a:spLocks noChangeShapeType="1"/>
              </p:cNvSpPr>
              <p:nvPr/>
            </p:nvSpPr>
            <p:spPr bwMode="auto">
              <a:xfrm flipH="1">
                <a:off x="2756" y="2444"/>
                <a:ext cx="72"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108712" name="Group 219">
              <a:extLst>
                <a:ext uri="{FF2B5EF4-FFF2-40B4-BE49-F238E27FC236}">
                  <a16:creationId xmlns:a16="http://schemas.microsoft.com/office/drawing/2014/main" id="{7768DD8E-620C-7C48-B339-4646B1861335}"/>
                </a:ext>
              </a:extLst>
            </p:cNvPr>
            <p:cNvGrpSpPr>
              <a:grpSpLocks/>
            </p:cNvGrpSpPr>
            <p:nvPr/>
          </p:nvGrpSpPr>
          <p:grpSpPr bwMode="auto">
            <a:xfrm>
              <a:off x="2756" y="3132"/>
              <a:ext cx="72" cy="56"/>
              <a:chOff x="2756" y="2676"/>
              <a:chExt cx="72" cy="56"/>
            </a:xfrm>
          </p:grpSpPr>
          <p:sp>
            <p:nvSpPr>
              <p:cNvPr id="108764" name="Line 220">
                <a:extLst>
                  <a:ext uri="{FF2B5EF4-FFF2-40B4-BE49-F238E27FC236}">
                    <a16:creationId xmlns:a16="http://schemas.microsoft.com/office/drawing/2014/main" id="{18557FC4-B7E3-2246-B384-E22953E8CC5E}"/>
                  </a:ext>
                </a:extLst>
              </p:cNvPr>
              <p:cNvSpPr>
                <a:spLocks noChangeShapeType="1"/>
              </p:cNvSpPr>
              <p:nvPr/>
            </p:nvSpPr>
            <p:spPr bwMode="auto">
              <a:xfrm>
                <a:off x="2764" y="2676"/>
                <a:ext cx="56"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765" name="Line 221">
                <a:extLst>
                  <a:ext uri="{FF2B5EF4-FFF2-40B4-BE49-F238E27FC236}">
                    <a16:creationId xmlns:a16="http://schemas.microsoft.com/office/drawing/2014/main" id="{956BBA7C-2A58-974A-9A10-C25B94D9FF0E}"/>
                  </a:ext>
                </a:extLst>
              </p:cNvPr>
              <p:cNvSpPr>
                <a:spLocks noChangeShapeType="1"/>
              </p:cNvSpPr>
              <p:nvPr/>
            </p:nvSpPr>
            <p:spPr bwMode="auto">
              <a:xfrm flipH="1">
                <a:off x="2756" y="2676"/>
                <a:ext cx="72"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108713" name="Group 222">
              <a:extLst>
                <a:ext uri="{FF2B5EF4-FFF2-40B4-BE49-F238E27FC236}">
                  <a16:creationId xmlns:a16="http://schemas.microsoft.com/office/drawing/2014/main" id="{028890AF-0AC6-B546-9A26-12CEFAF75859}"/>
                </a:ext>
              </a:extLst>
            </p:cNvPr>
            <p:cNvGrpSpPr>
              <a:grpSpLocks/>
            </p:cNvGrpSpPr>
            <p:nvPr/>
          </p:nvGrpSpPr>
          <p:grpSpPr bwMode="auto">
            <a:xfrm>
              <a:off x="2756" y="3364"/>
              <a:ext cx="72" cy="56"/>
              <a:chOff x="2756" y="2908"/>
              <a:chExt cx="72" cy="56"/>
            </a:xfrm>
          </p:grpSpPr>
          <p:sp>
            <p:nvSpPr>
              <p:cNvPr id="108762" name="Line 223">
                <a:extLst>
                  <a:ext uri="{FF2B5EF4-FFF2-40B4-BE49-F238E27FC236}">
                    <a16:creationId xmlns:a16="http://schemas.microsoft.com/office/drawing/2014/main" id="{B9DB0A72-0724-234F-93AE-0D9D01D45BA2}"/>
                  </a:ext>
                </a:extLst>
              </p:cNvPr>
              <p:cNvSpPr>
                <a:spLocks noChangeShapeType="1"/>
              </p:cNvSpPr>
              <p:nvPr/>
            </p:nvSpPr>
            <p:spPr bwMode="auto">
              <a:xfrm>
                <a:off x="2764" y="2908"/>
                <a:ext cx="56"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763" name="Line 224">
                <a:extLst>
                  <a:ext uri="{FF2B5EF4-FFF2-40B4-BE49-F238E27FC236}">
                    <a16:creationId xmlns:a16="http://schemas.microsoft.com/office/drawing/2014/main" id="{CDECBC6E-5E42-C44F-9650-E5A2DE04D887}"/>
                  </a:ext>
                </a:extLst>
              </p:cNvPr>
              <p:cNvSpPr>
                <a:spLocks noChangeShapeType="1"/>
              </p:cNvSpPr>
              <p:nvPr/>
            </p:nvSpPr>
            <p:spPr bwMode="auto">
              <a:xfrm flipH="1">
                <a:off x="2756" y="2908"/>
                <a:ext cx="72"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108714" name="Group 225">
              <a:extLst>
                <a:ext uri="{FF2B5EF4-FFF2-40B4-BE49-F238E27FC236}">
                  <a16:creationId xmlns:a16="http://schemas.microsoft.com/office/drawing/2014/main" id="{808242C3-3001-B64C-A543-2808D8FD371C}"/>
                </a:ext>
              </a:extLst>
            </p:cNvPr>
            <p:cNvGrpSpPr>
              <a:grpSpLocks/>
            </p:cNvGrpSpPr>
            <p:nvPr/>
          </p:nvGrpSpPr>
          <p:grpSpPr bwMode="auto">
            <a:xfrm>
              <a:off x="4020" y="2444"/>
              <a:ext cx="72" cy="56"/>
              <a:chOff x="4020" y="1988"/>
              <a:chExt cx="72" cy="56"/>
            </a:xfrm>
          </p:grpSpPr>
          <p:sp>
            <p:nvSpPr>
              <p:cNvPr id="108760" name="Line 226">
                <a:extLst>
                  <a:ext uri="{FF2B5EF4-FFF2-40B4-BE49-F238E27FC236}">
                    <a16:creationId xmlns:a16="http://schemas.microsoft.com/office/drawing/2014/main" id="{84D35F21-AE2A-4C48-96B0-3F28C423F284}"/>
                  </a:ext>
                </a:extLst>
              </p:cNvPr>
              <p:cNvSpPr>
                <a:spLocks noChangeShapeType="1"/>
              </p:cNvSpPr>
              <p:nvPr/>
            </p:nvSpPr>
            <p:spPr bwMode="auto">
              <a:xfrm>
                <a:off x="4028" y="1988"/>
                <a:ext cx="56"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761" name="Line 227">
                <a:extLst>
                  <a:ext uri="{FF2B5EF4-FFF2-40B4-BE49-F238E27FC236}">
                    <a16:creationId xmlns:a16="http://schemas.microsoft.com/office/drawing/2014/main" id="{CF26BE34-D7F1-5141-AEAB-0B3364B7B626}"/>
                  </a:ext>
                </a:extLst>
              </p:cNvPr>
              <p:cNvSpPr>
                <a:spLocks noChangeShapeType="1"/>
              </p:cNvSpPr>
              <p:nvPr/>
            </p:nvSpPr>
            <p:spPr bwMode="auto">
              <a:xfrm flipH="1">
                <a:off x="4020" y="1988"/>
                <a:ext cx="72"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108715" name="Group 228">
              <a:extLst>
                <a:ext uri="{FF2B5EF4-FFF2-40B4-BE49-F238E27FC236}">
                  <a16:creationId xmlns:a16="http://schemas.microsoft.com/office/drawing/2014/main" id="{947786EA-AA37-5949-93BE-09085E29BC27}"/>
                </a:ext>
              </a:extLst>
            </p:cNvPr>
            <p:cNvGrpSpPr>
              <a:grpSpLocks/>
            </p:cNvGrpSpPr>
            <p:nvPr/>
          </p:nvGrpSpPr>
          <p:grpSpPr bwMode="auto">
            <a:xfrm>
              <a:off x="4020" y="2668"/>
              <a:ext cx="72" cy="56"/>
              <a:chOff x="4020" y="2212"/>
              <a:chExt cx="72" cy="56"/>
            </a:xfrm>
          </p:grpSpPr>
          <p:sp>
            <p:nvSpPr>
              <p:cNvPr id="108758" name="Line 229">
                <a:extLst>
                  <a:ext uri="{FF2B5EF4-FFF2-40B4-BE49-F238E27FC236}">
                    <a16:creationId xmlns:a16="http://schemas.microsoft.com/office/drawing/2014/main" id="{F4BD7D0A-A39E-2E4D-B843-C0272493048C}"/>
                  </a:ext>
                </a:extLst>
              </p:cNvPr>
              <p:cNvSpPr>
                <a:spLocks noChangeShapeType="1"/>
              </p:cNvSpPr>
              <p:nvPr/>
            </p:nvSpPr>
            <p:spPr bwMode="auto">
              <a:xfrm>
                <a:off x="4028" y="2212"/>
                <a:ext cx="56"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759" name="Line 230">
                <a:extLst>
                  <a:ext uri="{FF2B5EF4-FFF2-40B4-BE49-F238E27FC236}">
                    <a16:creationId xmlns:a16="http://schemas.microsoft.com/office/drawing/2014/main" id="{7F1F8BD1-BBB0-3B43-AC80-B280264D8A9E}"/>
                  </a:ext>
                </a:extLst>
              </p:cNvPr>
              <p:cNvSpPr>
                <a:spLocks noChangeShapeType="1"/>
              </p:cNvSpPr>
              <p:nvPr/>
            </p:nvSpPr>
            <p:spPr bwMode="auto">
              <a:xfrm flipH="1">
                <a:off x="4020" y="2212"/>
                <a:ext cx="72"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108716" name="Group 231">
              <a:extLst>
                <a:ext uri="{FF2B5EF4-FFF2-40B4-BE49-F238E27FC236}">
                  <a16:creationId xmlns:a16="http://schemas.microsoft.com/office/drawing/2014/main" id="{862859AF-8CE8-7F48-99DA-75A110A7133E}"/>
                </a:ext>
              </a:extLst>
            </p:cNvPr>
            <p:cNvGrpSpPr>
              <a:grpSpLocks/>
            </p:cNvGrpSpPr>
            <p:nvPr/>
          </p:nvGrpSpPr>
          <p:grpSpPr bwMode="auto">
            <a:xfrm>
              <a:off x="4020" y="2204"/>
              <a:ext cx="72" cy="56"/>
              <a:chOff x="4020" y="1748"/>
              <a:chExt cx="72" cy="56"/>
            </a:xfrm>
          </p:grpSpPr>
          <p:sp>
            <p:nvSpPr>
              <p:cNvPr id="108756" name="Line 232">
                <a:extLst>
                  <a:ext uri="{FF2B5EF4-FFF2-40B4-BE49-F238E27FC236}">
                    <a16:creationId xmlns:a16="http://schemas.microsoft.com/office/drawing/2014/main" id="{BB83FB92-9F16-8E40-A6B2-1A9F30DDEA33}"/>
                  </a:ext>
                </a:extLst>
              </p:cNvPr>
              <p:cNvSpPr>
                <a:spLocks noChangeShapeType="1"/>
              </p:cNvSpPr>
              <p:nvPr/>
            </p:nvSpPr>
            <p:spPr bwMode="auto">
              <a:xfrm>
                <a:off x="4028" y="1748"/>
                <a:ext cx="56"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757" name="Line 233">
                <a:extLst>
                  <a:ext uri="{FF2B5EF4-FFF2-40B4-BE49-F238E27FC236}">
                    <a16:creationId xmlns:a16="http://schemas.microsoft.com/office/drawing/2014/main" id="{ED6D0451-323B-8F4E-9E96-CFC869ABEE81}"/>
                  </a:ext>
                </a:extLst>
              </p:cNvPr>
              <p:cNvSpPr>
                <a:spLocks noChangeShapeType="1"/>
              </p:cNvSpPr>
              <p:nvPr/>
            </p:nvSpPr>
            <p:spPr bwMode="auto">
              <a:xfrm flipH="1">
                <a:off x="4020" y="1748"/>
                <a:ext cx="72"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108717" name="Group 234">
              <a:extLst>
                <a:ext uri="{FF2B5EF4-FFF2-40B4-BE49-F238E27FC236}">
                  <a16:creationId xmlns:a16="http://schemas.microsoft.com/office/drawing/2014/main" id="{D8D7D2ED-84A4-2D48-A79F-55553D5B85B6}"/>
                </a:ext>
              </a:extLst>
            </p:cNvPr>
            <p:cNvGrpSpPr>
              <a:grpSpLocks/>
            </p:cNvGrpSpPr>
            <p:nvPr/>
          </p:nvGrpSpPr>
          <p:grpSpPr bwMode="auto">
            <a:xfrm>
              <a:off x="4468" y="2900"/>
              <a:ext cx="72" cy="56"/>
              <a:chOff x="4468" y="2444"/>
              <a:chExt cx="72" cy="56"/>
            </a:xfrm>
          </p:grpSpPr>
          <p:sp>
            <p:nvSpPr>
              <p:cNvPr id="108754" name="Line 235">
                <a:extLst>
                  <a:ext uri="{FF2B5EF4-FFF2-40B4-BE49-F238E27FC236}">
                    <a16:creationId xmlns:a16="http://schemas.microsoft.com/office/drawing/2014/main" id="{E905DA6C-AA41-3A4A-B5C2-FC966ABC19DF}"/>
                  </a:ext>
                </a:extLst>
              </p:cNvPr>
              <p:cNvSpPr>
                <a:spLocks noChangeShapeType="1"/>
              </p:cNvSpPr>
              <p:nvPr/>
            </p:nvSpPr>
            <p:spPr bwMode="auto">
              <a:xfrm>
                <a:off x="4476" y="2444"/>
                <a:ext cx="56"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755" name="Line 236">
                <a:extLst>
                  <a:ext uri="{FF2B5EF4-FFF2-40B4-BE49-F238E27FC236}">
                    <a16:creationId xmlns:a16="http://schemas.microsoft.com/office/drawing/2014/main" id="{784237BD-7662-C94D-86C0-CD7DF8E464EE}"/>
                  </a:ext>
                </a:extLst>
              </p:cNvPr>
              <p:cNvSpPr>
                <a:spLocks noChangeShapeType="1"/>
              </p:cNvSpPr>
              <p:nvPr/>
            </p:nvSpPr>
            <p:spPr bwMode="auto">
              <a:xfrm flipH="1">
                <a:off x="4468" y="2444"/>
                <a:ext cx="72"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108718" name="Group 237">
              <a:extLst>
                <a:ext uri="{FF2B5EF4-FFF2-40B4-BE49-F238E27FC236}">
                  <a16:creationId xmlns:a16="http://schemas.microsoft.com/office/drawing/2014/main" id="{45798E2A-781B-414F-97BB-DB9D360F7A8B}"/>
                </a:ext>
              </a:extLst>
            </p:cNvPr>
            <p:cNvGrpSpPr>
              <a:grpSpLocks/>
            </p:cNvGrpSpPr>
            <p:nvPr/>
          </p:nvGrpSpPr>
          <p:grpSpPr bwMode="auto">
            <a:xfrm>
              <a:off x="4468" y="3132"/>
              <a:ext cx="72" cy="56"/>
              <a:chOff x="4468" y="2676"/>
              <a:chExt cx="72" cy="56"/>
            </a:xfrm>
          </p:grpSpPr>
          <p:sp>
            <p:nvSpPr>
              <p:cNvPr id="108752" name="Line 238">
                <a:extLst>
                  <a:ext uri="{FF2B5EF4-FFF2-40B4-BE49-F238E27FC236}">
                    <a16:creationId xmlns:a16="http://schemas.microsoft.com/office/drawing/2014/main" id="{81C68245-577A-5F45-83F6-51B374749519}"/>
                  </a:ext>
                </a:extLst>
              </p:cNvPr>
              <p:cNvSpPr>
                <a:spLocks noChangeShapeType="1"/>
              </p:cNvSpPr>
              <p:nvPr/>
            </p:nvSpPr>
            <p:spPr bwMode="auto">
              <a:xfrm>
                <a:off x="4476" y="2676"/>
                <a:ext cx="56"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753" name="Line 239">
                <a:extLst>
                  <a:ext uri="{FF2B5EF4-FFF2-40B4-BE49-F238E27FC236}">
                    <a16:creationId xmlns:a16="http://schemas.microsoft.com/office/drawing/2014/main" id="{4E4926E2-8959-B34A-B1EE-035350259789}"/>
                  </a:ext>
                </a:extLst>
              </p:cNvPr>
              <p:cNvSpPr>
                <a:spLocks noChangeShapeType="1"/>
              </p:cNvSpPr>
              <p:nvPr/>
            </p:nvSpPr>
            <p:spPr bwMode="auto">
              <a:xfrm flipH="1">
                <a:off x="4468" y="2676"/>
                <a:ext cx="72"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108719" name="Group 240">
              <a:extLst>
                <a:ext uri="{FF2B5EF4-FFF2-40B4-BE49-F238E27FC236}">
                  <a16:creationId xmlns:a16="http://schemas.microsoft.com/office/drawing/2014/main" id="{7412AE1D-621B-064F-92F9-AF94C72F654E}"/>
                </a:ext>
              </a:extLst>
            </p:cNvPr>
            <p:cNvGrpSpPr>
              <a:grpSpLocks/>
            </p:cNvGrpSpPr>
            <p:nvPr/>
          </p:nvGrpSpPr>
          <p:grpSpPr bwMode="auto">
            <a:xfrm>
              <a:off x="4468" y="2668"/>
              <a:ext cx="72" cy="56"/>
              <a:chOff x="4468" y="2212"/>
              <a:chExt cx="72" cy="56"/>
            </a:xfrm>
          </p:grpSpPr>
          <p:sp>
            <p:nvSpPr>
              <p:cNvPr id="108750" name="Line 241">
                <a:extLst>
                  <a:ext uri="{FF2B5EF4-FFF2-40B4-BE49-F238E27FC236}">
                    <a16:creationId xmlns:a16="http://schemas.microsoft.com/office/drawing/2014/main" id="{3729F61A-4090-FF44-836E-1913EF99AF1E}"/>
                  </a:ext>
                </a:extLst>
              </p:cNvPr>
              <p:cNvSpPr>
                <a:spLocks noChangeShapeType="1"/>
              </p:cNvSpPr>
              <p:nvPr/>
            </p:nvSpPr>
            <p:spPr bwMode="auto">
              <a:xfrm>
                <a:off x="4476" y="2212"/>
                <a:ext cx="56"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751" name="Line 242">
                <a:extLst>
                  <a:ext uri="{FF2B5EF4-FFF2-40B4-BE49-F238E27FC236}">
                    <a16:creationId xmlns:a16="http://schemas.microsoft.com/office/drawing/2014/main" id="{E095EA95-2034-4C45-B7FF-F66A38221414}"/>
                  </a:ext>
                </a:extLst>
              </p:cNvPr>
              <p:cNvSpPr>
                <a:spLocks noChangeShapeType="1"/>
              </p:cNvSpPr>
              <p:nvPr/>
            </p:nvSpPr>
            <p:spPr bwMode="auto">
              <a:xfrm flipH="1">
                <a:off x="4468" y="2212"/>
                <a:ext cx="72"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108720" name="Group 243">
              <a:extLst>
                <a:ext uri="{FF2B5EF4-FFF2-40B4-BE49-F238E27FC236}">
                  <a16:creationId xmlns:a16="http://schemas.microsoft.com/office/drawing/2014/main" id="{B8DF1119-22C7-C342-83F1-0AA2CB6DE4CD}"/>
                </a:ext>
              </a:extLst>
            </p:cNvPr>
            <p:cNvGrpSpPr>
              <a:grpSpLocks/>
            </p:cNvGrpSpPr>
            <p:nvPr/>
          </p:nvGrpSpPr>
          <p:grpSpPr bwMode="auto">
            <a:xfrm>
              <a:off x="4468" y="2204"/>
              <a:ext cx="72" cy="56"/>
              <a:chOff x="4468" y="1748"/>
              <a:chExt cx="72" cy="56"/>
            </a:xfrm>
          </p:grpSpPr>
          <p:sp>
            <p:nvSpPr>
              <p:cNvPr id="108748" name="Line 244">
                <a:extLst>
                  <a:ext uri="{FF2B5EF4-FFF2-40B4-BE49-F238E27FC236}">
                    <a16:creationId xmlns:a16="http://schemas.microsoft.com/office/drawing/2014/main" id="{50F6E498-EA9B-4F4E-BB2B-F160D02B4826}"/>
                  </a:ext>
                </a:extLst>
              </p:cNvPr>
              <p:cNvSpPr>
                <a:spLocks noChangeShapeType="1"/>
              </p:cNvSpPr>
              <p:nvPr/>
            </p:nvSpPr>
            <p:spPr bwMode="auto">
              <a:xfrm>
                <a:off x="4476" y="1748"/>
                <a:ext cx="56"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749" name="Line 245">
                <a:extLst>
                  <a:ext uri="{FF2B5EF4-FFF2-40B4-BE49-F238E27FC236}">
                    <a16:creationId xmlns:a16="http://schemas.microsoft.com/office/drawing/2014/main" id="{2EDE80C2-3E25-D442-A79D-4938A6547BBD}"/>
                  </a:ext>
                </a:extLst>
              </p:cNvPr>
              <p:cNvSpPr>
                <a:spLocks noChangeShapeType="1"/>
              </p:cNvSpPr>
              <p:nvPr/>
            </p:nvSpPr>
            <p:spPr bwMode="auto">
              <a:xfrm flipH="1">
                <a:off x="4468" y="1748"/>
                <a:ext cx="72"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108721" name="Group 246">
              <a:extLst>
                <a:ext uri="{FF2B5EF4-FFF2-40B4-BE49-F238E27FC236}">
                  <a16:creationId xmlns:a16="http://schemas.microsoft.com/office/drawing/2014/main" id="{D2A46390-FA1E-7C4F-B049-B8D99E6E85DB}"/>
                </a:ext>
              </a:extLst>
            </p:cNvPr>
            <p:cNvGrpSpPr>
              <a:grpSpLocks/>
            </p:cNvGrpSpPr>
            <p:nvPr/>
          </p:nvGrpSpPr>
          <p:grpSpPr bwMode="auto">
            <a:xfrm>
              <a:off x="4468" y="2436"/>
              <a:ext cx="72" cy="56"/>
              <a:chOff x="4468" y="1980"/>
              <a:chExt cx="72" cy="56"/>
            </a:xfrm>
          </p:grpSpPr>
          <p:sp>
            <p:nvSpPr>
              <p:cNvPr id="108746" name="Line 247">
                <a:extLst>
                  <a:ext uri="{FF2B5EF4-FFF2-40B4-BE49-F238E27FC236}">
                    <a16:creationId xmlns:a16="http://schemas.microsoft.com/office/drawing/2014/main" id="{2E96D41D-CDEF-294F-976C-D37FEDDFB6F2}"/>
                  </a:ext>
                </a:extLst>
              </p:cNvPr>
              <p:cNvSpPr>
                <a:spLocks noChangeShapeType="1"/>
              </p:cNvSpPr>
              <p:nvPr/>
            </p:nvSpPr>
            <p:spPr bwMode="auto">
              <a:xfrm>
                <a:off x="4476" y="1980"/>
                <a:ext cx="56"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747" name="Line 248">
                <a:extLst>
                  <a:ext uri="{FF2B5EF4-FFF2-40B4-BE49-F238E27FC236}">
                    <a16:creationId xmlns:a16="http://schemas.microsoft.com/office/drawing/2014/main" id="{C979E28C-18F0-B344-8311-DDBF700D62B5}"/>
                  </a:ext>
                </a:extLst>
              </p:cNvPr>
              <p:cNvSpPr>
                <a:spLocks noChangeShapeType="1"/>
              </p:cNvSpPr>
              <p:nvPr/>
            </p:nvSpPr>
            <p:spPr bwMode="auto">
              <a:xfrm flipH="1">
                <a:off x="4468" y="1980"/>
                <a:ext cx="72"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108722" name="Group 249">
              <a:extLst>
                <a:ext uri="{FF2B5EF4-FFF2-40B4-BE49-F238E27FC236}">
                  <a16:creationId xmlns:a16="http://schemas.microsoft.com/office/drawing/2014/main" id="{92819A8C-718E-2340-BAA0-7D4F57F33CC1}"/>
                </a:ext>
              </a:extLst>
            </p:cNvPr>
            <p:cNvGrpSpPr>
              <a:grpSpLocks/>
            </p:cNvGrpSpPr>
            <p:nvPr/>
          </p:nvGrpSpPr>
          <p:grpSpPr bwMode="auto">
            <a:xfrm>
              <a:off x="4468" y="1972"/>
              <a:ext cx="72" cy="56"/>
              <a:chOff x="4468" y="1516"/>
              <a:chExt cx="72" cy="56"/>
            </a:xfrm>
          </p:grpSpPr>
          <p:sp>
            <p:nvSpPr>
              <p:cNvPr id="108744" name="Line 250">
                <a:extLst>
                  <a:ext uri="{FF2B5EF4-FFF2-40B4-BE49-F238E27FC236}">
                    <a16:creationId xmlns:a16="http://schemas.microsoft.com/office/drawing/2014/main" id="{F458AAF3-9398-6440-9E23-CCA1D8C9E28F}"/>
                  </a:ext>
                </a:extLst>
              </p:cNvPr>
              <p:cNvSpPr>
                <a:spLocks noChangeShapeType="1"/>
              </p:cNvSpPr>
              <p:nvPr/>
            </p:nvSpPr>
            <p:spPr bwMode="auto">
              <a:xfrm>
                <a:off x="4476" y="1516"/>
                <a:ext cx="56"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745" name="Line 251">
                <a:extLst>
                  <a:ext uri="{FF2B5EF4-FFF2-40B4-BE49-F238E27FC236}">
                    <a16:creationId xmlns:a16="http://schemas.microsoft.com/office/drawing/2014/main" id="{4CA4C611-7CC3-3040-97A5-C3BB34952FE6}"/>
                  </a:ext>
                </a:extLst>
              </p:cNvPr>
              <p:cNvSpPr>
                <a:spLocks noChangeShapeType="1"/>
              </p:cNvSpPr>
              <p:nvPr/>
            </p:nvSpPr>
            <p:spPr bwMode="auto">
              <a:xfrm flipH="1">
                <a:off x="4468" y="1516"/>
                <a:ext cx="72"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108723" name="Group 252">
              <a:extLst>
                <a:ext uri="{FF2B5EF4-FFF2-40B4-BE49-F238E27FC236}">
                  <a16:creationId xmlns:a16="http://schemas.microsoft.com/office/drawing/2014/main" id="{757A3C0B-A059-554B-9132-EA8B6AE35745}"/>
                </a:ext>
              </a:extLst>
            </p:cNvPr>
            <p:cNvGrpSpPr>
              <a:grpSpLocks/>
            </p:cNvGrpSpPr>
            <p:nvPr/>
          </p:nvGrpSpPr>
          <p:grpSpPr bwMode="auto">
            <a:xfrm>
              <a:off x="4020" y="1972"/>
              <a:ext cx="72" cy="56"/>
              <a:chOff x="4020" y="1516"/>
              <a:chExt cx="72" cy="56"/>
            </a:xfrm>
          </p:grpSpPr>
          <p:sp>
            <p:nvSpPr>
              <p:cNvPr id="108742" name="Line 253">
                <a:extLst>
                  <a:ext uri="{FF2B5EF4-FFF2-40B4-BE49-F238E27FC236}">
                    <a16:creationId xmlns:a16="http://schemas.microsoft.com/office/drawing/2014/main" id="{0CADC897-2FBF-D946-9C6E-BF2589916F97}"/>
                  </a:ext>
                </a:extLst>
              </p:cNvPr>
              <p:cNvSpPr>
                <a:spLocks noChangeShapeType="1"/>
              </p:cNvSpPr>
              <p:nvPr/>
            </p:nvSpPr>
            <p:spPr bwMode="auto">
              <a:xfrm>
                <a:off x="4028" y="1516"/>
                <a:ext cx="56"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743" name="Line 254">
                <a:extLst>
                  <a:ext uri="{FF2B5EF4-FFF2-40B4-BE49-F238E27FC236}">
                    <a16:creationId xmlns:a16="http://schemas.microsoft.com/office/drawing/2014/main" id="{AA1F64DB-56C7-6947-B661-B7CEC1A3B4B5}"/>
                  </a:ext>
                </a:extLst>
              </p:cNvPr>
              <p:cNvSpPr>
                <a:spLocks noChangeShapeType="1"/>
              </p:cNvSpPr>
              <p:nvPr/>
            </p:nvSpPr>
            <p:spPr bwMode="auto">
              <a:xfrm flipH="1">
                <a:off x="4020" y="1516"/>
                <a:ext cx="72"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108724" name="Group 255">
              <a:extLst>
                <a:ext uri="{FF2B5EF4-FFF2-40B4-BE49-F238E27FC236}">
                  <a16:creationId xmlns:a16="http://schemas.microsoft.com/office/drawing/2014/main" id="{9D1AD0D7-F071-6143-BB3B-3CBE9A564772}"/>
                </a:ext>
              </a:extLst>
            </p:cNvPr>
            <p:cNvGrpSpPr>
              <a:grpSpLocks/>
            </p:cNvGrpSpPr>
            <p:nvPr/>
          </p:nvGrpSpPr>
          <p:grpSpPr bwMode="auto">
            <a:xfrm>
              <a:off x="4468" y="1740"/>
              <a:ext cx="72" cy="56"/>
              <a:chOff x="4468" y="1284"/>
              <a:chExt cx="72" cy="56"/>
            </a:xfrm>
          </p:grpSpPr>
          <p:sp>
            <p:nvSpPr>
              <p:cNvPr id="108740" name="Line 256">
                <a:extLst>
                  <a:ext uri="{FF2B5EF4-FFF2-40B4-BE49-F238E27FC236}">
                    <a16:creationId xmlns:a16="http://schemas.microsoft.com/office/drawing/2014/main" id="{DD7F4FA6-577B-C140-9691-50FD28768047}"/>
                  </a:ext>
                </a:extLst>
              </p:cNvPr>
              <p:cNvSpPr>
                <a:spLocks noChangeShapeType="1"/>
              </p:cNvSpPr>
              <p:nvPr/>
            </p:nvSpPr>
            <p:spPr bwMode="auto">
              <a:xfrm>
                <a:off x="4476" y="1284"/>
                <a:ext cx="56"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741" name="Line 257">
                <a:extLst>
                  <a:ext uri="{FF2B5EF4-FFF2-40B4-BE49-F238E27FC236}">
                    <a16:creationId xmlns:a16="http://schemas.microsoft.com/office/drawing/2014/main" id="{60FD946B-557F-704B-883E-00A3585913EE}"/>
                  </a:ext>
                </a:extLst>
              </p:cNvPr>
              <p:cNvSpPr>
                <a:spLocks noChangeShapeType="1"/>
              </p:cNvSpPr>
              <p:nvPr/>
            </p:nvSpPr>
            <p:spPr bwMode="auto">
              <a:xfrm flipH="1">
                <a:off x="4468" y="1284"/>
                <a:ext cx="72"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108725" name="Group 258">
              <a:extLst>
                <a:ext uri="{FF2B5EF4-FFF2-40B4-BE49-F238E27FC236}">
                  <a16:creationId xmlns:a16="http://schemas.microsoft.com/office/drawing/2014/main" id="{3B3B1C9A-CEF5-6347-8B92-86872AD30863}"/>
                </a:ext>
              </a:extLst>
            </p:cNvPr>
            <p:cNvGrpSpPr>
              <a:grpSpLocks/>
            </p:cNvGrpSpPr>
            <p:nvPr/>
          </p:nvGrpSpPr>
          <p:grpSpPr bwMode="auto">
            <a:xfrm>
              <a:off x="4700" y="2204"/>
              <a:ext cx="72" cy="56"/>
              <a:chOff x="4700" y="1748"/>
              <a:chExt cx="72" cy="56"/>
            </a:xfrm>
          </p:grpSpPr>
          <p:sp>
            <p:nvSpPr>
              <p:cNvPr id="108738" name="Line 259">
                <a:extLst>
                  <a:ext uri="{FF2B5EF4-FFF2-40B4-BE49-F238E27FC236}">
                    <a16:creationId xmlns:a16="http://schemas.microsoft.com/office/drawing/2014/main" id="{EF3A0FE7-7B0D-324B-BB91-B76F8653F62A}"/>
                  </a:ext>
                </a:extLst>
              </p:cNvPr>
              <p:cNvSpPr>
                <a:spLocks noChangeShapeType="1"/>
              </p:cNvSpPr>
              <p:nvPr/>
            </p:nvSpPr>
            <p:spPr bwMode="auto">
              <a:xfrm>
                <a:off x="4708" y="1748"/>
                <a:ext cx="56"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739" name="Line 260">
                <a:extLst>
                  <a:ext uri="{FF2B5EF4-FFF2-40B4-BE49-F238E27FC236}">
                    <a16:creationId xmlns:a16="http://schemas.microsoft.com/office/drawing/2014/main" id="{DFBB7959-9715-EF46-BD31-09D5B57ACB87}"/>
                  </a:ext>
                </a:extLst>
              </p:cNvPr>
              <p:cNvSpPr>
                <a:spLocks noChangeShapeType="1"/>
              </p:cNvSpPr>
              <p:nvPr/>
            </p:nvSpPr>
            <p:spPr bwMode="auto">
              <a:xfrm flipH="1">
                <a:off x="4700" y="1748"/>
                <a:ext cx="72"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108726" name="Group 261">
              <a:extLst>
                <a:ext uri="{FF2B5EF4-FFF2-40B4-BE49-F238E27FC236}">
                  <a16:creationId xmlns:a16="http://schemas.microsoft.com/office/drawing/2014/main" id="{EF7DAFBC-DF8D-0D43-B9BD-9E2643366178}"/>
                </a:ext>
              </a:extLst>
            </p:cNvPr>
            <p:cNvGrpSpPr>
              <a:grpSpLocks/>
            </p:cNvGrpSpPr>
            <p:nvPr/>
          </p:nvGrpSpPr>
          <p:grpSpPr bwMode="auto">
            <a:xfrm>
              <a:off x="4700" y="2668"/>
              <a:ext cx="72" cy="56"/>
              <a:chOff x="4700" y="2212"/>
              <a:chExt cx="72" cy="56"/>
            </a:xfrm>
          </p:grpSpPr>
          <p:sp>
            <p:nvSpPr>
              <p:cNvPr id="108736" name="Line 262">
                <a:extLst>
                  <a:ext uri="{FF2B5EF4-FFF2-40B4-BE49-F238E27FC236}">
                    <a16:creationId xmlns:a16="http://schemas.microsoft.com/office/drawing/2014/main" id="{BB8434D7-1B58-114E-BB9B-C95D31635189}"/>
                  </a:ext>
                </a:extLst>
              </p:cNvPr>
              <p:cNvSpPr>
                <a:spLocks noChangeShapeType="1"/>
              </p:cNvSpPr>
              <p:nvPr/>
            </p:nvSpPr>
            <p:spPr bwMode="auto">
              <a:xfrm>
                <a:off x="4708" y="2212"/>
                <a:ext cx="56"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737" name="Line 263">
                <a:extLst>
                  <a:ext uri="{FF2B5EF4-FFF2-40B4-BE49-F238E27FC236}">
                    <a16:creationId xmlns:a16="http://schemas.microsoft.com/office/drawing/2014/main" id="{5F505FD5-882C-864E-8CE2-D12F3DEC8DF5}"/>
                  </a:ext>
                </a:extLst>
              </p:cNvPr>
              <p:cNvSpPr>
                <a:spLocks noChangeShapeType="1"/>
              </p:cNvSpPr>
              <p:nvPr/>
            </p:nvSpPr>
            <p:spPr bwMode="auto">
              <a:xfrm flipH="1">
                <a:off x="4700" y="2212"/>
                <a:ext cx="72"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108727" name="Group 264">
              <a:extLst>
                <a:ext uri="{FF2B5EF4-FFF2-40B4-BE49-F238E27FC236}">
                  <a16:creationId xmlns:a16="http://schemas.microsoft.com/office/drawing/2014/main" id="{CB1544A9-8B6D-344B-B371-C7CFEDF2019D}"/>
                </a:ext>
              </a:extLst>
            </p:cNvPr>
            <p:cNvGrpSpPr>
              <a:grpSpLocks/>
            </p:cNvGrpSpPr>
            <p:nvPr/>
          </p:nvGrpSpPr>
          <p:grpSpPr bwMode="auto">
            <a:xfrm>
              <a:off x="4700" y="3364"/>
              <a:ext cx="72" cy="56"/>
              <a:chOff x="4700" y="2908"/>
              <a:chExt cx="72" cy="56"/>
            </a:xfrm>
          </p:grpSpPr>
          <p:sp>
            <p:nvSpPr>
              <p:cNvPr id="108734" name="Line 265">
                <a:extLst>
                  <a:ext uri="{FF2B5EF4-FFF2-40B4-BE49-F238E27FC236}">
                    <a16:creationId xmlns:a16="http://schemas.microsoft.com/office/drawing/2014/main" id="{DD11B71F-B7CD-1D4D-B125-5E566054CA71}"/>
                  </a:ext>
                </a:extLst>
              </p:cNvPr>
              <p:cNvSpPr>
                <a:spLocks noChangeShapeType="1"/>
              </p:cNvSpPr>
              <p:nvPr/>
            </p:nvSpPr>
            <p:spPr bwMode="auto">
              <a:xfrm>
                <a:off x="4708" y="2908"/>
                <a:ext cx="56"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735" name="Line 266">
                <a:extLst>
                  <a:ext uri="{FF2B5EF4-FFF2-40B4-BE49-F238E27FC236}">
                    <a16:creationId xmlns:a16="http://schemas.microsoft.com/office/drawing/2014/main" id="{B822269B-EB81-EB4A-B16C-3C41B6DA0092}"/>
                  </a:ext>
                </a:extLst>
              </p:cNvPr>
              <p:cNvSpPr>
                <a:spLocks noChangeShapeType="1"/>
              </p:cNvSpPr>
              <p:nvPr/>
            </p:nvSpPr>
            <p:spPr bwMode="auto">
              <a:xfrm flipH="1">
                <a:off x="4700" y="2908"/>
                <a:ext cx="72"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108728" name="Rectangle 267">
              <a:extLst>
                <a:ext uri="{FF2B5EF4-FFF2-40B4-BE49-F238E27FC236}">
                  <a16:creationId xmlns:a16="http://schemas.microsoft.com/office/drawing/2014/main" id="{DB5EC103-CD89-074C-A455-D2E1384B0A4D}"/>
                </a:ext>
              </a:extLst>
            </p:cNvPr>
            <p:cNvSpPr>
              <a:spLocks noChangeArrowheads="1"/>
            </p:cNvSpPr>
            <p:nvPr/>
          </p:nvSpPr>
          <p:spPr bwMode="auto">
            <a:xfrm>
              <a:off x="3736" y="3864"/>
              <a:ext cx="400"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nSpc>
                  <a:spcPts val="16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F1</a:t>
              </a:r>
            </a:p>
          </p:txBody>
        </p:sp>
        <p:sp>
          <p:nvSpPr>
            <p:cNvPr id="108729" name="Rectangle 268">
              <a:extLst>
                <a:ext uri="{FF2B5EF4-FFF2-40B4-BE49-F238E27FC236}">
                  <a16:creationId xmlns:a16="http://schemas.microsoft.com/office/drawing/2014/main" id="{E8CEF15E-D8C3-764C-9715-E3B16E88B825}"/>
                </a:ext>
              </a:extLst>
            </p:cNvPr>
            <p:cNvSpPr>
              <a:spLocks noChangeArrowheads="1"/>
            </p:cNvSpPr>
            <p:nvPr/>
          </p:nvSpPr>
          <p:spPr bwMode="auto">
            <a:xfrm>
              <a:off x="3944" y="3864"/>
              <a:ext cx="400"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nSpc>
                  <a:spcPts val="16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F2</a:t>
              </a:r>
            </a:p>
          </p:txBody>
        </p:sp>
        <p:sp>
          <p:nvSpPr>
            <p:cNvPr id="108730" name="Rectangle 269">
              <a:extLst>
                <a:ext uri="{FF2B5EF4-FFF2-40B4-BE49-F238E27FC236}">
                  <a16:creationId xmlns:a16="http://schemas.microsoft.com/office/drawing/2014/main" id="{0525F031-79CC-2B47-93CD-82B7E336FC6E}"/>
                </a:ext>
              </a:extLst>
            </p:cNvPr>
            <p:cNvSpPr>
              <a:spLocks noChangeArrowheads="1"/>
            </p:cNvSpPr>
            <p:nvPr/>
          </p:nvSpPr>
          <p:spPr bwMode="auto">
            <a:xfrm>
              <a:off x="4176" y="3864"/>
              <a:ext cx="400"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nSpc>
                  <a:spcPts val="16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F3</a:t>
              </a:r>
            </a:p>
          </p:txBody>
        </p:sp>
        <p:sp>
          <p:nvSpPr>
            <p:cNvPr id="108731" name="Rectangle 270">
              <a:extLst>
                <a:ext uri="{FF2B5EF4-FFF2-40B4-BE49-F238E27FC236}">
                  <a16:creationId xmlns:a16="http://schemas.microsoft.com/office/drawing/2014/main" id="{8CE3E43D-716D-1843-A6B6-AD13583BB4FB}"/>
                </a:ext>
              </a:extLst>
            </p:cNvPr>
            <p:cNvSpPr>
              <a:spLocks noChangeArrowheads="1"/>
            </p:cNvSpPr>
            <p:nvPr/>
          </p:nvSpPr>
          <p:spPr bwMode="auto">
            <a:xfrm>
              <a:off x="4400" y="3864"/>
              <a:ext cx="400"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nSpc>
                  <a:spcPts val="16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F4</a:t>
              </a:r>
            </a:p>
          </p:txBody>
        </p:sp>
        <p:sp>
          <p:nvSpPr>
            <p:cNvPr id="108732" name="Rectangle 271">
              <a:extLst>
                <a:ext uri="{FF2B5EF4-FFF2-40B4-BE49-F238E27FC236}">
                  <a16:creationId xmlns:a16="http://schemas.microsoft.com/office/drawing/2014/main" id="{E40195A8-FB2B-A941-A0E1-DA9331FB8CC5}"/>
                </a:ext>
              </a:extLst>
            </p:cNvPr>
            <p:cNvSpPr>
              <a:spLocks noChangeArrowheads="1"/>
            </p:cNvSpPr>
            <p:nvPr/>
          </p:nvSpPr>
          <p:spPr bwMode="auto">
            <a:xfrm>
              <a:off x="4632" y="3864"/>
              <a:ext cx="400"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nSpc>
                  <a:spcPts val="16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F5</a:t>
              </a:r>
            </a:p>
          </p:txBody>
        </p:sp>
        <p:sp>
          <p:nvSpPr>
            <p:cNvPr id="108733" name="Rectangle 272">
              <a:extLst>
                <a:ext uri="{FF2B5EF4-FFF2-40B4-BE49-F238E27FC236}">
                  <a16:creationId xmlns:a16="http://schemas.microsoft.com/office/drawing/2014/main" id="{0F71F4F2-25CB-A041-B4D9-13B0D5CF2A7D}"/>
                </a:ext>
              </a:extLst>
            </p:cNvPr>
            <p:cNvSpPr>
              <a:spLocks noChangeArrowheads="1"/>
            </p:cNvSpPr>
            <p:nvPr/>
          </p:nvSpPr>
          <p:spPr bwMode="auto">
            <a:xfrm>
              <a:off x="4632" y="3968"/>
              <a:ext cx="400"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nSpc>
                  <a:spcPts val="16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F6</a:t>
              </a:r>
            </a:p>
          </p:txBody>
        </p:sp>
      </p:grpSp>
      <p:sp>
        <p:nvSpPr>
          <p:cNvPr id="108548" name="Rectangle 273">
            <a:extLst>
              <a:ext uri="{FF2B5EF4-FFF2-40B4-BE49-F238E27FC236}">
                <a16:creationId xmlns:a16="http://schemas.microsoft.com/office/drawing/2014/main" id="{17466A70-88C5-7541-A51D-2203F1CB93F9}"/>
              </a:ext>
            </a:extLst>
          </p:cNvPr>
          <p:cNvSpPr>
            <a:spLocks noChangeArrowheads="1"/>
          </p:cNvSpPr>
          <p:nvPr/>
        </p:nvSpPr>
        <p:spPr bwMode="auto">
          <a:xfrm>
            <a:off x="4410075" y="1827213"/>
            <a:ext cx="1587500" cy="3175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solidFill>
                <a:srgbClr val="000000"/>
              </a:solidFill>
              <a:ea typeface="굴림" panose="020B0600000101010101" pitchFamily="34" charset="-127"/>
            </a:endParaRPr>
          </a:p>
        </p:txBody>
      </p:sp>
      <p:sp>
        <p:nvSpPr>
          <p:cNvPr id="108549" name="Line 274">
            <a:extLst>
              <a:ext uri="{FF2B5EF4-FFF2-40B4-BE49-F238E27FC236}">
                <a16:creationId xmlns:a16="http://schemas.microsoft.com/office/drawing/2014/main" id="{6DBCB4FE-ADE5-AD49-A0B4-28D47FC47DF3}"/>
              </a:ext>
            </a:extLst>
          </p:cNvPr>
          <p:cNvSpPr>
            <a:spLocks noChangeShapeType="1"/>
          </p:cNvSpPr>
          <p:nvPr/>
        </p:nvSpPr>
        <p:spPr bwMode="auto">
          <a:xfrm flipV="1">
            <a:off x="5705475" y="1306513"/>
            <a:ext cx="596900" cy="52070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550" name="Rectangle 275">
            <a:extLst>
              <a:ext uri="{FF2B5EF4-FFF2-40B4-BE49-F238E27FC236}">
                <a16:creationId xmlns:a16="http://schemas.microsoft.com/office/drawing/2014/main" id="{64F0B0D4-EF96-5140-8DFF-69A6242EDD82}"/>
              </a:ext>
            </a:extLst>
          </p:cNvPr>
          <p:cNvSpPr>
            <a:spLocks noChangeArrowheads="1"/>
          </p:cNvSpPr>
          <p:nvPr/>
        </p:nvSpPr>
        <p:spPr bwMode="auto">
          <a:xfrm>
            <a:off x="5753100" y="1012825"/>
            <a:ext cx="30988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nSpc>
                <a:spcPts val="16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full decoder as for memory address</a:t>
            </a:r>
          </a:p>
        </p:txBody>
      </p:sp>
      <p:sp>
        <p:nvSpPr>
          <p:cNvPr id="108551" name="Line 276">
            <a:extLst>
              <a:ext uri="{FF2B5EF4-FFF2-40B4-BE49-F238E27FC236}">
                <a16:creationId xmlns:a16="http://schemas.microsoft.com/office/drawing/2014/main" id="{BF9346D6-9328-D740-9B7D-88EA592A2594}"/>
              </a:ext>
            </a:extLst>
          </p:cNvPr>
          <p:cNvSpPr>
            <a:spLocks noChangeShapeType="1"/>
          </p:cNvSpPr>
          <p:nvPr/>
        </p:nvSpPr>
        <p:spPr bwMode="auto">
          <a:xfrm flipV="1">
            <a:off x="6784975" y="1649413"/>
            <a:ext cx="190500" cy="36830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08552" name="Rectangle 277">
            <a:extLst>
              <a:ext uri="{FF2B5EF4-FFF2-40B4-BE49-F238E27FC236}">
                <a16:creationId xmlns:a16="http://schemas.microsoft.com/office/drawing/2014/main" id="{B7FFB00A-2A90-EE46-A022-72F7C8F698EB}"/>
              </a:ext>
            </a:extLst>
          </p:cNvPr>
          <p:cNvSpPr>
            <a:spLocks noChangeArrowheads="1"/>
          </p:cNvSpPr>
          <p:nvPr/>
        </p:nvSpPr>
        <p:spPr bwMode="auto">
          <a:xfrm>
            <a:off x="6689725" y="1389063"/>
            <a:ext cx="21336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spcBef>
                <a:spcPct val="20000"/>
              </a:spcBef>
              <a:buClr>
                <a:schemeClr val="accent1"/>
              </a:buClr>
              <a:buSzPct val="65000"/>
              <a:buFont typeface="Wingdings" pitchFamily="2" charset="2"/>
              <a:buChar char="n"/>
              <a:tabLst>
                <a:tab pos="457200" algn="l"/>
                <a:tab pos="914400" algn="l"/>
                <a:tab pos="13716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16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16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16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1600" algn="l"/>
              </a:tabLst>
              <a:defRPr sz="1600">
                <a:solidFill>
                  <a:schemeClr val="tx1"/>
                </a:solidFill>
                <a:latin typeface="Arial" panose="020B0604020202020204" pitchFamily="34" charset="0"/>
              </a:defRPr>
            </a:lvl9pPr>
          </a:lstStyle>
          <a:p>
            <a:pPr>
              <a:lnSpc>
                <a:spcPts val="16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bits stored in memory</a:t>
            </a:r>
          </a:p>
        </p:txBody>
      </p:sp>
      <p:sp>
        <p:nvSpPr>
          <p:cNvPr id="108553" name="Rectangle 278">
            <a:extLst>
              <a:ext uri="{FF2B5EF4-FFF2-40B4-BE49-F238E27FC236}">
                <a16:creationId xmlns:a16="http://schemas.microsoft.com/office/drawing/2014/main" id="{827836FE-6944-0D4B-87F6-2E917B37DDC7}"/>
              </a:ext>
            </a:extLst>
          </p:cNvPr>
          <p:cNvSpPr>
            <a:spLocks noGrp="1" noChangeArrowheads="1"/>
          </p:cNvSpPr>
          <p:nvPr>
            <p:ph type="title"/>
          </p:nvPr>
        </p:nvSpPr>
        <p:spPr>
          <a:xfrm>
            <a:off x="427038" y="227013"/>
            <a:ext cx="8343900" cy="1155700"/>
          </a:xfrm>
        </p:spPr>
        <p:txBody>
          <a:bodyPr/>
          <a:lstStyle/>
          <a:p>
            <a:pPr eaLnBrk="1" hangingPunct="1"/>
            <a:r>
              <a:rPr lang="en-US" altLang="ko-KR" sz="3000" b="1">
                <a:ea typeface="굴림" panose="020B0600000101010101" pitchFamily="34" charset="-127"/>
              </a:rPr>
              <a:t>PLA example</a:t>
            </a:r>
          </a:p>
        </p:txBody>
      </p:sp>
      <p:sp>
        <p:nvSpPr>
          <p:cNvPr id="108554" name="Rectangle 279">
            <a:extLst>
              <a:ext uri="{FF2B5EF4-FFF2-40B4-BE49-F238E27FC236}">
                <a16:creationId xmlns:a16="http://schemas.microsoft.com/office/drawing/2014/main" id="{7B49AAFF-B5B7-7842-BAE4-023C1D19DCBD}"/>
              </a:ext>
            </a:extLst>
          </p:cNvPr>
          <p:cNvSpPr>
            <a:spLocks noGrp="1" noChangeArrowheads="1"/>
          </p:cNvSpPr>
          <p:nvPr>
            <p:ph type="body" idx="1"/>
          </p:nvPr>
        </p:nvSpPr>
        <p:spPr>
          <a:xfrm>
            <a:off x="463550" y="884238"/>
            <a:ext cx="8343900" cy="4589462"/>
          </a:xfrm>
        </p:spPr>
        <p:txBody>
          <a:bodyPr/>
          <a:lstStyle/>
          <a:p>
            <a:pPr eaLnBrk="1" hangingPunct="1"/>
            <a:r>
              <a:rPr lang="en-US" altLang="ko-KR" b="1">
                <a:ea typeface="굴림" panose="020B0600000101010101" pitchFamily="34" charset="-127"/>
              </a:rPr>
              <a:t>Multiple functions of A, B, C</a:t>
            </a:r>
          </a:p>
          <a:p>
            <a:pPr lvl="1" eaLnBrk="1" hangingPunct="1"/>
            <a:r>
              <a:rPr lang="en-US" altLang="ko-KR">
                <a:ea typeface="굴림" panose="020B0600000101010101" pitchFamily="34" charset="-127"/>
              </a:rPr>
              <a:t>F1 = A B C</a:t>
            </a:r>
          </a:p>
          <a:p>
            <a:pPr lvl="1" eaLnBrk="1" hangingPunct="1"/>
            <a:r>
              <a:rPr lang="en-US" altLang="ko-KR">
                <a:ea typeface="굴림" panose="020B0600000101010101" pitchFamily="34" charset="-127"/>
              </a:rPr>
              <a:t>F2 = A + B + C</a:t>
            </a:r>
          </a:p>
          <a:p>
            <a:pPr lvl="1" eaLnBrk="1" hangingPunct="1"/>
            <a:r>
              <a:rPr lang="en-US" altLang="ko-KR">
                <a:ea typeface="굴림" panose="020B0600000101010101" pitchFamily="34" charset="-127"/>
              </a:rPr>
              <a:t>F3 = A' B' C'</a:t>
            </a:r>
          </a:p>
          <a:p>
            <a:pPr lvl="1" eaLnBrk="1" hangingPunct="1"/>
            <a:r>
              <a:rPr lang="en-US" altLang="ko-KR">
                <a:ea typeface="굴림" panose="020B0600000101010101" pitchFamily="34" charset="-127"/>
              </a:rPr>
              <a:t>F4 = A' + B' + C'</a:t>
            </a:r>
          </a:p>
          <a:p>
            <a:pPr lvl="1" eaLnBrk="1" hangingPunct="1"/>
            <a:r>
              <a:rPr lang="en-US" altLang="ko-KR">
                <a:ea typeface="굴림" panose="020B0600000101010101" pitchFamily="34" charset="-127"/>
              </a:rPr>
              <a:t>F5 = A xor B xor C</a:t>
            </a:r>
          </a:p>
          <a:p>
            <a:pPr lvl="1" eaLnBrk="1" hangingPunct="1"/>
            <a:r>
              <a:rPr lang="en-US" altLang="ko-KR">
                <a:ea typeface="굴림" panose="020B0600000101010101" pitchFamily="34" charset="-127"/>
              </a:rPr>
              <a:t>F6 = A xnor B xnor C</a:t>
            </a:r>
          </a:p>
        </p:txBody>
      </p:sp>
      <p:sp>
        <p:nvSpPr>
          <p:cNvPr id="108555" name="Text Box 282">
            <a:extLst>
              <a:ext uri="{FF2B5EF4-FFF2-40B4-BE49-F238E27FC236}">
                <a16:creationId xmlns:a16="http://schemas.microsoft.com/office/drawing/2014/main" id="{0F877221-E2AA-A94E-A0E2-CCF75C30A09B}"/>
              </a:ext>
            </a:extLst>
          </p:cNvPr>
          <p:cNvSpPr txBox="1">
            <a:spLocks noChangeArrowheads="1"/>
          </p:cNvSpPr>
          <p:nvPr/>
        </p:nvSpPr>
        <p:spPr bwMode="auto">
          <a:xfrm>
            <a:off x="0" y="5797550"/>
            <a:ext cx="927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r>
              <a:rPr lang="en-US" altLang="ko-KR" sz="2000">
                <a:solidFill>
                  <a:srgbClr val="009900"/>
                </a:solidFill>
                <a:latin typeface="Times New Roman" panose="02020603050405020304" pitchFamily="18" charset="0"/>
                <a:ea typeface="굴림" panose="020B0600000101010101" pitchFamily="34" charset="-127"/>
              </a:rPr>
              <a:t>Here are the six functions of three variables.</a:t>
            </a:r>
            <a:endParaRPr lang="en-US" altLang="ko-KR" sz="1800">
              <a:solidFill>
                <a:srgbClr val="000000"/>
              </a:solidFill>
              <a:ea typeface="굴림" panose="020B0600000101010101" pitchFamily="34" charset="-127"/>
            </a:endParaRPr>
          </a:p>
        </p:txBody>
      </p:sp>
      <p:sp>
        <p:nvSpPr>
          <p:cNvPr id="108556" name="Text Box 283">
            <a:extLst>
              <a:ext uri="{FF2B5EF4-FFF2-40B4-BE49-F238E27FC236}">
                <a16:creationId xmlns:a16="http://schemas.microsoft.com/office/drawing/2014/main" id="{94A95B93-3408-6B47-B304-AF096605F173}"/>
              </a:ext>
            </a:extLst>
          </p:cNvPr>
          <p:cNvSpPr txBox="1">
            <a:spLocks noChangeArrowheads="1"/>
          </p:cNvSpPr>
          <p:nvPr/>
        </p:nvSpPr>
        <p:spPr bwMode="auto">
          <a:xfrm>
            <a:off x="0" y="6040438"/>
            <a:ext cx="9271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r>
              <a:rPr lang="en-US" altLang="ko-KR" sz="2000">
                <a:solidFill>
                  <a:srgbClr val="009900"/>
                </a:solidFill>
                <a:latin typeface="Times New Roman" panose="02020603050405020304" pitchFamily="18" charset="0"/>
                <a:ea typeface="굴림" panose="020B0600000101010101" pitchFamily="34" charset="-127"/>
              </a:rPr>
              <a:t>As there are three variables, total 8 minterms exist. Then all the relevant minterms of each function will be connected to its OR gate.</a:t>
            </a:r>
            <a:endParaRPr lang="en-US" altLang="ko-KR" sz="1800">
              <a:solidFill>
                <a:srgbClr val="000000"/>
              </a:solidFill>
              <a:ea typeface="굴림" panose="020B0600000101010101" pitchFamily="34" charset="-127"/>
            </a:endParaRP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슬라이드 번호 개체 틀 4">
            <a:extLst>
              <a:ext uri="{FF2B5EF4-FFF2-40B4-BE49-F238E27FC236}">
                <a16:creationId xmlns:a16="http://schemas.microsoft.com/office/drawing/2014/main" id="{04EB2393-DDE0-CF46-AAC8-2EBA1B13E48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1BCEB34B-AC9D-5C4B-B2D4-B2F9899CF876}" type="slidenum">
              <a:rPr lang="en-US" altLang="en-US" sz="1200" smtClean="0">
                <a:latin typeface="Garamond" panose="02020404030301010803" pitchFamily="18" charset="0"/>
              </a:rPr>
              <a:pPr>
                <a:spcBef>
                  <a:spcPct val="0"/>
                </a:spcBef>
                <a:buClrTx/>
                <a:buSzTx/>
                <a:buFontTx/>
                <a:buNone/>
              </a:pPr>
              <a:t>4</a:t>
            </a:fld>
            <a:endParaRPr lang="en-US" altLang="en-US" sz="1200">
              <a:latin typeface="Garamond" panose="02020404030301010803" pitchFamily="18" charset="0"/>
            </a:endParaRPr>
          </a:p>
        </p:txBody>
      </p:sp>
      <p:sp>
        <p:nvSpPr>
          <p:cNvPr id="46082" name="Line 2">
            <a:extLst>
              <a:ext uri="{FF2B5EF4-FFF2-40B4-BE49-F238E27FC236}">
                <a16:creationId xmlns:a16="http://schemas.microsoft.com/office/drawing/2014/main" id="{97ADE67A-15EE-5A43-951E-E6DA8925FE9C}"/>
              </a:ext>
            </a:extLst>
          </p:cNvPr>
          <p:cNvSpPr>
            <a:spLocks noChangeShapeType="1"/>
          </p:cNvSpPr>
          <p:nvPr/>
        </p:nvSpPr>
        <p:spPr bwMode="auto">
          <a:xfrm>
            <a:off x="4625975" y="1428750"/>
            <a:ext cx="36322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46083" name="Line 3">
            <a:extLst>
              <a:ext uri="{FF2B5EF4-FFF2-40B4-BE49-F238E27FC236}">
                <a16:creationId xmlns:a16="http://schemas.microsoft.com/office/drawing/2014/main" id="{809346C4-F235-FD40-A609-911A07FEC66B}"/>
              </a:ext>
            </a:extLst>
          </p:cNvPr>
          <p:cNvSpPr>
            <a:spLocks noChangeShapeType="1"/>
          </p:cNvSpPr>
          <p:nvPr/>
        </p:nvSpPr>
        <p:spPr bwMode="auto">
          <a:xfrm>
            <a:off x="6435725" y="1219200"/>
            <a:ext cx="0" cy="33020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46084" name="Rectangle 4">
            <a:extLst>
              <a:ext uri="{FF2B5EF4-FFF2-40B4-BE49-F238E27FC236}">
                <a16:creationId xmlns:a16="http://schemas.microsoft.com/office/drawing/2014/main" id="{D29A3608-4F24-7440-80B1-DDCB544CD319}"/>
              </a:ext>
            </a:extLst>
          </p:cNvPr>
          <p:cNvSpPr>
            <a:spLocks noChangeArrowheads="1"/>
          </p:cNvSpPr>
          <p:nvPr/>
        </p:nvSpPr>
        <p:spPr bwMode="auto">
          <a:xfrm>
            <a:off x="4708525" y="1212850"/>
            <a:ext cx="3771900" cy="336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defRPr>
            </a:lvl1pPr>
            <a:lvl2pPr marL="742950" indent="-28575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defRPr>
            </a:lvl2pPr>
            <a:lvl3pPr marL="1143000" indent="-22860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defRPr>
            </a:lvl3pPr>
            <a:lvl4pPr marL="1600200" indent="-22860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defRPr>
            </a:lvl4pPr>
            <a:lvl5pPr marL="2057400" indent="-22860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defRPr>
            </a:lvl9pPr>
          </a:lstStyle>
          <a:p>
            <a:pPr>
              <a:lnSpc>
                <a:spcPts val="1500"/>
              </a:lnSpc>
            </a:pPr>
            <a:r>
              <a:rPr lang="en-US" altLang="ko-KR" sz="1600">
                <a:solidFill>
                  <a:srgbClr val="000000"/>
                </a:solidFill>
                <a:latin typeface="Tahoma" panose="020B0604030504040204" pitchFamily="34" charset="0"/>
                <a:ea typeface="굴림" panose="020B0600000101010101" pitchFamily="34" charset="-127"/>
              </a:rPr>
              <a:t>I8	I4	I2	I1	O8	O4	O2	O1</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0	0	0	0	0	0	0	1</a:t>
            </a:r>
          </a:p>
          <a:p>
            <a:pPr>
              <a:lnSpc>
                <a:spcPts val="1500"/>
              </a:lnSpc>
            </a:pPr>
            <a:r>
              <a:rPr lang="en-US" altLang="ko-KR" sz="1600">
                <a:solidFill>
                  <a:srgbClr val="000000"/>
                </a:solidFill>
                <a:latin typeface="Tahoma" panose="020B0604030504040204" pitchFamily="34" charset="0"/>
                <a:ea typeface="굴림" panose="020B0600000101010101" pitchFamily="34" charset="-127"/>
              </a:rPr>
              <a:t>0	0	0	1	0	0	1	0</a:t>
            </a:r>
          </a:p>
          <a:p>
            <a:pPr>
              <a:lnSpc>
                <a:spcPts val="1500"/>
              </a:lnSpc>
            </a:pPr>
            <a:r>
              <a:rPr lang="en-US" altLang="ko-KR" sz="1600">
                <a:solidFill>
                  <a:srgbClr val="000000"/>
                </a:solidFill>
                <a:latin typeface="Tahoma" panose="020B0604030504040204" pitchFamily="34" charset="0"/>
                <a:ea typeface="굴림" panose="020B0600000101010101" pitchFamily="34" charset="-127"/>
              </a:rPr>
              <a:t>0	0	1	0	0	0	1	1</a:t>
            </a:r>
          </a:p>
          <a:p>
            <a:pPr>
              <a:lnSpc>
                <a:spcPts val="1500"/>
              </a:lnSpc>
            </a:pPr>
            <a:r>
              <a:rPr lang="en-US" altLang="ko-KR" sz="1600">
                <a:solidFill>
                  <a:srgbClr val="000000"/>
                </a:solidFill>
                <a:latin typeface="Tahoma" panose="020B0604030504040204" pitchFamily="34" charset="0"/>
                <a:ea typeface="굴림" panose="020B0600000101010101" pitchFamily="34" charset="-127"/>
              </a:rPr>
              <a:t>0	0	1	1	0	1	0	0</a:t>
            </a:r>
          </a:p>
          <a:p>
            <a:pPr>
              <a:lnSpc>
                <a:spcPts val="1500"/>
              </a:lnSpc>
            </a:pPr>
            <a:r>
              <a:rPr lang="en-US" altLang="ko-KR" sz="1600">
                <a:solidFill>
                  <a:srgbClr val="000000"/>
                </a:solidFill>
                <a:latin typeface="Tahoma" panose="020B0604030504040204" pitchFamily="34" charset="0"/>
                <a:ea typeface="굴림" panose="020B0600000101010101" pitchFamily="34" charset="-127"/>
              </a:rPr>
              <a:t>0	1	0	0	0	1	0	1</a:t>
            </a:r>
          </a:p>
          <a:p>
            <a:pPr>
              <a:lnSpc>
                <a:spcPts val="1500"/>
              </a:lnSpc>
            </a:pPr>
            <a:r>
              <a:rPr lang="en-US" altLang="ko-KR" sz="1600">
                <a:solidFill>
                  <a:srgbClr val="000000"/>
                </a:solidFill>
                <a:latin typeface="Tahoma" panose="020B0604030504040204" pitchFamily="34" charset="0"/>
                <a:ea typeface="굴림" panose="020B0600000101010101" pitchFamily="34" charset="-127"/>
              </a:rPr>
              <a:t>0	1	0	1	0	1	1	0</a:t>
            </a:r>
          </a:p>
          <a:p>
            <a:pPr>
              <a:lnSpc>
                <a:spcPts val="1500"/>
              </a:lnSpc>
            </a:pPr>
            <a:r>
              <a:rPr lang="en-US" altLang="ko-KR" sz="1600">
                <a:solidFill>
                  <a:srgbClr val="000000"/>
                </a:solidFill>
                <a:latin typeface="Tahoma" panose="020B0604030504040204" pitchFamily="34" charset="0"/>
                <a:ea typeface="굴림" panose="020B0600000101010101" pitchFamily="34" charset="-127"/>
              </a:rPr>
              <a:t>0	1	1	0	0	1	1	1</a:t>
            </a:r>
          </a:p>
          <a:p>
            <a:pPr>
              <a:lnSpc>
                <a:spcPts val="1500"/>
              </a:lnSpc>
            </a:pPr>
            <a:r>
              <a:rPr lang="en-US" altLang="ko-KR" sz="1600">
                <a:solidFill>
                  <a:srgbClr val="000000"/>
                </a:solidFill>
                <a:latin typeface="Tahoma" panose="020B0604030504040204" pitchFamily="34" charset="0"/>
                <a:ea typeface="굴림" panose="020B0600000101010101" pitchFamily="34" charset="-127"/>
              </a:rPr>
              <a:t>0	1	1	1	1	0	0	0</a:t>
            </a:r>
          </a:p>
          <a:p>
            <a:pPr>
              <a:lnSpc>
                <a:spcPts val="1500"/>
              </a:lnSpc>
            </a:pPr>
            <a:r>
              <a:rPr lang="en-US" altLang="ko-KR" sz="1600">
                <a:solidFill>
                  <a:srgbClr val="000000"/>
                </a:solidFill>
                <a:latin typeface="Tahoma" panose="020B0604030504040204" pitchFamily="34" charset="0"/>
                <a:ea typeface="굴림" panose="020B0600000101010101" pitchFamily="34" charset="-127"/>
              </a:rPr>
              <a:t>1	0	0	0	1	0	0	1</a:t>
            </a:r>
          </a:p>
          <a:p>
            <a:pPr>
              <a:lnSpc>
                <a:spcPts val="1500"/>
              </a:lnSpc>
            </a:pPr>
            <a:r>
              <a:rPr lang="en-US" altLang="ko-KR" sz="1600">
                <a:solidFill>
                  <a:srgbClr val="000000"/>
                </a:solidFill>
                <a:latin typeface="Tahoma" panose="020B0604030504040204" pitchFamily="34" charset="0"/>
                <a:ea typeface="굴림" panose="020B0600000101010101" pitchFamily="34" charset="-127"/>
              </a:rPr>
              <a:t>1	0	0	1	0	0	0	0</a:t>
            </a:r>
          </a:p>
          <a:p>
            <a:pPr>
              <a:lnSpc>
                <a:spcPts val="1500"/>
              </a:lnSpc>
            </a:pPr>
            <a:r>
              <a:rPr lang="en-US" altLang="ko-KR" sz="1600">
                <a:solidFill>
                  <a:srgbClr val="000000"/>
                </a:solidFill>
                <a:latin typeface="Tahoma" panose="020B0604030504040204" pitchFamily="34" charset="0"/>
                <a:ea typeface="굴림" panose="020B0600000101010101" pitchFamily="34" charset="-127"/>
              </a:rPr>
              <a:t>1	0	1	0	X	X	X	X</a:t>
            </a:r>
          </a:p>
          <a:p>
            <a:pPr>
              <a:lnSpc>
                <a:spcPts val="1500"/>
              </a:lnSpc>
            </a:pPr>
            <a:r>
              <a:rPr lang="en-US" altLang="ko-KR" sz="1600">
                <a:solidFill>
                  <a:srgbClr val="000000"/>
                </a:solidFill>
                <a:latin typeface="Tahoma" panose="020B0604030504040204" pitchFamily="34" charset="0"/>
                <a:ea typeface="굴림" panose="020B0600000101010101" pitchFamily="34" charset="-127"/>
              </a:rPr>
              <a:t>1	0	1	1	X	X	X	X</a:t>
            </a:r>
          </a:p>
          <a:p>
            <a:pPr>
              <a:lnSpc>
                <a:spcPts val="1500"/>
              </a:lnSpc>
            </a:pPr>
            <a:r>
              <a:rPr lang="en-US" altLang="ko-KR" sz="1600">
                <a:solidFill>
                  <a:srgbClr val="000000"/>
                </a:solidFill>
                <a:latin typeface="Tahoma" panose="020B0604030504040204" pitchFamily="34" charset="0"/>
                <a:ea typeface="굴림" panose="020B0600000101010101" pitchFamily="34" charset="-127"/>
              </a:rPr>
              <a:t>1	1	0	0	X	X	X	X</a:t>
            </a:r>
          </a:p>
          <a:p>
            <a:pPr>
              <a:lnSpc>
                <a:spcPts val="1500"/>
              </a:lnSpc>
            </a:pPr>
            <a:r>
              <a:rPr lang="en-US" altLang="ko-KR" sz="1600">
                <a:solidFill>
                  <a:srgbClr val="000000"/>
                </a:solidFill>
                <a:latin typeface="Tahoma" panose="020B0604030504040204" pitchFamily="34" charset="0"/>
                <a:ea typeface="굴림" panose="020B0600000101010101" pitchFamily="34" charset="-127"/>
              </a:rPr>
              <a:t>1	1	0	1	X	X	X	X</a:t>
            </a:r>
          </a:p>
          <a:p>
            <a:pPr>
              <a:lnSpc>
                <a:spcPts val="1500"/>
              </a:lnSpc>
            </a:pPr>
            <a:r>
              <a:rPr lang="en-US" altLang="ko-KR" sz="1600">
                <a:solidFill>
                  <a:srgbClr val="000000"/>
                </a:solidFill>
                <a:latin typeface="Tahoma" panose="020B0604030504040204" pitchFamily="34" charset="0"/>
                <a:ea typeface="굴림" panose="020B0600000101010101" pitchFamily="34" charset="-127"/>
              </a:rPr>
              <a:t>1	1	1	0	X	X	X	X</a:t>
            </a:r>
          </a:p>
          <a:p>
            <a:pPr>
              <a:lnSpc>
                <a:spcPts val="1500"/>
              </a:lnSpc>
            </a:pPr>
            <a:r>
              <a:rPr lang="en-US" altLang="ko-KR" sz="1600">
                <a:solidFill>
                  <a:srgbClr val="000000"/>
                </a:solidFill>
                <a:latin typeface="Tahoma" panose="020B0604030504040204" pitchFamily="34" charset="0"/>
                <a:ea typeface="굴림" panose="020B0600000101010101" pitchFamily="34" charset="-127"/>
              </a:rPr>
              <a:t>1	1	1	1	X	X	X	X</a:t>
            </a:r>
          </a:p>
        </p:txBody>
      </p:sp>
      <p:sp>
        <p:nvSpPr>
          <p:cNvPr id="46085" name="Rectangle 5">
            <a:extLst>
              <a:ext uri="{FF2B5EF4-FFF2-40B4-BE49-F238E27FC236}">
                <a16:creationId xmlns:a16="http://schemas.microsoft.com/office/drawing/2014/main" id="{51620AA5-BCB2-C54F-84A8-61CAC600BDA0}"/>
              </a:ext>
            </a:extLst>
          </p:cNvPr>
          <p:cNvSpPr>
            <a:spLocks noChangeArrowheads="1"/>
          </p:cNvSpPr>
          <p:nvPr/>
        </p:nvSpPr>
        <p:spPr bwMode="auto">
          <a:xfrm>
            <a:off x="1241425" y="4121150"/>
            <a:ext cx="17653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ts val="1800"/>
              </a:lnSpc>
            </a:pPr>
            <a:r>
              <a:rPr lang="en-US" altLang="ko-KR" sz="1600">
                <a:solidFill>
                  <a:srgbClr val="000000"/>
                </a:solidFill>
                <a:latin typeface="Tahoma" panose="020B0604030504040204" pitchFamily="34" charset="0"/>
                <a:ea typeface="굴림" panose="020B0600000101010101" pitchFamily="34" charset="-127"/>
              </a:rPr>
              <a:t>block diagram</a:t>
            </a:r>
          </a:p>
          <a:p>
            <a:pPr algn="ctr">
              <a:lnSpc>
                <a:spcPts val="1800"/>
              </a:lnSpc>
            </a:pPr>
            <a:r>
              <a:rPr lang="en-US" altLang="ko-KR" sz="1600">
                <a:solidFill>
                  <a:srgbClr val="000000"/>
                </a:solidFill>
                <a:latin typeface="Tahoma" panose="020B0604030504040204" pitchFamily="34" charset="0"/>
                <a:ea typeface="굴림" panose="020B0600000101010101" pitchFamily="34" charset="-127"/>
              </a:rPr>
              <a:t>and</a:t>
            </a:r>
          </a:p>
          <a:p>
            <a:pPr algn="ctr">
              <a:lnSpc>
                <a:spcPts val="1800"/>
              </a:lnSpc>
            </a:pPr>
            <a:r>
              <a:rPr lang="en-US" altLang="ko-KR" sz="1600">
                <a:solidFill>
                  <a:srgbClr val="000000"/>
                </a:solidFill>
                <a:latin typeface="Tahoma" panose="020B0604030504040204" pitchFamily="34" charset="0"/>
                <a:ea typeface="굴림" panose="020B0600000101010101" pitchFamily="34" charset="-127"/>
              </a:rPr>
              <a:t>truth table</a:t>
            </a:r>
          </a:p>
        </p:txBody>
      </p:sp>
      <p:sp>
        <p:nvSpPr>
          <p:cNvPr id="46086" name="Rectangle 6">
            <a:extLst>
              <a:ext uri="{FF2B5EF4-FFF2-40B4-BE49-F238E27FC236}">
                <a16:creationId xmlns:a16="http://schemas.microsoft.com/office/drawing/2014/main" id="{5D99BCAF-6CD1-5044-84B6-3699956132B6}"/>
              </a:ext>
            </a:extLst>
          </p:cNvPr>
          <p:cNvSpPr>
            <a:spLocks noChangeArrowheads="1"/>
          </p:cNvSpPr>
          <p:nvPr/>
        </p:nvSpPr>
        <p:spPr bwMode="auto">
          <a:xfrm>
            <a:off x="4873625" y="4870450"/>
            <a:ext cx="3225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ts val="1800"/>
              </a:lnSpc>
            </a:pPr>
            <a:r>
              <a:rPr lang="en-US" altLang="ko-KR" sz="1600">
                <a:solidFill>
                  <a:srgbClr val="000000"/>
                </a:solidFill>
                <a:latin typeface="Tahoma" panose="020B0604030504040204" pitchFamily="34" charset="0"/>
                <a:ea typeface="굴림" panose="020B0600000101010101" pitchFamily="34" charset="-127"/>
              </a:rPr>
              <a:t>4-variable K-map for each of </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the 4 output functions</a:t>
            </a:r>
          </a:p>
        </p:txBody>
      </p:sp>
      <p:grpSp>
        <p:nvGrpSpPr>
          <p:cNvPr id="46087" name="Group 7">
            <a:extLst>
              <a:ext uri="{FF2B5EF4-FFF2-40B4-BE49-F238E27FC236}">
                <a16:creationId xmlns:a16="http://schemas.microsoft.com/office/drawing/2014/main" id="{5D52C966-7A22-6F44-9C93-6B7F1EC492FE}"/>
              </a:ext>
            </a:extLst>
          </p:cNvPr>
          <p:cNvGrpSpPr>
            <a:grpSpLocks/>
          </p:cNvGrpSpPr>
          <p:nvPr/>
        </p:nvGrpSpPr>
        <p:grpSpPr bwMode="auto">
          <a:xfrm>
            <a:off x="965200" y="2122488"/>
            <a:ext cx="2590800" cy="1358900"/>
            <a:chOff x="384" y="3080"/>
            <a:chExt cx="1632" cy="856"/>
          </a:xfrm>
        </p:grpSpPr>
        <p:sp>
          <p:nvSpPr>
            <p:cNvPr id="46089" name="Rectangle 8">
              <a:extLst>
                <a:ext uri="{FF2B5EF4-FFF2-40B4-BE49-F238E27FC236}">
                  <a16:creationId xmlns:a16="http://schemas.microsoft.com/office/drawing/2014/main" id="{F7A9F763-6E0B-994A-A10A-572BA2269E42}"/>
                </a:ext>
              </a:extLst>
            </p:cNvPr>
            <p:cNvSpPr>
              <a:spLocks noChangeArrowheads="1"/>
            </p:cNvSpPr>
            <p:nvPr/>
          </p:nvSpPr>
          <p:spPr bwMode="auto">
            <a:xfrm>
              <a:off x="1824" y="3120"/>
              <a:ext cx="192"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20000"/>
                </a:lnSpc>
              </a:pPr>
              <a:r>
                <a:rPr lang="en-US" altLang="ko-KR" sz="1600">
                  <a:solidFill>
                    <a:srgbClr val="000000"/>
                  </a:solidFill>
                  <a:latin typeface="Tahoma" panose="020B0604030504040204" pitchFamily="34" charset="0"/>
                  <a:ea typeface="굴림" panose="020B0600000101010101" pitchFamily="34" charset="-127"/>
                </a:rPr>
                <a:t>O1</a:t>
              </a:r>
            </a:p>
            <a:p>
              <a:pPr>
                <a:lnSpc>
                  <a:spcPct val="120000"/>
                </a:lnSpc>
              </a:pPr>
              <a:r>
                <a:rPr lang="en-US" altLang="ko-KR" sz="1600">
                  <a:solidFill>
                    <a:srgbClr val="000000"/>
                  </a:solidFill>
                  <a:latin typeface="Tahoma" panose="020B0604030504040204" pitchFamily="34" charset="0"/>
                  <a:ea typeface="굴림" panose="020B0600000101010101" pitchFamily="34" charset="-127"/>
                </a:rPr>
                <a:t>O2</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O4</a:t>
              </a:r>
            </a:p>
            <a:p>
              <a:pPr>
                <a:lnSpc>
                  <a:spcPct val="120000"/>
                </a:lnSpc>
              </a:pPr>
              <a:r>
                <a:rPr lang="en-US" altLang="ko-KR" sz="1600">
                  <a:solidFill>
                    <a:srgbClr val="000000"/>
                  </a:solidFill>
                  <a:latin typeface="Tahoma" panose="020B0604030504040204" pitchFamily="34" charset="0"/>
                  <a:ea typeface="굴림" panose="020B0600000101010101" pitchFamily="34" charset="-127"/>
                </a:rPr>
                <a:t>O8</a:t>
              </a:r>
            </a:p>
          </p:txBody>
        </p:sp>
        <p:sp>
          <p:nvSpPr>
            <p:cNvPr id="46090" name="Rectangle 9">
              <a:extLst>
                <a:ext uri="{FF2B5EF4-FFF2-40B4-BE49-F238E27FC236}">
                  <a16:creationId xmlns:a16="http://schemas.microsoft.com/office/drawing/2014/main" id="{88929E12-D8B5-E946-9F11-7D9357EAA874}"/>
                </a:ext>
              </a:extLst>
            </p:cNvPr>
            <p:cNvSpPr>
              <a:spLocks noChangeArrowheads="1"/>
            </p:cNvSpPr>
            <p:nvPr/>
          </p:nvSpPr>
          <p:spPr bwMode="auto">
            <a:xfrm>
              <a:off x="912" y="3080"/>
              <a:ext cx="528" cy="856"/>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46091" name="Line 10">
              <a:extLst>
                <a:ext uri="{FF2B5EF4-FFF2-40B4-BE49-F238E27FC236}">
                  <a16:creationId xmlns:a16="http://schemas.microsoft.com/office/drawing/2014/main" id="{54E71BB5-0656-B546-86F1-5B359A63EEB1}"/>
                </a:ext>
              </a:extLst>
            </p:cNvPr>
            <p:cNvSpPr>
              <a:spLocks noChangeShapeType="1"/>
            </p:cNvSpPr>
            <p:nvPr/>
          </p:nvSpPr>
          <p:spPr bwMode="auto">
            <a:xfrm>
              <a:off x="1440" y="3224"/>
              <a:ext cx="3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46092" name="Line 11">
              <a:extLst>
                <a:ext uri="{FF2B5EF4-FFF2-40B4-BE49-F238E27FC236}">
                  <a16:creationId xmlns:a16="http://schemas.microsoft.com/office/drawing/2014/main" id="{FAC508B0-50F0-6A46-9F9D-2E893BD7D335}"/>
                </a:ext>
              </a:extLst>
            </p:cNvPr>
            <p:cNvSpPr>
              <a:spLocks noChangeShapeType="1"/>
            </p:cNvSpPr>
            <p:nvPr/>
          </p:nvSpPr>
          <p:spPr bwMode="auto">
            <a:xfrm>
              <a:off x="1440" y="3416"/>
              <a:ext cx="3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46093" name="Line 12">
              <a:extLst>
                <a:ext uri="{FF2B5EF4-FFF2-40B4-BE49-F238E27FC236}">
                  <a16:creationId xmlns:a16="http://schemas.microsoft.com/office/drawing/2014/main" id="{5572D598-FEA9-1C49-88E7-DA81E5961546}"/>
                </a:ext>
              </a:extLst>
            </p:cNvPr>
            <p:cNvSpPr>
              <a:spLocks noChangeShapeType="1"/>
            </p:cNvSpPr>
            <p:nvPr/>
          </p:nvSpPr>
          <p:spPr bwMode="auto">
            <a:xfrm>
              <a:off x="1440" y="3608"/>
              <a:ext cx="3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46094" name="Line 13">
              <a:extLst>
                <a:ext uri="{FF2B5EF4-FFF2-40B4-BE49-F238E27FC236}">
                  <a16:creationId xmlns:a16="http://schemas.microsoft.com/office/drawing/2014/main" id="{30EF0C76-560C-7745-AC60-FAD2AB4346C7}"/>
                </a:ext>
              </a:extLst>
            </p:cNvPr>
            <p:cNvSpPr>
              <a:spLocks noChangeShapeType="1"/>
            </p:cNvSpPr>
            <p:nvPr/>
          </p:nvSpPr>
          <p:spPr bwMode="auto">
            <a:xfrm>
              <a:off x="1440" y="3792"/>
              <a:ext cx="3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46095" name="Rectangle 14">
              <a:extLst>
                <a:ext uri="{FF2B5EF4-FFF2-40B4-BE49-F238E27FC236}">
                  <a16:creationId xmlns:a16="http://schemas.microsoft.com/office/drawing/2014/main" id="{33721DD1-EF78-F34B-9BBA-F412E85B6EBC}"/>
                </a:ext>
              </a:extLst>
            </p:cNvPr>
            <p:cNvSpPr>
              <a:spLocks noChangeArrowheads="1"/>
            </p:cNvSpPr>
            <p:nvPr/>
          </p:nvSpPr>
          <p:spPr bwMode="auto">
            <a:xfrm>
              <a:off x="384" y="3120"/>
              <a:ext cx="192"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50" tIns="26988" rIns="19050" bIns="26988"/>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120000"/>
                </a:lnSpc>
              </a:pPr>
              <a:r>
                <a:rPr lang="en-US" altLang="ko-KR" sz="1600">
                  <a:solidFill>
                    <a:srgbClr val="000000"/>
                  </a:solidFill>
                  <a:latin typeface="Tahoma" panose="020B0604030504040204" pitchFamily="34" charset="0"/>
                  <a:ea typeface="굴림" panose="020B0600000101010101" pitchFamily="34" charset="-127"/>
                </a:rPr>
                <a:t>I1</a:t>
              </a:r>
            </a:p>
            <a:p>
              <a:pPr>
                <a:lnSpc>
                  <a:spcPct val="120000"/>
                </a:lnSpc>
              </a:pPr>
              <a:r>
                <a:rPr lang="en-US" altLang="ko-KR" sz="1600">
                  <a:solidFill>
                    <a:srgbClr val="000000"/>
                  </a:solidFill>
                  <a:latin typeface="Tahoma" panose="020B0604030504040204" pitchFamily="34" charset="0"/>
                  <a:ea typeface="굴림" panose="020B0600000101010101" pitchFamily="34" charset="-127"/>
                </a:rPr>
                <a:t>I2</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I4</a:t>
              </a:r>
            </a:p>
            <a:p>
              <a:pPr>
                <a:lnSpc>
                  <a:spcPct val="120000"/>
                </a:lnSpc>
              </a:pPr>
              <a:r>
                <a:rPr lang="en-US" altLang="ko-KR" sz="1600">
                  <a:solidFill>
                    <a:srgbClr val="000000"/>
                  </a:solidFill>
                  <a:latin typeface="Tahoma" panose="020B0604030504040204" pitchFamily="34" charset="0"/>
                  <a:ea typeface="굴림" panose="020B0600000101010101" pitchFamily="34" charset="-127"/>
                </a:rPr>
                <a:t>I8</a:t>
              </a:r>
            </a:p>
          </p:txBody>
        </p:sp>
        <p:sp>
          <p:nvSpPr>
            <p:cNvPr id="46096" name="Line 15">
              <a:extLst>
                <a:ext uri="{FF2B5EF4-FFF2-40B4-BE49-F238E27FC236}">
                  <a16:creationId xmlns:a16="http://schemas.microsoft.com/office/drawing/2014/main" id="{CAD7B11F-7779-9F46-8534-B7D34739363A}"/>
                </a:ext>
              </a:extLst>
            </p:cNvPr>
            <p:cNvSpPr>
              <a:spLocks noChangeShapeType="1"/>
            </p:cNvSpPr>
            <p:nvPr/>
          </p:nvSpPr>
          <p:spPr bwMode="auto">
            <a:xfrm>
              <a:off x="576" y="3224"/>
              <a:ext cx="3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46097" name="Line 16">
              <a:extLst>
                <a:ext uri="{FF2B5EF4-FFF2-40B4-BE49-F238E27FC236}">
                  <a16:creationId xmlns:a16="http://schemas.microsoft.com/office/drawing/2014/main" id="{7EFFE5E7-5B77-9F47-8122-0D9A7A509E8A}"/>
                </a:ext>
              </a:extLst>
            </p:cNvPr>
            <p:cNvSpPr>
              <a:spLocks noChangeShapeType="1"/>
            </p:cNvSpPr>
            <p:nvPr/>
          </p:nvSpPr>
          <p:spPr bwMode="auto">
            <a:xfrm>
              <a:off x="576" y="3416"/>
              <a:ext cx="3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46098" name="Line 17">
              <a:extLst>
                <a:ext uri="{FF2B5EF4-FFF2-40B4-BE49-F238E27FC236}">
                  <a16:creationId xmlns:a16="http://schemas.microsoft.com/office/drawing/2014/main" id="{0DCB6FC1-2B74-DF40-82DA-639ACC470A27}"/>
                </a:ext>
              </a:extLst>
            </p:cNvPr>
            <p:cNvSpPr>
              <a:spLocks noChangeShapeType="1"/>
            </p:cNvSpPr>
            <p:nvPr/>
          </p:nvSpPr>
          <p:spPr bwMode="auto">
            <a:xfrm>
              <a:off x="576" y="3608"/>
              <a:ext cx="3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46099" name="Line 18">
              <a:extLst>
                <a:ext uri="{FF2B5EF4-FFF2-40B4-BE49-F238E27FC236}">
                  <a16:creationId xmlns:a16="http://schemas.microsoft.com/office/drawing/2014/main" id="{B509B339-C833-9D4B-895E-93D46DC59FAA}"/>
                </a:ext>
              </a:extLst>
            </p:cNvPr>
            <p:cNvSpPr>
              <a:spLocks noChangeShapeType="1"/>
            </p:cNvSpPr>
            <p:nvPr/>
          </p:nvSpPr>
          <p:spPr bwMode="auto">
            <a:xfrm>
              <a:off x="576" y="3792"/>
              <a:ext cx="336"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46088" name="Rectangle 19">
            <a:extLst>
              <a:ext uri="{FF2B5EF4-FFF2-40B4-BE49-F238E27FC236}">
                <a16:creationId xmlns:a16="http://schemas.microsoft.com/office/drawing/2014/main" id="{2D704D44-7DF6-B949-AFF0-0D26C4DEE56B}"/>
              </a:ext>
            </a:extLst>
          </p:cNvPr>
          <p:cNvSpPr>
            <a:spLocks noGrp="1" noChangeArrowheads="1"/>
          </p:cNvSpPr>
          <p:nvPr>
            <p:ph type="title"/>
          </p:nvPr>
        </p:nvSpPr>
        <p:spPr/>
        <p:txBody>
          <a:bodyPr/>
          <a:lstStyle/>
          <a:p>
            <a:pPr eaLnBrk="1" hangingPunct="1"/>
            <a:r>
              <a:rPr lang="en-US" altLang="ko-KR" b="1">
                <a:ea typeface="굴림" panose="020B0600000101010101" pitchFamily="34" charset="-127"/>
              </a:rPr>
              <a:t>Design example: BCD increment by 1</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5195044B-FAAF-7949-B083-F6FDE253F054}"/>
                  </a:ext>
                </a:extLst>
              </p14:cNvPr>
              <p14:cNvContentPartPr/>
              <p14:nvPr/>
            </p14:nvContentPartPr>
            <p14:xfrm>
              <a:off x="792000" y="753840"/>
              <a:ext cx="7759800" cy="5826240"/>
            </p14:xfrm>
          </p:contentPart>
        </mc:Choice>
        <mc:Fallback>
          <p:pic>
            <p:nvPicPr>
              <p:cNvPr id="2" name="Ink 1">
                <a:extLst>
                  <a:ext uri="{FF2B5EF4-FFF2-40B4-BE49-F238E27FC236}">
                    <a16:creationId xmlns:a16="http://schemas.microsoft.com/office/drawing/2014/main" id="{5195044B-FAAF-7949-B083-F6FDE253F054}"/>
                  </a:ext>
                </a:extLst>
              </p:cNvPr>
              <p:cNvPicPr/>
              <p:nvPr/>
            </p:nvPicPr>
            <p:blipFill>
              <a:blip r:embed="rId4"/>
              <a:stretch>
                <a:fillRect/>
              </a:stretch>
            </p:blipFill>
            <p:spPr>
              <a:xfrm>
                <a:off x="782640" y="744480"/>
                <a:ext cx="7778520" cy="5844960"/>
              </a:xfrm>
              <a:prstGeom prst="rect">
                <a:avLst/>
              </a:prstGeom>
            </p:spPr>
          </p:pic>
        </mc:Fallback>
      </mc:AlternateContent>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제목 1">
            <a:extLst>
              <a:ext uri="{FF2B5EF4-FFF2-40B4-BE49-F238E27FC236}">
                <a16:creationId xmlns:a16="http://schemas.microsoft.com/office/drawing/2014/main" id="{F4C32202-DD15-2347-9117-4F896A9B84D7}"/>
              </a:ext>
            </a:extLst>
          </p:cNvPr>
          <p:cNvSpPr>
            <a:spLocks noGrp="1" noChangeArrowheads="1"/>
          </p:cNvSpPr>
          <p:nvPr>
            <p:ph type="title"/>
          </p:nvPr>
        </p:nvSpPr>
        <p:spPr/>
        <p:txBody>
          <a:bodyPr/>
          <a:lstStyle/>
          <a:p>
            <a:r>
              <a:rPr kumimoji="1" lang="en-US" altLang="ko-KR" b="1">
                <a:ea typeface="굴림" panose="020B0600000101010101" pitchFamily="34" charset="-127"/>
              </a:rPr>
              <a:t>Agenda</a:t>
            </a:r>
            <a:endParaRPr kumimoji="1" lang="ko-KR" altLang="en-US" b="1">
              <a:ea typeface="굴림" panose="020B0600000101010101" pitchFamily="34" charset="-127"/>
            </a:endParaRPr>
          </a:p>
        </p:txBody>
      </p:sp>
      <p:sp>
        <p:nvSpPr>
          <p:cNvPr id="80898" name="내용 개체 틀 2">
            <a:extLst>
              <a:ext uri="{FF2B5EF4-FFF2-40B4-BE49-F238E27FC236}">
                <a16:creationId xmlns:a16="http://schemas.microsoft.com/office/drawing/2014/main" id="{12A711B0-8F16-BF40-B68D-DA2CB60F4286}"/>
              </a:ext>
            </a:extLst>
          </p:cNvPr>
          <p:cNvSpPr>
            <a:spLocks noGrp="1" noChangeArrowheads="1"/>
          </p:cNvSpPr>
          <p:nvPr>
            <p:ph idx="1"/>
          </p:nvPr>
        </p:nvSpPr>
        <p:spPr/>
        <p:txBody>
          <a:bodyPr/>
          <a:lstStyle/>
          <a:p>
            <a:r>
              <a:rPr kumimoji="1" lang="en-US" altLang="ko-KR" dirty="0">
                <a:ea typeface="굴림" panose="020B0600000101010101" pitchFamily="34" charset="-127"/>
              </a:rPr>
              <a:t>QM method</a:t>
            </a:r>
          </a:p>
          <a:p>
            <a:r>
              <a:rPr kumimoji="1" lang="en-US" altLang="ko-KR" dirty="0">
                <a:ea typeface="굴림" panose="020B0600000101010101" pitchFamily="34" charset="-127"/>
              </a:rPr>
              <a:t>Hazard-free circuit design</a:t>
            </a:r>
          </a:p>
          <a:p>
            <a:r>
              <a:rPr kumimoji="1" lang="en-US" altLang="ko-KR" dirty="0">
                <a:ea typeface="굴림" panose="020B0600000101010101" pitchFamily="34" charset="-127"/>
              </a:rPr>
              <a:t>Implementation methods: MUX, PLA, …</a:t>
            </a:r>
          </a:p>
          <a:p>
            <a:r>
              <a:rPr kumimoji="1" lang="en-US" altLang="ko-KR" dirty="0">
                <a:ea typeface="굴림" panose="020B0600000101010101" pitchFamily="34" charset="-127"/>
              </a:rPr>
              <a:t>Number system and 4-bit/16-bit adder</a:t>
            </a:r>
          </a:p>
          <a:p>
            <a:endParaRPr kumimoji="1" lang="en-US" altLang="ko-KR" dirty="0">
              <a:ea typeface="굴림" panose="020B0600000101010101" pitchFamily="34" charset="-127"/>
            </a:endParaRPr>
          </a:p>
          <a:p>
            <a:endParaRPr kumimoji="1" lang="en-US" altLang="ko-KR" dirty="0">
              <a:ea typeface="굴림" panose="020B0600000101010101" pitchFamily="34" charset="-127"/>
            </a:endParaRPr>
          </a:p>
          <a:p>
            <a:endParaRPr kumimoji="1" lang="ko-KR" altLang="en-US" dirty="0">
              <a:ea typeface="굴림" panose="020B0600000101010101" pitchFamily="34" charset="-127"/>
            </a:endParaRPr>
          </a:p>
        </p:txBody>
      </p:sp>
      <p:sp>
        <p:nvSpPr>
          <p:cNvPr id="80899" name="날짜 개체 틀 3">
            <a:extLst>
              <a:ext uri="{FF2B5EF4-FFF2-40B4-BE49-F238E27FC236}">
                <a16:creationId xmlns:a16="http://schemas.microsoft.com/office/drawing/2014/main" id="{B5924638-3DCB-054A-9C85-9D73474E4F9F}"/>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ko-KR" altLang="en-US">
                <a:latin typeface="Garamond" panose="02020404030301010803" pitchFamily="18" charset="0"/>
                <a:ea typeface="굴림" panose="020B0600000101010101" pitchFamily="34" charset="-127"/>
              </a:rPr>
              <a:t>V - Combinational Logic Case Studies</a:t>
            </a:r>
            <a:endParaRPr lang="en-US" altLang="en-US">
              <a:latin typeface="Garamond" panose="02020404030301010803" pitchFamily="18" charset="0"/>
              <a:ea typeface="굴림" panose="020B0600000101010101" pitchFamily="34" charset="-127"/>
            </a:endParaRPr>
          </a:p>
        </p:txBody>
      </p:sp>
      <p:sp>
        <p:nvSpPr>
          <p:cNvPr id="80900" name="바닥글 개체 틀 4">
            <a:extLst>
              <a:ext uri="{FF2B5EF4-FFF2-40B4-BE49-F238E27FC236}">
                <a16:creationId xmlns:a16="http://schemas.microsoft.com/office/drawing/2014/main" id="{5B8809D2-9997-3E4A-ADFD-2BE634BF98CF}"/>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Garamond" panose="02020404030301010803" pitchFamily="18" charset="0"/>
              </a:rPr>
              <a:t>© Copyright 2004, Gaetano Borriello and Randy H. Katz</a:t>
            </a:r>
          </a:p>
        </p:txBody>
      </p:sp>
      <p:sp>
        <p:nvSpPr>
          <p:cNvPr id="80901" name="슬라이드 번호 개체 틀 5">
            <a:extLst>
              <a:ext uri="{FF2B5EF4-FFF2-40B4-BE49-F238E27FC236}">
                <a16:creationId xmlns:a16="http://schemas.microsoft.com/office/drawing/2014/main" id="{C659601E-82D7-034A-A771-C8090B22C02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83C9B91-1019-C342-939E-973B4E20CF5C}" type="slidenum">
              <a:rPr lang="en-US" altLang="en-US" smtClean="0">
                <a:latin typeface="Garamond" panose="02020404030301010803" pitchFamily="18" charset="0"/>
              </a:rPr>
              <a:pPr/>
              <a:t>40</a:t>
            </a:fld>
            <a:endParaRPr lang="en-US" altLang="en-US">
              <a:latin typeface="Garamond" panose="02020404030301010803" pitchFamily="18" charset="0"/>
            </a:endParaRPr>
          </a:p>
        </p:txBody>
      </p:sp>
    </p:spTree>
    <p:extLst>
      <p:ext uri="{BB962C8B-B14F-4D97-AF65-F5344CB8AC3E}">
        <p14:creationId xmlns:p14="http://schemas.microsoft.com/office/powerpoint/2010/main" val="39037335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9">
            <a:extLst>
              <a:ext uri="{FF2B5EF4-FFF2-40B4-BE49-F238E27FC236}">
                <a16:creationId xmlns:a16="http://schemas.microsoft.com/office/drawing/2014/main" id="{B23E5463-4710-1544-A6C5-24C89FD211B5}"/>
              </a:ext>
            </a:extLst>
          </p:cNvPr>
          <p:cNvSpPr>
            <a:spLocks noGrp="1" noChangeArrowheads="1"/>
          </p:cNvSpPr>
          <p:nvPr>
            <p:ph type="title"/>
          </p:nvPr>
        </p:nvSpPr>
        <p:spPr/>
        <p:txBody>
          <a:bodyPr/>
          <a:lstStyle/>
          <a:p>
            <a:pPr eaLnBrk="1" hangingPunct="1"/>
            <a:r>
              <a:rPr lang="en-US" altLang="ko-KR" b="1">
                <a:ea typeface="굴림" panose="020B0600000101010101" pitchFamily="34" charset="-127"/>
              </a:rPr>
              <a:t>Number systems</a:t>
            </a:r>
          </a:p>
        </p:txBody>
      </p:sp>
      <p:sp>
        <p:nvSpPr>
          <p:cNvPr id="111618" name="Rectangle 10">
            <a:extLst>
              <a:ext uri="{FF2B5EF4-FFF2-40B4-BE49-F238E27FC236}">
                <a16:creationId xmlns:a16="http://schemas.microsoft.com/office/drawing/2014/main" id="{C748CD96-94B5-3242-97C9-9A64D07357B6}"/>
              </a:ext>
            </a:extLst>
          </p:cNvPr>
          <p:cNvSpPr>
            <a:spLocks noGrp="1" noChangeArrowheads="1"/>
          </p:cNvSpPr>
          <p:nvPr>
            <p:ph type="body" idx="1"/>
          </p:nvPr>
        </p:nvSpPr>
        <p:spPr>
          <a:xfrm>
            <a:off x="381000" y="976313"/>
            <a:ext cx="8397875" cy="3665537"/>
          </a:xfrm>
        </p:spPr>
        <p:txBody>
          <a:bodyPr/>
          <a:lstStyle/>
          <a:p>
            <a:pPr eaLnBrk="1" hangingPunct="1"/>
            <a:r>
              <a:rPr lang="en-US" altLang="ko-KR" sz="2000" b="1">
                <a:ea typeface="굴림" panose="020B0600000101010101" pitchFamily="34" charset="-127"/>
              </a:rPr>
              <a:t>Representation of positive numbers is the same in most systems </a:t>
            </a:r>
          </a:p>
          <a:p>
            <a:pPr eaLnBrk="1" hangingPunct="1"/>
            <a:r>
              <a:rPr lang="en-US" altLang="ko-KR" sz="2000" b="1">
                <a:ea typeface="굴림" panose="020B0600000101010101" pitchFamily="34" charset="-127"/>
              </a:rPr>
              <a:t>Major differences are in how negative numbers are represented </a:t>
            </a:r>
          </a:p>
          <a:p>
            <a:pPr eaLnBrk="1" hangingPunct="1"/>
            <a:r>
              <a:rPr lang="en-US" altLang="ko-KR" sz="2000" b="1">
                <a:ea typeface="굴림" panose="020B0600000101010101" pitchFamily="34" charset="-127"/>
              </a:rPr>
              <a:t>Representation of negative numbers come in three major schemes</a:t>
            </a:r>
          </a:p>
          <a:p>
            <a:pPr lvl="1" eaLnBrk="1" hangingPunct="1"/>
            <a:r>
              <a:rPr lang="en-US" altLang="ko-KR" sz="1800">
                <a:ea typeface="굴림" panose="020B0600000101010101" pitchFamily="34" charset="-127"/>
              </a:rPr>
              <a:t>sign and magnitude</a:t>
            </a:r>
          </a:p>
          <a:p>
            <a:pPr lvl="1" eaLnBrk="1" hangingPunct="1"/>
            <a:r>
              <a:rPr lang="en-US" altLang="ko-KR" sz="1800">
                <a:ea typeface="굴림" panose="020B0600000101010101" pitchFamily="34" charset="-127"/>
              </a:rPr>
              <a:t>1s complement</a:t>
            </a:r>
          </a:p>
          <a:p>
            <a:pPr lvl="1" eaLnBrk="1" hangingPunct="1"/>
            <a:r>
              <a:rPr lang="en-US" altLang="ko-KR" sz="1800">
                <a:ea typeface="굴림" panose="020B0600000101010101" pitchFamily="34" charset="-127"/>
              </a:rPr>
              <a:t>2s complement</a:t>
            </a:r>
          </a:p>
          <a:p>
            <a:pPr eaLnBrk="1" hangingPunct="1"/>
            <a:r>
              <a:rPr lang="en-US" altLang="ko-KR" sz="2000" b="1">
                <a:ea typeface="굴림" panose="020B0600000101010101" pitchFamily="34" charset="-127"/>
              </a:rPr>
              <a:t>Assumptions</a:t>
            </a:r>
          </a:p>
          <a:p>
            <a:pPr lvl="1" eaLnBrk="1" hangingPunct="1"/>
            <a:r>
              <a:rPr lang="en-US" altLang="ko-KR" sz="1800">
                <a:ea typeface="굴림" panose="020B0600000101010101" pitchFamily="34" charset="-127"/>
              </a:rPr>
              <a:t>we'll assume a 4 bit machine word </a:t>
            </a:r>
          </a:p>
          <a:p>
            <a:pPr lvl="1" eaLnBrk="1" hangingPunct="1"/>
            <a:r>
              <a:rPr lang="en-US" altLang="ko-KR" sz="1800">
                <a:ea typeface="굴림" panose="020B0600000101010101" pitchFamily="34" charset="-127"/>
              </a:rPr>
              <a:t>16 different values can be represented </a:t>
            </a:r>
          </a:p>
          <a:p>
            <a:pPr lvl="1" eaLnBrk="1" hangingPunct="1"/>
            <a:r>
              <a:rPr lang="en-US" altLang="ko-KR" sz="1800">
                <a:ea typeface="굴림" panose="020B0600000101010101" pitchFamily="34" charset="-127"/>
              </a:rPr>
              <a:t>roughly half are positive, half are negative</a:t>
            </a:r>
          </a:p>
        </p:txBody>
      </p:sp>
      <p:sp>
        <p:nvSpPr>
          <p:cNvPr id="111619" name="Text Box 11">
            <a:extLst>
              <a:ext uri="{FF2B5EF4-FFF2-40B4-BE49-F238E27FC236}">
                <a16:creationId xmlns:a16="http://schemas.microsoft.com/office/drawing/2014/main" id="{2F5839CD-6700-DB44-9F78-F18C657A5507}"/>
              </a:ext>
            </a:extLst>
          </p:cNvPr>
          <p:cNvSpPr txBox="1">
            <a:spLocks noChangeArrowheads="1"/>
          </p:cNvSpPr>
          <p:nvPr/>
        </p:nvSpPr>
        <p:spPr bwMode="auto">
          <a:xfrm>
            <a:off x="-28575" y="4713288"/>
            <a:ext cx="9271000" cy="1311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r>
              <a:rPr lang="en-US" altLang="ko-KR" sz="2000">
                <a:solidFill>
                  <a:srgbClr val="009900"/>
                </a:solidFill>
                <a:latin typeface="Times New Roman" panose="02020603050405020304" pitchFamily="18" charset="0"/>
                <a:ea typeface="굴림" panose="020B0600000101010101" pitchFamily="34" charset="-127"/>
              </a:rPr>
              <a:t>To design arithmetic functions, we have to understand how a number is represented in computers.  We talked about binary coding, BCD coding and so on. Here we choose the binary coding as the basic representation system but will focus on how negative numbers  are expressed.</a:t>
            </a:r>
            <a:endParaRPr lang="en-US" altLang="ko-KR" sz="1800">
              <a:ea typeface="굴림" panose="020B0600000101010101" pitchFamily="34" charset="-127"/>
            </a:endParaRPr>
          </a:p>
        </p:txBody>
      </p:sp>
      <p:sp>
        <p:nvSpPr>
          <p:cNvPr id="111620" name="Text Box 12">
            <a:extLst>
              <a:ext uri="{FF2B5EF4-FFF2-40B4-BE49-F238E27FC236}">
                <a16:creationId xmlns:a16="http://schemas.microsoft.com/office/drawing/2014/main" id="{6AA93A40-657E-A64D-89CB-15D56F65B68E}"/>
              </a:ext>
            </a:extLst>
          </p:cNvPr>
          <p:cNvSpPr txBox="1">
            <a:spLocks noChangeArrowheads="1"/>
          </p:cNvSpPr>
          <p:nvPr/>
        </p:nvSpPr>
        <p:spPr bwMode="auto">
          <a:xfrm>
            <a:off x="-28575" y="5994400"/>
            <a:ext cx="9271000" cy="701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r>
              <a:rPr lang="en-US" altLang="ko-KR" sz="2000">
                <a:solidFill>
                  <a:srgbClr val="009900"/>
                </a:solidFill>
                <a:latin typeface="Times New Roman" panose="02020603050405020304" pitchFamily="18" charset="0"/>
                <a:ea typeface="굴림" panose="020B0600000101010101" pitchFamily="34" charset="-127"/>
              </a:rPr>
              <a:t>For the purpose of illustration, we consider the case of using 4 wires to represent a digit (positive and negative and zero).</a:t>
            </a:r>
            <a:endParaRPr lang="en-US" altLang="ko-KR" sz="1800">
              <a:ea typeface="굴림" panose="020B0600000101010101" pitchFamily="34" charset="-127"/>
            </a:endParaRPr>
          </a:p>
        </p:txBody>
      </p:sp>
      <p:sp>
        <p:nvSpPr>
          <p:cNvPr id="111621" name="슬라이드 번호 개체 틀 5">
            <a:extLst>
              <a:ext uri="{FF2B5EF4-FFF2-40B4-BE49-F238E27FC236}">
                <a16:creationId xmlns:a16="http://schemas.microsoft.com/office/drawing/2014/main" id="{BE313B54-62E6-904B-8184-065993F86C20}"/>
              </a:ext>
            </a:extLst>
          </p:cNvPr>
          <p:cNvSpPr>
            <a:spLocks noGrp="1"/>
          </p:cNvSpPr>
          <p:nvPr>
            <p:ph type="sldNum" sz="quarter" idx="12"/>
          </p:nvPr>
        </p:nvSpPr>
        <p:spPr>
          <a:xfrm>
            <a:off x="7107238" y="6483350"/>
            <a:ext cx="2163762" cy="463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8F2BCC4C-BC59-2543-A667-6D8CF7E8CEF7}" type="slidenum">
              <a:rPr lang="en-US" altLang="en-US" sz="1200" smtClean="0">
                <a:latin typeface="Garamond" panose="02020404030301010803" pitchFamily="18" charset="0"/>
              </a:rPr>
              <a:pPr>
                <a:spcBef>
                  <a:spcPct val="0"/>
                </a:spcBef>
                <a:buClrTx/>
                <a:buSzTx/>
                <a:buFontTx/>
                <a:buNone/>
              </a:pPr>
              <a:t>41</a:t>
            </a:fld>
            <a:endParaRPr lang="en-US" altLang="en-US" sz="1200">
              <a:latin typeface="Garamond" panose="02020404030301010803" pitchFamily="18" charset="0"/>
            </a:endParaRPr>
          </a:p>
        </p:txBody>
      </p:sp>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슬라이드 번호 개체 틀 5">
            <a:extLst>
              <a:ext uri="{FF2B5EF4-FFF2-40B4-BE49-F238E27FC236}">
                <a16:creationId xmlns:a16="http://schemas.microsoft.com/office/drawing/2014/main" id="{94B1BA0D-77F5-7D44-94AC-D7FD9381467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A75CF132-7565-174D-9E81-62939AF5A679}" type="slidenum">
              <a:rPr lang="en-US" altLang="en-US" sz="1200" smtClean="0">
                <a:latin typeface="Garamond" panose="02020404030301010803" pitchFamily="18" charset="0"/>
              </a:rPr>
              <a:pPr>
                <a:spcBef>
                  <a:spcPct val="0"/>
                </a:spcBef>
                <a:buClrTx/>
                <a:buSzTx/>
                <a:buFontTx/>
                <a:buNone/>
              </a:pPr>
              <a:t>42</a:t>
            </a:fld>
            <a:endParaRPr lang="en-US" altLang="en-US" sz="1200">
              <a:latin typeface="Garamond" panose="02020404030301010803" pitchFamily="18" charset="0"/>
            </a:endParaRPr>
          </a:p>
        </p:txBody>
      </p:sp>
      <p:sp>
        <p:nvSpPr>
          <p:cNvPr id="113666" name="Rectangle 9">
            <a:extLst>
              <a:ext uri="{FF2B5EF4-FFF2-40B4-BE49-F238E27FC236}">
                <a16:creationId xmlns:a16="http://schemas.microsoft.com/office/drawing/2014/main" id="{E6129C52-3996-7D43-BD5B-AF22B9FFAD7E}"/>
              </a:ext>
            </a:extLst>
          </p:cNvPr>
          <p:cNvSpPr>
            <a:spLocks noChangeArrowheads="1"/>
          </p:cNvSpPr>
          <p:nvPr/>
        </p:nvSpPr>
        <p:spPr bwMode="auto">
          <a:xfrm>
            <a:off x="2076450" y="3352800"/>
            <a:ext cx="15367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2100"/>
              </a:lnSpc>
              <a:spcBef>
                <a:spcPct val="0"/>
              </a:spcBef>
              <a:buClrTx/>
              <a:buSzTx/>
              <a:buFontTx/>
              <a:buNone/>
            </a:pPr>
            <a:r>
              <a:rPr lang="en-US" altLang="ko-KR" sz="1600">
                <a:solidFill>
                  <a:srgbClr val="FF0000"/>
                </a:solidFill>
                <a:latin typeface="Tahoma" panose="020B0604030504040204" pitchFamily="34" charset="0"/>
                <a:ea typeface="굴림" panose="020B0600000101010101" pitchFamily="34" charset="-127"/>
              </a:rPr>
              <a:t>0 100 = + 4</a:t>
            </a:r>
            <a:br>
              <a:rPr lang="en-US" altLang="ko-KR" sz="1600">
                <a:solidFill>
                  <a:srgbClr val="FF0000"/>
                </a:solidFill>
                <a:latin typeface="Tahoma" panose="020B0604030504040204" pitchFamily="34" charset="0"/>
                <a:ea typeface="굴림" panose="020B0600000101010101" pitchFamily="34" charset="-127"/>
              </a:rPr>
            </a:br>
            <a:br>
              <a:rPr lang="en-US" altLang="ko-KR" sz="1600">
                <a:solidFill>
                  <a:srgbClr val="FF0000"/>
                </a:solidFill>
                <a:latin typeface="Tahoma" panose="020B0604030504040204" pitchFamily="34" charset="0"/>
                <a:ea typeface="굴림" panose="020B0600000101010101" pitchFamily="34" charset="-127"/>
              </a:rPr>
            </a:br>
            <a:r>
              <a:rPr lang="en-US" altLang="ko-KR" sz="1600">
                <a:solidFill>
                  <a:srgbClr val="FF0000"/>
                </a:solidFill>
                <a:latin typeface="Tahoma" panose="020B0604030504040204" pitchFamily="34" charset="0"/>
                <a:ea typeface="굴림" panose="020B0600000101010101" pitchFamily="34" charset="-127"/>
              </a:rPr>
              <a:t>1 100 = – 4</a:t>
            </a:r>
          </a:p>
        </p:txBody>
      </p:sp>
      <p:grpSp>
        <p:nvGrpSpPr>
          <p:cNvPr id="113667" name="Group 44">
            <a:extLst>
              <a:ext uri="{FF2B5EF4-FFF2-40B4-BE49-F238E27FC236}">
                <a16:creationId xmlns:a16="http://schemas.microsoft.com/office/drawing/2014/main" id="{94006F68-2A21-A54D-BF22-DAB956DA2FF2}"/>
              </a:ext>
            </a:extLst>
          </p:cNvPr>
          <p:cNvGrpSpPr>
            <a:grpSpLocks/>
          </p:cNvGrpSpPr>
          <p:nvPr/>
        </p:nvGrpSpPr>
        <p:grpSpPr bwMode="auto">
          <a:xfrm>
            <a:off x="5308600" y="1352550"/>
            <a:ext cx="3556000" cy="3530600"/>
            <a:chOff x="3152" y="1544"/>
            <a:chExt cx="2240" cy="2224"/>
          </a:xfrm>
        </p:grpSpPr>
        <p:sp>
          <p:nvSpPr>
            <p:cNvPr id="113671" name="Rectangle 10">
              <a:extLst>
                <a:ext uri="{FF2B5EF4-FFF2-40B4-BE49-F238E27FC236}">
                  <a16:creationId xmlns:a16="http://schemas.microsoft.com/office/drawing/2014/main" id="{D58FB693-4DF0-3B48-BC2F-FD22E0926145}"/>
                </a:ext>
              </a:extLst>
            </p:cNvPr>
            <p:cNvSpPr>
              <a:spLocks noChangeArrowheads="1"/>
            </p:cNvSpPr>
            <p:nvPr/>
          </p:nvSpPr>
          <p:spPr bwMode="auto">
            <a:xfrm>
              <a:off x="4480" y="1544"/>
              <a:ext cx="224"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600"/>
                </a:lnSpc>
                <a:spcBef>
                  <a:spcPct val="0"/>
                </a:spcBef>
                <a:buClrTx/>
                <a:buSzTx/>
                <a:buFontTx/>
                <a:buNone/>
              </a:pPr>
              <a:r>
                <a:rPr lang="en-US" altLang="ko-KR" sz="1600">
                  <a:solidFill>
                    <a:srgbClr val="FF0000"/>
                  </a:solidFill>
                  <a:latin typeface="Tahoma" panose="020B0604030504040204" pitchFamily="34" charset="0"/>
                  <a:ea typeface="굴림" panose="020B0600000101010101" pitchFamily="34" charset="-127"/>
                </a:rPr>
                <a:t>+0</a:t>
              </a:r>
            </a:p>
          </p:txBody>
        </p:sp>
        <p:sp>
          <p:nvSpPr>
            <p:cNvPr id="113672" name="Rectangle 11">
              <a:extLst>
                <a:ext uri="{FF2B5EF4-FFF2-40B4-BE49-F238E27FC236}">
                  <a16:creationId xmlns:a16="http://schemas.microsoft.com/office/drawing/2014/main" id="{64467CF5-A965-324F-B026-1D59E8FF5EE5}"/>
                </a:ext>
              </a:extLst>
            </p:cNvPr>
            <p:cNvSpPr>
              <a:spLocks noChangeArrowheads="1"/>
            </p:cNvSpPr>
            <p:nvPr/>
          </p:nvSpPr>
          <p:spPr bwMode="auto">
            <a:xfrm>
              <a:off x="4832" y="1744"/>
              <a:ext cx="224"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600"/>
                </a:lnSpc>
                <a:spcBef>
                  <a:spcPct val="0"/>
                </a:spcBef>
                <a:buClrTx/>
                <a:buSzTx/>
                <a:buFontTx/>
                <a:buNone/>
              </a:pPr>
              <a:r>
                <a:rPr lang="en-US" altLang="ko-KR" sz="1600">
                  <a:solidFill>
                    <a:srgbClr val="FF0000"/>
                  </a:solidFill>
                  <a:latin typeface="Tahoma" panose="020B0604030504040204" pitchFamily="34" charset="0"/>
                  <a:ea typeface="굴림" panose="020B0600000101010101" pitchFamily="34" charset="-127"/>
                </a:rPr>
                <a:t>+1</a:t>
              </a:r>
            </a:p>
          </p:txBody>
        </p:sp>
        <p:sp>
          <p:nvSpPr>
            <p:cNvPr id="113673" name="Rectangle 12">
              <a:extLst>
                <a:ext uri="{FF2B5EF4-FFF2-40B4-BE49-F238E27FC236}">
                  <a16:creationId xmlns:a16="http://schemas.microsoft.com/office/drawing/2014/main" id="{62549406-4C39-224F-B6A1-C35AFAB2D1AF}"/>
                </a:ext>
              </a:extLst>
            </p:cNvPr>
            <p:cNvSpPr>
              <a:spLocks noChangeArrowheads="1"/>
            </p:cNvSpPr>
            <p:nvPr/>
          </p:nvSpPr>
          <p:spPr bwMode="auto">
            <a:xfrm>
              <a:off x="5064" y="2040"/>
              <a:ext cx="224"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600"/>
                </a:lnSpc>
                <a:spcBef>
                  <a:spcPct val="0"/>
                </a:spcBef>
                <a:buClrTx/>
                <a:buSzTx/>
                <a:buFontTx/>
                <a:buNone/>
              </a:pPr>
              <a:r>
                <a:rPr lang="en-US" altLang="ko-KR" sz="1600">
                  <a:solidFill>
                    <a:srgbClr val="FF0000"/>
                  </a:solidFill>
                  <a:latin typeface="Tahoma" panose="020B0604030504040204" pitchFamily="34" charset="0"/>
                  <a:ea typeface="굴림" panose="020B0600000101010101" pitchFamily="34" charset="-127"/>
                </a:rPr>
                <a:t>+2</a:t>
              </a:r>
            </a:p>
          </p:txBody>
        </p:sp>
        <p:sp>
          <p:nvSpPr>
            <p:cNvPr id="113674" name="Rectangle 13">
              <a:extLst>
                <a:ext uri="{FF2B5EF4-FFF2-40B4-BE49-F238E27FC236}">
                  <a16:creationId xmlns:a16="http://schemas.microsoft.com/office/drawing/2014/main" id="{C89B5C2F-B5CB-EF47-B4E8-D29A483B7476}"/>
                </a:ext>
              </a:extLst>
            </p:cNvPr>
            <p:cNvSpPr>
              <a:spLocks noChangeArrowheads="1"/>
            </p:cNvSpPr>
            <p:nvPr/>
          </p:nvSpPr>
          <p:spPr bwMode="auto">
            <a:xfrm>
              <a:off x="5152" y="2352"/>
              <a:ext cx="224"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600"/>
                </a:lnSpc>
                <a:spcBef>
                  <a:spcPct val="0"/>
                </a:spcBef>
                <a:buClrTx/>
                <a:buSzTx/>
                <a:buFontTx/>
                <a:buNone/>
              </a:pPr>
              <a:r>
                <a:rPr lang="en-US" altLang="ko-KR" sz="1600">
                  <a:solidFill>
                    <a:srgbClr val="FF0000"/>
                  </a:solidFill>
                  <a:latin typeface="Tahoma" panose="020B0604030504040204" pitchFamily="34" charset="0"/>
                  <a:ea typeface="굴림" panose="020B0600000101010101" pitchFamily="34" charset="-127"/>
                </a:rPr>
                <a:t>+3</a:t>
              </a:r>
            </a:p>
          </p:txBody>
        </p:sp>
        <p:sp>
          <p:nvSpPr>
            <p:cNvPr id="113675" name="Rectangle 14">
              <a:extLst>
                <a:ext uri="{FF2B5EF4-FFF2-40B4-BE49-F238E27FC236}">
                  <a16:creationId xmlns:a16="http://schemas.microsoft.com/office/drawing/2014/main" id="{D036CB9D-DB65-3C41-A8BE-2E694197A8BE}"/>
                </a:ext>
              </a:extLst>
            </p:cNvPr>
            <p:cNvSpPr>
              <a:spLocks noChangeArrowheads="1"/>
            </p:cNvSpPr>
            <p:nvPr/>
          </p:nvSpPr>
          <p:spPr bwMode="auto">
            <a:xfrm>
              <a:off x="5168" y="2712"/>
              <a:ext cx="224"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600"/>
                </a:lnSpc>
                <a:spcBef>
                  <a:spcPct val="0"/>
                </a:spcBef>
                <a:buClrTx/>
                <a:buSzTx/>
                <a:buFontTx/>
                <a:buNone/>
              </a:pPr>
              <a:r>
                <a:rPr lang="en-US" altLang="ko-KR" sz="1600">
                  <a:solidFill>
                    <a:srgbClr val="FF0000"/>
                  </a:solidFill>
                  <a:latin typeface="Tahoma" panose="020B0604030504040204" pitchFamily="34" charset="0"/>
                  <a:ea typeface="굴림" panose="020B0600000101010101" pitchFamily="34" charset="-127"/>
                </a:rPr>
                <a:t>+4</a:t>
              </a:r>
            </a:p>
          </p:txBody>
        </p:sp>
        <p:sp>
          <p:nvSpPr>
            <p:cNvPr id="113676" name="Rectangle 15">
              <a:extLst>
                <a:ext uri="{FF2B5EF4-FFF2-40B4-BE49-F238E27FC236}">
                  <a16:creationId xmlns:a16="http://schemas.microsoft.com/office/drawing/2014/main" id="{D5B661F6-DCCF-D349-86DA-29E69049B460}"/>
                </a:ext>
              </a:extLst>
            </p:cNvPr>
            <p:cNvSpPr>
              <a:spLocks noChangeArrowheads="1"/>
            </p:cNvSpPr>
            <p:nvPr/>
          </p:nvSpPr>
          <p:spPr bwMode="auto">
            <a:xfrm>
              <a:off x="5064" y="3000"/>
              <a:ext cx="224"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600"/>
                </a:lnSpc>
                <a:spcBef>
                  <a:spcPct val="0"/>
                </a:spcBef>
                <a:buClrTx/>
                <a:buSzTx/>
                <a:buFontTx/>
                <a:buNone/>
              </a:pPr>
              <a:r>
                <a:rPr lang="en-US" altLang="ko-KR" sz="1600">
                  <a:solidFill>
                    <a:srgbClr val="FF0000"/>
                  </a:solidFill>
                  <a:latin typeface="Tahoma" panose="020B0604030504040204" pitchFamily="34" charset="0"/>
                  <a:ea typeface="굴림" panose="020B0600000101010101" pitchFamily="34" charset="-127"/>
                </a:rPr>
                <a:t>+5</a:t>
              </a:r>
            </a:p>
          </p:txBody>
        </p:sp>
        <p:sp>
          <p:nvSpPr>
            <p:cNvPr id="113677" name="Rectangle 16">
              <a:extLst>
                <a:ext uri="{FF2B5EF4-FFF2-40B4-BE49-F238E27FC236}">
                  <a16:creationId xmlns:a16="http://schemas.microsoft.com/office/drawing/2014/main" id="{8EADBAB7-7835-994B-8FE5-FD7F5C2007C3}"/>
                </a:ext>
              </a:extLst>
            </p:cNvPr>
            <p:cNvSpPr>
              <a:spLocks noChangeArrowheads="1"/>
            </p:cNvSpPr>
            <p:nvPr/>
          </p:nvSpPr>
          <p:spPr bwMode="auto">
            <a:xfrm>
              <a:off x="4856" y="3280"/>
              <a:ext cx="224"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600"/>
                </a:lnSpc>
                <a:spcBef>
                  <a:spcPct val="0"/>
                </a:spcBef>
                <a:buClrTx/>
                <a:buSzTx/>
                <a:buFontTx/>
                <a:buNone/>
              </a:pPr>
              <a:r>
                <a:rPr lang="en-US" altLang="ko-KR" sz="1600">
                  <a:solidFill>
                    <a:srgbClr val="FF0000"/>
                  </a:solidFill>
                  <a:latin typeface="Tahoma" panose="020B0604030504040204" pitchFamily="34" charset="0"/>
                  <a:ea typeface="굴림" panose="020B0600000101010101" pitchFamily="34" charset="-127"/>
                </a:rPr>
                <a:t>+6</a:t>
              </a:r>
            </a:p>
          </p:txBody>
        </p:sp>
        <p:sp>
          <p:nvSpPr>
            <p:cNvPr id="113678" name="Rectangle 17">
              <a:extLst>
                <a:ext uri="{FF2B5EF4-FFF2-40B4-BE49-F238E27FC236}">
                  <a16:creationId xmlns:a16="http://schemas.microsoft.com/office/drawing/2014/main" id="{D5C3E333-2657-B841-8766-B3694E95431A}"/>
                </a:ext>
              </a:extLst>
            </p:cNvPr>
            <p:cNvSpPr>
              <a:spLocks noChangeArrowheads="1"/>
            </p:cNvSpPr>
            <p:nvPr/>
          </p:nvSpPr>
          <p:spPr bwMode="auto">
            <a:xfrm>
              <a:off x="4440" y="3536"/>
              <a:ext cx="224"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600"/>
                </a:lnSpc>
                <a:spcBef>
                  <a:spcPct val="0"/>
                </a:spcBef>
                <a:buClrTx/>
                <a:buSzTx/>
                <a:buFontTx/>
                <a:buNone/>
              </a:pPr>
              <a:r>
                <a:rPr lang="en-US" altLang="ko-KR" sz="1600">
                  <a:solidFill>
                    <a:srgbClr val="FF0000"/>
                  </a:solidFill>
                  <a:latin typeface="Tahoma" panose="020B0604030504040204" pitchFamily="34" charset="0"/>
                  <a:ea typeface="굴림" panose="020B0600000101010101" pitchFamily="34" charset="-127"/>
                </a:rPr>
                <a:t>+7</a:t>
              </a:r>
            </a:p>
          </p:txBody>
        </p:sp>
        <p:sp>
          <p:nvSpPr>
            <p:cNvPr id="113679" name="Rectangle 18">
              <a:extLst>
                <a:ext uri="{FF2B5EF4-FFF2-40B4-BE49-F238E27FC236}">
                  <a16:creationId xmlns:a16="http://schemas.microsoft.com/office/drawing/2014/main" id="{76531B21-83CB-7648-A9DE-BCCD03AD60F1}"/>
                </a:ext>
              </a:extLst>
            </p:cNvPr>
            <p:cNvSpPr>
              <a:spLocks noChangeArrowheads="1"/>
            </p:cNvSpPr>
            <p:nvPr/>
          </p:nvSpPr>
          <p:spPr bwMode="auto">
            <a:xfrm>
              <a:off x="3880" y="3544"/>
              <a:ext cx="312"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600"/>
                </a:lnSpc>
                <a:spcBef>
                  <a:spcPct val="0"/>
                </a:spcBef>
                <a:buClrTx/>
                <a:buSzTx/>
                <a:buFontTx/>
                <a:buNone/>
              </a:pPr>
              <a:r>
                <a:rPr lang="en-US" altLang="ko-KR" sz="1600">
                  <a:solidFill>
                    <a:srgbClr val="FF0000"/>
                  </a:solidFill>
                  <a:latin typeface="Tahoma" panose="020B0604030504040204" pitchFamily="34" charset="0"/>
                  <a:ea typeface="굴림" panose="020B0600000101010101" pitchFamily="34" charset="-127"/>
                </a:rPr>
                <a:t>–8</a:t>
              </a:r>
            </a:p>
          </p:txBody>
        </p:sp>
        <p:sp>
          <p:nvSpPr>
            <p:cNvPr id="113680" name="Rectangle 19">
              <a:extLst>
                <a:ext uri="{FF2B5EF4-FFF2-40B4-BE49-F238E27FC236}">
                  <a16:creationId xmlns:a16="http://schemas.microsoft.com/office/drawing/2014/main" id="{A6317A27-C970-3740-8A5A-C605160A1056}"/>
                </a:ext>
              </a:extLst>
            </p:cNvPr>
            <p:cNvSpPr>
              <a:spLocks noChangeArrowheads="1"/>
            </p:cNvSpPr>
            <p:nvPr/>
          </p:nvSpPr>
          <p:spPr bwMode="auto">
            <a:xfrm>
              <a:off x="3488" y="3312"/>
              <a:ext cx="304"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600"/>
                </a:lnSpc>
                <a:spcBef>
                  <a:spcPct val="0"/>
                </a:spcBef>
                <a:buClrTx/>
                <a:buSzTx/>
                <a:buFontTx/>
                <a:buNone/>
              </a:pPr>
              <a:r>
                <a:rPr lang="en-US" altLang="ko-KR" sz="1600">
                  <a:solidFill>
                    <a:srgbClr val="FF0000"/>
                  </a:solidFill>
                  <a:latin typeface="Tahoma" panose="020B0604030504040204" pitchFamily="34" charset="0"/>
                  <a:ea typeface="굴림" panose="020B0600000101010101" pitchFamily="34" charset="-127"/>
                </a:rPr>
                <a:t>–7</a:t>
              </a:r>
            </a:p>
          </p:txBody>
        </p:sp>
        <p:sp>
          <p:nvSpPr>
            <p:cNvPr id="113681" name="Rectangle 20">
              <a:extLst>
                <a:ext uri="{FF2B5EF4-FFF2-40B4-BE49-F238E27FC236}">
                  <a16:creationId xmlns:a16="http://schemas.microsoft.com/office/drawing/2014/main" id="{155B9621-DA8B-8643-9F27-4F3B06D62190}"/>
                </a:ext>
              </a:extLst>
            </p:cNvPr>
            <p:cNvSpPr>
              <a:spLocks noChangeArrowheads="1"/>
            </p:cNvSpPr>
            <p:nvPr/>
          </p:nvSpPr>
          <p:spPr bwMode="auto">
            <a:xfrm>
              <a:off x="3240" y="2968"/>
              <a:ext cx="240"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600"/>
                </a:lnSpc>
                <a:spcBef>
                  <a:spcPct val="0"/>
                </a:spcBef>
                <a:buClrTx/>
                <a:buSzTx/>
                <a:buFontTx/>
                <a:buNone/>
              </a:pPr>
              <a:r>
                <a:rPr lang="en-US" altLang="ko-KR" sz="1600">
                  <a:solidFill>
                    <a:srgbClr val="FF0000"/>
                  </a:solidFill>
                  <a:latin typeface="Tahoma" panose="020B0604030504040204" pitchFamily="34" charset="0"/>
                  <a:ea typeface="굴림" panose="020B0600000101010101" pitchFamily="34" charset="-127"/>
                </a:rPr>
                <a:t>–6</a:t>
              </a:r>
            </a:p>
          </p:txBody>
        </p:sp>
        <p:sp>
          <p:nvSpPr>
            <p:cNvPr id="113682" name="Rectangle 21">
              <a:extLst>
                <a:ext uri="{FF2B5EF4-FFF2-40B4-BE49-F238E27FC236}">
                  <a16:creationId xmlns:a16="http://schemas.microsoft.com/office/drawing/2014/main" id="{51CCC991-37AC-0347-8AAB-6D50A2A5D7A9}"/>
                </a:ext>
              </a:extLst>
            </p:cNvPr>
            <p:cNvSpPr>
              <a:spLocks noChangeArrowheads="1"/>
            </p:cNvSpPr>
            <p:nvPr/>
          </p:nvSpPr>
          <p:spPr bwMode="auto">
            <a:xfrm>
              <a:off x="3168" y="2672"/>
              <a:ext cx="248"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600"/>
                </a:lnSpc>
                <a:spcBef>
                  <a:spcPct val="0"/>
                </a:spcBef>
                <a:buClrTx/>
                <a:buSzTx/>
                <a:buFontTx/>
                <a:buNone/>
              </a:pPr>
              <a:r>
                <a:rPr lang="en-US" altLang="ko-KR" sz="1600">
                  <a:solidFill>
                    <a:srgbClr val="FF0000"/>
                  </a:solidFill>
                  <a:latin typeface="Tahoma" panose="020B0604030504040204" pitchFamily="34" charset="0"/>
                  <a:ea typeface="굴림" panose="020B0600000101010101" pitchFamily="34" charset="-127"/>
                </a:rPr>
                <a:t>–5</a:t>
              </a:r>
            </a:p>
          </p:txBody>
        </p:sp>
        <p:sp>
          <p:nvSpPr>
            <p:cNvPr id="113683" name="Rectangle 22">
              <a:extLst>
                <a:ext uri="{FF2B5EF4-FFF2-40B4-BE49-F238E27FC236}">
                  <a16:creationId xmlns:a16="http://schemas.microsoft.com/office/drawing/2014/main" id="{98D3EFF1-F035-DE41-A297-E9947007B124}"/>
                </a:ext>
              </a:extLst>
            </p:cNvPr>
            <p:cNvSpPr>
              <a:spLocks noChangeArrowheads="1"/>
            </p:cNvSpPr>
            <p:nvPr/>
          </p:nvSpPr>
          <p:spPr bwMode="auto">
            <a:xfrm>
              <a:off x="3152" y="2344"/>
              <a:ext cx="272"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600"/>
                </a:lnSpc>
                <a:spcBef>
                  <a:spcPct val="0"/>
                </a:spcBef>
                <a:buClrTx/>
                <a:buSzTx/>
                <a:buFontTx/>
                <a:buNone/>
              </a:pPr>
              <a:r>
                <a:rPr lang="en-US" altLang="ko-KR" sz="1600">
                  <a:solidFill>
                    <a:srgbClr val="FF0000"/>
                  </a:solidFill>
                  <a:latin typeface="Tahoma" panose="020B0604030504040204" pitchFamily="34" charset="0"/>
                  <a:ea typeface="굴림" panose="020B0600000101010101" pitchFamily="34" charset="-127"/>
                </a:rPr>
                <a:t>–4</a:t>
              </a:r>
            </a:p>
          </p:txBody>
        </p:sp>
        <p:sp>
          <p:nvSpPr>
            <p:cNvPr id="113684" name="Rectangle 23">
              <a:extLst>
                <a:ext uri="{FF2B5EF4-FFF2-40B4-BE49-F238E27FC236}">
                  <a16:creationId xmlns:a16="http://schemas.microsoft.com/office/drawing/2014/main" id="{E3426F00-338B-D742-856D-7004163A58F4}"/>
                </a:ext>
              </a:extLst>
            </p:cNvPr>
            <p:cNvSpPr>
              <a:spLocks noChangeArrowheads="1"/>
            </p:cNvSpPr>
            <p:nvPr/>
          </p:nvSpPr>
          <p:spPr bwMode="auto">
            <a:xfrm>
              <a:off x="3288" y="2008"/>
              <a:ext cx="264"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600"/>
                </a:lnSpc>
                <a:spcBef>
                  <a:spcPct val="0"/>
                </a:spcBef>
                <a:buClrTx/>
                <a:buSzTx/>
                <a:buFontTx/>
                <a:buNone/>
              </a:pPr>
              <a:r>
                <a:rPr lang="en-US" altLang="ko-KR" sz="1600">
                  <a:solidFill>
                    <a:srgbClr val="FF0000"/>
                  </a:solidFill>
                  <a:latin typeface="Tahoma" panose="020B0604030504040204" pitchFamily="34" charset="0"/>
                  <a:ea typeface="굴림" panose="020B0600000101010101" pitchFamily="34" charset="-127"/>
                </a:rPr>
                <a:t>–3</a:t>
              </a:r>
            </a:p>
          </p:txBody>
        </p:sp>
        <p:sp>
          <p:nvSpPr>
            <p:cNvPr id="113685" name="Rectangle 24">
              <a:extLst>
                <a:ext uri="{FF2B5EF4-FFF2-40B4-BE49-F238E27FC236}">
                  <a16:creationId xmlns:a16="http://schemas.microsoft.com/office/drawing/2014/main" id="{D9BCCBD6-80D5-1C4F-BD48-666A8DDF01C5}"/>
                </a:ext>
              </a:extLst>
            </p:cNvPr>
            <p:cNvSpPr>
              <a:spLocks noChangeArrowheads="1"/>
            </p:cNvSpPr>
            <p:nvPr/>
          </p:nvSpPr>
          <p:spPr bwMode="auto">
            <a:xfrm>
              <a:off x="3488" y="1776"/>
              <a:ext cx="240"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600"/>
                </a:lnSpc>
                <a:spcBef>
                  <a:spcPct val="0"/>
                </a:spcBef>
                <a:buClrTx/>
                <a:buSzTx/>
                <a:buFontTx/>
                <a:buNone/>
              </a:pPr>
              <a:r>
                <a:rPr lang="en-US" altLang="ko-KR" sz="1600">
                  <a:solidFill>
                    <a:srgbClr val="FF0000"/>
                  </a:solidFill>
                  <a:latin typeface="Tahoma" panose="020B0604030504040204" pitchFamily="34" charset="0"/>
                  <a:ea typeface="굴림" panose="020B0600000101010101" pitchFamily="34" charset="-127"/>
                </a:rPr>
                <a:t>–2</a:t>
              </a:r>
            </a:p>
          </p:txBody>
        </p:sp>
        <p:sp>
          <p:nvSpPr>
            <p:cNvPr id="113686" name="Rectangle 25">
              <a:extLst>
                <a:ext uri="{FF2B5EF4-FFF2-40B4-BE49-F238E27FC236}">
                  <a16:creationId xmlns:a16="http://schemas.microsoft.com/office/drawing/2014/main" id="{F23C781D-3493-7D45-AAF2-A67456217B45}"/>
                </a:ext>
              </a:extLst>
            </p:cNvPr>
            <p:cNvSpPr>
              <a:spLocks noChangeArrowheads="1"/>
            </p:cNvSpPr>
            <p:nvPr/>
          </p:nvSpPr>
          <p:spPr bwMode="auto">
            <a:xfrm>
              <a:off x="3904" y="1544"/>
              <a:ext cx="304"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600"/>
                </a:lnSpc>
                <a:spcBef>
                  <a:spcPct val="0"/>
                </a:spcBef>
                <a:buClrTx/>
                <a:buSzTx/>
                <a:buFontTx/>
                <a:buNone/>
              </a:pPr>
              <a:r>
                <a:rPr lang="en-US" altLang="ko-KR" sz="1600">
                  <a:solidFill>
                    <a:srgbClr val="FF0000"/>
                  </a:solidFill>
                  <a:latin typeface="Tahoma" panose="020B0604030504040204" pitchFamily="34" charset="0"/>
                  <a:ea typeface="굴림" panose="020B0600000101010101" pitchFamily="34" charset="-127"/>
                </a:rPr>
                <a:t>–1</a:t>
              </a:r>
            </a:p>
          </p:txBody>
        </p:sp>
        <p:grpSp>
          <p:nvGrpSpPr>
            <p:cNvPr id="113687" name="Group 43">
              <a:extLst>
                <a:ext uri="{FF2B5EF4-FFF2-40B4-BE49-F238E27FC236}">
                  <a16:creationId xmlns:a16="http://schemas.microsoft.com/office/drawing/2014/main" id="{D7AB042F-8E94-DD4B-A254-70E08412A1DC}"/>
                </a:ext>
              </a:extLst>
            </p:cNvPr>
            <p:cNvGrpSpPr>
              <a:grpSpLocks/>
            </p:cNvGrpSpPr>
            <p:nvPr/>
          </p:nvGrpSpPr>
          <p:grpSpPr bwMode="auto">
            <a:xfrm>
              <a:off x="3408" y="1764"/>
              <a:ext cx="1816" cy="1712"/>
              <a:chOff x="3408" y="1764"/>
              <a:chExt cx="1816" cy="1712"/>
            </a:xfrm>
          </p:grpSpPr>
          <p:sp>
            <p:nvSpPr>
              <p:cNvPr id="113688" name="Oval 26">
                <a:extLst>
                  <a:ext uri="{FF2B5EF4-FFF2-40B4-BE49-F238E27FC236}">
                    <a16:creationId xmlns:a16="http://schemas.microsoft.com/office/drawing/2014/main" id="{62991C7A-2087-D540-A7C5-F4D3E6D91331}"/>
                  </a:ext>
                </a:extLst>
              </p:cNvPr>
              <p:cNvSpPr>
                <a:spLocks noChangeArrowheads="1"/>
              </p:cNvSpPr>
              <p:nvPr/>
            </p:nvSpPr>
            <p:spPr bwMode="auto">
              <a:xfrm>
                <a:off x="3412" y="1764"/>
                <a:ext cx="1704" cy="1712"/>
              </a:xfrm>
              <a:prstGeom prst="ellipse">
                <a:avLst/>
              </a:prstGeom>
              <a:solidFill>
                <a:srgbClr val="FFFFFF"/>
              </a:solidFill>
              <a:ln w="12700">
                <a:solidFill>
                  <a:srgbClr val="000000"/>
                </a:solidFill>
                <a:round/>
                <a:headEnd/>
                <a:tailEnd/>
              </a:ln>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ea typeface="굴림" panose="020B0600000101010101" pitchFamily="34" charset="-127"/>
                </a:endParaRPr>
              </a:p>
            </p:txBody>
          </p:sp>
          <p:sp>
            <p:nvSpPr>
              <p:cNvPr id="113689" name="Rectangle 27">
                <a:extLst>
                  <a:ext uri="{FF2B5EF4-FFF2-40B4-BE49-F238E27FC236}">
                    <a16:creationId xmlns:a16="http://schemas.microsoft.com/office/drawing/2014/main" id="{AB86E480-1644-B04D-9A3C-E9943057DC74}"/>
                  </a:ext>
                </a:extLst>
              </p:cNvPr>
              <p:cNvSpPr>
                <a:spLocks noChangeArrowheads="1"/>
              </p:cNvSpPr>
              <p:nvPr/>
            </p:nvSpPr>
            <p:spPr bwMode="auto">
              <a:xfrm>
                <a:off x="4272" y="1824"/>
                <a:ext cx="3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388"/>
                  </a:lnSpc>
                  <a:spcBef>
                    <a:spcPct val="0"/>
                  </a:spcBef>
                  <a:buClrTx/>
                  <a:buSzTx/>
                  <a:buFontTx/>
                  <a:buNone/>
                </a:pPr>
                <a:r>
                  <a:rPr lang="en-US" altLang="ko-KR" sz="1600">
                    <a:solidFill>
                      <a:srgbClr val="FF0000"/>
                    </a:solidFill>
                    <a:latin typeface="Tahoma" panose="020B0604030504040204" pitchFamily="34" charset="0"/>
                    <a:ea typeface="굴림" panose="020B0600000101010101" pitchFamily="34" charset="-127"/>
                  </a:rPr>
                  <a:t>0000</a:t>
                </a:r>
              </a:p>
            </p:txBody>
          </p:sp>
          <p:sp>
            <p:nvSpPr>
              <p:cNvPr id="113690" name="Rectangle 28">
                <a:extLst>
                  <a:ext uri="{FF2B5EF4-FFF2-40B4-BE49-F238E27FC236}">
                    <a16:creationId xmlns:a16="http://schemas.microsoft.com/office/drawing/2014/main" id="{12AF3848-2CE6-A947-8639-B5DCCD28192D}"/>
                  </a:ext>
                </a:extLst>
              </p:cNvPr>
              <p:cNvSpPr>
                <a:spLocks noChangeArrowheads="1"/>
              </p:cNvSpPr>
              <p:nvPr/>
            </p:nvSpPr>
            <p:spPr bwMode="auto">
              <a:xfrm>
                <a:off x="4280" y="3280"/>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388"/>
                  </a:lnSpc>
                  <a:spcBef>
                    <a:spcPct val="0"/>
                  </a:spcBef>
                  <a:buClrTx/>
                  <a:buSzTx/>
                  <a:buFontTx/>
                  <a:buNone/>
                </a:pPr>
                <a:r>
                  <a:rPr lang="en-US" altLang="ko-KR" sz="1600">
                    <a:solidFill>
                      <a:srgbClr val="FF0000"/>
                    </a:solidFill>
                    <a:latin typeface="Tahoma" panose="020B0604030504040204" pitchFamily="34" charset="0"/>
                    <a:ea typeface="굴림" panose="020B0600000101010101" pitchFamily="34" charset="-127"/>
                  </a:rPr>
                  <a:t>0111</a:t>
                </a:r>
              </a:p>
            </p:txBody>
          </p:sp>
          <p:sp>
            <p:nvSpPr>
              <p:cNvPr id="113691" name="Rectangle 29">
                <a:extLst>
                  <a:ext uri="{FF2B5EF4-FFF2-40B4-BE49-F238E27FC236}">
                    <a16:creationId xmlns:a16="http://schemas.microsoft.com/office/drawing/2014/main" id="{65AE1471-FCB0-C246-B0CF-014E245B3234}"/>
                  </a:ext>
                </a:extLst>
              </p:cNvPr>
              <p:cNvSpPr>
                <a:spLocks noChangeArrowheads="1"/>
              </p:cNvSpPr>
              <p:nvPr/>
            </p:nvSpPr>
            <p:spPr bwMode="auto">
              <a:xfrm>
                <a:off x="4800" y="2424"/>
                <a:ext cx="42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388"/>
                  </a:lnSpc>
                  <a:spcBef>
                    <a:spcPct val="0"/>
                  </a:spcBef>
                  <a:buClrTx/>
                  <a:buSzTx/>
                  <a:buFontTx/>
                  <a:buNone/>
                </a:pPr>
                <a:r>
                  <a:rPr lang="en-US" altLang="ko-KR" sz="1600">
                    <a:solidFill>
                      <a:srgbClr val="FF0000"/>
                    </a:solidFill>
                    <a:latin typeface="Tahoma" panose="020B0604030504040204" pitchFamily="34" charset="0"/>
                    <a:ea typeface="굴림" panose="020B0600000101010101" pitchFamily="34" charset="-127"/>
                  </a:rPr>
                  <a:t>0011</a:t>
                </a:r>
              </a:p>
            </p:txBody>
          </p:sp>
          <p:sp>
            <p:nvSpPr>
              <p:cNvPr id="113692" name="Rectangle 30">
                <a:extLst>
                  <a:ext uri="{FF2B5EF4-FFF2-40B4-BE49-F238E27FC236}">
                    <a16:creationId xmlns:a16="http://schemas.microsoft.com/office/drawing/2014/main" id="{FC0DDE6E-A27E-854D-8C32-5E8A0C790AA7}"/>
                  </a:ext>
                </a:extLst>
              </p:cNvPr>
              <p:cNvSpPr>
                <a:spLocks noChangeArrowheads="1"/>
              </p:cNvSpPr>
              <p:nvPr/>
            </p:nvSpPr>
            <p:spPr bwMode="auto">
              <a:xfrm>
                <a:off x="3440" y="2680"/>
                <a:ext cx="3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388"/>
                  </a:lnSpc>
                  <a:spcBef>
                    <a:spcPct val="0"/>
                  </a:spcBef>
                  <a:buClrTx/>
                  <a:buSzTx/>
                  <a:buFontTx/>
                  <a:buNone/>
                </a:pPr>
                <a:r>
                  <a:rPr lang="en-US" altLang="ko-KR" sz="1600">
                    <a:solidFill>
                      <a:srgbClr val="FF0000"/>
                    </a:solidFill>
                    <a:latin typeface="Tahoma" panose="020B0604030504040204" pitchFamily="34" charset="0"/>
                    <a:ea typeface="굴림" panose="020B0600000101010101" pitchFamily="34" charset="-127"/>
                  </a:rPr>
                  <a:t>1011</a:t>
                </a:r>
              </a:p>
            </p:txBody>
          </p:sp>
          <p:sp>
            <p:nvSpPr>
              <p:cNvPr id="113693" name="Rectangle 31">
                <a:extLst>
                  <a:ext uri="{FF2B5EF4-FFF2-40B4-BE49-F238E27FC236}">
                    <a16:creationId xmlns:a16="http://schemas.microsoft.com/office/drawing/2014/main" id="{AA81F03C-1C8E-264F-A12B-F51335B19586}"/>
                  </a:ext>
                </a:extLst>
              </p:cNvPr>
              <p:cNvSpPr>
                <a:spLocks noChangeArrowheads="1"/>
              </p:cNvSpPr>
              <p:nvPr/>
            </p:nvSpPr>
            <p:spPr bwMode="auto">
              <a:xfrm>
                <a:off x="3896" y="1832"/>
                <a:ext cx="35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388"/>
                  </a:lnSpc>
                  <a:spcBef>
                    <a:spcPct val="0"/>
                  </a:spcBef>
                  <a:buClrTx/>
                  <a:buSzTx/>
                  <a:buFontTx/>
                  <a:buNone/>
                </a:pPr>
                <a:r>
                  <a:rPr lang="en-US" altLang="ko-KR" sz="1600">
                    <a:solidFill>
                      <a:srgbClr val="FF0000"/>
                    </a:solidFill>
                    <a:latin typeface="Tahoma" panose="020B0604030504040204" pitchFamily="34" charset="0"/>
                    <a:ea typeface="굴림" panose="020B0600000101010101" pitchFamily="34" charset="-127"/>
                  </a:rPr>
                  <a:t>1111</a:t>
                </a:r>
              </a:p>
            </p:txBody>
          </p:sp>
          <p:sp>
            <p:nvSpPr>
              <p:cNvPr id="113694" name="Rectangle 32">
                <a:extLst>
                  <a:ext uri="{FF2B5EF4-FFF2-40B4-BE49-F238E27FC236}">
                    <a16:creationId xmlns:a16="http://schemas.microsoft.com/office/drawing/2014/main" id="{677811E1-E1F1-644D-AAAA-1899AEF98F92}"/>
                  </a:ext>
                </a:extLst>
              </p:cNvPr>
              <p:cNvSpPr>
                <a:spLocks noChangeArrowheads="1"/>
              </p:cNvSpPr>
              <p:nvPr/>
            </p:nvSpPr>
            <p:spPr bwMode="auto">
              <a:xfrm>
                <a:off x="3656" y="1968"/>
                <a:ext cx="3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388"/>
                  </a:lnSpc>
                  <a:spcBef>
                    <a:spcPct val="0"/>
                  </a:spcBef>
                  <a:buClrTx/>
                  <a:buSzTx/>
                  <a:buFontTx/>
                  <a:buNone/>
                </a:pPr>
                <a:r>
                  <a:rPr lang="en-US" altLang="ko-KR" sz="1600">
                    <a:solidFill>
                      <a:srgbClr val="FF0000"/>
                    </a:solidFill>
                    <a:latin typeface="Tahoma" panose="020B0604030504040204" pitchFamily="34" charset="0"/>
                    <a:ea typeface="굴림" panose="020B0600000101010101" pitchFamily="34" charset="-127"/>
                  </a:rPr>
                  <a:t>1110</a:t>
                </a:r>
              </a:p>
            </p:txBody>
          </p:sp>
          <p:sp>
            <p:nvSpPr>
              <p:cNvPr id="113695" name="Rectangle 33">
                <a:extLst>
                  <a:ext uri="{FF2B5EF4-FFF2-40B4-BE49-F238E27FC236}">
                    <a16:creationId xmlns:a16="http://schemas.microsoft.com/office/drawing/2014/main" id="{1841C8B6-9892-BE44-A6F1-D0F529C8B33D}"/>
                  </a:ext>
                </a:extLst>
              </p:cNvPr>
              <p:cNvSpPr>
                <a:spLocks noChangeArrowheads="1"/>
              </p:cNvSpPr>
              <p:nvPr/>
            </p:nvSpPr>
            <p:spPr bwMode="auto">
              <a:xfrm>
                <a:off x="3488" y="2192"/>
                <a:ext cx="33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388"/>
                  </a:lnSpc>
                  <a:spcBef>
                    <a:spcPct val="0"/>
                  </a:spcBef>
                  <a:buClrTx/>
                  <a:buSzTx/>
                  <a:buFontTx/>
                  <a:buNone/>
                </a:pPr>
                <a:r>
                  <a:rPr lang="en-US" altLang="ko-KR" sz="1600">
                    <a:solidFill>
                      <a:srgbClr val="FF0000"/>
                    </a:solidFill>
                    <a:latin typeface="Tahoma" panose="020B0604030504040204" pitchFamily="34" charset="0"/>
                    <a:ea typeface="굴림" panose="020B0600000101010101" pitchFamily="34" charset="-127"/>
                  </a:rPr>
                  <a:t>1101</a:t>
                </a:r>
              </a:p>
            </p:txBody>
          </p:sp>
          <p:sp>
            <p:nvSpPr>
              <p:cNvPr id="113696" name="Rectangle 34">
                <a:extLst>
                  <a:ext uri="{FF2B5EF4-FFF2-40B4-BE49-F238E27FC236}">
                    <a16:creationId xmlns:a16="http://schemas.microsoft.com/office/drawing/2014/main" id="{E50068DC-2E6F-B14E-AC3C-AB0E3370EEB5}"/>
                  </a:ext>
                </a:extLst>
              </p:cNvPr>
              <p:cNvSpPr>
                <a:spLocks noChangeArrowheads="1"/>
              </p:cNvSpPr>
              <p:nvPr/>
            </p:nvSpPr>
            <p:spPr bwMode="auto">
              <a:xfrm>
                <a:off x="3408" y="2424"/>
                <a:ext cx="36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388"/>
                  </a:lnSpc>
                  <a:spcBef>
                    <a:spcPct val="0"/>
                  </a:spcBef>
                  <a:buClrTx/>
                  <a:buSzTx/>
                  <a:buFontTx/>
                  <a:buNone/>
                </a:pPr>
                <a:r>
                  <a:rPr lang="en-US" altLang="ko-KR" sz="1600">
                    <a:solidFill>
                      <a:srgbClr val="FF0000"/>
                    </a:solidFill>
                    <a:latin typeface="Tahoma" panose="020B0604030504040204" pitchFamily="34" charset="0"/>
                    <a:ea typeface="굴림" panose="020B0600000101010101" pitchFamily="34" charset="-127"/>
                  </a:rPr>
                  <a:t>1100</a:t>
                </a:r>
              </a:p>
            </p:txBody>
          </p:sp>
          <p:sp>
            <p:nvSpPr>
              <p:cNvPr id="113697" name="Rectangle 35">
                <a:extLst>
                  <a:ext uri="{FF2B5EF4-FFF2-40B4-BE49-F238E27FC236}">
                    <a16:creationId xmlns:a16="http://schemas.microsoft.com/office/drawing/2014/main" id="{40C7A623-0023-6D4F-8331-C0B68309A201}"/>
                  </a:ext>
                </a:extLst>
              </p:cNvPr>
              <p:cNvSpPr>
                <a:spLocks noChangeArrowheads="1"/>
              </p:cNvSpPr>
              <p:nvPr/>
            </p:nvSpPr>
            <p:spPr bwMode="auto">
              <a:xfrm>
                <a:off x="3504" y="2904"/>
                <a:ext cx="37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388"/>
                  </a:lnSpc>
                  <a:spcBef>
                    <a:spcPct val="0"/>
                  </a:spcBef>
                  <a:buClrTx/>
                  <a:buSzTx/>
                  <a:buFontTx/>
                  <a:buNone/>
                </a:pPr>
                <a:r>
                  <a:rPr lang="en-US" altLang="ko-KR" sz="1600">
                    <a:solidFill>
                      <a:srgbClr val="FF0000"/>
                    </a:solidFill>
                    <a:latin typeface="Tahoma" panose="020B0604030504040204" pitchFamily="34" charset="0"/>
                    <a:ea typeface="굴림" panose="020B0600000101010101" pitchFamily="34" charset="-127"/>
                  </a:rPr>
                  <a:t>1010</a:t>
                </a:r>
              </a:p>
            </p:txBody>
          </p:sp>
          <p:sp>
            <p:nvSpPr>
              <p:cNvPr id="113698" name="Rectangle 36">
                <a:extLst>
                  <a:ext uri="{FF2B5EF4-FFF2-40B4-BE49-F238E27FC236}">
                    <a16:creationId xmlns:a16="http://schemas.microsoft.com/office/drawing/2014/main" id="{FBDB7A09-3DC0-AA48-AD6B-C1123BEEE4FD}"/>
                  </a:ext>
                </a:extLst>
              </p:cNvPr>
              <p:cNvSpPr>
                <a:spLocks noChangeArrowheads="1"/>
              </p:cNvSpPr>
              <p:nvPr/>
            </p:nvSpPr>
            <p:spPr bwMode="auto">
              <a:xfrm>
                <a:off x="3640" y="3104"/>
                <a:ext cx="37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388"/>
                  </a:lnSpc>
                  <a:spcBef>
                    <a:spcPct val="0"/>
                  </a:spcBef>
                  <a:buClrTx/>
                  <a:buSzTx/>
                  <a:buFontTx/>
                  <a:buNone/>
                </a:pPr>
                <a:r>
                  <a:rPr lang="en-US" altLang="ko-KR" sz="1600">
                    <a:solidFill>
                      <a:srgbClr val="FF0000"/>
                    </a:solidFill>
                    <a:latin typeface="Tahoma" panose="020B0604030504040204" pitchFamily="34" charset="0"/>
                    <a:ea typeface="굴림" panose="020B0600000101010101" pitchFamily="34" charset="-127"/>
                  </a:rPr>
                  <a:t>1001</a:t>
                </a:r>
              </a:p>
            </p:txBody>
          </p:sp>
          <p:sp>
            <p:nvSpPr>
              <p:cNvPr id="113699" name="Rectangle 37">
                <a:extLst>
                  <a:ext uri="{FF2B5EF4-FFF2-40B4-BE49-F238E27FC236}">
                    <a16:creationId xmlns:a16="http://schemas.microsoft.com/office/drawing/2014/main" id="{F6C8BDDF-0476-D648-94DD-A0E05C9B5C94}"/>
                  </a:ext>
                </a:extLst>
              </p:cNvPr>
              <p:cNvSpPr>
                <a:spLocks noChangeArrowheads="1"/>
              </p:cNvSpPr>
              <p:nvPr/>
            </p:nvSpPr>
            <p:spPr bwMode="auto">
              <a:xfrm>
                <a:off x="3880" y="3280"/>
                <a:ext cx="36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388"/>
                  </a:lnSpc>
                  <a:spcBef>
                    <a:spcPct val="0"/>
                  </a:spcBef>
                  <a:buClrTx/>
                  <a:buSzTx/>
                  <a:buFontTx/>
                  <a:buNone/>
                </a:pPr>
                <a:r>
                  <a:rPr lang="en-US" altLang="ko-KR" sz="1600">
                    <a:solidFill>
                      <a:srgbClr val="FF0000"/>
                    </a:solidFill>
                    <a:latin typeface="Tahoma" panose="020B0604030504040204" pitchFamily="34" charset="0"/>
                    <a:ea typeface="굴림" panose="020B0600000101010101" pitchFamily="34" charset="-127"/>
                  </a:rPr>
                  <a:t>1000</a:t>
                </a:r>
              </a:p>
            </p:txBody>
          </p:sp>
          <p:sp>
            <p:nvSpPr>
              <p:cNvPr id="113700" name="Rectangle 38">
                <a:extLst>
                  <a:ext uri="{FF2B5EF4-FFF2-40B4-BE49-F238E27FC236}">
                    <a16:creationId xmlns:a16="http://schemas.microsoft.com/office/drawing/2014/main" id="{48E6B7FA-11D2-6847-A957-D39C92326E1F}"/>
                  </a:ext>
                </a:extLst>
              </p:cNvPr>
              <p:cNvSpPr>
                <a:spLocks noChangeArrowheads="1"/>
              </p:cNvSpPr>
              <p:nvPr/>
            </p:nvSpPr>
            <p:spPr bwMode="auto">
              <a:xfrm>
                <a:off x="4552" y="3128"/>
                <a:ext cx="36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388"/>
                  </a:lnSpc>
                  <a:spcBef>
                    <a:spcPct val="0"/>
                  </a:spcBef>
                  <a:buClrTx/>
                  <a:buSzTx/>
                  <a:buFontTx/>
                  <a:buNone/>
                </a:pPr>
                <a:r>
                  <a:rPr lang="en-US" altLang="ko-KR" sz="1600">
                    <a:solidFill>
                      <a:srgbClr val="FF0000"/>
                    </a:solidFill>
                    <a:latin typeface="Tahoma" panose="020B0604030504040204" pitchFamily="34" charset="0"/>
                    <a:ea typeface="굴림" panose="020B0600000101010101" pitchFamily="34" charset="-127"/>
                  </a:rPr>
                  <a:t>0110</a:t>
                </a:r>
              </a:p>
            </p:txBody>
          </p:sp>
          <p:sp>
            <p:nvSpPr>
              <p:cNvPr id="113701" name="Rectangle 39">
                <a:extLst>
                  <a:ext uri="{FF2B5EF4-FFF2-40B4-BE49-F238E27FC236}">
                    <a16:creationId xmlns:a16="http://schemas.microsoft.com/office/drawing/2014/main" id="{61EEEEAD-2E3A-844B-B2DD-9655DB59F7B0}"/>
                  </a:ext>
                </a:extLst>
              </p:cNvPr>
              <p:cNvSpPr>
                <a:spLocks noChangeArrowheads="1"/>
              </p:cNvSpPr>
              <p:nvPr/>
            </p:nvSpPr>
            <p:spPr bwMode="auto">
              <a:xfrm>
                <a:off x="4712" y="2928"/>
                <a:ext cx="42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388"/>
                  </a:lnSpc>
                  <a:spcBef>
                    <a:spcPct val="0"/>
                  </a:spcBef>
                  <a:buClrTx/>
                  <a:buSzTx/>
                  <a:buFontTx/>
                  <a:buNone/>
                </a:pPr>
                <a:r>
                  <a:rPr lang="en-US" altLang="ko-KR" sz="1600">
                    <a:solidFill>
                      <a:srgbClr val="FF0000"/>
                    </a:solidFill>
                    <a:latin typeface="Tahoma" panose="020B0604030504040204" pitchFamily="34" charset="0"/>
                    <a:ea typeface="굴림" panose="020B0600000101010101" pitchFamily="34" charset="-127"/>
                  </a:rPr>
                  <a:t>0101</a:t>
                </a:r>
              </a:p>
            </p:txBody>
          </p:sp>
          <p:sp>
            <p:nvSpPr>
              <p:cNvPr id="113702" name="Rectangle 40">
                <a:extLst>
                  <a:ext uri="{FF2B5EF4-FFF2-40B4-BE49-F238E27FC236}">
                    <a16:creationId xmlns:a16="http://schemas.microsoft.com/office/drawing/2014/main" id="{8D57707B-2AE3-9F42-A6FE-232DC3F7A35F}"/>
                  </a:ext>
                </a:extLst>
              </p:cNvPr>
              <p:cNvSpPr>
                <a:spLocks noChangeArrowheads="1"/>
              </p:cNvSpPr>
              <p:nvPr/>
            </p:nvSpPr>
            <p:spPr bwMode="auto">
              <a:xfrm>
                <a:off x="4776" y="2704"/>
                <a:ext cx="41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388"/>
                  </a:lnSpc>
                  <a:spcBef>
                    <a:spcPct val="0"/>
                  </a:spcBef>
                  <a:buClrTx/>
                  <a:buSzTx/>
                  <a:buFontTx/>
                  <a:buNone/>
                </a:pPr>
                <a:r>
                  <a:rPr lang="en-US" altLang="ko-KR" sz="1600">
                    <a:solidFill>
                      <a:srgbClr val="FF0000"/>
                    </a:solidFill>
                    <a:latin typeface="Tahoma" panose="020B0604030504040204" pitchFamily="34" charset="0"/>
                    <a:ea typeface="굴림" panose="020B0600000101010101" pitchFamily="34" charset="-127"/>
                  </a:rPr>
                  <a:t>0100</a:t>
                </a:r>
              </a:p>
            </p:txBody>
          </p:sp>
          <p:sp>
            <p:nvSpPr>
              <p:cNvPr id="113703" name="Rectangle 41">
                <a:extLst>
                  <a:ext uri="{FF2B5EF4-FFF2-40B4-BE49-F238E27FC236}">
                    <a16:creationId xmlns:a16="http://schemas.microsoft.com/office/drawing/2014/main" id="{E2ED8EF6-28A8-564C-A1BC-00F5434524B8}"/>
                  </a:ext>
                </a:extLst>
              </p:cNvPr>
              <p:cNvSpPr>
                <a:spLocks noChangeArrowheads="1"/>
              </p:cNvSpPr>
              <p:nvPr/>
            </p:nvSpPr>
            <p:spPr bwMode="auto">
              <a:xfrm>
                <a:off x="4688" y="2192"/>
                <a:ext cx="40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388"/>
                  </a:lnSpc>
                  <a:spcBef>
                    <a:spcPct val="0"/>
                  </a:spcBef>
                  <a:buClrTx/>
                  <a:buSzTx/>
                  <a:buFontTx/>
                  <a:buNone/>
                </a:pPr>
                <a:r>
                  <a:rPr lang="en-US" altLang="ko-KR" sz="1600">
                    <a:solidFill>
                      <a:srgbClr val="FF0000"/>
                    </a:solidFill>
                    <a:latin typeface="Tahoma" panose="020B0604030504040204" pitchFamily="34" charset="0"/>
                    <a:ea typeface="굴림" panose="020B0600000101010101" pitchFamily="34" charset="-127"/>
                  </a:rPr>
                  <a:t>0010</a:t>
                </a:r>
              </a:p>
            </p:txBody>
          </p:sp>
          <p:sp>
            <p:nvSpPr>
              <p:cNvPr id="113704" name="Rectangle 42">
                <a:extLst>
                  <a:ext uri="{FF2B5EF4-FFF2-40B4-BE49-F238E27FC236}">
                    <a16:creationId xmlns:a16="http://schemas.microsoft.com/office/drawing/2014/main" id="{A075CFD8-D401-B142-B5D7-718EE13F6268}"/>
                  </a:ext>
                </a:extLst>
              </p:cNvPr>
              <p:cNvSpPr>
                <a:spLocks noChangeArrowheads="1"/>
              </p:cNvSpPr>
              <p:nvPr/>
            </p:nvSpPr>
            <p:spPr bwMode="auto">
              <a:xfrm>
                <a:off x="4512" y="1984"/>
                <a:ext cx="34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388"/>
                  </a:lnSpc>
                  <a:spcBef>
                    <a:spcPct val="0"/>
                  </a:spcBef>
                  <a:buClrTx/>
                  <a:buSzTx/>
                  <a:buFontTx/>
                  <a:buNone/>
                </a:pPr>
                <a:r>
                  <a:rPr lang="en-US" altLang="ko-KR" sz="1600">
                    <a:solidFill>
                      <a:srgbClr val="FF0000"/>
                    </a:solidFill>
                    <a:latin typeface="Tahoma" panose="020B0604030504040204" pitchFamily="34" charset="0"/>
                    <a:ea typeface="굴림" panose="020B0600000101010101" pitchFamily="34" charset="-127"/>
                  </a:rPr>
                  <a:t>0001</a:t>
                </a:r>
              </a:p>
            </p:txBody>
          </p:sp>
        </p:grpSp>
      </p:grpSp>
      <p:sp>
        <p:nvSpPr>
          <p:cNvPr id="113668" name="Rectangle 45">
            <a:extLst>
              <a:ext uri="{FF2B5EF4-FFF2-40B4-BE49-F238E27FC236}">
                <a16:creationId xmlns:a16="http://schemas.microsoft.com/office/drawing/2014/main" id="{59F630E3-3969-8948-B079-2E3C7713978E}"/>
              </a:ext>
            </a:extLst>
          </p:cNvPr>
          <p:cNvSpPr>
            <a:spLocks noGrp="1" noChangeArrowheads="1"/>
          </p:cNvSpPr>
          <p:nvPr>
            <p:ph type="title"/>
          </p:nvPr>
        </p:nvSpPr>
        <p:spPr/>
        <p:txBody>
          <a:bodyPr/>
          <a:lstStyle/>
          <a:p>
            <a:pPr eaLnBrk="1" hangingPunct="1"/>
            <a:r>
              <a:rPr lang="en-US" altLang="ko-KR" b="1">
                <a:ea typeface="굴림" panose="020B0600000101010101" pitchFamily="34" charset="-127"/>
              </a:rPr>
              <a:t>2s complement</a:t>
            </a:r>
          </a:p>
        </p:txBody>
      </p:sp>
      <p:sp>
        <p:nvSpPr>
          <p:cNvPr id="113669" name="Rectangle 46">
            <a:extLst>
              <a:ext uri="{FF2B5EF4-FFF2-40B4-BE49-F238E27FC236}">
                <a16:creationId xmlns:a16="http://schemas.microsoft.com/office/drawing/2014/main" id="{8AAB75BC-E52B-3F4C-858F-B7C5699A6AB2}"/>
              </a:ext>
            </a:extLst>
          </p:cNvPr>
          <p:cNvSpPr>
            <a:spLocks noGrp="1" noChangeArrowheads="1"/>
          </p:cNvSpPr>
          <p:nvPr>
            <p:ph type="body" idx="1"/>
          </p:nvPr>
        </p:nvSpPr>
        <p:spPr>
          <a:xfrm>
            <a:off x="327025" y="876300"/>
            <a:ext cx="8343900" cy="4589463"/>
          </a:xfrm>
        </p:spPr>
        <p:txBody>
          <a:bodyPr/>
          <a:lstStyle/>
          <a:p>
            <a:pPr eaLnBrk="1" hangingPunct="1"/>
            <a:r>
              <a:rPr lang="en-US" altLang="ko-KR" b="1">
                <a:ea typeface="굴림" panose="020B0600000101010101" pitchFamily="34" charset="-127"/>
              </a:rPr>
              <a:t>1s complement with negative numbers shifted one position clockwise</a:t>
            </a:r>
          </a:p>
          <a:p>
            <a:pPr lvl="1" eaLnBrk="1" hangingPunct="1"/>
            <a:r>
              <a:rPr lang="en-US" altLang="ko-KR">
                <a:ea typeface="굴림" panose="020B0600000101010101" pitchFamily="34" charset="-127"/>
              </a:rPr>
              <a:t>only one representation for 0 </a:t>
            </a:r>
          </a:p>
          <a:p>
            <a:pPr lvl="1" eaLnBrk="1" hangingPunct="1"/>
            <a:r>
              <a:rPr lang="en-US" altLang="ko-KR">
                <a:ea typeface="굴림" panose="020B0600000101010101" pitchFamily="34" charset="-127"/>
              </a:rPr>
              <a:t>one more negative number</a:t>
            </a:r>
            <a:br>
              <a:rPr lang="en-US" altLang="ko-KR">
                <a:ea typeface="굴림" panose="020B0600000101010101" pitchFamily="34" charset="-127"/>
              </a:rPr>
            </a:br>
            <a:r>
              <a:rPr lang="en-US" altLang="ko-KR">
                <a:ea typeface="굴림" panose="020B0600000101010101" pitchFamily="34" charset="-127"/>
              </a:rPr>
              <a:t>than positive numbers</a:t>
            </a:r>
          </a:p>
          <a:p>
            <a:pPr lvl="1" eaLnBrk="1" hangingPunct="1"/>
            <a:r>
              <a:rPr lang="en-US" altLang="ko-KR">
                <a:ea typeface="굴림" panose="020B0600000101010101" pitchFamily="34" charset="-127"/>
              </a:rPr>
              <a:t>high-order bit can act as sign bit</a:t>
            </a:r>
          </a:p>
        </p:txBody>
      </p:sp>
      <p:sp>
        <p:nvSpPr>
          <p:cNvPr id="113670" name="Text Box 47">
            <a:extLst>
              <a:ext uri="{FF2B5EF4-FFF2-40B4-BE49-F238E27FC236}">
                <a16:creationId xmlns:a16="http://schemas.microsoft.com/office/drawing/2014/main" id="{A308BFDC-5D59-334D-922C-85DFCEB8AAC0}"/>
              </a:ext>
            </a:extLst>
          </p:cNvPr>
          <p:cNvSpPr txBox="1">
            <a:spLocks noChangeArrowheads="1"/>
          </p:cNvSpPr>
          <p:nvPr/>
        </p:nvSpPr>
        <p:spPr bwMode="auto">
          <a:xfrm>
            <a:off x="0" y="4892675"/>
            <a:ext cx="9271000" cy="701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r>
              <a:rPr lang="en-US" altLang="ko-KR" sz="2000">
                <a:solidFill>
                  <a:srgbClr val="009900"/>
                </a:solidFill>
                <a:latin typeface="Times New Roman" panose="02020603050405020304" pitchFamily="18" charset="0"/>
                <a:ea typeface="굴림" panose="020B0600000101010101" pitchFamily="34" charset="-127"/>
              </a:rPr>
              <a:t>2s compliment enhances the 1s complement encoding, it can represent up to -8 as shown in the above.</a:t>
            </a:r>
            <a:endParaRPr lang="en-US" altLang="ko-KR" sz="1800">
              <a:ea typeface="굴림" panose="020B0600000101010101" pitchFamily="34" charset="-127"/>
            </a:endParaRPr>
          </a:p>
        </p:txBody>
      </p:sp>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슬라이드 번호 개체 틀 5">
            <a:extLst>
              <a:ext uri="{FF2B5EF4-FFF2-40B4-BE49-F238E27FC236}">
                <a16:creationId xmlns:a16="http://schemas.microsoft.com/office/drawing/2014/main" id="{33E58BB4-D98D-6F48-93C2-8430343F93E1}"/>
              </a:ext>
            </a:extLst>
          </p:cNvPr>
          <p:cNvSpPr>
            <a:spLocks noGrp="1"/>
          </p:cNvSpPr>
          <p:nvPr>
            <p:ph type="sldNum" sz="quarter" idx="12"/>
          </p:nvPr>
        </p:nvSpPr>
        <p:spPr>
          <a:xfrm>
            <a:off x="6643688" y="6484938"/>
            <a:ext cx="2163762" cy="463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B8E78307-6289-3540-B92E-3D8B8615986B}" type="slidenum">
              <a:rPr lang="en-US" altLang="en-US" sz="1200" smtClean="0">
                <a:latin typeface="Garamond" panose="02020404030301010803" pitchFamily="18" charset="0"/>
              </a:rPr>
              <a:pPr>
                <a:spcBef>
                  <a:spcPct val="0"/>
                </a:spcBef>
                <a:buClrTx/>
                <a:buSzTx/>
                <a:buFontTx/>
                <a:buNone/>
              </a:pPr>
              <a:t>43</a:t>
            </a:fld>
            <a:endParaRPr lang="en-US" altLang="en-US" sz="1200">
              <a:latin typeface="Garamond" panose="02020404030301010803" pitchFamily="18" charset="0"/>
            </a:endParaRPr>
          </a:p>
        </p:txBody>
      </p:sp>
      <p:sp>
        <p:nvSpPr>
          <p:cNvPr id="115714" name="Rectangle 9">
            <a:extLst>
              <a:ext uri="{FF2B5EF4-FFF2-40B4-BE49-F238E27FC236}">
                <a16:creationId xmlns:a16="http://schemas.microsoft.com/office/drawing/2014/main" id="{1F595514-5343-3748-AAF3-3C99E5478794}"/>
              </a:ext>
            </a:extLst>
          </p:cNvPr>
          <p:cNvSpPr>
            <a:spLocks noChangeArrowheads="1"/>
          </p:cNvSpPr>
          <p:nvPr/>
        </p:nvSpPr>
        <p:spPr bwMode="auto">
          <a:xfrm>
            <a:off x="4906963" y="3017838"/>
            <a:ext cx="411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388"/>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Cout = A B + Cin (A xor B) = A B + Cin (A or B)</a:t>
            </a:r>
          </a:p>
        </p:txBody>
      </p:sp>
      <p:grpSp>
        <p:nvGrpSpPr>
          <p:cNvPr id="115715" name="Group 39">
            <a:extLst>
              <a:ext uri="{FF2B5EF4-FFF2-40B4-BE49-F238E27FC236}">
                <a16:creationId xmlns:a16="http://schemas.microsoft.com/office/drawing/2014/main" id="{F6686684-209C-9F4A-9B73-9208F7ECF33C}"/>
              </a:ext>
            </a:extLst>
          </p:cNvPr>
          <p:cNvGrpSpPr>
            <a:grpSpLocks/>
          </p:cNvGrpSpPr>
          <p:nvPr/>
        </p:nvGrpSpPr>
        <p:grpSpPr bwMode="auto">
          <a:xfrm>
            <a:off x="5600700" y="390525"/>
            <a:ext cx="3136900" cy="939800"/>
            <a:chOff x="3000" y="592"/>
            <a:chExt cx="1976" cy="592"/>
          </a:xfrm>
        </p:grpSpPr>
        <p:sp>
          <p:nvSpPr>
            <p:cNvPr id="115804" name="Arc 10">
              <a:extLst>
                <a:ext uri="{FF2B5EF4-FFF2-40B4-BE49-F238E27FC236}">
                  <a16:creationId xmlns:a16="http://schemas.microsoft.com/office/drawing/2014/main" id="{BAD642EF-2C46-E84E-A356-5DD23676F3BA}"/>
                </a:ext>
              </a:extLst>
            </p:cNvPr>
            <p:cNvSpPr>
              <a:spLocks/>
            </p:cNvSpPr>
            <p:nvPr/>
          </p:nvSpPr>
          <p:spPr bwMode="auto">
            <a:xfrm>
              <a:off x="3336" y="621"/>
              <a:ext cx="76"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15805" name="Arc 11">
              <a:extLst>
                <a:ext uri="{FF2B5EF4-FFF2-40B4-BE49-F238E27FC236}">
                  <a16:creationId xmlns:a16="http://schemas.microsoft.com/office/drawing/2014/main" id="{C2E7A532-3A92-394F-8F97-B15E43FDB430}"/>
                </a:ext>
              </a:extLst>
            </p:cNvPr>
            <p:cNvSpPr>
              <a:spLocks/>
            </p:cNvSpPr>
            <p:nvPr/>
          </p:nvSpPr>
          <p:spPr bwMode="auto">
            <a:xfrm>
              <a:off x="3336" y="748"/>
              <a:ext cx="76"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15806" name="Line 12">
              <a:extLst>
                <a:ext uri="{FF2B5EF4-FFF2-40B4-BE49-F238E27FC236}">
                  <a16:creationId xmlns:a16="http://schemas.microsoft.com/office/drawing/2014/main" id="{FFF2B9A8-F52B-C44A-99E6-53D9A67F19DE}"/>
                </a:ext>
              </a:extLst>
            </p:cNvPr>
            <p:cNvSpPr>
              <a:spLocks noChangeShapeType="1"/>
            </p:cNvSpPr>
            <p:nvPr/>
          </p:nvSpPr>
          <p:spPr bwMode="auto">
            <a:xfrm>
              <a:off x="3372" y="688"/>
              <a:ext cx="2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5807" name="Line 13">
              <a:extLst>
                <a:ext uri="{FF2B5EF4-FFF2-40B4-BE49-F238E27FC236}">
                  <a16:creationId xmlns:a16="http://schemas.microsoft.com/office/drawing/2014/main" id="{77447614-15DA-1F4E-8ACA-D86D0A04FB30}"/>
                </a:ext>
              </a:extLst>
            </p:cNvPr>
            <p:cNvSpPr>
              <a:spLocks noChangeShapeType="1"/>
            </p:cNvSpPr>
            <p:nvPr/>
          </p:nvSpPr>
          <p:spPr bwMode="auto">
            <a:xfrm>
              <a:off x="3372" y="816"/>
              <a:ext cx="2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5808" name="Arc 14">
              <a:extLst>
                <a:ext uri="{FF2B5EF4-FFF2-40B4-BE49-F238E27FC236}">
                  <a16:creationId xmlns:a16="http://schemas.microsoft.com/office/drawing/2014/main" id="{5EDB4352-CA51-1E48-8643-9973C5F407A9}"/>
                </a:ext>
              </a:extLst>
            </p:cNvPr>
            <p:cNvSpPr>
              <a:spLocks/>
            </p:cNvSpPr>
            <p:nvPr/>
          </p:nvSpPr>
          <p:spPr bwMode="auto">
            <a:xfrm>
              <a:off x="3412" y="621"/>
              <a:ext cx="64" cy="13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15809" name="Arc 15">
              <a:extLst>
                <a:ext uri="{FF2B5EF4-FFF2-40B4-BE49-F238E27FC236}">
                  <a16:creationId xmlns:a16="http://schemas.microsoft.com/office/drawing/2014/main" id="{CABAA93E-D8B7-C642-94F2-2EB0FBFFE7F8}"/>
                </a:ext>
              </a:extLst>
            </p:cNvPr>
            <p:cNvSpPr>
              <a:spLocks/>
            </p:cNvSpPr>
            <p:nvPr/>
          </p:nvSpPr>
          <p:spPr bwMode="auto">
            <a:xfrm>
              <a:off x="3416" y="621"/>
              <a:ext cx="460"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15810" name="Arc 16">
              <a:extLst>
                <a:ext uri="{FF2B5EF4-FFF2-40B4-BE49-F238E27FC236}">
                  <a16:creationId xmlns:a16="http://schemas.microsoft.com/office/drawing/2014/main" id="{87ED8ECB-8537-A74C-BF22-97C6B30565F4}"/>
                </a:ext>
              </a:extLst>
            </p:cNvPr>
            <p:cNvSpPr>
              <a:spLocks/>
            </p:cNvSpPr>
            <p:nvPr/>
          </p:nvSpPr>
          <p:spPr bwMode="auto">
            <a:xfrm>
              <a:off x="3440" y="748"/>
              <a:ext cx="436"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15811" name="Arc 17">
              <a:extLst>
                <a:ext uri="{FF2B5EF4-FFF2-40B4-BE49-F238E27FC236}">
                  <a16:creationId xmlns:a16="http://schemas.microsoft.com/office/drawing/2014/main" id="{BC58E495-D2C0-3C46-835D-83966C03F8FF}"/>
                </a:ext>
              </a:extLst>
            </p:cNvPr>
            <p:cNvSpPr>
              <a:spLocks/>
            </p:cNvSpPr>
            <p:nvPr/>
          </p:nvSpPr>
          <p:spPr bwMode="auto">
            <a:xfrm>
              <a:off x="3412" y="748"/>
              <a:ext cx="64"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15812" name="Arc 18">
              <a:extLst>
                <a:ext uri="{FF2B5EF4-FFF2-40B4-BE49-F238E27FC236}">
                  <a16:creationId xmlns:a16="http://schemas.microsoft.com/office/drawing/2014/main" id="{2DE9FF8D-B850-5F4B-9782-A5B757A44ECC}"/>
                </a:ext>
              </a:extLst>
            </p:cNvPr>
            <p:cNvSpPr>
              <a:spLocks/>
            </p:cNvSpPr>
            <p:nvPr/>
          </p:nvSpPr>
          <p:spPr bwMode="auto">
            <a:xfrm>
              <a:off x="4084" y="869"/>
              <a:ext cx="80" cy="1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15813" name="Arc 19">
              <a:extLst>
                <a:ext uri="{FF2B5EF4-FFF2-40B4-BE49-F238E27FC236}">
                  <a16:creationId xmlns:a16="http://schemas.microsoft.com/office/drawing/2014/main" id="{3D2F3C49-57D8-0941-B766-6EC70D846CE0}"/>
                </a:ext>
              </a:extLst>
            </p:cNvPr>
            <p:cNvSpPr>
              <a:spLocks/>
            </p:cNvSpPr>
            <p:nvPr/>
          </p:nvSpPr>
          <p:spPr bwMode="auto">
            <a:xfrm>
              <a:off x="4084" y="1004"/>
              <a:ext cx="80"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15814" name="Line 20">
              <a:extLst>
                <a:ext uri="{FF2B5EF4-FFF2-40B4-BE49-F238E27FC236}">
                  <a16:creationId xmlns:a16="http://schemas.microsoft.com/office/drawing/2014/main" id="{FF218639-F50A-8448-B8F3-3EF52E9D983C}"/>
                </a:ext>
              </a:extLst>
            </p:cNvPr>
            <p:cNvSpPr>
              <a:spLocks noChangeShapeType="1"/>
            </p:cNvSpPr>
            <p:nvPr/>
          </p:nvSpPr>
          <p:spPr bwMode="auto">
            <a:xfrm>
              <a:off x="4116" y="944"/>
              <a:ext cx="3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5815" name="Line 21">
              <a:extLst>
                <a:ext uri="{FF2B5EF4-FFF2-40B4-BE49-F238E27FC236}">
                  <a16:creationId xmlns:a16="http://schemas.microsoft.com/office/drawing/2014/main" id="{A8E322EE-FCB7-124C-9BD3-C0DB5C2A13A4}"/>
                </a:ext>
              </a:extLst>
            </p:cNvPr>
            <p:cNvSpPr>
              <a:spLocks noChangeShapeType="1"/>
            </p:cNvSpPr>
            <p:nvPr/>
          </p:nvSpPr>
          <p:spPr bwMode="auto">
            <a:xfrm>
              <a:off x="4116" y="1072"/>
              <a:ext cx="3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5816" name="Arc 22">
              <a:extLst>
                <a:ext uri="{FF2B5EF4-FFF2-40B4-BE49-F238E27FC236}">
                  <a16:creationId xmlns:a16="http://schemas.microsoft.com/office/drawing/2014/main" id="{1766A1C0-0299-4548-B940-D2F7C6A9A07A}"/>
                </a:ext>
              </a:extLst>
            </p:cNvPr>
            <p:cNvSpPr>
              <a:spLocks/>
            </p:cNvSpPr>
            <p:nvPr/>
          </p:nvSpPr>
          <p:spPr bwMode="auto">
            <a:xfrm>
              <a:off x="4156" y="869"/>
              <a:ext cx="64" cy="13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15817" name="Arc 23">
              <a:extLst>
                <a:ext uri="{FF2B5EF4-FFF2-40B4-BE49-F238E27FC236}">
                  <a16:creationId xmlns:a16="http://schemas.microsoft.com/office/drawing/2014/main" id="{821F7073-6C91-DE46-BFCB-0F9AD5DBD81F}"/>
                </a:ext>
              </a:extLst>
            </p:cNvPr>
            <p:cNvSpPr>
              <a:spLocks/>
            </p:cNvSpPr>
            <p:nvPr/>
          </p:nvSpPr>
          <p:spPr bwMode="auto">
            <a:xfrm>
              <a:off x="4156" y="869"/>
              <a:ext cx="464" cy="1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15818" name="Arc 24">
              <a:extLst>
                <a:ext uri="{FF2B5EF4-FFF2-40B4-BE49-F238E27FC236}">
                  <a16:creationId xmlns:a16="http://schemas.microsoft.com/office/drawing/2014/main" id="{343025FE-2CF0-8C47-9C7E-8E99D9F1CA9E}"/>
                </a:ext>
              </a:extLst>
            </p:cNvPr>
            <p:cNvSpPr>
              <a:spLocks/>
            </p:cNvSpPr>
            <p:nvPr/>
          </p:nvSpPr>
          <p:spPr bwMode="auto">
            <a:xfrm>
              <a:off x="4180" y="1004"/>
              <a:ext cx="440"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15819" name="Arc 25">
              <a:extLst>
                <a:ext uri="{FF2B5EF4-FFF2-40B4-BE49-F238E27FC236}">
                  <a16:creationId xmlns:a16="http://schemas.microsoft.com/office/drawing/2014/main" id="{C0ECEE6A-F09D-5946-975E-BFCA43BCC03B}"/>
                </a:ext>
              </a:extLst>
            </p:cNvPr>
            <p:cNvSpPr>
              <a:spLocks/>
            </p:cNvSpPr>
            <p:nvPr/>
          </p:nvSpPr>
          <p:spPr bwMode="auto">
            <a:xfrm>
              <a:off x="4156" y="1004"/>
              <a:ext cx="64"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15820" name="Line 26">
              <a:extLst>
                <a:ext uri="{FF2B5EF4-FFF2-40B4-BE49-F238E27FC236}">
                  <a16:creationId xmlns:a16="http://schemas.microsoft.com/office/drawing/2014/main" id="{2C64E9E2-A469-4140-82BD-8F8F7359B41B}"/>
                </a:ext>
              </a:extLst>
            </p:cNvPr>
            <p:cNvSpPr>
              <a:spLocks noChangeShapeType="1"/>
            </p:cNvSpPr>
            <p:nvPr/>
          </p:nvSpPr>
          <p:spPr bwMode="auto">
            <a:xfrm>
              <a:off x="3260" y="688"/>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5821" name="Rectangle 27">
              <a:extLst>
                <a:ext uri="{FF2B5EF4-FFF2-40B4-BE49-F238E27FC236}">
                  <a16:creationId xmlns:a16="http://schemas.microsoft.com/office/drawing/2014/main" id="{5EE3623D-5B50-F44F-BA60-00FD2A10C6A4}"/>
                </a:ext>
              </a:extLst>
            </p:cNvPr>
            <p:cNvSpPr>
              <a:spLocks noChangeArrowheads="1"/>
            </p:cNvSpPr>
            <p:nvPr/>
          </p:nvSpPr>
          <p:spPr bwMode="auto">
            <a:xfrm>
              <a:off x="3088" y="592"/>
              <a:ext cx="16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388"/>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A</a:t>
              </a:r>
            </a:p>
          </p:txBody>
        </p:sp>
        <p:sp>
          <p:nvSpPr>
            <p:cNvPr id="115822" name="Line 28">
              <a:extLst>
                <a:ext uri="{FF2B5EF4-FFF2-40B4-BE49-F238E27FC236}">
                  <a16:creationId xmlns:a16="http://schemas.microsoft.com/office/drawing/2014/main" id="{900DD36F-0572-924C-8E36-82D2A7805CF6}"/>
                </a:ext>
              </a:extLst>
            </p:cNvPr>
            <p:cNvSpPr>
              <a:spLocks noChangeShapeType="1"/>
            </p:cNvSpPr>
            <p:nvPr/>
          </p:nvSpPr>
          <p:spPr bwMode="auto">
            <a:xfrm>
              <a:off x="3260" y="816"/>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5823" name="Rectangle 29">
              <a:extLst>
                <a:ext uri="{FF2B5EF4-FFF2-40B4-BE49-F238E27FC236}">
                  <a16:creationId xmlns:a16="http://schemas.microsoft.com/office/drawing/2014/main" id="{6475130A-DEA3-354D-8195-C7B7970EFA4A}"/>
                </a:ext>
              </a:extLst>
            </p:cNvPr>
            <p:cNvSpPr>
              <a:spLocks noChangeArrowheads="1"/>
            </p:cNvSpPr>
            <p:nvPr/>
          </p:nvSpPr>
          <p:spPr bwMode="auto">
            <a:xfrm>
              <a:off x="3088" y="728"/>
              <a:ext cx="15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388"/>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B</a:t>
              </a:r>
            </a:p>
          </p:txBody>
        </p:sp>
        <p:sp>
          <p:nvSpPr>
            <p:cNvPr id="115824" name="Line 30">
              <a:extLst>
                <a:ext uri="{FF2B5EF4-FFF2-40B4-BE49-F238E27FC236}">
                  <a16:creationId xmlns:a16="http://schemas.microsoft.com/office/drawing/2014/main" id="{DE3C9471-8437-CF48-9F0B-9E11E5C577BC}"/>
                </a:ext>
              </a:extLst>
            </p:cNvPr>
            <p:cNvSpPr>
              <a:spLocks noChangeShapeType="1"/>
            </p:cNvSpPr>
            <p:nvPr/>
          </p:nvSpPr>
          <p:spPr bwMode="auto">
            <a:xfrm>
              <a:off x="4004" y="944"/>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5825" name="Line 31">
              <a:extLst>
                <a:ext uri="{FF2B5EF4-FFF2-40B4-BE49-F238E27FC236}">
                  <a16:creationId xmlns:a16="http://schemas.microsoft.com/office/drawing/2014/main" id="{D4D9C371-696C-364A-8308-1A81A081B3F2}"/>
                </a:ext>
              </a:extLst>
            </p:cNvPr>
            <p:cNvSpPr>
              <a:spLocks noChangeShapeType="1"/>
            </p:cNvSpPr>
            <p:nvPr/>
          </p:nvSpPr>
          <p:spPr bwMode="auto">
            <a:xfrm>
              <a:off x="3876" y="752"/>
              <a:ext cx="12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5826" name="Line 32">
              <a:extLst>
                <a:ext uri="{FF2B5EF4-FFF2-40B4-BE49-F238E27FC236}">
                  <a16:creationId xmlns:a16="http://schemas.microsoft.com/office/drawing/2014/main" id="{04CFECD0-306E-9648-81D0-544624DD910B}"/>
                </a:ext>
              </a:extLst>
            </p:cNvPr>
            <p:cNvSpPr>
              <a:spLocks noChangeShapeType="1"/>
            </p:cNvSpPr>
            <p:nvPr/>
          </p:nvSpPr>
          <p:spPr bwMode="auto">
            <a:xfrm>
              <a:off x="4000" y="756"/>
              <a:ext cx="0" cy="18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5827" name="Line 33">
              <a:extLst>
                <a:ext uri="{FF2B5EF4-FFF2-40B4-BE49-F238E27FC236}">
                  <a16:creationId xmlns:a16="http://schemas.microsoft.com/office/drawing/2014/main" id="{D5CCD03F-4502-FA4E-BC97-770EC82CA845}"/>
                </a:ext>
              </a:extLst>
            </p:cNvPr>
            <p:cNvSpPr>
              <a:spLocks noChangeShapeType="1"/>
            </p:cNvSpPr>
            <p:nvPr/>
          </p:nvSpPr>
          <p:spPr bwMode="auto">
            <a:xfrm>
              <a:off x="4004" y="1072"/>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5828" name="Line 34">
              <a:extLst>
                <a:ext uri="{FF2B5EF4-FFF2-40B4-BE49-F238E27FC236}">
                  <a16:creationId xmlns:a16="http://schemas.microsoft.com/office/drawing/2014/main" id="{C2BA26A1-68C0-9547-A381-4FAB646BFB2C}"/>
                </a:ext>
              </a:extLst>
            </p:cNvPr>
            <p:cNvSpPr>
              <a:spLocks noChangeShapeType="1"/>
            </p:cNvSpPr>
            <p:nvPr/>
          </p:nvSpPr>
          <p:spPr bwMode="auto">
            <a:xfrm>
              <a:off x="3260" y="1072"/>
              <a:ext cx="73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5829" name="Rectangle 35">
              <a:extLst>
                <a:ext uri="{FF2B5EF4-FFF2-40B4-BE49-F238E27FC236}">
                  <a16:creationId xmlns:a16="http://schemas.microsoft.com/office/drawing/2014/main" id="{45EC03B7-FB57-1E44-A286-3B6F10E16A52}"/>
                </a:ext>
              </a:extLst>
            </p:cNvPr>
            <p:cNvSpPr>
              <a:spLocks noChangeArrowheads="1"/>
            </p:cNvSpPr>
            <p:nvPr/>
          </p:nvSpPr>
          <p:spPr bwMode="auto">
            <a:xfrm>
              <a:off x="3000" y="992"/>
              <a:ext cx="2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388"/>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Cin</a:t>
              </a:r>
            </a:p>
          </p:txBody>
        </p:sp>
        <p:sp>
          <p:nvSpPr>
            <p:cNvPr id="115830" name="Line 36">
              <a:extLst>
                <a:ext uri="{FF2B5EF4-FFF2-40B4-BE49-F238E27FC236}">
                  <a16:creationId xmlns:a16="http://schemas.microsoft.com/office/drawing/2014/main" id="{1A20F18F-17E5-FB4B-99F3-8D0526BDCA05}"/>
                </a:ext>
              </a:extLst>
            </p:cNvPr>
            <p:cNvSpPr>
              <a:spLocks noChangeShapeType="1"/>
            </p:cNvSpPr>
            <p:nvPr/>
          </p:nvSpPr>
          <p:spPr bwMode="auto">
            <a:xfrm>
              <a:off x="4628" y="1008"/>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5831" name="Line 37">
              <a:extLst>
                <a:ext uri="{FF2B5EF4-FFF2-40B4-BE49-F238E27FC236}">
                  <a16:creationId xmlns:a16="http://schemas.microsoft.com/office/drawing/2014/main" id="{92EDCD66-71BC-4546-810C-BC552DB637C3}"/>
                </a:ext>
              </a:extLst>
            </p:cNvPr>
            <p:cNvSpPr>
              <a:spLocks noChangeShapeType="1"/>
            </p:cNvSpPr>
            <p:nvPr/>
          </p:nvSpPr>
          <p:spPr bwMode="auto">
            <a:xfrm>
              <a:off x="4748" y="1008"/>
              <a:ext cx="5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5832" name="Rectangle 38">
              <a:extLst>
                <a:ext uri="{FF2B5EF4-FFF2-40B4-BE49-F238E27FC236}">
                  <a16:creationId xmlns:a16="http://schemas.microsoft.com/office/drawing/2014/main" id="{F19B6B75-14D7-9341-AD10-1ADAC54D13C3}"/>
                </a:ext>
              </a:extLst>
            </p:cNvPr>
            <p:cNvSpPr>
              <a:spLocks noChangeArrowheads="1"/>
            </p:cNvSpPr>
            <p:nvPr/>
          </p:nvSpPr>
          <p:spPr bwMode="auto">
            <a:xfrm>
              <a:off x="4824" y="912"/>
              <a:ext cx="15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388"/>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S</a:t>
              </a:r>
            </a:p>
          </p:txBody>
        </p:sp>
      </p:grpSp>
      <p:grpSp>
        <p:nvGrpSpPr>
          <p:cNvPr id="115716" name="Group 88">
            <a:extLst>
              <a:ext uri="{FF2B5EF4-FFF2-40B4-BE49-F238E27FC236}">
                <a16:creationId xmlns:a16="http://schemas.microsoft.com/office/drawing/2014/main" id="{7AC0E56D-EB6B-9F48-A94E-96054149FDA6}"/>
              </a:ext>
            </a:extLst>
          </p:cNvPr>
          <p:cNvGrpSpPr>
            <a:grpSpLocks/>
          </p:cNvGrpSpPr>
          <p:nvPr/>
        </p:nvGrpSpPr>
        <p:grpSpPr bwMode="auto">
          <a:xfrm>
            <a:off x="4806950" y="1400175"/>
            <a:ext cx="4267200" cy="1435100"/>
            <a:chOff x="2848" y="1312"/>
            <a:chExt cx="2688" cy="904"/>
          </a:xfrm>
        </p:grpSpPr>
        <p:sp>
          <p:nvSpPr>
            <p:cNvPr id="115756" name="Arc 40">
              <a:extLst>
                <a:ext uri="{FF2B5EF4-FFF2-40B4-BE49-F238E27FC236}">
                  <a16:creationId xmlns:a16="http://schemas.microsoft.com/office/drawing/2014/main" id="{611F9A43-E551-3B44-9702-3C146A8EB190}"/>
                </a:ext>
              </a:extLst>
            </p:cNvPr>
            <p:cNvSpPr>
              <a:spLocks/>
            </p:cNvSpPr>
            <p:nvPr/>
          </p:nvSpPr>
          <p:spPr bwMode="auto">
            <a:xfrm>
              <a:off x="3176" y="1333"/>
              <a:ext cx="68" cy="13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15757" name="Arc 41">
              <a:extLst>
                <a:ext uri="{FF2B5EF4-FFF2-40B4-BE49-F238E27FC236}">
                  <a16:creationId xmlns:a16="http://schemas.microsoft.com/office/drawing/2014/main" id="{C7935DDC-2D46-AC4C-B886-B752533056EE}"/>
                </a:ext>
              </a:extLst>
            </p:cNvPr>
            <p:cNvSpPr>
              <a:spLocks/>
            </p:cNvSpPr>
            <p:nvPr/>
          </p:nvSpPr>
          <p:spPr bwMode="auto">
            <a:xfrm>
              <a:off x="3180" y="1333"/>
              <a:ext cx="464"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15758" name="Arc 42">
              <a:extLst>
                <a:ext uri="{FF2B5EF4-FFF2-40B4-BE49-F238E27FC236}">
                  <a16:creationId xmlns:a16="http://schemas.microsoft.com/office/drawing/2014/main" id="{90492A2A-F3D1-7F4A-95D4-E364F7ECFD4E}"/>
                </a:ext>
              </a:extLst>
            </p:cNvPr>
            <p:cNvSpPr>
              <a:spLocks/>
            </p:cNvSpPr>
            <p:nvPr/>
          </p:nvSpPr>
          <p:spPr bwMode="auto">
            <a:xfrm>
              <a:off x="3204" y="1464"/>
              <a:ext cx="440" cy="1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15759" name="Arc 43">
              <a:extLst>
                <a:ext uri="{FF2B5EF4-FFF2-40B4-BE49-F238E27FC236}">
                  <a16:creationId xmlns:a16="http://schemas.microsoft.com/office/drawing/2014/main" id="{E9689355-F57C-FF4F-85B8-FA5F9A873EAC}"/>
                </a:ext>
              </a:extLst>
            </p:cNvPr>
            <p:cNvSpPr>
              <a:spLocks/>
            </p:cNvSpPr>
            <p:nvPr/>
          </p:nvSpPr>
          <p:spPr bwMode="auto">
            <a:xfrm>
              <a:off x="3176" y="1464"/>
              <a:ext cx="68" cy="1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15760" name="Line 44">
              <a:extLst>
                <a:ext uri="{FF2B5EF4-FFF2-40B4-BE49-F238E27FC236}">
                  <a16:creationId xmlns:a16="http://schemas.microsoft.com/office/drawing/2014/main" id="{C290C06B-CF3A-6746-A37C-45853ACA16D7}"/>
                </a:ext>
              </a:extLst>
            </p:cNvPr>
            <p:cNvSpPr>
              <a:spLocks noChangeShapeType="1"/>
            </p:cNvSpPr>
            <p:nvPr/>
          </p:nvSpPr>
          <p:spPr bwMode="auto">
            <a:xfrm>
              <a:off x="3212" y="1400"/>
              <a:ext cx="1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5761" name="Line 45">
              <a:extLst>
                <a:ext uri="{FF2B5EF4-FFF2-40B4-BE49-F238E27FC236}">
                  <a16:creationId xmlns:a16="http://schemas.microsoft.com/office/drawing/2014/main" id="{018F2CD7-4791-BF4B-ADCB-EA8F82AEA3E9}"/>
                </a:ext>
              </a:extLst>
            </p:cNvPr>
            <p:cNvSpPr>
              <a:spLocks noChangeShapeType="1"/>
            </p:cNvSpPr>
            <p:nvPr/>
          </p:nvSpPr>
          <p:spPr bwMode="auto">
            <a:xfrm>
              <a:off x="3212" y="1528"/>
              <a:ext cx="1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5762" name="Line 46">
              <a:extLst>
                <a:ext uri="{FF2B5EF4-FFF2-40B4-BE49-F238E27FC236}">
                  <a16:creationId xmlns:a16="http://schemas.microsoft.com/office/drawing/2014/main" id="{3D4730F4-B72F-0744-950E-5A97FD328366}"/>
                </a:ext>
              </a:extLst>
            </p:cNvPr>
            <p:cNvSpPr>
              <a:spLocks noChangeShapeType="1"/>
            </p:cNvSpPr>
            <p:nvPr/>
          </p:nvSpPr>
          <p:spPr bwMode="auto">
            <a:xfrm>
              <a:off x="3892" y="1376"/>
              <a:ext cx="29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5763" name="Line 47">
              <a:extLst>
                <a:ext uri="{FF2B5EF4-FFF2-40B4-BE49-F238E27FC236}">
                  <a16:creationId xmlns:a16="http://schemas.microsoft.com/office/drawing/2014/main" id="{2636CD82-FA65-8E4F-8595-E26C8FD472F1}"/>
                </a:ext>
              </a:extLst>
            </p:cNvPr>
            <p:cNvSpPr>
              <a:spLocks noChangeShapeType="1"/>
            </p:cNvSpPr>
            <p:nvPr/>
          </p:nvSpPr>
          <p:spPr bwMode="auto">
            <a:xfrm>
              <a:off x="3892" y="1680"/>
              <a:ext cx="30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5764" name="Line 48">
              <a:extLst>
                <a:ext uri="{FF2B5EF4-FFF2-40B4-BE49-F238E27FC236}">
                  <a16:creationId xmlns:a16="http://schemas.microsoft.com/office/drawing/2014/main" id="{E43EF81E-960E-4A4D-B4BF-B32CA9A5D227}"/>
                </a:ext>
              </a:extLst>
            </p:cNvPr>
            <p:cNvSpPr>
              <a:spLocks noChangeShapeType="1"/>
            </p:cNvSpPr>
            <p:nvPr/>
          </p:nvSpPr>
          <p:spPr bwMode="auto">
            <a:xfrm flipV="1">
              <a:off x="3888" y="1372"/>
              <a:ext cx="0" cy="3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5765" name="Arc 49">
              <a:extLst>
                <a:ext uri="{FF2B5EF4-FFF2-40B4-BE49-F238E27FC236}">
                  <a16:creationId xmlns:a16="http://schemas.microsoft.com/office/drawing/2014/main" id="{D298FC96-961C-1D4E-AE08-F1C874D4F123}"/>
                </a:ext>
              </a:extLst>
            </p:cNvPr>
            <p:cNvSpPr>
              <a:spLocks/>
            </p:cNvSpPr>
            <p:nvPr/>
          </p:nvSpPr>
          <p:spPr bwMode="auto">
            <a:xfrm>
              <a:off x="4184" y="1381"/>
              <a:ext cx="140" cy="15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w="12700" cap="rnd">
              <a:solidFill>
                <a:srgbClr val="000000"/>
              </a:solidFill>
              <a:round/>
              <a:headEnd/>
              <a:tailEnd/>
            </a:ln>
          </p:spPr>
          <p:txBody>
            <a:bodyPr wrap="none" anchor="ctr"/>
            <a:lstStyle/>
            <a:p>
              <a:endParaRPr lang="ko-KR" altLang="en-US"/>
            </a:p>
          </p:txBody>
        </p:sp>
        <p:sp>
          <p:nvSpPr>
            <p:cNvPr id="115766" name="Arc 50">
              <a:extLst>
                <a:ext uri="{FF2B5EF4-FFF2-40B4-BE49-F238E27FC236}">
                  <a16:creationId xmlns:a16="http://schemas.microsoft.com/office/drawing/2014/main" id="{6FE2A1B5-97E0-6D43-9FBB-1AC5851065F7}"/>
                </a:ext>
              </a:extLst>
            </p:cNvPr>
            <p:cNvSpPr>
              <a:spLocks/>
            </p:cNvSpPr>
            <p:nvPr/>
          </p:nvSpPr>
          <p:spPr bwMode="auto">
            <a:xfrm>
              <a:off x="4184" y="1524"/>
              <a:ext cx="140" cy="16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w="12700" cap="rnd">
              <a:solidFill>
                <a:srgbClr val="000000"/>
              </a:solidFill>
              <a:round/>
              <a:headEnd/>
              <a:tailEnd/>
            </a:ln>
          </p:spPr>
          <p:txBody>
            <a:bodyPr wrap="none" anchor="ctr"/>
            <a:lstStyle/>
            <a:p>
              <a:endParaRPr lang="ko-KR" altLang="en-US"/>
            </a:p>
          </p:txBody>
        </p:sp>
        <p:sp>
          <p:nvSpPr>
            <p:cNvPr id="115767" name="Line 51">
              <a:extLst>
                <a:ext uri="{FF2B5EF4-FFF2-40B4-BE49-F238E27FC236}">
                  <a16:creationId xmlns:a16="http://schemas.microsoft.com/office/drawing/2014/main" id="{466E6B84-56BA-8543-9497-6F0AB5710250}"/>
                </a:ext>
              </a:extLst>
            </p:cNvPr>
            <p:cNvSpPr>
              <a:spLocks noChangeShapeType="1"/>
            </p:cNvSpPr>
            <p:nvPr/>
          </p:nvSpPr>
          <p:spPr bwMode="auto">
            <a:xfrm>
              <a:off x="3892" y="1888"/>
              <a:ext cx="29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5768" name="Line 52">
              <a:extLst>
                <a:ext uri="{FF2B5EF4-FFF2-40B4-BE49-F238E27FC236}">
                  <a16:creationId xmlns:a16="http://schemas.microsoft.com/office/drawing/2014/main" id="{91045415-A03B-B94B-9B93-31A9899E2E3D}"/>
                </a:ext>
              </a:extLst>
            </p:cNvPr>
            <p:cNvSpPr>
              <a:spLocks noChangeShapeType="1"/>
            </p:cNvSpPr>
            <p:nvPr/>
          </p:nvSpPr>
          <p:spPr bwMode="auto">
            <a:xfrm>
              <a:off x="3892" y="2192"/>
              <a:ext cx="30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5769" name="Line 53">
              <a:extLst>
                <a:ext uri="{FF2B5EF4-FFF2-40B4-BE49-F238E27FC236}">
                  <a16:creationId xmlns:a16="http://schemas.microsoft.com/office/drawing/2014/main" id="{218D1E92-EBF6-4F49-81B7-87FCC638B951}"/>
                </a:ext>
              </a:extLst>
            </p:cNvPr>
            <p:cNvSpPr>
              <a:spLocks noChangeShapeType="1"/>
            </p:cNvSpPr>
            <p:nvPr/>
          </p:nvSpPr>
          <p:spPr bwMode="auto">
            <a:xfrm flipV="1">
              <a:off x="3888" y="1884"/>
              <a:ext cx="0" cy="3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5770" name="Arc 54">
              <a:extLst>
                <a:ext uri="{FF2B5EF4-FFF2-40B4-BE49-F238E27FC236}">
                  <a16:creationId xmlns:a16="http://schemas.microsoft.com/office/drawing/2014/main" id="{0006A8BA-AFEE-184E-8B2E-9C9040F22DFF}"/>
                </a:ext>
              </a:extLst>
            </p:cNvPr>
            <p:cNvSpPr>
              <a:spLocks/>
            </p:cNvSpPr>
            <p:nvPr/>
          </p:nvSpPr>
          <p:spPr bwMode="auto">
            <a:xfrm>
              <a:off x="4184" y="1893"/>
              <a:ext cx="140" cy="15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w="12700" cap="rnd">
              <a:solidFill>
                <a:srgbClr val="000000"/>
              </a:solidFill>
              <a:round/>
              <a:headEnd/>
              <a:tailEnd/>
            </a:ln>
          </p:spPr>
          <p:txBody>
            <a:bodyPr wrap="none" anchor="ctr"/>
            <a:lstStyle/>
            <a:p>
              <a:endParaRPr lang="ko-KR" altLang="en-US"/>
            </a:p>
          </p:txBody>
        </p:sp>
        <p:sp>
          <p:nvSpPr>
            <p:cNvPr id="115771" name="Arc 55">
              <a:extLst>
                <a:ext uri="{FF2B5EF4-FFF2-40B4-BE49-F238E27FC236}">
                  <a16:creationId xmlns:a16="http://schemas.microsoft.com/office/drawing/2014/main" id="{72E4A205-7FCE-C240-BAEA-3441CAC4BB56}"/>
                </a:ext>
              </a:extLst>
            </p:cNvPr>
            <p:cNvSpPr>
              <a:spLocks/>
            </p:cNvSpPr>
            <p:nvPr/>
          </p:nvSpPr>
          <p:spPr bwMode="auto">
            <a:xfrm>
              <a:off x="4184" y="2032"/>
              <a:ext cx="140" cy="15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w="12700" cap="rnd">
              <a:solidFill>
                <a:srgbClr val="000000"/>
              </a:solidFill>
              <a:round/>
              <a:headEnd/>
              <a:tailEnd/>
            </a:ln>
          </p:spPr>
          <p:txBody>
            <a:bodyPr wrap="none" anchor="ctr"/>
            <a:lstStyle/>
            <a:p>
              <a:endParaRPr lang="ko-KR" altLang="en-US"/>
            </a:p>
          </p:txBody>
        </p:sp>
        <p:sp>
          <p:nvSpPr>
            <p:cNvPr id="115772" name="Arc 56">
              <a:extLst>
                <a:ext uri="{FF2B5EF4-FFF2-40B4-BE49-F238E27FC236}">
                  <a16:creationId xmlns:a16="http://schemas.microsoft.com/office/drawing/2014/main" id="{DF5FBD83-4CBE-B948-B86D-005FF8727AEC}"/>
                </a:ext>
              </a:extLst>
            </p:cNvPr>
            <p:cNvSpPr>
              <a:spLocks/>
            </p:cNvSpPr>
            <p:nvPr/>
          </p:nvSpPr>
          <p:spPr bwMode="auto">
            <a:xfrm>
              <a:off x="4608" y="1645"/>
              <a:ext cx="68" cy="13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15773" name="Arc 57">
              <a:extLst>
                <a:ext uri="{FF2B5EF4-FFF2-40B4-BE49-F238E27FC236}">
                  <a16:creationId xmlns:a16="http://schemas.microsoft.com/office/drawing/2014/main" id="{316D2DED-1A99-1548-803C-1FC7DC40BB65}"/>
                </a:ext>
              </a:extLst>
            </p:cNvPr>
            <p:cNvSpPr>
              <a:spLocks/>
            </p:cNvSpPr>
            <p:nvPr/>
          </p:nvSpPr>
          <p:spPr bwMode="auto">
            <a:xfrm>
              <a:off x="4604" y="1645"/>
              <a:ext cx="464" cy="1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15774" name="Arc 58">
              <a:extLst>
                <a:ext uri="{FF2B5EF4-FFF2-40B4-BE49-F238E27FC236}">
                  <a16:creationId xmlns:a16="http://schemas.microsoft.com/office/drawing/2014/main" id="{EFD23D46-41C5-6844-9A74-CCA276A93245}"/>
                </a:ext>
              </a:extLst>
            </p:cNvPr>
            <p:cNvSpPr>
              <a:spLocks/>
            </p:cNvSpPr>
            <p:nvPr/>
          </p:nvSpPr>
          <p:spPr bwMode="auto">
            <a:xfrm>
              <a:off x="4632" y="1780"/>
              <a:ext cx="436"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15775" name="Arc 59">
              <a:extLst>
                <a:ext uri="{FF2B5EF4-FFF2-40B4-BE49-F238E27FC236}">
                  <a16:creationId xmlns:a16="http://schemas.microsoft.com/office/drawing/2014/main" id="{9CDD3ED1-E238-604F-9D6D-A30860AF0A04}"/>
                </a:ext>
              </a:extLst>
            </p:cNvPr>
            <p:cNvSpPr>
              <a:spLocks/>
            </p:cNvSpPr>
            <p:nvPr/>
          </p:nvSpPr>
          <p:spPr bwMode="auto">
            <a:xfrm>
              <a:off x="4608" y="1780"/>
              <a:ext cx="68"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15776" name="Line 60">
              <a:extLst>
                <a:ext uri="{FF2B5EF4-FFF2-40B4-BE49-F238E27FC236}">
                  <a16:creationId xmlns:a16="http://schemas.microsoft.com/office/drawing/2014/main" id="{F6C41A6D-79E0-1049-947D-06B3BBD72E7E}"/>
                </a:ext>
              </a:extLst>
            </p:cNvPr>
            <p:cNvSpPr>
              <a:spLocks noChangeShapeType="1"/>
            </p:cNvSpPr>
            <p:nvPr/>
          </p:nvSpPr>
          <p:spPr bwMode="auto">
            <a:xfrm>
              <a:off x="4636" y="1720"/>
              <a:ext cx="2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5777" name="Line 61">
              <a:extLst>
                <a:ext uri="{FF2B5EF4-FFF2-40B4-BE49-F238E27FC236}">
                  <a16:creationId xmlns:a16="http://schemas.microsoft.com/office/drawing/2014/main" id="{2EB1AE5A-A451-AC4F-BF7B-922246FD7200}"/>
                </a:ext>
              </a:extLst>
            </p:cNvPr>
            <p:cNvSpPr>
              <a:spLocks noChangeShapeType="1"/>
            </p:cNvSpPr>
            <p:nvPr/>
          </p:nvSpPr>
          <p:spPr bwMode="auto">
            <a:xfrm>
              <a:off x="4636" y="1848"/>
              <a:ext cx="2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5778" name="Line 62">
              <a:extLst>
                <a:ext uri="{FF2B5EF4-FFF2-40B4-BE49-F238E27FC236}">
                  <a16:creationId xmlns:a16="http://schemas.microsoft.com/office/drawing/2014/main" id="{3173FC56-0658-1C42-89F7-90823F148FFD}"/>
                </a:ext>
              </a:extLst>
            </p:cNvPr>
            <p:cNvSpPr>
              <a:spLocks noChangeShapeType="1"/>
            </p:cNvSpPr>
            <p:nvPr/>
          </p:nvSpPr>
          <p:spPr bwMode="auto">
            <a:xfrm>
              <a:off x="3772" y="1976"/>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5779" name="Line 63">
              <a:extLst>
                <a:ext uri="{FF2B5EF4-FFF2-40B4-BE49-F238E27FC236}">
                  <a16:creationId xmlns:a16="http://schemas.microsoft.com/office/drawing/2014/main" id="{6F0D3F2F-6D56-1F44-A815-8CDF4DA46D4B}"/>
                </a:ext>
              </a:extLst>
            </p:cNvPr>
            <p:cNvSpPr>
              <a:spLocks noChangeShapeType="1"/>
            </p:cNvSpPr>
            <p:nvPr/>
          </p:nvSpPr>
          <p:spPr bwMode="auto">
            <a:xfrm>
              <a:off x="3084" y="1976"/>
              <a:ext cx="6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5780" name="Rectangle 64">
              <a:extLst>
                <a:ext uri="{FF2B5EF4-FFF2-40B4-BE49-F238E27FC236}">
                  <a16:creationId xmlns:a16="http://schemas.microsoft.com/office/drawing/2014/main" id="{C717A0ED-162D-0747-B004-5403640865C7}"/>
                </a:ext>
              </a:extLst>
            </p:cNvPr>
            <p:cNvSpPr>
              <a:spLocks noChangeArrowheads="1"/>
            </p:cNvSpPr>
            <p:nvPr/>
          </p:nvSpPr>
          <p:spPr bwMode="auto">
            <a:xfrm>
              <a:off x="2920" y="1888"/>
              <a:ext cx="16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388"/>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A</a:t>
              </a:r>
            </a:p>
          </p:txBody>
        </p:sp>
        <p:sp>
          <p:nvSpPr>
            <p:cNvPr id="115781" name="Line 65">
              <a:extLst>
                <a:ext uri="{FF2B5EF4-FFF2-40B4-BE49-F238E27FC236}">
                  <a16:creationId xmlns:a16="http://schemas.microsoft.com/office/drawing/2014/main" id="{7F779890-8413-5F40-871B-CAA40568B811}"/>
                </a:ext>
              </a:extLst>
            </p:cNvPr>
            <p:cNvSpPr>
              <a:spLocks noChangeShapeType="1"/>
            </p:cNvSpPr>
            <p:nvPr/>
          </p:nvSpPr>
          <p:spPr bwMode="auto">
            <a:xfrm>
              <a:off x="3084" y="1400"/>
              <a:ext cx="12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5782" name="Rectangle 66">
              <a:extLst>
                <a:ext uri="{FF2B5EF4-FFF2-40B4-BE49-F238E27FC236}">
                  <a16:creationId xmlns:a16="http://schemas.microsoft.com/office/drawing/2014/main" id="{0B95161B-0010-B34D-92F0-1DFAA2076500}"/>
                </a:ext>
              </a:extLst>
            </p:cNvPr>
            <p:cNvSpPr>
              <a:spLocks noChangeArrowheads="1"/>
            </p:cNvSpPr>
            <p:nvPr/>
          </p:nvSpPr>
          <p:spPr bwMode="auto">
            <a:xfrm>
              <a:off x="2920" y="1312"/>
              <a:ext cx="16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388"/>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A</a:t>
              </a:r>
            </a:p>
          </p:txBody>
        </p:sp>
        <p:sp>
          <p:nvSpPr>
            <p:cNvPr id="115783" name="Line 67">
              <a:extLst>
                <a:ext uri="{FF2B5EF4-FFF2-40B4-BE49-F238E27FC236}">
                  <a16:creationId xmlns:a16="http://schemas.microsoft.com/office/drawing/2014/main" id="{7937C60B-235B-7D44-81E7-A626607EE471}"/>
                </a:ext>
              </a:extLst>
            </p:cNvPr>
            <p:cNvSpPr>
              <a:spLocks noChangeShapeType="1"/>
            </p:cNvSpPr>
            <p:nvPr/>
          </p:nvSpPr>
          <p:spPr bwMode="auto">
            <a:xfrm>
              <a:off x="3772" y="2104"/>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5784" name="Line 68">
              <a:extLst>
                <a:ext uri="{FF2B5EF4-FFF2-40B4-BE49-F238E27FC236}">
                  <a16:creationId xmlns:a16="http://schemas.microsoft.com/office/drawing/2014/main" id="{EEF39477-D6E2-BA4A-B0F0-833AC447780A}"/>
                </a:ext>
              </a:extLst>
            </p:cNvPr>
            <p:cNvSpPr>
              <a:spLocks noChangeShapeType="1"/>
            </p:cNvSpPr>
            <p:nvPr/>
          </p:nvSpPr>
          <p:spPr bwMode="auto">
            <a:xfrm>
              <a:off x="3084" y="2104"/>
              <a:ext cx="6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5785" name="Rectangle 69">
              <a:extLst>
                <a:ext uri="{FF2B5EF4-FFF2-40B4-BE49-F238E27FC236}">
                  <a16:creationId xmlns:a16="http://schemas.microsoft.com/office/drawing/2014/main" id="{405F9E9D-4269-A84A-BFDD-3CDA7230C7C1}"/>
                </a:ext>
              </a:extLst>
            </p:cNvPr>
            <p:cNvSpPr>
              <a:spLocks noChangeArrowheads="1"/>
            </p:cNvSpPr>
            <p:nvPr/>
          </p:nvSpPr>
          <p:spPr bwMode="auto">
            <a:xfrm>
              <a:off x="2920" y="2024"/>
              <a:ext cx="15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388"/>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B</a:t>
              </a:r>
            </a:p>
          </p:txBody>
        </p:sp>
        <p:sp>
          <p:nvSpPr>
            <p:cNvPr id="115786" name="Line 70">
              <a:extLst>
                <a:ext uri="{FF2B5EF4-FFF2-40B4-BE49-F238E27FC236}">
                  <a16:creationId xmlns:a16="http://schemas.microsoft.com/office/drawing/2014/main" id="{B901C489-2A10-A84A-838E-03DB56DB2B41}"/>
                </a:ext>
              </a:extLst>
            </p:cNvPr>
            <p:cNvSpPr>
              <a:spLocks noChangeShapeType="1"/>
            </p:cNvSpPr>
            <p:nvPr/>
          </p:nvSpPr>
          <p:spPr bwMode="auto">
            <a:xfrm>
              <a:off x="3084" y="1528"/>
              <a:ext cx="12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5787" name="Rectangle 71">
              <a:extLst>
                <a:ext uri="{FF2B5EF4-FFF2-40B4-BE49-F238E27FC236}">
                  <a16:creationId xmlns:a16="http://schemas.microsoft.com/office/drawing/2014/main" id="{C8371D1A-1CEE-BE4E-B716-7CA5BE5CE2F0}"/>
                </a:ext>
              </a:extLst>
            </p:cNvPr>
            <p:cNvSpPr>
              <a:spLocks noChangeArrowheads="1"/>
            </p:cNvSpPr>
            <p:nvPr/>
          </p:nvSpPr>
          <p:spPr bwMode="auto">
            <a:xfrm>
              <a:off x="2928" y="1448"/>
              <a:ext cx="15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388"/>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B</a:t>
              </a:r>
            </a:p>
          </p:txBody>
        </p:sp>
        <p:sp>
          <p:nvSpPr>
            <p:cNvPr id="115788" name="Line 72">
              <a:extLst>
                <a:ext uri="{FF2B5EF4-FFF2-40B4-BE49-F238E27FC236}">
                  <a16:creationId xmlns:a16="http://schemas.microsoft.com/office/drawing/2014/main" id="{94CEA5F5-BE12-954D-B725-0A1D219F1146}"/>
                </a:ext>
              </a:extLst>
            </p:cNvPr>
            <p:cNvSpPr>
              <a:spLocks noChangeShapeType="1"/>
            </p:cNvSpPr>
            <p:nvPr/>
          </p:nvSpPr>
          <p:spPr bwMode="auto">
            <a:xfrm>
              <a:off x="3772" y="1592"/>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5789" name="Line 73">
              <a:extLst>
                <a:ext uri="{FF2B5EF4-FFF2-40B4-BE49-F238E27FC236}">
                  <a16:creationId xmlns:a16="http://schemas.microsoft.com/office/drawing/2014/main" id="{0BA30711-D682-0A4A-8D4E-0932992E61D7}"/>
                </a:ext>
              </a:extLst>
            </p:cNvPr>
            <p:cNvSpPr>
              <a:spLocks noChangeShapeType="1"/>
            </p:cNvSpPr>
            <p:nvPr/>
          </p:nvSpPr>
          <p:spPr bwMode="auto">
            <a:xfrm>
              <a:off x="3768" y="1596"/>
              <a:ext cx="0" cy="12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5790" name="Line 74">
              <a:extLst>
                <a:ext uri="{FF2B5EF4-FFF2-40B4-BE49-F238E27FC236}">
                  <a16:creationId xmlns:a16="http://schemas.microsoft.com/office/drawing/2014/main" id="{EEBDDFEC-DBEC-F74E-801D-06F2CE1B0F95}"/>
                </a:ext>
              </a:extLst>
            </p:cNvPr>
            <p:cNvSpPr>
              <a:spLocks noChangeShapeType="1"/>
            </p:cNvSpPr>
            <p:nvPr/>
          </p:nvSpPr>
          <p:spPr bwMode="auto">
            <a:xfrm>
              <a:off x="3084" y="1720"/>
              <a:ext cx="6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5791" name="Rectangle 75">
              <a:extLst>
                <a:ext uri="{FF2B5EF4-FFF2-40B4-BE49-F238E27FC236}">
                  <a16:creationId xmlns:a16="http://schemas.microsoft.com/office/drawing/2014/main" id="{3E9A6737-A2D0-CC48-9B52-C6FAB106790E}"/>
                </a:ext>
              </a:extLst>
            </p:cNvPr>
            <p:cNvSpPr>
              <a:spLocks noChangeArrowheads="1"/>
            </p:cNvSpPr>
            <p:nvPr/>
          </p:nvSpPr>
          <p:spPr bwMode="auto">
            <a:xfrm>
              <a:off x="2848" y="1632"/>
              <a:ext cx="30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388"/>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Cin</a:t>
              </a:r>
            </a:p>
          </p:txBody>
        </p:sp>
        <p:sp>
          <p:nvSpPr>
            <p:cNvPr id="115792" name="Line 76">
              <a:extLst>
                <a:ext uri="{FF2B5EF4-FFF2-40B4-BE49-F238E27FC236}">
                  <a16:creationId xmlns:a16="http://schemas.microsoft.com/office/drawing/2014/main" id="{1170F799-1EF9-5A49-85E5-1C63BD3F3408}"/>
                </a:ext>
              </a:extLst>
            </p:cNvPr>
            <p:cNvSpPr>
              <a:spLocks noChangeShapeType="1"/>
            </p:cNvSpPr>
            <p:nvPr/>
          </p:nvSpPr>
          <p:spPr bwMode="auto">
            <a:xfrm>
              <a:off x="3644" y="1464"/>
              <a:ext cx="12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5793" name="Line 77">
              <a:extLst>
                <a:ext uri="{FF2B5EF4-FFF2-40B4-BE49-F238E27FC236}">
                  <a16:creationId xmlns:a16="http://schemas.microsoft.com/office/drawing/2014/main" id="{C6446850-112F-E840-9025-5BDAD0A55220}"/>
                </a:ext>
              </a:extLst>
            </p:cNvPr>
            <p:cNvSpPr>
              <a:spLocks noChangeShapeType="1"/>
            </p:cNvSpPr>
            <p:nvPr/>
          </p:nvSpPr>
          <p:spPr bwMode="auto">
            <a:xfrm>
              <a:off x="3772" y="1464"/>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5794" name="Line 78">
              <a:extLst>
                <a:ext uri="{FF2B5EF4-FFF2-40B4-BE49-F238E27FC236}">
                  <a16:creationId xmlns:a16="http://schemas.microsoft.com/office/drawing/2014/main" id="{DDFA640A-BAE6-2B4A-BB01-EF6594879BC2}"/>
                </a:ext>
              </a:extLst>
            </p:cNvPr>
            <p:cNvSpPr>
              <a:spLocks noChangeShapeType="1"/>
            </p:cNvSpPr>
            <p:nvPr/>
          </p:nvSpPr>
          <p:spPr bwMode="auto">
            <a:xfrm>
              <a:off x="4516" y="1720"/>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5795" name="Line 79">
              <a:extLst>
                <a:ext uri="{FF2B5EF4-FFF2-40B4-BE49-F238E27FC236}">
                  <a16:creationId xmlns:a16="http://schemas.microsoft.com/office/drawing/2014/main" id="{3DE042D5-D569-604C-9B29-CDD2089ACD8E}"/>
                </a:ext>
              </a:extLst>
            </p:cNvPr>
            <p:cNvSpPr>
              <a:spLocks noChangeShapeType="1"/>
            </p:cNvSpPr>
            <p:nvPr/>
          </p:nvSpPr>
          <p:spPr bwMode="auto">
            <a:xfrm>
              <a:off x="4332" y="1528"/>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5796" name="Line 80">
              <a:extLst>
                <a:ext uri="{FF2B5EF4-FFF2-40B4-BE49-F238E27FC236}">
                  <a16:creationId xmlns:a16="http://schemas.microsoft.com/office/drawing/2014/main" id="{554770A5-A769-1949-8645-B7A8A865491D}"/>
                </a:ext>
              </a:extLst>
            </p:cNvPr>
            <p:cNvSpPr>
              <a:spLocks noChangeShapeType="1"/>
            </p:cNvSpPr>
            <p:nvPr/>
          </p:nvSpPr>
          <p:spPr bwMode="auto">
            <a:xfrm>
              <a:off x="4452" y="1528"/>
              <a:ext cx="5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5797" name="Line 81">
              <a:extLst>
                <a:ext uri="{FF2B5EF4-FFF2-40B4-BE49-F238E27FC236}">
                  <a16:creationId xmlns:a16="http://schemas.microsoft.com/office/drawing/2014/main" id="{CFF93F6F-CDA7-C44F-951C-10FEF47C7B99}"/>
                </a:ext>
              </a:extLst>
            </p:cNvPr>
            <p:cNvSpPr>
              <a:spLocks noChangeShapeType="1"/>
            </p:cNvSpPr>
            <p:nvPr/>
          </p:nvSpPr>
          <p:spPr bwMode="auto">
            <a:xfrm>
              <a:off x="4512" y="1532"/>
              <a:ext cx="0" cy="18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5798" name="Line 82">
              <a:extLst>
                <a:ext uri="{FF2B5EF4-FFF2-40B4-BE49-F238E27FC236}">
                  <a16:creationId xmlns:a16="http://schemas.microsoft.com/office/drawing/2014/main" id="{9C72BCFC-99AB-2245-9C73-99537AB2BC95}"/>
                </a:ext>
              </a:extLst>
            </p:cNvPr>
            <p:cNvSpPr>
              <a:spLocks noChangeShapeType="1"/>
            </p:cNvSpPr>
            <p:nvPr/>
          </p:nvSpPr>
          <p:spPr bwMode="auto">
            <a:xfrm>
              <a:off x="4516" y="1848"/>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5799" name="Line 83">
              <a:extLst>
                <a:ext uri="{FF2B5EF4-FFF2-40B4-BE49-F238E27FC236}">
                  <a16:creationId xmlns:a16="http://schemas.microsoft.com/office/drawing/2014/main" id="{48EBDCB9-12DE-2D4A-AF1D-3A9B44E52C55}"/>
                </a:ext>
              </a:extLst>
            </p:cNvPr>
            <p:cNvSpPr>
              <a:spLocks noChangeShapeType="1"/>
            </p:cNvSpPr>
            <p:nvPr/>
          </p:nvSpPr>
          <p:spPr bwMode="auto">
            <a:xfrm>
              <a:off x="4332" y="2040"/>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5800" name="Line 84">
              <a:extLst>
                <a:ext uri="{FF2B5EF4-FFF2-40B4-BE49-F238E27FC236}">
                  <a16:creationId xmlns:a16="http://schemas.microsoft.com/office/drawing/2014/main" id="{BD8DFB52-6B64-5048-87EF-769D15AA2F30}"/>
                </a:ext>
              </a:extLst>
            </p:cNvPr>
            <p:cNvSpPr>
              <a:spLocks noChangeShapeType="1"/>
            </p:cNvSpPr>
            <p:nvPr/>
          </p:nvSpPr>
          <p:spPr bwMode="auto">
            <a:xfrm>
              <a:off x="4512" y="1852"/>
              <a:ext cx="0" cy="18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5801" name="Line 85">
              <a:extLst>
                <a:ext uri="{FF2B5EF4-FFF2-40B4-BE49-F238E27FC236}">
                  <a16:creationId xmlns:a16="http://schemas.microsoft.com/office/drawing/2014/main" id="{39554BC6-E9CB-794B-9AD7-BC063CB66116}"/>
                </a:ext>
              </a:extLst>
            </p:cNvPr>
            <p:cNvSpPr>
              <a:spLocks noChangeShapeType="1"/>
            </p:cNvSpPr>
            <p:nvPr/>
          </p:nvSpPr>
          <p:spPr bwMode="auto">
            <a:xfrm>
              <a:off x="4452" y="2040"/>
              <a:ext cx="5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5802" name="Line 86">
              <a:extLst>
                <a:ext uri="{FF2B5EF4-FFF2-40B4-BE49-F238E27FC236}">
                  <a16:creationId xmlns:a16="http://schemas.microsoft.com/office/drawing/2014/main" id="{308A17E3-DD7C-D946-BE41-0F1CFC7D8768}"/>
                </a:ext>
              </a:extLst>
            </p:cNvPr>
            <p:cNvSpPr>
              <a:spLocks noChangeShapeType="1"/>
            </p:cNvSpPr>
            <p:nvPr/>
          </p:nvSpPr>
          <p:spPr bwMode="auto">
            <a:xfrm>
              <a:off x="5076" y="1784"/>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5803" name="Rectangle 87">
              <a:extLst>
                <a:ext uri="{FF2B5EF4-FFF2-40B4-BE49-F238E27FC236}">
                  <a16:creationId xmlns:a16="http://schemas.microsoft.com/office/drawing/2014/main" id="{5E1742E4-EAD8-6A42-AD14-B081A241196D}"/>
                </a:ext>
              </a:extLst>
            </p:cNvPr>
            <p:cNvSpPr>
              <a:spLocks noChangeArrowheads="1"/>
            </p:cNvSpPr>
            <p:nvPr/>
          </p:nvSpPr>
          <p:spPr bwMode="auto">
            <a:xfrm>
              <a:off x="5208" y="1704"/>
              <a:ext cx="32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388"/>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Cout</a:t>
              </a:r>
            </a:p>
          </p:txBody>
        </p:sp>
      </p:grpSp>
      <p:sp>
        <p:nvSpPr>
          <p:cNvPr id="115717" name="Rectangle 89">
            <a:extLst>
              <a:ext uri="{FF2B5EF4-FFF2-40B4-BE49-F238E27FC236}">
                <a16:creationId xmlns:a16="http://schemas.microsoft.com/office/drawing/2014/main" id="{43C28FFD-E046-4B4A-B15A-53E0CF149444}"/>
              </a:ext>
            </a:extLst>
          </p:cNvPr>
          <p:cNvSpPr>
            <a:spLocks noChangeArrowheads="1"/>
          </p:cNvSpPr>
          <p:nvPr/>
        </p:nvSpPr>
        <p:spPr bwMode="auto">
          <a:xfrm>
            <a:off x="1168400" y="4465638"/>
            <a:ext cx="2667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gn="ctr">
              <a:lnSpc>
                <a:spcPts val="1388"/>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A</a:t>
            </a:r>
          </a:p>
        </p:txBody>
      </p:sp>
      <p:sp>
        <p:nvSpPr>
          <p:cNvPr id="115718" name="Rectangle 90">
            <a:extLst>
              <a:ext uri="{FF2B5EF4-FFF2-40B4-BE49-F238E27FC236}">
                <a16:creationId xmlns:a16="http://schemas.microsoft.com/office/drawing/2014/main" id="{00458249-2690-EA40-AD71-DB809E75A04F}"/>
              </a:ext>
            </a:extLst>
          </p:cNvPr>
          <p:cNvSpPr>
            <a:spLocks noChangeArrowheads="1"/>
          </p:cNvSpPr>
          <p:nvPr/>
        </p:nvSpPr>
        <p:spPr bwMode="auto">
          <a:xfrm>
            <a:off x="1155700" y="4795838"/>
            <a:ext cx="2667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gn="ctr">
              <a:lnSpc>
                <a:spcPts val="1388"/>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B</a:t>
            </a:r>
          </a:p>
        </p:txBody>
      </p:sp>
      <p:sp>
        <p:nvSpPr>
          <p:cNvPr id="115719" name="Rectangle 91">
            <a:extLst>
              <a:ext uri="{FF2B5EF4-FFF2-40B4-BE49-F238E27FC236}">
                <a16:creationId xmlns:a16="http://schemas.microsoft.com/office/drawing/2014/main" id="{26D91FD1-C3F9-A54C-93E2-8ECB8214228D}"/>
              </a:ext>
            </a:extLst>
          </p:cNvPr>
          <p:cNvSpPr>
            <a:spLocks noChangeArrowheads="1"/>
          </p:cNvSpPr>
          <p:nvPr/>
        </p:nvSpPr>
        <p:spPr bwMode="auto">
          <a:xfrm>
            <a:off x="3111500" y="4364038"/>
            <a:ext cx="736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gn="ctr">
              <a:lnSpc>
                <a:spcPts val="1388"/>
              </a:lnSpc>
              <a:spcBef>
                <a:spcPct val="0"/>
              </a:spcBef>
              <a:buClrTx/>
              <a:buSzTx/>
              <a:buFontTx/>
              <a:buNone/>
            </a:pPr>
            <a:r>
              <a:rPr lang="en-US" altLang="ko-KR" sz="1400">
                <a:solidFill>
                  <a:srgbClr val="0000FF"/>
                </a:solidFill>
                <a:latin typeface="Tahoma" panose="020B0604030504040204" pitchFamily="34" charset="0"/>
                <a:ea typeface="굴림" panose="020B0600000101010101" pitchFamily="34" charset="-127"/>
              </a:rPr>
              <a:t>A xor B</a:t>
            </a:r>
          </a:p>
        </p:txBody>
      </p:sp>
      <p:sp>
        <p:nvSpPr>
          <p:cNvPr id="115720" name="Line 92">
            <a:extLst>
              <a:ext uri="{FF2B5EF4-FFF2-40B4-BE49-F238E27FC236}">
                <a16:creationId xmlns:a16="http://schemas.microsoft.com/office/drawing/2014/main" id="{65858A0F-809D-2D43-A467-E6E4A2ABF002}"/>
              </a:ext>
            </a:extLst>
          </p:cNvPr>
          <p:cNvSpPr>
            <a:spLocks noChangeShapeType="1"/>
          </p:cNvSpPr>
          <p:nvPr/>
        </p:nvSpPr>
        <p:spPr bwMode="auto">
          <a:xfrm>
            <a:off x="4178300" y="4941888"/>
            <a:ext cx="0" cy="3302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5721" name="Line 93">
            <a:extLst>
              <a:ext uri="{FF2B5EF4-FFF2-40B4-BE49-F238E27FC236}">
                <a16:creationId xmlns:a16="http://schemas.microsoft.com/office/drawing/2014/main" id="{76105A76-636A-ED44-8EC9-7BACB511EF1A}"/>
              </a:ext>
            </a:extLst>
          </p:cNvPr>
          <p:cNvSpPr>
            <a:spLocks noChangeShapeType="1"/>
          </p:cNvSpPr>
          <p:nvPr/>
        </p:nvSpPr>
        <p:spPr bwMode="auto">
          <a:xfrm flipH="1">
            <a:off x="1403350" y="5278438"/>
            <a:ext cx="27686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5722" name="Rectangle 94">
            <a:extLst>
              <a:ext uri="{FF2B5EF4-FFF2-40B4-BE49-F238E27FC236}">
                <a16:creationId xmlns:a16="http://schemas.microsoft.com/office/drawing/2014/main" id="{D9D184AF-8313-EE4C-B393-E16C811021D1}"/>
              </a:ext>
            </a:extLst>
          </p:cNvPr>
          <p:cNvSpPr>
            <a:spLocks noChangeArrowheads="1"/>
          </p:cNvSpPr>
          <p:nvPr/>
        </p:nvSpPr>
        <p:spPr bwMode="auto">
          <a:xfrm>
            <a:off x="1003300" y="5151438"/>
            <a:ext cx="431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gn="ctr">
              <a:lnSpc>
                <a:spcPts val="1388"/>
              </a:lnSpc>
              <a:spcBef>
                <a:spcPct val="0"/>
              </a:spcBef>
              <a:buClrTx/>
              <a:buSzTx/>
              <a:buFontTx/>
              <a:buNone/>
            </a:pPr>
            <a:r>
              <a:rPr lang="en-US" altLang="ko-KR" sz="1400">
                <a:solidFill>
                  <a:srgbClr val="FF0000"/>
                </a:solidFill>
                <a:latin typeface="Tahoma" panose="020B0604030504040204" pitchFamily="34" charset="0"/>
                <a:ea typeface="굴림" panose="020B0600000101010101" pitchFamily="34" charset="-127"/>
              </a:rPr>
              <a:t>Cin</a:t>
            </a:r>
          </a:p>
        </p:txBody>
      </p:sp>
      <p:sp>
        <p:nvSpPr>
          <p:cNvPr id="115723" name="Rectangle 95">
            <a:extLst>
              <a:ext uri="{FF2B5EF4-FFF2-40B4-BE49-F238E27FC236}">
                <a16:creationId xmlns:a16="http://schemas.microsoft.com/office/drawing/2014/main" id="{3AA5987E-ED6A-604F-A941-6B37F5743266}"/>
              </a:ext>
            </a:extLst>
          </p:cNvPr>
          <p:cNvSpPr>
            <a:spLocks noChangeArrowheads="1"/>
          </p:cNvSpPr>
          <p:nvPr/>
        </p:nvSpPr>
        <p:spPr bwMode="auto">
          <a:xfrm>
            <a:off x="6219825" y="4364038"/>
            <a:ext cx="11557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gn="ctr">
              <a:lnSpc>
                <a:spcPts val="1388"/>
              </a:lnSpc>
              <a:spcBef>
                <a:spcPct val="0"/>
              </a:spcBef>
              <a:buClrTx/>
              <a:buSzTx/>
              <a:buFontTx/>
              <a:buNone/>
            </a:pPr>
            <a:r>
              <a:rPr lang="en-US" altLang="ko-KR" sz="1400">
                <a:solidFill>
                  <a:srgbClr val="0000FF"/>
                </a:solidFill>
                <a:latin typeface="Tahoma" panose="020B0604030504040204" pitchFamily="34" charset="0"/>
                <a:ea typeface="굴림" panose="020B0600000101010101" pitchFamily="34" charset="-127"/>
              </a:rPr>
              <a:t>A xor B</a:t>
            </a:r>
            <a:r>
              <a:rPr lang="en-US" altLang="ko-KR" sz="1400">
                <a:solidFill>
                  <a:srgbClr val="000000"/>
                </a:solidFill>
                <a:latin typeface="Tahoma" panose="020B0604030504040204" pitchFamily="34" charset="0"/>
                <a:ea typeface="굴림" panose="020B0600000101010101" pitchFamily="34" charset="-127"/>
              </a:rPr>
              <a:t> xor </a:t>
            </a:r>
            <a:r>
              <a:rPr lang="en-US" altLang="ko-KR" sz="1400">
                <a:solidFill>
                  <a:srgbClr val="FF0000"/>
                </a:solidFill>
                <a:latin typeface="Tahoma" panose="020B0604030504040204" pitchFamily="34" charset="0"/>
                <a:ea typeface="굴림" panose="020B0600000101010101" pitchFamily="34" charset="-127"/>
              </a:rPr>
              <a:t>Cin</a:t>
            </a:r>
          </a:p>
        </p:txBody>
      </p:sp>
      <p:sp>
        <p:nvSpPr>
          <p:cNvPr id="115724" name="Rectangle 96">
            <a:extLst>
              <a:ext uri="{FF2B5EF4-FFF2-40B4-BE49-F238E27FC236}">
                <a16:creationId xmlns:a16="http://schemas.microsoft.com/office/drawing/2014/main" id="{34FE4A12-A170-E94A-9E7C-5E979131771D}"/>
              </a:ext>
            </a:extLst>
          </p:cNvPr>
          <p:cNvSpPr>
            <a:spLocks noChangeArrowheads="1"/>
          </p:cNvSpPr>
          <p:nvPr/>
        </p:nvSpPr>
        <p:spPr bwMode="auto">
          <a:xfrm>
            <a:off x="5070475" y="4484688"/>
            <a:ext cx="1054100" cy="685800"/>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ea typeface="굴림" panose="020B0600000101010101" pitchFamily="34" charset="-127"/>
            </a:endParaRPr>
          </a:p>
        </p:txBody>
      </p:sp>
      <p:sp>
        <p:nvSpPr>
          <p:cNvPr id="115725" name="Rectangle 97">
            <a:extLst>
              <a:ext uri="{FF2B5EF4-FFF2-40B4-BE49-F238E27FC236}">
                <a16:creationId xmlns:a16="http://schemas.microsoft.com/office/drawing/2014/main" id="{512F7BA3-7A94-E64C-A670-FF5C1DD9DE11}"/>
              </a:ext>
            </a:extLst>
          </p:cNvPr>
          <p:cNvSpPr>
            <a:spLocks noChangeArrowheads="1"/>
          </p:cNvSpPr>
          <p:nvPr/>
        </p:nvSpPr>
        <p:spPr bwMode="auto">
          <a:xfrm>
            <a:off x="5159375" y="4579938"/>
            <a:ext cx="5969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gn="ctr">
              <a:lnSpc>
                <a:spcPts val="1388"/>
              </a:lnSpc>
              <a:spcBef>
                <a:spcPct val="0"/>
              </a:spcBef>
              <a:buClrTx/>
              <a:buSzTx/>
              <a:buFontTx/>
              <a:buNone/>
            </a:pPr>
            <a:r>
              <a:rPr lang="en-US" altLang="ko-KR" sz="1400">
                <a:solidFill>
                  <a:srgbClr val="0000FF"/>
                </a:solidFill>
                <a:latin typeface="Tahoma" panose="020B0604030504040204" pitchFamily="34" charset="0"/>
                <a:ea typeface="굴림" panose="020B0600000101010101" pitchFamily="34" charset="-127"/>
              </a:rPr>
              <a:t>Half</a:t>
            </a:r>
            <a:br>
              <a:rPr lang="en-US" altLang="ko-KR" sz="1400">
                <a:solidFill>
                  <a:srgbClr val="0000FF"/>
                </a:solidFill>
                <a:latin typeface="Tahoma" panose="020B0604030504040204" pitchFamily="34" charset="0"/>
                <a:ea typeface="굴림" panose="020B0600000101010101" pitchFamily="34" charset="-127"/>
              </a:rPr>
            </a:br>
            <a:r>
              <a:rPr lang="en-US" altLang="ko-KR" sz="1400">
                <a:solidFill>
                  <a:srgbClr val="0000FF"/>
                </a:solidFill>
                <a:latin typeface="Tahoma" panose="020B0604030504040204" pitchFamily="34" charset="0"/>
                <a:ea typeface="굴림" panose="020B0600000101010101" pitchFamily="34" charset="-127"/>
              </a:rPr>
              <a:t>Adder</a:t>
            </a:r>
          </a:p>
        </p:txBody>
      </p:sp>
      <p:sp>
        <p:nvSpPr>
          <p:cNvPr id="115726" name="Rectangle 98">
            <a:extLst>
              <a:ext uri="{FF2B5EF4-FFF2-40B4-BE49-F238E27FC236}">
                <a16:creationId xmlns:a16="http://schemas.microsoft.com/office/drawing/2014/main" id="{7C17F20C-09C1-EF4E-9169-3A9499DEDA6C}"/>
              </a:ext>
            </a:extLst>
          </p:cNvPr>
          <p:cNvSpPr>
            <a:spLocks noChangeArrowheads="1"/>
          </p:cNvSpPr>
          <p:nvPr/>
        </p:nvSpPr>
        <p:spPr bwMode="auto">
          <a:xfrm>
            <a:off x="5578475" y="4525963"/>
            <a:ext cx="6858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27559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27559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27559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27559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27559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27559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27559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27559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2755900" algn="l"/>
              </a:tabLst>
              <a:defRPr sz="1600">
                <a:solidFill>
                  <a:schemeClr val="tx1"/>
                </a:solidFill>
                <a:latin typeface="Arial" panose="020B0604020202020204" pitchFamily="34" charset="0"/>
              </a:defRPr>
            </a:lvl9pPr>
          </a:lstStyle>
          <a:p>
            <a:pPr algn="r">
              <a:lnSpc>
                <a:spcPts val="10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Sum</a:t>
            </a:r>
          </a:p>
        </p:txBody>
      </p:sp>
      <p:sp>
        <p:nvSpPr>
          <p:cNvPr id="115727" name="Rectangle 99">
            <a:extLst>
              <a:ext uri="{FF2B5EF4-FFF2-40B4-BE49-F238E27FC236}">
                <a16:creationId xmlns:a16="http://schemas.microsoft.com/office/drawing/2014/main" id="{08CE4573-AC65-2F4B-944B-5C2638659D7D}"/>
              </a:ext>
            </a:extLst>
          </p:cNvPr>
          <p:cNvSpPr>
            <a:spLocks noChangeArrowheads="1"/>
          </p:cNvSpPr>
          <p:nvPr/>
        </p:nvSpPr>
        <p:spPr bwMode="auto">
          <a:xfrm>
            <a:off x="5622925" y="4935538"/>
            <a:ext cx="4953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gn="r">
              <a:lnSpc>
                <a:spcPts val="10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Cout</a:t>
            </a:r>
          </a:p>
        </p:txBody>
      </p:sp>
      <p:sp>
        <p:nvSpPr>
          <p:cNvPr id="115728" name="Line 101">
            <a:extLst>
              <a:ext uri="{FF2B5EF4-FFF2-40B4-BE49-F238E27FC236}">
                <a16:creationId xmlns:a16="http://schemas.microsoft.com/office/drawing/2014/main" id="{9CFBD936-4ACA-3342-8D81-812058A2936E}"/>
              </a:ext>
            </a:extLst>
          </p:cNvPr>
          <p:cNvSpPr>
            <a:spLocks noChangeShapeType="1"/>
          </p:cNvSpPr>
          <p:nvPr/>
        </p:nvSpPr>
        <p:spPr bwMode="auto">
          <a:xfrm>
            <a:off x="3105150" y="5049838"/>
            <a:ext cx="6731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5729" name="Rectangle 102">
            <a:extLst>
              <a:ext uri="{FF2B5EF4-FFF2-40B4-BE49-F238E27FC236}">
                <a16:creationId xmlns:a16="http://schemas.microsoft.com/office/drawing/2014/main" id="{19786652-5C2B-6C40-BB65-340FAB6FF96D}"/>
              </a:ext>
            </a:extLst>
          </p:cNvPr>
          <p:cNvSpPr>
            <a:spLocks noChangeArrowheads="1"/>
          </p:cNvSpPr>
          <p:nvPr/>
        </p:nvSpPr>
        <p:spPr bwMode="auto">
          <a:xfrm>
            <a:off x="6080125" y="4821238"/>
            <a:ext cx="1270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gn="ctr">
              <a:lnSpc>
                <a:spcPts val="1388"/>
              </a:lnSpc>
              <a:spcBef>
                <a:spcPct val="0"/>
              </a:spcBef>
              <a:buClrTx/>
              <a:buSzTx/>
              <a:buFontTx/>
              <a:buNone/>
            </a:pPr>
            <a:r>
              <a:rPr lang="en-US" altLang="ko-KR" sz="1400">
                <a:solidFill>
                  <a:srgbClr val="FF0000"/>
                </a:solidFill>
                <a:latin typeface="Tahoma" panose="020B0604030504040204" pitchFamily="34" charset="0"/>
                <a:ea typeface="굴림" panose="020B0600000101010101" pitchFamily="34" charset="-127"/>
              </a:rPr>
              <a:t>Cin</a:t>
            </a:r>
            <a:r>
              <a:rPr lang="en-US" altLang="ko-KR" sz="1400">
                <a:solidFill>
                  <a:srgbClr val="000000"/>
                </a:solidFill>
                <a:latin typeface="Tahoma" panose="020B0604030504040204" pitchFamily="34" charset="0"/>
                <a:ea typeface="굴림" panose="020B0600000101010101" pitchFamily="34" charset="-127"/>
              </a:rPr>
              <a:t> (</a:t>
            </a:r>
            <a:r>
              <a:rPr lang="en-US" altLang="ko-KR" sz="1400">
                <a:solidFill>
                  <a:srgbClr val="0000FF"/>
                </a:solidFill>
                <a:latin typeface="Tahoma" panose="020B0604030504040204" pitchFamily="34" charset="0"/>
                <a:ea typeface="굴림" panose="020B0600000101010101" pitchFamily="34" charset="-127"/>
              </a:rPr>
              <a:t>A xor B</a:t>
            </a:r>
            <a:r>
              <a:rPr lang="en-US" altLang="ko-KR" sz="1400">
                <a:solidFill>
                  <a:srgbClr val="000000"/>
                </a:solidFill>
                <a:latin typeface="Tahoma" panose="020B0604030504040204" pitchFamily="34" charset="0"/>
                <a:ea typeface="굴림" panose="020B0600000101010101" pitchFamily="34" charset="-127"/>
              </a:rPr>
              <a:t>)</a:t>
            </a:r>
          </a:p>
        </p:txBody>
      </p:sp>
      <p:sp>
        <p:nvSpPr>
          <p:cNvPr id="115730" name="Line 103">
            <a:extLst>
              <a:ext uri="{FF2B5EF4-FFF2-40B4-BE49-F238E27FC236}">
                <a16:creationId xmlns:a16="http://schemas.microsoft.com/office/drawing/2014/main" id="{28FA1BA8-7CD6-E04A-8F2D-2BEE857691F9}"/>
              </a:ext>
            </a:extLst>
          </p:cNvPr>
          <p:cNvSpPr>
            <a:spLocks noChangeShapeType="1"/>
          </p:cNvSpPr>
          <p:nvPr/>
        </p:nvSpPr>
        <p:spPr bwMode="auto">
          <a:xfrm>
            <a:off x="6137275" y="5049838"/>
            <a:ext cx="2540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5731" name="Rectangle 104">
            <a:extLst>
              <a:ext uri="{FF2B5EF4-FFF2-40B4-BE49-F238E27FC236}">
                <a16:creationId xmlns:a16="http://schemas.microsoft.com/office/drawing/2014/main" id="{2D6D9958-40E3-9449-995E-5C79DD97B4CE}"/>
              </a:ext>
            </a:extLst>
          </p:cNvPr>
          <p:cNvSpPr>
            <a:spLocks noChangeArrowheads="1"/>
          </p:cNvSpPr>
          <p:nvPr/>
        </p:nvSpPr>
        <p:spPr bwMode="auto">
          <a:xfrm>
            <a:off x="3136900" y="4821238"/>
            <a:ext cx="419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gn="ctr">
              <a:lnSpc>
                <a:spcPts val="1388"/>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A B</a:t>
            </a:r>
          </a:p>
        </p:txBody>
      </p:sp>
      <p:sp>
        <p:nvSpPr>
          <p:cNvPr id="115732" name="Line 105">
            <a:extLst>
              <a:ext uri="{FF2B5EF4-FFF2-40B4-BE49-F238E27FC236}">
                <a16:creationId xmlns:a16="http://schemas.microsoft.com/office/drawing/2014/main" id="{E253AFCB-7700-5141-AA91-56FD69704912}"/>
              </a:ext>
            </a:extLst>
          </p:cNvPr>
          <p:cNvSpPr>
            <a:spLocks noChangeShapeType="1"/>
          </p:cNvSpPr>
          <p:nvPr/>
        </p:nvSpPr>
        <p:spPr bwMode="auto">
          <a:xfrm>
            <a:off x="3778250" y="5049838"/>
            <a:ext cx="19050" cy="3746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5733" name="Line 106">
            <a:extLst>
              <a:ext uri="{FF2B5EF4-FFF2-40B4-BE49-F238E27FC236}">
                <a16:creationId xmlns:a16="http://schemas.microsoft.com/office/drawing/2014/main" id="{1AFA40BE-A24B-4E4A-A167-C00647EA549C}"/>
              </a:ext>
            </a:extLst>
          </p:cNvPr>
          <p:cNvSpPr>
            <a:spLocks noChangeShapeType="1"/>
          </p:cNvSpPr>
          <p:nvPr/>
        </p:nvSpPr>
        <p:spPr bwMode="auto">
          <a:xfrm>
            <a:off x="3787775" y="5405438"/>
            <a:ext cx="2806700" cy="254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5734" name="Line 107">
            <a:extLst>
              <a:ext uri="{FF2B5EF4-FFF2-40B4-BE49-F238E27FC236}">
                <a16:creationId xmlns:a16="http://schemas.microsoft.com/office/drawing/2014/main" id="{79BC416D-3AAC-2843-810A-D8CFC7F3FE30}"/>
              </a:ext>
            </a:extLst>
          </p:cNvPr>
          <p:cNvSpPr>
            <a:spLocks noChangeShapeType="1"/>
          </p:cNvSpPr>
          <p:nvPr/>
        </p:nvSpPr>
        <p:spPr bwMode="auto">
          <a:xfrm>
            <a:off x="6410325" y="5056188"/>
            <a:ext cx="0" cy="1778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5735" name="Line 108">
            <a:extLst>
              <a:ext uri="{FF2B5EF4-FFF2-40B4-BE49-F238E27FC236}">
                <a16:creationId xmlns:a16="http://schemas.microsoft.com/office/drawing/2014/main" id="{0FAB0215-B650-0D48-B087-A6E2A43A0982}"/>
              </a:ext>
            </a:extLst>
          </p:cNvPr>
          <p:cNvSpPr>
            <a:spLocks noChangeShapeType="1"/>
          </p:cNvSpPr>
          <p:nvPr/>
        </p:nvSpPr>
        <p:spPr bwMode="auto">
          <a:xfrm>
            <a:off x="6416675" y="5240338"/>
            <a:ext cx="1905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5736" name="Rectangle 110">
            <a:extLst>
              <a:ext uri="{FF2B5EF4-FFF2-40B4-BE49-F238E27FC236}">
                <a16:creationId xmlns:a16="http://schemas.microsoft.com/office/drawing/2014/main" id="{2A831D20-7066-C64F-BBA9-F50DD47B2452}"/>
              </a:ext>
            </a:extLst>
          </p:cNvPr>
          <p:cNvSpPr>
            <a:spLocks noChangeArrowheads="1"/>
          </p:cNvSpPr>
          <p:nvPr/>
        </p:nvSpPr>
        <p:spPr bwMode="auto">
          <a:xfrm>
            <a:off x="7731125" y="5227638"/>
            <a:ext cx="6477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gn="ctr">
              <a:lnSpc>
                <a:spcPts val="1388"/>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Cout</a:t>
            </a:r>
          </a:p>
        </p:txBody>
      </p:sp>
      <p:sp>
        <p:nvSpPr>
          <p:cNvPr id="115737" name="Arc 111">
            <a:extLst>
              <a:ext uri="{FF2B5EF4-FFF2-40B4-BE49-F238E27FC236}">
                <a16:creationId xmlns:a16="http://schemas.microsoft.com/office/drawing/2014/main" id="{FB29F1B9-BCA4-DF4B-9F21-94ECB0346F72}"/>
              </a:ext>
            </a:extLst>
          </p:cNvPr>
          <p:cNvSpPr>
            <a:spLocks/>
          </p:cNvSpPr>
          <p:nvPr/>
        </p:nvSpPr>
        <p:spPr bwMode="auto">
          <a:xfrm>
            <a:off x="6524625" y="5121275"/>
            <a:ext cx="107950" cy="20955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15738" name="Arc 112">
            <a:extLst>
              <a:ext uri="{FF2B5EF4-FFF2-40B4-BE49-F238E27FC236}">
                <a16:creationId xmlns:a16="http://schemas.microsoft.com/office/drawing/2014/main" id="{16C395A8-E2C6-2844-9798-EA616CE64AE6}"/>
              </a:ext>
            </a:extLst>
          </p:cNvPr>
          <p:cNvSpPr>
            <a:spLocks/>
          </p:cNvSpPr>
          <p:nvPr/>
        </p:nvSpPr>
        <p:spPr bwMode="auto">
          <a:xfrm>
            <a:off x="6518275" y="5121275"/>
            <a:ext cx="736600" cy="23495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15739" name="Arc 113">
            <a:extLst>
              <a:ext uri="{FF2B5EF4-FFF2-40B4-BE49-F238E27FC236}">
                <a16:creationId xmlns:a16="http://schemas.microsoft.com/office/drawing/2014/main" id="{1981C95F-70E0-1142-A418-59FA31C8E749}"/>
              </a:ext>
            </a:extLst>
          </p:cNvPr>
          <p:cNvSpPr>
            <a:spLocks/>
          </p:cNvSpPr>
          <p:nvPr/>
        </p:nvSpPr>
        <p:spPr bwMode="auto">
          <a:xfrm>
            <a:off x="6562725" y="5335588"/>
            <a:ext cx="692150" cy="228600"/>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15740" name="Arc 114">
            <a:extLst>
              <a:ext uri="{FF2B5EF4-FFF2-40B4-BE49-F238E27FC236}">
                <a16:creationId xmlns:a16="http://schemas.microsoft.com/office/drawing/2014/main" id="{6F5513AC-FCEC-0244-8F01-F576BDF184AB}"/>
              </a:ext>
            </a:extLst>
          </p:cNvPr>
          <p:cNvSpPr>
            <a:spLocks/>
          </p:cNvSpPr>
          <p:nvPr/>
        </p:nvSpPr>
        <p:spPr bwMode="auto">
          <a:xfrm>
            <a:off x="6524625" y="5335588"/>
            <a:ext cx="107950" cy="228600"/>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15741" name="Line 115">
            <a:extLst>
              <a:ext uri="{FF2B5EF4-FFF2-40B4-BE49-F238E27FC236}">
                <a16:creationId xmlns:a16="http://schemas.microsoft.com/office/drawing/2014/main" id="{CB80FFBA-1151-6A42-A173-B4F043F59A77}"/>
              </a:ext>
            </a:extLst>
          </p:cNvPr>
          <p:cNvSpPr>
            <a:spLocks noChangeShapeType="1"/>
          </p:cNvSpPr>
          <p:nvPr/>
        </p:nvSpPr>
        <p:spPr bwMode="auto">
          <a:xfrm>
            <a:off x="6569075" y="5240338"/>
            <a:ext cx="381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5742" name="Line 116">
            <a:extLst>
              <a:ext uri="{FF2B5EF4-FFF2-40B4-BE49-F238E27FC236}">
                <a16:creationId xmlns:a16="http://schemas.microsoft.com/office/drawing/2014/main" id="{AF7BC0B4-7077-6C40-8D9D-A1B8ED370C1F}"/>
              </a:ext>
            </a:extLst>
          </p:cNvPr>
          <p:cNvSpPr>
            <a:spLocks noChangeShapeType="1"/>
          </p:cNvSpPr>
          <p:nvPr/>
        </p:nvSpPr>
        <p:spPr bwMode="auto">
          <a:xfrm>
            <a:off x="6124575" y="4592638"/>
            <a:ext cx="16764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5743" name="Line 117">
            <a:extLst>
              <a:ext uri="{FF2B5EF4-FFF2-40B4-BE49-F238E27FC236}">
                <a16:creationId xmlns:a16="http://schemas.microsoft.com/office/drawing/2014/main" id="{EA34AE2E-91F2-3846-9FB9-132D6079DB4B}"/>
              </a:ext>
            </a:extLst>
          </p:cNvPr>
          <p:cNvSpPr>
            <a:spLocks noChangeShapeType="1"/>
          </p:cNvSpPr>
          <p:nvPr/>
        </p:nvSpPr>
        <p:spPr bwMode="auto">
          <a:xfrm>
            <a:off x="7254875" y="5341938"/>
            <a:ext cx="5461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5744" name="Line 118">
            <a:extLst>
              <a:ext uri="{FF2B5EF4-FFF2-40B4-BE49-F238E27FC236}">
                <a16:creationId xmlns:a16="http://schemas.microsoft.com/office/drawing/2014/main" id="{9DD5E949-D37B-4844-8376-0A65F2AA5E97}"/>
              </a:ext>
            </a:extLst>
          </p:cNvPr>
          <p:cNvSpPr>
            <a:spLocks noChangeShapeType="1"/>
          </p:cNvSpPr>
          <p:nvPr/>
        </p:nvSpPr>
        <p:spPr bwMode="auto">
          <a:xfrm>
            <a:off x="3105150" y="4668838"/>
            <a:ext cx="196532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5745" name="Line 119">
            <a:extLst>
              <a:ext uri="{FF2B5EF4-FFF2-40B4-BE49-F238E27FC236}">
                <a16:creationId xmlns:a16="http://schemas.microsoft.com/office/drawing/2014/main" id="{44979753-723C-724F-8243-4E4A222526CF}"/>
              </a:ext>
            </a:extLst>
          </p:cNvPr>
          <p:cNvSpPr>
            <a:spLocks noChangeShapeType="1"/>
          </p:cNvSpPr>
          <p:nvPr/>
        </p:nvSpPr>
        <p:spPr bwMode="auto">
          <a:xfrm>
            <a:off x="4184650" y="4935538"/>
            <a:ext cx="86995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5746" name="Line 120">
            <a:extLst>
              <a:ext uri="{FF2B5EF4-FFF2-40B4-BE49-F238E27FC236}">
                <a16:creationId xmlns:a16="http://schemas.microsoft.com/office/drawing/2014/main" id="{EF22F38B-68C5-4547-B1E9-F9D2EDB2E47C}"/>
              </a:ext>
            </a:extLst>
          </p:cNvPr>
          <p:cNvSpPr>
            <a:spLocks noChangeShapeType="1"/>
          </p:cNvSpPr>
          <p:nvPr/>
        </p:nvSpPr>
        <p:spPr bwMode="auto">
          <a:xfrm>
            <a:off x="1416050" y="4605338"/>
            <a:ext cx="6350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5747" name="Line 121">
            <a:extLst>
              <a:ext uri="{FF2B5EF4-FFF2-40B4-BE49-F238E27FC236}">
                <a16:creationId xmlns:a16="http://schemas.microsoft.com/office/drawing/2014/main" id="{1B8991E0-5061-9D4F-A49E-07F3F8FA8E51}"/>
              </a:ext>
            </a:extLst>
          </p:cNvPr>
          <p:cNvSpPr>
            <a:spLocks noChangeShapeType="1"/>
          </p:cNvSpPr>
          <p:nvPr/>
        </p:nvSpPr>
        <p:spPr bwMode="auto">
          <a:xfrm>
            <a:off x="1428750" y="4935538"/>
            <a:ext cx="6223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5748" name="Rectangle 122">
            <a:extLst>
              <a:ext uri="{FF2B5EF4-FFF2-40B4-BE49-F238E27FC236}">
                <a16:creationId xmlns:a16="http://schemas.microsoft.com/office/drawing/2014/main" id="{CE37C61B-513F-614E-86AE-12F490395675}"/>
              </a:ext>
            </a:extLst>
          </p:cNvPr>
          <p:cNvSpPr>
            <a:spLocks noChangeArrowheads="1"/>
          </p:cNvSpPr>
          <p:nvPr/>
        </p:nvSpPr>
        <p:spPr bwMode="auto">
          <a:xfrm>
            <a:off x="2051050" y="4484688"/>
            <a:ext cx="1054100" cy="6858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ea typeface="굴림" panose="020B0600000101010101" pitchFamily="34" charset="-127"/>
            </a:endParaRPr>
          </a:p>
        </p:txBody>
      </p:sp>
      <p:sp>
        <p:nvSpPr>
          <p:cNvPr id="115749" name="Rectangle 123">
            <a:extLst>
              <a:ext uri="{FF2B5EF4-FFF2-40B4-BE49-F238E27FC236}">
                <a16:creationId xmlns:a16="http://schemas.microsoft.com/office/drawing/2014/main" id="{B912ED25-8AC0-C24D-A6CD-C8030E85A8AD}"/>
              </a:ext>
            </a:extLst>
          </p:cNvPr>
          <p:cNvSpPr>
            <a:spLocks noChangeArrowheads="1"/>
          </p:cNvSpPr>
          <p:nvPr/>
        </p:nvSpPr>
        <p:spPr bwMode="auto">
          <a:xfrm>
            <a:off x="2149475" y="4579938"/>
            <a:ext cx="5969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gn="ctr">
              <a:lnSpc>
                <a:spcPts val="1388"/>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Half</a:t>
            </a:r>
            <a:br>
              <a:rPr lang="en-US" altLang="ko-KR" sz="1400">
                <a:solidFill>
                  <a:srgbClr val="000000"/>
                </a:solidFill>
                <a:latin typeface="Tahoma" panose="020B0604030504040204" pitchFamily="34" charset="0"/>
                <a:ea typeface="굴림" panose="020B0600000101010101" pitchFamily="34" charset="-127"/>
              </a:rPr>
            </a:br>
            <a:r>
              <a:rPr lang="en-US" altLang="ko-KR" sz="1400">
                <a:solidFill>
                  <a:srgbClr val="000000"/>
                </a:solidFill>
                <a:latin typeface="Tahoma" panose="020B0604030504040204" pitchFamily="34" charset="0"/>
                <a:ea typeface="굴림" panose="020B0600000101010101" pitchFamily="34" charset="-127"/>
              </a:rPr>
              <a:t>Adder</a:t>
            </a:r>
          </a:p>
        </p:txBody>
      </p:sp>
      <p:sp>
        <p:nvSpPr>
          <p:cNvPr id="115750" name="Rectangle 124">
            <a:extLst>
              <a:ext uri="{FF2B5EF4-FFF2-40B4-BE49-F238E27FC236}">
                <a16:creationId xmlns:a16="http://schemas.microsoft.com/office/drawing/2014/main" id="{38FFF893-23DD-0849-9E9F-1CC16F18B911}"/>
              </a:ext>
            </a:extLst>
          </p:cNvPr>
          <p:cNvSpPr>
            <a:spLocks noChangeArrowheads="1"/>
          </p:cNvSpPr>
          <p:nvPr/>
        </p:nvSpPr>
        <p:spPr bwMode="auto">
          <a:xfrm>
            <a:off x="2425700" y="4491038"/>
            <a:ext cx="6858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2755900"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2755900"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2755900"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2755900"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2755900"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2755900"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2755900"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2755900"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2755900" algn="l"/>
              </a:tabLst>
              <a:defRPr sz="1600">
                <a:solidFill>
                  <a:schemeClr val="tx1"/>
                </a:solidFill>
                <a:latin typeface="Arial" panose="020B0604020202020204" pitchFamily="34" charset="0"/>
              </a:defRPr>
            </a:lvl9pPr>
          </a:lstStyle>
          <a:p>
            <a:pPr algn="r">
              <a:lnSpc>
                <a:spcPts val="10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Sum</a:t>
            </a:r>
          </a:p>
        </p:txBody>
      </p:sp>
      <p:sp>
        <p:nvSpPr>
          <p:cNvPr id="115751" name="Rectangle 125">
            <a:extLst>
              <a:ext uri="{FF2B5EF4-FFF2-40B4-BE49-F238E27FC236}">
                <a16:creationId xmlns:a16="http://schemas.microsoft.com/office/drawing/2014/main" id="{2DC94C86-9FE6-404E-937E-75B57C0562AE}"/>
              </a:ext>
            </a:extLst>
          </p:cNvPr>
          <p:cNvSpPr>
            <a:spLocks noChangeArrowheads="1"/>
          </p:cNvSpPr>
          <p:nvPr/>
        </p:nvSpPr>
        <p:spPr bwMode="auto">
          <a:xfrm>
            <a:off x="2603500" y="4935538"/>
            <a:ext cx="4953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gn="r">
              <a:lnSpc>
                <a:spcPts val="10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Cout</a:t>
            </a:r>
          </a:p>
        </p:txBody>
      </p:sp>
      <p:sp>
        <p:nvSpPr>
          <p:cNvPr id="115752" name="Rectangle 128">
            <a:extLst>
              <a:ext uri="{FF2B5EF4-FFF2-40B4-BE49-F238E27FC236}">
                <a16:creationId xmlns:a16="http://schemas.microsoft.com/office/drawing/2014/main" id="{12DAC0BE-B2A3-C641-B7CE-D4C1B27E1578}"/>
              </a:ext>
            </a:extLst>
          </p:cNvPr>
          <p:cNvSpPr>
            <a:spLocks noGrp="1" noChangeArrowheads="1"/>
          </p:cNvSpPr>
          <p:nvPr>
            <p:ph type="title"/>
          </p:nvPr>
        </p:nvSpPr>
        <p:spPr/>
        <p:txBody>
          <a:bodyPr/>
          <a:lstStyle/>
          <a:p>
            <a:pPr eaLnBrk="1" hangingPunct="1"/>
            <a:r>
              <a:rPr lang="en-US" altLang="ko-KR" b="1">
                <a:ea typeface="굴림" panose="020B0600000101010101" pitchFamily="34" charset="-127"/>
              </a:rPr>
              <a:t>Full adder implementations</a:t>
            </a:r>
          </a:p>
        </p:txBody>
      </p:sp>
      <p:sp>
        <p:nvSpPr>
          <p:cNvPr id="115753" name="Line 130">
            <a:extLst>
              <a:ext uri="{FF2B5EF4-FFF2-40B4-BE49-F238E27FC236}">
                <a16:creationId xmlns:a16="http://schemas.microsoft.com/office/drawing/2014/main" id="{C350B46B-C00D-B94D-8F9B-3081D8F6260C}"/>
              </a:ext>
            </a:extLst>
          </p:cNvPr>
          <p:cNvSpPr>
            <a:spLocks noChangeShapeType="1"/>
          </p:cNvSpPr>
          <p:nvPr/>
        </p:nvSpPr>
        <p:spPr bwMode="auto">
          <a:xfrm>
            <a:off x="3178175" y="1147763"/>
            <a:ext cx="1728788" cy="612775"/>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5754" name="Text Box 132">
            <a:extLst>
              <a:ext uri="{FF2B5EF4-FFF2-40B4-BE49-F238E27FC236}">
                <a16:creationId xmlns:a16="http://schemas.microsoft.com/office/drawing/2014/main" id="{9DAE999B-C758-9D44-BE34-367DAA582077}"/>
              </a:ext>
            </a:extLst>
          </p:cNvPr>
          <p:cNvSpPr txBox="1">
            <a:spLocks noChangeArrowheads="1"/>
          </p:cNvSpPr>
          <p:nvPr/>
        </p:nvSpPr>
        <p:spPr bwMode="auto">
          <a:xfrm>
            <a:off x="0" y="5699125"/>
            <a:ext cx="9232900" cy="10064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r>
              <a:rPr lang="en-US" altLang="ko-KR" sz="2000">
                <a:solidFill>
                  <a:srgbClr val="009900"/>
                </a:solidFill>
                <a:latin typeface="Times New Roman" panose="02020603050405020304" pitchFamily="18" charset="0"/>
                <a:ea typeface="굴림" panose="020B0600000101010101" pitchFamily="34" charset="-127"/>
              </a:rPr>
              <a:t>At the top, there is a fixed logic implementation of a full adder. If we use two half-adder modules to construct the full-adder system instead of using random logic, we can reduce the number of gates.</a:t>
            </a:r>
          </a:p>
        </p:txBody>
      </p:sp>
      <p:sp>
        <p:nvSpPr>
          <p:cNvPr id="125" name="Rectangle 129">
            <a:extLst>
              <a:ext uri="{FF2B5EF4-FFF2-40B4-BE49-F238E27FC236}">
                <a16:creationId xmlns:a16="http://schemas.microsoft.com/office/drawing/2014/main" id="{C086A42A-CF47-CB4A-A9B9-7A600F6C4CC5}"/>
              </a:ext>
            </a:extLst>
          </p:cNvPr>
          <p:cNvSpPr txBox="1">
            <a:spLocks noChangeArrowheads="1"/>
          </p:cNvSpPr>
          <p:nvPr/>
        </p:nvSpPr>
        <p:spPr bwMode="auto">
          <a:xfrm>
            <a:off x="381000" y="895350"/>
            <a:ext cx="8343900" cy="458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648" tIns="46325" rIns="92648" bIns="46325"/>
          <a:lstStyle>
            <a:lvl1pPr marL="347663" indent="-347663" algn="l" defTabSz="927100"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ea typeface="+mn-ea"/>
                <a:cs typeface="+mn-cs"/>
              </a:defRPr>
            </a:lvl1pPr>
            <a:lvl2pPr marL="679450" indent="-330200" algn="l" defTabSz="927100" rtl="0" eaLnBrk="0" fontAlgn="base" hangingPunct="0">
              <a:spcBef>
                <a:spcPct val="20000"/>
              </a:spcBef>
              <a:spcAft>
                <a:spcPct val="0"/>
              </a:spcAft>
              <a:buClr>
                <a:schemeClr val="accent2"/>
              </a:buClr>
              <a:buSzPct val="60000"/>
              <a:buFont typeface="Wingdings" pitchFamily="2" charset="2"/>
              <a:buChar char="q"/>
              <a:defRPr sz="2000">
                <a:solidFill>
                  <a:schemeClr val="tx1"/>
                </a:solidFill>
                <a:latin typeface="+mn-lt"/>
              </a:defRPr>
            </a:lvl2pPr>
            <a:lvl3pPr marL="1036638" indent="-355600" algn="l" defTabSz="927100" rtl="0" eaLnBrk="0" fontAlgn="base" hangingPunct="0">
              <a:spcBef>
                <a:spcPct val="20000"/>
              </a:spcBef>
              <a:spcAft>
                <a:spcPct val="0"/>
              </a:spcAft>
              <a:buClr>
                <a:schemeClr val="accent1"/>
              </a:buClr>
              <a:buSzPct val="65000"/>
              <a:buFont typeface="Wingdings" pitchFamily="2" charset="2"/>
              <a:buChar char="n"/>
              <a:defRPr>
                <a:solidFill>
                  <a:schemeClr val="tx1"/>
                </a:solidFill>
                <a:latin typeface="+mn-lt"/>
              </a:defRPr>
            </a:lvl3pPr>
            <a:lvl4pPr marL="1357313" indent="-319088" algn="l" defTabSz="927100" rtl="0" eaLnBrk="0" fontAlgn="base" hangingPunct="0">
              <a:spcBef>
                <a:spcPct val="20000"/>
              </a:spcBef>
              <a:spcAft>
                <a:spcPct val="0"/>
              </a:spcAft>
              <a:buClr>
                <a:schemeClr val="accent2"/>
              </a:buClr>
              <a:buSzPct val="70000"/>
              <a:buFont typeface="Wingdings" pitchFamily="2" charset="2"/>
              <a:buChar char="q"/>
              <a:defRPr sz="1600">
                <a:solidFill>
                  <a:schemeClr val="tx1"/>
                </a:solidFill>
                <a:latin typeface="+mn-lt"/>
              </a:defRPr>
            </a:lvl4pPr>
            <a:lvl5pPr marL="1703388" indent="-344488" algn="l" defTabSz="927100"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60588" indent="-344488" algn="l" defTabSz="927100"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617788" indent="-344488" algn="l" defTabSz="927100"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74988" indent="-344488" algn="l" defTabSz="927100"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32188" indent="-344488" algn="l" defTabSz="927100"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a:lstStyle>
          <a:p>
            <a:pPr eaLnBrk="1" hangingPunct="1">
              <a:defRPr/>
            </a:pPr>
            <a:r>
              <a:rPr lang="en-US" altLang="ko-KR" sz="2000" b="1" kern="0">
                <a:ea typeface="굴림" charset="-127"/>
              </a:rPr>
              <a:t>Standard approach</a:t>
            </a:r>
          </a:p>
          <a:p>
            <a:pPr lvl="1" eaLnBrk="1" hangingPunct="1">
              <a:defRPr/>
            </a:pPr>
            <a:r>
              <a:rPr lang="en-US" altLang="ko-KR" sz="1600" kern="0">
                <a:ea typeface="굴림" charset="-127"/>
              </a:rPr>
              <a:t>6 gates</a:t>
            </a:r>
          </a:p>
          <a:p>
            <a:pPr lvl="1" eaLnBrk="1" hangingPunct="1">
              <a:defRPr/>
            </a:pPr>
            <a:r>
              <a:rPr lang="en-US" altLang="ko-KR" sz="1600" kern="0">
                <a:ea typeface="굴림" charset="-127"/>
              </a:rPr>
              <a:t>2 XORs, 2 ANDs, 2 ORs</a:t>
            </a:r>
            <a:br>
              <a:rPr lang="en-US" altLang="ko-KR" sz="1600" kern="0">
                <a:ea typeface="굴림" charset="-127"/>
              </a:rPr>
            </a:br>
            <a:br>
              <a:rPr lang="en-US" altLang="ko-KR" sz="1600" kern="0">
                <a:ea typeface="굴림" charset="-127"/>
              </a:rPr>
            </a:br>
            <a:br>
              <a:rPr lang="en-US" altLang="ko-KR" sz="1600" kern="0">
                <a:ea typeface="굴림" charset="-127"/>
              </a:rPr>
            </a:br>
            <a:br>
              <a:rPr lang="en-US" altLang="ko-KR" sz="1600" kern="0">
                <a:ea typeface="굴림" charset="-127"/>
              </a:rPr>
            </a:br>
            <a:br>
              <a:rPr lang="en-US" altLang="ko-KR" sz="1600" kern="0">
                <a:ea typeface="굴림" charset="-127"/>
              </a:rPr>
            </a:br>
            <a:endParaRPr lang="en-US" altLang="ko-KR" sz="1600" kern="0">
              <a:ea typeface="굴림" charset="-127"/>
            </a:endParaRPr>
          </a:p>
          <a:p>
            <a:pPr eaLnBrk="1" hangingPunct="1">
              <a:defRPr/>
            </a:pPr>
            <a:r>
              <a:rPr lang="en-US" altLang="ko-KR" sz="2000" b="1" kern="0">
                <a:ea typeface="굴림" charset="-127"/>
              </a:rPr>
              <a:t>Alternative implementation</a:t>
            </a:r>
          </a:p>
          <a:p>
            <a:pPr lvl="1" eaLnBrk="1" hangingPunct="1">
              <a:defRPr/>
            </a:pPr>
            <a:r>
              <a:rPr lang="en-US" altLang="ko-KR" sz="1600" kern="0">
                <a:ea typeface="굴림" charset="-127"/>
              </a:rPr>
              <a:t>5 gates</a:t>
            </a:r>
          </a:p>
          <a:p>
            <a:pPr lvl="1" eaLnBrk="1" hangingPunct="1">
              <a:defRPr/>
            </a:pPr>
            <a:r>
              <a:rPr lang="en-US" altLang="ko-KR" sz="1600" kern="0">
                <a:ea typeface="굴림" charset="-127"/>
              </a:rPr>
              <a:t>half adder is an XOR gate and AND gate</a:t>
            </a:r>
          </a:p>
          <a:p>
            <a:pPr lvl="1" eaLnBrk="1" hangingPunct="1">
              <a:defRPr/>
            </a:pPr>
            <a:r>
              <a:rPr lang="en-US" altLang="ko-KR" sz="1600" kern="0">
                <a:ea typeface="굴림" charset="-127"/>
              </a:rPr>
              <a:t>2 XORs, 2 ANDs, 1 OR</a:t>
            </a:r>
          </a:p>
        </p:txBody>
      </p:sp>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Text Box 119">
            <a:extLst>
              <a:ext uri="{FF2B5EF4-FFF2-40B4-BE49-F238E27FC236}">
                <a16:creationId xmlns:a16="http://schemas.microsoft.com/office/drawing/2014/main" id="{2EFD45BA-0267-4348-86C5-5905CA796A8A}"/>
              </a:ext>
            </a:extLst>
          </p:cNvPr>
          <p:cNvSpPr txBox="1">
            <a:spLocks noChangeArrowheads="1"/>
          </p:cNvSpPr>
          <p:nvPr/>
        </p:nvSpPr>
        <p:spPr bwMode="auto">
          <a:xfrm>
            <a:off x="-9525" y="5767388"/>
            <a:ext cx="9232900" cy="1200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r>
              <a:rPr lang="en-US" altLang="ko-KR" sz="1800">
                <a:solidFill>
                  <a:srgbClr val="009900"/>
                </a:solidFill>
                <a:latin typeface="Times New Roman" panose="02020603050405020304" pitchFamily="18" charset="0"/>
                <a:ea typeface="굴림" panose="020B0600000101010101" pitchFamily="34" charset="-127"/>
              </a:rPr>
              <a:t>Now we have a full adder for one bit addition. Then what we want to do is addition/subtraction of two 4bit-numbers. Addition is easy. Recall that 2s complement of a number is its inverted form+1. So we can use the same adding function to perform subtraction too. For subtraction, we just enable the control input.</a:t>
            </a:r>
          </a:p>
        </p:txBody>
      </p:sp>
      <p:sp>
        <p:nvSpPr>
          <p:cNvPr id="117762" name="슬라이드 번호 개체 틀 5">
            <a:extLst>
              <a:ext uri="{FF2B5EF4-FFF2-40B4-BE49-F238E27FC236}">
                <a16:creationId xmlns:a16="http://schemas.microsoft.com/office/drawing/2014/main" id="{822D340F-576A-E641-9CBC-20FE0CEEC1EF}"/>
              </a:ext>
            </a:extLst>
          </p:cNvPr>
          <p:cNvSpPr>
            <a:spLocks noGrp="1"/>
          </p:cNvSpPr>
          <p:nvPr>
            <p:ph type="sldNum" sz="quarter" idx="12"/>
          </p:nvPr>
        </p:nvSpPr>
        <p:spPr>
          <a:xfrm>
            <a:off x="7113588" y="6491288"/>
            <a:ext cx="2163762" cy="463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385CF80B-C1BB-2F4A-83BB-DEEA7D06E6C4}" type="slidenum">
              <a:rPr lang="en-US" altLang="en-US" sz="1200" smtClean="0">
                <a:latin typeface="Garamond" panose="02020404030301010803" pitchFamily="18" charset="0"/>
              </a:rPr>
              <a:pPr>
                <a:spcBef>
                  <a:spcPct val="0"/>
                </a:spcBef>
                <a:buClrTx/>
                <a:buSzTx/>
                <a:buFontTx/>
                <a:buNone/>
              </a:pPr>
              <a:t>44</a:t>
            </a:fld>
            <a:endParaRPr lang="en-US" altLang="en-US" sz="1200">
              <a:latin typeface="Garamond" panose="02020404030301010803" pitchFamily="18" charset="0"/>
            </a:endParaRPr>
          </a:p>
        </p:txBody>
      </p:sp>
      <p:grpSp>
        <p:nvGrpSpPr>
          <p:cNvPr id="117763" name="Group 116">
            <a:extLst>
              <a:ext uri="{FF2B5EF4-FFF2-40B4-BE49-F238E27FC236}">
                <a16:creationId xmlns:a16="http://schemas.microsoft.com/office/drawing/2014/main" id="{192ED8F2-E125-8244-83C8-0FDA5DA72264}"/>
              </a:ext>
            </a:extLst>
          </p:cNvPr>
          <p:cNvGrpSpPr>
            <a:grpSpLocks/>
          </p:cNvGrpSpPr>
          <p:nvPr/>
        </p:nvGrpSpPr>
        <p:grpSpPr bwMode="auto">
          <a:xfrm>
            <a:off x="692150" y="2278063"/>
            <a:ext cx="7934325" cy="3608387"/>
            <a:chOff x="536" y="1384"/>
            <a:chExt cx="5344" cy="2504"/>
          </a:xfrm>
        </p:grpSpPr>
        <p:sp>
          <p:nvSpPr>
            <p:cNvPr id="117766" name="Rectangle 9">
              <a:extLst>
                <a:ext uri="{FF2B5EF4-FFF2-40B4-BE49-F238E27FC236}">
                  <a16:creationId xmlns:a16="http://schemas.microsoft.com/office/drawing/2014/main" id="{6B312BB6-9678-8E4C-A1B7-60C652A842EE}"/>
                </a:ext>
              </a:extLst>
            </p:cNvPr>
            <p:cNvSpPr>
              <a:spLocks noChangeArrowheads="1"/>
            </p:cNvSpPr>
            <p:nvPr/>
          </p:nvSpPr>
          <p:spPr bwMode="auto">
            <a:xfrm>
              <a:off x="4080" y="2400"/>
              <a:ext cx="144"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A</a:t>
              </a:r>
            </a:p>
          </p:txBody>
        </p:sp>
        <p:sp>
          <p:nvSpPr>
            <p:cNvPr id="117767" name="Rectangle 10">
              <a:extLst>
                <a:ext uri="{FF2B5EF4-FFF2-40B4-BE49-F238E27FC236}">
                  <a16:creationId xmlns:a16="http://schemas.microsoft.com/office/drawing/2014/main" id="{BF6BFC14-D5BF-BB47-A77B-6B76FB29B38A}"/>
                </a:ext>
              </a:extLst>
            </p:cNvPr>
            <p:cNvSpPr>
              <a:spLocks noChangeArrowheads="1"/>
            </p:cNvSpPr>
            <p:nvPr/>
          </p:nvSpPr>
          <p:spPr bwMode="auto">
            <a:xfrm>
              <a:off x="4376" y="2392"/>
              <a:ext cx="152"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B</a:t>
              </a:r>
            </a:p>
          </p:txBody>
        </p:sp>
        <p:sp>
          <p:nvSpPr>
            <p:cNvPr id="117768" name="Rectangle 11">
              <a:extLst>
                <a:ext uri="{FF2B5EF4-FFF2-40B4-BE49-F238E27FC236}">
                  <a16:creationId xmlns:a16="http://schemas.microsoft.com/office/drawing/2014/main" id="{FAD131D4-D486-FD47-B91B-42C468A7F50E}"/>
                </a:ext>
              </a:extLst>
            </p:cNvPr>
            <p:cNvSpPr>
              <a:spLocks noChangeArrowheads="1"/>
            </p:cNvSpPr>
            <p:nvPr/>
          </p:nvSpPr>
          <p:spPr bwMode="auto">
            <a:xfrm>
              <a:off x="4016" y="2608"/>
              <a:ext cx="368"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Cout</a:t>
              </a:r>
            </a:p>
          </p:txBody>
        </p:sp>
        <p:sp>
          <p:nvSpPr>
            <p:cNvPr id="117769" name="Rectangle 12">
              <a:extLst>
                <a:ext uri="{FF2B5EF4-FFF2-40B4-BE49-F238E27FC236}">
                  <a16:creationId xmlns:a16="http://schemas.microsoft.com/office/drawing/2014/main" id="{6122E10A-96EE-A343-9BF1-AB9F6FF5DBE2}"/>
                </a:ext>
              </a:extLst>
            </p:cNvPr>
            <p:cNvSpPr>
              <a:spLocks noChangeArrowheads="1"/>
            </p:cNvSpPr>
            <p:nvPr/>
          </p:nvSpPr>
          <p:spPr bwMode="auto">
            <a:xfrm>
              <a:off x="4120" y="2824"/>
              <a:ext cx="384"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Sum</a:t>
              </a:r>
            </a:p>
          </p:txBody>
        </p:sp>
        <p:sp>
          <p:nvSpPr>
            <p:cNvPr id="117770" name="Rectangle 13">
              <a:extLst>
                <a:ext uri="{FF2B5EF4-FFF2-40B4-BE49-F238E27FC236}">
                  <a16:creationId xmlns:a16="http://schemas.microsoft.com/office/drawing/2014/main" id="{496D5135-0DFB-6D44-9FF6-D99BCC9F765F}"/>
                </a:ext>
              </a:extLst>
            </p:cNvPr>
            <p:cNvSpPr>
              <a:spLocks noChangeArrowheads="1"/>
            </p:cNvSpPr>
            <p:nvPr/>
          </p:nvSpPr>
          <p:spPr bwMode="auto">
            <a:xfrm>
              <a:off x="4152" y="2608"/>
              <a:ext cx="448"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Cin</a:t>
              </a:r>
            </a:p>
          </p:txBody>
        </p:sp>
        <p:sp>
          <p:nvSpPr>
            <p:cNvPr id="117771" name="Rectangle 14">
              <a:extLst>
                <a:ext uri="{FF2B5EF4-FFF2-40B4-BE49-F238E27FC236}">
                  <a16:creationId xmlns:a16="http://schemas.microsoft.com/office/drawing/2014/main" id="{CBDD356B-0C29-7D40-8966-43A5E4638ADE}"/>
                </a:ext>
              </a:extLst>
            </p:cNvPr>
            <p:cNvSpPr>
              <a:spLocks noChangeArrowheads="1"/>
            </p:cNvSpPr>
            <p:nvPr/>
          </p:nvSpPr>
          <p:spPr bwMode="auto">
            <a:xfrm>
              <a:off x="2576" y="1808"/>
              <a:ext cx="136"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0</a:t>
              </a:r>
            </a:p>
          </p:txBody>
        </p:sp>
        <p:sp>
          <p:nvSpPr>
            <p:cNvPr id="117772" name="Rectangle 15">
              <a:extLst>
                <a:ext uri="{FF2B5EF4-FFF2-40B4-BE49-F238E27FC236}">
                  <a16:creationId xmlns:a16="http://schemas.microsoft.com/office/drawing/2014/main" id="{90922F28-65C2-3140-80E3-7B1D94968CE8}"/>
                </a:ext>
              </a:extLst>
            </p:cNvPr>
            <p:cNvSpPr>
              <a:spLocks noChangeArrowheads="1"/>
            </p:cNvSpPr>
            <p:nvPr/>
          </p:nvSpPr>
          <p:spPr bwMode="auto">
            <a:xfrm>
              <a:off x="2728" y="1808"/>
              <a:ext cx="144"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1</a:t>
              </a:r>
            </a:p>
          </p:txBody>
        </p:sp>
        <p:sp>
          <p:nvSpPr>
            <p:cNvPr id="117773" name="Rectangle 16">
              <a:extLst>
                <a:ext uri="{FF2B5EF4-FFF2-40B4-BE49-F238E27FC236}">
                  <a16:creationId xmlns:a16="http://schemas.microsoft.com/office/drawing/2014/main" id="{E060E307-C45E-6F44-9F6B-045333F8BDA0}"/>
                </a:ext>
              </a:extLst>
            </p:cNvPr>
            <p:cNvSpPr>
              <a:spLocks noChangeArrowheads="1"/>
            </p:cNvSpPr>
            <p:nvPr/>
          </p:nvSpPr>
          <p:spPr bwMode="auto">
            <a:xfrm>
              <a:off x="5112" y="2536"/>
              <a:ext cx="768"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Add'</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Subtract</a:t>
              </a:r>
            </a:p>
          </p:txBody>
        </p:sp>
        <p:sp>
          <p:nvSpPr>
            <p:cNvPr id="117774" name="Rectangle 17">
              <a:extLst>
                <a:ext uri="{FF2B5EF4-FFF2-40B4-BE49-F238E27FC236}">
                  <a16:creationId xmlns:a16="http://schemas.microsoft.com/office/drawing/2014/main" id="{1482E4FA-6A0A-434C-B389-7D6295D9F216}"/>
                </a:ext>
              </a:extLst>
            </p:cNvPr>
            <p:cNvSpPr>
              <a:spLocks noChangeArrowheads="1"/>
            </p:cNvSpPr>
            <p:nvPr/>
          </p:nvSpPr>
          <p:spPr bwMode="auto">
            <a:xfrm>
              <a:off x="4048" y="1384"/>
              <a:ext cx="256"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A0</a:t>
              </a:r>
            </a:p>
          </p:txBody>
        </p:sp>
        <p:sp>
          <p:nvSpPr>
            <p:cNvPr id="117775" name="Rectangle 18">
              <a:extLst>
                <a:ext uri="{FF2B5EF4-FFF2-40B4-BE49-F238E27FC236}">
                  <a16:creationId xmlns:a16="http://schemas.microsoft.com/office/drawing/2014/main" id="{C10CA4E3-FA1D-8547-AFC4-2DF2CE8C9371}"/>
                </a:ext>
              </a:extLst>
            </p:cNvPr>
            <p:cNvSpPr>
              <a:spLocks noChangeArrowheads="1"/>
            </p:cNvSpPr>
            <p:nvPr/>
          </p:nvSpPr>
          <p:spPr bwMode="auto">
            <a:xfrm>
              <a:off x="4264" y="1384"/>
              <a:ext cx="248"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B0</a:t>
              </a:r>
            </a:p>
          </p:txBody>
        </p:sp>
        <p:sp>
          <p:nvSpPr>
            <p:cNvPr id="117776" name="Rectangle 19">
              <a:extLst>
                <a:ext uri="{FF2B5EF4-FFF2-40B4-BE49-F238E27FC236}">
                  <a16:creationId xmlns:a16="http://schemas.microsoft.com/office/drawing/2014/main" id="{F19BBEDC-E479-EE4F-9790-BE44890E4CCD}"/>
                </a:ext>
              </a:extLst>
            </p:cNvPr>
            <p:cNvSpPr>
              <a:spLocks noChangeArrowheads="1"/>
            </p:cNvSpPr>
            <p:nvPr/>
          </p:nvSpPr>
          <p:spPr bwMode="auto">
            <a:xfrm>
              <a:off x="4408" y="1384"/>
              <a:ext cx="280"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B0'</a:t>
              </a:r>
            </a:p>
          </p:txBody>
        </p:sp>
        <p:sp>
          <p:nvSpPr>
            <p:cNvPr id="117777" name="Rectangle 20">
              <a:extLst>
                <a:ext uri="{FF2B5EF4-FFF2-40B4-BE49-F238E27FC236}">
                  <a16:creationId xmlns:a16="http://schemas.microsoft.com/office/drawing/2014/main" id="{371CA484-8E4C-6D46-A437-B75B3D642654}"/>
                </a:ext>
              </a:extLst>
            </p:cNvPr>
            <p:cNvSpPr>
              <a:spLocks noChangeArrowheads="1"/>
            </p:cNvSpPr>
            <p:nvPr/>
          </p:nvSpPr>
          <p:spPr bwMode="auto">
            <a:xfrm>
              <a:off x="4560" y="1800"/>
              <a:ext cx="336"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Sel</a:t>
              </a:r>
            </a:p>
          </p:txBody>
        </p:sp>
        <p:grpSp>
          <p:nvGrpSpPr>
            <p:cNvPr id="117778" name="Group 32">
              <a:extLst>
                <a:ext uri="{FF2B5EF4-FFF2-40B4-BE49-F238E27FC236}">
                  <a16:creationId xmlns:a16="http://schemas.microsoft.com/office/drawing/2014/main" id="{A68884CE-1E43-E140-81BB-9253B4895D4A}"/>
                </a:ext>
              </a:extLst>
            </p:cNvPr>
            <p:cNvGrpSpPr>
              <a:grpSpLocks/>
            </p:cNvGrpSpPr>
            <p:nvPr/>
          </p:nvGrpSpPr>
          <p:grpSpPr bwMode="auto">
            <a:xfrm>
              <a:off x="1085" y="3092"/>
              <a:ext cx="231" cy="704"/>
              <a:chOff x="1085" y="3092"/>
              <a:chExt cx="231" cy="704"/>
            </a:xfrm>
          </p:grpSpPr>
          <p:sp>
            <p:nvSpPr>
              <p:cNvPr id="117862" name="Arc 21">
                <a:extLst>
                  <a:ext uri="{FF2B5EF4-FFF2-40B4-BE49-F238E27FC236}">
                    <a16:creationId xmlns:a16="http://schemas.microsoft.com/office/drawing/2014/main" id="{FCCB69C3-0FF0-154D-B8A2-9590D6DE7970}"/>
                  </a:ext>
                </a:extLst>
              </p:cNvPr>
              <p:cNvSpPr>
                <a:spLocks/>
              </p:cNvSpPr>
              <p:nvPr/>
            </p:nvSpPr>
            <p:spPr bwMode="auto">
              <a:xfrm>
                <a:off x="1200" y="3172"/>
                <a:ext cx="116" cy="8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17863" name="Arc 22">
                <a:extLst>
                  <a:ext uri="{FF2B5EF4-FFF2-40B4-BE49-F238E27FC236}">
                    <a16:creationId xmlns:a16="http://schemas.microsoft.com/office/drawing/2014/main" id="{EF763CBE-2C78-0F4F-8EC0-0F0EEB8ED58E}"/>
                  </a:ext>
                </a:extLst>
              </p:cNvPr>
              <p:cNvSpPr>
                <a:spLocks/>
              </p:cNvSpPr>
              <p:nvPr/>
            </p:nvSpPr>
            <p:spPr bwMode="auto">
              <a:xfrm>
                <a:off x="1085" y="3172"/>
                <a:ext cx="120" cy="8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17864" name="Line 23">
                <a:extLst>
                  <a:ext uri="{FF2B5EF4-FFF2-40B4-BE49-F238E27FC236}">
                    <a16:creationId xmlns:a16="http://schemas.microsoft.com/office/drawing/2014/main" id="{5E6E01F9-07F8-7941-9A26-DCC744DC619D}"/>
                  </a:ext>
                </a:extLst>
              </p:cNvPr>
              <p:cNvSpPr>
                <a:spLocks noChangeShapeType="1"/>
              </p:cNvSpPr>
              <p:nvPr/>
            </p:nvSpPr>
            <p:spPr bwMode="auto">
              <a:xfrm>
                <a:off x="1256" y="3196"/>
                <a:ext cx="0"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7865" name="Line 24">
                <a:extLst>
                  <a:ext uri="{FF2B5EF4-FFF2-40B4-BE49-F238E27FC236}">
                    <a16:creationId xmlns:a16="http://schemas.microsoft.com/office/drawing/2014/main" id="{A627D415-1B5E-594D-9E2F-5D5728F73FC6}"/>
                  </a:ext>
                </a:extLst>
              </p:cNvPr>
              <p:cNvSpPr>
                <a:spLocks noChangeShapeType="1"/>
              </p:cNvSpPr>
              <p:nvPr/>
            </p:nvSpPr>
            <p:spPr bwMode="auto">
              <a:xfrm>
                <a:off x="1144" y="3196"/>
                <a:ext cx="0"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7866" name="Arc 25">
                <a:extLst>
                  <a:ext uri="{FF2B5EF4-FFF2-40B4-BE49-F238E27FC236}">
                    <a16:creationId xmlns:a16="http://schemas.microsoft.com/office/drawing/2014/main" id="{C2432010-5CD6-AC46-94E4-949EBCBEA98D}"/>
                  </a:ext>
                </a:extLst>
              </p:cNvPr>
              <p:cNvSpPr>
                <a:spLocks/>
              </p:cNvSpPr>
              <p:nvPr/>
            </p:nvSpPr>
            <p:spPr bwMode="auto">
              <a:xfrm>
                <a:off x="1208" y="3248"/>
                <a:ext cx="108" cy="6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17867" name="Arc 26">
                <a:extLst>
                  <a:ext uri="{FF2B5EF4-FFF2-40B4-BE49-F238E27FC236}">
                    <a16:creationId xmlns:a16="http://schemas.microsoft.com/office/drawing/2014/main" id="{75B13917-E730-BB48-8A10-8F10781C30C4}"/>
                  </a:ext>
                </a:extLst>
              </p:cNvPr>
              <p:cNvSpPr>
                <a:spLocks/>
              </p:cNvSpPr>
              <p:nvPr/>
            </p:nvSpPr>
            <p:spPr bwMode="auto">
              <a:xfrm>
                <a:off x="1200" y="3248"/>
                <a:ext cx="116" cy="4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17868" name="Arc 27">
                <a:extLst>
                  <a:ext uri="{FF2B5EF4-FFF2-40B4-BE49-F238E27FC236}">
                    <a16:creationId xmlns:a16="http://schemas.microsoft.com/office/drawing/2014/main" id="{F9F409BF-A993-CE47-A7F4-FF91A227E0F3}"/>
                  </a:ext>
                </a:extLst>
              </p:cNvPr>
              <p:cNvSpPr>
                <a:spLocks/>
              </p:cNvSpPr>
              <p:nvPr/>
            </p:nvSpPr>
            <p:spPr bwMode="auto">
              <a:xfrm>
                <a:off x="1085" y="3272"/>
                <a:ext cx="120" cy="4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17869" name="Arc 28">
                <a:extLst>
                  <a:ext uri="{FF2B5EF4-FFF2-40B4-BE49-F238E27FC236}">
                    <a16:creationId xmlns:a16="http://schemas.microsoft.com/office/drawing/2014/main" id="{C74463AE-842D-934E-83BB-F63FBF65B1CB}"/>
                  </a:ext>
                </a:extLst>
              </p:cNvPr>
              <p:cNvSpPr>
                <a:spLocks/>
              </p:cNvSpPr>
              <p:nvPr/>
            </p:nvSpPr>
            <p:spPr bwMode="auto">
              <a:xfrm>
                <a:off x="1085" y="3248"/>
                <a:ext cx="120" cy="6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17870" name="Line 29">
                <a:extLst>
                  <a:ext uri="{FF2B5EF4-FFF2-40B4-BE49-F238E27FC236}">
                    <a16:creationId xmlns:a16="http://schemas.microsoft.com/office/drawing/2014/main" id="{4226162A-9907-AC4C-99E2-8A31B267AE34}"/>
                  </a:ext>
                </a:extLst>
              </p:cNvPr>
              <p:cNvSpPr>
                <a:spLocks noChangeShapeType="1"/>
              </p:cNvSpPr>
              <p:nvPr/>
            </p:nvSpPr>
            <p:spPr bwMode="auto">
              <a:xfrm>
                <a:off x="1256" y="3092"/>
                <a:ext cx="0" cy="12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7871" name="Line 30">
                <a:extLst>
                  <a:ext uri="{FF2B5EF4-FFF2-40B4-BE49-F238E27FC236}">
                    <a16:creationId xmlns:a16="http://schemas.microsoft.com/office/drawing/2014/main" id="{2CF154C6-1067-4A45-B72E-02C4E5DC3830}"/>
                  </a:ext>
                </a:extLst>
              </p:cNvPr>
              <p:cNvSpPr>
                <a:spLocks noChangeShapeType="1"/>
              </p:cNvSpPr>
              <p:nvPr/>
            </p:nvSpPr>
            <p:spPr bwMode="auto">
              <a:xfrm>
                <a:off x="1144" y="3092"/>
                <a:ext cx="0" cy="12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7872" name="Line 31">
                <a:extLst>
                  <a:ext uri="{FF2B5EF4-FFF2-40B4-BE49-F238E27FC236}">
                    <a16:creationId xmlns:a16="http://schemas.microsoft.com/office/drawing/2014/main" id="{179E3DA0-3A12-EE49-8574-9B2FF9EC40A7}"/>
                  </a:ext>
                </a:extLst>
              </p:cNvPr>
              <p:cNvSpPr>
                <a:spLocks noChangeShapeType="1"/>
              </p:cNvSpPr>
              <p:nvPr/>
            </p:nvSpPr>
            <p:spPr bwMode="auto">
              <a:xfrm>
                <a:off x="1200" y="3692"/>
                <a:ext cx="0" cy="10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117779" name="Line 33">
              <a:extLst>
                <a:ext uri="{FF2B5EF4-FFF2-40B4-BE49-F238E27FC236}">
                  <a16:creationId xmlns:a16="http://schemas.microsoft.com/office/drawing/2014/main" id="{C16876F2-3E91-8440-BE00-2A88B81933EE}"/>
                </a:ext>
              </a:extLst>
            </p:cNvPr>
            <p:cNvSpPr>
              <a:spLocks noChangeShapeType="1"/>
            </p:cNvSpPr>
            <p:nvPr/>
          </p:nvSpPr>
          <p:spPr bwMode="auto">
            <a:xfrm>
              <a:off x="1144" y="2708"/>
              <a:ext cx="0" cy="5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7780" name="Line 34">
              <a:extLst>
                <a:ext uri="{FF2B5EF4-FFF2-40B4-BE49-F238E27FC236}">
                  <a16:creationId xmlns:a16="http://schemas.microsoft.com/office/drawing/2014/main" id="{5504E7F7-D37E-0D48-9859-3CCCE7D947C7}"/>
                </a:ext>
              </a:extLst>
            </p:cNvPr>
            <p:cNvSpPr>
              <a:spLocks noChangeShapeType="1"/>
            </p:cNvSpPr>
            <p:nvPr/>
          </p:nvSpPr>
          <p:spPr bwMode="auto">
            <a:xfrm>
              <a:off x="1260" y="3088"/>
              <a:ext cx="8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7781" name="Rectangle 35">
              <a:extLst>
                <a:ext uri="{FF2B5EF4-FFF2-40B4-BE49-F238E27FC236}">
                  <a16:creationId xmlns:a16="http://schemas.microsoft.com/office/drawing/2014/main" id="{F9A444E6-2D8D-AF46-86EF-F73E863673B9}"/>
                </a:ext>
              </a:extLst>
            </p:cNvPr>
            <p:cNvSpPr>
              <a:spLocks noChangeArrowheads="1"/>
            </p:cNvSpPr>
            <p:nvPr/>
          </p:nvSpPr>
          <p:spPr bwMode="auto">
            <a:xfrm>
              <a:off x="536" y="3512"/>
              <a:ext cx="632"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Overflow</a:t>
              </a:r>
            </a:p>
          </p:txBody>
        </p:sp>
        <p:sp>
          <p:nvSpPr>
            <p:cNvPr id="117782" name="Rectangle 36">
              <a:extLst>
                <a:ext uri="{FF2B5EF4-FFF2-40B4-BE49-F238E27FC236}">
                  <a16:creationId xmlns:a16="http://schemas.microsoft.com/office/drawing/2014/main" id="{D07DABA3-81B9-6F4A-B480-35573E31DC5B}"/>
                </a:ext>
              </a:extLst>
            </p:cNvPr>
            <p:cNvSpPr>
              <a:spLocks noChangeArrowheads="1"/>
            </p:cNvSpPr>
            <p:nvPr/>
          </p:nvSpPr>
          <p:spPr bwMode="auto">
            <a:xfrm>
              <a:off x="4020" y="2412"/>
              <a:ext cx="576" cy="57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ea typeface="굴림" panose="020B0600000101010101" pitchFamily="34" charset="-127"/>
              </a:endParaRPr>
            </a:p>
          </p:txBody>
        </p:sp>
        <p:sp>
          <p:nvSpPr>
            <p:cNvPr id="117783" name="Rectangle 37">
              <a:extLst>
                <a:ext uri="{FF2B5EF4-FFF2-40B4-BE49-F238E27FC236}">
                  <a16:creationId xmlns:a16="http://schemas.microsoft.com/office/drawing/2014/main" id="{8AAC5E6E-8C55-984E-97B3-C4FCF1DA4A3B}"/>
                </a:ext>
              </a:extLst>
            </p:cNvPr>
            <p:cNvSpPr>
              <a:spLocks noChangeArrowheads="1"/>
            </p:cNvSpPr>
            <p:nvPr/>
          </p:nvSpPr>
          <p:spPr bwMode="auto">
            <a:xfrm>
              <a:off x="4308" y="1836"/>
              <a:ext cx="288" cy="28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ea typeface="굴림" panose="020B0600000101010101" pitchFamily="34" charset="-127"/>
              </a:endParaRPr>
            </a:p>
          </p:txBody>
        </p:sp>
        <p:sp>
          <p:nvSpPr>
            <p:cNvPr id="117784" name="Line 38">
              <a:extLst>
                <a:ext uri="{FF2B5EF4-FFF2-40B4-BE49-F238E27FC236}">
                  <a16:creationId xmlns:a16="http://schemas.microsoft.com/office/drawing/2014/main" id="{9AFB39FC-B7CA-5F44-B355-74E38A484BE5}"/>
                </a:ext>
              </a:extLst>
            </p:cNvPr>
            <p:cNvSpPr>
              <a:spLocks noChangeShapeType="1"/>
            </p:cNvSpPr>
            <p:nvPr/>
          </p:nvSpPr>
          <p:spPr bwMode="auto">
            <a:xfrm>
              <a:off x="4160" y="1548"/>
              <a:ext cx="0" cy="856"/>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7785" name="Line 39">
              <a:extLst>
                <a:ext uri="{FF2B5EF4-FFF2-40B4-BE49-F238E27FC236}">
                  <a16:creationId xmlns:a16="http://schemas.microsoft.com/office/drawing/2014/main" id="{DEEEF44F-D752-FF41-AD68-D0746F2BE91C}"/>
                </a:ext>
              </a:extLst>
            </p:cNvPr>
            <p:cNvSpPr>
              <a:spLocks noChangeShapeType="1"/>
            </p:cNvSpPr>
            <p:nvPr/>
          </p:nvSpPr>
          <p:spPr bwMode="auto">
            <a:xfrm>
              <a:off x="4448" y="2124"/>
              <a:ext cx="0" cy="28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7786" name="Line 40">
              <a:extLst>
                <a:ext uri="{FF2B5EF4-FFF2-40B4-BE49-F238E27FC236}">
                  <a16:creationId xmlns:a16="http://schemas.microsoft.com/office/drawing/2014/main" id="{445550E0-EEC0-B44E-B566-F74C0D3722BD}"/>
                </a:ext>
              </a:extLst>
            </p:cNvPr>
            <p:cNvSpPr>
              <a:spLocks noChangeShapeType="1"/>
            </p:cNvSpPr>
            <p:nvPr/>
          </p:nvSpPr>
          <p:spPr bwMode="auto">
            <a:xfrm>
              <a:off x="4304" y="2988"/>
              <a:ext cx="0" cy="28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7787" name="Line 41">
              <a:extLst>
                <a:ext uri="{FF2B5EF4-FFF2-40B4-BE49-F238E27FC236}">
                  <a16:creationId xmlns:a16="http://schemas.microsoft.com/office/drawing/2014/main" id="{82149D50-D642-1249-A1BD-A7D6E90CB5A5}"/>
                </a:ext>
              </a:extLst>
            </p:cNvPr>
            <p:cNvSpPr>
              <a:spLocks noChangeShapeType="1"/>
            </p:cNvSpPr>
            <p:nvPr/>
          </p:nvSpPr>
          <p:spPr bwMode="auto">
            <a:xfrm flipH="1">
              <a:off x="3724" y="2696"/>
              <a:ext cx="296"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7788" name="Line 42">
              <a:extLst>
                <a:ext uri="{FF2B5EF4-FFF2-40B4-BE49-F238E27FC236}">
                  <a16:creationId xmlns:a16="http://schemas.microsoft.com/office/drawing/2014/main" id="{F5BA415A-D3AA-E745-B296-A4C07C11A281}"/>
                </a:ext>
              </a:extLst>
            </p:cNvPr>
            <p:cNvSpPr>
              <a:spLocks noChangeShapeType="1"/>
            </p:cNvSpPr>
            <p:nvPr/>
          </p:nvSpPr>
          <p:spPr bwMode="auto">
            <a:xfrm flipH="1">
              <a:off x="4588" y="2696"/>
              <a:ext cx="512"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7789" name="Line 43">
              <a:extLst>
                <a:ext uri="{FF2B5EF4-FFF2-40B4-BE49-F238E27FC236}">
                  <a16:creationId xmlns:a16="http://schemas.microsoft.com/office/drawing/2014/main" id="{81EDD784-C0B4-124E-AF86-4BD25B2C3282}"/>
                </a:ext>
              </a:extLst>
            </p:cNvPr>
            <p:cNvSpPr>
              <a:spLocks noChangeShapeType="1"/>
            </p:cNvSpPr>
            <p:nvPr/>
          </p:nvSpPr>
          <p:spPr bwMode="auto">
            <a:xfrm>
              <a:off x="4376" y="1548"/>
              <a:ext cx="0" cy="28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7790" name="Line 44">
              <a:extLst>
                <a:ext uri="{FF2B5EF4-FFF2-40B4-BE49-F238E27FC236}">
                  <a16:creationId xmlns:a16="http://schemas.microsoft.com/office/drawing/2014/main" id="{CF98754C-29A7-5F4F-BB49-4E6F2C4CED09}"/>
                </a:ext>
              </a:extLst>
            </p:cNvPr>
            <p:cNvSpPr>
              <a:spLocks noChangeShapeType="1"/>
            </p:cNvSpPr>
            <p:nvPr/>
          </p:nvSpPr>
          <p:spPr bwMode="auto">
            <a:xfrm>
              <a:off x="4520" y="1548"/>
              <a:ext cx="0" cy="28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7791" name="Line 45">
              <a:extLst>
                <a:ext uri="{FF2B5EF4-FFF2-40B4-BE49-F238E27FC236}">
                  <a16:creationId xmlns:a16="http://schemas.microsoft.com/office/drawing/2014/main" id="{4628C12E-7FED-DA49-8402-E18F0187DFAB}"/>
                </a:ext>
              </a:extLst>
            </p:cNvPr>
            <p:cNvSpPr>
              <a:spLocks noChangeShapeType="1"/>
            </p:cNvSpPr>
            <p:nvPr/>
          </p:nvSpPr>
          <p:spPr bwMode="auto">
            <a:xfrm flipH="1">
              <a:off x="4588" y="1976"/>
              <a:ext cx="296"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7792" name="Line 46">
              <a:extLst>
                <a:ext uri="{FF2B5EF4-FFF2-40B4-BE49-F238E27FC236}">
                  <a16:creationId xmlns:a16="http://schemas.microsoft.com/office/drawing/2014/main" id="{F4968E28-76C4-BD46-BBA3-9F0651526F59}"/>
                </a:ext>
              </a:extLst>
            </p:cNvPr>
            <p:cNvSpPr>
              <a:spLocks noChangeShapeType="1"/>
            </p:cNvSpPr>
            <p:nvPr/>
          </p:nvSpPr>
          <p:spPr bwMode="auto">
            <a:xfrm>
              <a:off x="4880" y="1980"/>
              <a:ext cx="0" cy="7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7793" name="Rectangle 47">
              <a:extLst>
                <a:ext uri="{FF2B5EF4-FFF2-40B4-BE49-F238E27FC236}">
                  <a16:creationId xmlns:a16="http://schemas.microsoft.com/office/drawing/2014/main" id="{4BCCFEB8-B34F-F549-A1B4-0E18C2DC0CB5}"/>
                </a:ext>
              </a:extLst>
            </p:cNvPr>
            <p:cNvSpPr>
              <a:spLocks noChangeArrowheads="1"/>
            </p:cNvSpPr>
            <p:nvPr/>
          </p:nvSpPr>
          <p:spPr bwMode="auto">
            <a:xfrm>
              <a:off x="3216" y="2400"/>
              <a:ext cx="144"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A</a:t>
              </a:r>
            </a:p>
          </p:txBody>
        </p:sp>
        <p:sp>
          <p:nvSpPr>
            <p:cNvPr id="117794" name="Rectangle 48">
              <a:extLst>
                <a:ext uri="{FF2B5EF4-FFF2-40B4-BE49-F238E27FC236}">
                  <a16:creationId xmlns:a16="http://schemas.microsoft.com/office/drawing/2014/main" id="{4CD54469-7181-E744-8B69-62B862E6E6DC}"/>
                </a:ext>
              </a:extLst>
            </p:cNvPr>
            <p:cNvSpPr>
              <a:spLocks noChangeArrowheads="1"/>
            </p:cNvSpPr>
            <p:nvPr/>
          </p:nvSpPr>
          <p:spPr bwMode="auto">
            <a:xfrm>
              <a:off x="3512" y="2392"/>
              <a:ext cx="152"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B</a:t>
              </a:r>
            </a:p>
          </p:txBody>
        </p:sp>
        <p:sp>
          <p:nvSpPr>
            <p:cNvPr id="117795" name="Rectangle 49">
              <a:extLst>
                <a:ext uri="{FF2B5EF4-FFF2-40B4-BE49-F238E27FC236}">
                  <a16:creationId xmlns:a16="http://schemas.microsoft.com/office/drawing/2014/main" id="{75B0227A-5FF4-1F49-92C5-F19EFE0D2487}"/>
                </a:ext>
              </a:extLst>
            </p:cNvPr>
            <p:cNvSpPr>
              <a:spLocks noChangeArrowheads="1"/>
            </p:cNvSpPr>
            <p:nvPr/>
          </p:nvSpPr>
          <p:spPr bwMode="auto">
            <a:xfrm>
              <a:off x="3152" y="2608"/>
              <a:ext cx="368"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Cout</a:t>
              </a:r>
            </a:p>
          </p:txBody>
        </p:sp>
        <p:sp>
          <p:nvSpPr>
            <p:cNvPr id="117796" name="Rectangle 50">
              <a:extLst>
                <a:ext uri="{FF2B5EF4-FFF2-40B4-BE49-F238E27FC236}">
                  <a16:creationId xmlns:a16="http://schemas.microsoft.com/office/drawing/2014/main" id="{E0746D86-9F9A-444B-97C1-FB5D6CCC9DE5}"/>
                </a:ext>
              </a:extLst>
            </p:cNvPr>
            <p:cNvSpPr>
              <a:spLocks noChangeArrowheads="1"/>
            </p:cNvSpPr>
            <p:nvPr/>
          </p:nvSpPr>
          <p:spPr bwMode="auto">
            <a:xfrm>
              <a:off x="3256" y="2824"/>
              <a:ext cx="384"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Sum</a:t>
              </a:r>
            </a:p>
          </p:txBody>
        </p:sp>
        <p:sp>
          <p:nvSpPr>
            <p:cNvPr id="117797" name="Rectangle 51">
              <a:extLst>
                <a:ext uri="{FF2B5EF4-FFF2-40B4-BE49-F238E27FC236}">
                  <a16:creationId xmlns:a16="http://schemas.microsoft.com/office/drawing/2014/main" id="{7ACEED59-F57E-F748-8876-FCB379FCAF5A}"/>
                </a:ext>
              </a:extLst>
            </p:cNvPr>
            <p:cNvSpPr>
              <a:spLocks noChangeArrowheads="1"/>
            </p:cNvSpPr>
            <p:nvPr/>
          </p:nvSpPr>
          <p:spPr bwMode="auto">
            <a:xfrm>
              <a:off x="3288" y="2608"/>
              <a:ext cx="448"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Cin</a:t>
              </a:r>
            </a:p>
          </p:txBody>
        </p:sp>
        <p:sp>
          <p:nvSpPr>
            <p:cNvPr id="117798" name="Rectangle 52">
              <a:extLst>
                <a:ext uri="{FF2B5EF4-FFF2-40B4-BE49-F238E27FC236}">
                  <a16:creationId xmlns:a16="http://schemas.microsoft.com/office/drawing/2014/main" id="{BDDD8B4C-EBFE-364F-8B07-01AB2AF6A190}"/>
                </a:ext>
              </a:extLst>
            </p:cNvPr>
            <p:cNvSpPr>
              <a:spLocks noChangeArrowheads="1"/>
            </p:cNvSpPr>
            <p:nvPr/>
          </p:nvSpPr>
          <p:spPr bwMode="auto">
            <a:xfrm>
              <a:off x="3184" y="1384"/>
              <a:ext cx="256"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A1</a:t>
              </a:r>
            </a:p>
          </p:txBody>
        </p:sp>
        <p:sp>
          <p:nvSpPr>
            <p:cNvPr id="117799" name="Rectangle 53">
              <a:extLst>
                <a:ext uri="{FF2B5EF4-FFF2-40B4-BE49-F238E27FC236}">
                  <a16:creationId xmlns:a16="http://schemas.microsoft.com/office/drawing/2014/main" id="{5943AE1D-E8F9-5043-9493-E0F5DED04294}"/>
                </a:ext>
              </a:extLst>
            </p:cNvPr>
            <p:cNvSpPr>
              <a:spLocks noChangeArrowheads="1"/>
            </p:cNvSpPr>
            <p:nvPr/>
          </p:nvSpPr>
          <p:spPr bwMode="auto">
            <a:xfrm>
              <a:off x="3400" y="1384"/>
              <a:ext cx="248"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B1</a:t>
              </a:r>
            </a:p>
          </p:txBody>
        </p:sp>
        <p:sp>
          <p:nvSpPr>
            <p:cNvPr id="117800" name="Rectangle 54">
              <a:extLst>
                <a:ext uri="{FF2B5EF4-FFF2-40B4-BE49-F238E27FC236}">
                  <a16:creationId xmlns:a16="http://schemas.microsoft.com/office/drawing/2014/main" id="{BABF6BB2-EA3C-964C-A1B2-E717DC4F6120}"/>
                </a:ext>
              </a:extLst>
            </p:cNvPr>
            <p:cNvSpPr>
              <a:spLocks noChangeArrowheads="1"/>
            </p:cNvSpPr>
            <p:nvPr/>
          </p:nvSpPr>
          <p:spPr bwMode="auto">
            <a:xfrm>
              <a:off x="3544" y="1384"/>
              <a:ext cx="280"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B1'</a:t>
              </a:r>
            </a:p>
          </p:txBody>
        </p:sp>
        <p:sp>
          <p:nvSpPr>
            <p:cNvPr id="117801" name="Rectangle 55">
              <a:extLst>
                <a:ext uri="{FF2B5EF4-FFF2-40B4-BE49-F238E27FC236}">
                  <a16:creationId xmlns:a16="http://schemas.microsoft.com/office/drawing/2014/main" id="{029C739A-7393-164F-B3AD-EE396DD57348}"/>
                </a:ext>
              </a:extLst>
            </p:cNvPr>
            <p:cNvSpPr>
              <a:spLocks noChangeArrowheads="1"/>
            </p:cNvSpPr>
            <p:nvPr/>
          </p:nvSpPr>
          <p:spPr bwMode="auto">
            <a:xfrm>
              <a:off x="3696" y="1800"/>
              <a:ext cx="336"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Sel</a:t>
              </a:r>
            </a:p>
          </p:txBody>
        </p:sp>
        <p:sp>
          <p:nvSpPr>
            <p:cNvPr id="117802" name="Rectangle 56">
              <a:extLst>
                <a:ext uri="{FF2B5EF4-FFF2-40B4-BE49-F238E27FC236}">
                  <a16:creationId xmlns:a16="http://schemas.microsoft.com/office/drawing/2014/main" id="{11F12FEE-0FAA-CB43-85C6-3F2163D76A79}"/>
                </a:ext>
              </a:extLst>
            </p:cNvPr>
            <p:cNvSpPr>
              <a:spLocks noChangeArrowheads="1"/>
            </p:cNvSpPr>
            <p:nvPr/>
          </p:nvSpPr>
          <p:spPr bwMode="auto">
            <a:xfrm>
              <a:off x="3156" y="2412"/>
              <a:ext cx="576" cy="57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ea typeface="굴림" panose="020B0600000101010101" pitchFamily="34" charset="-127"/>
              </a:endParaRPr>
            </a:p>
          </p:txBody>
        </p:sp>
        <p:sp>
          <p:nvSpPr>
            <p:cNvPr id="117803" name="Rectangle 57">
              <a:extLst>
                <a:ext uri="{FF2B5EF4-FFF2-40B4-BE49-F238E27FC236}">
                  <a16:creationId xmlns:a16="http://schemas.microsoft.com/office/drawing/2014/main" id="{92E261A2-A761-C042-B24C-9D8402370AAC}"/>
                </a:ext>
              </a:extLst>
            </p:cNvPr>
            <p:cNvSpPr>
              <a:spLocks noChangeArrowheads="1"/>
            </p:cNvSpPr>
            <p:nvPr/>
          </p:nvSpPr>
          <p:spPr bwMode="auto">
            <a:xfrm>
              <a:off x="3444" y="1836"/>
              <a:ext cx="288" cy="28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ea typeface="굴림" panose="020B0600000101010101" pitchFamily="34" charset="-127"/>
              </a:endParaRPr>
            </a:p>
          </p:txBody>
        </p:sp>
        <p:sp>
          <p:nvSpPr>
            <p:cNvPr id="117804" name="Line 58">
              <a:extLst>
                <a:ext uri="{FF2B5EF4-FFF2-40B4-BE49-F238E27FC236}">
                  <a16:creationId xmlns:a16="http://schemas.microsoft.com/office/drawing/2014/main" id="{66F2F991-94F5-6D4B-A6A3-226CECE3ED7A}"/>
                </a:ext>
              </a:extLst>
            </p:cNvPr>
            <p:cNvSpPr>
              <a:spLocks noChangeShapeType="1"/>
            </p:cNvSpPr>
            <p:nvPr/>
          </p:nvSpPr>
          <p:spPr bwMode="auto">
            <a:xfrm>
              <a:off x="3296" y="1548"/>
              <a:ext cx="0" cy="856"/>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7805" name="Line 59">
              <a:extLst>
                <a:ext uri="{FF2B5EF4-FFF2-40B4-BE49-F238E27FC236}">
                  <a16:creationId xmlns:a16="http://schemas.microsoft.com/office/drawing/2014/main" id="{CEA171E9-FBB1-354B-A489-138665CCE23E}"/>
                </a:ext>
              </a:extLst>
            </p:cNvPr>
            <p:cNvSpPr>
              <a:spLocks noChangeShapeType="1"/>
            </p:cNvSpPr>
            <p:nvPr/>
          </p:nvSpPr>
          <p:spPr bwMode="auto">
            <a:xfrm>
              <a:off x="3584" y="2124"/>
              <a:ext cx="0" cy="28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7806" name="Line 60">
              <a:extLst>
                <a:ext uri="{FF2B5EF4-FFF2-40B4-BE49-F238E27FC236}">
                  <a16:creationId xmlns:a16="http://schemas.microsoft.com/office/drawing/2014/main" id="{A64762C1-8B59-7147-95F5-953E7AFE73C1}"/>
                </a:ext>
              </a:extLst>
            </p:cNvPr>
            <p:cNvSpPr>
              <a:spLocks noChangeShapeType="1"/>
            </p:cNvSpPr>
            <p:nvPr/>
          </p:nvSpPr>
          <p:spPr bwMode="auto">
            <a:xfrm>
              <a:off x="3440" y="2988"/>
              <a:ext cx="0" cy="28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7807" name="Line 61">
              <a:extLst>
                <a:ext uri="{FF2B5EF4-FFF2-40B4-BE49-F238E27FC236}">
                  <a16:creationId xmlns:a16="http://schemas.microsoft.com/office/drawing/2014/main" id="{9A5B6CEA-60BA-1944-B4D9-AEFB890171E5}"/>
                </a:ext>
              </a:extLst>
            </p:cNvPr>
            <p:cNvSpPr>
              <a:spLocks noChangeShapeType="1"/>
            </p:cNvSpPr>
            <p:nvPr/>
          </p:nvSpPr>
          <p:spPr bwMode="auto">
            <a:xfrm flipH="1">
              <a:off x="2860" y="2696"/>
              <a:ext cx="296"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7808" name="Line 62">
              <a:extLst>
                <a:ext uri="{FF2B5EF4-FFF2-40B4-BE49-F238E27FC236}">
                  <a16:creationId xmlns:a16="http://schemas.microsoft.com/office/drawing/2014/main" id="{D5DA7C3E-9557-9040-AB0C-AFB50DC793A0}"/>
                </a:ext>
              </a:extLst>
            </p:cNvPr>
            <p:cNvSpPr>
              <a:spLocks noChangeShapeType="1"/>
            </p:cNvSpPr>
            <p:nvPr/>
          </p:nvSpPr>
          <p:spPr bwMode="auto">
            <a:xfrm>
              <a:off x="3512" y="1548"/>
              <a:ext cx="0" cy="28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7809" name="Line 63">
              <a:extLst>
                <a:ext uri="{FF2B5EF4-FFF2-40B4-BE49-F238E27FC236}">
                  <a16:creationId xmlns:a16="http://schemas.microsoft.com/office/drawing/2014/main" id="{41CD612D-F972-2540-B5F4-3E1174BB5A35}"/>
                </a:ext>
              </a:extLst>
            </p:cNvPr>
            <p:cNvSpPr>
              <a:spLocks noChangeShapeType="1"/>
            </p:cNvSpPr>
            <p:nvPr/>
          </p:nvSpPr>
          <p:spPr bwMode="auto">
            <a:xfrm>
              <a:off x="3656" y="1548"/>
              <a:ext cx="0" cy="28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7810" name="Line 64">
              <a:extLst>
                <a:ext uri="{FF2B5EF4-FFF2-40B4-BE49-F238E27FC236}">
                  <a16:creationId xmlns:a16="http://schemas.microsoft.com/office/drawing/2014/main" id="{58F95602-7DAF-2445-B435-7B3B7A8BF942}"/>
                </a:ext>
              </a:extLst>
            </p:cNvPr>
            <p:cNvSpPr>
              <a:spLocks noChangeShapeType="1"/>
            </p:cNvSpPr>
            <p:nvPr/>
          </p:nvSpPr>
          <p:spPr bwMode="auto">
            <a:xfrm flipH="1">
              <a:off x="3724" y="1976"/>
              <a:ext cx="296"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7811" name="Line 65">
              <a:extLst>
                <a:ext uri="{FF2B5EF4-FFF2-40B4-BE49-F238E27FC236}">
                  <a16:creationId xmlns:a16="http://schemas.microsoft.com/office/drawing/2014/main" id="{0557CF25-8D75-5240-9C41-FDA98100158E}"/>
                </a:ext>
              </a:extLst>
            </p:cNvPr>
            <p:cNvSpPr>
              <a:spLocks noChangeShapeType="1"/>
            </p:cNvSpPr>
            <p:nvPr/>
          </p:nvSpPr>
          <p:spPr bwMode="auto">
            <a:xfrm>
              <a:off x="4016" y="1980"/>
              <a:ext cx="0" cy="2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7812" name="Line 66">
              <a:extLst>
                <a:ext uri="{FF2B5EF4-FFF2-40B4-BE49-F238E27FC236}">
                  <a16:creationId xmlns:a16="http://schemas.microsoft.com/office/drawing/2014/main" id="{17A69B48-6EFF-A547-9D57-F12F5A6D0F88}"/>
                </a:ext>
              </a:extLst>
            </p:cNvPr>
            <p:cNvSpPr>
              <a:spLocks noChangeShapeType="1"/>
            </p:cNvSpPr>
            <p:nvPr/>
          </p:nvSpPr>
          <p:spPr bwMode="auto">
            <a:xfrm flipH="1">
              <a:off x="2276" y="2264"/>
              <a:ext cx="260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7813" name="Rectangle 67">
              <a:extLst>
                <a:ext uri="{FF2B5EF4-FFF2-40B4-BE49-F238E27FC236}">
                  <a16:creationId xmlns:a16="http://schemas.microsoft.com/office/drawing/2014/main" id="{A764727B-15AE-BB40-B66E-7A90CEA4DD5A}"/>
                </a:ext>
              </a:extLst>
            </p:cNvPr>
            <p:cNvSpPr>
              <a:spLocks noChangeArrowheads="1"/>
            </p:cNvSpPr>
            <p:nvPr/>
          </p:nvSpPr>
          <p:spPr bwMode="auto">
            <a:xfrm>
              <a:off x="2352" y="2400"/>
              <a:ext cx="144"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A</a:t>
              </a:r>
            </a:p>
          </p:txBody>
        </p:sp>
        <p:sp>
          <p:nvSpPr>
            <p:cNvPr id="117814" name="Rectangle 68">
              <a:extLst>
                <a:ext uri="{FF2B5EF4-FFF2-40B4-BE49-F238E27FC236}">
                  <a16:creationId xmlns:a16="http://schemas.microsoft.com/office/drawing/2014/main" id="{E78381D7-18F8-BF44-A66D-867E38C01741}"/>
                </a:ext>
              </a:extLst>
            </p:cNvPr>
            <p:cNvSpPr>
              <a:spLocks noChangeArrowheads="1"/>
            </p:cNvSpPr>
            <p:nvPr/>
          </p:nvSpPr>
          <p:spPr bwMode="auto">
            <a:xfrm>
              <a:off x="2648" y="2392"/>
              <a:ext cx="152"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B</a:t>
              </a:r>
            </a:p>
          </p:txBody>
        </p:sp>
        <p:sp>
          <p:nvSpPr>
            <p:cNvPr id="117815" name="Rectangle 69">
              <a:extLst>
                <a:ext uri="{FF2B5EF4-FFF2-40B4-BE49-F238E27FC236}">
                  <a16:creationId xmlns:a16="http://schemas.microsoft.com/office/drawing/2014/main" id="{3A78A9CC-A4E2-4A4D-A3B8-2B2D65217970}"/>
                </a:ext>
              </a:extLst>
            </p:cNvPr>
            <p:cNvSpPr>
              <a:spLocks noChangeArrowheads="1"/>
            </p:cNvSpPr>
            <p:nvPr/>
          </p:nvSpPr>
          <p:spPr bwMode="auto">
            <a:xfrm>
              <a:off x="2288" y="2608"/>
              <a:ext cx="368"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Cout</a:t>
              </a:r>
            </a:p>
          </p:txBody>
        </p:sp>
        <p:sp>
          <p:nvSpPr>
            <p:cNvPr id="117816" name="Rectangle 70">
              <a:extLst>
                <a:ext uri="{FF2B5EF4-FFF2-40B4-BE49-F238E27FC236}">
                  <a16:creationId xmlns:a16="http://schemas.microsoft.com/office/drawing/2014/main" id="{1AEBEBE4-9E12-324A-9B06-F74866B8612E}"/>
                </a:ext>
              </a:extLst>
            </p:cNvPr>
            <p:cNvSpPr>
              <a:spLocks noChangeArrowheads="1"/>
            </p:cNvSpPr>
            <p:nvPr/>
          </p:nvSpPr>
          <p:spPr bwMode="auto">
            <a:xfrm>
              <a:off x="2392" y="2824"/>
              <a:ext cx="384"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Sum</a:t>
              </a:r>
            </a:p>
          </p:txBody>
        </p:sp>
        <p:sp>
          <p:nvSpPr>
            <p:cNvPr id="117817" name="Rectangle 71">
              <a:extLst>
                <a:ext uri="{FF2B5EF4-FFF2-40B4-BE49-F238E27FC236}">
                  <a16:creationId xmlns:a16="http://schemas.microsoft.com/office/drawing/2014/main" id="{693CB4D2-BDD2-704B-83A5-A70D1ED84BF2}"/>
                </a:ext>
              </a:extLst>
            </p:cNvPr>
            <p:cNvSpPr>
              <a:spLocks noChangeArrowheads="1"/>
            </p:cNvSpPr>
            <p:nvPr/>
          </p:nvSpPr>
          <p:spPr bwMode="auto">
            <a:xfrm>
              <a:off x="2424" y="2608"/>
              <a:ext cx="448"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Cin</a:t>
              </a:r>
            </a:p>
          </p:txBody>
        </p:sp>
        <p:sp>
          <p:nvSpPr>
            <p:cNvPr id="117818" name="Rectangle 72">
              <a:extLst>
                <a:ext uri="{FF2B5EF4-FFF2-40B4-BE49-F238E27FC236}">
                  <a16:creationId xmlns:a16="http://schemas.microsoft.com/office/drawing/2014/main" id="{EB1BEBFE-8DA3-7444-BDD5-BD88D70594F6}"/>
                </a:ext>
              </a:extLst>
            </p:cNvPr>
            <p:cNvSpPr>
              <a:spLocks noChangeArrowheads="1"/>
            </p:cNvSpPr>
            <p:nvPr/>
          </p:nvSpPr>
          <p:spPr bwMode="auto">
            <a:xfrm>
              <a:off x="2320" y="1384"/>
              <a:ext cx="256"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A2</a:t>
              </a:r>
            </a:p>
          </p:txBody>
        </p:sp>
        <p:sp>
          <p:nvSpPr>
            <p:cNvPr id="117819" name="Rectangle 73">
              <a:extLst>
                <a:ext uri="{FF2B5EF4-FFF2-40B4-BE49-F238E27FC236}">
                  <a16:creationId xmlns:a16="http://schemas.microsoft.com/office/drawing/2014/main" id="{CF4E7BC6-AF51-4148-B391-080B5178571F}"/>
                </a:ext>
              </a:extLst>
            </p:cNvPr>
            <p:cNvSpPr>
              <a:spLocks noChangeArrowheads="1"/>
            </p:cNvSpPr>
            <p:nvPr/>
          </p:nvSpPr>
          <p:spPr bwMode="auto">
            <a:xfrm>
              <a:off x="2536" y="1384"/>
              <a:ext cx="248"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B2</a:t>
              </a:r>
            </a:p>
          </p:txBody>
        </p:sp>
        <p:sp>
          <p:nvSpPr>
            <p:cNvPr id="117820" name="Rectangle 74">
              <a:extLst>
                <a:ext uri="{FF2B5EF4-FFF2-40B4-BE49-F238E27FC236}">
                  <a16:creationId xmlns:a16="http://schemas.microsoft.com/office/drawing/2014/main" id="{735CF2E8-D0F5-2142-B686-F544DAFD8253}"/>
                </a:ext>
              </a:extLst>
            </p:cNvPr>
            <p:cNvSpPr>
              <a:spLocks noChangeArrowheads="1"/>
            </p:cNvSpPr>
            <p:nvPr/>
          </p:nvSpPr>
          <p:spPr bwMode="auto">
            <a:xfrm>
              <a:off x="2680" y="1384"/>
              <a:ext cx="280"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B2'</a:t>
              </a:r>
            </a:p>
          </p:txBody>
        </p:sp>
        <p:sp>
          <p:nvSpPr>
            <p:cNvPr id="117821" name="Rectangle 75">
              <a:extLst>
                <a:ext uri="{FF2B5EF4-FFF2-40B4-BE49-F238E27FC236}">
                  <a16:creationId xmlns:a16="http://schemas.microsoft.com/office/drawing/2014/main" id="{65AC66AD-A993-9342-8C69-4E4B1522941C}"/>
                </a:ext>
              </a:extLst>
            </p:cNvPr>
            <p:cNvSpPr>
              <a:spLocks noChangeArrowheads="1"/>
            </p:cNvSpPr>
            <p:nvPr/>
          </p:nvSpPr>
          <p:spPr bwMode="auto">
            <a:xfrm>
              <a:off x="2832" y="1800"/>
              <a:ext cx="336"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Sel</a:t>
              </a:r>
            </a:p>
          </p:txBody>
        </p:sp>
        <p:sp>
          <p:nvSpPr>
            <p:cNvPr id="117822" name="Rectangle 76">
              <a:extLst>
                <a:ext uri="{FF2B5EF4-FFF2-40B4-BE49-F238E27FC236}">
                  <a16:creationId xmlns:a16="http://schemas.microsoft.com/office/drawing/2014/main" id="{D43CAF6B-3BFC-5A49-8474-3944BB090560}"/>
                </a:ext>
              </a:extLst>
            </p:cNvPr>
            <p:cNvSpPr>
              <a:spLocks noChangeArrowheads="1"/>
            </p:cNvSpPr>
            <p:nvPr/>
          </p:nvSpPr>
          <p:spPr bwMode="auto">
            <a:xfrm>
              <a:off x="2292" y="2412"/>
              <a:ext cx="576" cy="57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ea typeface="굴림" panose="020B0600000101010101" pitchFamily="34" charset="-127"/>
              </a:endParaRPr>
            </a:p>
          </p:txBody>
        </p:sp>
        <p:sp>
          <p:nvSpPr>
            <p:cNvPr id="117823" name="Rectangle 77">
              <a:extLst>
                <a:ext uri="{FF2B5EF4-FFF2-40B4-BE49-F238E27FC236}">
                  <a16:creationId xmlns:a16="http://schemas.microsoft.com/office/drawing/2014/main" id="{AF633858-E2B0-A242-A35F-3E8325DB5126}"/>
                </a:ext>
              </a:extLst>
            </p:cNvPr>
            <p:cNvSpPr>
              <a:spLocks noChangeArrowheads="1"/>
            </p:cNvSpPr>
            <p:nvPr/>
          </p:nvSpPr>
          <p:spPr bwMode="auto">
            <a:xfrm>
              <a:off x="2580" y="1836"/>
              <a:ext cx="288" cy="28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ea typeface="굴림" panose="020B0600000101010101" pitchFamily="34" charset="-127"/>
              </a:endParaRPr>
            </a:p>
          </p:txBody>
        </p:sp>
        <p:sp>
          <p:nvSpPr>
            <p:cNvPr id="117824" name="Line 78">
              <a:extLst>
                <a:ext uri="{FF2B5EF4-FFF2-40B4-BE49-F238E27FC236}">
                  <a16:creationId xmlns:a16="http://schemas.microsoft.com/office/drawing/2014/main" id="{B0D29BB0-BE22-3347-8C1B-BA8E7C9DCA1E}"/>
                </a:ext>
              </a:extLst>
            </p:cNvPr>
            <p:cNvSpPr>
              <a:spLocks noChangeShapeType="1"/>
            </p:cNvSpPr>
            <p:nvPr/>
          </p:nvSpPr>
          <p:spPr bwMode="auto">
            <a:xfrm>
              <a:off x="2432" y="1548"/>
              <a:ext cx="0" cy="856"/>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7825" name="Line 79">
              <a:extLst>
                <a:ext uri="{FF2B5EF4-FFF2-40B4-BE49-F238E27FC236}">
                  <a16:creationId xmlns:a16="http://schemas.microsoft.com/office/drawing/2014/main" id="{44B3FB05-CFF1-3A4E-B1C3-238AA5E0D98F}"/>
                </a:ext>
              </a:extLst>
            </p:cNvPr>
            <p:cNvSpPr>
              <a:spLocks noChangeShapeType="1"/>
            </p:cNvSpPr>
            <p:nvPr/>
          </p:nvSpPr>
          <p:spPr bwMode="auto">
            <a:xfrm>
              <a:off x="2720" y="2124"/>
              <a:ext cx="0" cy="28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7826" name="Line 80">
              <a:extLst>
                <a:ext uri="{FF2B5EF4-FFF2-40B4-BE49-F238E27FC236}">
                  <a16:creationId xmlns:a16="http://schemas.microsoft.com/office/drawing/2014/main" id="{68B7CEC8-19D1-8349-A811-DD90CC0C596E}"/>
                </a:ext>
              </a:extLst>
            </p:cNvPr>
            <p:cNvSpPr>
              <a:spLocks noChangeShapeType="1"/>
            </p:cNvSpPr>
            <p:nvPr/>
          </p:nvSpPr>
          <p:spPr bwMode="auto">
            <a:xfrm>
              <a:off x="2576" y="2988"/>
              <a:ext cx="0" cy="28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7827" name="Line 81">
              <a:extLst>
                <a:ext uri="{FF2B5EF4-FFF2-40B4-BE49-F238E27FC236}">
                  <a16:creationId xmlns:a16="http://schemas.microsoft.com/office/drawing/2014/main" id="{46A0F394-F63E-9E4F-9FAC-A8B073162AD5}"/>
                </a:ext>
              </a:extLst>
            </p:cNvPr>
            <p:cNvSpPr>
              <a:spLocks noChangeShapeType="1"/>
            </p:cNvSpPr>
            <p:nvPr/>
          </p:nvSpPr>
          <p:spPr bwMode="auto">
            <a:xfrm flipH="1">
              <a:off x="1996" y="2696"/>
              <a:ext cx="296"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7828" name="Line 82">
              <a:extLst>
                <a:ext uri="{FF2B5EF4-FFF2-40B4-BE49-F238E27FC236}">
                  <a16:creationId xmlns:a16="http://schemas.microsoft.com/office/drawing/2014/main" id="{466D7140-C7D3-4240-BE4C-02468D48137E}"/>
                </a:ext>
              </a:extLst>
            </p:cNvPr>
            <p:cNvSpPr>
              <a:spLocks noChangeShapeType="1"/>
            </p:cNvSpPr>
            <p:nvPr/>
          </p:nvSpPr>
          <p:spPr bwMode="auto">
            <a:xfrm>
              <a:off x="2648" y="1548"/>
              <a:ext cx="0" cy="28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7829" name="Line 83">
              <a:extLst>
                <a:ext uri="{FF2B5EF4-FFF2-40B4-BE49-F238E27FC236}">
                  <a16:creationId xmlns:a16="http://schemas.microsoft.com/office/drawing/2014/main" id="{5F2D6293-1B3D-1849-A4B1-93B8622E99AF}"/>
                </a:ext>
              </a:extLst>
            </p:cNvPr>
            <p:cNvSpPr>
              <a:spLocks noChangeShapeType="1"/>
            </p:cNvSpPr>
            <p:nvPr/>
          </p:nvSpPr>
          <p:spPr bwMode="auto">
            <a:xfrm>
              <a:off x="2792" y="1548"/>
              <a:ext cx="0" cy="28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7830" name="Line 84">
              <a:extLst>
                <a:ext uri="{FF2B5EF4-FFF2-40B4-BE49-F238E27FC236}">
                  <a16:creationId xmlns:a16="http://schemas.microsoft.com/office/drawing/2014/main" id="{2CA48220-1717-F54C-95BB-691AE091801E}"/>
                </a:ext>
              </a:extLst>
            </p:cNvPr>
            <p:cNvSpPr>
              <a:spLocks noChangeShapeType="1"/>
            </p:cNvSpPr>
            <p:nvPr/>
          </p:nvSpPr>
          <p:spPr bwMode="auto">
            <a:xfrm flipH="1">
              <a:off x="2860" y="1976"/>
              <a:ext cx="296"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7831" name="Line 85">
              <a:extLst>
                <a:ext uri="{FF2B5EF4-FFF2-40B4-BE49-F238E27FC236}">
                  <a16:creationId xmlns:a16="http://schemas.microsoft.com/office/drawing/2014/main" id="{53753B6D-CC82-0D42-809A-4925EF665CED}"/>
                </a:ext>
              </a:extLst>
            </p:cNvPr>
            <p:cNvSpPr>
              <a:spLocks noChangeShapeType="1"/>
            </p:cNvSpPr>
            <p:nvPr/>
          </p:nvSpPr>
          <p:spPr bwMode="auto">
            <a:xfrm>
              <a:off x="3152" y="1980"/>
              <a:ext cx="0" cy="2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7832" name="Rectangle 86">
              <a:extLst>
                <a:ext uri="{FF2B5EF4-FFF2-40B4-BE49-F238E27FC236}">
                  <a16:creationId xmlns:a16="http://schemas.microsoft.com/office/drawing/2014/main" id="{E7D0B7A5-41B7-F947-B25D-9EC2C466008A}"/>
                </a:ext>
              </a:extLst>
            </p:cNvPr>
            <p:cNvSpPr>
              <a:spLocks noChangeArrowheads="1"/>
            </p:cNvSpPr>
            <p:nvPr/>
          </p:nvSpPr>
          <p:spPr bwMode="auto">
            <a:xfrm>
              <a:off x="3440" y="1816"/>
              <a:ext cx="136"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0</a:t>
              </a:r>
            </a:p>
          </p:txBody>
        </p:sp>
        <p:sp>
          <p:nvSpPr>
            <p:cNvPr id="117833" name="Rectangle 87">
              <a:extLst>
                <a:ext uri="{FF2B5EF4-FFF2-40B4-BE49-F238E27FC236}">
                  <a16:creationId xmlns:a16="http://schemas.microsoft.com/office/drawing/2014/main" id="{20743F8F-BAA6-8A4D-BEBF-1D7DDB04F388}"/>
                </a:ext>
              </a:extLst>
            </p:cNvPr>
            <p:cNvSpPr>
              <a:spLocks noChangeArrowheads="1"/>
            </p:cNvSpPr>
            <p:nvPr/>
          </p:nvSpPr>
          <p:spPr bwMode="auto">
            <a:xfrm>
              <a:off x="3592" y="1816"/>
              <a:ext cx="144"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1</a:t>
              </a:r>
            </a:p>
          </p:txBody>
        </p:sp>
        <p:sp>
          <p:nvSpPr>
            <p:cNvPr id="117834" name="Rectangle 88">
              <a:extLst>
                <a:ext uri="{FF2B5EF4-FFF2-40B4-BE49-F238E27FC236}">
                  <a16:creationId xmlns:a16="http://schemas.microsoft.com/office/drawing/2014/main" id="{E701E750-874F-D04C-9A24-4F512E960849}"/>
                </a:ext>
              </a:extLst>
            </p:cNvPr>
            <p:cNvSpPr>
              <a:spLocks noChangeArrowheads="1"/>
            </p:cNvSpPr>
            <p:nvPr/>
          </p:nvSpPr>
          <p:spPr bwMode="auto">
            <a:xfrm>
              <a:off x="4304" y="1816"/>
              <a:ext cx="136"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0</a:t>
              </a:r>
            </a:p>
          </p:txBody>
        </p:sp>
        <p:sp>
          <p:nvSpPr>
            <p:cNvPr id="117835" name="Rectangle 89">
              <a:extLst>
                <a:ext uri="{FF2B5EF4-FFF2-40B4-BE49-F238E27FC236}">
                  <a16:creationId xmlns:a16="http://schemas.microsoft.com/office/drawing/2014/main" id="{4D390C2D-2E87-A94A-ADDE-CBC9AFB4DBC9}"/>
                </a:ext>
              </a:extLst>
            </p:cNvPr>
            <p:cNvSpPr>
              <a:spLocks noChangeArrowheads="1"/>
            </p:cNvSpPr>
            <p:nvPr/>
          </p:nvSpPr>
          <p:spPr bwMode="auto">
            <a:xfrm>
              <a:off x="4456" y="1816"/>
              <a:ext cx="144"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1</a:t>
              </a:r>
            </a:p>
          </p:txBody>
        </p:sp>
        <p:sp>
          <p:nvSpPr>
            <p:cNvPr id="117836" name="Rectangle 90">
              <a:extLst>
                <a:ext uri="{FF2B5EF4-FFF2-40B4-BE49-F238E27FC236}">
                  <a16:creationId xmlns:a16="http://schemas.microsoft.com/office/drawing/2014/main" id="{2410191B-80B6-7C42-B9AD-1417CA93491A}"/>
                </a:ext>
              </a:extLst>
            </p:cNvPr>
            <p:cNvSpPr>
              <a:spLocks noChangeArrowheads="1"/>
            </p:cNvSpPr>
            <p:nvPr/>
          </p:nvSpPr>
          <p:spPr bwMode="auto">
            <a:xfrm>
              <a:off x="1704" y="1840"/>
              <a:ext cx="136"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0</a:t>
              </a:r>
            </a:p>
          </p:txBody>
        </p:sp>
        <p:sp>
          <p:nvSpPr>
            <p:cNvPr id="117837" name="Rectangle 91">
              <a:extLst>
                <a:ext uri="{FF2B5EF4-FFF2-40B4-BE49-F238E27FC236}">
                  <a16:creationId xmlns:a16="http://schemas.microsoft.com/office/drawing/2014/main" id="{28F7D94D-FF08-2A4D-9578-D0A69C3CA22F}"/>
                </a:ext>
              </a:extLst>
            </p:cNvPr>
            <p:cNvSpPr>
              <a:spLocks noChangeArrowheads="1"/>
            </p:cNvSpPr>
            <p:nvPr/>
          </p:nvSpPr>
          <p:spPr bwMode="auto">
            <a:xfrm>
              <a:off x="1856" y="1840"/>
              <a:ext cx="144"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1</a:t>
              </a:r>
            </a:p>
          </p:txBody>
        </p:sp>
        <p:sp>
          <p:nvSpPr>
            <p:cNvPr id="117838" name="Rectangle 92">
              <a:extLst>
                <a:ext uri="{FF2B5EF4-FFF2-40B4-BE49-F238E27FC236}">
                  <a16:creationId xmlns:a16="http://schemas.microsoft.com/office/drawing/2014/main" id="{D0B8203E-B651-7B42-9A93-2F7E7F2F0322}"/>
                </a:ext>
              </a:extLst>
            </p:cNvPr>
            <p:cNvSpPr>
              <a:spLocks noChangeArrowheads="1"/>
            </p:cNvSpPr>
            <p:nvPr/>
          </p:nvSpPr>
          <p:spPr bwMode="auto">
            <a:xfrm>
              <a:off x="1480" y="2416"/>
              <a:ext cx="144"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A</a:t>
              </a:r>
            </a:p>
          </p:txBody>
        </p:sp>
        <p:sp>
          <p:nvSpPr>
            <p:cNvPr id="117839" name="Rectangle 93">
              <a:extLst>
                <a:ext uri="{FF2B5EF4-FFF2-40B4-BE49-F238E27FC236}">
                  <a16:creationId xmlns:a16="http://schemas.microsoft.com/office/drawing/2014/main" id="{2DD75F64-81DC-9C42-9A0A-171E44A14CEC}"/>
                </a:ext>
              </a:extLst>
            </p:cNvPr>
            <p:cNvSpPr>
              <a:spLocks noChangeArrowheads="1"/>
            </p:cNvSpPr>
            <p:nvPr/>
          </p:nvSpPr>
          <p:spPr bwMode="auto">
            <a:xfrm>
              <a:off x="1776" y="2416"/>
              <a:ext cx="152"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B</a:t>
              </a:r>
            </a:p>
          </p:txBody>
        </p:sp>
        <p:sp>
          <p:nvSpPr>
            <p:cNvPr id="117840" name="Rectangle 94">
              <a:extLst>
                <a:ext uri="{FF2B5EF4-FFF2-40B4-BE49-F238E27FC236}">
                  <a16:creationId xmlns:a16="http://schemas.microsoft.com/office/drawing/2014/main" id="{330295D3-6967-2C49-A3A3-9FC0809F67BD}"/>
                </a:ext>
              </a:extLst>
            </p:cNvPr>
            <p:cNvSpPr>
              <a:spLocks noChangeArrowheads="1"/>
            </p:cNvSpPr>
            <p:nvPr/>
          </p:nvSpPr>
          <p:spPr bwMode="auto">
            <a:xfrm>
              <a:off x="1416" y="2632"/>
              <a:ext cx="368"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Cout</a:t>
              </a:r>
            </a:p>
          </p:txBody>
        </p:sp>
        <p:sp>
          <p:nvSpPr>
            <p:cNvPr id="117841" name="Rectangle 95">
              <a:extLst>
                <a:ext uri="{FF2B5EF4-FFF2-40B4-BE49-F238E27FC236}">
                  <a16:creationId xmlns:a16="http://schemas.microsoft.com/office/drawing/2014/main" id="{4B22B9B5-C67B-DF47-A508-BBD3759A74EA}"/>
                </a:ext>
              </a:extLst>
            </p:cNvPr>
            <p:cNvSpPr>
              <a:spLocks noChangeArrowheads="1"/>
            </p:cNvSpPr>
            <p:nvPr/>
          </p:nvSpPr>
          <p:spPr bwMode="auto">
            <a:xfrm>
              <a:off x="1520" y="2848"/>
              <a:ext cx="384"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Sum</a:t>
              </a:r>
            </a:p>
          </p:txBody>
        </p:sp>
        <p:sp>
          <p:nvSpPr>
            <p:cNvPr id="117842" name="Rectangle 96">
              <a:extLst>
                <a:ext uri="{FF2B5EF4-FFF2-40B4-BE49-F238E27FC236}">
                  <a16:creationId xmlns:a16="http://schemas.microsoft.com/office/drawing/2014/main" id="{CF381768-F2BC-BE43-9C54-F5EA03AA109E}"/>
                </a:ext>
              </a:extLst>
            </p:cNvPr>
            <p:cNvSpPr>
              <a:spLocks noChangeArrowheads="1"/>
            </p:cNvSpPr>
            <p:nvPr/>
          </p:nvSpPr>
          <p:spPr bwMode="auto">
            <a:xfrm>
              <a:off x="1552" y="2632"/>
              <a:ext cx="448"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Cin</a:t>
              </a:r>
            </a:p>
          </p:txBody>
        </p:sp>
        <p:sp>
          <p:nvSpPr>
            <p:cNvPr id="117843" name="Rectangle 97">
              <a:extLst>
                <a:ext uri="{FF2B5EF4-FFF2-40B4-BE49-F238E27FC236}">
                  <a16:creationId xmlns:a16="http://schemas.microsoft.com/office/drawing/2014/main" id="{1C934033-CE9E-9D42-AE2D-00AEFC4F4850}"/>
                </a:ext>
              </a:extLst>
            </p:cNvPr>
            <p:cNvSpPr>
              <a:spLocks noChangeArrowheads="1"/>
            </p:cNvSpPr>
            <p:nvPr/>
          </p:nvSpPr>
          <p:spPr bwMode="auto">
            <a:xfrm>
              <a:off x="1448" y="1408"/>
              <a:ext cx="256"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A3</a:t>
              </a:r>
            </a:p>
          </p:txBody>
        </p:sp>
        <p:sp>
          <p:nvSpPr>
            <p:cNvPr id="117844" name="Rectangle 98">
              <a:extLst>
                <a:ext uri="{FF2B5EF4-FFF2-40B4-BE49-F238E27FC236}">
                  <a16:creationId xmlns:a16="http://schemas.microsoft.com/office/drawing/2014/main" id="{68B1A7A2-8D8E-944F-964F-275FE24346E7}"/>
                </a:ext>
              </a:extLst>
            </p:cNvPr>
            <p:cNvSpPr>
              <a:spLocks noChangeArrowheads="1"/>
            </p:cNvSpPr>
            <p:nvPr/>
          </p:nvSpPr>
          <p:spPr bwMode="auto">
            <a:xfrm>
              <a:off x="1664" y="1408"/>
              <a:ext cx="248"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B3</a:t>
              </a:r>
            </a:p>
          </p:txBody>
        </p:sp>
        <p:sp>
          <p:nvSpPr>
            <p:cNvPr id="117845" name="Rectangle 99">
              <a:extLst>
                <a:ext uri="{FF2B5EF4-FFF2-40B4-BE49-F238E27FC236}">
                  <a16:creationId xmlns:a16="http://schemas.microsoft.com/office/drawing/2014/main" id="{B40F07B7-7F63-244F-98D9-5A473F2E94E0}"/>
                </a:ext>
              </a:extLst>
            </p:cNvPr>
            <p:cNvSpPr>
              <a:spLocks noChangeArrowheads="1"/>
            </p:cNvSpPr>
            <p:nvPr/>
          </p:nvSpPr>
          <p:spPr bwMode="auto">
            <a:xfrm>
              <a:off x="1808" y="1408"/>
              <a:ext cx="280"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B3'</a:t>
              </a:r>
            </a:p>
          </p:txBody>
        </p:sp>
        <p:sp>
          <p:nvSpPr>
            <p:cNvPr id="117846" name="Rectangle 100">
              <a:extLst>
                <a:ext uri="{FF2B5EF4-FFF2-40B4-BE49-F238E27FC236}">
                  <a16:creationId xmlns:a16="http://schemas.microsoft.com/office/drawing/2014/main" id="{D37B0FE4-EF33-9042-B9E9-C4132A958827}"/>
                </a:ext>
              </a:extLst>
            </p:cNvPr>
            <p:cNvSpPr>
              <a:spLocks noChangeArrowheads="1"/>
            </p:cNvSpPr>
            <p:nvPr/>
          </p:nvSpPr>
          <p:spPr bwMode="auto">
            <a:xfrm>
              <a:off x="1960" y="1768"/>
              <a:ext cx="336"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Sel</a:t>
              </a:r>
            </a:p>
          </p:txBody>
        </p:sp>
        <p:sp>
          <p:nvSpPr>
            <p:cNvPr id="117847" name="Rectangle 101">
              <a:extLst>
                <a:ext uri="{FF2B5EF4-FFF2-40B4-BE49-F238E27FC236}">
                  <a16:creationId xmlns:a16="http://schemas.microsoft.com/office/drawing/2014/main" id="{D83FE4E2-1711-3446-9563-34CE898D2779}"/>
                </a:ext>
              </a:extLst>
            </p:cNvPr>
            <p:cNvSpPr>
              <a:spLocks noChangeArrowheads="1"/>
            </p:cNvSpPr>
            <p:nvPr/>
          </p:nvSpPr>
          <p:spPr bwMode="auto">
            <a:xfrm>
              <a:off x="1428" y="2412"/>
              <a:ext cx="576" cy="57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ea typeface="굴림" panose="020B0600000101010101" pitchFamily="34" charset="-127"/>
              </a:endParaRPr>
            </a:p>
          </p:txBody>
        </p:sp>
        <p:sp>
          <p:nvSpPr>
            <p:cNvPr id="117848" name="Rectangle 102">
              <a:extLst>
                <a:ext uri="{FF2B5EF4-FFF2-40B4-BE49-F238E27FC236}">
                  <a16:creationId xmlns:a16="http://schemas.microsoft.com/office/drawing/2014/main" id="{13E68B72-6225-A741-9181-6FDA8B0FE13F}"/>
                </a:ext>
              </a:extLst>
            </p:cNvPr>
            <p:cNvSpPr>
              <a:spLocks noChangeArrowheads="1"/>
            </p:cNvSpPr>
            <p:nvPr/>
          </p:nvSpPr>
          <p:spPr bwMode="auto">
            <a:xfrm>
              <a:off x="1716" y="1836"/>
              <a:ext cx="288" cy="288"/>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ea typeface="굴림" panose="020B0600000101010101" pitchFamily="34" charset="-127"/>
              </a:endParaRPr>
            </a:p>
          </p:txBody>
        </p:sp>
        <p:sp>
          <p:nvSpPr>
            <p:cNvPr id="117849" name="Line 103">
              <a:extLst>
                <a:ext uri="{FF2B5EF4-FFF2-40B4-BE49-F238E27FC236}">
                  <a16:creationId xmlns:a16="http://schemas.microsoft.com/office/drawing/2014/main" id="{9D677ECF-4C4F-4646-80C4-E45211A8DA09}"/>
                </a:ext>
              </a:extLst>
            </p:cNvPr>
            <p:cNvSpPr>
              <a:spLocks noChangeShapeType="1"/>
            </p:cNvSpPr>
            <p:nvPr/>
          </p:nvSpPr>
          <p:spPr bwMode="auto">
            <a:xfrm>
              <a:off x="1568" y="1548"/>
              <a:ext cx="0" cy="856"/>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7850" name="Line 104">
              <a:extLst>
                <a:ext uri="{FF2B5EF4-FFF2-40B4-BE49-F238E27FC236}">
                  <a16:creationId xmlns:a16="http://schemas.microsoft.com/office/drawing/2014/main" id="{C419A06B-3578-FE42-ABBE-87CA392528CA}"/>
                </a:ext>
              </a:extLst>
            </p:cNvPr>
            <p:cNvSpPr>
              <a:spLocks noChangeShapeType="1"/>
            </p:cNvSpPr>
            <p:nvPr/>
          </p:nvSpPr>
          <p:spPr bwMode="auto">
            <a:xfrm>
              <a:off x="1856" y="2124"/>
              <a:ext cx="0" cy="28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7851" name="Line 105">
              <a:extLst>
                <a:ext uri="{FF2B5EF4-FFF2-40B4-BE49-F238E27FC236}">
                  <a16:creationId xmlns:a16="http://schemas.microsoft.com/office/drawing/2014/main" id="{D87C5A63-C577-B74B-A495-ECB697129FF5}"/>
                </a:ext>
              </a:extLst>
            </p:cNvPr>
            <p:cNvSpPr>
              <a:spLocks noChangeShapeType="1"/>
            </p:cNvSpPr>
            <p:nvPr/>
          </p:nvSpPr>
          <p:spPr bwMode="auto">
            <a:xfrm>
              <a:off x="1712" y="2988"/>
              <a:ext cx="0" cy="28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7852" name="Line 106">
              <a:extLst>
                <a:ext uri="{FF2B5EF4-FFF2-40B4-BE49-F238E27FC236}">
                  <a16:creationId xmlns:a16="http://schemas.microsoft.com/office/drawing/2014/main" id="{631312D7-3204-FD4B-9DA0-1A56049513E2}"/>
                </a:ext>
              </a:extLst>
            </p:cNvPr>
            <p:cNvSpPr>
              <a:spLocks noChangeShapeType="1"/>
            </p:cNvSpPr>
            <p:nvPr/>
          </p:nvSpPr>
          <p:spPr bwMode="auto">
            <a:xfrm flipH="1">
              <a:off x="1132" y="2696"/>
              <a:ext cx="296"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7853" name="Line 107">
              <a:extLst>
                <a:ext uri="{FF2B5EF4-FFF2-40B4-BE49-F238E27FC236}">
                  <a16:creationId xmlns:a16="http://schemas.microsoft.com/office/drawing/2014/main" id="{7C6197D0-BD56-BE41-BF5D-52144F3A59D4}"/>
                </a:ext>
              </a:extLst>
            </p:cNvPr>
            <p:cNvSpPr>
              <a:spLocks noChangeShapeType="1"/>
            </p:cNvSpPr>
            <p:nvPr/>
          </p:nvSpPr>
          <p:spPr bwMode="auto">
            <a:xfrm>
              <a:off x="1784" y="1548"/>
              <a:ext cx="0" cy="28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7854" name="Line 108">
              <a:extLst>
                <a:ext uri="{FF2B5EF4-FFF2-40B4-BE49-F238E27FC236}">
                  <a16:creationId xmlns:a16="http://schemas.microsoft.com/office/drawing/2014/main" id="{4B21E1A2-293C-1749-B1AE-29865CB8FDD1}"/>
                </a:ext>
              </a:extLst>
            </p:cNvPr>
            <p:cNvSpPr>
              <a:spLocks noChangeShapeType="1"/>
            </p:cNvSpPr>
            <p:nvPr/>
          </p:nvSpPr>
          <p:spPr bwMode="auto">
            <a:xfrm>
              <a:off x="1928" y="1548"/>
              <a:ext cx="0" cy="28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7855" name="Line 109">
              <a:extLst>
                <a:ext uri="{FF2B5EF4-FFF2-40B4-BE49-F238E27FC236}">
                  <a16:creationId xmlns:a16="http://schemas.microsoft.com/office/drawing/2014/main" id="{33CBB6F9-2C41-6A40-A40F-918D90CE5187}"/>
                </a:ext>
              </a:extLst>
            </p:cNvPr>
            <p:cNvSpPr>
              <a:spLocks noChangeShapeType="1"/>
            </p:cNvSpPr>
            <p:nvPr/>
          </p:nvSpPr>
          <p:spPr bwMode="auto">
            <a:xfrm flipH="1">
              <a:off x="1996" y="1976"/>
              <a:ext cx="296"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7856" name="Line 110">
              <a:extLst>
                <a:ext uri="{FF2B5EF4-FFF2-40B4-BE49-F238E27FC236}">
                  <a16:creationId xmlns:a16="http://schemas.microsoft.com/office/drawing/2014/main" id="{EA2B1B46-9D8B-7E4C-A683-A66BF12F921E}"/>
                </a:ext>
              </a:extLst>
            </p:cNvPr>
            <p:cNvSpPr>
              <a:spLocks noChangeShapeType="1"/>
            </p:cNvSpPr>
            <p:nvPr/>
          </p:nvSpPr>
          <p:spPr bwMode="auto">
            <a:xfrm>
              <a:off x="2288" y="1980"/>
              <a:ext cx="0" cy="2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7857" name="Rectangle 111">
              <a:extLst>
                <a:ext uri="{FF2B5EF4-FFF2-40B4-BE49-F238E27FC236}">
                  <a16:creationId xmlns:a16="http://schemas.microsoft.com/office/drawing/2014/main" id="{A23F08FC-2789-BC49-B8B7-5701E4484DB0}"/>
                </a:ext>
              </a:extLst>
            </p:cNvPr>
            <p:cNvSpPr>
              <a:spLocks noChangeArrowheads="1"/>
            </p:cNvSpPr>
            <p:nvPr/>
          </p:nvSpPr>
          <p:spPr bwMode="auto">
            <a:xfrm>
              <a:off x="1592" y="3232"/>
              <a:ext cx="256"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S3</a:t>
              </a:r>
            </a:p>
          </p:txBody>
        </p:sp>
        <p:sp>
          <p:nvSpPr>
            <p:cNvPr id="117858" name="Rectangle 112">
              <a:extLst>
                <a:ext uri="{FF2B5EF4-FFF2-40B4-BE49-F238E27FC236}">
                  <a16:creationId xmlns:a16="http://schemas.microsoft.com/office/drawing/2014/main" id="{6A0868FC-5A89-D54E-A769-18620A114CE2}"/>
                </a:ext>
              </a:extLst>
            </p:cNvPr>
            <p:cNvSpPr>
              <a:spLocks noChangeArrowheads="1"/>
            </p:cNvSpPr>
            <p:nvPr/>
          </p:nvSpPr>
          <p:spPr bwMode="auto">
            <a:xfrm>
              <a:off x="2456" y="3240"/>
              <a:ext cx="256"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S2</a:t>
              </a:r>
            </a:p>
          </p:txBody>
        </p:sp>
        <p:sp>
          <p:nvSpPr>
            <p:cNvPr id="117859" name="Rectangle 113">
              <a:extLst>
                <a:ext uri="{FF2B5EF4-FFF2-40B4-BE49-F238E27FC236}">
                  <a16:creationId xmlns:a16="http://schemas.microsoft.com/office/drawing/2014/main" id="{C4495994-B05B-4C42-BAB9-F2A205BC3651}"/>
                </a:ext>
              </a:extLst>
            </p:cNvPr>
            <p:cNvSpPr>
              <a:spLocks noChangeArrowheads="1"/>
            </p:cNvSpPr>
            <p:nvPr/>
          </p:nvSpPr>
          <p:spPr bwMode="auto">
            <a:xfrm>
              <a:off x="3320" y="3240"/>
              <a:ext cx="256"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S1</a:t>
              </a:r>
            </a:p>
          </p:txBody>
        </p:sp>
        <p:sp>
          <p:nvSpPr>
            <p:cNvPr id="117860" name="Rectangle 114">
              <a:extLst>
                <a:ext uri="{FF2B5EF4-FFF2-40B4-BE49-F238E27FC236}">
                  <a16:creationId xmlns:a16="http://schemas.microsoft.com/office/drawing/2014/main" id="{B2E147BB-098E-0748-B101-3200666850F3}"/>
                </a:ext>
              </a:extLst>
            </p:cNvPr>
            <p:cNvSpPr>
              <a:spLocks noChangeArrowheads="1"/>
            </p:cNvSpPr>
            <p:nvPr/>
          </p:nvSpPr>
          <p:spPr bwMode="auto">
            <a:xfrm>
              <a:off x="4192" y="3240"/>
              <a:ext cx="256"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700"/>
                </a:lnSpc>
                <a:spcBef>
                  <a:spcPct val="0"/>
                </a:spcBef>
                <a:spcAft>
                  <a:spcPts val="2000"/>
                </a:spcAft>
                <a:buClrTx/>
                <a:buSzTx/>
                <a:buFontTx/>
                <a:buNone/>
              </a:pPr>
              <a:r>
                <a:rPr lang="en-US" altLang="ko-KR" sz="1600">
                  <a:solidFill>
                    <a:srgbClr val="000000"/>
                  </a:solidFill>
                  <a:latin typeface="Tahoma" panose="020B0604030504040204" pitchFamily="34" charset="0"/>
                  <a:ea typeface="굴림" panose="020B0600000101010101" pitchFamily="34" charset="-127"/>
                </a:rPr>
                <a:t>S0</a:t>
              </a:r>
            </a:p>
          </p:txBody>
        </p:sp>
        <p:sp>
          <p:nvSpPr>
            <p:cNvPr id="117861" name="Line 115">
              <a:extLst>
                <a:ext uri="{FF2B5EF4-FFF2-40B4-BE49-F238E27FC236}">
                  <a16:creationId xmlns:a16="http://schemas.microsoft.com/office/drawing/2014/main" id="{DD1CE560-C180-0A42-A63C-81E285E19C3C}"/>
                </a:ext>
              </a:extLst>
            </p:cNvPr>
            <p:cNvSpPr>
              <a:spLocks noChangeShapeType="1"/>
            </p:cNvSpPr>
            <p:nvPr/>
          </p:nvSpPr>
          <p:spPr bwMode="auto">
            <a:xfrm>
              <a:off x="2152" y="2700"/>
              <a:ext cx="0" cy="38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117764" name="Rectangle 117">
            <a:extLst>
              <a:ext uri="{FF2B5EF4-FFF2-40B4-BE49-F238E27FC236}">
                <a16:creationId xmlns:a16="http://schemas.microsoft.com/office/drawing/2014/main" id="{0A08039F-A90F-AC4B-A777-D980B4403778}"/>
              </a:ext>
            </a:extLst>
          </p:cNvPr>
          <p:cNvSpPr>
            <a:spLocks noGrp="1" noChangeArrowheads="1"/>
          </p:cNvSpPr>
          <p:nvPr>
            <p:ph type="title"/>
          </p:nvPr>
        </p:nvSpPr>
        <p:spPr/>
        <p:txBody>
          <a:bodyPr/>
          <a:lstStyle/>
          <a:p>
            <a:pPr eaLnBrk="1" hangingPunct="1"/>
            <a:r>
              <a:rPr lang="en-US" altLang="ko-KR" b="1">
                <a:ea typeface="굴림" panose="020B0600000101010101" pitchFamily="34" charset="-127"/>
              </a:rPr>
              <a:t>Adder/subtractor</a:t>
            </a:r>
          </a:p>
        </p:txBody>
      </p:sp>
      <p:sp>
        <p:nvSpPr>
          <p:cNvPr id="117765" name="Rectangle 118">
            <a:extLst>
              <a:ext uri="{FF2B5EF4-FFF2-40B4-BE49-F238E27FC236}">
                <a16:creationId xmlns:a16="http://schemas.microsoft.com/office/drawing/2014/main" id="{E5B2966D-7FF0-9044-8D69-2858A291129C}"/>
              </a:ext>
            </a:extLst>
          </p:cNvPr>
          <p:cNvSpPr>
            <a:spLocks noGrp="1" noChangeArrowheads="1"/>
          </p:cNvSpPr>
          <p:nvPr>
            <p:ph type="body" idx="1"/>
          </p:nvPr>
        </p:nvSpPr>
        <p:spPr>
          <a:xfrm>
            <a:off x="449263" y="854075"/>
            <a:ext cx="8343900" cy="4589463"/>
          </a:xfrm>
        </p:spPr>
        <p:txBody>
          <a:bodyPr/>
          <a:lstStyle/>
          <a:p>
            <a:pPr eaLnBrk="1" hangingPunct="1"/>
            <a:r>
              <a:rPr lang="en-US" altLang="ko-KR" sz="2000" b="1">
                <a:ea typeface="굴림" panose="020B0600000101010101" pitchFamily="34" charset="-127"/>
              </a:rPr>
              <a:t>Use an adder to do subtraction thanks to 2s complement representation</a:t>
            </a:r>
          </a:p>
          <a:p>
            <a:pPr lvl="1" eaLnBrk="1" hangingPunct="1"/>
            <a:r>
              <a:rPr lang="en-US" altLang="ko-KR" sz="1600">
                <a:ea typeface="굴림" panose="020B0600000101010101" pitchFamily="34" charset="-127"/>
              </a:rPr>
              <a:t>A – B  =   A + (– B)   =   A + B' + 1</a:t>
            </a:r>
          </a:p>
          <a:p>
            <a:pPr lvl="1" eaLnBrk="1" hangingPunct="1"/>
            <a:r>
              <a:rPr lang="en-US" altLang="ko-KR" sz="1600">
                <a:ea typeface="굴림" panose="020B0600000101010101" pitchFamily="34" charset="-127"/>
              </a:rPr>
              <a:t>control signal selects B or 2s complement of B</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CC1966F6-707B-E14D-BA71-FE2A5A752697}"/>
                  </a:ext>
                </a:extLst>
              </p14:cNvPr>
              <p14:cNvContentPartPr/>
              <p14:nvPr/>
            </p14:nvContentPartPr>
            <p14:xfrm>
              <a:off x="231840" y="1203120"/>
              <a:ext cx="8146080" cy="3130560"/>
            </p14:xfrm>
          </p:contentPart>
        </mc:Choice>
        <mc:Fallback>
          <p:pic>
            <p:nvPicPr>
              <p:cNvPr id="2" name="Ink 1">
                <a:extLst>
                  <a:ext uri="{FF2B5EF4-FFF2-40B4-BE49-F238E27FC236}">
                    <a16:creationId xmlns:a16="http://schemas.microsoft.com/office/drawing/2014/main" id="{CC1966F6-707B-E14D-BA71-FE2A5A752697}"/>
                  </a:ext>
                </a:extLst>
              </p:cNvPr>
              <p:cNvPicPr/>
              <p:nvPr/>
            </p:nvPicPr>
            <p:blipFill>
              <a:blip r:embed="rId4"/>
              <a:stretch>
                <a:fillRect/>
              </a:stretch>
            </p:blipFill>
            <p:spPr>
              <a:xfrm>
                <a:off x="222480" y="1193760"/>
                <a:ext cx="8164800" cy="31492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F5070A30-091E-0D49-95D3-9A2DCBB7F923}"/>
                  </a:ext>
                </a:extLst>
              </p14:cNvPr>
              <p14:cNvContentPartPr/>
              <p14:nvPr/>
            </p14:nvContentPartPr>
            <p14:xfrm>
              <a:off x="677880" y="342720"/>
              <a:ext cx="8492040" cy="5353560"/>
            </p14:xfrm>
          </p:contentPart>
        </mc:Choice>
        <mc:Fallback>
          <p:pic>
            <p:nvPicPr>
              <p:cNvPr id="3" name="Ink 2">
                <a:extLst>
                  <a:ext uri="{FF2B5EF4-FFF2-40B4-BE49-F238E27FC236}">
                    <a16:creationId xmlns:a16="http://schemas.microsoft.com/office/drawing/2014/main" id="{F5070A30-091E-0D49-95D3-9A2DCBB7F923}"/>
                  </a:ext>
                </a:extLst>
              </p:cNvPr>
              <p:cNvPicPr/>
              <p:nvPr/>
            </p:nvPicPr>
            <p:blipFill>
              <a:blip r:embed="rId6"/>
              <a:stretch>
                <a:fillRect/>
              </a:stretch>
            </p:blipFill>
            <p:spPr>
              <a:xfrm>
                <a:off x="668520" y="333360"/>
                <a:ext cx="8510760" cy="5372280"/>
              </a:xfrm>
              <a:prstGeom prst="rect">
                <a:avLst/>
              </a:prstGeom>
            </p:spPr>
          </p:pic>
        </mc:Fallback>
      </mc:AlternateContent>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9809" name="Group 118">
            <a:extLst>
              <a:ext uri="{FF2B5EF4-FFF2-40B4-BE49-F238E27FC236}">
                <a16:creationId xmlns:a16="http://schemas.microsoft.com/office/drawing/2014/main" id="{581F41ED-A862-7C4C-AD44-C3953D0BDCE8}"/>
              </a:ext>
            </a:extLst>
          </p:cNvPr>
          <p:cNvGrpSpPr>
            <a:grpSpLocks/>
          </p:cNvGrpSpPr>
          <p:nvPr/>
        </p:nvGrpSpPr>
        <p:grpSpPr bwMode="auto">
          <a:xfrm>
            <a:off x="346075" y="3197225"/>
            <a:ext cx="4559300" cy="2600325"/>
            <a:chOff x="232" y="1834"/>
            <a:chExt cx="2872" cy="1638"/>
          </a:xfrm>
        </p:grpSpPr>
        <p:sp>
          <p:nvSpPr>
            <p:cNvPr id="119888" name="Arc 9">
              <a:extLst>
                <a:ext uri="{FF2B5EF4-FFF2-40B4-BE49-F238E27FC236}">
                  <a16:creationId xmlns:a16="http://schemas.microsoft.com/office/drawing/2014/main" id="{AF99C36E-D185-044C-BB4A-C99E6F372838}"/>
                </a:ext>
              </a:extLst>
            </p:cNvPr>
            <p:cNvSpPr>
              <a:spLocks/>
            </p:cNvSpPr>
            <p:nvPr/>
          </p:nvSpPr>
          <p:spPr bwMode="auto">
            <a:xfrm>
              <a:off x="884" y="1909"/>
              <a:ext cx="64" cy="12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19889" name="Arc 10">
              <a:extLst>
                <a:ext uri="{FF2B5EF4-FFF2-40B4-BE49-F238E27FC236}">
                  <a16:creationId xmlns:a16="http://schemas.microsoft.com/office/drawing/2014/main" id="{B459EF36-2A03-3E45-933C-D0D0BF2031D2}"/>
                </a:ext>
              </a:extLst>
            </p:cNvPr>
            <p:cNvSpPr>
              <a:spLocks/>
            </p:cNvSpPr>
            <p:nvPr/>
          </p:nvSpPr>
          <p:spPr bwMode="auto">
            <a:xfrm>
              <a:off x="884" y="1909"/>
              <a:ext cx="424" cy="1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19890" name="Arc 11">
              <a:extLst>
                <a:ext uri="{FF2B5EF4-FFF2-40B4-BE49-F238E27FC236}">
                  <a16:creationId xmlns:a16="http://schemas.microsoft.com/office/drawing/2014/main" id="{0282277C-BB45-F344-8DB7-05D9DA67F68C}"/>
                </a:ext>
              </a:extLst>
            </p:cNvPr>
            <p:cNvSpPr>
              <a:spLocks/>
            </p:cNvSpPr>
            <p:nvPr/>
          </p:nvSpPr>
          <p:spPr bwMode="auto">
            <a:xfrm>
              <a:off x="908" y="2040"/>
              <a:ext cx="400" cy="13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19891" name="Arc 12">
              <a:extLst>
                <a:ext uri="{FF2B5EF4-FFF2-40B4-BE49-F238E27FC236}">
                  <a16:creationId xmlns:a16="http://schemas.microsoft.com/office/drawing/2014/main" id="{D24AAE8B-8FFB-3A4A-AA47-7327085BF955}"/>
                </a:ext>
              </a:extLst>
            </p:cNvPr>
            <p:cNvSpPr>
              <a:spLocks/>
            </p:cNvSpPr>
            <p:nvPr/>
          </p:nvSpPr>
          <p:spPr bwMode="auto">
            <a:xfrm>
              <a:off x="884" y="2040"/>
              <a:ext cx="64" cy="13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19892" name="Line 13">
              <a:extLst>
                <a:ext uri="{FF2B5EF4-FFF2-40B4-BE49-F238E27FC236}">
                  <a16:creationId xmlns:a16="http://schemas.microsoft.com/office/drawing/2014/main" id="{676BCD2A-0965-A843-B09D-0008332B3B5F}"/>
                </a:ext>
              </a:extLst>
            </p:cNvPr>
            <p:cNvSpPr>
              <a:spLocks noChangeShapeType="1"/>
            </p:cNvSpPr>
            <p:nvPr/>
          </p:nvSpPr>
          <p:spPr bwMode="auto">
            <a:xfrm>
              <a:off x="852" y="1968"/>
              <a:ext cx="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9893" name="Line 14">
              <a:extLst>
                <a:ext uri="{FF2B5EF4-FFF2-40B4-BE49-F238E27FC236}">
                  <a16:creationId xmlns:a16="http://schemas.microsoft.com/office/drawing/2014/main" id="{59713B3B-7406-9642-B9DA-A864F17479BF}"/>
                </a:ext>
              </a:extLst>
            </p:cNvPr>
            <p:cNvSpPr>
              <a:spLocks noChangeShapeType="1"/>
            </p:cNvSpPr>
            <p:nvPr/>
          </p:nvSpPr>
          <p:spPr bwMode="auto">
            <a:xfrm>
              <a:off x="852" y="2080"/>
              <a:ext cx="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9894" name="Line 15">
              <a:extLst>
                <a:ext uri="{FF2B5EF4-FFF2-40B4-BE49-F238E27FC236}">
                  <a16:creationId xmlns:a16="http://schemas.microsoft.com/office/drawing/2014/main" id="{84068CA9-4FEB-0E42-8507-6CAF723CEF37}"/>
                </a:ext>
              </a:extLst>
            </p:cNvPr>
            <p:cNvSpPr>
              <a:spLocks noChangeShapeType="1"/>
            </p:cNvSpPr>
            <p:nvPr/>
          </p:nvSpPr>
          <p:spPr bwMode="auto">
            <a:xfrm>
              <a:off x="1532" y="1952"/>
              <a:ext cx="26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9895" name="Line 16">
              <a:extLst>
                <a:ext uri="{FF2B5EF4-FFF2-40B4-BE49-F238E27FC236}">
                  <a16:creationId xmlns:a16="http://schemas.microsoft.com/office/drawing/2014/main" id="{56DC7F6B-6A41-6E4C-AB1E-13FA781AD6E6}"/>
                </a:ext>
              </a:extLst>
            </p:cNvPr>
            <p:cNvSpPr>
              <a:spLocks noChangeShapeType="1"/>
            </p:cNvSpPr>
            <p:nvPr/>
          </p:nvSpPr>
          <p:spPr bwMode="auto">
            <a:xfrm>
              <a:off x="1532" y="2232"/>
              <a:ext cx="2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9896" name="Line 17">
              <a:extLst>
                <a:ext uri="{FF2B5EF4-FFF2-40B4-BE49-F238E27FC236}">
                  <a16:creationId xmlns:a16="http://schemas.microsoft.com/office/drawing/2014/main" id="{D3376653-3FF1-DE4C-80EA-AF939948C26E}"/>
                </a:ext>
              </a:extLst>
            </p:cNvPr>
            <p:cNvSpPr>
              <a:spLocks noChangeShapeType="1"/>
            </p:cNvSpPr>
            <p:nvPr/>
          </p:nvSpPr>
          <p:spPr bwMode="auto">
            <a:xfrm flipV="1">
              <a:off x="1528" y="1948"/>
              <a:ext cx="0" cy="2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9897" name="Arc 18">
              <a:extLst>
                <a:ext uri="{FF2B5EF4-FFF2-40B4-BE49-F238E27FC236}">
                  <a16:creationId xmlns:a16="http://schemas.microsoft.com/office/drawing/2014/main" id="{8D9B9220-6CEB-DF4D-A92A-2E3B4C78D8F3}"/>
                </a:ext>
              </a:extLst>
            </p:cNvPr>
            <p:cNvSpPr>
              <a:spLocks/>
            </p:cNvSpPr>
            <p:nvPr/>
          </p:nvSpPr>
          <p:spPr bwMode="auto">
            <a:xfrm>
              <a:off x="1800" y="1957"/>
              <a:ext cx="132" cy="1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w="12700" cap="rnd">
              <a:solidFill>
                <a:srgbClr val="000000"/>
              </a:solidFill>
              <a:round/>
              <a:headEnd/>
              <a:tailEnd/>
            </a:ln>
          </p:spPr>
          <p:txBody>
            <a:bodyPr wrap="none" anchor="ctr"/>
            <a:lstStyle/>
            <a:p>
              <a:endParaRPr lang="ko-KR" altLang="en-US"/>
            </a:p>
          </p:txBody>
        </p:sp>
        <p:sp>
          <p:nvSpPr>
            <p:cNvPr id="119898" name="Arc 19">
              <a:extLst>
                <a:ext uri="{FF2B5EF4-FFF2-40B4-BE49-F238E27FC236}">
                  <a16:creationId xmlns:a16="http://schemas.microsoft.com/office/drawing/2014/main" id="{33030E93-8AD4-0B4E-928D-31F129DD5442}"/>
                </a:ext>
              </a:extLst>
            </p:cNvPr>
            <p:cNvSpPr>
              <a:spLocks/>
            </p:cNvSpPr>
            <p:nvPr/>
          </p:nvSpPr>
          <p:spPr bwMode="auto">
            <a:xfrm>
              <a:off x="1800" y="2092"/>
              <a:ext cx="132"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w="12700" cap="rnd">
              <a:solidFill>
                <a:srgbClr val="000000"/>
              </a:solidFill>
              <a:round/>
              <a:headEnd/>
              <a:tailEnd/>
            </a:ln>
          </p:spPr>
          <p:txBody>
            <a:bodyPr wrap="none" anchor="ctr"/>
            <a:lstStyle/>
            <a:p>
              <a:endParaRPr lang="ko-KR" altLang="en-US"/>
            </a:p>
          </p:txBody>
        </p:sp>
        <p:sp>
          <p:nvSpPr>
            <p:cNvPr id="119899" name="Line 20">
              <a:extLst>
                <a:ext uri="{FF2B5EF4-FFF2-40B4-BE49-F238E27FC236}">
                  <a16:creationId xmlns:a16="http://schemas.microsoft.com/office/drawing/2014/main" id="{E04B0846-48CE-E54F-A710-8650F0B5E3C0}"/>
                </a:ext>
              </a:extLst>
            </p:cNvPr>
            <p:cNvSpPr>
              <a:spLocks noChangeShapeType="1"/>
            </p:cNvSpPr>
            <p:nvPr/>
          </p:nvSpPr>
          <p:spPr bwMode="auto">
            <a:xfrm>
              <a:off x="1532" y="2416"/>
              <a:ext cx="26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9900" name="Line 21">
              <a:extLst>
                <a:ext uri="{FF2B5EF4-FFF2-40B4-BE49-F238E27FC236}">
                  <a16:creationId xmlns:a16="http://schemas.microsoft.com/office/drawing/2014/main" id="{D3C391D3-9B0B-8D4F-8C57-468F4465DB31}"/>
                </a:ext>
              </a:extLst>
            </p:cNvPr>
            <p:cNvSpPr>
              <a:spLocks noChangeShapeType="1"/>
            </p:cNvSpPr>
            <p:nvPr/>
          </p:nvSpPr>
          <p:spPr bwMode="auto">
            <a:xfrm>
              <a:off x="1532" y="2688"/>
              <a:ext cx="2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9901" name="Line 22">
              <a:extLst>
                <a:ext uri="{FF2B5EF4-FFF2-40B4-BE49-F238E27FC236}">
                  <a16:creationId xmlns:a16="http://schemas.microsoft.com/office/drawing/2014/main" id="{BCA194B4-42E8-DE44-AC02-5220514CB400}"/>
                </a:ext>
              </a:extLst>
            </p:cNvPr>
            <p:cNvSpPr>
              <a:spLocks noChangeShapeType="1"/>
            </p:cNvSpPr>
            <p:nvPr/>
          </p:nvSpPr>
          <p:spPr bwMode="auto">
            <a:xfrm flipV="1">
              <a:off x="1528" y="2412"/>
              <a:ext cx="0" cy="2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9902" name="Arc 23">
              <a:extLst>
                <a:ext uri="{FF2B5EF4-FFF2-40B4-BE49-F238E27FC236}">
                  <a16:creationId xmlns:a16="http://schemas.microsoft.com/office/drawing/2014/main" id="{1B8BB09C-3D8E-BE45-80C5-E810C367A893}"/>
                </a:ext>
              </a:extLst>
            </p:cNvPr>
            <p:cNvSpPr>
              <a:spLocks/>
            </p:cNvSpPr>
            <p:nvPr/>
          </p:nvSpPr>
          <p:spPr bwMode="auto">
            <a:xfrm>
              <a:off x="1800" y="2421"/>
              <a:ext cx="132"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w="12700" cap="rnd">
              <a:solidFill>
                <a:srgbClr val="000000"/>
              </a:solidFill>
              <a:round/>
              <a:headEnd/>
              <a:tailEnd/>
            </a:ln>
          </p:spPr>
          <p:txBody>
            <a:bodyPr wrap="none" anchor="ctr"/>
            <a:lstStyle/>
            <a:p>
              <a:endParaRPr lang="ko-KR" altLang="en-US"/>
            </a:p>
          </p:txBody>
        </p:sp>
        <p:sp>
          <p:nvSpPr>
            <p:cNvPr id="119903" name="Arc 24">
              <a:extLst>
                <a:ext uri="{FF2B5EF4-FFF2-40B4-BE49-F238E27FC236}">
                  <a16:creationId xmlns:a16="http://schemas.microsoft.com/office/drawing/2014/main" id="{64C67CD0-C63C-A74D-A89E-4D5024720ED1}"/>
                </a:ext>
              </a:extLst>
            </p:cNvPr>
            <p:cNvSpPr>
              <a:spLocks/>
            </p:cNvSpPr>
            <p:nvPr/>
          </p:nvSpPr>
          <p:spPr bwMode="auto">
            <a:xfrm>
              <a:off x="1800" y="2552"/>
              <a:ext cx="132" cy="1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w="12700" cap="rnd">
              <a:solidFill>
                <a:srgbClr val="000000"/>
              </a:solidFill>
              <a:round/>
              <a:headEnd/>
              <a:tailEnd/>
            </a:ln>
          </p:spPr>
          <p:txBody>
            <a:bodyPr wrap="none" anchor="ctr"/>
            <a:lstStyle/>
            <a:p>
              <a:endParaRPr lang="ko-KR" altLang="en-US"/>
            </a:p>
          </p:txBody>
        </p:sp>
        <p:sp>
          <p:nvSpPr>
            <p:cNvPr id="119904" name="Arc 25">
              <a:extLst>
                <a:ext uri="{FF2B5EF4-FFF2-40B4-BE49-F238E27FC236}">
                  <a16:creationId xmlns:a16="http://schemas.microsoft.com/office/drawing/2014/main" id="{D8CA8C97-0AB3-DF4B-8681-5FD568DD53E1}"/>
                </a:ext>
              </a:extLst>
            </p:cNvPr>
            <p:cNvSpPr>
              <a:spLocks/>
            </p:cNvSpPr>
            <p:nvPr/>
          </p:nvSpPr>
          <p:spPr bwMode="auto">
            <a:xfrm>
              <a:off x="2180" y="2197"/>
              <a:ext cx="64" cy="12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19905" name="Arc 26">
              <a:extLst>
                <a:ext uri="{FF2B5EF4-FFF2-40B4-BE49-F238E27FC236}">
                  <a16:creationId xmlns:a16="http://schemas.microsoft.com/office/drawing/2014/main" id="{9BA5C29D-1FB4-DD40-8CCB-B1EBCB7168F8}"/>
                </a:ext>
              </a:extLst>
            </p:cNvPr>
            <p:cNvSpPr>
              <a:spLocks/>
            </p:cNvSpPr>
            <p:nvPr/>
          </p:nvSpPr>
          <p:spPr bwMode="auto">
            <a:xfrm>
              <a:off x="2180" y="2197"/>
              <a:ext cx="424" cy="1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19906" name="Arc 27">
              <a:extLst>
                <a:ext uri="{FF2B5EF4-FFF2-40B4-BE49-F238E27FC236}">
                  <a16:creationId xmlns:a16="http://schemas.microsoft.com/office/drawing/2014/main" id="{75E3D39E-AB10-774D-AAE7-80D5B0E5F79B}"/>
                </a:ext>
              </a:extLst>
            </p:cNvPr>
            <p:cNvSpPr>
              <a:spLocks/>
            </p:cNvSpPr>
            <p:nvPr/>
          </p:nvSpPr>
          <p:spPr bwMode="auto">
            <a:xfrm>
              <a:off x="2204" y="2324"/>
              <a:ext cx="400" cy="1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19907" name="Arc 28">
              <a:extLst>
                <a:ext uri="{FF2B5EF4-FFF2-40B4-BE49-F238E27FC236}">
                  <a16:creationId xmlns:a16="http://schemas.microsoft.com/office/drawing/2014/main" id="{2DE990E3-1E96-4541-88D7-5717F3CDB6F9}"/>
                </a:ext>
              </a:extLst>
            </p:cNvPr>
            <p:cNvSpPr>
              <a:spLocks/>
            </p:cNvSpPr>
            <p:nvPr/>
          </p:nvSpPr>
          <p:spPr bwMode="auto">
            <a:xfrm>
              <a:off x="2180" y="2324"/>
              <a:ext cx="64" cy="1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19908" name="Line 29">
              <a:extLst>
                <a:ext uri="{FF2B5EF4-FFF2-40B4-BE49-F238E27FC236}">
                  <a16:creationId xmlns:a16="http://schemas.microsoft.com/office/drawing/2014/main" id="{62E936EB-7997-A048-BB18-82D0FCFD7573}"/>
                </a:ext>
              </a:extLst>
            </p:cNvPr>
            <p:cNvSpPr>
              <a:spLocks noChangeShapeType="1"/>
            </p:cNvSpPr>
            <p:nvPr/>
          </p:nvSpPr>
          <p:spPr bwMode="auto">
            <a:xfrm>
              <a:off x="2212" y="2264"/>
              <a:ext cx="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9909" name="Line 30">
              <a:extLst>
                <a:ext uri="{FF2B5EF4-FFF2-40B4-BE49-F238E27FC236}">
                  <a16:creationId xmlns:a16="http://schemas.microsoft.com/office/drawing/2014/main" id="{2E8E964D-5322-B543-9466-7536C8118AD5}"/>
                </a:ext>
              </a:extLst>
            </p:cNvPr>
            <p:cNvSpPr>
              <a:spLocks noChangeShapeType="1"/>
            </p:cNvSpPr>
            <p:nvPr/>
          </p:nvSpPr>
          <p:spPr bwMode="auto">
            <a:xfrm>
              <a:off x="2212" y="2376"/>
              <a:ext cx="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9910" name="Line 31">
              <a:extLst>
                <a:ext uri="{FF2B5EF4-FFF2-40B4-BE49-F238E27FC236}">
                  <a16:creationId xmlns:a16="http://schemas.microsoft.com/office/drawing/2014/main" id="{A7CEDFE3-11FD-8B4E-9680-D21C21AF69D1}"/>
                </a:ext>
              </a:extLst>
            </p:cNvPr>
            <p:cNvSpPr>
              <a:spLocks noChangeShapeType="1"/>
            </p:cNvSpPr>
            <p:nvPr/>
          </p:nvSpPr>
          <p:spPr bwMode="auto">
            <a:xfrm>
              <a:off x="1420" y="2496"/>
              <a:ext cx="10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9911" name="Line 32">
              <a:extLst>
                <a:ext uri="{FF2B5EF4-FFF2-40B4-BE49-F238E27FC236}">
                  <a16:creationId xmlns:a16="http://schemas.microsoft.com/office/drawing/2014/main" id="{57708BD7-458A-CD45-B2CE-30E1B2DADC5F}"/>
                </a:ext>
              </a:extLst>
            </p:cNvPr>
            <p:cNvSpPr>
              <a:spLocks noChangeShapeType="1"/>
            </p:cNvSpPr>
            <p:nvPr/>
          </p:nvSpPr>
          <p:spPr bwMode="auto">
            <a:xfrm>
              <a:off x="796" y="2496"/>
              <a:ext cx="61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9912" name="Rectangle 33">
              <a:extLst>
                <a:ext uri="{FF2B5EF4-FFF2-40B4-BE49-F238E27FC236}">
                  <a16:creationId xmlns:a16="http://schemas.microsoft.com/office/drawing/2014/main" id="{3B68B8A1-EAEB-374B-A6F0-04F3C555384C}"/>
                </a:ext>
              </a:extLst>
            </p:cNvPr>
            <p:cNvSpPr>
              <a:spLocks noChangeArrowheads="1"/>
            </p:cNvSpPr>
            <p:nvPr/>
          </p:nvSpPr>
          <p:spPr bwMode="auto">
            <a:xfrm>
              <a:off x="616" y="2416"/>
              <a:ext cx="15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gn="r">
                <a:lnSpc>
                  <a:spcPts val="1388"/>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A</a:t>
              </a:r>
            </a:p>
          </p:txBody>
        </p:sp>
        <p:sp>
          <p:nvSpPr>
            <p:cNvPr id="119913" name="Line 34">
              <a:extLst>
                <a:ext uri="{FF2B5EF4-FFF2-40B4-BE49-F238E27FC236}">
                  <a16:creationId xmlns:a16="http://schemas.microsoft.com/office/drawing/2014/main" id="{C3D6C806-3739-5846-95E2-894C4BD52BF7}"/>
                </a:ext>
              </a:extLst>
            </p:cNvPr>
            <p:cNvSpPr>
              <a:spLocks noChangeShapeType="1"/>
            </p:cNvSpPr>
            <p:nvPr/>
          </p:nvSpPr>
          <p:spPr bwMode="auto">
            <a:xfrm>
              <a:off x="796" y="1976"/>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9914" name="Rectangle 35">
              <a:extLst>
                <a:ext uri="{FF2B5EF4-FFF2-40B4-BE49-F238E27FC236}">
                  <a16:creationId xmlns:a16="http://schemas.microsoft.com/office/drawing/2014/main" id="{EFBB971F-46AA-1E4E-B13B-CDBAE9254810}"/>
                </a:ext>
              </a:extLst>
            </p:cNvPr>
            <p:cNvSpPr>
              <a:spLocks noChangeArrowheads="1"/>
            </p:cNvSpPr>
            <p:nvPr/>
          </p:nvSpPr>
          <p:spPr bwMode="auto">
            <a:xfrm>
              <a:off x="616" y="1896"/>
              <a:ext cx="15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gn="r">
                <a:lnSpc>
                  <a:spcPts val="1388"/>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A</a:t>
              </a:r>
            </a:p>
          </p:txBody>
        </p:sp>
        <p:sp>
          <p:nvSpPr>
            <p:cNvPr id="119915" name="Line 36">
              <a:extLst>
                <a:ext uri="{FF2B5EF4-FFF2-40B4-BE49-F238E27FC236}">
                  <a16:creationId xmlns:a16="http://schemas.microsoft.com/office/drawing/2014/main" id="{A002E97D-58AC-B146-9E8C-E684B272F9E4}"/>
                </a:ext>
              </a:extLst>
            </p:cNvPr>
            <p:cNvSpPr>
              <a:spLocks noChangeShapeType="1"/>
            </p:cNvSpPr>
            <p:nvPr/>
          </p:nvSpPr>
          <p:spPr bwMode="auto">
            <a:xfrm>
              <a:off x="1420" y="2608"/>
              <a:ext cx="10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9916" name="Line 37">
              <a:extLst>
                <a:ext uri="{FF2B5EF4-FFF2-40B4-BE49-F238E27FC236}">
                  <a16:creationId xmlns:a16="http://schemas.microsoft.com/office/drawing/2014/main" id="{4F98ECA8-D2DE-E440-B5DC-A75CEEB87F1B}"/>
                </a:ext>
              </a:extLst>
            </p:cNvPr>
            <p:cNvSpPr>
              <a:spLocks noChangeShapeType="1"/>
            </p:cNvSpPr>
            <p:nvPr/>
          </p:nvSpPr>
          <p:spPr bwMode="auto">
            <a:xfrm>
              <a:off x="796" y="2608"/>
              <a:ext cx="61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9917" name="Rectangle 38">
              <a:extLst>
                <a:ext uri="{FF2B5EF4-FFF2-40B4-BE49-F238E27FC236}">
                  <a16:creationId xmlns:a16="http://schemas.microsoft.com/office/drawing/2014/main" id="{ADDAB02F-CD46-904A-B409-E4748F4DAFF8}"/>
                </a:ext>
              </a:extLst>
            </p:cNvPr>
            <p:cNvSpPr>
              <a:spLocks noChangeArrowheads="1"/>
            </p:cNvSpPr>
            <p:nvPr/>
          </p:nvSpPr>
          <p:spPr bwMode="auto">
            <a:xfrm>
              <a:off x="616" y="2528"/>
              <a:ext cx="15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gn="r">
                <a:lnSpc>
                  <a:spcPts val="1388"/>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B</a:t>
              </a:r>
            </a:p>
          </p:txBody>
        </p:sp>
        <p:sp>
          <p:nvSpPr>
            <p:cNvPr id="119918" name="Line 39">
              <a:extLst>
                <a:ext uri="{FF2B5EF4-FFF2-40B4-BE49-F238E27FC236}">
                  <a16:creationId xmlns:a16="http://schemas.microsoft.com/office/drawing/2014/main" id="{DAED5B05-F45F-5A47-97A8-98AFB4ED0595}"/>
                </a:ext>
              </a:extLst>
            </p:cNvPr>
            <p:cNvSpPr>
              <a:spLocks noChangeShapeType="1"/>
            </p:cNvSpPr>
            <p:nvPr/>
          </p:nvSpPr>
          <p:spPr bwMode="auto">
            <a:xfrm>
              <a:off x="796" y="2088"/>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9919" name="Rectangle 40">
              <a:extLst>
                <a:ext uri="{FF2B5EF4-FFF2-40B4-BE49-F238E27FC236}">
                  <a16:creationId xmlns:a16="http://schemas.microsoft.com/office/drawing/2014/main" id="{4FB50865-F293-5C4A-A0E3-79AFCB52C3BF}"/>
                </a:ext>
              </a:extLst>
            </p:cNvPr>
            <p:cNvSpPr>
              <a:spLocks noChangeArrowheads="1"/>
            </p:cNvSpPr>
            <p:nvPr/>
          </p:nvSpPr>
          <p:spPr bwMode="auto">
            <a:xfrm>
              <a:off x="616" y="2016"/>
              <a:ext cx="15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gn="r">
                <a:lnSpc>
                  <a:spcPts val="1388"/>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B</a:t>
              </a:r>
            </a:p>
          </p:txBody>
        </p:sp>
        <p:sp>
          <p:nvSpPr>
            <p:cNvPr id="119920" name="Line 41">
              <a:extLst>
                <a:ext uri="{FF2B5EF4-FFF2-40B4-BE49-F238E27FC236}">
                  <a16:creationId xmlns:a16="http://schemas.microsoft.com/office/drawing/2014/main" id="{DE962075-B86F-9645-AF33-1EB42A8D9640}"/>
                </a:ext>
              </a:extLst>
            </p:cNvPr>
            <p:cNvSpPr>
              <a:spLocks noChangeShapeType="1"/>
            </p:cNvSpPr>
            <p:nvPr/>
          </p:nvSpPr>
          <p:spPr bwMode="auto">
            <a:xfrm>
              <a:off x="1432" y="2144"/>
              <a:ext cx="92" cy="0"/>
            </a:xfrm>
            <a:prstGeom prst="line">
              <a:avLst/>
            </a:prstGeom>
            <a:noFill/>
            <a:ln w="508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9921" name="Line 42">
              <a:extLst>
                <a:ext uri="{FF2B5EF4-FFF2-40B4-BE49-F238E27FC236}">
                  <a16:creationId xmlns:a16="http://schemas.microsoft.com/office/drawing/2014/main" id="{17FCCF17-F8C5-5F46-94DA-082DFB7247E5}"/>
                </a:ext>
              </a:extLst>
            </p:cNvPr>
            <p:cNvSpPr>
              <a:spLocks noChangeShapeType="1"/>
            </p:cNvSpPr>
            <p:nvPr/>
          </p:nvSpPr>
          <p:spPr bwMode="auto">
            <a:xfrm>
              <a:off x="1416" y="2130"/>
              <a:ext cx="0" cy="118"/>
            </a:xfrm>
            <a:prstGeom prst="line">
              <a:avLst/>
            </a:prstGeom>
            <a:noFill/>
            <a:ln w="508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9922" name="Line 43">
              <a:extLst>
                <a:ext uri="{FF2B5EF4-FFF2-40B4-BE49-F238E27FC236}">
                  <a16:creationId xmlns:a16="http://schemas.microsoft.com/office/drawing/2014/main" id="{81EF8F10-E5B5-344A-82CD-4420CCAE9ADA}"/>
                </a:ext>
              </a:extLst>
            </p:cNvPr>
            <p:cNvSpPr>
              <a:spLocks noChangeShapeType="1"/>
            </p:cNvSpPr>
            <p:nvPr/>
          </p:nvSpPr>
          <p:spPr bwMode="auto">
            <a:xfrm>
              <a:off x="808" y="2264"/>
              <a:ext cx="628" cy="0"/>
            </a:xfrm>
            <a:prstGeom prst="line">
              <a:avLst/>
            </a:prstGeom>
            <a:noFill/>
            <a:ln w="508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9923" name="Rectangle 44">
              <a:extLst>
                <a:ext uri="{FF2B5EF4-FFF2-40B4-BE49-F238E27FC236}">
                  <a16:creationId xmlns:a16="http://schemas.microsoft.com/office/drawing/2014/main" id="{5097C87C-0D67-D34E-AAE6-A991CBF00E50}"/>
                </a:ext>
              </a:extLst>
            </p:cNvPr>
            <p:cNvSpPr>
              <a:spLocks noChangeArrowheads="1"/>
            </p:cNvSpPr>
            <p:nvPr/>
          </p:nvSpPr>
          <p:spPr bwMode="auto">
            <a:xfrm>
              <a:off x="448" y="2184"/>
              <a:ext cx="336"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gn="r">
                <a:lnSpc>
                  <a:spcPts val="1388"/>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Cin</a:t>
              </a:r>
            </a:p>
          </p:txBody>
        </p:sp>
        <p:sp>
          <p:nvSpPr>
            <p:cNvPr id="119924" name="Line 45">
              <a:extLst>
                <a:ext uri="{FF2B5EF4-FFF2-40B4-BE49-F238E27FC236}">
                  <a16:creationId xmlns:a16="http://schemas.microsoft.com/office/drawing/2014/main" id="{8A2F5B2F-92F7-7948-95E7-C1A42DBC0382}"/>
                </a:ext>
              </a:extLst>
            </p:cNvPr>
            <p:cNvSpPr>
              <a:spLocks noChangeShapeType="1"/>
            </p:cNvSpPr>
            <p:nvPr/>
          </p:nvSpPr>
          <p:spPr bwMode="auto">
            <a:xfrm>
              <a:off x="1308" y="2032"/>
              <a:ext cx="10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9925" name="Line 46">
              <a:extLst>
                <a:ext uri="{FF2B5EF4-FFF2-40B4-BE49-F238E27FC236}">
                  <a16:creationId xmlns:a16="http://schemas.microsoft.com/office/drawing/2014/main" id="{A09BA325-0118-7E4F-B40F-305EEF74C8C8}"/>
                </a:ext>
              </a:extLst>
            </p:cNvPr>
            <p:cNvSpPr>
              <a:spLocks noChangeShapeType="1"/>
            </p:cNvSpPr>
            <p:nvPr/>
          </p:nvSpPr>
          <p:spPr bwMode="auto">
            <a:xfrm>
              <a:off x="1420" y="2032"/>
              <a:ext cx="10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9926" name="Line 47">
              <a:extLst>
                <a:ext uri="{FF2B5EF4-FFF2-40B4-BE49-F238E27FC236}">
                  <a16:creationId xmlns:a16="http://schemas.microsoft.com/office/drawing/2014/main" id="{1F098246-7979-1B4F-8915-0152F5AD0CAB}"/>
                </a:ext>
              </a:extLst>
            </p:cNvPr>
            <p:cNvSpPr>
              <a:spLocks noChangeShapeType="1"/>
            </p:cNvSpPr>
            <p:nvPr/>
          </p:nvSpPr>
          <p:spPr bwMode="auto">
            <a:xfrm>
              <a:off x="2074" y="2264"/>
              <a:ext cx="158" cy="0"/>
            </a:xfrm>
            <a:prstGeom prst="line">
              <a:avLst/>
            </a:prstGeom>
            <a:noFill/>
            <a:ln w="508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9927" name="Line 48">
              <a:extLst>
                <a:ext uri="{FF2B5EF4-FFF2-40B4-BE49-F238E27FC236}">
                  <a16:creationId xmlns:a16="http://schemas.microsoft.com/office/drawing/2014/main" id="{44F1B278-E4C8-B445-8700-52AE1C00EF25}"/>
                </a:ext>
              </a:extLst>
            </p:cNvPr>
            <p:cNvSpPr>
              <a:spLocks noChangeShapeType="1"/>
            </p:cNvSpPr>
            <p:nvPr/>
          </p:nvSpPr>
          <p:spPr bwMode="auto">
            <a:xfrm>
              <a:off x="1944" y="2088"/>
              <a:ext cx="146" cy="0"/>
            </a:xfrm>
            <a:prstGeom prst="line">
              <a:avLst/>
            </a:prstGeom>
            <a:noFill/>
            <a:ln w="508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9928" name="Line 50">
              <a:extLst>
                <a:ext uri="{FF2B5EF4-FFF2-40B4-BE49-F238E27FC236}">
                  <a16:creationId xmlns:a16="http://schemas.microsoft.com/office/drawing/2014/main" id="{64C2365B-D3D4-A643-BDF0-D904932D6E34}"/>
                </a:ext>
              </a:extLst>
            </p:cNvPr>
            <p:cNvSpPr>
              <a:spLocks noChangeShapeType="1"/>
            </p:cNvSpPr>
            <p:nvPr/>
          </p:nvSpPr>
          <p:spPr bwMode="auto">
            <a:xfrm>
              <a:off x="2088" y="2074"/>
              <a:ext cx="0" cy="192"/>
            </a:xfrm>
            <a:prstGeom prst="line">
              <a:avLst/>
            </a:prstGeom>
            <a:noFill/>
            <a:ln w="508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9929" name="Line 51">
              <a:extLst>
                <a:ext uri="{FF2B5EF4-FFF2-40B4-BE49-F238E27FC236}">
                  <a16:creationId xmlns:a16="http://schemas.microsoft.com/office/drawing/2014/main" id="{6393A8BF-BB7E-7B42-B021-17141BA47F28}"/>
                </a:ext>
              </a:extLst>
            </p:cNvPr>
            <p:cNvSpPr>
              <a:spLocks noChangeShapeType="1"/>
            </p:cNvSpPr>
            <p:nvPr/>
          </p:nvSpPr>
          <p:spPr bwMode="auto">
            <a:xfrm>
              <a:off x="2100" y="2376"/>
              <a:ext cx="14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9930" name="Line 52">
              <a:extLst>
                <a:ext uri="{FF2B5EF4-FFF2-40B4-BE49-F238E27FC236}">
                  <a16:creationId xmlns:a16="http://schemas.microsoft.com/office/drawing/2014/main" id="{2CEDC78E-8222-2247-9ADA-810355A2CB3F}"/>
                </a:ext>
              </a:extLst>
            </p:cNvPr>
            <p:cNvSpPr>
              <a:spLocks noChangeShapeType="1"/>
            </p:cNvSpPr>
            <p:nvPr/>
          </p:nvSpPr>
          <p:spPr bwMode="auto">
            <a:xfrm>
              <a:off x="1924" y="2552"/>
              <a:ext cx="10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9931" name="Line 53">
              <a:extLst>
                <a:ext uri="{FF2B5EF4-FFF2-40B4-BE49-F238E27FC236}">
                  <a16:creationId xmlns:a16="http://schemas.microsoft.com/office/drawing/2014/main" id="{EEE6AC58-B439-964D-92D8-DE38B8B86741}"/>
                </a:ext>
              </a:extLst>
            </p:cNvPr>
            <p:cNvSpPr>
              <a:spLocks noChangeShapeType="1"/>
            </p:cNvSpPr>
            <p:nvPr/>
          </p:nvSpPr>
          <p:spPr bwMode="auto">
            <a:xfrm>
              <a:off x="2096" y="2380"/>
              <a:ext cx="0" cy="16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9932" name="Line 54">
              <a:extLst>
                <a:ext uri="{FF2B5EF4-FFF2-40B4-BE49-F238E27FC236}">
                  <a16:creationId xmlns:a16="http://schemas.microsoft.com/office/drawing/2014/main" id="{41A74176-0BD8-2544-A235-62FF9F202390}"/>
                </a:ext>
              </a:extLst>
            </p:cNvPr>
            <p:cNvSpPr>
              <a:spLocks noChangeShapeType="1"/>
            </p:cNvSpPr>
            <p:nvPr/>
          </p:nvSpPr>
          <p:spPr bwMode="auto">
            <a:xfrm>
              <a:off x="2036" y="2552"/>
              <a:ext cx="5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9933" name="Line 55">
              <a:extLst>
                <a:ext uri="{FF2B5EF4-FFF2-40B4-BE49-F238E27FC236}">
                  <a16:creationId xmlns:a16="http://schemas.microsoft.com/office/drawing/2014/main" id="{F307421C-6151-BE43-BFAE-C793C501A13D}"/>
                </a:ext>
              </a:extLst>
            </p:cNvPr>
            <p:cNvSpPr>
              <a:spLocks noChangeShapeType="1"/>
            </p:cNvSpPr>
            <p:nvPr/>
          </p:nvSpPr>
          <p:spPr bwMode="auto">
            <a:xfrm>
              <a:off x="2604" y="2320"/>
              <a:ext cx="10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9934" name="Rectangle 56">
              <a:extLst>
                <a:ext uri="{FF2B5EF4-FFF2-40B4-BE49-F238E27FC236}">
                  <a16:creationId xmlns:a16="http://schemas.microsoft.com/office/drawing/2014/main" id="{288BE812-BBC9-C045-B440-D25581416805}"/>
                </a:ext>
              </a:extLst>
            </p:cNvPr>
            <p:cNvSpPr>
              <a:spLocks noChangeArrowheads="1"/>
            </p:cNvSpPr>
            <p:nvPr/>
          </p:nvSpPr>
          <p:spPr bwMode="auto">
            <a:xfrm>
              <a:off x="2720" y="2224"/>
              <a:ext cx="2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388"/>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Cout</a:t>
              </a:r>
            </a:p>
          </p:txBody>
        </p:sp>
        <p:sp>
          <p:nvSpPr>
            <p:cNvPr id="119935" name="Rectangle 57">
              <a:extLst>
                <a:ext uri="{FF2B5EF4-FFF2-40B4-BE49-F238E27FC236}">
                  <a16:creationId xmlns:a16="http://schemas.microsoft.com/office/drawing/2014/main" id="{F1A9531F-3AD8-F443-BCB9-48C37FAF7833}"/>
                </a:ext>
              </a:extLst>
            </p:cNvPr>
            <p:cNvSpPr>
              <a:spLocks noChangeArrowheads="1"/>
            </p:cNvSpPr>
            <p:nvPr/>
          </p:nvSpPr>
          <p:spPr bwMode="auto">
            <a:xfrm>
              <a:off x="232" y="1856"/>
              <a:ext cx="336" cy="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gn="r">
                <a:lnSpc>
                  <a:spcPts val="20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@0</a:t>
              </a:r>
            </a:p>
            <a:p>
              <a:pPr algn="r">
                <a:lnSpc>
                  <a:spcPts val="20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@0</a:t>
              </a:r>
            </a:p>
          </p:txBody>
        </p:sp>
        <p:sp>
          <p:nvSpPr>
            <p:cNvPr id="119936" name="Rectangle 58">
              <a:extLst>
                <a:ext uri="{FF2B5EF4-FFF2-40B4-BE49-F238E27FC236}">
                  <a16:creationId xmlns:a16="http://schemas.microsoft.com/office/drawing/2014/main" id="{72484118-6FB1-7C4A-82EC-174622205426}"/>
                </a:ext>
              </a:extLst>
            </p:cNvPr>
            <p:cNvSpPr>
              <a:spLocks noChangeArrowheads="1"/>
            </p:cNvSpPr>
            <p:nvPr/>
          </p:nvSpPr>
          <p:spPr bwMode="auto">
            <a:xfrm>
              <a:off x="232" y="2376"/>
              <a:ext cx="352"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gn="r">
                <a:lnSpc>
                  <a:spcPts val="19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@0</a:t>
              </a:r>
            </a:p>
            <a:p>
              <a:pPr algn="r">
                <a:lnSpc>
                  <a:spcPts val="19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@0</a:t>
              </a:r>
            </a:p>
          </p:txBody>
        </p:sp>
        <p:sp>
          <p:nvSpPr>
            <p:cNvPr id="119937" name="Rectangle 59">
              <a:extLst>
                <a:ext uri="{FF2B5EF4-FFF2-40B4-BE49-F238E27FC236}">
                  <a16:creationId xmlns:a16="http://schemas.microsoft.com/office/drawing/2014/main" id="{5090F7A8-DC88-504D-A40B-109FD8239B3D}"/>
                </a:ext>
              </a:extLst>
            </p:cNvPr>
            <p:cNvSpPr>
              <a:spLocks noChangeArrowheads="1"/>
            </p:cNvSpPr>
            <p:nvPr/>
          </p:nvSpPr>
          <p:spPr bwMode="auto">
            <a:xfrm>
              <a:off x="232" y="2200"/>
              <a:ext cx="30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gn="r">
                <a:lnSpc>
                  <a:spcPts val="1388"/>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@N</a:t>
              </a:r>
            </a:p>
          </p:txBody>
        </p:sp>
        <p:sp>
          <p:nvSpPr>
            <p:cNvPr id="119938" name="Rectangle 60">
              <a:extLst>
                <a:ext uri="{FF2B5EF4-FFF2-40B4-BE49-F238E27FC236}">
                  <a16:creationId xmlns:a16="http://schemas.microsoft.com/office/drawing/2014/main" id="{B3F63714-0E62-294B-853D-3B839F48EB3A}"/>
                </a:ext>
              </a:extLst>
            </p:cNvPr>
            <p:cNvSpPr>
              <a:spLocks noChangeArrowheads="1"/>
            </p:cNvSpPr>
            <p:nvPr/>
          </p:nvSpPr>
          <p:spPr bwMode="auto">
            <a:xfrm>
              <a:off x="1288" y="1888"/>
              <a:ext cx="2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388"/>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@1</a:t>
              </a:r>
            </a:p>
          </p:txBody>
        </p:sp>
        <p:sp>
          <p:nvSpPr>
            <p:cNvPr id="119939" name="Rectangle 61">
              <a:extLst>
                <a:ext uri="{FF2B5EF4-FFF2-40B4-BE49-F238E27FC236}">
                  <a16:creationId xmlns:a16="http://schemas.microsoft.com/office/drawing/2014/main" id="{7F11B8C5-6A27-214A-8C14-7204AB25381E}"/>
                </a:ext>
              </a:extLst>
            </p:cNvPr>
            <p:cNvSpPr>
              <a:spLocks noChangeArrowheads="1"/>
            </p:cNvSpPr>
            <p:nvPr/>
          </p:nvSpPr>
          <p:spPr bwMode="auto">
            <a:xfrm>
              <a:off x="1968" y="2600"/>
              <a:ext cx="2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388"/>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@1</a:t>
              </a:r>
            </a:p>
          </p:txBody>
        </p:sp>
        <p:sp>
          <p:nvSpPr>
            <p:cNvPr id="119940" name="Rectangle 62">
              <a:extLst>
                <a:ext uri="{FF2B5EF4-FFF2-40B4-BE49-F238E27FC236}">
                  <a16:creationId xmlns:a16="http://schemas.microsoft.com/office/drawing/2014/main" id="{1DF8E3D1-237F-CD41-B820-278483D8F67D}"/>
                </a:ext>
              </a:extLst>
            </p:cNvPr>
            <p:cNvSpPr>
              <a:spLocks noChangeArrowheads="1"/>
            </p:cNvSpPr>
            <p:nvPr/>
          </p:nvSpPr>
          <p:spPr bwMode="auto">
            <a:xfrm>
              <a:off x="1968" y="1834"/>
              <a:ext cx="3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388"/>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@N+1</a:t>
              </a:r>
            </a:p>
          </p:txBody>
        </p:sp>
        <p:sp>
          <p:nvSpPr>
            <p:cNvPr id="119941" name="Rectangle 63">
              <a:extLst>
                <a:ext uri="{FF2B5EF4-FFF2-40B4-BE49-F238E27FC236}">
                  <a16:creationId xmlns:a16="http://schemas.microsoft.com/office/drawing/2014/main" id="{B14DF6DB-9A61-A246-948A-501F275E4CF3}"/>
                </a:ext>
              </a:extLst>
            </p:cNvPr>
            <p:cNvSpPr>
              <a:spLocks noChangeArrowheads="1"/>
            </p:cNvSpPr>
            <p:nvPr/>
          </p:nvSpPr>
          <p:spPr bwMode="auto">
            <a:xfrm>
              <a:off x="2704" y="2336"/>
              <a:ext cx="40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388"/>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@N+2</a:t>
              </a:r>
            </a:p>
          </p:txBody>
        </p:sp>
        <p:sp>
          <p:nvSpPr>
            <p:cNvPr id="119942" name="Rectangle 64">
              <a:extLst>
                <a:ext uri="{FF2B5EF4-FFF2-40B4-BE49-F238E27FC236}">
                  <a16:creationId xmlns:a16="http://schemas.microsoft.com/office/drawing/2014/main" id="{185B69B8-4833-2445-A723-92492D55712E}"/>
                </a:ext>
              </a:extLst>
            </p:cNvPr>
            <p:cNvSpPr>
              <a:spLocks noChangeArrowheads="1"/>
            </p:cNvSpPr>
            <p:nvPr/>
          </p:nvSpPr>
          <p:spPr bwMode="auto">
            <a:xfrm>
              <a:off x="336" y="2960"/>
              <a:ext cx="624"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gn="ctr">
                <a:lnSpc>
                  <a:spcPts val="18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late</a:t>
              </a:r>
            </a:p>
            <a:p>
              <a:pPr algn="ctr">
                <a:lnSpc>
                  <a:spcPts val="18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arriving</a:t>
              </a:r>
            </a:p>
            <a:p>
              <a:pPr algn="ctr">
                <a:lnSpc>
                  <a:spcPts val="18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signal</a:t>
              </a:r>
            </a:p>
          </p:txBody>
        </p:sp>
        <p:sp>
          <p:nvSpPr>
            <p:cNvPr id="119943" name="Rectangle 65">
              <a:extLst>
                <a:ext uri="{FF2B5EF4-FFF2-40B4-BE49-F238E27FC236}">
                  <a16:creationId xmlns:a16="http://schemas.microsoft.com/office/drawing/2014/main" id="{D6909BDA-E020-5C44-9346-A1BC34B4A326}"/>
                </a:ext>
              </a:extLst>
            </p:cNvPr>
            <p:cNvSpPr>
              <a:spLocks noChangeArrowheads="1"/>
            </p:cNvSpPr>
            <p:nvPr/>
          </p:nvSpPr>
          <p:spPr bwMode="auto">
            <a:xfrm>
              <a:off x="1864" y="3008"/>
              <a:ext cx="117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8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two gate delays</a:t>
              </a:r>
            </a:p>
            <a:p>
              <a:pPr>
                <a:lnSpc>
                  <a:spcPts val="18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to compute Cout</a:t>
              </a:r>
            </a:p>
          </p:txBody>
        </p:sp>
        <p:sp>
          <p:nvSpPr>
            <p:cNvPr id="119944" name="Line 67">
              <a:extLst>
                <a:ext uri="{FF2B5EF4-FFF2-40B4-BE49-F238E27FC236}">
                  <a16:creationId xmlns:a16="http://schemas.microsoft.com/office/drawing/2014/main" id="{041A7737-F07A-A247-B992-2034DB6208A2}"/>
                </a:ext>
              </a:extLst>
            </p:cNvPr>
            <p:cNvSpPr>
              <a:spLocks noChangeShapeType="1"/>
            </p:cNvSpPr>
            <p:nvPr/>
          </p:nvSpPr>
          <p:spPr bwMode="auto">
            <a:xfrm flipV="1">
              <a:off x="720" y="2288"/>
              <a:ext cx="264" cy="688"/>
            </a:xfrm>
            <a:prstGeom prst="line">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9945" name="Line 68">
              <a:extLst>
                <a:ext uri="{FF2B5EF4-FFF2-40B4-BE49-F238E27FC236}">
                  <a16:creationId xmlns:a16="http://schemas.microsoft.com/office/drawing/2014/main" id="{641F80FA-89DE-974D-B208-DF3C0C78960C}"/>
                </a:ext>
              </a:extLst>
            </p:cNvPr>
            <p:cNvSpPr>
              <a:spLocks noChangeShapeType="1"/>
            </p:cNvSpPr>
            <p:nvPr/>
          </p:nvSpPr>
          <p:spPr bwMode="auto">
            <a:xfrm flipV="1">
              <a:off x="2520" y="2480"/>
              <a:ext cx="328" cy="536"/>
            </a:xfrm>
            <a:prstGeom prst="line">
              <a:avLst/>
            </a:prstGeom>
            <a:noFill/>
            <a:ln w="254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119810" name="Group 117">
            <a:extLst>
              <a:ext uri="{FF2B5EF4-FFF2-40B4-BE49-F238E27FC236}">
                <a16:creationId xmlns:a16="http://schemas.microsoft.com/office/drawing/2014/main" id="{4D8D08D8-2912-B842-8AB7-331231B14775}"/>
              </a:ext>
            </a:extLst>
          </p:cNvPr>
          <p:cNvGrpSpPr>
            <a:grpSpLocks/>
          </p:cNvGrpSpPr>
          <p:nvPr/>
        </p:nvGrpSpPr>
        <p:grpSpPr bwMode="auto">
          <a:xfrm>
            <a:off x="5089525" y="1076325"/>
            <a:ext cx="4054475" cy="4022725"/>
            <a:chOff x="3148" y="1563"/>
            <a:chExt cx="2554" cy="2534"/>
          </a:xfrm>
        </p:grpSpPr>
        <p:sp>
          <p:nvSpPr>
            <p:cNvPr id="119846" name="Rectangle 66">
              <a:extLst>
                <a:ext uri="{FF2B5EF4-FFF2-40B4-BE49-F238E27FC236}">
                  <a16:creationId xmlns:a16="http://schemas.microsoft.com/office/drawing/2014/main" id="{44E6E64C-71D1-6C45-A75E-96579F207F5D}"/>
                </a:ext>
              </a:extLst>
            </p:cNvPr>
            <p:cNvSpPr>
              <a:spLocks noChangeArrowheads="1"/>
            </p:cNvSpPr>
            <p:nvPr/>
          </p:nvSpPr>
          <p:spPr bwMode="auto">
            <a:xfrm>
              <a:off x="4718" y="1709"/>
              <a:ext cx="600"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8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4 stage</a:t>
              </a:r>
            </a:p>
            <a:p>
              <a:pPr>
                <a:lnSpc>
                  <a:spcPts val="18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adder</a:t>
              </a:r>
            </a:p>
          </p:txBody>
        </p:sp>
        <p:sp>
          <p:nvSpPr>
            <p:cNvPr id="119847" name="Rectangle 69">
              <a:extLst>
                <a:ext uri="{FF2B5EF4-FFF2-40B4-BE49-F238E27FC236}">
                  <a16:creationId xmlns:a16="http://schemas.microsoft.com/office/drawing/2014/main" id="{B29579BA-E347-4148-B484-4C291335A006}"/>
                </a:ext>
              </a:extLst>
            </p:cNvPr>
            <p:cNvSpPr>
              <a:spLocks noChangeArrowheads="1"/>
            </p:cNvSpPr>
            <p:nvPr/>
          </p:nvSpPr>
          <p:spPr bwMode="auto">
            <a:xfrm>
              <a:off x="3148" y="2021"/>
              <a:ext cx="200"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r">
                <a:lnSpc>
                  <a:spcPts val="12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A0</a:t>
              </a:r>
            </a:p>
          </p:txBody>
        </p:sp>
        <p:sp>
          <p:nvSpPr>
            <p:cNvPr id="119848" name="Rectangle 70">
              <a:extLst>
                <a:ext uri="{FF2B5EF4-FFF2-40B4-BE49-F238E27FC236}">
                  <a16:creationId xmlns:a16="http://schemas.microsoft.com/office/drawing/2014/main" id="{25F1A225-A4FF-2C47-AB03-E0CABA569255}"/>
                </a:ext>
              </a:extLst>
            </p:cNvPr>
            <p:cNvSpPr>
              <a:spLocks noChangeArrowheads="1"/>
            </p:cNvSpPr>
            <p:nvPr/>
          </p:nvSpPr>
          <p:spPr bwMode="auto">
            <a:xfrm>
              <a:off x="3148" y="2157"/>
              <a:ext cx="200"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r">
                <a:lnSpc>
                  <a:spcPts val="12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B0</a:t>
              </a:r>
            </a:p>
          </p:txBody>
        </p:sp>
        <p:sp>
          <p:nvSpPr>
            <p:cNvPr id="119849" name="Rectangle 71">
              <a:extLst>
                <a:ext uri="{FF2B5EF4-FFF2-40B4-BE49-F238E27FC236}">
                  <a16:creationId xmlns:a16="http://schemas.microsoft.com/office/drawing/2014/main" id="{33684A7D-B23E-124E-9148-E3AB87DBD4DF}"/>
                </a:ext>
              </a:extLst>
            </p:cNvPr>
            <p:cNvSpPr>
              <a:spLocks noChangeArrowheads="1"/>
            </p:cNvSpPr>
            <p:nvPr/>
          </p:nvSpPr>
          <p:spPr bwMode="auto">
            <a:xfrm>
              <a:off x="3606" y="1563"/>
              <a:ext cx="272" cy="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2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0</a:t>
              </a:r>
            </a:p>
          </p:txBody>
        </p:sp>
        <p:sp>
          <p:nvSpPr>
            <p:cNvPr id="119850" name="Rectangle 72">
              <a:extLst>
                <a:ext uri="{FF2B5EF4-FFF2-40B4-BE49-F238E27FC236}">
                  <a16:creationId xmlns:a16="http://schemas.microsoft.com/office/drawing/2014/main" id="{B9B6100D-0FC5-644A-ADC7-59DF7C295DA0}"/>
                </a:ext>
              </a:extLst>
            </p:cNvPr>
            <p:cNvSpPr>
              <a:spLocks noChangeArrowheads="1"/>
            </p:cNvSpPr>
            <p:nvPr/>
          </p:nvSpPr>
          <p:spPr bwMode="auto">
            <a:xfrm>
              <a:off x="4134" y="2027"/>
              <a:ext cx="408"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S0 @2</a:t>
              </a:r>
            </a:p>
          </p:txBody>
        </p:sp>
        <p:sp>
          <p:nvSpPr>
            <p:cNvPr id="119851" name="Rectangle 73">
              <a:extLst>
                <a:ext uri="{FF2B5EF4-FFF2-40B4-BE49-F238E27FC236}">
                  <a16:creationId xmlns:a16="http://schemas.microsoft.com/office/drawing/2014/main" id="{930E7BC4-B0D0-FC44-B472-2E545333529F}"/>
                </a:ext>
              </a:extLst>
            </p:cNvPr>
            <p:cNvSpPr>
              <a:spLocks noChangeArrowheads="1"/>
            </p:cNvSpPr>
            <p:nvPr/>
          </p:nvSpPr>
          <p:spPr bwMode="auto">
            <a:xfrm>
              <a:off x="3520" y="2589"/>
              <a:ext cx="200"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r">
                <a:lnSpc>
                  <a:spcPts val="12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A1</a:t>
              </a:r>
            </a:p>
          </p:txBody>
        </p:sp>
        <p:sp>
          <p:nvSpPr>
            <p:cNvPr id="119852" name="Rectangle 74">
              <a:extLst>
                <a:ext uri="{FF2B5EF4-FFF2-40B4-BE49-F238E27FC236}">
                  <a16:creationId xmlns:a16="http://schemas.microsoft.com/office/drawing/2014/main" id="{DCD00EFC-A976-DF47-8CA6-16B334C95C3E}"/>
                </a:ext>
              </a:extLst>
            </p:cNvPr>
            <p:cNvSpPr>
              <a:spLocks noChangeArrowheads="1"/>
            </p:cNvSpPr>
            <p:nvPr/>
          </p:nvSpPr>
          <p:spPr bwMode="auto">
            <a:xfrm>
              <a:off x="3520" y="2733"/>
              <a:ext cx="200"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r">
                <a:lnSpc>
                  <a:spcPts val="12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B1</a:t>
              </a:r>
            </a:p>
          </p:txBody>
        </p:sp>
        <p:sp>
          <p:nvSpPr>
            <p:cNvPr id="119853" name="Rectangle 75">
              <a:extLst>
                <a:ext uri="{FF2B5EF4-FFF2-40B4-BE49-F238E27FC236}">
                  <a16:creationId xmlns:a16="http://schemas.microsoft.com/office/drawing/2014/main" id="{306DB3FB-1637-084A-B7B6-C087777CFCED}"/>
                </a:ext>
              </a:extLst>
            </p:cNvPr>
            <p:cNvSpPr>
              <a:spLocks noChangeArrowheads="1"/>
            </p:cNvSpPr>
            <p:nvPr/>
          </p:nvSpPr>
          <p:spPr bwMode="auto">
            <a:xfrm>
              <a:off x="4126" y="2179"/>
              <a:ext cx="496"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C1 @2</a:t>
              </a:r>
            </a:p>
          </p:txBody>
        </p:sp>
        <p:sp>
          <p:nvSpPr>
            <p:cNvPr id="119854" name="Rectangle 76">
              <a:extLst>
                <a:ext uri="{FF2B5EF4-FFF2-40B4-BE49-F238E27FC236}">
                  <a16:creationId xmlns:a16="http://schemas.microsoft.com/office/drawing/2014/main" id="{3C4F5BAA-0444-1B4B-A281-38EAE6F59FB8}"/>
                </a:ext>
              </a:extLst>
            </p:cNvPr>
            <p:cNvSpPr>
              <a:spLocks noChangeArrowheads="1"/>
            </p:cNvSpPr>
            <p:nvPr/>
          </p:nvSpPr>
          <p:spPr bwMode="auto">
            <a:xfrm>
              <a:off x="4502" y="2611"/>
              <a:ext cx="584"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S1 @3</a:t>
              </a:r>
            </a:p>
          </p:txBody>
        </p:sp>
        <p:sp>
          <p:nvSpPr>
            <p:cNvPr id="119855" name="Rectangle 77">
              <a:extLst>
                <a:ext uri="{FF2B5EF4-FFF2-40B4-BE49-F238E27FC236}">
                  <a16:creationId xmlns:a16="http://schemas.microsoft.com/office/drawing/2014/main" id="{784A415B-FE92-1346-AEB2-B63363D2A615}"/>
                </a:ext>
              </a:extLst>
            </p:cNvPr>
            <p:cNvSpPr>
              <a:spLocks noChangeArrowheads="1"/>
            </p:cNvSpPr>
            <p:nvPr/>
          </p:nvSpPr>
          <p:spPr bwMode="auto">
            <a:xfrm>
              <a:off x="3880" y="3165"/>
              <a:ext cx="200"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r">
                <a:lnSpc>
                  <a:spcPts val="12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A2</a:t>
              </a:r>
            </a:p>
          </p:txBody>
        </p:sp>
        <p:sp>
          <p:nvSpPr>
            <p:cNvPr id="119856" name="Rectangle 78">
              <a:extLst>
                <a:ext uri="{FF2B5EF4-FFF2-40B4-BE49-F238E27FC236}">
                  <a16:creationId xmlns:a16="http://schemas.microsoft.com/office/drawing/2014/main" id="{5A58F642-AE5C-024C-8A5B-092C8AA7166D}"/>
                </a:ext>
              </a:extLst>
            </p:cNvPr>
            <p:cNvSpPr>
              <a:spLocks noChangeArrowheads="1"/>
            </p:cNvSpPr>
            <p:nvPr/>
          </p:nvSpPr>
          <p:spPr bwMode="auto">
            <a:xfrm>
              <a:off x="3880" y="3309"/>
              <a:ext cx="200"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r">
                <a:lnSpc>
                  <a:spcPts val="12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B2</a:t>
              </a:r>
            </a:p>
          </p:txBody>
        </p:sp>
        <p:sp>
          <p:nvSpPr>
            <p:cNvPr id="119857" name="Rectangle 79">
              <a:extLst>
                <a:ext uri="{FF2B5EF4-FFF2-40B4-BE49-F238E27FC236}">
                  <a16:creationId xmlns:a16="http://schemas.microsoft.com/office/drawing/2014/main" id="{39364A34-4CDF-A541-BDF3-075B15F1F540}"/>
                </a:ext>
              </a:extLst>
            </p:cNvPr>
            <p:cNvSpPr>
              <a:spLocks noChangeArrowheads="1"/>
            </p:cNvSpPr>
            <p:nvPr/>
          </p:nvSpPr>
          <p:spPr bwMode="auto">
            <a:xfrm>
              <a:off x="4494" y="2755"/>
              <a:ext cx="648"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C2 @4</a:t>
              </a:r>
            </a:p>
          </p:txBody>
        </p:sp>
        <p:sp>
          <p:nvSpPr>
            <p:cNvPr id="119858" name="Rectangle 80">
              <a:extLst>
                <a:ext uri="{FF2B5EF4-FFF2-40B4-BE49-F238E27FC236}">
                  <a16:creationId xmlns:a16="http://schemas.microsoft.com/office/drawing/2014/main" id="{CF4A6B3C-9661-584E-AF0A-11A3413EABE1}"/>
                </a:ext>
              </a:extLst>
            </p:cNvPr>
            <p:cNvSpPr>
              <a:spLocks noChangeArrowheads="1"/>
            </p:cNvSpPr>
            <p:nvPr/>
          </p:nvSpPr>
          <p:spPr bwMode="auto">
            <a:xfrm>
              <a:off x="4854" y="3187"/>
              <a:ext cx="480"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S2 @5</a:t>
              </a:r>
            </a:p>
          </p:txBody>
        </p:sp>
        <p:sp>
          <p:nvSpPr>
            <p:cNvPr id="119859" name="Rectangle 81">
              <a:extLst>
                <a:ext uri="{FF2B5EF4-FFF2-40B4-BE49-F238E27FC236}">
                  <a16:creationId xmlns:a16="http://schemas.microsoft.com/office/drawing/2014/main" id="{1E6A3E20-FA31-DD4A-BBA9-36D340EC3E2D}"/>
                </a:ext>
              </a:extLst>
            </p:cNvPr>
            <p:cNvSpPr>
              <a:spLocks noChangeArrowheads="1"/>
            </p:cNvSpPr>
            <p:nvPr/>
          </p:nvSpPr>
          <p:spPr bwMode="auto">
            <a:xfrm>
              <a:off x="4232" y="3733"/>
              <a:ext cx="200"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r">
                <a:lnSpc>
                  <a:spcPts val="12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A3</a:t>
              </a:r>
            </a:p>
          </p:txBody>
        </p:sp>
        <p:sp>
          <p:nvSpPr>
            <p:cNvPr id="119860" name="Rectangle 82">
              <a:extLst>
                <a:ext uri="{FF2B5EF4-FFF2-40B4-BE49-F238E27FC236}">
                  <a16:creationId xmlns:a16="http://schemas.microsoft.com/office/drawing/2014/main" id="{2D4719E5-2553-2647-9E87-E398C84D54A9}"/>
                </a:ext>
              </a:extLst>
            </p:cNvPr>
            <p:cNvSpPr>
              <a:spLocks noChangeArrowheads="1"/>
            </p:cNvSpPr>
            <p:nvPr/>
          </p:nvSpPr>
          <p:spPr bwMode="auto">
            <a:xfrm>
              <a:off x="4232" y="3877"/>
              <a:ext cx="200"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r">
                <a:lnSpc>
                  <a:spcPts val="12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B3</a:t>
              </a:r>
            </a:p>
          </p:txBody>
        </p:sp>
        <p:sp>
          <p:nvSpPr>
            <p:cNvPr id="119861" name="Rectangle 83">
              <a:extLst>
                <a:ext uri="{FF2B5EF4-FFF2-40B4-BE49-F238E27FC236}">
                  <a16:creationId xmlns:a16="http://schemas.microsoft.com/office/drawing/2014/main" id="{B218B630-26D4-C745-A5D8-A86AAAC95FF5}"/>
                </a:ext>
              </a:extLst>
            </p:cNvPr>
            <p:cNvSpPr>
              <a:spLocks noChangeArrowheads="1"/>
            </p:cNvSpPr>
            <p:nvPr/>
          </p:nvSpPr>
          <p:spPr bwMode="auto">
            <a:xfrm>
              <a:off x="4862" y="3331"/>
              <a:ext cx="528"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C3 @6</a:t>
              </a:r>
            </a:p>
          </p:txBody>
        </p:sp>
        <p:sp>
          <p:nvSpPr>
            <p:cNvPr id="119862" name="Rectangle 84">
              <a:extLst>
                <a:ext uri="{FF2B5EF4-FFF2-40B4-BE49-F238E27FC236}">
                  <a16:creationId xmlns:a16="http://schemas.microsoft.com/office/drawing/2014/main" id="{29F29534-0A2F-564D-96AE-41037552D1F2}"/>
                </a:ext>
              </a:extLst>
            </p:cNvPr>
            <p:cNvSpPr>
              <a:spLocks noChangeArrowheads="1"/>
            </p:cNvSpPr>
            <p:nvPr/>
          </p:nvSpPr>
          <p:spPr bwMode="auto">
            <a:xfrm>
              <a:off x="5206" y="3763"/>
              <a:ext cx="408"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S3 @7</a:t>
              </a:r>
            </a:p>
          </p:txBody>
        </p:sp>
        <p:sp>
          <p:nvSpPr>
            <p:cNvPr id="119863" name="Rectangle 85">
              <a:extLst>
                <a:ext uri="{FF2B5EF4-FFF2-40B4-BE49-F238E27FC236}">
                  <a16:creationId xmlns:a16="http://schemas.microsoft.com/office/drawing/2014/main" id="{F6C4B517-9017-CF43-806F-2D727350C721}"/>
                </a:ext>
              </a:extLst>
            </p:cNvPr>
            <p:cNvSpPr>
              <a:spLocks noChangeArrowheads="1"/>
            </p:cNvSpPr>
            <p:nvPr/>
          </p:nvSpPr>
          <p:spPr bwMode="auto">
            <a:xfrm>
              <a:off x="5206" y="3915"/>
              <a:ext cx="496"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600">
                  <a:solidFill>
                    <a:srgbClr val="000000"/>
                  </a:solidFill>
                  <a:latin typeface="Tahoma" panose="020B0604030504040204" pitchFamily="34" charset="0"/>
                  <a:ea typeface="굴림" panose="020B0600000101010101" pitchFamily="34" charset="-127"/>
                </a:rPr>
                <a:t>Cout @8</a:t>
              </a:r>
            </a:p>
          </p:txBody>
        </p:sp>
        <p:sp>
          <p:nvSpPr>
            <p:cNvPr id="119864" name="Rectangle 86">
              <a:extLst>
                <a:ext uri="{FF2B5EF4-FFF2-40B4-BE49-F238E27FC236}">
                  <a16:creationId xmlns:a16="http://schemas.microsoft.com/office/drawing/2014/main" id="{3BE2B491-58B6-4E4D-BC02-DFD905DF5F51}"/>
                </a:ext>
              </a:extLst>
            </p:cNvPr>
            <p:cNvSpPr>
              <a:spLocks noChangeArrowheads="1"/>
            </p:cNvSpPr>
            <p:nvPr/>
          </p:nvSpPr>
          <p:spPr bwMode="auto">
            <a:xfrm>
              <a:off x="3594" y="1937"/>
              <a:ext cx="288" cy="432"/>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ea typeface="굴림" panose="020B0600000101010101" pitchFamily="34" charset="-127"/>
              </a:endParaRPr>
            </a:p>
          </p:txBody>
        </p:sp>
        <p:sp>
          <p:nvSpPr>
            <p:cNvPr id="119865" name="Line 87">
              <a:extLst>
                <a:ext uri="{FF2B5EF4-FFF2-40B4-BE49-F238E27FC236}">
                  <a16:creationId xmlns:a16="http://schemas.microsoft.com/office/drawing/2014/main" id="{548E20A1-3F56-9746-82C9-A4954F9FA21A}"/>
                </a:ext>
              </a:extLst>
            </p:cNvPr>
            <p:cNvSpPr>
              <a:spLocks noChangeShapeType="1"/>
            </p:cNvSpPr>
            <p:nvPr/>
          </p:nvSpPr>
          <p:spPr bwMode="auto">
            <a:xfrm>
              <a:off x="3378" y="2077"/>
              <a:ext cx="20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9866" name="Line 88">
              <a:extLst>
                <a:ext uri="{FF2B5EF4-FFF2-40B4-BE49-F238E27FC236}">
                  <a16:creationId xmlns:a16="http://schemas.microsoft.com/office/drawing/2014/main" id="{B0D53DB9-3EF0-7D45-895D-91458BAC0D08}"/>
                </a:ext>
              </a:extLst>
            </p:cNvPr>
            <p:cNvSpPr>
              <a:spLocks noChangeShapeType="1"/>
            </p:cNvSpPr>
            <p:nvPr/>
          </p:nvSpPr>
          <p:spPr bwMode="auto">
            <a:xfrm>
              <a:off x="3378" y="2221"/>
              <a:ext cx="20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9867" name="Line 89">
              <a:extLst>
                <a:ext uri="{FF2B5EF4-FFF2-40B4-BE49-F238E27FC236}">
                  <a16:creationId xmlns:a16="http://schemas.microsoft.com/office/drawing/2014/main" id="{AC13A0AF-5BEC-AD4E-866F-D4E5C1AC4C87}"/>
                </a:ext>
              </a:extLst>
            </p:cNvPr>
            <p:cNvSpPr>
              <a:spLocks noChangeShapeType="1"/>
            </p:cNvSpPr>
            <p:nvPr/>
          </p:nvSpPr>
          <p:spPr bwMode="auto">
            <a:xfrm>
              <a:off x="3734" y="1721"/>
              <a:ext cx="0" cy="208"/>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9868" name="Line 90">
              <a:extLst>
                <a:ext uri="{FF2B5EF4-FFF2-40B4-BE49-F238E27FC236}">
                  <a16:creationId xmlns:a16="http://schemas.microsoft.com/office/drawing/2014/main" id="{7B343736-FDB4-8D46-8F27-555A25D6C10E}"/>
                </a:ext>
              </a:extLst>
            </p:cNvPr>
            <p:cNvSpPr>
              <a:spLocks noChangeShapeType="1"/>
            </p:cNvSpPr>
            <p:nvPr/>
          </p:nvSpPr>
          <p:spPr bwMode="auto">
            <a:xfrm>
              <a:off x="3882" y="2077"/>
              <a:ext cx="20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9869" name="Line 91">
              <a:extLst>
                <a:ext uri="{FF2B5EF4-FFF2-40B4-BE49-F238E27FC236}">
                  <a16:creationId xmlns:a16="http://schemas.microsoft.com/office/drawing/2014/main" id="{381D6889-E5A7-B645-991A-291E9F32170F}"/>
                </a:ext>
              </a:extLst>
            </p:cNvPr>
            <p:cNvSpPr>
              <a:spLocks noChangeShapeType="1"/>
            </p:cNvSpPr>
            <p:nvPr/>
          </p:nvSpPr>
          <p:spPr bwMode="auto">
            <a:xfrm>
              <a:off x="3882" y="2221"/>
              <a:ext cx="20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9870" name="Line 92">
              <a:extLst>
                <a:ext uri="{FF2B5EF4-FFF2-40B4-BE49-F238E27FC236}">
                  <a16:creationId xmlns:a16="http://schemas.microsoft.com/office/drawing/2014/main" id="{940D1932-EB36-2A4F-8604-5492F3177D14}"/>
                </a:ext>
              </a:extLst>
            </p:cNvPr>
            <p:cNvSpPr>
              <a:spLocks noChangeShapeType="1"/>
            </p:cNvSpPr>
            <p:nvPr/>
          </p:nvSpPr>
          <p:spPr bwMode="auto">
            <a:xfrm>
              <a:off x="4094" y="2225"/>
              <a:ext cx="0" cy="28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9871" name="Rectangle 93">
              <a:extLst>
                <a:ext uri="{FF2B5EF4-FFF2-40B4-BE49-F238E27FC236}">
                  <a16:creationId xmlns:a16="http://schemas.microsoft.com/office/drawing/2014/main" id="{1E12EE68-5129-8348-8321-AB3BEB0DC4B0}"/>
                </a:ext>
              </a:extLst>
            </p:cNvPr>
            <p:cNvSpPr>
              <a:spLocks noChangeArrowheads="1"/>
            </p:cNvSpPr>
            <p:nvPr/>
          </p:nvSpPr>
          <p:spPr bwMode="auto">
            <a:xfrm>
              <a:off x="3954" y="2513"/>
              <a:ext cx="288" cy="432"/>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ea typeface="굴림" panose="020B0600000101010101" pitchFamily="34" charset="-127"/>
              </a:endParaRPr>
            </a:p>
          </p:txBody>
        </p:sp>
        <p:sp>
          <p:nvSpPr>
            <p:cNvPr id="119872" name="Line 94">
              <a:extLst>
                <a:ext uri="{FF2B5EF4-FFF2-40B4-BE49-F238E27FC236}">
                  <a16:creationId xmlns:a16="http://schemas.microsoft.com/office/drawing/2014/main" id="{D901F2F9-0771-A34F-A0CB-BA9EC9708099}"/>
                </a:ext>
              </a:extLst>
            </p:cNvPr>
            <p:cNvSpPr>
              <a:spLocks noChangeShapeType="1"/>
            </p:cNvSpPr>
            <p:nvPr/>
          </p:nvSpPr>
          <p:spPr bwMode="auto">
            <a:xfrm>
              <a:off x="3738" y="2653"/>
              <a:ext cx="20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9873" name="Line 95">
              <a:extLst>
                <a:ext uri="{FF2B5EF4-FFF2-40B4-BE49-F238E27FC236}">
                  <a16:creationId xmlns:a16="http://schemas.microsoft.com/office/drawing/2014/main" id="{898C07FB-48C9-7B45-8358-22802A5D35A4}"/>
                </a:ext>
              </a:extLst>
            </p:cNvPr>
            <p:cNvSpPr>
              <a:spLocks noChangeShapeType="1"/>
            </p:cNvSpPr>
            <p:nvPr/>
          </p:nvSpPr>
          <p:spPr bwMode="auto">
            <a:xfrm>
              <a:off x="3738" y="2797"/>
              <a:ext cx="20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9874" name="Line 96">
              <a:extLst>
                <a:ext uri="{FF2B5EF4-FFF2-40B4-BE49-F238E27FC236}">
                  <a16:creationId xmlns:a16="http://schemas.microsoft.com/office/drawing/2014/main" id="{E364987B-8E47-1547-AE5C-4C81CE383CE5}"/>
                </a:ext>
              </a:extLst>
            </p:cNvPr>
            <p:cNvSpPr>
              <a:spLocks noChangeShapeType="1"/>
            </p:cNvSpPr>
            <p:nvPr/>
          </p:nvSpPr>
          <p:spPr bwMode="auto">
            <a:xfrm>
              <a:off x="4242" y="2653"/>
              <a:ext cx="20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9875" name="Line 97">
              <a:extLst>
                <a:ext uri="{FF2B5EF4-FFF2-40B4-BE49-F238E27FC236}">
                  <a16:creationId xmlns:a16="http://schemas.microsoft.com/office/drawing/2014/main" id="{158B2625-37AE-DE43-B315-BFF4DF2D3AAC}"/>
                </a:ext>
              </a:extLst>
            </p:cNvPr>
            <p:cNvSpPr>
              <a:spLocks noChangeShapeType="1"/>
            </p:cNvSpPr>
            <p:nvPr/>
          </p:nvSpPr>
          <p:spPr bwMode="auto">
            <a:xfrm>
              <a:off x="4242" y="2797"/>
              <a:ext cx="20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9876" name="Line 98">
              <a:extLst>
                <a:ext uri="{FF2B5EF4-FFF2-40B4-BE49-F238E27FC236}">
                  <a16:creationId xmlns:a16="http://schemas.microsoft.com/office/drawing/2014/main" id="{BD6ACA08-CECA-184A-AA94-3452C9CA9BF4}"/>
                </a:ext>
              </a:extLst>
            </p:cNvPr>
            <p:cNvSpPr>
              <a:spLocks noChangeShapeType="1"/>
            </p:cNvSpPr>
            <p:nvPr/>
          </p:nvSpPr>
          <p:spPr bwMode="auto">
            <a:xfrm>
              <a:off x="4454" y="2801"/>
              <a:ext cx="0" cy="28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9877" name="Rectangle 99">
              <a:extLst>
                <a:ext uri="{FF2B5EF4-FFF2-40B4-BE49-F238E27FC236}">
                  <a16:creationId xmlns:a16="http://schemas.microsoft.com/office/drawing/2014/main" id="{4FCEB550-FCDE-BB43-B0DA-80785B7B5D31}"/>
                </a:ext>
              </a:extLst>
            </p:cNvPr>
            <p:cNvSpPr>
              <a:spLocks noChangeArrowheads="1"/>
            </p:cNvSpPr>
            <p:nvPr/>
          </p:nvSpPr>
          <p:spPr bwMode="auto">
            <a:xfrm>
              <a:off x="4314" y="3089"/>
              <a:ext cx="288" cy="432"/>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ea typeface="굴림" panose="020B0600000101010101" pitchFamily="34" charset="-127"/>
              </a:endParaRPr>
            </a:p>
          </p:txBody>
        </p:sp>
        <p:sp>
          <p:nvSpPr>
            <p:cNvPr id="119878" name="Line 100">
              <a:extLst>
                <a:ext uri="{FF2B5EF4-FFF2-40B4-BE49-F238E27FC236}">
                  <a16:creationId xmlns:a16="http://schemas.microsoft.com/office/drawing/2014/main" id="{F84722CF-C825-D74E-960A-237914B4812F}"/>
                </a:ext>
              </a:extLst>
            </p:cNvPr>
            <p:cNvSpPr>
              <a:spLocks noChangeShapeType="1"/>
            </p:cNvSpPr>
            <p:nvPr/>
          </p:nvSpPr>
          <p:spPr bwMode="auto">
            <a:xfrm>
              <a:off x="4098" y="3229"/>
              <a:ext cx="20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9879" name="Line 101">
              <a:extLst>
                <a:ext uri="{FF2B5EF4-FFF2-40B4-BE49-F238E27FC236}">
                  <a16:creationId xmlns:a16="http://schemas.microsoft.com/office/drawing/2014/main" id="{35CCEC61-BCFA-1E48-B6C6-7D4F2E65F884}"/>
                </a:ext>
              </a:extLst>
            </p:cNvPr>
            <p:cNvSpPr>
              <a:spLocks noChangeShapeType="1"/>
            </p:cNvSpPr>
            <p:nvPr/>
          </p:nvSpPr>
          <p:spPr bwMode="auto">
            <a:xfrm>
              <a:off x="4098" y="3373"/>
              <a:ext cx="20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9880" name="Line 102">
              <a:extLst>
                <a:ext uri="{FF2B5EF4-FFF2-40B4-BE49-F238E27FC236}">
                  <a16:creationId xmlns:a16="http://schemas.microsoft.com/office/drawing/2014/main" id="{859ECD7D-AE0A-894F-AF27-E45D82AFFD29}"/>
                </a:ext>
              </a:extLst>
            </p:cNvPr>
            <p:cNvSpPr>
              <a:spLocks noChangeShapeType="1"/>
            </p:cNvSpPr>
            <p:nvPr/>
          </p:nvSpPr>
          <p:spPr bwMode="auto">
            <a:xfrm>
              <a:off x="4602" y="3229"/>
              <a:ext cx="20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9881" name="Line 103">
              <a:extLst>
                <a:ext uri="{FF2B5EF4-FFF2-40B4-BE49-F238E27FC236}">
                  <a16:creationId xmlns:a16="http://schemas.microsoft.com/office/drawing/2014/main" id="{2A9B275B-93C3-994B-BD20-276906910AC4}"/>
                </a:ext>
              </a:extLst>
            </p:cNvPr>
            <p:cNvSpPr>
              <a:spLocks noChangeShapeType="1"/>
            </p:cNvSpPr>
            <p:nvPr/>
          </p:nvSpPr>
          <p:spPr bwMode="auto">
            <a:xfrm>
              <a:off x="4602" y="3373"/>
              <a:ext cx="20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9882" name="Line 104">
              <a:extLst>
                <a:ext uri="{FF2B5EF4-FFF2-40B4-BE49-F238E27FC236}">
                  <a16:creationId xmlns:a16="http://schemas.microsoft.com/office/drawing/2014/main" id="{7F21978E-EBC8-E041-8FA8-FEF4C6E33E64}"/>
                </a:ext>
              </a:extLst>
            </p:cNvPr>
            <p:cNvSpPr>
              <a:spLocks noChangeShapeType="1"/>
            </p:cNvSpPr>
            <p:nvPr/>
          </p:nvSpPr>
          <p:spPr bwMode="auto">
            <a:xfrm>
              <a:off x="4814" y="3377"/>
              <a:ext cx="0" cy="28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9883" name="Rectangle 105">
              <a:extLst>
                <a:ext uri="{FF2B5EF4-FFF2-40B4-BE49-F238E27FC236}">
                  <a16:creationId xmlns:a16="http://schemas.microsoft.com/office/drawing/2014/main" id="{835C59B8-ABAB-D842-BC78-87E09AAAA9FB}"/>
                </a:ext>
              </a:extLst>
            </p:cNvPr>
            <p:cNvSpPr>
              <a:spLocks noChangeArrowheads="1"/>
            </p:cNvSpPr>
            <p:nvPr/>
          </p:nvSpPr>
          <p:spPr bwMode="auto">
            <a:xfrm>
              <a:off x="4674" y="3665"/>
              <a:ext cx="288" cy="432"/>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ea typeface="굴림" panose="020B0600000101010101" pitchFamily="34" charset="-127"/>
              </a:endParaRPr>
            </a:p>
          </p:txBody>
        </p:sp>
        <p:sp>
          <p:nvSpPr>
            <p:cNvPr id="119884" name="Line 106">
              <a:extLst>
                <a:ext uri="{FF2B5EF4-FFF2-40B4-BE49-F238E27FC236}">
                  <a16:creationId xmlns:a16="http://schemas.microsoft.com/office/drawing/2014/main" id="{537C1CFE-35B6-F447-AB71-36D6475838DD}"/>
                </a:ext>
              </a:extLst>
            </p:cNvPr>
            <p:cNvSpPr>
              <a:spLocks noChangeShapeType="1"/>
            </p:cNvSpPr>
            <p:nvPr/>
          </p:nvSpPr>
          <p:spPr bwMode="auto">
            <a:xfrm>
              <a:off x="4458" y="3805"/>
              <a:ext cx="20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9885" name="Line 107">
              <a:extLst>
                <a:ext uri="{FF2B5EF4-FFF2-40B4-BE49-F238E27FC236}">
                  <a16:creationId xmlns:a16="http://schemas.microsoft.com/office/drawing/2014/main" id="{EA4F4990-2142-2645-BEBF-92BD5F1E3254}"/>
                </a:ext>
              </a:extLst>
            </p:cNvPr>
            <p:cNvSpPr>
              <a:spLocks noChangeShapeType="1"/>
            </p:cNvSpPr>
            <p:nvPr/>
          </p:nvSpPr>
          <p:spPr bwMode="auto">
            <a:xfrm>
              <a:off x="4458" y="3949"/>
              <a:ext cx="20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9886" name="Line 108">
              <a:extLst>
                <a:ext uri="{FF2B5EF4-FFF2-40B4-BE49-F238E27FC236}">
                  <a16:creationId xmlns:a16="http://schemas.microsoft.com/office/drawing/2014/main" id="{D31533DD-79EA-4C48-826C-26711C272DD1}"/>
                </a:ext>
              </a:extLst>
            </p:cNvPr>
            <p:cNvSpPr>
              <a:spLocks noChangeShapeType="1"/>
            </p:cNvSpPr>
            <p:nvPr/>
          </p:nvSpPr>
          <p:spPr bwMode="auto">
            <a:xfrm>
              <a:off x="4962" y="3805"/>
              <a:ext cx="20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9887" name="Line 109">
              <a:extLst>
                <a:ext uri="{FF2B5EF4-FFF2-40B4-BE49-F238E27FC236}">
                  <a16:creationId xmlns:a16="http://schemas.microsoft.com/office/drawing/2014/main" id="{C727668C-E689-5342-ADFE-F1841D5B5D72}"/>
                </a:ext>
              </a:extLst>
            </p:cNvPr>
            <p:cNvSpPr>
              <a:spLocks noChangeShapeType="1"/>
            </p:cNvSpPr>
            <p:nvPr/>
          </p:nvSpPr>
          <p:spPr bwMode="auto">
            <a:xfrm>
              <a:off x="4962" y="3949"/>
              <a:ext cx="20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119811" name="Rectangle 115">
            <a:extLst>
              <a:ext uri="{FF2B5EF4-FFF2-40B4-BE49-F238E27FC236}">
                <a16:creationId xmlns:a16="http://schemas.microsoft.com/office/drawing/2014/main" id="{AD811793-9A99-B348-90BE-55CC1C6901EB}"/>
              </a:ext>
            </a:extLst>
          </p:cNvPr>
          <p:cNvSpPr>
            <a:spLocks noGrp="1" noChangeArrowheads="1"/>
          </p:cNvSpPr>
          <p:nvPr>
            <p:ph type="title"/>
          </p:nvPr>
        </p:nvSpPr>
        <p:spPr/>
        <p:txBody>
          <a:bodyPr/>
          <a:lstStyle/>
          <a:p>
            <a:pPr eaLnBrk="1" hangingPunct="1"/>
            <a:r>
              <a:rPr lang="en-US" altLang="ko-KR" b="1">
                <a:ea typeface="굴림" panose="020B0600000101010101" pitchFamily="34" charset="-127"/>
              </a:rPr>
              <a:t>Ripple-carry adders</a:t>
            </a:r>
          </a:p>
        </p:txBody>
      </p:sp>
      <p:sp>
        <p:nvSpPr>
          <p:cNvPr id="119812" name="Rectangle 116">
            <a:extLst>
              <a:ext uri="{FF2B5EF4-FFF2-40B4-BE49-F238E27FC236}">
                <a16:creationId xmlns:a16="http://schemas.microsoft.com/office/drawing/2014/main" id="{CC442663-9139-5842-8574-33F2EA26DA15}"/>
              </a:ext>
            </a:extLst>
          </p:cNvPr>
          <p:cNvSpPr>
            <a:spLocks noGrp="1" noChangeArrowheads="1"/>
          </p:cNvSpPr>
          <p:nvPr>
            <p:ph type="body" idx="1"/>
          </p:nvPr>
        </p:nvSpPr>
        <p:spPr>
          <a:xfrm>
            <a:off x="371475" y="963613"/>
            <a:ext cx="8343900" cy="4589462"/>
          </a:xfrm>
        </p:spPr>
        <p:txBody>
          <a:bodyPr/>
          <a:lstStyle/>
          <a:p>
            <a:pPr eaLnBrk="1" hangingPunct="1"/>
            <a:r>
              <a:rPr lang="en-US" altLang="ko-KR" sz="2000" b="1">
                <a:ea typeface="굴림" panose="020B0600000101010101" pitchFamily="34" charset="-127"/>
              </a:rPr>
              <a:t>Critical delay</a:t>
            </a:r>
          </a:p>
          <a:p>
            <a:pPr lvl="1" eaLnBrk="1" hangingPunct="1"/>
            <a:r>
              <a:rPr lang="en-US" altLang="ko-KR" sz="1800">
                <a:ea typeface="굴림" panose="020B0600000101010101" pitchFamily="34" charset="-127"/>
              </a:rPr>
              <a:t>the propagation of carry from </a:t>
            </a:r>
            <a:br>
              <a:rPr lang="en-US" altLang="ko-KR" sz="1800">
                <a:ea typeface="굴림" panose="020B0600000101010101" pitchFamily="34" charset="-127"/>
              </a:rPr>
            </a:br>
            <a:r>
              <a:rPr lang="en-US" altLang="ko-KR" sz="1800">
                <a:ea typeface="굴림" panose="020B0600000101010101" pitchFamily="34" charset="-127"/>
              </a:rPr>
              <a:t>low to high order stages</a:t>
            </a:r>
          </a:p>
        </p:txBody>
      </p:sp>
      <p:sp>
        <p:nvSpPr>
          <p:cNvPr id="119813" name="Text Box 119">
            <a:extLst>
              <a:ext uri="{FF2B5EF4-FFF2-40B4-BE49-F238E27FC236}">
                <a16:creationId xmlns:a16="http://schemas.microsoft.com/office/drawing/2014/main" id="{49E85E65-95C5-4A4C-969B-8F259AC90CC0}"/>
              </a:ext>
            </a:extLst>
          </p:cNvPr>
          <p:cNvSpPr txBox="1">
            <a:spLocks noChangeArrowheads="1"/>
          </p:cNvSpPr>
          <p:nvPr/>
        </p:nvSpPr>
        <p:spPr bwMode="auto">
          <a:xfrm>
            <a:off x="0" y="5713413"/>
            <a:ext cx="9271000" cy="1200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r>
              <a:rPr lang="en-US" altLang="ko-KR" sz="1800">
                <a:solidFill>
                  <a:srgbClr val="009900"/>
                </a:solidFill>
                <a:latin typeface="Times New Roman" panose="02020603050405020304" pitchFamily="18" charset="0"/>
                <a:ea typeface="굴림" panose="020B0600000101010101" pitchFamily="34" charset="-127"/>
              </a:rPr>
              <a:t>The next advanced adder is a ripple-carry adder. What is the problem of the full adder in the previous slide? When we consider data bits, they are coming in parallel at the same time. However, carries should be cascaded with delays proportional to the bit positions. On the left, Cin comes at time N, then Cout will be valid at time N+2 (each one-bit adder incurs 2 gate delays)</a:t>
            </a:r>
          </a:p>
        </p:txBody>
      </p:sp>
      <p:sp>
        <p:nvSpPr>
          <p:cNvPr id="119814" name="TextBox 107">
            <a:extLst>
              <a:ext uri="{FF2B5EF4-FFF2-40B4-BE49-F238E27FC236}">
                <a16:creationId xmlns:a16="http://schemas.microsoft.com/office/drawing/2014/main" id="{06E62B5E-F10E-5D42-964D-A0B35298047B}"/>
              </a:ext>
            </a:extLst>
          </p:cNvPr>
          <p:cNvSpPr txBox="1">
            <a:spLocks noChangeArrowheads="1"/>
          </p:cNvSpPr>
          <p:nvPr/>
        </p:nvSpPr>
        <p:spPr bwMode="auto">
          <a:xfrm>
            <a:off x="5359400" y="501650"/>
            <a:ext cx="1417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r>
              <a:rPr lang="en-US" altLang="ko-KR" sz="2000">
                <a:solidFill>
                  <a:srgbClr val="0000FF"/>
                </a:solidFill>
                <a:ea typeface="굴림" panose="020B0600000101010101" pitchFamily="34" charset="-127"/>
              </a:rPr>
              <a:t>1111+0001</a:t>
            </a:r>
            <a:endParaRPr lang="ko-KR" altLang="en-US" sz="2000">
              <a:solidFill>
                <a:srgbClr val="0000FF"/>
              </a:solidFill>
              <a:ea typeface="굴림" panose="020B0600000101010101" pitchFamily="34" charset="-127"/>
            </a:endParaRPr>
          </a:p>
        </p:txBody>
      </p:sp>
      <p:sp>
        <p:nvSpPr>
          <p:cNvPr id="119815" name="슬라이드 번호 개체 틀 5">
            <a:extLst>
              <a:ext uri="{FF2B5EF4-FFF2-40B4-BE49-F238E27FC236}">
                <a16:creationId xmlns:a16="http://schemas.microsoft.com/office/drawing/2014/main" id="{A0996F64-D455-6644-899F-0DE0658DD768}"/>
              </a:ext>
            </a:extLst>
          </p:cNvPr>
          <p:cNvSpPr>
            <a:spLocks noGrp="1"/>
          </p:cNvSpPr>
          <p:nvPr>
            <p:ph type="sldNum" sz="quarter" idx="12"/>
          </p:nvPr>
        </p:nvSpPr>
        <p:spPr>
          <a:xfrm>
            <a:off x="7107238" y="6483350"/>
            <a:ext cx="2163762" cy="463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604481EF-4BF4-6F43-B41F-0E000116AD9D}" type="slidenum">
              <a:rPr lang="en-US" altLang="en-US" sz="1200" smtClean="0">
                <a:latin typeface="Garamond" panose="02020404030301010803" pitchFamily="18" charset="0"/>
              </a:rPr>
              <a:pPr>
                <a:spcBef>
                  <a:spcPct val="0"/>
                </a:spcBef>
                <a:buClrTx/>
                <a:buSzTx/>
                <a:buFontTx/>
                <a:buNone/>
              </a:pPr>
              <a:t>45</a:t>
            </a:fld>
            <a:endParaRPr lang="en-US" altLang="en-US" sz="1200">
              <a:latin typeface="Garamond" panose="02020404030301010803" pitchFamily="18" charset="0"/>
            </a:endParaRPr>
          </a:p>
        </p:txBody>
      </p:sp>
      <p:grpSp>
        <p:nvGrpSpPr>
          <p:cNvPr id="119816" name="Group 39">
            <a:extLst>
              <a:ext uri="{FF2B5EF4-FFF2-40B4-BE49-F238E27FC236}">
                <a16:creationId xmlns:a16="http://schemas.microsoft.com/office/drawing/2014/main" id="{94AA5CE5-79B8-F648-A650-09BB7C7C5577}"/>
              </a:ext>
            </a:extLst>
          </p:cNvPr>
          <p:cNvGrpSpPr>
            <a:grpSpLocks/>
          </p:cNvGrpSpPr>
          <p:nvPr/>
        </p:nvGrpSpPr>
        <p:grpSpPr bwMode="auto">
          <a:xfrm>
            <a:off x="806450" y="2108200"/>
            <a:ext cx="3136900" cy="939800"/>
            <a:chOff x="3000" y="592"/>
            <a:chExt cx="1976" cy="592"/>
          </a:xfrm>
        </p:grpSpPr>
        <p:sp>
          <p:nvSpPr>
            <p:cNvPr id="119817" name="Arc 10">
              <a:extLst>
                <a:ext uri="{FF2B5EF4-FFF2-40B4-BE49-F238E27FC236}">
                  <a16:creationId xmlns:a16="http://schemas.microsoft.com/office/drawing/2014/main" id="{7899BE1C-12D0-3349-BB28-6A2C88DC98E2}"/>
                </a:ext>
              </a:extLst>
            </p:cNvPr>
            <p:cNvSpPr>
              <a:spLocks/>
            </p:cNvSpPr>
            <p:nvPr/>
          </p:nvSpPr>
          <p:spPr bwMode="auto">
            <a:xfrm>
              <a:off x="3336" y="621"/>
              <a:ext cx="76"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19818" name="Arc 11">
              <a:extLst>
                <a:ext uri="{FF2B5EF4-FFF2-40B4-BE49-F238E27FC236}">
                  <a16:creationId xmlns:a16="http://schemas.microsoft.com/office/drawing/2014/main" id="{60B66F08-C19E-D04F-AD8C-10C65E4266F6}"/>
                </a:ext>
              </a:extLst>
            </p:cNvPr>
            <p:cNvSpPr>
              <a:spLocks/>
            </p:cNvSpPr>
            <p:nvPr/>
          </p:nvSpPr>
          <p:spPr bwMode="auto">
            <a:xfrm>
              <a:off x="3336" y="748"/>
              <a:ext cx="76"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19819" name="Line 12">
              <a:extLst>
                <a:ext uri="{FF2B5EF4-FFF2-40B4-BE49-F238E27FC236}">
                  <a16:creationId xmlns:a16="http://schemas.microsoft.com/office/drawing/2014/main" id="{3CE1FF1A-CD8A-2C45-BD7B-24A300789297}"/>
                </a:ext>
              </a:extLst>
            </p:cNvPr>
            <p:cNvSpPr>
              <a:spLocks noChangeShapeType="1"/>
            </p:cNvSpPr>
            <p:nvPr/>
          </p:nvSpPr>
          <p:spPr bwMode="auto">
            <a:xfrm>
              <a:off x="3372" y="688"/>
              <a:ext cx="2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9820" name="Line 13">
              <a:extLst>
                <a:ext uri="{FF2B5EF4-FFF2-40B4-BE49-F238E27FC236}">
                  <a16:creationId xmlns:a16="http://schemas.microsoft.com/office/drawing/2014/main" id="{EBCD783F-3882-2B46-9AF2-ECD6113849DD}"/>
                </a:ext>
              </a:extLst>
            </p:cNvPr>
            <p:cNvSpPr>
              <a:spLocks noChangeShapeType="1"/>
            </p:cNvSpPr>
            <p:nvPr/>
          </p:nvSpPr>
          <p:spPr bwMode="auto">
            <a:xfrm>
              <a:off x="3372" y="816"/>
              <a:ext cx="2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9821" name="Arc 14">
              <a:extLst>
                <a:ext uri="{FF2B5EF4-FFF2-40B4-BE49-F238E27FC236}">
                  <a16:creationId xmlns:a16="http://schemas.microsoft.com/office/drawing/2014/main" id="{450224A8-942D-BB42-BF86-08397F2B3641}"/>
                </a:ext>
              </a:extLst>
            </p:cNvPr>
            <p:cNvSpPr>
              <a:spLocks/>
            </p:cNvSpPr>
            <p:nvPr/>
          </p:nvSpPr>
          <p:spPr bwMode="auto">
            <a:xfrm>
              <a:off x="3412" y="621"/>
              <a:ext cx="64" cy="13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19822" name="Arc 15">
              <a:extLst>
                <a:ext uri="{FF2B5EF4-FFF2-40B4-BE49-F238E27FC236}">
                  <a16:creationId xmlns:a16="http://schemas.microsoft.com/office/drawing/2014/main" id="{6CBB6DD9-4830-E44D-83B6-6B00D5DED221}"/>
                </a:ext>
              </a:extLst>
            </p:cNvPr>
            <p:cNvSpPr>
              <a:spLocks/>
            </p:cNvSpPr>
            <p:nvPr/>
          </p:nvSpPr>
          <p:spPr bwMode="auto">
            <a:xfrm>
              <a:off x="3416" y="621"/>
              <a:ext cx="460"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19823" name="Arc 16">
              <a:extLst>
                <a:ext uri="{FF2B5EF4-FFF2-40B4-BE49-F238E27FC236}">
                  <a16:creationId xmlns:a16="http://schemas.microsoft.com/office/drawing/2014/main" id="{DE569035-E0A4-554E-AE2B-FB562B72C141}"/>
                </a:ext>
              </a:extLst>
            </p:cNvPr>
            <p:cNvSpPr>
              <a:spLocks/>
            </p:cNvSpPr>
            <p:nvPr/>
          </p:nvSpPr>
          <p:spPr bwMode="auto">
            <a:xfrm>
              <a:off x="3440" y="748"/>
              <a:ext cx="436"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19824" name="Arc 17">
              <a:extLst>
                <a:ext uri="{FF2B5EF4-FFF2-40B4-BE49-F238E27FC236}">
                  <a16:creationId xmlns:a16="http://schemas.microsoft.com/office/drawing/2014/main" id="{0BFB3A45-107F-FB42-8620-53F27E9919EE}"/>
                </a:ext>
              </a:extLst>
            </p:cNvPr>
            <p:cNvSpPr>
              <a:spLocks/>
            </p:cNvSpPr>
            <p:nvPr/>
          </p:nvSpPr>
          <p:spPr bwMode="auto">
            <a:xfrm>
              <a:off x="3412" y="748"/>
              <a:ext cx="64"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19825" name="Arc 18">
              <a:extLst>
                <a:ext uri="{FF2B5EF4-FFF2-40B4-BE49-F238E27FC236}">
                  <a16:creationId xmlns:a16="http://schemas.microsoft.com/office/drawing/2014/main" id="{F25580FC-FF9B-B64F-A87E-7C599744BB31}"/>
                </a:ext>
              </a:extLst>
            </p:cNvPr>
            <p:cNvSpPr>
              <a:spLocks/>
            </p:cNvSpPr>
            <p:nvPr/>
          </p:nvSpPr>
          <p:spPr bwMode="auto">
            <a:xfrm>
              <a:off x="4084" y="869"/>
              <a:ext cx="80" cy="1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19826" name="Arc 19">
              <a:extLst>
                <a:ext uri="{FF2B5EF4-FFF2-40B4-BE49-F238E27FC236}">
                  <a16:creationId xmlns:a16="http://schemas.microsoft.com/office/drawing/2014/main" id="{29281A42-7E6D-9741-BE30-B2F802836C2B}"/>
                </a:ext>
              </a:extLst>
            </p:cNvPr>
            <p:cNvSpPr>
              <a:spLocks/>
            </p:cNvSpPr>
            <p:nvPr/>
          </p:nvSpPr>
          <p:spPr bwMode="auto">
            <a:xfrm>
              <a:off x="4084" y="1004"/>
              <a:ext cx="80"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19827" name="Line 20">
              <a:extLst>
                <a:ext uri="{FF2B5EF4-FFF2-40B4-BE49-F238E27FC236}">
                  <a16:creationId xmlns:a16="http://schemas.microsoft.com/office/drawing/2014/main" id="{E210A8E7-CDED-E147-AEF9-EBAF1F6DE131}"/>
                </a:ext>
              </a:extLst>
            </p:cNvPr>
            <p:cNvSpPr>
              <a:spLocks noChangeShapeType="1"/>
            </p:cNvSpPr>
            <p:nvPr/>
          </p:nvSpPr>
          <p:spPr bwMode="auto">
            <a:xfrm>
              <a:off x="4116" y="944"/>
              <a:ext cx="3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9828" name="Line 21">
              <a:extLst>
                <a:ext uri="{FF2B5EF4-FFF2-40B4-BE49-F238E27FC236}">
                  <a16:creationId xmlns:a16="http://schemas.microsoft.com/office/drawing/2014/main" id="{83A3B8C2-E920-8C40-9A80-C59E3F5516B5}"/>
                </a:ext>
              </a:extLst>
            </p:cNvPr>
            <p:cNvSpPr>
              <a:spLocks noChangeShapeType="1"/>
            </p:cNvSpPr>
            <p:nvPr/>
          </p:nvSpPr>
          <p:spPr bwMode="auto">
            <a:xfrm>
              <a:off x="4116" y="1072"/>
              <a:ext cx="3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9829" name="Arc 22">
              <a:extLst>
                <a:ext uri="{FF2B5EF4-FFF2-40B4-BE49-F238E27FC236}">
                  <a16:creationId xmlns:a16="http://schemas.microsoft.com/office/drawing/2014/main" id="{0C440BF7-EF14-2A44-989F-177F2180A5C0}"/>
                </a:ext>
              </a:extLst>
            </p:cNvPr>
            <p:cNvSpPr>
              <a:spLocks/>
            </p:cNvSpPr>
            <p:nvPr/>
          </p:nvSpPr>
          <p:spPr bwMode="auto">
            <a:xfrm>
              <a:off x="4156" y="869"/>
              <a:ext cx="64" cy="13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19830" name="Arc 23">
              <a:extLst>
                <a:ext uri="{FF2B5EF4-FFF2-40B4-BE49-F238E27FC236}">
                  <a16:creationId xmlns:a16="http://schemas.microsoft.com/office/drawing/2014/main" id="{A489E8FE-2258-3F4F-88D3-70F5EC4B4A97}"/>
                </a:ext>
              </a:extLst>
            </p:cNvPr>
            <p:cNvSpPr>
              <a:spLocks/>
            </p:cNvSpPr>
            <p:nvPr/>
          </p:nvSpPr>
          <p:spPr bwMode="auto">
            <a:xfrm>
              <a:off x="4156" y="869"/>
              <a:ext cx="464" cy="1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19831" name="Arc 24">
              <a:extLst>
                <a:ext uri="{FF2B5EF4-FFF2-40B4-BE49-F238E27FC236}">
                  <a16:creationId xmlns:a16="http://schemas.microsoft.com/office/drawing/2014/main" id="{7143DA4B-7C6F-7042-9695-F668DE0F97BE}"/>
                </a:ext>
              </a:extLst>
            </p:cNvPr>
            <p:cNvSpPr>
              <a:spLocks/>
            </p:cNvSpPr>
            <p:nvPr/>
          </p:nvSpPr>
          <p:spPr bwMode="auto">
            <a:xfrm>
              <a:off x="4180" y="1004"/>
              <a:ext cx="440"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19832" name="Arc 25">
              <a:extLst>
                <a:ext uri="{FF2B5EF4-FFF2-40B4-BE49-F238E27FC236}">
                  <a16:creationId xmlns:a16="http://schemas.microsoft.com/office/drawing/2014/main" id="{AF6373D7-FED5-5E45-A704-BFCBC8288672}"/>
                </a:ext>
              </a:extLst>
            </p:cNvPr>
            <p:cNvSpPr>
              <a:spLocks/>
            </p:cNvSpPr>
            <p:nvPr/>
          </p:nvSpPr>
          <p:spPr bwMode="auto">
            <a:xfrm>
              <a:off x="4156" y="1004"/>
              <a:ext cx="64"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19833" name="Line 26">
              <a:extLst>
                <a:ext uri="{FF2B5EF4-FFF2-40B4-BE49-F238E27FC236}">
                  <a16:creationId xmlns:a16="http://schemas.microsoft.com/office/drawing/2014/main" id="{998D0EE6-AA4B-B046-BDE3-A075CAB7907A}"/>
                </a:ext>
              </a:extLst>
            </p:cNvPr>
            <p:cNvSpPr>
              <a:spLocks noChangeShapeType="1"/>
            </p:cNvSpPr>
            <p:nvPr/>
          </p:nvSpPr>
          <p:spPr bwMode="auto">
            <a:xfrm>
              <a:off x="3260" y="688"/>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9834" name="Rectangle 27">
              <a:extLst>
                <a:ext uri="{FF2B5EF4-FFF2-40B4-BE49-F238E27FC236}">
                  <a16:creationId xmlns:a16="http://schemas.microsoft.com/office/drawing/2014/main" id="{A3EBEB52-3C37-0345-9D8A-5DCAEF0F624C}"/>
                </a:ext>
              </a:extLst>
            </p:cNvPr>
            <p:cNvSpPr>
              <a:spLocks noChangeArrowheads="1"/>
            </p:cNvSpPr>
            <p:nvPr/>
          </p:nvSpPr>
          <p:spPr bwMode="auto">
            <a:xfrm>
              <a:off x="3088" y="592"/>
              <a:ext cx="16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388"/>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A</a:t>
              </a:r>
            </a:p>
          </p:txBody>
        </p:sp>
        <p:sp>
          <p:nvSpPr>
            <p:cNvPr id="119835" name="Line 28">
              <a:extLst>
                <a:ext uri="{FF2B5EF4-FFF2-40B4-BE49-F238E27FC236}">
                  <a16:creationId xmlns:a16="http://schemas.microsoft.com/office/drawing/2014/main" id="{C16873E7-9A25-4C44-A365-255650872A48}"/>
                </a:ext>
              </a:extLst>
            </p:cNvPr>
            <p:cNvSpPr>
              <a:spLocks noChangeShapeType="1"/>
            </p:cNvSpPr>
            <p:nvPr/>
          </p:nvSpPr>
          <p:spPr bwMode="auto">
            <a:xfrm>
              <a:off x="3260" y="816"/>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9836" name="Rectangle 29">
              <a:extLst>
                <a:ext uri="{FF2B5EF4-FFF2-40B4-BE49-F238E27FC236}">
                  <a16:creationId xmlns:a16="http://schemas.microsoft.com/office/drawing/2014/main" id="{B9E1ACD8-1530-6B4D-B68F-9CFBF5D95770}"/>
                </a:ext>
              </a:extLst>
            </p:cNvPr>
            <p:cNvSpPr>
              <a:spLocks noChangeArrowheads="1"/>
            </p:cNvSpPr>
            <p:nvPr/>
          </p:nvSpPr>
          <p:spPr bwMode="auto">
            <a:xfrm>
              <a:off x="3088" y="728"/>
              <a:ext cx="15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388"/>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B</a:t>
              </a:r>
            </a:p>
          </p:txBody>
        </p:sp>
        <p:sp>
          <p:nvSpPr>
            <p:cNvPr id="119837" name="Line 30">
              <a:extLst>
                <a:ext uri="{FF2B5EF4-FFF2-40B4-BE49-F238E27FC236}">
                  <a16:creationId xmlns:a16="http://schemas.microsoft.com/office/drawing/2014/main" id="{A6DFE322-83DA-2544-941E-AC316ED8C8CB}"/>
                </a:ext>
              </a:extLst>
            </p:cNvPr>
            <p:cNvSpPr>
              <a:spLocks noChangeShapeType="1"/>
            </p:cNvSpPr>
            <p:nvPr/>
          </p:nvSpPr>
          <p:spPr bwMode="auto">
            <a:xfrm>
              <a:off x="4004" y="944"/>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9838" name="Line 31">
              <a:extLst>
                <a:ext uri="{FF2B5EF4-FFF2-40B4-BE49-F238E27FC236}">
                  <a16:creationId xmlns:a16="http://schemas.microsoft.com/office/drawing/2014/main" id="{4DC03EDF-F708-7040-A805-742C01896B56}"/>
                </a:ext>
              </a:extLst>
            </p:cNvPr>
            <p:cNvSpPr>
              <a:spLocks noChangeShapeType="1"/>
            </p:cNvSpPr>
            <p:nvPr/>
          </p:nvSpPr>
          <p:spPr bwMode="auto">
            <a:xfrm>
              <a:off x="3876" y="752"/>
              <a:ext cx="12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9839" name="Line 32">
              <a:extLst>
                <a:ext uri="{FF2B5EF4-FFF2-40B4-BE49-F238E27FC236}">
                  <a16:creationId xmlns:a16="http://schemas.microsoft.com/office/drawing/2014/main" id="{F6131368-CE36-5247-ACCA-4B853E69F010}"/>
                </a:ext>
              </a:extLst>
            </p:cNvPr>
            <p:cNvSpPr>
              <a:spLocks noChangeShapeType="1"/>
            </p:cNvSpPr>
            <p:nvPr/>
          </p:nvSpPr>
          <p:spPr bwMode="auto">
            <a:xfrm>
              <a:off x="4000" y="756"/>
              <a:ext cx="0" cy="18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9840" name="Line 33">
              <a:extLst>
                <a:ext uri="{FF2B5EF4-FFF2-40B4-BE49-F238E27FC236}">
                  <a16:creationId xmlns:a16="http://schemas.microsoft.com/office/drawing/2014/main" id="{E6128A33-A400-5141-805F-5B2B4751DAA3}"/>
                </a:ext>
              </a:extLst>
            </p:cNvPr>
            <p:cNvSpPr>
              <a:spLocks noChangeShapeType="1"/>
            </p:cNvSpPr>
            <p:nvPr/>
          </p:nvSpPr>
          <p:spPr bwMode="auto">
            <a:xfrm>
              <a:off x="4004" y="1072"/>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9841" name="Line 34">
              <a:extLst>
                <a:ext uri="{FF2B5EF4-FFF2-40B4-BE49-F238E27FC236}">
                  <a16:creationId xmlns:a16="http://schemas.microsoft.com/office/drawing/2014/main" id="{90585B3C-DBFC-E148-8C09-A7C1C2BDCB53}"/>
                </a:ext>
              </a:extLst>
            </p:cNvPr>
            <p:cNvSpPr>
              <a:spLocks noChangeShapeType="1"/>
            </p:cNvSpPr>
            <p:nvPr/>
          </p:nvSpPr>
          <p:spPr bwMode="auto">
            <a:xfrm>
              <a:off x="3260" y="1072"/>
              <a:ext cx="73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9842" name="Rectangle 35">
              <a:extLst>
                <a:ext uri="{FF2B5EF4-FFF2-40B4-BE49-F238E27FC236}">
                  <a16:creationId xmlns:a16="http://schemas.microsoft.com/office/drawing/2014/main" id="{65FD6C8D-1486-E346-8255-1F551BDC4882}"/>
                </a:ext>
              </a:extLst>
            </p:cNvPr>
            <p:cNvSpPr>
              <a:spLocks noChangeArrowheads="1"/>
            </p:cNvSpPr>
            <p:nvPr/>
          </p:nvSpPr>
          <p:spPr bwMode="auto">
            <a:xfrm>
              <a:off x="3000" y="992"/>
              <a:ext cx="27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388"/>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Cin</a:t>
              </a:r>
            </a:p>
          </p:txBody>
        </p:sp>
        <p:sp>
          <p:nvSpPr>
            <p:cNvPr id="119843" name="Line 36">
              <a:extLst>
                <a:ext uri="{FF2B5EF4-FFF2-40B4-BE49-F238E27FC236}">
                  <a16:creationId xmlns:a16="http://schemas.microsoft.com/office/drawing/2014/main" id="{928E8F93-9001-984D-8EC9-E1128F8BDC65}"/>
                </a:ext>
              </a:extLst>
            </p:cNvPr>
            <p:cNvSpPr>
              <a:spLocks noChangeShapeType="1"/>
            </p:cNvSpPr>
            <p:nvPr/>
          </p:nvSpPr>
          <p:spPr bwMode="auto">
            <a:xfrm>
              <a:off x="4628" y="1008"/>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9844" name="Line 37">
              <a:extLst>
                <a:ext uri="{FF2B5EF4-FFF2-40B4-BE49-F238E27FC236}">
                  <a16:creationId xmlns:a16="http://schemas.microsoft.com/office/drawing/2014/main" id="{724D7761-AD00-E347-A100-C66C28B6F57D}"/>
                </a:ext>
              </a:extLst>
            </p:cNvPr>
            <p:cNvSpPr>
              <a:spLocks noChangeShapeType="1"/>
            </p:cNvSpPr>
            <p:nvPr/>
          </p:nvSpPr>
          <p:spPr bwMode="auto">
            <a:xfrm>
              <a:off x="4748" y="1008"/>
              <a:ext cx="5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19845" name="Rectangle 38">
              <a:extLst>
                <a:ext uri="{FF2B5EF4-FFF2-40B4-BE49-F238E27FC236}">
                  <a16:creationId xmlns:a16="http://schemas.microsoft.com/office/drawing/2014/main" id="{EEF6DCFE-B25F-174E-8ACB-6ADCB372F55E}"/>
                </a:ext>
              </a:extLst>
            </p:cNvPr>
            <p:cNvSpPr>
              <a:spLocks noChangeArrowheads="1"/>
            </p:cNvSpPr>
            <p:nvPr/>
          </p:nvSpPr>
          <p:spPr bwMode="auto">
            <a:xfrm>
              <a:off x="4824" y="912"/>
              <a:ext cx="15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388"/>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S</a:t>
              </a:r>
            </a:p>
          </p:txBody>
        </p:sp>
      </p:gr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9532C712-867A-EF4C-B6FD-DB942D56A2AE}"/>
                  </a:ext>
                </a:extLst>
              </p14:cNvPr>
              <p14:cNvContentPartPr/>
              <p14:nvPr/>
            </p14:nvContentPartPr>
            <p14:xfrm>
              <a:off x="584280" y="357480"/>
              <a:ext cx="8667720" cy="4986000"/>
            </p14:xfrm>
          </p:contentPart>
        </mc:Choice>
        <mc:Fallback>
          <p:pic>
            <p:nvPicPr>
              <p:cNvPr id="2" name="Ink 1">
                <a:extLst>
                  <a:ext uri="{FF2B5EF4-FFF2-40B4-BE49-F238E27FC236}">
                    <a16:creationId xmlns:a16="http://schemas.microsoft.com/office/drawing/2014/main" id="{9532C712-867A-EF4C-B6FD-DB942D56A2AE}"/>
                  </a:ext>
                </a:extLst>
              </p:cNvPr>
              <p:cNvPicPr/>
              <p:nvPr/>
            </p:nvPicPr>
            <p:blipFill>
              <a:blip r:embed="rId4"/>
              <a:stretch>
                <a:fillRect/>
              </a:stretch>
            </p:blipFill>
            <p:spPr>
              <a:xfrm>
                <a:off x="574920" y="348120"/>
                <a:ext cx="8686440" cy="50047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DCF926A7-2DE5-F94D-8898-71AE1842E90C}"/>
                  </a:ext>
                </a:extLst>
              </p14:cNvPr>
              <p14:cNvContentPartPr/>
              <p14:nvPr/>
            </p14:nvContentPartPr>
            <p14:xfrm>
              <a:off x="5770080" y="5427360"/>
              <a:ext cx="1569960" cy="70560"/>
            </p14:xfrm>
          </p:contentPart>
        </mc:Choice>
        <mc:Fallback>
          <p:pic>
            <p:nvPicPr>
              <p:cNvPr id="3" name="Ink 2">
                <a:extLst>
                  <a:ext uri="{FF2B5EF4-FFF2-40B4-BE49-F238E27FC236}">
                    <a16:creationId xmlns:a16="http://schemas.microsoft.com/office/drawing/2014/main" id="{DCF926A7-2DE5-F94D-8898-71AE1842E90C}"/>
                  </a:ext>
                </a:extLst>
              </p:cNvPr>
              <p:cNvPicPr/>
              <p:nvPr/>
            </p:nvPicPr>
            <p:blipFill>
              <a:blip r:embed="rId6"/>
              <a:stretch>
                <a:fillRect/>
              </a:stretch>
            </p:blipFill>
            <p:spPr>
              <a:xfrm>
                <a:off x="5760720" y="5418000"/>
                <a:ext cx="1588680" cy="89280"/>
              </a:xfrm>
              <a:prstGeom prst="rect">
                <a:avLst/>
              </a:prstGeom>
            </p:spPr>
          </p:pic>
        </mc:Fallback>
      </mc:AlternateContent>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슬라이드 번호 개체 틀 5">
            <a:extLst>
              <a:ext uri="{FF2B5EF4-FFF2-40B4-BE49-F238E27FC236}">
                <a16:creationId xmlns:a16="http://schemas.microsoft.com/office/drawing/2014/main" id="{F1948BBF-32D3-E240-870F-7FA1C09607C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1378C54A-4EF7-EC40-969E-2F65DB074C68}" type="slidenum">
              <a:rPr lang="en-US" altLang="en-US" sz="1200" smtClean="0">
                <a:latin typeface="Garamond" panose="02020404030301010803" pitchFamily="18" charset="0"/>
              </a:rPr>
              <a:pPr>
                <a:spcBef>
                  <a:spcPct val="0"/>
                </a:spcBef>
                <a:buClrTx/>
                <a:buSzTx/>
                <a:buFontTx/>
                <a:buNone/>
              </a:pPr>
              <a:t>46</a:t>
            </a:fld>
            <a:endParaRPr lang="en-US" altLang="en-US" sz="1200">
              <a:latin typeface="Garamond" panose="02020404030301010803" pitchFamily="18" charset="0"/>
            </a:endParaRPr>
          </a:p>
        </p:txBody>
      </p:sp>
      <p:sp>
        <p:nvSpPr>
          <p:cNvPr id="121858" name="Rectangle 9">
            <a:extLst>
              <a:ext uri="{FF2B5EF4-FFF2-40B4-BE49-F238E27FC236}">
                <a16:creationId xmlns:a16="http://schemas.microsoft.com/office/drawing/2014/main" id="{D0899E9A-D95D-2241-B1F3-37961FB9B216}"/>
              </a:ext>
            </a:extLst>
          </p:cNvPr>
          <p:cNvSpPr>
            <a:spLocks noGrp="1" noChangeArrowheads="1"/>
          </p:cNvSpPr>
          <p:nvPr>
            <p:ph type="title"/>
          </p:nvPr>
        </p:nvSpPr>
        <p:spPr/>
        <p:txBody>
          <a:bodyPr/>
          <a:lstStyle/>
          <a:p>
            <a:pPr eaLnBrk="1" hangingPunct="1"/>
            <a:r>
              <a:rPr lang="en-US" altLang="ko-KR" b="1">
                <a:ea typeface="굴림" panose="020B0600000101010101" pitchFamily="34" charset="-127"/>
              </a:rPr>
              <a:t>Carry-lookahead logic</a:t>
            </a:r>
          </a:p>
        </p:txBody>
      </p:sp>
      <p:sp>
        <p:nvSpPr>
          <p:cNvPr id="121859" name="Rectangle 10">
            <a:extLst>
              <a:ext uri="{FF2B5EF4-FFF2-40B4-BE49-F238E27FC236}">
                <a16:creationId xmlns:a16="http://schemas.microsoft.com/office/drawing/2014/main" id="{19C3164D-50BF-4141-B8A0-67FF6C331351}"/>
              </a:ext>
            </a:extLst>
          </p:cNvPr>
          <p:cNvSpPr>
            <a:spLocks noGrp="1" noChangeArrowheads="1"/>
          </p:cNvSpPr>
          <p:nvPr>
            <p:ph type="body" idx="1"/>
          </p:nvPr>
        </p:nvSpPr>
        <p:spPr>
          <a:xfrm>
            <a:off x="379413" y="884238"/>
            <a:ext cx="8674100" cy="3646487"/>
          </a:xfrm>
        </p:spPr>
        <p:txBody>
          <a:bodyPr/>
          <a:lstStyle/>
          <a:p>
            <a:pPr eaLnBrk="1" hangingPunct="1">
              <a:tabLst>
                <a:tab pos="1308100" algn="l"/>
              </a:tabLst>
            </a:pPr>
            <a:r>
              <a:rPr lang="en-US" altLang="ko-KR" sz="2000" b="1">
                <a:ea typeface="굴림" panose="020B0600000101010101" pitchFamily="34" charset="-127"/>
              </a:rPr>
              <a:t>Carry </a:t>
            </a:r>
            <a:r>
              <a:rPr lang="en-US" altLang="ko-KR" sz="2000" b="1">
                <a:solidFill>
                  <a:srgbClr val="0000FF"/>
                </a:solidFill>
                <a:ea typeface="굴림" panose="020B0600000101010101" pitchFamily="34" charset="-127"/>
              </a:rPr>
              <a:t>g</a:t>
            </a:r>
            <a:r>
              <a:rPr lang="en-US" altLang="ko-KR" sz="2000" b="1">
                <a:ea typeface="굴림" panose="020B0600000101010101" pitchFamily="34" charset="-127"/>
              </a:rPr>
              <a:t>enerate:  </a:t>
            </a:r>
            <a:r>
              <a:rPr lang="en-US" altLang="ko-KR" sz="2000" b="1">
                <a:solidFill>
                  <a:srgbClr val="0000FF"/>
                </a:solidFill>
                <a:ea typeface="굴림" panose="020B0600000101010101" pitchFamily="34" charset="-127"/>
              </a:rPr>
              <a:t>G</a:t>
            </a:r>
            <a:r>
              <a:rPr lang="en-US" altLang="ko-KR" sz="2000" b="1">
                <a:ea typeface="굴림" panose="020B0600000101010101" pitchFamily="34" charset="-127"/>
              </a:rPr>
              <a:t>i = Ai Bi</a:t>
            </a:r>
          </a:p>
          <a:p>
            <a:pPr marL="742950" lvl="1" indent="-280988" eaLnBrk="1" hangingPunct="1">
              <a:tabLst>
                <a:tab pos="1308100" algn="l"/>
              </a:tabLst>
            </a:pPr>
            <a:r>
              <a:rPr lang="en-US" altLang="ko-KR" sz="1800">
                <a:ea typeface="굴림" panose="020B0600000101010101" pitchFamily="34" charset="-127"/>
              </a:rPr>
              <a:t>must generate carry when A = B = 1</a:t>
            </a:r>
          </a:p>
          <a:p>
            <a:pPr eaLnBrk="1" hangingPunct="1">
              <a:tabLst>
                <a:tab pos="1308100" algn="l"/>
              </a:tabLst>
            </a:pPr>
            <a:r>
              <a:rPr lang="en-US" altLang="ko-KR" sz="2000" b="1">
                <a:ea typeface="굴림" panose="020B0600000101010101" pitchFamily="34" charset="-127"/>
              </a:rPr>
              <a:t>Carry </a:t>
            </a:r>
            <a:r>
              <a:rPr lang="en-US" altLang="ko-KR" sz="2000" b="1">
                <a:solidFill>
                  <a:srgbClr val="0000FF"/>
                </a:solidFill>
                <a:ea typeface="굴림" panose="020B0600000101010101" pitchFamily="34" charset="-127"/>
              </a:rPr>
              <a:t>p</a:t>
            </a:r>
            <a:r>
              <a:rPr lang="en-US" altLang="ko-KR" sz="2000" b="1">
                <a:ea typeface="굴림" panose="020B0600000101010101" pitchFamily="34" charset="-127"/>
              </a:rPr>
              <a:t>ropagate:  </a:t>
            </a:r>
            <a:r>
              <a:rPr lang="en-US" altLang="ko-KR" sz="2000" b="1">
                <a:solidFill>
                  <a:srgbClr val="0000FF"/>
                </a:solidFill>
                <a:ea typeface="굴림" panose="020B0600000101010101" pitchFamily="34" charset="-127"/>
              </a:rPr>
              <a:t>P</a:t>
            </a:r>
            <a:r>
              <a:rPr lang="en-US" altLang="ko-KR" sz="2000" b="1">
                <a:ea typeface="굴림" panose="020B0600000101010101" pitchFamily="34" charset="-127"/>
              </a:rPr>
              <a:t>i = Ai xor Bi</a:t>
            </a:r>
          </a:p>
          <a:p>
            <a:pPr marL="742950" lvl="1" indent="-280988" eaLnBrk="1" hangingPunct="1">
              <a:tabLst>
                <a:tab pos="1308100" algn="l"/>
              </a:tabLst>
            </a:pPr>
            <a:r>
              <a:rPr lang="en-US" altLang="ko-KR" sz="1800">
                <a:ea typeface="굴림" panose="020B0600000101010101" pitchFamily="34" charset="-127"/>
              </a:rPr>
              <a:t>carry-in will equal carry-out here</a:t>
            </a:r>
          </a:p>
          <a:p>
            <a:pPr eaLnBrk="1" hangingPunct="1">
              <a:tabLst>
                <a:tab pos="1308100" algn="l"/>
              </a:tabLst>
            </a:pPr>
            <a:r>
              <a:rPr lang="en-US" altLang="ko-KR" sz="2000" b="1">
                <a:ea typeface="굴림" panose="020B0600000101010101" pitchFamily="34" charset="-127"/>
              </a:rPr>
              <a:t>Sum and Cout can be re-expressed in terms of generate/propagate:</a:t>
            </a:r>
          </a:p>
          <a:p>
            <a:pPr marL="742950" lvl="1" indent="-280988" eaLnBrk="1" hangingPunct="1">
              <a:tabLst>
                <a:tab pos="1308100" algn="l"/>
              </a:tabLst>
            </a:pPr>
            <a:r>
              <a:rPr lang="en-US" altLang="ko-KR" sz="1800">
                <a:ea typeface="굴림" panose="020B0600000101010101" pitchFamily="34" charset="-127"/>
              </a:rPr>
              <a:t>Si	= Ai xor Bi xor Ci</a:t>
            </a:r>
            <a:br>
              <a:rPr lang="en-US" altLang="ko-KR" sz="1800">
                <a:ea typeface="굴림" panose="020B0600000101010101" pitchFamily="34" charset="-127"/>
              </a:rPr>
            </a:br>
            <a:r>
              <a:rPr lang="en-US" altLang="ko-KR" sz="1800">
                <a:ea typeface="굴림" panose="020B0600000101010101" pitchFamily="34" charset="-127"/>
              </a:rPr>
              <a:t>	= Pi xor Ci</a:t>
            </a:r>
          </a:p>
          <a:p>
            <a:pPr marL="742950" lvl="1" indent="-280988" eaLnBrk="1" hangingPunct="1">
              <a:tabLst>
                <a:tab pos="1308100" algn="l"/>
              </a:tabLst>
            </a:pPr>
            <a:r>
              <a:rPr lang="en-US" altLang="ko-KR" sz="1800">
                <a:ea typeface="굴림" panose="020B0600000101010101" pitchFamily="34" charset="-127"/>
              </a:rPr>
              <a:t>C</a:t>
            </a:r>
            <a:r>
              <a:rPr lang="en-US" altLang="ko-KR" sz="1800" baseline="-25000">
                <a:ea typeface="굴림" panose="020B0600000101010101" pitchFamily="34" charset="-127"/>
              </a:rPr>
              <a:t>i+1</a:t>
            </a:r>
            <a:r>
              <a:rPr lang="en-US" altLang="ko-KR" sz="1800">
                <a:ea typeface="굴림" panose="020B0600000101010101" pitchFamily="34" charset="-127"/>
              </a:rPr>
              <a:t>	= Ai Bi + Ai Ci + Bi Ci</a:t>
            </a:r>
            <a:br>
              <a:rPr lang="en-US" altLang="ko-KR" sz="1800">
                <a:ea typeface="굴림" panose="020B0600000101010101" pitchFamily="34" charset="-127"/>
              </a:rPr>
            </a:br>
            <a:r>
              <a:rPr lang="en-US" altLang="ko-KR" sz="1800">
                <a:ea typeface="굴림" panose="020B0600000101010101" pitchFamily="34" charset="-127"/>
              </a:rPr>
              <a:t>	= Ai Bi + Ci (Ai + Bi)</a:t>
            </a:r>
            <a:br>
              <a:rPr lang="en-US" altLang="ko-KR" sz="1800">
                <a:ea typeface="굴림" panose="020B0600000101010101" pitchFamily="34" charset="-127"/>
              </a:rPr>
            </a:br>
            <a:r>
              <a:rPr lang="en-US" altLang="ko-KR" sz="1800">
                <a:ea typeface="굴림" panose="020B0600000101010101" pitchFamily="34" charset="-127"/>
              </a:rPr>
              <a:t>	= Ai Bi + Ci (Ai xor Bi)</a:t>
            </a:r>
            <a:br>
              <a:rPr lang="en-US" altLang="ko-KR" sz="1800">
                <a:ea typeface="굴림" panose="020B0600000101010101" pitchFamily="34" charset="-127"/>
              </a:rPr>
            </a:br>
            <a:r>
              <a:rPr lang="en-US" altLang="ko-KR" sz="1800">
                <a:ea typeface="굴림" panose="020B0600000101010101" pitchFamily="34" charset="-127"/>
              </a:rPr>
              <a:t>	= Gi + Ci Pi</a:t>
            </a:r>
          </a:p>
        </p:txBody>
      </p:sp>
      <p:sp>
        <p:nvSpPr>
          <p:cNvPr id="121860" name="Text Box 11">
            <a:extLst>
              <a:ext uri="{FF2B5EF4-FFF2-40B4-BE49-F238E27FC236}">
                <a16:creationId xmlns:a16="http://schemas.microsoft.com/office/drawing/2014/main" id="{27D536E6-E0FC-8440-B8AC-1A7FE9B09AE0}"/>
              </a:ext>
            </a:extLst>
          </p:cNvPr>
          <p:cNvSpPr txBox="1">
            <a:spLocks noChangeArrowheads="1"/>
          </p:cNvSpPr>
          <p:nvPr/>
        </p:nvSpPr>
        <p:spPr bwMode="auto">
          <a:xfrm>
            <a:off x="19050" y="4560888"/>
            <a:ext cx="9271000" cy="701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r>
              <a:rPr lang="en-US" altLang="ko-KR" sz="2000">
                <a:solidFill>
                  <a:srgbClr val="009900"/>
                </a:solidFill>
                <a:latin typeface="Times New Roman" panose="02020603050405020304" pitchFamily="18" charset="0"/>
                <a:ea typeface="굴림" panose="020B0600000101010101" pitchFamily="34" charset="-127"/>
              </a:rPr>
              <a:t>Instead of awaiting the carry from the lower-order bits, we can process the carry in advance. How?</a:t>
            </a:r>
          </a:p>
        </p:txBody>
      </p:sp>
      <p:sp>
        <p:nvSpPr>
          <p:cNvPr id="121861" name="Text Box 12">
            <a:extLst>
              <a:ext uri="{FF2B5EF4-FFF2-40B4-BE49-F238E27FC236}">
                <a16:creationId xmlns:a16="http://schemas.microsoft.com/office/drawing/2014/main" id="{2C2BAAA7-9315-7B41-A3AC-5CABF257D127}"/>
              </a:ext>
            </a:extLst>
          </p:cNvPr>
          <p:cNvSpPr txBox="1">
            <a:spLocks noChangeArrowheads="1"/>
          </p:cNvSpPr>
          <p:nvPr/>
        </p:nvSpPr>
        <p:spPr bwMode="auto">
          <a:xfrm>
            <a:off x="0" y="5229225"/>
            <a:ext cx="9251950" cy="1311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r>
              <a:rPr lang="en-US" altLang="ko-KR" sz="2000">
                <a:solidFill>
                  <a:srgbClr val="009900"/>
                </a:solidFill>
                <a:latin typeface="Times New Roman" panose="02020603050405020304" pitchFamily="18" charset="0"/>
                <a:ea typeface="굴림" panose="020B0600000101010101" pitchFamily="34" charset="-127"/>
              </a:rPr>
              <a:t>In order to do so, the carry should be derived from the lower-order data bits directly. First of all, let’s look at two new functions: Gi and Pi. Then Si and C</a:t>
            </a:r>
            <a:r>
              <a:rPr lang="en-US" altLang="ko-KR" sz="2000" baseline="-25000">
                <a:solidFill>
                  <a:srgbClr val="009900"/>
                </a:solidFill>
                <a:latin typeface="Times New Roman" panose="02020603050405020304" pitchFamily="18" charset="0"/>
                <a:ea typeface="굴림" panose="020B0600000101010101" pitchFamily="34" charset="-127"/>
              </a:rPr>
              <a:t>i+1</a:t>
            </a:r>
            <a:r>
              <a:rPr lang="en-US" altLang="ko-KR" sz="2000">
                <a:solidFill>
                  <a:srgbClr val="009900"/>
                </a:solidFill>
                <a:latin typeface="Times New Roman" panose="02020603050405020304" pitchFamily="18" charset="0"/>
                <a:ea typeface="굴림" panose="020B0600000101010101" pitchFamily="34" charset="-127"/>
              </a:rPr>
              <a:t> can be rewritten as shown in the above. Actually, those imply two cases. When Gi is true, there is always a carry-out. If Pi is true, a carry-out depends on a carry-in.</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71200924-A857-614F-A7FB-E40B483A884A}"/>
                  </a:ext>
                </a:extLst>
              </p14:cNvPr>
              <p14:cNvContentPartPr/>
              <p14:nvPr/>
            </p14:nvContentPartPr>
            <p14:xfrm>
              <a:off x="574560" y="396000"/>
              <a:ext cx="6977520" cy="3889440"/>
            </p14:xfrm>
          </p:contentPart>
        </mc:Choice>
        <mc:Fallback>
          <p:pic>
            <p:nvPicPr>
              <p:cNvPr id="2" name="Ink 1">
                <a:extLst>
                  <a:ext uri="{FF2B5EF4-FFF2-40B4-BE49-F238E27FC236}">
                    <a16:creationId xmlns:a16="http://schemas.microsoft.com/office/drawing/2014/main" id="{71200924-A857-614F-A7FB-E40B483A884A}"/>
                  </a:ext>
                </a:extLst>
              </p:cNvPr>
              <p:cNvPicPr/>
              <p:nvPr/>
            </p:nvPicPr>
            <p:blipFill>
              <a:blip r:embed="rId4"/>
              <a:stretch>
                <a:fillRect/>
              </a:stretch>
            </p:blipFill>
            <p:spPr>
              <a:xfrm>
                <a:off x="565200" y="386640"/>
                <a:ext cx="6996240" cy="39081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9621F6BF-7926-EA43-8D54-3E31C7C97391}"/>
                  </a:ext>
                </a:extLst>
              </p14:cNvPr>
              <p14:cNvContentPartPr/>
              <p14:nvPr/>
            </p14:nvContentPartPr>
            <p14:xfrm>
              <a:off x="3119400" y="91800"/>
              <a:ext cx="4389480" cy="1961640"/>
            </p14:xfrm>
          </p:contentPart>
        </mc:Choice>
        <mc:Fallback>
          <p:pic>
            <p:nvPicPr>
              <p:cNvPr id="3" name="Ink 2">
                <a:extLst>
                  <a:ext uri="{FF2B5EF4-FFF2-40B4-BE49-F238E27FC236}">
                    <a16:creationId xmlns:a16="http://schemas.microsoft.com/office/drawing/2014/main" id="{9621F6BF-7926-EA43-8D54-3E31C7C97391}"/>
                  </a:ext>
                </a:extLst>
              </p:cNvPr>
              <p:cNvPicPr/>
              <p:nvPr/>
            </p:nvPicPr>
            <p:blipFill>
              <a:blip r:embed="rId6"/>
              <a:stretch>
                <a:fillRect/>
              </a:stretch>
            </p:blipFill>
            <p:spPr>
              <a:xfrm>
                <a:off x="3110040" y="82440"/>
                <a:ext cx="4408200" cy="1980360"/>
              </a:xfrm>
              <a:prstGeom prst="rect">
                <a:avLst/>
              </a:prstGeom>
            </p:spPr>
          </p:pic>
        </mc:Fallback>
      </mc:AlternateContent>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슬라이드 번호 개체 틀 5">
            <a:extLst>
              <a:ext uri="{FF2B5EF4-FFF2-40B4-BE49-F238E27FC236}">
                <a16:creationId xmlns:a16="http://schemas.microsoft.com/office/drawing/2014/main" id="{63737F16-3F7E-074B-B3CC-4D74106AF56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5BEC21DF-532C-7B48-85B4-51797110B7B2}" type="slidenum">
              <a:rPr lang="en-US" altLang="en-US" sz="1200" smtClean="0">
                <a:latin typeface="Garamond" panose="02020404030301010803" pitchFamily="18" charset="0"/>
              </a:rPr>
              <a:pPr>
                <a:spcBef>
                  <a:spcPct val="0"/>
                </a:spcBef>
                <a:buClrTx/>
                <a:buSzTx/>
                <a:buFontTx/>
                <a:buNone/>
              </a:pPr>
              <a:t>47</a:t>
            </a:fld>
            <a:endParaRPr lang="en-US" altLang="en-US" sz="1200">
              <a:latin typeface="Garamond" panose="02020404030301010803" pitchFamily="18" charset="0"/>
            </a:endParaRPr>
          </a:p>
        </p:txBody>
      </p:sp>
      <p:sp>
        <p:nvSpPr>
          <p:cNvPr id="123906" name="Rectangle 9">
            <a:extLst>
              <a:ext uri="{FF2B5EF4-FFF2-40B4-BE49-F238E27FC236}">
                <a16:creationId xmlns:a16="http://schemas.microsoft.com/office/drawing/2014/main" id="{888960D4-4F55-C94F-94A7-523BBB83AD7E}"/>
              </a:ext>
            </a:extLst>
          </p:cNvPr>
          <p:cNvSpPr>
            <a:spLocks noGrp="1" noChangeArrowheads="1"/>
          </p:cNvSpPr>
          <p:nvPr>
            <p:ph type="title"/>
          </p:nvPr>
        </p:nvSpPr>
        <p:spPr/>
        <p:txBody>
          <a:bodyPr/>
          <a:lstStyle/>
          <a:p>
            <a:pPr eaLnBrk="1" hangingPunct="1"/>
            <a:r>
              <a:rPr lang="en-US" altLang="ko-KR" b="1">
                <a:ea typeface="굴림" panose="020B0600000101010101" pitchFamily="34" charset="-127"/>
              </a:rPr>
              <a:t>Carry-lookahead logic (cont’d)</a:t>
            </a:r>
          </a:p>
        </p:txBody>
      </p:sp>
      <p:sp>
        <p:nvSpPr>
          <p:cNvPr id="123907" name="Rectangle 10">
            <a:extLst>
              <a:ext uri="{FF2B5EF4-FFF2-40B4-BE49-F238E27FC236}">
                <a16:creationId xmlns:a16="http://schemas.microsoft.com/office/drawing/2014/main" id="{EFF67428-78CA-134E-B365-FF10BBBAA3A2}"/>
              </a:ext>
            </a:extLst>
          </p:cNvPr>
          <p:cNvSpPr>
            <a:spLocks noGrp="1" noChangeArrowheads="1"/>
          </p:cNvSpPr>
          <p:nvPr>
            <p:ph type="body" idx="1"/>
          </p:nvPr>
        </p:nvSpPr>
        <p:spPr>
          <a:xfrm>
            <a:off x="320675" y="887413"/>
            <a:ext cx="8874125" cy="3657600"/>
          </a:xfrm>
        </p:spPr>
        <p:txBody>
          <a:bodyPr/>
          <a:lstStyle/>
          <a:p>
            <a:pPr eaLnBrk="1" hangingPunct="1"/>
            <a:r>
              <a:rPr lang="en-US" altLang="ko-KR" sz="2000" b="1">
                <a:ea typeface="굴림" panose="020B0600000101010101" pitchFamily="34" charset="-127"/>
              </a:rPr>
              <a:t>Re-express the carry logic as follows:</a:t>
            </a:r>
          </a:p>
          <a:p>
            <a:pPr marL="750888" lvl="1" indent="-288925" eaLnBrk="1" hangingPunct="1"/>
            <a:r>
              <a:rPr lang="en-US" altLang="ko-KR" sz="1800">
                <a:ea typeface="굴림" panose="020B0600000101010101" pitchFamily="34" charset="-127"/>
              </a:rPr>
              <a:t>C1 = G0 + P0 C0</a:t>
            </a:r>
          </a:p>
          <a:p>
            <a:pPr marL="750888" lvl="1" indent="-288925" eaLnBrk="1" hangingPunct="1"/>
            <a:r>
              <a:rPr lang="en-US" altLang="ko-KR" sz="1800">
                <a:ea typeface="굴림" panose="020B0600000101010101" pitchFamily="34" charset="-127"/>
              </a:rPr>
              <a:t>C2 = G1 + P1 C1 = G1 + P1 G0 + P1 P0 C0</a:t>
            </a:r>
          </a:p>
          <a:p>
            <a:pPr marL="750888" lvl="1" indent="-288925" eaLnBrk="1" hangingPunct="1"/>
            <a:r>
              <a:rPr lang="en-US" altLang="ko-KR" sz="1800">
                <a:ea typeface="굴림" panose="020B0600000101010101" pitchFamily="34" charset="-127"/>
              </a:rPr>
              <a:t>C3 = G2 + P2 C2 = G2 + P2 G1 + P2 P1 G0 + P2 P1 P0 C0</a:t>
            </a:r>
          </a:p>
          <a:p>
            <a:pPr marL="750888" lvl="1" indent="-288925" eaLnBrk="1" hangingPunct="1"/>
            <a:r>
              <a:rPr lang="en-US" altLang="ko-KR" sz="1800">
                <a:ea typeface="굴림" panose="020B0600000101010101" pitchFamily="34" charset="-127"/>
              </a:rPr>
              <a:t>C4 = G3 + P3 C3 = G3 + P3 G2 + P3 P2 G1 + P3 P2 P1 G0</a:t>
            </a:r>
            <a:br>
              <a:rPr lang="en-US" altLang="ko-KR" sz="1800">
                <a:ea typeface="굴림" panose="020B0600000101010101" pitchFamily="34" charset="-127"/>
              </a:rPr>
            </a:br>
            <a:r>
              <a:rPr lang="en-US" altLang="ko-KR" sz="1800">
                <a:ea typeface="굴림" panose="020B0600000101010101" pitchFamily="34" charset="-127"/>
              </a:rPr>
              <a:t>                                                                              + P3 P2 P1 P0 C0</a:t>
            </a:r>
            <a:br>
              <a:rPr lang="en-US" altLang="ko-KR" sz="1800">
                <a:ea typeface="굴림" panose="020B0600000101010101" pitchFamily="34" charset="-127"/>
              </a:rPr>
            </a:br>
            <a:endParaRPr lang="en-US" altLang="ko-KR" sz="1800">
              <a:ea typeface="굴림" panose="020B0600000101010101" pitchFamily="34" charset="-127"/>
            </a:endParaRPr>
          </a:p>
          <a:p>
            <a:pPr eaLnBrk="1" hangingPunct="1"/>
            <a:r>
              <a:rPr lang="en-US" altLang="ko-KR" sz="2000" b="1">
                <a:ea typeface="굴림" panose="020B0600000101010101" pitchFamily="34" charset="-127"/>
              </a:rPr>
              <a:t>Each of the carry equations can be implemented with two-level logic</a:t>
            </a:r>
          </a:p>
          <a:p>
            <a:pPr marL="750888" lvl="1" indent="-288925" eaLnBrk="1" hangingPunct="1"/>
            <a:r>
              <a:rPr lang="en-US" altLang="ko-KR" sz="1800">
                <a:ea typeface="굴림" panose="020B0600000101010101" pitchFamily="34" charset="-127"/>
              </a:rPr>
              <a:t>all inputs are now directly derived from data inputs and not from </a:t>
            </a:r>
            <a:br>
              <a:rPr lang="en-US" altLang="ko-KR" sz="1800">
                <a:ea typeface="굴림" panose="020B0600000101010101" pitchFamily="34" charset="-127"/>
              </a:rPr>
            </a:br>
            <a:r>
              <a:rPr lang="en-US" altLang="ko-KR" sz="1800">
                <a:ea typeface="굴림" panose="020B0600000101010101" pitchFamily="34" charset="-127"/>
              </a:rPr>
              <a:t>intermediate carries</a:t>
            </a:r>
          </a:p>
          <a:p>
            <a:pPr marL="750888" lvl="1" indent="-288925" eaLnBrk="1" hangingPunct="1"/>
            <a:r>
              <a:rPr lang="en-US" altLang="ko-KR" sz="1800">
                <a:ea typeface="굴림" panose="020B0600000101010101" pitchFamily="34" charset="-127"/>
              </a:rPr>
              <a:t>this allows computation of all sum outputs to proceed in parallel</a:t>
            </a:r>
          </a:p>
        </p:txBody>
      </p:sp>
      <p:sp>
        <p:nvSpPr>
          <p:cNvPr id="123908" name="Text Box 11">
            <a:extLst>
              <a:ext uri="{FF2B5EF4-FFF2-40B4-BE49-F238E27FC236}">
                <a16:creationId xmlns:a16="http://schemas.microsoft.com/office/drawing/2014/main" id="{15FDEC95-16DA-4145-8010-C674893021B2}"/>
              </a:ext>
            </a:extLst>
          </p:cNvPr>
          <p:cNvSpPr txBox="1">
            <a:spLocks noChangeArrowheads="1"/>
          </p:cNvSpPr>
          <p:nvPr/>
        </p:nvSpPr>
        <p:spPr bwMode="auto">
          <a:xfrm>
            <a:off x="19050" y="4713288"/>
            <a:ext cx="9271000" cy="1311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r>
              <a:rPr lang="en-US" altLang="ko-KR" sz="2000">
                <a:solidFill>
                  <a:srgbClr val="009900"/>
                </a:solidFill>
                <a:latin typeface="Times New Roman" panose="02020603050405020304" pitchFamily="18" charset="0"/>
                <a:ea typeface="굴림" panose="020B0600000101010101" pitchFamily="34" charset="-127"/>
              </a:rPr>
              <a:t>Then all the carries are calculated by the expanding Pi and Gi as shown in the above, which is called the carry-lookahead logic. Note that all carries are now just two-level logic functions. So here is the bottom line: there is a tradeoff between the number of gates and the delay.</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BA20C6F7-195A-B140-93A3-EDC50364A8FC}"/>
                  </a:ext>
                </a:extLst>
              </p14:cNvPr>
              <p14:cNvContentPartPr/>
              <p14:nvPr/>
            </p14:nvContentPartPr>
            <p14:xfrm>
              <a:off x="7551360" y="1183320"/>
              <a:ext cx="1565640" cy="1467000"/>
            </p14:xfrm>
          </p:contentPart>
        </mc:Choice>
        <mc:Fallback>
          <p:pic>
            <p:nvPicPr>
              <p:cNvPr id="2" name="Ink 1">
                <a:extLst>
                  <a:ext uri="{FF2B5EF4-FFF2-40B4-BE49-F238E27FC236}">
                    <a16:creationId xmlns:a16="http://schemas.microsoft.com/office/drawing/2014/main" id="{BA20C6F7-195A-B140-93A3-EDC50364A8FC}"/>
                  </a:ext>
                </a:extLst>
              </p:cNvPr>
              <p:cNvPicPr/>
              <p:nvPr/>
            </p:nvPicPr>
            <p:blipFill>
              <a:blip r:embed="rId4"/>
              <a:stretch>
                <a:fillRect/>
              </a:stretch>
            </p:blipFill>
            <p:spPr>
              <a:xfrm>
                <a:off x="7542000" y="1173960"/>
                <a:ext cx="1584360" cy="14857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F977C82B-75B2-1346-9734-972F79BA7433}"/>
                  </a:ext>
                </a:extLst>
              </p14:cNvPr>
              <p14:cNvContentPartPr/>
              <p14:nvPr/>
            </p14:nvContentPartPr>
            <p14:xfrm>
              <a:off x="6798600" y="1526400"/>
              <a:ext cx="2255400" cy="2957040"/>
            </p14:xfrm>
          </p:contentPart>
        </mc:Choice>
        <mc:Fallback>
          <p:pic>
            <p:nvPicPr>
              <p:cNvPr id="3" name="Ink 2">
                <a:extLst>
                  <a:ext uri="{FF2B5EF4-FFF2-40B4-BE49-F238E27FC236}">
                    <a16:creationId xmlns:a16="http://schemas.microsoft.com/office/drawing/2014/main" id="{F977C82B-75B2-1346-9734-972F79BA7433}"/>
                  </a:ext>
                </a:extLst>
              </p:cNvPr>
              <p:cNvPicPr/>
              <p:nvPr/>
            </p:nvPicPr>
            <p:blipFill>
              <a:blip r:embed="rId6"/>
              <a:stretch>
                <a:fillRect/>
              </a:stretch>
            </p:blipFill>
            <p:spPr>
              <a:xfrm>
                <a:off x="6789240" y="1517040"/>
                <a:ext cx="2274120" cy="2975760"/>
              </a:xfrm>
              <a:prstGeom prst="rect">
                <a:avLst/>
              </a:prstGeom>
            </p:spPr>
          </p:pic>
        </mc:Fallback>
      </mc:AlternateContent>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슬라이드 번호 개체 틀 5">
            <a:extLst>
              <a:ext uri="{FF2B5EF4-FFF2-40B4-BE49-F238E27FC236}">
                <a16:creationId xmlns:a16="http://schemas.microsoft.com/office/drawing/2014/main" id="{5E4BDE89-B813-1644-9A54-34A492C9455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F0FDA299-D911-A843-95E7-FAA3A097AF49}" type="slidenum">
              <a:rPr lang="en-US" altLang="en-US" sz="1200" smtClean="0">
                <a:latin typeface="Garamond" panose="02020404030301010803" pitchFamily="18" charset="0"/>
              </a:rPr>
              <a:pPr>
                <a:spcBef>
                  <a:spcPct val="0"/>
                </a:spcBef>
                <a:buClrTx/>
                <a:buSzTx/>
                <a:buFontTx/>
                <a:buNone/>
              </a:pPr>
              <a:t>48</a:t>
            </a:fld>
            <a:endParaRPr lang="en-US" altLang="en-US" sz="1200">
              <a:latin typeface="Garamond" panose="02020404030301010803" pitchFamily="18" charset="0"/>
            </a:endParaRPr>
          </a:p>
        </p:txBody>
      </p:sp>
      <p:sp>
        <p:nvSpPr>
          <p:cNvPr id="125954" name="Rectangle 9">
            <a:extLst>
              <a:ext uri="{FF2B5EF4-FFF2-40B4-BE49-F238E27FC236}">
                <a16:creationId xmlns:a16="http://schemas.microsoft.com/office/drawing/2014/main" id="{077F4F65-B222-B042-BA5B-301C1B00C8E1}"/>
              </a:ext>
            </a:extLst>
          </p:cNvPr>
          <p:cNvSpPr>
            <a:spLocks noChangeArrowheads="1"/>
          </p:cNvSpPr>
          <p:nvPr/>
        </p:nvSpPr>
        <p:spPr bwMode="auto">
          <a:xfrm>
            <a:off x="6230938" y="5375275"/>
            <a:ext cx="3683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0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G3</a:t>
            </a:r>
          </a:p>
        </p:txBody>
      </p:sp>
      <p:sp>
        <p:nvSpPr>
          <p:cNvPr id="125955" name="Line 10">
            <a:extLst>
              <a:ext uri="{FF2B5EF4-FFF2-40B4-BE49-F238E27FC236}">
                <a16:creationId xmlns:a16="http://schemas.microsoft.com/office/drawing/2014/main" id="{268260D1-2317-8847-A3B6-B856146E733F}"/>
              </a:ext>
            </a:extLst>
          </p:cNvPr>
          <p:cNvSpPr>
            <a:spLocks noChangeShapeType="1"/>
          </p:cNvSpPr>
          <p:nvPr/>
        </p:nvSpPr>
        <p:spPr bwMode="auto">
          <a:xfrm>
            <a:off x="862013" y="3490913"/>
            <a:ext cx="3175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5956" name="Line 11">
            <a:extLst>
              <a:ext uri="{FF2B5EF4-FFF2-40B4-BE49-F238E27FC236}">
                <a16:creationId xmlns:a16="http://schemas.microsoft.com/office/drawing/2014/main" id="{FC2F426F-8FD0-7840-A1D5-F90A9E4C2D43}"/>
              </a:ext>
            </a:extLst>
          </p:cNvPr>
          <p:cNvSpPr>
            <a:spLocks noChangeShapeType="1"/>
          </p:cNvSpPr>
          <p:nvPr/>
        </p:nvSpPr>
        <p:spPr bwMode="auto">
          <a:xfrm>
            <a:off x="862013" y="3846513"/>
            <a:ext cx="3302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5957" name="Line 12">
            <a:extLst>
              <a:ext uri="{FF2B5EF4-FFF2-40B4-BE49-F238E27FC236}">
                <a16:creationId xmlns:a16="http://schemas.microsoft.com/office/drawing/2014/main" id="{79A137F2-755B-FB40-89E0-2588B94BB3F4}"/>
              </a:ext>
            </a:extLst>
          </p:cNvPr>
          <p:cNvSpPr>
            <a:spLocks noChangeShapeType="1"/>
          </p:cNvSpPr>
          <p:nvPr/>
        </p:nvSpPr>
        <p:spPr bwMode="auto">
          <a:xfrm flipV="1">
            <a:off x="855663" y="3484563"/>
            <a:ext cx="0" cy="3683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5958" name="Arc 13">
            <a:extLst>
              <a:ext uri="{FF2B5EF4-FFF2-40B4-BE49-F238E27FC236}">
                <a16:creationId xmlns:a16="http://schemas.microsoft.com/office/drawing/2014/main" id="{B7CEC190-DB19-C349-8EAD-ECEE9462B7DF}"/>
              </a:ext>
            </a:extLst>
          </p:cNvPr>
          <p:cNvSpPr>
            <a:spLocks/>
          </p:cNvSpPr>
          <p:nvPr/>
        </p:nvSpPr>
        <p:spPr bwMode="auto">
          <a:xfrm>
            <a:off x="1185863" y="3498850"/>
            <a:ext cx="158750" cy="18415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w="12700" cap="rnd">
            <a:solidFill>
              <a:srgbClr val="000000"/>
            </a:solidFill>
            <a:round/>
            <a:headEnd/>
            <a:tailEnd/>
          </a:ln>
        </p:spPr>
        <p:txBody>
          <a:bodyPr wrap="none" anchor="ctr"/>
          <a:lstStyle/>
          <a:p>
            <a:endParaRPr lang="ko-KR" altLang="en-US"/>
          </a:p>
        </p:txBody>
      </p:sp>
      <p:sp>
        <p:nvSpPr>
          <p:cNvPr id="125959" name="Arc 14">
            <a:extLst>
              <a:ext uri="{FF2B5EF4-FFF2-40B4-BE49-F238E27FC236}">
                <a16:creationId xmlns:a16="http://schemas.microsoft.com/office/drawing/2014/main" id="{2ECC93D9-AF98-6D4E-995F-38B742893E07}"/>
              </a:ext>
            </a:extLst>
          </p:cNvPr>
          <p:cNvSpPr>
            <a:spLocks/>
          </p:cNvSpPr>
          <p:nvPr/>
        </p:nvSpPr>
        <p:spPr bwMode="auto">
          <a:xfrm>
            <a:off x="1185863" y="3675063"/>
            <a:ext cx="158750" cy="177800"/>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w="12700" cap="rnd">
            <a:solidFill>
              <a:srgbClr val="000000"/>
            </a:solidFill>
            <a:round/>
            <a:headEnd/>
            <a:tailEnd/>
          </a:ln>
        </p:spPr>
        <p:txBody>
          <a:bodyPr wrap="none" anchor="ctr"/>
          <a:lstStyle/>
          <a:p>
            <a:endParaRPr lang="ko-KR" altLang="en-US"/>
          </a:p>
        </p:txBody>
      </p:sp>
      <p:sp>
        <p:nvSpPr>
          <p:cNvPr id="125960" name="Arc 15">
            <a:extLst>
              <a:ext uri="{FF2B5EF4-FFF2-40B4-BE49-F238E27FC236}">
                <a16:creationId xmlns:a16="http://schemas.microsoft.com/office/drawing/2014/main" id="{AE4696B5-A8BC-5647-8A1E-EFA2F99F43A9}"/>
              </a:ext>
            </a:extLst>
          </p:cNvPr>
          <p:cNvSpPr>
            <a:spLocks/>
          </p:cNvSpPr>
          <p:nvPr/>
        </p:nvSpPr>
        <p:spPr bwMode="auto">
          <a:xfrm>
            <a:off x="1585913" y="3587750"/>
            <a:ext cx="76200" cy="1524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25961" name="Arc 16">
            <a:extLst>
              <a:ext uri="{FF2B5EF4-FFF2-40B4-BE49-F238E27FC236}">
                <a16:creationId xmlns:a16="http://schemas.microsoft.com/office/drawing/2014/main" id="{3D86C977-8A32-3E4A-A18D-F14C6DAC2573}"/>
              </a:ext>
            </a:extLst>
          </p:cNvPr>
          <p:cNvSpPr>
            <a:spLocks/>
          </p:cNvSpPr>
          <p:nvPr/>
        </p:nvSpPr>
        <p:spPr bwMode="auto">
          <a:xfrm>
            <a:off x="1585913" y="3587750"/>
            <a:ext cx="520700" cy="17145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25962" name="Arc 17">
            <a:extLst>
              <a:ext uri="{FF2B5EF4-FFF2-40B4-BE49-F238E27FC236}">
                <a16:creationId xmlns:a16="http://schemas.microsoft.com/office/drawing/2014/main" id="{7B2AC3AE-04B0-CA44-A8C5-E335616C8D63}"/>
              </a:ext>
            </a:extLst>
          </p:cNvPr>
          <p:cNvSpPr>
            <a:spLocks/>
          </p:cNvSpPr>
          <p:nvPr/>
        </p:nvSpPr>
        <p:spPr bwMode="auto">
          <a:xfrm>
            <a:off x="1617663" y="3738563"/>
            <a:ext cx="488950" cy="165100"/>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25963" name="Arc 18">
            <a:extLst>
              <a:ext uri="{FF2B5EF4-FFF2-40B4-BE49-F238E27FC236}">
                <a16:creationId xmlns:a16="http://schemas.microsoft.com/office/drawing/2014/main" id="{404F4E4C-38C1-AC40-8619-A1F77557E8EB}"/>
              </a:ext>
            </a:extLst>
          </p:cNvPr>
          <p:cNvSpPr>
            <a:spLocks/>
          </p:cNvSpPr>
          <p:nvPr/>
        </p:nvSpPr>
        <p:spPr bwMode="auto">
          <a:xfrm>
            <a:off x="1585913" y="3738563"/>
            <a:ext cx="76200" cy="165100"/>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25964" name="Line 19">
            <a:extLst>
              <a:ext uri="{FF2B5EF4-FFF2-40B4-BE49-F238E27FC236}">
                <a16:creationId xmlns:a16="http://schemas.microsoft.com/office/drawing/2014/main" id="{AB6FBF0A-2B8D-8448-8959-AE4A4E6462A0}"/>
              </a:ext>
            </a:extLst>
          </p:cNvPr>
          <p:cNvSpPr>
            <a:spLocks noChangeShapeType="1"/>
          </p:cNvSpPr>
          <p:nvPr/>
        </p:nvSpPr>
        <p:spPr bwMode="auto">
          <a:xfrm>
            <a:off x="1624013" y="3656013"/>
            <a:ext cx="127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5965" name="Line 20">
            <a:extLst>
              <a:ext uri="{FF2B5EF4-FFF2-40B4-BE49-F238E27FC236}">
                <a16:creationId xmlns:a16="http://schemas.microsoft.com/office/drawing/2014/main" id="{A5805697-1E2B-9148-869F-2C1659BD0C91}"/>
              </a:ext>
            </a:extLst>
          </p:cNvPr>
          <p:cNvSpPr>
            <a:spLocks noChangeShapeType="1"/>
          </p:cNvSpPr>
          <p:nvPr/>
        </p:nvSpPr>
        <p:spPr bwMode="auto">
          <a:xfrm>
            <a:off x="1624013" y="3808413"/>
            <a:ext cx="127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5966" name="Line 21">
            <a:extLst>
              <a:ext uri="{FF2B5EF4-FFF2-40B4-BE49-F238E27FC236}">
                <a16:creationId xmlns:a16="http://schemas.microsoft.com/office/drawing/2014/main" id="{5964857D-3877-E64B-84E3-BDA652EE3A77}"/>
              </a:ext>
            </a:extLst>
          </p:cNvPr>
          <p:cNvSpPr>
            <a:spLocks noChangeShapeType="1"/>
          </p:cNvSpPr>
          <p:nvPr/>
        </p:nvSpPr>
        <p:spPr bwMode="auto">
          <a:xfrm>
            <a:off x="862013" y="4430713"/>
            <a:ext cx="3175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5967" name="Line 22">
            <a:extLst>
              <a:ext uri="{FF2B5EF4-FFF2-40B4-BE49-F238E27FC236}">
                <a16:creationId xmlns:a16="http://schemas.microsoft.com/office/drawing/2014/main" id="{0AEB427E-3C01-6A41-A847-DFB751B4450E}"/>
              </a:ext>
            </a:extLst>
          </p:cNvPr>
          <p:cNvSpPr>
            <a:spLocks noChangeShapeType="1"/>
          </p:cNvSpPr>
          <p:nvPr/>
        </p:nvSpPr>
        <p:spPr bwMode="auto">
          <a:xfrm>
            <a:off x="862013" y="4786313"/>
            <a:ext cx="3302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5968" name="Line 23">
            <a:extLst>
              <a:ext uri="{FF2B5EF4-FFF2-40B4-BE49-F238E27FC236}">
                <a16:creationId xmlns:a16="http://schemas.microsoft.com/office/drawing/2014/main" id="{61568AC0-A304-CA45-983B-5D1205D7B5E8}"/>
              </a:ext>
            </a:extLst>
          </p:cNvPr>
          <p:cNvSpPr>
            <a:spLocks noChangeShapeType="1"/>
          </p:cNvSpPr>
          <p:nvPr/>
        </p:nvSpPr>
        <p:spPr bwMode="auto">
          <a:xfrm>
            <a:off x="855663" y="4437063"/>
            <a:ext cx="0" cy="3429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5969" name="Arc 24">
            <a:extLst>
              <a:ext uri="{FF2B5EF4-FFF2-40B4-BE49-F238E27FC236}">
                <a16:creationId xmlns:a16="http://schemas.microsoft.com/office/drawing/2014/main" id="{45330229-C7D8-9B43-9016-06A39A3C7496}"/>
              </a:ext>
            </a:extLst>
          </p:cNvPr>
          <p:cNvSpPr>
            <a:spLocks/>
          </p:cNvSpPr>
          <p:nvPr/>
        </p:nvSpPr>
        <p:spPr bwMode="auto">
          <a:xfrm>
            <a:off x="1185863" y="4438650"/>
            <a:ext cx="158750" cy="18415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w="12700" cap="rnd">
            <a:solidFill>
              <a:srgbClr val="000000"/>
            </a:solidFill>
            <a:round/>
            <a:headEnd/>
            <a:tailEnd/>
          </a:ln>
        </p:spPr>
        <p:txBody>
          <a:bodyPr wrap="none" anchor="ctr"/>
          <a:lstStyle/>
          <a:p>
            <a:endParaRPr lang="ko-KR" altLang="en-US"/>
          </a:p>
        </p:txBody>
      </p:sp>
      <p:sp>
        <p:nvSpPr>
          <p:cNvPr id="125970" name="Arc 25">
            <a:extLst>
              <a:ext uri="{FF2B5EF4-FFF2-40B4-BE49-F238E27FC236}">
                <a16:creationId xmlns:a16="http://schemas.microsoft.com/office/drawing/2014/main" id="{F270F58E-3156-D34C-8706-8DFD70DC31A6}"/>
              </a:ext>
            </a:extLst>
          </p:cNvPr>
          <p:cNvSpPr>
            <a:spLocks/>
          </p:cNvSpPr>
          <p:nvPr/>
        </p:nvSpPr>
        <p:spPr bwMode="auto">
          <a:xfrm>
            <a:off x="1185863" y="4614863"/>
            <a:ext cx="158750" cy="177800"/>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w="12700" cap="rnd">
            <a:solidFill>
              <a:srgbClr val="000000"/>
            </a:solidFill>
            <a:round/>
            <a:headEnd/>
            <a:tailEnd/>
          </a:ln>
        </p:spPr>
        <p:txBody>
          <a:bodyPr wrap="none" anchor="ctr"/>
          <a:lstStyle/>
          <a:p>
            <a:endParaRPr lang="ko-KR" altLang="en-US"/>
          </a:p>
        </p:txBody>
      </p:sp>
      <p:sp>
        <p:nvSpPr>
          <p:cNvPr id="125971" name="Line 26">
            <a:extLst>
              <a:ext uri="{FF2B5EF4-FFF2-40B4-BE49-F238E27FC236}">
                <a16:creationId xmlns:a16="http://schemas.microsoft.com/office/drawing/2014/main" id="{32107818-1482-3D48-B1E1-896611D63392}"/>
              </a:ext>
            </a:extLst>
          </p:cNvPr>
          <p:cNvSpPr>
            <a:spLocks noChangeShapeType="1"/>
          </p:cNvSpPr>
          <p:nvPr/>
        </p:nvSpPr>
        <p:spPr bwMode="auto">
          <a:xfrm>
            <a:off x="862013" y="4875213"/>
            <a:ext cx="3175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5972" name="Line 27">
            <a:extLst>
              <a:ext uri="{FF2B5EF4-FFF2-40B4-BE49-F238E27FC236}">
                <a16:creationId xmlns:a16="http://schemas.microsoft.com/office/drawing/2014/main" id="{F35D5F67-C631-0F4B-8C83-C5FEA22B961D}"/>
              </a:ext>
            </a:extLst>
          </p:cNvPr>
          <p:cNvSpPr>
            <a:spLocks noChangeShapeType="1"/>
          </p:cNvSpPr>
          <p:nvPr/>
        </p:nvSpPr>
        <p:spPr bwMode="auto">
          <a:xfrm>
            <a:off x="862013" y="5218113"/>
            <a:ext cx="3302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5973" name="Line 28">
            <a:extLst>
              <a:ext uri="{FF2B5EF4-FFF2-40B4-BE49-F238E27FC236}">
                <a16:creationId xmlns:a16="http://schemas.microsoft.com/office/drawing/2014/main" id="{BE01A8A4-622F-C749-B224-141FBC5B7AC3}"/>
              </a:ext>
            </a:extLst>
          </p:cNvPr>
          <p:cNvSpPr>
            <a:spLocks noChangeShapeType="1"/>
          </p:cNvSpPr>
          <p:nvPr/>
        </p:nvSpPr>
        <p:spPr bwMode="auto">
          <a:xfrm flipV="1">
            <a:off x="855663" y="4868863"/>
            <a:ext cx="0" cy="3556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5974" name="Arc 29">
            <a:extLst>
              <a:ext uri="{FF2B5EF4-FFF2-40B4-BE49-F238E27FC236}">
                <a16:creationId xmlns:a16="http://schemas.microsoft.com/office/drawing/2014/main" id="{BF7756BE-1CDB-C241-85A7-FCA8C262051B}"/>
              </a:ext>
            </a:extLst>
          </p:cNvPr>
          <p:cNvSpPr>
            <a:spLocks/>
          </p:cNvSpPr>
          <p:nvPr/>
        </p:nvSpPr>
        <p:spPr bwMode="auto">
          <a:xfrm>
            <a:off x="1185863" y="4883150"/>
            <a:ext cx="158750" cy="18415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w="12700" cap="rnd">
            <a:solidFill>
              <a:srgbClr val="000000"/>
            </a:solidFill>
            <a:round/>
            <a:headEnd/>
            <a:tailEnd/>
          </a:ln>
        </p:spPr>
        <p:txBody>
          <a:bodyPr wrap="none" anchor="ctr"/>
          <a:lstStyle/>
          <a:p>
            <a:endParaRPr lang="ko-KR" altLang="en-US"/>
          </a:p>
        </p:txBody>
      </p:sp>
      <p:sp>
        <p:nvSpPr>
          <p:cNvPr id="125975" name="Arc 30">
            <a:extLst>
              <a:ext uri="{FF2B5EF4-FFF2-40B4-BE49-F238E27FC236}">
                <a16:creationId xmlns:a16="http://schemas.microsoft.com/office/drawing/2014/main" id="{D5BA44E5-D952-D64C-A7E4-846E8E04675A}"/>
              </a:ext>
            </a:extLst>
          </p:cNvPr>
          <p:cNvSpPr>
            <a:spLocks/>
          </p:cNvSpPr>
          <p:nvPr/>
        </p:nvSpPr>
        <p:spPr bwMode="auto">
          <a:xfrm>
            <a:off x="1185863" y="5046663"/>
            <a:ext cx="158750" cy="190500"/>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w="12700" cap="rnd">
            <a:solidFill>
              <a:srgbClr val="000000"/>
            </a:solidFill>
            <a:round/>
            <a:headEnd/>
            <a:tailEnd/>
          </a:ln>
        </p:spPr>
        <p:txBody>
          <a:bodyPr wrap="none" anchor="ctr"/>
          <a:lstStyle/>
          <a:p>
            <a:endParaRPr lang="ko-KR" altLang="en-US"/>
          </a:p>
        </p:txBody>
      </p:sp>
      <p:sp>
        <p:nvSpPr>
          <p:cNvPr id="125976" name="Arc 31">
            <a:extLst>
              <a:ext uri="{FF2B5EF4-FFF2-40B4-BE49-F238E27FC236}">
                <a16:creationId xmlns:a16="http://schemas.microsoft.com/office/drawing/2014/main" id="{99E266D4-3BDC-034F-8489-4FF39DA58DBD}"/>
              </a:ext>
            </a:extLst>
          </p:cNvPr>
          <p:cNvSpPr>
            <a:spLocks/>
          </p:cNvSpPr>
          <p:nvPr/>
        </p:nvSpPr>
        <p:spPr bwMode="auto">
          <a:xfrm>
            <a:off x="1566863" y="4895850"/>
            <a:ext cx="514350" cy="17145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w="12700" cap="rnd">
            <a:solidFill>
              <a:srgbClr val="000000"/>
            </a:solidFill>
            <a:round/>
            <a:headEnd/>
            <a:tailEnd/>
          </a:ln>
        </p:spPr>
        <p:txBody>
          <a:bodyPr wrap="none" anchor="ctr"/>
          <a:lstStyle/>
          <a:p>
            <a:endParaRPr lang="ko-KR" altLang="en-US"/>
          </a:p>
        </p:txBody>
      </p:sp>
      <p:sp>
        <p:nvSpPr>
          <p:cNvPr id="125977" name="Arc 32">
            <a:extLst>
              <a:ext uri="{FF2B5EF4-FFF2-40B4-BE49-F238E27FC236}">
                <a16:creationId xmlns:a16="http://schemas.microsoft.com/office/drawing/2014/main" id="{5A58134B-4FEC-3241-B1CC-74D385DB381E}"/>
              </a:ext>
            </a:extLst>
          </p:cNvPr>
          <p:cNvSpPr>
            <a:spLocks/>
          </p:cNvSpPr>
          <p:nvPr/>
        </p:nvSpPr>
        <p:spPr bwMode="auto">
          <a:xfrm>
            <a:off x="1592263" y="5046663"/>
            <a:ext cx="488950" cy="165100"/>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w="12700" cap="rnd">
            <a:solidFill>
              <a:srgbClr val="000000"/>
            </a:solidFill>
            <a:round/>
            <a:headEnd/>
            <a:tailEnd/>
          </a:ln>
        </p:spPr>
        <p:txBody>
          <a:bodyPr wrap="none" anchor="ctr"/>
          <a:lstStyle/>
          <a:p>
            <a:endParaRPr lang="ko-KR" altLang="en-US"/>
          </a:p>
        </p:txBody>
      </p:sp>
      <p:sp>
        <p:nvSpPr>
          <p:cNvPr id="125978" name="Arc 33">
            <a:extLst>
              <a:ext uri="{FF2B5EF4-FFF2-40B4-BE49-F238E27FC236}">
                <a16:creationId xmlns:a16="http://schemas.microsoft.com/office/drawing/2014/main" id="{67880D40-B93A-8141-926B-33CFB9B67A9D}"/>
              </a:ext>
            </a:extLst>
          </p:cNvPr>
          <p:cNvSpPr>
            <a:spLocks/>
          </p:cNvSpPr>
          <p:nvPr/>
        </p:nvSpPr>
        <p:spPr bwMode="auto">
          <a:xfrm>
            <a:off x="1573213" y="5046663"/>
            <a:ext cx="76200" cy="165100"/>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w="12700" cap="rnd">
            <a:solidFill>
              <a:srgbClr val="000000"/>
            </a:solidFill>
            <a:round/>
            <a:headEnd/>
            <a:tailEnd/>
          </a:ln>
        </p:spPr>
        <p:txBody>
          <a:bodyPr wrap="none" anchor="ctr"/>
          <a:lstStyle/>
          <a:p>
            <a:endParaRPr lang="ko-KR" altLang="en-US"/>
          </a:p>
        </p:txBody>
      </p:sp>
      <p:sp>
        <p:nvSpPr>
          <p:cNvPr id="125979" name="Line 34">
            <a:extLst>
              <a:ext uri="{FF2B5EF4-FFF2-40B4-BE49-F238E27FC236}">
                <a16:creationId xmlns:a16="http://schemas.microsoft.com/office/drawing/2014/main" id="{EB77B835-194A-F548-BD8B-81FA7B84F23B}"/>
              </a:ext>
            </a:extLst>
          </p:cNvPr>
          <p:cNvSpPr>
            <a:spLocks noChangeShapeType="1"/>
          </p:cNvSpPr>
          <p:nvPr/>
        </p:nvSpPr>
        <p:spPr bwMode="auto">
          <a:xfrm>
            <a:off x="1617663" y="5053013"/>
            <a:ext cx="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5980" name="Arc 35">
            <a:extLst>
              <a:ext uri="{FF2B5EF4-FFF2-40B4-BE49-F238E27FC236}">
                <a16:creationId xmlns:a16="http://schemas.microsoft.com/office/drawing/2014/main" id="{1B736078-5F39-8A48-BADD-D0167849B858}"/>
              </a:ext>
            </a:extLst>
          </p:cNvPr>
          <p:cNvSpPr>
            <a:spLocks/>
          </p:cNvSpPr>
          <p:nvPr/>
        </p:nvSpPr>
        <p:spPr bwMode="auto">
          <a:xfrm>
            <a:off x="1573213" y="4895850"/>
            <a:ext cx="76200" cy="1524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w="12700" cap="rnd">
            <a:solidFill>
              <a:srgbClr val="000000"/>
            </a:solidFill>
            <a:round/>
            <a:headEnd/>
            <a:tailEnd/>
          </a:ln>
        </p:spPr>
        <p:txBody>
          <a:bodyPr wrap="none" anchor="ctr"/>
          <a:lstStyle/>
          <a:p>
            <a:endParaRPr lang="ko-KR" altLang="en-US"/>
          </a:p>
        </p:txBody>
      </p:sp>
      <p:sp>
        <p:nvSpPr>
          <p:cNvPr id="125981" name="Line 36">
            <a:extLst>
              <a:ext uri="{FF2B5EF4-FFF2-40B4-BE49-F238E27FC236}">
                <a16:creationId xmlns:a16="http://schemas.microsoft.com/office/drawing/2014/main" id="{1DFD0A03-47E6-1648-A5AA-273E9545A369}"/>
              </a:ext>
            </a:extLst>
          </p:cNvPr>
          <p:cNvSpPr>
            <a:spLocks noChangeShapeType="1"/>
          </p:cNvSpPr>
          <p:nvPr/>
        </p:nvSpPr>
        <p:spPr bwMode="auto">
          <a:xfrm>
            <a:off x="3678238" y="3643313"/>
            <a:ext cx="3175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5982" name="Line 37">
            <a:extLst>
              <a:ext uri="{FF2B5EF4-FFF2-40B4-BE49-F238E27FC236}">
                <a16:creationId xmlns:a16="http://schemas.microsoft.com/office/drawing/2014/main" id="{2248B639-E117-0945-814D-CD6B4FA5BC47}"/>
              </a:ext>
            </a:extLst>
          </p:cNvPr>
          <p:cNvSpPr>
            <a:spLocks noChangeShapeType="1"/>
          </p:cNvSpPr>
          <p:nvPr/>
        </p:nvSpPr>
        <p:spPr bwMode="auto">
          <a:xfrm>
            <a:off x="3678238" y="3986213"/>
            <a:ext cx="3302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5983" name="Line 38">
            <a:extLst>
              <a:ext uri="{FF2B5EF4-FFF2-40B4-BE49-F238E27FC236}">
                <a16:creationId xmlns:a16="http://schemas.microsoft.com/office/drawing/2014/main" id="{1BC19B77-3087-334E-A4F1-03BECD6F35CF}"/>
              </a:ext>
            </a:extLst>
          </p:cNvPr>
          <p:cNvSpPr>
            <a:spLocks noChangeShapeType="1"/>
          </p:cNvSpPr>
          <p:nvPr/>
        </p:nvSpPr>
        <p:spPr bwMode="auto">
          <a:xfrm flipV="1">
            <a:off x="3671888" y="3636963"/>
            <a:ext cx="0" cy="3556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5984" name="Line 39">
            <a:extLst>
              <a:ext uri="{FF2B5EF4-FFF2-40B4-BE49-F238E27FC236}">
                <a16:creationId xmlns:a16="http://schemas.microsoft.com/office/drawing/2014/main" id="{94A111E8-D942-D342-951C-38E365F9FE33}"/>
              </a:ext>
            </a:extLst>
          </p:cNvPr>
          <p:cNvSpPr>
            <a:spLocks noChangeShapeType="1"/>
          </p:cNvSpPr>
          <p:nvPr/>
        </p:nvSpPr>
        <p:spPr bwMode="auto">
          <a:xfrm>
            <a:off x="3671888" y="3522663"/>
            <a:ext cx="0" cy="5715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5985" name="Arc 40">
            <a:extLst>
              <a:ext uri="{FF2B5EF4-FFF2-40B4-BE49-F238E27FC236}">
                <a16:creationId xmlns:a16="http://schemas.microsoft.com/office/drawing/2014/main" id="{849D73DB-F171-BD4C-A397-E0AF8F95786C}"/>
              </a:ext>
            </a:extLst>
          </p:cNvPr>
          <p:cNvSpPr>
            <a:spLocks/>
          </p:cNvSpPr>
          <p:nvPr/>
        </p:nvSpPr>
        <p:spPr bwMode="auto">
          <a:xfrm>
            <a:off x="4002088" y="3651250"/>
            <a:ext cx="158750" cy="1778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w="12700" cap="rnd">
            <a:solidFill>
              <a:srgbClr val="000000"/>
            </a:solidFill>
            <a:round/>
            <a:headEnd/>
            <a:tailEnd/>
          </a:ln>
        </p:spPr>
        <p:txBody>
          <a:bodyPr wrap="none" anchor="ctr"/>
          <a:lstStyle/>
          <a:p>
            <a:endParaRPr lang="ko-KR" altLang="en-US"/>
          </a:p>
        </p:txBody>
      </p:sp>
      <p:sp>
        <p:nvSpPr>
          <p:cNvPr id="125986" name="Arc 41">
            <a:extLst>
              <a:ext uri="{FF2B5EF4-FFF2-40B4-BE49-F238E27FC236}">
                <a16:creationId xmlns:a16="http://schemas.microsoft.com/office/drawing/2014/main" id="{3B4EF236-9708-4645-B276-8EA65799F0C2}"/>
              </a:ext>
            </a:extLst>
          </p:cNvPr>
          <p:cNvSpPr>
            <a:spLocks/>
          </p:cNvSpPr>
          <p:nvPr/>
        </p:nvSpPr>
        <p:spPr bwMode="auto">
          <a:xfrm>
            <a:off x="4002088" y="3808413"/>
            <a:ext cx="158750" cy="184150"/>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w="12700" cap="rnd">
            <a:solidFill>
              <a:srgbClr val="000000"/>
            </a:solidFill>
            <a:round/>
            <a:headEnd/>
            <a:tailEnd/>
          </a:ln>
        </p:spPr>
        <p:txBody>
          <a:bodyPr wrap="none" anchor="ctr"/>
          <a:lstStyle/>
          <a:p>
            <a:endParaRPr lang="ko-KR" altLang="en-US"/>
          </a:p>
        </p:txBody>
      </p:sp>
      <p:sp>
        <p:nvSpPr>
          <p:cNvPr id="125987" name="Line 42">
            <a:extLst>
              <a:ext uri="{FF2B5EF4-FFF2-40B4-BE49-F238E27FC236}">
                <a16:creationId xmlns:a16="http://schemas.microsoft.com/office/drawing/2014/main" id="{822F7A75-1B36-2C4C-9D2D-1BFCDA31652C}"/>
              </a:ext>
            </a:extLst>
          </p:cNvPr>
          <p:cNvSpPr>
            <a:spLocks noChangeShapeType="1"/>
          </p:cNvSpPr>
          <p:nvPr/>
        </p:nvSpPr>
        <p:spPr bwMode="auto">
          <a:xfrm>
            <a:off x="3678238" y="4214813"/>
            <a:ext cx="3175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5988" name="Line 43">
            <a:extLst>
              <a:ext uri="{FF2B5EF4-FFF2-40B4-BE49-F238E27FC236}">
                <a16:creationId xmlns:a16="http://schemas.microsoft.com/office/drawing/2014/main" id="{74ABAE41-458F-C945-BA0B-0D37B91C74E8}"/>
              </a:ext>
            </a:extLst>
          </p:cNvPr>
          <p:cNvSpPr>
            <a:spLocks noChangeShapeType="1"/>
          </p:cNvSpPr>
          <p:nvPr/>
        </p:nvSpPr>
        <p:spPr bwMode="auto">
          <a:xfrm>
            <a:off x="3678238" y="4570413"/>
            <a:ext cx="3302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5989" name="Line 44">
            <a:extLst>
              <a:ext uri="{FF2B5EF4-FFF2-40B4-BE49-F238E27FC236}">
                <a16:creationId xmlns:a16="http://schemas.microsoft.com/office/drawing/2014/main" id="{B864743F-46CF-564E-A873-43B3D378DB22}"/>
              </a:ext>
            </a:extLst>
          </p:cNvPr>
          <p:cNvSpPr>
            <a:spLocks noChangeShapeType="1"/>
          </p:cNvSpPr>
          <p:nvPr/>
        </p:nvSpPr>
        <p:spPr bwMode="auto">
          <a:xfrm>
            <a:off x="3671888" y="4221163"/>
            <a:ext cx="0" cy="3429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5990" name="Arc 45">
            <a:extLst>
              <a:ext uri="{FF2B5EF4-FFF2-40B4-BE49-F238E27FC236}">
                <a16:creationId xmlns:a16="http://schemas.microsoft.com/office/drawing/2014/main" id="{219431DA-3F94-F544-8DE2-11B38EF70BAB}"/>
              </a:ext>
            </a:extLst>
          </p:cNvPr>
          <p:cNvSpPr>
            <a:spLocks/>
          </p:cNvSpPr>
          <p:nvPr/>
        </p:nvSpPr>
        <p:spPr bwMode="auto">
          <a:xfrm>
            <a:off x="4002088" y="4222750"/>
            <a:ext cx="158750" cy="18415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w="12700" cap="rnd">
            <a:solidFill>
              <a:srgbClr val="000000"/>
            </a:solidFill>
            <a:round/>
            <a:headEnd/>
            <a:tailEnd/>
          </a:ln>
        </p:spPr>
        <p:txBody>
          <a:bodyPr wrap="none" anchor="ctr"/>
          <a:lstStyle/>
          <a:p>
            <a:endParaRPr lang="ko-KR" altLang="en-US"/>
          </a:p>
        </p:txBody>
      </p:sp>
      <p:sp>
        <p:nvSpPr>
          <p:cNvPr id="125991" name="Arc 46">
            <a:extLst>
              <a:ext uri="{FF2B5EF4-FFF2-40B4-BE49-F238E27FC236}">
                <a16:creationId xmlns:a16="http://schemas.microsoft.com/office/drawing/2014/main" id="{815B3648-A163-4F4B-A4D3-46299286D02A}"/>
              </a:ext>
            </a:extLst>
          </p:cNvPr>
          <p:cNvSpPr>
            <a:spLocks/>
          </p:cNvSpPr>
          <p:nvPr/>
        </p:nvSpPr>
        <p:spPr bwMode="auto">
          <a:xfrm>
            <a:off x="4002088" y="4392613"/>
            <a:ext cx="158750" cy="184150"/>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w="12700" cap="rnd">
            <a:solidFill>
              <a:srgbClr val="000000"/>
            </a:solidFill>
            <a:round/>
            <a:headEnd/>
            <a:tailEnd/>
          </a:ln>
        </p:spPr>
        <p:txBody>
          <a:bodyPr wrap="none" anchor="ctr"/>
          <a:lstStyle/>
          <a:p>
            <a:endParaRPr lang="ko-KR" altLang="en-US"/>
          </a:p>
        </p:txBody>
      </p:sp>
      <p:sp>
        <p:nvSpPr>
          <p:cNvPr id="125992" name="Line 47">
            <a:extLst>
              <a:ext uri="{FF2B5EF4-FFF2-40B4-BE49-F238E27FC236}">
                <a16:creationId xmlns:a16="http://schemas.microsoft.com/office/drawing/2014/main" id="{FAF9A9C3-9C3B-D84C-9D78-CD1F985BADB5}"/>
              </a:ext>
            </a:extLst>
          </p:cNvPr>
          <p:cNvSpPr>
            <a:spLocks noChangeShapeType="1"/>
          </p:cNvSpPr>
          <p:nvPr/>
        </p:nvSpPr>
        <p:spPr bwMode="auto">
          <a:xfrm>
            <a:off x="3678238" y="4722813"/>
            <a:ext cx="3175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5993" name="Line 48">
            <a:extLst>
              <a:ext uri="{FF2B5EF4-FFF2-40B4-BE49-F238E27FC236}">
                <a16:creationId xmlns:a16="http://schemas.microsoft.com/office/drawing/2014/main" id="{D374FCAB-0CF0-7140-BA97-401A9159FF63}"/>
              </a:ext>
            </a:extLst>
          </p:cNvPr>
          <p:cNvSpPr>
            <a:spLocks noChangeShapeType="1"/>
          </p:cNvSpPr>
          <p:nvPr/>
        </p:nvSpPr>
        <p:spPr bwMode="auto">
          <a:xfrm>
            <a:off x="3678238" y="5078413"/>
            <a:ext cx="3302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5994" name="Line 49">
            <a:extLst>
              <a:ext uri="{FF2B5EF4-FFF2-40B4-BE49-F238E27FC236}">
                <a16:creationId xmlns:a16="http://schemas.microsoft.com/office/drawing/2014/main" id="{48125FC2-CE01-1743-A566-B3276DC94A94}"/>
              </a:ext>
            </a:extLst>
          </p:cNvPr>
          <p:cNvSpPr>
            <a:spLocks noChangeShapeType="1"/>
          </p:cNvSpPr>
          <p:nvPr/>
        </p:nvSpPr>
        <p:spPr bwMode="auto">
          <a:xfrm flipV="1">
            <a:off x="3671888" y="4716463"/>
            <a:ext cx="0" cy="3683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5995" name="Arc 50">
            <a:extLst>
              <a:ext uri="{FF2B5EF4-FFF2-40B4-BE49-F238E27FC236}">
                <a16:creationId xmlns:a16="http://schemas.microsoft.com/office/drawing/2014/main" id="{A1574BB3-C2BC-C847-A905-578D6D9DD902}"/>
              </a:ext>
            </a:extLst>
          </p:cNvPr>
          <p:cNvSpPr>
            <a:spLocks/>
          </p:cNvSpPr>
          <p:nvPr/>
        </p:nvSpPr>
        <p:spPr bwMode="auto">
          <a:xfrm>
            <a:off x="4002088" y="4730750"/>
            <a:ext cx="158750" cy="18415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w="12700" cap="rnd">
            <a:solidFill>
              <a:srgbClr val="000000"/>
            </a:solidFill>
            <a:round/>
            <a:headEnd/>
            <a:tailEnd/>
          </a:ln>
        </p:spPr>
        <p:txBody>
          <a:bodyPr wrap="none" anchor="ctr"/>
          <a:lstStyle/>
          <a:p>
            <a:endParaRPr lang="ko-KR" altLang="en-US"/>
          </a:p>
        </p:txBody>
      </p:sp>
      <p:sp>
        <p:nvSpPr>
          <p:cNvPr id="125996" name="Arc 51">
            <a:extLst>
              <a:ext uri="{FF2B5EF4-FFF2-40B4-BE49-F238E27FC236}">
                <a16:creationId xmlns:a16="http://schemas.microsoft.com/office/drawing/2014/main" id="{C0DBF139-308F-BD47-8470-E1B435820698}"/>
              </a:ext>
            </a:extLst>
          </p:cNvPr>
          <p:cNvSpPr>
            <a:spLocks/>
          </p:cNvSpPr>
          <p:nvPr/>
        </p:nvSpPr>
        <p:spPr bwMode="auto">
          <a:xfrm>
            <a:off x="4002088" y="4900613"/>
            <a:ext cx="158750" cy="184150"/>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w="12700" cap="rnd">
            <a:solidFill>
              <a:srgbClr val="000000"/>
            </a:solidFill>
            <a:round/>
            <a:headEnd/>
            <a:tailEnd/>
          </a:ln>
        </p:spPr>
        <p:txBody>
          <a:bodyPr wrap="none" anchor="ctr"/>
          <a:lstStyle/>
          <a:p>
            <a:endParaRPr lang="ko-KR" altLang="en-US"/>
          </a:p>
        </p:txBody>
      </p:sp>
      <p:sp>
        <p:nvSpPr>
          <p:cNvPr id="125997" name="Arc 52">
            <a:extLst>
              <a:ext uri="{FF2B5EF4-FFF2-40B4-BE49-F238E27FC236}">
                <a16:creationId xmlns:a16="http://schemas.microsoft.com/office/drawing/2014/main" id="{A47B84CA-AD78-4E42-BCE1-3561034CAD24}"/>
              </a:ext>
            </a:extLst>
          </p:cNvPr>
          <p:cNvSpPr>
            <a:spLocks/>
          </p:cNvSpPr>
          <p:nvPr/>
        </p:nvSpPr>
        <p:spPr bwMode="auto">
          <a:xfrm>
            <a:off x="4637088" y="4679950"/>
            <a:ext cx="488950" cy="1651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w="12700" cap="rnd">
            <a:solidFill>
              <a:srgbClr val="000000"/>
            </a:solidFill>
            <a:round/>
            <a:headEnd/>
            <a:tailEnd/>
          </a:ln>
        </p:spPr>
        <p:txBody>
          <a:bodyPr wrap="none" anchor="ctr"/>
          <a:lstStyle/>
          <a:p>
            <a:endParaRPr lang="ko-KR" altLang="en-US"/>
          </a:p>
        </p:txBody>
      </p:sp>
      <p:sp>
        <p:nvSpPr>
          <p:cNvPr id="125998" name="Arc 53">
            <a:extLst>
              <a:ext uri="{FF2B5EF4-FFF2-40B4-BE49-F238E27FC236}">
                <a16:creationId xmlns:a16="http://schemas.microsoft.com/office/drawing/2014/main" id="{E9F5D3F8-618E-1D42-A86B-FD96B6DE7A76}"/>
              </a:ext>
            </a:extLst>
          </p:cNvPr>
          <p:cNvSpPr>
            <a:spLocks/>
          </p:cNvSpPr>
          <p:nvPr/>
        </p:nvSpPr>
        <p:spPr bwMode="auto">
          <a:xfrm>
            <a:off x="4643438" y="4679950"/>
            <a:ext cx="49212" cy="15875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w="12700" cap="rnd">
            <a:solidFill>
              <a:srgbClr val="000000"/>
            </a:solidFill>
            <a:round/>
            <a:headEnd/>
            <a:tailEnd/>
          </a:ln>
        </p:spPr>
        <p:txBody>
          <a:bodyPr wrap="none" anchor="ctr"/>
          <a:lstStyle/>
          <a:p>
            <a:endParaRPr lang="ko-KR" altLang="en-US"/>
          </a:p>
        </p:txBody>
      </p:sp>
      <p:sp>
        <p:nvSpPr>
          <p:cNvPr id="125999" name="Arc 54">
            <a:extLst>
              <a:ext uri="{FF2B5EF4-FFF2-40B4-BE49-F238E27FC236}">
                <a16:creationId xmlns:a16="http://schemas.microsoft.com/office/drawing/2014/main" id="{24221D96-AF40-3840-9027-451CC09D4979}"/>
              </a:ext>
            </a:extLst>
          </p:cNvPr>
          <p:cNvSpPr>
            <a:spLocks/>
          </p:cNvSpPr>
          <p:nvPr/>
        </p:nvSpPr>
        <p:spPr bwMode="auto">
          <a:xfrm>
            <a:off x="4637088" y="4824413"/>
            <a:ext cx="488950" cy="171450"/>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w="12700" cap="rnd">
            <a:solidFill>
              <a:srgbClr val="000000"/>
            </a:solidFill>
            <a:round/>
            <a:headEnd/>
            <a:tailEnd/>
          </a:ln>
        </p:spPr>
        <p:txBody>
          <a:bodyPr wrap="none" anchor="ctr"/>
          <a:lstStyle/>
          <a:p>
            <a:endParaRPr lang="ko-KR" altLang="en-US"/>
          </a:p>
        </p:txBody>
      </p:sp>
      <p:sp>
        <p:nvSpPr>
          <p:cNvPr id="126000" name="Arc 55">
            <a:extLst>
              <a:ext uri="{FF2B5EF4-FFF2-40B4-BE49-F238E27FC236}">
                <a16:creationId xmlns:a16="http://schemas.microsoft.com/office/drawing/2014/main" id="{1DF0E65F-D474-D74F-8FC4-2DE15E3F863E}"/>
              </a:ext>
            </a:extLst>
          </p:cNvPr>
          <p:cNvSpPr>
            <a:spLocks/>
          </p:cNvSpPr>
          <p:nvPr/>
        </p:nvSpPr>
        <p:spPr bwMode="auto">
          <a:xfrm>
            <a:off x="4643438" y="4824413"/>
            <a:ext cx="49212" cy="171450"/>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w="12700" cap="rnd">
            <a:solidFill>
              <a:srgbClr val="000000"/>
            </a:solidFill>
            <a:round/>
            <a:headEnd/>
            <a:tailEnd/>
          </a:ln>
        </p:spPr>
        <p:txBody>
          <a:bodyPr wrap="none" anchor="ctr"/>
          <a:lstStyle/>
          <a:p>
            <a:endParaRPr lang="ko-KR" altLang="en-US"/>
          </a:p>
        </p:txBody>
      </p:sp>
      <p:sp>
        <p:nvSpPr>
          <p:cNvPr id="126001" name="Line 56">
            <a:extLst>
              <a:ext uri="{FF2B5EF4-FFF2-40B4-BE49-F238E27FC236}">
                <a16:creationId xmlns:a16="http://schemas.microsoft.com/office/drawing/2014/main" id="{D6BC7F43-E3E3-354B-A380-F3E4C4E7338D}"/>
              </a:ext>
            </a:extLst>
          </p:cNvPr>
          <p:cNvSpPr>
            <a:spLocks noChangeShapeType="1"/>
          </p:cNvSpPr>
          <p:nvPr/>
        </p:nvSpPr>
        <p:spPr bwMode="auto">
          <a:xfrm>
            <a:off x="4643438" y="4760913"/>
            <a:ext cx="127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002" name="Line 57">
            <a:extLst>
              <a:ext uri="{FF2B5EF4-FFF2-40B4-BE49-F238E27FC236}">
                <a16:creationId xmlns:a16="http://schemas.microsoft.com/office/drawing/2014/main" id="{2456DAF7-B6D1-8942-88E8-38E2D0BA64F7}"/>
              </a:ext>
            </a:extLst>
          </p:cNvPr>
          <p:cNvSpPr>
            <a:spLocks noChangeShapeType="1"/>
          </p:cNvSpPr>
          <p:nvPr/>
        </p:nvSpPr>
        <p:spPr bwMode="auto">
          <a:xfrm>
            <a:off x="4643438" y="4913313"/>
            <a:ext cx="127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003" name="Line 58">
            <a:extLst>
              <a:ext uri="{FF2B5EF4-FFF2-40B4-BE49-F238E27FC236}">
                <a16:creationId xmlns:a16="http://schemas.microsoft.com/office/drawing/2014/main" id="{75462CAC-36C3-144B-B74F-818F43BA4C64}"/>
              </a:ext>
            </a:extLst>
          </p:cNvPr>
          <p:cNvSpPr>
            <a:spLocks noChangeShapeType="1"/>
          </p:cNvSpPr>
          <p:nvPr/>
        </p:nvSpPr>
        <p:spPr bwMode="auto">
          <a:xfrm flipV="1">
            <a:off x="4637088" y="4983163"/>
            <a:ext cx="0" cy="1270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004" name="Line 59">
            <a:extLst>
              <a:ext uri="{FF2B5EF4-FFF2-40B4-BE49-F238E27FC236}">
                <a16:creationId xmlns:a16="http://schemas.microsoft.com/office/drawing/2014/main" id="{EB4BB72D-DDAA-104B-872F-0AAC98AD9D50}"/>
              </a:ext>
            </a:extLst>
          </p:cNvPr>
          <p:cNvSpPr>
            <a:spLocks noChangeShapeType="1"/>
          </p:cNvSpPr>
          <p:nvPr/>
        </p:nvSpPr>
        <p:spPr bwMode="auto">
          <a:xfrm>
            <a:off x="4637088" y="4551363"/>
            <a:ext cx="0" cy="1143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005" name="Line 60">
            <a:extLst>
              <a:ext uri="{FF2B5EF4-FFF2-40B4-BE49-F238E27FC236}">
                <a16:creationId xmlns:a16="http://schemas.microsoft.com/office/drawing/2014/main" id="{95F73A28-5DBB-0742-A91A-D69446674A4B}"/>
              </a:ext>
            </a:extLst>
          </p:cNvPr>
          <p:cNvSpPr>
            <a:spLocks noChangeShapeType="1"/>
          </p:cNvSpPr>
          <p:nvPr/>
        </p:nvSpPr>
        <p:spPr bwMode="auto">
          <a:xfrm>
            <a:off x="6688138" y="3162300"/>
            <a:ext cx="3175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006" name="Line 61">
            <a:extLst>
              <a:ext uri="{FF2B5EF4-FFF2-40B4-BE49-F238E27FC236}">
                <a16:creationId xmlns:a16="http://schemas.microsoft.com/office/drawing/2014/main" id="{40AF6061-E4B3-544A-B148-246B2EC906D0}"/>
              </a:ext>
            </a:extLst>
          </p:cNvPr>
          <p:cNvSpPr>
            <a:spLocks noChangeShapeType="1"/>
          </p:cNvSpPr>
          <p:nvPr/>
        </p:nvSpPr>
        <p:spPr bwMode="auto">
          <a:xfrm>
            <a:off x="6688138" y="3517900"/>
            <a:ext cx="3302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007" name="Arc 62">
            <a:extLst>
              <a:ext uri="{FF2B5EF4-FFF2-40B4-BE49-F238E27FC236}">
                <a16:creationId xmlns:a16="http://schemas.microsoft.com/office/drawing/2014/main" id="{E494EDFD-3664-0D4B-9E98-DCAC7CDEA68E}"/>
              </a:ext>
            </a:extLst>
          </p:cNvPr>
          <p:cNvSpPr>
            <a:spLocks/>
          </p:cNvSpPr>
          <p:nvPr/>
        </p:nvSpPr>
        <p:spPr bwMode="auto">
          <a:xfrm>
            <a:off x="7011988" y="3170238"/>
            <a:ext cx="158750" cy="18415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26008" name="Arc 63">
            <a:extLst>
              <a:ext uri="{FF2B5EF4-FFF2-40B4-BE49-F238E27FC236}">
                <a16:creationId xmlns:a16="http://schemas.microsoft.com/office/drawing/2014/main" id="{13A5CD53-FBB9-0642-B97A-E1A791393954}"/>
              </a:ext>
            </a:extLst>
          </p:cNvPr>
          <p:cNvSpPr>
            <a:spLocks/>
          </p:cNvSpPr>
          <p:nvPr/>
        </p:nvSpPr>
        <p:spPr bwMode="auto">
          <a:xfrm>
            <a:off x="7011988" y="3340100"/>
            <a:ext cx="158750" cy="184150"/>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26009" name="Line 64">
            <a:extLst>
              <a:ext uri="{FF2B5EF4-FFF2-40B4-BE49-F238E27FC236}">
                <a16:creationId xmlns:a16="http://schemas.microsoft.com/office/drawing/2014/main" id="{B6FB3E2F-9250-E94D-B4CD-B3C696E3EDA7}"/>
              </a:ext>
            </a:extLst>
          </p:cNvPr>
          <p:cNvSpPr>
            <a:spLocks noChangeShapeType="1"/>
          </p:cNvSpPr>
          <p:nvPr/>
        </p:nvSpPr>
        <p:spPr bwMode="auto">
          <a:xfrm>
            <a:off x="6681788" y="2978150"/>
            <a:ext cx="0" cy="7239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010" name="Line 65">
            <a:extLst>
              <a:ext uri="{FF2B5EF4-FFF2-40B4-BE49-F238E27FC236}">
                <a16:creationId xmlns:a16="http://schemas.microsoft.com/office/drawing/2014/main" id="{EBDC1BA9-CCE2-3548-ABD9-96E922B00A54}"/>
              </a:ext>
            </a:extLst>
          </p:cNvPr>
          <p:cNvSpPr>
            <a:spLocks noChangeShapeType="1"/>
          </p:cNvSpPr>
          <p:nvPr/>
        </p:nvSpPr>
        <p:spPr bwMode="auto">
          <a:xfrm>
            <a:off x="6688138" y="3886200"/>
            <a:ext cx="3175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011" name="Line 66">
            <a:extLst>
              <a:ext uri="{FF2B5EF4-FFF2-40B4-BE49-F238E27FC236}">
                <a16:creationId xmlns:a16="http://schemas.microsoft.com/office/drawing/2014/main" id="{9D4CA317-2FE8-314A-95A8-5DAA5D9E12FB}"/>
              </a:ext>
            </a:extLst>
          </p:cNvPr>
          <p:cNvSpPr>
            <a:spLocks noChangeShapeType="1"/>
          </p:cNvSpPr>
          <p:nvPr/>
        </p:nvSpPr>
        <p:spPr bwMode="auto">
          <a:xfrm>
            <a:off x="6688138" y="4241800"/>
            <a:ext cx="3302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012" name="Line 67">
            <a:extLst>
              <a:ext uri="{FF2B5EF4-FFF2-40B4-BE49-F238E27FC236}">
                <a16:creationId xmlns:a16="http://schemas.microsoft.com/office/drawing/2014/main" id="{5EC19A5D-2A8B-844F-AB2F-9FA09FDE9E97}"/>
              </a:ext>
            </a:extLst>
          </p:cNvPr>
          <p:cNvSpPr>
            <a:spLocks noChangeShapeType="1"/>
          </p:cNvSpPr>
          <p:nvPr/>
        </p:nvSpPr>
        <p:spPr bwMode="auto">
          <a:xfrm flipV="1">
            <a:off x="6681788" y="3879850"/>
            <a:ext cx="0" cy="3683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013" name="Line 68">
            <a:extLst>
              <a:ext uri="{FF2B5EF4-FFF2-40B4-BE49-F238E27FC236}">
                <a16:creationId xmlns:a16="http://schemas.microsoft.com/office/drawing/2014/main" id="{8FB7B518-5DB9-2641-A73E-44D9A1EE81AB}"/>
              </a:ext>
            </a:extLst>
          </p:cNvPr>
          <p:cNvSpPr>
            <a:spLocks noChangeShapeType="1"/>
          </p:cNvSpPr>
          <p:nvPr/>
        </p:nvSpPr>
        <p:spPr bwMode="auto">
          <a:xfrm>
            <a:off x="6681788" y="3778250"/>
            <a:ext cx="0" cy="5842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014" name="Arc 69">
            <a:extLst>
              <a:ext uri="{FF2B5EF4-FFF2-40B4-BE49-F238E27FC236}">
                <a16:creationId xmlns:a16="http://schemas.microsoft.com/office/drawing/2014/main" id="{DDD3E9D9-5337-6F42-A6DD-65CDF0BF6802}"/>
              </a:ext>
            </a:extLst>
          </p:cNvPr>
          <p:cNvSpPr>
            <a:spLocks/>
          </p:cNvSpPr>
          <p:nvPr/>
        </p:nvSpPr>
        <p:spPr bwMode="auto">
          <a:xfrm>
            <a:off x="7011988" y="3894138"/>
            <a:ext cx="158750" cy="18415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w="12700" cap="rnd">
            <a:solidFill>
              <a:srgbClr val="000000"/>
            </a:solidFill>
            <a:round/>
            <a:headEnd/>
            <a:tailEnd/>
          </a:ln>
        </p:spPr>
        <p:txBody>
          <a:bodyPr wrap="none" anchor="ctr"/>
          <a:lstStyle/>
          <a:p>
            <a:endParaRPr lang="ko-KR" altLang="en-US"/>
          </a:p>
        </p:txBody>
      </p:sp>
      <p:sp>
        <p:nvSpPr>
          <p:cNvPr id="126015" name="Arc 70">
            <a:extLst>
              <a:ext uri="{FF2B5EF4-FFF2-40B4-BE49-F238E27FC236}">
                <a16:creationId xmlns:a16="http://schemas.microsoft.com/office/drawing/2014/main" id="{3B8203D1-9FD6-2441-9439-D6AF4C8E7CF3}"/>
              </a:ext>
            </a:extLst>
          </p:cNvPr>
          <p:cNvSpPr>
            <a:spLocks/>
          </p:cNvSpPr>
          <p:nvPr/>
        </p:nvSpPr>
        <p:spPr bwMode="auto">
          <a:xfrm>
            <a:off x="7011988" y="4070350"/>
            <a:ext cx="158750" cy="177800"/>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w="12700" cap="rnd">
            <a:solidFill>
              <a:srgbClr val="000000"/>
            </a:solidFill>
            <a:round/>
            <a:headEnd/>
            <a:tailEnd/>
          </a:ln>
        </p:spPr>
        <p:txBody>
          <a:bodyPr wrap="none" anchor="ctr"/>
          <a:lstStyle/>
          <a:p>
            <a:endParaRPr lang="ko-KR" altLang="en-US"/>
          </a:p>
        </p:txBody>
      </p:sp>
      <p:sp>
        <p:nvSpPr>
          <p:cNvPr id="126016" name="Line 71">
            <a:extLst>
              <a:ext uri="{FF2B5EF4-FFF2-40B4-BE49-F238E27FC236}">
                <a16:creationId xmlns:a16="http://schemas.microsoft.com/office/drawing/2014/main" id="{D16764B8-A9C7-1842-81C3-E6570E300B21}"/>
              </a:ext>
            </a:extLst>
          </p:cNvPr>
          <p:cNvSpPr>
            <a:spLocks noChangeShapeType="1"/>
          </p:cNvSpPr>
          <p:nvPr/>
        </p:nvSpPr>
        <p:spPr bwMode="auto">
          <a:xfrm>
            <a:off x="6688138" y="4470400"/>
            <a:ext cx="3175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017" name="Line 72">
            <a:extLst>
              <a:ext uri="{FF2B5EF4-FFF2-40B4-BE49-F238E27FC236}">
                <a16:creationId xmlns:a16="http://schemas.microsoft.com/office/drawing/2014/main" id="{6C31CFDA-74B2-2D43-B70C-881EA55F3953}"/>
              </a:ext>
            </a:extLst>
          </p:cNvPr>
          <p:cNvSpPr>
            <a:spLocks noChangeShapeType="1"/>
          </p:cNvSpPr>
          <p:nvPr/>
        </p:nvSpPr>
        <p:spPr bwMode="auto">
          <a:xfrm>
            <a:off x="6688138" y="4826000"/>
            <a:ext cx="3302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018" name="Line 73">
            <a:extLst>
              <a:ext uri="{FF2B5EF4-FFF2-40B4-BE49-F238E27FC236}">
                <a16:creationId xmlns:a16="http://schemas.microsoft.com/office/drawing/2014/main" id="{4A635CC3-800A-A748-BA69-CD8B4E02D774}"/>
              </a:ext>
            </a:extLst>
          </p:cNvPr>
          <p:cNvSpPr>
            <a:spLocks noChangeShapeType="1"/>
          </p:cNvSpPr>
          <p:nvPr/>
        </p:nvSpPr>
        <p:spPr bwMode="auto">
          <a:xfrm>
            <a:off x="6681788" y="4476750"/>
            <a:ext cx="0" cy="3429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019" name="Arc 74">
            <a:extLst>
              <a:ext uri="{FF2B5EF4-FFF2-40B4-BE49-F238E27FC236}">
                <a16:creationId xmlns:a16="http://schemas.microsoft.com/office/drawing/2014/main" id="{1A4AC48A-422A-F240-A24D-CAC3CD02BA28}"/>
              </a:ext>
            </a:extLst>
          </p:cNvPr>
          <p:cNvSpPr>
            <a:spLocks/>
          </p:cNvSpPr>
          <p:nvPr/>
        </p:nvSpPr>
        <p:spPr bwMode="auto">
          <a:xfrm>
            <a:off x="7011988" y="4478338"/>
            <a:ext cx="158750" cy="1905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w="12700" cap="rnd">
            <a:solidFill>
              <a:srgbClr val="000000"/>
            </a:solidFill>
            <a:round/>
            <a:headEnd/>
            <a:tailEnd/>
          </a:ln>
        </p:spPr>
        <p:txBody>
          <a:bodyPr wrap="none" anchor="ctr"/>
          <a:lstStyle/>
          <a:p>
            <a:endParaRPr lang="ko-KR" altLang="en-US"/>
          </a:p>
        </p:txBody>
      </p:sp>
      <p:sp>
        <p:nvSpPr>
          <p:cNvPr id="126020" name="Arc 75">
            <a:extLst>
              <a:ext uri="{FF2B5EF4-FFF2-40B4-BE49-F238E27FC236}">
                <a16:creationId xmlns:a16="http://schemas.microsoft.com/office/drawing/2014/main" id="{49509492-306C-8C4A-9E8C-CB4E21C8106E}"/>
              </a:ext>
            </a:extLst>
          </p:cNvPr>
          <p:cNvSpPr>
            <a:spLocks/>
          </p:cNvSpPr>
          <p:nvPr/>
        </p:nvSpPr>
        <p:spPr bwMode="auto">
          <a:xfrm>
            <a:off x="7011988" y="4648200"/>
            <a:ext cx="158750" cy="184150"/>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w="12700" cap="rnd">
            <a:solidFill>
              <a:srgbClr val="000000"/>
            </a:solidFill>
            <a:round/>
            <a:headEnd/>
            <a:tailEnd/>
          </a:ln>
        </p:spPr>
        <p:txBody>
          <a:bodyPr wrap="none" anchor="ctr"/>
          <a:lstStyle/>
          <a:p>
            <a:endParaRPr lang="ko-KR" altLang="en-US"/>
          </a:p>
        </p:txBody>
      </p:sp>
      <p:sp>
        <p:nvSpPr>
          <p:cNvPr id="126021" name="Line 76">
            <a:extLst>
              <a:ext uri="{FF2B5EF4-FFF2-40B4-BE49-F238E27FC236}">
                <a16:creationId xmlns:a16="http://schemas.microsoft.com/office/drawing/2014/main" id="{6FAC1F78-968A-F24C-A168-0020FF6693F3}"/>
              </a:ext>
            </a:extLst>
          </p:cNvPr>
          <p:cNvSpPr>
            <a:spLocks noChangeShapeType="1"/>
          </p:cNvSpPr>
          <p:nvPr/>
        </p:nvSpPr>
        <p:spPr bwMode="auto">
          <a:xfrm>
            <a:off x="6688138" y="4914900"/>
            <a:ext cx="3175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022" name="Line 77">
            <a:extLst>
              <a:ext uri="{FF2B5EF4-FFF2-40B4-BE49-F238E27FC236}">
                <a16:creationId xmlns:a16="http://schemas.microsoft.com/office/drawing/2014/main" id="{4AB1B469-8240-E246-B3AC-68D62C28DC9A}"/>
              </a:ext>
            </a:extLst>
          </p:cNvPr>
          <p:cNvSpPr>
            <a:spLocks noChangeShapeType="1"/>
          </p:cNvSpPr>
          <p:nvPr/>
        </p:nvSpPr>
        <p:spPr bwMode="auto">
          <a:xfrm>
            <a:off x="6688138" y="5270500"/>
            <a:ext cx="3302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023" name="Line 78">
            <a:extLst>
              <a:ext uri="{FF2B5EF4-FFF2-40B4-BE49-F238E27FC236}">
                <a16:creationId xmlns:a16="http://schemas.microsoft.com/office/drawing/2014/main" id="{616159A8-B609-BE41-A5F3-609939B5FDC0}"/>
              </a:ext>
            </a:extLst>
          </p:cNvPr>
          <p:cNvSpPr>
            <a:spLocks noChangeShapeType="1"/>
          </p:cNvSpPr>
          <p:nvPr/>
        </p:nvSpPr>
        <p:spPr bwMode="auto">
          <a:xfrm flipV="1">
            <a:off x="6681788" y="4908550"/>
            <a:ext cx="0" cy="3683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024" name="Arc 79">
            <a:extLst>
              <a:ext uri="{FF2B5EF4-FFF2-40B4-BE49-F238E27FC236}">
                <a16:creationId xmlns:a16="http://schemas.microsoft.com/office/drawing/2014/main" id="{DC653B36-0181-E44C-B430-0687607F01DA}"/>
              </a:ext>
            </a:extLst>
          </p:cNvPr>
          <p:cNvSpPr>
            <a:spLocks/>
          </p:cNvSpPr>
          <p:nvPr/>
        </p:nvSpPr>
        <p:spPr bwMode="auto">
          <a:xfrm>
            <a:off x="7011988" y="4922838"/>
            <a:ext cx="158750" cy="18415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w="12700" cap="rnd">
            <a:solidFill>
              <a:srgbClr val="000000"/>
            </a:solidFill>
            <a:round/>
            <a:headEnd/>
            <a:tailEnd/>
          </a:ln>
        </p:spPr>
        <p:txBody>
          <a:bodyPr wrap="none" anchor="ctr"/>
          <a:lstStyle/>
          <a:p>
            <a:endParaRPr lang="ko-KR" altLang="en-US"/>
          </a:p>
        </p:txBody>
      </p:sp>
      <p:sp>
        <p:nvSpPr>
          <p:cNvPr id="126025" name="Arc 80">
            <a:extLst>
              <a:ext uri="{FF2B5EF4-FFF2-40B4-BE49-F238E27FC236}">
                <a16:creationId xmlns:a16="http://schemas.microsoft.com/office/drawing/2014/main" id="{9D39EE7A-E05C-6B4E-A67B-4C9CBBCA2E7D}"/>
              </a:ext>
            </a:extLst>
          </p:cNvPr>
          <p:cNvSpPr>
            <a:spLocks/>
          </p:cNvSpPr>
          <p:nvPr/>
        </p:nvSpPr>
        <p:spPr bwMode="auto">
          <a:xfrm>
            <a:off x="7011988" y="5092700"/>
            <a:ext cx="158750" cy="184150"/>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w="12700" cap="rnd">
            <a:solidFill>
              <a:srgbClr val="000000"/>
            </a:solidFill>
            <a:round/>
            <a:headEnd/>
            <a:tailEnd/>
          </a:ln>
        </p:spPr>
        <p:txBody>
          <a:bodyPr wrap="none" anchor="ctr"/>
          <a:lstStyle/>
          <a:p>
            <a:endParaRPr lang="ko-KR" altLang="en-US"/>
          </a:p>
        </p:txBody>
      </p:sp>
      <p:sp>
        <p:nvSpPr>
          <p:cNvPr id="126026" name="Arc 81">
            <a:extLst>
              <a:ext uri="{FF2B5EF4-FFF2-40B4-BE49-F238E27FC236}">
                <a16:creationId xmlns:a16="http://schemas.microsoft.com/office/drawing/2014/main" id="{85C674AE-7E4D-9146-92CF-3F8AD4E6D099}"/>
              </a:ext>
            </a:extLst>
          </p:cNvPr>
          <p:cNvSpPr>
            <a:spLocks/>
          </p:cNvSpPr>
          <p:nvPr/>
        </p:nvSpPr>
        <p:spPr bwMode="auto">
          <a:xfrm>
            <a:off x="7716838" y="4940300"/>
            <a:ext cx="508000" cy="171450"/>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w="12700" cap="rnd">
            <a:solidFill>
              <a:srgbClr val="000000"/>
            </a:solidFill>
            <a:round/>
            <a:headEnd/>
            <a:tailEnd/>
          </a:ln>
        </p:spPr>
        <p:txBody>
          <a:bodyPr wrap="none" anchor="ctr"/>
          <a:lstStyle/>
          <a:p>
            <a:endParaRPr lang="ko-KR" altLang="en-US"/>
          </a:p>
        </p:txBody>
      </p:sp>
      <p:sp>
        <p:nvSpPr>
          <p:cNvPr id="126027" name="Arc 82">
            <a:extLst>
              <a:ext uri="{FF2B5EF4-FFF2-40B4-BE49-F238E27FC236}">
                <a16:creationId xmlns:a16="http://schemas.microsoft.com/office/drawing/2014/main" id="{0259538F-B8A1-0641-867E-3FDBD99D694B}"/>
              </a:ext>
            </a:extLst>
          </p:cNvPr>
          <p:cNvSpPr>
            <a:spLocks/>
          </p:cNvSpPr>
          <p:nvPr/>
        </p:nvSpPr>
        <p:spPr bwMode="auto">
          <a:xfrm>
            <a:off x="7716838" y="4795838"/>
            <a:ext cx="508000" cy="1651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w="12700" cap="rnd">
            <a:solidFill>
              <a:srgbClr val="000000"/>
            </a:solidFill>
            <a:round/>
            <a:headEnd/>
            <a:tailEnd/>
          </a:ln>
        </p:spPr>
        <p:txBody>
          <a:bodyPr wrap="none" anchor="ctr"/>
          <a:lstStyle/>
          <a:p>
            <a:endParaRPr lang="ko-KR" altLang="en-US"/>
          </a:p>
        </p:txBody>
      </p:sp>
      <p:sp>
        <p:nvSpPr>
          <p:cNvPr id="126028" name="Arc 83">
            <a:extLst>
              <a:ext uri="{FF2B5EF4-FFF2-40B4-BE49-F238E27FC236}">
                <a16:creationId xmlns:a16="http://schemas.microsoft.com/office/drawing/2014/main" id="{0189F78D-974E-8F44-9C14-A8647BF618F6}"/>
              </a:ext>
            </a:extLst>
          </p:cNvPr>
          <p:cNvSpPr>
            <a:spLocks/>
          </p:cNvSpPr>
          <p:nvPr/>
        </p:nvSpPr>
        <p:spPr bwMode="auto">
          <a:xfrm>
            <a:off x="7716838" y="4795838"/>
            <a:ext cx="76200" cy="1524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w="12700" cap="rnd">
            <a:solidFill>
              <a:srgbClr val="000000"/>
            </a:solidFill>
            <a:round/>
            <a:headEnd/>
            <a:tailEnd/>
          </a:ln>
        </p:spPr>
        <p:txBody>
          <a:bodyPr wrap="none" anchor="ctr"/>
          <a:lstStyle/>
          <a:p>
            <a:endParaRPr lang="ko-KR" altLang="en-US"/>
          </a:p>
        </p:txBody>
      </p:sp>
      <p:sp>
        <p:nvSpPr>
          <p:cNvPr id="126029" name="Arc 84">
            <a:extLst>
              <a:ext uri="{FF2B5EF4-FFF2-40B4-BE49-F238E27FC236}">
                <a16:creationId xmlns:a16="http://schemas.microsoft.com/office/drawing/2014/main" id="{19A32EC6-49CD-3549-B5D8-F0E66402D2A5}"/>
              </a:ext>
            </a:extLst>
          </p:cNvPr>
          <p:cNvSpPr>
            <a:spLocks/>
          </p:cNvSpPr>
          <p:nvPr/>
        </p:nvSpPr>
        <p:spPr bwMode="auto">
          <a:xfrm>
            <a:off x="7716838" y="4940300"/>
            <a:ext cx="76200" cy="171450"/>
          </a:xfrm>
          <a:custGeom>
            <a:avLst/>
            <a:gdLst>
              <a:gd name="T0" fmla="*/ 2147483646 w 21600"/>
              <a:gd name="T1" fmla="*/ 0 h 21600"/>
              <a:gd name="T2" fmla="*/ 0 w 21600"/>
              <a:gd name="T3" fmla="*/ 2147483646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w="12700" cap="rnd">
            <a:solidFill>
              <a:srgbClr val="000000"/>
            </a:solidFill>
            <a:round/>
            <a:headEnd/>
            <a:tailEnd/>
          </a:ln>
        </p:spPr>
        <p:txBody>
          <a:bodyPr wrap="none" anchor="ctr"/>
          <a:lstStyle/>
          <a:p>
            <a:endParaRPr lang="ko-KR" altLang="en-US"/>
          </a:p>
        </p:txBody>
      </p:sp>
      <p:sp>
        <p:nvSpPr>
          <p:cNvPr id="126030" name="Line 85">
            <a:extLst>
              <a:ext uri="{FF2B5EF4-FFF2-40B4-BE49-F238E27FC236}">
                <a16:creationId xmlns:a16="http://schemas.microsoft.com/office/drawing/2014/main" id="{BCC1379C-02EB-5A47-9759-0C6CF579410F}"/>
              </a:ext>
            </a:extLst>
          </p:cNvPr>
          <p:cNvSpPr>
            <a:spLocks noChangeShapeType="1"/>
          </p:cNvSpPr>
          <p:nvPr/>
        </p:nvSpPr>
        <p:spPr bwMode="auto">
          <a:xfrm>
            <a:off x="7710488" y="4591050"/>
            <a:ext cx="0" cy="1905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031" name="Line 86">
            <a:extLst>
              <a:ext uri="{FF2B5EF4-FFF2-40B4-BE49-F238E27FC236}">
                <a16:creationId xmlns:a16="http://schemas.microsoft.com/office/drawing/2014/main" id="{E1E19E59-8839-5D42-A6CD-F11AB4CD9B0D}"/>
              </a:ext>
            </a:extLst>
          </p:cNvPr>
          <p:cNvSpPr>
            <a:spLocks noChangeShapeType="1"/>
          </p:cNvSpPr>
          <p:nvPr/>
        </p:nvSpPr>
        <p:spPr bwMode="auto">
          <a:xfrm flipV="1">
            <a:off x="7710488" y="5099050"/>
            <a:ext cx="0" cy="2159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032" name="Line 87">
            <a:extLst>
              <a:ext uri="{FF2B5EF4-FFF2-40B4-BE49-F238E27FC236}">
                <a16:creationId xmlns:a16="http://schemas.microsoft.com/office/drawing/2014/main" id="{920FF4EF-AA1D-2144-855A-424F6A79E060}"/>
              </a:ext>
            </a:extLst>
          </p:cNvPr>
          <p:cNvSpPr>
            <a:spLocks noChangeShapeType="1"/>
          </p:cNvSpPr>
          <p:nvPr/>
        </p:nvSpPr>
        <p:spPr bwMode="auto">
          <a:xfrm>
            <a:off x="7716838" y="4940300"/>
            <a:ext cx="635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033" name="Line 88">
            <a:extLst>
              <a:ext uri="{FF2B5EF4-FFF2-40B4-BE49-F238E27FC236}">
                <a16:creationId xmlns:a16="http://schemas.microsoft.com/office/drawing/2014/main" id="{C55065B9-CCC1-6248-B2C9-323A0E417C50}"/>
              </a:ext>
            </a:extLst>
          </p:cNvPr>
          <p:cNvSpPr>
            <a:spLocks noChangeShapeType="1"/>
          </p:cNvSpPr>
          <p:nvPr/>
        </p:nvSpPr>
        <p:spPr bwMode="auto">
          <a:xfrm>
            <a:off x="6548438" y="3048000"/>
            <a:ext cx="1270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034" name="Rectangle 89">
            <a:extLst>
              <a:ext uri="{FF2B5EF4-FFF2-40B4-BE49-F238E27FC236}">
                <a16:creationId xmlns:a16="http://schemas.microsoft.com/office/drawing/2014/main" id="{B0725F4D-CFDF-A24B-8A56-51A2580840F1}"/>
              </a:ext>
            </a:extLst>
          </p:cNvPr>
          <p:cNvSpPr>
            <a:spLocks noChangeArrowheads="1"/>
          </p:cNvSpPr>
          <p:nvPr/>
        </p:nvSpPr>
        <p:spPr bwMode="auto">
          <a:xfrm>
            <a:off x="6237288" y="2946400"/>
            <a:ext cx="3683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0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C0</a:t>
            </a:r>
          </a:p>
        </p:txBody>
      </p:sp>
      <p:sp>
        <p:nvSpPr>
          <p:cNvPr id="126035" name="Line 90">
            <a:extLst>
              <a:ext uri="{FF2B5EF4-FFF2-40B4-BE49-F238E27FC236}">
                <a16:creationId xmlns:a16="http://schemas.microsoft.com/office/drawing/2014/main" id="{0CC53CF1-16BE-1B4A-8BDC-3DD501A6B02D}"/>
              </a:ext>
            </a:extLst>
          </p:cNvPr>
          <p:cNvSpPr>
            <a:spLocks noChangeShapeType="1"/>
          </p:cNvSpPr>
          <p:nvPr/>
        </p:nvSpPr>
        <p:spPr bwMode="auto">
          <a:xfrm>
            <a:off x="3538538" y="3592513"/>
            <a:ext cx="1270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036" name="Rectangle 91">
            <a:extLst>
              <a:ext uri="{FF2B5EF4-FFF2-40B4-BE49-F238E27FC236}">
                <a16:creationId xmlns:a16="http://schemas.microsoft.com/office/drawing/2014/main" id="{6E524733-FBE8-8C45-8DC4-E5FBF6BCC5F6}"/>
              </a:ext>
            </a:extLst>
          </p:cNvPr>
          <p:cNvSpPr>
            <a:spLocks noChangeArrowheads="1"/>
          </p:cNvSpPr>
          <p:nvPr/>
        </p:nvSpPr>
        <p:spPr bwMode="auto">
          <a:xfrm>
            <a:off x="3290888" y="3478213"/>
            <a:ext cx="3937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0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C0</a:t>
            </a:r>
          </a:p>
        </p:txBody>
      </p:sp>
      <p:sp>
        <p:nvSpPr>
          <p:cNvPr id="126037" name="Line 92">
            <a:extLst>
              <a:ext uri="{FF2B5EF4-FFF2-40B4-BE49-F238E27FC236}">
                <a16:creationId xmlns:a16="http://schemas.microsoft.com/office/drawing/2014/main" id="{39E3B0A5-B5B3-CF4A-970F-5685A2945F32}"/>
              </a:ext>
            </a:extLst>
          </p:cNvPr>
          <p:cNvSpPr>
            <a:spLocks noChangeShapeType="1"/>
          </p:cNvSpPr>
          <p:nvPr/>
        </p:nvSpPr>
        <p:spPr bwMode="auto">
          <a:xfrm>
            <a:off x="722313" y="4468813"/>
            <a:ext cx="1270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038" name="Rectangle 93">
            <a:extLst>
              <a:ext uri="{FF2B5EF4-FFF2-40B4-BE49-F238E27FC236}">
                <a16:creationId xmlns:a16="http://schemas.microsoft.com/office/drawing/2014/main" id="{E6DBCADF-C0D8-5542-936C-B6B8FDED1239}"/>
              </a:ext>
            </a:extLst>
          </p:cNvPr>
          <p:cNvSpPr>
            <a:spLocks noChangeArrowheads="1"/>
          </p:cNvSpPr>
          <p:nvPr/>
        </p:nvSpPr>
        <p:spPr bwMode="auto">
          <a:xfrm>
            <a:off x="423863" y="4367213"/>
            <a:ext cx="3429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0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C0</a:t>
            </a:r>
          </a:p>
        </p:txBody>
      </p:sp>
      <p:sp>
        <p:nvSpPr>
          <p:cNvPr id="126039" name="Line 94">
            <a:extLst>
              <a:ext uri="{FF2B5EF4-FFF2-40B4-BE49-F238E27FC236}">
                <a16:creationId xmlns:a16="http://schemas.microsoft.com/office/drawing/2014/main" id="{498D34AC-3A21-1744-A1C7-F77C1C6B135E}"/>
              </a:ext>
            </a:extLst>
          </p:cNvPr>
          <p:cNvSpPr>
            <a:spLocks noChangeShapeType="1"/>
          </p:cNvSpPr>
          <p:nvPr/>
        </p:nvSpPr>
        <p:spPr bwMode="auto">
          <a:xfrm>
            <a:off x="722313" y="3592513"/>
            <a:ext cx="1270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040" name="Rectangle 95">
            <a:extLst>
              <a:ext uri="{FF2B5EF4-FFF2-40B4-BE49-F238E27FC236}">
                <a16:creationId xmlns:a16="http://schemas.microsoft.com/office/drawing/2014/main" id="{47201AB4-5DD2-7C4F-8AEB-835068D7BA5D}"/>
              </a:ext>
            </a:extLst>
          </p:cNvPr>
          <p:cNvSpPr>
            <a:spLocks noChangeArrowheads="1"/>
          </p:cNvSpPr>
          <p:nvPr/>
        </p:nvSpPr>
        <p:spPr bwMode="auto">
          <a:xfrm>
            <a:off x="423863" y="3490913"/>
            <a:ext cx="3429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0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C0</a:t>
            </a:r>
          </a:p>
        </p:txBody>
      </p:sp>
      <p:sp>
        <p:nvSpPr>
          <p:cNvPr id="126041" name="Line 96">
            <a:extLst>
              <a:ext uri="{FF2B5EF4-FFF2-40B4-BE49-F238E27FC236}">
                <a16:creationId xmlns:a16="http://schemas.microsoft.com/office/drawing/2014/main" id="{45BFE73C-B4B5-224B-9BD4-0C86BD432647}"/>
              </a:ext>
            </a:extLst>
          </p:cNvPr>
          <p:cNvSpPr>
            <a:spLocks noChangeShapeType="1"/>
          </p:cNvSpPr>
          <p:nvPr/>
        </p:nvSpPr>
        <p:spPr bwMode="auto">
          <a:xfrm>
            <a:off x="6548438" y="3187700"/>
            <a:ext cx="1270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042" name="Rectangle 97">
            <a:extLst>
              <a:ext uri="{FF2B5EF4-FFF2-40B4-BE49-F238E27FC236}">
                <a16:creationId xmlns:a16="http://schemas.microsoft.com/office/drawing/2014/main" id="{690A7C04-A304-0F46-BD13-E30D38919F6F}"/>
              </a:ext>
            </a:extLst>
          </p:cNvPr>
          <p:cNvSpPr>
            <a:spLocks noChangeArrowheads="1"/>
          </p:cNvSpPr>
          <p:nvPr/>
        </p:nvSpPr>
        <p:spPr bwMode="auto">
          <a:xfrm>
            <a:off x="6237288" y="3098800"/>
            <a:ext cx="368300"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0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P0</a:t>
            </a:r>
          </a:p>
        </p:txBody>
      </p:sp>
      <p:sp>
        <p:nvSpPr>
          <p:cNvPr id="126043" name="Line 98">
            <a:extLst>
              <a:ext uri="{FF2B5EF4-FFF2-40B4-BE49-F238E27FC236}">
                <a16:creationId xmlns:a16="http://schemas.microsoft.com/office/drawing/2014/main" id="{294A6216-72C4-E840-9916-D82A536F9415}"/>
              </a:ext>
            </a:extLst>
          </p:cNvPr>
          <p:cNvSpPr>
            <a:spLocks noChangeShapeType="1"/>
          </p:cNvSpPr>
          <p:nvPr/>
        </p:nvSpPr>
        <p:spPr bwMode="auto">
          <a:xfrm>
            <a:off x="3538538" y="3732213"/>
            <a:ext cx="1270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044" name="Rectangle 99">
            <a:extLst>
              <a:ext uri="{FF2B5EF4-FFF2-40B4-BE49-F238E27FC236}">
                <a16:creationId xmlns:a16="http://schemas.microsoft.com/office/drawing/2014/main" id="{8AFBC794-EE63-BE4B-9224-DECEAC2F561E}"/>
              </a:ext>
            </a:extLst>
          </p:cNvPr>
          <p:cNvSpPr>
            <a:spLocks noChangeArrowheads="1"/>
          </p:cNvSpPr>
          <p:nvPr/>
        </p:nvSpPr>
        <p:spPr bwMode="auto">
          <a:xfrm>
            <a:off x="3290888" y="3630613"/>
            <a:ext cx="3937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0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P0</a:t>
            </a:r>
          </a:p>
        </p:txBody>
      </p:sp>
      <p:sp>
        <p:nvSpPr>
          <p:cNvPr id="126045" name="Line 100">
            <a:extLst>
              <a:ext uri="{FF2B5EF4-FFF2-40B4-BE49-F238E27FC236}">
                <a16:creationId xmlns:a16="http://schemas.microsoft.com/office/drawing/2014/main" id="{C1812D26-C2C6-B842-8FAB-E9492993BCEF}"/>
              </a:ext>
            </a:extLst>
          </p:cNvPr>
          <p:cNvSpPr>
            <a:spLocks noChangeShapeType="1"/>
          </p:cNvSpPr>
          <p:nvPr/>
        </p:nvSpPr>
        <p:spPr bwMode="auto">
          <a:xfrm>
            <a:off x="722313" y="4608513"/>
            <a:ext cx="1270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046" name="Rectangle 101">
            <a:extLst>
              <a:ext uri="{FF2B5EF4-FFF2-40B4-BE49-F238E27FC236}">
                <a16:creationId xmlns:a16="http://schemas.microsoft.com/office/drawing/2014/main" id="{6E4C09F8-5A6B-564E-8FDE-B9604396A30C}"/>
              </a:ext>
            </a:extLst>
          </p:cNvPr>
          <p:cNvSpPr>
            <a:spLocks noChangeArrowheads="1"/>
          </p:cNvSpPr>
          <p:nvPr/>
        </p:nvSpPr>
        <p:spPr bwMode="auto">
          <a:xfrm>
            <a:off x="423863" y="4519613"/>
            <a:ext cx="3429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0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P0</a:t>
            </a:r>
          </a:p>
        </p:txBody>
      </p:sp>
      <p:sp>
        <p:nvSpPr>
          <p:cNvPr id="126047" name="Line 102">
            <a:extLst>
              <a:ext uri="{FF2B5EF4-FFF2-40B4-BE49-F238E27FC236}">
                <a16:creationId xmlns:a16="http://schemas.microsoft.com/office/drawing/2014/main" id="{C1FE3C7D-74AD-6B4B-9D7A-958AECADC88E}"/>
              </a:ext>
            </a:extLst>
          </p:cNvPr>
          <p:cNvSpPr>
            <a:spLocks noChangeShapeType="1"/>
          </p:cNvSpPr>
          <p:nvPr/>
        </p:nvSpPr>
        <p:spPr bwMode="auto">
          <a:xfrm>
            <a:off x="722313" y="3732213"/>
            <a:ext cx="1270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048" name="Rectangle 103">
            <a:extLst>
              <a:ext uri="{FF2B5EF4-FFF2-40B4-BE49-F238E27FC236}">
                <a16:creationId xmlns:a16="http://schemas.microsoft.com/office/drawing/2014/main" id="{234AFF33-FC68-3E45-A223-894ED0DD1F67}"/>
              </a:ext>
            </a:extLst>
          </p:cNvPr>
          <p:cNvSpPr>
            <a:spLocks noChangeArrowheads="1"/>
          </p:cNvSpPr>
          <p:nvPr/>
        </p:nvSpPr>
        <p:spPr bwMode="auto">
          <a:xfrm>
            <a:off x="423863" y="3643313"/>
            <a:ext cx="342900"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0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P0</a:t>
            </a:r>
          </a:p>
        </p:txBody>
      </p:sp>
      <p:sp>
        <p:nvSpPr>
          <p:cNvPr id="126049" name="Line 104">
            <a:extLst>
              <a:ext uri="{FF2B5EF4-FFF2-40B4-BE49-F238E27FC236}">
                <a16:creationId xmlns:a16="http://schemas.microsoft.com/office/drawing/2014/main" id="{6D7BCF17-E534-E94F-8DEF-CC44FA9667B6}"/>
              </a:ext>
            </a:extLst>
          </p:cNvPr>
          <p:cNvSpPr>
            <a:spLocks noChangeShapeType="1"/>
          </p:cNvSpPr>
          <p:nvPr/>
        </p:nvSpPr>
        <p:spPr bwMode="auto">
          <a:xfrm>
            <a:off x="1344613" y="3656013"/>
            <a:ext cx="1270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050" name="Line 105">
            <a:extLst>
              <a:ext uri="{FF2B5EF4-FFF2-40B4-BE49-F238E27FC236}">
                <a16:creationId xmlns:a16="http://schemas.microsoft.com/office/drawing/2014/main" id="{D497EF71-9DAD-7B49-9AD9-D0E95015C7DC}"/>
              </a:ext>
            </a:extLst>
          </p:cNvPr>
          <p:cNvSpPr>
            <a:spLocks noChangeShapeType="1"/>
          </p:cNvSpPr>
          <p:nvPr/>
        </p:nvSpPr>
        <p:spPr bwMode="auto">
          <a:xfrm>
            <a:off x="1484313" y="3656013"/>
            <a:ext cx="1270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051" name="Line 106">
            <a:extLst>
              <a:ext uri="{FF2B5EF4-FFF2-40B4-BE49-F238E27FC236}">
                <a16:creationId xmlns:a16="http://schemas.microsoft.com/office/drawing/2014/main" id="{9D64688C-7147-D741-86F2-D99D77D0ACEB}"/>
              </a:ext>
            </a:extLst>
          </p:cNvPr>
          <p:cNvSpPr>
            <a:spLocks noChangeShapeType="1"/>
          </p:cNvSpPr>
          <p:nvPr/>
        </p:nvSpPr>
        <p:spPr bwMode="auto">
          <a:xfrm>
            <a:off x="6548438" y="3848100"/>
            <a:ext cx="1270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052" name="Rectangle 107">
            <a:extLst>
              <a:ext uri="{FF2B5EF4-FFF2-40B4-BE49-F238E27FC236}">
                <a16:creationId xmlns:a16="http://schemas.microsoft.com/office/drawing/2014/main" id="{11087CDE-2ABF-D04F-A04E-B43B489D03F3}"/>
              </a:ext>
            </a:extLst>
          </p:cNvPr>
          <p:cNvSpPr>
            <a:spLocks noChangeArrowheads="1"/>
          </p:cNvSpPr>
          <p:nvPr/>
        </p:nvSpPr>
        <p:spPr bwMode="auto">
          <a:xfrm>
            <a:off x="6237288" y="3759200"/>
            <a:ext cx="3683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0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G0</a:t>
            </a:r>
          </a:p>
        </p:txBody>
      </p:sp>
      <p:sp>
        <p:nvSpPr>
          <p:cNvPr id="126053" name="Line 108">
            <a:extLst>
              <a:ext uri="{FF2B5EF4-FFF2-40B4-BE49-F238E27FC236}">
                <a16:creationId xmlns:a16="http://schemas.microsoft.com/office/drawing/2014/main" id="{16025432-24AB-B543-9E0F-F8014EC0E32B}"/>
              </a:ext>
            </a:extLst>
          </p:cNvPr>
          <p:cNvSpPr>
            <a:spLocks noChangeShapeType="1"/>
          </p:cNvSpPr>
          <p:nvPr/>
        </p:nvSpPr>
        <p:spPr bwMode="auto">
          <a:xfrm>
            <a:off x="3538538" y="4252913"/>
            <a:ext cx="1270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054" name="Rectangle 109">
            <a:extLst>
              <a:ext uri="{FF2B5EF4-FFF2-40B4-BE49-F238E27FC236}">
                <a16:creationId xmlns:a16="http://schemas.microsoft.com/office/drawing/2014/main" id="{69C67816-9FFF-B740-B230-0B9C0FA2D7B9}"/>
              </a:ext>
            </a:extLst>
          </p:cNvPr>
          <p:cNvSpPr>
            <a:spLocks noChangeArrowheads="1"/>
          </p:cNvSpPr>
          <p:nvPr/>
        </p:nvSpPr>
        <p:spPr bwMode="auto">
          <a:xfrm>
            <a:off x="3290888" y="4138613"/>
            <a:ext cx="3937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0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G0</a:t>
            </a:r>
          </a:p>
        </p:txBody>
      </p:sp>
      <p:sp>
        <p:nvSpPr>
          <p:cNvPr id="126055" name="Line 110">
            <a:extLst>
              <a:ext uri="{FF2B5EF4-FFF2-40B4-BE49-F238E27FC236}">
                <a16:creationId xmlns:a16="http://schemas.microsoft.com/office/drawing/2014/main" id="{DE464DDE-D631-5449-86F7-01581F1D344D}"/>
              </a:ext>
            </a:extLst>
          </p:cNvPr>
          <p:cNvSpPr>
            <a:spLocks noChangeShapeType="1"/>
          </p:cNvSpPr>
          <p:nvPr/>
        </p:nvSpPr>
        <p:spPr bwMode="auto">
          <a:xfrm>
            <a:off x="722313" y="4976813"/>
            <a:ext cx="1270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056" name="Rectangle 111">
            <a:extLst>
              <a:ext uri="{FF2B5EF4-FFF2-40B4-BE49-F238E27FC236}">
                <a16:creationId xmlns:a16="http://schemas.microsoft.com/office/drawing/2014/main" id="{BAC6256C-6E40-3646-87D2-CA76D765E401}"/>
              </a:ext>
            </a:extLst>
          </p:cNvPr>
          <p:cNvSpPr>
            <a:spLocks noChangeArrowheads="1"/>
          </p:cNvSpPr>
          <p:nvPr/>
        </p:nvSpPr>
        <p:spPr bwMode="auto">
          <a:xfrm>
            <a:off x="423863" y="4887913"/>
            <a:ext cx="3429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0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G0</a:t>
            </a:r>
          </a:p>
        </p:txBody>
      </p:sp>
      <p:sp>
        <p:nvSpPr>
          <p:cNvPr id="126057" name="Line 112">
            <a:extLst>
              <a:ext uri="{FF2B5EF4-FFF2-40B4-BE49-F238E27FC236}">
                <a16:creationId xmlns:a16="http://schemas.microsoft.com/office/drawing/2014/main" id="{E76C5CF3-5289-A64A-8059-231CE0655E7A}"/>
              </a:ext>
            </a:extLst>
          </p:cNvPr>
          <p:cNvSpPr>
            <a:spLocks noChangeShapeType="1"/>
          </p:cNvSpPr>
          <p:nvPr/>
        </p:nvSpPr>
        <p:spPr bwMode="auto">
          <a:xfrm>
            <a:off x="1484313" y="3808413"/>
            <a:ext cx="1270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058" name="Line 113">
            <a:extLst>
              <a:ext uri="{FF2B5EF4-FFF2-40B4-BE49-F238E27FC236}">
                <a16:creationId xmlns:a16="http://schemas.microsoft.com/office/drawing/2014/main" id="{9C82E8ED-A70D-5F4A-8A2C-35971D26F987}"/>
              </a:ext>
            </a:extLst>
          </p:cNvPr>
          <p:cNvSpPr>
            <a:spLocks noChangeShapeType="1"/>
          </p:cNvSpPr>
          <p:nvPr/>
        </p:nvSpPr>
        <p:spPr bwMode="auto">
          <a:xfrm>
            <a:off x="1477963" y="3814763"/>
            <a:ext cx="0" cy="1270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059" name="Line 114">
            <a:extLst>
              <a:ext uri="{FF2B5EF4-FFF2-40B4-BE49-F238E27FC236}">
                <a16:creationId xmlns:a16="http://schemas.microsoft.com/office/drawing/2014/main" id="{7E522D80-6F1E-DC40-8D38-C37C10623F52}"/>
              </a:ext>
            </a:extLst>
          </p:cNvPr>
          <p:cNvSpPr>
            <a:spLocks noChangeShapeType="1"/>
          </p:cNvSpPr>
          <p:nvPr/>
        </p:nvSpPr>
        <p:spPr bwMode="auto">
          <a:xfrm>
            <a:off x="722313" y="3948113"/>
            <a:ext cx="7493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060" name="Rectangle 115">
            <a:extLst>
              <a:ext uri="{FF2B5EF4-FFF2-40B4-BE49-F238E27FC236}">
                <a16:creationId xmlns:a16="http://schemas.microsoft.com/office/drawing/2014/main" id="{CA96160C-FFCA-E647-9CCB-66C1A75D5BB1}"/>
              </a:ext>
            </a:extLst>
          </p:cNvPr>
          <p:cNvSpPr>
            <a:spLocks noChangeArrowheads="1"/>
          </p:cNvSpPr>
          <p:nvPr/>
        </p:nvSpPr>
        <p:spPr bwMode="auto">
          <a:xfrm>
            <a:off x="423863" y="3859213"/>
            <a:ext cx="3429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0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G0</a:t>
            </a:r>
          </a:p>
        </p:txBody>
      </p:sp>
      <p:sp>
        <p:nvSpPr>
          <p:cNvPr id="126061" name="Line 116">
            <a:extLst>
              <a:ext uri="{FF2B5EF4-FFF2-40B4-BE49-F238E27FC236}">
                <a16:creationId xmlns:a16="http://schemas.microsoft.com/office/drawing/2014/main" id="{FD9F393A-D0FD-D840-87CD-C29C3830C573}"/>
              </a:ext>
            </a:extLst>
          </p:cNvPr>
          <p:cNvSpPr>
            <a:spLocks noChangeShapeType="1"/>
          </p:cNvSpPr>
          <p:nvPr/>
        </p:nvSpPr>
        <p:spPr bwMode="auto">
          <a:xfrm>
            <a:off x="2093913" y="3732213"/>
            <a:ext cx="1270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062" name="Rectangle 117">
            <a:extLst>
              <a:ext uri="{FF2B5EF4-FFF2-40B4-BE49-F238E27FC236}">
                <a16:creationId xmlns:a16="http://schemas.microsoft.com/office/drawing/2014/main" id="{CA94B0CA-2D1F-6840-BB07-CE8DCBF3F8E4}"/>
              </a:ext>
            </a:extLst>
          </p:cNvPr>
          <p:cNvSpPr>
            <a:spLocks noChangeArrowheads="1"/>
          </p:cNvSpPr>
          <p:nvPr/>
        </p:nvSpPr>
        <p:spPr bwMode="auto">
          <a:xfrm>
            <a:off x="2241550" y="3681413"/>
            <a:ext cx="752475"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0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C1 @ 3</a:t>
            </a:r>
          </a:p>
        </p:txBody>
      </p:sp>
      <p:sp>
        <p:nvSpPr>
          <p:cNvPr id="126063" name="Line 118">
            <a:extLst>
              <a:ext uri="{FF2B5EF4-FFF2-40B4-BE49-F238E27FC236}">
                <a16:creationId xmlns:a16="http://schemas.microsoft.com/office/drawing/2014/main" id="{70FAB5BC-F5B7-EE4D-A50B-115FEA87E9A1}"/>
              </a:ext>
            </a:extLst>
          </p:cNvPr>
          <p:cNvSpPr>
            <a:spLocks noChangeShapeType="1"/>
          </p:cNvSpPr>
          <p:nvPr/>
        </p:nvSpPr>
        <p:spPr bwMode="auto">
          <a:xfrm>
            <a:off x="6548438" y="4000500"/>
            <a:ext cx="1270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064" name="Rectangle 119">
            <a:extLst>
              <a:ext uri="{FF2B5EF4-FFF2-40B4-BE49-F238E27FC236}">
                <a16:creationId xmlns:a16="http://schemas.microsoft.com/office/drawing/2014/main" id="{43596612-DF96-C049-8FCB-D7710CF2C2A0}"/>
              </a:ext>
            </a:extLst>
          </p:cNvPr>
          <p:cNvSpPr>
            <a:spLocks noChangeArrowheads="1"/>
          </p:cNvSpPr>
          <p:nvPr/>
        </p:nvSpPr>
        <p:spPr bwMode="auto">
          <a:xfrm>
            <a:off x="6237288" y="3930650"/>
            <a:ext cx="3683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0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P1</a:t>
            </a:r>
          </a:p>
        </p:txBody>
      </p:sp>
      <p:sp>
        <p:nvSpPr>
          <p:cNvPr id="126065" name="Line 120">
            <a:extLst>
              <a:ext uri="{FF2B5EF4-FFF2-40B4-BE49-F238E27FC236}">
                <a16:creationId xmlns:a16="http://schemas.microsoft.com/office/drawing/2014/main" id="{01E1739A-A4F6-9A46-855F-AD330FA9A7B4}"/>
              </a:ext>
            </a:extLst>
          </p:cNvPr>
          <p:cNvSpPr>
            <a:spLocks noChangeShapeType="1"/>
          </p:cNvSpPr>
          <p:nvPr/>
        </p:nvSpPr>
        <p:spPr bwMode="auto">
          <a:xfrm>
            <a:off x="6548438" y="3340100"/>
            <a:ext cx="1270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066" name="Rectangle 121">
            <a:extLst>
              <a:ext uri="{FF2B5EF4-FFF2-40B4-BE49-F238E27FC236}">
                <a16:creationId xmlns:a16="http://schemas.microsoft.com/office/drawing/2014/main" id="{B74744B1-5D43-A74D-B10F-2A42E3878464}"/>
              </a:ext>
            </a:extLst>
          </p:cNvPr>
          <p:cNvSpPr>
            <a:spLocks noChangeArrowheads="1"/>
          </p:cNvSpPr>
          <p:nvPr/>
        </p:nvSpPr>
        <p:spPr bwMode="auto">
          <a:xfrm>
            <a:off x="6237288" y="3254375"/>
            <a:ext cx="3683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0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P1</a:t>
            </a:r>
          </a:p>
        </p:txBody>
      </p:sp>
      <p:sp>
        <p:nvSpPr>
          <p:cNvPr id="126067" name="Line 122">
            <a:extLst>
              <a:ext uri="{FF2B5EF4-FFF2-40B4-BE49-F238E27FC236}">
                <a16:creationId xmlns:a16="http://schemas.microsoft.com/office/drawing/2014/main" id="{B97FD096-030D-F74F-A94E-F5DA1DC449C4}"/>
              </a:ext>
            </a:extLst>
          </p:cNvPr>
          <p:cNvSpPr>
            <a:spLocks noChangeShapeType="1"/>
          </p:cNvSpPr>
          <p:nvPr/>
        </p:nvSpPr>
        <p:spPr bwMode="auto">
          <a:xfrm>
            <a:off x="3538538" y="4392613"/>
            <a:ext cx="1270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068" name="Rectangle 123">
            <a:extLst>
              <a:ext uri="{FF2B5EF4-FFF2-40B4-BE49-F238E27FC236}">
                <a16:creationId xmlns:a16="http://schemas.microsoft.com/office/drawing/2014/main" id="{4135A0F9-6CB3-9547-8896-CB7D5D06E328}"/>
              </a:ext>
            </a:extLst>
          </p:cNvPr>
          <p:cNvSpPr>
            <a:spLocks noChangeArrowheads="1"/>
          </p:cNvSpPr>
          <p:nvPr/>
        </p:nvSpPr>
        <p:spPr bwMode="auto">
          <a:xfrm>
            <a:off x="3290888" y="4291013"/>
            <a:ext cx="3937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0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P1</a:t>
            </a:r>
          </a:p>
        </p:txBody>
      </p:sp>
      <p:sp>
        <p:nvSpPr>
          <p:cNvPr id="126069" name="Line 124">
            <a:extLst>
              <a:ext uri="{FF2B5EF4-FFF2-40B4-BE49-F238E27FC236}">
                <a16:creationId xmlns:a16="http://schemas.microsoft.com/office/drawing/2014/main" id="{CFD937CD-F34A-C641-9E21-953DC70C7DB7}"/>
              </a:ext>
            </a:extLst>
          </p:cNvPr>
          <p:cNvSpPr>
            <a:spLocks noChangeShapeType="1"/>
          </p:cNvSpPr>
          <p:nvPr/>
        </p:nvSpPr>
        <p:spPr bwMode="auto">
          <a:xfrm>
            <a:off x="3538538" y="3884613"/>
            <a:ext cx="1270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070" name="Rectangle 125">
            <a:extLst>
              <a:ext uri="{FF2B5EF4-FFF2-40B4-BE49-F238E27FC236}">
                <a16:creationId xmlns:a16="http://schemas.microsoft.com/office/drawing/2014/main" id="{27AE65D0-87C9-3D45-9C10-89D6832BCD24}"/>
              </a:ext>
            </a:extLst>
          </p:cNvPr>
          <p:cNvSpPr>
            <a:spLocks noChangeArrowheads="1"/>
          </p:cNvSpPr>
          <p:nvPr/>
        </p:nvSpPr>
        <p:spPr bwMode="auto">
          <a:xfrm>
            <a:off x="3290888" y="3770313"/>
            <a:ext cx="3937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0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P1</a:t>
            </a:r>
          </a:p>
        </p:txBody>
      </p:sp>
      <p:sp>
        <p:nvSpPr>
          <p:cNvPr id="126071" name="Line 126">
            <a:extLst>
              <a:ext uri="{FF2B5EF4-FFF2-40B4-BE49-F238E27FC236}">
                <a16:creationId xmlns:a16="http://schemas.microsoft.com/office/drawing/2014/main" id="{DDD684DA-D475-0944-86F8-2AC4EC7EA6D6}"/>
              </a:ext>
            </a:extLst>
          </p:cNvPr>
          <p:cNvSpPr>
            <a:spLocks noChangeShapeType="1"/>
          </p:cNvSpPr>
          <p:nvPr/>
        </p:nvSpPr>
        <p:spPr bwMode="auto">
          <a:xfrm>
            <a:off x="722313" y="4760913"/>
            <a:ext cx="1270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072" name="Rectangle 127">
            <a:extLst>
              <a:ext uri="{FF2B5EF4-FFF2-40B4-BE49-F238E27FC236}">
                <a16:creationId xmlns:a16="http://schemas.microsoft.com/office/drawing/2014/main" id="{7AC3295B-4A4F-1649-81EC-FB5DA7A7D0EE}"/>
              </a:ext>
            </a:extLst>
          </p:cNvPr>
          <p:cNvSpPr>
            <a:spLocks noChangeArrowheads="1"/>
          </p:cNvSpPr>
          <p:nvPr/>
        </p:nvSpPr>
        <p:spPr bwMode="auto">
          <a:xfrm>
            <a:off x="423863" y="4672013"/>
            <a:ext cx="3429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0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P1</a:t>
            </a:r>
          </a:p>
        </p:txBody>
      </p:sp>
      <p:sp>
        <p:nvSpPr>
          <p:cNvPr id="126073" name="Line 128">
            <a:extLst>
              <a:ext uri="{FF2B5EF4-FFF2-40B4-BE49-F238E27FC236}">
                <a16:creationId xmlns:a16="http://schemas.microsoft.com/office/drawing/2014/main" id="{F80C516A-4341-164B-BAF4-1A547357D6A6}"/>
              </a:ext>
            </a:extLst>
          </p:cNvPr>
          <p:cNvSpPr>
            <a:spLocks noChangeShapeType="1"/>
          </p:cNvSpPr>
          <p:nvPr/>
        </p:nvSpPr>
        <p:spPr bwMode="auto">
          <a:xfrm>
            <a:off x="722313" y="5129213"/>
            <a:ext cx="1270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074" name="Rectangle 129">
            <a:extLst>
              <a:ext uri="{FF2B5EF4-FFF2-40B4-BE49-F238E27FC236}">
                <a16:creationId xmlns:a16="http://schemas.microsoft.com/office/drawing/2014/main" id="{FD136872-C886-5847-B55F-D3EF69250B9D}"/>
              </a:ext>
            </a:extLst>
          </p:cNvPr>
          <p:cNvSpPr>
            <a:spLocks noChangeArrowheads="1"/>
          </p:cNvSpPr>
          <p:nvPr/>
        </p:nvSpPr>
        <p:spPr bwMode="auto">
          <a:xfrm>
            <a:off x="423863" y="5027613"/>
            <a:ext cx="3429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0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P1</a:t>
            </a:r>
          </a:p>
        </p:txBody>
      </p:sp>
      <p:sp>
        <p:nvSpPr>
          <p:cNvPr id="126075" name="Line 130">
            <a:extLst>
              <a:ext uri="{FF2B5EF4-FFF2-40B4-BE49-F238E27FC236}">
                <a16:creationId xmlns:a16="http://schemas.microsoft.com/office/drawing/2014/main" id="{2CD94E96-2646-444F-8632-B87C945E3CDC}"/>
              </a:ext>
            </a:extLst>
          </p:cNvPr>
          <p:cNvSpPr>
            <a:spLocks noChangeShapeType="1"/>
          </p:cNvSpPr>
          <p:nvPr/>
        </p:nvSpPr>
        <p:spPr bwMode="auto">
          <a:xfrm>
            <a:off x="1484313" y="4913313"/>
            <a:ext cx="1270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076" name="Line 131">
            <a:extLst>
              <a:ext uri="{FF2B5EF4-FFF2-40B4-BE49-F238E27FC236}">
                <a16:creationId xmlns:a16="http://schemas.microsoft.com/office/drawing/2014/main" id="{F370AB42-2D87-CF45-B26E-E150EB41243B}"/>
              </a:ext>
            </a:extLst>
          </p:cNvPr>
          <p:cNvSpPr>
            <a:spLocks noChangeShapeType="1"/>
          </p:cNvSpPr>
          <p:nvPr/>
        </p:nvSpPr>
        <p:spPr bwMode="auto">
          <a:xfrm>
            <a:off x="1344613" y="4608513"/>
            <a:ext cx="1270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077" name="Line 132">
            <a:extLst>
              <a:ext uri="{FF2B5EF4-FFF2-40B4-BE49-F238E27FC236}">
                <a16:creationId xmlns:a16="http://schemas.microsoft.com/office/drawing/2014/main" id="{7025A90C-3C7C-0340-98AA-F6BA97606646}"/>
              </a:ext>
            </a:extLst>
          </p:cNvPr>
          <p:cNvSpPr>
            <a:spLocks noChangeShapeType="1"/>
          </p:cNvSpPr>
          <p:nvPr/>
        </p:nvSpPr>
        <p:spPr bwMode="auto">
          <a:xfrm>
            <a:off x="1477963" y="4614863"/>
            <a:ext cx="0" cy="2921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078" name="Line 133">
            <a:extLst>
              <a:ext uri="{FF2B5EF4-FFF2-40B4-BE49-F238E27FC236}">
                <a16:creationId xmlns:a16="http://schemas.microsoft.com/office/drawing/2014/main" id="{ACD2C342-AE11-1148-B81C-AFE5E1E983C8}"/>
              </a:ext>
            </a:extLst>
          </p:cNvPr>
          <p:cNvSpPr>
            <a:spLocks noChangeShapeType="1"/>
          </p:cNvSpPr>
          <p:nvPr/>
        </p:nvSpPr>
        <p:spPr bwMode="auto">
          <a:xfrm>
            <a:off x="1344613" y="5053013"/>
            <a:ext cx="1270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079" name="Line 134">
            <a:extLst>
              <a:ext uri="{FF2B5EF4-FFF2-40B4-BE49-F238E27FC236}">
                <a16:creationId xmlns:a16="http://schemas.microsoft.com/office/drawing/2014/main" id="{742BE08E-2E15-2A46-8E2B-1ABA7C3F8280}"/>
              </a:ext>
            </a:extLst>
          </p:cNvPr>
          <p:cNvSpPr>
            <a:spLocks noChangeShapeType="1"/>
          </p:cNvSpPr>
          <p:nvPr/>
        </p:nvSpPr>
        <p:spPr bwMode="auto">
          <a:xfrm>
            <a:off x="1484313" y="5053013"/>
            <a:ext cx="1270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080" name="Line 135">
            <a:extLst>
              <a:ext uri="{FF2B5EF4-FFF2-40B4-BE49-F238E27FC236}">
                <a16:creationId xmlns:a16="http://schemas.microsoft.com/office/drawing/2014/main" id="{4D72A9D7-52B6-A347-9BDC-EB0B70C7F8D4}"/>
              </a:ext>
            </a:extLst>
          </p:cNvPr>
          <p:cNvSpPr>
            <a:spLocks noChangeShapeType="1"/>
          </p:cNvSpPr>
          <p:nvPr/>
        </p:nvSpPr>
        <p:spPr bwMode="auto">
          <a:xfrm>
            <a:off x="6548438" y="4508500"/>
            <a:ext cx="1270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081" name="Rectangle 136">
            <a:extLst>
              <a:ext uri="{FF2B5EF4-FFF2-40B4-BE49-F238E27FC236}">
                <a16:creationId xmlns:a16="http://schemas.microsoft.com/office/drawing/2014/main" id="{990548B6-AEF5-3C4F-A7AB-67DA743D865F}"/>
              </a:ext>
            </a:extLst>
          </p:cNvPr>
          <p:cNvSpPr>
            <a:spLocks noChangeArrowheads="1"/>
          </p:cNvSpPr>
          <p:nvPr/>
        </p:nvSpPr>
        <p:spPr bwMode="auto">
          <a:xfrm>
            <a:off x="6237288" y="4419600"/>
            <a:ext cx="3683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0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G1</a:t>
            </a:r>
          </a:p>
        </p:txBody>
      </p:sp>
      <p:sp>
        <p:nvSpPr>
          <p:cNvPr id="126082" name="Line 137">
            <a:extLst>
              <a:ext uri="{FF2B5EF4-FFF2-40B4-BE49-F238E27FC236}">
                <a16:creationId xmlns:a16="http://schemas.microsoft.com/office/drawing/2014/main" id="{4BBB8300-7439-2141-A37B-6F0678AE6F57}"/>
              </a:ext>
            </a:extLst>
          </p:cNvPr>
          <p:cNvSpPr>
            <a:spLocks noChangeShapeType="1"/>
          </p:cNvSpPr>
          <p:nvPr/>
        </p:nvSpPr>
        <p:spPr bwMode="auto">
          <a:xfrm>
            <a:off x="3538538" y="4837113"/>
            <a:ext cx="1270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083" name="Rectangle 138">
            <a:extLst>
              <a:ext uri="{FF2B5EF4-FFF2-40B4-BE49-F238E27FC236}">
                <a16:creationId xmlns:a16="http://schemas.microsoft.com/office/drawing/2014/main" id="{EB7BC7AF-D2C6-DA4C-A721-DF219941C2C0}"/>
              </a:ext>
            </a:extLst>
          </p:cNvPr>
          <p:cNvSpPr>
            <a:spLocks noChangeArrowheads="1"/>
          </p:cNvSpPr>
          <p:nvPr/>
        </p:nvSpPr>
        <p:spPr bwMode="auto">
          <a:xfrm>
            <a:off x="3290888" y="4722813"/>
            <a:ext cx="3937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0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G1</a:t>
            </a:r>
          </a:p>
        </p:txBody>
      </p:sp>
      <p:sp>
        <p:nvSpPr>
          <p:cNvPr id="126084" name="Line 139">
            <a:extLst>
              <a:ext uri="{FF2B5EF4-FFF2-40B4-BE49-F238E27FC236}">
                <a16:creationId xmlns:a16="http://schemas.microsoft.com/office/drawing/2014/main" id="{625F091A-D926-1F4F-890B-F57E771A1484}"/>
              </a:ext>
            </a:extLst>
          </p:cNvPr>
          <p:cNvSpPr>
            <a:spLocks noChangeShapeType="1"/>
          </p:cNvSpPr>
          <p:nvPr/>
        </p:nvSpPr>
        <p:spPr bwMode="auto">
          <a:xfrm>
            <a:off x="1484313" y="5192713"/>
            <a:ext cx="1270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085" name="Line 140">
            <a:extLst>
              <a:ext uri="{FF2B5EF4-FFF2-40B4-BE49-F238E27FC236}">
                <a16:creationId xmlns:a16="http://schemas.microsoft.com/office/drawing/2014/main" id="{17654D52-29C9-4A48-B422-72AF25FF3598}"/>
              </a:ext>
            </a:extLst>
          </p:cNvPr>
          <p:cNvSpPr>
            <a:spLocks noChangeShapeType="1"/>
          </p:cNvSpPr>
          <p:nvPr/>
        </p:nvSpPr>
        <p:spPr bwMode="auto">
          <a:xfrm>
            <a:off x="1477963" y="5199063"/>
            <a:ext cx="0" cy="2794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086" name="Line 141">
            <a:extLst>
              <a:ext uri="{FF2B5EF4-FFF2-40B4-BE49-F238E27FC236}">
                <a16:creationId xmlns:a16="http://schemas.microsoft.com/office/drawing/2014/main" id="{78D095CF-1EA7-FF4A-A5B9-EB444498CDC1}"/>
              </a:ext>
            </a:extLst>
          </p:cNvPr>
          <p:cNvSpPr>
            <a:spLocks noChangeShapeType="1"/>
          </p:cNvSpPr>
          <p:nvPr/>
        </p:nvSpPr>
        <p:spPr bwMode="auto">
          <a:xfrm>
            <a:off x="722313" y="5484813"/>
            <a:ext cx="7493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087" name="Rectangle 142">
            <a:extLst>
              <a:ext uri="{FF2B5EF4-FFF2-40B4-BE49-F238E27FC236}">
                <a16:creationId xmlns:a16="http://schemas.microsoft.com/office/drawing/2014/main" id="{256EE61E-2086-0B4B-BE1A-AAC858055939}"/>
              </a:ext>
            </a:extLst>
          </p:cNvPr>
          <p:cNvSpPr>
            <a:spLocks noChangeArrowheads="1"/>
          </p:cNvSpPr>
          <p:nvPr/>
        </p:nvSpPr>
        <p:spPr bwMode="auto">
          <a:xfrm>
            <a:off x="423863" y="5383213"/>
            <a:ext cx="3429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0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G1</a:t>
            </a:r>
          </a:p>
        </p:txBody>
      </p:sp>
      <p:sp>
        <p:nvSpPr>
          <p:cNvPr id="126088" name="Line 143">
            <a:extLst>
              <a:ext uri="{FF2B5EF4-FFF2-40B4-BE49-F238E27FC236}">
                <a16:creationId xmlns:a16="http://schemas.microsoft.com/office/drawing/2014/main" id="{8FDF4842-808E-5147-9BEC-16A0F23742B5}"/>
              </a:ext>
            </a:extLst>
          </p:cNvPr>
          <p:cNvSpPr>
            <a:spLocks noChangeShapeType="1"/>
          </p:cNvSpPr>
          <p:nvPr/>
        </p:nvSpPr>
        <p:spPr bwMode="auto">
          <a:xfrm>
            <a:off x="2093913" y="5053013"/>
            <a:ext cx="1270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089" name="Rectangle 144">
            <a:extLst>
              <a:ext uri="{FF2B5EF4-FFF2-40B4-BE49-F238E27FC236}">
                <a16:creationId xmlns:a16="http://schemas.microsoft.com/office/drawing/2014/main" id="{5D9BBEF4-1535-B24B-9D4A-1C6BF408811D}"/>
              </a:ext>
            </a:extLst>
          </p:cNvPr>
          <p:cNvSpPr>
            <a:spLocks noChangeArrowheads="1"/>
          </p:cNvSpPr>
          <p:nvPr/>
        </p:nvSpPr>
        <p:spPr bwMode="auto">
          <a:xfrm>
            <a:off x="2241550" y="5002213"/>
            <a:ext cx="811213"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0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C2  @ 3</a:t>
            </a:r>
          </a:p>
        </p:txBody>
      </p:sp>
      <p:sp>
        <p:nvSpPr>
          <p:cNvPr id="126090" name="Line 145">
            <a:extLst>
              <a:ext uri="{FF2B5EF4-FFF2-40B4-BE49-F238E27FC236}">
                <a16:creationId xmlns:a16="http://schemas.microsoft.com/office/drawing/2014/main" id="{FA23365D-2452-094C-A411-8116DB7A27C8}"/>
              </a:ext>
            </a:extLst>
          </p:cNvPr>
          <p:cNvSpPr>
            <a:spLocks noChangeShapeType="1"/>
          </p:cNvSpPr>
          <p:nvPr/>
        </p:nvSpPr>
        <p:spPr bwMode="auto">
          <a:xfrm>
            <a:off x="6548438" y="4648200"/>
            <a:ext cx="1270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091" name="Rectangle 146">
            <a:extLst>
              <a:ext uri="{FF2B5EF4-FFF2-40B4-BE49-F238E27FC236}">
                <a16:creationId xmlns:a16="http://schemas.microsoft.com/office/drawing/2014/main" id="{3D50AB23-3127-7849-AEEE-0404C84320A0}"/>
              </a:ext>
            </a:extLst>
          </p:cNvPr>
          <p:cNvSpPr>
            <a:spLocks noChangeArrowheads="1"/>
          </p:cNvSpPr>
          <p:nvPr/>
        </p:nvSpPr>
        <p:spPr bwMode="auto">
          <a:xfrm>
            <a:off x="6237288" y="4575175"/>
            <a:ext cx="3683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0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P2</a:t>
            </a:r>
          </a:p>
        </p:txBody>
      </p:sp>
      <p:sp>
        <p:nvSpPr>
          <p:cNvPr id="126092" name="Line 147">
            <a:extLst>
              <a:ext uri="{FF2B5EF4-FFF2-40B4-BE49-F238E27FC236}">
                <a16:creationId xmlns:a16="http://schemas.microsoft.com/office/drawing/2014/main" id="{1D8572CE-EE97-1442-B87A-4556A6970E10}"/>
              </a:ext>
            </a:extLst>
          </p:cNvPr>
          <p:cNvSpPr>
            <a:spLocks noChangeShapeType="1"/>
          </p:cNvSpPr>
          <p:nvPr/>
        </p:nvSpPr>
        <p:spPr bwMode="auto">
          <a:xfrm>
            <a:off x="6548438" y="4140200"/>
            <a:ext cx="1270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093" name="Rectangle 148">
            <a:extLst>
              <a:ext uri="{FF2B5EF4-FFF2-40B4-BE49-F238E27FC236}">
                <a16:creationId xmlns:a16="http://schemas.microsoft.com/office/drawing/2014/main" id="{DE174084-6A1B-A649-A3E6-EC352B81F963}"/>
              </a:ext>
            </a:extLst>
          </p:cNvPr>
          <p:cNvSpPr>
            <a:spLocks noChangeArrowheads="1"/>
          </p:cNvSpPr>
          <p:nvPr/>
        </p:nvSpPr>
        <p:spPr bwMode="auto">
          <a:xfrm>
            <a:off x="6237288" y="4083050"/>
            <a:ext cx="3683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0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P2</a:t>
            </a:r>
          </a:p>
        </p:txBody>
      </p:sp>
      <p:sp>
        <p:nvSpPr>
          <p:cNvPr id="126094" name="Line 149">
            <a:extLst>
              <a:ext uri="{FF2B5EF4-FFF2-40B4-BE49-F238E27FC236}">
                <a16:creationId xmlns:a16="http://schemas.microsoft.com/office/drawing/2014/main" id="{82BE5526-AAED-C844-9550-CDB7B6D39CF7}"/>
              </a:ext>
            </a:extLst>
          </p:cNvPr>
          <p:cNvSpPr>
            <a:spLocks noChangeShapeType="1"/>
          </p:cNvSpPr>
          <p:nvPr/>
        </p:nvSpPr>
        <p:spPr bwMode="auto">
          <a:xfrm>
            <a:off x="6548438" y="3479800"/>
            <a:ext cx="1270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095" name="Rectangle 150">
            <a:extLst>
              <a:ext uri="{FF2B5EF4-FFF2-40B4-BE49-F238E27FC236}">
                <a16:creationId xmlns:a16="http://schemas.microsoft.com/office/drawing/2014/main" id="{985A12F5-5D27-E546-AABC-104840CA033C}"/>
              </a:ext>
            </a:extLst>
          </p:cNvPr>
          <p:cNvSpPr>
            <a:spLocks noChangeArrowheads="1"/>
          </p:cNvSpPr>
          <p:nvPr/>
        </p:nvSpPr>
        <p:spPr bwMode="auto">
          <a:xfrm>
            <a:off x="6237288" y="3390900"/>
            <a:ext cx="3683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0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P2</a:t>
            </a:r>
          </a:p>
        </p:txBody>
      </p:sp>
      <p:sp>
        <p:nvSpPr>
          <p:cNvPr id="126096" name="Line 151">
            <a:extLst>
              <a:ext uri="{FF2B5EF4-FFF2-40B4-BE49-F238E27FC236}">
                <a16:creationId xmlns:a16="http://schemas.microsoft.com/office/drawing/2014/main" id="{40883B77-0309-7D49-BDD5-DFABEFD0780B}"/>
              </a:ext>
            </a:extLst>
          </p:cNvPr>
          <p:cNvSpPr>
            <a:spLocks noChangeShapeType="1"/>
          </p:cNvSpPr>
          <p:nvPr/>
        </p:nvSpPr>
        <p:spPr bwMode="auto">
          <a:xfrm>
            <a:off x="3538538" y="4976813"/>
            <a:ext cx="1270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097" name="Rectangle 152">
            <a:extLst>
              <a:ext uri="{FF2B5EF4-FFF2-40B4-BE49-F238E27FC236}">
                <a16:creationId xmlns:a16="http://schemas.microsoft.com/office/drawing/2014/main" id="{897EA47E-A03D-314F-869D-6980C76AE903}"/>
              </a:ext>
            </a:extLst>
          </p:cNvPr>
          <p:cNvSpPr>
            <a:spLocks noChangeArrowheads="1"/>
          </p:cNvSpPr>
          <p:nvPr/>
        </p:nvSpPr>
        <p:spPr bwMode="auto">
          <a:xfrm>
            <a:off x="3290888" y="4875213"/>
            <a:ext cx="3937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0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P2</a:t>
            </a:r>
          </a:p>
        </p:txBody>
      </p:sp>
      <p:sp>
        <p:nvSpPr>
          <p:cNvPr id="126098" name="Line 153">
            <a:extLst>
              <a:ext uri="{FF2B5EF4-FFF2-40B4-BE49-F238E27FC236}">
                <a16:creationId xmlns:a16="http://schemas.microsoft.com/office/drawing/2014/main" id="{41B5ADCB-2A75-FB42-A7CB-F7856D46BE4E}"/>
              </a:ext>
            </a:extLst>
          </p:cNvPr>
          <p:cNvSpPr>
            <a:spLocks noChangeShapeType="1"/>
          </p:cNvSpPr>
          <p:nvPr/>
        </p:nvSpPr>
        <p:spPr bwMode="auto">
          <a:xfrm>
            <a:off x="3538538" y="4545013"/>
            <a:ext cx="1270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099" name="Rectangle 154">
            <a:extLst>
              <a:ext uri="{FF2B5EF4-FFF2-40B4-BE49-F238E27FC236}">
                <a16:creationId xmlns:a16="http://schemas.microsoft.com/office/drawing/2014/main" id="{AAAAA565-166D-DB4B-9B65-BDC5E69FE164}"/>
              </a:ext>
            </a:extLst>
          </p:cNvPr>
          <p:cNvSpPr>
            <a:spLocks noChangeArrowheads="1"/>
          </p:cNvSpPr>
          <p:nvPr/>
        </p:nvSpPr>
        <p:spPr bwMode="auto">
          <a:xfrm>
            <a:off x="3290888" y="4430713"/>
            <a:ext cx="3937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0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P2</a:t>
            </a:r>
          </a:p>
        </p:txBody>
      </p:sp>
      <p:sp>
        <p:nvSpPr>
          <p:cNvPr id="126100" name="Line 155">
            <a:extLst>
              <a:ext uri="{FF2B5EF4-FFF2-40B4-BE49-F238E27FC236}">
                <a16:creationId xmlns:a16="http://schemas.microsoft.com/office/drawing/2014/main" id="{EB202E4C-0B48-874C-A8AE-DFECF04D617D}"/>
              </a:ext>
            </a:extLst>
          </p:cNvPr>
          <p:cNvSpPr>
            <a:spLocks noChangeShapeType="1"/>
          </p:cNvSpPr>
          <p:nvPr/>
        </p:nvSpPr>
        <p:spPr bwMode="auto">
          <a:xfrm>
            <a:off x="3538538" y="4024313"/>
            <a:ext cx="1270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101" name="Rectangle 156">
            <a:extLst>
              <a:ext uri="{FF2B5EF4-FFF2-40B4-BE49-F238E27FC236}">
                <a16:creationId xmlns:a16="http://schemas.microsoft.com/office/drawing/2014/main" id="{A15266C4-FC61-6B4A-8AD5-E6B03025E4A4}"/>
              </a:ext>
            </a:extLst>
          </p:cNvPr>
          <p:cNvSpPr>
            <a:spLocks noChangeArrowheads="1"/>
          </p:cNvSpPr>
          <p:nvPr/>
        </p:nvSpPr>
        <p:spPr bwMode="auto">
          <a:xfrm>
            <a:off x="3290888" y="3922713"/>
            <a:ext cx="3937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0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P2</a:t>
            </a:r>
          </a:p>
        </p:txBody>
      </p:sp>
      <p:sp>
        <p:nvSpPr>
          <p:cNvPr id="126102" name="Line 157">
            <a:extLst>
              <a:ext uri="{FF2B5EF4-FFF2-40B4-BE49-F238E27FC236}">
                <a16:creationId xmlns:a16="http://schemas.microsoft.com/office/drawing/2014/main" id="{47C23AE8-5190-694D-8E84-C01252C06ADA}"/>
              </a:ext>
            </a:extLst>
          </p:cNvPr>
          <p:cNvSpPr>
            <a:spLocks noChangeShapeType="1"/>
          </p:cNvSpPr>
          <p:nvPr/>
        </p:nvSpPr>
        <p:spPr bwMode="auto">
          <a:xfrm>
            <a:off x="4503738" y="4608513"/>
            <a:ext cx="1270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103" name="Line 158">
            <a:extLst>
              <a:ext uri="{FF2B5EF4-FFF2-40B4-BE49-F238E27FC236}">
                <a16:creationId xmlns:a16="http://schemas.microsoft.com/office/drawing/2014/main" id="{7C50F04A-B35D-984E-AEA1-D3066D8F93CC}"/>
              </a:ext>
            </a:extLst>
          </p:cNvPr>
          <p:cNvSpPr>
            <a:spLocks noChangeShapeType="1"/>
          </p:cNvSpPr>
          <p:nvPr/>
        </p:nvSpPr>
        <p:spPr bwMode="auto">
          <a:xfrm>
            <a:off x="4160838" y="3808413"/>
            <a:ext cx="1270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104" name="Line 159">
            <a:extLst>
              <a:ext uri="{FF2B5EF4-FFF2-40B4-BE49-F238E27FC236}">
                <a16:creationId xmlns:a16="http://schemas.microsoft.com/office/drawing/2014/main" id="{82D367C8-9520-0A4E-83CD-4525FB2BB70C}"/>
              </a:ext>
            </a:extLst>
          </p:cNvPr>
          <p:cNvSpPr>
            <a:spLocks noChangeShapeType="1"/>
          </p:cNvSpPr>
          <p:nvPr/>
        </p:nvSpPr>
        <p:spPr bwMode="auto">
          <a:xfrm>
            <a:off x="4300538" y="3808413"/>
            <a:ext cx="1905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105" name="Line 160">
            <a:extLst>
              <a:ext uri="{FF2B5EF4-FFF2-40B4-BE49-F238E27FC236}">
                <a16:creationId xmlns:a16="http://schemas.microsoft.com/office/drawing/2014/main" id="{0F7499D0-8A9F-CD44-AC96-2550DCF21E13}"/>
              </a:ext>
            </a:extLst>
          </p:cNvPr>
          <p:cNvSpPr>
            <a:spLocks noChangeShapeType="1"/>
          </p:cNvSpPr>
          <p:nvPr/>
        </p:nvSpPr>
        <p:spPr bwMode="auto">
          <a:xfrm>
            <a:off x="4497388" y="3814763"/>
            <a:ext cx="0" cy="7874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106" name="Line 161">
            <a:extLst>
              <a:ext uri="{FF2B5EF4-FFF2-40B4-BE49-F238E27FC236}">
                <a16:creationId xmlns:a16="http://schemas.microsoft.com/office/drawing/2014/main" id="{359A4FC1-04D5-EE47-BC85-FF8AB436E83D}"/>
              </a:ext>
            </a:extLst>
          </p:cNvPr>
          <p:cNvSpPr>
            <a:spLocks noChangeShapeType="1"/>
          </p:cNvSpPr>
          <p:nvPr/>
        </p:nvSpPr>
        <p:spPr bwMode="auto">
          <a:xfrm>
            <a:off x="4503738" y="4760913"/>
            <a:ext cx="1270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107" name="Line 162">
            <a:extLst>
              <a:ext uri="{FF2B5EF4-FFF2-40B4-BE49-F238E27FC236}">
                <a16:creationId xmlns:a16="http://schemas.microsoft.com/office/drawing/2014/main" id="{B8859F0B-2CFD-A244-BD5A-C49DE3F3D4CE}"/>
              </a:ext>
            </a:extLst>
          </p:cNvPr>
          <p:cNvSpPr>
            <a:spLocks noChangeShapeType="1"/>
          </p:cNvSpPr>
          <p:nvPr/>
        </p:nvSpPr>
        <p:spPr bwMode="auto">
          <a:xfrm>
            <a:off x="4160838" y="4392613"/>
            <a:ext cx="1270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108" name="Line 163">
            <a:extLst>
              <a:ext uri="{FF2B5EF4-FFF2-40B4-BE49-F238E27FC236}">
                <a16:creationId xmlns:a16="http://schemas.microsoft.com/office/drawing/2014/main" id="{83C900A1-51AC-C844-90AE-7905EF625CC3}"/>
              </a:ext>
            </a:extLst>
          </p:cNvPr>
          <p:cNvSpPr>
            <a:spLocks noChangeShapeType="1"/>
          </p:cNvSpPr>
          <p:nvPr/>
        </p:nvSpPr>
        <p:spPr bwMode="auto">
          <a:xfrm>
            <a:off x="4300538" y="4392613"/>
            <a:ext cx="508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109" name="Line 164">
            <a:extLst>
              <a:ext uri="{FF2B5EF4-FFF2-40B4-BE49-F238E27FC236}">
                <a16:creationId xmlns:a16="http://schemas.microsoft.com/office/drawing/2014/main" id="{5995258D-03B1-F74E-8429-BC9E9DA5A8FB}"/>
              </a:ext>
            </a:extLst>
          </p:cNvPr>
          <p:cNvSpPr>
            <a:spLocks noChangeShapeType="1"/>
          </p:cNvSpPr>
          <p:nvPr/>
        </p:nvSpPr>
        <p:spPr bwMode="auto">
          <a:xfrm>
            <a:off x="4357688" y="4398963"/>
            <a:ext cx="0" cy="3556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110" name="Line 165">
            <a:extLst>
              <a:ext uri="{FF2B5EF4-FFF2-40B4-BE49-F238E27FC236}">
                <a16:creationId xmlns:a16="http://schemas.microsoft.com/office/drawing/2014/main" id="{70F8D1CB-5807-EA4F-92C5-D25DD91A8FEE}"/>
              </a:ext>
            </a:extLst>
          </p:cNvPr>
          <p:cNvSpPr>
            <a:spLocks noChangeShapeType="1"/>
          </p:cNvSpPr>
          <p:nvPr/>
        </p:nvSpPr>
        <p:spPr bwMode="auto">
          <a:xfrm>
            <a:off x="4364038" y="4760913"/>
            <a:ext cx="1270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111" name="Line 166">
            <a:extLst>
              <a:ext uri="{FF2B5EF4-FFF2-40B4-BE49-F238E27FC236}">
                <a16:creationId xmlns:a16="http://schemas.microsoft.com/office/drawing/2014/main" id="{B7B22A43-E696-5C4D-B632-D756933A9B12}"/>
              </a:ext>
            </a:extLst>
          </p:cNvPr>
          <p:cNvSpPr>
            <a:spLocks noChangeShapeType="1"/>
          </p:cNvSpPr>
          <p:nvPr/>
        </p:nvSpPr>
        <p:spPr bwMode="auto">
          <a:xfrm>
            <a:off x="4503738" y="4913313"/>
            <a:ext cx="1270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112" name="Line 167">
            <a:extLst>
              <a:ext uri="{FF2B5EF4-FFF2-40B4-BE49-F238E27FC236}">
                <a16:creationId xmlns:a16="http://schemas.microsoft.com/office/drawing/2014/main" id="{F0A82FC1-7982-2E4D-910C-B618722E6642}"/>
              </a:ext>
            </a:extLst>
          </p:cNvPr>
          <p:cNvSpPr>
            <a:spLocks noChangeShapeType="1"/>
          </p:cNvSpPr>
          <p:nvPr/>
        </p:nvSpPr>
        <p:spPr bwMode="auto">
          <a:xfrm>
            <a:off x="4160838" y="4913313"/>
            <a:ext cx="1270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113" name="Line 168">
            <a:extLst>
              <a:ext uri="{FF2B5EF4-FFF2-40B4-BE49-F238E27FC236}">
                <a16:creationId xmlns:a16="http://schemas.microsoft.com/office/drawing/2014/main" id="{2525A0D0-2911-6544-B46C-825EC8434F4D}"/>
              </a:ext>
            </a:extLst>
          </p:cNvPr>
          <p:cNvSpPr>
            <a:spLocks noChangeShapeType="1"/>
          </p:cNvSpPr>
          <p:nvPr/>
        </p:nvSpPr>
        <p:spPr bwMode="auto">
          <a:xfrm>
            <a:off x="4300538" y="4913313"/>
            <a:ext cx="1905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114" name="Line 169">
            <a:extLst>
              <a:ext uri="{FF2B5EF4-FFF2-40B4-BE49-F238E27FC236}">
                <a16:creationId xmlns:a16="http://schemas.microsoft.com/office/drawing/2014/main" id="{AEE1A415-8148-734D-B3B7-EDAB01F71263}"/>
              </a:ext>
            </a:extLst>
          </p:cNvPr>
          <p:cNvSpPr>
            <a:spLocks noChangeShapeType="1"/>
          </p:cNvSpPr>
          <p:nvPr/>
        </p:nvSpPr>
        <p:spPr bwMode="auto">
          <a:xfrm>
            <a:off x="6548438" y="5016500"/>
            <a:ext cx="1270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115" name="Rectangle 170">
            <a:extLst>
              <a:ext uri="{FF2B5EF4-FFF2-40B4-BE49-F238E27FC236}">
                <a16:creationId xmlns:a16="http://schemas.microsoft.com/office/drawing/2014/main" id="{3C1580EB-0D2A-3840-8137-F28A53A96B2C}"/>
              </a:ext>
            </a:extLst>
          </p:cNvPr>
          <p:cNvSpPr>
            <a:spLocks noChangeArrowheads="1"/>
          </p:cNvSpPr>
          <p:nvPr/>
        </p:nvSpPr>
        <p:spPr bwMode="auto">
          <a:xfrm>
            <a:off x="6237288" y="4946650"/>
            <a:ext cx="3683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0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G2</a:t>
            </a:r>
          </a:p>
        </p:txBody>
      </p:sp>
      <p:sp>
        <p:nvSpPr>
          <p:cNvPr id="126116" name="Line 171">
            <a:extLst>
              <a:ext uri="{FF2B5EF4-FFF2-40B4-BE49-F238E27FC236}">
                <a16:creationId xmlns:a16="http://schemas.microsoft.com/office/drawing/2014/main" id="{3AF01A2B-0869-C24B-935C-622932AC9CB4}"/>
              </a:ext>
            </a:extLst>
          </p:cNvPr>
          <p:cNvSpPr>
            <a:spLocks noChangeShapeType="1"/>
          </p:cNvSpPr>
          <p:nvPr/>
        </p:nvSpPr>
        <p:spPr bwMode="auto">
          <a:xfrm>
            <a:off x="4503738" y="5053013"/>
            <a:ext cx="1270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117" name="Line 172">
            <a:extLst>
              <a:ext uri="{FF2B5EF4-FFF2-40B4-BE49-F238E27FC236}">
                <a16:creationId xmlns:a16="http://schemas.microsoft.com/office/drawing/2014/main" id="{D0D9B329-4F23-EA4D-892D-331CAD61C38B}"/>
              </a:ext>
            </a:extLst>
          </p:cNvPr>
          <p:cNvSpPr>
            <a:spLocks noChangeShapeType="1"/>
          </p:cNvSpPr>
          <p:nvPr/>
        </p:nvSpPr>
        <p:spPr bwMode="auto">
          <a:xfrm>
            <a:off x="4497388" y="5059363"/>
            <a:ext cx="0" cy="2667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118" name="Line 173">
            <a:extLst>
              <a:ext uri="{FF2B5EF4-FFF2-40B4-BE49-F238E27FC236}">
                <a16:creationId xmlns:a16="http://schemas.microsoft.com/office/drawing/2014/main" id="{55E59705-4EF8-7749-A1B3-B919183FB3F6}"/>
              </a:ext>
            </a:extLst>
          </p:cNvPr>
          <p:cNvSpPr>
            <a:spLocks noChangeShapeType="1"/>
          </p:cNvSpPr>
          <p:nvPr/>
        </p:nvSpPr>
        <p:spPr bwMode="auto">
          <a:xfrm>
            <a:off x="3538538" y="5332413"/>
            <a:ext cx="9525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119" name="Rectangle 174">
            <a:extLst>
              <a:ext uri="{FF2B5EF4-FFF2-40B4-BE49-F238E27FC236}">
                <a16:creationId xmlns:a16="http://schemas.microsoft.com/office/drawing/2014/main" id="{00F4DBF0-DA42-AE49-86A7-13FC0E6CCD1C}"/>
              </a:ext>
            </a:extLst>
          </p:cNvPr>
          <p:cNvSpPr>
            <a:spLocks noChangeArrowheads="1"/>
          </p:cNvSpPr>
          <p:nvPr/>
        </p:nvSpPr>
        <p:spPr bwMode="auto">
          <a:xfrm>
            <a:off x="3290888" y="5230813"/>
            <a:ext cx="3937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0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G2</a:t>
            </a:r>
          </a:p>
        </p:txBody>
      </p:sp>
      <p:sp>
        <p:nvSpPr>
          <p:cNvPr id="126120" name="Line 175">
            <a:extLst>
              <a:ext uri="{FF2B5EF4-FFF2-40B4-BE49-F238E27FC236}">
                <a16:creationId xmlns:a16="http://schemas.microsoft.com/office/drawing/2014/main" id="{F7234AF6-CC76-5840-A0AD-BF7EC2E47FFD}"/>
              </a:ext>
            </a:extLst>
          </p:cNvPr>
          <p:cNvSpPr>
            <a:spLocks noChangeShapeType="1"/>
          </p:cNvSpPr>
          <p:nvPr/>
        </p:nvSpPr>
        <p:spPr bwMode="auto">
          <a:xfrm>
            <a:off x="5126038" y="4837113"/>
            <a:ext cx="1143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121" name="Rectangle 176">
            <a:extLst>
              <a:ext uri="{FF2B5EF4-FFF2-40B4-BE49-F238E27FC236}">
                <a16:creationId xmlns:a16="http://schemas.microsoft.com/office/drawing/2014/main" id="{4EA273A3-B0F3-214C-800E-2BE521462FAB}"/>
              </a:ext>
            </a:extLst>
          </p:cNvPr>
          <p:cNvSpPr>
            <a:spLocks noChangeArrowheads="1"/>
          </p:cNvSpPr>
          <p:nvPr/>
        </p:nvSpPr>
        <p:spPr bwMode="auto">
          <a:xfrm>
            <a:off x="5275263" y="4773613"/>
            <a:ext cx="808037"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0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C3 @ 3</a:t>
            </a:r>
          </a:p>
        </p:txBody>
      </p:sp>
      <p:sp>
        <p:nvSpPr>
          <p:cNvPr id="126122" name="Line 177">
            <a:extLst>
              <a:ext uri="{FF2B5EF4-FFF2-40B4-BE49-F238E27FC236}">
                <a16:creationId xmlns:a16="http://schemas.microsoft.com/office/drawing/2014/main" id="{DBA9BCC8-9547-FD4F-9186-612055A1E736}"/>
              </a:ext>
            </a:extLst>
          </p:cNvPr>
          <p:cNvSpPr>
            <a:spLocks noChangeShapeType="1"/>
          </p:cNvSpPr>
          <p:nvPr/>
        </p:nvSpPr>
        <p:spPr bwMode="auto">
          <a:xfrm>
            <a:off x="6548438" y="5156200"/>
            <a:ext cx="1270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123" name="Rectangle 178">
            <a:extLst>
              <a:ext uri="{FF2B5EF4-FFF2-40B4-BE49-F238E27FC236}">
                <a16:creationId xmlns:a16="http://schemas.microsoft.com/office/drawing/2014/main" id="{20287D86-ABD4-4642-AFEA-5B76FA684F4C}"/>
              </a:ext>
            </a:extLst>
          </p:cNvPr>
          <p:cNvSpPr>
            <a:spLocks noChangeArrowheads="1"/>
          </p:cNvSpPr>
          <p:nvPr/>
        </p:nvSpPr>
        <p:spPr bwMode="auto">
          <a:xfrm>
            <a:off x="6237288" y="5099050"/>
            <a:ext cx="3683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0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P3</a:t>
            </a:r>
          </a:p>
        </p:txBody>
      </p:sp>
      <p:sp>
        <p:nvSpPr>
          <p:cNvPr id="126124" name="Line 179">
            <a:extLst>
              <a:ext uri="{FF2B5EF4-FFF2-40B4-BE49-F238E27FC236}">
                <a16:creationId xmlns:a16="http://schemas.microsoft.com/office/drawing/2014/main" id="{4C68858E-3C38-9542-BACB-8A990ED19DFA}"/>
              </a:ext>
            </a:extLst>
          </p:cNvPr>
          <p:cNvSpPr>
            <a:spLocks noChangeShapeType="1"/>
          </p:cNvSpPr>
          <p:nvPr/>
        </p:nvSpPr>
        <p:spPr bwMode="auto">
          <a:xfrm>
            <a:off x="6548438" y="4787900"/>
            <a:ext cx="1270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125" name="Rectangle 180">
            <a:extLst>
              <a:ext uri="{FF2B5EF4-FFF2-40B4-BE49-F238E27FC236}">
                <a16:creationId xmlns:a16="http://schemas.microsoft.com/office/drawing/2014/main" id="{AB26094C-3B10-2B47-8D89-D3A3A30CA573}"/>
              </a:ext>
            </a:extLst>
          </p:cNvPr>
          <p:cNvSpPr>
            <a:spLocks noChangeArrowheads="1"/>
          </p:cNvSpPr>
          <p:nvPr/>
        </p:nvSpPr>
        <p:spPr bwMode="auto">
          <a:xfrm>
            <a:off x="6237288" y="4714875"/>
            <a:ext cx="3683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0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P3</a:t>
            </a:r>
          </a:p>
        </p:txBody>
      </p:sp>
      <p:sp>
        <p:nvSpPr>
          <p:cNvPr id="126126" name="Line 181">
            <a:extLst>
              <a:ext uri="{FF2B5EF4-FFF2-40B4-BE49-F238E27FC236}">
                <a16:creationId xmlns:a16="http://schemas.microsoft.com/office/drawing/2014/main" id="{F96E7508-D941-334F-A5F8-888AAD410031}"/>
              </a:ext>
            </a:extLst>
          </p:cNvPr>
          <p:cNvSpPr>
            <a:spLocks noChangeShapeType="1"/>
          </p:cNvSpPr>
          <p:nvPr/>
        </p:nvSpPr>
        <p:spPr bwMode="auto">
          <a:xfrm>
            <a:off x="6548438" y="4292600"/>
            <a:ext cx="1270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127" name="Rectangle 182">
            <a:extLst>
              <a:ext uri="{FF2B5EF4-FFF2-40B4-BE49-F238E27FC236}">
                <a16:creationId xmlns:a16="http://schemas.microsoft.com/office/drawing/2014/main" id="{C9C18A15-FEFE-054B-9D04-FD7C7DE0BD53}"/>
              </a:ext>
            </a:extLst>
          </p:cNvPr>
          <p:cNvSpPr>
            <a:spLocks noChangeArrowheads="1"/>
          </p:cNvSpPr>
          <p:nvPr/>
        </p:nvSpPr>
        <p:spPr bwMode="auto">
          <a:xfrm>
            <a:off x="6237288" y="4254500"/>
            <a:ext cx="3683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0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P3</a:t>
            </a:r>
          </a:p>
        </p:txBody>
      </p:sp>
      <p:sp>
        <p:nvSpPr>
          <p:cNvPr id="126128" name="Line 183">
            <a:extLst>
              <a:ext uri="{FF2B5EF4-FFF2-40B4-BE49-F238E27FC236}">
                <a16:creationId xmlns:a16="http://schemas.microsoft.com/office/drawing/2014/main" id="{674B4635-B323-DE44-8731-BC0222B1BAC7}"/>
              </a:ext>
            </a:extLst>
          </p:cNvPr>
          <p:cNvSpPr>
            <a:spLocks noChangeShapeType="1"/>
          </p:cNvSpPr>
          <p:nvPr/>
        </p:nvSpPr>
        <p:spPr bwMode="auto">
          <a:xfrm>
            <a:off x="6548438" y="3632200"/>
            <a:ext cx="1270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129" name="Rectangle 184">
            <a:extLst>
              <a:ext uri="{FF2B5EF4-FFF2-40B4-BE49-F238E27FC236}">
                <a16:creationId xmlns:a16="http://schemas.microsoft.com/office/drawing/2014/main" id="{99AA2DA5-C386-2245-8BC4-A1931F6E6CAE}"/>
              </a:ext>
            </a:extLst>
          </p:cNvPr>
          <p:cNvSpPr>
            <a:spLocks noChangeArrowheads="1"/>
          </p:cNvSpPr>
          <p:nvPr/>
        </p:nvSpPr>
        <p:spPr bwMode="auto">
          <a:xfrm>
            <a:off x="6237288" y="3562350"/>
            <a:ext cx="3683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0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P3</a:t>
            </a:r>
          </a:p>
        </p:txBody>
      </p:sp>
      <p:sp>
        <p:nvSpPr>
          <p:cNvPr id="126130" name="Line 185">
            <a:extLst>
              <a:ext uri="{FF2B5EF4-FFF2-40B4-BE49-F238E27FC236}">
                <a16:creationId xmlns:a16="http://schemas.microsoft.com/office/drawing/2014/main" id="{60F0DAFF-7E0B-2B41-96E2-A9DB2CFE625D}"/>
              </a:ext>
            </a:extLst>
          </p:cNvPr>
          <p:cNvSpPr>
            <a:spLocks noChangeShapeType="1"/>
          </p:cNvSpPr>
          <p:nvPr/>
        </p:nvSpPr>
        <p:spPr bwMode="auto">
          <a:xfrm>
            <a:off x="7589838" y="4648200"/>
            <a:ext cx="1143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131" name="Line 186">
            <a:extLst>
              <a:ext uri="{FF2B5EF4-FFF2-40B4-BE49-F238E27FC236}">
                <a16:creationId xmlns:a16="http://schemas.microsoft.com/office/drawing/2014/main" id="{4E1E8DF2-3245-814D-998C-1D51455477B4}"/>
              </a:ext>
            </a:extLst>
          </p:cNvPr>
          <p:cNvSpPr>
            <a:spLocks noChangeShapeType="1"/>
          </p:cNvSpPr>
          <p:nvPr/>
        </p:nvSpPr>
        <p:spPr bwMode="auto">
          <a:xfrm>
            <a:off x="7170738" y="3340100"/>
            <a:ext cx="1270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132" name="Line 187">
            <a:extLst>
              <a:ext uri="{FF2B5EF4-FFF2-40B4-BE49-F238E27FC236}">
                <a16:creationId xmlns:a16="http://schemas.microsoft.com/office/drawing/2014/main" id="{C1799065-7F72-3E41-8A24-E8A84E6558F2}"/>
              </a:ext>
            </a:extLst>
          </p:cNvPr>
          <p:cNvSpPr>
            <a:spLocks noChangeShapeType="1"/>
          </p:cNvSpPr>
          <p:nvPr/>
        </p:nvSpPr>
        <p:spPr bwMode="auto">
          <a:xfrm>
            <a:off x="7310438" y="3340100"/>
            <a:ext cx="2667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133" name="Line 188">
            <a:extLst>
              <a:ext uri="{FF2B5EF4-FFF2-40B4-BE49-F238E27FC236}">
                <a16:creationId xmlns:a16="http://schemas.microsoft.com/office/drawing/2014/main" id="{CA07D6DA-3A7E-FD48-9244-4B23B369BA4B}"/>
              </a:ext>
            </a:extLst>
          </p:cNvPr>
          <p:cNvSpPr>
            <a:spLocks noChangeShapeType="1"/>
          </p:cNvSpPr>
          <p:nvPr/>
        </p:nvSpPr>
        <p:spPr bwMode="auto">
          <a:xfrm>
            <a:off x="7583488" y="3346450"/>
            <a:ext cx="0" cy="12954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134" name="Line 189">
            <a:extLst>
              <a:ext uri="{FF2B5EF4-FFF2-40B4-BE49-F238E27FC236}">
                <a16:creationId xmlns:a16="http://schemas.microsoft.com/office/drawing/2014/main" id="{B8724D3E-653A-9C4E-9575-488E0A9A6DDE}"/>
              </a:ext>
            </a:extLst>
          </p:cNvPr>
          <p:cNvSpPr>
            <a:spLocks noChangeShapeType="1"/>
          </p:cNvSpPr>
          <p:nvPr/>
        </p:nvSpPr>
        <p:spPr bwMode="auto">
          <a:xfrm>
            <a:off x="7589838" y="5080000"/>
            <a:ext cx="1143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135" name="Line 190">
            <a:extLst>
              <a:ext uri="{FF2B5EF4-FFF2-40B4-BE49-F238E27FC236}">
                <a16:creationId xmlns:a16="http://schemas.microsoft.com/office/drawing/2014/main" id="{21ACFCAD-9DB9-4A4E-898F-1C1655CAB051}"/>
              </a:ext>
            </a:extLst>
          </p:cNvPr>
          <p:cNvSpPr>
            <a:spLocks noChangeShapeType="1"/>
          </p:cNvSpPr>
          <p:nvPr/>
        </p:nvSpPr>
        <p:spPr bwMode="auto">
          <a:xfrm>
            <a:off x="7170738" y="5080000"/>
            <a:ext cx="1270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136" name="Line 191">
            <a:extLst>
              <a:ext uri="{FF2B5EF4-FFF2-40B4-BE49-F238E27FC236}">
                <a16:creationId xmlns:a16="http://schemas.microsoft.com/office/drawing/2014/main" id="{7F5AE2E7-27B6-B54E-A628-0486BF4214CF}"/>
              </a:ext>
            </a:extLst>
          </p:cNvPr>
          <p:cNvSpPr>
            <a:spLocks noChangeShapeType="1"/>
          </p:cNvSpPr>
          <p:nvPr/>
        </p:nvSpPr>
        <p:spPr bwMode="auto">
          <a:xfrm>
            <a:off x="7310438" y="5080000"/>
            <a:ext cx="2667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137" name="Line 192">
            <a:extLst>
              <a:ext uri="{FF2B5EF4-FFF2-40B4-BE49-F238E27FC236}">
                <a16:creationId xmlns:a16="http://schemas.microsoft.com/office/drawing/2014/main" id="{5126127B-90D2-F944-BAB9-6F894CFFB1DA}"/>
              </a:ext>
            </a:extLst>
          </p:cNvPr>
          <p:cNvSpPr>
            <a:spLocks noChangeShapeType="1"/>
          </p:cNvSpPr>
          <p:nvPr/>
        </p:nvSpPr>
        <p:spPr bwMode="auto">
          <a:xfrm>
            <a:off x="7170738" y="4064000"/>
            <a:ext cx="1270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138" name="Line 193">
            <a:extLst>
              <a:ext uri="{FF2B5EF4-FFF2-40B4-BE49-F238E27FC236}">
                <a16:creationId xmlns:a16="http://schemas.microsoft.com/office/drawing/2014/main" id="{7FE010AD-C0B4-0C48-8E2C-4729A26FB851}"/>
              </a:ext>
            </a:extLst>
          </p:cNvPr>
          <p:cNvSpPr>
            <a:spLocks noChangeShapeType="1"/>
          </p:cNvSpPr>
          <p:nvPr/>
        </p:nvSpPr>
        <p:spPr bwMode="auto">
          <a:xfrm>
            <a:off x="7589838" y="4787900"/>
            <a:ext cx="1143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139" name="Line 194">
            <a:extLst>
              <a:ext uri="{FF2B5EF4-FFF2-40B4-BE49-F238E27FC236}">
                <a16:creationId xmlns:a16="http://schemas.microsoft.com/office/drawing/2014/main" id="{634472D5-F8FF-344D-A300-7BB50E85B53D}"/>
              </a:ext>
            </a:extLst>
          </p:cNvPr>
          <p:cNvSpPr>
            <a:spLocks noChangeShapeType="1"/>
          </p:cNvSpPr>
          <p:nvPr/>
        </p:nvSpPr>
        <p:spPr bwMode="auto">
          <a:xfrm>
            <a:off x="7310438" y="4064000"/>
            <a:ext cx="1270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140" name="Line 195">
            <a:extLst>
              <a:ext uri="{FF2B5EF4-FFF2-40B4-BE49-F238E27FC236}">
                <a16:creationId xmlns:a16="http://schemas.microsoft.com/office/drawing/2014/main" id="{CC65944C-0E93-E84A-AB7E-DAAE9B830924}"/>
              </a:ext>
            </a:extLst>
          </p:cNvPr>
          <p:cNvSpPr>
            <a:spLocks noChangeShapeType="1"/>
          </p:cNvSpPr>
          <p:nvPr/>
        </p:nvSpPr>
        <p:spPr bwMode="auto">
          <a:xfrm>
            <a:off x="7450138" y="4787900"/>
            <a:ext cx="1270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141" name="Line 196">
            <a:extLst>
              <a:ext uri="{FF2B5EF4-FFF2-40B4-BE49-F238E27FC236}">
                <a16:creationId xmlns:a16="http://schemas.microsoft.com/office/drawing/2014/main" id="{9A4EEB97-DD8F-DF49-B22B-9E9910162A3F}"/>
              </a:ext>
            </a:extLst>
          </p:cNvPr>
          <p:cNvSpPr>
            <a:spLocks noChangeShapeType="1"/>
          </p:cNvSpPr>
          <p:nvPr/>
        </p:nvSpPr>
        <p:spPr bwMode="auto">
          <a:xfrm>
            <a:off x="7443788" y="4070350"/>
            <a:ext cx="0" cy="7112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142" name="Line 197">
            <a:extLst>
              <a:ext uri="{FF2B5EF4-FFF2-40B4-BE49-F238E27FC236}">
                <a16:creationId xmlns:a16="http://schemas.microsoft.com/office/drawing/2014/main" id="{43EE4A55-D448-9547-BA0C-89786B45B0BE}"/>
              </a:ext>
            </a:extLst>
          </p:cNvPr>
          <p:cNvSpPr>
            <a:spLocks noChangeShapeType="1"/>
          </p:cNvSpPr>
          <p:nvPr/>
        </p:nvSpPr>
        <p:spPr bwMode="auto">
          <a:xfrm>
            <a:off x="7170738" y="4648200"/>
            <a:ext cx="1270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143" name="Line 198">
            <a:extLst>
              <a:ext uri="{FF2B5EF4-FFF2-40B4-BE49-F238E27FC236}">
                <a16:creationId xmlns:a16="http://schemas.microsoft.com/office/drawing/2014/main" id="{BF313BF9-18F9-1D41-A0E2-D0A4CCDA05BB}"/>
              </a:ext>
            </a:extLst>
          </p:cNvPr>
          <p:cNvSpPr>
            <a:spLocks noChangeShapeType="1"/>
          </p:cNvSpPr>
          <p:nvPr/>
        </p:nvSpPr>
        <p:spPr bwMode="auto">
          <a:xfrm>
            <a:off x="7589838" y="4940300"/>
            <a:ext cx="1143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144" name="Line 199">
            <a:extLst>
              <a:ext uri="{FF2B5EF4-FFF2-40B4-BE49-F238E27FC236}">
                <a16:creationId xmlns:a16="http://schemas.microsoft.com/office/drawing/2014/main" id="{CC74A27E-46C6-1F4A-AFD0-AA38B3AB452C}"/>
              </a:ext>
            </a:extLst>
          </p:cNvPr>
          <p:cNvSpPr>
            <a:spLocks noChangeShapeType="1"/>
          </p:cNvSpPr>
          <p:nvPr/>
        </p:nvSpPr>
        <p:spPr bwMode="auto">
          <a:xfrm>
            <a:off x="7310438" y="4940300"/>
            <a:ext cx="2667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145" name="Line 200">
            <a:extLst>
              <a:ext uri="{FF2B5EF4-FFF2-40B4-BE49-F238E27FC236}">
                <a16:creationId xmlns:a16="http://schemas.microsoft.com/office/drawing/2014/main" id="{253D6EE6-C8B8-684C-8B11-71D7DAF3508E}"/>
              </a:ext>
            </a:extLst>
          </p:cNvPr>
          <p:cNvSpPr>
            <a:spLocks noChangeShapeType="1"/>
          </p:cNvSpPr>
          <p:nvPr/>
        </p:nvSpPr>
        <p:spPr bwMode="auto">
          <a:xfrm>
            <a:off x="7304088" y="4654550"/>
            <a:ext cx="0" cy="2794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146" name="Line 201">
            <a:extLst>
              <a:ext uri="{FF2B5EF4-FFF2-40B4-BE49-F238E27FC236}">
                <a16:creationId xmlns:a16="http://schemas.microsoft.com/office/drawing/2014/main" id="{EADD1757-C1A3-6F4C-890D-CFEAACA88566}"/>
              </a:ext>
            </a:extLst>
          </p:cNvPr>
          <p:cNvSpPr>
            <a:spLocks noChangeShapeType="1"/>
          </p:cNvSpPr>
          <p:nvPr/>
        </p:nvSpPr>
        <p:spPr bwMode="auto">
          <a:xfrm>
            <a:off x="7589838" y="5232400"/>
            <a:ext cx="1143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147" name="Line 202">
            <a:extLst>
              <a:ext uri="{FF2B5EF4-FFF2-40B4-BE49-F238E27FC236}">
                <a16:creationId xmlns:a16="http://schemas.microsoft.com/office/drawing/2014/main" id="{1A35A082-E9A2-4C44-922C-4E8010461058}"/>
              </a:ext>
            </a:extLst>
          </p:cNvPr>
          <p:cNvSpPr>
            <a:spLocks noChangeShapeType="1"/>
          </p:cNvSpPr>
          <p:nvPr/>
        </p:nvSpPr>
        <p:spPr bwMode="auto">
          <a:xfrm>
            <a:off x="7583488" y="5238750"/>
            <a:ext cx="0" cy="2032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148" name="Line 203">
            <a:extLst>
              <a:ext uri="{FF2B5EF4-FFF2-40B4-BE49-F238E27FC236}">
                <a16:creationId xmlns:a16="http://schemas.microsoft.com/office/drawing/2014/main" id="{0EF9EB8B-0B5B-504B-A10C-A33A771E2534}"/>
              </a:ext>
            </a:extLst>
          </p:cNvPr>
          <p:cNvSpPr>
            <a:spLocks noChangeShapeType="1"/>
          </p:cNvSpPr>
          <p:nvPr/>
        </p:nvSpPr>
        <p:spPr bwMode="auto">
          <a:xfrm>
            <a:off x="6548438" y="5448300"/>
            <a:ext cx="10287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149" name="Line 204">
            <a:extLst>
              <a:ext uri="{FF2B5EF4-FFF2-40B4-BE49-F238E27FC236}">
                <a16:creationId xmlns:a16="http://schemas.microsoft.com/office/drawing/2014/main" id="{665B9E5A-502A-DA48-B2F1-9112388E3552}"/>
              </a:ext>
            </a:extLst>
          </p:cNvPr>
          <p:cNvSpPr>
            <a:spLocks noChangeShapeType="1"/>
          </p:cNvSpPr>
          <p:nvPr/>
        </p:nvSpPr>
        <p:spPr bwMode="auto">
          <a:xfrm>
            <a:off x="8212138" y="4940300"/>
            <a:ext cx="1270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150" name="Rectangle 205">
            <a:extLst>
              <a:ext uri="{FF2B5EF4-FFF2-40B4-BE49-F238E27FC236}">
                <a16:creationId xmlns:a16="http://schemas.microsoft.com/office/drawing/2014/main" id="{E0357112-FFC3-CC44-BEFD-A6E3D23686B1}"/>
              </a:ext>
            </a:extLst>
          </p:cNvPr>
          <p:cNvSpPr>
            <a:spLocks noChangeArrowheads="1"/>
          </p:cNvSpPr>
          <p:nvPr/>
        </p:nvSpPr>
        <p:spPr bwMode="auto">
          <a:xfrm>
            <a:off x="8375650" y="4876800"/>
            <a:ext cx="693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0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C4 @ 3</a:t>
            </a:r>
          </a:p>
        </p:txBody>
      </p:sp>
      <p:grpSp>
        <p:nvGrpSpPr>
          <p:cNvPr id="126151" name="Group 257">
            <a:extLst>
              <a:ext uri="{FF2B5EF4-FFF2-40B4-BE49-F238E27FC236}">
                <a16:creationId xmlns:a16="http://schemas.microsoft.com/office/drawing/2014/main" id="{81B1A38D-41C5-2B48-BC65-CB8C6803D11E}"/>
              </a:ext>
            </a:extLst>
          </p:cNvPr>
          <p:cNvGrpSpPr>
            <a:grpSpLocks/>
          </p:cNvGrpSpPr>
          <p:nvPr/>
        </p:nvGrpSpPr>
        <p:grpSpPr bwMode="auto">
          <a:xfrm>
            <a:off x="885825" y="1687513"/>
            <a:ext cx="4660900" cy="1308100"/>
            <a:chOff x="688" y="1064"/>
            <a:chExt cx="2936" cy="824"/>
          </a:xfrm>
        </p:grpSpPr>
        <p:sp>
          <p:nvSpPr>
            <p:cNvPr id="126157" name="Arc 207">
              <a:extLst>
                <a:ext uri="{FF2B5EF4-FFF2-40B4-BE49-F238E27FC236}">
                  <a16:creationId xmlns:a16="http://schemas.microsoft.com/office/drawing/2014/main" id="{BEAE0A8E-1B2F-A246-92D9-2C1329367D62}"/>
                </a:ext>
              </a:extLst>
            </p:cNvPr>
            <p:cNvSpPr>
              <a:spLocks/>
            </p:cNvSpPr>
            <p:nvPr/>
          </p:nvSpPr>
          <p:spPr bwMode="auto">
            <a:xfrm>
              <a:off x="1772" y="1349"/>
              <a:ext cx="72" cy="11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26158" name="Arc 208">
              <a:extLst>
                <a:ext uri="{FF2B5EF4-FFF2-40B4-BE49-F238E27FC236}">
                  <a16:creationId xmlns:a16="http://schemas.microsoft.com/office/drawing/2014/main" id="{8692DED9-EABB-0D4A-BEAA-2613801C179A}"/>
                </a:ext>
              </a:extLst>
            </p:cNvPr>
            <p:cNvSpPr>
              <a:spLocks/>
            </p:cNvSpPr>
            <p:nvPr/>
          </p:nvSpPr>
          <p:spPr bwMode="auto">
            <a:xfrm>
              <a:off x="1772" y="1448"/>
              <a:ext cx="72" cy="11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26159" name="Line 209">
              <a:extLst>
                <a:ext uri="{FF2B5EF4-FFF2-40B4-BE49-F238E27FC236}">
                  <a16:creationId xmlns:a16="http://schemas.microsoft.com/office/drawing/2014/main" id="{2C966E96-EC8C-4545-9C76-0E98EE44B0E1}"/>
                </a:ext>
              </a:extLst>
            </p:cNvPr>
            <p:cNvSpPr>
              <a:spLocks noChangeShapeType="1"/>
            </p:cNvSpPr>
            <p:nvPr/>
          </p:nvSpPr>
          <p:spPr bwMode="auto">
            <a:xfrm>
              <a:off x="1804" y="1400"/>
              <a:ext cx="2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160" name="Line 210">
              <a:extLst>
                <a:ext uri="{FF2B5EF4-FFF2-40B4-BE49-F238E27FC236}">
                  <a16:creationId xmlns:a16="http://schemas.microsoft.com/office/drawing/2014/main" id="{7B8B02D4-72F7-084A-A942-1C4C63A54CC6}"/>
                </a:ext>
              </a:extLst>
            </p:cNvPr>
            <p:cNvSpPr>
              <a:spLocks noChangeShapeType="1"/>
            </p:cNvSpPr>
            <p:nvPr/>
          </p:nvSpPr>
          <p:spPr bwMode="auto">
            <a:xfrm>
              <a:off x="1804" y="1504"/>
              <a:ext cx="2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161" name="Arc 211">
              <a:extLst>
                <a:ext uri="{FF2B5EF4-FFF2-40B4-BE49-F238E27FC236}">
                  <a16:creationId xmlns:a16="http://schemas.microsoft.com/office/drawing/2014/main" id="{CD7A3AB7-2088-1B4F-BD4B-C91173BF41D9}"/>
                </a:ext>
              </a:extLst>
            </p:cNvPr>
            <p:cNvSpPr>
              <a:spLocks/>
            </p:cNvSpPr>
            <p:nvPr/>
          </p:nvSpPr>
          <p:spPr bwMode="auto">
            <a:xfrm>
              <a:off x="1840" y="1349"/>
              <a:ext cx="60" cy="10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26162" name="Arc 212">
              <a:extLst>
                <a:ext uri="{FF2B5EF4-FFF2-40B4-BE49-F238E27FC236}">
                  <a16:creationId xmlns:a16="http://schemas.microsoft.com/office/drawing/2014/main" id="{5540335F-5BD6-FC4C-A4E4-30F4D1507087}"/>
                </a:ext>
              </a:extLst>
            </p:cNvPr>
            <p:cNvSpPr>
              <a:spLocks/>
            </p:cNvSpPr>
            <p:nvPr/>
          </p:nvSpPr>
          <p:spPr bwMode="auto">
            <a:xfrm>
              <a:off x="1836" y="1349"/>
              <a:ext cx="408" cy="11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26163" name="Arc 213">
              <a:extLst>
                <a:ext uri="{FF2B5EF4-FFF2-40B4-BE49-F238E27FC236}">
                  <a16:creationId xmlns:a16="http://schemas.microsoft.com/office/drawing/2014/main" id="{9A32EC83-0E96-B64C-92D2-72058185C3FF}"/>
                </a:ext>
              </a:extLst>
            </p:cNvPr>
            <p:cNvSpPr>
              <a:spLocks/>
            </p:cNvSpPr>
            <p:nvPr/>
          </p:nvSpPr>
          <p:spPr bwMode="auto">
            <a:xfrm>
              <a:off x="1860" y="1448"/>
              <a:ext cx="384" cy="11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26164" name="Arc 214">
              <a:extLst>
                <a:ext uri="{FF2B5EF4-FFF2-40B4-BE49-F238E27FC236}">
                  <a16:creationId xmlns:a16="http://schemas.microsoft.com/office/drawing/2014/main" id="{4303BF66-C093-F642-A244-B99630E29575}"/>
                </a:ext>
              </a:extLst>
            </p:cNvPr>
            <p:cNvSpPr>
              <a:spLocks/>
            </p:cNvSpPr>
            <p:nvPr/>
          </p:nvSpPr>
          <p:spPr bwMode="auto">
            <a:xfrm>
              <a:off x="1840" y="1448"/>
              <a:ext cx="60" cy="11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26165" name="Arc 215">
              <a:extLst>
                <a:ext uri="{FF2B5EF4-FFF2-40B4-BE49-F238E27FC236}">
                  <a16:creationId xmlns:a16="http://schemas.microsoft.com/office/drawing/2014/main" id="{51B48DDC-6E16-1C41-A4F7-7364810C8CD4}"/>
                </a:ext>
              </a:extLst>
            </p:cNvPr>
            <p:cNvSpPr>
              <a:spLocks/>
            </p:cNvSpPr>
            <p:nvPr/>
          </p:nvSpPr>
          <p:spPr bwMode="auto">
            <a:xfrm>
              <a:off x="1112" y="1085"/>
              <a:ext cx="68" cy="11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26166" name="Arc 216">
              <a:extLst>
                <a:ext uri="{FF2B5EF4-FFF2-40B4-BE49-F238E27FC236}">
                  <a16:creationId xmlns:a16="http://schemas.microsoft.com/office/drawing/2014/main" id="{FE4B2A63-7F79-2941-98B8-81CB55F8BADF}"/>
                </a:ext>
              </a:extLst>
            </p:cNvPr>
            <p:cNvSpPr>
              <a:spLocks/>
            </p:cNvSpPr>
            <p:nvPr/>
          </p:nvSpPr>
          <p:spPr bwMode="auto">
            <a:xfrm>
              <a:off x="1112" y="1200"/>
              <a:ext cx="68" cy="11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26167" name="Line 217">
              <a:extLst>
                <a:ext uri="{FF2B5EF4-FFF2-40B4-BE49-F238E27FC236}">
                  <a16:creationId xmlns:a16="http://schemas.microsoft.com/office/drawing/2014/main" id="{037FDD51-575F-6748-B821-18B9CC16F2D6}"/>
                </a:ext>
              </a:extLst>
            </p:cNvPr>
            <p:cNvSpPr>
              <a:spLocks noChangeShapeType="1"/>
            </p:cNvSpPr>
            <p:nvPr/>
          </p:nvSpPr>
          <p:spPr bwMode="auto">
            <a:xfrm>
              <a:off x="1140" y="1144"/>
              <a:ext cx="2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168" name="Line 218">
              <a:extLst>
                <a:ext uri="{FF2B5EF4-FFF2-40B4-BE49-F238E27FC236}">
                  <a16:creationId xmlns:a16="http://schemas.microsoft.com/office/drawing/2014/main" id="{A2084023-AFB9-FD46-8793-D6EE4FF43C3D}"/>
                </a:ext>
              </a:extLst>
            </p:cNvPr>
            <p:cNvSpPr>
              <a:spLocks noChangeShapeType="1"/>
            </p:cNvSpPr>
            <p:nvPr/>
          </p:nvSpPr>
          <p:spPr bwMode="auto">
            <a:xfrm>
              <a:off x="1140" y="1248"/>
              <a:ext cx="2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169" name="Arc 219">
              <a:extLst>
                <a:ext uri="{FF2B5EF4-FFF2-40B4-BE49-F238E27FC236}">
                  <a16:creationId xmlns:a16="http://schemas.microsoft.com/office/drawing/2014/main" id="{FDB3EBC2-76DD-894D-AD01-407253A913F8}"/>
                </a:ext>
              </a:extLst>
            </p:cNvPr>
            <p:cNvSpPr>
              <a:spLocks/>
            </p:cNvSpPr>
            <p:nvPr/>
          </p:nvSpPr>
          <p:spPr bwMode="auto">
            <a:xfrm>
              <a:off x="1180" y="1085"/>
              <a:ext cx="64" cy="10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26170" name="Arc 220">
              <a:extLst>
                <a:ext uri="{FF2B5EF4-FFF2-40B4-BE49-F238E27FC236}">
                  <a16:creationId xmlns:a16="http://schemas.microsoft.com/office/drawing/2014/main" id="{1F1CB6D0-F3A5-DE4E-9A5D-54D2DFDBEC96}"/>
                </a:ext>
              </a:extLst>
            </p:cNvPr>
            <p:cNvSpPr>
              <a:spLocks/>
            </p:cNvSpPr>
            <p:nvPr/>
          </p:nvSpPr>
          <p:spPr bwMode="auto">
            <a:xfrm>
              <a:off x="1180" y="1085"/>
              <a:ext cx="408" cy="11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26171" name="Arc 221">
              <a:extLst>
                <a:ext uri="{FF2B5EF4-FFF2-40B4-BE49-F238E27FC236}">
                  <a16:creationId xmlns:a16="http://schemas.microsoft.com/office/drawing/2014/main" id="{E29D57A1-35E2-5844-9712-635FBADAA28A}"/>
                </a:ext>
              </a:extLst>
            </p:cNvPr>
            <p:cNvSpPr>
              <a:spLocks/>
            </p:cNvSpPr>
            <p:nvPr/>
          </p:nvSpPr>
          <p:spPr bwMode="auto">
            <a:xfrm>
              <a:off x="1200" y="1200"/>
              <a:ext cx="388" cy="11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26172" name="Arc 222">
              <a:extLst>
                <a:ext uri="{FF2B5EF4-FFF2-40B4-BE49-F238E27FC236}">
                  <a16:creationId xmlns:a16="http://schemas.microsoft.com/office/drawing/2014/main" id="{D3429AF3-63BD-3A42-9AE4-F385DF420013}"/>
                </a:ext>
              </a:extLst>
            </p:cNvPr>
            <p:cNvSpPr>
              <a:spLocks/>
            </p:cNvSpPr>
            <p:nvPr/>
          </p:nvSpPr>
          <p:spPr bwMode="auto">
            <a:xfrm>
              <a:off x="1180" y="1200"/>
              <a:ext cx="64" cy="11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126173" name="Line 223">
              <a:extLst>
                <a:ext uri="{FF2B5EF4-FFF2-40B4-BE49-F238E27FC236}">
                  <a16:creationId xmlns:a16="http://schemas.microsoft.com/office/drawing/2014/main" id="{DB48E673-0D53-874B-8DD5-20CA7106E2F4}"/>
                </a:ext>
              </a:extLst>
            </p:cNvPr>
            <p:cNvSpPr>
              <a:spLocks noChangeShapeType="1"/>
            </p:cNvSpPr>
            <p:nvPr/>
          </p:nvSpPr>
          <p:spPr bwMode="auto">
            <a:xfrm>
              <a:off x="1260" y="1632"/>
              <a:ext cx="26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174" name="Line 224">
              <a:extLst>
                <a:ext uri="{FF2B5EF4-FFF2-40B4-BE49-F238E27FC236}">
                  <a16:creationId xmlns:a16="http://schemas.microsoft.com/office/drawing/2014/main" id="{12E42782-E1C5-D442-981C-69EBDE2A81BC}"/>
                </a:ext>
              </a:extLst>
            </p:cNvPr>
            <p:cNvSpPr>
              <a:spLocks noChangeShapeType="1"/>
            </p:cNvSpPr>
            <p:nvPr/>
          </p:nvSpPr>
          <p:spPr bwMode="auto">
            <a:xfrm>
              <a:off x="1260" y="1880"/>
              <a:ext cx="2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175" name="Line 225">
              <a:extLst>
                <a:ext uri="{FF2B5EF4-FFF2-40B4-BE49-F238E27FC236}">
                  <a16:creationId xmlns:a16="http://schemas.microsoft.com/office/drawing/2014/main" id="{64DDF5B8-3049-8843-9351-3F7BABBB19D6}"/>
                </a:ext>
              </a:extLst>
            </p:cNvPr>
            <p:cNvSpPr>
              <a:spLocks noChangeShapeType="1"/>
            </p:cNvSpPr>
            <p:nvPr/>
          </p:nvSpPr>
          <p:spPr bwMode="auto">
            <a:xfrm flipV="1">
              <a:off x="1256" y="1628"/>
              <a:ext cx="0" cy="2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176" name="Arc 226">
              <a:extLst>
                <a:ext uri="{FF2B5EF4-FFF2-40B4-BE49-F238E27FC236}">
                  <a16:creationId xmlns:a16="http://schemas.microsoft.com/office/drawing/2014/main" id="{78B5B89B-755D-2740-ACCE-1FBD8ADF4FB8}"/>
                </a:ext>
              </a:extLst>
            </p:cNvPr>
            <p:cNvSpPr>
              <a:spLocks/>
            </p:cNvSpPr>
            <p:nvPr/>
          </p:nvSpPr>
          <p:spPr bwMode="auto">
            <a:xfrm>
              <a:off x="1520" y="1637"/>
              <a:ext cx="124" cy="12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w="12700" cap="rnd">
              <a:solidFill>
                <a:srgbClr val="000000"/>
              </a:solidFill>
              <a:round/>
              <a:headEnd/>
              <a:tailEnd/>
            </a:ln>
          </p:spPr>
          <p:txBody>
            <a:bodyPr wrap="none" anchor="ctr"/>
            <a:lstStyle/>
            <a:p>
              <a:endParaRPr lang="ko-KR" altLang="en-US"/>
            </a:p>
          </p:txBody>
        </p:sp>
        <p:sp>
          <p:nvSpPr>
            <p:cNvPr id="126177" name="Arc 227">
              <a:extLst>
                <a:ext uri="{FF2B5EF4-FFF2-40B4-BE49-F238E27FC236}">
                  <a16:creationId xmlns:a16="http://schemas.microsoft.com/office/drawing/2014/main" id="{59C9C189-8791-7E4A-80BB-E3A14F725CE5}"/>
                </a:ext>
              </a:extLst>
            </p:cNvPr>
            <p:cNvSpPr>
              <a:spLocks/>
            </p:cNvSpPr>
            <p:nvPr/>
          </p:nvSpPr>
          <p:spPr bwMode="auto">
            <a:xfrm>
              <a:off x="1520" y="1760"/>
              <a:ext cx="124" cy="12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w="12700" cap="rnd">
              <a:solidFill>
                <a:srgbClr val="000000"/>
              </a:solidFill>
              <a:round/>
              <a:headEnd/>
              <a:tailEnd/>
            </a:ln>
          </p:spPr>
          <p:txBody>
            <a:bodyPr wrap="none" anchor="ctr"/>
            <a:lstStyle/>
            <a:p>
              <a:endParaRPr lang="ko-KR" altLang="en-US"/>
            </a:p>
          </p:txBody>
        </p:sp>
        <p:sp>
          <p:nvSpPr>
            <p:cNvPr id="126178" name="Line 228">
              <a:extLst>
                <a:ext uri="{FF2B5EF4-FFF2-40B4-BE49-F238E27FC236}">
                  <a16:creationId xmlns:a16="http://schemas.microsoft.com/office/drawing/2014/main" id="{4494A55E-65EF-2E48-863C-43B1D852FCFE}"/>
                </a:ext>
              </a:extLst>
            </p:cNvPr>
            <p:cNvSpPr>
              <a:spLocks noChangeShapeType="1"/>
            </p:cNvSpPr>
            <p:nvPr/>
          </p:nvSpPr>
          <p:spPr bwMode="auto">
            <a:xfrm>
              <a:off x="1596" y="1200"/>
              <a:ext cx="9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179" name="Rectangle 229">
              <a:extLst>
                <a:ext uri="{FF2B5EF4-FFF2-40B4-BE49-F238E27FC236}">
                  <a16:creationId xmlns:a16="http://schemas.microsoft.com/office/drawing/2014/main" id="{E2AE15EE-839A-7143-B485-649D5D0F57DF}"/>
                </a:ext>
              </a:extLst>
            </p:cNvPr>
            <p:cNvSpPr>
              <a:spLocks noChangeArrowheads="1"/>
            </p:cNvSpPr>
            <p:nvPr/>
          </p:nvSpPr>
          <p:spPr bwMode="auto">
            <a:xfrm>
              <a:off x="1692" y="1188"/>
              <a:ext cx="16" cy="24"/>
            </a:xfrm>
            <a:prstGeom prst="rect">
              <a:avLst/>
            </a:prstGeom>
            <a:solidFill>
              <a:srgbClr val="000000"/>
            </a:solidFill>
            <a:ln w="12700">
              <a:solidFill>
                <a:srgbClr val="000000"/>
              </a:solidFill>
              <a:miter lim="800000"/>
              <a:headEnd/>
              <a:tailEnd/>
            </a:ln>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ea typeface="굴림" panose="020B0600000101010101" pitchFamily="34" charset="-127"/>
              </a:endParaRPr>
            </a:p>
          </p:txBody>
        </p:sp>
        <p:sp>
          <p:nvSpPr>
            <p:cNvPr id="126180" name="Line 230">
              <a:extLst>
                <a:ext uri="{FF2B5EF4-FFF2-40B4-BE49-F238E27FC236}">
                  <a16:creationId xmlns:a16="http://schemas.microsoft.com/office/drawing/2014/main" id="{E80F4465-5343-3A4E-B03B-41193D745182}"/>
                </a:ext>
              </a:extLst>
            </p:cNvPr>
            <p:cNvSpPr>
              <a:spLocks noChangeShapeType="1"/>
            </p:cNvSpPr>
            <p:nvPr/>
          </p:nvSpPr>
          <p:spPr bwMode="auto">
            <a:xfrm>
              <a:off x="1700" y="1400"/>
              <a:ext cx="10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181" name="Line 231">
              <a:extLst>
                <a:ext uri="{FF2B5EF4-FFF2-40B4-BE49-F238E27FC236}">
                  <a16:creationId xmlns:a16="http://schemas.microsoft.com/office/drawing/2014/main" id="{3649E9C8-780D-D34B-AEC9-1D9D80A42BF5}"/>
                </a:ext>
              </a:extLst>
            </p:cNvPr>
            <p:cNvSpPr>
              <a:spLocks noChangeShapeType="1"/>
            </p:cNvSpPr>
            <p:nvPr/>
          </p:nvSpPr>
          <p:spPr bwMode="auto">
            <a:xfrm>
              <a:off x="1696" y="1204"/>
              <a:ext cx="0" cy="19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182" name="Line 232">
              <a:extLst>
                <a:ext uri="{FF2B5EF4-FFF2-40B4-BE49-F238E27FC236}">
                  <a16:creationId xmlns:a16="http://schemas.microsoft.com/office/drawing/2014/main" id="{EC4D7D20-245E-0D4B-A02C-253B08F085D9}"/>
                </a:ext>
              </a:extLst>
            </p:cNvPr>
            <p:cNvSpPr>
              <a:spLocks noChangeShapeType="1"/>
            </p:cNvSpPr>
            <p:nvPr/>
          </p:nvSpPr>
          <p:spPr bwMode="auto">
            <a:xfrm>
              <a:off x="1700" y="1200"/>
              <a:ext cx="65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183" name="Rectangle 233">
              <a:extLst>
                <a:ext uri="{FF2B5EF4-FFF2-40B4-BE49-F238E27FC236}">
                  <a16:creationId xmlns:a16="http://schemas.microsoft.com/office/drawing/2014/main" id="{0F2269C6-28AB-BE4A-8CFA-EC18C4F2E567}"/>
                </a:ext>
              </a:extLst>
            </p:cNvPr>
            <p:cNvSpPr>
              <a:spLocks noChangeArrowheads="1"/>
            </p:cNvSpPr>
            <p:nvPr/>
          </p:nvSpPr>
          <p:spPr bwMode="auto">
            <a:xfrm>
              <a:off x="2368" y="1120"/>
              <a:ext cx="1256"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6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Pi @ 1 gate delay</a:t>
              </a:r>
            </a:p>
          </p:txBody>
        </p:sp>
        <p:sp>
          <p:nvSpPr>
            <p:cNvPr id="126184" name="Line 234">
              <a:extLst>
                <a:ext uri="{FF2B5EF4-FFF2-40B4-BE49-F238E27FC236}">
                  <a16:creationId xmlns:a16="http://schemas.microsoft.com/office/drawing/2014/main" id="{A3FDB3DE-1952-0E46-8A9B-C46A8A7CC769}"/>
                </a:ext>
              </a:extLst>
            </p:cNvPr>
            <p:cNvSpPr>
              <a:spLocks noChangeShapeType="1"/>
            </p:cNvSpPr>
            <p:nvPr/>
          </p:nvSpPr>
          <p:spPr bwMode="auto">
            <a:xfrm>
              <a:off x="1700" y="1504"/>
              <a:ext cx="10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185" name="Line 235">
              <a:extLst>
                <a:ext uri="{FF2B5EF4-FFF2-40B4-BE49-F238E27FC236}">
                  <a16:creationId xmlns:a16="http://schemas.microsoft.com/office/drawing/2014/main" id="{070F5ECB-A2ED-F148-AEAB-CE09F09F7C4F}"/>
                </a:ext>
              </a:extLst>
            </p:cNvPr>
            <p:cNvSpPr>
              <a:spLocks noChangeShapeType="1"/>
            </p:cNvSpPr>
            <p:nvPr/>
          </p:nvSpPr>
          <p:spPr bwMode="auto">
            <a:xfrm>
              <a:off x="876" y="1504"/>
              <a:ext cx="81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186" name="Rectangle 236">
              <a:extLst>
                <a:ext uri="{FF2B5EF4-FFF2-40B4-BE49-F238E27FC236}">
                  <a16:creationId xmlns:a16="http://schemas.microsoft.com/office/drawing/2014/main" id="{4459CB1B-8D92-A746-94FB-078C0A94551A}"/>
                </a:ext>
              </a:extLst>
            </p:cNvPr>
            <p:cNvSpPr>
              <a:spLocks noChangeArrowheads="1"/>
            </p:cNvSpPr>
            <p:nvPr/>
          </p:nvSpPr>
          <p:spPr bwMode="auto">
            <a:xfrm>
              <a:off x="688" y="1432"/>
              <a:ext cx="240"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6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Ci</a:t>
              </a:r>
            </a:p>
          </p:txBody>
        </p:sp>
        <p:sp>
          <p:nvSpPr>
            <p:cNvPr id="126187" name="Line 237">
              <a:extLst>
                <a:ext uri="{FF2B5EF4-FFF2-40B4-BE49-F238E27FC236}">
                  <a16:creationId xmlns:a16="http://schemas.microsoft.com/office/drawing/2014/main" id="{942CF293-77FA-B84E-ABC7-EEA2FE56789A}"/>
                </a:ext>
              </a:extLst>
            </p:cNvPr>
            <p:cNvSpPr>
              <a:spLocks noChangeShapeType="1"/>
            </p:cNvSpPr>
            <p:nvPr/>
          </p:nvSpPr>
          <p:spPr bwMode="auto">
            <a:xfrm>
              <a:off x="2252" y="1448"/>
              <a:ext cx="10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188" name="Rectangle 238">
              <a:extLst>
                <a:ext uri="{FF2B5EF4-FFF2-40B4-BE49-F238E27FC236}">
                  <a16:creationId xmlns:a16="http://schemas.microsoft.com/office/drawing/2014/main" id="{DB896EA8-895C-D546-BA90-75DDD7D0AAAA}"/>
                </a:ext>
              </a:extLst>
            </p:cNvPr>
            <p:cNvSpPr>
              <a:spLocks noChangeArrowheads="1"/>
            </p:cNvSpPr>
            <p:nvPr/>
          </p:nvSpPr>
          <p:spPr bwMode="auto">
            <a:xfrm>
              <a:off x="2360" y="1376"/>
              <a:ext cx="1176"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6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Si @ 2 gate delays</a:t>
              </a:r>
            </a:p>
          </p:txBody>
        </p:sp>
        <p:sp>
          <p:nvSpPr>
            <p:cNvPr id="126189" name="Line 239">
              <a:extLst>
                <a:ext uri="{FF2B5EF4-FFF2-40B4-BE49-F238E27FC236}">
                  <a16:creationId xmlns:a16="http://schemas.microsoft.com/office/drawing/2014/main" id="{7D6A8D2B-2407-ED46-A642-6980F0AD9608}"/>
                </a:ext>
              </a:extLst>
            </p:cNvPr>
            <p:cNvSpPr>
              <a:spLocks noChangeShapeType="1"/>
            </p:cNvSpPr>
            <p:nvPr/>
          </p:nvSpPr>
          <p:spPr bwMode="auto">
            <a:xfrm>
              <a:off x="1044" y="1248"/>
              <a:ext cx="10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190" name="Rectangle 240">
              <a:extLst>
                <a:ext uri="{FF2B5EF4-FFF2-40B4-BE49-F238E27FC236}">
                  <a16:creationId xmlns:a16="http://schemas.microsoft.com/office/drawing/2014/main" id="{9368225C-AA2E-644C-A52F-A16400755994}"/>
                </a:ext>
              </a:extLst>
            </p:cNvPr>
            <p:cNvSpPr>
              <a:spLocks noChangeArrowheads="1"/>
            </p:cNvSpPr>
            <p:nvPr/>
          </p:nvSpPr>
          <p:spPr bwMode="auto">
            <a:xfrm>
              <a:off x="1028" y="1244"/>
              <a:ext cx="24" cy="16"/>
            </a:xfrm>
            <a:prstGeom prst="rect">
              <a:avLst/>
            </a:prstGeom>
            <a:solidFill>
              <a:srgbClr val="000000"/>
            </a:solidFill>
            <a:ln w="12700">
              <a:solidFill>
                <a:srgbClr val="000000"/>
              </a:solidFill>
              <a:miter lim="800000"/>
              <a:headEnd/>
              <a:tailEnd/>
            </a:ln>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ea typeface="굴림" panose="020B0600000101010101" pitchFamily="34" charset="-127"/>
              </a:endParaRPr>
            </a:p>
          </p:txBody>
        </p:sp>
        <p:sp>
          <p:nvSpPr>
            <p:cNvPr id="126191" name="Line 241">
              <a:extLst>
                <a:ext uri="{FF2B5EF4-FFF2-40B4-BE49-F238E27FC236}">
                  <a16:creationId xmlns:a16="http://schemas.microsoft.com/office/drawing/2014/main" id="{CC5677C2-5406-244C-AC55-7A73E20B1BAC}"/>
                </a:ext>
              </a:extLst>
            </p:cNvPr>
            <p:cNvSpPr>
              <a:spLocks noChangeShapeType="1"/>
            </p:cNvSpPr>
            <p:nvPr/>
          </p:nvSpPr>
          <p:spPr bwMode="auto">
            <a:xfrm>
              <a:off x="1156" y="1712"/>
              <a:ext cx="9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192" name="Line 242">
              <a:extLst>
                <a:ext uri="{FF2B5EF4-FFF2-40B4-BE49-F238E27FC236}">
                  <a16:creationId xmlns:a16="http://schemas.microsoft.com/office/drawing/2014/main" id="{DC7FD051-8A49-3C4B-8889-7FAA988DFB0B}"/>
                </a:ext>
              </a:extLst>
            </p:cNvPr>
            <p:cNvSpPr>
              <a:spLocks noChangeShapeType="1"/>
            </p:cNvSpPr>
            <p:nvPr/>
          </p:nvSpPr>
          <p:spPr bwMode="auto">
            <a:xfrm>
              <a:off x="1044" y="1712"/>
              <a:ext cx="10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193" name="Line 243">
              <a:extLst>
                <a:ext uri="{FF2B5EF4-FFF2-40B4-BE49-F238E27FC236}">
                  <a16:creationId xmlns:a16="http://schemas.microsoft.com/office/drawing/2014/main" id="{BCB5476C-8D01-5043-9E35-B5BF9DD979A5}"/>
                </a:ext>
              </a:extLst>
            </p:cNvPr>
            <p:cNvSpPr>
              <a:spLocks noChangeShapeType="1"/>
            </p:cNvSpPr>
            <p:nvPr/>
          </p:nvSpPr>
          <p:spPr bwMode="auto">
            <a:xfrm>
              <a:off x="1040" y="1252"/>
              <a:ext cx="0" cy="4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194" name="Line 244">
              <a:extLst>
                <a:ext uri="{FF2B5EF4-FFF2-40B4-BE49-F238E27FC236}">
                  <a16:creationId xmlns:a16="http://schemas.microsoft.com/office/drawing/2014/main" id="{35D45879-448E-304B-A477-CB0AFA935D6D}"/>
                </a:ext>
              </a:extLst>
            </p:cNvPr>
            <p:cNvSpPr>
              <a:spLocks noChangeShapeType="1"/>
            </p:cNvSpPr>
            <p:nvPr/>
          </p:nvSpPr>
          <p:spPr bwMode="auto">
            <a:xfrm>
              <a:off x="876" y="1248"/>
              <a:ext cx="16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195" name="Rectangle 245">
              <a:extLst>
                <a:ext uri="{FF2B5EF4-FFF2-40B4-BE49-F238E27FC236}">
                  <a16:creationId xmlns:a16="http://schemas.microsoft.com/office/drawing/2014/main" id="{A4EEC20F-A368-8E46-A8CC-9661DA96091F}"/>
                </a:ext>
              </a:extLst>
            </p:cNvPr>
            <p:cNvSpPr>
              <a:spLocks noChangeArrowheads="1"/>
            </p:cNvSpPr>
            <p:nvPr/>
          </p:nvSpPr>
          <p:spPr bwMode="auto">
            <a:xfrm>
              <a:off x="688" y="1176"/>
              <a:ext cx="256"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6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Bi</a:t>
              </a:r>
            </a:p>
          </p:txBody>
        </p:sp>
        <p:sp>
          <p:nvSpPr>
            <p:cNvPr id="126196" name="Line 246">
              <a:extLst>
                <a:ext uri="{FF2B5EF4-FFF2-40B4-BE49-F238E27FC236}">
                  <a16:creationId xmlns:a16="http://schemas.microsoft.com/office/drawing/2014/main" id="{0114542D-A9C1-CD4A-BC4D-46AABD790609}"/>
                </a:ext>
              </a:extLst>
            </p:cNvPr>
            <p:cNvSpPr>
              <a:spLocks noChangeShapeType="1"/>
            </p:cNvSpPr>
            <p:nvPr/>
          </p:nvSpPr>
          <p:spPr bwMode="auto">
            <a:xfrm>
              <a:off x="1044" y="1144"/>
              <a:ext cx="10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197" name="Line 247">
              <a:extLst>
                <a:ext uri="{FF2B5EF4-FFF2-40B4-BE49-F238E27FC236}">
                  <a16:creationId xmlns:a16="http://schemas.microsoft.com/office/drawing/2014/main" id="{D52D4CD6-28BF-5044-8F72-6A6ABA14BE3B}"/>
                </a:ext>
              </a:extLst>
            </p:cNvPr>
            <p:cNvSpPr>
              <a:spLocks noChangeShapeType="1"/>
            </p:cNvSpPr>
            <p:nvPr/>
          </p:nvSpPr>
          <p:spPr bwMode="auto">
            <a:xfrm>
              <a:off x="1156" y="1816"/>
              <a:ext cx="9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198" name="Line 248">
              <a:extLst>
                <a:ext uri="{FF2B5EF4-FFF2-40B4-BE49-F238E27FC236}">
                  <a16:creationId xmlns:a16="http://schemas.microsoft.com/office/drawing/2014/main" id="{2ABDBFC1-4B38-BF45-95FB-D67C859CE1E7}"/>
                </a:ext>
              </a:extLst>
            </p:cNvPr>
            <p:cNvSpPr>
              <a:spLocks noChangeShapeType="1"/>
            </p:cNvSpPr>
            <p:nvPr/>
          </p:nvSpPr>
          <p:spPr bwMode="auto">
            <a:xfrm>
              <a:off x="876" y="1144"/>
              <a:ext cx="4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199" name="Rectangle 249" descr="25%">
              <a:extLst>
                <a:ext uri="{FF2B5EF4-FFF2-40B4-BE49-F238E27FC236}">
                  <a16:creationId xmlns:a16="http://schemas.microsoft.com/office/drawing/2014/main" id="{42B2B2F3-CA85-714B-A512-29C775A9B029}"/>
                </a:ext>
              </a:extLst>
            </p:cNvPr>
            <p:cNvSpPr>
              <a:spLocks noChangeArrowheads="1"/>
            </p:cNvSpPr>
            <p:nvPr/>
          </p:nvSpPr>
          <p:spPr bwMode="auto">
            <a:xfrm>
              <a:off x="924" y="1140"/>
              <a:ext cx="16" cy="16"/>
            </a:xfrm>
            <a:prstGeom prst="rect">
              <a:avLst/>
            </a:prstGeom>
            <a:blipFill dpi="0" rotWithShape="0">
              <a:blip r:embed="rId3"/>
              <a:srcRect/>
              <a:tile tx="0" ty="0" sx="100000" sy="100000" flip="none" algn="tl"/>
            </a:blipFill>
            <a:ln w="12700">
              <a:solidFill>
                <a:srgbClr val="000000"/>
              </a:solidFill>
              <a:miter lim="800000"/>
              <a:headEnd/>
              <a:tailEnd/>
            </a:ln>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ea typeface="굴림" panose="020B0600000101010101" pitchFamily="34" charset="-127"/>
              </a:endParaRPr>
            </a:p>
          </p:txBody>
        </p:sp>
        <p:sp>
          <p:nvSpPr>
            <p:cNvPr id="126200" name="Line 250">
              <a:extLst>
                <a:ext uri="{FF2B5EF4-FFF2-40B4-BE49-F238E27FC236}">
                  <a16:creationId xmlns:a16="http://schemas.microsoft.com/office/drawing/2014/main" id="{1B769755-477E-8542-8C6C-0758F004E38C}"/>
                </a:ext>
              </a:extLst>
            </p:cNvPr>
            <p:cNvSpPr>
              <a:spLocks noChangeShapeType="1"/>
            </p:cNvSpPr>
            <p:nvPr/>
          </p:nvSpPr>
          <p:spPr bwMode="auto">
            <a:xfrm>
              <a:off x="932" y="1144"/>
              <a:ext cx="10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201" name="Line 251">
              <a:extLst>
                <a:ext uri="{FF2B5EF4-FFF2-40B4-BE49-F238E27FC236}">
                  <a16:creationId xmlns:a16="http://schemas.microsoft.com/office/drawing/2014/main" id="{A135EEC7-99E7-2744-B0DC-44FB55C4DA89}"/>
                </a:ext>
              </a:extLst>
            </p:cNvPr>
            <p:cNvSpPr>
              <a:spLocks noChangeShapeType="1"/>
            </p:cNvSpPr>
            <p:nvPr/>
          </p:nvSpPr>
          <p:spPr bwMode="auto">
            <a:xfrm>
              <a:off x="932" y="1816"/>
              <a:ext cx="21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202" name="Line 252">
              <a:extLst>
                <a:ext uri="{FF2B5EF4-FFF2-40B4-BE49-F238E27FC236}">
                  <a16:creationId xmlns:a16="http://schemas.microsoft.com/office/drawing/2014/main" id="{3EEF6EFC-55A3-DC4C-B466-0C14A1EFD7BE}"/>
                </a:ext>
              </a:extLst>
            </p:cNvPr>
            <p:cNvSpPr>
              <a:spLocks noChangeShapeType="1"/>
            </p:cNvSpPr>
            <p:nvPr/>
          </p:nvSpPr>
          <p:spPr bwMode="auto">
            <a:xfrm>
              <a:off x="928" y="1148"/>
              <a:ext cx="0" cy="66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203" name="Rectangle 253">
              <a:extLst>
                <a:ext uri="{FF2B5EF4-FFF2-40B4-BE49-F238E27FC236}">
                  <a16:creationId xmlns:a16="http://schemas.microsoft.com/office/drawing/2014/main" id="{FEDE8572-C7A8-D74A-A8B1-5B0F8E15A399}"/>
                </a:ext>
              </a:extLst>
            </p:cNvPr>
            <p:cNvSpPr>
              <a:spLocks noChangeArrowheads="1"/>
            </p:cNvSpPr>
            <p:nvPr/>
          </p:nvSpPr>
          <p:spPr bwMode="auto">
            <a:xfrm>
              <a:off x="688" y="1064"/>
              <a:ext cx="440"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6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Ai</a:t>
              </a:r>
            </a:p>
          </p:txBody>
        </p:sp>
        <p:sp>
          <p:nvSpPr>
            <p:cNvPr id="126204" name="Line 254">
              <a:extLst>
                <a:ext uri="{FF2B5EF4-FFF2-40B4-BE49-F238E27FC236}">
                  <a16:creationId xmlns:a16="http://schemas.microsoft.com/office/drawing/2014/main" id="{CD772C46-505B-DC4C-A2D9-52CA421085F8}"/>
                </a:ext>
              </a:extLst>
            </p:cNvPr>
            <p:cNvSpPr>
              <a:spLocks noChangeShapeType="1"/>
            </p:cNvSpPr>
            <p:nvPr/>
          </p:nvSpPr>
          <p:spPr bwMode="auto">
            <a:xfrm>
              <a:off x="1644" y="1760"/>
              <a:ext cx="10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205" name="Line 255">
              <a:extLst>
                <a:ext uri="{FF2B5EF4-FFF2-40B4-BE49-F238E27FC236}">
                  <a16:creationId xmlns:a16="http://schemas.microsoft.com/office/drawing/2014/main" id="{83BC75CE-65CB-1049-AF9B-DEDA3E1C6E75}"/>
                </a:ext>
              </a:extLst>
            </p:cNvPr>
            <p:cNvSpPr>
              <a:spLocks noChangeShapeType="1"/>
            </p:cNvSpPr>
            <p:nvPr/>
          </p:nvSpPr>
          <p:spPr bwMode="auto">
            <a:xfrm>
              <a:off x="1756" y="1760"/>
              <a:ext cx="6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206" name="Rectangle 256">
              <a:extLst>
                <a:ext uri="{FF2B5EF4-FFF2-40B4-BE49-F238E27FC236}">
                  <a16:creationId xmlns:a16="http://schemas.microsoft.com/office/drawing/2014/main" id="{3771A82C-6F92-8C43-8C1D-73789A20D4B9}"/>
                </a:ext>
              </a:extLst>
            </p:cNvPr>
            <p:cNvSpPr>
              <a:spLocks noChangeArrowheads="1"/>
            </p:cNvSpPr>
            <p:nvPr/>
          </p:nvSpPr>
          <p:spPr bwMode="auto">
            <a:xfrm>
              <a:off x="2376" y="1680"/>
              <a:ext cx="1232" cy="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nSpc>
                  <a:spcPts val="16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Gi @ 1 gate delay</a:t>
              </a:r>
            </a:p>
          </p:txBody>
        </p:sp>
      </p:grpSp>
      <p:sp>
        <p:nvSpPr>
          <p:cNvPr id="126152" name="Rectangle 258">
            <a:extLst>
              <a:ext uri="{FF2B5EF4-FFF2-40B4-BE49-F238E27FC236}">
                <a16:creationId xmlns:a16="http://schemas.microsoft.com/office/drawing/2014/main" id="{5EE4AFE8-F796-C445-AC6B-7A0FE5E0016B}"/>
              </a:ext>
            </a:extLst>
          </p:cNvPr>
          <p:cNvSpPr>
            <a:spLocks noChangeArrowheads="1"/>
          </p:cNvSpPr>
          <p:nvPr/>
        </p:nvSpPr>
        <p:spPr bwMode="auto">
          <a:xfrm>
            <a:off x="6338888" y="1851025"/>
            <a:ext cx="2552700"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2200"/>
              </a:lnSpc>
              <a:spcBef>
                <a:spcPct val="0"/>
              </a:spcBef>
              <a:spcAft>
                <a:spcPts val="2000"/>
              </a:spcAft>
              <a:buClrTx/>
              <a:buSzTx/>
              <a:buFontTx/>
              <a:buNone/>
            </a:pPr>
            <a:r>
              <a:rPr lang="en-US" altLang="ko-KR" sz="1600">
                <a:solidFill>
                  <a:srgbClr val="0000FF"/>
                </a:solidFill>
                <a:latin typeface="Tahoma" panose="020B0604030504040204" pitchFamily="34" charset="0"/>
                <a:ea typeface="굴림" panose="020B0600000101010101" pitchFamily="34" charset="-127"/>
              </a:rPr>
              <a:t>increasingly complex</a:t>
            </a:r>
            <a:br>
              <a:rPr lang="en-US" altLang="ko-KR" sz="1600">
                <a:solidFill>
                  <a:srgbClr val="0000FF"/>
                </a:solidFill>
                <a:latin typeface="Tahoma" panose="020B0604030504040204" pitchFamily="34" charset="0"/>
                <a:ea typeface="굴림" panose="020B0600000101010101" pitchFamily="34" charset="-127"/>
              </a:rPr>
            </a:br>
            <a:r>
              <a:rPr lang="en-US" altLang="ko-KR" sz="1600">
                <a:solidFill>
                  <a:srgbClr val="0000FF"/>
                </a:solidFill>
                <a:latin typeface="Tahoma" panose="020B0604030504040204" pitchFamily="34" charset="0"/>
                <a:ea typeface="굴림" panose="020B0600000101010101" pitchFamily="34" charset="-127"/>
              </a:rPr>
              <a:t>logic for carries</a:t>
            </a:r>
          </a:p>
        </p:txBody>
      </p:sp>
      <p:sp>
        <p:nvSpPr>
          <p:cNvPr id="126153" name="Line 259">
            <a:extLst>
              <a:ext uri="{FF2B5EF4-FFF2-40B4-BE49-F238E27FC236}">
                <a16:creationId xmlns:a16="http://schemas.microsoft.com/office/drawing/2014/main" id="{1F8B46A1-EDFF-C94D-8ADD-F3FFB1CE7DE7}"/>
              </a:ext>
            </a:extLst>
          </p:cNvPr>
          <p:cNvSpPr>
            <a:spLocks noChangeShapeType="1"/>
          </p:cNvSpPr>
          <p:nvPr/>
        </p:nvSpPr>
        <p:spPr bwMode="auto">
          <a:xfrm>
            <a:off x="7837488" y="2341563"/>
            <a:ext cx="26987" cy="2286000"/>
          </a:xfrm>
          <a:prstGeom prst="line">
            <a:avLst/>
          </a:prstGeom>
          <a:noFill/>
          <a:ln w="254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26154" name="Rectangle 264">
            <a:extLst>
              <a:ext uri="{FF2B5EF4-FFF2-40B4-BE49-F238E27FC236}">
                <a16:creationId xmlns:a16="http://schemas.microsoft.com/office/drawing/2014/main" id="{102853E0-96FA-D14E-9BEB-AB30675D6F25}"/>
              </a:ext>
            </a:extLst>
          </p:cNvPr>
          <p:cNvSpPr>
            <a:spLocks noGrp="1" noChangeArrowheads="1"/>
          </p:cNvSpPr>
          <p:nvPr>
            <p:ph type="title"/>
          </p:nvPr>
        </p:nvSpPr>
        <p:spPr/>
        <p:txBody>
          <a:bodyPr/>
          <a:lstStyle/>
          <a:p>
            <a:pPr eaLnBrk="1" hangingPunct="1"/>
            <a:r>
              <a:rPr lang="en-US" altLang="ko-KR" b="1">
                <a:ea typeface="굴림" panose="020B0600000101010101" pitchFamily="34" charset="-127"/>
              </a:rPr>
              <a:t>Carry-lookahead (CLA) implementation</a:t>
            </a:r>
          </a:p>
        </p:txBody>
      </p:sp>
      <p:sp>
        <p:nvSpPr>
          <p:cNvPr id="126155" name="Rectangle 265">
            <a:extLst>
              <a:ext uri="{FF2B5EF4-FFF2-40B4-BE49-F238E27FC236}">
                <a16:creationId xmlns:a16="http://schemas.microsoft.com/office/drawing/2014/main" id="{C7578A9C-3345-3949-9E55-9D97C520CC5D}"/>
              </a:ext>
            </a:extLst>
          </p:cNvPr>
          <p:cNvSpPr>
            <a:spLocks noGrp="1" noChangeArrowheads="1"/>
          </p:cNvSpPr>
          <p:nvPr>
            <p:ph type="body" idx="1"/>
          </p:nvPr>
        </p:nvSpPr>
        <p:spPr>
          <a:xfrm>
            <a:off x="403225" y="958850"/>
            <a:ext cx="8343900" cy="4589463"/>
          </a:xfrm>
        </p:spPr>
        <p:txBody>
          <a:bodyPr/>
          <a:lstStyle/>
          <a:p>
            <a:pPr eaLnBrk="1" hangingPunct="1"/>
            <a:r>
              <a:rPr lang="en-US" altLang="ko-KR" sz="2000" b="1">
                <a:ea typeface="굴림" panose="020B0600000101010101" pitchFamily="34" charset="-127"/>
              </a:rPr>
              <a:t>Adder with propagate and generate outputs</a:t>
            </a:r>
          </a:p>
        </p:txBody>
      </p:sp>
      <p:sp>
        <p:nvSpPr>
          <p:cNvPr id="126156" name="Text Box 267">
            <a:extLst>
              <a:ext uri="{FF2B5EF4-FFF2-40B4-BE49-F238E27FC236}">
                <a16:creationId xmlns:a16="http://schemas.microsoft.com/office/drawing/2014/main" id="{AFCC4C2B-5715-E84F-8872-8AF86AFEEF6E}"/>
              </a:ext>
            </a:extLst>
          </p:cNvPr>
          <p:cNvSpPr txBox="1">
            <a:spLocks noChangeArrowheads="1"/>
          </p:cNvSpPr>
          <p:nvPr/>
        </p:nvSpPr>
        <p:spPr bwMode="auto">
          <a:xfrm>
            <a:off x="9525" y="5794375"/>
            <a:ext cx="9271000" cy="701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r>
              <a:rPr lang="en-US" altLang="ko-KR" sz="2000">
                <a:solidFill>
                  <a:srgbClr val="009900"/>
                </a:solidFill>
                <a:latin typeface="Times New Roman" panose="02020603050405020304" pitchFamily="18" charset="0"/>
                <a:ea typeface="굴림" panose="020B0600000101010101" pitchFamily="34" charset="-127"/>
              </a:rPr>
              <a:t>This slide shows how 4 carries are implemented in two level fixed logic based on Pi and Gi. As Pi and Gi take only one gate delay, the final carries take maximum 3 gate delays.</a:t>
            </a: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3B2686F4-1BA6-F04D-9CC0-CBABF4C966C9}"/>
                  </a:ext>
                </a:extLst>
              </p14:cNvPr>
              <p14:cNvContentPartPr/>
              <p14:nvPr/>
            </p14:nvContentPartPr>
            <p14:xfrm>
              <a:off x="6130080" y="2782800"/>
              <a:ext cx="3112560" cy="2594880"/>
            </p14:xfrm>
          </p:contentPart>
        </mc:Choice>
        <mc:Fallback>
          <p:pic>
            <p:nvPicPr>
              <p:cNvPr id="2" name="Ink 1">
                <a:extLst>
                  <a:ext uri="{FF2B5EF4-FFF2-40B4-BE49-F238E27FC236}">
                    <a16:creationId xmlns:a16="http://schemas.microsoft.com/office/drawing/2014/main" id="{3B2686F4-1BA6-F04D-9CC0-CBABF4C966C9}"/>
                  </a:ext>
                </a:extLst>
              </p:cNvPr>
              <p:cNvPicPr/>
              <p:nvPr/>
            </p:nvPicPr>
            <p:blipFill>
              <a:blip r:embed="rId5"/>
              <a:stretch>
                <a:fillRect/>
              </a:stretch>
            </p:blipFill>
            <p:spPr>
              <a:xfrm>
                <a:off x="6120720" y="2773440"/>
                <a:ext cx="3131280" cy="26136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717A40FB-2DCE-954F-8BBA-E1EBDB3B0C88}"/>
                  </a:ext>
                </a:extLst>
              </p14:cNvPr>
              <p14:cNvContentPartPr/>
              <p14:nvPr/>
            </p14:nvContentPartPr>
            <p14:xfrm>
              <a:off x="5267880" y="3116160"/>
              <a:ext cx="997920" cy="2435040"/>
            </p14:xfrm>
          </p:contentPart>
        </mc:Choice>
        <mc:Fallback>
          <p:pic>
            <p:nvPicPr>
              <p:cNvPr id="3" name="Ink 2">
                <a:extLst>
                  <a:ext uri="{FF2B5EF4-FFF2-40B4-BE49-F238E27FC236}">
                    <a16:creationId xmlns:a16="http://schemas.microsoft.com/office/drawing/2014/main" id="{717A40FB-2DCE-954F-8BBA-E1EBDB3B0C88}"/>
                  </a:ext>
                </a:extLst>
              </p:cNvPr>
              <p:cNvPicPr/>
              <p:nvPr/>
            </p:nvPicPr>
            <p:blipFill>
              <a:blip r:embed="rId7"/>
              <a:stretch>
                <a:fillRect/>
              </a:stretch>
            </p:blipFill>
            <p:spPr>
              <a:xfrm>
                <a:off x="5258520" y="3106800"/>
                <a:ext cx="1016640" cy="2453760"/>
              </a:xfrm>
              <a:prstGeom prst="rect">
                <a:avLst/>
              </a:prstGeom>
            </p:spPr>
          </p:pic>
        </mc:Fallback>
      </mc:AlternateContent>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제목 1">
            <a:extLst>
              <a:ext uri="{FF2B5EF4-FFF2-40B4-BE49-F238E27FC236}">
                <a16:creationId xmlns:a16="http://schemas.microsoft.com/office/drawing/2014/main" id="{790AB135-75FC-EA4C-AE0B-2F2AD273AD17}"/>
              </a:ext>
            </a:extLst>
          </p:cNvPr>
          <p:cNvSpPr>
            <a:spLocks noGrp="1" noChangeArrowheads="1"/>
          </p:cNvSpPr>
          <p:nvPr>
            <p:ph type="title"/>
          </p:nvPr>
        </p:nvSpPr>
        <p:spPr/>
        <p:txBody>
          <a:bodyPr/>
          <a:lstStyle/>
          <a:p>
            <a:r>
              <a:rPr lang="en-US" altLang="ko-KR">
                <a:ea typeface="굴림" panose="020B0600000101010101" pitchFamily="34" charset="-127"/>
              </a:rPr>
              <a:t>Building Blocks of Carry Lookahead Adder</a:t>
            </a:r>
            <a:endParaRPr lang="ko-KR" altLang="en-US">
              <a:ea typeface="굴림" panose="020B0600000101010101" pitchFamily="34" charset="-127"/>
            </a:endParaRPr>
          </a:p>
        </p:txBody>
      </p:sp>
      <p:sp>
        <p:nvSpPr>
          <p:cNvPr id="128002" name="바닥글 개체 틀 3">
            <a:extLst>
              <a:ext uri="{FF2B5EF4-FFF2-40B4-BE49-F238E27FC236}">
                <a16:creationId xmlns:a16="http://schemas.microsoft.com/office/drawing/2014/main" id="{639141D3-DEB7-504D-89D5-54637B84CF4B}"/>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latin typeface="Garamond" panose="02020404030301010803" pitchFamily="18" charset="0"/>
                <a:ea typeface="굴림" panose="020B0600000101010101" pitchFamily="34" charset="-127"/>
              </a:rPr>
              <a:t>CS 150 - Fall 2000 - Combinational Examples - </a:t>
            </a:r>
            <a:fld id="{C3E8308D-F78A-9C42-9FBB-7E8DE2995DCD}" type="slidenum">
              <a:rPr lang="en-US" altLang="ko-KR" smtClean="0">
                <a:latin typeface="Garamond" panose="02020404030301010803" pitchFamily="18" charset="0"/>
                <a:ea typeface="굴림" panose="020B0600000101010101" pitchFamily="34" charset="-127"/>
              </a:rPr>
              <a:pPr/>
              <a:t>49</a:t>
            </a:fld>
            <a:endParaRPr lang="en-US" altLang="ko-KR">
              <a:latin typeface="Garamond" panose="02020404030301010803" pitchFamily="18" charset="0"/>
              <a:ea typeface="굴림" panose="020B0600000101010101" pitchFamily="34" charset="-127"/>
            </a:endParaRPr>
          </a:p>
        </p:txBody>
      </p:sp>
      <p:grpSp>
        <p:nvGrpSpPr>
          <p:cNvPr id="128003" name="Group 266">
            <a:extLst>
              <a:ext uri="{FF2B5EF4-FFF2-40B4-BE49-F238E27FC236}">
                <a16:creationId xmlns:a16="http://schemas.microsoft.com/office/drawing/2014/main" id="{707C81AE-183B-5B49-96D3-5FD8E157AE17}"/>
              </a:ext>
            </a:extLst>
          </p:cNvPr>
          <p:cNvGrpSpPr>
            <a:grpSpLocks/>
          </p:cNvGrpSpPr>
          <p:nvPr/>
        </p:nvGrpSpPr>
        <p:grpSpPr bwMode="auto">
          <a:xfrm>
            <a:off x="517525" y="3203575"/>
            <a:ext cx="5165725" cy="2020888"/>
            <a:chOff x="1110" y="2496"/>
            <a:chExt cx="4344" cy="1698"/>
          </a:xfrm>
        </p:grpSpPr>
        <p:sp>
          <p:nvSpPr>
            <p:cNvPr id="6" name="Rectangle 9">
              <a:extLst>
                <a:ext uri="{FF2B5EF4-FFF2-40B4-BE49-F238E27FC236}">
                  <a16:creationId xmlns:a16="http://schemas.microsoft.com/office/drawing/2014/main" id="{AA4B800D-E651-E544-8783-09309C4BEE98}"/>
                </a:ext>
              </a:extLst>
            </p:cNvPr>
            <p:cNvSpPr>
              <a:spLocks noChangeArrowheads="1"/>
            </p:cNvSpPr>
            <p:nvPr/>
          </p:nvSpPr>
          <p:spPr bwMode="auto">
            <a:xfrm>
              <a:off x="3921" y="4035"/>
              <a:ext cx="231" cy="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275" tIns="20223" rIns="14275" bIns="20223"/>
            <a:lstStyle/>
            <a:p>
              <a:pPr>
                <a:lnSpc>
                  <a:spcPts val="750"/>
                </a:lnSpc>
                <a:defRPr/>
              </a:pPr>
              <a:r>
                <a:rPr lang="en-US" altLang="ko-KR" sz="1049">
                  <a:solidFill>
                    <a:srgbClr val="000000"/>
                  </a:solidFill>
                  <a:latin typeface="Tahoma" panose="020B0604030504040204" pitchFamily="34" charset="0"/>
                  <a:ea typeface="굴림" panose="020B0600000101010101" pitchFamily="50" charset="-127"/>
                </a:rPr>
                <a:t>G3</a:t>
              </a:r>
            </a:p>
          </p:txBody>
        </p:sp>
        <p:sp>
          <p:nvSpPr>
            <p:cNvPr id="7" name="Line 10">
              <a:extLst>
                <a:ext uri="{FF2B5EF4-FFF2-40B4-BE49-F238E27FC236}">
                  <a16:creationId xmlns:a16="http://schemas.microsoft.com/office/drawing/2014/main" id="{C2FB4FA7-325C-AE4B-BECB-5FF43FC171A0}"/>
                </a:ext>
              </a:extLst>
            </p:cNvPr>
            <p:cNvSpPr>
              <a:spLocks noChangeShapeType="1"/>
            </p:cNvSpPr>
            <p:nvPr/>
          </p:nvSpPr>
          <p:spPr bwMode="auto">
            <a:xfrm>
              <a:off x="1386" y="2504"/>
              <a:ext cx="2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8" name="Line 11">
              <a:extLst>
                <a:ext uri="{FF2B5EF4-FFF2-40B4-BE49-F238E27FC236}">
                  <a16:creationId xmlns:a16="http://schemas.microsoft.com/office/drawing/2014/main" id="{E7179B45-BFE8-1247-BBD5-BB7C7E57E2B1}"/>
                </a:ext>
              </a:extLst>
            </p:cNvPr>
            <p:cNvSpPr>
              <a:spLocks noChangeShapeType="1"/>
            </p:cNvSpPr>
            <p:nvPr/>
          </p:nvSpPr>
          <p:spPr bwMode="auto">
            <a:xfrm>
              <a:off x="1386" y="2728"/>
              <a:ext cx="20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9" name="Line 12">
              <a:extLst>
                <a:ext uri="{FF2B5EF4-FFF2-40B4-BE49-F238E27FC236}">
                  <a16:creationId xmlns:a16="http://schemas.microsoft.com/office/drawing/2014/main" id="{1FD4ED3B-367E-794A-98C6-DB54C82EE037}"/>
                </a:ext>
              </a:extLst>
            </p:cNvPr>
            <p:cNvSpPr>
              <a:spLocks noChangeShapeType="1"/>
            </p:cNvSpPr>
            <p:nvPr/>
          </p:nvSpPr>
          <p:spPr bwMode="auto">
            <a:xfrm flipV="1">
              <a:off x="1382" y="2500"/>
              <a:ext cx="0" cy="23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0" name="Arc 13">
              <a:extLst>
                <a:ext uri="{FF2B5EF4-FFF2-40B4-BE49-F238E27FC236}">
                  <a16:creationId xmlns:a16="http://schemas.microsoft.com/office/drawing/2014/main" id="{0C16C0CD-E8A4-D540-9A48-95B8A47D0D42}"/>
                </a:ext>
              </a:extLst>
            </p:cNvPr>
            <p:cNvSpPr>
              <a:spLocks/>
            </p:cNvSpPr>
            <p:nvPr/>
          </p:nvSpPr>
          <p:spPr bwMode="auto">
            <a:xfrm>
              <a:off x="1591" y="2509"/>
              <a:ext cx="99" cy="11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FFFF"/>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1" name="Arc 14">
              <a:extLst>
                <a:ext uri="{FF2B5EF4-FFF2-40B4-BE49-F238E27FC236}">
                  <a16:creationId xmlns:a16="http://schemas.microsoft.com/office/drawing/2014/main" id="{A31A4931-8F5E-E447-99F7-A8151973CD62}"/>
                </a:ext>
              </a:extLst>
            </p:cNvPr>
            <p:cNvSpPr>
              <a:spLocks/>
            </p:cNvSpPr>
            <p:nvPr/>
          </p:nvSpPr>
          <p:spPr bwMode="auto">
            <a:xfrm>
              <a:off x="1591" y="2620"/>
              <a:ext cx="99" cy="112"/>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rgbClr val="FFFFFF"/>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2" name="Arc 15">
              <a:extLst>
                <a:ext uri="{FF2B5EF4-FFF2-40B4-BE49-F238E27FC236}">
                  <a16:creationId xmlns:a16="http://schemas.microsoft.com/office/drawing/2014/main" id="{85F9F3D0-5782-BB44-AF2B-7F958B05CE2E}"/>
                </a:ext>
              </a:extLst>
            </p:cNvPr>
            <p:cNvSpPr>
              <a:spLocks/>
            </p:cNvSpPr>
            <p:nvPr/>
          </p:nvSpPr>
          <p:spPr bwMode="auto">
            <a:xfrm>
              <a:off x="1842" y="2565"/>
              <a:ext cx="48" cy="9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3" name="Arc 16">
              <a:extLst>
                <a:ext uri="{FF2B5EF4-FFF2-40B4-BE49-F238E27FC236}">
                  <a16:creationId xmlns:a16="http://schemas.microsoft.com/office/drawing/2014/main" id="{6348BC27-49EC-D74A-9968-7B6076A76BB3}"/>
                </a:ext>
              </a:extLst>
            </p:cNvPr>
            <p:cNvSpPr>
              <a:spLocks/>
            </p:cNvSpPr>
            <p:nvPr/>
          </p:nvSpPr>
          <p:spPr bwMode="auto">
            <a:xfrm>
              <a:off x="1842" y="2565"/>
              <a:ext cx="328" cy="10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4" name="Arc 17">
              <a:extLst>
                <a:ext uri="{FF2B5EF4-FFF2-40B4-BE49-F238E27FC236}">
                  <a16:creationId xmlns:a16="http://schemas.microsoft.com/office/drawing/2014/main" id="{6E167A2B-4BC5-1D4C-B0C4-82145EF7E783}"/>
                </a:ext>
              </a:extLst>
            </p:cNvPr>
            <p:cNvSpPr>
              <a:spLocks/>
            </p:cNvSpPr>
            <p:nvPr/>
          </p:nvSpPr>
          <p:spPr bwMode="auto">
            <a:xfrm>
              <a:off x="1862" y="2659"/>
              <a:ext cx="307" cy="103"/>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5" name="Arc 18">
              <a:extLst>
                <a:ext uri="{FF2B5EF4-FFF2-40B4-BE49-F238E27FC236}">
                  <a16:creationId xmlns:a16="http://schemas.microsoft.com/office/drawing/2014/main" id="{E1D2627B-D0EC-D647-A4E4-1CEE7EE27001}"/>
                </a:ext>
              </a:extLst>
            </p:cNvPr>
            <p:cNvSpPr>
              <a:spLocks/>
            </p:cNvSpPr>
            <p:nvPr/>
          </p:nvSpPr>
          <p:spPr bwMode="auto">
            <a:xfrm>
              <a:off x="1842" y="2659"/>
              <a:ext cx="48" cy="103"/>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6" name="Line 19">
              <a:extLst>
                <a:ext uri="{FF2B5EF4-FFF2-40B4-BE49-F238E27FC236}">
                  <a16:creationId xmlns:a16="http://schemas.microsoft.com/office/drawing/2014/main" id="{BAE6BD2B-E196-CA4E-8A86-408969542F7B}"/>
                </a:ext>
              </a:extLst>
            </p:cNvPr>
            <p:cNvSpPr>
              <a:spLocks noChangeShapeType="1"/>
            </p:cNvSpPr>
            <p:nvPr/>
          </p:nvSpPr>
          <p:spPr bwMode="auto">
            <a:xfrm>
              <a:off x="1866" y="2608"/>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7" name="Line 20">
              <a:extLst>
                <a:ext uri="{FF2B5EF4-FFF2-40B4-BE49-F238E27FC236}">
                  <a16:creationId xmlns:a16="http://schemas.microsoft.com/office/drawing/2014/main" id="{64634067-FA09-0D42-8956-D3DAE3233FBD}"/>
                </a:ext>
              </a:extLst>
            </p:cNvPr>
            <p:cNvSpPr>
              <a:spLocks noChangeShapeType="1"/>
            </p:cNvSpPr>
            <p:nvPr/>
          </p:nvSpPr>
          <p:spPr bwMode="auto">
            <a:xfrm>
              <a:off x="1866" y="270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8" name="Line 21">
              <a:extLst>
                <a:ext uri="{FF2B5EF4-FFF2-40B4-BE49-F238E27FC236}">
                  <a16:creationId xmlns:a16="http://schemas.microsoft.com/office/drawing/2014/main" id="{8849549C-1F34-9F4A-A8AA-15328A3850D8}"/>
                </a:ext>
              </a:extLst>
            </p:cNvPr>
            <p:cNvSpPr>
              <a:spLocks noChangeShapeType="1"/>
            </p:cNvSpPr>
            <p:nvPr/>
          </p:nvSpPr>
          <p:spPr bwMode="auto">
            <a:xfrm>
              <a:off x="1386" y="3096"/>
              <a:ext cx="2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9" name="Line 22">
              <a:extLst>
                <a:ext uri="{FF2B5EF4-FFF2-40B4-BE49-F238E27FC236}">
                  <a16:creationId xmlns:a16="http://schemas.microsoft.com/office/drawing/2014/main" id="{F0D63421-A581-1843-9F9F-AD4950A9BB2E}"/>
                </a:ext>
              </a:extLst>
            </p:cNvPr>
            <p:cNvSpPr>
              <a:spLocks noChangeShapeType="1"/>
            </p:cNvSpPr>
            <p:nvPr/>
          </p:nvSpPr>
          <p:spPr bwMode="auto">
            <a:xfrm>
              <a:off x="1386" y="3320"/>
              <a:ext cx="20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20" name="Line 23">
              <a:extLst>
                <a:ext uri="{FF2B5EF4-FFF2-40B4-BE49-F238E27FC236}">
                  <a16:creationId xmlns:a16="http://schemas.microsoft.com/office/drawing/2014/main" id="{ADCE4088-0E78-8442-B84A-0001286FB628}"/>
                </a:ext>
              </a:extLst>
            </p:cNvPr>
            <p:cNvSpPr>
              <a:spLocks noChangeShapeType="1"/>
            </p:cNvSpPr>
            <p:nvPr/>
          </p:nvSpPr>
          <p:spPr bwMode="auto">
            <a:xfrm>
              <a:off x="1382" y="3100"/>
              <a:ext cx="0" cy="216"/>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21" name="Arc 24">
              <a:extLst>
                <a:ext uri="{FF2B5EF4-FFF2-40B4-BE49-F238E27FC236}">
                  <a16:creationId xmlns:a16="http://schemas.microsoft.com/office/drawing/2014/main" id="{BB9EB8D2-5C27-7949-97C4-E70445FFAC7A}"/>
                </a:ext>
              </a:extLst>
            </p:cNvPr>
            <p:cNvSpPr>
              <a:spLocks/>
            </p:cNvSpPr>
            <p:nvPr/>
          </p:nvSpPr>
          <p:spPr bwMode="auto">
            <a:xfrm>
              <a:off x="1591" y="3102"/>
              <a:ext cx="99" cy="11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FFFF"/>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22" name="Arc 25">
              <a:extLst>
                <a:ext uri="{FF2B5EF4-FFF2-40B4-BE49-F238E27FC236}">
                  <a16:creationId xmlns:a16="http://schemas.microsoft.com/office/drawing/2014/main" id="{4981C1C6-10C5-304E-8345-7F80BC277DDE}"/>
                </a:ext>
              </a:extLst>
            </p:cNvPr>
            <p:cNvSpPr>
              <a:spLocks/>
            </p:cNvSpPr>
            <p:nvPr/>
          </p:nvSpPr>
          <p:spPr bwMode="auto">
            <a:xfrm>
              <a:off x="1591" y="3212"/>
              <a:ext cx="99" cy="113"/>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rgbClr val="FFFFFF"/>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23" name="Line 26">
              <a:extLst>
                <a:ext uri="{FF2B5EF4-FFF2-40B4-BE49-F238E27FC236}">
                  <a16:creationId xmlns:a16="http://schemas.microsoft.com/office/drawing/2014/main" id="{539B4B92-8015-0640-98F3-ECD0A0126492}"/>
                </a:ext>
              </a:extLst>
            </p:cNvPr>
            <p:cNvSpPr>
              <a:spLocks noChangeShapeType="1"/>
            </p:cNvSpPr>
            <p:nvPr/>
          </p:nvSpPr>
          <p:spPr bwMode="auto">
            <a:xfrm>
              <a:off x="1386" y="3375"/>
              <a:ext cx="2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24" name="Line 27">
              <a:extLst>
                <a:ext uri="{FF2B5EF4-FFF2-40B4-BE49-F238E27FC236}">
                  <a16:creationId xmlns:a16="http://schemas.microsoft.com/office/drawing/2014/main" id="{10D2CB75-F185-234D-A4AB-CAD1F36A1F60}"/>
                </a:ext>
              </a:extLst>
            </p:cNvPr>
            <p:cNvSpPr>
              <a:spLocks noChangeShapeType="1"/>
            </p:cNvSpPr>
            <p:nvPr/>
          </p:nvSpPr>
          <p:spPr bwMode="auto">
            <a:xfrm>
              <a:off x="1386" y="3592"/>
              <a:ext cx="20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25" name="Line 28">
              <a:extLst>
                <a:ext uri="{FF2B5EF4-FFF2-40B4-BE49-F238E27FC236}">
                  <a16:creationId xmlns:a16="http://schemas.microsoft.com/office/drawing/2014/main" id="{622FB635-548D-AA41-9298-0ADFB4316FDF}"/>
                </a:ext>
              </a:extLst>
            </p:cNvPr>
            <p:cNvSpPr>
              <a:spLocks noChangeShapeType="1"/>
            </p:cNvSpPr>
            <p:nvPr/>
          </p:nvSpPr>
          <p:spPr bwMode="auto">
            <a:xfrm flipV="1">
              <a:off x="1382" y="3371"/>
              <a:ext cx="0" cy="224"/>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26" name="Arc 29">
              <a:extLst>
                <a:ext uri="{FF2B5EF4-FFF2-40B4-BE49-F238E27FC236}">
                  <a16:creationId xmlns:a16="http://schemas.microsoft.com/office/drawing/2014/main" id="{3410CCDE-E88B-1D46-B21D-050BAE41EEE1}"/>
                </a:ext>
              </a:extLst>
            </p:cNvPr>
            <p:cNvSpPr>
              <a:spLocks/>
            </p:cNvSpPr>
            <p:nvPr/>
          </p:nvSpPr>
          <p:spPr bwMode="auto">
            <a:xfrm>
              <a:off x="1591" y="3380"/>
              <a:ext cx="99" cy="11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FFFF"/>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27" name="Arc 30">
              <a:extLst>
                <a:ext uri="{FF2B5EF4-FFF2-40B4-BE49-F238E27FC236}">
                  <a16:creationId xmlns:a16="http://schemas.microsoft.com/office/drawing/2014/main" id="{2AB3921D-E1F4-4646-B47A-394B14E00AC5}"/>
                </a:ext>
              </a:extLst>
            </p:cNvPr>
            <p:cNvSpPr>
              <a:spLocks/>
            </p:cNvSpPr>
            <p:nvPr/>
          </p:nvSpPr>
          <p:spPr bwMode="auto">
            <a:xfrm>
              <a:off x="1591" y="3483"/>
              <a:ext cx="99" cy="119"/>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rgbClr val="FFFFFF"/>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28" name="Arc 31">
              <a:extLst>
                <a:ext uri="{FF2B5EF4-FFF2-40B4-BE49-F238E27FC236}">
                  <a16:creationId xmlns:a16="http://schemas.microsoft.com/office/drawing/2014/main" id="{B85A75AC-77A6-7440-A283-600F02569FB8}"/>
                </a:ext>
              </a:extLst>
            </p:cNvPr>
            <p:cNvSpPr>
              <a:spLocks/>
            </p:cNvSpPr>
            <p:nvPr/>
          </p:nvSpPr>
          <p:spPr bwMode="auto">
            <a:xfrm>
              <a:off x="1831" y="3388"/>
              <a:ext cx="323" cy="10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FFFF"/>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29" name="Arc 32">
              <a:extLst>
                <a:ext uri="{FF2B5EF4-FFF2-40B4-BE49-F238E27FC236}">
                  <a16:creationId xmlns:a16="http://schemas.microsoft.com/office/drawing/2014/main" id="{22D4122C-0FC4-B842-BD28-47C712B0A1AB}"/>
                </a:ext>
              </a:extLst>
            </p:cNvPr>
            <p:cNvSpPr>
              <a:spLocks/>
            </p:cNvSpPr>
            <p:nvPr/>
          </p:nvSpPr>
          <p:spPr bwMode="auto">
            <a:xfrm>
              <a:off x="1846" y="3483"/>
              <a:ext cx="307" cy="103"/>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rgbClr val="FFFFFF"/>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30" name="Arc 33">
              <a:extLst>
                <a:ext uri="{FF2B5EF4-FFF2-40B4-BE49-F238E27FC236}">
                  <a16:creationId xmlns:a16="http://schemas.microsoft.com/office/drawing/2014/main" id="{153E09AC-D18B-0348-B224-B2D349639944}"/>
                </a:ext>
              </a:extLst>
            </p:cNvPr>
            <p:cNvSpPr>
              <a:spLocks/>
            </p:cNvSpPr>
            <p:nvPr/>
          </p:nvSpPr>
          <p:spPr bwMode="auto">
            <a:xfrm>
              <a:off x="1835" y="3483"/>
              <a:ext cx="47" cy="103"/>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rgbClr val="FFFFFF"/>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31" name="Line 34">
              <a:extLst>
                <a:ext uri="{FF2B5EF4-FFF2-40B4-BE49-F238E27FC236}">
                  <a16:creationId xmlns:a16="http://schemas.microsoft.com/office/drawing/2014/main" id="{2C5C1718-27C1-824C-AEEC-AD3A793D199D}"/>
                </a:ext>
              </a:extLst>
            </p:cNvPr>
            <p:cNvSpPr>
              <a:spLocks noChangeShapeType="1"/>
            </p:cNvSpPr>
            <p:nvPr/>
          </p:nvSpPr>
          <p:spPr bwMode="auto">
            <a:xfrm>
              <a:off x="1862" y="3488"/>
              <a:ext cx="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32" name="Arc 35">
              <a:extLst>
                <a:ext uri="{FF2B5EF4-FFF2-40B4-BE49-F238E27FC236}">
                  <a16:creationId xmlns:a16="http://schemas.microsoft.com/office/drawing/2014/main" id="{B5ACF9AC-1357-A447-BAC7-E4AC08930FF8}"/>
                </a:ext>
              </a:extLst>
            </p:cNvPr>
            <p:cNvSpPr>
              <a:spLocks/>
            </p:cNvSpPr>
            <p:nvPr/>
          </p:nvSpPr>
          <p:spPr bwMode="auto">
            <a:xfrm>
              <a:off x="1835" y="3388"/>
              <a:ext cx="47" cy="9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FFFF"/>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33" name="Line 36">
              <a:extLst>
                <a:ext uri="{FF2B5EF4-FFF2-40B4-BE49-F238E27FC236}">
                  <a16:creationId xmlns:a16="http://schemas.microsoft.com/office/drawing/2014/main" id="{01463999-79F5-AC46-BBFE-18C8DB645F27}"/>
                </a:ext>
              </a:extLst>
            </p:cNvPr>
            <p:cNvSpPr>
              <a:spLocks noChangeShapeType="1"/>
            </p:cNvSpPr>
            <p:nvPr/>
          </p:nvSpPr>
          <p:spPr bwMode="auto">
            <a:xfrm>
              <a:off x="2745" y="2600"/>
              <a:ext cx="202"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34" name="Line 37">
              <a:extLst>
                <a:ext uri="{FF2B5EF4-FFF2-40B4-BE49-F238E27FC236}">
                  <a16:creationId xmlns:a16="http://schemas.microsoft.com/office/drawing/2014/main" id="{12FDF456-1024-BB41-B16E-D19462A358F6}"/>
                </a:ext>
              </a:extLst>
            </p:cNvPr>
            <p:cNvSpPr>
              <a:spLocks noChangeShapeType="1"/>
            </p:cNvSpPr>
            <p:nvPr/>
          </p:nvSpPr>
          <p:spPr bwMode="auto">
            <a:xfrm>
              <a:off x="2745" y="2816"/>
              <a:ext cx="211"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35" name="Line 38">
              <a:extLst>
                <a:ext uri="{FF2B5EF4-FFF2-40B4-BE49-F238E27FC236}">
                  <a16:creationId xmlns:a16="http://schemas.microsoft.com/office/drawing/2014/main" id="{A5244535-A14D-494A-990C-51D7ECD9C0BF}"/>
                </a:ext>
              </a:extLst>
            </p:cNvPr>
            <p:cNvSpPr>
              <a:spLocks noChangeShapeType="1"/>
            </p:cNvSpPr>
            <p:nvPr/>
          </p:nvSpPr>
          <p:spPr bwMode="auto">
            <a:xfrm flipV="1">
              <a:off x="2741" y="2596"/>
              <a:ext cx="0" cy="224"/>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36" name="Line 39">
              <a:extLst>
                <a:ext uri="{FF2B5EF4-FFF2-40B4-BE49-F238E27FC236}">
                  <a16:creationId xmlns:a16="http://schemas.microsoft.com/office/drawing/2014/main" id="{0461779C-A509-7D40-BAA0-644D082715DF}"/>
                </a:ext>
              </a:extLst>
            </p:cNvPr>
            <p:cNvSpPr>
              <a:spLocks noChangeShapeType="1"/>
            </p:cNvSpPr>
            <p:nvPr/>
          </p:nvSpPr>
          <p:spPr bwMode="auto">
            <a:xfrm>
              <a:off x="2741" y="2524"/>
              <a:ext cx="0" cy="35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37" name="Arc 40">
              <a:extLst>
                <a:ext uri="{FF2B5EF4-FFF2-40B4-BE49-F238E27FC236}">
                  <a16:creationId xmlns:a16="http://schemas.microsoft.com/office/drawing/2014/main" id="{A6DDE927-387D-AE41-80D3-BD40B6BE3AC2}"/>
                </a:ext>
              </a:extLst>
            </p:cNvPr>
            <p:cNvSpPr>
              <a:spLocks/>
            </p:cNvSpPr>
            <p:nvPr/>
          </p:nvSpPr>
          <p:spPr bwMode="auto">
            <a:xfrm>
              <a:off x="2950" y="2605"/>
              <a:ext cx="97" cy="1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FFFF"/>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38" name="Arc 41">
              <a:extLst>
                <a:ext uri="{FF2B5EF4-FFF2-40B4-BE49-F238E27FC236}">
                  <a16:creationId xmlns:a16="http://schemas.microsoft.com/office/drawing/2014/main" id="{A02A9479-3913-CF4F-A287-699FE7F46989}"/>
                </a:ext>
              </a:extLst>
            </p:cNvPr>
            <p:cNvSpPr>
              <a:spLocks/>
            </p:cNvSpPr>
            <p:nvPr/>
          </p:nvSpPr>
          <p:spPr bwMode="auto">
            <a:xfrm>
              <a:off x="2950" y="2704"/>
              <a:ext cx="97" cy="117"/>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rgbClr val="FFFFFF"/>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39" name="Line 42">
              <a:extLst>
                <a:ext uri="{FF2B5EF4-FFF2-40B4-BE49-F238E27FC236}">
                  <a16:creationId xmlns:a16="http://schemas.microsoft.com/office/drawing/2014/main" id="{B5D4C529-8CA8-AF4E-A28F-11ECE3F134B6}"/>
                </a:ext>
              </a:extLst>
            </p:cNvPr>
            <p:cNvSpPr>
              <a:spLocks noChangeShapeType="1"/>
            </p:cNvSpPr>
            <p:nvPr/>
          </p:nvSpPr>
          <p:spPr bwMode="auto">
            <a:xfrm>
              <a:off x="2745" y="2959"/>
              <a:ext cx="202"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40" name="Line 43">
              <a:extLst>
                <a:ext uri="{FF2B5EF4-FFF2-40B4-BE49-F238E27FC236}">
                  <a16:creationId xmlns:a16="http://schemas.microsoft.com/office/drawing/2014/main" id="{5B8F94D0-8B6D-7041-B957-4A99DCF9D72E}"/>
                </a:ext>
              </a:extLst>
            </p:cNvPr>
            <p:cNvSpPr>
              <a:spLocks noChangeShapeType="1"/>
            </p:cNvSpPr>
            <p:nvPr/>
          </p:nvSpPr>
          <p:spPr bwMode="auto">
            <a:xfrm>
              <a:off x="2745" y="3184"/>
              <a:ext cx="211"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41" name="Line 44">
              <a:extLst>
                <a:ext uri="{FF2B5EF4-FFF2-40B4-BE49-F238E27FC236}">
                  <a16:creationId xmlns:a16="http://schemas.microsoft.com/office/drawing/2014/main" id="{C12A4083-5757-3F4A-A35A-2F81E157CFC5}"/>
                </a:ext>
              </a:extLst>
            </p:cNvPr>
            <p:cNvSpPr>
              <a:spLocks noChangeShapeType="1"/>
            </p:cNvSpPr>
            <p:nvPr/>
          </p:nvSpPr>
          <p:spPr bwMode="auto">
            <a:xfrm>
              <a:off x="2741" y="2963"/>
              <a:ext cx="0" cy="216"/>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42" name="Arc 45">
              <a:extLst>
                <a:ext uri="{FF2B5EF4-FFF2-40B4-BE49-F238E27FC236}">
                  <a16:creationId xmlns:a16="http://schemas.microsoft.com/office/drawing/2014/main" id="{8C6EECEA-D6D7-5441-826E-6FD686865140}"/>
                </a:ext>
              </a:extLst>
            </p:cNvPr>
            <p:cNvSpPr>
              <a:spLocks/>
            </p:cNvSpPr>
            <p:nvPr/>
          </p:nvSpPr>
          <p:spPr bwMode="auto">
            <a:xfrm>
              <a:off x="2950" y="2966"/>
              <a:ext cx="97" cy="11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FFFF"/>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43" name="Arc 46">
              <a:extLst>
                <a:ext uri="{FF2B5EF4-FFF2-40B4-BE49-F238E27FC236}">
                  <a16:creationId xmlns:a16="http://schemas.microsoft.com/office/drawing/2014/main" id="{0B8FE9CF-622A-AF4B-91A1-21EE24916278}"/>
                </a:ext>
              </a:extLst>
            </p:cNvPr>
            <p:cNvSpPr>
              <a:spLocks/>
            </p:cNvSpPr>
            <p:nvPr/>
          </p:nvSpPr>
          <p:spPr bwMode="auto">
            <a:xfrm>
              <a:off x="2950" y="3071"/>
              <a:ext cx="97" cy="119"/>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rgbClr val="FFFFFF"/>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44" name="Line 47">
              <a:extLst>
                <a:ext uri="{FF2B5EF4-FFF2-40B4-BE49-F238E27FC236}">
                  <a16:creationId xmlns:a16="http://schemas.microsoft.com/office/drawing/2014/main" id="{5784A73F-1F67-2349-B4E8-EE555319CF94}"/>
                </a:ext>
              </a:extLst>
            </p:cNvPr>
            <p:cNvSpPr>
              <a:spLocks noChangeShapeType="1"/>
            </p:cNvSpPr>
            <p:nvPr/>
          </p:nvSpPr>
          <p:spPr bwMode="auto">
            <a:xfrm>
              <a:off x="2745" y="3279"/>
              <a:ext cx="202"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45" name="Line 48">
              <a:extLst>
                <a:ext uri="{FF2B5EF4-FFF2-40B4-BE49-F238E27FC236}">
                  <a16:creationId xmlns:a16="http://schemas.microsoft.com/office/drawing/2014/main" id="{523936C5-ACDD-D143-8A06-A666ABCEDACE}"/>
                </a:ext>
              </a:extLst>
            </p:cNvPr>
            <p:cNvSpPr>
              <a:spLocks noChangeShapeType="1"/>
            </p:cNvSpPr>
            <p:nvPr/>
          </p:nvSpPr>
          <p:spPr bwMode="auto">
            <a:xfrm>
              <a:off x="2745" y="3504"/>
              <a:ext cx="211"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46" name="Line 49">
              <a:extLst>
                <a:ext uri="{FF2B5EF4-FFF2-40B4-BE49-F238E27FC236}">
                  <a16:creationId xmlns:a16="http://schemas.microsoft.com/office/drawing/2014/main" id="{C1D84375-9027-DE44-8871-BDFD59102282}"/>
                </a:ext>
              </a:extLst>
            </p:cNvPr>
            <p:cNvSpPr>
              <a:spLocks noChangeShapeType="1"/>
            </p:cNvSpPr>
            <p:nvPr/>
          </p:nvSpPr>
          <p:spPr bwMode="auto">
            <a:xfrm flipV="1">
              <a:off x="2741" y="3275"/>
              <a:ext cx="0" cy="231"/>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47" name="Arc 50">
              <a:extLst>
                <a:ext uri="{FF2B5EF4-FFF2-40B4-BE49-F238E27FC236}">
                  <a16:creationId xmlns:a16="http://schemas.microsoft.com/office/drawing/2014/main" id="{E18163FC-FA5C-9048-AF92-131C9DF68ABD}"/>
                </a:ext>
              </a:extLst>
            </p:cNvPr>
            <p:cNvSpPr>
              <a:spLocks/>
            </p:cNvSpPr>
            <p:nvPr/>
          </p:nvSpPr>
          <p:spPr bwMode="auto">
            <a:xfrm>
              <a:off x="2950" y="3286"/>
              <a:ext cx="97" cy="11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FFFF"/>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48" name="Arc 51">
              <a:extLst>
                <a:ext uri="{FF2B5EF4-FFF2-40B4-BE49-F238E27FC236}">
                  <a16:creationId xmlns:a16="http://schemas.microsoft.com/office/drawing/2014/main" id="{CBA4DD13-54C6-FA4E-919B-BDD8AFD269E5}"/>
                </a:ext>
              </a:extLst>
            </p:cNvPr>
            <p:cNvSpPr>
              <a:spLocks/>
            </p:cNvSpPr>
            <p:nvPr/>
          </p:nvSpPr>
          <p:spPr bwMode="auto">
            <a:xfrm>
              <a:off x="2950" y="3392"/>
              <a:ext cx="97" cy="116"/>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rgbClr val="FFFFFF"/>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49" name="Arc 52">
              <a:extLst>
                <a:ext uri="{FF2B5EF4-FFF2-40B4-BE49-F238E27FC236}">
                  <a16:creationId xmlns:a16="http://schemas.microsoft.com/office/drawing/2014/main" id="{D2B5E8CE-31C4-EC48-86B6-8CCB7279A2C5}"/>
                </a:ext>
              </a:extLst>
            </p:cNvPr>
            <p:cNvSpPr>
              <a:spLocks/>
            </p:cNvSpPr>
            <p:nvPr/>
          </p:nvSpPr>
          <p:spPr bwMode="auto">
            <a:xfrm>
              <a:off x="3350" y="3252"/>
              <a:ext cx="308" cy="10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FFFF"/>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50" name="Arc 53">
              <a:extLst>
                <a:ext uri="{FF2B5EF4-FFF2-40B4-BE49-F238E27FC236}">
                  <a16:creationId xmlns:a16="http://schemas.microsoft.com/office/drawing/2014/main" id="{40538780-E609-8845-A348-66810355FF3A}"/>
                </a:ext>
              </a:extLst>
            </p:cNvPr>
            <p:cNvSpPr>
              <a:spLocks/>
            </p:cNvSpPr>
            <p:nvPr/>
          </p:nvSpPr>
          <p:spPr bwMode="auto">
            <a:xfrm>
              <a:off x="3354" y="3252"/>
              <a:ext cx="31" cy="99"/>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FFFF"/>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51" name="Arc 54">
              <a:extLst>
                <a:ext uri="{FF2B5EF4-FFF2-40B4-BE49-F238E27FC236}">
                  <a16:creationId xmlns:a16="http://schemas.microsoft.com/office/drawing/2014/main" id="{920AC890-DDE7-B24C-BC40-015084D32095}"/>
                </a:ext>
              </a:extLst>
            </p:cNvPr>
            <p:cNvSpPr>
              <a:spLocks/>
            </p:cNvSpPr>
            <p:nvPr/>
          </p:nvSpPr>
          <p:spPr bwMode="auto">
            <a:xfrm>
              <a:off x="3350" y="3344"/>
              <a:ext cx="308" cy="104"/>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rgbClr val="FFFFFF"/>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52" name="Arc 55">
              <a:extLst>
                <a:ext uri="{FF2B5EF4-FFF2-40B4-BE49-F238E27FC236}">
                  <a16:creationId xmlns:a16="http://schemas.microsoft.com/office/drawing/2014/main" id="{315C1424-D122-E64B-89C4-5623C2BA8EB7}"/>
                </a:ext>
              </a:extLst>
            </p:cNvPr>
            <p:cNvSpPr>
              <a:spLocks/>
            </p:cNvSpPr>
            <p:nvPr/>
          </p:nvSpPr>
          <p:spPr bwMode="auto">
            <a:xfrm>
              <a:off x="3354" y="3344"/>
              <a:ext cx="31" cy="104"/>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rgbClr val="FFFFFF"/>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53" name="Line 56">
              <a:extLst>
                <a:ext uri="{FF2B5EF4-FFF2-40B4-BE49-F238E27FC236}">
                  <a16:creationId xmlns:a16="http://schemas.microsoft.com/office/drawing/2014/main" id="{88C58942-ABDA-DE47-BB9C-DD4470626BE3}"/>
                </a:ext>
              </a:extLst>
            </p:cNvPr>
            <p:cNvSpPr>
              <a:spLocks noChangeShapeType="1"/>
            </p:cNvSpPr>
            <p:nvPr/>
          </p:nvSpPr>
          <p:spPr bwMode="auto">
            <a:xfrm>
              <a:off x="3354" y="3304"/>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54" name="Line 57">
              <a:extLst>
                <a:ext uri="{FF2B5EF4-FFF2-40B4-BE49-F238E27FC236}">
                  <a16:creationId xmlns:a16="http://schemas.microsoft.com/office/drawing/2014/main" id="{90ADC704-6783-9E40-A760-C016455178CD}"/>
                </a:ext>
              </a:extLst>
            </p:cNvPr>
            <p:cNvSpPr>
              <a:spLocks noChangeShapeType="1"/>
            </p:cNvSpPr>
            <p:nvPr/>
          </p:nvSpPr>
          <p:spPr bwMode="auto">
            <a:xfrm>
              <a:off x="3354" y="3400"/>
              <a:ext cx="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55" name="Line 58">
              <a:extLst>
                <a:ext uri="{FF2B5EF4-FFF2-40B4-BE49-F238E27FC236}">
                  <a16:creationId xmlns:a16="http://schemas.microsoft.com/office/drawing/2014/main" id="{890A513C-A54A-E646-A2DF-857FECD6C460}"/>
                </a:ext>
              </a:extLst>
            </p:cNvPr>
            <p:cNvSpPr>
              <a:spLocks noChangeShapeType="1"/>
            </p:cNvSpPr>
            <p:nvPr/>
          </p:nvSpPr>
          <p:spPr bwMode="auto">
            <a:xfrm flipV="1">
              <a:off x="3350" y="3444"/>
              <a:ext cx="0" cy="8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56" name="Line 59">
              <a:extLst>
                <a:ext uri="{FF2B5EF4-FFF2-40B4-BE49-F238E27FC236}">
                  <a16:creationId xmlns:a16="http://schemas.microsoft.com/office/drawing/2014/main" id="{191AF381-9056-1941-BC3D-EB588BE4A7EC}"/>
                </a:ext>
              </a:extLst>
            </p:cNvPr>
            <p:cNvSpPr>
              <a:spLocks noChangeShapeType="1"/>
            </p:cNvSpPr>
            <p:nvPr/>
          </p:nvSpPr>
          <p:spPr bwMode="auto">
            <a:xfrm>
              <a:off x="3350" y="3171"/>
              <a:ext cx="0" cy="7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57" name="Line 60">
              <a:extLst>
                <a:ext uri="{FF2B5EF4-FFF2-40B4-BE49-F238E27FC236}">
                  <a16:creationId xmlns:a16="http://schemas.microsoft.com/office/drawing/2014/main" id="{BD7697F2-98AA-1548-BF8B-465506AE9502}"/>
                </a:ext>
              </a:extLst>
            </p:cNvPr>
            <p:cNvSpPr>
              <a:spLocks noChangeShapeType="1"/>
            </p:cNvSpPr>
            <p:nvPr/>
          </p:nvSpPr>
          <p:spPr bwMode="auto">
            <a:xfrm>
              <a:off x="4210" y="2641"/>
              <a:ext cx="2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58" name="Line 61">
              <a:extLst>
                <a:ext uri="{FF2B5EF4-FFF2-40B4-BE49-F238E27FC236}">
                  <a16:creationId xmlns:a16="http://schemas.microsoft.com/office/drawing/2014/main" id="{DC2C49C2-384F-1E43-B24E-C0084AC6D288}"/>
                </a:ext>
              </a:extLst>
            </p:cNvPr>
            <p:cNvSpPr>
              <a:spLocks noChangeShapeType="1"/>
            </p:cNvSpPr>
            <p:nvPr/>
          </p:nvSpPr>
          <p:spPr bwMode="auto">
            <a:xfrm>
              <a:off x="4210" y="2863"/>
              <a:ext cx="20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59" name="Arc 62">
              <a:extLst>
                <a:ext uri="{FF2B5EF4-FFF2-40B4-BE49-F238E27FC236}">
                  <a16:creationId xmlns:a16="http://schemas.microsoft.com/office/drawing/2014/main" id="{91743912-0F27-3546-8E6B-FF217B724025}"/>
                </a:ext>
              </a:extLst>
            </p:cNvPr>
            <p:cNvSpPr>
              <a:spLocks/>
            </p:cNvSpPr>
            <p:nvPr/>
          </p:nvSpPr>
          <p:spPr bwMode="auto">
            <a:xfrm>
              <a:off x="4414" y="2645"/>
              <a:ext cx="100" cy="11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60" name="Arc 63">
              <a:extLst>
                <a:ext uri="{FF2B5EF4-FFF2-40B4-BE49-F238E27FC236}">
                  <a16:creationId xmlns:a16="http://schemas.microsoft.com/office/drawing/2014/main" id="{C12D1B81-4BBE-E94D-AA71-9FDD1773DBEB}"/>
                </a:ext>
              </a:extLst>
            </p:cNvPr>
            <p:cNvSpPr>
              <a:spLocks/>
            </p:cNvSpPr>
            <p:nvPr/>
          </p:nvSpPr>
          <p:spPr bwMode="auto">
            <a:xfrm>
              <a:off x="4414" y="2753"/>
              <a:ext cx="100" cy="115"/>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61" name="Line 64">
              <a:extLst>
                <a:ext uri="{FF2B5EF4-FFF2-40B4-BE49-F238E27FC236}">
                  <a16:creationId xmlns:a16="http://schemas.microsoft.com/office/drawing/2014/main" id="{75AA1F26-52A1-1041-8467-07524F84A70D}"/>
                </a:ext>
              </a:extLst>
            </p:cNvPr>
            <p:cNvSpPr>
              <a:spLocks noChangeShapeType="1"/>
            </p:cNvSpPr>
            <p:nvPr/>
          </p:nvSpPr>
          <p:spPr bwMode="auto">
            <a:xfrm>
              <a:off x="4206" y="2524"/>
              <a:ext cx="0" cy="454"/>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62" name="Line 65">
              <a:extLst>
                <a:ext uri="{FF2B5EF4-FFF2-40B4-BE49-F238E27FC236}">
                  <a16:creationId xmlns:a16="http://schemas.microsoft.com/office/drawing/2014/main" id="{1C5BC05D-107D-184D-B1C0-22735308D41E}"/>
                </a:ext>
              </a:extLst>
            </p:cNvPr>
            <p:cNvSpPr>
              <a:spLocks noChangeShapeType="1"/>
            </p:cNvSpPr>
            <p:nvPr/>
          </p:nvSpPr>
          <p:spPr bwMode="auto">
            <a:xfrm>
              <a:off x="4210" y="3096"/>
              <a:ext cx="2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63" name="Line 66">
              <a:extLst>
                <a:ext uri="{FF2B5EF4-FFF2-40B4-BE49-F238E27FC236}">
                  <a16:creationId xmlns:a16="http://schemas.microsoft.com/office/drawing/2014/main" id="{6790E2EB-FD63-9E49-AF86-55BFDC15D1C8}"/>
                </a:ext>
              </a:extLst>
            </p:cNvPr>
            <p:cNvSpPr>
              <a:spLocks noChangeShapeType="1"/>
            </p:cNvSpPr>
            <p:nvPr/>
          </p:nvSpPr>
          <p:spPr bwMode="auto">
            <a:xfrm>
              <a:off x="4210" y="3320"/>
              <a:ext cx="20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64" name="Line 67">
              <a:extLst>
                <a:ext uri="{FF2B5EF4-FFF2-40B4-BE49-F238E27FC236}">
                  <a16:creationId xmlns:a16="http://schemas.microsoft.com/office/drawing/2014/main" id="{0E65C7A7-2A22-E449-A9D0-C487C231430D}"/>
                </a:ext>
              </a:extLst>
            </p:cNvPr>
            <p:cNvSpPr>
              <a:spLocks noChangeShapeType="1"/>
            </p:cNvSpPr>
            <p:nvPr/>
          </p:nvSpPr>
          <p:spPr bwMode="auto">
            <a:xfrm flipV="1">
              <a:off x="4206" y="3092"/>
              <a:ext cx="0" cy="23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65" name="Line 68">
              <a:extLst>
                <a:ext uri="{FF2B5EF4-FFF2-40B4-BE49-F238E27FC236}">
                  <a16:creationId xmlns:a16="http://schemas.microsoft.com/office/drawing/2014/main" id="{50038D82-F478-7F4F-93F3-1614E4C4493A}"/>
                </a:ext>
              </a:extLst>
            </p:cNvPr>
            <p:cNvSpPr>
              <a:spLocks noChangeShapeType="1"/>
            </p:cNvSpPr>
            <p:nvPr/>
          </p:nvSpPr>
          <p:spPr bwMode="auto">
            <a:xfrm>
              <a:off x="4206" y="3028"/>
              <a:ext cx="0" cy="36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66" name="Arc 69">
              <a:extLst>
                <a:ext uri="{FF2B5EF4-FFF2-40B4-BE49-F238E27FC236}">
                  <a16:creationId xmlns:a16="http://schemas.microsoft.com/office/drawing/2014/main" id="{AE553FA0-9BBF-6E45-A507-89006E1397E4}"/>
                </a:ext>
              </a:extLst>
            </p:cNvPr>
            <p:cNvSpPr>
              <a:spLocks/>
            </p:cNvSpPr>
            <p:nvPr/>
          </p:nvSpPr>
          <p:spPr bwMode="auto">
            <a:xfrm>
              <a:off x="4414" y="3102"/>
              <a:ext cx="100" cy="11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FFFF"/>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67" name="Arc 70">
              <a:extLst>
                <a:ext uri="{FF2B5EF4-FFF2-40B4-BE49-F238E27FC236}">
                  <a16:creationId xmlns:a16="http://schemas.microsoft.com/office/drawing/2014/main" id="{14D1C3E0-9DB2-DC4F-A697-88AFD8A811CF}"/>
                </a:ext>
              </a:extLst>
            </p:cNvPr>
            <p:cNvSpPr>
              <a:spLocks/>
            </p:cNvSpPr>
            <p:nvPr/>
          </p:nvSpPr>
          <p:spPr bwMode="auto">
            <a:xfrm>
              <a:off x="4414" y="3212"/>
              <a:ext cx="100" cy="113"/>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rgbClr val="FFFFFF"/>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68" name="Line 71">
              <a:extLst>
                <a:ext uri="{FF2B5EF4-FFF2-40B4-BE49-F238E27FC236}">
                  <a16:creationId xmlns:a16="http://schemas.microsoft.com/office/drawing/2014/main" id="{7072009E-7BA7-474A-9889-006B2844C859}"/>
                </a:ext>
              </a:extLst>
            </p:cNvPr>
            <p:cNvSpPr>
              <a:spLocks noChangeShapeType="1"/>
            </p:cNvSpPr>
            <p:nvPr/>
          </p:nvSpPr>
          <p:spPr bwMode="auto">
            <a:xfrm>
              <a:off x="4210" y="3464"/>
              <a:ext cx="2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69" name="Line 72">
              <a:extLst>
                <a:ext uri="{FF2B5EF4-FFF2-40B4-BE49-F238E27FC236}">
                  <a16:creationId xmlns:a16="http://schemas.microsoft.com/office/drawing/2014/main" id="{9FF94A5E-61D4-2F41-8C1B-50E02F99A15C}"/>
                </a:ext>
              </a:extLst>
            </p:cNvPr>
            <p:cNvSpPr>
              <a:spLocks noChangeShapeType="1"/>
            </p:cNvSpPr>
            <p:nvPr/>
          </p:nvSpPr>
          <p:spPr bwMode="auto">
            <a:xfrm>
              <a:off x="4210" y="3687"/>
              <a:ext cx="20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70" name="Line 73">
              <a:extLst>
                <a:ext uri="{FF2B5EF4-FFF2-40B4-BE49-F238E27FC236}">
                  <a16:creationId xmlns:a16="http://schemas.microsoft.com/office/drawing/2014/main" id="{7FB9E31A-DD65-284C-8555-ACF4A97F202D}"/>
                </a:ext>
              </a:extLst>
            </p:cNvPr>
            <p:cNvSpPr>
              <a:spLocks noChangeShapeType="1"/>
            </p:cNvSpPr>
            <p:nvPr/>
          </p:nvSpPr>
          <p:spPr bwMode="auto">
            <a:xfrm>
              <a:off x="4206" y="3468"/>
              <a:ext cx="0" cy="216"/>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71" name="Arc 74">
              <a:extLst>
                <a:ext uri="{FF2B5EF4-FFF2-40B4-BE49-F238E27FC236}">
                  <a16:creationId xmlns:a16="http://schemas.microsoft.com/office/drawing/2014/main" id="{D32FE725-8175-3641-A3B6-3D177B78B441}"/>
                </a:ext>
              </a:extLst>
            </p:cNvPr>
            <p:cNvSpPr>
              <a:spLocks/>
            </p:cNvSpPr>
            <p:nvPr/>
          </p:nvSpPr>
          <p:spPr bwMode="auto">
            <a:xfrm>
              <a:off x="4414" y="3468"/>
              <a:ext cx="100" cy="12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FFFF"/>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72" name="Arc 75">
              <a:extLst>
                <a:ext uri="{FF2B5EF4-FFF2-40B4-BE49-F238E27FC236}">
                  <a16:creationId xmlns:a16="http://schemas.microsoft.com/office/drawing/2014/main" id="{7F87B41D-61A7-F544-AEC6-4B1EF0FF2269}"/>
                </a:ext>
              </a:extLst>
            </p:cNvPr>
            <p:cNvSpPr>
              <a:spLocks/>
            </p:cNvSpPr>
            <p:nvPr/>
          </p:nvSpPr>
          <p:spPr bwMode="auto">
            <a:xfrm>
              <a:off x="4414" y="3576"/>
              <a:ext cx="100" cy="12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rgbClr val="FFFFFF"/>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73" name="Line 76">
              <a:extLst>
                <a:ext uri="{FF2B5EF4-FFF2-40B4-BE49-F238E27FC236}">
                  <a16:creationId xmlns:a16="http://schemas.microsoft.com/office/drawing/2014/main" id="{83DA56EF-3048-CA4D-9799-928EBCCAC04A}"/>
                </a:ext>
              </a:extLst>
            </p:cNvPr>
            <p:cNvSpPr>
              <a:spLocks noChangeShapeType="1"/>
            </p:cNvSpPr>
            <p:nvPr/>
          </p:nvSpPr>
          <p:spPr bwMode="auto">
            <a:xfrm>
              <a:off x="4210" y="3744"/>
              <a:ext cx="2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74" name="Line 77">
              <a:extLst>
                <a:ext uri="{FF2B5EF4-FFF2-40B4-BE49-F238E27FC236}">
                  <a16:creationId xmlns:a16="http://schemas.microsoft.com/office/drawing/2014/main" id="{BCD61AEE-691D-F840-B5DA-8DC0EAD17BAE}"/>
                </a:ext>
              </a:extLst>
            </p:cNvPr>
            <p:cNvSpPr>
              <a:spLocks noChangeShapeType="1"/>
            </p:cNvSpPr>
            <p:nvPr/>
          </p:nvSpPr>
          <p:spPr bwMode="auto">
            <a:xfrm>
              <a:off x="4210" y="3969"/>
              <a:ext cx="20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75" name="Line 78">
              <a:extLst>
                <a:ext uri="{FF2B5EF4-FFF2-40B4-BE49-F238E27FC236}">
                  <a16:creationId xmlns:a16="http://schemas.microsoft.com/office/drawing/2014/main" id="{CDCA4D91-211E-9647-8F9E-17F4CDA2D557}"/>
                </a:ext>
              </a:extLst>
            </p:cNvPr>
            <p:cNvSpPr>
              <a:spLocks noChangeShapeType="1"/>
            </p:cNvSpPr>
            <p:nvPr/>
          </p:nvSpPr>
          <p:spPr bwMode="auto">
            <a:xfrm flipV="1">
              <a:off x="4206" y="3740"/>
              <a:ext cx="0" cy="23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76" name="Arc 79">
              <a:extLst>
                <a:ext uri="{FF2B5EF4-FFF2-40B4-BE49-F238E27FC236}">
                  <a16:creationId xmlns:a16="http://schemas.microsoft.com/office/drawing/2014/main" id="{EEEF2D99-9EB2-7044-848F-B0129D90A547}"/>
                </a:ext>
              </a:extLst>
            </p:cNvPr>
            <p:cNvSpPr>
              <a:spLocks/>
            </p:cNvSpPr>
            <p:nvPr/>
          </p:nvSpPr>
          <p:spPr bwMode="auto">
            <a:xfrm>
              <a:off x="4414" y="3750"/>
              <a:ext cx="100" cy="11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FFFF"/>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77" name="Arc 80">
              <a:extLst>
                <a:ext uri="{FF2B5EF4-FFF2-40B4-BE49-F238E27FC236}">
                  <a16:creationId xmlns:a16="http://schemas.microsoft.com/office/drawing/2014/main" id="{7AA8D5F7-8A34-E346-82A7-A84A2BFD0E51}"/>
                </a:ext>
              </a:extLst>
            </p:cNvPr>
            <p:cNvSpPr>
              <a:spLocks/>
            </p:cNvSpPr>
            <p:nvPr/>
          </p:nvSpPr>
          <p:spPr bwMode="auto">
            <a:xfrm>
              <a:off x="4414" y="3857"/>
              <a:ext cx="100" cy="116"/>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rgbClr val="FFFFFF"/>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78" name="Arc 81">
              <a:extLst>
                <a:ext uri="{FF2B5EF4-FFF2-40B4-BE49-F238E27FC236}">
                  <a16:creationId xmlns:a16="http://schemas.microsoft.com/office/drawing/2014/main" id="{546620B2-8B05-824E-8790-37097E0FDC92}"/>
                </a:ext>
              </a:extLst>
            </p:cNvPr>
            <p:cNvSpPr>
              <a:spLocks/>
            </p:cNvSpPr>
            <p:nvPr/>
          </p:nvSpPr>
          <p:spPr bwMode="auto">
            <a:xfrm>
              <a:off x="4859" y="3760"/>
              <a:ext cx="319" cy="104"/>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rgbClr val="FFFFFF"/>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79" name="Arc 82">
              <a:extLst>
                <a:ext uri="{FF2B5EF4-FFF2-40B4-BE49-F238E27FC236}">
                  <a16:creationId xmlns:a16="http://schemas.microsoft.com/office/drawing/2014/main" id="{43D03151-EA1F-9447-AAB8-1EDC6AFB29D2}"/>
                </a:ext>
              </a:extLst>
            </p:cNvPr>
            <p:cNvSpPr>
              <a:spLocks/>
            </p:cNvSpPr>
            <p:nvPr/>
          </p:nvSpPr>
          <p:spPr bwMode="auto">
            <a:xfrm>
              <a:off x="4859" y="3668"/>
              <a:ext cx="319" cy="1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FFFF"/>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80" name="Arc 83">
              <a:extLst>
                <a:ext uri="{FF2B5EF4-FFF2-40B4-BE49-F238E27FC236}">
                  <a16:creationId xmlns:a16="http://schemas.microsoft.com/office/drawing/2014/main" id="{00BC4686-C9D8-674C-887D-5AF79A82A20D}"/>
                </a:ext>
              </a:extLst>
            </p:cNvPr>
            <p:cNvSpPr>
              <a:spLocks/>
            </p:cNvSpPr>
            <p:nvPr/>
          </p:nvSpPr>
          <p:spPr bwMode="auto">
            <a:xfrm>
              <a:off x="4859" y="3668"/>
              <a:ext cx="49" cy="9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FFFF"/>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81" name="Arc 84">
              <a:extLst>
                <a:ext uri="{FF2B5EF4-FFF2-40B4-BE49-F238E27FC236}">
                  <a16:creationId xmlns:a16="http://schemas.microsoft.com/office/drawing/2014/main" id="{5A76D58D-99E8-B345-8AE0-DA91D863D3C8}"/>
                </a:ext>
              </a:extLst>
            </p:cNvPr>
            <p:cNvSpPr>
              <a:spLocks/>
            </p:cNvSpPr>
            <p:nvPr/>
          </p:nvSpPr>
          <p:spPr bwMode="auto">
            <a:xfrm>
              <a:off x="4859" y="3760"/>
              <a:ext cx="49" cy="104"/>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rgbClr val="FFFFFF"/>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82" name="Line 85">
              <a:extLst>
                <a:ext uri="{FF2B5EF4-FFF2-40B4-BE49-F238E27FC236}">
                  <a16:creationId xmlns:a16="http://schemas.microsoft.com/office/drawing/2014/main" id="{C055D116-D637-3A45-9C45-5A25686181CD}"/>
                </a:ext>
              </a:extLst>
            </p:cNvPr>
            <p:cNvSpPr>
              <a:spLocks noChangeShapeType="1"/>
            </p:cNvSpPr>
            <p:nvPr/>
          </p:nvSpPr>
          <p:spPr bwMode="auto">
            <a:xfrm>
              <a:off x="4855" y="3540"/>
              <a:ext cx="0" cy="12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83" name="Line 86">
              <a:extLst>
                <a:ext uri="{FF2B5EF4-FFF2-40B4-BE49-F238E27FC236}">
                  <a16:creationId xmlns:a16="http://schemas.microsoft.com/office/drawing/2014/main" id="{8227AB90-5519-CA41-BB33-6048A2A80432}"/>
                </a:ext>
              </a:extLst>
            </p:cNvPr>
            <p:cNvSpPr>
              <a:spLocks noChangeShapeType="1"/>
            </p:cNvSpPr>
            <p:nvPr/>
          </p:nvSpPr>
          <p:spPr bwMode="auto">
            <a:xfrm flipV="1">
              <a:off x="4855" y="3861"/>
              <a:ext cx="0" cy="136"/>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84" name="Line 87">
              <a:extLst>
                <a:ext uri="{FF2B5EF4-FFF2-40B4-BE49-F238E27FC236}">
                  <a16:creationId xmlns:a16="http://schemas.microsoft.com/office/drawing/2014/main" id="{16878C93-D92B-A24F-8743-8887610387B6}"/>
                </a:ext>
              </a:extLst>
            </p:cNvPr>
            <p:cNvSpPr>
              <a:spLocks noChangeShapeType="1"/>
            </p:cNvSpPr>
            <p:nvPr/>
          </p:nvSpPr>
          <p:spPr bwMode="auto">
            <a:xfrm>
              <a:off x="4859" y="3760"/>
              <a:ext cx="41"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85" name="Line 88">
              <a:extLst>
                <a:ext uri="{FF2B5EF4-FFF2-40B4-BE49-F238E27FC236}">
                  <a16:creationId xmlns:a16="http://schemas.microsoft.com/office/drawing/2014/main" id="{93987F01-F987-F240-A1C3-F019DD14473C}"/>
                </a:ext>
              </a:extLst>
            </p:cNvPr>
            <p:cNvSpPr>
              <a:spLocks noChangeShapeType="1"/>
            </p:cNvSpPr>
            <p:nvPr/>
          </p:nvSpPr>
          <p:spPr bwMode="auto">
            <a:xfrm>
              <a:off x="4122" y="2568"/>
              <a:ext cx="8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86" name="Rectangle 89">
              <a:extLst>
                <a:ext uri="{FF2B5EF4-FFF2-40B4-BE49-F238E27FC236}">
                  <a16:creationId xmlns:a16="http://schemas.microsoft.com/office/drawing/2014/main" id="{6D5690DA-69A3-A84B-8453-1A45A3A9B575}"/>
                </a:ext>
              </a:extLst>
            </p:cNvPr>
            <p:cNvSpPr>
              <a:spLocks noChangeArrowheads="1"/>
            </p:cNvSpPr>
            <p:nvPr/>
          </p:nvSpPr>
          <p:spPr bwMode="auto">
            <a:xfrm>
              <a:off x="3925" y="2504"/>
              <a:ext cx="231" cy="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275" tIns="20223" rIns="14275" bIns="20223"/>
            <a:lstStyle/>
            <a:p>
              <a:pPr>
                <a:lnSpc>
                  <a:spcPts val="750"/>
                </a:lnSpc>
                <a:defRPr/>
              </a:pPr>
              <a:r>
                <a:rPr lang="en-US" altLang="ko-KR" sz="1049">
                  <a:solidFill>
                    <a:srgbClr val="000000"/>
                  </a:solidFill>
                  <a:latin typeface="Tahoma" panose="020B0604030504040204" pitchFamily="34" charset="0"/>
                  <a:ea typeface="굴림" panose="020B0600000101010101" pitchFamily="50" charset="-127"/>
                </a:rPr>
                <a:t>C0</a:t>
              </a:r>
            </a:p>
          </p:txBody>
        </p:sp>
        <p:sp>
          <p:nvSpPr>
            <p:cNvPr id="87" name="Line 90">
              <a:extLst>
                <a:ext uri="{FF2B5EF4-FFF2-40B4-BE49-F238E27FC236}">
                  <a16:creationId xmlns:a16="http://schemas.microsoft.com/office/drawing/2014/main" id="{BE8A9729-ECD2-7C46-B87D-033B4F7E14BD}"/>
                </a:ext>
              </a:extLst>
            </p:cNvPr>
            <p:cNvSpPr>
              <a:spLocks noChangeShapeType="1"/>
            </p:cNvSpPr>
            <p:nvPr/>
          </p:nvSpPr>
          <p:spPr bwMode="auto">
            <a:xfrm>
              <a:off x="2659" y="2568"/>
              <a:ext cx="8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88" name="Rectangle 91">
              <a:extLst>
                <a:ext uri="{FF2B5EF4-FFF2-40B4-BE49-F238E27FC236}">
                  <a16:creationId xmlns:a16="http://schemas.microsoft.com/office/drawing/2014/main" id="{AD535B43-33D9-A942-9AC1-CA40EA98609C}"/>
                </a:ext>
              </a:extLst>
            </p:cNvPr>
            <p:cNvSpPr>
              <a:spLocks noChangeArrowheads="1"/>
            </p:cNvSpPr>
            <p:nvPr/>
          </p:nvSpPr>
          <p:spPr bwMode="auto">
            <a:xfrm>
              <a:off x="2502" y="2496"/>
              <a:ext cx="247" cy="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275" tIns="20223" rIns="14275" bIns="20223"/>
            <a:lstStyle/>
            <a:p>
              <a:pPr>
                <a:lnSpc>
                  <a:spcPts val="750"/>
                </a:lnSpc>
                <a:defRPr/>
              </a:pPr>
              <a:r>
                <a:rPr lang="en-US" altLang="ko-KR" sz="1049">
                  <a:solidFill>
                    <a:srgbClr val="000000"/>
                  </a:solidFill>
                  <a:latin typeface="Tahoma" panose="020B0604030504040204" pitchFamily="34" charset="0"/>
                  <a:ea typeface="굴림" panose="020B0600000101010101" pitchFamily="50" charset="-127"/>
                </a:rPr>
                <a:t>C0</a:t>
              </a:r>
            </a:p>
          </p:txBody>
        </p:sp>
        <p:sp>
          <p:nvSpPr>
            <p:cNvPr id="89" name="Line 92">
              <a:extLst>
                <a:ext uri="{FF2B5EF4-FFF2-40B4-BE49-F238E27FC236}">
                  <a16:creationId xmlns:a16="http://schemas.microsoft.com/office/drawing/2014/main" id="{1BA08B95-6473-1A43-BFF9-F4349C8571F7}"/>
                </a:ext>
              </a:extLst>
            </p:cNvPr>
            <p:cNvSpPr>
              <a:spLocks noChangeShapeType="1"/>
            </p:cNvSpPr>
            <p:nvPr/>
          </p:nvSpPr>
          <p:spPr bwMode="auto">
            <a:xfrm>
              <a:off x="1298" y="3120"/>
              <a:ext cx="8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90" name="Rectangle 93">
              <a:extLst>
                <a:ext uri="{FF2B5EF4-FFF2-40B4-BE49-F238E27FC236}">
                  <a16:creationId xmlns:a16="http://schemas.microsoft.com/office/drawing/2014/main" id="{576A0E82-DBE5-BF40-8EF4-E9004674AA67}"/>
                </a:ext>
              </a:extLst>
            </p:cNvPr>
            <p:cNvSpPr>
              <a:spLocks noChangeArrowheads="1"/>
            </p:cNvSpPr>
            <p:nvPr/>
          </p:nvSpPr>
          <p:spPr bwMode="auto">
            <a:xfrm>
              <a:off x="1110" y="3058"/>
              <a:ext cx="216" cy="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275" tIns="20223" rIns="14275" bIns="20223"/>
            <a:lstStyle/>
            <a:p>
              <a:pPr>
                <a:lnSpc>
                  <a:spcPts val="750"/>
                </a:lnSpc>
                <a:defRPr/>
              </a:pPr>
              <a:r>
                <a:rPr lang="en-US" altLang="ko-KR" sz="1049">
                  <a:solidFill>
                    <a:srgbClr val="000000"/>
                  </a:solidFill>
                  <a:latin typeface="Tahoma" panose="020B0604030504040204" pitchFamily="34" charset="0"/>
                  <a:ea typeface="굴림" panose="020B0600000101010101" pitchFamily="50" charset="-127"/>
                </a:rPr>
                <a:t>C0</a:t>
              </a:r>
            </a:p>
          </p:txBody>
        </p:sp>
        <p:sp>
          <p:nvSpPr>
            <p:cNvPr id="91" name="Line 94">
              <a:extLst>
                <a:ext uri="{FF2B5EF4-FFF2-40B4-BE49-F238E27FC236}">
                  <a16:creationId xmlns:a16="http://schemas.microsoft.com/office/drawing/2014/main" id="{57E27069-AB52-FA49-B3EB-D1D89FE80ADA}"/>
                </a:ext>
              </a:extLst>
            </p:cNvPr>
            <p:cNvSpPr>
              <a:spLocks noChangeShapeType="1"/>
            </p:cNvSpPr>
            <p:nvPr/>
          </p:nvSpPr>
          <p:spPr bwMode="auto">
            <a:xfrm>
              <a:off x="1298" y="2568"/>
              <a:ext cx="8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92" name="Rectangle 95">
              <a:extLst>
                <a:ext uri="{FF2B5EF4-FFF2-40B4-BE49-F238E27FC236}">
                  <a16:creationId xmlns:a16="http://schemas.microsoft.com/office/drawing/2014/main" id="{49D3B59F-37E0-B14F-B164-6681E44075D1}"/>
                </a:ext>
              </a:extLst>
            </p:cNvPr>
            <p:cNvSpPr>
              <a:spLocks noChangeArrowheads="1"/>
            </p:cNvSpPr>
            <p:nvPr/>
          </p:nvSpPr>
          <p:spPr bwMode="auto">
            <a:xfrm>
              <a:off x="1110" y="2504"/>
              <a:ext cx="216" cy="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275" tIns="20223" rIns="14275" bIns="20223"/>
            <a:lstStyle/>
            <a:p>
              <a:pPr>
                <a:lnSpc>
                  <a:spcPts val="750"/>
                </a:lnSpc>
                <a:defRPr/>
              </a:pPr>
              <a:r>
                <a:rPr lang="en-US" altLang="ko-KR" sz="1049">
                  <a:solidFill>
                    <a:srgbClr val="000000"/>
                  </a:solidFill>
                  <a:latin typeface="Tahoma" panose="020B0604030504040204" pitchFamily="34" charset="0"/>
                  <a:ea typeface="굴림" panose="020B0600000101010101" pitchFamily="50" charset="-127"/>
                </a:rPr>
                <a:t>C0</a:t>
              </a:r>
            </a:p>
          </p:txBody>
        </p:sp>
        <p:sp>
          <p:nvSpPr>
            <p:cNvPr id="93" name="Line 96">
              <a:extLst>
                <a:ext uri="{FF2B5EF4-FFF2-40B4-BE49-F238E27FC236}">
                  <a16:creationId xmlns:a16="http://schemas.microsoft.com/office/drawing/2014/main" id="{BE5A65DB-E268-4746-B527-98AA7F72CBB5}"/>
                </a:ext>
              </a:extLst>
            </p:cNvPr>
            <p:cNvSpPr>
              <a:spLocks noChangeShapeType="1"/>
            </p:cNvSpPr>
            <p:nvPr/>
          </p:nvSpPr>
          <p:spPr bwMode="auto">
            <a:xfrm>
              <a:off x="4122" y="2655"/>
              <a:ext cx="8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94" name="Rectangle 97">
              <a:extLst>
                <a:ext uri="{FF2B5EF4-FFF2-40B4-BE49-F238E27FC236}">
                  <a16:creationId xmlns:a16="http://schemas.microsoft.com/office/drawing/2014/main" id="{3591380E-AB9E-9543-9B5B-A4271F35107E}"/>
                </a:ext>
              </a:extLst>
            </p:cNvPr>
            <p:cNvSpPr>
              <a:spLocks noChangeArrowheads="1"/>
            </p:cNvSpPr>
            <p:nvPr/>
          </p:nvSpPr>
          <p:spPr bwMode="auto">
            <a:xfrm>
              <a:off x="3925" y="2600"/>
              <a:ext cx="231" cy="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275" tIns="20223" rIns="14275" bIns="20223"/>
            <a:lstStyle/>
            <a:p>
              <a:pPr>
                <a:lnSpc>
                  <a:spcPts val="750"/>
                </a:lnSpc>
                <a:defRPr/>
              </a:pPr>
              <a:r>
                <a:rPr lang="en-US" altLang="ko-KR" sz="1049">
                  <a:solidFill>
                    <a:srgbClr val="000000"/>
                  </a:solidFill>
                  <a:latin typeface="Tahoma" panose="020B0604030504040204" pitchFamily="34" charset="0"/>
                  <a:ea typeface="굴림" panose="020B0600000101010101" pitchFamily="50" charset="-127"/>
                </a:rPr>
                <a:t>P0</a:t>
              </a:r>
            </a:p>
          </p:txBody>
        </p:sp>
        <p:sp>
          <p:nvSpPr>
            <p:cNvPr id="95" name="Line 98">
              <a:extLst>
                <a:ext uri="{FF2B5EF4-FFF2-40B4-BE49-F238E27FC236}">
                  <a16:creationId xmlns:a16="http://schemas.microsoft.com/office/drawing/2014/main" id="{E1BEAA63-5C54-8C46-AD8C-1AB162C774E3}"/>
                </a:ext>
              </a:extLst>
            </p:cNvPr>
            <p:cNvSpPr>
              <a:spLocks noChangeShapeType="1"/>
            </p:cNvSpPr>
            <p:nvPr/>
          </p:nvSpPr>
          <p:spPr bwMode="auto">
            <a:xfrm>
              <a:off x="2659" y="2655"/>
              <a:ext cx="8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96" name="Rectangle 99">
              <a:extLst>
                <a:ext uri="{FF2B5EF4-FFF2-40B4-BE49-F238E27FC236}">
                  <a16:creationId xmlns:a16="http://schemas.microsoft.com/office/drawing/2014/main" id="{1916DF08-FCCC-284F-BB7E-D4D414EC6BA0}"/>
                </a:ext>
              </a:extLst>
            </p:cNvPr>
            <p:cNvSpPr>
              <a:spLocks noChangeArrowheads="1"/>
            </p:cNvSpPr>
            <p:nvPr/>
          </p:nvSpPr>
          <p:spPr bwMode="auto">
            <a:xfrm>
              <a:off x="2502" y="2592"/>
              <a:ext cx="247" cy="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275" tIns="20223" rIns="14275" bIns="20223"/>
            <a:lstStyle/>
            <a:p>
              <a:pPr>
                <a:lnSpc>
                  <a:spcPts val="750"/>
                </a:lnSpc>
                <a:defRPr/>
              </a:pPr>
              <a:r>
                <a:rPr lang="en-US" altLang="ko-KR" sz="1049">
                  <a:solidFill>
                    <a:srgbClr val="000000"/>
                  </a:solidFill>
                  <a:latin typeface="Tahoma" panose="020B0604030504040204" pitchFamily="34" charset="0"/>
                  <a:ea typeface="굴림" panose="020B0600000101010101" pitchFamily="50" charset="-127"/>
                </a:rPr>
                <a:t>P0</a:t>
              </a:r>
            </a:p>
          </p:txBody>
        </p:sp>
        <p:sp>
          <p:nvSpPr>
            <p:cNvPr id="97" name="Line 100">
              <a:extLst>
                <a:ext uri="{FF2B5EF4-FFF2-40B4-BE49-F238E27FC236}">
                  <a16:creationId xmlns:a16="http://schemas.microsoft.com/office/drawing/2014/main" id="{81DB8F83-1C42-4745-B2D5-7A375CCC3C23}"/>
                </a:ext>
              </a:extLst>
            </p:cNvPr>
            <p:cNvSpPr>
              <a:spLocks noChangeShapeType="1"/>
            </p:cNvSpPr>
            <p:nvPr/>
          </p:nvSpPr>
          <p:spPr bwMode="auto">
            <a:xfrm>
              <a:off x="1298" y="3208"/>
              <a:ext cx="8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98" name="Rectangle 101">
              <a:extLst>
                <a:ext uri="{FF2B5EF4-FFF2-40B4-BE49-F238E27FC236}">
                  <a16:creationId xmlns:a16="http://schemas.microsoft.com/office/drawing/2014/main" id="{61A1C4F4-C14B-0E48-AC25-D3EE0F213AEC}"/>
                </a:ext>
              </a:extLst>
            </p:cNvPr>
            <p:cNvSpPr>
              <a:spLocks noChangeArrowheads="1"/>
            </p:cNvSpPr>
            <p:nvPr/>
          </p:nvSpPr>
          <p:spPr bwMode="auto">
            <a:xfrm>
              <a:off x="1110" y="3154"/>
              <a:ext cx="216" cy="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275" tIns="20223" rIns="14275" bIns="20223"/>
            <a:lstStyle/>
            <a:p>
              <a:pPr>
                <a:lnSpc>
                  <a:spcPts val="750"/>
                </a:lnSpc>
                <a:defRPr/>
              </a:pPr>
              <a:r>
                <a:rPr lang="en-US" altLang="ko-KR" sz="1049">
                  <a:solidFill>
                    <a:srgbClr val="000000"/>
                  </a:solidFill>
                  <a:latin typeface="Tahoma" panose="020B0604030504040204" pitchFamily="34" charset="0"/>
                  <a:ea typeface="굴림" panose="020B0600000101010101" pitchFamily="50" charset="-127"/>
                </a:rPr>
                <a:t>P0</a:t>
              </a:r>
            </a:p>
          </p:txBody>
        </p:sp>
        <p:sp>
          <p:nvSpPr>
            <p:cNvPr id="99" name="Line 102">
              <a:extLst>
                <a:ext uri="{FF2B5EF4-FFF2-40B4-BE49-F238E27FC236}">
                  <a16:creationId xmlns:a16="http://schemas.microsoft.com/office/drawing/2014/main" id="{F5923C94-AF98-9E47-BE94-C33E06452A73}"/>
                </a:ext>
              </a:extLst>
            </p:cNvPr>
            <p:cNvSpPr>
              <a:spLocks noChangeShapeType="1"/>
            </p:cNvSpPr>
            <p:nvPr/>
          </p:nvSpPr>
          <p:spPr bwMode="auto">
            <a:xfrm>
              <a:off x="1298" y="2655"/>
              <a:ext cx="8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00" name="Rectangle 103">
              <a:extLst>
                <a:ext uri="{FF2B5EF4-FFF2-40B4-BE49-F238E27FC236}">
                  <a16:creationId xmlns:a16="http://schemas.microsoft.com/office/drawing/2014/main" id="{0ABCBFB2-E9AE-CB44-A222-8DE504DC41E6}"/>
                </a:ext>
              </a:extLst>
            </p:cNvPr>
            <p:cNvSpPr>
              <a:spLocks noChangeArrowheads="1"/>
            </p:cNvSpPr>
            <p:nvPr/>
          </p:nvSpPr>
          <p:spPr bwMode="auto">
            <a:xfrm>
              <a:off x="1110" y="2600"/>
              <a:ext cx="216" cy="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275" tIns="20223" rIns="14275" bIns="20223"/>
            <a:lstStyle/>
            <a:p>
              <a:pPr>
                <a:lnSpc>
                  <a:spcPts val="750"/>
                </a:lnSpc>
                <a:defRPr/>
              </a:pPr>
              <a:r>
                <a:rPr lang="en-US" altLang="ko-KR" sz="1049">
                  <a:solidFill>
                    <a:srgbClr val="000000"/>
                  </a:solidFill>
                  <a:latin typeface="Tahoma" panose="020B0604030504040204" pitchFamily="34" charset="0"/>
                  <a:ea typeface="굴림" panose="020B0600000101010101" pitchFamily="50" charset="-127"/>
                </a:rPr>
                <a:t>P0</a:t>
              </a:r>
            </a:p>
          </p:txBody>
        </p:sp>
        <p:sp>
          <p:nvSpPr>
            <p:cNvPr id="101" name="Line 104">
              <a:extLst>
                <a:ext uri="{FF2B5EF4-FFF2-40B4-BE49-F238E27FC236}">
                  <a16:creationId xmlns:a16="http://schemas.microsoft.com/office/drawing/2014/main" id="{74128058-4B21-174B-8AED-2385A56B40E1}"/>
                </a:ext>
              </a:extLst>
            </p:cNvPr>
            <p:cNvSpPr>
              <a:spLocks noChangeShapeType="1"/>
            </p:cNvSpPr>
            <p:nvPr/>
          </p:nvSpPr>
          <p:spPr bwMode="auto">
            <a:xfrm>
              <a:off x="1689" y="2608"/>
              <a:ext cx="8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02" name="Line 105">
              <a:extLst>
                <a:ext uri="{FF2B5EF4-FFF2-40B4-BE49-F238E27FC236}">
                  <a16:creationId xmlns:a16="http://schemas.microsoft.com/office/drawing/2014/main" id="{702B3873-3E6F-F749-B670-33DF85CE00EB}"/>
                </a:ext>
              </a:extLst>
            </p:cNvPr>
            <p:cNvSpPr>
              <a:spLocks noChangeShapeType="1"/>
            </p:cNvSpPr>
            <p:nvPr/>
          </p:nvSpPr>
          <p:spPr bwMode="auto">
            <a:xfrm>
              <a:off x="1777" y="2608"/>
              <a:ext cx="8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03" name="Line 106">
              <a:extLst>
                <a:ext uri="{FF2B5EF4-FFF2-40B4-BE49-F238E27FC236}">
                  <a16:creationId xmlns:a16="http://schemas.microsoft.com/office/drawing/2014/main" id="{46E9FCD3-343C-1742-8703-B7FF29175783}"/>
                </a:ext>
              </a:extLst>
            </p:cNvPr>
            <p:cNvSpPr>
              <a:spLocks noChangeShapeType="1"/>
            </p:cNvSpPr>
            <p:nvPr/>
          </p:nvSpPr>
          <p:spPr bwMode="auto">
            <a:xfrm>
              <a:off x="4122" y="3071"/>
              <a:ext cx="8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04" name="Rectangle 107">
              <a:extLst>
                <a:ext uri="{FF2B5EF4-FFF2-40B4-BE49-F238E27FC236}">
                  <a16:creationId xmlns:a16="http://schemas.microsoft.com/office/drawing/2014/main" id="{B357C88A-052C-D048-ACFE-A3AA77727613}"/>
                </a:ext>
              </a:extLst>
            </p:cNvPr>
            <p:cNvSpPr>
              <a:spLocks noChangeArrowheads="1"/>
            </p:cNvSpPr>
            <p:nvPr/>
          </p:nvSpPr>
          <p:spPr bwMode="auto">
            <a:xfrm>
              <a:off x="3925" y="3016"/>
              <a:ext cx="231" cy="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275" tIns="20223" rIns="14275" bIns="20223"/>
            <a:lstStyle/>
            <a:p>
              <a:pPr>
                <a:lnSpc>
                  <a:spcPts val="750"/>
                </a:lnSpc>
                <a:defRPr/>
              </a:pPr>
              <a:r>
                <a:rPr lang="en-US" altLang="ko-KR" sz="1049">
                  <a:solidFill>
                    <a:srgbClr val="000000"/>
                  </a:solidFill>
                  <a:latin typeface="Tahoma" panose="020B0604030504040204" pitchFamily="34" charset="0"/>
                  <a:ea typeface="굴림" panose="020B0600000101010101" pitchFamily="50" charset="-127"/>
                </a:rPr>
                <a:t>G0</a:t>
              </a:r>
            </a:p>
          </p:txBody>
        </p:sp>
        <p:sp>
          <p:nvSpPr>
            <p:cNvPr id="105" name="Line 108">
              <a:extLst>
                <a:ext uri="{FF2B5EF4-FFF2-40B4-BE49-F238E27FC236}">
                  <a16:creationId xmlns:a16="http://schemas.microsoft.com/office/drawing/2014/main" id="{2AF7140B-194F-2642-AF3B-2C32A50E2239}"/>
                </a:ext>
              </a:extLst>
            </p:cNvPr>
            <p:cNvSpPr>
              <a:spLocks noChangeShapeType="1"/>
            </p:cNvSpPr>
            <p:nvPr/>
          </p:nvSpPr>
          <p:spPr bwMode="auto">
            <a:xfrm>
              <a:off x="2659" y="2984"/>
              <a:ext cx="8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06" name="Rectangle 109">
              <a:extLst>
                <a:ext uri="{FF2B5EF4-FFF2-40B4-BE49-F238E27FC236}">
                  <a16:creationId xmlns:a16="http://schemas.microsoft.com/office/drawing/2014/main" id="{F08FDD65-A5E2-BD45-A066-CC148167F15B}"/>
                </a:ext>
              </a:extLst>
            </p:cNvPr>
            <p:cNvSpPr>
              <a:spLocks noChangeArrowheads="1"/>
            </p:cNvSpPr>
            <p:nvPr/>
          </p:nvSpPr>
          <p:spPr bwMode="auto">
            <a:xfrm>
              <a:off x="2502" y="2912"/>
              <a:ext cx="247" cy="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275" tIns="20223" rIns="14275" bIns="20223"/>
            <a:lstStyle/>
            <a:p>
              <a:pPr>
                <a:lnSpc>
                  <a:spcPts val="750"/>
                </a:lnSpc>
                <a:defRPr/>
              </a:pPr>
              <a:r>
                <a:rPr lang="en-US" altLang="ko-KR" sz="1049">
                  <a:solidFill>
                    <a:srgbClr val="000000"/>
                  </a:solidFill>
                  <a:latin typeface="Tahoma" panose="020B0604030504040204" pitchFamily="34" charset="0"/>
                  <a:ea typeface="굴림" panose="020B0600000101010101" pitchFamily="50" charset="-127"/>
                </a:rPr>
                <a:t>G0</a:t>
              </a:r>
            </a:p>
          </p:txBody>
        </p:sp>
        <p:sp>
          <p:nvSpPr>
            <p:cNvPr id="107" name="Line 110">
              <a:extLst>
                <a:ext uri="{FF2B5EF4-FFF2-40B4-BE49-F238E27FC236}">
                  <a16:creationId xmlns:a16="http://schemas.microsoft.com/office/drawing/2014/main" id="{FFB80337-CCF4-9842-BEE1-AD3B9CB9BCEA}"/>
                </a:ext>
              </a:extLst>
            </p:cNvPr>
            <p:cNvSpPr>
              <a:spLocks noChangeShapeType="1"/>
            </p:cNvSpPr>
            <p:nvPr/>
          </p:nvSpPr>
          <p:spPr bwMode="auto">
            <a:xfrm>
              <a:off x="1298" y="3440"/>
              <a:ext cx="8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08" name="Rectangle 111">
              <a:extLst>
                <a:ext uri="{FF2B5EF4-FFF2-40B4-BE49-F238E27FC236}">
                  <a16:creationId xmlns:a16="http://schemas.microsoft.com/office/drawing/2014/main" id="{84FAF8C2-22E9-FA40-BB88-42B3D5707C60}"/>
                </a:ext>
              </a:extLst>
            </p:cNvPr>
            <p:cNvSpPr>
              <a:spLocks noChangeArrowheads="1"/>
            </p:cNvSpPr>
            <p:nvPr/>
          </p:nvSpPr>
          <p:spPr bwMode="auto">
            <a:xfrm>
              <a:off x="1110" y="3383"/>
              <a:ext cx="216" cy="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275" tIns="20223" rIns="14275" bIns="20223"/>
            <a:lstStyle/>
            <a:p>
              <a:pPr>
                <a:lnSpc>
                  <a:spcPts val="750"/>
                </a:lnSpc>
                <a:defRPr/>
              </a:pPr>
              <a:r>
                <a:rPr lang="en-US" altLang="ko-KR" sz="1049">
                  <a:solidFill>
                    <a:srgbClr val="000000"/>
                  </a:solidFill>
                  <a:latin typeface="Tahoma" panose="020B0604030504040204" pitchFamily="34" charset="0"/>
                  <a:ea typeface="굴림" panose="020B0600000101010101" pitchFamily="50" charset="-127"/>
                </a:rPr>
                <a:t>G0</a:t>
              </a:r>
            </a:p>
          </p:txBody>
        </p:sp>
        <p:sp>
          <p:nvSpPr>
            <p:cNvPr id="109" name="Line 112">
              <a:extLst>
                <a:ext uri="{FF2B5EF4-FFF2-40B4-BE49-F238E27FC236}">
                  <a16:creationId xmlns:a16="http://schemas.microsoft.com/office/drawing/2014/main" id="{6BB93D57-3DC0-F741-A966-412A4ED0C1EA}"/>
                </a:ext>
              </a:extLst>
            </p:cNvPr>
            <p:cNvSpPr>
              <a:spLocks noChangeShapeType="1"/>
            </p:cNvSpPr>
            <p:nvPr/>
          </p:nvSpPr>
          <p:spPr bwMode="auto">
            <a:xfrm>
              <a:off x="1777" y="2704"/>
              <a:ext cx="8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10" name="Line 113">
              <a:extLst>
                <a:ext uri="{FF2B5EF4-FFF2-40B4-BE49-F238E27FC236}">
                  <a16:creationId xmlns:a16="http://schemas.microsoft.com/office/drawing/2014/main" id="{59BAF17D-96FF-7343-B841-97C994F0CA55}"/>
                </a:ext>
              </a:extLst>
            </p:cNvPr>
            <p:cNvSpPr>
              <a:spLocks noChangeShapeType="1"/>
            </p:cNvSpPr>
            <p:nvPr/>
          </p:nvSpPr>
          <p:spPr bwMode="auto">
            <a:xfrm>
              <a:off x="1773" y="2708"/>
              <a:ext cx="0" cy="8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11" name="Line 114">
              <a:extLst>
                <a:ext uri="{FF2B5EF4-FFF2-40B4-BE49-F238E27FC236}">
                  <a16:creationId xmlns:a16="http://schemas.microsoft.com/office/drawing/2014/main" id="{DFF2026D-05F1-C345-91F5-5B477DC7B6C5}"/>
                </a:ext>
              </a:extLst>
            </p:cNvPr>
            <p:cNvSpPr>
              <a:spLocks noChangeShapeType="1"/>
            </p:cNvSpPr>
            <p:nvPr/>
          </p:nvSpPr>
          <p:spPr bwMode="auto">
            <a:xfrm>
              <a:off x="1298" y="2792"/>
              <a:ext cx="475"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12" name="Rectangle 115">
              <a:extLst>
                <a:ext uri="{FF2B5EF4-FFF2-40B4-BE49-F238E27FC236}">
                  <a16:creationId xmlns:a16="http://schemas.microsoft.com/office/drawing/2014/main" id="{055DD5F4-2C9E-F940-BC69-4D772F3342E1}"/>
                </a:ext>
              </a:extLst>
            </p:cNvPr>
            <p:cNvSpPr>
              <a:spLocks noChangeArrowheads="1"/>
            </p:cNvSpPr>
            <p:nvPr/>
          </p:nvSpPr>
          <p:spPr bwMode="auto">
            <a:xfrm>
              <a:off x="1110" y="2736"/>
              <a:ext cx="216" cy="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275" tIns="20223" rIns="14275" bIns="20223"/>
            <a:lstStyle/>
            <a:p>
              <a:pPr>
                <a:lnSpc>
                  <a:spcPts val="750"/>
                </a:lnSpc>
                <a:defRPr/>
              </a:pPr>
              <a:r>
                <a:rPr lang="en-US" altLang="ko-KR" sz="1049">
                  <a:solidFill>
                    <a:srgbClr val="000000"/>
                  </a:solidFill>
                  <a:latin typeface="Tahoma" panose="020B0604030504040204" pitchFamily="34" charset="0"/>
                  <a:ea typeface="굴림" panose="020B0600000101010101" pitchFamily="50" charset="-127"/>
                </a:rPr>
                <a:t>G0</a:t>
              </a:r>
            </a:p>
          </p:txBody>
        </p:sp>
        <p:sp>
          <p:nvSpPr>
            <p:cNvPr id="113" name="Line 116">
              <a:extLst>
                <a:ext uri="{FF2B5EF4-FFF2-40B4-BE49-F238E27FC236}">
                  <a16:creationId xmlns:a16="http://schemas.microsoft.com/office/drawing/2014/main" id="{BB32224D-3B46-C240-A25C-30F2CEDD3756}"/>
                </a:ext>
              </a:extLst>
            </p:cNvPr>
            <p:cNvSpPr>
              <a:spLocks noChangeShapeType="1"/>
            </p:cNvSpPr>
            <p:nvPr/>
          </p:nvSpPr>
          <p:spPr bwMode="auto">
            <a:xfrm>
              <a:off x="2162" y="2655"/>
              <a:ext cx="8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14" name="Rectangle 117">
              <a:extLst>
                <a:ext uri="{FF2B5EF4-FFF2-40B4-BE49-F238E27FC236}">
                  <a16:creationId xmlns:a16="http://schemas.microsoft.com/office/drawing/2014/main" id="{7BA726B0-ADE6-C745-A743-855B8A323419}"/>
                </a:ext>
              </a:extLst>
            </p:cNvPr>
            <p:cNvSpPr>
              <a:spLocks noChangeArrowheads="1"/>
            </p:cNvSpPr>
            <p:nvPr/>
          </p:nvSpPr>
          <p:spPr bwMode="auto">
            <a:xfrm>
              <a:off x="2246" y="2616"/>
              <a:ext cx="203" cy="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275" tIns="20223" rIns="14275" bIns="20223"/>
            <a:lstStyle/>
            <a:p>
              <a:pPr>
                <a:lnSpc>
                  <a:spcPts val="750"/>
                </a:lnSpc>
                <a:defRPr/>
              </a:pPr>
              <a:r>
                <a:rPr lang="en-US" altLang="ko-KR" sz="1049">
                  <a:solidFill>
                    <a:srgbClr val="000000"/>
                  </a:solidFill>
                  <a:latin typeface="Tahoma" panose="020B0604030504040204" pitchFamily="34" charset="0"/>
                  <a:ea typeface="굴림" panose="020B0600000101010101" pitchFamily="50" charset="-127"/>
                </a:rPr>
                <a:t>C1</a:t>
              </a:r>
            </a:p>
          </p:txBody>
        </p:sp>
        <p:sp>
          <p:nvSpPr>
            <p:cNvPr id="115" name="Line 118">
              <a:extLst>
                <a:ext uri="{FF2B5EF4-FFF2-40B4-BE49-F238E27FC236}">
                  <a16:creationId xmlns:a16="http://schemas.microsoft.com/office/drawing/2014/main" id="{FA2E62C1-08BF-CC44-9ECF-60127FBC461C}"/>
                </a:ext>
              </a:extLst>
            </p:cNvPr>
            <p:cNvSpPr>
              <a:spLocks noChangeShapeType="1"/>
            </p:cNvSpPr>
            <p:nvPr/>
          </p:nvSpPr>
          <p:spPr bwMode="auto">
            <a:xfrm>
              <a:off x="4122" y="3167"/>
              <a:ext cx="8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16" name="Rectangle 119">
              <a:extLst>
                <a:ext uri="{FF2B5EF4-FFF2-40B4-BE49-F238E27FC236}">
                  <a16:creationId xmlns:a16="http://schemas.microsoft.com/office/drawing/2014/main" id="{A46BD5FF-2E5B-A246-840A-8297801D156B}"/>
                </a:ext>
              </a:extLst>
            </p:cNvPr>
            <p:cNvSpPr>
              <a:spLocks noChangeArrowheads="1"/>
            </p:cNvSpPr>
            <p:nvPr/>
          </p:nvSpPr>
          <p:spPr bwMode="auto">
            <a:xfrm>
              <a:off x="3925" y="3123"/>
              <a:ext cx="231" cy="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275" tIns="20223" rIns="14275" bIns="20223"/>
            <a:lstStyle/>
            <a:p>
              <a:pPr>
                <a:lnSpc>
                  <a:spcPts val="750"/>
                </a:lnSpc>
                <a:defRPr/>
              </a:pPr>
              <a:r>
                <a:rPr lang="en-US" altLang="ko-KR" sz="1049">
                  <a:solidFill>
                    <a:srgbClr val="000000"/>
                  </a:solidFill>
                  <a:latin typeface="Tahoma" panose="020B0604030504040204" pitchFamily="34" charset="0"/>
                  <a:ea typeface="굴림" panose="020B0600000101010101" pitchFamily="50" charset="-127"/>
                </a:rPr>
                <a:t>P1</a:t>
              </a:r>
            </a:p>
          </p:txBody>
        </p:sp>
        <p:sp>
          <p:nvSpPr>
            <p:cNvPr id="117" name="Line 120">
              <a:extLst>
                <a:ext uri="{FF2B5EF4-FFF2-40B4-BE49-F238E27FC236}">
                  <a16:creationId xmlns:a16="http://schemas.microsoft.com/office/drawing/2014/main" id="{69919139-FAD1-7242-8B85-72E01E52A70E}"/>
                </a:ext>
              </a:extLst>
            </p:cNvPr>
            <p:cNvSpPr>
              <a:spLocks noChangeShapeType="1"/>
            </p:cNvSpPr>
            <p:nvPr/>
          </p:nvSpPr>
          <p:spPr bwMode="auto">
            <a:xfrm>
              <a:off x="4122" y="2753"/>
              <a:ext cx="8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18" name="Rectangle 121">
              <a:extLst>
                <a:ext uri="{FF2B5EF4-FFF2-40B4-BE49-F238E27FC236}">
                  <a16:creationId xmlns:a16="http://schemas.microsoft.com/office/drawing/2014/main" id="{B2CFC0A8-7728-AD4E-8B21-1D595C8D451A}"/>
                </a:ext>
              </a:extLst>
            </p:cNvPr>
            <p:cNvSpPr>
              <a:spLocks noChangeArrowheads="1"/>
            </p:cNvSpPr>
            <p:nvPr/>
          </p:nvSpPr>
          <p:spPr bwMode="auto">
            <a:xfrm>
              <a:off x="3925" y="2699"/>
              <a:ext cx="231" cy="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275" tIns="20223" rIns="14275" bIns="20223"/>
            <a:lstStyle/>
            <a:p>
              <a:pPr>
                <a:lnSpc>
                  <a:spcPts val="750"/>
                </a:lnSpc>
                <a:defRPr/>
              </a:pPr>
              <a:r>
                <a:rPr lang="en-US" altLang="ko-KR" sz="1049">
                  <a:solidFill>
                    <a:srgbClr val="000000"/>
                  </a:solidFill>
                  <a:latin typeface="Tahoma" panose="020B0604030504040204" pitchFamily="34" charset="0"/>
                  <a:ea typeface="굴림" panose="020B0600000101010101" pitchFamily="50" charset="-127"/>
                </a:rPr>
                <a:t>P1</a:t>
              </a:r>
            </a:p>
          </p:txBody>
        </p:sp>
        <p:sp>
          <p:nvSpPr>
            <p:cNvPr id="119" name="Line 122">
              <a:extLst>
                <a:ext uri="{FF2B5EF4-FFF2-40B4-BE49-F238E27FC236}">
                  <a16:creationId xmlns:a16="http://schemas.microsoft.com/office/drawing/2014/main" id="{C935077B-E08F-B946-BEE3-C3D2E4A19555}"/>
                </a:ext>
              </a:extLst>
            </p:cNvPr>
            <p:cNvSpPr>
              <a:spLocks noChangeShapeType="1"/>
            </p:cNvSpPr>
            <p:nvPr/>
          </p:nvSpPr>
          <p:spPr bwMode="auto">
            <a:xfrm>
              <a:off x="2659" y="3071"/>
              <a:ext cx="8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20" name="Rectangle 123">
              <a:extLst>
                <a:ext uri="{FF2B5EF4-FFF2-40B4-BE49-F238E27FC236}">
                  <a16:creationId xmlns:a16="http://schemas.microsoft.com/office/drawing/2014/main" id="{A67A60CF-11EC-0642-806E-B6BAB8DE2307}"/>
                </a:ext>
              </a:extLst>
            </p:cNvPr>
            <p:cNvSpPr>
              <a:spLocks noChangeArrowheads="1"/>
            </p:cNvSpPr>
            <p:nvPr/>
          </p:nvSpPr>
          <p:spPr bwMode="auto">
            <a:xfrm>
              <a:off x="2502" y="3008"/>
              <a:ext cx="247" cy="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275" tIns="20223" rIns="14275" bIns="20223"/>
            <a:lstStyle/>
            <a:p>
              <a:pPr>
                <a:lnSpc>
                  <a:spcPts val="750"/>
                </a:lnSpc>
                <a:defRPr/>
              </a:pPr>
              <a:r>
                <a:rPr lang="en-US" altLang="ko-KR" sz="1049">
                  <a:solidFill>
                    <a:srgbClr val="000000"/>
                  </a:solidFill>
                  <a:latin typeface="Tahoma" panose="020B0604030504040204" pitchFamily="34" charset="0"/>
                  <a:ea typeface="굴림" panose="020B0600000101010101" pitchFamily="50" charset="-127"/>
                </a:rPr>
                <a:t>P1</a:t>
              </a:r>
            </a:p>
          </p:txBody>
        </p:sp>
        <p:sp>
          <p:nvSpPr>
            <p:cNvPr id="121" name="Line 124">
              <a:extLst>
                <a:ext uri="{FF2B5EF4-FFF2-40B4-BE49-F238E27FC236}">
                  <a16:creationId xmlns:a16="http://schemas.microsoft.com/office/drawing/2014/main" id="{0A0060D9-8111-C64A-9D10-FA981BEC513E}"/>
                </a:ext>
              </a:extLst>
            </p:cNvPr>
            <p:cNvSpPr>
              <a:spLocks noChangeShapeType="1"/>
            </p:cNvSpPr>
            <p:nvPr/>
          </p:nvSpPr>
          <p:spPr bwMode="auto">
            <a:xfrm>
              <a:off x="2659" y="2753"/>
              <a:ext cx="8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22" name="Rectangle 125">
              <a:extLst>
                <a:ext uri="{FF2B5EF4-FFF2-40B4-BE49-F238E27FC236}">
                  <a16:creationId xmlns:a16="http://schemas.microsoft.com/office/drawing/2014/main" id="{4226E9F2-7549-CA44-9B1B-BF7E201543FE}"/>
                </a:ext>
              </a:extLst>
            </p:cNvPr>
            <p:cNvSpPr>
              <a:spLocks noChangeArrowheads="1"/>
            </p:cNvSpPr>
            <p:nvPr/>
          </p:nvSpPr>
          <p:spPr bwMode="auto">
            <a:xfrm>
              <a:off x="2502" y="2680"/>
              <a:ext cx="247" cy="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275" tIns="20223" rIns="14275" bIns="20223"/>
            <a:lstStyle/>
            <a:p>
              <a:pPr>
                <a:lnSpc>
                  <a:spcPts val="750"/>
                </a:lnSpc>
                <a:defRPr/>
              </a:pPr>
              <a:r>
                <a:rPr lang="en-US" altLang="ko-KR" sz="1049">
                  <a:solidFill>
                    <a:srgbClr val="000000"/>
                  </a:solidFill>
                  <a:latin typeface="Tahoma" panose="020B0604030504040204" pitchFamily="34" charset="0"/>
                  <a:ea typeface="굴림" panose="020B0600000101010101" pitchFamily="50" charset="-127"/>
                </a:rPr>
                <a:t>P1</a:t>
              </a:r>
            </a:p>
          </p:txBody>
        </p:sp>
        <p:sp>
          <p:nvSpPr>
            <p:cNvPr id="123" name="Line 126">
              <a:extLst>
                <a:ext uri="{FF2B5EF4-FFF2-40B4-BE49-F238E27FC236}">
                  <a16:creationId xmlns:a16="http://schemas.microsoft.com/office/drawing/2014/main" id="{CCB34BA1-FBAD-8441-9169-5CB21ACBE3F9}"/>
                </a:ext>
              </a:extLst>
            </p:cNvPr>
            <p:cNvSpPr>
              <a:spLocks noChangeShapeType="1"/>
            </p:cNvSpPr>
            <p:nvPr/>
          </p:nvSpPr>
          <p:spPr bwMode="auto">
            <a:xfrm>
              <a:off x="1298" y="3304"/>
              <a:ext cx="8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24" name="Rectangle 127">
              <a:extLst>
                <a:ext uri="{FF2B5EF4-FFF2-40B4-BE49-F238E27FC236}">
                  <a16:creationId xmlns:a16="http://schemas.microsoft.com/office/drawing/2014/main" id="{AD6DF056-37CF-1E43-8245-854CD9AFDEC9}"/>
                </a:ext>
              </a:extLst>
            </p:cNvPr>
            <p:cNvSpPr>
              <a:spLocks noChangeArrowheads="1"/>
            </p:cNvSpPr>
            <p:nvPr/>
          </p:nvSpPr>
          <p:spPr bwMode="auto">
            <a:xfrm>
              <a:off x="1110" y="3248"/>
              <a:ext cx="216"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275" tIns="20223" rIns="14275" bIns="20223"/>
            <a:lstStyle/>
            <a:p>
              <a:pPr>
                <a:lnSpc>
                  <a:spcPts val="750"/>
                </a:lnSpc>
                <a:defRPr/>
              </a:pPr>
              <a:r>
                <a:rPr lang="en-US" altLang="ko-KR" sz="1049">
                  <a:solidFill>
                    <a:srgbClr val="000000"/>
                  </a:solidFill>
                  <a:latin typeface="Tahoma" panose="020B0604030504040204" pitchFamily="34" charset="0"/>
                  <a:ea typeface="굴림" panose="020B0600000101010101" pitchFamily="50" charset="-127"/>
                </a:rPr>
                <a:t>P1</a:t>
              </a:r>
            </a:p>
          </p:txBody>
        </p:sp>
        <p:sp>
          <p:nvSpPr>
            <p:cNvPr id="125" name="Line 128">
              <a:extLst>
                <a:ext uri="{FF2B5EF4-FFF2-40B4-BE49-F238E27FC236}">
                  <a16:creationId xmlns:a16="http://schemas.microsoft.com/office/drawing/2014/main" id="{62C71E77-1CE9-024F-9686-DC00987D9197}"/>
                </a:ext>
              </a:extLst>
            </p:cNvPr>
            <p:cNvSpPr>
              <a:spLocks noChangeShapeType="1"/>
            </p:cNvSpPr>
            <p:nvPr/>
          </p:nvSpPr>
          <p:spPr bwMode="auto">
            <a:xfrm>
              <a:off x="1298" y="3536"/>
              <a:ext cx="8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26" name="Rectangle 129">
              <a:extLst>
                <a:ext uri="{FF2B5EF4-FFF2-40B4-BE49-F238E27FC236}">
                  <a16:creationId xmlns:a16="http://schemas.microsoft.com/office/drawing/2014/main" id="{9DD39B2F-0EC4-354B-97E3-AEAB4E68175D}"/>
                </a:ext>
              </a:extLst>
            </p:cNvPr>
            <p:cNvSpPr>
              <a:spLocks noChangeArrowheads="1"/>
            </p:cNvSpPr>
            <p:nvPr/>
          </p:nvSpPr>
          <p:spPr bwMode="auto">
            <a:xfrm>
              <a:off x="1110" y="3472"/>
              <a:ext cx="216" cy="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275" tIns="20223" rIns="14275" bIns="20223"/>
            <a:lstStyle/>
            <a:p>
              <a:pPr>
                <a:lnSpc>
                  <a:spcPts val="750"/>
                </a:lnSpc>
                <a:defRPr/>
              </a:pPr>
              <a:r>
                <a:rPr lang="en-US" altLang="ko-KR" sz="1049">
                  <a:solidFill>
                    <a:srgbClr val="000000"/>
                  </a:solidFill>
                  <a:latin typeface="Tahoma" panose="020B0604030504040204" pitchFamily="34" charset="0"/>
                  <a:ea typeface="굴림" panose="020B0600000101010101" pitchFamily="50" charset="-127"/>
                </a:rPr>
                <a:t>P1</a:t>
              </a:r>
            </a:p>
          </p:txBody>
        </p:sp>
        <p:sp>
          <p:nvSpPr>
            <p:cNvPr id="127" name="Line 130">
              <a:extLst>
                <a:ext uri="{FF2B5EF4-FFF2-40B4-BE49-F238E27FC236}">
                  <a16:creationId xmlns:a16="http://schemas.microsoft.com/office/drawing/2014/main" id="{2C8E9F01-8CB4-504F-879F-9A9F6DE020DF}"/>
                </a:ext>
              </a:extLst>
            </p:cNvPr>
            <p:cNvSpPr>
              <a:spLocks noChangeShapeType="1"/>
            </p:cNvSpPr>
            <p:nvPr/>
          </p:nvSpPr>
          <p:spPr bwMode="auto">
            <a:xfrm>
              <a:off x="1777" y="3400"/>
              <a:ext cx="8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28" name="Line 131">
              <a:extLst>
                <a:ext uri="{FF2B5EF4-FFF2-40B4-BE49-F238E27FC236}">
                  <a16:creationId xmlns:a16="http://schemas.microsoft.com/office/drawing/2014/main" id="{CA3BDE3F-AC13-C94C-9F39-9F5D15475682}"/>
                </a:ext>
              </a:extLst>
            </p:cNvPr>
            <p:cNvSpPr>
              <a:spLocks noChangeShapeType="1"/>
            </p:cNvSpPr>
            <p:nvPr/>
          </p:nvSpPr>
          <p:spPr bwMode="auto">
            <a:xfrm>
              <a:off x="1689" y="3208"/>
              <a:ext cx="8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29" name="Line 132">
              <a:extLst>
                <a:ext uri="{FF2B5EF4-FFF2-40B4-BE49-F238E27FC236}">
                  <a16:creationId xmlns:a16="http://schemas.microsoft.com/office/drawing/2014/main" id="{C64F38EC-AAC0-344A-A7DE-21D7B9151377}"/>
                </a:ext>
              </a:extLst>
            </p:cNvPr>
            <p:cNvSpPr>
              <a:spLocks noChangeShapeType="1"/>
            </p:cNvSpPr>
            <p:nvPr/>
          </p:nvSpPr>
          <p:spPr bwMode="auto">
            <a:xfrm>
              <a:off x="1773" y="3212"/>
              <a:ext cx="0" cy="184"/>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30" name="Line 133">
              <a:extLst>
                <a:ext uri="{FF2B5EF4-FFF2-40B4-BE49-F238E27FC236}">
                  <a16:creationId xmlns:a16="http://schemas.microsoft.com/office/drawing/2014/main" id="{A9E0A50F-96A0-944B-89EB-958F66201A37}"/>
                </a:ext>
              </a:extLst>
            </p:cNvPr>
            <p:cNvSpPr>
              <a:spLocks noChangeShapeType="1"/>
            </p:cNvSpPr>
            <p:nvPr/>
          </p:nvSpPr>
          <p:spPr bwMode="auto">
            <a:xfrm>
              <a:off x="1689" y="3488"/>
              <a:ext cx="8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31" name="Line 134">
              <a:extLst>
                <a:ext uri="{FF2B5EF4-FFF2-40B4-BE49-F238E27FC236}">
                  <a16:creationId xmlns:a16="http://schemas.microsoft.com/office/drawing/2014/main" id="{60B6C1BF-5660-364C-B2BB-6C9DC9BE16DA}"/>
                </a:ext>
              </a:extLst>
            </p:cNvPr>
            <p:cNvSpPr>
              <a:spLocks noChangeShapeType="1"/>
            </p:cNvSpPr>
            <p:nvPr/>
          </p:nvSpPr>
          <p:spPr bwMode="auto">
            <a:xfrm>
              <a:off x="1777" y="3488"/>
              <a:ext cx="8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32" name="Line 135">
              <a:extLst>
                <a:ext uri="{FF2B5EF4-FFF2-40B4-BE49-F238E27FC236}">
                  <a16:creationId xmlns:a16="http://schemas.microsoft.com/office/drawing/2014/main" id="{AB3FC7AA-D5CC-1B4F-BEF0-BBB3A2AE8C60}"/>
                </a:ext>
              </a:extLst>
            </p:cNvPr>
            <p:cNvSpPr>
              <a:spLocks noChangeShapeType="1"/>
            </p:cNvSpPr>
            <p:nvPr/>
          </p:nvSpPr>
          <p:spPr bwMode="auto">
            <a:xfrm>
              <a:off x="4122" y="3488"/>
              <a:ext cx="8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33" name="Rectangle 136">
              <a:extLst>
                <a:ext uri="{FF2B5EF4-FFF2-40B4-BE49-F238E27FC236}">
                  <a16:creationId xmlns:a16="http://schemas.microsoft.com/office/drawing/2014/main" id="{1E6ADB74-B851-C44F-8A9B-C87466F2084C}"/>
                </a:ext>
              </a:extLst>
            </p:cNvPr>
            <p:cNvSpPr>
              <a:spLocks noChangeArrowheads="1"/>
            </p:cNvSpPr>
            <p:nvPr/>
          </p:nvSpPr>
          <p:spPr bwMode="auto">
            <a:xfrm>
              <a:off x="3925" y="3432"/>
              <a:ext cx="231" cy="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275" tIns="20223" rIns="14275" bIns="20223"/>
            <a:lstStyle/>
            <a:p>
              <a:pPr>
                <a:lnSpc>
                  <a:spcPts val="750"/>
                </a:lnSpc>
                <a:defRPr/>
              </a:pPr>
              <a:r>
                <a:rPr lang="en-US" altLang="ko-KR" sz="1049">
                  <a:solidFill>
                    <a:srgbClr val="000000"/>
                  </a:solidFill>
                  <a:latin typeface="Tahoma" panose="020B0604030504040204" pitchFamily="34" charset="0"/>
                  <a:ea typeface="굴림" panose="020B0600000101010101" pitchFamily="50" charset="-127"/>
                </a:rPr>
                <a:t>G1</a:t>
              </a:r>
            </a:p>
          </p:txBody>
        </p:sp>
        <p:sp>
          <p:nvSpPr>
            <p:cNvPr id="134" name="Line 137">
              <a:extLst>
                <a:ext uri="{FF2B5EF4-FFF2-40B4-BE49-F238E27FC236}">
                  <a16:creationId xmlns:a16="http://schemas.microsoft.com/office/drawing/2014/main" id="{53A3ECBC-2B2C-C841-81AF-7387A79F1CBC}"/>
                </a:ext>
              </a:extLst>
            </p:cNvPr>
            <p:cNvSpPr>
              <a:spLocks noChangeShapeType="1"/>
            </p:cNvSpPr>
            <p:nvPr/>
          </p:nvSpPr>
          <p:spPr bwMode="auto">
            <a:xfrm>
              <a:off x="2659" y="3352"/>
              <a:ext cx="8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35" name="Rectangle 138">
              <a:extLst>
                <a:ext uri="{FF2B5EF4-FFF2-40B4-BE49-F238E27FC236}">
                  <a16:creationId xmlns:a16="http://schemas.microsoft.com/office/drawing/2014/main" id="{24E59A41-E4FD-1E4B-B755-05F51B166E63}"/>
                </a:ext>
              </a:extLst>
            </p:cNvPr>
            <p:cNvSpPr>
              <a:spLocks noChangeArrowheads="1"/>
            </p:cNvSpPr>
            <p:nvPr/>
          </p:nvSpPr>
          <p:spPr bwMode="auto">
            <a:xfrm>
              <a:off x="2502" y="3279"/>
              <a:ext cx="247" cy="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275" tIns="20223" rIns="14275" bIns="20223"/>
            <a:lstStyle/>
            <a:p>
              <a:pPr>
                <a:lnSpc>
                  <a:spcPts val="750"/>
                </a:lnSpc>
                <a:defRPr/>
              </a:pPr>
              <a:r>
                <a:rPr lang="en-US" altLang="ko-KR" sz="1049">
                  <a:solidFill>
                    <a:srgbClr val="000000"/>
                  </a:solidFill>
                  <a:latin typeface="Tahoma" panose="020B0604030504040204" pitchFamily="34" charset="0"/>
                  <a:ea typeface="굴림" panose="020B0600000101010101" pitchFamily="50" charset="-127"/>
                </a:rPr>
                <a:t>G1</a:t>
              </a:r>
            </a:p>
          </p:txBody>
        </p:sp>
        <p:sp>
          <p:nvSpPr>
            <p:cNvPr id="136" name="Line 139">
              <a:extLst>
                <a:ext uri="{FF2B5EF4-FFF2-40B4-BE49-F238E27FC236}">
                  <a16:creationId xmlns:a16="http://schemas.microsoft.com/office/drawing/2014/main" id="{D0A3ADBF-12C6-AB4D-8A16-427DE6552982}"/>
                </a:ext>
              </a:extLst>
            </p:cNvPr>
            <p:cNvSpPr>
              <a:spLocks noChangeShapeType="1"/>
            </p:cNvSpPr>
            <p:nvPr/>
          </p:nvSpPr>
          <p:spPr bwMode="auto">
            <a:xfrm>
              <a:off x="1777" y="3576"/>
              <a:ext cx="8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37" name="Line 140">
              <a:extLst>
                <a:ext uri="{FF2B5EF4-FFF2-40B4-BE49-F238E27FC236}">
                  <a16:creationId xmlns:a16="http://schemas.microsoft.com/office/drawing/2014/main" id="{98A578CC-2F2D-0A4F-818D-AFF710B65C9E}"/>
                </a:ext>
              </a:extLst>
            </p:cNvPr>
            <p:cNvSpPr>
              <a:spLocks noChangeShapeType="1"/>
            </p:cNvSpPr>
            <p:nvPr/>
          </p:nvSpPr>
          <p:spPr bwMode="auto">
            <a:xfrm>
              <a:off x="1773" y="3579"/>
              <a:ext cx="0" cy="17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38" name="Line 141">
              <a:extLst>
                <a:ext uri="{FF2B5EF4-FFF2-40B4-BE49-F238E27FC236}">
                  <a16:creationId xmlns:a16="http://schemas.microsoft.com/office/drawing/2014/main" id="{3FEA8B94-AB91-204E-B0DE-38C1B0004312}"/>
                </a:ext>
              </a:extLst>
            </p:cNvPr>
            <p:cNvSpPr>
              <a:spLocks noChangeShapeType="1"/>
            </p:cNvSpPr>
            <p:nvPr/>
          </p:nvSpPr>
          <p:spPr bwMode="auto">
            <a:xfrm>
              <a:off x="1298" y="3760"/>
              <a:ext cx="475"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39" name="Rectangle 142">
              <a:extLst>
                <a:ext uri="{FF2B5EF4-FFF2-40B4-BE49-F238E27FC236}">
                  <a16:creationId xmlns:a16="http://schemas.microsoft.com/office/drawing/2014/main" id="{E6A05490-EC68-CA43-86A0-60B9F0A444CA}"/>
                </a:ext>
              </a:extLst>
            </p:cNvPr>
            <p:cNvSpPr>
              <a:spLocks noChangeArrowheads="1"/>
            </p:cNvSpPr>
            <p:nvPr/>
          </p:nvSpPr>
          <p:spPr bwMode="auto">
            <a:xfrm>
              <a:off x="1110" y="3696"/>
              <a:ext cx="216" cy="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275" tIns="20223" rIns="14275" bIns="20223"/>
            <a:lstStyle/>
            <a:p>
              <a:pPr>
                <a:lnSpc>
                  <a:spcPts val="750"/>
                </a:lnSpc>
                <a:defRPr/>
              </a:pPr>
              <a:r>
                <a:rPr lang="en-US" altLang="ko-KR" sz="1049">
                  <a:solidFill>
                    <a:srgbClr val="000000"/>
                  </a:solidFill>
                  <a:latin typeface="Tahoma" panose="020B0604030504040204" pitchFamily="34" charset="0"/>
                  <a:ea typeface="굴림" panose="020B0600000101010101" pitchFamily="50" charset="-127"/>
                </a:rPr>
                <a:t>G1</a:t>
              </a:r>
            </a:p>
          </p:txBody>
        </p:sp>
        <p:sp>
          <p:nvSpPr>
            <p:cNvPr id="140" name="Line 143">
              <a:extLst>
                <a:ext uri="{FF2B5EF4-FFF2-40B4-BE49-F238E27FC236}">
                  <a16:creationId xmlns:a16="http://schemas.microsoft.com/office/drawing/2014/main" id="{B5E70D45-8E4E-E044-9EEA-4CB605CE3188}"/>
                </a:ext>
              </a:extLst>
            </p:cNvPr>
            <p:cNvSpPr>
              <a:spLocks noChangeShapeType="1"/>
            </p:cNvSpPr>
            <p:nvPr/>
          </p:nvSpPr>
          <p:spPr bwMode="auto">
            <a:xfrm>
              <a:off x="2162" y="3488"/>
              <a:ext cx="8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41" name="Rectangle 144">
              <a:extLst>
                <a:ext uri="{FF2B5EF4-FFF2-40B4-BE49-F238E27FC236}">
                  <a16:creationId xmlns:a16="http://schemas.microsoft.com/office/drawing/2014/main" id="{89D68250-9298-794E-B241-442C43064709}"/>
                </a:ext>
              </a:extLst>
            </p:cNvPr>
            <p:cNvSpPr>
              <a:spLocks noChangeArrowheads="1"/>
            </p:cNvSpPr>
            <p:nvPr/>
          </p:nvSpPr>
          <p:spPr bwMode="auto">
            <a:xfrm>
              <a:off x="2246" y="3448"/>
              <a:ext cx="203"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275" tIns="20223" rIns="14275" bIns="20223"/>
            <a:lstStyle/>
            <a:p>
              <a:pPr>
                <a:lnSpc>
                  <a:spcPts val="750"/>
                </a:lnSpc>
                <a:defRPr/>
              </a:pPr>
              <a:r>
                <a:rPr lang="en-US" altLang="ko-KR" sz="1049">
                  <a:solidFill>
                    <a:srgbClr val="000000"/>
                  </a:solidFill>
                  <a:latin typeface="Tahoma" panose="020B0604030504040204" pitchFamily="34" charset="0"/>
                  <a:ea typeface="굴림" panose="020B0600000101010101" pitchFamily="50" charset="-127"/>
                </a:rPr>
                <a:t>C2</a:t>
              </a:r>
            </a:p>
          </p:txBody>
        </p:sp>
        <p:sp>
          <p:nvSpPr>
            <p:cNvPr id="142" name="Line 145">
              <a:extLst>
                <a:ext uri="{FF2B5EF4-FFF2-40B4-BE49-F238E27FC236}">
                  <a16:creationId xmlns:a16="http://schemas.microsoft.com/office/drawing/2014/main" id="{CC12F06C-7103-7B4C-8579-5534EDF2F1B2}"/>
                </a:ext>
              </a:extLst>
            </p:cNvPr>
            <p:cNvSpPr>
              <a:spLocks noChangeShapeType="1"/>
            </p:cNvSpPr>
            <p:nvPr/>
          </p:nvSpPr>
          <p:spPr bwMode="auto">
            <a:xfrm>
              <a:off x="4122" y="3576"/>
              <a:ext cx="8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43" name="Rectangle 146">
              <a:extLst>
                <a:ext uri="{FF2B5EF4-FFF2-40B4-BE49-F238E27FC236}">
                  <a16:creationId xmlns:a16="http://schemas.microsoft.com/office/drawing/2014/main" id="{E55B0C78-2526-6F46-BC66-BBFC3AE08BEE}"/>
                </a:ext>
              </a:extLst>
            </p:cNvPr>
            <p:cNvSpPr>
              <a:spLocks noChangeArrowheads="1"/>
            </p:cNvSpPr>
            <p:nvPr/>
          </p:nvSpPr>
          <p:spPr bwMode="auto">
            <a:xfrm>
              <a:off x="3925" y="3528"/>
              <a:ext cx="231" cy="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275" tIns="20223" rIns="14275" bIns="20223"/>
            <a:lstStyle/>
            <a:p>
              <a:pPr>
                <a:lnSpc>
                  <a:spcPts val="750"/>
                </a:lnSpc>
                <a:defRPr/>
              </a:pPr>
              <a:r>
                <a:rPr lang="en-US" altLang="ko-KR" sz="1049">
                  <a:solidFill>
                    <a:srgbClr val="000000"/>
                  </a:solidFill>
                  <a:latin typeface="Tahoma" panose="020B0604030504040204" pitchFamily="34" charset="0"/>
                  <a:ea typeface="굴림" panose="020B0600000101010101" pitchFamily="50" charset="-127"/>
                </a:rPr>
                <a:t>P2</a:t>
              </a:r>
            </a:p>
          </p:txBody>
        </p:sp>
        <p:sp>
          <p:nvSpPr>
            <p:cNvPr id="144" name="Line 147">
              <a:extLst>
                <a:ext uri="{FF2B5EF4-FFF2-40B4-BE49-F238E27FC236}">
                  <a16:creationId xmlns:a16="http://schemas.microsoft.com/office/drawing/2014/main" id="{8CFBACC6-7988-5545-86A9-A77B3CA15E87}"/>
                </a:ext>
              </a:extLst>
            </p:cNvPr>
            <p:cNvSpPr>
              <a:spLocks noChangeShapeType="1"/>
            </p:cNvSpPr>
            <p:nvPr/>
          </p:nvSpPr>
          <p:spPr bwMode="auto">
            <a:xfrm>
              <a:off x="4122" y="3258"/>
              <a:ext cx="8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45" name="Rectangle 148">
              <a:extLst>
                <a:ext uri="{FF2B5EF4-FFF2-40B4-BE49-F238E27FC236}">
                  <a16:creationId xmlns:a16="http://schemas.microsoft.com/office/drawing/2014/main" id="{D5BB333F-0208-7E46-8DED-8DD3F6263A99}"/>
                </a:ext>
              </a:extLst>
            </p:cNvPr>
            <p:cNvSpPr>
              <a:spLocks noChangeArrowheads="1"/>
            </p:cNvSpPr>
            <p:nvPr/>
          </p:nvSpPr>
          <p:spPr bwMode="auto">
            <a:xfrm>
              <a:off x="3925" y="3220"/>
              <a:ext cx="231" cy="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275" tIns="20223" rIns="14275" bIns="20223"/>
            <a:lstStyle/>
            <a:p>
              <a:pPr>
                <a:lnSpc>
                  <a:spcPts val="750"/>
                </a:lnSpc>
                <a:defRPr/>
              </a:pPr>
              <a:r>
                <a:rPr lang="en-US" altLang="ko-KR" sz="1049">
                  <a:solidFill>
                    <a:srgbClr val="000000"/>
                  </a:solidFill>
                  <a:latin typeface="Tahoma" panose="020B0604030504040204" pitchFamily="34" charset="0"/>
                  <a:ea typeface="굴림" panose="020B0600000101010101" pitchFamily="50" charset="-127"/>
                </a:rPr>
                <a:t>P2</a:t>
              </a:r>
            </a:p>
          </p:txBody>
        </p:sp>
        <p:sp>
          <p:nvSpPr>
            <p:cNvPr id="146" name="Line 149">
              <a:extLst>
                <a:ext uri="{FF2B5EF4-FFF2-40B4-BE49-F238E27FC236}">
                  <a16:creationId xmlns:a16="http://schemas.microsoft.com/office/drawing/2014/main" id="{F5E731FD-969E-5C4A-88E5-8EC893EDB79F}"/>
                </a:ext>
              </a:extLst>
            </p:cNvPr>
            <p:cNvSpPr>
              <a:spLocks noChangeShapeType="1"/>
            </p:cNvSpPr>
            <p:nvPr/>
          </p:nvSpPr>
          <p:spPr bwMode="auto">
            <a:xfrm>
              <a:off x="4122" y="2840"/>
              <a:ext cx="8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47" name="Rectangle 150">
              <a:extLst>
                <a:ext uri="{FF2B5EF4-FFF2-40B4-BE49-F238E27FC236}">
                  <a16:creationId xmlns:a16="http://schemas.microsoft.com/office/drawing/2014/main" id="{E3D31E98-1352-7A43-B927-779B0F319031}"/>
                </a:ext>
              </a:extLst>
            </p:cNvPr>
            <p:cNvSpPr>
              <a:spLocks noChangeArrowheads="1"/>
            </p:cNvSpPr>
            <p:nvPr/>
          </p:nvSpPr>
          <p:spPr bwMode="auto">
            <a:xfrm>
              <a:off x="3925" y="2784"/>
              <a:ext cx="231" cy="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275" tIns="20223" rIns="14275" bIns="20223"/>
            <a:lstStyle/>
            <a:p>
              <a:pPr>
                <a:lnSpc>
                  <a:spcPts val="750"/>
                </a:lnSpc>
                <a:defRPr/>
              </a:pPr>
              <a:r>
                <a:rPr lang="en-US" altLang="ko-KR" sz="1049">
                  <a:solidFill>
                    <a:srgbClr val="000000"/>
                  </a:solidFill>
                  <a:latin typeface="Tahoma" panose="020B0604030504040204" pitchFamily="34" charset="0"/>
                  <a:ea typeface="굴림" panose="020B0600000101010101" pitchFamily="50" charset="-127"/>
                </a:rPr>
                <a:t>P2</a:t>
              </a:r>
            </a:p>
          </p:txBody>
        </p:sp>
        <p:sp>
          <p:nvSpPr>
            <p:cNvPr id="148" name="Line 151">
              <a:extLst>
                <a:ext uri="{FF2B5EF4-FFF2-40B4-BE49-F238E27FC236}">
                  <a16:creationId xmlns:a16="http://schemas.microsoft.com/office/drawing/2014/main" id="{7AD1ED53-850C-2F42-BB5E-4ACE4B6DE19C}"/>
                </a:ext>
              </a:extLst>
            </p:cNvPr>
            <p:cNvSpPr>
              <a:spLocks noChangeShapeType="1"/>
            </p:cNvSpPr>
            <p:nvPr/>
          </p:nvSpPr>
          <p:spPr bwMode="auto">
            <a:xfrm>
              <a:off x="2659" y="3440"/>
              <a:ext cx="8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49" name="Rectangle 152">
              <a:extLst>
                <a:ext uri="{FF2B5EF4-FFF2-40B4-BE49-F238E27FC236}">
                  <a16:creationId xmlns:a16="http://schemas.microsoft.com/office/drawing/2014/main" id="{573EB4D2-9910-0F46-9DC7-9EB1A4EEE943}"/>
                </a:ext>
              </a:extLst>
            </p:cNvPr>
            <p:cNvSpPr>
              <a:spLocks noChangeArrowheads="1"/>
            </p:cNvSpPr>
            <p:nvPr/>
          </p:nvSpPr>
          <p:spPr bwMode="auto">
            <a:xfrm>
              <a:off x="2502" y="3375"/>
              <a:ext cx="247" cy="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275" tIns="20223" rIns="14275" bIns="20223"/>
            <a:lstStyle/>
            <a:p>
              <a:pPr>
                <a:lnSpc>
                  <a:spcPts val="750"/>
                </a:lnSpc>
                <a:defRPr/>
              </a:pPr>
              <a:r>
                <a:rPr lang="en-US" altLang="ko-KR" sz="1049">
                  <a:solidFill>
                    <a:srgbClr val="000000"/>
                  </a:solidFill>
                  <a:latin typeface="Tahoma" panose="020B0604030504040204" pitchFamily="34" charset="0"/>
                  <a:ea typeface="굴림" panose="020B0600000101010101" pitchFamily="50" charset="-127"/>
                </a:rPr>
                <a:t>P2</a:t>
              </a:r>
            </a:p>
          </p:txBody>
        </p:sp>
        <p:sp>
          <p:nvSpPr>
            <p:cNvPr id="150" name="Line 153">
              <a:extLst>
                <a:ext uri="{FF2B5EF4-FFF2-40B4-BE49-F238E27FC236}">
                  <a16:creationId xmlns:a16="http://schemas.microsoft.com/office/drawing/2014/main" id="{BD2AD02A-8CB5-6B43-AA07-643BA542A8FD}"/>
                </a:ext>
              </a:extLst>
            </p:cNvPr>
            <p:cNvSpPr>
              <a:spLocks noChangeShapeType="1"/>
            </p:cNvSpPr>
            <p:nvPr/>
          </p:nvSpPr>
          <p:spPr bwMode="auto">
            <a:xfrm>
              <a:off x="2659" y="3167"/>
              <a:ext cx="8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51" name="Rectangle 154">
              <a:extLst>
                <a:ext uri="{FF2B5EF4-FFF2-40B4-BE49-F238E27FC236}">
                  <a16:creationId xmlns:a16="http://schemas.microsoft.com/office/drawing/2014/main" id="{6B3E696D-DA9E-5048-8131-BA6F4D1900BD}"/>
                </a:ext>
              </a:extLst>
            </p:cNvPr>
            <p:cNvSpPr>
              <a:spLocks noChangeArrowheads="1"/>
            </p:cNvSpPr>
            <p:nvPr/>
          </p:nvSpPr>
          <p:spPr bwMode="auto">
            <a:xfrm>
              <a:off x="2502" y="3096"/>
              <a:ext cx="247" cy="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275" tIns="20223" rIns="14275" bIns="20223"/>
            <a:lstStyle/>
            <a:p>
              <a:pPr>
                <a:lnSpc>
                  <a:spcPts val="750"/>
                </a:lnSpc>
                <a:defRPr/>
              </a:pPr>
              <a:r>
                <a:rPr lang="en-US" altLang="ko-KR" sz="1049">
                  <a:solidFill>
                    <a:srgbClr val="000000"/>
                  </a:solidFill>
                  <a:latin typeface="Tahoma" panose="020B0604030504040204" pitchFamily="34" charset="0"/>
                  <a:ea typeface="굴림" panose="020B0600000101010101" pitchFamily="50" charset="-127"/>
                </a:rPr>
                <a:t>P2</a:t>
              </a:r>
            </a:p>
          </p:txBody>
        </p:sp>
        <p:sp>
          <p:nvSpPr>
            <p:cNvPr id="152" name="Line 155">
              <a:extLst>
                <a:ext uri="{FF2B5EF4-FFF2-40B4-BE49-F238E27FC236}">
                  <a16:creationId xmlns:a16="http://schemas.microsoft.com/office/drawing/2014/main" id="{B6564BDB-05D9-D545-903D-DC5FB183023C}"/>
                </a:ext>
              </a:extLst>
            </p:cNvPr>
            <p:cNvSpPr>
              <a:spLocks noChangeShapeType="1"/>
            </p:cNvSpPr>
            <p:nvPr/>
          </p:nvSpPr>
          <p:spPr bwMode="auto">
            <a:xfrm>
              <a:off x="2659" y="2840"/>
              <a:ext cx="8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53" name="Rectangle 156">
              <a:extLst>
                <a:ext uri="{FF2B5EF4-FFF2-40B4-BE49-F238E27FC236}">
                  <a16:creationId xmlns:a16="http://schemas.microsoft.com/office/drawing/2014/main" id="{FF2E3329-2E24-BB41-B954-5A36EFAE5A47}"/>
                </a:ext>
              </a:extLst>
            </p:cNvPr>
            <p:cNvSpPr>
              <a:spLocks noChangeArrowheads="1"/>
            </p:cNvSpPr>
            <p:nvPr/>
          </p:nvSpPr>
          <p:spPr bwMode="auto">
            <a:xfrm>
              <a:off x="2502" y="2776"/>
              <a:ext cx="247" cy="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275" tIns="20223" rIns="14275" bIns="20223"/>
            <a:lstStyle/>
            <a:p>
              <a:pPr>
                <a:lnSpc>
                  <a:spcPts val="750"/>
                </a:lnSpc>
                <a:defRPr/>
              </a:pPr>
              <a:r>
                <a:rPr lang="en-US" altLang="ko-KR" sz="1049">
                  <a:solidFill>
                    <a:srgbClr val="000000"/>
                  </a:solidFill>
                  <a:latin typeface="Tahoma" panose="020B0604030504040204" pitchFamily="34" charset="0"/>
                  <a:ea typeface="굴림" panose="020B0600000101010101" pitchFamily="50" charset="-127"/>
                </a:rPr>
                <a:t>P2</a:t>
              </a:r>
            </a:p>
          </p:txBody>
        </p:sp>
        <p:sp>
          <p:nvSpPr>
            <p:cNvPr id="154" name="Line 157">
              <a:extLst>
                <a:ext uri="{FF2B5EF4-FFF2-40B4-BE49-F238E27FC236}">
                  <a16:creationId xmlns:a16="http://schemas.microsoft.com/office/drawing/2014/main" id="{844CD90E-A674-A14C-8EB0-CA63DD9AACD7}"/>
                </a:ext>
              </a:extLst>
            </p:cNvPr>
            <p:cNvSpPr>
              <a:spLocks noChangeShapeType="1"/>
            </p:cNvSpPr>
            <p:nvPr/>
          </p:nvSpPr>
          <p:spPr bwMode="auto">
            <a:xfrm>
              <a:off x="3266" y="3208"/>
              <a:ext cx="8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55" name="Line 158">
              <a:extLst>
                <a:ext uri="{FF2B5EF4-FFF2-40B4-BE49-F238E27FC236}">
                  <a16:creationId xmlns:a16="http://schemas.microsoft.com/office/drawing/2014/main" id="{588995BA-F07E-484C-964B-44E86FF4AD76}"/>
                </a:ext>
              </a:extLst>
            </p:cNvPr>
            <p:cNvSpPr>
              <a:spLocks noChangeShapeType="1"/>
            </p:cNvSpPr>
            <p:nvPr/>
          </p:nvSpPr>
          <p:spPr bwMode="auto">
            <a:xfrm>
              <a:off x="3050" y="2704"/>
              <a:ext cx="8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56" name="Line 159">
              <a:extLst>
                <a:ext uri="{FF2B5EF4-FFF2-40B4-BE49-F238E27FC236}">
                  <a16:creationId xmlns:a16="http://schemas.microsoft.com/office/drawing/2014/main" id="{6566B25F-A39F-3447-9E40-800076D5F3B6}"/>
                </a:ext>
              </a:extLst>
            </p:cNvPr>
            <p:cNvSpPr>
              <a:spLocks noChangeShapeType="1"/>
            </p:cNvSpPr>
            <p:nvPr/>
          </p:nvSpPr>
          <p:spPr bwMode="auto">
            <a:xfrm>
              <a:off x="3138" y="2704"/>
              <a:ext cx="12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57" name="Line 160">
              <a:extLst>
                <a:ext uri="{FF2B5EF4-FFF2-40B4-BE49-F238E27FC236}">
                  <a16:creationId xmlns:a16="http://schemas.microsoft.com/office/drawing/2014/main" id="{E2F75966-81CB-2C47-9266-740D0BAC0CBD}"/>
                </a:ext>
              </a:extLst>
            </p:cNvPr>
            <p:cNvSpPr>
              <a:spLocks noChangeShapeType="1"/>
            </p:cNvSpPr>
            <p:nvPr/>
          </p:nvSpPr>
          <p:spPr bwMode="auto">
            <a:xfrm>
              <a:off x="3262" y="2708"/>
              <a:ext cx="0" cy="496"/>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58" name="Line 161">
              <a:extLst>
                <a:ext uri="{FF2B5EF4-FFF2-40B4-BE49-F238E27FC236}">
                  <a16:creationId xmlns:a16="http://schemas.microsoft.com/office/drawing/2014/main" id="{BF952C85-5226-8546-9495-8D87D75C6E49}"/>
                </a:ext>
              </a:extLst>
            </p:cNvPr>
            <p:cNvSpPr>
              <a:spLocks noChangeShapeType="1"/>
            </p:cNvSpPr>
            <p:nvPr/>
          </p:nvSpPr>
          <p:spPr bwMode="auto">
            <a:xfrm>
              <a:off x="3266" y="3304"/>
              <a:ext cx="8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59" name="Line 162">
              <a:extLst>
                <a:ext uri="{FF2B5EF4-FFF2-40B4-BE49-F238E27FC236}">
                  <a16:creationId xmlns:a16="http://schemas.microsoft.com/office/drawing/2014/main" id="{853A0CB6-94AC-4044-96AD-78F177903EC0}"/>
                </a:ext>
              </a:extLst>
            </p:cNvPr>
            <p:cNvSpPr>
              <a:spLocks noChangeShapeType="1"/>
            </p:cNvSpPr>
            <p:nvPr/>
          </p:nvSpPr>
          <p:spPr bwMode="auto">
            <a:xfrm>
              <a:off x="3050" y="3071"/>
              <a:ext cx="8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60" name="Line 163">
              <a:extLst>
                <a:ext uri="{FF2B5EF4-FFF2-40B4-BE49-F238E27FC236}">
                  <a16:creationId xmlns:a16="http://schemas.microsoft.com/office/drawing/2014/main" id="{C8AADB53-E11A-6A4F-B15B-7773294F4893}"/>
                </a:ext>
              </a:extLst>
            </p:cNvPr>
            <p:cNvSpPr>
              <a:spLocks noChangeShapeType="1"/>
            </p:cNvSpPr>
            <p:nvPr/>
          </p:nvSpPr>
          <p:spPr bwMode="auto">
            <a:xfrm>
              <a:off x="3138" y="3071"/>
              <a:ext cx="32"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61" name="Line 164">
              <a:extLst>
                <a:ext uri="{FF2B5EF4-FFF2-40B4-BE49-F238E27FC236}">
                  <a16:creationId xmlns:a16="http://schemas.microsoft.com/office/drawing/2014/main" id="{98C44D88-E40E-1341-A06D-66C0A621B1DE}"/>
                </a:ext>
              </a:extLst>
            </p:cNvPr>
            <p:cNvSpPr>
              <a:spLocks noChangeShapeType="1"/>
            </p:cNvSpPr>
            <p:nvPr/>
          </p:nvSpPr>
          <p:spPr bwMode="auto">
            <a:xfrm>
              <a:off x="3175" y="3076"/>
              <a:ext cx="0" cy="224"/>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62" name="Line 165">
              <a:extLst>
                <a:ext uri="{FF2B5EF4-FFF2-40B4-BE49-F238E27FC236}">
                  <a16:creationId xmlns:a16="http://schemas.microsoft.com/office/drawing/2014/main" id="{0CABE5FE-CD95-2E46-81FC-1ECE66A35190}"/>
                </a:ext>
              </a:extLst>
            </p:cNvPr>
            <p:cNvSpPr>
              <a:spLocks noChangeShapeType="1"/>
            </p:cNvSpPr>
            <p:nvPr/>
          </p:nvSpPr>
          <p:spPr bwMode="auto">
            <a:xfrm>
              <a:off x="3179" y="3304"/>
              <a:ext cx="8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63" name="Line 166">
              <a:extLst>
                <a:ext uri="{FF2B5EF4-FFF2-40B4-BE49-F238E27FC236}">
                  <a16:creationId xmlns:a16="http://schemas.microsoft.com/office/drawing/2014/main" id="{64F578DF-293B-C348-A634-46A4EF933514}"/>
                </a:ext>
              </a:extLst>
            </p:cNvPr>
            <p:cNvSpPr>
              <a:spLocks noChangeShapeType="1"/>
            </p:cNvSpPr>
            <p:nvPr/>
          </p:nvSpPr>
          <p:spPr bwMode="auto">
            <a:xfrm>
              <a:off x="3266" y="3400"/>
              <a:ext cx="8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64" name="Line 167">
              <a:extLst>
                <a:ext uri="{FF2B5EF4-FFF2-40B4-BE49-F238E27FC236}">
                  <a16:creationId xmlns:a16="http://schemas.microsoft.com/office/drawing/2014/main" id="{36A70C3C-D1A4-0642-8526-CB2F555D52E6}"/>
                </a:ext>
              </a:extLst>
            </p:cNvPr>
            <p:cNvSpPr>
              <a:spLocks noChangeShapeType="1"/>
            </p:cNvSpPr>
            <p:nvPr/>
          </p:nvSpPr>
          <p:spPr bwMode="auto">
            <a:xfrm>
              <a:off x="3050" y="3400"/>
              <a:ext cx="8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65" name="Line 168">
              <a:extLst>
                <a:ext uri="{FF2B5EF4-FFF2-40B4-BE49-F238E27FC236}">
                  <a16:creationId xmlns:a16="http://schemas.microsoft.com/office/drawing/2014/main" id="{33CE7B24-807D-C748-8176-28A58AA80AC1}"/>
                </a:ext>
              </a:extLst>
            </p:cNvPr>
            <p:cNvSpPr>
              <a:spLocks noChangeShapeType="1"/>
            </p:cNvSpPr>
            <p:nvPr/>
          </p:nvSpPr>
          <p:spPr bwMode="auto">
            <a:xfrm>
              <a:off x="3138" y="3400"/>
              <a:ext cx="12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66" name="Line 169">
              <a:extLst>
                <a:ext uri="{FF2B5EF4-FFF2-40B4-BE49-F238E27FC236}">
                  <a16:creationId xmlns:a16="http://schemas.microsoft.com/office/drawing/2014/main" id="{430E3F5E-B017-E149-B313-25592EE9D0C7}"/>
                </a:ext>
              </a:extLst>
            </p:cNvPr>
            <p:cNvSpPr>
              <a:spLocks noChangeShapeType="1"/>
            </p:cNvSpPr>
            <p:nvPr/>
          </p:nvSpPr>
          <p:spPr bwMode="auto">
            <a:xfrm>
              <a:off x="4122" y="3809"/>
              <a:ext cx="8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67" name="Rectangle 170">
              <a:extLst>
                <a:ext uri="{FF2B5EF4-FFF2-40B4-BE49-F238E27FC236}">
                  <a16:creationId xmlns:a16="http://schemas.microsoft.com/office/drawing/2014/main" id="{0317B057-168F-DB49-A738-B5C889333194}"/>
                </a:ext>
              </a:extLst>
            </p:cNvPr>
            <p:cNvSpPr>
              <a:spLocks noChangeArrowheads="1"/>
            </p:cNvSpPr>
            <p:nvPr/>
          </p:nvSpPr>
          <p:spPr bwMode="auto">
            <a:xfrm>
              <a:off x="3925" y="3764"/>
              <a:ext cx="231"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275" tIns="20223" rIns="14275" bIns="20223"/>
            <a:lstStyle/>
            <a:p>
              <a:pPr>
                <a:lnSpc>
                  <a:spcPts val="750"/>
                </a:lnSpc>
                <a:defRPr/>
              </a:pPr>
              <a:r>
                <a:rPr lang="en-US" altLang="ko-KR" sz="1049">
                  <a:solidFill>
                    <a:srgbClr val="000000"/>
                  </a:solidFill>
                  <a:latin typeface="Tahoma" panose="020B0604030504040204" pitchFamily="34" charset="0"/>
                  <a:ea typeface="굴림" panose="020B0600000101010101" pitchFamily="50" charset="-127"/>
                </a:rPr>
                <a:t>G2</a:t>
              </a:r>
            </a:p>
          </p:txBody>
        </p:sp>
        <p:sp>
          <p:nvSpPr>
            <p:cNvPr id="168" name="Line 171">
              <a:extLst>
                <a:ext uri="{FF2B5EF4-FFF2-40B4-BE49-F238E27FC236}">
                  <a16:creationId xmlns:a16="http://schemas.microsoft.com/office/drawing/2014/main" id="{0CF9141F-EEC1-DA44-A79D-EDF2EBC4CADE}"/>
                </a:ext>
              </a:extLst>
            </p:cNvPr>
            <p:cNvSpPr>
              <a:spLocks noChangeShapeType="1"/>
            </p:cNvSpPr>
            <p:nvPr/>
          </p:nvSpPr>
          <p:spPr bwMode="auto">
            <a:xfrm>
              <a:off x="3266" y="3488"/>
              <a:ext cx="8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69" name="Line 172">
              <a:extLst>
                <a:ext uri="{FF2B5EF4-FFF2-40B4-BE49-F238E27FC236}">
                  <a16:creationId xmlns:a16="http://schemas.microsoft.com/office/drawing/2014/main" id="{D7C5FCAC-48D7-FA40-9D7C-4F0C9F963215}"/>
                </a:ext>
              </a:extLst>
            </p:cNvPr>
            <p:cNvSpPr>
              <a:spLocks noChangeShapeType="1"/>
            </p:cNvSpPr>
            <p:nvPr/>
          </p:nvSpPr>
          <p:spPr bwMode="auto">
            <a:xfrm>
              <a:off x="3262" y="3492"/>
              <a:ext cx="0" cy="164"/>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70" name="Line 173">
              <a:extLst>
                <a:ext uri="{FF2B5EF4-FFF2-40B4-BE49-F238E27FC236}">
                  <a16:creationId xmlns:a16="http://schemas.microsoft.com/office/drawing/2014/main" id="{6F0F7B00-E3C7-DE40-8E1D-36F4F27D3351}"/>
                </a:ext>
              </a:extLst>
            </p:cNvPr>
            <p:cNvSpPr>
              <a:spLocks noChangeShapeType="1"/>
            </p:cNvSpPr>
            <p:nvPr/>
          </p:nvSpPr>
          <p:spPr bwMode="auto">
            <a:xfrm>
              <a:off x="2659" y="3664"/>
              <a:ext cx="59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71" name="Rectangle 174">
              <a:extLst>
                <a:ext uri="{FF2B5EF4-FFF2-40B4-BE49-F238E27FC236}">
                  <a16:creationId xmlns:a16="http://schemas.microsoft.com/office/drawing/2014/main" id="{67063963-2047-D347-A10A-3A5F5A2531F7}"/>
                </a:ext>
              </a:extLst>
            </p:cNvPr>
            <p:cNvSpPr>
              <a:spLocks noChangeArrowheads="1"/>
            </p:cNvSpPr>
            <p:nvPr/>
          </p:nvSpPr>
          <p:spPr bwMode="auto">
            <a:xfrm>
              <a:off x="2502" y="3600"/>
              <a:ext cx="247" cy="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275" tIns="20223" rIns="14275" bIns="20223"/>
            <a:lstStyle/>
            <a:p>
              <a:pPr>
                <a:lnSpc>
                  <a:spcPts val="750"/>
                </a:lnSpc>
                <a:defRPr/>
              </a:pPr>
              <a:r>
                <a:rPr lang="en-US" altLang="ko-KR" sz="1049">
                  <a:solidFill>
                    <a:srgbClr val="000000"/>
                  </a:solidFill>
                  <a:latin typeface="Tahoma" panose="020B0604030504040204" pitchFamily="34" charset="0"/>
                  <a:ea typeface="굴림" panose="020B0600000101010101" pitchFamily="50" charset="-127"/>
                </a:rPr>
                <a:t>G2</a:t>
              </a:r>
            </a:p>
          </p:txBody>
        </p:sp>
        <p:sp>
          <p:nvSpPr>
            <p:cNvPr id="172" name="Line 175">
              <a:extLst>
                <a:ext uri="{FF2B5EF4-FFF2-40B4-BE49-F238E27FC236}">
                  <a16:creationId xmlns:a16="http://schemas.microsoft.com/office/drawing/2014/main" id="{BC2C023A-4A82-DE44-ADB0-748957E06A74}"/>
                </a:ext>
              </a:extLst>
            </p:cNvPr>
            <p:cNvSpPr>
              <a:spLocks noChangeShapeType="1"/>
            </p:cNvSpPr>
            <p:nvPr/>
          </p:nvSpPr>
          <p:spPr bwMode="auto">
            <a:xfrm>
              <a:off x="3658" y="3352"/>
              <a:ext cx="72"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73" name="Rectangle 176">
              <a:extLst>
                <a:ext uri="{FF2B5EF4-FFF2-40B4-BE49-F238E27FC236}">
                  <a16:creationId xmlns:a16="http://schemas.microsoft.com/office/drawing/2014/main" id="{81C83531-5CA4-3F40-9A08-1D33829A1425}"/>
                </a:ext>
              </a:extLst>
            </p:cNvPr>
            <p:cNvSpPr>
              <a:spLocks noChangeArrowheads="1"/>
            </p:cNvSpPr>
            <p:nvPr/>
          </p:nvSpPr>
          <p:spPr bwMode="auto">
            <a:xfrm>
              <a:off x="3735" y="3304"/>
              <a:ext cx="207" cy="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275" tIns="20223" rIns="14275" bIns="20223"/>
            <a:lstStyle/>
            <a:p>
              <a:pPr>
                <a:lnSpc>
                  <a:spcPts val="750"/>
                </a:lnSpc>
                <a:defRPr/>
              </a:pPr>
              <a:r>
                <a:rPr lang="en-US" altLang="ko-KR" sz="1049">
                  <a:solidFill>
                    <a:srgbClr val="000000"/>
                  </a:solidFill>
                  <a:latin typeface="Tahoma" panose="020B0604030504040204" pitchFamily="34" charset="0"/>
                  <a:ea typeface="굴림" panose="020B0600000101010101" pitchFamily="50" charset="-127"/>
                </a:rPr>
                <a:t>C3</a:t>
              </a:r>
            </a:p>
          </p:txBody>
        </p:sp>
        <p:sp>
          <p:nvSpPr>
            <p:cNvPr id="174" name="Line 177">
              <a:extLst>
                <a:ext uri="{FF2B5EF4-FFF2-40B4-BE49-F238E27FC236}">
                  <a16:creationId xmlns:a16="http://schemas.microsoft.com/office/drawing/2014/main" id="{BD77B647-8299-5443-B4E5-0C4459A3494E}"/>
                </a:ext>
              </a:extLst>
            </p:cNvPr>
            <p:cNvSpPr>
              <a:spLocks noChangeShapeType="1"/>
            </p:cNvSpPr>
            <p:nvPr/>
          </p:nvSpPr>
          <p:spPr bwMode="auto">
            <a:xfrm>
              <a:off x="4122" y="3895"/>
              <a:ext cx="8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75" name="Rectangle 178">
              <a:extLst>
                <a:ext uri="{FF2B5EF4-FFF2-40B4-BE49-F238E27FC236}">
                  <a16:creationId xmlns:a16="http://schemas.microsoft.com/office/drawing/2014/main" id="{CC4968C4-93D8-3C4F-815B-668D3C8E2611}"/>
                </a:ext>
              </a:extLst>
            </p:cNvPr>
            <p:cNvSpPr>
              <a:spLocks noChangeArrowheads="1"/>
            </p:cNvSpPr>
            <p:nvPr/>
          </p:nvSpPr>
          <p:spPr bwMode="auto">
            <a:xfrm>
              <a:off x="3925" y="3861"/>
              <a:ext cx="231" cy="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275" tIns="20223" rIns="14275" bIns="20223"/>
            <a:lstStyle/>
            <a:p>
              <a:pPr>
                <a:lnSpc>
                  <a:spcPts val="750"/>
                </a:lnSpc>
                <a:defRPr/>
              </a:pPr>
              <a:r>
                <a:rPr lang="en-US" altLang="ko-KR" sz="1049">
                  <a:solidFill>
                    <a:srgbClr val="000000"/>
                  </a:solidFill>
                  <a:latin typeface="Tahoma" panose="020B0604030504040204" pitchFamily="34" charset="0"/>
                  <a:ea typeface="굴림" panose="020B0600000101010101" pitchFamily="50" charset="-127"/>
                </a:rPr>
                <a:t>P3</a:t>
              </a:r>
            </a:p>
          </p:txBody>
        </p:sp>
        <p:sp>
          <p:nvSpPr>
            <p:cNvPr id="176" name="Line 179">
              <a:extLst>
                <a:ext uri="{FF2B5EF4-FFF2-40B4-BE49-F238E27FC236}">
                  <a16:creationId xmlns:a16="http://schemas.microsoft.com/office/drawing/2014/main" id="{AFB18A93-BFE2-B74A-A24F-8E7A7015E7C7}"/>
                </a:ext>
              </a:extLst>
            </p:cNvPr>
            <p:cNvSpPr>
              <a:spLocks noChangeShapeType="1"/>
            </p:cNvSpPr>
            <p:nvPr/>
          </p:nvSpPr>
          <p:spPr bwMode="auto">
            <a:xfrm>
              <a:off x="4122" y="3664"/>
              <a:ext cx="8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77" name="Rectangle 180">
              <a:extLst>
                <a:ext uri="{FF2B5EF4-FFF2-40B4-BE49-F238E27FC236}">
                  <a16:creationId xmlns:a16="http://schemas.microsoft.com/office/drawing/2014/main" id="{0449D109-BF54-0440-B793-6C4FA5DB1AFC}"/>
                </a:ext>
              </a:extLst>
            </p:cNvPr>
            <p:cNvSpPr>
              <a:spLocks noChangeArrowheads="1"/>
            </p:cNvSpPr>
            <p:nvPr/>
          </p:nvSpPr>
          <p:spPr bwMode="auto">
            <a:xfrm>
              <a:off x="3925" y="3619"/>
              <a:ext cx="231" cy="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275" tIns="20223" rIns="14275" bIns="20223"/>
            <a:lstStyle/>
            <a:p>
              <a:pPr>
                <a:lnSpc>
                  <a:spcPts val="750"/>
                </a:lnSpc>
                <a:defRPr/>
              </a:pPr>
              <a:r>
                <a:rPr lang="en-US" altLang="ko-KR" sz="1049">
                  <a:solidFill>
                    <a:srgbClr val="000000"/>
                  </a:solidFill>
                  <a:latin typeface="Tahoma" panose="020B0604030504040204" pitchFamily="34" charset="0"/>
                  <a:ea typeface="굴림" panose="020B0600000101010101" pitchFamily="50" charset="-127"/>
                </a:rPr>
                <a:t>P3</a:t>
              </a:r>
            </a:p>
          </p:txBody>
        </p:sp>
        <p:sp>
          <p:nvSpPr>
            <p:cNvPr id="178" name="Line 181">
              <a:extLst>
                <a:ext uri="{FF2B5EF4-FFF2-40B4-BE49-F238E27FC236}">
                  <a16:creationId xmlns:a16="http://schemas.microsoft.com/office/drawing/2014/main" id="{AC785BAE-BA57-1146-B424-B143810C0BCE}"/>
                </a:ext>
              </a:extLst>
            </p:cNvPr>
            <p:cNvSpPr>
              <a:spLocks noChangeShapeType="1"/>
            </p:cNvSpPr>
            <p:nvPr/>
          </p:nvSpPr>
          <p:spPr bwMode="auto">
            <a:xfrm>
              <a:off x="4122" y="3352"/>
              <a:ext cx="8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79" name="Rectangle 182">
              <a:extLst>
                <a:ext uri="{FF2B5EF4-FFF2-40B4-BE49-F238E27FC236}">
                  <a16:creationId xmlns:a16="http://schemas.microsoft.com/office/drawing/2014/main" id="{4CBE1585-5A12-F541-BFED-DE4534CB339D}"/>
                </a:ext>
              </a:extLst>
            </p:cNvPr>
            <p:cNvSpPr>
              <a:spLocks noChangeArrowheads="1"/>
            </p:cNvSpPr>
            <p:nvPr/>
          </p:nvSpPr>
          <p:spPr bwMode="auto">
            <a:xfrm>
              <a:off x="3925" y="3328"/>
              <a:ext cx="231" cy="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275" tIns="20223" rIns="14275" bIns="20223"/>
            <a:lstStyle/>
            <a:p>
              <a:pPr>
                <a:lnSpc>
                  <a:spcPts val="750"/>
                </a:lnSpc>
                <a:defRPr/>
              </a:pPr>
              <a:r>
                <a:rPr lang="en-US" altLang="ko-KR" sz="1049">
                  <a:solidFill>
                    <a:srgbClr val="000000"/>
                  </a:solidFill>
                  <a:latin typeface="Tahoma" panose="020B0604030504040204" pitchFamily="34" charset="0"/>
                  <a:ea typeface="굴림" panose="020B0600000101010101" pitchFamily="50" charset="-127"/>
                </a:rPr>
                <a:t>P3</a:t>
              </a:r>
            </a:p>
          </p:txBody>
        </p:sp>
        <p:sp>
          <p:nvSpPr>
            <p:cNvPr id="180" name="Line 183">
              <a:extLst>
                <a:ext uri="{FF2B5EF4-FFF2-40B4-BE49-F238E27FC236}">
                  <a16:creationId xmlns:a16="http://schemas.microsoft.com/office/drawing/2014/main" id="{C2988978-1BC2-0146-8035-55ADAB2B4177}"/>
                </a:ext>
              </a:extLst>
            </p:cNvPr>
            <p:cNvSpPr>
              <a:spLocks noChangeShapeType="1"/>
            </p:cNvSpPr>
            <p:nvPr/>
          </p:nvSpPr>
          <p:spPr bwMode="auto">
            <a:xfrm>
              <a:off x="4122" y="2936"/>
              <a:ext cx="8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81" name="Rectangle 184">
              <a:extLst>
                <a:ext uri="{FF2B5EF4-FFF2-40B4-BE49-F238E27FC236}">
                  <a16:creationId xmlns:a16="http://schemas.microsoft.com/office/drawing/2014/main" id="{7E4E6598-1DEB-C341-A499-B15BC86D4C4E}"/>
                </a:ext>
              </a:extLst>
            </p:cNvPr>
            <p:cNvSpPr>
              <a:spLocks noChangeArrowheads="1"/>
            </p:cNvSpPr>
            <p:nvPr/>
          </p:nvSpPr>
          <p:spPr bwMode="auto">
            <a:xfrm>
              <a:off x="3925" y="2892"/>
              <a:ext cx="231" cy="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275" tIns="20223" rIns="14275" bIns="20223"/>
            <a:lstStyle/>
            <a:p>
              <a:pPr>
                <a:lnSpc>
                  <a:spcPts val="750"/>
                </a:lnSpc>
                <a:defRPr/>
              </a:pPr>
              <a:r>
                <a:rPr lang="en-US" altLang="ko-KR" sz="1049">
                  <a:solidFill>
                    <a:srgbClr val="000000"/>
                  </a:solidFill>
                  <a:latin typeface="Tahoma" panose="020B0604030504040204" pitchFamily="34" charset="0"/>
                  <a:ea typeface="굴림" panose="020B0600000101010101" pitchFamily="50" charset="-127"/>
                </a:rPr>
                <a:t>P3</a:t>
              </a:r>
            </a:p>
          </p:txBody>
        </p:sp>
        <p:sp>
          <p:nvSpPr>
            <p:cNvPr id="182" name="Line 185">
              <a:extLst>
                <a:ext uri="{FF2B5EF4-FFF2-40B4-BE49-F238E27FC236}">
                  <a16:creationId xmlns:a16="http://schemas.microsoft.com/office/drawing/2014/main" id="{623DD833-DCCA-A64F-A468-5DFE0F0AC148}"/>
                </a:ext>
              </a:extLst>
            </p:cNvPr>
            <p:cNvSpPr>
              <a:spLocks noChangeShapeType="1"/>
            </p:cNvSpPr>
            <p:nvPr/>
          </p:nvSpPr>
          <p:spPr bwMode="auto">
            <a:xfrm>
              <a:off x="4779" y="3576"/>
              <a:ext cx="72"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83" name="Line 186">
              <a:extLst>
                <a:ext uri="{FF2B5EF4-FFF2-40B4-BE49-F238E27FC236}">
                  <a16:creationId xmlns:a16="http://schemas.microsoft.com/office/drawing/2014/main" id="{BBC7B1A4-5463-974D-95AA-83CA01E921CD}"/>
                </a:ext>
              </a:extLst>
            </p:cNvPr>
            <p:cNvSpPr>
              <a:spLocks noChangeShapeType="1"/>
            </p:cNvSpPr>
            <p:nvPr/>
          </p:nvSpPr>
          <p:spPr bwMode="auto">
            <a:xfrm>
              <a:off x="4514" y="2753"/>
              <a:ext cx="8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84" name="Line 187">
              <a:extLst>
                <a:ext uri="{FF2B5EF4-FFF2-40B4-BE49-F238E27FC236}">
                  <a16:creationId xmlns:a16="http://schemas.microsoft.com/office/drawing/2014/main" id="{68845AE9-D125-6B43-9BE8-295768AD326A}"/>
                </a:ext>
              </a:extLst>
            </p:cNvPr>
            <p:cNvSpPr>
              <a:spLocks noChangeShapeType="1"/>
            </p:cNvSpPr>
            <p:nvPr/>
          </p:nvSpPr>
          <p:spPr bwMode="auto">
            <a:xfrm>
              <a:off x="4602" y="2753"/>
              <a:ext cx="166"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85" name="Line 188">
              <a:extLst>
                <a:ext uri="{FF2B5EF4-FFF2-40B4-BE49-F238E27FC236}">
                  <a16:creationId xmlns:a16="http://schemas.microsoft.com/office/drawing/2014/main" id="{C06A573C-FC82-EB4D-8E3E-C459565721AC}"/>
                </a:ext>
              </a:extLst>
            </p:cNvPr>
            <p:cNvSpPr>
              <a:spLocks noChangeShapeType="1"/>
            </p:cNvSpPr>
            <p:nvPr/>
          </p:nvSpPr>
          <p:spPr bwMode="auto">
            <a:xfrm>
              <a:off x="4774" y="2755"/>
              <a:ext cx="0" cy="81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86" name="Line 189">
              <a:extLst>
                <a:ext uri="{FF2B5EF4-FFF2-40B4-BE49-F238E27FC236}">
                  <a16:creationId xmlns:a16="http://schemas.microsoft.com/office/drawing/2014/main" id="{B225287F-2887-C24C-8FDF-2F3DC3512DFC}"/>
                </a:ext>
              </a:extLst>
            </p:cNvPr>
            <p:cNvSpPr>
              <a:spLocks noChangeShapeType="1"/>
            </p:cNvSpPr>
            <p:nvPr/>
          </p:nvSpPr>
          <p:spPr bwMode="auto">
            <a:xfrm>
              <a:off x="4779" y="3849"/>
              <a:ext cx="72"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87" name="Line 190">
              <a:extLst>
                <a:ext uri="{FF2B5EF4-FFF2-40B4-BE49-F238E27FC236}">
                  <a16:creationId xmlns:a16="http://schemas.microsoft.com/office/drawing/2014/main" id="{B3197A50-E6C5-EF46-8025-F0E0A90EFE9A}"/>
                </a:ext>
              </a:extLst>
            </p:cNvPr>
            <p:cNvSpPr>
              <a:spLocks noChangeShapeType="1"/>
            </p:cNvSpPr>
            <p:nvPr/>
          </p:nvSpPr>
          <p:spPr bwMode="auto">
            <a:xfrm>
              <a:off x="4514" y="3849"/>
              <a:ext cx="8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88" name="Line 191">
              <a:extLst>
                <a:ext uri="{FF2B5EF4-FFF2-40B4-BE49-F238E27FC236}">
                  <a16:creationId xmlns:a16="http://schemas.microsoft.com/office/drawing/2014/main" id="{34CDADF8-6F19-6D4F-BEF5-7AE35FEADD1B}"/>
                </a:ext>
              </a:extLst>
            </p:cNvPr>
            <p:cNvSpPr>
              <a:spLocks noChangeShapeType="1"/>
            </p:cNvSpPr>
            <p:nvPr/>
          </p:nvSpPr>
          <p:spPr bwMode="auto">
            <a:xfrm>
              <a:off x="4602" y="3849"/>
              <a:ext cx="166"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89" name="Line 192">
              <a:extLst>
                <a:ext uri="{FF2B5EF4-FFF2-40B4-BE49-F238E27FC236}">
                  <a16:creationId xmlns:a16="http://schemas.microsoft.com/office/drawing/2014/main" id="{70F1F8B4-47F1-1347-9883-E36AFC27BF92}"/>
                </a:ext>
              </a:extLst>
            </p:cNvPr>
            <p:cNvSpPr>
              <a:spLocks noChangeShapeType="1"/>
            </p:cNvSpPr>
            <p:nvPr/>
          </p:nvSpPr>
          <p:spPr bwMode="auto">
            <a:xfrm>
              <a:off x="4514" y="3208"/>
              <a:ext cx="8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90" name="Line 193">
              <a:extLst>
                <a:ext uri="{FF2B5EF4-FFF2-40B4-BE49-F238E27FC236}">
                  <a16:creationId xmlns:a16="http://schemas.microsoft.com/office/drawing/2014/main" id="{FF222F71-64A2-554C-AE0D-22C819B59F7A}"/>
                </a:ext>
              </a:extLst>
            </p:cNvPr>
            <p:cNvSpPr>
              <a:spLocks noChangeShapeType="1"/>
            </p:cNvSpPr>
            <p:nvPr/>
          </p:nvSpPr>
          <p:spPr bwMode="auto">
            <a:xfrm>
              <a:off x="4779" y="3664"/>
              <a:ext cx="72"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91" name="Line 194">
              <a:extLst>
                <a:ext uri="{FF2B5EF4-FFF2-40B4-BE49-F238E27FC236}">
                  <a16:creationId xmlns:a16="http://schemas.microsoft.com/office/drawing/2014/main" id="{EF813C10-146C-9742-944E-A5F54D9CD5C9}"/>
                </a:ext>
              </a:extLst>
            </p:cNvPr>
            <p:cNvSpPr>
              <a:spLocks noChangeShapeType="1"/>
            </p:cNvSpPr>
            <p:nvPr/>
          </p:nvSpPr>
          <p:spPr bwMode="auto">
            <a:xfrm>
              <a:off x="4602" y="3208"/>
              <a:ext cx="8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92" name="Line 195">
              <a:extLst>
                <a:ext uri="{FF2B5EF4-FFF2-40B4-BE49-F238E27FC236}">
                  <a16:creationId xmlns:a16="http://schemas.microsoft.com/office/drawing/2014/main" id="{C07D519B-7C78-2244-85DD-E59CC1B4FA26}"/>
                </a:ext>
              </a:extLst>
            </p:cNvPr>
            <p:cNvSpPr>
              <a:spLocks noChangeShapeType="1"/>
            </p:cNvSpPr>
            <p:nvPr/>
          </p:nvSpPr>
          <p:spPr bwMode="auto">
            <a:xfrm>
              <a:off x="4690" y="3664"/>
              <a:ext cx="76"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93" name="Line 196">
              <a:extLst>
                <a:ext uri="{FF2B5EF4-FFF2-40B4-BE49-F238E27FC236}">
                  <a16:creationId xmlns:a16="http://schemas.microsoft.com/office/drawing/2014/main" id="{F9769AFA-BFD8-BD41-8916-1003D1C4EA05}"/>
                </a:ext>
              </a:extLst>
            </p:cNvPr>
            <p:cNvSpPr>
              <a:spLocks noChangeShapeType="1"/>
            </p:cNvSpPr>
            <p:nvPr/>
          </p:nvSpPr>
          <p:spPr bwMode="auto">
            <a:xfrm>
              <a:off x="4686" y="3212"/>
              <a:ext cx="0" cy="44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94" name="Line 197">
              <a:extLst>
                <a:ext uri="{FF2B5EF4-FFF2-40B4-BE49-F238E27FC236}">
                  <a16:creationId xmlns:a16="http://schemas.microsoft.com/office/drawing/2014/main" id="{BECC5D32-6798-5D4C-B420-60EB12B2F75E}"/>
                </a:ext>
              </a:extLst>
            </p:cNvPr>
            <p:cNvSpPr>
              <a:spLocks noChangeShapeType="1"/>
            </p:cNvSpPr>
            <p:nvPr/>
          </p:nvSpPr>
          <p:spPr bwMode="auto">
            <a:xfrm>
              <a:off x="4514" y="3576"/>
              <a:ext cx="8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95" name="Line 198">
              <a:extLst>
                <a:ext uri="{FF2B5EF4-FFF2-40B4-BE49-F238E27FC236}">
                  <a16:creationId xmlns:a16="http://schemas.microsoft.com/office/drawing/2014/main" id="{A810137D-DD6E-B941-BB9F-8B0AE9E37CEA}"/>
                </a:ext>
              </a:extLst>
            </p:cNvPr>
            <p:cNvSpPr>
              <a:spLocks noChangeShapeType="1"/>
            </p:cNvSpPr>
            <p:nvPr/>
          </p:nvSpPr>
          <p:spPr bwMode="auto">
            <a:xfrm>
              <a:off x="4779" y="3760"/>
              <a:ext cx="72"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96" name="Line 199">
              <a:extLst>
                <a:ext uri="{FF2B5EF4-FFF2-40B4-BE49-F238E27FC236}">
                  <a16:creationId xmlns:a16="http://schemas.microsoft.com/office/drawing/2014/main" id="{43D49DF9-6715-DF49-8206-FB0E49008149}"/>
                </a:ext>
              </a:extLst>
            </p:cNvPr>
            <p:cNvSpPr>
              <a:spLocks noChangeShapeType="1"/>
            </p:cNvSpPr>
            <p:nvPr/>
          </p:nvSpPr>
          <p:spPr bwMode="auto">
            <a:xfrm>
              <a:off x="4602" y="3760"/>
              <a:ext cx="166"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97" name="Line 200">
              <a:extLst>
                <a:ext uri="{FF2B5EF4-FFF2-40B4-BE49-F238E27FC236}">
                  <a16:creationId xmlns:a16="http://schemas.microsoft.com/office/drawing/2014/main" id="{DA96F347-2665-4148-AD19-5B8102F1C180}"/>
                </a:ext>
              </a:extLst>
            </p:cNvPr>
            <p:cNvSpPr>
              <a:spLocks noChangeShapeType="1"/>
            </p:cNvSpPr>
            <p:nvPr/>
          </p:nvSpPr>
          <p:spPr bwMode="auto">
            <a:xfrm>
              <a:off x="4598" y="3579"/>
              <a:ext cx="0" cy="17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98" name="Line 201">
              <a:extLst>
                <a:ext uri="{FF2B5EF4-FFF2-40B4-BE49-F238E27FC236}">
                  <a16:creationId xmlns:a16="http://schemas.microsoft.com/office/drawing/2014/main" id="{A9207DEB-2084-2243-8DCC-0CDB1EEE77B4}"/>
                </a:ext>
              </a:extLst>
            </p:cNvPr>
            <p:cNvSpPr>
              <a:spLocks noChangeShapeType="1"/>
            </p:cNvSpPr>
            <p:nvPr/>
          </p:nvSpPr>
          <p:spPr bwMode="auto">
            <a:xfrm>
              <a:off x="4779" y="3945"/>
              <a:ext cx="72"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199" name="Line 202">
              <a:extLst>
                <a:ext uri="{FF2B5EF4-FFF2-40B4-BE49-F238E27FC236}">
                  <a16:creationId xmlns:a16="http://schemas.microsoft.com/office/drawing/2014/main" id="{9B5105E8-0F1C-244B-923E-A82CFBE7E741}"/>
                </a:ext>
              </a:extLst>
            </p:cNvPr>
            <p:cNvSpPr>
              <a:spLocks noChangeShapeType="1"/>
            </p:cNvSpPr>
            <p:nvPr/>
          </p:nvSpPr>
          <p:spPr bwMode="auto">
            <a:xfrm>
              <a:off x="4774" y="3949"/>
              <a:ext cx="0" cy="12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200" name="Line 203">
              <a:extLst>
                <a:ext uri="{FF2B5EF4-FFF2-40B4-BE49-F238E27FC236}">
                  <a16:creationId xmlns:a16="http://schemas.microsoft.com/office/drawing/2014/main" id="{210CF1A1-5498-CB4E-9613-336E79C232A8}"/>
                </a:ext>
              </a:extLst>
            </p:cNvPr>
            <p:cNvSpPr>
              <a:spLocks noChangeShapeType="1"/>
            </p:cNvSpPr>
            <p:nvPr/>
          </p:nvSpPr>
          <p:spPr bwMode="auto">
            <a:xfrm>
              <a:off x="4122" y="4081"/>
              <a:ext cx="649"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201" name="Line 204">
              <a:extLst>
                <a:ext uri="{FF2B5EF4-FFF2-40B4-BE49-F238E27FC236}">
                  <a16:creationId xmlns:a16="http://schemas.microsoft.com/office/drawing/2014/main" id="{CE75C18C-0C68-E946-8251-762490050BB8}"/>
                </a:ext>
              </a:extLst>
            </p:cNvPr>
            <p:cNvSpPr>
              <a:spLocks noChangeShapeType="1"/>
            </p:cNvSpPr>
            <p:nvPr/>
          </p:nvSpPr>
          <p:spPr bwMode="auto">
            <a:xfrm>
              <a:off x="5170" y="3760"/>
              <a:ext cx="8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202" name="Rectangle 205">
              <a:extLst>
                <a:ext uri="{FF2B5EF4-FFF2-40B4-BE49-F238E27FC236}">
                  <a16:creationId xmlns:a16="http://schemas.microsoft.com/office/drawing/2014/main" id="{1412CE85-95E4-4949-983B-3894566354A1}"/>
                </a:ext>
              </a:extLst>
            </p:cNvPr>
            <p:cNvSpPr>
              <a:spLocks noChangeArrowheads="1"/>
            </p:cNvSpPr>
            <p:nvPr/>
          </p:nvSpPr>
          <p:spPr bwMode="auto">
            <a:xfrm>
              <a:off x="5246" y="3712"/>
              <a:ext cx="208"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275" tIns="20223" rIns="14275" bIns="20223"/>
            <a:lstStyle/>
            <a:p>
              <a:pPr>
                <a:lnSpc>
                  <a:spcPts val="750"/>
                </a:lnSpc>
                <a:defRPr/>
              </a:pPr>
              <a:r>
                <a:rPr lang="en-US" altLang="ko-KR" sz="1049">
                  <a:solidFill>
                    <a:srgbClr val="000000"/>
                  </a:solidFill>
                  <a:latin typeface="Tahoma" panose="020B0604030504040204" pitchFamily="34" charset="0"/>
                  <a:ea typeface="굴림" panose="020B0600000101010101" pitchFamily="50" charset="-127"/>
                </a:rPr>
                <a:t>C4</a:t>
              </a:r>
            </a:p>
          </p:txBody>
        </p:sp>
      </p:grpSp>
      <p:grpSp>
        <p:nvGrpSpPr>
          <p:cNvPr id="128004" name="Group 257">
            <a:extLst>
              <a:ext uri="{FF2B5EF4-FFF2-40B4-BE49-F238E27FC236}">
                <a16:creationId xmlns:a16="http://schemas.microsoft.com/office/drawing/2014/main" id="{0A00B090-B045-4340-A8F9-6F62A36488F3}"/>
              </a:ext>
            </a:extLst>
          </p:cNvPr>
          <p:cNvGrpSpPr>
            <a:grpSpLocks/>
          </p:cNvGrpSpPr>
          <p:nvPr/>
        </p:nvGrpSpPr>
        <p:grpSpPr bwMode="auto">
          <a:xfrm>
            <a:off x="517525" y="1687513"/>
            <a:ext cx="3492500" cy="977900"/>
            <a:chOff x="688" y="1064"/>
            <a:chExt cx="2936" cy="824"/>
          </a:xfrm>
        </p:grpSpPr>
        <p:sp>
          <p:nvSpPr>
            <p:cNvPr id="204" name="Arc 207">
              <a:extLst>
                <a:ext uri="{FF2B5EF4-FFF2-40B4-BE49-F238E27FC236}">
                  <a16:creationId xmlns:a16="http://schemas.microsoft.com/office/drawing/2014/main" id="{25422A60-CB75-4F4E-892F-D9192C9F502A}"/>
                </a:ext>
              </a:extLst>
            </p:cNvPr>
            <p:cNvSpPr>
              <a:spLocks/>
            </p:cNvSpPr>
            <p:nvPr/>
          </p:nvSpPr>
          <p:spPr bwMode="auto">
            <a:xfrm>
              <a:off x="1772" y="1349"/>
              <a:ext cx="72" cy="11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205" name="Arc 208">
              <a:extLst>
                <a:ext uri="{FF2B5EF4-FFF2-40B4-BE49-F238E27FC236}">
                  <a16:creationId xmlns:a16="http://schemas.microsoft.com/office/drawing/2014/main" id="{5FC4712D-02D2-354F-AEC9-368D27415AFB}"/>
                </a:ext>
              </a:extLst>
            </p:cNvPr>
            <p:cNvSpPr>
              <a:spLocks/>
            </p:cNvSpPr>
            <p:nvPr/>
          </p:nvSpPr>
          <p:spPr bwMode="auto">
            <a:xfrm>
              <a:off x="1772" y="1448"/>
              <a:ext cx="72" cy="11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206" name="Line 209">
              <a:extLst>
                <a:ext uri="{FF2B5EF4-FFF2-40B4-BE49-F238E27FC236}">
                  <a16:creationId xmlns:a16="http://schemas.microsoft.com/office/drawing/2014/main" id="{08A80534-A02B-6940-8B42-DFE8E0880B6E}"/>
                </a:ext>
              </a:extLst>
            </p:cNvPr>
            <p:cNvSpPr>
              <a:spLocks noChangeShapeType="1"/>
            </p:cNvSpPr>
            <p:nvPr/>
          </p:nvSpPr>
          <p:spPr bwMode="auto">
            <a:xfrm>
              <a:off x="1805" y="1400"/>
              <a:ext cx="23"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207" name="Line 210">
              <a:extLst>
                <a:ext uri="{FF2B5EF4-FFF2-40B4-BE49-F238E27FC236}">
                  <a16:creationId xmlns:a16="http://schemas.microsoft.com/office/drawing/2014/main" id="{630CFEF2-FAA7-9746-8433-950A3E64E38A}"/>
                </a:ext>
              </a:extLst>
            </p:cNvPr>
            <p:cNvSpPr>
              <a:spLocks noChangeShapeType="1"/>
            </p:cNvSpPr>
            <p:nvPr/>
          </p:nvSpPr>
          <p:spPr bwMode="auto">
            <a:xfrm>
              <a:off x="1805" y="1504"/>
              <a:ext cx="23"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208" name="Arc 211">
              <a:extLst>
                <a:ext uri="{FF2B5EF4-FFF2-40B4-BE49-F238E27FC236}">
                  <a16:creationId xmlns:a16="http://schemas.microsoft.com/office/drawing/2014/main" id="{4FAF63D5-5998-9E4A-8091-EBE698407BE2}"/>
                </a:ext>
              </a:extLst>
            </p:cNvPr>
            <p:cNvSpPr>
              <a:spLocks/>
            </p:cNvSpPr>
            <p:nvPr/>
          </p:nvSpPr>
          <p:spPr bwMode="auto">
            <a:xfrm>
              <a:off x="1840" y="1349"/>
              <a:ext cx="61" cy="1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209" name="Arc 212">
              <a:extLst>
                <a:ext uri="{FF2B5EF4-FFF2-40B4-BE49-F238E27FC236}">
                  <a16:creationId xmlns:a16="http://schemas.microsoft.com/office/drawing/2014/main" id="{54B22872-793F-0F42-93F5-041AF87FA2D8}"/>
                </a:ext>
              </a:extLst>
            </p:cNvPr>
            <p:cNvSpPr>
              <a:spLocks/>
            </p:cNvSpPr>
            <p:nvPr/>
          </p:nvSpPr>
          <p:spPr bwMode="auto">
            <a:xfrm>
              <a:off x="1836" y="1349"/>
              <a:ext cx="411" cy="11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210" name="Arc 213">
              <a:extLst>
                <a:ext uri="{FF2B5EF4-FFF2-40B4-BE49-F238E27FC236}">
                  <a16:creationId xmlns:a16="http://schemas.microsoft.com/office/drawing/2014/main" id="{8632D5B2-0947-3144-BB12-9BF72965D40F}"/>
                </a:ext>
              </a:extLst>
            </p:cNvPr>
            <p:cNvSpPr>
              <a:spLocks/>
            </p:cNvSpPr>
            <p:nvPr/>
          </p:nvSpPr>
          <p:spPr bwMode="auto">
            <a:xfrm>
              <a:off x="1860" y="1448"/>
              <a:ext cx="384" cy="11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211" name="Arc 214">
              <a:extLst>
                <a:ext uri="{FF2B5EF4-FFF2-40B4-BE49-F238E27FC236}">
                  <a16:creationId xmlns:a16="http://schemas.microsoft.com/office/drawing/2014/main" id="{7FC2EFC5-B070-1344-BCF4-39C5CBEFEC6E}"/>
                </a:ext>
              </a:extLst>
            </p:cNvPr>
            <p:cNvSpPr>
              <a:spLocks/>
            </p:cNvSpPr>
            <p:nvPr/>
          </p:nvSpPr>
          <p:spPr bwMode="auto">
            <a:xfrm>
              <a:off x="1840" y="1448"/>
              <a:ext cx="61" cy="11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212" name="Arc 215">
              <a:extLst>
                <a:ext uri="{FF2B5EF4-FFF2-40B4-BE49-F238E27FC236}">
                  <a16:creationId xmlns:a16="http://schemas.microsoft.com/office/drawing/2014/main" id="{CD1E41F2-66F7-524F-A1E9-932B28E5CE45}"/>
                </a:ext>
              </a:extLst>
            </p:cNvPr>
            <p:cNvSpPr>
              <a:spLocks/>
            </p:cNvSpPr>
            <p:nvPr/>
          </p:nvSpPr>
          <p:spPr bwMode="auto">
            <a:xfrm>
              <a:off x="1112" y="1085"/>
              <a:ext cx="68" cy="11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213" name="Arc 216">
              <a:extLst>
                <a:ext uri="{FF2B5EF4-FFF2-40B4-BE49-F238E27FC236}">
                  <a16:creationId xmlns:a16="http://schemas.microsoft.com/office/drawing/2014/main" id="{4E8637F2-7978-C140-9D32-043A8A184350}"/>
                </a:ext>
              </a:extLst>
            </p:cNvPr>
            <p:cNvSpPr>
              <a:spLocks/>
            </p:cNvSpPr>
            <p:nvPr/>
          </p:nvSpPr>
          <p:spPr bwMode="auto">
            <a:xfrm>
              <a:off x="1112" y="1200"/>
              <a:ext cx="68" cy="115"/>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214" name="Line 217">
              <a:extLst>
                <a:ext uri="{FF2B5EF4-FFF2-40B4-BE49-F238E27FC236}">
                  <a16:creationId xmlns:a16="http://schemas.microsoft.com/office/drawing/2014/main" id="{C87D7B2F-53CB-9E45-BF8A-59B3D8B887EA}"/>
                </a:ext>
              </a:extLst>
            </p:cNvPr>
            <p:cNvSpPr>
              <a:spLocks noChangeShapeType="1"/>
            </p:cNvSpPr>
            <p:nvPr/>
          </p:nvSpPr>
          <p:spPr bwMode="auto">
            <a:xfrm>
              <a:off x="1139" y="1144"/>
              <a:ext cx="23"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215" name="Line 218">
              <a:extLst>
                <a:ext uri="{FF2B5EF4-FFF2-40B4-BE49-F238E27FC236}">
                  <a16:creationId xmlns:a16="http://schemas.microsoft.com/office/drawing/2014/main" id="{58889FDA-2B22-394A-B5A4-D3EB04FC5C9C}"/>
                </a:ext>
              </a:extLst>
            </p:cNvPr>
            <p:cNvSpPr>
              <a:spLocks noChangeShapeType="1"/>
            </p:cNvSpPr>
            <p:nvPr/>
          </p:nvSpPr>
          <p:spPr bwMode="auto">
            <a:xfrm>
              <a:off x="1139" y="1249"/>
              <a:ext cx="23"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216" name="Arc 219">
              <a:extLst>
                <a:ext uri="{FF2B5EF4-FFF2-40B4-BE49-F238E27FC236}">
                  <a16:creationId xmlns:a16="http://schemas.microsoft.com/office/drawing/2014/main" id="{F394C95E-CA08-8341-957F-6CDE2E4E272D}"/>
                </a:ext>
              </a:extLst>
            </p:cNvPr>
            <p:cNvSpPr>
              <a:spLocks/>
            </p:cNvSpPr>
            <p:nvPr/>
          </p:nvSpPr>
          <p:spPr bwMode="auto">
            <a:xfrm>
              <a:off x="1180" y="1085"/>
              <a:ext cx="64" cy="10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217" name="Arc 220">
              <a:extLst>
                <a:ext uri="{FF2B5EF4-FFF2-40B4-BE49-F238E27FC236}">
                  <a16:creationId xmlns:a16="http://schemas.microsoft.com/office/drawing/2014/main" id="{B17915BF-5842-5F4B-9CDA-1CDF516617B7}"/>
                </a:ext>
              </a:extLst>
            </p:cNvPr>
            <p:cNvSpPr>
              <a:spLocks/>
            </p:cNvSpPr>
            <p:nvPr/>
          </p:nvSpPr>
          <p:spPr bwMode="auto">
            <a:xfrm>
              <a:off x="1180" y="1085"/>
              <a:ext cx="410" cy="11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218" name="Arc 221">
              <a:extLst>
                <a:ext uri="{FF2B5EF4-FFF2-40B4-BE49-F238E27FC236}">
                  <a16:creationId xmlns:a16="http://schemas.microsoft.com/office/drawing/2014/main" id="{D98AEB62-8953-A446-A04F-4E222C54227B}"/>
                </a:ext>
              </a:extLst>
            </p:cNvPr>
            <p:cNvSpPr>
              <a:spLocks/>
            </p:cNvSpPr>
            <p:nvPr/>
          </p:nvSpPr>
          <p:spPr bwMode="auto">
            <a:xfrm>
              <a:off x="1200" y="1200"/>
              <a:ext cx="387" cy="115"/>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219" name="Arc 222">
              <a:extLst>
                <a:ext uri="{FF2B5EF4-FFF2-40B4-BE49-F238E27FC236}">
                  <a16:creationId xmlns:a16="http://schemas.microsoft.com/office/drawing/2014/main" id="{647E7D4D-E606-844A-86F8-60951D98F860}"/>
                </a:ext>
              </a:extLst>
            </p:cNvPr>
            <p:cNvSpPr>
              <a:spLocks/>
            </p:cNvSpPr>
            <p:nvPr/>
          </p:nvSpPr>
          <p:spPr bwMode="auto">
            <a:xfrm>
              <a:off x="1180" y="1200"/>
              <a:ext cx="64" cy="115"/>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220" name="Line 223">
              <a:extLst>
                <a:ext uri="{FF2B5EF4-FFF2-40B4-BE49-F238E27FC236}">
                  <a16:creationId xmlns:a16="http://schemas.microsoft.com/office/drawing/2014/main" id="{CE44165A-D1E2-AE40-A07E-E76340583A8B}"/>
                </a:ext>
              </a:extLst>
            </p:cNvPr>
            <p:cNvSpPr>
              <a:spLocks noChangeShapeType="1"/>
            </p:cNvSpPr>
            <p:nvPr/>
          </p:nvSpPr>
          <p:spPr bwMode="auto">
            <a:xfrm>
              <a:off x="1261" y="1633"/>
              <a:ext cx="26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221" name="Line 224">
              <a:extLst>
                <a:ext uri="{FF2B5EF4-FFF2-40B4-BE49-F238E27FC236}">
                  <a16:creationId xmlns:a16="http://schemas.microsoft.com/office/drawing/2014/main" id="{DE9F6530-E489-6240-981C-0209022AB1DD}"/>
                </a:ext>
              </a:extLst>
            </p:cNvPr>
            <p:cNvSpPr>
              <a:spLocks noChangeShapeType="1"/>
            </p:cNvSpPr>
            <p:nvPr/>
          </p:nvSpPr>
          <p:spPr bwMode="auto">
            <a:xfrm>
              <a:off x="1261" y="1880"/>
              <a:ext cx="272"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222" name="Line 225">
              <a:extLst>
                <a:ext uri="{FF2B5EF4-FFF2-40B4-BE49-F238E27FC236}">
                  <a16:creationId xmlns:a16="http://schemas.microsoft.com/office/drawing/2014/main" id="{78025F65-A236-9045-8B1B-A80CBCDED5CC}"/>
                </a:ext>
              </a:extLst>
            </p:cNvPr>
            <p:cNvSpPr>
              <a:spLocks noChangeShapeType="1"/>
            </p:cNvSpPr>
            <p:nvPr/>
          </p:nvSpPr>
          <p:spPr bwMode="auto">
            <a:xfrm flipV="1">
              <a:off x="1257" y="1628"/>
              <a:ext cx="0" cy="254"/>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223" name="Arc 226">
              <a:extLst>
                <a:ext uri="{FF2B5EF4-FFF2-40B4-BE49-F238E27FC236}">
                  <a16:creationId xmlns:a16="http://schemas.microsoft.com/office/drawing/2014/main" id="{EF116D2C-0E16-124B-9BDF-BBF3DA59DA9D}"/>
                </a:ext>
              </a:extLst>
            </p:cNvPr>
            <p:cNvSpPr>
              <a:spLocks/>
            </p:cNvSpPr>
            <p:nvPr/>
          </p:nvSpPr>
          <p:spPr bwMode="auto">
            <a:xfrm>
              <a:off x="1519" y="1637"/>
              <a:ext cx="123" cy="1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FFFF"/>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224" name="Arc 227">
              <a:extLst>
                <a:ext uri="{FF2B5EF4-FFF2-40B4-BE49-F238E27FC236}">
                  <a16:creationId xmlns:a16="http://schemas.microsoft.com/office/drawing/2014/main" id="{1E8CBB8E-1638-5147-820C-033EA4037D95}"/>
                </a:ext>
              </a:extLst>
            </p:cNvPr>
            <p:cNvSpPr>
              <a:spLocks/>
            </p:cNvSpPr>
            <p:nvPr/>
          </p:nvSpPr>
          <p:spPr bwMode="auto">
            <a:xfrm>
              <a:off x="1519" y="1760"/>
              <a:ext cx="123" cy="123"/>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rgbClr val="FFFFFF"/>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225" name="Line 228">
              <a:extLst>
                <a:ext uri="{FF2B5EF4-FFF2-40B4-BE49-F238E27FC236}">
                  <a16:creationId xmlns:a16="http://schemas.microsoft.com/office/drawing/2014/main" id="{CA900A34-BD98-714B-8FD4-40B569FE9426}"/>
                </a:ext>
              </a:extLst>
            </p:cNvPr>
            <p:cNvSpPr>
              <a:spLocks noChangeShapeType="1"/>
            </p:cNvSpPr>
            <p:nvPr/>
          </p:nvSpPr>
          <p:spPr bwMode="auto">
            <a:xfrm>
              <a:off x="1595" y="1200"/>
              <a:ext cx="92"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226" name="Rectangle 229">
              <a:extLst>
                <a:ext uri="{FF2B5EF4-FFF2-40B4-BE49-F238E27FC236}">
                  <a16:creationId xmlns:a16="http://schemas.microsoft.com/office/drawing/2014/main" id="{84D45BC8-3F93-5A46-9226-5DABA52CF68B}"/>
                </a:ext>
              </a:extLst>
            </p:cNvPr>
            <p:cNvSpPr>
              <a:spLocks noChangeArrowheads="1"/>
            </p:cNvSpPr>
            <p:nvPr/>
          </p:nvSpPr>
          <p:spPr bwMode="auto">
            <a:xfrm>
              <a:off x="1692" y="1188"/>
              <a:ext cx="16" cy="23"/>
            </a:xfrm>
            <a:prstGeom prst="rect">
              <a:avLst/>
            </a:prstGeom>
            <a:solidFill>
              <a:srgbClr val="000000"/>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endParaRPr lang="ko-KR" altLang="en-US" sz="1747" b="0">
                <a:solidFill>
                  <a:srgbClr val="000000"/>
                </a:solidFill>
                <a:latin typeface="Times New Roman" panose="02020603050405020304" pitchFamily="18" charset="0"/>
                <a:ea typeface="굴림" panose="020B0600000101010101" pitchFamily="50" charset="-127"/>
              </a:endParaRPr>
            </a:p>
          </p:txBody>
        </p:sp>
        <p:sp>
          <p:nvSpPr>
            <p:cNvPr id="227" name="Line 230">
              <a:extLst>
                <a:ext uri="{FF2B5EF4-FFF2-40B4-BE49-F238E27FC236}">
                  <a16:creationId xmlns:a16="http://schemas.microsoft.com/office/drawing/2014/main" id="{E2210079-976C-4A4C-AAB6-C038229AB769}"/>
                </a:ext>
              </a:extLst>
            </p:cNvPr>
            <p:cNvSpPr>
              <a:spLocks noChangeShapeType="1"/>
            </p:cNvSpPr>
            <p:nvPr/>
          </p:nvSpPr>
          <p:spPr bwMode="auto">
            <a:xfrm>
              <a:off x="1700" y="1400"/>
              <a:ext cx="104"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228" name="Line 231">
              <a:extLst>
                <a:ext uri="{FF2B5EF4-FFF2-40B4-BE49-F238E27FC236}">
                  <a16:creationId xmlns:a16="http://schemas.microsoft.com/office/drawing/2014/main" id="{E31ACB6B-6853-8A48-B05A-DF9B78CB951F}"/>
                </a:ext>
              </a:extLst>
            </p:cNvPr>
            <p:cNvSpPr>
              <a:spLocks noChangeShapeType="1"/>
            </p:cNvSpPr>
            <p:nvPr/>
          </p:nvSpPr>
          <p:spPr bwMode="auto">
            <a:xfrm>
              <a:off x="1696" y="1203"/>
              <a:ext cx="0" cy="191"/>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229" name="Line 232">
              <a:extLst>
                <a:ext uri="{FF2B5EF4-FFF2-40B4-BE49-F238E27FC236}">
                  <a16:creationId xmlns:a16="http://schemas.microsoft.com/office/drawing/2014/main" id="{6C3D1406-FBFE-B64C-9379-EC99E8818E66}"/>
                </a:ext>
              </a:extLst>
            </p:cNvPr>
            <p:cNvSpPr>
              <a:spLocks noChangeShapeType="1"/>
            </p:cNvSpPr>
            <p:nvPr/>
          </p:nvSpPr>
          <p:spPr bwMode="auto">
            <a:xfrm>
              <a:off x="1700" y="1200"/>
              <a:ext cx="65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230" name="Rectangle 233">
              <a:extLst>
                <a:ext uri="{FF2B5EF4-FFF2-40B4-BE49-F238E27FC236}">
                  <a16:creationId xmlns:a16="http://schemas.microsoft.com/office/drawing/2014/main" id="{542F4BF1-CDF5-A042-BFDA-6536B9A0A15C}"/>
                </a:ext>
              </a:extLst>
            </p:cNvPr>
            <p:cNvSpPr>
              <a:spLocks noChangeArrowheads="1"/>
            </p:cNvSpPr>
            <p:nvPr/>
          </p:nvSpPr>
          <p:spPr bwMode="auto">
            <a:xfrm>
              <a:off x="2368" y="1119"/>
              <a:ext cx="1256"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275" tIns="20223" rIns="14275" bIns="20223"/>
            <a:lstStyle/>
            <a:p>
              <a:pPr>
                <a:lnSpc>
                  <a:spcPts val="1199"/>
                </a:lnSpc>
                <a:defRPr/>
              </a:pPr>
              <a:r>
                <a:rPr lang="en-US" altLang="ko-KR" sz="1049">
                  <a:solidFill>
                    <a:srgbClr val="000000"/>
                  </a:solidFill>
                  <a:latin typeface="Tahoma" panose="020B0604030504040204" pitchFamily="34" charset="0"/>
                  <a:ea typeface="굴림" panose="020B0600000101010101" pitchFamily="50" charset="-127"/>
                </a:rPr>
                <a:t>Pi @ 1 gate delay</a:t>
              </a:r>
            </a:p>
          </p:txBody>
        </p:sp>
        <p:sp>
          <p:nvSpPr>
            <p:cNvPr id="231" name="Line 234">
              <a:extLst>
                <a:ext uri="{FF2B5EF4-FFF2-40B4-BE49-F238E27FC236}">
                  <a16:creationId xmlns:a16="http://schemas.microsoft.com/office/drawing/2014/main" id="{6263F66B-975F-ED4E-A435-72EC3CB4531E}"/>
                </a:ext>
              </a:extLst>
            </p:cNvPr>
            <p:cNvSpPr>
              <a:spLocks noChangeShapeType="1"/>
            </p:cNvSpPr>
            <p:nvPr/>
          </p:nvSpPr>
          <p:spPr bwMode="auto">
            <a:xfrm>
              <a:off x="1700" y="1504"/>
              <a:ext cx="104"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232" name="Line 235">
              <a:extLst>
                <a:ext uri="{FF2B5EF4-FFF2-40B4-BE49-F238E27FC236}">
                  <a16:creationId xmlns:a16="http://schemas.microsoft.com/office/drawing/2014/main" id="{1E903AD6-EBEF-CE47-A65D-2A91B804E46F}"/>
                </a:ext>
              </a:extLst>
            </p:cNvPr>
            <p:cNvSpPr>
              <a:spLocks noChangeShapeType="1"/>
            </p:cNvSpPr>
            <p:nvPr/>
          </p:nvSpPr>
          <p:spPr bwMode="auto">
            <a:xfrm>
              <a:off x="876" y="1504"/>
              <a:ext cx="815"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233" name="Rectangle 236">
              <a:extLst>
                <a:ext uri="{FF2B5EF4-FFF2-40B4-BE49-F238E27FC236}">
                  <a16:creationId xmlns:a16="http://schemas.microsoft.com/office/drawing/2014/main" id="{6E50C8FF-FDFA-234F-B455-D3131AAEBE2C}"/>
                </a:ext>
              </a:extLst>
            </p:cNvPr>
            <p:cNvSpPr>
              <a:spLocks noChangeArrowheads="1"/>
            </p:cNvSpPr>
            <p:nvPr/>
          </p:nvSpPr>
          <p:spPr bwMode="auto">
            <a:xfrm>
              <a:off x="688" y="1432"/>
              <a:ext cx="242" cy="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275" tIns="20223" rIns="14275" bIns="20223"/>
            <a:lstStyle/>
            <a:p>
              <a:pPr>
                <a:lnSpc>
                  <a:spcPts val="1199"/>
                </a:lnSpc>
                <a:defRPr/>
              </a:pPr>
              <a:r>
                <a:rPr lang="en-US" altLang="ko-KR" sz="1049">
                  <a:solidFill>
                    <a:srgbClr val="000000"/>
                  </a:solidFill>
                  <a:latin typeface="Tahoma" panose="020B0604030504040204" pitchFamily="34" charset="0"/>
                  <a:ea typeface="굴림" panose="020B0600000101010101" pitchFamily="50" charset="-127"/>
                </a:rPr>
                <a:t>Ci</a:t>
              </a:r>
            </a:p>
          </p:txBody>
        </p:sp>
        <p:sp>
          <p:nvSpPr>
            <p:cNvPr id="234" name="Line 237">
              <a:extLst>
                <a:ext uri="{FF2B5EF4-FFF2-40B4-BE49-F238E27FC236}">
                  <a16:creationId xmlns:a16="http://schemas.microsoft.com/office/drawing/2014/main" id="{A81EDC7D-946C-274F-9001-BD18C4FA3AAD}"/>
                </a:ext>
              </a:extLst>
            </p:cNvPr>
            <p:cNvSpPr>
              <a:spLocks noChangeShapeType="1"/>
            </p:cNvSpPr>
            <p:nvPr/>
          </p:nvSpPr>
          <p:spPr bwMode="auto">
            <a:xfrm>
              <a:off x="2252" y="1448"/>
              <a:ext cx="101"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235" name="Rectangle 238">
              <a:extLst>
                <a:ext uri="{FF2B5EF4-FFF2-40B4-BE49-F238E27FC236}">
                  <a16:creationId xmlns:a16="http://schemas.microsoft.com/office/drawing/2014/main" id="{2E0817A6-1728-4343-8D02-CA46E50BDA68}"/>
                </a:ext>
              </a:extLst>
            </p:cNvPr>
            <p:cNvSpPr>
              <a:spLocks noChangeArrowheads="1"/>
            </p:cNvSpPr>
            <p:nvPr/>
          </p:nvSpPr>
          <p:spPr bwMode="auto">
            <a:xfrm>
              <a:off x="2360" y="1377"/>
              <a:ext cx="1176"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275" tIns="20223" rIns="14275" bIns="20223"/>
            <a:lstStyle/>
            <a:p>
              <a:pPr>
                <a:lnSpc>
                  <a:spcPts val="1199"/>
                </a:lnSpc>
                <a:defRPr/>
              </a:pPr>
              <a:r>
                <a:rPr lang="en-US" altLang="ko-KR" sz="1049">
                  <a:solidFill>
                    <a:srgbClr val="000000"/>
                  </a:solidFill>
                  <a:latin typeface="Tahoma" panose="020B0604030504040204" pitchFamily="34" charset="0"/>
                  <a:ea typeface="굴림" panose="020B0600000101010101" pitchFamily="50" charset="-127"/>
                </a:rPr>
                <a:t>Si @ 2 gate delays</a:t>
              </a:r>
            </a:p>
          </p:txBody>
        </p:sp>
        <p:sp>
          <p:nvSpPr>
            <p:cNvPr id="236" name="Line 239">
              <a:extLst>
                <a:ext uri="{FF2B5EF4-FFF2-40B4-BE49-F238E27FC236}">
                  <a16:creationId xmlns:a16="http://schemas.microsoft.com/office/drawing/2014/main" id="{9AB5053E-E2DC-5446-93FE-08EE4E8E1A98}"/>
                </a:ext>
              </a:extLst>
            </p:cNvPr>
            <p:cNvSpPr>
              <a:spLocks noChangeShapeType="1"/>
            </p:cNvSpPr>
            <p:nvPr/>
          </p:nvSpPr>
          <p:spPr bwMode="auto">
            <a:xfrm>
              <a:off x="1044" y="1249"/>
              <a:ext cx="104"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237" name="Rectangle 240">
              <a:extLst>
                <a:ext uri="{FF2B5EF4-FFF2-40B4-BE49-F238E27FC236}">
                  <a16:creationId xmlns:a16="http://schemas.microsoft.com/office/drawing/2014/main" id="{7615463E-2D36-F94D-A5E5-DF1C0D2E891F}"/>
                </a:ext>
              </a:extLst>
            </p:cNvPr>
            <p:cNvSpPr>
              <a:spLocks noChangeArrowheads="1"/>
            </p:cNvSpPr>
            <p:nvPr/>
          </p:nvSpPr>
          <p:spPr bwMode="auto">
            <a:xfrm>
              <a:off x="1030" y="1245"/>
              <a:ext cx="24" cy="16"/>
            </a:xfrm>
            <a:prstGeom prst="rect">
              <a:avLst/>
            </a:prstGeom>
            <a:solidFill>
              <a:srgbClr val="000000"/>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endParaRPr lang="ko-KR" altLang="en-US" sz="1747" b="0">
                <a:solidFill>
                  <a:srgbClr val="000000"/>
                </a:solidFill>
                <a:latin typeface="Times New Roman" panose="02020603050405020304" pitchFamily="18" charset="0"/>
                <a:ea typeface="굴림" panose="020B0600000101010101" pitchFamily="50" charset="-127"/>
              </a:endParaRPr>
            </a:p>
          </p:txBody>
        </p:sp>
        <p:sp>
          <p:nvSpPr>
            <p:cNvPr id="238" name="Line 241">
              <a:extLst>
                <a:ext uri="{FF2B5EF4-FFF2-40B4-BE49-F238E27FC236}">
                  <a16:creationId xmlns:a16="http://schemas.microsoft.com/office/drawing/2014/main" id="{F668062F-50DD-F341-8467-A4D9EFFF0393}"/>
                </a:ext>
              </a:extLst>
            </p:cNvPr>
            <p:cNvSpPr>
              <a:spLocks noChangeShapeType="1"/>
            </p:cNvSpPr>
            <p:nvPr/>
          </p:nvSpPr>
          <p:spPr bwMode="auto">
            <a:xfrm>
              <a:off x="1156" y="1711"/>
              <a:ext cx="95"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239" name="Line 242">
              <a:extLst>
                <a:ext uri="{FF2B5EF4-FFF2-40B4-BE49-F238E27FC236}">
                  <a16:creationId xmlns:a16="http://schemas.microsoft.com/office/drawing/2014/main" id="{D748A918-B8DA-A343-A7EC-D759F462EDE6}"/>
                </a:ext>
              </a:extLst>
            </p:cNvPr>
            <p:cNvSpPr>
              <a:spLocks noChangeShapeType="1"/>
            </p:cNvSpPr>
            <p:nvPr/>
          </p:nvSpPr>
          <p:spPr bwMode="auto">
            <a:xfrm>
              <a:off x="1044" y="1711"/>
              <a:ext cx="104"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240" name="Line 243">
              <a:extLst>
                <a:ext uri="{FF2B5EF4-FFF2-40B4-BE49-F238E27FC236}">
                  <a16:creationId xmlns:a16="http://schemas.microsoft.com/office/drawing/2014/main" id="{33572769-1B20-3D4C-8261-BEA4E5F39197}"/>
                </a:ext>
              </a:extLst>
            </p:cNvPr>
            <p:cNvSpPr>
              <a:spLocks noChangeShapeType="1"/>
            </p:cNvSpPr>
            <p:nvPr/>
          </p:nvSpPr>
          <p:spPr bwMode="auto">
            <a:xfrm>
              <a:off x="1039" y="1253"/>
              <a:ext cx="0" cy="456"/>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241" name="Line 244">
              <a:extLst>
                <a:ext uri="{FF2B5EF4-FFF2-40B4-BE49-F238E27FC236}">
                  <a16:creationId xmlns:a16="http://schemas.microsoft.com/office/drawing/2014/main" id="{5D7A628B-E069-B24A-BAA1-11321B7522D9}"/>
                </a:ext>
              </a:extLst>
            </p:cNvPr>
            <p:cNvSpPr>
              <a:spLocks noChangeShapeType="1"/>
            </p:cNvSpPr>
            <p:nvPr/>
          </p:nvSpPr>
          <p:spPr bwMode="auto">
            <a:xfrm>
              <a:off x="876" y="1249"/>
              <a:ext cx="16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242" name="Rectangle 245">
              <a:extLst>
                <a:ext uri="{FF2B5EF4-FFF2-40B4-BE49-F238E27FC236}">
                  <a16:creationId xmlns:a16="http://schemas.microsoft.com/office/drawing/2014/main" id="{2B56FA19-C642-5745-B128-51A627677B9C}"/>
                </a:ext>
              </a:extLst>
            </p:cNvPr>
            <p:cNvSpPr>
              <a:spLocks noChangeArrowheads="1"/>
            </p:cNvSpPr>
            <p:nvPr/>
          </p:nvSpPr>
          <p:spPr bwMode="auto">
            <a:xfrm>
              <a:off x="688" y="1176"/>
              <a:ext cx="255" cy="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275" tIns="20223" rIns="14275" bIns="20223"/>
            <a:lstStyle/>
            <a:p>
              <a:pPr>
                <a:lnSpc>
                  <a:spcPts val="1199"/>
                </a:lnSpc>
                <a:defRPr/>
              </a:pPr>
              <a:r>
                <a:rPr lang="en-US" altLang="ko-KR" sz="1049">
                  <a:solidFill>
                    <a:srgbClr val="000000"/>
                  </a:solidFill>
                  <a:latin typeface="Tahoma" panose="020B0604030504040204" pitchFamily="34" charset="0"/>
                  <a:ea typeface="굴림" panose="020B0600000101010101" pitchFamily="50" charset="-127"/>
                </a:rPr>
                <a:t>Bi</a:t>
              </a:r>
            </a:p>
          </p:txBody>
        </p:sp>
        <p:sp>
          <p:nvSpPr>
            <p:cNvPr id="243" name="Line 246">
              <a:extLst>
                <a:ext uri="{FF2B5EF4-FFF2-40B4-BE49-F238E27FC236}">
                  <a16:creationId xmlns:a16="http://schemas.microsoft.com/office/drawing/2014/main" id="{9EA25C90-7C86-B642-8688-A77F5E82CF04}"/>
                </a:ext>
              </a:extLst>
            </p:cNvPr>
            <p:cNvSpPr>
              <a:spLocks noChangeShapeType="1"/>
            </p:cNvSpPr>
            <p:nvPr/>
          </p:nvSpPr>
          <p:spPr bwMode="auto">
            <a:xfrm>
              <a:off x="1044" y="1144"/>
              <a:ext cx="104"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244" name="Line 247">
              <a:extLst>
                <a:ext uri="{FF2B5EF4-FFF2-40B4-BE49-F238E27FC236}">
                  <a16:creationId xmlns:a16="http://schemas.microsoft.com/office/drawing/2014/main" id="{4684ED24-28FF-B042-BA99-094E3B095FD6}"/>
                </a:ext>
              </a:extLst>
            </p:cNvPr>
            <p:cNvSpPr>
              <a:spLocks noChangeShapeType="1"/>
            </p:cNvSpPr>
            <p:nvPr/>
          </p:nvSpPr>
          <p:spPr bwMode="auto">
            <a:xfrm>
              <a:off x="1156" y="1816"/>
              <a:ext cx="95"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245" name="Line 248">
              <a:extLst>
                <a:ext uri="{FF2B5EF4-FFF2-40B4-BE49-F238E27FC236}">
                  <a16:creationId xmlns:a16="http://schemas.microsoft.com/office/drawing/2014/main" id="{1B73E498-9394-7949-8D60-1E0C707FE022}"/>
                </a:ext>
              </a:extLst>
            </p:cNvPr>
            <p:cNvSpPr>
              <a:spLocks noChangeShapeType="1"/>
            </p:cNvSpPr>
            <p:nvPr/>
          </p:nvSpPr>
          <p:spPr bwMode="auto">
            <a:xfrm>
              <a:off x="876" y="1144"/>
              <a:ext cx="49"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246" name="Rectangle 249" descr="25%">
              <a:extLst>
                <a:ext uri="{FF2B5EF4-FFF2-40B4-BE49-F238E27FC236}">
                  <a16:creationId xmlns:a16="http://schemas.microsoft.com/office/drawing/2014/main" id="{75576C43-89F9-8B40-B206-164A8BDF801C}"/>
                </a:ext>
              </a:extLst>
            </p:cNvPr>
            <p:cNvSpPr>
              <a:spLocks noChangeArrowheads="1"/>
            </p:cNvSpPr>
            <p:nvPr/>
          </p:nvSpPr>
          <p:spPr bwMode="auto">
            <a:xfrm>
              <a:off x="926" y="1140"/>
              <a:ext cx="16" cy="16"/>
            </a:xfrm>
            <a:prstGeom prst="rect">
              <a:avLst/>
            </a:prstGeom>
            <a:blipFill dpi="0" rotWithShape="0">
              <a:blip r:embed="rId2"/>
              <a:srcRect/>
              <a:tile tx="0" ty="0" sx="100000" sy="100000" flip="none" algn="tl"/>
            </a:blip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endParaRPr lang="ko-KR" altLang="en-US" sz="1747" b="0">
                <a:solidFill>
                  <a:srgbClr val="000000"/>
                </a:solidFill>
                <a:latin typeface="Times New Roman" panose="02020603050405020304" pitchFamily="18" charset="0"/>
                <a:ea typeface="굴림" panose="020B0600000101010101" pitchFamily="50" charset="-127"/>
              </a:endParaRPr>
            </a:p>
          </p:txBody>
        </p:sp>
        <p:sp>
          <p:nvSpPr>
            <p:cNvPr id="247" name="Line 250">
              <a:extLst>
                <a:ext uri="{FF2B5EF4-FFF2-40B4-BE49-F238E27FC236}">
                  <a16:creationId xmlns:a16="http://schemas.microsoft.com/office/drawing/2014/main" id="{C09A7975-F2BD-6845-86BF-C80B106FB67E}"/>
                </a:ext>
              </a:extLst>
            </p:cNvPr>
            <p:cNvSpPr>
              <a:spLocks noChangeShapeType="1"/>
            </p:cNvSpPr>
            <p:nvPr/>
          </p:nvSpPr>
          <p:spPr bwMode="auto">
            <a:xfrm>
              <a:off x="934" y="1144"/>
              <a:ext cx="1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248" name="Line 251">
              <a:extLst>
                <a:ext uri="{FF2B5EF4-FFF2-40B4-BE49-F238E27FC236}">
                  <a16:creationId xmlns:a16="http://schemas.microsoft.com/office/drawing/2014/main" id="{FF8177E4-37CC-5545-8CAD-377309AF78A3}"/>
                </a:ext>
              </a:extLst>
            </p:cNvPr>
            <p:cNvSpPr>
              <a:spLocks noChangeShapeType="1"/>
            </p:cNvSpPr>
            <p:nvPr/>
          </p:nvSpPr>
          <p:spPr bwMode="auto">
            <a:xfrm>
              <a:off x="934" y="1816"/>
              <a:ext cx="215"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249" name="Line 252">
              <a:extLst>
                <a:ext uri="{FF2B5EF4-FFF2-40B4-BE49-F238E27FC236}">
                  <a16:creationId xmlns:a16="http://schemas.microsoft.com/office/drawing/2014/main" id="{5624E14F-EFED-6E4E-A5BB-2C7BFD7DDD5F}"/>
                </a:ext>
              </a:extLst>
            </p:cNvPr>
            <p:cNvSpPr>
              <a:spLocks noChangeShapeType="1"/>
            </p:cNvSpPr>
            <p:nvPr/>
          </p:nvSpPr>
          <p:spPr bwMode="auto">
            <a:xfrm>
              <a:off x="930" y="1148"/>
              <a:ext cx="0" cy="66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250" name="Rectangle 253">
              <a:extLst>
                <a:ext uri="{FF2B5EF4-FFF2-40B4-BE49-F238E27FC236}">
                  <a16:creationId xmlns:a16="http://schemas.microsoft.com/office/drawing/2014/main" id="{B7DAA004-0D3D-5D45-B373-3F76EC2C902F}"/>
                </a:ext>
              </a:extLst>
            </p:cNvPr>
            <p:cNvSpPr>
              <a:spLocks noChangeArrowheads="1"/>
            </p:cNvSpPr>
            <p:nvPr/>
          </p:nvSpPr>
          <p:spPr bwMode="auto">
            <a:xfrm>
              <a:off x="688" y="1064"/>
              <a:ext cx="440"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275" tIns="20223" rIns="14275" bIns="20223"/>
            <a:lstStyle/>
            <a:p>
              <a:pPr>
                <a:lnSpc>
                  <a:spcPts val="1199"/>
                </a:lnSpc>
                <a:defRPr/>
              </a:pPr>
              <a:r>
                <a:rPr lang="en-US" altLang="ko-KR" sz="1049">
                  <a:solidFill>
                    <a:srgbClr val="000000"/>
                  </a:solidFill>
                  <a:latin typeface="Tahoma" panose="020B0604030504040204" pitchFamily="34" charset="0"/>
                  <a:ea typeface="굴림" panose="020B0600000101010101" pitchFamily="50" charset="-127"/>
                </a:rPr>
                <a:t>Ai</a:t>
              </a:r>
            </a:p>
          </p:txBody>
        </p:sp>
        <p:sp>
          <p:nvSpPr>
            <p:cNvPr id="251" name="Line 254">
              <a:extLst>
                <a:ext uri="{FF2B5EF4-FFF2-40B4-BE49-F238E27FC236}">
                  <a16:creationId xmlns:a16="http://schemas.microsoft.com/office/drawing/2014/main" id="{16B46C50-5E27-E54F-B953-684550ED6692}"/>
                </a:ext>
              </a:extLst>
            </p:cNvPr>
            <p:cNvSpPr>
              <a:spLocks noChangeShapeType="1"/>
            </p:cNvSpPr>
            <p:nvPr/>
          </p:nvSpPr>
          <p:spPr bwMode="auto">
            <a:xfrm>
              <a:off x="1644" y="1760"/>
              <a:ext cx="104"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252" name="Line 255">
              <a:extLst>
                <a:ext uri="{FF2B5EF4-FFF2-40B4-BE49-F238E27FC236}">
                  <a16:creationId xmlns:a16="http://schemas.microsoft.com/office/drawing/2014/main" id="{C7BE34DC-73A9-1E46-996E-B23CE5F39232}"/>
                </a:ext>
              </a:extLst>
            </p:cNvPr>
            <p:cNvSpPr>
              <a:spLocks noChangeShapeType="1"/>
            </p:cNvSpPr>
            <p:nvPr/>
          </p:nvSpPr>
          <p:spPr bwMode="auto">
            <a:xfrm>
              <a:off x="1756" y="1760"/>
              <a:ext cx="602"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253" name="Rectangle 256">
              <a:extLst>
                <a:ext uri="{FF2B5EF4-FFF2-40B4-BE49-F238E27FC236}">
                  <a16:creationId xmlns:a16="http://schemas.microsoft.com/office/drawing/2014/main" id="{88AC8594-0C7E-924E-A51A-8D738817F7DA}"/>
                </a:ext>
              </a:extLst>
            </p:cNvPr>
            <p:cNvSpPr>
              <a:spLocks noChangeArrowheads="1"/>
            </p:cNvSpPr>
            <p:nvPr/>
          </p:nvSpPr>
          <p:spPr bwMode="auto">
            <a:xfrm>
              <a:off x="2376" y="1681"/>
              <a:ext cx="1230" cy="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275" tIns="20223" rIns="14275" bIns="20223"/>
            <a:lstStyle/>
            <a:p>
              <a:pPr>
                <a:lnSpc>
                  <a:spcPts val="1199"/>
                </a:lnSpc>
                <a:defRPr/>
              </a:pPr>
              <a:r>
                <a:rPr lang="en-US" altLang="ko-KR" sz="1049">
                  <a:solidFill>
                    <a:srgbClr val="000000"/>
                  </a:solidFill>
                  <a:latin typeface="Tahoma" panose="020B0604030504040204" pitchFamily="34" charset="0"/>
                  <a:ea typeface="굴림" panose="020B0600000101010101" pitchFamily="50" charset="-127"/>
                </a:rPr>
                <a:t>Gi @ 1 gate delay</a:t>
              </a:r>
            </a:p>
          </p:txBody>
        </p:sp>
      </p:grpSp>
      <p:grpSp>
        <p:nvGrpSpPr>
          <p:cNvPr id="303" name="그룹 302">
            <a:extLst>
              <a:ext uri="{FF2B5EF4-FFF2-40B4-BE49-F238E27FC236}">
                <a16:creationId xmlns:a16="http://schemas.microsoft.com/office/drawing/2014/main" id="{AEE3C70D-A779-DF4E-BCD6-790F8F8434CB}"/>
              </a:ext>
            </a:extLst>
          </p:cNvPr>
          <p:cNvGrpSpPr>
            <a:grpSpLocks/>
          </p:cNvGrpSpPr>
          <p:nvPr/>
        </p:nvGrpSpPr>
        <p:grpSpPr bwMode="auto">
          <a:xfrm>
            <a:off x="4270375" y="1776413"/>
            <a:ext cx="4632325" cy="3178175"/>
            <a:chOff x="4211960" y="2504603"/>
            <a:chExt cx="4572572" cy="3136782"/>
          </a:xfrm>
        </p:grpSpPr>
        <p:grpSp>
          <p:nvGrpSpPr>
            <p:cNvPr id="128007" name="그룹 253">
              <a:extLst>
                <a:ext uri="{FF2B5EF4-FFF2-40B4-BE49-F238E27FC236}">
                  <a16:creationId xmlns:a16="http://schemas.microsoft.com/office/drawing/2014/main" id="{377CF2A8-B3B6-3F45-B86A-F60F57961D25}"/>
                </a:ext>
              </a:extLst>
            </p:cNvPr>
            <p:cNvGrpSpPr>
              <a:grpSpLocks/>
            </p:cNvGrpSpPr>
            <p:nvPr/>
          </p:nvGrpSpPr>
          <p:grpSpPr bwMode="auto">
            <a:xfrm>
              <a:off x="6061398" y="2504603"/>
              <a:ext cx="2723134" cy="3136782"/>
              <a:chOff x="6061459" y="2907103"/>
              <a:chExt cx="2508008" cy="3136782"/>
            </a:xfrm>
          </p:grpSpPr>
          <p:sp>
            <p:nvSpPr>
              <p:cNvPr id="255" name="직사각형 254">
                <a:extLst>
                  <a:ext uri="{FF2B5EF4-FFF2-40B4-BE49-F238E27FC236}">
                    <a16:creationId xmlns:a16="http://schemas.microsoft.com/office/drawing/2014/main" id="{98F6B457-DD34-9A48-93D4-61975654EB80}"/>
                  </a:ext>
                </a:extLst>
              </p:cNvPr>
              <p:cNvSpPr/>
              <p:nvPr/>
            </p:nvSpPr>
            <p:spPr>
              <a:xfrm>
                <a:off x="6898208" y="2916504"/>
                <a:ext cx="851505" cy="79281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9469" tIns="34735" rIns="69469" bIns="34735"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defRPr/>
                </a:pPr>
                <a:r>
                  <a:rPr lang="en-US" altLang="ko-KR" sz="1013">
                    <a:latin typeface="Tahoma" panose="020B0604030504040204" pitchFamily="34" charset="0"/>
                    <a:ea typeface="굴림" panose="020B0600000101010101" pitchFamily="50" charset="-127"/>
                    <a:cs typeface="Tahoma" panose="020B0604030504040204" pitchFamily="34" charset="0"/>
                  </a:rPr>
                  <a:t>1b Adder</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cxnSp>
            <p:nvCxnSpPr>
              <p:cNvPr id="256" name="직선 연결선 255">
                <a:extLst>
                  <a:ext uri="{FF2B5EF4-FFF2-40B4-BE49-F238E27FC236}">
                    <a16:creationId xmlns:a16="http://schemas.microsoft.com/office/drawing/2014/main" id="{F78F1AF8-6749-7A47-92F0-02A9D83DF309}"/>
                  </a:ext>
                </a:extLst>
              </p:cNvPr>
              <p:cNvCxnSpPr/>
              <p:nvPr/>
            </p:nvCxnSpPr>
            <p:spPr>
              <a:xfrm>
                <a:off x="6424829" y="3057518"/>
                <a:ext cx="47337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직선 연결선 256">
                <a:extLst>
                  <a:ext uri="{FF2B5EF4-FFF2-40B4-BE49-F238E27FC236}">
                    <a16:creationId xmlns:a16="http://schemas.microsoft.com/office/drawing/2014/main" id="{CD7C06A1-AD21-9E45-A53B-C42699773FD0}"/>
                  </a:ext>
                </a:extLst>
              </p:cNvPr>
              <p:cNvCxnSpPr/>
              <p:nvPr/>
            </p:nvCxnSpPr>
            <p:spPr>
              <a:xfrm>
                <a:off x="6424829" y="3308210"/>
                <a:ext cx="47337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직선 연결선 257">
                <a:extLst>
                  <a:ext uri="{FF2B5EF4-FFF2-40B4-BE49-F238E27FC236}">
                    <a16:creationId xmlns:a16="http://schemas.microsoft.com/office/drawing/2014/main" id="{1B8032F7-0174-0446-AC1D-0E9FF97BDA27}"/>
                  </a:ext>
                </a:extLst>
              </p:cNvPr>
              <p:cNvCxnSpPr/>
              <p:nvPr/>
            </p:nvCxnSpPr>
            <p:spPr>
              <a:xfrm>
                <a:off x="6424829" y="3573003"/>
                <a:ext cx="47337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9" name="직선 연결선 258">
                <a:extLst>
                  <a:ext uri="{FF2B5EF4-FFF2-40B4-BE49-F238E27FC236}">
                    <a16:creationId xmlns:a16="http://schemas.microsoft.com/office/drawing/2014/main" id="{DDB6A228-602E-044D-935E-9CB906E79F04}"/>
                  </a:ext>
                </a:extLst>
              </p:cNvPr>
              <p:cNvCxnSpPr/>
              <p:nvPr/>
            </p:nvCxnSpPr>
            <p:spPr>
              <a:xfrm>
                <a:off x="7749713" y="3057518"/>
                <a:ext cx="4704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E086E283-2B8E-A347-9A9E-FF7DB6ED3F2D}"/>
                  </a:ext>
                </a:extLst>
              </p:cNvPr>
              <p:cNvCxnSpPr/>
              <p:nvPr/>
            </p:nvCxnSpPr>
            <p:spPr>
              <a:xfrm>
                <a:off x="7749713" y="3308210"/>
                <a:ext cx="4704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47EA210C-3B0B-804C-9627-532526CE349D}"/>
                  </a:ext>
                </a:extLst>
              </p:cNvPr>
              <p:cNvCxnSpPr/>
              <p:nvPr/>
            </p:nvCxnSpPr>
            <p:spPr>
              <a:xfrm>
                <a:off x="7749713" y="3573003"/>
                <a:ext cx="4704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8626" name="TextBox 261">
                <a:extLst>
                  <a:ext uri="{FF2B5EF4-FFF2-40B4-BE49-F238E27FC236}">
                    <a16:creationId xmlns:a16="http://schemas.microsoft.com/office/drawing/2014/main" id="{EB22B11A-8F9C-C744-8296-C73319BF1ACF}"/>
                  </a:ext>
                </a:extLst>
              </p:cNvPr>
              <p:cNvSpPr txBox="1">
                <a:spLocks noChangeArrowheads="1"/>
              </p:cNvSpPr>
              <p:nvPr/>
            </p:nvSpPr>
            <p:spPr bwMode="auto">
              <a:xfrm>
                <a:off x="6066908" y="2911803"/>
                <a:ext cx="287203" cy="247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Ai</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sp>
            <p:nvSpPr>
              <p:cNvPr id="68627" name="TextBox 262">
                <a:extLst>
                  <a:ext uri="{FF2B5EF4-FFF2-40B4-BE49-F238E27FC236}">
                    <a16:creationId xmlns:a16="http://schemas.microsoft.com/office/drawing/2014/main" id="{F46550B6-E0D8-284E-85B5-764642B0FFFA}"/>
                  </a:ext>
                </a:extLst>
              </p:cNvPr>
              <p:cNvSpPr txBox="1">
                <a:spLocks noChangeArrowheads="1"/>
              </p:cNvSpPr>
              <p:nvPr/>
            </p:nvSpPr>
            <p:spPr bwMode="auto">
              <a:xfrm>
                <a:off x="6065465" y="3175029"/>
                <a:ext cx="288646" cy="249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Bi</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sp>
            <p:nvSpPr>
              <p:cNvPr id="68628" name="TextBox 263">
                <a:extLst>
                  <a:ext uri="{FF2B5EF4-FFF2-40B4-BE49-F238E27FC236}">
                    <a16:creationId xmlns:a16="http://schemas.microsoft.com/office/drawing/2014/main" id="{185D3F78-721A-D945-BCFC-70612E9756BA}"/>
                  </a:ext>
                </a:extLst>
              </p:cNvPr>
              <p:cNvSpPr txBox="1">
                <a:spLocks noChangeArrowheads="1"/>
              </p:cNvSpPr>
              <p:nvPr/>
            </p:nvSpPr>
            <p:spPr bwMode="auto">
              <a:xfrm>
                <a:off x="6065465" y="3436690"/>
                <a:ext cx="285759" cy="24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Ci</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sp>
            <p:nvSpPr>
              <p:cNvPr id="68629" name="TextBox 264">
                <a:extLst>
                  <a:ext uri="{FF2B5EF4-FFF2-40B4-BE49-F238E27FC236}">
                    <a16:creationId xmlns:a16="http://schemas.microsoft.com/office/drawing/2014/main" id="{BB6ACE42-590C-6440-AE29-0696A2567217}"/>
                  </a:ext>
                </a:extLst>
              </p:cNvPr>
              <p:cNvSpPr txBox="1">
                <a:spLocks noChangeArrowheads="1"/>
              </p:cNvSpPr>
              <p:nvPr/>
            </p:nvSpPr>
            <p:spPr bwMode="auto">
              <a:xfrm>
                <a:off x="8247627" y="2907103"/>
                <a:ext cx="282873" cy="247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Pi</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sp>
            <p:nvSpPr>
              <p:cNvPr id="68630" name="TextBox 265">
                <a:extLst>
                  <a:ext uri="{FF2B5EF4-FFF2-40B4-BE49-F238E27FC236}">
                    <a16:creationId xmlns:a16="http://schemas.microsoft.com/office/drawing/2014/main" id="{65F3C0DB-F9FD-634C-8876-1CFCE8E94DD5}"/>
                  </a:ext>
                </a:extLst>
              </p:cNvPr>
              <p:cNvSpPr txBox="1">
                <a:spLocks noChangeArrowheads="1"/>
              </p:cNvSpPr>
              <p:nvPr/>
            </p:nvSpPr>
            <p:spPr bwMode="auto">
              <a:xfrm>
                <a:off x="8247627" y="3170329"/>
                <a:ext cx="279986" cy="24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Si</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sp>
            <p:nvSpPr>
              <p:cNvPr id="68631" name="TextBox 266">
                <a:extLst>
                  <a:ext uri="{FF2B5EF4-FFF2-40B4-BE49-F238E27FC236}">
                    <a16:creationId xmlns:a16="http://schemas.microsoft.com/office/drawing/2014/main" id="{407EBBC9-A2CE-4B41-B367-9EB85784591E}"/>
                  </a:ext>
                </a:extLst>
              </p:cNvPr>
              <p:cNvSpPr txBox="1">
                <a:spLocks noChangeArrowheads="1"/>
              </p:cNvSpPr>
              <p:nvPr/>
            </p:nvSpPr>
            <p:spPr bwMode="auto">
              <a:xfrm>
                <a:off x="8247627" y="3431989"/>
                <a:ext cx="294419" cy="249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Gi</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sp>
            <p:nvSpPr>
              <p:cNvPr id="268" name="직사각형 267">
                <a:extLst>
                  <a:ext uri="{FF2B5EF4-FFF2-40B4-BE49-F238E27FC236}">
                    <a16:creationId xmlns:a16="http://schemas.microsoft.com/office/drawing/2014/main" id="{E104B4B4-A1E9-294B-ACA3-63A294E4A9A8}"/>
                  </a:ext>
                </a:extLst>
              </p:cNvPr>
              <p:cNvSpPr/>
              <p:nvPr/>
            </p:nvSpPr>
            <p:spPr>
              <a:xfrm>
                <a:off x="6898208" y="4038350"/>
                <a:ext cx="851505" cy="200553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9469" tIns="34735" rIns="69469" bIns="34735"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defRPr/>
                </a:pPr>
                <a:r>
                  <a:rPr lang="en-US" altLang="ko-KR" sz="1013">
                    <a:latin typeface="Tahoma" panose="020B0604030504040204" pitchFamily="34" charset="0"/>
                    <a:ea typeface="굴림" panose="020B0600000101010101" pitchFamily="50" charset="-127"/>
                    <a:cs typeface="Tahoma" panose="020B0604030504040204" pitchFamily="34" charset="0"/>
                  </a:rPr>
                  <a:t>4b Carry Lookahead logic</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cxnSp>
            <p:nvCxnSpPr>
              <p:cNvPr id="269" name="직선 연결선 268">
                <a:extLst>
                  <a:ext uri="{FF2B5EF4-FFF2-40B4-BE49-F238E27FC236}">
                    <a16:creationId xmlns:a16="http://schemas.microsoft.com/office/drawing/2014/main" id="{85122003-EB34-374C-802B-B9110F415D7C}"/>
                  </a:ext>
                </a:extLst>
              </p:cNvPr>
              <p:cNvCxnSpPr/>
              <p:nvPr/>
            </p:nvCxnSpPr>
            <p:spPr>
              <a:xfrm>
                <a:off x="6419056" y="4149594"/>
                <a:ext cx="47193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 name="직선 연결선 269">
                <a:extLst>
                  <a:ext uri="{FF2B5EF4-FFF2-40B4-BE49-F238E27FC236}">
                    <a16:creationId xmlns:a16="http://schemas.microsoft.com/office/drawing/2014/main" id="{DB87DD8A-3223-534C-8F60-70DA9D167877}"/>
                  </a:ext>
                </a:extLst>
              </p:cNvPr>
              <p:cNvCxnSpPr/>
              <p:nvPr/>
            </p:nvCxnSpPr>
            <p:spPr>
              <a:xfrm>
                <a:off x="7745384" y="4223235"/>
                <a:ext cx="4704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8635" name="TextBox 270">
                <a:extLst>
                  <a:ext uri="{FF2B5EF4-FFF2-40B4-BE49-F238E27FC236}">
                    <a16:creationId xmlns:a16="http://schemas.microsoft.com/office/drawing/2014/main" id="{833305B1-62E9-FD48-9CFB-A0D0B06AC40C}"/>
                  </a:ext>
                </a:extLst>
              </p:cNvPr>
              <p:cNvSpPr txBox="1">
                <a:spLocks noChangeArrowheads="1"/>
              </p:cNvSpPr>
              <p:nvPr/>
            </p:nvSpPr>
            <p:spPr bwMode="auto">
              <a:xfrm>
                <a:off x="6061135" y="4038350"/>
                <a:ext cx="326170" cy="24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C0</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sp>
            <p:nvSpPr>
              <p:cNvPr id="68636" name="TextBox 271">
                <a:extLst>
                  <a:ext uri="{FF2B5EF4-FFF2-40B4-BE49-F238E27FC236}">
                    <a16:creationId xmlns:a16="http://schemas.microsoft.com/office/drawing/2014/main" id="{07F05AD0-6996-1F43-9262-4FE6A7C0FE8A}"/>
                  </a:ext>
                </a:extLst>
              </p:cNvPr>
              <p:cNvSpPr txBox="1">
                <a:spLocks noChangeArrowheads="1"/>
              </p:cNvSpPr>
              <p:nvPr/>
            </p:nvSpPr>
            <p:spPr bwMode="auto">
              <a:xfrm>
                <a:off x="8243297" y="4072820"/>
                <a:ext cx="326170" cy="247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C1</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cxnSp>
            <p:nvCxnSpPr>
              <p:cNvPr id="273" name="직선 연결선 272">
                <a:extLst>
                  <a:ext uri="{FF2B5EF4-FFF2-40B4-BE49-F238E27FC236}">
                    <a16:creationId xmlns:a16="http://schemas.microsoft.com/office/drawing/2014/main" id="{C984D0D4-C4F7-B140-97F3-CE06D14F42C5}"/>
                  </a:ext>
                </a:extLst>
              </p:cNvPr>
              <p:cNvCxnSpPr/>
              <p:nvPr/>
            </p:nvCxnSpPr>
            <p:spPr>
              <a:xfrm>
                <a:off x="6419056" y="4348581"/>
                <a:ext cx="47193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8638" name="TextBox 273">
                <a:extLst>
                  <a:ext uri="{FF2B5EF4-FFF2-40B4-BE49-F238E27FC236}">
                    <a16:creationId xmlns:a16="http://schemas.microsoft.com/office/drawing/2014/main" id="{579F56C4-5236-1945-A01E-67F767AEB67D}"/>
                  </a:ext>
                </a:extLst>
              </p:cNvPr>
              <p:cNvSpPr txBox="1">
                <a:spLocks noChangeArrowheads="1"/>
              </p:cNvSpPr>
              <p:nvPr/>
            </p:nvSpPr>
            <p:spPr bwMode="auto">
              <a:xfrm>
                <a:off x="6061135" y="4238904"/>
                <a:ext cx="324727" cy="247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P0</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cxnSp>
            <p:nvCxnSpPr>
              <p:cNvPr id="275" name="직선 연결선 274">
                <a:extLst>
                  <a:ext uri="{FF2B5EF4-FFF2-40B4-BE49-F238E27FC236}">
                    <a16:creationId xmlns:a16="http://schemas.microsoft.com/office/drawing/2014/main" id="{2AF02039-C347-AD40-8ECF-E0335B073778}"/>
                  </a:ext>
                </a:extLst>
              </p:cNvPr>
              <p:cNvCxnSpPr/>
              <p:nvPr/>
            </p:nvCxnSpPr>
            <p:spPr>
              <a:xfrm>
                <a:off x="6419056" y="4478627"/>
                <a:ext cx="47193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8640" name="TextBox 275">
                <a:extLst>
                  <a:ext uri="{FF2B5EF4-FFF2-40B4-BE49-F238E27FC236}">
                    <a16:creationId xmlns:a16="http://schemas.microsoft.com/office/drawing/2014/main" id="{CE180C0F-554D-7142-9BDC-0D1FCB046E25}"/>
                  </a:ext>
                </a:extLst>
              </p:cNvPr>
              <p:cNvSpPr txBox="1">
                <a:spLocks noChangeArrowheads="1"/>
              </p:cNvSpPr>
              <p:nvPr/>
            </p:nvSpPr>
            <p:spPr bwMode="auto">
              <a:xfrm>
                <a:off x="6061135" y="4368949"/>
                <a:ext cx="334829" cy="249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G0</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cxnSp>
            <p:nvCxnSpPr>
              <p:cNvPr id="279" name="직선 연결선 278">
                <a:extLst>
                  <a:ext uri="{FF2B5EF4-FFF2-40B4-BE49-F238E27FC236}">
                    <a16:creationId xmlns:a16="http://schemas.microsoft.com/office/drawing/2014/main" id="{A6DC8538-3DB2-AB42-97CF-83BA0960FC25}"/>
                  </a:ext>
                </a:extLst>
              </p:cNvPr>
              <p:cNvCxnSpPr/>
              <p:nvPr/>
            </p:nvCxnSpPr>
            <p:spPr>
              <a:xfrm>
                <a:off x="6419056" y="4810794"/>
                <a:ext cx="47193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8642" name="TextBox 279">
                <a:extLst>
                  <a:ext uri="{FF2B5EF4-FFF2-40B4-BE49-F238E27FC236}">
                    <a16:creationId xmlns:a16="http://schemas.microsoft.com/office/drawing/2014/main" id="{FE0586DB-C948-964C-ABE3-8BFDD41C4400}"/>
                  </a:ext>
                </a:extLst>
              </p:cNvPr>
              <p:cNvSpPr txBox="1">
                <a:spLocks noChangeArrowheads="1"/>
              </p:cNvSpPr>
              <p:nvPr/>
            </p:nvSpPr>
            <p:spPr bwMode="auto">
              <a:xfrm>
                <a:off x="6061135" y="4699550"/>
                <a:ext cx="324727" cy="247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P1</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cxnSp>
            <p:nvCxnSpPr>
              <p:cNvPr id="281" name="직선 연결선 280">
                <a:extLst>
                  <a:ext uri="{FF2B5EF4-FFF2-40B4-BE49-F238E27FC236}">
                    <a16:creationId xmlns:a16="http://schemas.microsoft.com/office/drawing/2014/main" id="{FBDD73C2-D833-BE45-A1BF-70062B0289A3}"/>
                  </a:ext>
                </a:extLst>
              </p:cNvPr>
              <p:cNvCxnSpPr/>
              <p:nvPr/>
            </p:nvCxnSpPr>
            <p:spPr>
              <a:xfrm>
                <a:off x="6419056" y="4940841"/>
                <a:ext cx="47193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8644" name="TextBox 281">
                <a:extLst>
                  <a:ext uri="{FF2B5EF4-FFF2-40B4-BE49-F238E27FC236}">
                    <a16:creationId xmlns:a16="http://schemas.microsoft.com/office/drawing/2014/main" id="{3F714C56-32DC-194B-A5A2-2BE896D705F0}"/>
                  </a:ext>
                </a:extLst>
              </p:cNvPr>
              <p:cNvSpPr txBox="1">
                <a:spLocks noChangeArrowheads="1"/>
              </p:cNvSpPr>
              <p:nvPr/>
            </p:nvSpPr>
            <p:spPr bwMode="auto">
              <a:xfrm>
                <a:off x="6061135" y="4829596"/>
                <a:ext cx="334829" cy="247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G1</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cxnSp>
            <p:nvCxnSpPr>
              <p:cNvPr id="285" name="직선 연결선 284">
                <a:extLst>
                  <a:ext uri="{FF2B5EF4-FFF2-40B4-BE49-F238E27FC236}">
                    <a16:creationId xmlns:a16="http://schemas.microsoft.com/office/drawing/2014/main" id="{A8E04DF6-A1E9-174F-9A4B-DC1FB2DD61FF}"/>
                  </a:ext>
                </a:extLst>
              </p:cNvPr>
              <p:cNvCxnSpPr/>
              <p:nvPr/>
            </p:nvCxnSpPr>
            <p:spPr>
              <a:xfrm>
                <a:off x="6419056" y="5273008"/>
                <a:ext cx="47193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8646" name="TextBox 285">
                <a:extLst>
                  <a:ext uri="{FF2B5EF4-FFF2-40B4-BE49-F238E27FC236}">
                    <a16:creationId xmlns:a16="http://schemas.microsoft.com/office/drawing/2014/main" id="{0BB3B887-8B18-BD4B-B480-F423CAC8E132}"/>
                  </a:ext>
                </a:extLst>
              </p:cNvPr>
              <p:cNvSpPr txBox="1">
                <a:spLocks noChangeArrowheads="1"/>
              </p:cNvSpPr>
              <p:nvPr/>
            </p:nvSpPr>
            <p:spPr bwMode="auto">
              <a:xfrm>
                <a:off x="6061135" y="5161762"/>
                <a:ext cx="324727" cy="247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P2</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cxnSp>
            <p:nvCxnSpPr>
              <p:cNvPr id="287" name="직선 연결선 286">
                <a:extLst>
                  <a:ext uri="{FF2B5EF4-FFF2-40B4-BE49-F238E27FC236}">
                    <a16:creationId xmlns:a16="http://schemas.microsoft.com/office/drawing/2014/main" id="{D0296259-9E41-F24E-B543-AC28BB54A163}"/>
                  </a:ext>
                </a:extLst>
              </p:cNvPr>
              <p:cNvCxnSpPr/>
              <p:nvPr/>
            </p:nvCxnSpPr>
            <p:spPr>
              <a:xfrm>
                <a:off x="6419056" y="5403053"/>
                <a:ext cx="47193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8648" name="TextBox 287">
                <a:extLst>
                  <a:ext uri="{FF2B5EF4-FFF2-40B4-BE49-F238E27FC236}">
                    <a16:creationId xmlns:a16="http://schemas.microsoft.com/office/drawing/2014/main" id="{5A1CCEAE-D90D-DE46-ACF7-A11ABCE5B758}"/>
                  </a:ext>
                </a:extLst>
              </p:cNvPr>
              <p:cNvSpPr txBox="1">
                <a:spLocks noChangeArrowheads="1"/>
              </p:cNvSpPr>
              <p:nvPr/>
            </p:nvSpPr>
            <p:spPr bwMode="auto">
              <a:xfrm>
                <a:off x="6061135" y="5291809"/>
                <a:ext cx="334829" cy="247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G2</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cxnSp>
            <p:nvCxnSpPr>
              <p:cNvPr id="291" name="직선 연결선 290">
                <a:extLst>
                  <a:ext uri="{FF2B5EF4-FFF2-40B4-BE49-F238E27FC236}">
                    <a16:creationId xmlns:a16="http://schemas.microsoft.com/office/drawing/2014/main" id="{45C3BC80-D557-D44E-AB8D-4F66922F2789}"/>
                  </a:ext>
                </a:extLst>
              </p:cNvPr>
              <p:cNvCxnSpPr/>
              <p:nvPr/>
            </p:nvCxnSpPr>
            <p:spPr>
              <a:xfrm>
                <a:off x="6419056" y="5728953"/>
                <a:ext cx="47193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8650" name="TextBox 291">
                <a:extLst>
                  <a:ext uri="{FF2B5EF4-FFF2-40B4-BE49-F238E27FC236}">
                    <a16:creationId xmlns:a16="http://schemas.microsoft.com/office/drawing/2014/main" id="{A116A946-8868-B647-B645-2A4CFB37A896}"/>
                  </a:ext>
                </a:extLst>
              </p:cNvPr>
              <p:cNvSpPr txBox="1">
                <a:spLocks noChangeArrowheads="1"/>
              </p:cNvSpPr>
              <p:nvPr/>
            </p:nvSpPr>
            <p:spPr bwMode="auto">
              <a:xfrm>
                <a:off x="6061135" y="5619275"/>
                <a:ext cx="324727" cy="249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P3</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cxnSp>
            <p:nvCxnSpPr>
              <p:cNvPr id="293" name="직선 연결선 292">
                <a:extLst>
                  <a:ext uri="{FF2B5EF4-FFF2-40B4-BE49-F238E27FC236}">
                    <a16:creationId xmlns:a16="http://schemas.microsoft.com/office/drawing/2014/main" id="{951A3EC1-165D-B746-878E-8D3B9D3C50C9}"/>
                  </a:ext>
                </a:extLst>
              </p:cNvPr>
              <p:cNvCxnSpPr/>
              <p:nvPr/>
            </p:nvCxnSpPr>
            <p:spPr>
              <a:xfrm>
                <a:off x="6419056" y="5859000"/>
                <a:ext cx="47193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8652" name="TextBox 293">
                <a:extLst>
                  <a:ext uri="{FF2B5EF4-FFF2-40B4-BE49-F238E27FC236}">
                    <a16:creationId xmlns:a16="http://schemas.microsoft.com/office/drawing/2014/main" id="{2157543C-FEBB-E346-958A-CB9E517FFD41}"/>
                  </a:ext>
                </a:extLst>
              </p:cNvPr>
              <p:cNvSpPr txBox="1">
                <a:spLocks noChangeArrowheads="1"/>
              </p:cNvSpPr>
              <p:nvPr/>
            </p:nvSpPr>
            <p:spPr bwMode="auto">
              <a:xfrm>
                <a:off x="6061135" y="5750888"/>
                <a:ext cx="334829" cy="247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G3</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cxnSp>
            <p:nvCxnSpPr>
              <p:cNvPr id="295" name="직선 연결선 294">
                <a:extLst>
                  <a:ext uri="{FF2B5EF4-FFF2-40B4-BE49-F238E27FC236}">
                    <a16:creationId xmlns:a16="http://schemas.microsoft.com/office/drawing/2014/main" id="{64568011-0393-7E4B-82CE-B9CE91B5E54E}"/>
                  </a:ext>
                </a:extLst>
              </p:cNvPr>
              <p:cNvCxnSpPr/>
              <p:nvPr/>
            </p:nvCxnSpPr>
            <p:spPr>
              <a:xfrm>
                <a:off x="7745384" y="4738720"/>
                <a:ext cx="4704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8654" name="TextBox 295">
                <a:extLst>
                  <a:ext uri="{FF2B5EF4-FFF2-40B4-BE49-F238E27FC236}">
                    <a16:creationId xmlns:a16="http://schemas.microsoft.com/office/drawing/2014/main" id="{DF805032-2C3C-7A48-A20D-8F40C8AB8D85}"/>
                  </a:ext>
                </a:extLst>
              </p:cNvPr>
              <p:cNvSpPr txBox="1">
                <a:spLocks noChangeArrowheads="1"/>
              </p:cNvSpPr>
              <p:nvPr/>
            </p:nvSpPr>
            <p:spPr bwMode="auto">
              <a:xfrm>
                <a:off x="8243297" y="4588305"/>
                <a:ext cx="326170" cy="247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C2</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cxnSp>
            <p:nvCxnSpPr>
              <p:cNvPr id="297" name="직선 연결선 296">
                <a:extLst>
                  <a:ext uri="{FF2B5EF4-FFF2-40B4-BE49-F238E27FC236}">
                    <a16:creationId xmlns:a16="http://schemas.microsoft.com/office/drawing/2014/main" id="{2D1C1275-2873-F34E-A5CC-54B84587DDB2}"/>
                  </a:ext>
                </a:extLst>
              </p:cNvPr>
              <p:cNvCxnSpPr/>
              <p:nvPr/>
            </p:nvCxnSpPr>
            <p:spPr>
              <a:xfrm>
                <a:off x="7745384" y="5296509"/>
                <a:ext cx="4704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8656" name="TextBox 297">
                <a:extLst>
                  <a:ext uri="{FF2B5EF4-FFF2-40B4-BE49-F238E27FC236}">
                    <a16:creationId xmlns:a16="http://schemas.microsoft.com/office/drawing/2014/main" id="{77CBD4B5-EEE2-0946-BDFC-0F143937FBBC}"/>
                  </a:ext>
                </a:extLst>
              </p:cNvPr>
              <p:cNvSpPr txBox="1">
                <a:spLocks noChangeArrowheads="1"/>
              </p:cNvSpPr>
              <p:nvPr/>
            </p:nvSpPr>
            <p:spPr bwMode="auto">
              <a:xfrm>
                <a:off x="8243297" y="5146094"/>
                <a:ext cx="326170" cy="247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C3</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cxnSp>
            <p:nvCxnSpPr>
              <p:cNvPr id="299" name="직선 연결선 298">
                <a:extLst>
                  <a:ext uri="{FF2B5EF4-FFF2-40B4-BE49-F238E27FC236}">
                    <a16:creationId xmlns:a16="http://schemas.microsoft.com/office/drawing/2014/main" id="{23C06AC2-0AE7-7744-B6BF-B589B82E3200}"/>
                  </a:ext>
                </a:extLst>
              </p:cNvPr>
              <p:cNvCxnSpPr/>
              <p:nvPr/>
            </p:nvCxnSpPr>
            <p:spPr>
              <a:xfrm>
                <a:off x="7745384" y="5852732"/>
                <a:ext cx="47049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8658" name="TextBox 299">
                <a:extLst>
                  <a:ext uri="{FF2B5EF4-FFF2-40B4-BE49-F238E27FC236}">
                    <a16:creationId xmlns:a16="http://schemas.microsoft.com/office/drawing/2014/main" id="{0119EA3E-82D8-3542-822B-EDB865262E8B}"/>
                  </a:ext>
                </a:extLst>
              </p:cNvPr>
              <p:cNvSpPr txBox="1">
                <a:spLocks noChangeArrowheads="1"/>
              </p:cNvSpPr>
              <p:nvPr/>
            </p:nvSpPr>
            <p:spPr bwMode="auto">
              <a:xfrm>
                <a:off x="8243297" y="5702317"/>
                <a:ext cx="326170" cy="24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C4</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grpSp>
        <p:sp>
          <p:nvSpPr>
            <p:cNvPr id="68617" name="오른쪽 화살표 300">
              <a:extLst>
                <a:ext uri="{FF2B5EF4-FFF2-40B4-BE49-F238E27FC236}">
                  <a16:creationId xmlns:a16="http://schemas.microsoft.com/office/drawing/2014/main" id="{F9BD605D-21E4-7949-8C55-CBEDD3657652}"/>
                </a:ext>
              </a:extLst>
            </p:cNvPr>
            <p:cNvSpPr>
              <a:spLocks noChangeArrowheads="1"/>
            </p:cNvSpPr>
            <p:nvPr/>
          </p:nvSpPr>
          <p:spPr bwMode="auto">
            <a:xfrm>
              <a:off x="4211960" y="2780364"/>
              <a:ext cx="1440094" cy="357236"/>
            </a:xfrm>
            <a:prstGeom prst="rightArrow">
              <a:avLst>
                <a:gd name="adj1" fmla="val 50000"/>
                <a:gd name="adj2" fmla="val 50004"/>
              </a:avLst>
            </a:prstGeom>
            <a:solidFill>
              <a:schemeClr val="accent1"/>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endParaRPr lang="ko-KR" altLang="en-US" sz="2431" b="0">
                <a:latin typeface="Times New Roman" panose="02020603050405020304" pitchFamily="18" charset="0"/>
                <a:ea typeface="굴림" panose="020B0600000101010101" pitchFamily="50" charset="-127"/>
              </a:endParaRPr>
            </a:p>
          </p:txBody>
        </p:sp>
        <p:sp>
          <p:nvSpPr>
            <p:cNvPr id="68618" name="오른쪽 화살표 301">
              <a:extLst>
                <a:ext uri="{FF2B5EF4-FFF2-40B4-BE49-F238E27FC236}">
                  <a16:creationId xmlns:a16="http://schemas.microsoft.com/office/drawing/2014/main" id="{3C4BF7C8-F415-9146-A0F8-4A2AFB7B1754}"/>
                </a:ext>
              </a:extLst>
            </p:cNvPr>
            <p:cNvSpPr>
              <a:spLocks noChangeArrowheads="1"/>
            </p:cNvSpPr>
            <p:nvPr/>
          </p:nvSpPr>
          <p:spPr bwMode="auto">
            <a:xfrm>
              <a:off x="5260299" y="4412995"/>
              <a:ext cx="648747" cy="355669"/>
            </a:xfrm>
            <a:prstGeom prst="rightArrow">
              <a:avLst>
                <a:gd name="adj1" fmla="val 50000"/>
                <a:gd name="adj2" fmla="val 50004"/>
              </a:avLst>
            </a:prstGeom>
            <a:solidFill>
              <a:schemeClr val="accent1"/>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endParaRPr lang="ko-KR" altLang="en-US" sz="2431" b="0">
                <a:latin typeface="Times New Roman" panose="02020603050405020304" pitchFamily="18" charset="0"/>
                <a:ea typeface="굴림" panose="020B0600000101010101" pitchFamily="50" charset="-127"/>
              </a:endParaRPr>
            </a:p>
          </p:txBody>
        </p:sp>
      </p:grpSp>
      <p:sp>
        <p:nvSpPr>
          <p:cNvPr id="128006" name="TextBox 303">
            <a:extLst>
              <a:ext uri="{FF2B5EF4-FFF2-40B4-BE49-F238E27FC236}">
                <a16:creationId xmlns:a16="http://schemas.microsoft.com/office/drawing/2014/main" id="{B4703C59-D8ED-2148-BDEA-FA06F762F1F3}"/>
              </a:ext>
            </a:extLst>
          </p:cNvPr>
          <p:cNvSpPr txBox="1">
            <a:spLocks noChangeArrowheads="1"/>
          </p:cNvSpPr>
          <p:nvPr/>
        </p:nvSpPr>
        <p:spPr bwMode="auto">
          <a:xfrm>
            <a:off x="1571625" y="5743575"/>
            <a:ext cx="623411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ko-KR" b="1">
                <a:solidFill>
                  <a:srgbClr val="FF0000"/>
                </a:solidFill>
                <a:ea typeface="굴림" panose="020B0600000101010101" pitchFamily="34" charset="-127"/>
              </a:rPr>
              <a:t>Delay of Ci is 3 time units (=P/G gen 1 + C gen 2)</a:t>
            </a:r>
          </a:p>
          <a:p>
            <a:pPr algn="ctr"/>
            <a:r>
              <a:rPr lang="en-US" altLang="ko-KR" b="1">
                <a:solidFill>
                  <a:srgbClr val="FF0000"/>
                </a:solidFill>
                <a:ea typeface="굴림" panose="020B0600000101010101" pitchFamily="34" charset="-127"/>
              </a:rPr>
              <a:t>Delay of C0 to Si is 3 time units. </a:t>
            </a:r>
            <a:endParaRPr lang="ko-KR" altLang="en-US" b="1">
              <a:solidFill>
                <a:srgbClr val="FF0000"/>
              </a:solidFill>
              <a:ea typeface="굴림" panose="020B0600000101010101" pitchFamily="34" charset="-127"/>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FDE8DEE5-9B3A-AE4E-9635-A513E2CAF263}"/>
                  </a:ext>
                </a:extLst>
              </p14:cNvPr>
              <p14:cNvContentPartPr/>
              <p14:nvPr/>
            </p14:nvContentPartPr>
            <p14:xfrm>
              <a:off x="6547680" y="1439640"/>
              <a:ext cx="1859400" cy="3846240"/>
            </p14:xfrm>
          </p:contentPart>
        </mc:Choice>
        <mc:Fallback>
          <p:pic>
            <p:nvPicPr>
              <p:cNvPr id="2" name="Ink 1">
                <a:extLst>
                  <a:ext uri="{FF2B5EF4-FFF2-40B4-BE49-F238E27FC236}">
                    <a16:creationId xmlns:a16="http://schemas.microsoft.com/office/drawing/2014/main" id="{FDE8DEE5-9B3A-AE4E-9635-A513E2CAF263}"/>
                  </a:ext>
                </a:extLst>
              </p:cNvPr>
              <p:cNvPicPr/>
              <p:nvPr/>
            </p:nvPicPr>
            <p:blipFill>
              <a:blip r:embed="rId4"/>
              <a:stretch>
                <a:fillRect/>
              </a:stretch>
            </p:blipFill>
            <p:spPr>
              <a:xfrm>
                <a:off x="6538320" y="1430280"/>
                <a:ext cx="1878120" cy="386496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03"/>
                                        </p:tgtEl>
                                        <p:attrNameLst>
                                          <p:attrName>style.visibility</p:attrName>
                                        </p:attrNameLst>
                                      </p:cBhvr>
                                      <p:to>
                                        <p:strVal val="visible"/>
                                      </p:to>
                                    </p:set>
                                    <p:animEffect transition="in" filter="wipe(left)">
                                      <p:cBhvr>
                                        <p:cTn id="7" dur="500"/>
                                        <p:tgtEl>
                                          <p:spTgt spid="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A312BD45-5AAE-BF42-8C75-AD90021E02E9}"/>
              </a:ext>
            </a:extLst>
          </p:cNvPr>
          <p:cNvSpPr>
            <a:spLocks noGrp="1" noChangeArrowheads="1"/>
          </p:cNvSpPr>
          <p:nvPr>
            <p:ph type="title"/>
          </p:nvPr>
        </p:nvSpPr>
        <p:spPr>
          <a:xfrm>
            <a:off x="1757363" y="1011238"/>
            <a:ext cx="1746250" cy="249237"/>
          </a:xfrm>
        </p:spPr>
        <p:txBody>
          <a:bodyPr/>
          <a:lstStyle/>
          <a:p>
            <a:pPr>
              <a:defRPr/>
            </a:pPr>
            <a:r>
              <a:rPr lang="en-US" altLang="ko-KR" sz="1521"/>
              <a:t>3.2.1 </a:t>
            </a:r>
            <a:r>
              <a:rPr lang="en-US" altLang="ko-KR" sz="1521" i="1"/>
              <a:t>Q-M Method</a:t>
            </a:r>
          </a:p>
        </p:txBody>
      </p:sp>
      <p:sp>
        <p:nvSpPr>
          <p:cNvPr id="50179" name="Rectangle 3">
            <a:extLst>
              <a:ext uri="{FF2B5EF4-FFF2-40B4-BE49-F238E27FC236}">
                <a16:creationId xmlns:a16="http://schemas.microsoft.com/office/drawing/2014/main" id="{8C57FC2F-2103-144D-BF3C-F215743A9C49}"/>
              </a:ext>
            </a:extLst>
          </p:cNvPr>
          <p:cNvSpPr>
            <a:spLocks noChangeArrowheads="1"/>
          </p:cNvSpPr>
          <p:nvPr/>
        </p:nvSpPr>
        <p:spPr bwMode="auto">
          <a:xfrm>
            <a:off x="1371600" y="1571625"/>
            <a:ext cx="2347913" cy="236538"/>
          </a:xfrm>
          <a:prstGeom prst="rect">
            <a:avLst/>
          </a:prstGeom>
          <a:noFill/>
          <a:ln w="12700">
            <a:noFill/>
            <a:miter lim="800000"/>
            <a:headEnd/>
            <a:tailEnd/>
          </a:ln>
        </p:spPr>
        <p:txBody>
          <a:bodyPr wrap="none" lIns="48286" tIns="19315" rIns="48286" bIns="19315">
            <a:spAutoFit/>
          </a:bodyPr>
          <a:lstStyle/>
          <a:p>
            <a:pPr fontAlgn="auto">
              <a:lnSpc>
                <a:spcPct val="85000"/>
              </a:lnSpc>
              <a:spcBef>
                <a:spcPts val="0"/>
              </a:spcBef>
              <a:spcAft>
                <a:spcPts val="0"/>
              </a:spcAft>
              <a:defRPr/>
            </a:pPr>
            <a:r>
              <a:rPr lang="en-US" altLang="ko-KR" sz="1521" i="1" u="sng">
                <a:solidFill>
                  <a:srgbClr val="000000"/>
                </a:solidFill>
                <a:latin typeface="Arial"/>
              </a:rPr>
              <a:t>Quine-McCluskey Method</a:t>
            </a:r>
            <a:endParaRPr lang="en-US" altLang="ko-KR" sz="1521" i="1">
              <a:solidFill>
                <a:srgbClr val="000000"/>
              </a:solidFill>
              <a:latin typeface="Arial"/>
            </a:endParaRPr>
          </a:p>
        </p:txBody>
      </p:sp>
      <p:sp>
        <p:nvSpPr>
          <p:cNvPr id="50180" name="Rectangle 14">
            <a:extLst>
              <a:ext uri="{FF2B5EF4-FFF2-40B4-BE49-F238E27FC236}">
                <a16:creationId xmlns:a16="http://schemas.microsoft.com/office/drawing/2014/main" id="{81F0A0DD-E6E5-4E45-B980-0F6E9C460EA6}"/>
              </a:ext>
            </a:extLst>
          </p:cNvPr>
          <p:cNvSpPr>
            <a:spLocks noChangeArrowheads="1"/>
          </p:cNvSpPr>
          <p:nvPr/>
        </p:nvSpPr>
        <p:spPr bwMode="auto">
          <a:xfrm>
            <a:off x="1331913" y="1943100"/>
            <a:ext cx="6664325" cy="1468438"/>
          </a:xfrm>
          <a:prstGeom prst="rect">
            <a:avLst/>
          </a:prstGeom>
          <a:noFill/>
          <a:ln w="12700">
            <a:noFill/>
            <a:miter lim="800000"/>
            <a:headEnd/>
            <a:tailEnd/>
          </a:ln>
        </p:spPr>
        <p:txBody>
          <a:bodyPr lIns="48286" tIns="19315" rIns="48286" bIns="19315">
            <a:spAutoFit/>
          </a:bodyPr>
          <a:lstStyle/>
          <a:p>
            <a:pPr fontAlgn="auto">
              <a:lnSpc>
                <a:spcPct val="85000"/>
              </a:lnSpc>
              <a:spcBef>
                <a:spcPts val="0"/>
              </a:spcBef>
              <a:spcAft>
                <a:spcPts val="0"/>
              </a:spcAft>
              <a:buFont typeface="Wingdings" pitchFamily="2" charset="2"/>
              <a:buChar char="q"/>
              <a:defRPr/>
            </a:pPr>
            <a:r>
              <a:rPr lang="en-US" altLang="ko-KR" dirty="0">
                <a:solidFill>
                  <a:srgbClr val="000000"/>
                </a:solidFill>
                <a:latin typeface="Arial"/>
              </a:rPr>
              <a:t> </a:t>
            </a:r>
            <a:r>
              <a:rPr lang="en-US" altLang="ko-KR" sz="1521" dirty="0">
                <a:solidFill>
                  <a:srgbClr val="000000"/>
                </a:solidFill>
                <a:latin typeface="Arial"/>
              </a:rPr>
              <a:t>an </a:t>
            </a:r>
            <a:r>
              <a:rPr lang="en-US" altLang="ko-KR" sz="1521" i="1" dirty="0">
                <a:solidFill>
                  <a:srgbClr val="FC0128"/>
                </a:solidFill>
                <a:latin typeface="Arial"/>
              </a:rPr>
              <a:t>exact</a:t>
            </a:r>
            <a:r>
              <a:rPr lang="en-US" altLang="ko-KR" sz="1521" dirty="0">
                <a:solidFill>
                  <a:srgbClr val="000000"/>
                </a:solidFill>
                <a:latin typeface="Arial"/>
              </a:rPr>
              <a:t> algorithm that reduces a </a:t>
            </a:r>
            <a:r>
              <a:rPr lang="en-US" altLang="ko-KR" sz="1521" i="1" dirty="0" err="1">
                <a:solidFill>
                  <a:srgbClr val="FC0128"/>
                </a:solidFill>
                <a:latin typeface="Arial"/>
              </a:rPr>
              <a:t>minterm</a:t>
            </a:r>
            <a:r>
              <a:rPr lang="en-US" altLang="ko-KR" sz="1521" i="1" dirty="0">
                <a:solidFill>
                  <a:srgbClr val="FC0128"/>
                </a:solidFill>
                <a:latin typeface="Arial"/>
              </a:rPr>
              <a:t> expression</a:t>
            </a:r>
            <a:r>
              <a:rPr lang="en-US" altLang="ko-KR" sz="1521" dirty="0">
                <a:solidFill>
                  <a:srgbClr val="000000"/>
                </a:solidFill>
                <a:latin typeface="Arial"/>
              </a:rPr>
              <a:t> to a min. form.</a:t>
            </a:r>
          </a:p>
          <a:p>
            <a:pPr fontAlgn="auto">
              <a:lnSpc>
                <a:spcPct val="85000"/>
              </a:lnSpc>
              <a:spcBef>
                <a:spcPts val="0"/>
              </a:spcBef>
              <a:spcAft>
                <a:spcPts val="0"/>
              </a:spcAft>
              <a:buFontTx/>
              <a:buChar char="•"/>
              <a:defRPr/>
            </a:pPr>
            <a:endParaRPr lang="en-US" altLang="ko-KR" sz="1521" dirty="0">
              <a:solidFill>
                <a:srgbClr val="000000"/>
              </a:solidFill>
              <a:latin typeface="Arial"/>
            </a:endParaRPr>
          </a:p>
          <a:p>
            <a:pPr fontAlgn="auto">
              <a:lnSpc>
                <a:spcPct val="85000"/>
              </a:lnSpc>
              <a:spcBef>
                <a:spcPts val="0"/>
              </a:spcBef>
              <a:spcAft>
                <a:spcPts val="0"/>
              </a:spcAft>
              <a:buFont typeface="Wingdings" pitchFamily="2" charset="2"/>
              <a:buChar char="q"/>
              <a:defRPr/>
            </a:pPr>
            <a:r>
              <a:rPr lang="en-US" altLang="ko-KR" sz="1521" dirty="0">
                <a:solidFill>
                  <a:srgbClr val="000000"/>
                </a:solidFill>
                <a:latin typeface="Arial"/>
              </a:rPr>
              <a:t> can be programmed for a digital computer.</a:t>
            </a:r>
          </a:p>
          <a:p>
            <a:pPr fontAlgn="auto">
              <a:lnSpc>
                <a:spcPct val="85000"/>
              </a:lnSpc>
              <a:spcBef>
                <a:spcPts val="0"/>
              </a:spcBef>
              <a:spcAft>
                <a:spcPts val="0"/>
              </a:spcAft>
              <a:buFontTx/>
              <a:buChar char="•"/>
              <a:defRPr/>
            </a:pPr>
            <a:endParaRPr lang="en-US" altLang="ko-KR" sz="1521" dirty="0">
              <a:solidFill>
                <a:srgbClr val="000000"/>
              </a:solidFill>
              <a:latin typeface="Arial"/>
            </a:endParaRPr>
          </a:p>
          <a:p>
            <a:pPr fontAlgn="auto">
              <a:lnSpc>
                <a:spcPct val="85000"/>
              </a:lnSpc>
              <a:spcBef>
                <a:spcPts val="0"/>
              </a:spcBef>
              <a:spcAft>
                <a:spcPts val="0"/>
              </a:spcAft>
              <a:buFont typeface="Wingdings" pitchFamily="2" charset="2"/>
              <a:buChar char="q"/>
              <a:defRPr/>
            </a:pPr>
            <a:r>
              <a:rPr lang="en-US" altLang="ko-KR" sz="1521" dirty="0">
                <a:solidFill>
                  <a:srgbClr val="000000"/>
                </a:solidFill>
                <a:latin typeface="Arial"/>
              </a:rPr>
              <a:t> can handle more variables than K-map.</a:t>
            </a:r>
          </a:p>
          <a:p>
            <a:pPr fontAlgn="auto">
              <a:lnSpc>
                <a:spcPct val="85000"/>
              </a:lnSpc>
              <a:spcBef>
                <a:spcPts val="0"/>
              </a:spcBef>
              <a:spcAft>
                <a:spcPts val="0"/>
              </a:spcAft>
              <a:buFont typeface="Wingdings" pitchFamily="2" charset="2"/>
              <a:buChar char="q"/>
              <a:defRPr/>
            </a:pPr>
            <a:endParaRPr lang="en-US" altLang="ko-KR" sz="1521" dirty="0">
              <a:solidFill>
                <a:srgbClr val="000000"/>
              </a:solidFill>
              <a:latin typeface="Arial"/>
            </a:endParaRPr>
          </a:p>
          <a:p>
            <a:pPr fontAlgn="auto">
              <a:lnSpc>
                <a:spcPct val="85000"/>
              </a:lnSpc>
              <a:spcBef>
                <a:spcPts val="0"/>
              </a:spcBef>
              <a:spcAft>
                <a:spcPts val="0"/>
              </a:spcAft>
              <a:buFont typeface="Wingdings" pitchFamily="2" charset="2"/>
              <a:buChar char="q"/>
              <a:defRPr/>
            </a:pPr>
            <a:r>
              <a:rPr lang="en-US" altLang="ko-KR" sz="1521" dirty="0">
                <a:solidFill>
                  <a:srgbClr val="000000"/>
                </a:solidFill>
                <a:latin typeface="Arial"/>
              </a:rPr>
              <a:t>Two major steps ( a general logic minimization procedure)</a:t>
            </a:r>
            <a:endParaRPr lang="en-US" altLang="ko-KR" sz="1521" dirty="0">
              <a:solidFill>
                <a:srgbClr val="B2B2B2"/>
              </a:solidFill>
              <a:latin typeface="Arial"/>
            </a:endParaRPr>
          </a:p>
        </p:txBody>
      </p:sp>
      <p:sp>
        <p:nvSpPr>
          <p:cNvPr id="86031" name="Rectangle 15">
            <a:extLst>
              <a:ext uri="{FF2B5EF4-FFF2-40B4-BE49-F238E27FC236}">
                <a16:creationId xmlns:a16="http://schemas.microsoft.com/office/drawing/2014/main" id="{889D2476-26E4-5C46-B88F-10AFE27B29E6}"/>
              </a:ext>
            </a:extLst>
          </p:cNvPr>
          <p:cNvSpPr>
            <a:spLocks noChangeArrowheads="1"/>
          </p:cNvSpPr>
          <p:nvPr/>
        </p:nvSpPr>
        <p:spPr bwMode="auto">
          <a:xfrm>
            <a:off x="1284288" y="3589338"/>
            <a:ext cx="6664325" cy="673100"/>
          </a:xfrm>
          <a:prstGeom prst="rect">
            <a:avLst/>
          </a:prstGeom>
          <a:noFill/>
          <a:ln w="12700">
            <a:noFill/>
            <a:miter lim="800000"/>
            <a:headEnd/>
            <a:tailEnd/>
          </a:ln>
        </p:spPr>
        <p:txBody>
          <a:bodyPr lIns="48286" tIns="19315" rIns="48286" bIns="19315">
            <a:spAutoFit/>
          </a:bodyPr>
          <a:lstStyle/>
          <a:p>
            <a:pPr marL="1015201" lvl="1" indent="-667546" fontAlgn="auto">
              <a:lnSpc>
                <a:spcPct val="85000"/>
              </a:lnSpc>
              <a:spcBef>
                <a:spcPts val="0"/>
              </a:spcBef>
              <a:spcAft>
                <a:spcPts val="0"/>
              </a:spcAft>
              <a:defRPr/>
            </a:pPr>
            <a:r>
              <a:rPr lang="en-US" altLang="ko-KR" sz="1521" dirty="0">
                <a:solidFill>
                  <a:srgbClr val="000000"/>
                </a:solidFill>
                <a:latin typeface="Arial"/>
              </a:rPr>
              <a:t>Step 1. </a:t>
            </a:r>
            <a:r>
              <a:rPr lang="en-US" altLang="ko-KR" u="sng" dirty="0">
                <a:solidFill>
                  <a:srgbClr val="FC0128"/>
                </a:solidFill>
                <a:latin typeface="Arial"/>
              </a:rPr>
              <a:t>Find all</a:t>
            </a:r>
            <a:r>
              <a:rPr lang="en-US" altLang="ko-KR" u="sng" dirty="0">
                <a:solidFill>
                  <a:srgbClr val="FF0000"/>
                </a:solidFill>
                <a:latin typeface="Arial"/>
              </a:rPr>
              <a:t> </a:t>
            </a:r>
            <a:r>
              <a:rPr lang="en-US" altLang="ko-KR" sz="1521" u="sng" dirty="0">
                <a:solidFill>
                  <a:srgbClr val="FC0128"/>
                </a:solidFill>
                <a:latin typeface="Arial"/>
              </a:rPr>
              <a:t>PI’s</a:t>
            </a:r>
            <a:r>
              <a:rPr lang="en-US" altLang="ko-KR" sz="1521" dirty="0">
                <a:solidFill>
                  <a:srgbClr val="000000"/>
                </a:solidFill>
                <a:latin typeface="Arial"/>
              </a:rPr>
              <a:t> of the given </a:t>
            </a:r>
            <a:r>
              <a:rPr lang="en-US" altLang="ko-KR" sz="1521" dirty="0" err="1">
                <a:solidFill>
                  <a:srgbClr val="000000"/>
                </a:solidFill>
                <a:latin typeface="Arial"/>
              </a:rPr>
              <a:t>minterm</a:t>
            </a:r>
            <a:r>
              <a:rPr lang="en-US" altLang="ko-KR" sz="1521" dirty="0">
                <a:solidFill>
                  <a:srgbClr val="000000"/>
                </a:solidFill>
                <a:latin typeface="Arial"/>
              </a:rPr>
              <a:t> expression </a:t>
            </a:r>
          </a:p>
          <a:p>
            <a:pPr marL="1015201" lvl="1" indent="-667546" fontAlgn="auto">
              <a:lnSpc>
                <a:spcPct val="85000"/>
              </a:lnSpc>
              <a:spcBef>
                <a:spcPts val="0"/>
              </a:spcBef>
              <a:spcAft>
                <a:spcPts val="0"/>
              </a:spcAft>
              <a:defRPr/>
            </a:pPr>
            <a:r>
              <a:rPr lang="en-US" altLang="ko-KR" sz="1521" dirty="0">
                <a:solidFill>
                  <a:srgbClr val="000000"/>
                </a:solidFill>
                <a:latin typeface="Arial"/>
              </a:rPr>
              <a:t>	   by repeatedly applying XY + XY’ = X </a:t>
            </a:r>
          </a:p>
          <a:p>
            <a:pPr marL="1015201" lvl="1" indent="-667546" fontAlgn="auto">
              <a:lnSpc>
                <a:spcPct val="85000"/>
              </a:lnSpc>
              <a:spcBef>
                <a:spcPts val="0"/>
              </a:spcBef>
              <a:spcAft>
                <a:spcPts val="0"/>
              </a:spcAft>
              <a:defRPr/>
            </a:pPr>
            <a:r>
              <a:rPr lang="en-US" altLang="ko-KR" sz="1521" dirty="0">
                <a:solidFill>
                  <a:srgbClr val="000000"/>
                </a:solidFill>
                <a:latin typeface="Arial"/>
              </a:rPr>
              <a:t>	  (algebraic simplification).</a:t>
            </a:r>
          </a:p>
        </p:txBody>
      </p:sp>
      <p:sp>
        <p:nvSpPr>
          <p:cNvPr id="86032" name="Rectangle 16">
            <a:extLst>
              <a:ext uri="{FF2B5EF4-FFF2-40B4-BE49-F238E27FC236}">
                <a16:creationId xmlns:a16="http://schemas.microsoft.com/office/drawing/2014/main" id="{30F50692-82FA-024E-8F98-53F38856E1CD}"/>
              </a:ext>
            </a:extLst>
          </p:cNvPr>
          <p:cNvSpPr>
            <a:spLocks noChangeArrowheads="1"/>
          </p:cNvSpPr>
          <p:nvPr/>
        </p:nvSpPr>
        <p:spPr bwMode="auto">
          <a:xfrm>
            <a:off x="1287463" y="4341813"/>
            <a:ext cx="6662737" cy="1233487"/>
          </a:xfrm>
          <a:prstGeom prst="rect">
            <a:avLst/>
          </a:prstGeom>
          <a:noFill/>
          <a:ln w="12700">
            <a:noFill/>
            <a:miter lim="800000"/>
            <a:headEnd/>
            <a:tailEnd/>
          </a:ln>
        </p:spPr>
        <p:txBody>
          <a:bodyPr lIns="48286" tIns="19315" rIns="48286" bIns="19315">
            <a:spAutoFit/>
          </a:bodyPr>
          <a:lstStyle/>
          <a:p>
            <a:pPr marL="1015201" lvl="1" indent="-667546" fontAlgn="auto">
              <a:lnSpc>
                <a:spcPct val="85000"/>
              </a:lnSpc>
              <a:spcBef>
                <a:spcPts val="0"/>
              </a:spcBef>
              <a:spcAft>
                <a:spcPts val="0"/>
              </a:spcAft>
              <a:defRPr/>
            </a:pPr>
            <a:r>
              <a:rPr lang="en-US" altLang="ko-KR" sz="1521" dirty="0">
                <a:solidFill>
                  <a:srgbClr val="000000"/>
                </a:solidFill>
                <a:latin typeface="Arial"/>
              </a:rPr>
              <a:t>Step 2. </a:t>
            </a:r>
            <a:r>
              <a:rPr lang="en-US" altLang="ko-KR" sz="1521" u="sng" dirty="0">
                <a:solidFill>
                  <a:srgbClr val="FC0128"/>
                </a:solidFill>
                <a:latin typeface="Arial"/>
              </a:rPr>
              <a:t>Select a min. set of PI’s</a:t>
            </a:r>
            <a:r>
              <a:rPr lang="en-US" altLang="ko-KR" sz="1521" dirty="0">
                <a:solidFill>
                  <a:srgbClr val="000000"/>
                </a:solidFill>
                <a:latin typeface="Arial"/>
              </a:rPr>
              <a:t> using a PI chart.</a:t>
            </a:r>
          </a:p>
          <a:p>
            <a:pPr marL="1015201" lvl="1" indent="-667546" fontAlgn="auto">
              <a:lnSpc>
                <a:spcPct val="85000"/>
              </a:lnSpc>
              <a:spcBef>
                <a:spcPts val="0"/>
              </a:spcBef>
              <a:spcAft>
                <a:spcPts val="0"/>
              </a:spcAft>
              <a:defRPr/>
            </a:pPr>
            <a:endParaRPr lang="en-US" altLang="ko-KR" sz="1521" dirty="0">
              <a:solidFill>
                <a:srgbClr val="000000"/>
              </a:solidFill>
              <a:latin typeface="Arial"/>
            </a:endParaRPr>
          </a:p>
          <a:p>
            <a:pPr marL="1523404" lvl="2" indent="-363348" fontAlgn="auto">
              <a:lnSpc>
                <a:spcPct val="85000"/>
              </a:lnSpc>
              <a:spcBef>
                <a:spcPts val="0"/>
              </a:spcBef>
              <a:spcAft>
                <a:spcPts val="0"/>
              </a:spcAft>
              <a:defRPr/>
            </a:pPr>
            <a:r>
              <a:rPr lang="en-US" altLang="ko-KR" sz="1521" dirty="0">
                <a:solidFill>
                  <a:srgbClr val="000000"/>
                </a:solidFill>
                <a:latin typeface="Arial"/>
              </a:rPr>
              <a:t> 2.1 Select EPI’s</a:t>
            </a:r>
          </a:p>
          <a:p>
            <a:pPr marL="1523404" lvl="2" indent="-363348" fontAlgn="auto">
              <a:lnSpc>
                <a:spcPct val="85000"/>
              </a:lnSpc>
              <a:spcBef>
                <a:spcPts val="0"/>
              </a:spcBef>
              <a:spcAft>
                <a:spcPts val="0"/>
              </a:spcAft>
              <a:defRPr/>
            </a:pPr>
            <a:r>
              <a:rPr lang="en-US" altLang="ko-KR" sz="1521" dirty="0">
                <a:solidFill>
                  <a:srgbClr val="000000"/>
                </a:solidFill>
                <a:latin typeface="Arial"/>
              </a:rPr>
              <a:t> 2.2 Select a min. # of additional non-EPIs covering the remaining 1’s.</a:t>
            </a:r>
          </a:p>
          <a:p>
            <a:pPr marL="1523404" lvl="2" indent="-363348" fontAlgn="auto">
              <a:lnSpc>
                <a:spcPct val="85000"/>
              </a:lnSpc>
              <a:spcBef>
                <a:spcPts val="0"/>
              </a:spcBef>
              <a:spcAft>
                <a:spcPts val="0"/>
              </a:spcAft>
              <a:defRPr/>
            </a:pPr>
            <a:endParaRPr lang="en-US" altLang="ko-KR" sz="1521" dirty="0">
              <a:solidFill>
                <a:srgbClr val="B2B2B2"/>
              </a:solidFill>
              <a:latin typeface="Arial"/>
            </a:endParaRP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395F9703-6E34-A64A-9CBD-46620E62E2DA}"/>
                  </a:ext>
                </a:extLst>
              </p14:cNvPr>
              <p14:cNvContentPartPr/>
              <p14:nvPr/>
            </p14:nvContentPartPr>
            <p14:xfrm>
              <a:off x="1921680" y="806760"/>
              <a:ext cx="3965040" cy="3812040"/>
            </p14:xfrm>
          </p:contentPart>
        </mc:Choice>
        <mc:Fallback>
          <p:pic>
            <p:nvPicPr>
              <p:cNvPr id="2" name="Ink 1">
                <a:extLst>
                  <a:ext uri="{FF2B5EF4-FFF2-40B4-BE49-F238E27FC236}">
                    <a16:creationId xmlns:a16="http://schemas.microsoft.com/office/drawing/2014/main" id="{395F9703-6E34-A64A-9CBD-46620E62E2DA}"/>
                  </a:ext>
                </a:extLst>
              </p:cNvPr>
              <p:cNvPicPr/>
              <p:nvPr/>
            </p:nvPicPr>
            <p:blipFill>
              <a:blip r:embed="rId3"/>
              <a:stretch>
                <a:fillRect/>
              </a:stretch>
            </p:blipFill>
            <p:spPr>
              <a:xfrm>
                <a:off x="1912320" y="797400"/>
                <a:ext cx="3983760" cy="3830760"/>
              </a:xfrm>
              <a:prstGeom prst="rect">
                <a:avLst/>
              </a:prstGeom>
            </p:spPr>
          </p:pic>
        </mc:Fallback>
      </mc:AlternateContent>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제목 1">
            <a:extLst>
              <a:ext uri="{FF2B5EF4-FFF2-40B4-BE49-F238E27FC236}">
                <a16:creationId xmlns:a16="http://schemas.microsoft.com/office/drawing/2014/main" id="{EE5D9D92-6740-D044-AD67-CA939AA5197D}"/>
              </a:ext>
            </a:extLst>
          </p:cNvPr>
          <p:cNvSpPr>
            <a:spLocks noGrp="1" noChangeArrowheads="1"/>
          </p:cNvSpPr>
          <p:nvPr>
            <p:ph type="title"/>
          </p:nvPr>
        </p:nvSpPr>
        <p:spPr/>
        <p:txBody>
          <a:bodyPr/>
          <a:lstStyle/>
          <a:p>
            <a:r>
              <a:rPr lang="en-US" altLang="ko-KR">
                <a:ea typeface="굴림" panose="020B0600000101010101" pitchFamily="34" charset="-127"/>
              </a:rPr>
              <a:t>4-bit Carry Lookahead Adder</a:t>
            </a:r>
            <a:endParaRPr lang="ko-KR" altLang="en-US">
              <a:ea typeface="굴림" panose="020B0600000101010101" pitchFamily="34" charset="-127"/>
            </a:endParaRPr>
          </a:p>
        </p:txBody>
      </p:sp>
      <p:sp>
        <p:nvSpPr>
          <p:cNvPr id="129026" name="바닥글 개체 틀 3">
            <a:extLst>
              <a:ext uri="{FF2B5EF4-FFF2-40B4-BE49-F238E27FC236}">
                <a16:creationId xmlns:a16="http://schemas.microsoft.com/office/drawing/2014/main" id="{5FE479D4-3C56-B145-B1DB-F4A4681C11B0}"/>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latin typeface="Garamond" panose="02020404030301010803" pitchFamily="18" charset="0"/>
                <a:ea typeface="굴림" panose="020B0600000101010101" pitchFamily="34" charset="-127"/>
              </a:rPr>
              <a:t>CS 150 - Fall 2000 - Combinational Examples - </a:t>
            </a:r>
            <a:fld id="{95968818-982C-3D47-B120-A7590E3692A7}" type="slidenum">
              <a:rPr lang="en-US" altLang="ko-KR" smtClean="0">
                <a:latin typeface="Garamond" panose="02020404030301010803" pitchFamily="18" charset="0"/>
                <a:ea typeface="굴림" panose="020B0600000101010101" pitchFamily="34" charset="-127"/>
              </a:rPr>
              <a:pPr/>
              <a:t>50</a:t>
            </a:fld>
            <a:endParaRPr lang="en-US" altLang="ko-KR">
              <a:latin typeface="Garamond" panose="02020404030301010803" pitchFamily="18" charset="0"/>
              <a:ea typeface="굴림" panose="020B0600000101010101" pitchFamily="34" charset="-127"/>
            </a:endParaRPr>
          </a:p>
        </p:txBody>
      </p:sp>
      <p:sp>
        <p:nvSpPr>
          <p:cNvPr id="255" name="직사각형 254">
            <a:extLst>
              <a:ext uri="{FF2B5EF4-FFF2-40B4-BE49-F238E27FC236}">
                <a16:creationId xmlns:a16="http://schemas.microsoft.com/office/drawing/2014/main" id="{57EF90C7-81FF-F04A-A9EB-2713595E6707}"/>
              </a:ext>
            </a:extLst>
          </p:cNvPr>
          <p:cNvSpPr/>
          <p:nvPr/>
        </p:nvSpPr>
        <p:spPr>
          <a:xfrm>
            <a:off x="4160838" y="1492250"/>
            <a:ext cx="938212" cy="80168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9469" tIns="34735" rIns="69469" bIns="34735"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defRPr/>
            </a:pPr>
            <a:r>
              <a:rPr lang="en-US" altLang="ko-KR" sz="1013">
                <a:latin typeface="Tahoma" panose="020B0604030504040204" pitchFamily="34" charset="0"/>
                <a:ea typeface="굴림" panose="020B0600000101010101" pitchFamily="50" charset="-127"/>
                <a:cs typeface="Tahoma" panose="020B0604030504040204" pitchFamily="34" charset="0"/>
              </a:rPr>
              <a:t>1b Adder</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cxnSp>
        <p:nvCxnSpPr>
          <p:cNvPr id="256" name="직선 연결선 255">
            <a:extLst>
              <a:ext uri="{FF2B5EF4-FFF2-40B4-BE49-F238E27FC236}">
                <a16:creationId xmlns:a16="http://schemas.microsoft.com/office/drawing/2014/main" id="{F1B62DC9-29A6-AA43-A841-B7BD2AE98B53}"/>
              </a:ext>
            </a:extLst>
          </p:cNvPr>
          <p:cNvCxnSpPr/>
          <p:nvPr/>
        </p:nvCxnSpPr>
        <p:spPr>
          <a:xfrm>
            <a:off x="3643313" y="1635125"/>
            <a:ext cx="51752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7" name="직선 연결선 256">
            <a:extLst>
              <a:ext uri="{FF2B5EF4-FFF2-40B4-BE49-F238E27FC236}">
                <a16:creationId xmlns:a16="http://schemas.microsoft.com/office/drawing/2014/main" id="{BFC089F7-D4AC-2340-9A5E-D937FF6CC0E9}"/>
              </a:ext>
            </a:extLst>
          </p:cNvPr>
          <p:cNvCxnSpPr/>
          <p:nvPr/>
        </p:nvCxnSpPr>
        <p:spPr>
          <a:xfrm>
            <a:off x="3643313" y="1889125"/>
            <a:ext cx="51752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8" name="직선 연결선 257">
            <a:extLst>
              <a:ext uri="{FF2B5EF4-FFF2-40B4-BE49-F238E27FC236}">
                <a16:creationId xmlns:a16="http://schemas.microsoft.com/office/drawing/2014/main" id="{87DFD4F4-1613-EE4E-B56D-E28B5A7EF6A3}"/>
              </a:ext>
            </a:extLst>
          </p:cNvPr>
          <p:cNvCxnSpPr/>
          <p:nvPr/>
        </p:nvCxnSpPr>
        <p:spPr>
          <a:xfrm>
            <a:off x="3643313" y="2155825"/>
            <a:ext cx="51752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9" name="직선 연결선 258">
            <a:extLst>
              <a:ext uri="{FF2B5EF4-FFF2-40B4-BE49-F238E27FC236}">
                <a16:creationId xmlns:a16="http://schemas.microsoft.com/office/drawing/2014/main" id="{D3D679C6-A176-6949-A14F-CC74D7A00E1D}"/>
              </a:ext>
            </a:extLst>
          </p:cNvPr>
          <p:cNvCxnSpPr/>
          <p:nvPr/>
        </p:nvCxnSpPr>
        <p:spPr>
          <a:xfrm>
            <a:off x="5099050" y="1635125"/>
            <a:ext cx="51911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직선 연결선 259">
            <a:extLst>
              <a:ext uri="{FF2B5EF4-FFF2-40B4-BE49-F238E27FC236}">
                <a16:creationId xmlns:a16="http://schemas.microsoft.com/office/drawing/2014/main" id="{4F9272E1-CD60-A143-BFDE-680B76876D52}"/>
              </a:ext>
            </a:extLst>
          </p:cNvPr>
          <p:cNvCxnSpPr/>
          <p:nvPr/>
        </p:nvCxnSpPr>
        <p:spPr>
          <a:xfrm>
            <a:off x="5099050" y="1889125"/>
            <a:ext cx="51911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1" name="직선 연결선 260">
            <a:extLst>
              <a:ext uri="{FF2B5EF4-FFF2-40B4-BE49-F238E27FC236}">
                <a16:creationId xmlns:a16="http://schemas.microsoft.com/office/drawing/2014/main" id="{6E54B852-4139-514C-B069-19EA22C688A8}"/>
              </a:ext>
            </a:extLst>
          </p:cNvPr>
          <p:cNvCxnSpPr/>
          <p:nvPr/>
        </p:nvCxnSpPr>
        <p:spPr>
          <a:xfrm>
            <a:off x="5099050" y="2155825"/>
            <a:ext cx="51911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9643" name="TextBox 261">
            <a:extLst>
              <a:ext uri="{FF2B5EF4-FFF2-40B4-BE49-F238E27FC236}">
                <a16:creationId xmlns:a16="http://schemas.microsoft.com/office/drawing/2014/main" id="{7BEC56E7-1CBD-6441-ACA9-8FF85E264844}"/>
              </a:ext>
            </a:extLst>
          </p:cNvPr>
          <p:cNvSpPr txBox="1">
            <a:spLocks noChangeArrowheads="1"/>
          </p:cNvSpPr>
          <p:nvPr/>
        </p:nvSpPr>
        <p:spPr bwMode="auto">
          <a:xfrm>
            <a:off x="3249613" y="1487488"/>
            <a:ext cx="366712"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A0</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sp>
        <p:nvSpPr>
          <p:cNvPr id="69644" name="TextBox 262">
            <a:extLst>
              <a:ext uri="{FF2B5EF4-FFF2-40B4-BE49-F238E27FC236}">
                <a16:creationId xmlns:a16="http://schemas.microsoft.com/office/drawing/2014/main" id="{6124422C-BF3A-C143-BB32-21E92A8CAADE}"/>
              </a:ext>
            </a:extLst>
          </p:cNvPr>
          <p:cNvSpPr txBox="1">
            <a:spLocks noChangeArrowheads="1"/>
          </p:cNvSpPr>
          <p:nvPr/>
        </p:nvSpPr>
        <p:spPr bwMode="auto">
          <a:xfrm>
            <a:off x="3248025" y="1754188"/>
            <a:ext cx="3683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B0</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sp>
        <p:nvSpPr>
          <p:cNvPr id="69645" name="TextBox 263">
            <a:extLst>
              <a:ext uri="{FF2B5EF4-FFF2-40B4-BE49-F238E27FC236}">
                <a16:creationId xmlns:a16="http://schemas.microsoft.com/office/drawing/2014/main" id="{82327042-889E-4D44-B17E-B312834808A3}"/>
              </a:ext>
            </a:extLst>
          </p:cNvPr>
          <p:cNvSpPr txBox="1">
            <a:spLocks noChangeArrowheads="1"/>
          </p:cNvSpPr>
          <p:nvPr/>
        </p:nvSpPr>
        <p:spPr bwMode="auto">
          <a:xfrm>
            <a:off x="3248025" y="2019300"/>
            <a:ext cx="36512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C0</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sp>
        <p:nvSpPr>
          <p:cNvPr id="69646" name="TextBox 264">
            <a:extLst>
              <a:ext uri="{FF2B5EF4-FFF2-40B4-BE49-F238E27FC236}">
                <a16:creationId xmlns:a16="http://schemas.microsoft.com/office/drawing/2014/main" id="{E3202653-7555-BB4D-BA5A-0EB4360BE8F7}"/>
              </a:ext>
            </a:extLst>
          </p:cNvPr>
          <p:cNvSpPr txBox="1">
            <a:spLocks noChangeArrowheads="1"/>
          </p:cNvSpPr>
          <p:nvPr/>
        </p:nvSpPr>
        <p:spPr bwMode="auto">
          <a:xfrm>
            <a:off x="5646738" y="1482725"/>
            <a:ext cx="36195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P0</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sp>
        <p:nvSpPr>
          <p:cNvPr id="69647" name="TextBox 265">
            <a:extLst>
              <a:ext uri="{FF2B5EF4-FFF2-40B4-BE49-F238E27FC236}">
                <a16:creationId xmlns:a16="http://schemas.microsoft.com/office/drawing/2014/main" id="{FD4D4AF6-99A4-6B45-85E1-EF891A21838E}"/>
              </a:ext>
            </a:extLst>
          </p:cNvPr>
          <p:cNvSpPr txBox="1">
            <a:spLocks noChangeArrowheads="1"/>
          </p:cNvSpPr>
          <p:nvPr/>
        </p:nvSpPr>
        <p:spPr bwMode="auto">
          <a:xfrm>
            <a:off x="5645150" y="1749425"/>
            <a:ext cx="360363"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S0</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sp>
        <p:nvSpPr>
          <p:cNvPr id="69648" name="TextBox 266">
            <a:extLst>
              <a:ext uri="{FF2B5EF4-FFF2-40B4-BE49-F238E27FC236}">
                <a16:creationId xmlns:a16="http://schemas.microsoft.com/office/drawing/2014/main" id="{8F06D5F4-A05C-A44E-9C90-E9D873633312}"/>
              </a:ext>
            </a:extLst>
          </p:cNvPr>
          <p:cNvSpPr txBox="1">
            <a:spLocks noChangeArrowheads="1"/>
          </p:cNvSpPr>
          <p:nvPr/>
        </p:nvSpPr>
        <p:spPr bwMode="auto">
          <a:xfrm>
            <a:off x="5645150" y="2016125"/>
            <a:ext cx="376238"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G0</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sp>
        <p:nvSpPr>
          <p:cNvPr id="268" name="직사각형 267">
            <a:extLst>
              <a:ext uri="{FF2B5EF4-FFF2-40B4-BE49-F238E27FC236}">
                <a16:creationId xmlns:a16="http://schemas.microsoft.com/office/drawing/2014/main" id="{361124BA-7615-FC42-9DC1-2621CC601225}"/>
              </a:ext>
            </a:extLst>
          </p:cNvPr>
          <p:cNvSpPr/>
          <p:nvPr/>
        </p:nvSpPr>
        <p:spPr>
          <a:xfrm>
            <a:off x="1035050" y="2257425"/>
            <a:ext cx="938213" cy="20320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9469" tIns="34735" rIns="69469" bIns="34735"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defRPr/>
            </a:pPr>
            <a:r>
              <a:rPr lang="en-US" altLang="ko-KR" sz="1013">
                <a:latin typeface="Tahoma" panose="020B0604030504040204" pitchFamily="34" charset="0"/>
                <a:ea typeface="굴림" panose="020B0600000101010101" pitchFamily="50" charset="-127"/>
                <a:cs typeface="Tahoma" panose="020B0604030504040204" pitchFamily="34" charset="0"/>
              </a:rPr>
              <a:t>4b Carry Lookahead logic</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cxnSp>
        <p:nvCxnSpPr>
          <p:cNvPr id="269" name="직선 연결선 268">
            <a:extLst>
              <a:ext uri="{FF2B5EF4-FFF2-40B4-BE49-F238E27FC236}">
                <a16:creationId xmlns:a16="http://schemas.microsoft.com/office/drawing/2014/main" id="{EE11C8F5-2098-B946-956F-A56D6BE71D66}"/>
              </a:ext>
            </a:extLst>
          </p:cNvPr>
          <p:cNvCxnSpPr/>
          <p:nvPr/>
        </p:nvCxnSpPr>
        <p:spPr>
          <a:xfrm>
            <a:off x="509588" y="2386013"/>
            <a:ext cx="5191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 name="직선 연결선 269">
            <a:extLst>
              <a:ext uri="{FF2B5EF4-FFF2-40B4-BE49-F238E27FC236}">
                <a16:creationId xmlns:a16="http://schemas.microsoft.com/office/drawing/2014/main" id="{3E2B29A8-9932-9744-B36A-DC021A592567}"/>
              </a:ext>
            </a:extLst>
          </p:cNvPr>
          <p:cNvCxnSpPr/>
          <p:nvPr/>
        </p:nvCxnSpPr>
        <p:spPr>
          <a:xfrm>
            <a:off x="1965325" y="2444750"/>
            <a:ext cx="520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9652" name="TextBox 270">
            <a:extLst>
              <a:ext uri="{FF2B5EF4-FFF2-40B4-BE49-F238E27FC236}">
                <a16:creationId xmlns:a16="http://schemas.microsoft.com/office/drawing/2014/main" id="{6D325700-E30C-1445-84EB-02A992DDC838}"/>
              </a:ext>
            </a:extLst>
          </p:cNvPr>
          <p:cNvSpPr txBox="1">
            <a:spLocks noChangeArrowheads="1"/>
          </p:cNvSpPr>
          <p:nvPr/>
        </p:nvSpPr>
        <p:spPr bwMode="auto">
          <a:xfrm>
            <a:off x="115888" y="2266950"/>
            <a:ext cx="358775"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C0</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sp>
        <p:nvSpPr>
          <p:cNvPr id="69653" name="TextBox 271">
            <a:extLst>
              <a:ext uri="{FF2B5EF4-FFF2-40B4-BE49-F238E27FC236}">
                <a16:creationId xmlns:a16="http://schemas.microsoft.com/office/drawing/2014/main" id="{889C768B-B5F3-594D-9173-342C274715FD}"/>
              </a:ext>
            </a:extLst>
          </p:cNvPr>
          <p:cNvSpPr txBox="1">
            <a:spLocks noChangeArrowheads="1"/>
          </p:cNvSpPr>
          <p:nvPr/>
        </p:nvSpPr>
        <p:spPr bwMode="auto">
          <a:xfrm>
            <a:off x="2514600" y="2290763"/>
            <a:ext cx="358775"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C1</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cxnSp>
        <p:nvCxnSpPr>
          <p:cNvPr id="273" name="직선 연결선 272">
            <a:extLst>
              <a:ext uri="{FF2B5EF4-FFF2-40B4-BE49-F238E27FC236}">
                <a16:creationId xmlns:a16="http://schemas.microsoft.com/office/drawing/2014/main" id="{A7FD785B-AF56-2C44-BE39-6369633B4346}"/>
              </a:ext>
            </a:extLst>
          </p:cNvPr>
          <p:cNvCxnSpPr/>
          <p:nvPr/>
        </p:nvCxnSpPr>
        <p:spPr>
          <a:xfrm>
            <a:off x="509588" y="2571750"/>
            <a:ext cx="5191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9655" name="TextBox 273">
            <a:extLst>
              <a:ext uri="{FF2B5EF4-FFF2-40B4-BE49-F238E27FC236}">
                <a16:creationId xmlns:a16="http://schemas.microsoft.com/office/drawing/2014/main" id="{DAE93BC0-4FF4-D34E-A413-624197B91676}"/>
              </a:ext>
            </a:extLst>
          </p:cNvPr>
          <p:cNvSpPr txBox="1">
            <a:spLocks noChangeArrowheads="1"/>
          </p:cNvSpPr>
          <p:nvPr/>
        </p:nvSpPr>
        <p:spPr bwMode="auto">
          <a:xfrm>
            <a:off x="115888" y="2460625"/>
            <a:ext cx="35718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P0</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cxnSp>
        <p:nvCxnSpPr>
          <p:cNvPr id="275" name="직선 연결선 274">
            <a:extLst>
              <a:ext uri="{FF2B5EF4-FFF2-40B4-BE49-F238E27FC236}">
                <a16:creationId xmlns:a16="http://schemas.microsoft.com/office/drawing/2014/main" id="{A18CA128-9CB1-1441-B2CD-0203FC7C65A0}"/>
              </a:ext>
            </a:extLst>
          </p:cNvPr>
          <p:cNvCxnSpPr/>
          <p:nvPr/>
        </p:nvCxnSpPr>
        <p:spPr>
          <a:xfrm>
            <a:off x="509588" y="2703513"/>
            <a:ext cx="5191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9657" name="TextBox 275">
            <a:extLst>
              <a:ext uri="{FF2B5EF4-FFF2-40B4-BE49-F238E27FC236}">
                <a16:creationId xmlns:a16="http://schemas.microsoft.com/office/drawing/2014/main" id="{61A51A9D-1EBC-164A-9458-B2C4EB46414C}"/>
              </a:ext>
            </a:extLst>
          </p:cNvPr>
          <p:cNvSpPr txBox="1">
            <a:spLocks noChangeArrowheads="1"/>
          </p:cNvSpPr>
          <p:nvPr/>
        </p:nvSpPr>
        <p:spPr bwMode="auto">
          <a:xfrm>
            <a:off x="115888" y="2592388"/>
            <a:ext cx="3683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G0</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cxnSp>
        <p:nvCxnSpPr>
          <p:cNvPr id="279" name="직선 연결선 278">
            <a:extLst>
              <a:ext uri="{FF2B5EF4-FFF2-40B4-BE49-F238E27FC236}">
                <a16:creationId xmlns:a16="http://schemas.microsoft.com/office/drawing/2014/main" id="{36C88000-43E2-9543-B1C0-A880BD1459E2}"/>
              </a:ext>
            </a:extLst>
          </p:cNvPr>
          <p:cNvCxnSpPr/>
          <p:nvPr/>
        </p:nvCxnSpPr>
        <p:spPr>
          <a:xfrm>
            <a:off x="509588" y="3040063"/>
            <a:ext cx="5191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9659" name="TextBox 279">
            <a:extLst>
              <a:ext uri="{FF2B5EF4-FFF2-40B4-BE49-F238E27FC236}">
                <a16:creationId xmlns:a16="http://schemas.microsoft.com/office/drawing/2014/main" id="{2F82A88F-B8C9-0142-B4DA-CA6A986434A8}"/>
              </a:ext>
            </a:extLst>
          </p:cNvPr>
          <p:cNvSpPr txBox="1">
            <a:spLocks noChangeArrowheads="1"/>
          </p:cNvSpPr>
          <p:nvPr/>
        </p:nvSpPr>
        <p:spPr bwMode="auto">
          <a:xfrm>
            <a:off x="115888" y="2927350"/>
            <a:ext cx="35718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P1</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cxnSp>
        <p:nvCxnSpPr>
          <p:cNvPr id="281" name="직선 연결선 280">
            <a:extLst>
              <a:ext uri="{FF2B5EF4-FFF2-40B4-BE49-F238E27FC236}">
                <a16:creationId xmlns:a16="http://schemas.microsoft.com/office/drawing/2014/main" id="{0D11B313-BA67-E946-B212-960ED205FF16}"/>
              </a:ext>
            </a:extLst>
          </p:cNvPr>
          <p:cNvCxnSpPr/>
          <p:nvPr/>
        </p:nvCxnSpPr>
        <p:spPr>
          <a:xfrm>
            <a:off x="509588" y="3171825"/>
            <a:ext cx="5191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9661" name="TextBox 281">
            <a:extLst>
              <a:ext uri="{FF2B5EF4-FFF2-40B4-BE49-F238E27FC236}">
                <a16:creationId xmlns:a16="http://schemas.microsoft.com/office/drawing/2014/main" id="{4F6332C3-7D2F-DE41-860A-76C119A5E630}"/>
              </a:ext>
            </a:extLst>
          </p:cNvPr>
          <p:cNvSpPr txBox="1">
            <a:spLocks noChangeArrowheads="1"/>
          </p:cNvSpPr>
          <p:nvPr/>
        </p:nvSpPr>
        <p:spPr bwMode="auto">
          <a:xfrm>
            <a:off x="115888" y="3059113"/>
            <a:ext cx="36830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G1</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cxnSp>
        <p:nvCxnSpPr>
          <p:cNvPr id="285" name="직선 연결선 284">
            <a:extLst>
              <a:ext uri="{FF2B5EF4-FFF2-40B4-BE49-F238E27FC236}">
                <a16:creationId xmlns:a16="http://schemas.microsoft.com/office/drawing/2014/main" id="{74947B0B-A3E4-FA4F-A9BB-71C84F650D8D}"/>
              </a:ext>
            </a:extLst>
          </p:cNvPr>
          <p:cNvCxnSpPr/>
          <p:nvPr/>
        </p:nvCxnSpPr>
        <p:spPr>
          <a:xfrm>
            <a:off x="509588" y="3506788"/>
            <a:ext cx="5191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9663" name="TextBox 285">
            <a:extLst>
              <a:ext uri="{FF2B5EF4-FFF2-40B4-BE49-F238E27FC236}">
                <a16:creationId xmlns:a16="http://schemas.microsoft.com/office/drawing/2014/main" id="{1E7F77F7-2247-7C4B-8425-EC1968FA5032}"/>
              </a:ext>
            </a:extLst>
          </p:cNvPr>
          <p:cNvSpPr txBox="1">
            <a:spLocks noChangeArrowheads="1"/>
          </p:cNvSpPr>
          <p:nvPr/>
        </p:nvSpPr>
        <p:spPr bwMode="auto">
          <a:xfrm>
            <a:off x="115888" y="3394075"/>
            <a:ext cx="357187"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P2</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cxnSp>
        <p:nvCxnSpPr>
          <p:cNvPr id="287" name="직선 연결선 286">
            <a:extLst>
              <a:ext uri="{FF2B5EF4-FFF2-40B4-BE49-F238E27FC236}">
                <a16:creationId xmlns:a16="http://schemas.microsoft.com/office/drawing/2014/main" id="{2695B595-9A8E-274D-B2AC-1988A8DC239B}"/>
              </a:ext>
            </a:extLst>
          </p:cNvPr>
          <p:cNvCxnSpPr/>
          <p:nvPr/>
        </p:nvCxnSpPr>
        <p:spPr>
          <a:xfrm>
            <a:off x="509588" y="3638550"/>
            <a:ext cx="5191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9665" name="TextBox 287">
            <a:extLst>
              <a:ext uri="{FF2B5EF4-FFF2-40B4-BE49-F238E27FC236}">
                <a16:creationId xmlns:a16="http://schemas.microsoft.com/office/drawing/2014/main" id="{51B8DB84-4988-1D4B-96B2-06B4DAE9EE99}"/>
              </a:ext>
            </a:extLst>
          </p:cNvPr>
          <p:cNvSpPr txBox="1">
            <a:spLocks noChangeArrowheads="1"/>
          </p:cNvSpPr>
          <p:nvPr/>
        </p:nvSpPr>
        <p:spPr bwMode="auto">
          <a:xfrm>
            <a:off x="115888" y="3525838"/>
            <a:ext cx="368300"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G2</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cxnSp>
        <p:nvCxnSpPr>
          <p:cNvPr id="291" name="직선 연결선 290">
            <a:extLst>
              <a:ext uri="{FF2B5EF4-FFF2-40B4-BE49-F238E27FC236}">
                <a16:creationId xmlns:a16="http://schemas.microsoft.com/office/drawing/2014/main" id="{491FC475-069B-4F45-AE58-2F509B1DB236}"/>
              </a:ext>
            </a:extLst>
          </p:cNvPr>
          <p:cNvCxnSpPr/>
          <p:nvPr/>
        </p:nvCxnSpPr>
        <p:spPr>
          <a:xfrm>
            <a:off x="509588" y="3970338"/>
            <a:ext cx="5191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9667" name="TextBox 291">
            <a:extLst>
              <a:ext uri="{FF2B5EF4-FFF2-40B4-BE49-F238E27FC236}">
                <a16:creationId xmlns:a16="http://schemas.microsoft.com/office/drawing/2014/main" id="{1EB181D0-AE31-264A-AC19-9D1C21CB1572}"/>
              </a:ext>
            </a:extLst>
          </p:cNvPr>
          <p:cNvSpPr txBox="1">
            <a:spLocks noChangeArrowheads="1"/>
          </p:cNvSpPr>
          <p:nvPr/>
        </p:nvSpPr>
        <p:spPr bwMode="auto">
          <a:xfrm>
            <a:off x="115888" y="3859213"/>
            <a:ext cx="357187"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P3</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cxnSp>
        <p:nvCxnSpPr>
          <p:cNvPr id="293" name="직선 연결선 292">
            <a:extLst>
              <a:ext uri="{FF2B5EF4-FFF2-40B4-BE49-F238E27FC236}">
                <a16:creationId xmlns:a16="http://schemas.microsoft.com/office/drawing/2014/main" id="{74B0AE77-0866-1D4D-895F-D8F71FF7F567}"/>
              </a:ext>
            </a:extLst>
          </p:cNvPr>
          <p:cNvCxnSpPr/>
          <p:nvPr/>
        </p:nvCxnSpPr>
        <p:spPr>
          <a:xfrm>
            <a:off x="509588" y="4102100"/>
            <a:ext cx="51911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9669" name="TextBox 293">
            <a:extLst>
              <a:ext uri="{FF2B5EF4-FFF2-40B4-BE49-F238E27FC236}">
                <a16:creationId xmlns:a16="http://schemas.microsoft.com/office/drawing/2014/main" id="{FA76A69C-3619-C449-8180-226F17226C2F}"/>
              </a:ext>
            </a:extLst>
          </p:cNvPr>
          <p:cNvSpPr txBox="1">
            <a:spLocks noChangeArrowheads="1"/>
          </p:cNvSpPr>
          <p:nvPr/>
        </p:nvSpPr>
        <p:spPr bwMode="auto">
          <a:xfrm>
            <a:off x="115888" y="3990975"/>
            <a:ext cx="368300"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G3</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cxnSp>
        <p:nvCxnSpPr>
          <p:cNvPr id="295" name="직선 연결선 294">
            <a:extLst>
              <a:ext uri="{FF2B5EF4-FFF2-40B4-BE49-F238E27FC236}">
                <a16:creationId xmlns:a16="http://schemas.microsoft.com/office/drawing/2014/main" id="{C35DB030-B9EC-0743-BC8A-5D70ACA4D716}"/>
              </a:ext>
            </a:extLst>
          </p:cNvPr>
          <p:cNvCxnSpPr/>
          <p:nvPr/>
        </p:nvCxnSpPr>
        <p:spPr>
          <a:xfrm>
            <a:off x="1965325" y="2967038"/>
            <a:ext cx="520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9671" name="TextBox 295">
            <a:extLst>
              <a:ext uri="{FF2B5EF4-FFF2-40B4-BE49-F238E27FC236}">
                <a16:creationId xmlns:a16="http://schemas.microsoft.com/office/drawing/2014/main" id="{16DB1CA7-7610-6E47-B93D-8573BF33FC3F}"/>
              </a:ext>
            </a:extLst>
          </p:cNvPr>
          <p:cNvSpPr txBox="1">
            <a:spLocks noChangeArrowheads="1"/>
          </p:cNvSpPr>
          <p:nvPr/>
        </p:nvSpPr>
        <p:spPr bwMode="auto">
          <a:xfrm>
            <a:off x="2514600" y="2814638"/>
            <a:ext cx="358775"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C2</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cxnSp>
        <p:nvCxnSpPr>
          <p:cNvPr id="297" name="직선 연결선 296">
            <a:extLst>
              <a:ext uri="{FF2B5EF4-FFF2-40B4-BE49-F238E27FC236}">
                <a16:creationId xmlns:a16="http://schemas.microsoft.com/office/drawing/2014/main" id="{56186FBD-4682-184F-A87F-1A690EDBE9B8}"/>
              </a:ext>
            </a:extLst>
          </p:cNvPr>
          <p:cNvCxnSpPr/>
          <p:nvPr/>
        </p:nvCxnSpPr>
        <p:spPr>
          <a:xfrm>
            <a:off x="1965325" y="3530600"/>
            <a:ext cx="520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9673" name="TextBox 297">
            <a:extLst>
              <a:ext uri="{FF2B5EF4-FFF2-40B4-BE49-F238E27FC236}">
                <a16:creationId xmlns:a16="http://schemas.microsoft.com/office/drawing/2014/main" id="{54F20F62-B6F6-F44F-B8A5-29800757F68C}"/>
              </a:ext>
            </a:extLst>
          </p:cNvPr>
          <p:cNvSpPr txBox="1">
            <a:spLocks noChangeArrowheads="1"/>
          </p:cNvSpPr>
          <p:nvPr/>
        </p:nvSpPr>
        <p:spPr bwMode="auto">
          <a:xfrm>
            <a:off x="2514600" y="3378200"/>
            <a:ext cx="358775"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C3</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cxnSp>
        <p:nvCxnSpPr>
          <p:cNvPr id="299" name="직선 연결선 298">
            <a:extLst>
              <a:ext uri="{FF2B5EF4-FFF2-40B4-BE49-F238E27FC236}">
                <a16:creationId xmlns:a16="http://schemas.microsoft.com/office/drawing/2014/main" id="{ABE6481D-D1E7-E642-9986-AE375C3A4E45}"/>
              </a:ext>
            </a:extLst>
          </p:cNvPr>
          <p:cNvCxnSpPr/>
          <p:nvPr/>
        </p:nvCxnSpPr>
        <p:spPr>
          <a:xfrm>
            <a:off x="1965325" y="4095750"/>
            <a:ext cx="5207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9675" name="TextBox 299">
            <a:extLst>
              <a:ext uri="{FF2B5EF4-FFF2-40B4-BE49-F238E27FC236}">
                <a16:creationId xmlns:a16="http://schemas.microsoft.com/office/drawing/2014/main" id="{8564548F-9EFE-0442-9AEF-CFC857C491F6}"/>
              </a:ext>
            </a:extLst>
          </p:cNvPr>
          <p:cNvSpPr txBox="1">
            <a:spLocks noChangeArrowheads="1"/>
          </p:cNvSpPr>
          <p:nvPr/>
        </p:nvSpPr>
        <p:spPr bwMode="auto">
          <a:xfrm>
            <a:off x="2514600" y="3943350"/>
            <a:ext cx="358775"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C4</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sp>
        <p:nvSpPr>
          <p:cNvPr id="303" name="직사각형 302">
            <a:extLst>
              <a:ext uri="{FF2B5EF4-FFF2-40B4-BE49-F238E27FC236}">
                <a16:creationId xmlns:a16="http://schemas.microsoft.com/office/drawing/2014/main" id="{D5ABEBA2-2AA6-284E-9B28-57ED3C2C6D68}"/>
              </a:ext>
            </a:extLst>
          </p:cNvPr>
          <p:cNvSpPr/>
          <p:nvPr/>
        </p:nvSpPr>
        <p:spPr>
          <a:xfrm>
            <a:off x="4160838" y="2511425"/>
            <a:ext cx="938212" cy="80486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9469" tIns="34735" rIns="69469" bIns="34735"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defRPr/>
            </a:pPr>
            <a:r>
              <a:rPr lang="en-US" altLang="ko-KR" sz="1013">
                <a:latin typeface="Tahoma" panose="020B0604030504040204" pitchFamily="34" charset="0"/>
                <a:ea typeface="굴림" panose="020B0600000101010101" pitchFamily="50" charset="-127"/>
                <a:cs typeface="Tahoma" panose="020B0604030504040204" pitchFamily="34" charset="0"/>
              </a:rPr>
              <a:t>1b Adder</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cxnSp>
        <p:nvCxnSpPr>
          <p:cNvPr id="304" name="직선 연결선 303">
            <a:extLst>
              <a:ext uri="{FF2B5EF4-FFF2-40B4-BE49-F238E27FC236}">
                <a16:creationId xmlns:a16="http://schemas.microsoft.com/office/drawing/2014/main" id="{533BCC58-329A-4742-AAA2-AEA013114D26}"/>
              </a:ext>
            </a:extLst>
          </p:cNvPr>
          <p:cNvCxnSpPr/>
          <p:nvPr/>
        </p:nvCxnSpPr>
        <p:spPr>
          <a:xfrm>
            <a:off x="3643313" y="2655888"/>
            <a:ext cx="51752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5" name="직선 연결선 304">
            <a:extLst>
              <a:ext uri="{FF2B5EF4-FFF2-40B4-BE49-F238E27FC236}">
                <a16:creationId xmlns:a16="http://schemas.microsoft.com/office/drawing/2014/main" id="{DBCC3185-1B25-6141-846D-E007BDA43004}"/>
              </a:ext>
            </a:extLst>
          </p:cNvPr>
          <p:cNvCxnSpPr/>
          <p:nvPr/>
        </p:nvCxnSpPr>
        <p:spPr>
          <a:xfrm>
            <a:off x="3643313" y="2909888"/>
            <a:ext cx="51752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6" name="직선 연결선 305">
            <a:extLst>
              <a:ext uri="{FF2B5EF4-FFF2-40B4-BE49-F238E27FC236}">
                <a16:creationId xmlns:a16="http://schemas.microsoft.com/office/drawing/2014/main" id="{65DF5CD4-6C01-F148-B1FA-1CEE03D57954}"/>
              </a:ext>
            </a:extLst>
          </p:cNvPr>
          <p:cNvCxnSpPr/>
          <p:nvPr/>
        </p:nvCxnSpPr>
        <p:spPr>
          <a:xfrm>
            <a:off x="3643313" y="3176588"/>
            <a:ext cx="51752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7" name="직선 연결선 306">
            <a:extLst>
              <a:ext uri="{FF2B5EF4-FFF2-40B4-BE49-F238E27FC236}">
                <a16:creationId xmlns:a16="http://schemas.microsoft.com/office/drawing/2014/main" id="{C36C8EEB-E926-C84F-8956-C3E04925ECE1}"/>
              </a:ext>
            </a:extLst>
          </p:cNvPr>
          <p:cNvCxnSpPr/>
          <p:nvPr/>
        </p:nvCxnSpPr>
        <p:spPr>
          <a:xfrm>
            <a:off x="5099050" y="2655888"/>
            <a:ext cx="51911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 name="직선 연결선 307">
            <a:extLst>
              <a:ext uri="{FF2B5EF4-FFF2-40B4-BE49-F238E27FC236}">
                <a16:creationId xmlns:a16="http://schemas.microsoft.com/office/drawing/2014/main" id="{F3E1773C-1A10-D74B-902A-1DFA294C8B30}"/>
              </a:ext>
            </a:extLst>
          </p:cNvPr>
          <p:cNvCxnSpPr/>
          <p:nvPr/>
        </p:nvCxnSpPr>
        <p:spPr>
          <a:xfrm>
            <a:off x="5099050" y="2909888"/>
            <a:ext cx="51911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9" name="직선 연결선 308">
            <a:extLst>
              <a:ext uri="{FF2B5EF4-FFF2-40B4-BE49-F238E27FC236}">
                <a16:creationId xmlns:a16="http://schemas.microsoft.com/office/drawing/2014/main" id="{0AB1E91B-486F-964E-B0FA-DB4A67E02304}"/>
              </a:ext>
            </a:extLst>
          </p:cNvPr>
          <p:cNvCxnSpPr/>
          <p:nvPr/>
        </p:nvCxnSpPr>
        <p:spPr>
          <a:xfrm>
            <a:off x="5099050" y="3176588"/>
            <a:ext cx="51911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9683" name="TextBox 309">
            <a:extLst>
              <a:ext uri="{FF2B5EF4-FFF2-40B4-BE49-F238E27FC236}">
                <a16:creationId xmlns:a16="http://schemas.microsoft.com/office/drawing/2014/main" id="{DF92BF73-3597-504B-BE84-E2CD7B427E29}"/>
              </a:ext>
            </a:extLst>
          </p:cNvPr>
          <p:cNvSpPr txBox="1">
            <a:spLocks noChangeArrowheads="1"/>
          </p:cNvSpPr>
          <p:nvPr/>
        </p:nvSpPr>
        <p:spPr bwMode="auto">
          <a:xfrm>
            <a:off x="3249613" y="2508250"/>
            <a:ext cx="366712"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A1</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sp>
        <p:nvSpPr>
          <p:cNvPr id="69684" name="TextBox 310">
            <a:extLst>
              <a:ext uri="{FF2B5EF4-FFF2-40B4-BE49-F238E27FC236}">
                <a16:creationId xmlns:a16="http://schemas.microsoft.com/office/drawing/2014/main" id="{9D71A358-4040-2C48-AF3C-D66C30434CA5}"/>
              </a:ext>
            </a:extLst>
          </p:cNvPr>
          <p:cNvSpPr txBox="1">
            <a:spLocks noChangeArrowheads="1"/>
          </p:cNvSpPr>
          <p:nvPr/>
        </p:nvSpPr>
        <p:spPr bwMode="auto">
          <a:xfrm>
            <a:off x="3248025" y="2774950"/>
            <a:ext cx="3683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B1</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sp>
        <p:nvSpPr>
          <p:cNvPr id="69685" name="TextBox 311">
            <a:extLst>
              <a:ext uri="{FF2B5EF4-FFF2-40B4-BE49-F238E27FC236}">
                <a16:creationId xmlns:a16="http://schemas.microsoft.com/office/drawing/2014/main" id="{E383EC83-17DE-2642-8D2B-FED419670DCF}"/>
              </a:ext>
            </a:extLst>
          </p:cNvPr>
          <p:cNvSpPr txBox="1">
            <a:spLocks noChangeArrowheads="1"/>
          </p:cNvSpPr>
          <p:nvPr/>
        </p:nvSpPr>
        <p:spPr bwMode="auto">
          <a:xfrm>
            <a:off x="3248025" y="3041650"/>
            <a:ext cx="36512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C1</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sp>
        <p:nvSpPr>
          <p:cNvPr id="69686" name="TextBox 312">
            <a:extLst>
              <a:ext uri="{FF2B5EF4-FFF2-40B4-BE49-F238E27FC236}">
                <a16:creationId xmlns:a16="http://schemas.microsoft.com/office/drawing/2014/main" id="{2FA30001-5B24-F74E-9263-2B1605AE5E5B}"/>
              </a:ext>
            </a:extLst>
          </p:cNvPr>
          <p:cNvSpPr txBox="1">
            <a:spLocks noChangeArrowheads="1"/>
          </p:cNvSpPr>
          <p:nvPr/>
        </p:nvSpPr>
        <p:spPr bwMode="auto">
          <a:xfrm>
            <a:off x="5646738" y="2503488"/>
            <a:ext cx="36195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P1</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sp>
        <p:nvSpPr>
          <p:cNvPr id="69687" name="TextBox 313">
            <a:extLst>
              <a:ext uri="{FF2B5EF4-FFF2-40B4-BE49-F238E27FC236}">
                <a16:creationId xmlns:a16="http://schemas.microsoft.com/office/drawing/2014/main" id="{8C58B26A-E9BF-FF46-8506-13C2678A5D4C}"/>
              </a:ext>
            </a:extLst>
          </p:cNvPr>
          <p:cNvSpPr txBox="1">
            <a:spLocks noChangeArrowheads="1"/>
          </p:cNvSpPr>
          <p:nvPr/>
        </p:nvSpPr>
        <p:spPr bwMode="auto">
          <a:xfrm>
            <a:off x="5645150" y="2770188"/>
            <a:ext cx="360363"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S1</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sp>
        <p:nvSpPr>
          <p:cNvPr id="69688" name="TextBox 314">
            <a:extLst>
              <a:ext uri="{FF2B5EF4-FFF2-40B4-BE49-F238E27FC236}">
                <a16:creationId xmlns:a16="http://schemas.microsoft.com/office/drawing/2014/main" id="{22A6B0E9-FDF9-094A-8C8B-FD2C907D52D5}"/>
              </a:ext>
            </a:extLst>
          </p:cNvPr>
          <p:cNvSpPr txBox="1">
            <a:spLocks noChangeArrowheads="1"/>
          </p:cNvSpPr>
          <p:nvPr/>
        </p:nvSpPr>
        <p:spPr bwMode="auto">
          <a:xfrm>
            <a:off x="5645150" y="3035300"/>
            <a:ext cx="376238"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G1</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sp>
        <p:nvSpPr>
          <p:cNvPr id="329" name="직사각형 328">
            <a:extLst>
              <a:ext uri="{FF2B5EF4-FFF2-40B4-BE49-F238E27FC236}">
                <a16:creationId xmlns:a16="http://schemas.microsoft.com/office/drawing/2014/main" id="{3B28F823-7841-FF4C-A80E-3D3C97563D52}"/>
              </a:ext>
            </a:extLst>
          </p:cNvPr>
          <p:cNvSpPr/>
          <p:nvPr/>
        </p:nvSpPr>
        <p:spPr>
          <a:xfrm>
            <a:off x="4160838" y="3548063"/>
            <a:ext cx="938212" cy="80168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9469" tIns="34735" rIns="69469" bIns="34735"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defRPr/>
            </a:pPr>
            <a:r>
              <a:rPr lang="en-US" altLang="ko-KR" sz="1013">
                <a:latin typeface="Tahoma" panose="020B0604030504040204" pitchFamily="34" charset="0"/>
                <a:ea typeface="굴림" panose="020B0600000101010101" pitchFamily="50" charset="-127"/>
                <a:cs typeface="Tahoma" panose="020B0604030504040204" pitchFamily="34" charset="0"/>
              </a:rPr>
              <a:t>1b Adder</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cxnSp>
        <p:nvCxnSpPr>
          <p:cNvPr id="330" name="직선 연결선 329">
            <a:extLst>
              <a:ext uri="{FF2B5EF4-FFF2-40B4-BE49-F238E27FC236}">
                <a16:creationId xmlns:a16="http://schemas.microsoft.com/office/drawing/2014/main" id="{D16F26DB-CAB2-CB47-8ED7-7D56313EB28E}"/>
              </a:ext>
            </a:extLst>
          </p:cNvPr>
          <p:cNvCxnSpPr/>
          <p:nvPr/>
        </p:nvCxnSpPr>
        <p:spPr>
          <a:xfrm>
            <a:off x="3643313" y="3690938"/>
            <a:ext cx="51752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직선 연결선 330">
            <a:extLst>
              <a:ext uri="{FF2B5EF4-FFF2-40B4-BE49-F238E27FC236}">
                <a16:creationId xmlns:a16="http://schemas.microsoft.com/office/drawing/2014/main" id="{6E196EC4-F53B-F04B-9418-20EC1EECA92B}"/>
              </a:ext>
            </a:extLst>
          </p:cNvPr>
          <p:cNvCxnSpPr/>
          <p:nvPr/>
        </p:nvCxnSpPr>
        <p:spPr>
          <a:xfrm>
            <a:off x="3643313" y="3944938"/>
            <a:ext cx="51752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직선 연결선 331">
            <a:extLst>
              <a:ext uri="{FF2B5EF4-FFF2-40B4-BE49-F238E27FC236}">
                <a16:creationId xmlns:a16="http://schemas.microsoft.com/office/drawing/2014/main" id="{2DB68298-1692-C140-852E-1810BB90D053}"/>
              </a:ext>
            </a:extLst>
          </p:cNvPr>
          <p:cNvCxnSpPr/>
          <p:nvPr/>
        </p:nvCxnSpPr>
        <p:spPr>
          <a:xfrm>
            <a:off x="3643313" y="4211638"/>
            <a:ext cx="51752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3" name="직선 연결선 332">
            <a:extLst>
              <a:ext uri="{FF2B5EF4-FFF2-40B4-BE49-F238E27FC236}">
                <a16:creationId xmlns:a16="http://schemas.microsoft.com/office/drawing/2014/main" id="{8AD8FC04-C6A7-DA4B-BFE1-3C5AF948845F}"/>
              </a:ext>
            </a:extLst>
          </p:cNvPr>
          <p:cNvCxnSpPr/>
          <p:nvPr/>
        </p:nvCxnSpPr>
        <p:spPr>
          <a:xfrm>
            <a:off x="5099050" y="3690938"/>
            <a:ext cx="51911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4" name="직선 연결선 333">
            <a:extLst>
              <a:ext uri="{FF2B5EF4-FFF2-40B4-BE49-F238E27FC236}">
                <a16:creationId xmlns:a16="http://schemas.microsoft.com/office/drawing/2014/main" id="{09CFFCC4-6D5E-914F-A136-18B1ABFA52DD}"/>
              </a:ext>
            </a:extLst>
          </p:cNvPr>
          <p:cNvCxnSpPr/>
          <p:nvPr/>
        </p:nvCxnSpPr>
        <p:spPr>
          <a:xfrm>
            <a:off x="5099050" y="3944938"/>
            <a:ext cx="51911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5" name="직선 연결선 334">
            <a:extLst>
              <a:ext uri="{FF2B5EF4-FFF2-40B4-BE49-F238E27FC236}">
                <a16:creationId xmlns:a16="http://schemas.microsoft.com/office/drawing/2014/main" id="{61309918-4591-4243-A6DF-A03BDE853C16}"/>
              </a:ext>
            </a:extLst>
          </p:cNvPr>
          <p:cNvCxnSpPr/>
          <p:nvPr/>
        </p:nvCxnSpPr>
        <p:spPr>
          <a:xfrm>
            <a:off x="5099050" y="4211638"/>
            <a:ext cx="51911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9696" name="TextBox 335">
            <a:extLst>
              <a:ext uri="{FF2B5EF4-FFF2-40B4-BE49-F238E27FC236}">
                <a16:creationId xmlns:a16="http://schemas.microsoft.com/office/drawing/2014/main" id="{FD742467-F0B7-7046-8D9F-5393352F257E}"/>
              </a:ext>
            </a:extLst>
          </p:cNvPr>
          <p:cNvSpPr txBox="1">
            <a:spLocks noChangeArrowheads="1"/>
          </p:cNvSpPr>
          <p:nvPr/>
        </p:nvSpPr>
        <p:spPr bwMode="auto">
          <a:xfrm>
            <a:off x="3249613" y="3543300"/>
            <a:ext cx="366712"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A2</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sp>
        <p:nvSpPr>
          <p:cNvPr id="69697" name="TextBox 336">
            <a:extLst>
              <a:ext uri="{FF2B5EF4-FFF2-40B4-BE49-F238E27FC236}">
                <a16:creationId xmlns:a16="http://schemas.microsoft.com/office/drawing/2014/main" id="{D9D7184C-A114-9345-BFD5-3C94467AD424}"/>
              </a:ext>
            </a:extLst>
          </p:cNvPr>
          <p:cNvSpPr txBox="1">
            <a:spLocks noChangeArrowheads="1"/>
          </p:cNvSpPr>
          <p:nvPr/>
        </p:nvSpPr>
        <p:spPr bwMode="auto">
          <a:xfrm>
            <a:off x="3248025" y="3810000"/>
            <a:ext cx="3683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B2</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sp>
        <p:nvSpPr>
          <p:cNvPr id="69698" name="TextBox 337">
            <a:extLst>
              <a:ext uri="{FF2B5EF4-FFF2-40B4-BE49-F238E27FC236}">
                <a16:creationId xmlns:a16="http://schemas.microsoft.com/office/drawing/2014/main" id="{839D2342-49CB-5142-80A4-DEA492FA75BD}"/>
              </a:ext>
            </a:extLst>
          </p:cNvPr>
          <p:cNvSpPr txBox="1">
            <a:spLocks noChangeArrowheads="1"/>
          </p:cNvSpPr>
          <p:nvPr/>
        </p:nvSpPr>
        <p:spPr bwMode="auto">
          <a:xfrm>
            <a:off x="3248025" y="4075113"/>
            <a:ext cx="36512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C2</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sp>
        <p:nvSpPr>
          <p:cNvPr id="69699" name="TextBox 338">
            <a:extLst>
              <a:ext uri="{FF2B5EF4-FFF2-40B4-BE49-F238E27FC236}">
                <a16:creationId xmlns:a16="http://schemas.microsoft.com/office/drawing/2014/main" id="{C46E44F8-0DED-2040-82FC-E57BFE135B4C}"/>
              </a:ext>
            </a:extLst>
          </p:cNvPr>
          <p:cNvSpPr txBox="1">
            <a:spLocks noChangeArrowheads="1"/>
          </p:cNvSpPr>
          <p:nvPr/>
        </p:nvSpPr>
        <p:spPr bwMode="auto">
          <a:xfrm>
            <a:off x="5646738" y="3538538"/>
            <a:ext cx="36195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P2</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sp>
        <p:nvSpPr>
          <p:cNvPr id="69700" name="TextBox 339">
            <a:extLst>
              <a:ext uri="{FF2B5EF4-FFF2-40B4-BE49-F238E27FC236}">
                <a16:creationId xmlns:a16="http://schemas.microsoft.com/office/drawing/2014/main" id="{41E8BE83-7B36-BC4A-8F98-A7B74564F5F1}"/>
              </a:ext>
            </a:extLst>
          </p:cNvPr>
          <p:cNvSpPr txBox="1">
            <a:spLocks noChangeArrowheads="1"/>
          </p:cNvSpPr>
          <p:nvPr/>
        </p:nvSpPr>
        <p:spPr bwMode="auto">
          <a:xfrm>
            <a:off x="5645150" y="3805238"/>
            <a:ext cx="360363"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S2</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sp>
        <p:nvSpPr>
          <p:cNvPr id="69701" name="TextBox 340">
            <a:extLst>
              <a:ext uri="{FF2B5EF4-FFF2-40B4-BE49-F238E27FC236}">
                <a16:creationId xmlns:a16="http://schemas.microsoft.com/office/drawing/2014/main" id="{4F536559-9A3E-E44B-B890-E5434578FDF0}"/>
              </a:ext>
            </a:extLst>
          </p:cNvPr>
          <p:cNvSpPr txBox="1">
            <a:spLocks noChangeArrowheads="1"/>
          </p:cNvSpPr>
          <p:nvPr/>
        </p:nvSpPr>
        <p:spPr bwMode="auto">
          <a:xfrm>
            <a:off x="5645150" y="4070350"/>
            <a:ext cx="376238"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G2</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sp>
        <p:nvSpPr>
          <p:cNvPr id="342" name="직사각형 341">
            <a:extLst>
              <a:ext uri="{FF2B5EF4-FFF2-40B4-BE49-F238E27FC236}">
                <a16:creationId xmlns:a16="http://schemas.microsoft.com/office/drawing/2014/main" id="{089449D2-FE22-EA44-AEF9-21017D1D8373}"/>
              </a:ext>
            </a:extLst>
          </p:cNvPr>
          <p:cNvSpPr/>
          <p:nvPr/>
        </p:nvSpPr>
        <p:spPr>
          <a:xfrm>
            <a:off x="4160838" y="4567238"/>
            <a:ext cx="938212" cy="80168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9469" tIns="34735" rIns="69469" bIns="34735"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defRPr/>
            </a:pPr>
            <a:r>
              <a:rPr lang="en-US" altLang="ko-KR" sz="1013">
                <a:latin typeface="Tahoma" panose="020B0604030504040204" pitchFamily="34" charset="0"/>
                <a:ea typeface="굴림" panose="020B0600000101010101" pitchFamily="50" charset="-127"/>
                <a:cs typeface="Tahoma" panose="020B0604030504040204" pitchFamily="34" charset="0"/>
              </a:rPr>
              <a:t>1b Adder</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cxnSp>
        <p:nvCxnSpPr>
          <p:cNvPr id="343" name="직선 연결선 342">
            <a:extLst>
              <a:ext uri="{FF2B5EF4-FFF2-40B4-BE49-F238E27FC236}">
                <a16:creationId xmlns:a16="http://schemas.microsoft.com/office/drawing/2014/main" id="{799DF0B5-5A9B-4F48-868E-243BA5C61B35}"/>
              </a:ext>
            </a:extLst>
          </p:cNvPr>
          <p:cNvCxnSpPr/>
          <p:nvPr/>
        </p:nvCxnSpPr>
        <p:spPr>
          <a:xfrm>
            <a:off x="3643313" y="4710113"/>
            <a:ext cx="51752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4" name="직선 연결선 343">
            <a:extLst>
              <a:ext uri="{FF2B5EF4-FFF2-40B4-BE49-F238E27FC236}">
                <a16:creationId xmlns:a16="http://schemas.microsoft.com/office/drawing/2014/main" id="{57910C72-8036-5441-8CBB-ADA2317E4F3E}"/>
              </a:ext>
            </a:extLst>
          </p:cNvPr>
          <p:cNvCxnSpPr/>
          <p:nvPr/>
        </p:nvCxnSpPr>
        <p:spPr>
          <a:xfrm>
            <a:off x="3643313" y="4964113"/>
            <a:ext cx="51752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5" name="직선 연결선 344">
            <a:extLst>
              <a:ext uri="{FF2B5EF4-FFF2-40B4-BE49-F238E27FC236}">
                <a16:creationId xmlns:a16="http://schemas.microsoft.com/office/drawing/2014/main" id="{A6ABBBFF-5898-D346-A9DB-04457642E6A7}"/>
              </a:ext>
            </a:extLst>
          </p:cNvPr>
          <p:cNvCxnSpPr/>
          <p:nvPr/>
        </p:nvCxnSpPr>
        <p:spPr>
          <a:xfrm>
            <a:off x="3643313" y="5230813"/>
            <a:ext cx="51752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6" name="직선 연결선 345">
            <a:extLst>
              <a:ext uri="{FF2B5EF4-FFF2-40B4-BE49-F238E27FC236}">
                <a16:creationId xmlns:a16="http://schemas.microsoft.com/office/drawing/2014/main" id="{597FBB8F-CD96-0B4F-BC71-4068C0B6C0A5}"/>
              </a:ext>
            </a:extLst>
          </p:cNvPr>
          <p:cNvCxnSpPr/>
          <p:nvPr/>
        </p:nvCxnSpPr>
        <p:spPr>
          <a:xfrm>
            <a:off x="5099050" y="4710113"/>
            <a:ext cx="51911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7" name="직선 연결선 346">
            <a:extLst>
              <a:ext uri="{FF2B5EF4-FFF2-40B4-BE49-F238E27FC236}">
                <a16:creationId xmlns:a16="http://schemas.microsoft.com/office/drawing/2014/main" id="{07BFE85C-7916-B34B-B5EC-2004ADAEA0E1}"/>
              </a:ext>
            </a:extLst>
          </p:cNvPr>
          <p:cNvCxnSpPr/>
          <p:nvPr/>
        </p:nvCxnSpPr>
        <p:spPr>
          <a:xfrm>
            <a:off x="5099050" y="4964113"/>
            <a:ext cx="51911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8" name="직선 연결선 347">
            <a:extLst>
              <a:ext uri="{FF2B5EF4-FFF2-40B4-BE49-F238E27FC236}">
                <a16:creationId xmlns:a16="http://schemas.microsoft.com/office/drawing/2014/main" id="{F248E296-C066-344B-BD58-1A15D6BFB6B6}"/>
              </a:ext>
            </a:extLst>
          </p:cNvPr>
          <p:cNvCxnSpPr/>
          <p:nvPr/>
        </p:nvCxnSpPr>
        <p:spPr>
          <a:xfrm>
            <a:off x="5099050" y="5230813"/>
            <a:ext cx="51911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9709" name="TextBox 348">
            <a:extLst>
              <a:ext uri="{FF2B5EF4-FFF2-40B4-BE49-F238E27FC236}">
                <a16:creationId xmlns:a16="http://schemas.microsoft.com/office/drawing/2014/main" id="{336212DC-0894-064C-9341-D687EF54435F}"/>
              </a:ext>
            </a:extLst>
          </p:cNvPr>
          <p:cNvSpPr txBox="1">
            <a:spLocks noChangeArrowheads="1"/>
          </p:cNvSpPr>
          <p:nvPr/>
        </p:nvSpPr>
        <p:spPr bwMode="auto">
          <a:xfrm>
            <a:off x="3249613" y="4562475"/>
            <a:ext cx="366712"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A3</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sp>
        <p:nvSpPr>
          <p:cNvPr id="69710" name="TextBox 349">
            <a:extLst>
              <a:ext uri="{FF2B5EF4-FFF2-40B4-BE49-F238E27FC236}">
                <a16:creationId xmlns:a16="http://schemas.microsoft.com/office/drawing/2014/main" id="{A96868F2-73B1-9D42-841C-538A158820B1}"/>
              </a:ext>
            </a:extLst>
          </p:cNvPr>
          <p:cNvSpPr txBox="1">
            <a:spLocks noChangeArrowheads="1"/>
          </p:cNvSpPr>
          <p:nvPr/>
        </p:nvSpPr>
        <p:spPr bwMode="auto">
          <a:xfrm>
            <a:off x="3248025" y="4829175"/>
            <a:ext cx="3683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B3</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sp>
        <p:nvSpPr>
          <p:cNvPr id="69711" name="TextBox 350">
            <a:extLst>
              <a:ext uri="{FF2B5EF4-FFF2-40B4-BE49-F238E27FC236}">
                <a16:creationId xmlns:a16="http://schemas.microsoft.com/office/drawing/2014/main" id="{5E42CFB5-3F97-3542-8310-F63F531E9E73}"/>
              </a:ext>
            </a:extLst>
          </p:cNvPr>
          <p:cNvSpPr txBox="1">
            <a:spLocks noChangeArrowheads="1"/>
          </p:cNvSpPr>
          <p:nvPr/>
        </p:nvSpPr>
        <p:spPr bwMode="auto">
          <a:xfrm>
            <a:off x="3248025" y="5095875"/>
            <a:ext cx="36512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C3</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sp>
        <p:nvSpPr>
          <p:cNvPr id="69712" name="TextBox 351">
            <a:extLst>
              <a:ext uri="{FF2B5EF4-FFF2-40B4-BE49-F238E27FC236}">
                <a16:creationId xmlns:a16="http://schemas.microsoft.com/office/drawing/2014/main" id="{F544A0FF-FB80-C74D-9039-10411B7A2DF1}"/>
              </a:ext>
            </a:extLst>
          </p:cNvPr>
          <p:cNvSpPr txBox="1">
            <a:spLocks noChangeArrowheads="1"/>
          </p:cNvSpPr>
          <p:nvPr/>
        </p:nvSpPr>
        <p:spPr bwMode="auto">
          <a:xfrm>
            <a:off x="5646738" y="4557713"/>
            <a:ext cx="36195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P3</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sp>
        <p:nvSpPr>
          <p:cNvPr id="69713" name="TextBox 352">
            <a:extLst>
              <a:ext uri="{FF2B5EF4-FFF2-40B4-BE49-F238E27FC236}">
                <a16:creationId xmlns:a16="http://schemas.microsoft.com/office/drawing/2014/main" id="{63E4F567-7545-D643-994D-451AA4F54F6F}"/>
              </a:ext>
            </a:extLst>
          </p:cNvPr>
          <p:cNvSpPr txBox="1">
            <a:spLocks noChangeArrowheads="1"/>
          </p:cNvSpPr>
          <p:nvPr/>
        </p:nvSpPr>
        <p:spPr bwMode="auto">
          <a:xfrm>
            <a:off x="5645150" y="4824413"/>
            <a:ext cx="360363"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S3</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sp>
        <p:nvSpPr>
          <p:cNvPr id="69714" name="TextBox 353">
            <a:extLst>
              <a:ext uri="{FF2B5EF4-FFF2-40B4-BE49-F238E27FC236}">
                <a16:creationId xmlns:a16="http://schemas.microsoft.com/office/drawing/2014/main" id="{D68548F9-1A5A-2C46-B736-E423AF5BB2B4}"/>
              </a:ext>
            </a:extLst>
          </p:cNvPr>
          <p:cNvSpPr txBox="1">
            <a:spLocks noChangeArrowheads="1"/>
          </p:cNvSpPr>
          <p:nvPr/>
        </p:nvSpPr>
        <p:spPr bwMode="auto">
          <a:xfrm>
            <a:off x="5645150" y="5091113"/>
            <a:ext cx="376238"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G3</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cxnSp>
        <p:nvCxnSpPr>
          <p:cNvPr id="355" name="직선 연결선 354">
            <a:extLst>
              <a:ext uri="{FF2B5EF4-FFF2-40B4-BE49-F238E27FC236}">
                <a16:creationId xmlns:a16="http://schemas.microsoft.com/office/drawing/2014/main" id="{619DC905-09D8-D249-B525-AAE0107C6B11}"/>
              </a:ext>
            </a:extLst>
          </p:cNvPr>
          <p:cNvCxnSpPr>
            <a:cxnSpLocks noChangeShapeType="1"/>
            <a:stCxn id="69653" idx="1"/>
            <a:endCxn id="69685" idx="3"/>
          </p:cNvCxnSpPr>
          <p:nvPr/>
        </p:nvCxnSpPr>
        <p:spPr bwMode="auto">
          <a:xfrm>
            <a:off x="2514600" y="2420938"/>
            <a:ext cx="1098550" cy="749300"/>
          </a:xfrm>
          <a:prstGeom prst="line">
            <a:avLst/>
          </a:prstGeom>
          <a:noFill/>
          <a:ln w="28575"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 name="직선 연결선 357">
            <a:extLst>
              <a:ext uri="{FF2B5EF4-FFF2-40B4-BE49-F238E27FC236}">
                <a16:creationId xmlns:a16="http://schemas.microsoft.com/office/drawing/2014/main" id="{BDC109BE-0C1D-1140-B4E5-798B72E8D228}"/>
              </a:ext>
            </a:extLst>
          </p:cNvPr>
          <p:cNvCxnSpPr>
            <a:cxnSpLocks noChangeShapeType="1"/>
            <a:stCxn id="69671" idx="1"/>
            <a:endCxn id="69698" idx="3"/>
          </p:cNvCxnSpPr>
          <p:nvPr/>
        </p:nvCxnSpPr>
        <p:spPr bwMode="auto">
          <a:xfrm>
            <a:off x="2514600" y="2943225"/>
            <a:ext cx="1098550" cy="1260475"/>
          </a:xfrm>
          <a:prstGeom prst="line">
            <a:avLst/>
          </a:prstGeom>
          <a:noFill/>
          <a:ln w="28575"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1" name="직선 연결선 360">
            <a:extLst>
              <a:ext uri="{FF2B5EF4-FFF2-40B4-BE49-F238E27FC236}">
                <a16:creationId xmlns:a16="http://schemas.microsoft.com/office/drawing/2014/main" id="{CE214D9D-5195-0642-8D48-3B6C49FAD357}"/>
              </a:ext>
            </a:extLst>
          </p:cNvPr>
          <p:cNvCxnSpPr>
            <a:cxnSpLocks noChangeShapeType="1"/>
            <a:stCxn id="69673" idx="1"/>
            <a:endCxn id="69711" idx="3"/>
          </p:cNvCxnSpPr>
          <p:nvPr/>
        </p:nvCxnSpPr>
        <p:spPr bwMode="auto">
          <a:xfrm>
            <a:off x="2514600" y="3506788"/>
            <a:ext cx="1098550" cy="1717675"/>
          </a:xfrm>
          <a:prstGeom prst="line">
            <a:avLst/>
          </a:prstGeom>
          <a:noFill/>
          <a:ln w="28575" algn="ctr">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4" name="직선 연결선 363">
            <a:extLst>
              <a:ext uri="{FF2B5EF4-FFF2-40B4-BE49-F238E27FC236}">
                <a16:creationId xmlns:a16="http://schemas.microsoft.com/office/drawing/2014/main" id="{E10568C9-7941-B14B-9456-CF3087FB0598}"/>
              </a:ext>
            </a:extLst>
          </p:cNvPr>
          <p:cNvCxnSpPr>
            <a:cxnSpLocks noChangeShapeType="1"/>
            <a:stCxn id="69655" idx="3"/>
            <a:endCxn id="69646" idx="1"/>
          </p:cNvCxnSpPr>
          <p:nvPr/>
        </p:nvCxnSpPr>
        <p:spPr bwMode="auto">
          <a:xfrm flipV="1">
            <a:off x="509588" y="1611313"/>
            <a:ext cx="5137150" cy="977900"/>
          </a:xfrm>
          <a:prstGeom prst="line">
            <a:avLst/>
          </a:prstGeom>
          <a:noFill/>
          <a:ln w="28575" algn="ctr">
            <a:solidFill>
              <a:srgbClr val="00B0F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7" name="직선 연결선 366">
            <a:extLst>
              <a:ext uri="{FF2B5EF4-FFF2-40B4-BE49-F238E27FC236}">
                <a16:creationId xmlns:a16="http://schemas.microsoft.com/office/drawing/2014/main" id="{CBC9A169-C4C5-B543-9C04-C8BB93E02A80}"/>
              </a:ext>
            </a:extLst>
          </p:cNvPr>
          <p:cNvCxnSpPr>
            <a:cxnSpLocks noChangeShapeType="1"/>
            <a:stCxn id="69657" idx="3"/>
            <a:endCxn id="69648" idx="1"/>
          </p:cNvCxnSpPr>
          <p:nvPr/>
        </p:nvCxnSpPr>
        <p:spPr bwMode="auto">
          <a:xfrm flipV="1">
            <a:off x="523875" y="2144713"/>
            <a:ext cx="5121275" cy="576262"/>
          </a:xfrm>
          <a:prstGeom prst="line">
            <a:avLst/>
          </a:prstGeom>
          <a:noFill/>
          <a:ln w="28575" algn="ctr">
            <a:solidFill>
              <a:srgbClr val="00B0F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0" name="타원 369">
            <a:extLst>
              <a:ext uri="{FF2B5EF4-FFF2-40B4-BE49-F238E27FC236}">
                <a16:creationId xmlns:a16="http://schemas.microsoft.com/office/drawing/2014/main" id="{F00E5FE5-395B-5B45-B5E6-D7479DDA6F1F}"/>
              </a:ext>
            </a:extLst>
          </p:cNvPr>
          <p:cNvSpPr>
            <a:spLocks noChangeArrowheads="1"/>
          </p:cNvSpPr>
          <p:nvPr/>
        </p:nvSpPr>
        <p:spPr bwMode="auto">
          <a:xfrm>
            <a:off x="68263" y="2233613"/>
            <a:ext cx="455612" cy="257175"/>
          </a:xfrm>
          <a:prstGeom prst="ellipse">
            <a:avLst/>
          </a:prstGeom>
          <a:solidFill>
            <a:srgbClr val="FF6600">
              <a:alpha val="50195"/>
            </a:srgbClr>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endParaRPr lang="ko-KR" altLang="en-US" sz="2431" b="0">
              <a:latin typeface="Times New Roman" panose="02020603050405020304" pitchFamily="18" charset="0"/>
              <a:ea typeface="굴림" panose="020B0600000101010101" pitchFamily="50" charset="-127"/>
            </a:endParaRPr>
          </a:p>
        </p:txBody>
      </p:sp>
      <p:sp>
        <p:nvSpPr>
          <p:cNvPr id="371" name="타원 370">
            <a:extLst>
              <a:ext uri="{FF2B5EF4-FFF2-40B4-BE49-F238E27FC236}">
                <a16:creationId xmlns:a16="http://schemas.microsoft.com/office/drawing/2014/main" id="{35256BB6-B0B7-1349-AEB7-BE94AA18D545}"/>
              </a:ext>
            </a:extLst>
          </p:cNvPr>
          <p:cNvSpPr>
            <a:spLocks noChangeArrowheads="1"/>
          </p:cNvSpPr>
          <p:nvPr/>
        </p:nvSpPr>
        <p:spPr bwMode="auto">
          <a:xfrm>
            <a:off x="3195638" y="1489075"/>
            <a:ext cx="454025" cy="782638"/>
          </a:xfrm>
          <a:prstGeom prst="ellipse">
            <a:avLst/>
          </a:prstGeom>
          <a:solidFill>
            <a:srgbClr val="FF6600">
              <a:alpha val="50195"/>
            </a:srgbClr>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endParaRPr lang="ko-KR" altLang="en-US" sz="2431" b="0">
              <a:latin typeface="Times New Roman" panose="02020603050405020304" pitchFamily="18" charset="0"/>
              <a:ea typeface="굴림" panose="020B0600000101010101" pitchFamily="50" charset="-127"/>
            </a:endParaRPr>
          </a:p>
        </p:txBody>
      </p:sp>
      <p:sp>
        <p:nvSpPr>
          <p:cNvPr id="372" name="타원 371">
            <a:extLst>
              <a:ext uri="{FF2B5EF4-FFF2-40B4-BE49-F238E27FC236}">
                <a16:creationId xmlns:a16="http://schemas.microsoft.com/office/drawing/2014/main" id="{2E59C5E7-E1BE-C045-AEE3-2959A65B63A6}"/>
              </a:ext>
            </a:extLst>
          </p:cNvPr>
          <p:cNvSpPr>
            <a:spLocks noChangeArrowheads="1"/>
          </p:cNvSpPr>
          <p:nvPr/>
        </p:nvSpPr>
        <p:spPr bwMode="auto">
          <a:xfrm>
            <a:off x="3189288" y="2466975"/>
            <a:ext cx="455612" cy="568325"/>
          </a:xfrm>
          <a:prstGeom prst="ellipse">
            <a:avLst/>
          </a:prstGeom>
          <a:solidFill>
            <a:srgbClr val="FF6600">
              <a:alpha val="50195"/>
            </a:srgbClr>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endParaRPr lang="ko-KR" altLang="en-US" sz="2431" b="0">
              <a:latin typeface="Times New Roman" panose="02020603050405020304" pitchFamily="18" charset="0"/>
              <a:ea typeface="굴림" panose="020B0600000101010101" pitchFamily="50" charset="-127"/>
            </a:endParaRPr>
          </a:p>
        </p:txBody>
      </p:sp>
      <p:sp>
        <p:nvSpPr>
          <p:cNvPr id="373" name="타원 372">
            <a:extLst>
              <a:ext uri="{FF2B5EF4-FFF2-40B4-BE49-F238E27FC236}">
                <a16:creationId xmlns:a16="http://schemas.microsoft.com/office/drawing/2014/main" id="{E06B1785-6170-E34C-AE7D-ECEE7DBCFBC5}"/>
              </a:ext>
            </a:extLst>
          </p:cNvPr>
          <p:cNvSpPr>
            <a:spLocks noChangeArrowheads="1"/>
          </p:cNvSpPr>
          <p:nvPr/>
        </p:nvSpPr>
        <p:spPr bwMode="auto">
          <a:xfrm>
            <a:off x="3184525" y="3500438"/>
            <a:ext cx="454025" cy="569912"/>
          </a:xfrm>
          <a:prstGeom prst="ellipse">
            <a:avLst/>
          </a:prstGeom>
          <a:solidFill>
            <a:srgbClr val="FF6600">
              <a:alpha val="50195"/>
            </a:srgbClr>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endParaRPr lang="ko-KR" altLang="en-US" sz="2431" b="0">
              <a:latin typeface="Times New Roman" panose="02020603050405020304" pitchFamily="18" charset="0"/>
              <a:ea typeface="굴림" panose="020B0600000101010101" pitchFamily="50" charset="-127"/>
            </a:endParaRPr>
          </a:p>
        </p:txBody>
      </p:sp>
      <p:sp>
        <p:nvSpPr>
          <p:cNvPr id="374" name="타원 373">
            <a:extLst>
              <a:ext uri="{FF2B5EF4-FFF2-40B4-BE49-F238E27FC236}">
                <a16:creationId xmlns:a16="http://schemas.microsoft.com/office/drawing/2014/main" id="{1A758461-9271-5041-9E88-0E1A5664535D}"/>
              </a:ext>
            </a:extLst>
          </p:cNvPr>
          <p:cNvSpPr>
            <a:spLocks noChangeArrowheads="1"/>
          </p:cNvSpPr>
          <p:nvPr/>
        </p:nvSpPr>
        <p:spPr bwMode="auto">
          <a:xfrm>
            <a:off x="3190875" y="4538663"/>
            <a:ext cx="455613" cy="569912"/>
          </a:xfrm>
          <a:prstGeom prst="ellipse">
            <a:avLst/>
          </a:prstGeom>
          <a:solidFill>
            <a:srgbClr val="FF6600">
              <a:alpha val="50195"/>
            </a:srgbClr>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endParaRPr lang="ko-KR" altLang="en-US" sz="2431" b="0">
              <a:latin typeface="Times New Roman" panose="02020603050405020304" pitchFamily="18" charset="0"/>
              <a:ea typeface="굴림" panose="020B0600000101010101" pitchFamily="50" charset="-127"/>
            </a:endParaRPr>
          </a:p>
        </p:txBody>
      </p:sp>
      <p:sp>
        <p:nvSpPr>
          <p:cNvPr id="375" name="타원 374">
            <a:extLst>
              <a:ext uri="{FF2B5EF4-FFF2-40B4-BE49-F238E27FC236}">
                <a16:creationId xmlns:a16="http://schemas.microsoft.com/office/drawing/2014/main" id="{24EB219F-A82D-1140-9147-ACB9C8A476EB}"/>
              </a:ext>
            </a:extLst>
          </p:cNvPr>
          <p:cNvSpPr>
            <a:spLocks noChangeArrowheads="1"/>
          </p:cNvSpPr>
          <p:nvPr/>
        </p:nvSpPr>
        <p:spPr bwMode="auto">
          <a:xfrm>
            <a:off x="5641975" y="1728788"/>
            <a:ext cx="379413" cy="300037"/>
          </a:xfrm>
          <a:prstGeom prst="ellipse">
            <a:avLst/>
          </a:prstGeom>
          <a:solidFill>
            <a:srgbClr val="7030A0">
              <a:alpha val="50195"/>
            </a:srgbClr>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endParaRPr lang="ko-KR" altLang="en-US" sz="2431" b="0">
              <a:latin typeface="Times New Roman" panose="02020603050405020304" pitchFamily="18" charset="0"/>
              <a:ea typeface="굴림" panose="020B0600000101010101" pitchFamily="50" charset="-127"/>
            </a:endParaRPr>
          </a:p>
        </p:txBody>
      </p:sp>
      <p:sp>
        <p:nvSpPr>
          <p:cNvPr id="376" name="타원 375">
            <a:extLst>
              <a:ext uri="{FF2B5EF4-FFF2-40B4-BE49-F238E27FC236}">
                <a16:creationId xmlns:a16="http://schemas.microsoft.com/office/drawing/2014/main" id="{8752A546-01FC-4F4E-9D98-7AFD48BB9F8F}"/>
              </a:ext>
            </a:extLst>
          </p:cNvPr>
          <p:cNvSpPr>
            <a:spLocks noChangeArrowheads="1"/>
          </p:cNvSpPr>
          <p:nvPr/>
        </p:nvSpPr>
        <p:spPr bwMode="auto">
          <a:xfrm>
            <a:off x="5616575" y="2751138"/>
            <a:ext cx="377825" cy="301625"/>
          </a:xfrm>
          <a:prstGeom prst="ellipse">
            <a:avLst/>
          </a:prstGeom>
          <a:solidFill>
            <a:srgbClr val="7030A0">
              <a:alpha val="50195"/>
            </a:srgbClr>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endParaRPr lang="ko-KR" altLang="en-US" sz="2431" b="0">
              <a:latin typeface="Times New Roman" panose="02020603050405020304" pitchFamily="18" charset="0"/>
              <a:ea typeface="굴림" panose="020B0600000101010101" pitchFamily="50" charset="-127"/>
            </a:endParaRPr>
          </a:p>
        </p:txBody>
      </p:sp>
      <p:sp>
        <p:nvSpPr>
          <p:cNvPr id="377" name="타원 376">
            <a:extLst>
              <a:ext uri="{FF2B5EF4-FFF2-40B4-BE49-F238E27FC236}">
                <a16:creationId xmlns:a16="http://schemas.microsoft.com/office/drawing/2014/main" id="{9D018E3C-FF56-BC42-9FF4-2DF07EBF4F2C}"/>
              </a:ext>
            </a:extLst>
          </p:cNvPr>
          <p:cNvSpPr>
            <a:spLocks noChangeArrowheads="1"/>
          </p:cNvSpPr>
          <p:nvPr/>
        </p:nvSpPr>
        <p:spPr bwMode="auto">
          <a:xfrm>
            <a:off x="5621338" y="3795713"/>
            <a:ext cx="379412" cy="300037"/>
          </a:xfrm>
          <a:prstGeom prst="ellipse">
            <a:avLst/>
          </a:prstGeom>
          <a:solidFill>
            <a:srgbClr val="7030A0">
              <a:alpha val="50195"/>
            </a:srgbClr>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endParaRPr lang="ko-KR" altLang="en-US" sz="2431" b="0">
              <a:latin typeface="Times New Roman" panose="02020603050405020304" pitchFamily="18" charset="0"/>
              <a:ea typeface="굴림" panose="020B0600000101010101" pitchFamily="50" charset="-127"/>
            </a:endParaRPr>
          </a:p>
        </p:txBody>
      </p:sp>
      <p:sp>
        <p:nvSpPr>
          <p:cNvPr id="378" name="타원 377">
            <a:extLst>
              <a:ext uri="{FF2B5EF4-FFF2-40B4-BE49-F238E27FC236}">
                <a16:creationId xmlns:a16="http://schemas.microsoft.com/office/drawing/2014/main" id="{5406C52F-7F19-DC4F-9FD8-2AFDE8D4CB3F}"/>
              </a:ext>
            </a:extLst>
          </p:cNvPr>
          <p:cNvSpPr>
            <a:spLocks noChangeArrowheads="1"/>
          </p:cNvSpPr>
          <p:nvPr/>
        </p:nvSpPr>
        <p:spPr bwMode="auto">
          <a:xfrm>
            <a:off x="5613400" y="4795838"/>
            <a:ext cx="377825" cy="300037"/>
          </a:xfrm>
          <a:prstGeom prst="ellipse">
            <a:avLst/>
          </a:prstGeom>
          <a:solidFill>
            <a:srgbClr val="7030A0">
              <a:alpha val="50195"/>
            </a:srgbClr>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endParaRPr lang="ko-KR" altLang="en-US" sz="2431" b="0">
              <a:latin typeface="Times New Roman" panose="02020603050405020304" pitchFamily="18" charset="0"/>
              <a:ea typeface="굴림" panose="020B0600000101010101" pitchFamily="50" charset="-127"/>
            </a:endParaRPr>
          </a:p>
        </p:txBody>
      </p:sp>
      <p:sp>
        <p:nvSpPr>
          <p:cNvPr id="379" name="타원 378">
            <a:extLst>
              <a:ext uri="{FF2B5EF4-FFF2-40B4-BE49-F238E27FC236}">
                <a16:creationId xmlns:a16="http://schemas.microsoft.com/office/drawing/2014/main" id="{684E808E-C3A1-EA49-B0AA-D212A2AB33DE}"/>
              </a:ext>
            </a:extLst>
          </p:cNvPr>
          <p:cNvSpPr>
            <a:spLocks noChangeArrowheads="1"/>
          </p:cNvSpPr>
          <p:nvPr/>
        </p:nvSpPr>
        <p:spPr bwMode="auto">
          <a:xfrm>
            <a:off x="2497138" y="3963988"/>
            <a:ext cx="379412" cy="300037"/>
          </a:xfrm>
          <a:prstGeom prst="ellipse">
            <a:avLst/>
          </a:prstGeom>
          <a:solidFill>
            <a:srgbClr val="7030A0">
              <a:alpha val="50195"/>
            </a:srgbClr>
          </a:solidFill>
          <a:ln>
            <a:noFill/>
          </a:ln>
          <a:extLst>
            <a:ext uri="{91240B29-F687-4F45-9708-019B960494DF}">
              <a14:hiddenLine xmlns:a14="http://schemas.microsoft.com/office/drawing/2010/main" w="12700" algn="ctr">
                <a:solidFill>
                  <a:srgbClr val="000000"/>
                </a:solidFill>
                <a:round/>
                <a:headEnd/>
                <a:tailEnd/>
              </a14:hiddenLine>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endParaRPr lang="ko-KR" altLang="en-US" sz="2431" b="0">
              <a:latin typeface="Times New Roman" panose="02020603050405020304" pitchFamily="18" charset="0"/>
              <a:ea typeface="굴림" panose="020B0600000101010101" pitchFamily="50" charset="-127"/>
            </a:endParaRPr>
          </a:p>
        </p:txBody>
      </p:sp>
      <p:sp>
        <p:nvSpPr>
          <p:cNvPr id="380" name="직사각형 379">
            <a:extLst>
              <a:ext uri="{FF2B5EF4-FFF2-40B4-BE49-F238E27FC236}">
                <a16:creationId xmlns:a16="http://schemas.microsoft.com/office/drawing/2014/main" id="{FCE78D32-7029-1C49-A9FC-1901A0201598}"/>
              </a:ext>
            </a:extLst>
          </p:cNvPr>
          <p:cNvSpPr/>
          <p:nvPr/>
        </p:nvSpPr>
        <p:spPr>
          <a:xfrm>
            <a:off x="7427913" y="2354263"/>
            <a:ext cx="936625" cy="202882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9469" tIns="34735" rIns="69469" bIns="34735"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a:defRPr/>
            </a:pPr>
            <a:r>
              <a:rPr lang="en-US" altLang="ko-KR" sz="1013">
                <a:latin typeface="Tahoma" panose="020B0604030504040204" pitchFamily="34" charset="0"/>
                <a:ea typeface="굴림" panose="020B0600000101010101" pitchFamily="50" charset="-127"/>
                <a:cs typeface="Tahoma" panose="020B0604030504040204" pitchFamily="34" charset="0"/>
              </a:rPr>
              <a:t>4b Carry Lookahead Adder</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cxnSp>
        <p:nvCxnSpPr>
          <p:cNvPr id="381" name="직선 연결선 380">
            <a:extLst>
              <a:ext uri="{FF2B5EF4-FFF2-40B4-BE49-F238E27FC236}">
                <a16:creationId xmlns:a16="http://schemas.microsoft.com/office/drawing/2014/main" id="{CA4F6F2A-F0F9-DE46-A133-B5DBF916A047}"/>
              </a:ext>
            </a:extLst>
          </p:cNvPr>
          <p:cNvCxnSpPr>
            <a:endCxn id="380" idx="0"/>
          </p:cNvCxnSpPr>
          <p:nvPr/>
        </p:nvCxnSpPr>
        <p:spPr>
          <a:xfrm>
            <a:off x="7896225" y="2024063"/>
            <a:ext cx="0" cy="330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2" name="직선 연결선 381">
            <a:extLst>
              <a:ext uri="{FF2B5EF4-FFF2-40B4-BE49-F238E27FC236}">
                <a16:creationId xmlns:a16="http://schemas.microsoft.com/office/drawing/2014/main" id="{6DE4937F-3AC1-3241-882D-FE5FEB6AF5ED}"/>
              </a:ext>
            </a:extLst>
          </p:cNvPr>
          <p:cNvCxnSpPr/>
          <p:nvPr/>
        </p:nvCxnSpPr>
        <p:spPr>
          <a:xfrm>
            <a:off x="8359775" y="2538413"/>
            <a:ext cx="51911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9733" name="TextBox 382">
            <a:extLst>
              <a:ext uri="{FF2B5EF4-FFF2-40B4-BE49-F238E27FC236}">
                <a16:creationId xmlns:a16="http://schemas.microsoft.com/office/drawing/2014/main" id="{F98670D4-DA07-954A-9350-B23BF8F87CF6}"/>
              </a:ext>
            </a:extLst>
          </p:cNvPr>
          <p:cNvSpPr txBox="1">
            <a:spLocks noChangeArrowheads="1"/>
          </p:cNvSpPr>
          <p:nvPr/>
        </p:nvSpPr>
        <p:spPr bwMode="auto">
          <a:xfrm>
            <a:off x="7713663" y="1808163"/>
            <a:ext cx="358775"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C0</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sp>
        <p:nvSpPr>
          <p:cNvPr id="69734" name="TextBox 383">
            <a:extLst>
              <a:ext uri="{FF2B5EF4-FFF2-40B4-BE49-F238E27FC236}">
                <a16:creationId xmlns:a16="http://schemas.microsoft.com/office/drawing/2014/main" id="{18CE5739-6967-8E4D-8642-DACE7A59079E}"/>
              </a:ext>
            </a:extLst>
          </p:cNvPr>
          <p:cNvSpPr txBox="1">
            <a:spLocks noChangeArrowheads="1"/>
          </p:cNvSpPr>
          <p:nvPr/>
        </p:nvSpPr>
        <p:spPr bwMode="auto">
          <a:xfrm>
            <a:off x="8907463" y="2386013"/>
            <a:ext cx="3587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S0</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cxnSp>
        <p:nvCxnSpPr>
          <p:cNvPr id="385" name="직선 연결선 384">
            <a:extLst>
              <a:ext uri="{FF2B5EF4-FFF2-40B4-BE49-F238E27FC236}">
                <a16:creationId xmlns:a16="http://schemas.microsoft.com/office/drawing/2014/main" id="{5E797BC2-2807-124E-BC72-B9F967142936}"/>
              </a:ext>
            </a:extLst>
          </p:cNvPr>
          <p:cNvCxnSpPr/>
          <p:nvPr/>
        </p:nvCxnSpPr>
        <p:spPr>
          <a:xfrm>
            <a:off x="6902450" y="2520950"/>
            <a:ext cx="51911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9736" name="TextBox 385">
            <a:extLst>
              <a:ext uri="{FF2B5EF4-FFF2-40B4-BE49-F238E27FC236}">
                <a16:creationId xmlns:a16="http://schemas.microsoft.com/office/drawing/2014/main" id="{4A25E19A-46EA-2A43-B6A9-C400188973C3}"/>
              </a:ext>
            </a:extLst>
          </p:cNvPr>
          <p:cNvSpPr txBox="1">
            <a:spLocks noChangeArrowheads="1"/>
          </p:cNvSpPr>
          <p:nvPr/>
        </p:nvSpPr>
        <p:spPr bwMode="auto">
          <a:xfrm>
            <a:off x="6508750" y="2408238"/>
            <a:ext cx="366713"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A0</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cxnSp>
        <p:nvCxnSpPr>
          <p:cNvPr id="387" name="직선 연결선 386">
            <a:extLst>
              <a:ext uri="{FF2B5EF4-FFF2-40B4-BE49-F238E27FC236}">
                <a16:creationId xmlns:a16="http://schemas.microsoft.com/office/drawing/2014/main" id="{84682A2D-D967-6E4C-89C2-18FEC85DB35D}"/>
              </a:ext>
            </a:extLst>
          </p:cNvPr>
          <p:cNvCxnSpPr/>
          <p:nvPr/>
        </p:nvCxnSpPr>
        <p:spPr>
          <a:xfrm>
            <a:off x="6902450" y="2652713"/>
            <a:ext cx="51911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9738" name="TextBox 387">
            <a:extLst>
              <a:ext uri="{FF2B5EF4-FFF2-40B4-BE49-F238E27FC236}">
                <a16:creationId xmlns:a16="http://schemas.microsoft.com/office/drawing/2014/main" id="{60705035-A73D-224C-ACEB-75F32D571DD4}"/>
              </a:ext>
            </a:extLst>
          </p:cNvPr>
          <p:cNvSpPr txBox="1">
            <a:spLocks noChangeArrowheads="1"/>
          </p:cNvSpPr>
          <p:nvPr/>
        </p:nvSpPr>
        <p:spPr bwMode="auto">
          <a:xfrm>
            <a:off x="6508750" y="2540000"/>
            <a:ext cx="366713"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B0</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cxnSp>
        <p:nvCxnSpPr>
          <p:cNvPr id="407" name="직선 연결선 406">
            <a:extLst>
              <a:ext uri="{FF2B5EF4-FFF2-40B4-BE49-F238E27FC236}">
                <a16:creationId xmlns:a16="http://schemas.microsoft.com/office/drawing/2014/main" id="{8051BE0D-580B-0146-BF0A-7F7DB929E153}"/>
              </a:ext>
            </a:extLst>
          </p:cNvPr>
          <p:cNvCxnSpPr/>
          <p:nvPr/>
        </p:nvCxnSpPr>
        <p:spPr>
          <a:xfrm>
            <a:off x="8359775" y="3063875"/>
            <a:ext cx="51911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9740" name="TextBox 407">
            <a:extLst>
              <a:ext uri="{FF2B5EF4-FFF2-40B4-BE49-F238E27FC236}">
                <a16:creationId xmlns:a16="http://schemas.microsoft.com/office/drawing/2014/main" id="{9B0A9AFA-37AE-2343-986F-20BD584FC3E0}"/>
              </a:ext>
            </a:extLst>
          </p:cNvPr>
          <p:cNvSpPr txBox="1">
            <a:spLocks noChangeArrowheads="1"/>
          </p:cNvSpPr>
          <p:nvPr/>
        </p:nvSpPr>
        <p:spPr bwMode="auto">
          <a:xfrm>
            <a:off x="8907463" y="2909888"/>
            <a:ext cx="358775"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S1</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cxnSp>
        <p:nvCxnSpPr>
          <p:cNvPr id="409" name="직선 연결선 408">
            <a:extLst>
              <a:ext uri="{FF2B5EF4-FFF2-40B4-BE49-F238E27FC236}">
                <a16:creationId xmlns:a16="http://schemas.microsoft.com/office/drawing/2014/main" id="{E0F7A203-507F-4246-AAA2-6C3993EC525C}"/>
              </a:ext>
            </a:extLst>
          </p:cNvPr>
          <p:cNvCxnSpPr/>
          <p:nvPr/>
        </p:nvCxnSpPr>
        <p:spPr>
          <a:xfrm>
            <a:off x="8359775" y="3627438"/>
            <a:ext cx="51911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9742" name="TextBox 409">
            <a:extLst>
              <a:ext uri="{FF2B5EF4-FFF2-40B4-BE49-F238E27FC236}">
                <a16:creationId xmlns:a16="http://schemas.microsoft.com/office/drawing/2014/main" id="{BFDE5D13-5078-1B4F-A933-6E6BC9798268}"/>
              </a:ext>
            </a:extLst>
          </p:cNvPr>
          <p:cNvSpPr txBox="1">
            <a:spLocks noChangeArrowheads="1"/>
          </p:cNvSpPr>
          <p:nvPr/>
        </p:nvSpPr>
        <p:spPr bwMode="auto">
          <a:xfrm>
            <a:off x="8907463" y="3475038"/>
            <a:ext cx="3587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S2</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cxnSp>
        <p:nvCxnSpPr>
          <p:cNvPr id="411" name="직선 연결선 410">
            <a:extLst>
              <a:ext uri="{FF2B5EF4-FFF2-40B4-BE49-F238E27FC236}">
                <a16:creationId xmlns:a16="http://schemas.microsoft.com/office/drawing/2014/main" id="{EF4D96BD-CC70-C949-BB94-5BA794EED5CA}"/>
              </a:ext>
            </a:extLst>
          </p:cNvPr>
          <p:cNvCxnSpPr/>
          <p:nvPr/>
        </p:nvCxnSpPr>
        <p:spPr>
          <a:xfrm>
            <a:off x="8359775" y="4192588"/>
            <a:ext cx="51911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9744" name="TextBox 411">
            <a:extLst>
              <a:ext uri="{FF2B5EF4-FFF2-40B4-BE49-F238E27FC236}">
                <a16:creationId xmlns:a16="http://schemas.microsoft.com/office/drawing/2014/main" id="{064C41F6-6D78-2E4E-AD98-3B1B97168451}"/>
              </a:ext>
            </a:extLst>
          </p:cNvPr>
          <p:cNvSpPr txBox="1">
            <a:spLocks noChangeArrowheads="1"/>
          </p:cNvSpPr>
          <p:nvPr/>
        </p:nvSpPr>
        <p:spPr bwMode="auto">
          <a:xfrm>
            <a:off x="8907463" y="4040188"/>
            <a:ext cx="35877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S3</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cxnSp>
        <p:nvCxnSpPr>
          <p:cNvPr id="431" name="직선 연결선 430">
            <a:extLst>
              <a:ext uri="{FF2B5EF4-FFF2-40B4-BE49-F238E27FC236}">
                <a16:creationId xmlns:a16="http://schemas.microsoft.com/office/drawing/2014/main" id="{C1C093CB-2F10-FC45-9CCE-71B610A3A42A}"/>
              </a:ext>
            </a:extLst>
          </p:cNvPr>
          <p:cNvCxnSpPr/>
          <p:nvPr/>
        </p:nvCxnSpPr>
        <p:spPr>
          <a:xfrm>
            <a:off x="6902450" y="3000375"/>
            <a:ext cx="51911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2" name="직선 연결선 431">
            <a:extLst>
              <a:ext uri="{FF2B5EF4-FFF2-40B4-BE49-F238E27FC236}">
                <a16:creationId xmlns:a16="http://schemas.microsoft.com/office/drawing/2014/main" id="{DB1E807E-CD8A-9040-BE90-301665DFB8C3}"/>
              </a:ext>
            </a:extLst>
          </p:cNvPr>
          <p:cNvCxnSpPr/>
          <p:nvPr/>
        </p:nvCxnSpPr>
        <p:spPr>
          <a:xfrm>
            <a:off x="6902450" y="3132138"/>
            <a:ext cx="51911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9747" name="TextBox 432">
            <a:extLst>
              <a:ext uri="{FF2B5EF4-FFF2-40B4-BE49-F238E27FC236}">
                <a16:creationId xmlns:a16="http://schemas.microsoft.com/office/drawing/2014/main" id="{F4C45D23-BEAE-9444-8DBE-DB0E93356E1D}"/>
              </a:ext>
            </a:extLst>
          </p:cNvPr>
          <p:cNvSpPr txBox="1">
            <a:spLocks noChangeArrowheads="1"/>
          </p:cNvSpPr>
          <p:nvPr/>
        </p:nvSpPr>
        <p:spPr bwMode="auto">
          <a:xfrm>
            <a:off x="6508750" y="3021013"/>
            <a:ext cx="366713"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B1</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cxnSp>
        <p:nvCxnSpPr>
          <p:cNvPr id="434" name="직선 연결선 433">
            <a:extLst>
              <a:ext uri="{FF2B5EF4-FFF2-40B4-BE49-F238E27FC236}">
                <a16:creationId xmlns:a16="http://schemas.microsoft.com/office/drawing/2014/main" id="{530F09DF-831C-2E47-B27F-CC56796E3B8F}"/>
              </a:ext>
            </a:extLst>
          </p:cNvPr>
          <p:cNvCxnSpPr/>
          <p:nvPr/>
        </p:nvCxnSpPr>
        <p:spPr>
          <a:xfrm>
            <a:off x="6902450" y="3511550"/>
            <a:ext cx="51911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5" name="직선 연결선 434">
            <a:extLst>
              <a:ext uri="{FF2B5EF4-FFF2-40B4-BE49-F238E27FC236}">
                <a16:creationId xmlns:a16="http://schemas.microsoft.com/office/drawing/2014/main" id="{FEA43F2E-E84F-B747-BB03-436E89812102}"/>
              </a:ext>
            </a:extLst>
          </p:cNvPr>
          <p:cNvCxnSpPr/>
          <p:nvPr/>
        </p:nvCxnSpPr>
        <p:spPr>
          <a:xfrm>
            <a:off x="6902450" y="3643313"/>
            <a:ext cx="51911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9750" name="TextBox 435">
            <a:extLst>
              <a:ext uri="{FF2B5EF4-FFF2-40B4-BE49-F238E27FC236}">
                <a16:creationId xmlns:a16="http://schemas.microsoft.com/office/drawing/2014/main" id="{4E557A5F-9F64-EE47-9E29-13A36922E022}"/>
              </a:ext>
            </a:extLst>
          </p:cNvPr>
          <p:cNvSpPr txBox="1">
            <a:spLocks noChangeArrowheads="1"/>
          </p:cNvSpPr>
          <p:nvPr/>
        </p:nvSpPr>
        <p:spPr bwMode="auto">
          <a:xfrm>
            <a:off x="6508750" y="3530600"/>
            <a:ext cx="366713"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B2</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cxnSp>
        <p:nvCxnSpPr>
          <p:cNvPr id="437" name="직선 연결선 436">
            <a:extLst>
              <a:ext uri="{FF2B5EF4-FFF2-40B4-BE49-F238E27FC236}">
                <a16:creationId xmlns:a16="http://schemas.microsoft.com/office/drawing/2014/main" id="{481990A5-DD22-1E43-82CB-837A66EF60FA}"/>
              </a:ext>
            </a:extLst>
          </p:cNvPr>
          <p:cNvCxnSpPr/>
          <p:nvPr/>
        </p:nvCxnSpPr>
        <p:spPr>
          <a:xfrm>
            <a:off x="6902450" y="4022725"/>
            <a:ext cx="51911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8" name="직선 연결선 437">
            <a:extLst>
              <a:ext uri="{FF2B5EF4-FFF2-40B4-BE49-F238E27FC236}">
                <a16:creationId xmlns:a16="http://schemas.microsoft.com/office/drawing/2014/main" id="{C19FFAFB-DF2E-A149-BD9D-2537D9B6A902}"/>
              </a:ext>
            </a:extLst>
          </p:cNvPr>
          <p:cNvCxnSpPr/>
          <p:nvPr/>
        </p:nvCxnSpPr>
        <p:spPr>
          <a:xfrm>
            <a:off x="6902450" y="4152900"/>
            <a:ext cx="51911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9753" name="TextBox 438">
            <a:extLst>
              <a:ext uri="{FF2B5EF4-FFF2-40B4-BE49-F238E27FC236}">
                <a16:creationId xmlns:a16="http://schemas.microsoft.com/office/drawing/2014/main" id="{F43E594D-21D0-524F-9BEB-E58D1BE851D9}"/>
              </a:ext>
            </a:extLst>
          </p:cNvPr>
          <p:cNvSpPr txBox="1">
            <a:spLocks noChangeArrowheads="1"/>
          </p:cNvSpPr>
          <p:nvPr/>
        </p:nvSpPr>
        <p:spPr bwMode="auto">
          <a:xfrm>
            <a:off x="6508750" y="4043363"/>
            <a:ext cx="366713"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B3</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sp>
        <p:nvSpPr>
          <p:cNvPr id="69754" name="TextBox 439">
            <a:extLst>
              <a:ext uri="{FF2B5EF4-FFF2-40B4-BE49-F238E27FC236}">
                <a16:creationId xmlns:a16="http://schemas.microsoft.com/office/drawing/2014/main" id="{BEB83C16-5EE3-C245-86D6-95BC2CDA718C}"/>
              </a:ext>
            </a:extLst>
          </p:cNvPr>
          <p:cNvSpPr txBox="1">
            <a:spLocks noChangeArrowheads="1"/>
          </p:cNvSpPr>
          <p:nvPr/>
        </p:nvSpPr>
        <p:spPr bwMode="auto">
          <a:xfrm>
            <a:off x="6508750" y="2874963"/>
            <a:ext cx="366713"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A1</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sp>
        <p:nvSpPr>
          <p:cNvPr id="69755" name="TextBox 440">
            <a:extLst>
              <a:ext uri="{FF2B5EF4-FFF2-40B4-BE49-F238E27FC236}">
                <a16:creationId xmlns:a16="http://schemas.microsoft.com/office/drawing/2014/main" id="{C55ED0B8-4847-A94E-803F-4CA69D8FF3AA}"/>
              </a:ext>
            </a:extLst>
          </p:cNvPr>
          <p:cNvSpPr txBox="1">
            <a:spLocks noChangeArrowheads="1"/>
          </p:cNvSpPr>
          <p:nvPr/>
        </p:nvSpPr>
        <p:spPr bwMode="auto">
          <a:xfrm>
            <a:off x="6508750" y="3386138"/>
            <a:ext cx="366713"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A2</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sp>
        <p:nvSpPr>
          <p:cNvPr id="69756" name="TextBox 441">
            <a:extLst>
              <a:ext uri="{FF2B5EF4-FFF2-40B4-BE49-F238E27FC236}">
                <a16:creationId xmlns:a16="http://schemas.microsoft.com/office/drawing/2014/main" id="{C054A03C-FDD5-AF44-A921-18C32B340B33}"/>
              </a:ext>
            </a:extLst>
          </p:cNvPr>
          <p:cNvSpPr txBox="1">
            <a:spLocks noChangeArrowheads="1"/>
          </p:cNvSpPr>
          <p:nvPr/>
        </p:nvSpPr>
        <p:spPr bwMode="auto">
          <a:xfrm>
            <a:off x="6508750" y="3895725"/>
            <a:ext cx="366713"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A3</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cxnSp>
        <p:nvCxnSpPr>
          <p:cNvPr id="447" name="직선 연결선 446">
            <a:extLst>
              <a:ext uri="{FF2B5EF4-FFF2-40B4-BE49-F238E27FC236}">
                <a16:creationId xmlns:a16="http://schemas.microsoft.com/office/drawing/2014/main" id="{BA2009AE-82A9-3743-A7B7-956B6945A0B4}"/>
              </a:ext>
            </a:extLst>
          </p:cNvPr>
          <p:cNvCxnSpPr/>
          <p:nvPr/>
        </p:nvCxnSpPr>
        <p:spPr>
          <a:xfrm>
            <a:off x="7929563" y="4383088"/>
            <a:ext cx="0" cy="3286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9758" name="TextBox 447">
            <a:extLst>
              <a:ext uri="{FF2B5EF4-FFF2-40B4-BE49-F238E27FC236}">
                <a16:creationId xmlns:a16="http://schemas.microsoft.com/office/drawing/2014/main" id="{C4A6B6E5-520A-7849-BDEF-30EA057FD6C0}"/>
              </a:ext>
            </a:extLst>
          </p:cNvPr>
          <p:cNvSpPr txBox="1">
            <a:spLocks noChangeArrowheads="1"/>
          </p:cNvSpPr>
          <p:nvPr/>
        </p:nvSpPr>
        <p:spPr bwMode="auto">
          <a:xfrm>
            <a:off x="7772400" y="4687888"/>
            <a:ext cx="363538"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r>
              <a:rPr lang="en-US" altLang="ko-KR" sz="1013">
                <a:latin typeface="Tahoma" panose="020B0604030504040204" pitchFamily="34" charset="0"/>
                <a:ea typeface="굴림" panose="020B0600000101010101" pitchFamily="50" charset="-127"/>
                <a:cs typeface="Tahoma" panose="020B0604030504040204" pitchFamily="34" charset="0"/>
              </a:rPr>
              <a:t>C4</a:t>
            </a:r>
            <a:endParaRPr lang="ko-KR" altLang="en-US" sz="1013">
              <a:latin typeface="Tahoma" panose="020B0604030504040204" pitchFamily="34" charset="0"/>
              <a:ea typeface="굴림" panose="020B0600000101010101" pitchFamily="50" charset="-127"/>
              <a:cs typeface="Tahoma" panose="020B0604030504040204" pitchFamily="34" charset="0"/>
            </a:endParaRPr>
          </a:p>
        </p:txBody>
      </p:sp>
      <p:sp>
        <p:nvSpPr>
          <p:cNvPr id="69759" name="오른쪽 화살표 448">
            <a:extLst>
              <a:ext uri="{FF2B5EF4-FFF2-40B4-BE49-F238E27FC236}">
                <a16:creationId xmlns:a16="http://schemas.microsoft.com/office/drawing/2014/main" id="{B8025AB3-637E-6746-AA0D-54BA46BE0BD7}"/>
              </a:ext>
            </a:extLst>
          </p:cNvPr>
          <p:cNvSpPr>
            <a:spLocks noChangeArrowheads="1"/>
          </p:cNvSpPr>
          <p:nvPr/>
        </p:nvSpPr>
        <p:spPr bwMode="auto">
          <a:xfrm>
            <a:off x="6111875" y="3144838"/>
            <a:ext cx="438150" cy="360362"/>
          </a:xfrm>
          <a:prstGeom prst="rightArrow">
            <a:avLst>
              <a:gd name="adj1" fmla="val 50000"/>
              <a:gd name="adj2" fmla="val 50178"/>
            </a:avLst>
          </a:prstGeom>
          <a:solidFill>
            <a:schemeClr val="accent1"/>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endParaRPr lang="ko-KR" altLang="en-US" sz="2431" b="0">
              <a:latin typeface="Times New Roman" panose="02020603050405020304" pitchFamily="18" charset="0"/>
              <a:ea typeface="굴림" panose="020B0600000101010101" pitchFamily="50" charset="-127"/>
            </a:endParaRPr>
          </a:p>
        </p:txBody>
      </p:sp>
      <p:grpSp>
        <p:nvGrpSpPr>
          <p:cNvPr id="129151" name="Group 257">
            <a:extLst>
              <a:ext uri="{FF2B5EF4-FFF2-40B4-BE49-F238E27FC236}">
                <a16:creationId xmlns:a16="http://schemas.microsoft.com/office/drawing/2014/main" id="{0EA42A6E-0963-2643-9ECA-4A9CC09F53B4}"/>
              </a:ext>
            </a:extLst>
          </p:cNvPr>
          <p:cNvGrpSpPr>
            <a:grpSpLocks/>
          </p:cNvGrpSpPr>
          <p:nvPr/>
        </p:nvGrpSpPr>
        <p:grpSpPr bwMode="auto">
          <a:xfrm>
            <a:off x="623888" y="5476875"/>
            <a:ext cx="3790950" cy="1176338"/>
            <a:chOff x="688" y="1064"/>
            <a:chExt cx="2936" cy="824"/>
          </a:xfrm>
        </p:grpSpPr>
        <p:sp>
          <p:nvSpPr>
            <p:cNvPr id="456" name="Arc 207">
              <a:extLst>
                <a:ext uri="{FF2B5EF4-FFF2-40B4-BE49-F238E27FC236}">
                  <a16:creationId xmlns:a16="http://schemas.microsoft.com/office/drawing/2014/main" id="{8376C6C0-EF40-3D47-8EE3-1618084336CF}"/>
                </a:ext>
              </a:extLst>
            </p:cNvPr>
            <p:cNvSpPr>
              <a:spLocks/>
            </p:cNvSpPr>
            <p:nvPr/>
          </p:nvSpPr>
          <p:spPr bwMode="auto">
            <a:xfrm>
              <a:off x="1772" y="1349"/>
              <a:ext cx="70" cy="11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457" name="Arc 208">
              <a:extLst>
                <a:ext uri="{FF2B5EF4-FFF2-40B4-BE49-F238E27FC236}">
                  <a16:creationId xmlns:a16="http://schemas.microsoft.com/office/drawing/2014/main" id="{86C111A1-DF55-EE40-8B52-4D95B275A22B}"/>
                </a:ext>
              </a:extLst>
            </p:cNvPr>
            <p:cNvSpPr>
              <a:spLocks/>
            </p:cNvSpPr>
            <p:nvPr/>
          </p:nvSpPr>
          <p:spPr bwMode="auto">
            <a:xfrm>
              <a:off x="1772" y="1448"/>
              <a:ext cx="70" cy="11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458" name="Line 209">
              <a:extLst>
                <a:ext uri="{FF2B5EF4-FFF2-40B4-BE49-F238E27FC236}">
                  <a16:creationId xmlns:a16="http://schemas.microsoft.com/office/drawing/2014/main" id="{5A8D1C8C-DBDB-F840-8AEB-6B1B704CAB18}"/>
                </a:ext>
              </a:extLst>
            </p:cNvPr>
            <p:cNvSpPr>
              <a:spLocks noChangeShapeType="1"/>
            </p:cNvSpPr>
            <p:nvPr/>
          </p:nvSpPr>
          <p:spPr bwMode="auto">
            <a:xfrm>
              <a:off x="1804" y="1400"/>
              <a:ext cx="22"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459" name="Line 210">
              <a:extLst>
                <a:ext uri="{FF2B5EF4-FFF2-40B4-BE49-F238E27FC236}">
                  <a16:creationId xmlns:a16="http://schemas.microsoft.com/office/drawing/2014/main" id="{884157FD-4DE0-3A44-A49E-F80C6527F64C}"/>
                </a:ext>
              </a:extLst>
            </p:cNvPr>
            <p:cNvSpPr>
              <a:spLocks noChangeShapeType="1"/>
            </p:cNvSpPr>
            <p:nvPr/>
          </p:nvSpPr>
          <p:spPr bwMode="auto">
            <a:xfrm>
              <a:off x="1804" y="1504"/>
              <a:ext cx="22"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460" name="Arc 211">
              <a:extLst>
                <a:ext uri="{FF2B5EF4-FFF2-40B4-BE49-F238E27FC236}">
                  <a16:creationId xmlns:a16="http://schemas.microsoft.com/office/drawing/2014/main" id="{1F279CBF-7FC7-BD4F-BEFC-FFC01671518D}"/>
                </a:ext>
              </a:extLst>
            </p:cNvPr>
            <p:cNvSpPr>
              <a:spLocks/>
            </p:cNvSpPr>
            <p:nvPr/>
          </p:nvSpPr>
          <p:spPr bwMode="auto">
            <a:xfrm>
              <a:off x="1840" y="1349"/>
              <a:ext cx="60" cy="10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461" name="Arc 212">
              <a:extLst>
                <a:ext uri="{FF2B5EF4-FFF2-40B4-BE49-F238E27FC236}">
                  <a16:creationId xmlns:a16="http://schemas.microsoft.com/office/drawing/2014/main" id="{2E05E6DC-C161-C84B-A8B8-A88F4F5AC375}"/>
                </a:ext>
              </a:extLst>
            </p:cNvPr>
            <p:cNvSpPr>
              <a:spLocks/>
            </p:cNvSpPr>
            <p:nvPr/>
          </p:nvSpPr>
          <p:spPr bwMode="auto">
            <a:xfrm>
              <a:off x="1836" y="1349"/>
              <a:ext cx="408" cy="11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462" name="Arc 213">
              <a:extLst>
                <a:ext uri="{FF2B5EF4-FFF2-40B4-BE49-F238E27FC236}">
                  <a16:creationId xmlns:a16="http://schemas.microsoft.com/office/drawing/2014/main" id="{F0BC3A87-24A1-FC4C-B3B3-B4ABB7309A3B}"/>
                </a:ext>
              </a:extLst>
            </p:cNvPr>
            <p:cNvSpPr>
              <a:spLocks/>
            </p:cNvSpPr>
            <p:nvPr/>
          </p:nvSpPr>
          <p:spPr bwMode="auto">
            <a:xfrm>
              <a:off x="1860" y="1448"/>
              <a:ext cx="385" cy="11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463" name="Arc 214">
              <a:extLst>
                <a:ext uri="{FF2B5EF4-FFF2-40B4-BE49-F238E27FC236}">
                  <a16:creationId xmlns:a16="http://schemas.microsoft.com/office/drawing/2014/main" id="{9EA55114-3383-7446-8179-AA447F3942F3}"/>
                </a:ext>
              </a:extLst>
            </p:cNvPr>
            <p:cNvSpPr>
              <a:spLocks/>
            </p:cNvSpPr>
            <p:nvPr/>
          </p:nvSpPr>
          <p:spPr bwMode="auto">
            <a:xfrm>
              <a:off x="1840" y="1448"/>
              <a:ext cx="60" cy="11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464" name="Arc 215">
              <a:extLst>
                <a:ext uri="{FF2B5EF4-FFF2-40B4-BE49-F238E27FC236}">
                  <a16:creationId xmlns:a16="http://schemas.microsoft.com/office/drawing/2014/main" id="{4442E7EE-7612-2143-B8AB-EB70B2F2A3CF}"/>
                </a:ext>
              </a:extLst>
            </p:cNvPr>
            <p:cNvSpPr>
              <a:spLocks/>
            </p:cNvSpPr>
            <p:nvPr/>
          </p:nvSpPr>
          <p:spPr bwMode="auto">
            <a:xfrm>
              <a:off x="1113" y="1085"/>
              <a:ext cx="65" cy="11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465" name="Arc 216">
              <a:extLst>
                <a:ext uri="{FF2B5EF4-FFF2-40B4-BE49-F238E27FC236}">
                  <a16:creationId xmlns:a16="http://schemas.microsoft.com/office/drawing/2014/main" id="{70794EC9-EA61-7744-B124-FA0AA39D110F}"/>
                </a:ext>
              </a:extLst>
            </p:cNvPr>
            <p:cNvSpPr>
              <a:spLocks/>
            </p:cNvSpPr>
            <p:nvPr/>
          </p:nvSpPr>
          <p:spPr bwMode="auto">
            <a:xfrm>
              <a:off x="1113" y="1200"/>
              <a:ext cx="65" cy="11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466" name="Line 217">
              <a:extLst>
                <a:ext uri="{FF2B5EF4-FFF2-40B4-BE49-F238E27FC236}">
                  <a16:creationId xmlns:a16="http://schemas.microsoft.com/office/drawing/2014/main" id="{E31670F3-9296-B844-ABD7-362CADA1872B}"/>
                </a:ext>
              </a:extLst>
            </p:cNvPr>
            <p:cNvSpPr>
              <a:spLocks noChangeShapeType="1"/>
            </p:cNvSpPr>
            <p:nvPr/>
          </p:nvSpPr>
          <p:spPr bwMode="auto">
            <a:xfrm>
              <a:off x="1140" y="1144"/>
              <a:ext cx="22"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467" name="Line 218">
              <a:extLst>
                <a:ext uri="{FF2B5EF4-FFF2-40B4-BE49-F238E27FC236}">
                  <a16:creationId xmlns:a16="http://schemas.microsoft.com/office/drawing/2014/main" id="{74F6EE6D-D716-1846-8898-768EF05B2619}"/>
                </a:ext>
              </a:extLst>
            </p:cNvPr>
            <p:cNvSpPr>
              <a:spLocks noChangeShapeType="1"/>
            </p:cNvSpPr>
            <p:nvPr/>
          </p:nvSpPr>
          <p:spPr bwMode="auto">
            <a:xfrm>
              <a:off x="1140" y="1247"/>
              <a:ext cx="22"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468" name="Arc 219">
              <a:extLst>
                <a:ext uri="{FF2B5EF4-FFF2-40B4-BE49-F238E27FC236}">
                  <a16:creationId xmlns:a16="http://schemas.microsoft.com/office/drawing/2014/main" id="{3761E8A7-2E47-DB4F-8D9E-84C4BBC29BFD}"/>
                </a:ext>
              </a:extLst>
            </p:cNvPr>
            <p:cNvSpPr>
              <a:spLocks/>
            </p:cNvSpPr>
            <p:nvPr/>
          </p:nvSpPr>
          <p:spPr bwMode="auto">
            <a:xfrm>
              <a:off x="1180" y="1085"/>
              <a:ext cx="65" cy="10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469" name="Arc 220">
              <a:extLst>
                <a:ext uri="{FF2B5EF4-FFF2-40B4-BE49-F238E27FC236}">
                  <a16:creationId xmlns:a16="http://schemas.microsoft.com/office/drawing/2014/main" id="{C30BA155-22A4-AF45-8462-2060DE154EB1}"/>
                </a:ext>
              </a:extLst>
            </p:cNvPr>
            <p:cNvSpPr>
              <a:spLocks/>
            </p:cNvSpPr>
            <p:nvPr/>
          </p:nvSpPr>
          <p:spPr bwMode="auto">
            <a:xfrm>
              <a:off x="1180" y="1085"/>
              <a:ext cx="411" cy="11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470" name="Arc 221">
              <a:extLst>
                <a:ext uri="{FF2B5EF4-FFF2-40B4-BE49-F238E27FC236}">
                  <a16:creationId xmlns:a16="http://schemas.microsoft.com/office/drawing/2014/main" id="{0510E56C-E5E6-B04A-BA60-BBB9A5F55E23}"/>
                </a:ext>
              </a:extLst>
            </p:cNvPr>
            <p:cNvSpPr>
              <a:spLocks/>
            </p:cNvSpPr>
            <p:nvPr/>
          </p:nvSpPr>
          <p:spPr bwMode="auto">
            <a:xfrm>
              <a:off x="1199" y="1200"/>
              <a:ext cx="389" cy="11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471" name="Arc 222">
              <a:extLst>
                <a:ext uri="{FF2B5EF4-FFF2-40B4-BE49-F238E27FC236}">
                  <a16:creationId xmlns:a16="http://schemas.microsoft.com/office/drawing/2014/main" id="{A98044B5-7324-0643-A527-C9795D958D85}"/>
                </a:ext>
              </a:extLst>
            </p:cNvPr>
            <p:cNvSpPr>
              <a:spLocks/>
            </p:cNvSpPr>
            <p:nvPr/>
          </p:nvSpPr>
          <p:spPr bwMode="auto">
            <a:xfrm>
              <a:off x="1180" y="1200"/>
              <a:ext cx="65" cy="11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472" name="Line 223">
              <a:extLst>
                <a:ext uri="{FF2B5EF4-FFF2-40B4-BE49-F238E27FC236}">
                  <a16:creationId xmlns:a16="http://schemas.microsoft.com/office/drawing/2014/main" id="{6F2DE116-C557-5F46-94A5-2ED61FC044FC}"/>
                </a:ext>
              </a:extLst>
            </p:cNvPr>
            <p:cNvSpPr>
              <a:spLocks noChangeShapeType="1"/>
            </p:cNvSpPr>
            <p:nvPr/>
          </p:nvSpPr>
          <p:spPr bwMode="auto">
            <a:xfrm>
              <a:off x="1260" y="1632"/>
              <a:ext cx="26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473" name="Line 224">
              <a:extLst>
                <a:ext uri="{FF2B5EF4-FFF2-40B4-BE49-F238E27FC236}">
                  <a16:creationId xmlns:a16="http://schemas.microsoft.com/office/drawing/2014/main" id="{FAA2CE88-D44C-9945-BC0B-03F5ABF0A46E}"/>
                </a:ext>
              </a:extLst>
            </p:cNvPr>
            <p:cNvSpPr>
              <a:spLocks noChangeShapeType="1"/>
            </p:cNvSpPr>
            <p:nvPr/>
          </p:nvSpPr>
          <p:spPr bwMode="auto">
            <a:xfrm>
              <a:off x="1260" y="1880"/>
              <a:ext cx="274"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474" name="Line 225">
              <a:extLst>
                <a:ext uri="{FF2B5EF4-FFF2-40B4-BE49-F238E27FC236}">
                  <a16:creationId xmlns:a16="http://schemas.microsoft.com/office/drawing/2014/main" id="{E789A774-44B2-8F42-970D-C1353D88DDA6}"/>
                </a:ext>
              </a:extLst>
            </p:cNvPr>
            <p:cNvSpPr>
              <a:spLocks noChangeShapeType="1"/>
            </p:cNvSpPr>
            <p:nvPr/>
          </p:nvSpPr>
          <p:spPr bwMode="auto">
            <a:xfrm flipV="1">
              <a:off x="1256" y="1628"/>
              <a:ext cx="0" cy="256"/>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475" name="Arc 226">
              <a:extLst>
                <a:ext uri="{FF2B5EF4-FFF2-40B4-BE49-F238E27FC236}">
                  <a16:creationId xmlns:a16="http://schemas.microsoft.com/office/drawing/2014/main" id="{17873564-3D5D-0E4D-B4E7-4A52CE9EE5E3}"/>
                </a:ext>
              </a:extLst>
            </p:cNvPr>
            <p:cNvSpPr>
              <a:spLocks/>
            </p:cNvSpPr>
            <p:nvPr/>
          </p:nvSpPr>
          <p:spPr bwMode="auto">
            <a:xfrm>
              <a:off x="1520" y="1637"/>
              <a:ext cx="124" cy="13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solidFill>
              <a:srgbClr val="FFFFFF"/>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476" name="Arc 227">
              <a:extLst>
                <a:ext uri="{FF2B5EF4-FFF2-40B4-BE49-F238E27FC236}">
                  <a16:creationId xmlns:a16="http://schemas.microsoft.com/office/drawing/2014/main" id="{8B4AF192-EE23-2443-A799-DF6F8483D6F4}"/>
                </a:ext>
              </a:extLst>
            </p:cNvPr>
            <p:cNvSpPr>
              <a:spLocks/>
            </p:cNvSpPr>
            <p:nvPr/>
          </p:nvSpPr>
          <p:spPr bwMode="auto">
            <a:xfrm>
              <a:off x="1520" y="1759"/>
              <a:ext cx="124" cy="125"/>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rgbClr val="FFFFFF"/>
            </a:solidFill>
            <a:ln w="12700" cap="rnd">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477" name="Line 228">
              <a:extLst>
                <a:ext uri="{FF2B5EF4-FFF2-40B4-BE49-F238E27FC236}">
                  <a16:creationId xmlns:a16="http://schemas.microsoft.com/office/drawing/2014/main" id="{1CC33B56-9527-CA4C-B32C-98729E1A047D}"/>
                </a:ext>
              </a:extLst>
            </p:cNvPr>
            <p:cNvSpPr>
              <a:spLocks noChangeShapeType="1"/>
            </p:cNvSpPr>
            <p:nvPr/>
          </p:nvSpPr>
          <p:spPr bwMode="auto">
            <a:xfrm>
              <a:off x="1597" y="1200"/>
              <a:ext cx="96"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478" name="Rectangle 229">
              <a:extLst>
                <a:ext uri="{FF2B5EF4-FFF2-40B4-BE49-F238E27FC236}">
                  <a16:creationId xmlns:a16="http://schemas.microsoft.com/office/drawing/2014/main" id="{CC629099-8352-C940-99F3-F26CD7842857}"/>
                </a:ext>
              </a:extLst>
            </p:cNvPr>
            <p:cNvSpPr>
              <a:spLocks noChangeArrowheads="1"/>
            </p:cNvSpPr>
            <p:nvPr/>
          </p:nvSpPr>
          <p:spPr bwMode="auto">
            <a:xfrm>
              <a:off x="1692" y="1189"/>
              <a:ext cx="16" cy="23"/>
            </a:xfrm>
            <a:prstGeom prst="rect">
              <a:avLst/>
            </a:prstGeom>
            <a:solidFill>
              <a:srgbClr val="000000"/>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endParaRPr lang="ko-KR" altLang="en-US" sz="1747" b="0">
                <a:solidFill>
                  <a:srgbClr val="000000"/>
                </a:solidFill>
                <a:latin typeface="Times New Roman" panose="02020603050405020304" pitchFamily="18" charset="0"/>
                <a:ea typeface="굴림" panose="020B0600000101010101" pitchFamily="50" charset="-127"/>
              </a:endParaRPr>
            </a:p>
          </p:txBody>
        </p:sp>
        <p:sp>
          <p:nvSpPr>
            <p:cNvPr id="479" name="Line 230">
              <a:extLst>
                <a:ext uri="{FF2B5EF4-FFF2-40B4-BE49-F238E27FC236}">
                  <a16:creationId xmlns:a16="http://schemas.microsoft.com/office/drawing/2014/main" id="{D83C17AE-1221-2D45-B80F-9F5CF31FAF75}"/>
                </a:ext>
              </a:extLst>
            </p:cNvPr>
            <p:cNvSpPr>
              <a:spLocks noChangeShapeType="1"/>
            </p:cNvSpPr>
            <p:nvPr/>
          </p:nvSpPr>
          <p:spPr bwMode="auto">
            <a:xfrm>
              <a:off x="1700" y="1400"/>
              <a:ext cx="102"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480" name="Line 231">
              <a:extLst>
                <a:ext uri="{FF2B5EF4-FFF2-40B4-BE49-F238E27FC236}">
                  <a16:creationId xmlns:a16="http://schemas.microsoft.com/office/drawing/2014/main" id="{6F595C38-AD70-E043-BC98-C39EF00ABD45}"/>
                </a:ext>
              </a:extLst>
            </p:cNvPr>
            <p:cNvSpPr>
              <a:spLocks noChangeShapeType="1"/>
            </p:cNvSpPr>
            <p:nvPr/>
          </p:nvSpPr>
          <p:spPr bwMode="auto">
            <a:xfrm>
              <a:off x="1697" y="1204"/>
              <a:ext cx="0" cy="19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481" name="Line 232">
              <a:extLst>
                <a:ext uri="{FF2B5EF4-FFF2-40B4-BE49-F238E27FC236}">
                  <a16:creationId xmlns:a16="http://schemas.microsoft.com/office/drawing/2014/main" id="{40CB9FDF-7575-F54D-A166-CE65301029B0}"/>
                </a:ext>
              </a:extLst>
            </p:cNvPr>
            <p:cNvSpPr>
              <a:spLocks noChangeShapeType="1"/>
            </p:cNvSpPr>
            <p:nvPr/>
          </p:nvSpPr>
          <p:spPr bwMode="auto">
            <a:xfrm>
              <a:off x="1700" y="1200"/>
              <a:ext cx="65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482" name="Rectangle 233">
              <a:extLst>
                <a:ext uri="{FF2B5EF4-FFF2-40B4-BE49-F238E27FC236}">
                  <a16:creationId xmlns:a16="http://schemas.microsoft.com/office/drawing/2014/main" id="{4F934A2F-6CBB-714D-8647-BD6E60A701D2}"/>
                </a:ext>
              </a:extLst>
            </p:cNvPr>
            <p:cNvSpPr>
              <a:spLocks noChangeArrowheads="1"/>
            </p:cNvSpPr>
            <p:nvPr/>
          </p:nvSpPr>
          <p:spPr bwMode="auto">
            <a:xfrm>
              <a:off x="2367" y="1120"/>
              <a:ext cx="1257"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275" tIns="20223" rIns="14275" bIns="20223"/>
            <a:lstStyle/>
            <a:p>
              <a:pPr>
                <a:lnSpc>
                  <a:spcPts val="1199"/>
                </a:lnSpc>
                <a:defRPr/>
              </a:pPr>
              <a:r>
                <a:rPr lang="en-US" altLang="ko-KR" sz="1049">
                  <a:solidFill>
                    <a:srgbClr val="000000"/>
                  </a:solidFill>
                  <a:latin typeface="Tahoma" panose="020B0604030504040204" pitchFamily="34" charset="0"/>
                  <a:ea typeface="굴림" panose="020B0600000101010101" pitchFamily="50" charset="-127"/>
                </a:rPr>
                <a:t>Pi @ 1 gate delay</a:t>
              </a:r>
            </a:p>
          </p:txBody>
        </p:sp>
        <p:sp>
          <p:nvSpPr>
            <p:cNvPr id="483" name="Line 234">
              <a:extLst>
                <a:ext uri="{FF2B5EF4-FFF2-40B4-BE49-F238E27FC236}">
                  <a16:creationId xmlns:a16="http://schemas.microsoft.com/office/drawing/2014/main" id="{6CFA516B-0554-C94B-941D-9232EB8CF6AB}"/>
                </a:ext>
              </a:extLst>
            </p:cNvPr>
            <p:cNvSpPr>
              <a:spLocks noChangeShapeType="1"/>
            </p:cNvSpPr>
            <p:nvPr/>
          </p:nvSpPr>
          <p:spPr bwMode="auto">
            <a:xfrm>
              <a:off x="1700" y="1504"/>
              <a:ext cx="102"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484" name="Line 235">
              <a:extLst>
                <a:ext uri="{FF2B5EF4-FFF2-40B4-BE49-F238E27FC236}">
                  <a16:creationId xmlns:a16="http://schemas.microsoft.com/office/drawing/2014/main" id="{50A64093-AB01-0C41-8DEC-1256749AAAAF}"/>
                </a:ext>
              </a:extLst>
            </p:cNvPr>
            <p:cNvSpPr>
              <a:spLocks noChangeShapeType="1"/>
            </p:cNvSpPr>
            <p:nvPr/>
          </p:nvSpPr>
          <p:spPr bwMode="auto">
            <a:xfrm>
              <a:off x="876" y="1504"/>
              <a:ext cx="816"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485" name="Rectangle 236">
              <a:extLst>
                <a:ext uri="{FF2B5EF4-FFF2-40B4-BE49-F238E27FC236}">
                  <a16:creationId xmlns:a16="http://schemas.microsoft.com/office/drawing/2014/main" id="{71F5E539-5C82-4A45-BFC9-ABCD2A4A31EE}"/>
                </a:ext>
              </a:extLst>
            </p:cNvPr>
            <p:cNvSpPr>
              <a:spLocks noChangeArrowheads="1"/>
            </p:cNvSpPr>
            <p:nvPr/>
          </p:nvSpPr>
          <p:spPr bwMode="auto">
            <a:xfrm>
              <a:off x="688" y="1431"/>
              <a:ext cx="240" cy="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275" tIns="20223" rIns="14275" bIns="20223"/>
            <a:lstStyle/>
            <a:p>
              <a:pPr>
                <a:lnSpc>
                  <a:spcPts val="1199"/>
                </a:lnSpc>
                <a:defRPr/>
              </a:pPr>
              <a:r>
                <a:rPr lang="en-US" altLang="ko-KR" sz="1049">
                  <a:solidFill>
                    <a:srgbClr val="000000"/>
                  </a:solidFill>
                  <a:latin typeface="Tahoma" panose="020B0604030504040204" pitchFamily="34" charset="0"/>
                  <a:ea typeface="굴림" panose="020B0600000101010101" pitchFamily="50" charset="-127"/>
                </a:rPr>
                <a:t>Ci</a:t>
              </a:r>
            </a:p>
          </p:txBody>
        </p:sp>
        <p:sp>
          <p:nvSpPr>
            <p:cNvPr id="486" name="Line 237">
              <a:extLst>
                <a:ext uri="{FF2B5EF4-FFF2-40B4-BE49-F238E27FC236}">
                  <a16:creationId xmlns:a16="http://schemas.microsoft.com/office/drawing/2014/main" id="{722B41BC-CBAA-EA47-927D-DE458FA9BADC}"/>
                </a:ext>
              </a:extLst>
            </p:cNvPr>
            <p:cNvSpPr>
              <a:spLocks noChangeShapeType="1"/>
            </p:cNvSpPr>
            <p:nvPr/>
          </p:nvSpPr>
          <p:spPr bwMode="auto">
            <a:xfrm>
              <a:off x="2252" y="1448"/>
              <a:ext cx="102"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487" name="Rectangle 238">
              <a:extLst>
                <a:ext uri="{FF2B5EF4-FFF2-40B4-BE49-F238E27FC236}">
                  <a16:creationId xmlns:a16="http://schemas.microsoft.com/office/drawing/2014/main" id="{B13B25EE-179D-624B-9E46-A7782D0B22C0}"/>
                </a:ext>
              </a:extLst>
            </p:cNvPr>
            <p:cNvSpPr>
              <a:spLocks noChangeArrowheads="1"/>
            </p:cNvSpPr>
            <p:nvPr/>
          </p:nvSpPr>
          <p:spPr bwMode="auto">
            <a:xfrm>
              <a:off x="2360" y="1376"/>
              <a:ext cx="1175" cy="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275" tIns="20223" rIns="14275" bIns="20223"/>
            <a:lstStyle/>
            <a:p>
              <a:pPr>
                <a:lnSpc>
                  <a:spcPts val="1199"/>
                </a:lnSpc>
                <a:defRPr/>
              </a:pPr>
              <a:r>
                <a:rPr lang="en-US" altLang="ko-KR" sz="1049" dirty="0">
                  <a:solidFill>
                    <a:srgbClr val="000000"/>
                  </a:solidFill>
                  <a:latin typeface="Tahoma" panose="020B0604030504040204" pitchFamily="34" charset="0"/>
                  <a:ea typeface="굴림" panose="020B0600000101010101" pitchFamily="50" charset="-127"/>
                </a:rPr>
                <a:t>Si @ 2 gate delays</a:t>
              </a:r>
            </a:p>
          </p:txBody>
        </p:sp>
        <p:sp>
          <p:nvSpPr>
            <p:cNvPr id="488" name="Line 239">
              <a:extLst>
                <a:ext uri="{FF2B5EF4-FFF2-40B4-BE49-F238E27FC236}">
                  <a16:creationId xmlns:a16="http://schemas.microsoft.com/office/drawing/2014/main" id="{CDED936E-A832-DC46-A6A9-E044935D5487}"/>
                </a:ext>
              </a:extLst>
            </p:cNvPr>
            <p:cNvSpPr>
              <a:spLocks noChangeShapeType="1"/>
            </p:cNvSpPr>
            <p:nvPr/>
          </p:nvSpPr>
          <p:spPr bwMode="auto">
            <a:xfrm>
              <a:off x="1045" y="1247"/>
              <a:ext cx="102"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489" name="Rectangle 240">
              <a:extLst>
                <a:ext uri="{FF2B5EF4-FFF2-40B4-BE49-F238E27FC236}">
                  <a16:creationId xmlns:a16="http://schemas.microsoft.com/office/drawing/2014/main" id="{EDCEE8CA-59B3-A040-8D25-C96CB40FE14C}"/>
                </a:ext>
              </a:extLst>
            </p:cNvPr>
            <p:cNvSpPr>
              <a:spLocks noChangeArrowheads="1"/>
            </p:cNvSpPr>
            <p:nvPr/>
          </p:nvSpPr>
          <p:spPr bwMode="auto">
            <a:xfrm>
              <a:off x="1029" y="1244"/>
              <a:ext cx="23" cy="16"/>
            </a:xfrm>
            <a:prstGeom prst="rect">
              <a:avLst/>
            </a:prstGeom>
            <a:solidFill>
              <a:srgbClr val="000000"/>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endParaRPr lang="ko-KR" altLang="en-US" sz="1747" b="0">
                <a:solidFill>
                  <a:srgbClr val="000000"/>
                </a:solidFill>
                <a:latin typeface="Times New Roman" panose="02020603050405020304" pitchFamily="18" charset="0"/>
                <a:ea typeface="굴림" panose="020B0600000101010101" pitchFamily="50" charset="-127"/>
              </a:endParaRPr>
            </a:p>
          </p:txBody>
        </p:sp>
        <p:sp>
          <p:nvSpPr>
            <p:cNvPr id="490" name="Line 241">
              <a:extLst>
                <a:ext uri="{FF2B5EF4-FFF2-40B4-BE49-F238E27FC236}">
                  <a16:creationId xmlns:a16="http://schemas.microsoft.com/office/drawing/2014/main" id="{CA5E310C-FCC9-7D42-92CD-2A7BD004A735}"/>
                </a:ext>
              </a:extLst>
            </p:cNvPr>
            <p:cNvSpPr>
              <a:spLocks noChangeShapeType="1"/>
            </p:cNvSpPr>
            <p:nvPr/>
          </p:nvSpPr>
          <p:spPr bwMode="auto">
            <a:xfrm>
              <a:off x="1156" y="1712"/>
              <a:ext cx="91"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491" name="Line 242">
              <a:extLst>
                <a:ext uri="{FF2B5EF4-FFF2-40B4-BE49-F238E27FC236}">
                  <a16:creationId xmlns:a16="http://schemas.microsoft.com/office/drawing/2014/main" id="{357FEABF-BCBA-C94B-B937-95ABF3EA3D7D}"/>
                </a:ext>
              </a:extLst>
            </p:cNvPr>
            <p:cNvSpPr>
              <a:spLocks noChangeShapeType="1"/>
            </p:cNvSpPr>
            <p:nvPr/>
          </p:nvSpPr>
          <p:spPr bwMode="auto">
            <a:xfrm>
              <a:off x="1045" y="1712"/>
              <a:ext cx="102"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492" name="Line 243">
              <a:extLst>
                <a:ext uri="{FF2B5EF4-FFF2-40B4-BE49-F238E27FC236}">
                  <a16:creationId xmlns:a16="http://schemas.microsoft.com/office/drawing/2014/main" id="{AFE27685-AFEC-6248-9E8B-1A9CE85BF262}"/>
                </a:ext>
              </a:extLst>
            </p:cNvPr>
            <p:cNvSpPr>
              <a:spLocks noChangeShapeType="1"/>
            </p:cNvSpPr>
            <p:nvPr/>
          </p:nvSpPr>
          <p:spPr bwMode="auto">
            <a:xfrm>
              <a:off x="1040" y="1252"/>
              <a:ext cx="0" cy="45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493" name="Line 244">
              <a:extLst>
                <a:ext uri="{FF2B5EF4-FFF2-40B4-BE49-F238E27FC236}">
                  <a16:creationId xmlns:a16="http://schemas.microsoft.com/office/drawing/2014/main" id="{7330EAB0-BEF9-5943-9B2A-013D564E983F}"/>
                </a:ext>
              </a:extLst>
            </p:cNvPr>
            <p:cNvSpPr>
              <a:spLocks noChangeShapeType="1"/>
            </p:cNvSpPr>
            <p:nvPr/>
          </p:nvSpPr>
          <p:spPr bwMode="auto">
            <a:xfrm>
              <a:off x="876" y="1247"/>
              <a:ext cx="159"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494" name="Rectangle 245">
              <a:extLst>
                <a:ext uri="{FF2B5EF4-FFF2-40B4-BE49-F238E27FC236}">
                  <a16:creationId xmlns:a16="http://schemas.microsoft.com/office/drawing/2014/main" id="{EEF3B03A-0452-3742-81D8-875D5FCD76CA}"/>
                </a:ext>
              </a:extLst>
            </p:cNvPr>
            <p:cNvSpPr>
              <a:spLocks noChangeArrowheads="1"/>
            </p:cNvSpPr>
            <p:nvPr/>
          </p:nvSpPr>
          <p:spPr bwMode="auto">
            <a:xfrm>
              <a:off x="688" y="1176"/>
              <a:ext cx="256"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275" tIns="20223" rIns="14275" bIns="20223"/>
            <a:lstStyle/>
            <a:p>
              <a:pPr>
                <a:lnSpc>
                  <a:spcPts val="1199"/>
                </a:lnSpc>
                <a:defRPr/>
              </a:pPr>
              <a:r>
                <a:rPr lang="en-US" altLang="ko-KR" sz="1049">
                  <a:solidFill>
                    <a:srgbClr val="000000"/>
                  </a:solidFill>
                  <a:latin typeface="Tahoma" panose="020B0604030504040204" pitchFamily="34" charset="0"/>
                  <a:ea typeface="굴림" panose="020B0600000101010101" pitchFamily="50" charset="-127"/>
                </a:rPr>
                <a:t>Bi</a:t>
              </a:r>
            </a:p>
          </p:txBody>
        </p:sp>
        <p:sp>
          <p:nvSpPr>
            <p:cNvPr id="495" name="Line 246">
              <a:extLst>
                <a:ext uri="{FF2B5EF4-FFF2-40B4-BE49-F238E27FC236}">
                  <a16:creationId xmlns:a16="http://schemas.microsoft.com/office/drawing/2014/main" id="{89FD1071-5234-9049-A5A7-797F3F04331A}"/>
                </a:ext>
              </a:extLst>
            </p:cNvPr>
            <p:cNvSpPr>
              <a:spLocks noChangeShapeType="1"/>
            </p:cNvSpPr>
            <p:nvPr/>
          </p:nvSpPr>
          <p:spPr bwMode="auto">
            <a:xfrm>
              <a:off x="1045" y="1144"/>
              <a:ext cx="102"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496" name="Line 247">
              <a:extLst>
                <a:ext uri="{FF2B5EF4-FFF2-40B4-BE49-F238E27FC236}">
                  <a16:creationId xmlns:a16="http://schemas.microsoft.com/office/drawing/2014/main" id="{92F9BE3D-F4B1-4945-BF81-5655B6CDE6E3}"/>
                </a:ext>
              </a:extLst>
            </p:cNvPr>
            <p:cNvSpPr>
              <a:spLocks noChangeShapeType="1"/>
            </p:cNvSpPr>
            <p:nvPr/>
          </p:nvSpPr>
          <p:spPr bwMode="auto">
            <a:xfrm>
              <a:off x="1156" y="1816"/>
              <a:ext cx="91"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497" name="Line 248">
              <a:extLst>
                <a:ext uri="{FF2B5EF4-FFF2-40B4-BE49-F238E27FC236}">
                  <a16:creationId xmlns:a16="http://schemas.microsoft.com/office/drawing/2014/main" id="{5E5E5678-C881-7E4E-884B-9E2123F2FC5C}"/>
                </a:ext>
              </a:extLst>
            </p:cNvPr>
            <p:cNvSpPr>
              <a:spLocks noChangeShapeType="1"/>
            </p:cNvSpPr>
            <p:nvPr/>
          </p:nvSpPr>
          <p:spPr bwMode="auto">
            <a:xfrm>
              <a:off x="876" y="1144"/>
              <a:ext cx="5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498" name="Rectangle 249" descr="25%">
              <a:extLst>
                <a:ext uri="{FF2B5EF4-FFF2-40B4-BE49-F238E27FC236}">
                  <a16:creationId xmlns:a16="http://schemas.microsoft.com/office/drawing/2014/main" id="{E2F062E6-1493-004A-A00F-4573AD1083A2}"/>
                </a:ext>
              </a:extLst>
            </p:cNvPr>
            <p:cNvSpPr>
              <a:spLocks noChangeArrowheads="1"/>
            </p:cNvSpPr>
            <p:nvPr/>
          </p:nvSpPr>
          <p:spPr bwMode="auto">
            <a:xfrm>
              <a:off x="925" y="1140"/>
              <a:ext cx="15" cy="19"/>
            </a:xfrm>
            <a:prstGeom prst="rect">
              <a:avLst/>
            </a:prstGeom>
            <a:blipFill dpi="0" rotWithShape="0">
              <a:blip r:embed="rId2"/>
              <a:srcRect/>
              <a:tile tx="0" ty="0" sx="100000" sy="100000" flip="none" algn="tl"/>
            </a:blip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defRPr/>
              </a:pPr>
              <a:endParaRPr lang="ko-KR" altLang="en-US" sz="1747" b="0">
                <a:solidFill>
                  <a:srgbClr val="000000"/>
                </a:solidFill>
                <a:latin typeface="Times New Roman" panose="02020603050405020304" pitchFamily="18" charset="0"/>
                <a:ea typeface="굴림" panose="020B0600000101010101" pitchFamily="50" charset="-127"/>
              </a:endParaRPr>
            </a:p>
          </p:txBody>
        </p:sp>
        <p:sp>
          <p:nvSpPr>
            <p:cNvPr id="499" name="Line 250">
              <a:extLst>
                <a:ext uri="{FF2B5EF4-FFF2-40B4-BE49-F238E27FC236}">
                  <a16:creationId xmlns:a16="http://schemas.microsoft.com/office/drawing/2014/main" id="{3DD51DA7-A146-D346-AC04-D29D4CC88708}"/>
                </a:ext>
              </a:extLst>
            </p:cNvPr>
            <p:cNvSpPr>
              <a:spLocks noChangeShapeType="1"/>
            </p:cNvSpPr>
            <p:nvPr/>
          </p:nvSpPr>
          <p:spPr bwMode="auto">
            <a:xfrm>
              <a:off x="931" y="1144"/>
              <a:ext cx="102"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500" name="Line 251">
              <a:extLst>
                <a:ext uri="{FF2B5EF4-FFF2-40B4-BE49-F238E27FC236}">
                  <a16:creationId xmlns:a16="http://schemas.microsoft.com/office/drawing/2014/main" id="{8DBF696A-5D9D-F543-AE29-87F2430E0800}"/>
                </a:ext>
              </a:extLst>
            </p:cNvPr>
            <p:cNvSpPr>
              <a:spLocks noChangeShapeType="1"/>
            </p:cNvSpPr>
            <p:nvPr/>
          </p:nvSpPr>
          <p:spPr bwMode="auto">
            <a:xfrm>
              <a:off x="931" y="1816"/>
              <a:ext cx="215"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501" name="Line 252">
              <a:extLst>
                <a:ext uri="{FF2B5EF4-FFF2-40B4-BE49-F238E27FC236}">
                  <a16:creationId xmlns:a16="http://schemas.microsoft.com/office/drawing/2014/main" id="{022AF313-74BE-1B45-AEF6-8D56C9F05E22}"/>
                </a:ext>
              </a:extLst>
            </p:cNvPr>
            <p:cNvSpPr>
              <a:spLocks noChangeShapeType="1"/>
            </p:cNvSpPr>
            <p:nvPr/>
          </p:nvSpPr>
          <p:spPr bwMode="auto">
            <a:xfrm>
              <a:off x="928" y="1149"/>
              <a:ext cx="0" cy="665"/>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502" name="Rectangle 253">
              <a:extLst>
                <a:ext uri="{FF2B5EF4-FFF2-40B4-BE49-F238E27FC236}">
                  <a16:creationId xmlns:a16="http://schemas.microsoft.com/office/drawing/2014/main" id="{8949F068-91DA-0E46-A318-BBD7AA597334}"/>
                </a:ext>
              </a:extLst>
            </p:cNvPr>
            <p:cNvSpPr>
              <a:spLocks noChangeArrowheads="1"/>
            </p:cNvSpPr>
            <p:nvPr/>
          </p:nvSpPr>
          <p:spPr bwMode="auto">
            <a:xfrm>
              <a:off x="688" y="1064"/>
              <a:ext cx="440" cy="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275" tIns="20223" rIns="14275" bIns="20223"/>
            <a:lstStyle/>
            <a:p>
              <a:pPr>
                <a:lnSpc>
                  <a:spcPts val="1199"/>
                </a:lnSpc>
                <a:defRPr/>
              </a:pPr>
              <a:r>
                <a:rPr lang="en-US" altLang="ko-KR" sz="1049">
                  <a:solidFill>
                    <a:srgbClr val="000000"/>
                  </a:solidFill>
                  <a:latin typeface="Tahoma" panose="020B0604030504040204" pitchFamily="34" charset="0"/>
                  <a:ea typeface="굴림" panose="020B0600000101010101" pitchFamily="50" charset="-127"/>
                </a:rPr>
                <a:t>Ai</a:t>
              </a:r>
            </a:p>
          </p:txBody>
        </p:sp>
        <p:sp>
          <p:nvSpPr>
            <p:cNvPr id="503" name="Line 254">
              <a:extLst>
                <a:ext uri="{FF2B5EF4-FFF2-40B4-BE49-F238E27FC236}">
                  <a16:creationId xmlns:a16="http://schemas.microsoft.com/office/drawing/2014/main" id="{8693B230-7AFB-E141-9D8F-816B5BFF4568}"/>
                </a:ext>
              </a:extLst>
            </p:cNvPr>
            <p:cNvSpPr>
              <a:spLocks noChangeShapeType="1"/>
            </p:cNvSpPr>
            <p:nvPr/>
          </p:nvSpPr>
          <p:spPr bwMode="auto">
            <a:xfrm>
              <a:off x="1645" y="1759"/>
              <a:ext cx="102"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504" name="Line 255">
              <a:extLst>
                <a:ext uri="{FF2B5EF4-FFF2-40B4-BE49-F238E27FC236}">
                  <a16:creationId xmlns:a16="http://schemas.microsoft.com/office/drawing/2014/main" id="{D752F921-AE16-B44E-AC38-446B8574E7C7}"/>
                </a:ext>
              </a:extLst>
            </p:cNvPr>
            <p:cNvSpPr>
              <a:spLocks noChangeShapeType="1"/>
            </p:cNvSpPr>
            <p:nvPr/>
          </p:nvSpPr>
          <p:spPr bwMode="auto">
            <a:xfrm>
              <a:off x="1756" y="1759"/>
              <a:ext cx="6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ko-KR" altLang="en-US" sz="1798">
                <a:solidFill>
                  <a:srgbClr val="000000"/>
                </a:solidFill>
                <a:latin typeface="Times New Roman" panose="02020603050405020304" pitchFamily="18" charset="0"/>
              </a:endParaRPr>
            </a:p>
          </p:txBody>
        </p:sp>
        <p:sp>
          <p:nvSpPr>
            <p:cNvPr id="505" name="Rectangle 256">
              <a:extLst>
                <a:ext uri="{FF2B5EF4-FFF2-40B4-BE49-F238E27FC236}">
                  <a16:creationId xmlns:a16="http://schemas.microsoft.com/office/drawing/2014/main" id="{ED4AF7F8-E6FF-FD49-83F1-9505B109FDFB}"/>
                </a:ext>
              </a:extLst>
            </p:cNvPr>
            <p:cNvSpPr>
              <a:spLocks noChangeArrowheads="1"/>
            </p:cNvSpPr>
            <p:nvPr/>
          </p:nvSpPr>
          <p:spPr bwMode="auto">
            <a:xfrm>
              <a:off x="2376" y="1679"/>
              <a:ext cx="1229" cy="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275" tIns="20223" rIns="14275" bIns="20223"/>
            <a:lstStyle/>
            <a:p>
              <a:pPr>
                <a:lnSpc>
                  <a:spcPts val="1199"/>
                </a:lnSpc>
                <a:defRPr/>
              </a:pPr>
              <a:r>
                <a:rPr lang="en-US" altLang="ko-KR" sz="1049">
                  <a:solidFill>
                    <a:srgbClr val="000000"/>
                  </a:solidFill>
                  <a:latin typeface="Tahoma" panose="020B0604030504040204" pitchFamily="34" charset="0"/>
                  <a:ea typeface="굴림" panose="020B0600000101010101" pitchFamily="50" charset="-127"/>
                </a:rPr>
                <a:t>Gi @ 1 gate delay</a:t>
              </a:r>
            </a:p>
          </p:txBody>
        </p:sp>
      </p:grpSp>
      <p:sp>
        <p:nvSpPr>
          <p:cNvPr id="129152" name="TextBox 505">
            <a:extLst>
              <a:ext uri="{FF2B5EF4-FFF2-40B4-BE49-F238E27FC236}">
                <a16:creationId xmlns:a16="http://schemas.microsoft.com/office/drawing/2014/main" id="{B93AF65F-60B5-6745-ADC6-F24D602644FA}"/>
              </a:ext>
            </a:extLst>
          </p:cNvPr>
          <p:cNvSpPr txBox="1">
            <a:spLocks noChangeArrowheads="1"/>
          </p:cNvSpPr>
          <p:nvPr/>
        </p:nvSpPr>
        <p:spPr bwMode="auto">
          <a:xfrm>
            <a:off x="4481513" y="5570538"/>
            <a:ext cx="4484687"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b="1">
                <a:ea typeface="굴림" panose="020B0600000101010101" pitchFamily="34" charset="-127"/>
              </a:rPr>
              <a:t>Assuming A, B and C0 arrive at time 0</a:t>
            </a:r>
          </a:p>
          <a:p>
            <a:r>
              <a:rPr lang="en-US" altLang="ko-KR" b="1">
                <a:ea typeface="굴림" panose="020B0600000101010101" pitchFamily="34" charset="-127"/>
              </a:rPr>
              <a:t>For all i &gt;=1</a:t>
            </a:r>
          </a:p>
          <a:p>
            <a:r>
              <a:rPr lang="en-US" altLang="ko-KR" b="1">
                <a:solidFill>
                  <a:srgbClr val="7030A0"/>
                </a:solidFill>
                <a:ea typeface="굴림" panose="020B0600000101010101" pitchFamily="34" charset="-127"/>
              </a:rPr>
              <a:t>Delay of Si = </a:t>
            </a:r>
            <a:r>
              <a:rPr lang="en-US" altLang="ko-KR" b="1">
                <a:ea typeface="굴림" panose="020B0600000101010101" pitchFamily="34" charset="-127"/>
              </a:rPr>
              <a:t>1 + delay of Ci = </a:t>
            </a:r>
            <a:r>
              <a:rPr lang="en-US" altLang="ko-KR" b="1">
                <a:solidFill>
                  <a:srgbClr val="7030A0"/>
                </a:solidFill>
                <a:ea typeface="굴림" panose="020B0600000101010101" pitchFamily="34" charset="-127"/>
              </a:rPr>
              <a:t>4 </a:t>
            </a:r>
            <a:endParaRPr lang="ko-KR" altLang="en-US" b="1">
              <a:solidFill>
                <a:srgbClr val="7030A0"/>
              </a:solidFill>
              <a:ea typeface="굴림" panose="020B0600000101010101" pitchFamily="34" charset="-127"/>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6E033584-E793-6844-AF5C-06ADF6D0523F}"/>
                  </a:ext>
                </a:extLst>
              </p14:cNvPr>
              <p14:cNvContentPartPr/>
              <p14:nvPr/>
            </p14:nvContentPartPr>
            <p14:xfrm>
              <a:off x="6876000" y="5005080"/>
              <a:ext cx="360" cy="360"/>
            </p14:xfrm>
          </p:contentPart>
        </mc:Choice>
        <mc:Fallback>
          <p:pic>
            <p:nvPicPr>
              <p:cNvPr id="2" name="Ink 1">
                <a:extLst>
                  <a:ext uri="{FF2B5EF4-FFF2-40B4-BE49-F238E27FC236}">
                    <a16:creationId xmlns:a16="http://schemas.microsoft.com/office/drawing/2014/main" id="{6E033584-E793-6844-AF5C-06ADF6D0523F}"/>
                  </a:ext>
                </a:extLst>
              </p:cNvPr>
              <p:cNvPicPr/>
              <p:nvPr/>
            </p:nvPicPr>
            <p:blipFill>
              <a:blip r:embed="rId4"/>
              <a:stretch>
                <a:fillRect/>
              </a:stretch>
            </p:blipFill>
            <p:spPr>
              <a:xfrm>
                <a:off x="6866640" y="4995720"/>
                <a:ext cx="19080" cy="190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75"/>
                                        </p:tgtEl>
                                        <p:attrNameLst>
                                          <p:attrName>style.visibility</p:attrName>
                                        </p:attrNameLst>
                                      </p:cBhvr>
                                      <p:to>
                                        <p:strVal val="visible"/>
                                      </p:to>
                                    </p:set>
                                    <p:anim calcmode="lin" valueType="num">
                                      <p:cBhvr additive="base">
                                        <p:cTn id="19" dur="500" fill="hold"/>
                                        <p:tgtEl>
                                          <p:spTgt spid="375"/>
                                        </p:tgtEl>
                                        <p:attrNameLst>
                                          <p:attrName>ppt_x</p:attrName>
                                        </p:attrNameLst>
                                      </p:cBhvr>
                                      <p:tavLst>
                                        <p:tav tm="0">
                                          <p:val>
                                            <p:strVal val="#ppt_x"/>
                                          </p:val>
                                        </p:tav>
                                        <p:tav tm="100000">
                                          <p:val>
                                            <p:strVal val="#ppt_x"/>
                                          </p:val>
                                        </p:tav>
                                      </p:tavLst>
                                    </p:anim>
                                    <p:anim calcmode="lin" valueType="num">
                                      <p:cBhvr additive="base">
                                        <p:cTn id="20" dur="500" fill="hold"/>
                                        <p:tgtEl>
                                          <p:spTgt spid="37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76"/>
                                        </p:tgtEl>
                                        <p:attrNameLst>
                                          <p:attrName>style.visibility</p:attrName>
                                        </p:attrNameLst>
                                      </p:cBhvr>
                                      <p:to>
                                        <p:strVal val="visible"/>
                                      </p:to>
                                    </p:set>
                                    <p:anim calcmode="lin" valueType="num">
                                      <p:cBhvr additive="base">
                                        <p:cTn id="23" dur="500" fill="hold"/>
                                        <p:tgtEl>
                                          <p:spTgt spid="376"/>
                                        </p:tgtEl>
                                        <p:attrNameLst>
                                          <p:attrName>ppt_x</p:attrName>
                                        </p:attrNameLst>
                                      </p:cBhvr>
                                      <p:tavLst>
                                        <p:tav tm="0">
                                          <p:val>
                                            <p:strVal val="#ppt_x"/>
                                          </p:val>
                                        </p:tav>
                                        <p:tav tm="100000">
                                          <p:val>
                                            <p:strVal val="#ppt_x"/>
                                          </p:val>
                                        </p:tav>
                                      </p:tavLst>
                                    </p:anim>
                                    <p:anim calcmode="lin" valueType="num">
                                      <p:cBhvr additive="base">
                                        <p:cTn id="24" dur="500" fill="hold"/>
                                        <p:tgtEl>
                                          <p:spTgt spid="37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77"/>
                                        </p:tgtEl>
                                        <p:attrNameLst>
                                          <p:attrName>style.visibility</p:attrName>
                                        </p:attrNameLst>
                                      </p:cBhvr>
                                      <p:to>
                                        <p:strVal val="visible"/>
                                      </p:to>
                                    </p:set>
                                    <p:anim calcmode="lin" valueType="num">
                                      <p:cBhvr additive="base">
                                        <p:cTn id="27" dur="500" fill="hold"/>
                                        <p:tgtEl>
                                          <p:spTgt spid="377"/>
                                        </p:tgtEl>
                                        <p:attrNameLst>
                                          <p:attrName>ppt_x</p:attrName>
                                        </p:attrNameLst>
                                      </p:cBhvr>
                                      <p:tavLst>
                                        <p:tav tm="0">
                                          <p:val>
                                            <p:strVal val="#ppt_x"/>
                                          </p:val>
                                        </p:tav>
                                        <p:tav tm="100000">
                                          <p:val>
                                            <p:strVal val="#ppt_x"/>
                                          </p:val>
                                        </p:tav>
                                      </p:tavLst>
                                    </p:anim>
                                    <p:anim calcmode="lin" valueType="num">
                                      <p:cBhvr additive="base">
                                        <p:cTn id="28" dur="500" fill="hold"/>
                                        <p:tgtEl>
                                          <p:spTgt spid="37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78"/>
                                        </p:tgtEl>
                                        <p:attrNameLst>
                                          <p:attrName>style.visibility</p:attrName>
                                        </p:attrNameLst>
                                      </p:cBhvr>
                                      <p:to>
                                        <p:strVal val="visible"/>
                                      </p:to>
                                    </p:set>
                                    <p:anim calcmode="lin" valueType="num">
                                      <p:cBhvr additive="base">
                                        <p:cTn id="31" dur="500" fill="hold"/>
                                        <p:tgtEl>
                                          <p:spTgt spid="378"/>
                                        </p:tgtEl>
                                        <p:attrNameLst>
                                          <p:attrName>ppt_x</p:attrName>
                                        </p:attrNameLst>
                                      </p:cBhvr>
                                      <p:tavLst>
                                        <p:tav tm="0">
                                          <p:val>
                                            <p:strVal val="#ppt_x"/>
                                          </p:val>
                                        </p:tav>
                                        <p:tav tm="100000">
                                          <p:val>
                                            <p:strVal val="#ppt_x"/>
                                          </p:val>
                                        </p:tav>
                                      </p:tavLst>
                                    </p:anim>
                                    <p:anim calcmode="lin" valueType="num">
                                      <p:cBhvr additive="base">
                                        <p:cTn id="32" dur="500" fill="hold"/>
                                        <p:tgtEl>
                                          <p:spTgt spid="37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79"/>
                                        </p:tgtEl>
                                        <p:attrNameLst>
                                          <p:attrName>style.visibility</p:attrName>
                                        </p:attrNameLst>
                                      </p:cBhvr>
                                      <p:to>
                                        <p:strVal val="visible"/>
                                      </p:to>
                                    </p:set>
                                    <p:anim calcmode="lin" valueType="num">
                                      <p:cBhvr additive="base">
                                        <p:cTn id="35" dur="500" fill="hold"/>
                                        <p:tgtEl>
                                          <p:spTgt spid="379"/>
                                        </p:tgtEl>
                                        <p:attrNameLst>
                                          <p:attrName>ppt_x</p:attrName>
                                        </p:attrNameLst>
                                      </p:cBhvr>
                                      <p:tavLst>
                                        <p:tav tm="0">
                                          <p:val>
                                            <p:strVal val="#ppt_x"/>
                                          </p:val>
                                        </p:tav>
                                        <p:tav tm="100000">
                                          <p:val>
                                            <p:strVal val="#ppt_x"/>
                                          </p:val>
                                        </p:tav>
                                      </p:tavLst>
                                    </p:anim>
                                    <p:anim calcmode="lin" valueType="num">
                                      <p:cBhvr additive="base">
                                        <p:cTn id="36" dur="500" fill="hold"/>
                                        <p:tgtEl>
                                          <p:spTgt spid="379"/>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355"/>
                                        </p:tgtEl>
                                        <p:attrNameLst>
                                          <p:attrName>style.visibility</p:attrName>
                                        </p:attrNameLst>
                                      </p:cBhvr>
                                      <p:to>
                                        <p:strVal val="visible"/>
                                      </p:to>
                                    </p:set>
                                    <p:animEffect transition="in" filter="wipe(left)">
                                      <p:cBhvr>
                                        <p:cTn id="41" dur="500"/>
                                        <p:tgtEl>
                                          <p:spTgt spid="355"/>
                                        </p:tgtEl>
                                      </p:cBhvr>
                                    </p:animEffect>
                                  </p:childTnLst>
                                </p:cTn>
                              </p:par>
                              <p:par>
                                <p:cTn id="42" presetID="22" presetClass="entr" presetSubtype="8" fill="hold" nodeType="withEffect">
                                  <p:stCondLst>
                                    <p:cond delay="0"/>
                                  </p:stCondLst>
                                  <p:childTnLst>
                                    <p:set>
                                      <p:cBhvr>
                                        <p:cTn id="43" dur="1" fill="hold">
                                          <p:stCondLst>
                                            <p:cond delay="0"/>
                                          </p:stCondLst>
                                        </p:cTn>
                                        <p:tgtEl>
                                          <p:spTgt spid="358"/>
                                        </p:tgtEl>
                                        <p:attrNameLst>
                                          <p:attrName>style.visibility</p:attrName>
                                        </p:attrNameLst>
                                      </p:cBhvr>
                                      <p:to>
                                        <p:strVal val="visible"/>
                                      </p:to>
                                    </p:set>
                                    <p:animEffect transition="in" filter="wipe(left)">
                                      <p:cBhvr>
                                        <p:cTn id="44" dur="500"/>
                                        <p:tgtEl>
                                          <p:spTgt spid="358"/>
                                        </p:tgtEl>
                                      </p:cBhvr>
                                    </p:animEffect>
                                  </p:childTnLst>
                                </p:cTn>
                              </p:par>
                              <p:par>
                                <p:cTn id="45" presetID="22" presetClass="entr" presetSubtype="8" fill="hold" nodeType="withEffect">
                                  <p:stCondLst>
                                    <p:cond delay="0"/>
                                  </p:stCondLst>
                                  <p:childTnLst>
                                    <p:set>
                                      <p:cBhvr>
                                        <p:cTn id="46" dur="1" fill="hold">
                                          <p:stCondLst>
                                            <p:cond delay="0"/>
                                          </p:stCondLst>
                                        </p:cTn>
                                        <p:tgtEl>
                                          <p:spTgt spid="361"/>
                                        </p:tgtEl>
                                        <p:attrNameLst>
                                          <p:attrName>style.visibility</p:attrName>
                                        </p:attrNameLst>
                                      </p:cBhvr>
                                      <p:to>
                                        <p:strVal val="visible"/>
                                      </p:to>
                                    </p:set>
                                    <p:animEffect transition="in" filter="wipe(left)">
                                      <p:cBhvr>
                                        <p:cTn id="47" dur="500"/>
                                        <p:tgtEl>
                                          <p:spTgt spid="36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2" fill="hold" nodeType="clickEffect">
                                  <p:stCondLst>
                                    <p:cond delay="0"/>
                                  </p:stCondLst>
                                  <p:childTnLst>
                                    <p:set>
                                      <p:cBhvr>
                                        <p:cTn id="51" dur="1" fill="hold">
                                          <p:stCondLst>
                                            <p:cond delay="0"/>
                                          </p:stCondLst>
                                        </p:cTn>
                                        <p:tgtEl>
                                          <p:spTgt spid="364"/>
                                        </p:tgtEl>
                                        <p:attrNameLst>
                                          <p:attrName>style.visibility</p:attrName>
                                        </p:attrNameLst>
                                      </p:cBhvr>
                                      <p:to>
                                        <p:strVal val="visible"/>
                                      </p:to>
                                    </p:set>
                                    <p:animEffect transition="in" filter="wipe(right)">
                                      <p:cBhvr>
                                        <p:cTn id="52" dur="500"/>
                                        <p:tgtEl>
                                          <p:spTgt spid="364"/>
                                        </p:tgtEl>
                                      </p:cBhvr>
                                    </p:animEffect>
                                  </p:childTnLst>
                                </p:cTn>
                              </p:par>
                              <p:par>
                                <p:cTn id="53" presetID="22" presetClass="entr" presetSubtype="2" fill="hold" nodeType="withEffect">
                                  <p:stCondLst>
                                    <p:cond delay="0"/>
                                  </p:stCondLst>
                                  <p:childTnLst>
                                    <p:set>
                                      <p:cBhvr>
                                        <p:cTn id="54" dur="1" fill="hold">
                                          <p:stCondLst>
                                            <p:cond delay="0"/>
                                          </p:stCondLst>
                                        </p:cTn>
                                        <p:tgtEl>
                                          <p:spTgt spid="367"/>
                                        </p:tgtEl>
                                        <p:attrNameLst>
                                          <p:attrName>style.visibility</p:attrName>
                                        </p:attrNameLst>
                                      </p:cBhvr>
                                      <p:to>
                                        <p:strVal val="visible"/>
                                      </p:to>
                                    </p:set>
                                    <p:animEffect transition="in" filter="wipe(right)">
                                      <p:cBhvr>
                                        <p:cTn id="55" dur="500"/>
                                        <p:tgtEl>
                                          <p:spTgt spid="3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 grpId="0" animBg="1"/>
      <p:bldP spid="371" grpId="0" animBg="1"/>
      <p:bldP spid="372" grpId="0" animBg="1"/>
      <p:bldP spid="373" grpId="0" animBg="1"/>
      <p:bldP spid="374" grpId="0" animBg="1"/>
      <p:bldP spid="375" grpId="0" animBg="1"/>
      <p:bldP spid="376" grpId="0" animBg="1"/>
      <p:bldP spid="377" grpId="0" animBg="1"/>
      <p:bldP spid="378" grpId="0" animBg="1"/>
      <p:bldP spid="37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Text Box 103">
            <a:extLst>
              <a:ext uri="{FF2B5EF4-FFF2-40B4-BE49-F238E27FC236}">
                <a16:creationId xmlns:a16="http://schemas.microsoft.com/office/drawing/2014/main" id="{3418FAE0-C860-2743-9D20-502F1AA68921}"/>
              </a:ext>
            </a:extLst>
          </p:cNvPr>
          <p:cNvSpPr txBox="1">
            <a:spLocks noChangeArrowheads="1"/>
          </p:cNvSpPr>
          <p:nvPr/>
        </p:nvSpPr>
        <p:spPr bwMode="auto">
          <a:xfrm>
            <a:off x="9525" y="5673725"/>
            <a:ext cx="9271000" cy="1311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r>
              <a:rPr lang="en-US" altLang="ko-KR" sz="2000">
                <a:solidFill>
                  <a:srgbClr val="009900"/>
                </a:solidFill>
                <a:latin typeface="Times New Roman" panose="02020603050405020304" pitchFamily="18" charset="0"/>
                <a:ea typeface="굴림" panose="020B0600000101010101" pitchFamily="34" charset="-127"/>
              </a:rPr>
              <a:t>on the left, there is the original full adder, which takes a long time to finish addition. On the right, there is the carry lookahead adder. The two level logic functions for carries are not shown. Each box is the one-bit adder module. Overall, by using a lot of gates for CLA in the previous slide, we can reduce the delay of the addition process.</a:t>
            </a:r>
          </a:p>
        </p:txBody>
      </p:sp>
      <p:sp>
        <p:nvSpPr>
          <p:cNvPr id="130050" name="슬라이드 번호 개체 틀 5">
            <a:extLst>
              <a:ext uri="{FF2B5EF4-FFF2-40B4-BE49-F238E27FC236}">
                <a16:creationId xmlns:a16="http://schemas.microsoft.com/office/drawing/2014/main" id="{FFE42DEF-F859-8A4F-A628-BE12899D7D25}"/>
              </a:ext>
            </a:extLst>
          </p:cNvPr>
          <p:cNvSpPr>
            <a:spLocks noGrp="1"/>
          </p:cNvSpPr>
          <p:nvPr>
            <p:ph type="sldNum" sz="quarter" idx="12"/>
          </p:nvPr>
        </p:nvSpPr>
        <p:spPr>
          <a:xfrm>
            <a:off x="6643688" y="6369050"/>
            <a:ext cx="2163762" cy="463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5B3EADBF-8EE9-8443-94CA-1B03955BA487}" type="slidenum">
              <a:rPr lang="en-US" altLang="en-US" sz="1200" smtClean="0">
                <a:latin typeface="Garamond" panose="02020404030301010803" pitchFamily="18" charset="0"/>
              </a:rPr>
              <a:pPr>
                <a:spcBef>
                  <a:spcPct val="0"/>
                </a:spcBef>
                <a:buClrTx/>
                <a:buSzTx/>
                <a:buFontTx/>
                <a:buNone/>
              </a:pPr>
              <a:t>51</a:t>
            </a:fld>
            <a:endParaRPr lang="en-US" altLang="en-US" sz="1200">
              <a:latin typeface="Garamond" panose="02020404030301010803" pitchFamily="18" charset="0"/>
            </a:endParaRPr>
          </a:p>
        </p:txBody>
      </p:sp>
      <p:grpSp>
        <p:nvGrpSpPr>
          <p:cNvPr id="130051" name="Group 101">
            <a:extLst>
              <a:ext uri="{FF2B5EF4-FFF2-40B4-BE49-F238E27FC236}">
                <a16:creationId xmlns:a16="http://schemas.microsoft.com/office/drawing/2014/main" id="{7520370E-6838-B04D-AF0E-4BB6B94DAEA0}"/>
              </a:ext>
            </a:extLst>
          </p:cNvPr>
          <p:cNvGrpSpPr>
            <a:grpSpLocks/>
          </p:cNvGrpSpPr>
          <p:nvPr/>
        </p:nvGrpSpPr>
        <p:grpSpPr bwMode="auto">
          <a:xfrm>
            <a:off x="944563" y="2089150"/>
            <a:ext cx="3448050" cy="3606800"/>
            <a:chOff x="560" y="1672"/>
            <a:chExt cx="2464" cy="2532"/>
          </a:xfrm>
        </p:grpSpPr>
        <p:sp>
          <p:nvSpPr>
            <p:cNvPr id="130098" name="Rectangle 9">
              <a:extLst>
                <a:ext uri="{FF2B5EF4-FFF2-40B4-BE49-F238E27FC236}">
                  <a16:creationId xmlns:a16="http://schemas.microsoft.com/office/drawing/2014/main" id="{0E849A43-EDBE-AB42-971F-E85AB604DFAC}"/>
                </a:ext>
              </a:extLst>
            </p:cNvPr>
            <p:cNvSpPr>
              <a:spLocks noChangeArrowheads="1"/>
            </p:cNvSpPr>
            <p:nvPr/>
          </p:nvSpPr>
          <p:spPr bwMode="auto">
            <a:xfrm>
              <a:off x="560" y="2128"/>
              <a:ext cx="200"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A0</a:t>
              </a:r>
            </a:p>
          </p:txBody>
        </p:sp>
        <p:sp>
          <p:nvSpPr>
            <p:cNvPr id="130099" name="Rectangle 10">
              <a:extLst>
                <a:ext uri="{FF2B5EF4-FFF2-40B4-BE49-F238E27FC236}">
                  <a16:creationId xmlns:a16="http://schemas.microsoft.com/office/drawing/2014/main" id="{F458E483-01F1-6949-875A-273C4B9A5FDD}"/>
                </a:ext>
              </a:extLst>
            </p:cNvPr>
            <p:cNvSpPr>
              <a:spLocks noChangeArrowheads="1"/>
            </p:cNvSpPr>
            <p:nvPr/>
          </p:nvSpPr>
          <p:spPr bwMode="auto">
            <a:xfrm>
              <a:off x="560" y="2264"/>
              <a:ext cx="200"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B0</a:t>
              </a:r>
            </a:p>
          </p:txBody>
        </p:sp>
        <p:sp>
          <p:nvSpPr>
            <p:cNvPr id="130100" name="Rectangle 11">
              <a:extLst>
                <a:ext uri="{FF2B5EF4-FFF2-40B4-BE49-F238E27FC236}">
                  <a16:creationId xmlns:a16="http://schemas.microsoft.com/office/drawing/2014/main" id="{195C44DC-5187-A04D-A03B-B878B3A2C68A}"/>
                </a:ext>
              </a:extLst>
            </p:cNvPr>
            <p:cNvSpPr>
              <a:spLocks noChangeArrowheads="1"/>
            </p:cNvSpPr>
            <p:nvPr/>
          </p:nvSpPr>
          <p:spPr bwMode="auto">
            <a:xfrm>
              <a:off x="968" y="1672"/>
              <a:ext cx="272"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0</a:t>
              </a:r>
            </a:p>
          </p:txBody>
        </p:sp>
        <p:sp>
          <p:nvSpPr>
            <p:cNvPr id="130101" name="Rectangle 12">
              <a:extLst>
                <a:ext uri="{FF2B5EF4-FFF2-40B4-BE49-F238E27FC236}">
                  <a16:creationId xmlns:a16="http://schemas.microsoft.com/office/drawing/2014/main" id="{C94DAF1A-FB40-F947-A4CA-2C330570E58A}"/>
                </a:ext>
              </a:extLst>
            </p:cNvPr>
            <p:cNvSpPr>
              <a:spLocks noChangeArrowheads="1"/>
            </p:cNvSpPr>
            <p:nvPr/>
          </p:nvSpPr>
          <p:spPr bwMode="auto">
            <a:xfrm>
              <a:off x="1456" y="2104"/>
              <a:ext cx="408"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S0 @2</a:t>
              </a:r>
            </a:p>
          </p:txBody>
        </p:sp>
        <p:sp>
          <p:nvSpPr>
            <p:cNvPr id="130102" name="Rectangle 13">
              <a:extLst>
                <a:ext uri="{FF2B5EF4-FFF2-40B4-BE49-F238E27FC236}">
                  <a16:creationId xmlns:a16="http://schemas.microsoft.com/office/drawing/2014/main" id="{86DE8FC1-91D3-544F-A331-E0C9A677E919}"/>
                </a:ext>
              </a:extLst>
            </p:cNvPr>
            <p:cNvSpPr>
              <a:spLocks noChangeArrowheads="1"/>
            </p:cNvSpPr>
            <p:nvPr/>
          </p:nvSpPr>
          <p:spPr bwMode="auto">
            <a:xfrm>
              <a:off x="912" y="2696"/>
              <a:ext cx="200"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A1</a:t>
              </a:r>
            </a:p>
          </p:txBody>
        </p:sp>
        <p:sp>
          <p:nvSpPr>
            <p:cNvPr id="130103" name="Rectangle 14">
              <a:extLst>
                <a:ext uri="{FF2B5EF4-FFF2-40B4-BE49-F238E27FC236}">
                  <a16:creationId xmlns:a16="http://schemas.microsoft.com/office/drawing/2014/main" id="{0A9877B1-446A-F74A-9C33-7F4A19D3BB3B}"/>
                </a:ext>
              </a:extLst>
            </p:cNvPr>
            <p:cNvSpPr>
              <a:spLocks noChangeArrowheads="1"/>
            </p:cNvSpPr>
            <p:nvPr/>
          </p:nvSpPr>
          <p:spPr bwMode="auto">
            <a:xfrm>
              <a:off x="912" y="2840"/>
              <a:ext cx="200"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B1</a:t>
              </a:r>
            </a:p>
          </p:txBody>
        </p:sp>
        <p:sp>
          <p:nvSpPr>
            <p:cNvPr id="130104" name="Rectangle 15">
              <a:extLst>
                <a:ext uri="{FF2B5EF4-FFF2-40B4-BE49-F238E27FC236}">
                  <a16:creationId xmlns:a16="http://schemas.microsoft.com/office/drawing/2014/main" id="{C8A43F6A-DF7A-F041-9F9B-5547A1D04117}"/>
                </a:ext>
              </a:extLst>
            </p:cNvPr>
            <p:cNvSpPr>
              <a:spLocks noChangeArrowheads="1"/>
            </p:cNvSpPr>
            <p:nvPr/>
          </p:nvSpPr>
          <p:spPr bwMode="auto">
            <a:xfrm>
              <a:off x="1448" y="2256"/>
              <a:ext cx="496"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C1 @2</a:t>
              </a:r>
            </a:p>
          </p:txBody>
        </p:sp>
        <p:sp>
          <p:nvSpPr>
            <p:cNvPr id="130105" name="Rectangle 16">
              <a:extLst>
                <a:ext uri="{FF2B5EF4-FFF2-40B4-BE49-F238E27FC236}">
                  <a16:creationId xmlns:a16="http://schemas.microsoft.com/office/drawing/2014/main" id="{31276D5E-1EAA-EC4C-8CC9-F68A55BBBA29}"/>
                </a:ext>
              </a:extLst>
            </p:cNvPr>
            <p:cNvSpPr>
              <a:spLocks noChangeArrowheads="1"/>
            </p:cNvSpPr>
            <p:nvPr/>
          </p:nvSpPr>
          <p:spPr bwMode="auto">
            <a:xfrm>
              <a:off x="1824" y="2688"/>
              <a:ext cx="584"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S1 @3</a:t>
              </a:r>
            </a:p>
          </p:txBody>
        </p:sp>
        <p:sp>
          <p:nvSpPr>
            <p:cNvPr id="130106" name="Rectangle 17">
              <a:extLst>
                <a:ext uri="{FF2B5EF4-FFF2-40B4-BE49-F238E27FC236}">
                  <a16:creationId xmlns:a16="http://schemas.microsoft.com/office/drawing/2014/main" id="{8D3141A0-52A1-1143-893F-16987E453D29}"/>
                </a:ext>
              </a:extLst>
            </p:cNvPr>
            <p:cNvSpPr>
              <a:spLocks noChangeArrowheads="1"/>
            </p:cNvSpPr>
            <p:nvPr/>
          </p:nvSpPr>
          <p:spPr bwMode="auto">
            <a:xfrm>
              <a:off x="1272" y="3272"/>
              <a:ext cx="200"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A2</a:t>
              </a:r>
            </a:p>
          </p:txBody>
        </p:sp>
        <p:sp>
          <p:nvSpPr>
            <p:cNvPr id="130107" name="Rectangle 18">
              <a:extLst>
                <a:ext uri="{FF2B5EF4-FFF2-40B4-BE49-F238E27FC236}">
                  <a16:creationId xmlns:a16="http://schemas.microsoft.com/office/drawing/2014/main" id="{BD3051DC-669E-364F-BEB3-315C9553EE16}"/>
                </a:ext>
              </a:extLst>
            </p:cNvPr>
            <p:cNvSpPr>
              <a:spLocks noChangeArrowheads="1"/>
            </p:cNvSpPr>
            <p:nvPr/>
          </p:nvSpPr>
          <p:spPr bwMode="auto">
            <a:xfrm>
              <a:off x="1272" y="3416"/>
              <a:ext cx="200"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B2</a:t>
              </a:r>
            </a:p>
          </p:txBody>
        </p:sp>
        <p:sp>
          <p:nvSpPr>
            <p:cNvPr id="130108" name="Rectangle 19">
              <a:extLst>
                <a:ext uri="{FF2B5EF4-FFF2-40B4-BE49-F238E27FC236}">
                  <a16:creationId xmlns:a16="http://schemas.microsoft.com/office/drawing/2014/main" id="{17CE5525-737B-FD4D-8FB4-17CAA2DE4B51}"/>
                </a:ext>
              </a:extLst>
            </p:cNvPr>
            <p:cNvSpPr>
              <a:spLocks noChangeArrowheads="1"/>
            </p:cNvSpPr>
            <p:nvPr/>
          </p:nvSpPr>
          <p:spPr bwMode="auto">
            <a:xfrm>
              <a:off x="1816" y="2832"/>
              <a:ext cx="648"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C2 @4</a:t>
              </a:r>
            </a:p>
          </p:txBody>
        </p:sp>
        <p:sp>
          <p:nvSpPr>
            <p:cNvPr id="130109" name="Rectangle 20">
              <a:extLst>
                <a:ext uri="{FF2B5EF4-FFF2-40B4-BE49-F238E27FC236}">
                  <a16:creationId xmlns:a16="http://schemas.microsoft.com/office/drawing/2014/main" id="{EA45D722-B0DF-6848-A341-C9EFCFDC0126}"/>
                </a:ext>
              </a:extLst>
            </p:cNvPr>
            <p:cNvSpPr>
              <a:spLocks noChangeArrowheads="1"/>
            </p:cNvSpPr>
            <p:nvPr/>
          </p:nvSpPr>
          <p:spPr bwMode="auto">
            <a:xfrm>
              <a:off x="2176" y="3264"/>
              <a:ext cx="480"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S2 @5</a:t>
              </a:r>
            </a:p>
          </p:txBody>
        </p:sp>
        <p:sp>
          <p:nvSpPr>
            <p:cNvPr id="130110" name="Rectangle 21">
              <a:extLst>
                <a:ext uri="{FF2B5EF4-FFF2-40B4-BE49-F238E27FC236}">
                  <a16:creationId xmlns:a16="http://schemas.microsoft.com/office/drawing/2014/main" id="{775ED9D0-74BC-D645-9279-CF2CBB4262BE}"/>
                </a:ext>
              </a:extLst>
            </p:cNvPr>
            <p:cNvSpPr>
              <a:spLocks noChangeArrowheads="1"/>
            </p:cNvSpPr>
            <p:nvPr/>
          </p:nvSpPr>
          <p:spPr bwMode="auto">
            <a:xfrm>
              <a:off x="1624" y="3840"/>
              <a:ext cx="200"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A3</a:t>
              </a:r>
            </a:p>
          </p:txBody>
        </p:sp>
        <p:sp>
          <p:nvSpPr>
            <p:cNvPr id="130111" name="Rectangle 22">
              <a:extLst>
                <a:ext uri="{FF2B5EF4-FFF2-40B4-BE49-F238E27FC236}">
                  <a16:creationId xmlns:a16="http://schemas.microsoft.com/office/drawing/2014/main" id="{6966CDF6-1BC5-FB4A-BEA4-641C2A487BDD}"/>
                </a:ext>
              </a:extLst>
            </p:cNvPr>
            <p:cNvSpPr>
              <a:spLocks noChangeArrowheads="1"/>
            </p:cNvSpPr>
            <p:nvPr/>
          </p:nvSpPr>
          <p:spPr bwMode="auto">
            <a:xfrm>
              <a:off x="1624" y="3984"/>
              <a:ext cx="200"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B3</a:t>
              </a:r>
            </a:p>
          </p:txBody>
        </p:sp>
        <p:sp>
          <p:nvSpPr>
            <p:cNvPr id="130112" name="Rectangle 23">
              <a:extLst>
                <a:ext uri="{FF2B5EF4-FFF2-40B4-BE49-F238E27FC236}">
                  <a16:creationId xmlns:a16="http://schemas.microsoft.com/office/drawing/2014/main" id="{A7DDC680-37B8-4742-BC9F-5823148BAD9D}"/>
                </a:ext>
              </a:extLst>
            </p:cNvPr>
            <p:cNvSpPr>
              <a:spLocks noChangeArrowheads="1"/>
            </p:cNvSpPr>
            <p:nvPr/>
          </p:nvSpPr>
          <p:spPr bwMode="auto">
            <a:xfrm>
              <a:off x="2184" y="3408"/>
              <a:ext cx="528"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C3 @6</a:t>
              </a:r>
            </a:p>
          </p:txBody>
        </p:sp>
        <p:sp>
          <p:nvSpPr>
            <p:cNvPr id="130113" name="Rectangle 24">
              <a:extLst>
                <a:ext uri="{FF2B5EF4-FFF2-40B4-BE49-F238E27FC236}">
                  <a16:creationId xmlns:a16="http://schemas.microsoft.com/office/drawing/2014/main" id="{7CA38596-1795-7A4A-B72E-CBA1E7E0D280}"/>
                </a:ext>
              </a:extLst>
            </p:cNvPr>
            <p:cNvSpPr>
              <a:spLocks noChangeArrowheads="1"/>
            </p:cNvSpPr>
            <p:nvPr/>
          </p:nvSpPr>
          <p:spPr bwMode="auto">
            <a:xfrm>
              <a:off x="2528" y="3840"/>
              <a:ext cx="408"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S3 @7</a:t>
              </a:r>
            </a:p>
          </p:txBody>
        </p:sp>
        <p:sp>
          <p:nvSpPr>
            <p:cNvPr id="130114" name="Rectangle 25">
              <a:extLst>
                <a:ext uri="{FF2B5EF4-FFF2-40B4-BE49-F238E27FC236}">
                  <a16:creationId xmlns:a16="http://schemas.microsoft.com/office/drawing/2014/main" id="{22C05DC3-F196-3242-8DBE-20218FAC7D35}"/>
                </a:ext>
              </a:extLst>
            </p:cNvPr>
            <p:cNvSpPr>
              <a:spLocks noChangeArrowheads="1"/>
            </p:cNvSpPr>
            <p:nvPr/>
          </p:nvSpPr>
          <p:spPr bwMode="auto">
            <a:xfrm>
              <a:off x="2528" y="3992"/>
              <a:ext cx="496"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Cout @8</a:t>
              </a:r>
            </a:p>
          </p:txBody>
        </p:sp>
        <p:sp>
          <p:nvSpPr>
            <p:cNvPr id="130115" name="Rectangle 26">
              <a:extLst>
                <a:ext uri="{FF2B5EF4-FFF2-40B4-BE49-F238E27FC236}">
                  <a16:creationId xmlns:a16="http://schemas.microsoft.com/office/drawing/2014/main" id="{A0F40A59-E2C5-B84E-8A90-A9309EE04C03}"/>
                </a:ext>
              </a:extLst>
            </p:cNvPr>
            <p:cNvSpPr>
              <a:spLocks noChangeArrowheads="1"/>
            </p:cNvSpPr>
            <p:nvPr/>
          </p:nvSpPr>
          <p:spPr bwMode="auto">
            <a:xfrm>
              <a:off x="956" y="2044"/>
              <a:ext cx="288" cy="432"/>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ea typeface="굴림" panose="020B0600000101010101" pitchFamily="34" charset="-127"/>
              </a:endParaRPr>
            </a:p>
          </p:txBody>
        </p:sp>
        <p:sp>
          <p:nvSpPr>
            <p:cNvPr id="130116" name="Line 27">
              <a:extLst>
                <a:ext uri="{FF2B5EF4-FFF2-40B4-BE49-F238E27FC236}">
                  <a16:creationId xmlns:a16="http://schemas.microsoft.com/office/drawing/2014/main" id="{3BC7769A-EE0F-8643-9B39-AAD32439A172}"/>
                </a:ext>
              </a:extLst>
            </p:cNvPr>
            <p:cNvSpPr>
              <a:spLocks noChangeShapeType="1"/>
            </p:cNvSpPr>
            <p:nvPr/>
          </p:nvSpPr>
          <p:spPr bwMode="auto">
            <a:xfrm>
              <a:off x="740" y="2184"/>
              <a:ext cx="20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0117" name="Line 28">
              <a:extLst>
                <a:ext uri="{FF2B5EF4-FFF2-40B4-BE49-F238E27FC236}">
                  <a16:creationId xmlns:a16="http://schemas.microsoft.com/office/drawing/2014/main" id="{62C7C9AE-DF61-8A44-A705-96B8D7BFD1CE}"/>
                </a:ext>
              </a:extLst>
            </p:cNvPr>
            <p:cNvSpPr>
              <a:spLocks noChangeShapeType="1"/>
            </p:cNvSpPr>
            <p:nvPr/>
          </p:nvSpPr>
          <p:spPr bwMode="auto">
            <a:xfrm>
              <a:off x="740" y="2328"/>
              <a:ext cx="20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0118" name="Line 29">
              <a:extLst>
                <a:ext uri="{FF2B5EF4-FFF2-40B4-BE49-F238E27FC236}">
                  <a16:creationId xmlns:a16="http://schemas.microsoft.com/office/drawing/2014/main" id="{506781D6-D7DE-DB49-92B3-100B21C08467}"/>
                </a:ext>
              </a:extLst>
            </p:cNvPr>
            <p:cNvSpPr>
              <a:spLocks noChangeShapeType="1"/>
            </p:cNvSpPr>
            <p:nvPr/>
          </p:nvSpPr>
          <p:spPr bwMode="auto">
            <a:xfrm>
              <a:off x="1096" y="1828"/>
              <a:ext cx="0" cy="208"/>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0119" name="Line 30">
              <a:extLst>
                <a:ext uri="{FF2B5EF4-FFF2-40B4-BE49-F238E27FC236}">
                  <a16:creationId xmlns:a16="http://schemas.microsoft.com/office/drawing/2014/main" id="{F9E0E959-2E46-6F4B-A042-6A283D3F1D65}"/>
                </a:ext>
              </a:extLst>
            </p:cNvPr>
            <p:cNvSpPr>
              <a:spLocks noChangeShapeType="1"/>
            </p:cNvSpPr>
            <p:nvPr/>
          </p:nvSpPr>
          <p:spPr bwMode="auto">
            <a:xfrm>
              <a:off x="1244" y="2184"/>
              <a:ext cx="20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0120" name="Line 31">
              <a:extLst>
                <a:ext uri="{FF2B5EF4-FFF2-40B4-BE49-F238E27FC236}">
                  <a16:creationId xmlns:a16="http://schemas.microsoft.com/office/drawing/2014/main" id="{76BA1129-6692-C745-A6E4-BA1F5E460677}"/>
                </a:ext>
              </a:extLst>
            </p:cNvPr>
            <p:cNvSpPr>
              <a:spLocks noChangeShapeType="1"/>
            </p:cNvSpPr>
            <p:nvPr/>
          </p:nvSpPr>
          <p:spPr bwMode="auto">
            <a:xfrm>
              <a:off x="1244" y="2328"/>
              <a:ext cx="20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0121" name="Line 32">
              <a:extLst>
                <a:ext uri="{FF2B5EF4-FFF2-40B4-BE49-F238E27FC236}">
                  <a16:creationId xmlns:a16="http://schemas.microsoft.com/office/drawing/2014/main" id="{750BE5B3-C5B1-0D4D-98D8-6D455ADFAA18}"/>
                </a:ext>
              </a:extLst>
            </p:cNvPr>
            <p:cNvSpPr>
              <a:spLocks noChangeShapeType="1"/>
            </p:cNvSpPr>
            <p:nvPr/>
          </p:nvSpPr>
          <p:spPr bwMode="auto">
            <a:xfrm>
              <a:off x="1456" y="2332"/>
              <a:ext cx="0" cy="28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0122" name="Rectangle 33">
              <a:extLst>
                <a:ext uri="{FF2B5EF4-FFF2-40B4-BE49-F238E27FC236}">
                  <a16:creationId xmlns:a16="http://schemas.microsoft.com/office/drawing/2014/main" id="{6EE6265D-1C69-D447-89AE-83D59D219C31}"/>
                </a:ext>
              </a:extLst>
            </p:cNvPr>
            <p:cNvSpPr>
              <a:spLocks noChangeArrowheads="1"/>
            </p:cNvSpPr>
            <p:nvPr/>
          </p:nvSpPr>
          <p:spPr bwMode="auto">
            <a:xfrm>
              <a:off x="1316" y="2620"/>
              <a:ext cx="288" cy="432"/>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ea typeface="굴림" panose="020B0600000101010101" pitchFamily="34" charset="-127"/>
              </a:endParaRPr>
            </a:p>
          </p:txBody>
        </p:sp>
        <p:sp>
          <p:nvSpPr>
            <p:cNvPr id="130123" name="Line 34">
              <a:extLst>
                <a:ext uri="{FF2B5EF4-FFF2-40B4-BE49-F238E27FC236}">
                  <a16:creationId xmlns:a16="http://schemas.microsoft.com/office/drawing/2014/main" id="{ADF3AF06-EE19-B542-A6FB-B80F9F4B433D}"/>
                </a:ext>
              </a:extLst>
            </p:cNvPr>
            <p:cNvSpPr>
              <a:spLocks noChangeShapeType="1"/>
            </p:cNvSpPr>
            <p:nvPr/>
          </p:nvSpPr>
          <p:spPr bwMode="auto">
            <a:xfrm>
              <a:off x="1100" y="2760"/>
              <a:ext cx="20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0124" name="Line 35">
              <a:extLst>
                <a:ext uri="{FF2B5EF4-FFF2-40B4-BE49-F238E27FC236}">
                  <a16:creationId xmlns:a16="http://schemas.microsoft.com/office/drawing/2014/main" id="{153A10C7-F5E1-E045-84B6-445233FAFD1D}"/>
                </a:ext>
              </a:extLst>
            </p:cNvPr>
            <p:cNvSpPr>
              <a:spLocks noChangeShapeType="1"/>
            </p:cNvSpPr>
            <p:nvPr/>
          </p:nvSpPr>
          <p:spPr bwMode="auto">
            <a:xfrm>
              <a:off x="1100" y="2904"/>
              <a:ext cx="20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0125" name="Line 36">
              <a:extLst>
                <a:ext uri="{FF2B5EF4-FFF2-40B4-BE49-F238E27FC236}">
                  <a16:creationId xmlns:a16="http://schemas.microsoft.com/office/drawing/2014/main" id="{9748A326-5478-0F43-84D9-ED87E6B00838}"/>
                </a:ext>
              </a:extLst>
            </p:cNvPr>
            <p:cNvSpPr>
              <a:spLocks noChangeShapeType="1"/>
            </p:cNvSpPr>
            <p:nvPr/>
          </p:nvSpPr>
          <p:spPr bwMode="auto">
            <a:xfrm>
              <a:off x="1604" y="2760"/>
              <a:ext cx="20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0126" name="Line 37">
              <a:extLst>
                <a:ext uri="{FF2B5EF4-FFF2-40B4-BE49-F238E27FC236}">
                  <a16:creationId xmlns:a16="http://schemas.microsoft.com/office/drawing/2014/main" id="{898D82B9-F378-BF48-991F-B8854C69DB96}"/>
                </a:ext>
              </a:extLst>
            </p:cNvPr>
            <p:cNvSpPr>
              <a:spLocks noChangeShapeType="1"/>
            </p:cNvSpPr>
            <p:nvPr/>
          </p:nvSpPr>
          <p:spPr bwMode="auto">
            <a:xfrm>
              <a:off x="1604" y="2904"/>
              <a:ext cx="20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0127" name="Line 38">
              <a:extLst>
                <a:ext uri="{FF2B5EF4-FFF2-40B4-BE49-F238E27FC236}">
                  <a16:creationId xmlns:a16="http://schemas.microsoft.com/office/drawing/2014/main" id="{7260DB0C-BA19-674A-8380-8919455CDCE8}"/>
                </a:ext>
              </a:extLst>
            </p:cNvPr>
            <p:cNvSpPr>
              <a:spLocks noChangeShapeType="1"/>
            </p:cNvSpPr>
            <p:nvPr/>
          </p:nvSpPr>
          <p:spPr bwMode="auto">
            <a:xfrm>
              <a:off x="1816" y="2908"/>
              <a:ext cx="0" cy="28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0128" name="Rectangle 39">
              <a:extLst>
                <a:ext uri="{FF2B5EF4-FFF2-40B4-BE49-F238E27FC236}">
                  <a16:creationId xmlns:a16="http://schemas.microsoft.com/office/drawing/2014/main" id="{FD904840-A03F-214B-A7D1-8FAE60DDED35}"/>
                </a:ext>
              </a:extLst>
            </p:cNvPr>
            <p:cNvSpPr>
              <a:spLocks noChangeArrowheads="1"/>
            </p:cNvSpPr>
            <p:nvPr/>
          </p:nvSpPr>
          <p:spPr bwMode="auto">
            <a:xfrm>
              <a:off x="1676" y="3196"/>
              <a:ext cx="288" cy="432"/>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ea typeface="굴림" panose="020B0600000101010101" pitchFamily="34" charset="-127"/>
              </a:endParaRPr>
            </a:p>
          </p:txBody>
        </p:sp>
        <p:sp>
          <p:nvSpPr>
            <p:cNvPr id="130129" name="Line 40">
              <a:extLst>
                <a:ext uri="{FF2B5EF4-FFF2-40B4-BE49-F238E27FC236}">
                  <a16:creationId xmlns:a16="http://schemas.microsoft.com/office/drawing/2014/main" id="{BF7A9DE6-4927-2C45-A9C6-7F014A818B9B}"/>
                </a:ext>
              </a:extLst>
            </p:cNvPr>
            <p:cNvSpPr>
              <a:spLocks noChangeShapeType="1"/>
            </p:cNvSpPr>
            <p:nvPr/>
          </p:nvSpPr>
          <p:spPr bwMode="auto">
            <a:xfrm>
              <a:off x="1460" y="3336"/>
              <a:ext cx="20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0130" name="Line 41">
              <a:extLst>
                <a:ext uri="{FF2B5EF4-FFF2-40B4-BE49-F238E27FC236}">
                  <a16:creationId xmlns:a16="http://schemas.microsoft.com/office/drawing/2014/main" id="{BC5190F1-2258-F146-8DEF-FC41F83255A8}"/>
                </a:ext>
              </a:extLst>
            </p:cNvPr>
            <p:cNvSpPr>
              <a:spLocks noChangeShapeType="1"/>
            </p:cNvSpPr>
            <p:nvPr/>
          </p:nvSpPr>
          <p:spPr bwMode="auto">
            <a:xfrm>
              <a:off x="1460" y="3480"/>
              <a:ext cx="20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0131" name="Line 42">
              <a:extLst>
                <a:ext uri="{FF2B5EF4-FFF2-40B4-BE49-F238E27FC236}">
                  <a16:creationId xmlns:a16="http://schemas.microsoft.com/office/drawing/2014/main" id="{F48BFEB0-BA75-DF45-8AF8-35B6B4C8EB7D}"/>
                </a:ext>
              </a:extLst>
            </p:cNvPr>
            <p:cNvSpPr>
              <a:spLocks noChangeShapeType="1"/>
            </p:cNvSpPr>
            <p:nvPr/>
          </p:nvSpPr>
          <p:spPr bwMode="auto">
            <a:xfrm>
              <a:off x="1964" y="3336"/>
              <a:ext cx="20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0132" name="Line 43">
              <a:extLst>
                <a:ext uri="{FF2B5EF4-FFF2-40B4-BE49-F238E27FC236}">
                  <a16:creationId xmlns:a16="http://schemas.microsoft.com/office/drawing/2014/main" id="{AD76D7A6-647A-9046-A3F3-D88F237340B8}"/>
                </a:ext>
              </a:extLst>
            </p:cNvPr>
            <p:cNvSpPr>
              <a:spLocks noChangeShapeType="1"/>
            </p:cNvSpPr>
            <p:nvPr/>
          </p:nvSpPr>
          <p:spPr bwMode="auto">
            <a:xfrm>
              <a:off x="1964" y="3480"/>
              <a:ext cx="20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0133" name="Line 44">
              <a:extLst>
                <a:ext uri="{FF2B5EF4-FFF2-40B4-BE49-F238E27FC236}">
                  <a16:creationId xmlns:a16="http://schemas.microsoft.com/office/drawing/2014/main" id="{C59B68BE-F66D-CD41-AAE0-7F73063C1553}"/>
                </a:ext>
              </a:extLst>
            </p:cNvPr>
            <p:cNvSpPr>
              <a:spLocks noChangeShapeType="1"/>
            </p:cNvSpPr>
            <p:nvPr/>
          </p:nvSpPr>
          <p:spPr bwMode="auto">
            <a:xfrm>
              <a:off x="2176" y="3484"/>
              <a:ext cx="0" cy="28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0134" name="Rectangle 45">
              <a:extLst>
                <a:ext uri="{FF2B5EF4-FFF2-40B4-BE49-F238E27FC236}">
                  <a16:creationId xmlns:a16="http://schemas.microsoft.com/office/drawing/2014/main" id="{E5B2B84E-0527-3F4A-9CD6-960298353F2B}"/>
                </a:ext>
              </a:extLst>
            </p:cNvPr>
            <p:cNvSpPr>
              <a:spLocks noChangeArrowheads="1"/>
            </p:cNvSpPr>
            <p:nvPr/>
          </p:nvSpPr>
          <p:spPr bwMode="auto">
            <a:xfrm>
              <a:off x="2036" y="3772"/>
              <a:ext cx="288" cy="432"/>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ea typeface="굴림" panose="020B0600000101010101" pitchFamily="34" charset="-127"/>
              </a:endParaRPr>
            </a:p>
          </p:txBody>
        </p:sp>
        <p:sp>
          <p:nvSpPr>
            <p:cNvPr id="130135" name="Line 46">
              <a:extLst>
                <a:ext uri="{FF2B5EF4-FFF2-40B4-BE49-F238E27FC236}">
                  <a16:creationId xmlns:a16="http://schemas.microsoft.com/office/drawing/2014/main" id="{17C971E8-CC69-8245-929E-F3F86DE5B4B1}"/>
                </a:ext>
              </a:extLst>
            </p:cNvPr>
            <p:cNvSpPr>
              <a:spLocks noChangeShapeType="1"/>
            </p:cNvSpPr>
            <p:nvPr/>
          </p:nvSpPr>
          <p:spPr bwMode="auto">
            <a:xfrm>
              <a:off x="1820" y="3912"/>
              <a:ext cx="20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0136" name="Line 47">
              <a:extLst>
                <a:ext uri="{FF2B5EF4-FFF2-40B4-BE49-F238E27FC236}">
                  <a16:creationId xmlns:a16="http://schemas.microsoft.com/office/drawing/2014/main" id="{9069A0FD-4B8F-C342-9B21-DF9C1D6059E1}"/>
                </a:ext>
              </a:extLst>
            </p:cNvPr>
            <p:cNvSpPr>
              <a:spLocks noChangeShapeType="1"/>
            </p:cNvSpPr>
            <p:nvPr/>
          </p:nvSpPr>
          <p:spPr bwMode="auto">
            <a:xfrm>
              <a:off x="1820" y="4056"/>
              <a:ext cx="20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0137" name="Line 48">
              <a:extLst>
                <a:ext uri="{FF2B5EF4-FFF2-40B4-BE49-F238E27FC236}">
                  <a16:creationId xmlns:a16="http://schemas.microsoft.com/office/drawing/2014/main" id="{57A91321-057B-3346-A761-07548165F598}"/>
                </a:ext>
              </a:extLst>
            </p:cNvPr>
            <p:cNvSpPr>
              <a:spLocks noChangeShapeType="1"/>
            </p:cNvSpPr>
            <p:nvPr/>
          </p:nvSpPr>
          <p:spPr bwMode="auto">
            <a:xfrm>
              <a:off x="2324" y="3912"/>
              <a:ext cx="20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0138" name="Line 49">
              <a:extLst>
                <a:ext uri="{FF2B5EF4-FFF2-40B4-BE49-F238E27FC236}">
                  <a16:creationId xmlns:a16="http://schemas.microsoft.com/office/drawing/2014/main" id="{0828AAF2-808E-0449-9CC6-2EFC2415E75D}"/>
                </a:ext>
              </a:extLst>
            </p:cNvPr>
            <p:cNvSpPr>
              <a:spLocks noChangeShapeType="1"/>
            </p:cNvSpPr>
            <p:nvPr/>
          </p:nvSpPr>
          <p:spPr bwMode="auto">
            <a:xfrm>
              <a:off x="2324" y="4056"/>
              <a:ext cx="20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130052" name="Group 102">
            <a:extLst>
              <a:ext uri="{FF2B5EF4-FFF2-40B4-BE49-F238E27FC236}">
                <a16:creationId xmlns:a16="http://schemas.microsoft.com/office/drawing/2014/main" id="{E76ED892-E18A-4E41-8B6B-4621D15E5D68}"/>
              </a:ext>
            </a:extLst>
          </p:cNvPr>
          <p:cNvGrpSpPr>
            <a:grpSpLocks/>
          </p:cNvGrpSpPr>
          <p:nvPr/>
        </p:nvGrpSpPr>
        <p:grpSpPr bwMode="auto">
          <a:xfrm>
            <a:off x="4994275" y="2076450"/>
            <a:ext cx="3108325" cy="3581400"/>
            <a:chOff x="3363" y="1661"/>
            <a:chExt cx="2022" cy="2496"/>
          </a:xfrm>
        </p:grpSpPr>
        <p:sp>
          <p:nvSpPr>
            <p:cNvPr id="130055" name="Rectangle 51">
              <a:extLst>
                <a:ext uri="{FF2B5EF4-FFF2-40B4-BE49-F238E27FC236}">
                  <a16:creationId xmlns:a16="http://schemas.microsoft.com/office/drawing/2014/main" id="{0902D7F0-3D02-574D-8CEC-00735489A9F3}"/>
                </a:ext>
              </a:extLst>
            </p:cNvPr>
            <p:cNvSpPr>
              <a:spLocks noChangeArrowheads="1"/>
            </p:cNvSpPr>
            <p:nvPr/>
          </p:nvSpPr>
          <p:spPr bwMode="auto">
            <a:xfrm>
              <a:off x="3801" y="1877"/>
              <a:ext cx="200"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A0</a:t>
              </a:r>
            </a:p>
          </p:txBody>
        </p:sp>
        <p:sp>
          <p:nvSpPr>
            <p:cNvPr id="130056" name="Rectangle 52">
              <a:extLst>
                <a:ext uri="{FF2B5EF4-FFF2-40B4-BE49-F238E27FC236}">
                  <a16:creationId xmlns:a16="http://schemas.microsoft.com/office/drawing/2014/main" id="{33E9CD9B-CAE8-224E-80B9-C87708429B28}"/>
                </a:ext>
              </a:extLst>
            </p:cNvPr>
            <p:cNvSpPr>
              <a:spLocks noChangeArrowheads="1"/>
            </p:cNvSpPr>
            <p:nvPr/>
          </p:nvSpPr>
          <p:spPr bwMode="auto">
            <a:xfrm>
              <a:off x="3803" y="2021"/>
              <a:ext cx="200"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B0</a:t>
              </a:r>
            </a:p>
          </p:txBody>
        </p:sp>
        <p:sp>
          <p:nvSpPr>
            <p:cNvPr id="130057" name="Rectangle 53">
              <a:extLst>
                <a:ext uri="{FF2B5EF4-FFF2-40B4-BE49-F238E27FC236}">
                  <a16:creationId xmlns:a16="http://schemas.microsoft.com/office/drawing/2014/main" id="{F185B643-9EF3-7A47-85AA-409A25081C2C}"/>
                </a:ext>
              </a:extLst>
            </p:cNvPr>
            <p:cNvSpPr>
              <a:spLocks noChangeArrowheads="1"/>
            </p:cNvSpPr>
            <p:nvPr/>
          </p:nvSpPr>
          <p:spPr bwMode="auto">
            <a:xfrm>
              <a:off x="3747" y="1661"/>
              <a:ext cx="272"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0</a:t>
              </a:r>
            </a:p>
          </p:txBody>
        </p:sp>
        <p:sp>
          <p:nvSpPr>
            <p:cNvPr id="130058" name="Rectangle 54">
              <a:extLst>
                <a:ext uri="{FF2B5EF4-FFF2-40B4-BE49-F238E27FC236}">
                  <a16:creationId xmlns:a16="http://schemas.microsoft.com/office/drawing/2014/main" id="{4A75AA42-307A-384A-B1F6-CEE97B8C0CB3}"/>
                </a:ext>
              </a:extLst>
            </p:cNvPr>
            <p:cNvSpPr>
              <a:spLocks noChangeArrowheads="1"/>
            </p:cNvSpPr>
            <p:nvPr/>
          </p:nvSpPr>
          <p:spPr bwMode="auto">
            <a:xfrm>
              <a:off x="4793" y="1885"/>
              <a:ext cx="408"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S0 @2</a:t>
              </a:r>
            </a:p>
          </p:txBody>
        </p:sp>
        <p:sp>
          <p:nvSpPr>
            <p:cNvPr id="130059" name="Rectangle 55">
              <a:extLst>
                <a:ext uri="{FF2B5EF4-FFF2-40B4-BE49-F238E27FC236}">
                  <a16:creationId xmlns:a16="http://schemas.microsoft.com/office/drawing/2014/main" id="{B4CF08EF-543E-CD4E-8A0C-8B870D21CF18}"/>
                </a:ext>
              </a:extLst>
            </p:cNvPr>
            <p:cNvSpPr>
              <a:spLocks noChangeArrowheads="1"/>
            </p:cNvSpPr>
            <p:nvPr/>
          </p:nvSpPr>
          <p:spPr bwMode="auto">
            <a:xfrm>
              <a:off x="3819" y="2461"/>
              <a:ext cx="200"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A1</a:t>
              </a:r>
            </a:p>
          </p:txBody>
        </p:sp>
        <p:sp>
          <p:nvSpPr>
            <p:cNvPr id="130060" name="Rectangle 56">
              <a:extLst>
                <a:ext uri="{FF2B5EF4-FFF2-40B4-BE49-F238E27FC236}">
                  <a16:creationId xmlns:a16="http://schemas.microsoft.com/office/drawing/2014/main" id="{0BA0A65B-0B40-FF49-A545-A84E925F798E}"/>
                </a:ext>
              </a:extLst>
            </p:cNvPr>
            <p:cNvSpPr>
              <a:spLocks noChangeArrowheads="1"/>
            </p:cNvSpPr>
            <p:nvPr/>
          </p:nvSpPr>
          <p:spPr bwMode="auto">
            <a:xfrm>
              <a:off x="3819" y="2597"/>
              <a:ext cx="200"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B1</a:t>
              </a:r>
            </a:p>
          </p:txBody>
        </p:sp>
        <p:sp>
          <p:nvSpPr>
            <p:cNvPr id="130061" name="Rectangle 57">
              <a:extLst>
                <a:ext uri="{FF2B5EF4-FFF2-40B4-BE49-F238E27FC236}">
                  <a16:creationId xmlns:a16="http://schemas.microsoft.com/office/drawing/2014/main" id="{B4D142EE-E3AB-BE4B-894C-5ED3F6887355}"/>
                </a:ext>
              </a:extLst>
            </p:cNvPr>
            <p:cNvSpPr>
              <a:spLocks noChangeArrowheads="1"/>
            </p:cNvSpPr>
            <p:nvPr/>
          </p:nvSpPr>
          <p:spPr bwMode="auto">
            <a:xfrm>
              <a:off x="3491" y="2245"/>
              <a:ext cx="496"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C1 @3</a:t>
              </a:r>
            </a:p>
          </p:txBody>
        </p:sp>
        <p:sp>
          <p:nvSpPr>
            <p:cNvPr id="130062" name="Rectangle 58">
              <a:extLst>
                <a:ext uri="{FF2B5EF4-FFF2-40B4-BE49-F238E27FC236}">
                  <a16:creationId xmlns:a16="http://schemas.microsoft.com/office/drawing/2014/main" id="{C1BF8966-F3B8-C44F-A35F-17865DCFE24B}"/>
                </a:ext>
              </a:extLst>
            </p:cNvPr>
            <p:cNvSpPr>
              <a:spLocks noChangeArrowheads="1"/>
            </p:cNvSpPr>
            <p:nvPr/>
          </p:nvSpPr>
          <p:spPr bwMode="auto">
            <a:xfrm>
              <a:off x="4801" y="2461"/>
              <a:ext cx="584"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S1 @4</a:t>
              </a:r>
            </a:p>
          </p:txBody>
        </p:sp>
        <p:sp>
          <p:nvSpPr>
            <p:cNvPr id="130063" name="Rectangle 59">
              <a:extLst>
                <a:ext uri="{FF2B5EF4-FFF2-40B4-BE49-F238E27FC236}">
                  <a16:creationId xmlns:a16="http://schemas.microsoft.com/office/drawing/2014/main" id="{C0AF770B-AA80-574E-AE5A-BC038F79A6C4}"/>
                </a:ext>
              </a:extLst>
            </p:cNvPr>
            <p:cNvSpPr>
              <a:spLocks noChangeArrowheads="1"/>
            </p:cNvSpPr>
            <p:nvPr/>
          </p:nvSpPr>
          <p:spPr bwMode="auto">
            <a:xfrm>
              <a:off x="3819" y="3029"/>
              <a:ext cx="200"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A2</a:t>
              </a:r>
            </a:p>
          </p:txBody>
        </p:sp>
        <p:sp>
          <p:nvSpPr>
            <p:cNvPr id="130064" name="Rectangle 60">
              <a:extLst>
                <a:ext uri="{FF2B5EF4-FFF2-40B4-BE49-F238E27FC236}">
                  <a16:creationId xmlns:a16="http://schemas.microsoft.com/office/drawing/2014/main" id="{883956C2-8439-324E-9E1B-A5BC17FC3344}"/>
                </a:ext>
              </a:extLst>
            </p:cNvPr>
            <p:cNvSpPr>
              <a:spLocks noChangeArrowheads="1"/>
            </p:cNvSpPr>
            <p:nvPr/>
          </p:nvSpPr>
          <p:spPr bwMode="auto">
            <a:xfrm>
              <a:off x="3811" y="3181"/>
              <a:ext cx="200"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B2</a:t>
              </a:r>
            </a:p>
          </p:txBody>
        </p:sp>
        <p:sp>
          <p:nvSpPr>
            <p:cNvPr id="130065" name="Rectangle 61">
              <a:extLst>
                <a:ext uri="{FF2B5EF4-FFF2-40B4-BE49-F238E27FC236}">
                  <a16:creationId xmlns:a16="http://schemas.microsoft.com/office/drawing/2014/main" id="{524EC0BE-3083-C940-AFDA-6425CC4D9954}"/>
                </a:ext>
              </a:extLst>
            </p:cNvPr>
            <p:cNvSpPr>
              <a:spLocks noChangeArrowheads="1"/>
            </p:cNvSpPr>
            <p:nvPr/>
          </p:nvSpPr>
          <p:spPr bwMode="auto">
            <a:xfrm>
              <a:off x="3363" y="2813"/>
              <a:ext cx="648"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C2 @3</a:t>
              </a:r>
            </a:p>
          </p:txBody>
        </p:sp>
        <p:sp>
          <p:nvSpPr>
            <p:cNvPr id="130066" name="Rectangle 62">
              <a:extLst>
                <a:ext uri="{FF2B5EF4-FFF2-40B4-BE49-F238E27FC236}">
                  <a16:creationId xmlns:a16="http://schemas.microsoft.com/office/drawing/2014/main" id="{FD00FBFE-3F6E-8A40-B8EF-42776DB31579}"/>
                </a:ext>
              </a:extLst>
            </p:cNvPr>
            <p:cNvSpPr>
              <a:spLocks noChangeArrowheads="1"/>
            </p:cNvSpPr>
            <p:nvPr/>
          </p:nvSpPr>
          <p:spPr bwMode="auto">
            <a:xfrm>
              <a:off x="4793" y="3037"/>
              <a:ext cx="480"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S2 @4</a:t>
              </a:r>
            </a:p>
          </p:txBody>
        </p:sp>
        <p:sp>
          <p:nvSpPr>
            <p:cNvPr id="130067" name="Rectangle 63">
              <a:extLst>
                <a:ext uri="{FF2B5EF4-FFF2-40B4-BE49-F238E27FC236}">
                  <a16:creationId xmlns:a16="http://schemas.microsoft.com/office/drawing/2014/main" id="{93AF7928-DAF3-9145-8210-D0DE4D9FB2E3}"/>
                </a:ext>
              </a:extLst>
            </p:cNvPr>
            <p:cNvSpPr>
              <a:spLocks noChangeArrowheads="1"/>
            </p:cNvSpPr>
            <p:nvPr/>
          </p:nvSpPr>
          <p:spPr bwMode="auto">
            <a:xfrm>
              <a:off x="3819" y="3605"/>
              <a:ext cx="200"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A3</a:t>
              </a:r>
            </a:p>
          </p:txBody>
        </p:sp>
        <p:sp>
          <p:nvSpPr>
            <p:cNvPr id="130068" name="Rectangle 64">
              <a:extLst>
                <a:ext uri="{FF2B5EF4-FFF2-40B4-BE49-F238E27FC236}">
                  <a16:creationId xmlns:a16="http://schemas.microsoft.com/office/drawing/2014/main" id="{5F7C8E69-AC18-9946-A402-2E9DBAEF6ACE}"/>
                </a:ext>
              </a:extLst>
            </p:cNvPr>
            <p:cNvSpPr>
              <a:spLocks noChangeArrowheads="1"/>
            </p:cNvSpPr>
            <p:nvPr/>
          </p:nvSpPr>
          <p:spPr bwMode="auto">
            <a:xfrm>
              <a:off x="3823" y="3757"/>
              <a:ext cx="200"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B3</a:t>
              </a:r>
            </a:p>
          </p:txBody>
        </p:sp>
        <p:sp>
          <p:nvSpPr>
            <p:cNvPr id="130069" name="Rectangle 65">
              <a:extLst>
                <a:ext uri="{FF2B5EF4-FFF2-40B4-BE49-F238E27FC236}">
                  <a16:creationId xmlns:a16="http://schemas.microsoft.com/office/drawing/2014/main" id="{1F8284C1-B484-CF41-BE6F-AB41D44CB20E}"/>
                </a:ext>
              </a:extLst>
            </p:cNvPr>
            <p:cNvSpPr>
              <a:spLocks noChangeArrowheads="1"/>
            </p:cNvSpPr>
            <p:nvPr/>
          </p:nvSpPr>
          <p:spPr bwMode="auto">
            <a:xfrm>
              <a:off x="3483" y="3397"/>
              <a:ext cx="528"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C3 @3</a:t>
              </a:r>
            </a:p>
          </p:txBody>
        </p:sp>
        <p:sp>
          <p:nvSpPr>
            <p:cNvPr id="130070" name="Rectangle 66">
              <a:extLst>
                <a:ext uri="{FF2B5EF4-FFF2-40B4-BE49-F238E27FC236}">
                  <a16:creationId xmlns:a16="http://schemas.microsoft.com/office/drawing/2014/main" id="{C9621036-20FA-F74F-9E0E-A1A4F343C215}"/>
                </a:ext>
              </a:extLst>
            </p:cNvPr>
            <p:cNvSpPr>
              <a:spLocks noChangeArrowheads="1"/>
            </p:cNvSpPr>
            <p:nvPr/>
          </p:nvSpPr>
          <p:spPr bwMode="auto">
            <a:xfrm>
              <a:off x="4785" y="3613"/>
              <a:ext cx="408"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S3 @4</a:t>
              </a:r>
            </a:p>
          </p:txBody>
        </p:sp>
        <p:sp>
          <p:nvSpPr>
            <p:cNvPr id="130071" name="Rectangle 67">
              <a:extLst>
                <a:ext uri="{FF2B5EF4-FFF2-40B4-BE49-F238E27FC236}">
                  <a16:creationId xmlns:a16="http://schemas.microsoft.com/office/drawing/2014/main" id="{688C8D75-8AC0-B24F-B088-9FA046A47884}"/>
                </a:ext>
              </a:extLst>
            </p:cNvPr>
            <p:cNvSpPr>
              <a:spLocks noChangeArrowheads="1"/>
            </p:cNvSpPr>
            <p:nvPr/>
          </p:nvSpPr>
          <p:spPr bwMode="auto">
            <a:xfrm>
              <a:off x="4257" y="1799"/>
              <a:ext cx="288" cy="432"/>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ea typeface="굴림" panose="020B0600000101010101" pitchFamily="34" charset="-127"/>
              </a:endParaRPr>
            </a:p>
          </p:txBody>
        </p:sp>
        <p:sp>
          <p:nvSpPr>
            <p:cNvPr id="130072" name="Line 68">
              <a:extLst>
                <a:ext uri="{FF2B5EF4-FFF2-40B4-BE49-F238E27FC236}">
                  <a16:creationId xmlns:a16="http://schemas.microsoft.com/office/drawing/2014/main" id="{5D7224AE-6B03-9F40-A680-8AF4EAC5273B}"/>
                </a:ext>
              </a:extLst>
            </p:cNvPr>
            <p:cNvSpPr>
              <a:spLocks noChangeShapeType="1"/>
            </p:cNvSpPr>
            <p:nvPr/>
          </p:nvSpPr>
          <p:spPr bwMode="auto">
            <a:xfrm>
              <a:off x="4041" y="1939"/>
              <a:ext cx="20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0073" name="Line 69">
              <a:extLst>
                <a:ext uri="{FF2B5EF4-FFF2-40B4-BE49-F238E27FC236}">
                  <a16:creationId xmlns:a16="http://schemas.microsoft.com/office/drawing/2014/main" id="{A25B311B-450D-E94E-8EBD-2E5702CB73E9}"/>
                </a:ext>
              </a:extLst>
            </p:cNvPr>
            <p:cNvSpPr>
              <a:spLocks noChangeShapeType="1"/>
            </p:cNvSpPr>
            <p:nvPr/>
          </p:nvSpPr>
          <p:spPr bwMode="auto">
            <a:xfrm>
              <a:off x="4041" y="2083"/>
              <a:ext cx="20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0074" name="Line 70">
              <a:extLst>
                <a:ext uri="{FF2B5EF4-FFF2-40B4-BE49-F238E27FC236}">
                  <a16:creationId xmlns:a16="http://schemas.microsoft.com/office/drawing/2014/main" id="{2E2BB97A-3F77-AB4F-9985-8A9F843743EF}"/>
                </a:ext>
              </a:extLst>
            </p:cNvPr>
            <p:cNvSpPr>
              <a:spLocks noChangeShapeType="1"/>
            </p:cNvSpPr>
            <p:nvPr/>
          </p:nvSpPr>
          <p:spPr bwMode="auto">
            <a:xfrm>
              <a:off x="4397" y="1727"/>
              <a:ext cx="0" cy="6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0075" name="Line 71">
              <a:extLst>
                <a:ext uri="{FF2B5EF4-FFF2-40B4-BE49-F238E27FC236}">
                  <a16:creationId xmlns:a16="http://schemas.microsoft.com/office/drawing/2014/main" id="{AFBCF980-A552-EC4D-8021-F7ADA8E76631}"/>
                </a:ext>
              </a:extLst>
            </p:cNvPr>
            <p:cNvSpPr>
              <a:spLocks noChangeShapeType="1"/>
            </p:cNvSpPr>
            <p:nvPr/>
          </p:nvSpPr>
          <p:spPr bwMode="auto">
            <a:xfrm>
              <a:off x="4545" y="1939"/>
              <a:ext cx="20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0076" name="Rectangle 72">
              <a:extLst>
                <a:ext uri="{FF2B5EF4-FFF2-40B4-BE49-F238E27FC236}">
                  <a16:creationId xmlns:a16="http://schemas.microsoft.com/office/drawing/2014/main" id="{EC525354-E043-034F-9A05-A9407D1BAB44}"/>
                </a:ext>
              </a:extLst>
            </p:cNvPr>
            <p:cNvSpPr>
              <a:spLocks noChangeArrowheads="1"/>
            </p:cNvSpPr>
            <p:nvPr/>
          </p:nvSpPr>
          <p:spPr bwMode="auto">
            <a:xfrm>
              <a:off x="4257" y="2375"/>
              <a:ext cx="288" cy="432"/>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ea typeface="굴림" panose="020B0600000101010101" pitchFamily="34" charset="-127"/>
              </a:endParaRPr>
            </a:p>
          </p:txBody>
        </p:sp>
        <p:sp>
          <p:nvSpPr>
            <p:cNvPr id="130077" name="Line 73">
              <a:extLst>
                <a:ext uri="{FF2B5EF4-FFF2-40B4-BE49-F238E27FC236}">
                  <a16:creationId xmlns:a16="http://schemas.microsoft.com/office/drawing/2014/main" id="{8B170DF0-2EF6-BD48-B25E-326D09B10A31}"/>
                </a:ext>
              </a:extLst>
            </p:cNvPr>
            <p:cNvSpPr>
              <a:spLocks noChangeShapeType="1"/>
            </p:cNvSpPr>
            <p:nvPr/>
          </p:nvSpPr>
          <p:spPr bwMode="auto">
            <a:xfrm>
              <a:off x="4041" y="2515"/>
              <a:ext cx="20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0078" name="Line 74">
              <a:extLst>
                <a:ext uri="{FF2B5EF4-FFF2-40B4-BE49-F238E27FC236}">
                  <a16:creationId xmlns:a16="http://schemas.microsoft.com/office/drawing/2014/main" id="{DDE7C3C2-B18A-7D46-930F-31969A31FC60}"/>
                </a:ext>
              </a:extLst>
            </p:cNvPr>
            <p:cNvSpPr>
              <a:spLocks noChangeShapeType="1"/>
            </p:cNvSpPr>
            <p:nvPr/>
          </p:nvSpPr>
          <p:spPr bwMode="auto">
            <a:xfrm>
              <a:off x="4041" y="2659"/>
              <a:ext cx="20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0079" name="Line 75">
              <a:extLst>
                <a:ext uri="{FF2B5EF4-FFF2-40B4-BE49-F238E27FC236}">
                  <a16:creationId xmlns:a16="http://schemas.microsoft.com/office/drawing/2014/main" id="{80F04C8C-6703-514C-97EC-2A05F665AEBD}"/>
                </a:ext>
              </a:extLst>
            </p:cNvPr>
            <p:cNvSpPr>
              <a:spLocks noChangeShapeType="1"/>
            </p:cNvSpPr>
            <p:nvPr/>
          </p:nvSpPr>
          <p:spPr bwMode="auto">
            <a:xfrm>
              <a:off x="4545" y="2515"/>
              <a:ext cx="20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0080" name="Rectangle 76">
              <a:extLst>
                <a:ext uri="{FF2B5EF4-FFF2-40B4-BE49-F238E27FC236}">
                  <a16:creationId xmlns:a16="http://schemas.microsoft.com/office/drawing/2014/main" id="{7402D74D-C5AF-524E-A377-B3640117B137}"/>
                </a:ext>
              </a:extLst>
            </p:cNvPr>
            <p:cNvSpPr>
              <a:spLocks noChangeArrowheads="1"/>
            </p:cNvSpPr>
            <p:nvPr/>
          </p:nvSpPr>
          <p:spPr bwMode="auto">
            <a:xfrm>
              <a:off x="4257" y="2951"/>
              <a:ext cx="288" cy="432"/>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ea typeface="굴림" panose="020B0600000101010101" pitchFamily="34" charset="-127"/>
              </a:endParaRPr>
            </a:p>
          </p:txBody>
        </p:sp>
        <p:sp>
          <p:nvSpPr>
            <p:cNvPr id="130081" name="Line 77">
              <a:extLst>
                <a:ext uri="{FF2B5EF4-FFF2-40B4-BE49-F238E27FC236}">
                  <a16:creationId xmlns:a16="http://schemas.microsoft.com/office/drawing/2014/main" id="{6F1DE8FA-926E-8E49-8F63-5E2F7A38BD8A}"/>
                </a:ext>
              </a:extLst>
            </p:cNvPr>
            <p:cNvSpPr>
              <a:spLocks noChangeShapeType="1"/>
            </p:cNvSpPr>
            <p:nvPr/>
          </p:nvSpPr>
          <p:spPr bwMode="auto">
            <a:xfrm>
              <a:off x="4041" y="3091"/>
              <a:ext cx="20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0082" name="Line 78">
              <a:extLst>
                <a:ext uri="{FF2B5EF4-FFF2-40B4-BE49-F238E27FC236}">
                  <a16:creationId xmlns:a16="http://schemas.microsoft.com/office/drawing/2014/main" id="{822632DE-BA70-0D42-B2E7-967AE4B1F6CD}"/>
                </a:ext>
              </a:extLst>
            </p:cNvPr>
            <p:cNvSpPr>
              <a:spLocks noChangeShapeType="1"/>
            </p:cNvSpPr>
            <p:nvPr/>
          </p:nvSpPr>
          <p:spPr bwMode="auto">
            <a:xfrm>
              <a:off x="4041" y="3235"/>
              <a:ext cx="20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0083" name="Line 79">
              <a:extLst>
                <a:ext uri="{FF2B5EF4-FFF2-40B4-BE49-F238E27FC236}">
                  <a16:creationId xmlns:a16="http://schemas.microsoft.com/office/drawing/2014/main" id="{76F1A43C-7320-A049-A655-B5ADE1614ABE}"/>
                </a:ext>
              </a:extLst>
            </p:cNvPr>
            <p:cNvSpPr>
              <a:spLocks noChangeShapeType="1"/>
            </p:cNvSpPr>
            <p:nvPr/>
          </p:nvSpPr>
          <p:spPr bwMode="auto">
            <a:xfrm>
              <a:off x="4545" y="3091"/>
              <a:ext cx="20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0084" name="Rectangle 80">
              <a:extLst>
                <a:ext uri="{FF2B5EF4-FFF2-40B4-BE49-F238E27FC236}">
                  <a16:creationId xmlns:a16="http://schemas.microsoft.com/office/drawing/2014/main" id="{DCB04A4E-91A1-D442-97CD-AF62AF71870F}"/>
                </a:ext>
              </a:extLst>
            </p:cNvPr>
            <p:cNvSpPr>
              <a:spLocks noChangeArrowheads="1"/>
            </p:cNvSpPr>
            <p:nvPr/>
          </p:nvSpPr>
          <p:spPr bwMode="auto">
            <a:xfrm>
              <a:off x="4257" y="3527"/>
              <a:ext cx="288" cy="432"/>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ea typeface="굴림" panose="020B0600000101010101" pitchFamily="34" charset="-127"/>
              </a:endParaRPr>
            </a:p>
          </p:txBody>
        </p:sp>
        <p:sp>
          <p:nvSpPr>
            <p:cNvPr id="130085" name="Line 81">
              <a:extLst>
                <a:ext uri="{FF2B5EF4-FFF2-40B4-BE49-F238E27FC236}">
                  <a16:creationId xmlns:a16="http://schemas.microsoft.com/office/drawing/2014/main" id="{95223288-5970-6C45-AB2A-C64C86D335BA}"/>
                </a:ext>
              </a:extLst>
            </p:cNvPr>
            <p:cNvSpPr>
              <a:spLocks noChangeShapeType="1"/>
            </p:cNvSpPr>
            <p:nvPr/>
          </p:nvSpPr>
          <p:spPr bwMode="auto">
            <a:xfrm>
              <a:off x="4041" y="3667"/>
              <a:ext cx="20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0086" name="Line 82">
              <a:extLst>
                <a:ext uri="{FF2B5EF4-FFF2-40B4-BE49-F238E27FC236}">
                  <a16:creationId xmlns:a16="http://schemas.microsoft.com/office/drawing/2014/main" id="{5F85A925-FBEC-CE46-9578-0432CBAE8A07}"/>
                </a:ext>
              </a:extLst>
            </p:cNvPr>
            <p:cNvSpPr>
              <a:spLocks noChangeShapeType="1"/>
            </p:cNvSpPr>
            <p:nvPr/>
          </p:nvSpPr>
          <p:spPr bwMode="auto">
            <a:xfrm>
              <a:off x="4041" y="3811"/>
              <a:ext cx="20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0087" name="Line 83">
              <a:extLst>
                <a:ext uri="{FF2B5EF4-FFF2-40B4-BE49-F238E27FC236}">
                  <a16:creationId xmlns:a16="http://schemas.microsoft.com/office/drawing/2014/main" id="{9DFC17BA-3428-2B42-82C4-FCDD619035B5}"/>
                </a:ext>
              </a:extLst>
            </p:cNvPr>
            <p:cNvSpPr>
              <a:spLocks noChangeShapeType="1"/>
            </p:cNvSpPr>
            <p:nvPr/>
          </p:nvSpPr>
          <p:spPr bwMode="auto">
            <a:xfrm>
              <a:off x="4545" y="3667"/>
              <a:ext cx="208"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0088" name="Line 84">
              <a:extLst>
                <a:ext uri="{FF2B5EF4-FFF2-40B4-BE49-F238E27FC236}">
                  <a16:creationId xmlns:a16="http://schemas.microsoft.com/office/drawing/2014/main" id="{DD9A3D39-9A8A-C341-B60E-E383F759661D}"/>
                </a:ext>
              </a:extLst>
            </p:cNvPr>
            <p:cNvSpPr>
              <a:spLocks noChangeShapeType="1"/>
            </p:cNvSpPr>
            <p:nvPr/>
          </p:nvSpPr>
          <p:spPr bwMode="auto">
            <a:xfrm flipH="1">
              <a:off x="4033" y="1723"/>
              <a:ext cx="368" cy="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0089" name="Line 85">
              <a:extLst>
                <a:ext uri="{FF2B5EF4-FFF2-40B4-BE49-F238E27FC236}">
                  <a16:creationId xmlns:a16="http://schemas.microsoft.com/office/drawing/2014/main" id="{A5398FCB-C8CE-F848-A277-BBE554D3F50C}"/>
                </a:ext>
              </a:extLst>
            </p:cNvPr>
            <p:cNvSpPr>
              <a:spLocks noChangeShapeType="1"/>
            </p:cNvSpPr>
            <p:nvPr/>
          </p:nvSpPr>
          <p:spPr bwMode="auto">
            <a:xfrm>
              <a:off x="4397" y="2303"/>
              <a:ext cx="0" cy="6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0090" name="Line 86">
              <a:extLst>
                <a:ext uri="{FF2B5EF4-FFF2-40B4-BE49-F238E27FC236}">
                  <a16:creationId xmlns:a16="http://schemas.microsoft.com/office/drawing/2014/main" id="{F2B3597D-D6B5-EC43-A02E-AEC2692805A9}"/>
                </a:ext>
              </a:extLst>
            </p:cNvPr>
            <p:cNvSpPr>
              <a:spLocks noChangeShapeType="1"/>
            </p:cNvSpPr>
            <p:nvPr/>
          </p:nvSpPr>
          <p:spPr bwMode="auto">
            <a:xfrm flipH="1">
              <a:off x="4033" y="2299"/>
              <a:ext cx="368" cy="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0091" name="Line 87">
              <a:extLst>
                <a:ext uri="{FF2B5EF4-FFF2-40B4-BE49-F238E27FC236}">
                  <a16:creationId xmlns:a16="http://schemas.microsoft.com/office/drawing/2014/main" id="{CDB1033C-6CEE-A745-A132-0876BBA245C2}"/>
                </a:ext>
              </a:extLst>
            </p:cNvPr>
            <p:cNvSpPr>
              <a:spLocks noChangeShapeType="1"/>
            </p:cNvSpPr>
            <p:nvPr/>
          </p:nvSpPr>
          <p:spPr bwMode="auto">
            <a:xfrm>
              <a:off x="4397" y="2879"/>
              <a:ext cx="0" cy="6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0092" name="Line 88">
              <a:extLst>
                <a:ext uri="{FF2B5EF4-FFF2-40B4-BE49-F238E27FC236}">
                  <a16:creationId xmlns:a16="http://schemas.microsoft.com/office/drawing/2014/main" id="{B70EF377-3B95-8D40-857A-1DE91B32D333}"/>
                </a:ext>
              </a:extLst>
            </p:cNvPr>
            <p:cNvSpPr>
              <a:spLocks noChangeShapeType="1"/>
            </p:cNvSpPr>
            <p:nvPr/>
          </p:nvSpPr>
          <p:spPr bwMode="auto">
            <a:xfrm flipH="1">
              <a:off x="4033" y="2875"/>
              <a:ext cx="368" cy="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0093" name="Line 89">
              <a:extLst>
                <a:ext uri="{FF2B5EF4-FFF2-40B4-BE49-F238E27FC236}">
                  <a16:creationId xmlns:a16="http://schemas.microsoft.com/office/drawing/2014/main" id="{4A74F4E3-252A-2744-92A3-6010C44C8602}"/>
                </a:ext>
              </a:extLst>
            </p:cNvPr>
            <p:cNvSpPr>
              <a:spLocks noChangeShapeType="1"/>
            </p:cNvSpPr>
            <p:nvPr/>
          </p:nvSpPr>
          <p:spPr bwMode="auto">
            <a:xfrm>
              <a:off x="4397" y="3455"/>
              <a:ext cx="0" cy="6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0094" name="Line 90">
              <a:extLst>
                <a:ext uri="{FF2B5EF4-FFF2-40B4-BE49-F238E27FC236}">
                  <a16:creationId xmlns:a16="http://schemas.microsoft.com/office/drawing/2014/main" id="{82AFF7B8-3E64-8D47-9AC3-C3BE9F59712D}"/>
                </a:ext>
              </a:extLst>
            </p:cNvPr>
            <p:cNvSpPr>
              <a:spLocks noChangeShapeType="1"/>
            </p:cNvSpPr>
            <p:nvPr/>
          </p:nvSpPr>
          <p:spPr bwMode="auto">
            <a:xfrm flipH="1">
              <a:off x="4033" y="3451"/>
              <a:ext cx="368" cy="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0095" name="Rectangle 91">
              <a:extLst>
                <a:ext uri="{FF2B5EF4-FFF2-40B4-BE49-F238E27FC236}">
                  <a16:creationId xmlns:a16="http://schemas.microsoft.com/office/drawing/2014/main" id="{CDA069B6-C48D-9D48-96ED-D4E706E3F921}"/>
                </a:ext>
              </a:extLst>
            </p:cNvPr>
            <p:cNvSpPr>
              <a:spLocks noChangeArrowheads="1"/>
            </p:cNvSpPr>
            <p:nvPr/>
          </p:nvSpPr>
          <p:spPr bwMode="auto">
            <a:xfrm>
              <a:off x="3467" y="3981"/>
              <a:ext cx="528"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C4 @3</a:t>
              </a:r>
            </a:p>
          </p:txBody>
        </p:sp>
        <p:sp>
          <p:nvSpPr>
            <p:cNvPr id="130096" name="Line 92">
              <a:extLst>
                <a:ext uri="{FF2B5EF4-FFF2-40B4-BE49-F238E27FC236}">
                  <a16:creationId xmlns:a16="http://schemas.microsoft.com/office/drawing/2014/main" id="{BE18BA1B-9218-454F-B666-93BA32C3E4B0}"/>
                </a:ext>
              </a:extLst>
            </p:cNvPr>
            <p:cNvSpPr>
              <a:spLocks noChangeShapeType="1"/>
            </p:cNvSpPr>
            <p:nvPr/>
          </p:nvSpPr>
          <p:spPr bwMode="auto">
            <a:xfrm flipH="1">
              <a:off x="4033" y="4027"/>
              <a:ext cx="720" cy="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0097" name="Rectangle 93">
              <a:extLst>
                <a:ext uri="{FF2B5EF4-FFF2-40B4-BE49-F238E27FC236}">
                  <a16:creationId xmlns:a16="http://schemas.microsoft.com/office/drawing/2014/main" id="{D1C23A58-2292-8B48-9066-1635F0B097A0}"/>
                </a:ext>
              </a:extLst>
            </p:cNvPr>
            <p:cNvSpPr>
              <a:spLocks noChangeArrowheads="1"/>
            </p:cNvSpPr>
            <p:nvPr/>
          </p:nvSpPr>
          <p:spPr bwMode="auto">
            <a:xfrm>
              <a:off x="4793" y="3981"/>
              <a:ext cx="528"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C4 @3</a:t>
              </a:r>
            </a:p>
          </p:txBody>
        </p:sp>
      </p:grpSp>
      <p:sp>
        <p:nvSpPr>
          <p:cNvPr id="130053" name="Rectangle 99">
            <a:extLst>
              <a:ext uri="{FF2B5EF4-FFF2-40B4-BE49-F238E27FC236}">
                <a16:creationId xmlns:a16="http://schemas.microsoft.com/office/drawing/2014/main" id="{6429905B-90B6-4443-B918-76A704BE1F66}"/>
              </a:ext>
            </a:extLst>
          </p:cNvPr>
          <p:cNvSpPr>
            <a:spLocks noGrp="1" noChangeArrowheads="1"/>
          </p:cNvSpPr>
          <p:nvPr>
            <p:ph type="title"/>
          </p:nvPr>
        </p:nvSpPr>
        <p:spPr/>
        <p:txBody>
          <a:bodyPr/>
          <a:lstStyle/>
          <a:p>
            <a:pPr eaLnBrk="1" hangingPunct="1"/>
            <a:r>
              <a:rPr lang="en-US" altLang="ko-KR" b="1">
                <a:ea typeface="굴림" panose="020B0600000101010101" pitchFamily="34" charset="-127"/>
              </a:rPr>
              <a:t>CLA implementation (cont’d)</a:t>
            </a:r>
          </a:p>
        </p:txBody>
      </p:sp>
      <p:sp>
        <p:nvSpPr>
          <p:cNvPr id="130054" name="Rectangle 100">
            <a:extLst>
              <a:ext uri="{FF2B5EF4-FFF2-40B4-BE49-F238E27FC236}">
                <a16:creationId xmlns:a16="http://schemas.microsoft.com/office/drawing/2014/main" id="{05B407AC-0560-284A-87A2-83A523F58717}"/>
              </a:ext>
            </a:extLst>
          </p:cNvPr>
          <p:cNvSpPr>
            <a:spLocks noGrp="1" noChangeArrowheads="1"/>
          </p:cNvSpPr>
          <p:nvPr>
            <p:ph type="body" idx="1"/>
          </p:nvPr>
        </p:nvSpPr>
        <p:spPr>
          <a:xfrm>
            <a:off x="341313" y="963613"/>
            <a:ext cx="8343900" cy="4589462"/>
          </a:xfrm>
        </p:spPr>
        <p:txBody>
          <a:bodyPr/>
          <a:lstStyle/>
          <a:p>
            <a:pPr eaLnBrk="1" hangingPunct="1"/>
            <a:r>
              <a:rPr lang="en-US" altLang="ko-KR" sz="2000" b="1">
                <a:ea typeface="굴림" panose="020B0600000101010101" pitchFamily="34" charset="-127"/>
              </a:rPr>
              <a:t>Carry-lookahead logic generates individual carries</a:t>
            </a:r>
          </a:p>
          <a:p>
            <a:pPr lvl="1" eaLnBrk="1" hangingPunct="1"/>
            <a:r>
              <a:rPr lang="en-US" altLang="ko-KR" sz="1600">
                <a:ea typeface="굴림" panose="020B0600000101010101" pitchFamily="34" charset="-127"/>
              </a:rPr>
              <a:t>sums computed much more quickly in parallel</a:t>
            </a:r>
          </a:p>
          <a:p>
            <a:pPr lvl="1" eaLnBrk="1" hangingPunct="1"/>
            <a:r>
              <a:rPr lang="en-US" altLang="ko-KR" sz="1600">
                <a:ea typeface="굴림" panose="020B0600000101010101" pitchFamily="34" charset="-127"/>
              </a:rPr>
              <a:t>however, cost of carry logic increases with more stages</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AA0492FF-C22E-B648-86E9-302B992EBA1B}"/>
                  </a:ext>
                </a:extLst>
              </p14:cNvPr>
              <p14:cNvContentPartPr/>
              <p14:nvPr/>
            </p14:nvContentPartPr>
            <p14:xfrm>
              <a:off x="7412040" y="3116160"/>
              <a:ext cx="927360" cy="1993320"/>
            </p14:xfrm>
          </p:contentPart>
        </mc:Choice>
        <mc:Fallback>
          <p:pic>
            <p:nvPicPr>
              <p:cNvPr id="2" name="Ink 1">
                <a:extLst>
                  <a:ext uri="{FF2B5EF4-FFF2-40B4-BE49-F238E27FC236}">
                    <a16:creationId xmlns:a16="http://schemas.microsoft.com/office/drawing/2014/main" id="{AA0492FF-C22E-B648-86E9-302B992EBA1B}"/>
                  </a:ext>
                </a:extLst>
              </p:cNvPr>
              <p:cNvPicPr/>
              <p:nvPr/>
            </p:nvPicPr>
            <p:blipFill>
              <a:blip r:embed="rId4"/>
              <a:stretch>
                <a:fillRect/>
              </a:stretch>
            </p:blipFill>
            <p:spPr>
              <a:xfrm>
                <a:off x="7402680" y="3106800"/>
                <a:ext cx="946080" cy="2012040"/>
              </a:xfrm>
              <a:prstGeom prst="rect">
                <a:avLst/>
              </a:prstGeom>
            </p:spPr>
          </p:pic>
        </mc:Fallback>
      </mc:AlternateContent>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149">
            <a:extLst>
              <a:ext uri="{FF2B5EF4-FFF2-40B4-BE49-F238E27FC236}">
                <a16:creationId xmlns:a16="http://schemas.microsoft.com/office/drawing/2014/main" id="{12F6A3EF-C2E0-EA4A-A82D-11BDD484500F}"/>
              </a:ext>
            </a:extLst>
          </p:cNvPr>
          <p:cNvSpPr>
            <a:spLocks noGrp="1" noChangeArrowheads="1"/>
          </p:cNvSpPr>
          <p:nvPr>
            <p:ph type="body" idx="1"/>
          </p:nvPr>
        </p:nvSpPr>
        <p:spPr>
          <a:xfrm>
            <a:off x="463550" y="747713"/>
            <a:ext cx="8343900" cy="4589462"/>
          </a:xfrm>
        </p:spPr>
        <p:txBody>
          <a:bodyPr/>
          <a:lstStyle/>
          <a:p>
            <a:pPr eaLnBrk="1" hangingPunct="1"/>
            <a:r>
              <a:rPr lang="en-US" altLang="ko-KR" sz="2000" b="1">
                <a:ea typeface="굴림" panose="020B0600000101010101" pitchFamily="34" charset="-127"/>
              </a:rPr>
              <a:t>Carry-lookahead (CLA) adder</a:t>
            </a:r>
          </a:p>
          <a:p>
            <a:pPr lvl="1" eaLnBrk="1" hangingPunct="1"/>
            <a:r>
              <a:rPr lang="en-US" altLang="ko-KR" sz="1600">
                <a:ea typeface="굴림" panose="020B0600000101010101" pitchFamily="34" charset="-127"/>
              </a:rPr>
              <a:t>4 four-bit adders with internal carry lookahead</a:t>
            </a:r>
          </a:p>
          <a:p>
            <a:pPr lvl="1" eaLnBrk="1" hangingPunct="1"/>
            <a:r>
              <a:rPr lang="en-US" altLang="ko-KR" sz="1600">
                <a:ea typeface="굴림" panose="020B0600000101010101" pitchFamily="34" charset="-127"/>
              </a:rPr>
              <a:t>second level carry lookahead unit extends lookahead to 16 bits</a:t>
            </a:r>
          </a:p>
        </p:txBody>
      </p:sp>
      <p:sp>
        <p:nvSpPr>
          <p:cNvPr id="132098" name="Text Box 163">
            <a:extLst>
              <a:ext uri="{FF2B5EF4-FFF2-40B4-BE49-F238E27FC236}">
                <a16:creationId xmlns:a16="http://schemas.microsoft.com/office/drawing/2014/main" id="{8F0A5CA3-7A3D-A04C-B80A-8C6F7F76CAED}"/>
              </a:ext>
            </a:extLst>
          </p:cNvPr>
          <p:cNvSpPr txBox="1">
            <a:spLocks noChangeArrowheads="1"/>
          </p:cNvSpPr>
          <p:nvPr/>
        </p:nvSpPr>
        <p:spPr bwMode="auto">
          <a:xfrm>
            <a:off x="-9525" y="5802313"/>
            <a:ext cx="9271000" cy="11906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r>
              <a:rPr lang="en-US" altLang="ko-KR" sz="1800">
                <a:solidFill>
                  <a:srgbClr val="009900"/>
                </a:solidFill>
                <a:latin typeface="Times New Roman" panose="02020603050405020304" pitchFamily="18" charset="0"/>
                <a:ea typeface="굴림" panose="020B0600000101010101" pitchFamily="34" charset="-127"/>
              </a:rPr>
              <a:t>If we add 16bit long numbers, we have to use 4 4bit CLA adder modules. Each module adds 4 bits. Here Ci at the bottom box is the carry from the i-th 4bit CLA adder module. Pi and Gi in blue color are the same functions in the previous example. While Pi and Gi at the bottom unit give info about the carries between the 4bit CLA modules, which is more complicated.</a:t>
            </a:r>
          </a:p>
        </p:txBody>
      </p:sp>
      <p:sp>
        <p:nvSpPr>
          <p:cNvPr id="132099" name="슬라이드 번호 개체 틀 5">
            <a:extLst>
              <a:ext uri="{FF2B5EF4-FFF2-40B4-BE49-F238E27FC236}">
                <a16:creationId xmlns:a16="http://schemas.microsoft.com/office/drawing/2014/main" id="{412F2C23-53E9-0045-9563-5EACC12A6BA7}"/>
              </a:ext>
            </a:extLst>
          </p:cNvPr>
          <p:cNvSpPr>
            <a:spLocks noGrp="1"/>
          </p:cNvSpPr>
          <p:nvPr>
            <p:ph type="sldNum" sz="quarter" idx="12"/>
          </p:nvPr>
        </p:nvSpPr>
        <p:spPr>
          <a:xfrm>
            <a:off x="7107238" y="6529388"/>
            <a:ext cx="2163762" cy="463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2DE606C7-12EF-A14D-A504-04D30C46087C}" type="slidenum">
              <a:rPr lang="en-US" altLang="en-US" sz="1200" smtClean="0">
                <a:latin typeface="Garamond" panose="02020404030301010803" pitchFamily="18" charset="0"/>
              </a:rPr>
              <a:pPr>
                <a:spcBef>
                  <a:spcPct val="0"/>
                </a:spcBef>
                <a:buClrTx/>
                <a:buSzTx/>
                <a:buFontTx/>
                <a:buNone/>
              </a:pPr>
              <a:t>52</a:t>
            </a:fld>
            <a:endParaRPr lang="en-US" altLang="en-US" sz="1200">
              <a:latin typeface="Garamond" panose="02020404030301010803" pitchFamily="18" charset="0"/>
            </a:endParaRPr>
          </a:p>
        </p:txBody>
      </p:sp>
      <p:grpSp>
        <p:nvGrpSpPr>
          <p:cNvPr id="132100" name="Group 150">
            <a:extLst>
              <a:ext uri="{FF2B5EF4-FFF2-40B4-BE49-F238E27FC236}">
                <a16:creationId xmlns:a16="http://schemas.microsoft.com/office/drawing/2014/main" id="{05B0F384-F259-DA41-A2EC-2D144281B393}"/>
              </a:ext>
            </a:extLst>
          </p:cNvPr>
          <p:cNvGrpSpPr>
            <a:grpSpLocks/>
          </p:cNvGrpSpPr>
          <p:nvPr/>
        </p:nvGrpSpPr>
        <p:grpSpPr bwMode="auto">
          <a:xfrm>
            <a:off x="361950" y="2011363"/>
            <a:ext cx="8642350" cy="3657600"/>
            <a:chOff x="228" y="1788"/>
            <a:chExt cx="5444" cy="2304"/>
          </a:xfrm>
        </p:grpSpPr>
        <p:sp>
          <p:nvSpPr>
            <p:cNvPr id="132114" name="Rectangle 9">
              <a:extLst>
                <a:ext uri="{FF2B5EF4-FFF2-40B4-BE49-F238E27FC236}">
                  <a16:creationId xmlns:a16="http://schemas.microsoft.com/office/drawing/2014/main" id="{6760972C-2639-2346-8800-7601BD31A1D0}"/>
                </a:ext>
              </a:extLst>
            </p:cNvPr>
            <p:cNvSpPr>
              <a:spLocks noChangeArrowheads="1"/>
            </p:cNvSpPr>
            <p:nvPr/>
          </p:nvSpPr>
          <p:spPr bwMode="auto">
            <a:xfrm>
              <a:off x="2408" y="3480"/>
              <a:ext cx="1080"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Lookahead Carry Unit</a:t>
              </a:r>
            </a:p>
          </p:txBody>
        </p:sp>
        <p:sp>
          <p:nvSpPr>
            <p:cNvPr id="132115" name="Rectangle 10">
              <a:extLst>
                <a:ext uri="{FF2B5EF4-FFF2-40B4-BE49-F238E27FC236}">
                  <a16:creationId xmlns:a16="http://schemas.microsoft.com/office/drawing/2014/main" id="{72334092-8741-C04B-A96E-233BF9CE073C}"/>
                </a:ext>
              </a:extLst>
            </p:cNvPr>
            <p:cNvSpPr>
              <a:spLocks noChangeArrowheads="1"/>
            </p:cNvSpPr>
            <p:nvPr/>
          </p:nvSpPr>
          <p:spPr bwMode="auto">
            <a:xfrm>
              <a:off x="5328" y="3400"/>
              <a:ext cx="288"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C0</a:t>
              </a:r>
            </a:p>
          </p:txBody>
        </p:sp>
        <p:sp>
          <p:nvSpPr>
            <p:cNvPr id="132116" name="Rectangle 11">
              <a:extLst>
                <a:ext uri="{FF2B5EF4-FFF2-40B4-BE49-F238E27FC236}">
                  <a16:creationId xmlns:a16="http://schemas.microsoft.com/office/drawing/2014/main" id="{C2D2CAF0-C278-FE45-82C4-61D3CD93508D}"/>
                </a:ext>
              </a:extLst>
            </p:cNvPr>
            <p:cNvSpPr>
              <a:spLocks noChangeArrowheads="1"/>
            </p:cNvSpPr>
            <p:nvPr/>
          </p:nvSpPr>
          <p:spPr bwMode="auto">
            <a:xfrm>
              <a:off x="4744" y="3232"/>
              <a:ext cx="248"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P0</a:t>
              </a:r>
            </a:p>
          </p:txBody>
        </p:sp>
        <p:sp>
          <p:nvSpPr>
            <p:cNvPr id="132117" name="Rectangle 12">
              <a:extLst>
                <a:ext uri="{FF2B5EF4-FFF2-40B4-BE49-F238E27FC236}">
                  <a16:creationId xmlns:a16="http://schemas.microsoft.com/office/drawing/2014/main" id="{E2818003-CB7D-DF4E-8092-3367CAFCB3D8}"/>
                </a:ext>
              </a:extLst>
            </p:cNvPr>
            <p:cNvSpPr>
              <a:spLocks noChangeArrowheads="1"/>
            </p:cNvSpPr>
            <p:nvPr/>
          </p:nvSpPr>
          <p:spPr bwMode="auto">
            <a:xfrm>
              <a:off x="5024" y="3232"/>
              <a:ext cx="264"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G0</a:t>
              </a:r>
            </a:p>
          </p:txBody>
        </p:sp>
        <p:sp>
          <p:nvSpPr>
            <p:cNvPr id="132118" name="Rectangle 13">
              <a:extLst>
                <a:ext uri="{FF2B5EF4-FFF2-40B4-BE49-F238E27FC236}">
                  <a16:creationId xmlns:a16="http://schemas.microsoft.com/office/drawing/2014/main" id="{EC15CD0F-048F-5B44-AF93-D780A54B6F4F}"/>
                </a:ext>
              </a:extLst>
            </p:cNvPr>
            <p:cNvSpPr>
              <a:spLocks noChangeArrowheads="1"/>
            </p:cNvSpPr>
            <p:nvPr/>
          </p:nvSpPr>
          <p:spPr bwMode="auto">
            <a:xfrm>
              <a:off x="3448" y="3232"/>
              <a:ext cx="208"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P1</a:t>
              </a:r>
            </a:p>
          </p:txBody>
        </p:sp>
        <p:sp>
          <p:nvSpPr>
            <p:cNvPr id="132119" name="Rectangle 14">
              <a:extLst>
                <a:ext uri="{FF2B5EF4-FFF2-40B4-BE49-F238E27FC236}">
                  <a16:creationId xmlns:a16="http://schemas.microsoft.com/office/drawing/2014/main" id="{C7711D90-0ABC-D145-81A9-F2ED9C8893F5}"/>
                </a:ext>
              </a:extLst>
            </p:cNvPr>
            <p:cNvSpPr>
              <a:spLocks noChangeArrowheads="1"/>
            </p:cNvSpPr>
            <p:nvPr/>
          </p:nvSpPr>
          <p:spPr bwMode="auto">
            <a:xfrm>
              <a:off x="3736" y="3232"/>
              <a:ext cx="216"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G1</a:t>
              </a:r>
            </a:p>
          </p:txBody>
        </p:sp>
        <p:sp>
          <p:nvSpPr>
            <p:cNvPr id="132120" name="Rectangle 15">
              <a:extLst>
                <a:ext uri="{FF2B5EF4-FFF2-40B4-BE49-F238E27FC236}">
                  <a16:creationId xmlns:a16="http://schemas.microsoft.com/office/drawing/2014/main" id="{927CDAFE-904A-0744-92BD-274E767DC199}"/>
                </a:ext>
              </a:extLst>
            </p:cNvPr>
            <p:cNvSpPr>
              <a:spLocks noChangeArrowheads="1"/>
            </p:cNvSpPr>
            <p:nvPr/>
          </p:nvSpPr>
          <p:spPr bwMode="auto">
            <a:xfrm>
              <a:off x="2144" y="3232"/>
              <a:ext cx="216"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P2</a:t>
              </a:r>
            </a:p>
          </p:txBody>
        </p:sp>
        <p:sp>
          <p:nvSpPr>
            <p:cNvPr id="132121" name="Rectangle 16">
              <a:extLst>
                <a:ext uri="{FF2B5EF4-FFF2-40B4-BE49-F238E27FC236}">
                  <a16:creationId xmlns:a16="http://schemas.microsoft.com/office/drawing/2014/main" id="{3280522F-90FB-5A40-9736-C3E889187426}"/>
                </a:ext>
              </a:extLst>
            </p:cNvPr>
            <p:cNvSpPr>
              <a:spLocks noChangeArrowheads="1"/>
            </p:cNvSpPr>
            <p:nvPr/>
          </p:nvSpPr>
          <p:spPr bwMode="auto">
            <a:xfrm>
              <a:off x="2440" y="3232"/>
              <a:ext cx="224"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G2</a:t>
              </a:r>
            </a:p>
          </p:txBody>
        </p:sp>
        <p:sp>
          <p:nvSpPr>
            <p:cNvPr id="132122" name="Rectangle 17">
              <a:extLst>
                <a:ext uri="{FF2B5EF4-FFF2-40B4-BE49-F238E27FC236}">
                  <a16:creationId xmlns:a16="http://schemas.microsoft.com/office/drawing/2014/main" id="{52ED1ABC-31A1-6748-8E0A-37EE07B073F8}"/>
                </a:ext>
              </a:extLst>
            </p:cNvPr>
            <p:cNvSpPr>
              <a:spLocks noChangeArrowheads="1"/>
            </p:cNvSpPr>
            <p:nvPr/>
          </p:nvSpPr>
          <p:spPr bwMode="auto">
            <a:xfrm>
              <a:off x="832" y="3232"/>
              <a:ext cx="264"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P3</a:t>
              </a:r>
            </a:p>
          </p:txBody>
        </p:sp>
        <p:sp>
          <p:nvSpPr>
            <p:cNvPr id="132123" name="Rectangle 18">
              <a:extLst>
                <a:ext uri="{FF2B5EF4-FFF2-40B4-BE49-F238E27FC236}">
                  <a16:creationId xmlns:a16="http://schemas.microsoft.com/office/drawing/2014/main" id="{D9DF6748-C395-3E48-B57B-62C64EC573BF}"/>
                </a:ext>
              </a:extLst>
            </p:cNvPr>
            <p:cNvSpPr>
              <a:spLocks noChangeArrowheads="1"/>
            </p:cNvSpPr>
            <p:nvPr/>
          </p:nvSpPr>
          <p:spPr bwMode="auto">
            <a:xfrm>
              <a:off x="1096" y="3232"/>
              <a:ext cx="304"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G3</a:t>
              </a:r>
            </a:p>
          </p:txBody>
        </p:sp>
        <p:sp>
          <p:nvSpPr>
            <p:cNvPr id="132124" name="Rectangle 19">
              <a:extLst>
                <a:ext uri="{FF2B5EF4-FFF2-40B4-BE49-F238E27FC236}">
                  <a16:creationId xmlns:a16="http://schemas.microsoft.com/office/drawing/2014/main" id="{985A0F7E-B92D-6F4B-AD0E-320D4A2761A8}"/>
                </a:ext>
              </a:extLst>
            </p:cNvPr>
            <p:cNvSpPr>
              <a:spLocks noChangeArrowheads="1"/>
            </p:cNvSpPr>
            <p:nvPr/>
          </p:nvSpPr>
          <p:spPr bwMode="auto">
            <a:xfrm>
              <a:off x="1552" y="3240"/>
              <a:ext cx="264"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C3</a:t>
              </a:r>
            </a:p>
          </p:txBody>
        </p:sp>
        <p:sp>
          <p:nvSpPr>
            <p:cNvPr id="132125" name="Rectangle 20">
              <a:extLst>
                <a:ext uri="{FF2B5EF4-FFF2-40B4-BE49-F238E27FC236}">
                  <a16:creationId xmlns:a16="http://schemas.microsoft.com/office/drawing/2014/main" id="{0CA62D6E-AFEF-6D45-9CA6-FF1EC7CB2C01}"/>
                </a:ext>
              </a:extLst>
            </p:cNvPr>
            <p:cNvSpPr>
              <a:spLocks noChangeArrowheads="1"/>
            </p:cNvSpPr>
            <p:nvPr/>
          </p:nvSpPr>
          <p:spPr bwMode="auto">
            <a:xfrm>
              <a:off x="2880" y="3232"/>
              <a:ext cx="208"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C2</a:t>
              </a:r>
            </a:p>
          </p:txBody>
        </p:sp>
        <p:sp>
          <p:nvSpPr>
            <p:cNvPr id="132126" name="Rectangle 21">
              <a:extLst>
                <a:ext uri="{FF2B5EF4-FFF2-40B4-BE49-F238E27FC236}">
                  <a16:creationId xmlns:a16="http://schemas.microsoft.com/office/drawing/2014/main" id="{05194DEC-2E84-FD4D-8C45-34C608B9C0CF}"/>
                </a:ext>
              </a:extLst>
            </p:cNvPr>
            <p:cNvSpPr>
              <a:spLocks noChangeArrowheads="1"/>
            </p:cNvSpPr>
            <p:nvPr/>
          </p:nvSpPr>
          <p:spPr bwMode="auto">
            <a:xfrm>
              <a:off x="4136" y="3232"/>
              <a:ext cx="280"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C1</a:t>
              </a:r>
            </a:p>
          </p:txBody>
        </p:sp>
        <p:sp>
          <p:nvSpPr>
            <p:cNvPr id="132127" name="Rectangle 22">
              <a:extLst>
                <a:ext uri="{FF2B5EF4-FFF2-40B4-BE49-F238E27FC236}">
                  <a16:creationId xmlns:a16="http://schemas.microsoft.com/office/drawing/2014/main" id="{FFED720E-E334-8E44-9768-A9384FE3A336}"/>
                </a:ext>
              </a:extLst>
            </p:cNvPr>
            <p:cNvSpPr>
              <a:spLocks noChangeArrowheads="1"/>
            </p:cNvSpPr>
            <p:nvPr/>
          </p:nvSpPr>
          <p:spPr bwMode="auto">
            <a:xfrm>
              <a:off x="4984" y="3440"/>
              <a:ext cx="312"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C0</a:t>
              </a:r>
            </a:p>
          </p:txBody>
        </p:sp>
        <p:sp>
          <p:nvSpPr>
            <p:cNvPr id="132128" name="Rectangle 23">
              <a:extLst>
                <a:ext uri="{FF2B5EF4-FFF2-40B4-BE49-F238E27FC236}">
                  <a16:creationId xmlns:a16="http://schemas.microsoft.com/office/drawing/2014/main" id="{5658C2C9-E2A3-854C-A040-EB6D56AD08AA}"/>
                </a:ext>
              </a:extLst>
            </p:cNvPr>
            <p:cNvSpPr>
              <a:spLocks noChangeArrowheads="1"/>
            </p:cNvSpPr>
            <p:nvPr/>
          </p:nvSpPr>
          <p:spPr bwMode="auto">
            <a:xfrm>
              <a:off x="3960" y="3688"/>
              <a:ext cx="328"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P3-0</a:t>
              </a:r>
            </a:p>
          </p:txBody>
        </p:sp>
        <p:sp>
          <p:nvSpPr>
            <p:cNvPr id="132129" name="Rectangle 24">
              <a:extLst>
                <a:ext uri="{FF2B5EF4-FFF2-40B4-BE49-F238E27FC236}">
                  <a16:creationId xmlns:a16="http://schemas.microsoft.com/office/drawing/2014/main" id="{5B8BDD50-B6F2-DC42-B045-965C2184F39C}"/>
                </a:ext>
              </a:extLst>
            </p:cNvPr>
            <p:cNvSpPr>
              <a:spLocks noChangeArrowheads="1"/>
            </p:cNvSpPr>
            <p:nvPr/>
          </p:nvSpPr>
          <p:spPr bwMode="auto">
            <a:xfrm>
              <a:off x="4240" y="3688"/>
              <a:ext cx="344"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G3-0</a:t>
              </a:r>
            </a:p>
          </p:txBody>
        </p:sp>
        <p:sp>
          <p:nvSpPr>
            <p:cNvPr id="132130" name="Rectangle 25">
              <a:extLst>
                <a:ext uri="{FF2B5EF4-FFF2-40B4-BE49-F238E27FC236}">
                  <a16:creationId xmlns:a16="http://schemas.microsoft.com/office/drawing/2014/main" id="{70DFF218-A2A7-A340-A448-E7DF1DB42400}"/>
                </a:ext>
              </a:extLst>
            </p:cNvPr>
            <p:cNvSpPr>
              <a:spLocks noChangeArrowheads="1"/>
            </p:cNvSpPr>
            <p:nvPr/>
          </p:nvSpPr>
          <p:spPr bwMode="auto">
            <a:xfrm>
              <a:off x="536" y="3448"/>
              <a:ext cx="360"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C4</a:t>
              </a:r>
            </a:p>
          </p:txBody>
        </p:sp>
        <p:sp>
          <p:nvSpPr>
            <p:cNvPr id="132131" name="Rectangle 26">
              <a:extLst>
                <a:ext uri="{FF2B5EF4-FFF2-40B4-BE49-F238E27FC236}">
                  <a16:creationId xmlns:a16="http://schemas.microsoft.com/office/drawing/2014/main" id="{ECE2FDDD-10DB-6441-B4A4-B82F1BAECDB5}"/>
                </a:ext>
              </a:extLst>
            </p:cNvPr>
            <p:cNvSpPr>
              <a:spLocks noChangeArrowheads="1"/>
            </p:cNvSpPr>
            <p:nvPr/>
          </p:nvSpPr>
          <p:spPr bwMode="auto">
            <a:xfrm>
              <a:off x="5120" y="2920"/>
              <a:ext cx="264"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@3</a:t>
              </a:r>
            </a:p>
          </p:txBody>
        </p:sp>
        <p:sp>
          <p:nvSpPr>
            <p:cNvPr id="132132" name="Rectangle 27">
              <a:extLst>
                <a:ext uri="{FF2B5EF4-FFF2-40B4-BE49-F238E27FC236}">
                  <a16:creationId xmlns:a16="http://schemas.microsoft.com/office/drawing/2014/main" id="{8D7621B0-DC74-5244-A067-D6AB59029E4F}"/>
                </a:ext>
              </a:extLst>
            </p:cNvPr>
            <p:cNvSpPr>
              <a:spLocks noChangeArrowheads="1"/>
            </p:cNvSpPr>
            <p:nvPr/>
          </p:nvSpPr>
          <p:spPr bwMode="auto">
            <a:xfrm>
              <a:off x="4832" y="2920"/>
              <a:ext cx="304"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@2</a:t>
              </a:r>
            </a:p>
          </p:txBody>
        </p:sp>
        <p:sp>
          <p:nvSpPr>
            <p:cNvPr id="132133" name="Rectangle 28">
              <a:extLst>
                <a:ext uri="{FF2B5EF4-FFF2-40B4-BE49-F238E27FC236}">
                  <a16:creationId xmlns:a16="http://schemas.microsoft.com/office/drawing/2014/main" id="{E31215E3-6066-1943-85B8-E92260CD4969}"/>
                </a:ext>
              </a:extLst>
            </p:cNvPr>
            <p:cNvSpPr>
              <a:spLocks noChangeArrowheads="1"/>
            </p:cNvSpPr>
            <p:nvPr/>
          </p:nvSpPr>
          <p:spPr bwMode="auto">
            <a:xfrm>
              <a:off x="4248" y="3024"/>
              <a:ext cx="288"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@4</a:t>
              </a:r>
            </a:p>
          </p:txBody>
        </p:sp>
        <p:sp>
          <p:nvSpPr>
            <p:cNvPr id="132134" name="Rectangle 29">
              <a:extLst>
                <a:ext uri="{FF2B5EF4-FFF2-40B4-BE49-F238E27FC236}">
                  <a16:creationId xmlns:a16="http://schemas.microsoft.com/office/drawing/2014/main" id="{69AA1A7E-D298-1140-A3F9-1FC1E67D7153}"/>
                </a:ext>
              </a:extLst>
            </p:cNvPr>
            <p:cNvSpPr>
              <a:spLocks noChangeArrowheads="1"/>
            </p:cNvSpPr>
            <p:nvPr/>
          </p:nvSpPr>
          <p:spPr bwMode="auto">
            <a:xfrm>
              <a:off x="3808" y="2920"/>
              <a:ext cx="336"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@3</a:t>
              </a:r>
            </a:p>
          </p:txBody>
        </p:sp>
        <p:sp>
          <p:nvSpPr>
            <p:cNvPr id="132135" name="Rectangle 30">
              <a:extLst>
                <a:ext uri="{FF2B5EF4-FFF2-40B4-BE49-F238E27FC236}">
                  <a16:creationId xmlns:a16="http://schemas.microsoft.com/office/drawing/2014/main" id="{F4E195F9-F060-A346-9E31-34D331CC731F}"/>
                </a:ext>
              </a:extLst>
            </p:cNvPr>
            <p:cNvSpPr>
              <a:spLocks noChangeArrowheads="1"/>
            </p:cNvSpPr>
            <p:nvPr/>
          </p:nvSpPr>
          <p:spPr bwMode="auto">
            <a:xfrm>
              <a:off x="3520" y="2920"/>
              <a:ext cx="232"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@2</a:t>
              </a:r>
            </a:p>
          </p:txBody>
        </p:sp>
        <p:sp>
          <p:nvSpPr>
            <p:cNvPr id="132136" name="Rectangle 31">
              <a:extLst>
                <a:ext uri="{FF2B5EF4-FFF2-40B4-BE49-F238E27FC236}">
                  <a16:creationId xmlns:a16="http://schemas.microsoft.com/office/drawing/2014/main" id="{4D7999E0-4ABF-0346-B3A2-C03A37949C04}"/>
                </a:ext>
              </a:extLst>
            </p:cNvPr>
            <p:cNvSpPr>
              <a:spLocks noChangeArrowheads="1"/>
            </p:cNvSpPr>
            <p:nvPr/>
          </p:nvSpPr>
          <p:spPr bwMode="auto">
            <a:xfrm>
              <a:off x="2960" y="3024"/>
              <a:ext cx="232"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@5</a:t>
              </a:r>
            </a:p>
          </p:txBody>
        </p:sp>
        <p:sp>
          <p:nvSpPr>
            <p:cNvPr id="132137" name="Rectangle 32">
              <a:extLst>
                <a:ext uri="{FF2B5EF4-FFF2-40B4-BE49-F238E27FC236}">
                  <a16:creationId xmlns:a16="http://schemas.microsoft.com/office/drawing/2014/main" id="{95168062-520F-7048-89B2-2258AB89422B}"/>
                </a:ext>
              </a:extLst>
            </p:cNvPr>
            <p:cNvSpPr>
              <a:spLocks noChangeArrowheads="1"/>
            </p:cNvSpPr>
            <p:nvPr/>
          </p:nvSpPr>
          <p:spPr bwMode="auto">
            <a:xfrm>
              <a:off x="2520" y="2920"/>
              <a:ext cx="288"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@3</a:t>
              </a:r>
            </a:p>
          </p:txBody>
        </p:sp>
        <p:sp>
          <p:nvSpPr>
            <p:cNvPr id="132138" name="Rectangle 33">
              <a:extLst>
                <a:ext uri="{FF2B5EF4-FFF2-40B4-BE49-F238E27FC236}">
                  <a16:creationId xmlns:a16="http://schemas.microsoft.com/office/drawing/2014/main" id="{B0A2D727-F936-EC41-B96A-828D62582506}"/>
                </a:ext>
              </a:extLst>
            </p:cNvPr>
            <p:cNvSpPr>
              <a:spLocks noChangeArrowheads="1"/>
            </p:cNvSpPr>
            <p:nvPr/>
          </p:nvSpPr>
          <p:spPr bwMode="auto">
            <a:xfrm>
              <a:off x="2232" y="2920"/>
              <a:ext cx="232"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@2</a:t>
              </a:r>
            </a:p>
          </p:txBody>
        </p:sp>
        <p:sp>
          <p:nvSpPr>
            <p:cNvPr id="132139" name="Rectangle 34">
              <a:extLst>
                <a:ext uri="{FF2B5EF4-FFF2-40B4-BE49-F238E27FC236}">
                  <a16:creationId xmlns:a16="http://schemas.microsoft.com/office/drawing/2014/main" id="{9142F65C-0F02-5E4D-BC56-1D0DB2364B6C}"/>
                </a:ext>
              </a:extLst>
            </p:cNvPr>
            <p:cNvSpPr>
              <a:spLocks noChangeArrowheads="1"/>
            </p:cNvSpPr>
            <p:nvPr/>
          </p:nvSpPr>
          <p:spPr bwMode="auto">
            <a:xfrm>
              <a:off x="1664" y="3016"/>
              <a:ext cx="248"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@5</a:t>
              </a:r>
            </a:p>
          </p:txBody>
        </p:sp>
        <p:sp>
          <p:nvSpPr>
            <p:cNvPr id="132140" name="Rectangle 35">
              <a:extLst>
                <a:ext uri="{FF2B5EF4-FFF2-40B4-BE49-F238E27FC236}">
                  <a16:creationId xmlns:a16="http://schemas.microsoft.com/office/drawing/2014/main" id="{28302D02-0C61-E044-AC5A-E52ABFE26B16}"/>
                </a:ext>
              </a:extLst>
            </p:cNvPr>
            <p:cNvSpPr>
              <a:spLocks noChangeArrowheads="1"/>
            </p:cNvSpPr>
            <p:nvPr/>
          </p:nvSpPr>
          <p:spPr bwMode="auto">
            <a:xfrm>
              <a:off x="1232" y="2912"/>
              <a:ext cx="368"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@3</a:t>
              </a:r>
            </a:p>
          </p:txBody>
        </p:sp>
        <p:sp>
          <p:nvSpPr>
            <p:cNvPr id="132141" name="Rectangle 36">
              <a:extLst>
                <a:ext uri="{FF2B5EF4-FFF2-40B4-BE49-F238E27FC236}">
                  <a16:creationId xmlns:a16="http://schemas.microsoft.com/office/drawing/2014/main" id="{6C68927B-E8F0-374E-9BFB-A1A5B8158080}"/>
                </a:ext>
              </a:extLst>
            </p:cNvPr>
            <p:cNvSpPr>
              <a:spLocks noChangeArrowheads="1"/>
            </p:cNvSpPr>
            <p:nvPr/>
          </p:nvSpPr>
          <p:spPr bwMode="auto">
            <a:xfrm>
              <a:off x="944" y="2920"/>
              <a:ext cx="240"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@2</a:t>
              </a:r>
            </a:p>
          </p:txBody>
        </p:sp>
        <p:sp>
          <p:nvSpPr>
            <p:cNvPr id="132142" name="Rectangle 37">
              <a:extLst>
                <a:ext uri="{FF2B5EF4-FFF2-40B4-BE49-F238E27FC236}">
                  <a16:creationId xmlns:a16="http://schemas.microsoft.com/office/drawing/2014/main" id="{62129A2D-1B6B-8A4F-9056-BFA38C88EFC7}"/>
                </a:ext>
              </a:extLst>
            </p:cNvPr>
            <p:cNvSpPr>
              <a:spLocks noChangeArrowheads="1"/>
            </p:cNvSpPr>
            <p:nvPr/>
          </p:nvSpPr>
          <p:spPr bwMode="auto">
            <a:xfrm>
              <a:off x="288" y="3512"/>
              <a:ext cx="272"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@5</a:t>
              </a:r>
            </a:p>
          </p:txBody>
        </p:sp>
        <p:sp>
          <p:nvSpPr>
            <p:cNvPr id="132143" name="Rectangle 38">
              <a:extLst>
                <a:ext uri="{FF2B5EF4-FFF2-40B4-BE49-F238E27FC236}">
                  <a16:creationId xmlns:a16="http://schemas.microsoft.com/office/drawing/2014/main" id="{014EF87A-312D-BD42-9731-0ECA83BDB6D7}"/>
                </a:ext>
              </a:extLst>
            </p:cNvPr>
            <p:cNvSpPr>
              <a:spLocks noChangeArrowheads="1"/>
            </p:cNvSpPr>
            <p:nvPr/>
          </p:nvSpPr>
          <p:spPr bwMode="auto">
            <a:xfrm>
              <a:off x="4408" y="3816"/>
              <a:ext cx="272"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@5</a:t>
              </a:r>
            </a:p>
          </p:txBody>
        </p:sp>
        <p:sp>
          <p:nvSpPr>
            <p:cNvPr id="132144" name="Rectangle 39">
              <a:extLst>
                <a:ext uri="{FF2B5EF4-FFF2-40B4-BE49-F238E27FC236}">
                  <a16:creationId xmlns:a16="http://schemas.microsoft.com/office/drawing/2014/main" id="{037B2992-DD53-FE41-8E7E-4E0F891909AD}"/>
                </a:ext>
              </a:extLst>
            </p:cNvPr>
            <p:cNvSpPr>
              <a:spLocks noChangeArrowheads="1"/>
            </p:cNvSpPr>
            <p:nvPr/>
          </p:nvSpPr>
          <p:spPr bwMode="auto">
            <a:xfrm>
              <a:off x="4112" y="3816"/>
              <a:ext cx="280"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@3</a:t>
              </a:r>
            </a:p>
          </p:txBody>
        </p:sp>
        <p:sp>
          <p:nvSpPr>
            <p:cNvPr id="132145" name="Rectangle 40">
              <a:extLst>
                <a:ext uri="{FF2B5EF4-FFF2-40B4-BE49-F238E27FC236}">
                  <a16:creationId xmlns:a16="http://schemas.microsoft.com/office/drawing/2014/main" id="{EB233977-24B1-134A-B50E-17819347E978}"/>
                </a:ext>
              </a:extLst>
            </p:cNvPr>
            <p:cNvSpPr>
              <a:spLocks noChangeArrowheads="1"/>
            </p:cNvSpPr>
            <p:nvPr/>
          </p:nvSpPr>
          <p:spPr bwMode="auto">
            <a:xfrm>
              <a:off x="5288" y="3512"/>
              <a:ext cx="384"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@0</a:t>
              </a:r>
            </a:p>
          </p:txBody>
        </p:sp>
        <p:sp>
          <p:nvSpPr>
            <p:cNvPr id="132146" name="Rectangle 41">
              <a:extLst>
                <a:ext uri="{FF2B5EF4-FFF2-40B4-BE49-F238E27FC236}">
                  <a16:creationId xmlns:a16="http://schemas.microsoft.com/office/drawing/2014/main" id="{B1468E28-2908-904B-AA82-1E0A3D31A923}"/>
                </a:ext>
              </a:extLst>
            </p:cNvPr>
            <p:cNvSpPr>
              <a:spLocks noChangeArrowheads="1"/>
            </p:cNvSpPr>
            <p:nvPr/>
          </p:nvSpPr>
          <p:spPr bwMode="auto">
            <a:xfrm>
              <a:off x="296" y="3408"/>
              <a:ext cx="344"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C16</a:t>
              </a:r>
            </a:p>
          </p:txBody>
        </p:sp>
        <p:sp>
          <p:nvSpPr>
            <p:cNvPr id="132147" name="Rectangle 42">
              <a:extLst>
                <a:ext uri="{FF2B5EF4-FFF2-40B4-BE49-F238E27FC236}">
                  <a16:creationId xmlns:a16="http://schemas.microsoft.com/office/drawing/2014/main" id="{316D4C2C-098D-8F4A-8E57-4C1366545EFD}"/>
                </a:ext>
              </a:extLst>
            </p:cNvPr>
            <p:cNvSpPr>
              <a:spLocks noChangeArrowheads="1"/>
            </p:cNvSpPr>
            <p:nvPr/>
          </p:nvSpPr>
          <p:spPr bwMode="auto">
            <a:xfrm>
              <a:off x="536" y="2080"/>
              <a:ext cx="504"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200">
                  <a:solidFill>
                    <a:srgbClr val="000000"/>
                  </a:solidFill>
                  <a:latin typeface="Tahoma" panose="020B0604030504040204" pitchFamily="34" charset="0"/>
                  <a:ea typeface="굴림" panose="020B0600000101010101" pitchFamily="34" charset="-127"/>
                </a:rPr>
                <a:t>A[15-12]</a:t>
              </a:r>
            </a:p>
          </p:txBody>
        </p:sp>
        <p:sp>
          <p:nvSpPr>
            <p:cNvPr id="132148" name="Rectangle 43">
              <a:extLst>
                <a:ext uri="{FF2B5EF4-FFF2-40B4-BE49-F238E27FC236}">
                  <a16:creationId xmlns:a16="http://schemas.microsoft.com/office/drawing/2014/main" id="{28526852-9FA7-4A41-A37B-371D3BB53E80}"/>
                </a:ext>
              </a:extLst>
            </p:cNvPr>
            <p:cNvSpPr>
              <a:spLocks noChangeArrowheads="1"/>
            </p:cNvSpPr>
            <p:nvPr/>
          </p:nvSpPr>
          <p:spPr bwMode="auto">
            <a:xfrm>
              <a:off x="912" y="2080"/>
              <a:ext cx="496"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r">
                <a:lnSpc>
                  <a:spcPts val="1200"/>
                </a:lnSpc>
                <a:spcBef>
                  <a:spcPct val="0"/>
                </a:spcBef>
                <a:buClrTx/>
                <a:buSzTx/>
                <a:buFontTx/>
                <a:buNone/>
              </a:pPr>
              <a:r>
                <a:rPr lang="en-US" altLang="ko-KR" sz="1200">
                  <a:solidFill>
                    <a:srgbClr val="000000"/>
                  </a:solidFill>
                  <a:latin typeface="Tahoma" panose="020B0604030504040204" pitchFamily="34" charset="0"/>
                  <a:ea typeface="굴림" panose="020B0600000101010101" pitchFamily="34" charset="-127"/>
                </a:rPr>
                <a:t>B[15-12]</a:t>
              </a:r>
            </a:p>
          </p:txBody>
        </p:sp>
        <p:sp>
          <p:nvSpPr>
            <p:cNvPr id="132149" name="Rectangle 44">
              <a:extLst>
                <a:ext uri="{FF2B5EF4-FFF2-40B4-BE49-F238E27FC236}">
                  <a16:creationId xmlns:a16="http://schemas.microsoft.com/office/drawing/2014/main" id="{A75809BF-C421-6B4D-8C33-93A5382302A5}"/>
                </a:ext>
              </a:extLst>
            </p:cNvPr>
            <p:cNvSpPr>
              <a:spLocks noChangeArrowheads="1"/>
            </p:cNvSpPr>
            <p:nvPr/>
          </p:nvSpPr>
          <p:spPr bwMode="auto">
            <a:xfrm>
              <a:off x="1464" y="2184"/>
              <a:ext cx="336"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C12</a:t>
              </a:r>
            </a:p>
          </p:txBody>
        </p:sp>
        <p:sp>
          <p:nvSpPr>
            <p:cNvPr id="132150" name="Rectangle 45">
              <a:extLst>
                <a:ext uri="{FF2B5EF4-FFF2-40B4-BE49-F238E27FC236}">
                  <a16:creationId xmlns:a16="http://schemas.microsoft.com/office/drawing/2014/main" id="{73B82850-7EC1-8B47-BACE-259E85DFA961}"/>
                </a:ext>
              </a:extLst>
            </p:cNvPr>
            <p:cNvSpPr>
              <a:spLocks noChangeArrowheads="1"/>
            </p:cNvSpPr>
            <p:nvPr/>
          </p:nvSpPr>
          <p:spPr bwMode="auto">
            <a:xfrm>
              <a:off x="440" y="2776"/>
              <a:ext cx="480"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S[15-12]</a:t>
              </a:r>
            </a:p>
          </p:txBody>
        </p:sp>
        <p:sp>
          <p:nvSpPr>
            <p:cNvPr id="132151" name="Rectangle 46">
              <a:extLst>
                <a:ext uri="{FF2B5EF4-FFF2-40B4-BE49-F238E27FC236}">
                  <a16:creationId xmlns:a16="http://schemas.microsoft.com/office/drawing/2014/main" id="{6228BB68-766A-3046-AA24-AA8F7AF8E906}"/>
                </a:ext>
              </a:extLst>
            </p:cNvPr>
            <p:cNvSpPr>
              <a:spLocks noChangeArrowheads="1"/>
            </p:cNvSpPr>
            <p:nvPr/>
          </p:nvSpPr>
          <p:spPr bwMode="auto">
            <a:xfrm>
              <a:off x="1824" y="2080"/>
              <a:ext cx="416"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A[11-8]</a:t>
              </a:r>
            </a:p>
          </p:txBody>
        </p:sp>
        <p:sp>
          <p:nvSpPr>
            <p:cNvPr id="132152" name="Rectangle 47">
              <a:extLst>
                <a:ext uri="{FF2B5EF4-FFF2-40B4-BE49-F238E27FC236}">
                  <a16:creationId xmlns:a16="http://schemas.microsoft.com/office/drawing/2014/main" id="{DF424715-2779-0D41-8024-C6D525ED7692}"/>
                </a:ext>
              </a:extLst>
            </p:cNvPr>
            <p:cNvSpPr>
              <a:spLocks noChangeArrowheads="1"/>
            </p:cNvSpPr>
            <p:nvPr/>
          </p:nvSpPr>
          <p:spPr bwMode="auto">
            <a:xfrm>
              <a:off x="2288" y="2080"/>
              <a:ext cx="408"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B[11-8]</a:t>
              </a:r>
            </a:p>
          </p:txBody>
        </p:sp>
        <p:sp>
          <p:nvSpPr>
            <p:cNvPr id="132153" name="Rectangle 48">
              <a:extLst>
                <a:ext uri="{FF2B5EF4-FFF2-40B4-BE49-F238E27FC236}">
                  <a16:creationId xmlns:a16="http://schemas.microsoft.com/office/drawing/2014/main" id="{C18B0C55-631B-A540-A89D-FD68AD9EBD25}"/>
                </a:ext>
              </a:extLst>
            </p:cNvPr>
            <p:cNvSpPr>
              <a:spLocks noChangeArrowheads="1"/>
            </p:cNvSpPr>
            <p:nvPr/>
          </p:nvSpPr>
          <p:spPr bwMode="auto">
            <a:xfrm>
              <a:off x="2768" y="2184"/>
              <a:ext cx="368"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C8</a:t>
              </a:r>
            </a:p>
          </p:txBody>
        </p:sp>
        <p:sp>
          <p:nvSpPr>
            <p:cNvPr id="132154" name="Rectangle 49">
              <a:extLst>
                <a:ext uri="{FF2B5EF4-FFF2-40B4-BE49-F238E27FC236}">
                  <a16:creationId xmlns:a16="http://schemas.microsoft.com/office/drawing/2014/main" id="{9A7AE9B6-6286-0F4B-8FCB-37B6959B744E}"/>
                </a:ext>
              </a:extLst>
            </p:cNvPr>
            <p:cNvSpPr>
              <a:spLocks noChangeArrowheads="1"/>
            </p:cNvSpPr>
            <p:nvPr/>
          </p:nvSpPr>
          <p:spPr bwMode="auto">
            <a:xfrm>
              <a:off x="1664" y="2776"/>
              <a:ext cx="600"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S[11-8]</a:t>
              </a:r>
            </a:p>
          </p:txBody>
        </p:sp>
        <p:sp>
          <p:nvSpPr>
            <p:cNvPr id="132155" name="Rectangle 50">
              <a:extLst>
                <a:ext uri="{FF2B5EF4-FFF2-40B4-BE49-F238E27FC236}">
                  <a16:creationId xmlns:a16="http://schemas.microsoft.com/office/drawing/2014/main" id="{4D4B949D-D25A-4C4A-A42D-60D7BA7615AB}"/>
                </a:ext>
              </a:extLst>
            </p:cNvPr>
            <p:cNvSpPr>
              <a:spLocks noChangeArrowheads="1"/>
            </p:cNvSpPr>
            <p:nvPr/>
          </p:nvSpPr>
          <p:spPr bwMode="auto">
            <a:xfrm>
              <a:off x="3112" y="2080"/>
              <a:ext cx="352"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A[7-4]</a:t>
              </a:r>
            </a:p>
          </p:txBody>
        </p:sp>
        <p:sp>
          <p:nvSpPr>
            <p:cNvPr id="132156" name="Rectangle 51">
              <a:extLst>
                <a:ext uri="{FF2B5EF4-FFF2-40B4-BE49-F238E27FC236}">
                  <a16:creationId xmlns:a16="http://schemas.microsoft.com/office/drawing/2014/main" id="{FC7D7747-062D-434F-A67B-A71E2E4C15C9}"/>
                </a:ext>
              </a:extLst>
            </p:cNvPr>
            <p:cNvSpPr>
              <a:spLocks noChangeArrowheads="1"/>
            </p:cNvSpPr>
            <p:nvPr/>
          </p:nvSpPr>
          <p:spPr bwMode="auto">
            <a:xfrm>
              <a:off x="3624" y="2080"/>
              <a:ext cx="360"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B[7-4]</a:t>
              </a:r>
            </a:p>
          </p:txBody>
        </p:sp>
        <p:sp>
          <p:nvSpPr>
            <p:cNvPr id="132157" name="Rectangle 52">
              <a:extLst>
                <a:ext uri="{FF2B5EF4-FFF2-40B4-BE49-F238E27FC236}">
                  <a16:creationId xmlns:a16="http://schemas.microsoft.com/office/drawing/2014/main" id="{C99D8293-A101-264B-966E-9BFEB03FAAB9}"/>
                </a:ext>
              </a:extLst>
            </p:cNvPr>
            <p:cNvSpPr>
              <a:spLocks noChangeArrowheads="1"/>
            </p:cNvSpPr>
            <p:nvPr/>
          </p:nvSpPr>
          <p:spPr bwMode="auto">
            <a:xfrm>
              <a:off x="4056" y="2184"/>
              <a:ext cx="296"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C4</a:t>
              </a:r>
            </a:p>
          </p:txBody>
        </p:sp>
        <p:sp>
          <p:nvSpPr>
            <p:cNvPr id="132158" name="Rectangle 53">
              <a:extLst>
                <a:ext uri="{FF2B5EF4-FFF2-40B4-BE49-F238E27FC236}">
                  <a16:creationId xmlns:a16="http://schemas.microsoft.com/office/drawing/2014/main" id="{C5BFEE02-5309-F84E-99C6-0D8AAC95BF24}"/>
                </a:ext>
              </a:extLst>
            </p:cNvPr>
            <p:cNvSpPr>
              <a:spLocks noChangeArrowheads="1"/>
            </p:cNvSpPr>
            <p:nvPr/>
          </p:nvSpPr>
          <p:spPr bwMode="auto">
            <a:xfrm>
              <a:off x="3024" y="2776"/>
              <a:ext cx="456"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S[7-4]</a:t>
              </a:r>
            </a:p>
          </p:txBody>
        </p:sp>
        <p:sp>
          <p:nvSpPr>
            <p:cNvPr id="132159" name="Rectangle 54">
              <a:extLst>
                <a:ext uri="{FF2B5EF4-FFF2-40B4-BE49-F238E27FC236}">
                  <a16:creationId xmlns:a16="http://schemas.microsoft.com/office/drawing/2014/main" id="{C39680E8-455A-B548-B573-2EA08D435913}"/>
                </a:ext>
              </a:extLst>
            </p:cNvPr>
            <p:cNvSpPr>
              <a:spLocks noChangeArrowheads="1"/>
            </p:cNvSpPr>
            <p:nvPr/>
          </p:nvSpPr>
          <p:spPr bwMode="auto">
            <a:xfrm>
              <a:off x="3096" y="2880"/>
              <a:ext cx="312"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@7</a:t>
              </a:r>
            </a:p>
          </p:txBody>
        </p:sp>
        <p:sp>
          <p:nvSpPr>
            <p:cNvPr id="132160" name="Rectangle 55">
              <a:extLst>
                <a:ext uri="{FF2B5EF4-FFF2-40B4-BE49-F238E27FC236}">
                  <a16:creationId xmlns:a16="http://schemas.microsoft.com/office/drawing/2014/main" id="{09D7862F-D09C-F546-BDD7-B3BE74186E59}"/>
                </a:ext>
              </a:extLst>
            </p:cNvPr>
            <p:cNvSpPr>
              <a:spLocks noChangeArrowheads="1"/>
            </p:cNvSpPr>
            <p:nvPr/>
          </p:nvSpPr>
          <p:spPr bwMode="auto">
            <a:xfrm>
              <a:off x="1792" y="2872"/>
              <a:ext cx="344"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@8</a:t>
              </a:r>
            </a:p>
          </p:txBody>
        </p:sp>
        <p:sp>
          <p:nvSpPr>
            <p:cNvPr id="132161" name="Rectangle 56">
              <a:extLst>
                <a:ext uri="{FF2B5EF4-FFF2-40B4-BE49-F238E27FC236}">
                  <a16:creationId xmlns:a16="http://schemas.microsoft.com/office/drawing/2014/main" id="{020E6D0A-708A-5344-BD0E-841D75A72437}"/>
                </a:ext>
              </a:extLst>
            </p:cNvPr>
            <p:cNvSpPr>
              <a:spLocks noChangeArrowheads="1"/>
            </p:cNvSpPr>
            <p:nvPr/>
          </p:nvSpPr>
          <p:spPr bwMode="auto">
            <a:xfrm>
              <a:off x="536" y="2880"/>
              <a:ext cx="288"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@8</a:t>
              </a:r>
            </a:p>
          </p:txBody>
        </p:sp>
        <p:sp>
          <p:nvSpPr>
            <p:cNvPr id="132162" name="Rectangle 57">
              <a:extLst>
                <a:ext uri="{FF2B5EF4-FFF2-40B4-BE49-F238E27FC236}">
                  <a16:creationId xmlns:a16="http://schemas.microsoft.com/office/drawing/2014/main" id="{4395C2C1-6D93-7644-9E5E-545DC82C864E}"/>
                </a:ext>
              </a:extLst>
            </p:cNvPr>
            <p:cNvSpPr>
              <a:spLocks noChangeArrowheads="1"/>
            </p:cNvSpPr>
            <p:nvPr/>
          </p:nvSpPr>
          <p:spPr bwMode="auto">
            <a:xfrm>
              <a:off x="4424" y="2080"/>
              <a:ext cx="408"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A[3-0]</a:t>
              </a:r>
            </a:p>
          </p:txBody>
        </p:sp>
        <p:sp>
          <p:nvSpPr>
            <p:cNvPr id="132163" name="Rectangle 58">
              <a:extLst>
                <a:ext uri="{FF2B5EF4-FFF2-40B4-BE49-F238E27FC236}">
                  <a16:creationId xmlns:a16="http://schemas.microsoft.com/office/drawing/2014/main" id="{70314820-AA8A-754C-8A1E-398B4C065813}"/>
                </a:ext>
              </a:extLst>
            </p:cNvPr>
            <p:cNvSpPr>
              <a:spLocks noChangeArrowheads="1"/>
            </p:cNvSpPr>
            <p:nvPr/>
          </p:nvSpPr>
          <p:spPr bwMode="auto">
            <a:xfrm>
              <a:off x="4912" y="2080"/>
              <a:ext cx="384"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B[3-0]</a:t>
              </a:r>
            </a:p>
          </p:txBody>
        </p:sp>
        <p:sp>
          <p:nvSpPr>
            <p:cNvPr id="132164" name="Rectangle 59">
              <a:extLst>
                <a:ext uri="{FF2B5EF4-FFF2-40B4-BE49-F238E27FC236}">
                  <a16:creationId xmlns:a16="http://schemas.microsoft.com/office/drawing/2014/main" id="{BDD3B8C7-C34E-334B-85D4-F2B625A55D2E}"/>
                </a:ext>
              </a:extLst>
            </p:cNvPr>
            <p:cNvSpPr>
              <a:spLocks noChangeArrowheads="1"/>
            </p:cNvSpPr>
            <p:nvPr/>
          </p:nvSpPr>
          <p:spPr bwMode="auto">
            <a:xfrm>
              <a:off x="5368" y="2184"/>
              <a:ext cx="208"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C0</a:t>
              </a:r>
            </a:p>
          </p:txBody>
        </p:sp>
        <p:sp>
          <p:nvSpPr>
            <p:cNvPr id="132165" name="Rectangle 60">
              <a:extLst>
                <a:ext uri="{FF2B5EF4-FFF2-40B4-BE49-F238E27FC236}">
                  <a16:creationId xmlns:a16="http://schemas.microsoft.com/office/drawing/2014/main" id="{1A577427-9CDC-BA4B-92BC-5093BA135E70}"/>
                </a:ext>
              </a:extLst>
            </p:cNvPr>
            <p:cNvSpPr>
              <a:spLocks noChangeArrowheads="1"/>
            </p:cNvSpPr>
            <p:nvPr/>
          </p:nvSpPr>
          <p:spPr bwMode="auto">
            <a:xfrm>
              <a:off x="4376" y="2776"/>
              <a:ext cx="384"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S[3-0]</a:t>
              </a:r>
            </a:p>
          </p:txBody>
        </p:sp>
        <p:sp>
          <p:nvSpPr>
            <p:cNvPr id="132166" name="Rectangle 61">
              <a:extLst>
                <a:ext uri="{FF2B5EF4-FFF2-40B4-BE49-F238E27FC236}">
                  <a16:creationId xmlns:a16="http://schemas.microsoft.com/office/drawing/2014/main" id="{24AFA61C-7556-1F43-8357-E883395B7AC6}"/>
                </a:ext>
              </a:extLst>
            </p:cNvPr>
            <p:cNvSpPr>
              <a:spLocks noChangeArrowheads="1"/>
            </p:cNvSpPr>
            <p:nvPr/>
          </p:nvSpPr>
          <p:spPr bwMode="auto">
            <a:xfrm>
              <a:off x="5360" y="2288"/>
              <a:ext cx="232"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@0</a:t>
              </a:r>
            </a:p>
          </p:txBody>
        </p:sp>
        <p:sp>
          <p:nvSpPr>
            <p:cNvPr id="132167" name="Rectangle 62">
              <a:extLst>
                <a:ext uri="{FF2B5EF4-FFF2-40B4-BE49-F238E27FC236}">
                  <a16:creationId xmlns:a16="http://schemas.microsoft.com/office/drawing/2014/main" id="{6FEEA21C-4A06-874C-AACC-78962E2208CA}"/>
                </a:ext>
              </a:extLst>
            </p:cNvPr>
            <p:cNvSpPr>
              <a:spLocks noChangeArrowheads="1"/>
            </p:cNvSpPr>
            <p:nvPr/>
          </p:nvSpPr>
          <p:spPr bwMode="auto">
            <a:xfrm>
              <a:off x="4432" y="2880"/>
              <a:ext cx="280"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@4</a:t>
              </a:r>
            </a:p>
          </p:txBody>
        </p:sp>
        <p:grpSp>
          <p:nvGrpSpPr>
            <p:cNvPr id="132168" name="Group 79">
              <a:extLst>
                <a:ext uri="{FF2B5EF4-FFF2-40B4-BE49-F238E27FC236}">
                  <a16:creationId xmlns:a16="http://schemas.microsoft.com/office/drawing/2014/main" id="{3A3100F8-6418-3544-BB43-02CF1D119B0A}"/>
                </a:ext>
              </a:extLst>
            </p:cNvPr>
            <p:cNvGrpSpPr>
              <a:grpSpLocks/>
            </p:cNvGrpSpPr>
            <p:nvPr/>
          </p:nvGrpSpPr>
          <p:grpSpPr bwMode="auto">
            <a:xfrm>
              <a:off x="4424" y="1788"/>
              <a:ext cx="1148" cy="1016"/>
              <a:chOff x="4424" y="1588"/>
              <a:chExt cx="1148" cy="1016"/>
            </a:xfrm>
          </p:grpSpPr>
          <p:sp>
            <p:nvSpPr>
              <p:cNvPr id="132236" name="Line 63">
                <a:extLst>
                  <a:ext uri="{FF2B5EF4-FFF2-40B4-BE49-F238E27FC236}">
                    <a16:creationId xmlns:a16="http://schemas.microsoft.com/office/drawing/2014/main" id="{A3BAE47D-E9C7-264E-B55B-E2A36D2EA2BB}"/>
                  </a:ext>
                </a:extLst>
              </p:cNvPr>
              <p:cNvSpPr>
                <a:spLocks noChangeShapeType="1"/>
              </p:cNvSpPr>
              <p:nvPr/>
            </p:nvSpPr>
            <p:spPr bwMode="auto">
              <a:xfrm flipV="1">
                <a:off x="4516" y="1660"/>
                <a:ext cx="112" cy="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2237" name="Line 64">
                <a:extLst>
                  <a:ext uri="{FF2B5EF4-FFF2-40B4-BE49-F238E27FC236}">
                    <a16:creationId xmlns:a16="http://schemas.microsoft.com/office/drawing/2014/main" id="{426B0D85-1901-674E-A4F6-0A7F48DBE1EF}"/>
                  </a:ext>
                </a:extLst>
              </p:cNvPr>
              <p:cNvSpPr>
                <a:spLocks noChangeShapeType="1"/>
              </p:cNvSpPr>
              <p:nvPr/>
            </p:nvSpPr>
            <p:spPr bwMode="auto">
              <a:xfrm flipV="1">
                <a:off x="5092" y="1660"/>
                <a:ext cx="112" cy="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2238" name="Line 65">
                <a:extLst>
                  <a:ext uri="{FF2B5EF4-FFF2-40B4-BE49-F238E27FC236}">
                    <a16:creationId xmlns:a16="http://schemas.microsoft.com/office/drawing/2014/main" id="{6D9F53AB-23C3-4841-947E-73371AF6F246}"/>
                  </a:ext>
                </a:extLst>
              </p:cNvPr>
              <p:cNvSpPr>
                <a:spLocks noChangeShapeType="1"/>
              </p:cNvSpPr>
              <p:nvPr/>
            </p:nvSpPr>
            <p:spPr bwMode="auto">
              <a:xfrm flipV="1">
                <a:off x="4508" y="2364"/>
                <a:ext cx="120" cy="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2239" name="Rectangle 66">
                <a:extLst>
                  <a:ext uri="{FF2B5EF4-FFF2-40B4-BE49-F238E27FC236}">
                    <a16:creationId xmlns:a16="http://schemas.microsoft.com/office/drawing/2014/main" id="{19DF75F5-14CC-8B47-9F79-C54EDB6D95F8}"/>
                  </a:ext>
                </a:extLst>
              </p:cNvPr>
              <p:cNvSpPr>
                <a:spLocks noChangeArrowheads="1"/>
              </p:cNvSpPr>
              <p:nvPr/>
            </p:nvSpPr>
            <p:spPr bwMode="auto">
              <a:xfrm>
                <a:off x="4432" y="1632"/>
                <a:ext cx="144"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4</a:t>
                </a:r>
              </a:p>
            </p:txBody>
          </p:sp>
          <p:sp>
            <p:nvSpPr>
              <p:cNvPr id="132240" name="Rectangle 67">
                <a:extLst>
                  <a:ext uri="{FF2B5EF4-FFF2-40B4-BE49-F238E27FC236}">
                    <a16:creationId xmlns:a16="http://schemas.microsoft.com/office/drawing/2014/main" id="{6DEDA3A4-F853-FD40-A938-34E2337A79D2}"/>
                  </a:ext>
                </a:extLst>
              </p:cNvPr>
              <p:cNvSpPr>
                <a:spLocks noChangeArrowheads="1"/>
              </p:cNvSpPr>
              <p:nvPr/>
            </p:nvSpPr>
            <p:spPr bwMode="auto">
              <a:xfrm>
                <a:off x="5008" y="1624"/>
                <a:ext cx="144"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4</a:t>
                </a:r>
              </a:p>
            </p:txBody>
          </p:sp>
          <p:sp>
            <p:nvSpPr>
              <p:cNvPr id="132241" name="Rectangle 68">
                <a:extLst>
                  <a:ext uri="{FF2B5EF4-FFF2-40B4-BE49-F238E27FC236}">
                    <a16:creationId xmlns:a16="http://schemas.microsoft.com/office/drawing/2014/main" id="{54E73583-8CAB-3C44-912A-96913CD6A5DD}"/>
                  </a:ext>
                </a:extLst>
              </p:cNvPr>
              <p:cNvSpPr>
                <a:spLocks noChangeArrowheads="1"/>
              </p:cNvSpPr>
              <p:nvPr/>
            </p:nvSpPr>
            <p:spPr bwMode="auto">
              <a:xfrm>
                <a:off x="4424" y="2336"/>
                <a:ext cx="144"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4</a:t>
                </a:r>
              </a:p>
            </p:txBody>
          </p:sp>
          <p:sp>
            <p:nvSpPr>
              <p:cNvPr id="132242" name="Rectangle 69">
                <a:extLst>
                  <a:ext uri="{FF2B5EF4-FFF2-40B4-BE49-F238E27FC236}">
                    <a16:creationId xmlns:a16="http://schemas.microsoft.com/office/drawing/2014/main" id="{87040EB1-AFE7-BF44-8C4A-A8475B775531}"/>
                  </a:ext>
                </a:extLst>
              </p:cNvPr>
              <p:cNvSpPr>
                <a:spLocks noChangeArrowheads="1"/>
              </p:cNvSpPr>
              <p:nvPr/>
            </p:nvSpPr>
            <p:spPr bwMode="auto">
              <a:xfrm>
                <a:off x="4800" y="2192"/>
                <a:ext cx="152"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400">
                    <a:solidFill>
                      <a:srgbClr val="FF00FF"/>
                    </a:solidFill>
                    <a:latin typeface="Tahoma" panose="020B0604030504040204" pitchFamily="34" charset="0"/>
                    <a:ea typeface="굴림" panose="020B0600000101010101" pitchFamily="34" charset="-127"/>
                  </a:rPr>
                  <a:t>P</a:t>
                </a:r>
              </a:p>
            </p:txBody>
          </p:sp>
          <p:sp>
            <p:nvSpPr>
              <p:cNvPr id="132243" name="Rectangle 70">
                <a:extLst>
                  <a:ext uri="{FF2B5EF4-FFF2-40B4-BE49-F238E27FC236}">
                    <a16:creationId xmlns:a16="http://schemas.microsoft.com/office/drawing/2014/main" id="{D9B0812C-0681-1446-BB35-E44F0A2BD376}"/>
                  </a:ext>
                </a:extLst>
              </p:cNvPr>
              <p:cNvSpPr>
                <a:spLocks noChangeArrowheads="1"/>
              </p:cNvSpPr>
              <p:nvPr/>
            </p:nvSpPr>
            <p:spPr bwMode="auto">
              <a:xfrm>
                <a:off x="5072" y="2192"/>
                <a:ext cx="168"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400">
                    <a:solidFill>
                      <a:srgbClr val="FF00FF"/>
                    </a:solidFill>
                    <a:latin typeface="Tahoma" panose="020B0604030504040204" pitchFamily="34" charset="0"/>
                    <a:ea typeface="굴림" panose="020B0600000101010101" pitchFamily="34" charset="-127"/>
                  </a:rPr>
                  <a:t>G</a:t>
                </a:r>
              </a:p>
            </p:txBody>
          </p:sp>
          <p:sp>
            <p:nvSpPr>
              <p:cNvPr id="132244" name="Rectangle 71">
                <a:extLst>
                  <a:ext uri="{FF2B5EF4-FFF2-40B4-BE49-F238E27FC236}">
                    <a16:creationId xmlns:a16="http://schemas.microsoft.com/office/drawing/2014/main" id="{3F558D0F-F845-A84F-9B3C-DC376D29F6C7}"/>
                  </a:ext>
                </a:extLst>
              </p:cNvPr>
              <p:cNvSpPr>
                <a:spLocks noChangeArrowheads="1"/>
              </p:cNvSpPr>
              <p:nvPr/>
            </p:nvSpPr>
            <p:spPr bwMode="auto">
              <a:xfrm>
                <a:off x="4428" y="1884"/>
                <a:ext cx="864" cy="432"/>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ea typeface="굴림" panose="020B0600000101010101" pitchFamily="34" charset="-127"/>
                </a:endParaRPr>
              </a:p>
            </p:txBody>
          </p:sp>
          <p:sp>
            <p:nvSpPr>
              <p:cNvPr id="132245" name="Line 72">
                <a:extLst>
                  <a:ext uri="{FF2B5EF4-FFF2-40B4-BE49-F238E27FC236}">
                    <a16:creationId xmlns:a16="http://schemas.microsoft.com/office/drawing/2014/main" id="{6C06E0C0-668A-FB45-BA8E-F106674475DF}"/>
                  </a:ext>
                </a:extLst>
              </p:cNvPr>
              <p:cNvSpPr>
                <a:spLocks noChangeShapeType="1"/>
              </p:cNvSpPr>
              <p:nvPr/>
            </p:nvSpPr>
            <p:spPr bwMode="auto">
              <a:xfrm>
                <a:off x="5292" y="2096"/>
                <a:ext cx="280" cy="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2246" name="Line 73">
                <a:extLst>
                  <a:ext uri="{FF2B5EF4-FFF2-40B4-BE49-F238E27FC236}">
                    <a16:creationId xmlns:a16="http://schemas.microsoft.com/office/drawing/2014/main" id="{EB3FAA02-B193-4347-879E-C3A441E23645}"/>
                  </a:ext>
                </a:extLst>
              </p:cNvPr>
              <p:cNvSpPr>
                <a:spLocks noChangeShapeType="1"/>
              </p:cNvSpPr>
              <p:nvPr/>
            </p:nvSpPr>
            <p:spPr bwMode="auto">
              <a:xfrm flipV="1">
                <a:off x="4568" y="1588"/>
                <a:ext cx="0" cy="296"/>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2247" name="Line 74">
                <a:extLst>
                  <a:ext uri="{FF2B5EF4-FFF2-40B4-BE49-F238E27FC236}">
                    <a16:creationId xmlns:a16="http://schemas.microsoft.com/office/drawing/2014/main" id="{D21D07A6-3651-8545-A80E-BC7DD2B0997B}"/>
                  </a:ext>
                </a:extLst>
              </p:cNvPr>
              <p:cNvSpPr>
                <a:spLocks noChangeShapeType="1"/>
              </p:cNvSpPr>
              <p:nvPr/>
            </p:nvSpPr>
            <p:spPr bwMode="auto">
              <a:xfrm flipV="1">
                <a:off x="5144" y="1588"/>
                <a:ext cx="0" cy="296"/>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2248" name="Line 75">
                <a:extLst>
                  <a:ext uri="{FF2B5EF4-FFF2-40B4-BE49-F238E27FC236}">
                    <a16:creationId xmlns:a16="http://schemas.microsoft.com/office/drawing/2014/main" id="{2689DB2D-70BA-2048-965B-0DFAD7586E5F}"/>
                  </a:ext>
                </a:extLst>
              </p:cNvPr>
              <p:cNvSpPr>
                <a:spLocks noChangeShapeType="1"/>
              </p:cNvSpPr>
              <p:nvPr/>
            </p:nvSpPr>
            <p:spPr bwMode="auto">
              <a:xfrm flipV="1">
                <a:off x="4568" y="2308"/>
                <a:ext cx="0" cy="296"/>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2249" name="Line 76">
                <a:extLst>
                  <a:ext uri="{FF2B5EF4-FFF2-40B4-BE49-F238E27FC236}">
                    <a16:creationId xmlns:a16="http://schemas.microsoft.com/office/drawing/2014/main" id="{E18E6CB2-3AF9-8345-A576-12E6D73EB09B}"/>
                  </a:ext>
                </a:extLst>
              </p:cNvPr>
              <p:cNvSpPr>
                <a:spLocks noChangeShapeType="1"/>
              </p:cNvSpPr>
              <p:nvPr/>
            </p:nvSpPr>
            <p:spPr bwMode="auto">
              <a:xfrm flipV="1">
                <a:off x="5144" y="2308"/>
                <a:ext cx="0" cy="296"/>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2250" name="Line 77">
                <a:extLst>
                  <a:ext uri="{FF2B5EF4-FFF2-40B4-BE49-F238E27FC236}">
                    <a16:creationId xmlns:a16="http://schemas.microsoft.com/office/drawing/2014/main" id="{A8735247-FD9F-394B-8FB2-5FA60B4E8FBC}"/>
                  </a:ext>
                </a:extLst>
              </p:cNvPr>
              <p:cNvSpPr>
                <a:spLocks noChangeShapeType="1"/>
              </p:cNvSpPr>
              <p:nvPr/>
            </p:nvSpPr>
            <p:spPr bwMode="auto">
              <a:xfrm flipV="1">
                <a:off x="4856" y="2308"/>
                <a:ext cx="0" cy="296"/>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2251" name="Rectangle 78">
                <a:extLst>
                  <a:ext uri="{FF2B5EF4-FFF2-40B4-BE49-F238E27FC236}">
                    <a16:creationId xmlns:a16="http://schemas.microsoft.com/office/drawing/2014/main" id="{5EAE4418-2692-C649-BA17-D8707AC1BD6C}"/>
                  </a:ext>
                </a:extLst>
              </p:cNvPr>
              <p:cNvSpPr>
                <a:spLocks noChangeArrowheads="1"/>
              </p:cNvSpPr>
              <p:nvPr/>
            </p:nvSpPr>
            <p:spPr bwMode="auto">
              <a:xfrm>
                <a:off x="4592" y="2040"/>
                <a:ext cx="552"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4-bit Adder</a:t>
                </a:r>
              </a:p>
            </p:txBody>
          </p:sp>
        </p:grpSp>
        <p:grpSp>
          <p:nvGrpSpPr>
            <p:cNvPr id="132169" name="Group 96">
              <a:extLst>
                <a:ext uri="{FF2B5EF4-FFF2-40B4-BE49-F238E27FC236}">
                  <a16:creationId xmlns:a16="http://schemas.microsoft.com/office/drawing/2014/main" id="{139A4065-C38D-714E-A4EB-C36D0086E58F}"/>
                </a:ext>
              </a:extLst>
            </p:cNvPr>
            <p:cNvGrpSpPr>
              <a:grpSpLocks/>
            </p:cNvGrpSpPr>
            <p:nvPr/>
          </p:nvGrpSpPr>
          <p:grpSpPr bwMode="auto">
            <a:xfrm>
              <a:off x="3112" y="1788"/>
              <a:ext cx="1148" cy="1016"/>
              <a:chOff x="3112" y="1588"/>
              <a:chExt cx="1148" cy="1016"/>
            </a:xfrm>
          </p:grpSpPr>
          <p:sp>
            <p:nvSpPr>
              <p:cNvPr id="132220" name="Line 80">
                <a:extLst>
                  <a:ext uri="{FF2B5EF4-FFF2-40B4-BE49-F238E27FC236}">
                    <a16:creationId xmlns:a16="http://schemas.microsoft.com/office/drawing/2014/main" id="{10C4DA7A-9BB8-6447-B38E-1F6A3694C4E3}"/>
                  </a:ext>
                </a:extLst>
              </p:cNvPr>
              <p:cNvSpPr>
                <a:spLocks noChangeShapeType="1"/>
              </p:cNvSpPr>
              <p:nvPr/>
            </p:nvSpPr>
            <p:spPr bwMode="auto">
              <a:xfrm flipV="1">
                <a:off x="3204" y="1660"/>
                <a:ext cx="112" cy="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2221" name="Line 81">
                <a:extLst>
                  <a:ext uri="{FF2B5EF4-FFF2-40B4-BE49-F238E27FC236}">
                    <a16:creationId xmlns:a16="http://schemas.microsoft.com/office/drawing/2014/main" id="{6436F5C3-70C4-C74F-93CE-C7D31AA4820B}"/>
                  </a:ext>
                </a:extLst>
              </p:cNvPr>
              <p:cNvSpPr>
                <a:spLocks noChangeShapeType="1"/>
              </p:cNvSpPr>
              <p:nvPr/>
            </p:nvSpPr>
            <p:spPr bwMode="auto">
              <a:xfrm flipV="1">
                <a:off x="3780" y="1660"/>
                <a:ext cx="112" cy="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2222" name="Line 82">
                <a:extLst>
                  <a:ext uri="{FF2B5EF4-FFF2-40B4-BE49-F238E27FC236}">
                    <a16:creationId xmlns:a16="http://schemas.microsoft.com/office/drawing/2014/main" id="{BA1F73A8-150B-9E43-BFC4-DAF7023684EF}"/>
                  </a:ext>
                </a:extLst>
              </p:cNvPr>
              <p:cNvSpPr>
                <a:spLocks noChangeShapeType="1"/>
              </p:cNvSpPr>
              <p:nvPr/>
            </p:nvSpPr>
            <p:spPr bwMode="auto">
              <a:xfrm flipV="1">
                <a:off x="3196" y="2364"/>
                <a:ext cx="120" cy="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2223" name="Rectangle 83">
                <a:extLst>
                  <a:ext uri="{FF2B5EF4-FFF2-40B4-BE49-F238E27FC236}">
                    <a16:creationId xmlns:a16="http://schemas.microsoft.com/office/drawing/2014/main" id="{1BDC8501-EA12-C04E-B3F0-6FA1BBA119C0}"/>
                  </a:ext>
                </a:extLst>
              </p:cNvPr>
              <p:cNvSpPr>
                <a:spLocks noChangeArrowheads="1"/>
              </p:cNvSpPr>
              <p:nvPr/>
            </p:nvSpPr>
            <p:spPr bwMode="auto">
              <a:xfrm>
                <a:off x="3120" y="1632"/>
                <a:ext cx="144"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4</a:t>
                </a:r>
              </a:p>
            </p:txBody>
          </p:sp>
          <p:sp>
            <p:nvSpPr>
              <p:cNvPr id="132224" name="Rectangle 84">
                <a:extLst>
                  <a:ext uri="{FF2B5EF4-FFF2-40B4-BE49-F238E27FC236}">
                    <a16:creationId xmlns:a16="http://schemas.microsoft.com/office/drawing/2014/main" id="{E4196034-E67D-5C41-85FB-497CA0F7003E}"/>
                  </a:ext>
                </a:extLst>
              </p:cNvPr>
              <p:cNvSpPr>
                <a:spLocks noChangeArrowheads="1"/>
              </p:cNvSpPr>
              <p:nvPr/>
            </p:nvSpPr>
            <p:spPr bwMode="auto">
              <a:xfrm>
                <a:off x="3696" y="1624"/>
                <a:ext cx="144"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4</a:t>
                </a:r>
              </a:p>
            </p:txBody>
          </p:sp>
          <p:sp>
            <p:nvSpPr>
              <p:cNvPr id="132225" name="Rectangle 85">
                <a:extLst>
                  <a:ext uri="{FF2B5EF4-FFF2-40B4-BE49-F238E27FC236}">
                    <a16:creationId xmlns:a16="http://schemas.microsoft.com/office/drawing/2014/main" id="{F8ED1DD2-BE7A-A64B-88FD-43051032C2A4}"/>
                  </a:ext>
                </a:extLst>
              </p:cNvPr>
              <p:cNvSpPr>
                <a:spLocks noChangeArrowheads="1"/>
              </p:cNvSpPr>
              <p:nvPr/>
            </p:nvSpPr>
            <p:spPr bwMode="auto">
              <a:xfrm>
                <a:off x="3112" y="2336"/>
                <a:ext cx="144"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4</a:t>
                </a:r>
              </a:p>
            </p:txBody>
          </p:sp>
          <p:sp>
            <p:nvSpPr>
              <p:cNvPr id="132226" name="Rectangle 86">
                <a:extLst>
                  <a:ext uri="{FF2B5EF4-FFF2-40B4-BE49-F238E27FC236}">
                    <a16:creationId xmlns:a16="http://schemas.microsoft.com/office/drawing/2014/main" id="{1E578B55-745E-C144-8FFF-5345D563A40D}"/>
                  </a:ext>
                </a:extLst>
              </p:cNvPr>
              <p:cNvSpPr>
                <a:spLocks noChangeArrowheads="1"/>
              </p:cNvSpPr>
              <p:nvPr/>
            </p:nvSpPr>
            <p:spPr bwMode="auto">
              <a:xfrm>
                <a:off x="3488" y="2192"/>
                <a:ext cx="152"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P</a:t>
                </a:r>
              </a:p>
            </p:txBody>
          </p:sp>
          <p:sp>
            <p:nvSpPr>
              <p:cNvPr id="132227" name="Rectangle 87">
                <a:extLst>
                  <a:ext uri="{FF2B5EF4-FFF2-40B4-BE49-F238E27FC236}">
                    <a16:creationId xmlns:a16="http://schemas.microsoft.com/office/drawing/2014/main" id="{1835C6B9-E8E7-744E-A899-C4F38301E928}"/>
                  </a:ext>
                </a:extLst>
              </p:cNvPr>
              <p:cNvSpPr>
                <a:spLocks noChangeArrowheads="1"/>
              </p:cNvSpPr>
              <p:nvPr/>
            </p:nvSpPr>
            <p:spPr bwMode="auto">
              <a:xfrm>
                <a:off x="3760" y="2192"/>
                <a:ext cx="168"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G</a:t>
                </a:r>
              </a:p>
            </p:txBody>
          </p:sp>
          <p:sp>
            <p:nvSpPr>
              <p:cNvPr id="132228" name="Rectangle 88">
                <a:extLst>
                  <a:ext uri="{FF2B5EF4-FFF2-40B4-BE49-F238E27FC236}">
                    <a16:creationId xmlns:a16="http://schemas.microsoft.com/office/drawing/2014/main" id="{B768BC67-0328-A34F-9146-08A9A1950E3C}"/>
                  </a:ext>
                </a:extLst>
              </p:cNvPr>
              <p:cNvSpPr>
                <a:spLocks noChangeArrowheads="1"/>
              </p:cNvSpPr>
              <p:nvPr/>
            </p:nvSpPr>
            <p:spPr bwMode="auto">
              <a:xfrm>
                <a:off x="3116" y="1884"/>
                <a:ext cx="864" cy="432"/>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ea typeface="굴림" panose="020B0600000101010101" pitchFamily="34" charset="-127"/>
                </a:endParaRPr>
              </a:p>
            </p:txBody>
          </p:sp>
          <p:sp>
            <p:nvSpPr>
              <p:cNvPr id="132229" name="Line 89">
                <a:extLst>
                  <a:ext uri="{FF2B5EF4-FFF2-40B4-BE49-F238E27FC236}">
                    <a16:creationId xmlns:a16="http://schemas.microsoft.com/office/drawing/2014/main" id="{7DF54436-B993-A340-8B2B-0BB751DCB993}"/>
                  </a:ext>
                </a:extLst>
              </p:cNvPr>
              <p:cNvSpPr>
                <a:spLocks noChangeShapeType="1"/>
              </p:cNvSpPr>
              <p:nvPr/>
            </p:nvSpPr>
            <p:spPr bwMode="auto">
              <a:xfrm>
                <a:off x="3980" y="2096"/>
                <a:ext cx="280" cy="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2230" name="Line 90">
                <a:extLst>
                  <a:ext uri="{FF2B5EF4-FFF2-40B4-BE49-F238E27FC236}">
                    <a16:creationId xmlns:a16="http://schemas.microsoft.com/office/drawing/2014/main" id="{275B8F05-ED5E-8A40-9949-128D638E8FD8}"/>
                  </a:ext>
                </a:extLst>
              </p:cNvPr>
              <p:cNvSpPr>
                <a:spLocks noChangeShapeType="1"/>
              </p:cNvSpPr>
              <p:nvPr/>
            </p:nvSpPr>
            <p:spPr bwMode="auto">
              <a:xfrm flipV="1">
                <a:off x="3256" y="1588"/>
                <a:ext cx="0" cy="296"/>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2231" name="Line 91">
                <a:extLst>
                  <a:ext uri="{FF2B5EF4-FFF2-40B4-BE49-F238E27FC236}">
                    <a16:creationId xmlns:a16="http://schemas.microsoft.com/office/drawing/2014/main" id="{A1B8D5A7-E1E3-FA4D-AD36-CF0A5E1474D8}"/>
                  </a:ext>
                </a:extLst>
              </p:cNvPr>
              <p:cNvSpPr>
                <a:spLocks noChangeShapeType="1"/>
              </p:cNvSpPr>
              <p:nvPr/>
            </p:nvSpPr>
            <p:spPr bwMode="auto">
              <a:xfrm flipV="1">
                <a:off x="3832" y="1588"/>
                <a:ext cx="0" cy="296"/>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2232" name="Line 92">
                <a:extLst>
                  <a:ext uri="{FF2B5EF4-FFF2-40B4-BE49-F238E27FC236}">
                    <a16:creationId xmlns:a16="http://schemas.microsoft.com/office/drawing/2014/main" id="{AC27993A-790C-B94C-809F-E5B9A20897AE}"/>
                  </a:ext>
                </a:extLst>
              </p:cNvPr>
              <p:cNvSpPr>
                <a:spLocks noChangeShapeType="1"/>
              </p:cNvSpPr>
              <p:nvPr/>
            </p:nvSpPr>
            <p:spPr bwMode="auto">
              <a:xfrm flipV="1">
                <a:off x="3256" y="2308"/>
                <a:ext cx="0" cy="296"/>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2233" name="Line 93">
                <a:extLst>
                  <a:ext uri="{FF2B5EF4-FFF2-40B4-BE49-F238E27FC236}">
                    <a16:creationId xmlns:a16="http://schemas.microsoft.com/office/drawing/2014/main" id="{50359F20-385E-FF47-9112-EE38D2256B46}"/>
                  </a:ext>
                </a:extLst>
              </p:cNvPr>
              <p:cNvSpPr>
                <a:spLocks noChangeShapeType="1"/>
              </p:cNvSpPr>
              <p:nvPr/>
            </p:nvSpPr>
            <p:spPr bwMode="auto">
              <a:xfrm flipV="1">
                <a:off x="3832" y="2308"/>
                <a:ext cx="0" cy="296"/>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2234" name="Line 94">
                <a:extLst>
                  <a:ext uri="{FF2B5EF4-FFF2-40B4-BE49-F238E27FC236}">
                    <a16:creationId xmlns:a16="http://schemas.microsoft.com/office/drawing/2014/main" id="{1F3C6606-857A-5A4E-BF55-2A8382C26DC5}"/>
                  </a:ext>
                </a:extLst>
              </p:cNvPr>
              <p:cNvSpPr>
                <a:spLocks noChangeShapeType="1"/>
              </p:cNvSpPr>
              <p:nvPr/>
            </p:nvSpPr>
            <p:spPr bwMode="auto">
              <a:xfrm flipV="1">
                <a:off x="3544" y="2308"/>
                <a:ext cx="0" cy="296"/>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2235" name="Rectangle 95">
                <a:extLst>
                  <a:ext uri="{FF2B5EF4-FFF2-40B4-BE49-F238E27FC236}">
                    <a16:creationId xmlns:a16="http://schemas.microsoft.com/office/drawing/2014/main" id="{B47F50A8-45DE-024B-927D-09CB551D53B3}"/>
                  </a:ext>
                </a:extLst>
              </p:cNvPr>
              <p:cNvSpPr>
                <a:spLocks noChangeArrowheads="1"/>
              </p:cNvSpPr>
              <p:nvPr/>
            </p:nvSpPr>
            <p:spPr bwMode="auto">
              <a:xfrm>
                <a:off x="3280" y="2040"/>
                <a:ext cx="552"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4-bit Adder</a:t>
                </a:r>
              </a:p>
            </p:txBody>
          </p:sp>
        </p:grpSp>
        <p:grpSp>
          <p:nvGrpSpPr>
            <p:cNvPr id="132170" name="Group 113">
              <a:extLst>
                <a:ext uri="{FF2B5EF4-FFF2-40B4-BE49-F238E27FC236}">
                  <a16:creationId xmlns:a16="http://schemas.microsoft.com/office/drawing/2014/main" id="{D8CDD5ED-AB09-F74B-9472-92E4497AE945}"/>
                </a:ext>
              </a:extLst>
            </p:cNvPr>
            <p:cNvGrpSpPr>
              <a:grpSpLocks/>
            </p:cNvGrpSpPr>
            <p:nvPr/>
          </p:nvGrpSpPr>
          <p:grpSpPr bwMode="auto">
            <a:xfrm>
              <a:off x="1824" y="1788"/>
              <a:ext cx="1148" cy="1016"/>
              <a:chOff x="1824" y="1588"/>
              <a:chExt cx="1148" cy="1016"/>
            </a:xfrm>
          </p:grpSpPr>
          <p:sp>
            <p:nvSpPr>
              <p:cNvPr id="132204" name="Line 97">
                <a:extLst>
                  <a:ext uri="{FF2B5EF4-FFF2-40B4-BE49-F238E27FC236}">
                    <a16:creationId xmlns:a16="http://schemas.microsoft.com/office/drawing/2014/main" id="{18B0DC83-94BD-1F4A-B70E-2C30E38AF687}"/>
                  </a:ext>
                </a:extLst>
              </p:cNvPr>
              <p:cNvSpPr>
                <a:spLocks noChangeShapeType="1"/>
              </p:cNvSpPr>
              <p:nvPr/>
            </p:nvSpPr>
            <p:spPr bwMode="auto">
              <a:xfrm flipV="1">
                <a:off x="1916" y="1660"/>
                <a:ext cx="112" cy="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2205" name="Line 98">
                <a:extLst>
                  <a:ext uri="{FF2B5EF4-FFF2-40B4-BE49-F238E27FC236}">
                    <a16:creationId xmlns:a16="http://schemas.microsoft.com/office/drawing/2014/main" id="{1BCBE13F-F140-7C43-8DBE-DA1775475F97}"/>
                  </a:ext>
                </a:extLst>
              </p:cNvPr>
              <p:cNvSpPr>
                <a:spLocks noChangeShapeType="1"/>
              </p:cNvSpPr>
              <p:nvPr/>
            </p:nvSpPr>
            <p:spPr bwMode="auto">
              <a:xfrm flipV="1">
                <a:off x="2492" y="1660"/>
                <a:ext cx="112" cy="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2206" name="Line 99">
                <a:extLst>
                  <a:ext uri="{FF2B5EF4-FFF2-40B4-BE49-F238E27FC236}">
                    <a16:creationId xmlns:a16="http://schemas.microsoft.com/office/drawing/2014/main" id="{B0D6BDC0-0646-9F40-9E0F-F216FC602560}"/>
                  </a:ext>
                </a:extLst>
              </p:cNvPr>
              <p:cNvSpPr>
                <a:spLocks noChangeShapeType="1"/>
              </p:cNvSpPr>
              <p:nvPr/>
            </p:nvSpPr>
            <p:spPr bwMode="auto">
              <a:xfrm flipV="1">
                <a:off x="1908" y="2364"/>
                <a:ext cx="120" cy="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2207" name="Rectangle 100">
                <a:extLst>
                  <a:ext uri="{FF2B5EF4-FFF2-40B4-BE49-F238E27FC236}">
                    <a16:creationId xmlns:a16="http://schemas.microsoft.com/office/drawing/2014/main" id="{BF8EEA74-4DB9-0B45-8B90-47A648833BF0}"/>
                  </a:ext>
                </a:extLst>
              </p:cNvPr>
              <p:cNvSpPr>
                <a:spLocks noChangeArrowheads="1"/>
              </p:cNvSpPr>
              <p:nvPr/>
            </p:nvSpPr>
            <p:spPr bwMode="auto">
              <a:xfrm>
                <a:off x="1832" y="1632"/>
                <a:ext cx="144"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4</a:t>
                </a:r>
              </a:p>
            </p:txBody>
          </p:sp>
          <p:sp>
            <p:nvSpPr>
              <p:cNvPr id="132208" name="Rectangle 101">
                <a:extLst>
                  <a:ext uri="{FF2B5EF4-FFF2-40B4-BE49-F238E27FC236}">
                    <a16:creationId xmlns:a16="http://schemas.microsoft.com/office/drawing/2014/main" id="{6D31524E-1B46-D649-B1EB-7AFEE07A9CF0}"/>
                  </a:ext>
                </a:extLst>
              </p:cNvPr>
              <p:cNvSpPr>
                <a:spLocks noChangeArrowheads="1"/>
              </p:cNvSpPr>
              <p:nvPr/>
            </p:nvSpPr>
            <p:spPr bwMode="auto">
              <a:xfrm>
                <a:off x="2408" y="1624"/>
                <a:ext cx="144"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4</a:t>
                </a:r>
              </a:p>
            </p:txBody>
          </p:sp>
          <p:sp>
            <p:nvSpPr>
              <p:cNvPr id="132209" name="Rectangle 102">
                <a:extLst>
                  <a:ext uri="{FF2B5EF4-FFF2-40B4-BE49-F238E27FC236}">
                    <a16:creationId xmlns:a16="http://schemas.microsoft.com/office/drawing/2014/main" id="{4697EDE5-F6E4-A944-84D5-80D260B3B4BF}"/>
                  </a:ext>
                </a:extLst>
              </p:cNvPr>
              <p:cNvSpPr>
                <a:spLocks noChangeArrowheads="1"/>
              </p:cNvSpPr>
              <p:nvPr/>
            </p:nvSpPr>
            <p:spPr bwMode="auto">
              <a:xfrm>
                <a:off x="1824" y="2336"/>
                <a:ext cx="144"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4</a:t>
                </a:r>
              </a:p>
            </p:txBody>
          </p:sp>
          <p:sp>
            <p:nvSpPr>
              <p:cNvPr id="132210" name="Rectangle 103">
                <a:extLst>
                  <a:ext uri="{FF2B5EF4-FFF2-40B4-BE49-F238E27FC236}">
                    <a16:creationId xmlns:a16="http://schemas.microsoft.com/office/drawing/2014/main" id="{BB273B8D-104F-4347-9890-187E7B6221DB}"/>
                  </a:ext>
                </a:extLst>
              </p:cNvPr>
              <p:cNvSpPr>
                <a:spLocks noChangeArrowheads="1"/>
              </p:cNvSpPr>
              <p:nvPr/>
            </p:nvSpPr>
            <p:spPr bwMode="auto">
              <a:xfrm>
                <a:off x="2200" y="2192"/>
                <a:ext cx="152"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P</a:t>
                </a:r>
              </a:p>
            </p:txBody>
          </p:sp>
          <p:sp>
            <p:nvSpPr>
              <p:cNvPr id="132211" name="Rectangle 104">
                <a:extLst>
                  <a:ext uri="{FF2B5EF4-FFF2-40B4-BE49-F238E27FC236}">
                    <a16:creationId xmlns:a16="http://schemas.microsoft.com/office/drawing/2014/main" id="{CB9824A0-C79D-1A43-A904-6A0C9DD105FC}"/>
                  </a:ext>
                </a:extLst>
              </p:cNvPr>
              <p:cNvSpPr>
                <a:spLocks noChangeArrowheads="1"/>
              </p:cNvSpPr>
              <p:nvPr/>
            </p:nvSpPr>
            <p:spPr bwMode="auto">
              <a:xfrm>
                <a:off x="2472" y="2192"/>
                <a:ext cx="168"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G</a:t>
                </a:r>
              </a:p>
            </p:txBody>
          </p:sp>
          <p:sp>
            <p:nvSpPr>
              <p:cNvPr id="132212" name="Rectangle 105">
                <a:extLst>
                  <a:ext uri="{FF2B5EF4-FFF2-40B4-BE49-F238E27FC236}">
                    <a16:creationId xmlns:a16="http://schemas.microsoft.com/office/drawing/2014/main" id="{609AB479-758C-B142-9F24-57A4C801A25B}"/>
                  </a:ext>
                </a:extLst>
              </p:cNvPr>
              <p:cNvSpPr>
                <a:spLocks noChangeArrowheads="1"/>
              </p:cNvSpPr>
              <p:nvPr/>
            </p:nvSpPr>
            <p:spPr bwMode="auto">
              <a:xfrm>
                <a:off x="1828" y="1884"/>
                <a:ext cx="864" cy="432"/>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ea typeface="굴림" panose="020B0600000101010101" pitchFamily="34" charset="-127"/>
                </a:endParaRPr>
              </a:p>
            </p:txBody>
          </p:sp>
          <p:sp>
            <p:nvSpPr>
              <p:cNvPr id="132213" name="Line 106">
                <a:extLst>
                  <a:ext uri="{FF2B5EF4-FFF2-40B4-BE49-F238E27FC236}">
                    <a16:creationId xmlns:a16="http://schemas.microsoft.com/office/drawing/2014/main" id="{AB6DEFE7-F96A-5B4D-891D-4F6524D5C3F6}"/>
                  </a:ext>
                </a:extLst>
              </p:cNvPr>
              <p:cNvSpPr>
                <a:spLocks noChangeShapeType="1"/>
              </p:cNvSpPr>
              <p:nvPr/>
            </p:nvSpPr>
            <p:spPr bwMode="auto">
              <a:xfrm>
                <a:off x="2692" y="2096"/>
                <a:ext cx="280" cy="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2214" name="Line 107">
                <a:extLst>
                  <a:ext uri="{FF2B5EF4-FFF2-40B4-BE49-F238E27FC236}">
                    <a16:creationId xmlns:a16="http://schemas.microsoft.com/office/drawing/2014/main" id="{2E3BFFFD-EBBD-AB40-8224-05B0F53B202F}"/>
                  </a:ext>
                </a:extLst>
              </p:cNvPr>
              <p:cNvSpPr>
                <a:spLocks noChangeShapeType="1"/>
              </p:cNvSpPr>
              <p:nvPr/>
            </p:nvSpPr>
            <p:spPr bwMode="auto">
              <a:xfrm flipV="1">
                <a:off x="1968" y="1588"/>
                <a:ext cx="0" cy="296"/>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2215" name="Line 108">
                <a:extLst>
                  <a:ext uri="{FF2B5EF4-FFF2-40B4-BE49-F238E27FC236}">
                    <a16:creationId xmlns:a16="http://schemas.microsoft.com/office/drawing/2014/main" id="{FDF32B54-B8D6-3042-B0D3-7DEB875AE7F0}"/>
                  </a:ext>
                </a:extLst>
              </p:cNvPr>
              <p:cNvSpPr>
                <a:spLocks noChangeShapeType="1"/>
              </p:cNvSpPr>
              <p:nvPr/>
            </p:nvSpPr>
            <p:spPr bwMode="auto">
              <a:xfrm flipV="1">
                <a:off x="2544" y="1588"/>
                <a:ext cx="0" cy="296"/>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2216" name="Line 109">
                <a:extLst>
                  <a:ext uri="{FF2B5EF4-FFF2-40B4-BE49-F238E27FC236}">
                    <a16:creationId xmlns:a16="http://schemas.microsoft.com/office/drawing/2014/main" id="{159E824C-A425-6F48-8B91-ED79F4501127}"/>
                  </a:ext>
                </a:extLst>
              </p:cNvPr>
              <p:cNvSpPr>
                <a:spLocks noChangeShapeType="1"/>
              </p:cNvSpPr>
              <p:nvPr/>
            </p:nvSpPr>
            <p:spPr bwMode="auto">
              <a:xfrm flipV="1">
                <a:off x="1968" y="2308"/>
                <a:ext cx="0" cy="296"/>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2217" name="Line 110">
                <a:extLst>
                  <a:ext uri="{FF2B5EF4-FFF2-40B4-BE49-F238E27FC236}">
                    <a16:creationId xmlns:a16="http://schemas.microsoft.com/office/drawing/2014/main" id="{4840008E-820F-2A4E-AF8F-CC62D48C0674}"/>
                  </a:ext>
                </a:extLst>
              </p:cNvPr>
              <p:cNvSpPr>
                <a:spLocks noChangeShapeType="1"/>
              </p:cNvSpPr>
              <p:nvPr/>
            </p:nvSpPr>
            <p:spPr bwMode="auto">
              <a:xfrm flipV="1">
                <a:off x="2544" y="2308"/>
                <a:ext cx="0" cy="296"/>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2218" name="Line 111">
                <a:extLst>
                  <a:ext uri="{FF2B5EF4-FFF2-40B4-BE49-F238E27FC236}">
                    <a16:creationId xmlns:a16="http://schemas.microsoft.com/office/drawing/2014/main" id="{88C35F98-66BD-2E4E-AECF-1FC77279CBC1}"/>
                  </a:ext>
                </a:extLst>
              </p:cNvPr>
              <p:cNvSpPr>
                <a:spLocks noChangeShapeType="1"/>
              </p:cNvSpPr>
              <p:nvPr/>
            </p:nvSpPr>
            <p:spPr bwMode="auto">
              <a:xfrm flipV="1">
                <a:off x="2256" y="2308"/>
                <a:ext cx="0" cy="296"/>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2219" name="Rectangle 112">
                <a:extLst>
                  <a:ext uri="{FF2B5EF4-FFF2-40B4-BE49-F238E27FC236}">
                    <a16:creationId xmlns:a16="http://schemas.microsoft.com/office/drawing/2014/main" id="{AB695CAF-E02A-D44F-8AEE-F73A2D37B3F9}"/>
                  </a:ext>
                </a:extLst>
              </p:cNvPr>
              <p:cNvSpPr>
                <a:spLocks noChangeArrowheads="1"/>
              </p:cNvSpPr>
              <p:nvPr/>
            </p:nvSpPr>
            <p:spPr bwMode="auto">
              <a:xfrm>
                <a:off x="1992" y="2040"/>
                <a:ext cx="552"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4-bit Adder</a:t>
                </a:r>
              </a:p>
            </p:txBody>
          </p:sp>
        </p:grpSp>
        <p:grpSp>
          <p:nvGrpSpPr>
            <p:cNvPr id="132171" name="Group 130">
              <a:extLst>
                <a:ext uri="{FF2B5EF4-FFF2-40B4-BE49-F238E27FC236}">
                  <a16:creationId xmlns:a16="http://schemas.microsoft.com/office/drawing/2014/main" id="{87B857E1-1DDE-2F4F-9A26-B6218C278CE3}"/>
                </a:ext>
              </a:extLst>
            </p:cNvPr>
            <p:cNvGrpSpPr>
              <a:grpSpLocks/>
            </p:cNvGrpSpPr>
            <p:nvPr/>
          </p:nvGrpSpPr>
          <p:grpSpPr bwMode="auto">
            <a:xfrm>
              <a:off x="536" y="1788"/>
              <a:ext cx="1148" cy="1016"/>
              <a:chOff x="536" y="1588"/>
              <a:chExt cx="1148" cy="1016"/>
            </a:xfrm>
          </p:grpSpPr>
          <p:sp>
            <p:nvSpPr>
              <p:cNvPr id="132188" name="Line 114">
                <a:extLst>
                  <a:ext uri="{FF2B5EF4-FFF2-40B4-BE49-F238E27FC236}">
                    <a16:creationId xmlns:a16="http://schemas.microsoft.com/office/drawing/2014/main" id="{7B2D71E6-AB8C-D840-9120-4B65B2C1A99A}"/>
                  </a:ext>
                </a:extLst>
              </p:cNvPr>
              <p:cNvSpPr>
                <a:spLocks noChangeShapeType="1"/>
              </p:cNvSpPr>
              <p:nvPr/>
            </p:nvSpPr>
            <p:spPr bwMode="auto">
              <a:xfrm flipV="1">
                <a:off x="628" y="1660"/>
                <a:ext cx="112" cy="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2189" name="Line 115">
                <a:extLst>
                  <a:ext uri="{FF2B5EF4-FFF2-40B4-BE49-F238E27FC236}">
                    <a16:creationId xmlns:a16="http://schemas.microsoft.com/office/drawing/2014/main" id="{AA533354-5835-0A4E-9DC5-A3768B103FE7}"/>
                  </a:ext>
                </a:extLst>
              </p:cNvPr>
              <p:cNvSpPr>
                <a:spLocks noChangeShapeType="1"/>
              </p:cNvSpPr>
              <p:nvPr/>
            </p:nvSpPr>
            <p:spPr bwMode="auto">
              <a:xfrm flipV="1">
                <a:off x="1204" y="1660"/>
                <a:ext cx="112" cy="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2190" name="Line 116">
                <a:extLst>
                  <a:ext uri="{FF2B5EF4-FFF2-40B4-BE49-F238E27FC236}">
                    <a16:creationId xmlns:a16="http://schemas.microsoft.com/office/drawing/2014/main" id="{6CD59157-F204-B44F-8561-994DBDB61FC6}"/>
                  </a:ext>
                </a:extLst>
              </p:cNvPr>
              <p:cNvSpPr>
                <a:spLocks noChangeShapeType="1"/>
              </p:cNvSpPr>
              <p:nvPr/>
            </p:nvSpPr>
            <p:spPr bwMode="auto">
              <a:xfrm flipV="1">
                <a:off x="620" y="2364"/>
                <a:ext cx="120" cy="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2191" name="Rectangle 117">
                <a:extLst>
                  <a:ext uri="{FF2B5EF4-FFF2-40B4-BE49-F238E27FC236}">
                    <a16:creationId xmlns:a16="http://schemas.microsoft.com/office/drawing/2014/main" id="{A4E06500-95D3-5C41-A225-5764D062AEA1}"/>
                  </a:ext>
                </a:extLst>
              </p:cNvPr>
              <p:cNvSpPr>
                <a:spLocks noChangeArrowheads="1"/>
              </p:cNvSpPr>
              <p:nvPr/>
            </p:nvSpPr>
            <p:spPr bwMode="auto">
              <a:xfrm>
                <a:off x="544" y="1632"/>
                <a:ext cx="144"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4</a:t>
                </a:r>
              </a:p>
            </p:txBody>
          </p:sp>
          <p:sp>
            <p:nvSpPr>
              <p:cNvPr id="132192" name="Rectangle 118">
                <a:extLst>
                  <a:ext uri="{FF2B5EF4-FFF2-40B4-BE49-F238E27FC236}">
                    <a16:creationId xmlns:a16="http://schemas.microsoft.com/office/drawing/2014/main" id="{AFB1DD23-F34D-8E4B-8EAB-FDE83D831C1D}"/>
                  </a:ext>
                </a:extLst>
              </p:cNvPr>
              <p:cNvSpPr>
                <a:spLocks noChangeArrowheads="1"/>
              </p:cNvSpPr>
              <p:nvPr/>
            </p:nvSpPr>
            <p:spPr bwMode="auto">
              <a:xfrm>
                <a:off x="1120" y="1624"/>
                <a:ext cx="144"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4</a:t>
                </a:r>
              </a:p>
            </p:txBody>
          </p:sp>
          <p:sp>
            <p:nvSpPr>
              <p:cNvPr id="132193" name="Rectangle 119">
                <a:extLst>
                  <a:ext uri="{FF2B5EF4-FFF2-40B4-BE49-F238E27FC236}">
                    <a16:creationId xmlns:a16="http://schemas.microsoft.com/office/drawing/2014/main" id="{4FD61444-8C04-0349-A3A8-D66EB1EF39A4}"/>
                  </a:ext>
                </a:extLst>
              </p:cNvPr>
              <p:cNvSpPr>
                <a:spLocks noChangeArrowheads="1"/>
              </p:cNvSpPr>
              <p:nvPr/>
            </p:nvSpPr>
            <p:spPr bwMode="auto">
              <a:xfrm>
                <a:off x="536" y="2336"/>
                <a:ext cx="144"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4</a:t>
                </a:r>
              </a:p>
            </p:txBody>
          </p:sp>
          <p:sp>
            <p:nvSpPr>
              <p:cNvPr id="132194" name="Rectangle 120">
                <a:extLst>
                  <a:ext uri="{FF2B5EF4-FFF2-40B4-BE49-F238E27FC236}">
                    <a16:creationId xmlns:a16="http://schemas.microsoft.com/office/drawing/2014/main" id="{51E96442-68F0-774F-AC9A-F37733F5580D}"/>
                  </a:ext>
                </a:extLst>
              </p:cNvPr>
              <p:cNvSpPr>
                <a:spLocks noChangeArrowheads="1"/>
              </p:cNvSpPr>
              <p:nvPr/>
            </p:nvSpPr>
            <p:spPr bwMode="auto">
              <a:xfrm>
                <a:off x="912" y="2192"/>
                <a:ext cx="152"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P</a:t>
                </a:r>
              </a:p>
            </p:txBody>
          </p:sp>
          <p:sp>
            <p:nvSpPr>
              <p:cNvPr id="132195" name="Rectangle 121">
                <a:extLst>
                  <a:ext uri="{FF2B5EF4-FFF2-40B4-BE49-F238E27FC236}">
                    <a16:creationId xmlns:a16="http://schemas.microsoft.com/office/drawing/2014/main" id="{64A1EB71-695F-7940-B175-EE67C49CFB92}"/>
                  </a:ext>
                </a:extLst>
              </p:cNvPr>
              <p:cNvSpPr>
                <a:spLocks noChangeArrowheads="1"/>
              </p:cNvSpPr>
              <p:nvPr/>
            </p:nvSpPr>
            <p:spPr bwMode="auto">
              <a:xfrm>
                <a:off x="1184" y="2192"/>
                <a:ext cx="168"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G</a:t>
                </a:r>
              </a:p>
            </p:txBody>
          </p:sp>
          <p:sp>
            <p:nvSpPr>
              <p:cNvPr id="132196" name="Rectangle 122">
                <a:extLst>
                  <a:ext uri="{FF2B5EF4-FFF2-40B4-BE49-F238E27FC236}">
                    <a16:creationId xmlns:a16="http://schemas.microsoft.com/office/drawing/2014/main" id="{D5563EFF-D5BC-6840-B3B0-56DAD74F6E8C}"/>
                  </a:ext>
                </a:extLst>
              </p:cNvPr>
              <p:cNvSpPr>
                <a:spLocks noChangeArrowheads="1"/>
              </p:cNvSpPr>
              <p:nvPr/>
            </p:nvSpPr>
            <p:spPr bwMode="auto">
              <a:xfrm>
                <a:off x="540" y="1884"/>
                <a:ext cx="864" cy="432"/>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ea typeface="굴림" panose="020B0600000101010101" pitchFamily="34" charset="-127"/>
                </a:endParaRPr>
              </a:p>
            </p:txBody>
          </p:sp>
          <p:sp>
            <p:nvSpPr>
              <p:cNvPr id="132197" name="Line 123">
                <a:extLst>
                  <a:ext uri="{FF2B5EF4-FFF2-40B4-BE49-F238E27FC236}">
                    <a16:creationId xmlns:a16="http://schemas.microsoft.com/office/drawing/2014/main" id="{4D6B7539-86C1-9440-8C23-FB88DC1FA533}"/>
                  </a:ext>
                </a:extLst>
              </p:cNvPr>
              <p:cNvSpPr>
                <a:spLocks noChangeShapeType="1"/>
              </p:cNvSpPr>
              <p:nvPr/>
            </p:nvSpPr>
            <p:spPr bwMode="auto">
              <a:xfrm>
                <a:off x="1404" y="2096"/>
                <a:ext cx="280" cy="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2198" name="Line 124">
                <a:extLst>
                  <a:ext uri="{FF2B5EF4-FFF2-40B4-BE49-F238E27FC236}">
                    <a16:creationId xmlns:a16="http://schemas.microsoft.com/office/drawing/2014/main" id="{73B0D92B-E8EC-AD4A-80B6-6044E0D2FCD2}"/>
                  </a:ext>
                </a:extLst>
              </p:cNvPr>
              <p:cNvSpPr>
                <a:spLocks noChangeShapeType="1"/>
              </p:cNvSpPr>
              <p:nvPr/>
            </p:nvSpPr>
            <p:spPr bwMode="auto">
              <a:xfrm flipV="1">
                <a:off x="680" y="1588"/>
                <a:ext cx="0" cy="296"/>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2199" name="Line 125">
                <a:extLst>
                  <a:ext uri="{FF2B5EF4-FFF2-40B4-BE49-F238E27FC236}">
                    <a16:creationId xmlns:a16="http://schemas.microsoft.com/office/drawing/2014/main" id="{F46D0897-D99C-EB40-BB53-566C012843BF}"/>
                  </a:ext>
                </a:extLst>
              </p:cNvPr>
              <p:cNvSpPr>
                <a:spLocks noChangeShapeType="1"/>
              </p:cNvSpPr>
              <p:nvPr/>
            </p:nvSpPr>
            <p:spPr bwMode="auto">
              <a:xfrm flipV="1">
                <a:off x="1256" y="1588"/>
                <a:ext cx="0" cy="296"/>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2200" name="Line 126">
                <a:extLst>
                  <a:ext uri="{FF2B5EF4-FFF2-40B4-BE49-F238E27FC236}">
                    <a16:creationId xmlns:a16="http://schemas.microsoft.com/office/drawing/2014/main" id="{E4155EED-7A99-9C49-8F7E-E51C897D1166}"/>
                  </a:ext>
                </a:extLst>
              </p:cNvPr>
              <p:cNvSpPr>
                <a:spLocks noChangeShapeType="1"/>
              </p:cNvSpPr>
              <p:nvPr/>
            </p:nvSpPr>
            <p:spPr bwMode="auto">
              <a:xfrm flipV="1">
                <a:off x="680" y="2308"/>
                <a:ext cx="0" cy="296"/>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2201" name="Line 127">
                <a:extLst>
                  <a:ext uri="{FF2B5EF4-FFF2-40B4-BE49-F238E27FC236}">
                    <a16:creationId xmlns:a16="http://schemas.microsoft.com/office/drawing/2014/main" id="{C572BDB2-2D26-0E40-BC69-4F87D2281CE8}"/>
                  </a:ext>
                </a:extLst>
              </p:cNvPr>
              <p:cNvSpPr>
                <a:spLocks noChangeShapeType="1"/>
              </p:cNvSpPr>
              <p:nvPr/>
            </p:nvSpPr>
            <p:spPr bwMode="auto">
              <a:xfrm flipV="1">
                <a:off x="1256" y="2308"/>
                <a:ext cx="0" cy="296"/>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2202" name="Line 128">
                <a:extLst>
                  <a:ext uri="{FF2B5EF4-FFF2-40B4-BE49-F238E27FC236}">
                    <a16:creationId xmlns:a16="http://schemas.microsoft.com/office/drawing/2014/main" id="{75B0C5B7-E991-474E-9029-4013B300996F}"/>
                  </a:ext>
                </a:extLst>
              </p:cNvPr>
              <p:cNvSpPr>
                <a:spLocks noChangeShapeType="1"/>
              </p:cNvSpPr>
              <p:nvPr/>
            </p:nvSpPr>
            <p:spPr bwMode="auto">
              <a:xfrm flipV="1">
                <a:off x="968" y="2308"/>
                <a:ext cx="0" cy="296"/>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2203" name="Rectangle 129">
                <a:extLst>
                  <a:ext uri="{FF2B5EF4-FFF2-40B4-BE49-F238E27FC236}">
                    <a16:creationId xmlns:a16="http://schemas.microsoft.com/office/drawing/2014/main" id="{3D5EBA14-64D1-B84A-B700-52EB8B67E7A9}"/>
                  </a:ext>
                </a:extLst>
              </p:cNvPr>
              <p:cNvSpPr>
                <a:spLocks noChangeArrowheads="1"/>
              </p:cNvSpPr>
              <p:nvPr/>
            </p:nvSpPr>
            <p:spPr bwMode="auto">
              <a:xfrm>
                <a:off x="704" y="2040"/>
                <a:ext cx="552"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spcBef>
                    <a:spcPct val="20000"/>
                  </a:spcBef>
                  <a:buClr>
                    <a:schemeClr val="accent1"/>
                  </a:buClr>
                  <a:buSzPct val="65000"/>
                  <a:buFont typeface="Wingdings" pitchFamily="2" charset="2"/>
                  <a:buChar char="n"/>
                  <a:tabLst>
                    <a:tab pos="457200" algn="l"/>
                    <a:tab pos="914400" algn="l"/>
                    <a:tab pos="1370013" algn="l"/>
                  </a:tabLst>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tabLst>
                    <a:tab pos="457200" algn="l"/>
                    <a:tab pos="914400" algn="l"/>
                    <a:tab pos="1370013" algn="l"/>
                  </a:tabLst>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tabLst>
                    <a:tab pos="457200" algn="l"/>
                    <a:tab pos="914400" algn="l"/>
                    <a:tab pos="1370013" algn="l"/>
                  </a:tabLst>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tabLst>
                    <a:tab pos="457200" algn="l"/>
                    <a:tab pos="914400" algn="l"/>
                    <a:tab pos="1370013" algn="l"/>
                  </a:tabLst>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tabLst>
                    <a:tab pos="457200" algn="l"/>
                    <a:tab pos="914400" algn="l"/>
                    <a:tab pos="1370013" algn="l"/>
                  </a:tabLst>
                  <a:defRPr sz="1600">
                    <a:solidFill>
                      <a:schemeClr val="tx1"/>
                    </a:solidFill>
                    <a:latin typeface="Arial" panose="020B0604020202020204" pitchFamily="34" charset="0"/>
                  </a:defRPr>
                </a:lvl9pPr>
              </a:lstStyle>
              <a:p>
                <a:pPr algn="ctr">
                  <a:lnSpc>
                    <a:spcPts val="1200"/>
                  </a:lnSpc>
                  <a:spcBef>
                    <a:spcPct val="0"/>
                  </a:spcBef>
                  <a:buClrTx/>
                  <a:buSzTx/>
                  <a:buFontTx/>
                  <a:buNone/>
                </a:pPr>
                <a:r>
                  <a:rPr lang="en-US" altLang="ko-KR" sz="1400">
                    <a:solidFill>
                      <a:srgbClr val="000000"/>
                    </a:solidFill>
                    <a:latin typeface="Tahoma" panose="020B0604030504040204" pitchFamily="34" charset="0"/>
                    <a:ea typeface="굴림" panose="020B0600000101010101" pitchFamily="34" charset="-127"/>
                  </a:rPr>
                  <a:t>4-bit Adder</a:t>
                </a:r>
              </a:p>
            </p:txBody>
          </p:sp>
        </p:grpSp>
        <p:sp>
          <p:nvSpPr>
            <p:cNvPr id="132172" name="Line 131">
              <a:extLst>
                <a:ext uri="{FF2B5EF4-FFF2-40B4-BE49-F238E27FC236}">
                  <a16:creationId xmlns:a16="http://schemas.microsoft.com/office/drawing/2014/main" id="{2B521E9B-AF42-D742-8B70-5019FA4512F6}"/>
                </a:ext>
              </a:extLst>
            </p:cNvPr>
            <p:cNvSpPr>
              <a:spLocks noChangeShapeType="1"/>
            </p:cNvSpPr>
            <p:nvPr/>
          </p:nvSpPr>
          <p:spPr bwMode="auto">
            <a:xfrm>
              <a:off x="5144" y="2788"/>
              <a:ext cx="0" cy="44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2173" name="Line 132">
              <a:extLst>
                <a:ext uri="{FF2B5EF4-FFF2-40B4-BE49-F238E27FC236}">
                  <a16:creationId xmlns:a16="http://schemas.microsoft.com/office/drawing/2014/main" id="{8F82ABB6-8E7A-6C43-8584-14E0EFA5C632}"/>
                </a:ext>
              </a:extLst>
            </p:cNvPr>
            <p:cNvSpPr>
              <a:spLocks noChangeShapeType="1"/>
            </p:cNvSpPr>
            <p:nvPr/>
          </p:nvSpPr>
          <p:spPr bwMode="auto">
            <a:xfrm>
              <a:off x="4856" y="2788"/>
              <a:ext cx="0" cy="44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2174" name="Line 133">
              <a:extLst>
                <a:ext uri="{FF2B5EF4-FFF2-40B4-BE49-F238E27FC236}">
                  <a16:creationId xmlns:a16="http://schemas.microsoft.com/office/drawing/2014/main" id="{607A936D-B36F-114F-8D22-FC441C228613}"/>
                </a:ext>
              </a:extLst>
            </p:cNvPr>
            <p:cNvSpPr>
              <a:spLocks noChangeShapeType="1"/>
            </p:cNvSpPr>
            <p:nvPr/>
          </p:nvSpPr>
          <p:spPr bwMode="auto">
            <a:xfrm>
              <a:off x="3832" y="2788"/>
              <a:ext cx="0" cy="44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2175" name="Line 134">
              <a:extLst>
                <a:ext uri="{FF2B5EF4-FFF2-40B4-BE49-F238E27FC236}">
                  <a16:creationId xmlns:a16="http://schemas.microsoft.com/office/drawing/2014/main" id="{08AFF125-25CC-B84E-B7EC-F55A976485C5}"/>
                </a:ext>
              </a:extLst>
            </p:cNvPr>
            <p:cNvSpPr>
              <a:spLocks noChangeShapeType="1"/>
            </p:cNvSpPr>
            <p:nvPr/>
          </p:nvSpPr>
          <p:spPr bwMode="auto">
            <a:xfrm>
              <a:off x="3544" y="2788"/>
              <a:ext cx="0" cy="44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2176" name="Line 135">
              <a:extLst>
                <a:ext uri="{FF2B5EF4-FFF2-40B4-BE49-F238E27FC236}">
                  <a16:creationId xmlns:a16="http://schemas.microsoft.com/office/drawing/2014/main" id="{4A5D7BEE-A3F1-324A-B5C5-09940F75A5A4}"/>
                </a:ext>
              </a:extLst>
            </p:cNvPr>
            <p:cNvSpPr>
              <a:spLocks noChangeShapeType="1"/>
            </p:cNvSpPr>
            <p:nvPr/>
          </p:nvSpPr>
          <p:spPr bwMode="auto">
            <a:xfrm>
              <a:off x="2544" y="2788"/>
              <a:ext cx="0" cy="44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2177" name="Line 136">
              <a:extLst>
                <a:ext uri="{FF2B5EF4-FFF2-40B4-BE49-F238E27FC236}">
                  <a16:creationId xmlns:a16="http://schemas.microsoft.com/office/drawing/2014/main" id="{BEBB09B8-35EA-684B-8131-85B371366A27}"/>
                </a:ext>
              </a:extLst>
            </p:cNvPr>
            <p:cNvSpPr>
              <a:spLocks noChangeShapeType="1"/>
            </p:cNvSpPr>
            <p:nvPr/>
          </p:nvSpPr>
          <p:spPr bwMode="auto">
            <a:xfrm>
              <a:off x="2256" y="2788"/>
              <a:ext cx="0" cy="44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2178" name="Line 137">
              <a:extLst>
                <a:ext uri="{FF2B5EF4-FFF2-40B4-BE49-F238E27FC236}">
                  <a16:creationId xmlns:a16="http://schemas.microsoft.com/office/drawing/2014/main" id="{528FFD50-C672-6B4A-A0D6-60BE6371080B}"/>
                </a:ext>
              </a:extLst>
            </p:cNvPr>
            <p:cNvSpPr>
              <a:spLocks noChangeShapeType="1"/>
            </p:cNvSpPr>
            <p:nvPr/>
          </p:nvSpPr>
          <p:spPr bwMode="auto">
            <a:xfrm>
              <a:off x="1256" y="2788"/>
              <a:ext cx="0" cy="44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2179" name="Line 138">
              <a:extLst>
                <a:ext uri="{FF2B5EF4-FFF2-40B4-BE49-F238E27FC236}">
                  <a16:creationId xmlns:a16="http://schemas.microsoft.com/office/drawing/2014/main" id="{A392246D-0098-9441-A934-A64204DA3643}"/>
                </a:ext>
              </a:extLst>
            </p:cNvPr>
            <p:cNvSpPr>
              <a:spLocks noChangeShapeType="1"/>
            </p:cNvSpPr>
            <p:nvPr/>
          </p:nvSpPr>
          <p:spPr bwMode="auto">
            <a:xfrm>
              <a:off x="968" y="2788"/>
              <a:ext cx="0" cy="44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2180" name="Line 139">
              <a:extLst>
                <a:ext uri="{FF2B5EF4-FFF2-40B4-BE49-F238E27FC236}">
                  <a16:creationId xmlns:a16="http://schemas.microsoft.com/office/drawing/2014/main" id="{4379C9A8-03F4-E641-828D-78B58FCB2B81}"/>
                </a:ext>
              </a:extLst>
            </p:cNvPr>
            <p:cNvSpPr>
              <a:spLocks noChangeShapeType="1"/>
            </p:cNvSpPr>
            <p:nvPr/>
          </p:nvSpPr>
          <p:spPr bwMode="auto">
            <a:xfrm flipV="1">
              <a:off x="2984" y="2292"/>
              <a:ext cx="0" cy="944"/>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2181" name="Line 140">
              <a:extLst>
                <a:ext uri="{FF2B5EF4-FFF2-40B4-BE49-F238E27FC236}">
                  <a16:creationId xmlns:a16="http://schemas.microsoft.com/office/drawing/2014/main" id="{7413B559-069F-114A-A701-1847596616FB}"/>
                </a:ext>
              </a:extLst>
            </p:cNvPr>
            <p:cNvSpPr>
              <a:spLocks noChangeShapeType="1"/>
            </p:cNvSpPr>
            <p:nvPr/>
          </p:nvSpPr>
          <p:spPr bwMode="auto">
            <a:xfrm flipV="1">
              <a:off x="4272" y="2292"/>
              <a:ext cx="0" cy="944"/>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2182" name="Line 141">
              <a:extLst>
                <a:ext uri="{FF2B5EF4-FFF2-40B4-BE49-F238E27FC236}">
                  <a16:creationId xmlns:a16="http://schemas.microsoft.com/office/drawing/2014/main" id="{8F7D4E8C-7E72-FC43-98E5-62232C822571}"/>
                </a:ext>
              </a:extLst>
            </p:cNvPr>
            <p:cNvSpPr>
              <a:spLocks noChangeShapeType="1"/>
            </p:cNvSpPr>
            <p:nvPr/>
          </p:nvSpPr>
          <p:spPr bwMode="auto">
            <a:xfrm flipV="1">
              <a:off x="1688" y="2292"/>
              <a:ext cx="0" cy="944"/>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2183" name="Rectangle 142">
              <a:extLst>
                <a:ext uri="{FF2B5EF4-FFF2-40B4-BE49-F238E27FC236}">
                  <a16:creationId xmlns:a16="http://schemas.microsoft.com/office/drawing/2014/main" id="{482396F7-DA5F-AC45-A9EF-58247DFEB2A4}"/>
                </a:ext>
              </a:extLst>
            </p:cNvPr>
            <p:cNvSpPr>
              <a:spLocks noChangeArrowheads="1"/>
            </p:cNvSpPr>
            <p:nvPr/>
          </p:nvSpPr>
          <p:spPr bwMode="auto">
            <a:xfrm>
              <a:off x="540" y="3236"/>
              <a:ext cx="4752" cy="57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eaLnBrk="1" hangingPunct="1">
                <a:spcBef>
                  <a:spcPct val="0"/>
                </a:spcBef>
                <a:buClrTx/>
                <a:buSzTx/>
                <a:buFontTx/>
                <a:buNone/>
              </a:pPr>
              <a:endParaRPr lang="ko-KR" altLang="en-US" sz="1800">
                <a:ea typeface="굴림" panose="020B0600000101010101" pitchFamily="34" charset="-127"/>
              </a:endParaRPr>
            </a:p>
          </p:txBody>
        </p:sp>
        <p:sp>
          <p:nvSpPr>
            <p:cNvPr id="132184" name="Line 143">
              <a:extLst>
                <a:ext uri="{FF2B5EF4-FFF2-40B4-BE49-F238E27FC236}">
                  <a16:creationId xmlns:a16="http://schemas.microsoft.com/office/drawing/2014/main" id="{51586B72-F8AF-944D-A803-301AB54C7A5D}"/>
                </a:ext>
              </a:extLst>
            </p:cNvPr>
            <p:cNvSpPr>
              <a:spLocks noChangeShapeType="1"/>
            </p:cNvSpPr>
            <p:nvPr/>
          </p:nvSpPr>
          <p:spPr bwMode="auto">
            <a:xfrm>
              <a:off x="5292" y="3520"/>
              <a:ext cx="280" cy="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2185" name="Line 144">
              <a:extLst>
                <a:ext uri="{FF2B5EF4-FFF2-40B4-BE49-F238E27FC236}">
                  <a16:creationId xmlns:a16="http://schemas.microsoft.com/office/drawing/2014/main" id="{BC23AE0F-7750-FA45-925A-656D57B7C3B9}"/>
                </a:ext>
              </a:extLst>
            </p:cNvPr>
            <p:cNvSpPr>
              <a:spLocks noChangeShapeType="1"/>
            </p:cNvSpPr>
            <p:nvPr/>
          </p:nvSpPr>
          <p:spPr bwMode="auto">
            <a:xfrm flipH="1">
              <a:off x="228" y="3520"/>
              <a:ext cx="312"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2186" name="Line 145">
              <a:extLst>
                <a:ext uri="{FF2B5EF4-FFF2-40B4-BE49-F238E27FC236}">
                  <a16:creationId xmlns:a16="http://schemas.microsoft.com/office/drawing/2014/main" id="{C7F2DEED-A0C2-4141-9BEF-F670F143B4DE}"/>
                </a:ext>
              </a:extLst>
            </p:cNvPr>
            <p:cNvSpPr>
              <a:spLocks noChangeShapeType="1"/>
            </p:cNvSpPr>
            <p:nvPr/>
          </p:nvSpPr>
          <p:spPr bwMode="auto">
            <a:xfrm>
              <a:off x="4136" y="3812"/>
              <a:ext cx="0" cy="264"/>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132187" name="Line 146">
              <a:extLst>
                <a:ext uri="{FF2B5EF4-FFF2-40B4-BE49-F238E27FC236}">
                  <a16:creationId xmlns:a16="http://schemas.microsoft.com/office/drawing/2014/main" id="{1EB1195A-05E6-FD47-AB55-184127D1C1F9}"/>
                </a:ext>
              </a:extLst>
            </p:cNvPr>
            <p:cNvSpPr>
              <a:spLocks noChangeShapeType="1"/>
            </p:cNvSpPr>
            <p:nvPr/>
          </p:nvSpPr>
          <p:spPr bwMode="auto">
            <a:xfrm>
              <a:off x="4424" y="3812"/>
              <a:ext cx="0" cy="28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132101" name="Rectangle 148">
            <a:extLst>
              <a:ext uri="{FF2B5EF4-FFF2-40B4-BE49-F238E27FC236}">
                <a16:creationId xmlns:a16="http://schemas.microsoft.com/office/drawing/2014/main" id="{782A3541-6850-E040-91AB-D42CEBF86980}"/>
              </a:ext>
            </a:extLst>
          </p:cNvPr>
          <p:cNvSpPr>
            <a:spLocks noGrp="1" noChangeArrowheads="1"/>
          </p:cNvSpPr>
          <p:nvPr>
            <p:ph type="title"/>
          </p:nvPr>
        </p:nvSpPr>
        <p:spPr>
          <a:xfrm>
            <a:off x="336550" y="195263"/>
            <a:ext cx="8934450" cy="574675"/>
          </a:xfrm>
        </p:spPr>
        <p:txBody>
          <a:bodyPr/>
          <a:lstStyle/>
          <a:p>
            <a:pPr eaLnBrk="1" hangingPunct="1"/>
            <a:r>
              <a:rPr lang="en-US" altLang="ko-KR" sz="3000" b="1">
                <a:ea typeface="굴림" panose="020B0600000101010101" pitchFamily="34" charset="-127"/>
              </a:rPr>
              <a:t>16bit CLA adder with cascaded carry-lookahead logic</a:t>
            </a:r>
          </a:p>
        </p:txBody>
      </p:sp>
      <p:grpSp>
        <p:nvGrpSpPr>
          <p:cNvPr id="7" name="Group 160">
            <a:extLst>
              <a:ext uri="{FF2B5EF4-FFF2-40B4-BE49-F238E27FC236}">
                <a16:creationId xmlns:a16="http://schemas.microsoft.com/office/drawing/2014/main" id="{E2DA2A6D-6954-9140-A07A-2EDC23C8D358}"/>
              </a:ext>
            </a:extLst>
          </p:cNvPr>
          <p:cNvGrpSpPr>
            <a:grpSpLocks/>
          </p:cNvGrpSpPr>
          <p:nvPr/>
        </p:nvGrpSpPr>
        <p:grpSpPr bwMode="auto">
          <a:xfrm>
            <a:off x="5441950" y="750888"/>
            <a:ext cx="3643313" cy="2181225"/>
            <a:chOff x="3428" y="985"/>
            <a:chExt cx="2295" cy="1374"/>
          </a:xfrm>
        </p:grpSpPr>
        <p:sp>
          <p:nvSpPr>
            <p:cNvPr id="132112" name="Rectangle 152">
              <a:extLst>
                <a:ext uri="{FF2B5EF4-FFF2-40B4-BE49-F238E27FC236}">
                  <a16:creationId xmlns:a16="http://schemas.microsoft.com/office/drawing/2014/main" id="{A34F2DAD-543B-AF4E-AC11-B0F08C07E5E3}"/>
                </a:ext>
              </a:extLst>
            </p:cNvPr>
            <p:cNvSpPr>
              <a:spLocks noChangeArrowheads="1"/>
            </p:cNvSpPr>
            <p:nvPr/>
          </p:nvSpPr>
          <p:spPr bwMode="auto">
            <a:xfrm>
              <a:off x="3428" y="985"/>
              <a:ext cx="2295" cy="200"/>
            </a:xfrm>
            <a:prstGeom prst="rect">
              <a:avLst/>
            </a:prstGeom>
            <a:noFill/>
            <a:ln w="127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lIns="91424" tIns="45711" rIns="91424" bIns="45711">
              <a:spAutoFit/>
            </a:bodyP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gn="r">
                <a:spcBef>
                  <a:spcPct val="0"/>
                </a:spcBef>
                <a:buClrTx/>
                <a:buSzTx/>
                <a:buFontTx/>
                <a:buNone/>
              </a:pPr>
              <a:r>
                <a:rPr kumimoji="1" lang="en-US" altLang="ko-KR" sz="1400">
                  <a:solidFill>
                    <a:srgbClr val="FF00FF"/>
                  </a:solidFill>
                  <a:latin typeface="Tahoma" panose="020B0604030504040204" pitchFamily="34" charset="0"/>
                  <a:ea typeface="굴림" panose="020B0600000101010101" pitchFamily="34" charset="-127"/>
                </a:rPr>
                <a:t>G</a:t>
              </a:r>
              <a:r>
                <a:rPr kumimoji="1" lang="en-US" altLang="ko-KR" sz="1400">
                  <a:solidFill>
                    <a:srgbClr val="0000FF"/>
                  </a:solidFill>
                  <a:latin typeface="Tahoma" panose="020B0604030504040204" pitchFamily="34" charset="0"/>
                  <a:ea typeface="굴림" panose="020B0600000101010101" pitchFamily="34" charset="-127"/>
                </a:rPr>
                <a:t> = G3 + P3 G2 + P3 P2 G1 + P3 P2 P1 G0</a:t>
              </a:r>
            </a:p>
          </p:txBody>
        </p:sp>
        <p:sp>
          <p:nvSpPr>
            <p:cNvPr id="132113" name="Line 153">
              <a:extLst>
                <a:ext uri="{FF2B5EF4-FFF2-40B4-BE49-F238E27FC236}">
                  <a16:creationId xmlns:a16="http://schemas.microsoft.com/office/drawing/2014/main" id="{CB888F58-D1A5-014B-8D62-83A4B266D3F2}"/>
                </a:ext>
              </a:extLst>
            </p:cNvPr>
            <p:cNvSpPr>
              <a:spLocks noChangeShapeType="1"/>
            </p:cNvSpPr>
            <p:nvPr/>
          </p:nvSpPr>
          <p:spPr bwMode="auto">
            <a:xfrm flipH="1">
              <a:off x="5157" y="1179"/>
              <a:ext cx="566" cy="1180"/>
            </a:xfrm>
            <a:prstGeom prst="line">
              <a:avLst/>
            </a:prstGeom>
            <a:noFill/>
            <a:ln w="127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ko-KR" altLang="en-US"/>
            </a:p>
          </p:txBody>
        </p:sp>
      </p:grpSp>
      <p:grpSp>
        <p:nvGrpSpPr>
          <p:cNvPr id="8" name="Group 159">
            <a:extLst>
              <a:ext uri="{FF2B5EF4-FFF2-40B4-BE49-F238E27FC236}">
                <a16:creationId xmlns:a16="http://schemas.microsoft.com/office/drawing/2014/main" id="{A1F8A1E7-63F8-DF4A-95E9-1A6DD66BD3AB}"/>
              </a:ext>
            </a:extLst>
          </p:cNvPr>
          <p:cNvGrpSpPr>
            <a:grpSpLocks/>
          </p:cNvGrpSpPr>
          <p:nvPr/>
        </p:nvGrpSpPr>
        <p:grpSpPr bwMode="auto">
          <a:xfrm>
            <a:off x="6330950" y="1108075"/>
            <a:ext cx="1482725" cy="1838325"/>
            <a:chOff x="3988" y="1210"/>
            <a:chExt cx="934" cy="1158"/>
          </a:xfrm>
        </p:grpSpPr>
        <p:sp>
          <p:nvSpPr>
            <p:cNvPr id="132110" name="Rectangle 151">
              <a:extLst>
                <a:ext uri="{FF2B5EF4-FFF2-40B4-BE49-F238E27FC236}">
                  <a16:creationId xmlns:a16="http://schemas.microsoft.com/office/drawing/2014/main" id="{D7026636-28C5-194E-B864-F00EF3ACB263}"/>
                </a:ext>
              </a:extLst>
            </p:cNvPr>
            <p:cNvSpPr>
              <a:spLocks noChangeArrowheads="1"/>
            </p:cNvSpPr>
            <p:nvPr/>
          </p:nvSpPr>
          <p:spPr bwMode="auto">
            <a:xfrm>
              <a:off x="3988" y="1210"/>
              <a:ext cx="934" cy="200"/>
            </a:xfrm>
            <a:prstGeom prst="rect">
              <a:avLst/>
            </a:prstGeom>
            <a:noFill/>
            <a:ln w="127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lIns="91424" tIns="45711" rIns="91424" bIns="45711">
              <a:spAutoFit/>
            </a:bodyP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gn="r">
                <a:spcBef>
                  <a:spcPct val="0"/>
                </a:spcBef>
                <a:buClrTx/>
                <a:buSzTx/>
                <a:buFontTx/>
                <a:buNone/>
              </a:pPr>
              <a:r>
                <a:rPr kumimoji="1" lang="en-US" altLang="ko-KR" sz="1400">
                  <a:solidFill>
                    <a:srgbClr val="FF00FF"/>
                  </a:solidFill>
                  <a:latin typeface="Tahoma" panose="020B0604030504040204" pitchFamily="34" charset="0"/>
                  <a:ea typeface="굴림" panose="020B0600000101010101" pitchFamily="34" charset="-127"/>
                </a:rPr>
                <a:t>P</a:t>
              </a:r>
              <a:r>
                <a:rPr kumimoji="1" lang="en-US" altLang="ko-KR" sz="1400">
                  <a:solidFill>
                    <a:srgbClr val="0000FF"/>
                  </a:solidFill>
                  <a:latin typeface="Tahoma" panose="020B0604030504040204" pitchFamily="34" charset="0"/>
                  <a:ea typeface="굴림" panose="020B0600000101010101" pitchFamily="34" charset="-127"/>
                </a:rPr>
                <a:t> = P3 P2 P1 P0</a:t>
              </a:r>
            </a:p>
          </p:txBody>
        </p:sp>
        <p:sp>
          <p:nvSpPr>
            <p:cNvPr id="132111" name="Line 154">
              <a:extLst>
                <a:ext uri="{FF2B5EF4-FFF2-40B4-BE49-F238E27FC236}">
                  <a16:creationId xmlns:a16="http://schemas.microsoft.com/office/drawing/2014/main" id="{2E944958-6E68-FD4F-85BF-583A4C9470BB}"/>
                </a:ext>
              </a:extLst>
            </p:cNvPr>
            <p:cNvSpPr>
              <a:spLocks noChangeShapeType="1"/>
            </p:cNvSpPr>
            <p:nvPr/>
          </p:nvSpPr>
          <p:spPr bwMode="auto">
            <a:xfrm flipH="1">
              <a:off x="4827" y="1418"/>
              <a:ext cx="83" cy="950"/>
            </a:xfrm>
            <a:prstGeom prst="line">
              <a:avLst/>
            </a:prstGeom>
            <a:noFill/>
            <a:ln w="1270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ko-KR" altLang="en-US"/>
            </a:p>
          </p:txBody>
        </p:sp>
      </p:grpSp>
      <p:grpSp>
        <p:nvGrpSpPr>
          <p:cNvPr id="9" name="Group 161">
            <a:extLst>
              <a:ext uri="{FF2B5EF4-FFF2-40B4-BE49-F238E27FC236}">
                <a16:creationId xmlns:a16="http://schemas.microsoft.com/office/drawing/2014/main" id="{0F0A1C4D-E90E-C646-9008-6C39173056F2}"/>
              </a:ext>
            </a:extLst>
          </p:cNvPr>
          <p:cNvGrpSpPr>
            <a:grpSpLocks/>
          </p:cNvGrpSpPr>
          <p:nvPr/>
        </p:nvGrpSpPr>
        <p:grpSpPr bwMode="auto">
          <a:xfrm>
            <a:off x="6873875" y="4564063"/>
            <a:ext cx="2117725" cy="1111250"/>
            <a:chOff x="4330" y="3396"/>
            <a:chExt cx="1334" cy="700"/>
          </a:xfrm>
        </p:grpSpPr>
        <p:sp>
          <p:nvSpPr>
            <p:cNvPr id="132108" name="Rectangle 155">
              <a:extLst>
                <a:ext uri="{FF2B5EF4-FFF2-40B4-BE49-F238E27FC236}">
                  <a16:creationId xmlns:a16="http://schemas.microsoft.com/office/drawing/2014/main" id="{19A9CE8B-E9E2-AD4B-BAD3-528ADF0BCD06}"/>
                </a:ext>
              </a:extLst>
            </p:cNvPr>
            <p:cNvSpPr>
              <a:spLocks noChangeArrowheads="1"/>
            </p:cNvSpPr>
            <p:nvPr/>
          </p:nvSpPr>
          <p:spPr bwMode="auto">
            <a:xfrm>
              <a:off x="4688" y="3896"/>
              <a:ext cx="976" cy="200"/>
            </a:xfrm>
            <a:prstGeom prst="rect">
              <a:avLst/>
            </a:prstGeom>
            <a:noFill/>
            <a:ln w="127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lIns="91424" tIns="45711" rIns="91424" bIns="45711">
              <a:spAutoFit/>
            </a:bodyP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gn="r">
                <a:spcBef>
                  <a:spcPct val="0"/>
                </a:spcBef>
                <a:buClrTx/>
                <a:buSzTx/>
                <a:buFontTx/>
                <a:buNone/>
              </a:pPr>
              <a:r>
                <a:rPr kumimoji="1" lang="en-US" altLang="ko-KR" sz="1400">
                  <a:solidFill>
                    <a:srgbClr val="FF0000"/>
                  </a:solidFill>
                  <a:latin typeface="Tahoma" panose="020B0604030504040204" pitchFamily="34" charset="0"/>
                  <a:ea typeface="굴림" panose="020B0600000101010101" pitchFamily="34" charset="-127"/>
                </a:rPr>
                <a:t>C1 = G0 + P0 C0</a:t>
              </a:r>
            </a:p>
          </p:txBody>
        </p:sp>
        <p:sp>
          <p:nvSpPr>
            <p:cNvPr id="132109" name="Line 157">
              <a:extLst>
                <a:ext uri="{FF2B5EF4-FFF2-40B4-BE49-F238E27FC236}">
                  <a16:creationId xmlns:a16="http://schemas.microsoft.com/office/drawing/2014/main" id="{1B0987F2-F9DE-6545-B337-6085ACA7886E}"/>
                </a:ext>
              </a:extLst>
            </p:cNvPr>
            <p:cNvSpPr>
              <a:spLocks noChangeShapeType="1"/>
            </p:cNvSpPr>
            <p:nvPr/>
          </p:nvSpPr>
          <p:spPr bwMode="auto">
            <a:xfrm flipH="1" flipV="1">
              <a:off x="4330" y="3396"/>
              <a:ext cx="366" cy="503"/>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ko-KR" altLang="en-US"/>
            </a:p>
          </p:txBody>
        </p:sp>
      </p:grpSp>
      <p:grpSp>
        <p:nvGrpSpPr>
          <p:cNvPr id="10" name="Group 162">
            <a:extLst>
              <a:ext uri="{FF2B5EF4-FFF2-40B4-BE49-F238E27FC236}">
                <a16:creationId xmlns:a16="http://schemas.microsoft.com/office/drawing/2014/main" id="{B4F233D0-EE81-7543-9997-AF51161E98BB}"/>
              </a:ext>
            </a:extLst>
          </p:cNvPr>
          <p:cNvGrpSpPr>
            <a:grpSpLocks/>
          </p:cNvGrpSpPr>
          <p:nvPr/>
        </p:nvGrpSpPr>
        <p:grpSpPr bwMode="auto">
          <a:xfrm>
            <a:off x="3705225" y="4470400"/>
            <a:ext cx="2506663" cy="1281113"/>
            <a:chOff x="2334" y="3337"/>
            <a:chExt cx="1579" cy="807"/>
          </a:xfrm>
        </p:grpSpPr>
        <p:sp>
          <p:nvSpPr>
            <p:cNvPr id="132106" name="Rectangle 156">
              <a:extLst>
                <a:ext uri="{FF2B5EF4-FFF2-40B4-BE49-F238E27FC236}">
                  <a16:creationId xmlns:a16="http://schemas.microsoft.com/office/drawing/2014/main" id="{81EED7AA-F51E-1F43-9710-4A3A4071187E}"/>
                </a:ext>
              </a:extLst>
            </p:cNvPr>
            <p:cNvSpPr>
              <a:spLocks noChangeArrowheads="1"/>
            </p:cNvSpPr>
            <p:nvPr/>
          </p:nvSpPr>
          <p:spPr bwMode="auto">
            <a:xfrm>
              <a:off x="2334" y="3944"/>
              <a:ext cx="1579" cy="200"/>
            </a:xfrm>
            <a:prstGeom prst="rect">
              <a:avLst/>
            </a:prstGeom>
            <a:noFill/>
            <a:ln w="127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lIns="91424" tIns="45711" rIns="91424" bIns="45711">
              <a:spAutoFit/>
            </a:bodyPr>
            <a:lstStyle>
              <a:lvl1pPr>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lgn="r">
                <a:spcBef>
                  <a:spcPct val="0"/>
                </a:spcBef>
                <a:buClrTx/>
                <a:buSzTx/>
                <a:buFontTx/>
                <a:buNone/>
              </a:pPr>
              <a:r>
                <a:rPr kumimoji="1" lang="en-US" altLang="ko-KR" sz="1400">
                  <a:solidFill>
                    <a:srgbClr val="FF0000"/>
                  </a:solidFill>
                  <a:latin typeface="Tahoma" panose="020B0604030504040204" pitchFamily="34" charset="0"/>
                  <a:ea typeface="굴림" panose="020B0600000101010101" pitchFamily="34" charset="-127"/>
                </a:rPr>
                <a:t>C2 = G1 + P1 G0 + P1 P0 C0</a:t>
              </a:r>
            </a:p>
          </p:txBody>
        </p:sp>
        <p:sp>
          <p:nvSpPr>
            <p:cNvPr id="132107" name="Line 158">
              <a:extLst>
                <a:ext uri="{FF2B5EF4-FFF2-40B4-BE49-F238E27FC236}">
                  <a16:creationId xmlns:a16="http://schemas.microsoft.com/office/drawing/2014/main" id="{A8034F80-9878-C442-A43D-728E409D8C88}"/>
                </a:ext>
              </a:extLst>
            </p:cNvPr>
            <p:cNvSpPr>
              <a:spLocks noChangeShapeType="1"/>
            </p:cNvSpPr>
            <p:nvPr/>
          </p:nvSpPr>
          <p:spPr bwMode="auto">
            <a:xfrm flipV="1">
              <a:off x="2909" y="3337"/>
              <a:ext cx="63" cy="604"/>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ko-KR" altLang="en-US"/>
            </a:p>
          </p:txBody>
        </p:sp>
      </p:gr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1FADAD5D-CB37-DA4C-A33B-8CDF8B55CB1E}"/>
                  </a:ext>
                </a:extLst>
              </p14:cNvPr>
              <p14:cNvContentPartPr/>
              <p14:nvPr/>
            </p14:nvContentPartPr>
            <p14:xfrm>
              <a:off x="940680" y="3706560"/>
              <a:ext cx="2304360" cy="1451160"/>
            </p14:xfrm>
          </p:contentPart>
        </mc:Choice>
        <mc:Fallback>
          <p:pic>
            <p:nvPicPr>
              <p:cNvPr id="2" name="Ink 1">
                <a:extLst>
                  <a:ext uri="{FF2B5EF4-FFF2-40B4-BE49-F238E27FC236}">
                    <a16:creationId xmlns:a16="http://schemas.microsoft.com/office/drawing/2014/main" id="{1FADAD5D-CB37-DA4C-A33B-8CDF8B55CB1E}"/>
                  </a:ext>
                </a:extLst>
              </p:cNvPr>
              <p:cNvPicPr/>
              <p:nvPr/>
            </p:nvPicPr>
            <p:blipFill>
              <a:blip r:embed="rId4"/>
              <a:stretch>
                <a:fillRect/>
              </a:stretch>
            </p:blipFill>
            <p:spPr>
              <a:xfrm>
                <a:off x="931320" y="3697200"/>
                <a:ext cx="2323080" cy="146988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712EC029-EE91-C643-B905-C4D845539C6A}"/>
                  </a:ext>
                </a:extLst>
              </p14:cNvPr>
              <p14:cNvContentPartPr/>
              <p14:nvPr/>
            </p14:nvContentPartPr>
            <p14:xfrm>
              <a:off x="724320" y="3879360"/>
              <a:ext cx="6181200" cy="966600"/>
            </p14:xfrm>
          </p:contentPart>
        </mc:Choice>
        <mc:Fallback>
          <p:pic>
            <p:nvPicPr>
              <p:cNvPr id="3" name="Ink 2">
                <a:extLst>
                  <a:ext uri="{FF2B5EF4-FFF2-40B4-BE49-F238E27FC236}">
                    <a16:creationId xmlns:a16="http://schemas.microsoft.com/office/drawing/2014/main" id="{712EC029-EE91-C643-B905-C4D845539C6A}"/>
                  </a:ext>
                </a:extLst>
              </p:cNvPr>
              <p:cNvPicPr/>
              <p:nvPr/>
            </p:nvPicPr>
            <p:blipFill>
              <a:blip r:embed="rId6"/>
              <a:stretch>
                <a:fillRect/>
              </a:stretch>
            </p:blipFill>
            <p:spPr>
              <a:xfrm>
                <a:off x="714960" y="3870000"/>
                <a:ext cx="6199920" cy="985320"/>
              </a:xfrm>
              <a:prstGeom prst="rect">
                <a:avLst/>
              </a:prstGeom>
            </p:spPr>
          </p:pic>
        </mc:Fallback>
      </mc:AlternateContent>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제목 1">
            <a:extLst>
              <a:ext uri="{FF2B5EF4-FFF2-40B4-BE49-F238E27FC236}">
                <a16:creationId xmlns:a16="http://schemas.microsoft.com/office/drawing/2014/main" id="{F4C32202-DD15-2347-9117-4F896A9B84D7}"/>
              </a:ext>
            </a:extLst>
          </p:cNvPr>
          <p:cNvSpPr>
            <a:spLocks noGrp="1" noChangeArrowheads="1"/>
          </p:cNvSpPr>
          <p:nvPr>
            <p:ph type="title"/>
          </p:nvPr>
        </p:nvSpPr>
        <p:spPr/>
        <p:txBody>
          <a:bodyPr/>
          <a:lstStyle/>
          <a:p>
            <a:r>
              <a:rPr kumimoji="1" lang="en-US" altLang="ko-KR" b="1">
                <a:ea typeface="굴림" panose="020B0600000101010101" pitchFamily="34" charset="-127"/>
              </a:rPr>
              <a:t>Agenda</a:t>
            </a:r>
            <a:endParaRPr kumimoji="1" lang="ko-KR" altLang="en-US" b="1">
              <a:ea typeface="굴림" panose="020B0600000101010101" pitchFamily="34" charset="-127"/>
            </a:endParaRPr>
          </a:p>
        </p:txBody>
      </p:sp>
      <p:sp>
        <p:nvSpPr>
          <p:cNvPr id="80898" name="내용 개체 틀 2">
            <a:extLst>
              <a:ext uri="{FF2B5EF4-FFF2-40B4-BE49-F238E27FC236}">
                <a16:creationId xmlns:a16="http://schemas.microsoft.com/office/drawing/2014/main" id="{12A711B0-8F16-BF40-B68D-DA2CB60F4286}"/>
              </a:ext>
            </a:extLst>
          </p:cNvPr>
          <p:cNvSpPr>
            <a:spLocks noGrp="1" noChangeArrowheads="1"/>
          </p:cNvSpPr>
          <p:nvPr>
            <p:ph idx="1"/>
          </p:nvPr>
        </p:nvSpPr>
        <p:spPr/>
        <p:txBody>
          <a:bodyPr/>
          <a:lstStyle/>
          <a:p>
            <a:r>
              <a:rPr kumimoji="1" lang="en-US" altLang="ko-KR" dirty="0">
                <a:ea typeface="굴림" panose="020B0600000101010101" pitchFamily="34" charset="-127"/>
              </a:rPr>
              <a:t>QM method</a:t>
            </a:r>
          </a:p>
          <a:p>
            <a:r>
              <a:rPr kumimoji="1" lang="en-US" altLang="ko-KR" dirty="0">
                <a:ea typeface="굴림" panose="020B0600000101010101" pitchFamily="34" charset="-127"/>
              </a:rPr>
              <a:t>Hazard-free circuit design</a:t>
            </a:r>
          </a:p>
          <a:p>
            <a:r>
              <a:rPr kumimoji="1" lang="en-US" altLang="ko-KR" dirty="0">
                <a:ea typeface="굴림" panose="020B0600000101010101" pitchFamily="34" charset="-127"/>
              </a:rPr>
              <a:t>Implementation methods: MUX, PLA, …</a:t>
            </a:r>
          </a:p>
          <a:p>
            <a:r>
              <a:rPr kumimoji="1" lang="en-US" altLang="ko-KR" dirty="0">
                <a:ea typeface="굴림" panose="020B0600000101010101" pitchFamily="34" charset="-127"/>
              </a:rPr>
              <a:t>Number system and 4-bit/16-bit adder</a:t>
            </a:r>
          </a:p>
          <a:p>
            <a:endParaRPr kumimoji="1" lang="en-US" altLang="ko-KR" dirty="0">
              <a:ea typeface="굴림" panose="020B0600000101010101" pitchFamily="34" charset="-127"/>
            </a:endParaRPr>
          </a:p>
          <a:p>
            <a:endParaRPr kumimoji="1" lang="en-US" altLang="ko-KR" dirty="0">
              <a:ea typeface="굴림" panose="020B0600000101010101" pitchFamily="34" charset="-127"/>
            </a:endParaRPr>
          </a:p>
          <a:p>
            <a:endParaRPr kumimoji="1" lang="ko-KR" altLang="en-US" dirty="0">
              <a:ea typeface="굴림" panose="020B0600000101010101" pitchFamily="34" charset="-127"/>
            </a:endParaRPr>
          </a:p>
        </p:txBody>
      </p:sp>
      <p:sp>
        <p:nvSpPr>
          <p:cNvPr id="80899" name="날짜 개체 틀 3">
            <a:extLst>
              <a:ext uri="{FF2B5EF4-FFF2-40B4-BE49-F238E27FC236}">
                <a16:creationId xmlns:a16="http://schemas.microsoft.com/office/drawing/2014/main" id="{B5924638-3DCB-054A-9C85-9D73474E4F9F}"/>
              </a:ext>
            </a:extLst>
          </p:cNvPr>
          <p:cNvSpPr>
            <a:spLocks noGrp="1" noChangeArrowheads="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ko-KR" altLang="en-US">
                <a:latin typeface="Garamond" panose="02020404030301010803" pitchFamily="18" charset="0"/>
                <a:ea typeface="굴림" panose="020B0600000101010101" pitchFamily="34" charset="-127"/>
              </a:rPr>
              <a:t>V - Combinational Logic Case Studies</a:t>
            </a:r>
            <a:endParaRPr lang="en-US" altLang="en-US">
              <a:latin typeface="Garamond" panose="02020404030301010803" pitchFamily="18" charset="0"/>
              <a:ea typeface="굴림" panose="020B0600000101010101" pitchFamily="34" charset="-127"/>
            </a:endParaRPr>
          </a:p>
        </p:txBody>
      </p:sp>
      <p:sp>
        <p:nvSpPr>
          <p:cNvPr id="80900" name="바닥글 개체 틀 4">
            <a:extLst>
              <a:ext uri="{FF2B5EF4-FFF2-40B4-BE49-F238E27FC236}">
                <a16:creationId xmlns:a16="http://schemas.microsoft.com/office/drawing/2014/main" id="{5B8809D2-9997-3E4A-ADFD-2BE634BF98CF}"/>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Garamond" panose="02020404030301010803" pitchFamily="18" charset="0"/>
              </a:rPr>
              <a:t>© Copyright 2004, Gaetano Borriello and Randy H. Katz</a:t>
            </a:r>
          </a:p>
        </p:txBody>
      </p:sp>
      <p:sp>
        <p:nvSpPr>
          <p:cNvPr id="80901" name="슬라이드 번호 개체 틀 5">
            <a:extLst>
              <a:ext uri="{FF2B5EF4-FFF2-40B4-BE49-F238E27FC236}">
                <a16:creationId xmlns:a16="http://schemas.microsoft.com/office/drawing/2014/main" id="{C659601E-82D7-034A-A771-C8090B22C02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83C9B91-1019-C342-939E-973B4E20CF5C}" type="slidenum">
              <a:rPr lang="en-US" altLang="en-US" smtClean="0">
                <a:latin typeface="Garamond" panose="02020404030301010803" pitchFamily="18" charset="0"/>
              </a:rPr>
              <a:pPr/>
              <a:t>53</a:t>
            </a:fld>
            <a:endParaRPr lang="en-US" altLang="en-US">
              <a:latin typeface="Garamond" panose="02020404030301010803" pitchFamily="18" charset="0"/>
            </a:endParaRPr>
          </a:p>
        </p:txBody>
      </p:sp>
    </p:spTree>
    <p:extLst>
      <p:ext uri="{BB962C8B-B14F-4D97-AF65-F5344CB8AC3E}">
        <p14:creationId xmlns:p14="http://schemas.microsoft.com/office/powerpoint/2010/main" val="35153922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6">
            <a:extLst>
              <a:ext uri="{FF2B5EF4-FFF2-40B4-BE49-F238E27FC236}">
                <a16:creationId xmlns:a16="http://schemas.microsoft.com/office/drawing/2014/main" id="{F31A4343-998C-1E4B-BDF0-D7A4047C626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17F55BDC-734E-5143-A60E-97497182A703}" type="slidenum">
              <a:rPr lang="en-US" altLang="en-US" sz="1200" smtClean="0">
                <a:latin typeface="Garamond" panose="02020404030301010803" pitchFamily="18" charset="0"/>
              </a:rPr>
              <a:pPr>
                <a:spcBef>
                  <a:spcPct val="0"/>
                </a:spcBef>
                <a:buClrTx/>
                <a:buSzTx/>
                <a:buFontTx/>
                <a:buNone/>
              </a:pPr>
              <a:t>54</a:t>
            </a:fld>
            <a:endParaRPr lang="en-US" altLang="en-US" sz="1200">
              <a:latin typeface="Garamond" panose="02020404030301010803" pitchFamily="18" charset="0"/>
            </a:endParaRPr>
          </a:p>
        </p:txBody>
      </p:sp>
      <p:sp>
        <p:nvSpPr>
          <p:cNvPr id="46083" name="Rectangle 4">
            <a:extLst>
              <a:ext uri="{FF2B5EF4-FFF2-40B4-BE49-F238E27FC236}">
                <a16:creationId xmlns:a16="http://schemas.microsoft.com/office/drawing/2014/main" id="{40062DF4-4ABA-FD45-9CC3-A01A59FC3D56}"/>
              </a:ext>
            </a:extLst>
          </p:cNvPr>
          <p:cNvSpPr>
            <a:spLocks noGrp="1" noChangeArrowheads="1"/>
          </p:cNvSpPr>
          <p:nvPr>
            <p:ph type="ctrTitle"/>
          </p:nvPr>
        </p:nvSpPr>
        <p:spPr/>
        <p:txBody>
          <a:bodyPr/>
          <a:lstStyle/>
          <a:p>
            <a:pPr eaLnBrk="1" hangingPunct="1"/>
            <a:r>
              <a:rPr lang="en-US" altLang="ko-KR" sz="3900">
                <a:ea typeface="굴림" panose="020B0600000101010101" pitchFamily="34" charset="-127"/>
              </a:rPr>
              <a:t>Summary Part 2</a:t>
            </a:r>
            <a:br>
              <a:rPr lang="en-US" altLang="ko-KR" sz="3900">
                <a:ea typeface="굴림" panose="020B0600000101010101" pitchFamily="34" charset="-127"/>
              </a:rPr>
            </a:br>
            <a:r>
              <a:rPr lang="en-US" altLang="ko-KR" sz="3900">
                <a:ea typeface="굴림" panose="020B0600000101010101" pitchFamily="34" charset="-127"/>
              </a:rPr>
              <a:t>Sequential circuit design</a:t>
            </a:r>
            <a:br>
              <a:rPr lang="en-US" altLang="ko-KR" sz="3900">
                <a:ea typeface="굴림" panose="020B0600000101010101" pitchFamily="34" charset="-127"/>
              </a:rPr>
            </a:br>
            <a:endParaRPr lang="en-US" altLang="ko-KR" sz="3900">
              <a:ea typeface="굴림" panose="020B0600000101010101" pitchFamily="34" charset="-127"/>
            </a:endParaRPr>
          </a:p>
        </p:txBody>
      </p:sp>
      <p:sp>
        <p:nvSpPr>
          <p:cNvPr id="46084" name="바닥글 개체 틀 1">
            <a:extLst>
              <a:ext uri="{FF2B5EF4-FFF2-40B4-BE49-F238E27FC236}">
                <a16:creationId xmlns:a16="http://schemas.microsoft.com/office/drawing/2014/main" id="{5C71D245-3C29-0A4A-A56A-F1FA4CDB6C10}"/>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Garamond" panose="02020404030301010803" pitchFamily="18" charset="0"/>
              </a:rPr>
              <a:t>© Copyright 2004, Gaetano Borriello and Randy H. Katz</a:t>
            </a:r>
          </a:p>
        </p:txBody>
      </p:sp>
    </p:spTree>
    <p:extLst>
      <p:ext uri="{BB962C8B-B14F-4D97-AF65-F5344CB8AC3E}">
        <p14:creationId xmlns:p14="http://schemas.microsoft.com/office/powerpoint/2010/main" val="2015448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슬라이드 번호 개체 틀 5">
            <a:extLst>
              <a:ext uri="{FF2B5EF4-FFF2-40B4-BE49-F238E27FC236}">
                <a16:creationId xmlns:a16="http://schemas.microsoft.com/office/drawing/2014/main" id="{5C4502DC-4B17-F841-8CEC-A8D7E915ECD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D72710BC-FA20-EE45-9F30-B2E7EAF9783E}" type="slidenum">
              <a:rPr lang="en-US" altLang="en-US" sz="1200" smtClean="0">
                <a:latin typeface="Garamond" panose="02020404030301010803" pitchFamily="18" charset="0"/>
              </a:rPr>
              <a:pPr>
                <a:spcBef>
                  <a:spcPct val="0"/>
                </a:spcBef>
                <a:buClrTx/>
                <a:buSzTx/>
                <a:buFontTx/>
                <a:buNone/>
              </a:pPr>
              <a:t>55</a:t>
            </a:fld>
            <a:endParaRPr lang="en-US" altLang="en-US" sz="1200">
              <a:latin typeface="Garamond" panose="02020404030301010803" pitchFamily="18" charset="0"/>
            </a:endParaRPr>
          </a:p>
        </p:txBody>
      </p:sp>
      <p:sp>
        <p:nvSpPr>
          <p:cNvPr id="47107" name="Rectangle 11">
            <a:extLst>
              <a:ext uri="{FF2B5EF4-FFF2-40B4-BE49-F238E27FC236}">
                <a16:creationId xmlns:a16="http://schemas.microsoft.com/office/drawing/2014/main" id="{0966DC4B-F81F-C84D-BB0A-32E8EA066044}"/>
              </a:ext>
            </a:extLst>
          </p:cNvPr>
          <p:cNvSpPr>
            <a:spLocks noGrp="1" noChangeArrowheads="1"/>
          </p:cNvSpPr>
          <p:nvPr>
            <p:ph type="title"/>
          </p:nvPr>
        </p:nvSpPr>
        <p:spPr/>
        <p:txBody>
          <a:bodyPr/>
          <a:lstStyle/>
          <a:p>
            <a:pPr eaLnBrk="1" hangingPunct="1"/>
            <a:r>
              <a:rPr lang="en-US" altLang="ko-KR">
                <a:ea typeface="굴림" panose="020B0600000101010101" pitchFamily="34" charset="-127"/>
              </a:rPr>
              <a:t>Overview</a:t>
            </a:r>
          </a:p>
        </p:txBody>
      </p:sp>
      <p:sp>
        <p:nvSpPr>
          <p:cNvPr id="47108" name="Rectangle 12">
            <a:extLst>
              <a:ext uri="{FF2B5EF4-FFF2-40B4-BE49-F238E27FC236}">
                <a16:creationId xmlns:a16="http://schemas.microsoft.com/office/drawing/2014/main" id="{DD12DEEB-B5CB-9044-A1F8-921F32291128}"/>
              </a:ext>
            </a:extLst>
          </p:cNvPr>
          <p:cNvSpPr>
            <a:spLocks noGrp="1" noChangeArrowheads="1"/>
          </p:cNvSpPr>
          <p:nvPr>
            <p:ph type="body" idx="1"/>
          </p:nvPr>
        </p:nvSpPr>
        <p:spPr>
          <a:xfrm>
            <a:off x="463550" y="1031875"/>
            <a:ext cx="8343900" cy="5614988"/>
          </a:xfrm>
        </p:spPr>
        <p:txBody>
          <a:bodyPr/>
          <a:lstStyle/>
          <a:p>
            <a:pPr eaLnBrk="1" hangingPunct="1"/>
            <a:r>
              <a:rPr lang="en-US" altLang="ko-KR" sz="2000">
                <a:ea typeface="굴림" panose="020B0600000101010101" pitchFamily="34" charset="-127"/>
              </a:rPr>
              <a:t>D F/F, register, and counter</a:t>
            </a:r>
          </a:p>
          <a:p>
            <a:pPr eaLnBrk="1" hangingPunct="1"/>
            <a:r>
              <a:rPr lang="en-US" altLang="ko-KR" sz="1800">
                <a:ea typeface="굴림" panose="020B0600000101010101" pitchFamily="34" charset="-127"/>
              </a:rPr>
              <a:t>Finite state machine design</a:t>
            </a:r>
          </a:p>
          <a:p>
            <a:pPr eaLnBrk="1" hangingPunct="1"/>
            <a:r>
              <a:rPr lang="en-US" altLang="ko-KR" sz="1800">
                <a:ea typeface="굴림" panose="020B0600000101010101" pitchFamily="34" charset="-127"/>
              </a:rPr>
              <a:t>State minimization</a:t>
            </a:r>
          </a:p>
          <a:p>
            <a:pPr eaLnBrk="1" hangingPunct="1"/>
            <a:r>
              <a:rPr lang="en-US" altLang="ko-KR" sz="1800">
                <a:ea typeface="굴림" panose="020B0600000101010101" pitchFamily="34" charset="-127"/>
              </a:rPr>
              <a:t>Design examples</a:t>
            </a:r>
          </a:p>
          <a:p>
            <a:pPr lvl="1" eaLnBrk="1" hangingPunct="1"/>
            <a:endParaRPr lang="en-US" altLang="ko-KR" sz="1800">
              <a:ea typeface="굴림" panose="020B0600000101010101" pitchFamily="34" charset="-127"/>
            </a:endParaRPr>
          </a:p>
        </p:txBody>
      </p:sp>
    </p:spTree>
    <p:extLst>
      <p:ext uri="{BB962C8B-B14F-4D97-AF65-F5344CB8AC3E}">
        <p14:creationId xmlns:p14="http://schemas.microsoft.com/office/powerpoint/2010/main" val="4048700678"/>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49">
            <a:extLst>
              <a:ext uri="{FF2B5EF4-FFF2-40B4-BE49-F238E27FC236}">
                <a16:creationId xmlns:a16="http://schemas.microsoft.com/office/drawing/2014/main" id="{55D5AE74-F882-1048-BFF4-861702EFEB84}"/>
              </a:ext>
            </a:extLst>
          </p:cNvPr>
          <p:cNvSpPr>
            <a:spLocks noGrp="1" noChangeArrowheads="1"/>
          </p:cNvSpPr>
          <p:nvPr>
            <p:ph type="body" idx="1"/>
          </p:nvPr>
        </p:nvSpPr>
        <p:spPr>
          <a:xfrm>
            <a:off x="407988" y="733425"/>
            <a:ext cx="8807450" cy="4589463"/>
          </a:xfrm>
        </p:spPr>
        <p:txBody>
          <a:bodyPr/>
          <a:lstStyle/>
          <a:p>
            <a:pPr eaLnBrk="1" hangingPunct="1">
              <a:tabLst>
                <a:tab pos="2051050" algn="l"/>
              </a:tabLst>
            </a:pPr>
            <a:r>
              <a:rPr lang="en-US" altLang="ko-KR">
                <a:ea typeface="굴림" panose="020B0600000101010101" pitchFamily="34" charset="-127"/>
              </a:rPr>
              <a:t>Definition of terms</a:t>
            </a:r>
          </a:p>
          <a:p>
            <a:pPr marL="750888" lvl="1" indent="-288925" eaLnBrk="1" hangingPunct="1">
              <a:tabLst>
                <a:tab pos="2051050" algn="l"/>
              </a:tabLst>
            </a:pPr>
            <a:r>
              <a:rPr lang="en-US" altLang="ko-KR" sz="1800">
                <a:ea typeface="굴림" panose="020B0600000101010101" pitchFamily="34" charset="-127"/>
              </a:rPr>
              <a:t>clock: 	periodic event, causes state of memory element to change</a:t>
            </a:r>
            <a:br>
              <a:rPr lang="en-US" altLang="ko-KR" sz="1800">
                <a:ea typeface="굴림" panose="020B0600000101010101" pitchFamily="34" charset="-127"/>
              </a:rPr>
            </a:br>
            <a:r>
              <a:rPr lang="en-US" altLang="ko-KR" sz="1800">
                <a:ea typeface="굴림" panose="020B0600000101010101" pitchFamily="34" charset="-127"/>
              </a:rPr>
              <a:t>	can be rising edge or falling edge or high level or low level</a:t>
            </a:r>
          </a:p>
          <a:p>
            <a:pPr marL="750888" lvl="1" indent="-288925" eaLnBrk="1" hangingPunct="1">
              <a:tabLst>
                <a:tab pos="2051050" algn="l"/>
              </a:tabLst>
            </a:pPr>
            <a:r>
              <a:rPr lang="en-US" altLang="ko-KR" sz="1800">
                <a:ea typeface="굴림" panose="020B0600000101010101" pitchFamily="34" charset="-127"/>
              </a:rPr>
              <a:t>setup time:	minimum time before the clocking event by which the</a:t>
            </a:r>
            <a:br>
              <a:rPr lang="en-US" altLang="ko-KR" sz="1800">
                <a:ea typeface="굴림" panose="020B0600000101010101" pitchFamily="34" charset="-127"/>
              </a:rPr>
            </a:br>
            <a:r>
              <a:rPr lang="en-US" altLang="ko-KR" sz="1800">
                <a:ea typeface="굴림" panose="020B0600000101010101" pitchFamily="34" charset="-127"/>
              </a:rPr>
              <a:t>		input must be stable (Tsu)</a:t>
            </a:r>
          </a:p>
          <a:p>
            <a:pPr marL="750888" lvl="1" indent="-288925" eaLnBrk="1" hangingPunct="1">
              <a:tabLst>
                <a:tab pos="2051050" algn="l"/>
              </a:tabLst>
            </a:pPr>
            <a:r>
              <a:rPr lang="en-US" altLang="ko-KR" sz="1800">
                <a:ea typeface="굴림" panose="020B0600000101010101" pitchFamily="34" charset="-127"/>
              </a:rPr>
              <a:t>hold time:	minimum time after the clocking event until which the</a:t>
            </a:r>
            <a:br>
              <a:rPr lang="en-US" altLang="ko-KR" sz="1800">
                <a:ea typeface="굴림" panose="020B0600000101010101" pitchFamily="34" charset="-127"/>
              </a:rPr>
            </a:br>
            <a:r>
              <a:rPr lang="en-US" altLang="ko-KR" sz="1800">
                <a:ea typeface="굴림" panose="020B0600000101010101" pitchFamily="34" charset="-127"/>
              </a:rPr>
              <a:t>		input must remain stable (Th)</a:t>
            </a:r>
          </a:p>
        </p:txBody>
      </p:sp>
      <p:sp>
        <p:nvSpPr>
          <p:cNvPr id="57347" name="Text Box 250">
            <a:extLst>
              <a:ext uri="{FF2B5EF4-FFF2-40B4-BE49-F238E27FC236}">
                <a16:creationId xmlns:a16="http://schemas.microsoft.com/office/drawing/2014/main" id="{C7246A81-5E56-664F-9A84-6E8BA701C316}"/>
              </a:ext>
            </a:extLst>
          </p:cNvPr>
          <p:cNvSpPr txBox="1">
            <a:spLocks noChangeArrowheads="1"/>
          </p:cNvSpPr>
          <p:nvPr/>
        </p:nvSpPr>
        <p:spPr bwMode="auto">
          <a:xfrm>
            <a:off x="0" y="5632450"/>
            <a:ext cx="9271000" cy="1311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2000">
                <a:solidFill>
                  <a:srgbClr val="009900"/>
                </a:solidFill>
                <a:latin typeface="Times New Roman" panose="02020603050405020304" pitchFamily="18" charset="0"/>
                <a:ea typeface="굴림" panose="020B0600000101010101" pitchFamily="34" charset="-127"/>
              </a:rPr>
              <a:t>Let’s go over terminologies first. We already know what is a clock. For each edge of a clock signal, there are some timing constraints. Suppose the positive edge of a clock signal triggers a circuit. Then the data input should be stable for an interval which is Tsu+Th, which are dependent on transistor circuit delay.</a:t>
            </a:r>
            <a:endParaRPr lang="ko-KR" altLang="en-US">
              <a:ea typeface="굴림" panose="020B0600000101010101" pitchFamily="34" charset="-127"/>
            </a:endParaRPr>
          </a:p>
        </p:txBody>
      </p:sp>
      <p:sp>
        <p:nvSpPr>
          <p:cNvPr id="57348" name="슬라이드 번호 개체 틀 5">
            <a:extLst>
              <a:ext uri="{FF2B5EF4-FFF2-40B4-BE49-F238E27FC236}">
                <a16:creationId xmlns:a16="http://schemas.microsoft.com/office/drawing/2014/main" id="{AC31E0D2-F40C-584B-88CB-24A200281C4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FD5A2277-BB18-7F46-85FE-6D896C079211}" type="slidenum">
              <a:rPr lang="en-US" altLang="en-US" sz="1200" smtClean="0">
                <a:latin typeface="Garamond" panose="02020404030301010803" pitchFamily="18" charset="0"/>
              </a:rPr>
              <a:pPr>
                <a:spcBef>
                  <a:spcPct val="0"/>
                </a:spcBef>
                <a:buClrTx/>
                <a:buSzTx/>
                <a:buFontTx/>
                <a:buNone/>
              </a:pPr>
              <a:t>56</a:t>
            </a:fld>
            <a:endParaRPr lang="en-US" altLang="en-US" sz="1200">
              <a:latin typeface="Garamond" panose="02020404030301010803" pitchFamily="18" charset="0"/>
            </a:endParaRPr>
          </a:p>
        </p:txBody>
      </p:sp>
      <p:sp>
        <p:nvSpPr>
          <p:cNvPr id="57349" name="Rectangle 161">
            <a:extLst>
              <a:ext uri="{FF2B5EF4-FFF2-40B4-BE49-F238E27FC236}">
                <a16:creationId xmlns:a16="http://schemas.microsoft.com/office/drawing/2014/main" id="{3619338C-23CA-E34F-8840-C3588E4EE0A7}"/>
              </a:ext>
            </a:extLst>
          </p:cNvPr>
          <p:cNvSpPr>
            <a:spLocks noChangeArrowheads="1"/>
          </p:cNvSpPr>
          <p:nvPr/>
        </p:nvSpPr>
        <p:spPr bwMode="auto">
          <a:xfrm>
            <a:off x="555625" y="4692650"/>
            <a:ext cx="3338513" cy="127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ts val="1800"/>
              </a:lnSpc>
            </a:pPr>
            <a:r>
              <a:rPr lang="en-US" altLang="ko-KR" sz="1600">
                <a:solidFill>
                  <a:srgbClr val="000000"/>
                </a:solidFill>
                <a:latin typeface="Tahoma" panose="020B0604030504040204" pitchFamily="34" charset="0"/>
                <a:ea typeface="굴림" panose="020B0600000101010101" pitchFamily="34" charset="-127"/>
              </a:rPr>
              <a:t>there is a timing "window" around </a:t>
            </a:r>
          </a:p>
          <a:p>
            <a:pPr>
              <a:lnSpc>
                <a:spcPts val="1800"/>
              </a:lnSpc>
            </a:pPr>
            <a:r>
              <a:rPr lang="en-US" altLang="ko-KR" sz="1600">
                <a:solidFill>
                  <a:srgbClr val="000000"/>
                </a:solidFill>
                <a:latin typeface="Tahoma" panose="020B0604030504040204" pitchFamily="34" charset="0"/>
                <a:ea typeface="굴림" panose="020B0600000101010101" pitchFamily="34" charset="-127"/>
              </a:rPr>
              <a:t>the clocking event during which the </a:t>
            </a:r>
          </a:p>
          <a:p>
            <a:pPr>
              <a:lnSpc>
                <a:spcPts val="1800"/>
              </a:lnSpc>
            </a:pPr>
            <a:r>
              <a:rPr lang="en-US" altLang="ko-KR" sz="1600">
                <a:solidFill>
                  <a:srgbClr val="000000"/>
                </a:solidFill>
                <a:latin typeface="Tahoma" panose="020B0604030504040204" pitchFamily="34" charset="0"/>
                <a:ea typeface="굴림" panose="020B0600000101010101" pitchFamily="34" charset="-127"/>
              </a:rPr>
              <a:t>input must remain stable and </a:t>
            </a:r>
          </a:p>
          <a:p>
            <a:pPr>
              <a:lnSpc>
                <a:spcPts val="1800"/>
              </a:lnSpc>
            </a:pPr>
            <a:r>
              <a:rPr lang="en-US" altLang="ko-KR" sz="1600">
                <a:solidFill>
                  <a:srgbClr val="000000"/>
                </a:solidFill>
                <a:latin typeface="Tahoma" panose="020B0604030504040204" pitchFamily="34" charset="0"/>
                <a:ea typeface="굴림" panose="020B0600000101010101" pitchFamily="34" charset="-127"/>
              </a:rPr>
              <a:t>unchanged in order to be recognized</a:t>
            </a:r>
          </a:p>
        </p:txBody>
      </p:sp>
      <p:sp>
        <p:nvSpPr>
          <p:cNvPr id="57350" name="Rectangle 162" descr="25%">
            <a:extLst>
              <a:ext uri="{FF2B5EF4-FFF2-40B4-BE49-F238E27FC236}">
                <a16:creationId xmlns:a16="http://schemas.microsoft.com/office/drawing/2014/main" id="{85DECCCA-DBAC-AD45-8E0F-B26F03A60C6D}"/>
              </a:ext>
            </a:extLst>
          </p:cNvPr>
          <p:cNvSpPr>
            <a:spLocks noChangeArrowheads="1"/>
          </p:cNvSpPr>
          <p:nvPr/>
        </p:nvSpPr>
        <p:spPr bwMode="auto">
          <a:xfrm>
            <a:off x="7077075" y="5038725"/>
            <a:ext cx="322263" cy="219075"/>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57351" name="Rectangle 163" descr="25%">
            <a:extLst>
              <a:ext uri="{FF2B5EF4-FFF2-40B4-BE49-F238E27FC236}">
                <a16:creationId xmlns:a16="http://schemas.microsoft.com/office/drawing/2014/main" id="{D5967BEA-F6CB-DB4E-AA15-E8C4AE436CAD}"/>
              </a:ext>
            </a:extLst>
          </p:cNvPr>
          <p:cNvSpPr>
            <a:spLocks noChangeArrowheads="1"/>
          </p:cNvSpPr>
          <p:nvPr/>
        </p:nvSpPr>
        <p:spPr bwMode="auto">
          <a:xfrm>
            <a:off x="4630738" y="5038725"/>
            <a:ext cx="635000" cy="219075"/>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57352" name="Rectangle 164" descr="25%">
            <a:extLst>
              <a:ext uri="{FF2B5EF4-FFF2-40B4-BE49-F238E27FC236}">
                <a16:creationId xmlns:a16="http://schemas.microsoft.com/office/drawing/2014/main" id="{66321220-9159-1247-8491-FAB4C9E0D79B}"/>
              </a:ext>
            </a:extLst>
          </p:cNvPr>
          <p:cNvSpPr>
            <a:spLocks noChangeArrowheads="1"/>
          </p:cNvSpPr>
          <p:nvPr/>
        </p:nvSpPr>
        <p:spPr bwMode="auto">
          <a:xfrm>
            <a:off x="5519738" y="5038725"/>
            <a:ext cx="1303337" cy="219075"/>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57353" name="Line 165">
            <a:extLst>
              <a:ext uri="{FF2B5EF4-FFF2-40B4-BE49-F238E27FC236}">
                <a16:creationId xmlns:a16="http://schemas.microsoft.com/office/drawing/2014/main" id="{8CEAFB8A-0FF2-6E42-A74B-63DC8E033CBC}"/>
              </a:ext>
            </a:extLst>
          </p:cNvPr>
          <p:cNvSpPr>
            <a:spLocks noChangeShapeType="1"/>
          </p:cNvSpPr>
          <p:nvPr/>
        </p:nvSpPr>
        <p:spPr bwMode="auto">
          <a:xfrm>
            <a:off x="4637088" y="5661025"/>
            <a:ext cx="773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nvGrpSpPr>
          <p:cNvPr id="57354" name="Group 166">
            <a:extLst>
              <a:ext uri="{FF2B5EF4-FFF2-40B4-BE49-F238E27FC236}">
                <a16:creationId xmlns:a16="http://schemas.microsoft.com/office/drawing/2014/main" id="{B0D423FB-3DB8-D94D-A117-BFE12C662BBF}"/>
              </a:ext>
            </a:extLst>
          </p:cNvPr>
          <p:cNvGrpSpPr>
            <a:grpSpLocks/>
          </p:cNvGrpSpPr>
          <p:nvPr/>
        </p:nvGrpSpPr>
        <p:grpSpPr bwMode="auto">
          <a:xfrm>
            <a:off x="5416550" y="5448300"/>
            <a:ext cx="1550988" cy="219075"/>
            <a:chOff x="3392" y="3644"/>
            <a:chExt cx="1076" cy="152"/>
          </a:xfrm>
        </p:grpSpPr>
        <p:sp>
          <p:nvSpPr>
            <p:cNvPr id="57422" name="Line 167">
              <a:extLst>
                <a:ext uri="{FF2B5EF4-FFF2-40B4-BE49-F238E27FC236}">
                  <a16:creationId xmlns:a16="http://schemas.microsoft.com/office/drawing/2014/main" id="{C54DF4A6-F2FF-6549-AB8D-198B3236DE01}"/>
                </a:ext>
              </a:extLst>
            </p:cNvPr>
            <p:cNvSpPr>
              <a:spLocks noChangeShapeType="1"/>
            </p:cNvSpPr>
            <p:nvPr/>
          </p:nvSpPr>
          <p:spPr bwMode="auto">
            <a:xfrm flipV="1">
              <a:off x="3392" y="3644"/>
              <a:ext cx="0" cy="15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57423" name="Line 168">
              <a:extLst>
                <a:ext uri="{FF2B5EF4-FFF2-40B4-BE49-F238E27FC236}">
                  <a16:creationId xmlns:a16="http://schemas.microsoft.com/office/drawing/2014/main" id="{927C7DD9-950A-164C-A82F-AD8D13B426F0}"/>
                </a:ext>
              </a:extLst>
            </p:cNvPr>
            <p:cNvSpPr>
              <a:spLocks noChangeShapeType="1"/>
            </p:cNvSpPr>
            <p:nvPr/>
          </p:nvSpPr>
          <p:spPr bwMode="auto">
            <a:xfrm>
              <a:off x="3396" y="3648"/>
              <a:ext cx="52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57424" name="Line 169">
              <a:extLst>
                <a:ext uri="{FF2B5EF4-FFF2-40B4-BE49-F238E27FC236}">
                  <a16:creationId xmlns:a16="http://schemas.microsoft.com/office/drawing/2014/main" id="{D55A0619-1E0B-794D-B658-E7F47962F22D}"/>
                </a:ext>
              </a:extLst>
            </p:cNvPr>
            <p:cNvSpPr>
              <a:spLocks noChangeShapeType="1"/>
            </p:cNvSpPr>
            <p:nvPr/>
          </p:nvSpPr>
          <p:spPr bwMode="auto">
            <a:xfrm>
              <a:off x="3928" y="3652"/>
              <a:ext cx="0" cy="13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57425" name="Line 170">
              <a:extLst>
                <a:ext uri="{FF2B5EF4-FFF2-40B4-BE49-F238E27FC236}">
                  <a16:creationId xmlns:a16="http://schemas.microsoft.com/office/drawing/2014/main" id="{9DE048E7-8072-9243-AE11-7CCD4E031CBA}"/>
                </a:ext>
              </a:extLst>
            </p:cNvPr>
            <p:cNvSpPr>
              <a:spLocks noChangeShapeType="1"/>
            </p:cNvSpPr>
            <p:nvPr/>
          </p:nvSpPr>
          <p:spPr bwMode="auto">
            <a:xfrm>
              <a:off x="3940" y="3792"/>
              <a:ext cx="52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57355" name="Group 171">
            <a:extLst>
              <a:ext uri="{FF2B5EF4-FFF2-40B4-BE49-F238E27FC236}">
                <a16:creationId xmlns:a16="http://schemas.microsoft.com/office/drawing/2014/main" id="{CB014BD3-7CD8-D646-8359-CFAD71E19F9A}"/>
              </a:ext>
            </a:extLst>
          </p:cNvPr>
          <p:cNvGrpSpPr>
            <a:grpSpLocks/>
          </p:cNvGrpSpPr>
          <p:nvPr/>
        </p:nvGrpSpPr>
        <p:grpSpPr bwMode="auto">
          <a:xfrm>
            <a:off x="6973888" y="5448300"/>
            <a:ext cx="1550987" cy="219075"/>
            <a:chOff x="4472" y="3644"/>
            <a:chExt cx="1076" cy="152"/>
          </a:xfrm>
        </p:grpSpPr>
        <p:sp>
          <p:nvSpPr>
            <p:cNvPr id="57418" name="Line 172">
              <a:extLst>
                <a:ext uri="{FF2B5EF4-FFF2-40B4-BE49-F238E27FC236}">
                  <a16:creationId xmlns:a16="http://schemas.microsoft.com/office/drawing/2014/main" id="{208E4383-2FBE-B14D-B4ED-F541ADC43195}"/>
                </a:ext>
              </a:extLst>
            </p:cNvPr>
            <p:cNvSpPr>
              <a:spLocks noChangeShapeType="1"/>
            </p:cNvSpPr>
            <p:nvPr/>
          </p:nvSpPr>
          <p:spPr bwMode="auto">
            <a:xfrm flipV="1">
              <a:off x="4472" y="3644"/>
              <a:ext cx="0" cy="15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57419" name="Line 173">
              <a:extLst>
                <a:ext uri="{FF2B5EF4-FFF2-40B4-BE49-F238E27FC236}">
                  <a16:creationId xmlns:a16="http://schemas.microsoft.com/office/drawing/2014/main" id="{886160C1-87B6-BE44-8367-628713CA94D9}"/>
                </a:ext>
              </a:extLst>
            </p:cNvPr>
            <p:cNvSpPr>
              <a:spLocks noChangeShapeType="1"/>
            </p:cNvSpPr>
            <p:nvPr/>
          </p:nvSpPr>
          <p:spPr bwMode="auto">
            <a:xfrm>
              <a:off x="4476" y="3648"/>
              <a:ext cx="52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57420" name="Line 174">
              <a:extLst>
                <a:ext uri="{FF2B5EF4-FFF2-40B4-BE49-F238E27FC236}">
                  <a16:creationId xmlns:a16="http://schemas.microsoft.com/office/drawing/2014/main" id="{F414DFA1-5265-C243-BFBF-0F0074CD6F82}"/>
                </a:ext>
              </a:extLst>
            </p:cNvPr>
            <p:cNvSpPr>
              <a:spLocks noChangeShapeType="1"/>
            </p:cNvSpPr>
            <p:nvPr/>
          </p:nvSpPr>
          <p:spPr bwMode="auto">
            <a:xfrm>
              <a:off x="5008" y="3652"/>
              <a:ext cx="0" cy="13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57421" name="Line 175">
              <a:extLst>
                <a:ext uri="{FF2B5EF4-FFF2-40B4-BE49-F238E27FC236}">
                  <a16:creationId xmlns:a16="http://schemas.microsoft.com/office/drawing/2014/main" id="{283C3610-4C5F-DD4B-B4F8-0F1B108F0B7C}"/>
                </a:ext>
              </a:extLst>
            </p:cNvPr>
            <p:cNvSpPr>
              <a:spLocks noChangeShapeType="1"/>
            </p:cNvSpPr>
            <p:nvPr/>
          </p:nvSpPr>
          <p:spPr bwMode="auto">
            <a:xfrm>
              <a:off x="5020" y="3792"/>
              <a:ext cx="52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57356" name="Group 176">
            <a:extLst>
              <a:ext uri="{FF2B5EF4-FFF2-40B4-BE49-F238E27FC236}">
                <a16:creationId xmlns:a16="http://schemas.microsoft.com/office/drawing/2014/main" id="{EFF9D35F-9E78-BA4A-8AEC-CC4659FA3677}"/>
              </a:ext>
            </a:extLst>
          </p:cNvPr>
          <p:cNvGrpSpPr>
            <a:grpSpLocks/>
          </p:cNvGrpSpPr>
          <p:nvPr/>
        </p:nvGrpSpPr>
        <p:grpSpPr bwMode="auto">
          <a:xfrm>
            <a:off x="5259388" y="5032375"/>
            <a:ext cx="47625" cy="219075"/>
            <a:chOff x="3284" y="3356"/>
            <a:chExt cx="32" cy="152"/>
          </a:xfrm>
        </p:grpSpPr>
        <p:sp>
          <p:nvSpPr>
            <p:cNvPr id="57416" name="Line 177">
              <a:extLst>
                <a:ext uri="{FF2B5EF4-FFF2-40B4-BE49-F238E27FC236}">
                  <a16:creationId xmlns:a16="http://schemas.microsoft.com/office/drawing/2014/main" id="{EFBDD7F0-B2FF-B148-9D09-C82755BFB18D}"/>
                </a:ext>
              </a:extLst>
            </p:cNvPr>
            <p:cNvSpPr>
              <a:spLocks noChangeShapeType="1"/>
            </p:cNvSpPr>
            <p:nvPr/>
          </p:nvSpPr>
          <p:spPr bwMode="auto">
            <a:xfrm flipV="1">
              <a:off x="3284" y="3356"/>
              <a:ext cx="32" cy="15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57417" name="Line 178">
              <a:extLst>
                <a:ext uri="{FF2B5EF4-FFF2-40B4-BE49-F238E27FC236}">
                  <a16:creationId xmlns:a16="http://schemas.microsoft.com/office/drawing/2014/main" id="{8F035F47-CA89-184F-B2AD-0DDF0A81FCE0}"/>
                </a:ext>
              </a:extLst>
            </p:cNvPr>
            <p:cNvSpPr>
              <a:spLocks noChangeShapeType="1"/>
            </p:cNvSpPr>
            <p:nvPr/>
          </p:nvSpPr>
          <p:spPr bwMode="auto">
            <a:xfrm>
              <a:off x="3284" y="3364"/>
              <a:ext cx="32" cy="13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57357" name="Line 179">
            <a:extLst>
              <a:ext uri="{FF2B5EF4-FFF2-40B4-BE49-F238E27FC236}">
                <a16:creationId xmlns:a16="http://schemas.microsoft.com/office/drawing/2014/main" id="{F5A9C644-06AA-3D45-8772-751FA06F0A06}"/>
              </a:ext>
            </a:extLst>
          </p:cNvPr>
          <p:cNvSpPr>
            <a:spLocks noChangeShapeType="1"/>
          </p:cNvSpPr>
          <p:nvPr/>
        </p:nvSpPr>
        <p:spPr bwMode="auto">
          <a:xfrm>
            <a:off x="5318125" y="5038725"/>
            <a:ext cx="13811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57358" name="Line 180">
            <a:extLst>
              <a:ext uri="{FF2B5EF4-FFF2-40B4-BE49-F238E27FC236}">
                <a16:creationId xmlns:a16="http://schemas.microsoft.com/office/drawing/2014/main" id="{63FC898C-B01C-B844-9D05-E329F0FF9BBE}"/>
              </a:ext>
            </a:extLst>
          </p:cNvPr>
          <p:cNvSpPr>
            <a:spLocks noChangeShapeType="1"/>
          </p:cNvSpPr>
          <p:nvPr/>
        </p:nvSpPr>
        <p:spPr bwMode="auto">
          <a:xfrm>
            <a:off x="5318125" y="5246688"/>
            <a:ext cx="138113"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57359" name="Line 181">
            <a:extLst>
              <a:ext uri="{FF2B5EF4-FFF2-40B4-BE49-F238E27FC236}">
                <a16:creationId xmlns:a16="http://schemas.microsoft.com/office/drawing/2014/main" id="{C7906C8B-8361-F14F-A640-F7C1F296A0AB}"/>
              </a:ext>
            </a:extLst>
          </p:cNvPr>
          <p:cNvSpPr>
            <a:spLocks noChangeShapeType="1"/>
          </p:cNvSpPr>
          <p:nvPr/>
        </p:nvSpPr>
        <p:spPr bwMode="auto">
          <a:xfrm flipH="1">
            <a:off x="4625975" y="5038725"/>
            <a:ext cx="6223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57360" name="Line 182">
            <a:extLst>
              <a:ext uri="{FF2B5EF4-FFF2-40B4-BE49-F238E27FC236}">
                <a16:creationId xmlns:a16="http://schemas.microsoft.com/office/drawing/2014/main" id="{8415E64A-F843-5A4C-AAAB-28C79BC8EFA4}"/>
              </a:ext>
            </a:extLst>
          </p:cNvPr>
          <p:cNvSpPr>
            <a:spLocks noChangeShapeType="1"/>
          </p:cNvSpPr>
          <p:nvPr/>
        </p:nvSpPr>
        <p:spPr bwMode="auto">
          <a:xfrm flipH="1">
            <a:off x="4625975" y="5246688"/>
            <a:ext cx="6223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nvGrpSpPr>
          <p:cNvPr id="57361" name="Group 183">
            <a:extLst>
              <a:ext uri="{FF2B5EF4-FFF2-40B4-BE49-F238E27FC236}">
                <a16:creationId xmlns:a16="http://schemas.microsoft.com/office/drawing/2014/main" id="{0508EF90-23BB-6844-9A91-FB8C3F69CEDA}"/>
              </a:ext>
            </a:extLst>
          </p:cNvPr>
          <p:cNvGrpSpPr>
            <a:grpSpLocks/>
          </p:cNvGrpSpPr>
          <p:nvPr/>
        </p:nvGrpSpPr>
        <p:grpSpPr bwMode="auto">
          <a:xfrm>
            <a:off x="5467350" y="5032375"/>
            <a:ext cx="46038" cy="219075"/>
            <a:chOff x="3428" y="3356"/>
            <a:chExt cx="32" cy="152"/>
          </a:xfrm>
        </p:grpSpPr>
        <p:sp>
          <p:nvSpPr>
            <p:cNvPr id="57414" name="Line 184">
              <a:extLst>
                <a:ext uri="{FF2B5EF4-FFF2-40B4-BE49-F238E27FC236}">
                  <a16:creationId xmlns:a16="http://schemas.microsoft.com/office/drawing/2014/main" id="{7E0C821D-43FF-9641-B793-021E7E01F9D3}"/>
                </a:ext>
              </a:extLst>
            </p:cNvPr>
            <p:cNvSpPr>
              <a:spLocks noChangeShapeType="1"/>
            </p:cNvSpPr>
            <p:nvPr/>
          </p:nvSpPr>
          <p:spPr bwMode="auto">
            <a:xfrm flipV="1">
              <a:off x="3428" y="3356"/>
              <a:ext cx="32" cy="15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57415" name="Line 185">
              <a:extLst>
                <a:ext uri="{FF2B5EF4-FFF2-40B4-BE49-F238E27FC236}">
                  <a16:creationId xmlns:a16="http://schemas.microsoft.com/office/drawing/2014/main" id="{6742FAAC-DFA9-1048-9B67-B577412A03B6}"/>
                </a:ext>
              </a:extLst>
            </p:cNvPr>
            <p:cNvSpPr>
              <a:spLocks noChangeShapeType="1"/>
            </p:cNvSpPr>
            <p:nvPr/>
          </p:nvSpPr>
          <p:spPr bwMode="auto">
            <a:xfrm>
              <a:off x="3428" y="3364"/>
              <a:ext cx="32" cy="13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57362" name="Group 186">
            <a:extLst>
              <a:ext uri="{FF2B5EF4-FFF2-40B4-BE49-F238E27FC236}">
                <a16:creationId xmlns:a16="http://schemas.microsoft.com/office/drawing/2014/main" id="{C623792E-B10F-8648-B46E-7CA9EA2C3192}"/>
              </a:ext>
            </a:extLst>
          </p:cNvPr>
          <p:cNvGrpSpPr>
            <a:grpSpLocks/>
          </p:cNvGrpSpPr>
          <p:nvPr/>
        </p:nvGrpSpPr>
        <p:grpSpPr bwMode="auto">
          <a:xfrm>
            <a:off x="6816725" y="5032375"/>
            <a:ext cx="47625" cy="219075"/>
            <a:chOff x="4364" y="3356"/>
            <a:chExt cx="32" cy="152"/>
          </a:xfrm>
        </p:grpSpPr>
        <p:sp>
          <p:nvSpPr>
            <p:cNvPr id="57412" name="Line 187">
              <a:extLst>
                <a:ext uri="{FF2B5EF4-FFF2-40B4-BE49-F238E27FC236}">
                  <a16:creationId xmlns:a16="http://schemas.microsoft.com/office/drawing/2014/main" id="{C9BDDB2C-FA37-6E44-827C-C7F80B7C459B}"/>
                </a:ext>
              </a:extLst>
            </p:cNvPr>
            <p:cNvSpPr>
              <a:spLocks noChangeShapeType="1"/>
            </p:cNvSpPr>
            <p:nvPr/>
          </p:nvSpPr>
          <p:spPr bwMode="auto">
            <a:xfrm flipV="1">
              <a:off x="4364" y="3356"/>
              <a:ext cx="32" cy="15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57413" name="Line 188">
              <a:extLst>
                <a:ext uri="{FF2B5EF4-FFF2-40B4-BE49-F238E27FC236}">
                  <a16:creationId xmlns:a16="http://schemas.microsoft.com/office/drawing/2014/main" id="{EDE0DEA1-5D43-C642-8642-1B136E542476}"/>
                </a:ext>
              </a:extLst>
            </p:cNvPr>
            <p:cNvSpPr>
              <a:spLocks noChangeShapeType="1"/>
            </p:cNvSpPr>
            <p:nvPr/>
          </p:nvSpPr>
          <p:spPr bwMode="auto">
            <a:xfrm>
              <a:off x="4364" y="3364"/>
              <a:ext cx="32" cy="13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57363" name="Line 189">
            <a:extLst>
              <a:ext uri="{FF2B5EF4-FFF2-40B4-BE49-F238E27FC236}">
                <a16:creationId xmlns:a16="http://schemas.microsoft.com/office/drawing/2014/main" id="{8E0E493A-B194-C540-931D-1BA315590FC3}"/>
              </a:ext>
            </a:extLst>
          </p:cNvPr>
          <p:cNvSpPr>
            <a:spLocks noChangeShapeType="1"/>
          </p:cNvSpPr>
          <p:nvPr/>
        </p:nvSpPr>
        <p:spPr bwMode="auto">
          <a:xfrm>
            <a:off x="6875463" y="5038725"/>
            <a:ext cx="138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57364" name="Line 190">
            <a:extLst>
              <a:ext uri="{FF2B5EF4-FFF2-40B4-BE49-F238E27FC236}">
                <a16:creationId xmlns:a16="http://schemas.microsoft.com/office/drawing/2014/main" id="{24721034-9305-4E46-B335-3DAECD3C971D}"/>
              </a:ext>
            </a:extLst>
          </p:cNvPr>
          <p:cNvSpPr>
            <a:spLocks noChangeShapeType="1"/>
          </p:cNvSpPr>
          <p:nvPr/>
        </p:nvSpPr>
        <p:spPr bwMode="auto">
          <a:xfrm>
            <a:off x="6875463" y="5246688"/>
            <a:ext cx="138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57365" name="Line 191">
            <a:extLst>
              <a:ext uri="{FF2B5EF4-FFF2-40B4-BE49-F238E27FC236}">
                <a16:creationId xmlns:a16="http://schemas.microsoft.com/office/drawing/2014/main" id="{47FB8FE5-EC02-6F49-89C6-92191CD8614D}"/>
              </a:ext>
            </a:extLst>
          </p:cNvPr>
          <p:cNvSpPr>
            <a:spLocks noChangeShapeType="1"/>
          </p:cNvSpPr>
          <p:nvPr/>
        </p:nvSpPr>
        <p:spPr bwMode="auto">
          <a:xfrm>
            <a:off x="5526088" y="5038725"/>
            <a:ext cx="127952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57366" name="Line 192">
            <a:extLst>
              <a:ext uri="{FF2B5EF4-FFF2-40B4-BE49-F238E27FC236}">
                <a16:creationId xmlns:a16="http://schemas.microsoft.com/office/drawing/2014/main" id="{C079A291-42B4-AB4F-AB6B-5976CE67C5E9}"/>
              </a:ext>
            </a:extLst>
          </p:cNvPr>
          <p:cNvSpPr>
            <a:spLocks noChangeShapeType="1"/>
          </p:cNvSpPr>
          <p:nvPr/>
        </p:nvSpPr>
        <p:spPr bwMode="auto">
          <a:xfrm>
            <a:off x="5526088" y="5246688"/>
            <a:ext cx="127952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nvGrpSpPr>
          <p:cNvPr id="57367" name="Group 193">
            <a:extLst>
              <a:ext uri="{FF2B5EF4-FFF2-40B4-BE49-F238E27FC236}">
                <a16:creationId xmlns:a16="http://schemas.microsoft.com/office/drawing/2014/main" id="{9E0D2313-3F47-C445-A594-907D3FCA7826}"/>
              </a:ext>
            </a:extLst>
          </p:cNvPr>
          <p:cNvGrpSpPr>
            <a:grpSpLocks/>
          </p:cNvGrpSpPr>
          <p:nvPr/>
        </p:nvGrpSpPr>
        <p:grpSpPr bwMode="auto">
          <a:xfrm>
            <a:off x="7024688" y="5032375"/>
            <a:ext cx="46037" cy="219075"/>
            <a:chOff x="4508" y="3356"/>
            <a:chExt cx="32" cy="152"/>
          </a:xfrm>
        </p:grpSpPr>
        <p:sp>
          <p:nvSpPr>
            <p:cNvPr id="57410" name="Line 194">
              <a:extLst>
                <a:ext uri="{FF2B5EF4-FFF2-40B4-BE49-F238E27FC236}">
                  <a16:creationId xmlns:a16="http://schemas.microsoft.com/office/drawing/2014/main" id="{C62B7144-E5CE-5A4E-8138-EBE5E31968F5}"/>
                </a:ext>
              </a:extLst>
            </p:cNvPr>
            <p:cNvSpPr>
              <a:spLocks noChangeShapeType="1"/>
            </p:cNvSpPr>
            <p:nvPr/>
          </p:nvSpPr>
          <p:spPr bwMode="auto">
            <a:xfrm flipV="1">
              <a:off x="4508" y="3356"/>
              <a:ext cx="32" cy="15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57411" name="Line 195">
              <a:extLst>
                <a:ext uri="{FF2B5EF4-FFF2-40B4-BE49-F238E27FC236}">
                  <a16:creationId xmlns:a16="http://schemas.microsoft.com/office/drawing/2014/main" id="{5F4210A7-5EEE-B349-A5AE-4C7AA74CEA56}"/>
                </a:ext>
              </a:extLst>
            </p:cNvPr>
            <p:cNvSpPr>
              <a:spLocks noChangeShapeType="1"/>
            </p:cNvSpPr>
            <p:nvPr/>
          </p:nvSpPr>
          <p:spPr bwMode="auto">
            <a:xfrm>
              <a:off x="4508" y="3364"/>
              <a:ext cx="32" cy="13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57368" name="Line 196">
            <a:extLst>
              <a:ext uri="{FF2B5EF4-FFF2-40B4-BE49-F238E27FC236}">
                <a16:creationId xmlns:a16="http://schemas.microsoft.com/office/drawing/2014/main" id="{84AE2BD2-C5FF-D348-B0CA-5B103E860762}"/>
              </a:ext>
            </a:extLst>
          </p:cNvPr>
          <p:cNvSpPr>
            <a:spLocks noChangeShapeType="1"/>
          </p:cNvSpPr>
          <p:nvPr/>
        </p:nvSpPr>
        <p:spPr bwMode="auto">
          <a:xfrm>
            <a:off x="7083425" y="5038725"/>
            <a:ext cx="30003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57369" name="Line 197">
            <a:extLst>
              <a:ext uri="{FF2B5EF4-FFF2-40B4-BE49-F238E27FC236}">
                <a16:creationId xmlns:a16="http://schemas.microsoft.com/office/drawing/2014/main" id="{4D7B499B-7ACD-4D41-9D1B-35CA401F5C22}"/>
              </a:ext>
            </a:extLst>
          </p:cNvPr>
          <p:cNvSpPr>
            <a:spLocks noChangeShapeType="1"/>
          </p:cNvSpPr>
          <p:nvPr/>
        </p:nvSpPr>
        <p:spPr bwMode="auto">
          <a:xfrm>
            <a:off x="7083425" y="5246688"/>
            <a:ext cx="30003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57370" name="Rectangle 198">
            <a:extLst>
              <a:ext uri="{FF2B5EF4-FFF2-40B4-BE49-F238E27FC236}">
                <a16:creationId xmlns:a16="http://schemas.microsoft.com/office/drawing/2014/main" id="{E5013DE1-FDFE-2044-963A-C5A45ECE562C}"/>
              </a:ext>
            </a:extLst>
          </p:cNvPr>
          <p:cNvSpPr>
            <a:spLocks noChangeArrowheads="1"/>
          </p:cNvSpPr>
          <p:nvPr/>
        </p:nvSpPr>
        <p:spPr bwMode="auto">
          <a:xfrm>
            <a:off x="4181475" y="5454650"/>
            <a:ext cx="7381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388"/>
              </a:lnSpc>
            </a:pPr>
            <a:r>
              <a:rPr lang="en-US" altLang="ko-KR" sz="1600">
                <a:solidFill>
                  <a:srgbClr val="000000"/>
                </a:solidFill>
                <a:latin typeface="Tahoma" panose="020B0604030504040204" pitchFamily="34" charset="0"/>
                <a:ea typeface="굴림" panose="020B0600000101010101" pitchFamily="34" charset="-127"/>
              </a:rPr>
              <a:t>clock</a:t>
            </a:r>
          </a:p>
        </p:txBody>
      </p:sp>
      <p:sp>
        <p:nvSpPr>
          <p:cNvPr id="57371" name="Rectangle 199">
            <a:extLst>
              <a:ext uri="{FF2B5EF4-FFF2-40B4-BE49-F238E27FC236}">
                <a16:creationId xmlns:a16="http://schemas.microsoft.com/office/drawing/2014/main" id="{CACF2959-152E-9A48-8FAC-1C56792CFE3C}"/>
              </a:ext>
            </a:extLst>
          </p:cNvPr>
          <p:cNvSpPr>
            <a:spLocks noChangeArrowheads="1"/>
          </p:cNvSpPr>
          <p:nvPr/>
        </p:nvSpPr>
        <p:spPr bwMode="auto">
          <a:xfrm>
            <a:off x="4216400" y="5049838"/>
            <a:ext cx="66833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388"/>
              </a:lnSpc>
            </a:pPr>
            <a:r>
              <a:rPr lang="en-US" altLang="ko-KR" sz="1600">
                <a:solidFill>
                  <a:srgbClr val="000000"/>
                </a:solidFill>
                <a:latin typeface="Tahoma" panose="020B0604030504040204" pitchFamily="34" charset="0"/>
                <a:ea typeface="굴림" panose="020B0600000101010101" pitchFamily="34" charset="-127"/>
              </a:rPr>
              <a:t>data</a:t>
            </a:r>
          </a:p>
        </p:txBody>
      </p:sp>
      <p:sp>
        <p:nvSpPr>
          <p:cNvPr id="57372" name="Rectangle 200">
            <a:extLst>
              <a:ext uri="{FF2B5EF4-FFF2-40B4-BE49-F238E27FC236}">
                <a16:creationId xmlns:a16="http://schemas.microsoft.com/office/drawing/2014/main" id="{47820C7B-409D-3647-AAF3-1141DCD8D8FD}"/>
              </a:ext>
            </a:extLst>
          </p:cNvPr>
          <p:cNvSpPr>
            <a:spLocks noChangeArrowheads="1"/>
          </p:cNvSpPr>
          <p:nvPr/>
        </p:nvSpPr>
        <p:spPr bwMode="auto">
          <a:xfrm>
            <a:off x="5795963" y="4762500"/>
            <a:ext cx="10048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388"/>
              </a:lnSpc>
            </a:pPr>
            <a:r>
              <a:rPr lang="en-US" altLang="ko-KR" sz="1600">
                <a:solidFill>
                  <a:srgbClr val="000000"/>
                </a:solidFill>
                <a:latin typeface="Tahoma" panose="020B0604030504040204" pitchFamily="34" charset="0"/>
                <a:ea typeface="굴림" panose="020B0600000101010101" pitchFamily="34" charset="-127"/>
              </a:rPr>
              <a:t>changing</a:t>
            </a:r>
          </a:p>
        </p:txBody>
      </p:sp>
      <p:sp>
        <p:nvSpPr>
          <p:cNvPr id="57373" name="Rectangle 201">
            <a:extLst>
              <a:ext uri="{FF2B5EF4-FFF2-40B4-BE49-F238E27FC236}">
                <a16:creationId xmlns:a16="http://schemas.microsoft.com/office/drawing/2014/main" id="{D79F49C8-F088-994C-A7BD-D67D82811925}"/>
              </a:ext>
            </a:extLst>
          </p:cNvPr>
          <p:cNvSpPr>
            <a:spLocks noChangeArrowheads="1"/>
          </p:cNvSpPr>
          <p:nvPr/>
        </p:nvSpPr>
        <p:spPr bwMode="auto">
          <a:xfrm>
            <a:off x="5116513" y="4762500"/>
            <a:ext cx="784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388"/>
              </a:lnSpc>
            </a:pPr>
            <a:r>
              <a:rPr lang="en-US" altLang="ko-KR" sz="1600">
                <a:solidFill>
                  <a:srgbClr val="000000"/>
                </a:solidFill>
                <a:latin typeface="Tahoma" panose="020B0604030504040204" pitchFamily="34" charset="0"/>
                <a:ea typeface="굴림" panose="020B0600000101010101" pitchFamily="34" charset="-127"/>
              </a:rPr>
              <a:t>stable</a:t>
            </a:r>
          </a:p>
        </p:txBody>
      </p:sp>
      <p:grpSp>
        <p:nvGrpSpPr>
          <p:cNvPr id="57374" name="Group 202">
            <a:extLst>
              <a:ext uri="{FF2B5EF4-FFF2-40B4-BE49-F238E27FC236}">
                <a16:creationId xmlns:a16="http://schemas.microsoft.com/office/drawing/2014/main" id="{CA0F0FE1-C8C6-F54D-B14A-F3BF3BFD25BE}"/>
              </a:ext>
            </a:extLst>
          </p:cNvPr>
          <p:cNvGrpSpPr>
            <a:grpSpLocks/>
          </p:cNvGrpSpPr>
          <p:nvPr/>
        </p:nvGrpSpPr>
        <p:grpSpPr bwMode="auto">
          <a:xfrm>
            <a:off x="1209675" y="3309938"/>
            <a:ext cx="2322513" cy="1382712"/>
            <a:chOff x="576" y="2496"/>
            <a:chExt cx="1463" cy="871"/>
          </a:xfrm>
        </p:grpSpPr>
        <p:sp>
          <p:nvSpPr>
            <p:cNvPr id="57388" name="Line 203">
              <a:extLst>
                <a:ext uri="{FF2B5EF4-FFF2-40B4-BE49-F238E27FC236}">
                  <a16:creationId xmlns:a16="http://schemas.microsoft.com/office/drawing/2014/main" id="{53ECE808-29C4-1B47-88F3-8F7221F7AEF0}"/>
                </a:ext>
              </a:extLst>
            </p:cNvPr>
            <p:cNvSpPr>
              <a:spLocks noChangeShapeType="1"/>
            </p:cNvSpPr>
            <p:nvPr/>
          </p:nvSpPr>
          <p:spPr bwMode="auto">
            <a:xfrm>
              <a:off x="912" y="3312"/>
              <a:ext cx="576"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57389" name="Line 204">
              <a:extLst>
                <a:ext uri="{FF2B5EF4-FFF2-40B4-BE49-F238E27FC236}">
                  <a16:creationId xmlns:a16="http://schemas.microsoft.com/office/drawing/2014/main" id="{17536FE1-E4B9-274D-A9F5-53C3A139DEBE}"/>
                </a:ext>
              </a:extLst>
            </p:cNvPr>
            <p:cNvSpPr>
              <a:spLocks noChangeShapeType="1"/>
            </p:cNvSpPr>
            <p:nvPr/>
          </p:nvSpPr>
          <p:spPr bwMode="auto">
            <a:xfrm flipV="1">
              <a:off x="1488" y="3120"/>
              <a:ext cx="0" cy="19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57390" name="Line 205">
              <a:extLst>
                <a:ext uri="{FF2B5EF4-FFF2-40B4-BE49-F238E27FC236}">
                  <a16:creationId xmlns:a16="http://schemas.microsoft.com/office/drawing/2014/main" id="{941C3ED4-5E8B-B742-A927-2FB248BAB239}"/>
                </a:ext>
              </a:extLst>
            </p:cNvPr>
            <p:cNvSpPr>
              <a:spLocks noChangeShapeType="1"/>
            </p:cNvSpPr>
            <p:nvPr/>
          </p:nvSpPr>
          <p:spPr bwMode="auto">
            <a:xfrm>
              <a:off x="1488" y="3120"/>
              <a:ext cx="55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57391" name="Line 206">
              <a:extLst>
                <a:ext uri="{FF2B5EF4-FFF2-40B4-BE49-F238E27FC236}">
                  <a16:creationId xmlns:a16="http://schemas.microsoft.com/office/drawing/2014/main" id="{3ACAD01B-7760-6D41-A737-163DFBDF12A1}"/>
                </a:ext>
              </a:extLst>
            </p:cNvPr>
            <p:cNvSpPr>
              <a:spLocks noChangeShapeType="1"/>
            </p:cNvSpPr>
            <p:nvPr/>
          </p:nvSpPr>
          <p:spPr bwMode="auto">
            <a:xfrm>
              <a:off x="912" y="2976"/>
              <a:ext cx="25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57392" name="Line 207">
              <a:extLst>
                <a:ext uri="{FF2B5EF4-FFF2-40B4-BE49-F238E27FC236}">
                  <a16:creationId xmlns:a16="http://schemas.microsoft.com/office/drawing/2014/main" id="{DE22B946-F4B9-874E-A995-66F859078F24}"/>
                </a:ext>
              </a:extLst>
            </p:cNvPr>
            <p:cNvSpPr>
              <a:spLocks noChangeShapeType="1"/>
            </p:cNvSpPr>
            <p:nvPr/>
          </p:nvSpPr>
          <p:spPr bwMode="auto">
            <a:xfrm flipV="1">
              <a:off x="1152" y="2736"/>
              <a:ext cx="96" cy="24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57393" name="Line 208">
              <a:extLst>
                <a:ext uri="{FF2B5EF4-FFF2-40B4-BE49-F238E27FC236}">
                  <a16:creationId xmlns:a16="http://schemas.microsoft.com/office/drawing/2014/main" id="{7F9429D0-28A3-F844-A447-93145A197646}"/>
                </a:ext>
              </a:extLst>
            </p:cNvPr>
            <p:cNvSpPr>
              <a:spLocks noChangeShapeType="1"/>
            </p:cNvSpPr>
            <p:nvPr/>
          </p:nvSpPr>
          <p:spPr bwMode="auto">
            <a:xfrm>
              <a:off x="1248" y="2736"/>
              <a:ext cx="43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57394" name="Line 209">
              <a:extLst>
                <a:ext uri="{FF2B5EF4-FFF2-40B4-BE49-F238E27FC236}">
                  <a16:creationId xmlns:a16="http://schemas.microsoft.com/office/drawing/2014/main" id="{3BB44BEA-28AC-1E4E-BE7C-7B73E876C678}"/>
                </a:ext>
              </a:extLst>
            </p:cNvPr>
            <p:cNvSpPr>
              <a:spLocks noChangeShapeType="1"/>
            </p:cNvSpPr>
            <p:nvPr/>
          </p:nvSpPr>
          <p:spPr bwMode="auto">
            <a:xfrm>
              <a:off x="1680" y="2736"/>
              <a:ext cx="96" cy="24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57395" name="Line 210">
              <a:extLst>
                <a:ext uri="{FF2B5EF4-FFF2-40B4-BE49-F238E27FC236}">
                  <a16:creationId xmlns:a16="http://schemas.microsoft.com/office/drawing/2014/main" id="{9AE29635-BAEA-9747-8F16-CA0691A4167C}"/>
                </a:ext>
              </a:extLst>
            </p:cNvPr>
            <p:cNvSpPr>
              <a:spLocks noChangeShapeType="1"/>
            </p:cNvSpPr>
            <p:nvPr/>
          </p:nvSpPr>
          <p:spPr bwMode="auto">
            <a:xfrm>
              <a:off x="1776" y="2976"/>
              <a:ext cx="25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57396" name="Line 211">
              <a:extLst>
                <a:ext uri="{FF2B5EF4-FFF2-40B4-BE49-F238E27FC236}">
                  <a16:creationId xmlns:a16="http://schemas.microsoft.com/office/drawing/2014/main" id="{2D0829F3-DD14-7F4D-B337-C6E48AB47CCE}"/>
                </a:ext>
              </a:extLst>
            </p:cNvPr>
            <p:cNvSpPr>
              <a:spLocks noChangeShapeType="1"/>
            </p:cNvSpPr>
            <p:nvPr/>
          </p:nvSpPr>
          <p:spPr bwMode="auto">
            <a:xfrm flipV="1">
              <a:off x="1496" y="2646"/>
              <a:ext cx="0" cy="43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57397" name="Line 212">
              <a:extLst>
                <a:ext uri="{FF2B5EF4-FFF2-40B4-BE49-F238E27FC236}">
                  <a16:creationId xmlns:a16="http://schemas.microsoft.com/office/drawing/2014/main" id="{0512A3FE-1CC7-5147-9364-4D11D346FA1F}"/>
                </a:ext>
              </a:extLst>
            </p:cNvPr>
            <p:cNvSpPr>
              <a:spLocks noChangeShapeType="1"/>
            </p:cNvSpPr>
            <p:nvPr/>
          </p:nvSpPr>
          <p:spPr bwMode="auto">
            <a:xfrm>
              <a:off x="1200" y="2640"/>
              <a:ext cx="0" cy="45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57398" name="Line 213">
              <a:extLst>
                <a:ext uri="{FF2B5EF4-FFF2-40B4-BE49-F238E27FC236}">
                  <a16:creationId xmlns:a16="http://schemas.microsoft.com/office/drawing/2014/main" id="{99B8828F-4C33-384B-96AB-5AD5DFF5045E}"/>
                </a:ext>
              </a:extLst>
            </p:cNvPr>
            <p:cNvSpPr>
              <a:spLocks noChangeShapeType="1"/>
            </p:cNvSpPr>
            <p:nvPr/>
          </p:nvSpPr>
          <p:spPr bwMode="auto">
            <a:xfrm>
              <a:off x="1726" y="2632"/>
              <a:ext cx="0" cy="43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57399" name="Line 214">
              <a:extLst>
                <a:ext uri="{FF2B5EF4-FFF2-40B4-BE49-F238E27FC236}">
                  <a16:creationId xmlns:a16="http://schemas.microsoft.com/office/drawing/2014/main" id="{97CABFFF-078F-4C48-A16D-23EF2FEAD707}"/>
                </a:ext>
              </a:extLst>
            </p:cNvPr>
            <p:cNvSpPr>
              <a:spLocks noChangeShapeType="1"/>
            </p:cNvSpPr>
            <p:nvPr/>
          </p:nvSpPr>
          <p:spPr bwMode="auto">
            <a:xfrm>
              <a:off x="912" y="2736"/>
              <a:ext cx="251"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57400" name="Line 215">
              <a:extLst>
                <a:ext uri="{FF2B5EF4-FFF2-40B4-BE49-F238E27FC236}">
                  <a16:creationId xmlns:a16="http://schemas.microsoft.com/office/drawing/2014/main" id="{8EB180FE-E01F-1B47-B2D2-0D1618E52216}"/>
                </a:ext>
              </a:extLst>
            </p:cNvPr>
            <p:cNvSpPr>
              <a:spLocks noChangeShapeType="1"/>
            </p:cNvSpPr>
            <p:nvPr/>
          </p:nvSpPr>
          <p:spPr bwMode="auto">
            <a:xfrm>
              <a:off x="1152" y="2736"/>
              <a:ext cx="96" cy="24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57401" name="Line 216">
              <a:extLst>
                <a:ext uri="{FF2B5EF4-FFF2-40B4-BE49-F238E27FC236}">
                  <a16:creationId xmlns:a16="http://schemas.microsoft.com/office/drawing/2014/main" id="{27FC87AF-82EA-BC49-A187-838209D15F11}"/>
                </a:ext>
              </a:extLst>
            </p:cNvPr>
            <p:cNvSpPr>
              <a:spLocks noChangeShapeType="1"/>
            </p:cNvSpPr>
            <p:nvPr/>
          </p:nvSpPr>
          <p:spPr bwMode="auto">
            <a:xfrm>
              <a:off x="1248" y="2976"/>
              <a:ext cx="43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57402" name="Line 217">
              <a:extLst>
                <a:ext uri="{FF2B5EF4-FFF2-40B4-BE49-F238E27FC236}">
                  <a16:creationId xmlns:a16="http://schemas.microsoft.com/office/drawing/2014/main" id="{843B70E1-67A5-4549-B29E-DC445CA2604F}"/>
                </a:ext>
              </a:extLst>
            </p:cNvPr>
            <p:cNvSpPr>
              <a:spLocks noChangeShapeType="1"/>
            </p:cNvSpPr>
            <p:nvPr/>
          </p:nvSpPr>
          <p:spPr bwMode="auto">
            <a:xfrm flipV="1">
              <a:off x="1680" y="2736"/>
              <a:ext cx="96" cy="24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57403" name="Line 218">
              <a:extLst>
                <a:ext uri="{FF2B5EF4-FFF2-40B4-BE49-F238E27FC236}">
                  <a16:creationId xmlns:a16="http://schemas.microsoft.com/office/drawing/2014/main" id="{5D1F8B68-AFC9-EC44-9BD5-8059CC3622AE}"/>
                </a:ext>
              </a:extLst>
            </p:cNvPr>
            <p:cNvSpPr>
              <a:spLocks noChangeShapeType="1"/>
            </p:cNvSpPr>
            <p:nvPr/>
          </p:nvSpPr>
          <p:spPr bwMode="auto">
            <a:xfrm>
              <a:off x="1776" y="2736"/>
              <a:ext cx="25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57404" name="Rectangle 219">
              <a:extLst>
                <a:ext uri="{FF2B5EF4-FFF2-40B4-BE49-F238E27FC236}">
                  <a16:creationId xmlns:a16="http://schemas.microsoft.com/office/drawing/2014/main" id="{2AD7999D-FAFB-2344-B809-D365888ACBC2}"/>
                </a:ext>
              </a:extLst>
            </p:cNvPr>
            <p:cNvSpPr>
              <a:spLocks noChangeArrowheads="1"/>
            </p:cNvSpPr>
            <p:nvPr/>
          </p:nvSpPr>
          <p:spPr bwMode="auto">
            <a:xfrm>
              <a:off x="576" y="2736"/>
              <a:ext cx="48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800"/>
                </a:lnSpc>
                <a:spcBef>
                  <a:spcPts val="600"/>
                </a:spcBef>
              </a:pPr>
              <a:r>
                <a:rPr lang="en-US" altLang="ko-KR" sz="1600">
                  <a:solidFill>
                    <a:srgbClr val="000000"/>
                  </a:solidFill>
                  <a:latin typeface="Tahoma" panose="020B0604030504040204" pitchFamily="34" charset="0"/>
                  <a:ea typeface="굴림" panose="020B0600000101010101" pitchFamily="34" charset="-127"/>
                </a:rPr>
                <a:t>input</a:t>
              </a:r>
            </a:p>
          </p:txBody>
        </p:sp>
        <p:sp>
          <p:nvSpPr>
            <p:cNvPr id="57405" name="Rectangle 220">
              <a:extLst>
                <a:ext uri="{FF2B5EF4-FFF2-40B4-BE49-F238E27FC236}">
                  <a16:creationId xmlns:a16="http://schemas.microsoft.com/office/drawing/2014/main" id="{229F6A6F-F3DC-034F-A5FD-4A9E6EDE1626}"/>
                </a:ext>
              </a:extLst>
            </p:cNvPr>
            <p:cNvSpPr>
              <a:spLocks noChangeArrowheads="1"/>
            </p:cNvSpPr>
            <p:nvPr/>
          </p:nvSpPr>
          <p:spPr bwMode="auto">
            <a:xfrm>
              <a:off x="576" y="3116"/>
              <a:ext cx="502"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800"/>
                </a:lnSpc>
                <a:spcBef>
                  <a:spcPts val="600"/>
                </a:spcBef>
              </a:pPr>
              <a:r>
                <a:rPr lang="en-US" altLang="ko-KR" sz="1600">
                  <a:solidFill>
                    <a:srgbClr val="000000"/>
                  </a:solidFill>
                  <a:latin typeface="Tahoma" panose="020B0604030504040204" pitchFamily="34" charset="0"/>
                  <a:ea typeface="굴림" panose="020B0600000101010101" pitchFamily="34" charset="-127"/>
                </a:rPr>
                <a:t>clock</a:t>
              </a:r>
            </a:p>
          </p:txBody>
        </p:sp>
        <p:sp>
          <p:nvSpPr>
            <p:cNvPr id="57406" name="Rectangle 221">
              <a:extLst>
                <a:ext uri="{FF2B5EF4-FFF2-40B4-BE49-F238E27FC236}">
                  <a16:creationId xmlns:a16="http://schemas.microsoft.com/office/drawing/2014/main" id="{E57C02AE-A93A-A04D-AAB9-E880331B1705}"/>
                </a:ext>
              </a:extLst>
            </p:cNvPr>
            <p:cNvSpPr>
              <a:spLocks noChangeArrowheads="1"/>
            </p:cNvSpPr>
            <p:nvPr/>
          </p:nvSpPr>
          <p:spPr bwMode="auto">
            <a:xfrm>
              <a:off x="1248" y="2496"/>
              <a:ext cx="376"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800"/>
                </a:lnSpc>
                <a:spcBef>
                  <a:spcPts val="600"/>
                </a:spcBef>
              </a:pPr>
              <a:r>
                <a:rPr lang="en-US" altLang="ko-KR" sz="1600">
                  <a:solidFill>
                    <a:srgbClr val="000000"/>
                  </a:solidFill>
                  <a:latin typeface="Tahoma" panose="020B0604030504040204" pitchFamily="34" charset="0"/>
                  <a:ea typeface="굴림" panose="020B0600000101010101" pitchFamily="34" charset="-127"/>
                </a:rPr>
                <a:t>T</a:t>
              </a:r>
              <a:r>
                <a:rPr lang="en-US" altLang="ko-KR" sz="1600" baseline="-25000">
                  <a:solidFill>
                    <a:srgbClr val="000000"/>
                  </a:solidFill>
                  <a:latin typeface="Tahoma" panose="020B0604030504040204" pitchFamily="34" charset="0"/>
                  <a:ea typeface="굴림" panose="020B0600000101010101" pitchFamily="34" charset="-127"/>
                </a:rPr>
                <a:t>su</a:t>
              </a:r>
            </a:p>
          </p:txBody>
        </p:sp>
        <p:sp>
          <p:nvSpPr>
            <p:cNvPr id="57407" name="Rectangle 222">
              <a:extLst>
                <a:ext uri="{FF2B5EF4-FFF2-40B4-BE49-F238E27FC236}">
                  <a16:creationId xmlns:a16="http://schemas.microsoft.com/office/drawing/2014/main" id="{6EEA1AFA-D938-7647-8FAC-25B353D82558}"/>
                </a:ext>
              </a:extLst>
            </p:cNvPr>
            <p:cNvSpPr>
              <a:spLocks noChangeArrowheads="1"/>
            </p:cNvSpPr>
            <p:nvPr/>
          </p:nvSpPr>
          <p:spPr bwMode="auto">
            <a:xfrm>
              <a:off x="1503" y="2510"/>
              <a:ext cx="348"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800"/>
                </a:lnSpc>
                <a:spcBef>
                  <a:spcPts val="600"/>
                </a:spcBef>
              </a:pPr>
              <a:r>
                <a:rPr lang="en-US" altLang="ko-KR" sz="1600">
                  <a:solidFill>
                    <a:srgbClr val="000000"/>
                  </a:solidFill>
                  <a:latin typeface="Tahoma" panose="020B0604030504040204" pitchFamily="34" charset="0"/>
                  <a:ea typeface="굴림" panose="020B0600000101010101" pitchFamily="34" charset="-127"/>
                </a:rPr>
                <a:t>T</a:t>
              </a:r>
              <a:r>
                <a:rPr lang="en-US" altLang="ko-KR" sz="1600" baseline="-25000">
                  <a:solidFill>
                    <a:srgbClr val="000000"/>
                  </a:solidFill>
                  <a:latin typeface="Tahoma" panose="020B0604030504040204" pitchFamily="34" charset="0"/>
                  <a:ea typeface="굴림" panose="020B0600000101010101" pitchFamily="34" charset="-127"/>
                </a:rPr>
                <a:t>h</a:t>
              </a:r>
            </a:p>
          </p:txBody>
        </p:sp>
        <p:sp>
          <p:nvSpPr>
            <p:cNvPr id="57408" name="Line 223">
              <a:extLst>
                <a:ext uri="{FF2B5EF4-FFF2-40B4-BE49-F238E27FC236}">
                  <a16:creationId xmlns:a16="http://schemas.microsoft.com/office/drawing/2014/main" id="{DAD2C1B8-704F-1445-BD5B-572A77BE35C7}"/>
                </a:ext>
              </a:extLst>
            </p:cNvPr>
            <p:cNvSpPr>
              <a:spLocks noChangeShapeType="1"/>
            </p:cNvSpPr>
            <p:nvPr/>
          </p:nvSpPr>
          <p:spPr bwMode="auto">
            <a:xfrm>
              <a:off x="1534" y="2844"/>
              <a:ext cx="175"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57409" name="Line 224">
              <a:extLst>
                <a:ext uri="{FF2B5EF4-FFF2-40B4-BE49-F238E27FC236}">
                  <a16:creationId xmlns:a16="http://schemas.microsoft.com/office/drawing/2014/main" id="{7E927ED2-837E-514E-B701-106CFF591006}"/>
                </a:ext>
              </a:extLst>
            </p:cNvPr>
            <p:cNvSpPr>
              <a:spLocks noChangeShapeType="1"/>
            </p:cNvSpPr>
            <p:nvPr/>
          </p:nvSpPr>
          <p:spPr bwMode="auto">
            <a:xfrm>
              <a:off x="1304" y="2844"/>
              <a:ext cx="175" cy="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57375" name="Rectangle 225">
            <a:extLst>
              <a:ext uri="{FF2B5EF4-FFF2-40B4-BE49-F238E27FC236}">
                <a16:creationId xmlns:a16="http://schemas.microsoft.com/office/drawing/2014/main" id="{D4869F65-0D07-EB40-A335-F98B814CDA07}"/>
              </a:ext>
            </a:extLst>
          </p:cNvPr>
          <p:cNvSpPr>
            <a:spLocks noChangeArrowheads="1"/>
          </p:cNvSpPr>
          <p:nvPr/>
        </p:nvSpPr>
        <p:spPr bwMode="auto">
          <a:xfrm>
            <a:off x="4341813" y="4557713"/>
            <a:ext cx="73818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388"/>
              </a:lnSpc>
            </a:pPr>
            <a:r>
              <a:rPr lang="en-US" altLang="ko-KR" sz="1600">
                <a:solidFill>
                  <a:srgbClr val="000000"/>
                </a:solidFill>
                <a:latin typeface="Tahoma" panose="020B0604030504040204" pitchFamily="34" charset="0"/>
                <a:ea typeface="굴림" panose="020B0600000101010101" pitchFamily="34" charset="-127"/>
              </a:rPr>
              <a:t>clock</a:t>
            </a:r>
          </a:p>
        </p:txBody>
      </p:sp>
      <p:sp>
        <p:nvSpPr>
          <p:cNvPr id="57376" name="Rectangle 226">
            <a:extLst>
              <a:ext uri="{FF2B5EF4-FFF2-40B4-BE49-F238E27FC236}">
                <a16:creationId xmlns:a16="http://schemas.microsoft.com/office/drawing/2014/main" id="{51D79DF2-55B3-6648-8073-E7FB66B9CBB9}"/>
              </a:ext>
            </a:extLst>
          </p:cNvPr>
          <p:cNvSpPr>
            <a:spLocks noChangeArrowheads="1"/>
          </p:cNvSpPr>
          <p:nvPr/>
        </p:nvSpPr>
        <p:spPr bwMode="auto">
          <a:xfrm>
            <a:off x="4105275" y="3309938"/>
            <a:ext cx="6683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388"/>
              </a:lnSpc>
            </a:pPr>
            <a:r>
              <a:rPr lang="en-US" altLang="ko-KR" sz="1600">
                <a:solidFill>
                  <a:srgbClr val="000000"/>
                </a:solidFill>
                <a:latin typeface="Tahoma" panose="020B0604030504040204" pitchFamily="34" charset="0"/>
                <a:ea typeface="굴림" panose="020B0600000101010101" pitchFamily="34" charset="-127"/>
              </a:rPr>
              <a:t>data</a:t>
            </a:r>
          </a:p>
        </p:txBody>
      </p:sp>
      <p:grpSp>
        <p:nvGrpSpPr>
          <p:cNvPr id="57377" name="Group 228">
            <a:extLst>
              <a:ext uri="{FF2B5EF4-FFF2-40B4-BE49-F238E27FC236}">
                <a16:creationId xmlns:a16="http://schemas.microsoft.com/office/drawing/2014/main" id="{DDE4A569-F9D0-BC4C-8F1D-1C67287F0EB7}"/>
              </a:ext>
            </a:extLst>
          </p:cNvPr>
          <p:cNvGrpSpPr>
            <a:grpSpLocks/>
          </p:cNvGrpSpPr>
          <p:nvPr/>
        </p:nvGrpSpPr>
        <p:grpSpPr bwMode="auto">
          <a:xfrm>
            <a:off x="5172075" y="3386138"/>
            <a:ext cx="533400" cy="762000"/>
            <a:chOff x="2976" y="1920"/>
            <a:chExt cx="336" cy="480"/>
          </a:xfrm>
        </p:grpSpPr>
        <p:sp>
          <p:nvSpPr>
            <p:cNvPr id="57383" name="Rectangle 229">
              <a:extLst>
                <a:ext uri="{FF2B5EF4-FFF2-40B4-BE49-F238E27FC236}">
                  <a16:creationId xmlns:a16="http://schemas.microsoft.com/office/drawing/2014/main" id="{EA929E28-F37F-8947-8518-BB0F9F16887C}"/>
                </a:ext>
              </a:extLst>
            </p:cNvPr>
            <p:cNvSpPr>
              <a:spLocks noChangeArrowheads="1"/>
            </p:cNvSpPr>
            <p:nvPr/>
          </p:nvSpPr>
          <p:spPr bwMode="auto">
            <a:xfrm>
              <a:off x="3000" y="1968"/>
              <a:ext cx="16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500"/>
                </a:lnSpc>
              </a:pPr>
              <a:r>
                <a:rPr lang="en-US" altLang="ko-KR" sz="1600">
                  <a:solidFill>
                    <a:srgbClr val="000000"/>
                  </a:solidFill>
                  <a:latin typeface="Tahoma" panose="020B0604030504040204" pitchFamily="34" charset="0"/>
                  <a:ea typeface="굴림" panose="020B0600000101010101" pitchFamily="34" charset="-127"/>
                </a:rPr>
                <a:t>D</a:t>
              </a:r>
            </a:p>
          </p:txBody>
        </p:sp>
        <p:sp>
          <p:nvSpPr>
            <p:cNvPr id="57384" name="Rectangle 230">
              <a:extLst>
                <a:ext uri="{FF2B5EF4-FFF2-40B4-BE49-F238E27FC236}">
                  <a16:creationId xmlns:a16="http://schemas.microsoft.com/office/drawing/2014/main" id="{22935CA1-960B-BC44-AECA-1ABFF68A060E}"/>
                </a:ext>
              </a:extLst>
            </p:cNvPr>
            <p:cNvSpPr>
              <a:spLocks noChangeArrowheads="1"/>
            </p:cNvSpPr>
            <p:nvPr/>
          </p:nvSpPr>
          <p:spPr bwMode="auto">
            <a:xfrm>
              <a:off x="3120" y="1968"/>
              <a:ext cx="17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15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57385" name="Rectangle 231">
              <a:extLst>
                <a:ext uri="{FF2B5EF4-FFF2-40B4-BE49-F238E27FC236}">
                  <a16:creationId xmlns:a16="http://schemas.microsoft.com/office/drawing/2014/main" id="{19EA40CE-A754-D249-8C6A-59D87507C5A6}"/>
                </a:ext>
              </a:extLst>
            </p:cNvPr>
            <p:cNvSpPr>
              <a:spLocks noChangeArrowheads="1"/>
            </p:cNvSpPr>
            <p:nvPr/>
          </p:nvSpPr>
          <p:spPr bwMode="auto">
            <a:xfrm>
              <a:off x="2976" y="1920"/>
              <a:ext cx="336" cy="480"/>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57386" name="Line 232">
              <a:extLst>
                <a:ext uri="{FF2B5EF4-FFF2-40B4-BE49-F238E27FC236}">
                  <a16:creationId xmlns:a16="http://schemas.microsoft.com/office/drawing/2014/main" id="{E0250A7B-8D8B-324F-8823-AA9CBE23308E}"/>
                </a:ext>
              </a:extLst>
            </p:cNvPr>
            <p:cNvSpPr>
              <a:spLocks noChangeShapeType="1"/>
            </p:cNvSpPr>
            <p:nvPr/>
          </p:nvSpPr>
          <p:spPr bwMode="auto">
            <a:xfrm>
              <a:off x="2976" y="2256"/>
              <a:ext cx="96" cy="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57387" name="Line 233">
              <a:extLst>
                <a:ext uri="{FF2B5EF4-FFF2-40B4-BE49-F238E27FC236}">
                  <a16:creationId xmlns:a16="http://schemas.microsoft.com/office/drawing/2014/main" id="{FD38FDB8-9FAC-E747-8BE7-86E2188E7312}"/>
                </a:ext>
              </a:extLst>
            </p:cNvPr>
            <p:cNvSpPr>
              <a:spLocks noChangeShapeType="1"/>
            </p:cNvSpPr>
            <p:nvPr/>
          </p:nvSpPr>
          <p:spPr bwMode="auto">
            <a:xfrm flipH="1">
              <a:off x="2976" y="2304"/>
              <a:ext cx="96" cy="4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57378" name="Line 234">
            <a:extLst>
              <a:ext uri="{FF2B5EF4-FFF2-40B4-BE49-F238E27FC236}">
                <a16:creationId xmlns:a16="http://schemas.microsoft.com/office/drawing/2014/main" id="{09EBF83F-4B9C-654C-85D7-F46C1E4209F8}"/>
              </a:ext>
            </a:extLst>
          </p:cNvPr>
          <p:cNvSpPr>
            <a:spLocks noChangeShapeType="1"/>
          </p:cNvSpPr>
          <p:nvPr/>
        </p:nvSpPr>
        <p:spPr bwMode="auto">
          <a:xfrm flipH="1">
            <a:off x="4410075" y="3538538"/>
            <a:ext cx="762000" cy="0"/>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57379" name="Line 235">
            <a:extLst>
              <a:ext uri="{FF2B5EF4-FFF2-40B4-BE49-F238E27FC236}">
                <a16:creationId xmlns:a16="http://schemas.microsoft.com/office/drawing/2014/main" id="{64C5A252-57DA-314C-AA76-B5F4827A711C}"/>
              </a:ext>
            </a:extLst>
          </p:cNvPr>
          <p:cNvSpPr>
            <a:spLocks noChangeShapeType="1"/>
          </p:cNvSpPr>
          <p:nvPr/>
        </p:nvSpPr>
        <p:spPr bwMode="auto">
          <a:xfrm flipH="1">
            <a:off x="5705475" y="3538538"/>
            <a:ext cx="381000" cy="0"/>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57380" name="Line 245">
            <a:extLst>
              <a:ext uri="{FF2B5EF4-FFF2-40B4-BE49-F238E27FC236}">
                <a16:creationId xmlns:a16="http://schemas.microsoft.com/office/drawing/2014/main" id="{3779CE50-CAE8-1340-A201-382EE8771626}"/>
              </a:ext>
            </a:extLst>
          </p:cNvPr>
          <p:cNvSpPr>
            <a:spLocks noChangeShapeType="1"/>
          </p:cNvSpPr>
          <p:nvPr/>
        </p:nvSpPr>
        <p:spPr bwMode="auto">
          <a:xfrm flipH="1">
            <a:off x="4791075" y="3995738"/>
            <a:ext cx="3810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57381" name="Line 246">
            <a:extLst>
              <a:ext uri="{FF2B5EF4-FFF2-40B4-BE49-F238E27FC236}">
                <a16:creationId xmlns:a16="http://schemas.microsoft.com/office/drawing/2014/main" id="{5A14E01F-466A-7149-BF0F-92F4CE8F7861}"/>
              </a:ext>
            </a:extLst>
          </p:cNvPr>
          <p:cNvSpPr>
            <a:spLocks noChangeShapeType="1"/>
          </p:cNvSpPr>
          <p:nvPr/>
        </p:nvSpPr>
        <p:spPr bwMode="auto">
          <a:xfrm>
            <a:off x="4791075" y="3995738"/>
            <a:ext cx="0" cy="6096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57382" name="Rectangle 248">
            <a:extLst>
              <a:ext uri="{FF2B5EF4-FFF2-40B4-BE49-F238E27FC236}">
                <a16:creationId xmlns:a16="http://schemas.microsoft.com/office/drawing/2014/main" id="{EAF33B64-8CED-9A49-87DF-F2415D5ACDA4}"/>
              </a:ext>
            </a:extLst>
          </p:cNvPr>
          <p:cNvSpPr>
            <a:spLocks noGrp="1" noChangeArrowheads="1"/>
          </p:cNvSpPr>
          <p:nvPr>
            <p:ph type="title"/>
          </p:nvPr>
        </p:nvSpPr>
        <p:spPr>
          <a:xfrm>
            <a:off x="463550" y="280988"/>
            <a:ext cx="8343900" cy="565150"/>
          </a:xfrm>
        </p:spPr>
        <p:txBody>
          <a:bodyPr/>
          <a:lstStyle/>
          <a:p>
            <a:pPr eaLnBrk="1" hangingPunct="1"/>
            <a:r>
              <a:rPr lang="en-US" altLang="ko-KR">
                <a:ea typeface="굴림" panose="020B0600000101010101" pitchFamily="34" charset="-127"/>
              </a:rPr>
              <a:t>Timing constraints</a:t>
            </a: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3E00A8C2-D6E5-A242-B6BB-B0FAC7903E11}"/>
                  </a:ext>
                </a:extLst>
              </p14:cNvPr>
              <p14:cNvContentPartPr/>
              <p14:nvPr/>
            </p14:nvContentPartPr>
            <p14:xfrm>
              <a:off x="4075560" y="3576960"/>
              <a:ext cx="4973760" cy="2230200"/>
            </p14:xfrm>
          </p:contentPart>
        </mc:Choice>
        <mc:Fallback>
          <p:pic>
            <p:nvPicPr>
              <p:cNvPr id="2" name="Ink 1">
                <a:extLst>
                  <a:ext uri="{FF2B5EF4-FFF2-40B4-BE49-F238E27FC236}">
                    <a16:creationId xmlns:a16="http://schemas.microsoft.com/office/drawing/2014/main" id="{3E00A8C2-D6E5-A242-B6BB-B0FAC7903E11}"/>
                  </a:ext>
                </a:extLst>
              </p:cNvPr>
              <p:cNvPicPr/>
              <p:nvPr/>
            </p:nvPicPr>
            <p:blipFill>
              <a:blip r:embed="rId5"/>
              <a:stretch>
                <a:fillRect/>
              </a:stretch>
            </p:blipFill>
            <p:spPr>
              <a:xfrm>
                <a:off x="4066200" y="3567600"/>
                <a:ext cx="4992480" cy="22489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329EA2CB-E326-7149-8086-09499A01D3C5}"/>
                  </a:ext>
                </a:extLst>
              </p14:cNvPr>
              <p14:cNvContentPartPr/>
              <p14:nvPr/>
            </p14:nvContentPartPr>
            <p14:xfrm>
              <a:off x="1374120" y="618480"/>
              <a:ext cx="7733160" cy="4650480"/>
            </p14:xfrm>
          </p:contentPart>
        </mc:Choice>
        <mc:Fallback>
          <p:pic>
            <p:nvPicPr>
              <p:cNvPr id="3" name="Ink 2">
                <a:extLst>
                  <a:ext uri="{FF2B5EF4-FFF2-40B4-BE49-F238E27FC236}">
                    <a16:creationId xmlns:a16="http://schemas.microsoft.com/office/drawing/2014/main" id="{329EA2CB-E326-7149-8086-09499A01D3C5}"/>
                  </a:ext>
                </a:extLst>
              </p:cNvPr>
              <p:cNvPicPr/>
              <p:nvPr/>
            </p:nvPicPr>
            <p:blipFill>
              <a:blip r:embed="rId7"/>
              <a:stretch>
                <a:fillRect/>
              </a:stretch>
            </p:blipFill>
            <p:spPr>
              <a:xfrm>
                <a:off x="1364760" y="609120"/>
                <a:ext cx="7751880" cy="4669200"/>
              </a:xfrm>
              <a:prstGeom prst="rect">
                <a:avLst/>
              </a:prstGeom>
            </p:spPr>
          </p:pic>
        </mc:Fallback>
      </mc:AlternateContent>
    </p:spTree>
    <p:extLst>
      <p:ext uri="{BB962C8B-B14F-4D97-AF65-F5344CB8AC3E}">
        <p14:creationId xmlns:p14="http://schemas.microsoft.com/office/powerpoint/2010/main" val="2017344054"/>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바닥글 개체 틀 4">
            <a:extLst>
              <a:ext uri="{FF2B5EF4-FFF2-40B4-BE49-F238E27FC236}">
                <a16:creationId xmlns:a16="http://schemas.microsoft.com/office/drawing/2014/main" id="{4693ACF2-6B3F-5C45-B36C-F19B9E52F2C3}"/>
              </a:ext>
            </a:extLst>
          </p:cNvPr>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50000"/>
              </a:spcBef>
              <a:buClrTx/>
              <a:buSzTx/>
              <a:buFontTx/>
              <a:buNone/>
            </a:pPr>
            <a:r>
              <a:rPr lang="en-US" altLang="ko-KR" sz="1200">
                <a:solidFill>
                  <a:schemeClr val="bg2"/>
                </a:solidFill>
                <a:ea typeface="굴림" panose="020B0600000101010101" pitchFamily="34" charset="-127"/>
              </a:rPr>
              <a:t>CS 150 - Fall  2000 - Sequential Logic - </a:t>
            </a:r>
            <a:fld id="{1F369239-ECD5-0D45-8096-3514B5F441EA}" type="slidenum">
              <a:rPr lang="en-US" altLang="ko-KR" sz="1200" smtClean="0">
                <a:solidFill>
                  <a:schemeClr val="bg2"/>
                </a:solidFill>
                <a:ea typeface="굴림" panose="020B0600000101010101" pitchFamily="34" charset="-127"/>
              </a:rPr>
              <a:pPr>
                <a:spcBef>
                  <a:spcPct val="50000"/>
                </a:spcBef>
                <a:buClrTx/>
                <a:buSzTx/>
                <a:buFontTx/>
                <a:buNone/>
              </a:pPr>
              <a:t>57</a:t>
            </a:fld>
            <a:endParaRPr lang="en-US" altLang="ko-KR" sz="1200">
              <a:solidFill>
                <a:schemeClr val="bg2"/>
              </a:solidFill>
              <a:ea typeface="굴림" panose="020B0600000101010101" pitchFamily="34" charset="-127"/>
            </a:endParaRPr>
          </a:p>
        </p:txBody>
      </p:sp>
      <p:sp>
        <p:nvSpPr>
          <p:cNvPr id="60419" name="Rectangle 42">
            <a:extLst>
              <a:ext uri="{FF2B5EF4-FFF2-40B4-BE49-F238E27FC236}">
                <a16:creationId xmlns:a16="http://schemas.microsoft.com/office/drawing/2014/main" id="{2CF40494-BCDA-CB4B-8AF0-DC04B8348751}"/>
              </a:ext>
            </a:extLst>
          </p:cNvPr>
          <p:cNvSpPr>
            <a:spLocks noChangeArrowheads="1"/>
          </p:cNvSpPr>
          <p:nvPr/>
        </p:nvSpPr>
        <p:spPr bwMode="auto">
          <a:xfrm>
            <a:off x="2819400" y="4648200"/>
            <a:ext cx="5930900" cy="1625600"/>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pic>
        <p:nvPicPr>
          <p:cNvPr id="60420" name="Picture 43">
            <a:extLst>
              <a:ext uri="{FF2B5EF4-FFF2-40B4-BE49-F238E27FC236}">
                <a16:creationId xmlns:a16="http://schemas.microsoft.com/office/drawing/2014/main" id="{76D48850-072B-374D-B13D-C53A069AAE7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4648200"/>
            <a:ext cx="5918200" cy="161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sp>
        <p:nvSpPr>
          <p:cNvPr id="60421" name="Rectangle 44">
            <a:extLst>
              <a:ext uri="{FF2B5EF4-FFF2-40B4-BE49-F238E27FC236}">
                <a16:creationId xmlns:a16="http://schemas.microsoft.com/office/drawing/2014/main" id="{58F3F1FF-2598-A641-ABDC-9F4C4AA90E07}"/>
              </a:ext>
            </a:extLst>
          </p:cNvPr>
          <p:cNvSpPr>
            <a:spLocks noChangeArrowheads="1"/>
          </p:cNvSpPr>
          <p:nvPr/>
        </p:nvSpPr>
        <p:spPr bwMode="auto">
          <a:xfrm>
            <a:off x="2819400" y="5080000"/>
            <a:ext cx="660400" cy="1193800"/>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60422" name="Rectangle 45">
            <a:extLst>
              <a:ext uri="{FF2B5EF4-FFF2-40B4-BE49-F238E27FC236}">
                <a16:creationId xmlns:a16="http://schemas.microsoft.com/office/drawing/2014/main" id="{9F5FBC75-6036-BA43-B8AC-29EA1647B4A0}"/>
              </a:ext>
            </a:extLst>
          </p:cNvPr>
          <p:cNvSpPr>
            <a:spLocks noChangeArrowheads="1"/>
          </p:cNvSpPr>
          <p:nvPr/>
        </p:nvSpPr>
        <p:spPr bwMode="auto">
          <a:xfrm>
            <a:off x="2565400" y="5003800"/>
            <a:ext cx="800100" cy="134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gn="r">
              <a:lnSpc>
                <a:spcPts val="2400"/>
              </a:lnSpc>
              <a:defRPr/>
            </a:pPr>
            <a:r>
              <a:rPr lang="en-US" altLang="ko-KR" sz="1400">
                <a:solidFill>
                  <a:srgbClr val="000000"/>
                </a:solidFill>
                <a:ea typeface="굴림" charset="-127"/>
              </a:rPr>
              <a:t>IN</a:t>
            </a:r>
          </a:p>
          <a:p>
            <a:pPr algn="r">
              <a:lnSpc>
                <a:spcPts val="2400"/>
              </a:lnSpc>
              <a:defRPr/>
            </a:pPr>
            <a:r>
              <a:rPr lang="en-US" altLang="ko-KR" sz="1400">
                <a:solidFill>
                  <a:srgbClr val="000000"/>
                </a:solidFill>
                <a:ea typeface="굴림" charset="-127"/>
              </a:rPr>
              <a:t>Q0</a:t>
            </a:r>
          </a:p>
          <a:p>
            <a:pPr algn="r">
              <a:lnSpc>
                <a:spcPts val="2400"/>
              </a:lnSpc>
              <a:defRPr/>
            </a:pPr>
            <a:r>
              <a:rPr lang="en-US" altLang="ko-KR" sz="1400">
                <a:solidFill>
                  <a:srgbClr val="000000"/>
                </a:solidFill>
                <a:ea typeface="굴림" charset="-127"/>
              </a:rPr>
              <a:t>Q1</a:t>
            </a:r>
          </a:p>
          <a:p>
            <a:pPr algn="r">
              <a:lnSpc>
                <a:spcPts val="2400"/>
              </a:lnSpc>
              <a:defRPr/>
            </a:pPr>
            <a:r>
              <a:rPr lang="en-US" altLang="ko-KR" sz="1400">
                <a:solidFill>
                  <a:srgbClr val="000000"/>
                </a:solidFill>
                <a:ea typeface="굴림" charset="-127"/>
              </a:rPr>
              <a:t>CLK</a:t>
            </a:r>
          </a:p>
        </p:txBody>
      </p:sp>
      <p:sp>
        <p:nvSpPr>
          <p:cNvPr id="60423" name="Rectangle 46">
            <a:extLst>
              <a:ext uri="{FF2B5EF4-FFF2-40B4-BE49-F238E27FC236}">
                <a16:creationId xmlns:a16="http://schemas.microsoft.com/office/drawing/2014/main" id="{E8F41D1C-B8DE-B649-9AC7-F4E3ABB0EA6A}"/>
              </a:ext>
            </a:extLst>
          </p:cNvPr>
          <p:cNvSpPr>
            <a:spLocks noChangeArrowheads="1"/>
          </p:cNvSpPr>
          <p:nvPr/>
        </p:nvSpPr>
        <p:spPr bwMode="auto">
          <a:xfrm>
            <a:off x="6908800" y="4559300"/>
            <a:ext cx="660400" cy="292100"/>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60424" name="Rectangle 47">
            <a:extLst>
              <a:ext uri="{FF2B5EF4-FFF2-40B4-BE49-F238E27FC236}">
                <a16:creationId xmlns:a16="http://schemas.microsoft.com/office/drawing/2014/main" id="{D6AF2864-0FC3-104C-AA2A-A7B75F3D73A6}"/>
              </a:ext>
            </a:extLst>
          </p:cNvPr>
          <p:cNvSpPr>
            <a:spLocks noChangeArrowheads="1"/>
          </p:cNvSpPr>
          <p:nvPr/>
        </p:nvSpPr>
        <p:spPr bwMode="auto">
          <a:xfrm>
            <a:off x="6985000" y="4533900"/>
            <a:ext cx="4826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gn="ctr">
              <a:lnSpc>
                <a:spcPts val="2400"/>
              </a:lnSpc>
              <a:defRPr/>
            </a:pPr>
            <a:r>
              <a:rPr lang="en-US" altLang="ko-KR" sz="1400">
                <a:solidFill>
                  <a:srgbClr val="000000"/>
                </a:solidFill>
                <a:ea typeface="굴림" charset="-127"/>
              </a:rPr>
              <a:t>100</a:t>
            </a:r>
          </a:p>
        </p:txBody>
      </p:sp>
      <p:sp>
        <p:nvSpPr>
          <p:cNvPr id="61449" name="Rectangle 48">
            <a:extLst>
              <a:ext uri="{FF2B5EF4-FFF2-40B4-BE49-F238E27FC236}">
                <a16:creationId xmlns:a16="http://schemas.microsoft.com/office/drawing/2014/main" id="{47CB16FA-8042-1645-ADA2-71C9530F7322}"/>
              </a:ext>
            </a:extLst>
          </p:cNvPr>
          <p:cNvSpPr>
            <a:spLocks noGrp="1" noChangeArrowheads="1"/>
          </p:cNvSpPr>
          <p:nvPr>
            <p:ph type="title"/>
          </p:nvPr>
        </p:nvSpPr>
        <p:spPr/>
        <p:txBody>
          <a:bodyPr/>
          <a:lstStyle/>
          <a:p>
            <a:r>
              <a:rPr lang="en-US" altLang="ko-KR">
                <a:ea typeface="굴림" panose="020B0600000101010101" pitchFamily="34" charset="-127"/>
              </a:rPr>
              <a:t>Cascading Edge-triggered Flip-Flops</a:t>
            </a:r>
          </a:p>
        </p:txBody>
      </p:sp>
      <p:sp>
        <p:nvSpPr>
          <p:cNvPr id="61450" name="Rectangle 49">
            <a:extLst>
              <a:ext uri="{FF2B5EF4-FFF2-40B4-BE49-F238E27FC236}">
                <a16:creationId xmlns:a16="http://schemas.microsoft.com/office/drawing/2014/main" id="{8B5EAD07-140D-DB41-81D4-A6887AABDE5C}"/>
              </a:ext>
            </a:extLst>
          </p:cNvPr>
          <p:cNvSpPr>
            <a:spLocks noGrp="1" noChangeArrowheads="1"/>
          </p:cNvSpPr>
          <p:nvPr>
            <p:ph type="body" idx="1"/>
          </p:nvPr>
        </p:nvSpPr>
        <p:spPr>
          <a:xfrm>
            <a:off x="463550" y="1077913"/>
            <a:ext cx="8343900" cy="4587875"/>
          </a:xfrm>
        </p:spPr>
        <p:txBody>
          <a:bodyPr/>
          <a:lstStyle/>
          <a:p>
            <a:r>
              <a:rPr lang="en-US" altLang="ko-KR">
                <a:ea typeface="굴림" panose="020B0600000101010101" pitchFamily="34" charset="-127"/>
              </a:rPr>
              <a:t>Shift register</a:t>
            </a:r>
          </a:p>
          <a:p>
            <a:pPr lvl="1"/>
            <a:r>
              <a:rPr lang="en-US" altLang="ko-KR">
                <a:ea typeface="굴림" panose="020B0600000101010101" pitchFamily="34" charset="-127"/>
              </a:rPr>
              <a:t>New value goes into first stage</a:t>
            </a:r>
          </a:p>
          <a:p>
            <a:pPr lvl="1"/>
            <a:r>
              <a:rPr lang="en-US" altLang="ko-KR">
                <a:ea typeface="굴림" panose="020B0600000101010101" pitchFamily="34" charset="-127"/>
              </a:rPr>
              <a:t>While </a:t>
            </a:r>
            <a:r>
              <a:rPr lang="en-US" altLang="ko-KR">
                <a:solidFill>
                  <a:srgbClr val="FF0000"/>
                </a:solidFill>
                <a:ea typeface="굴림" panose="020B0600000101010101" pitchFamily="34" charset="-127"/>
              </a:rPr>
              <a:t>previous value of first stage goes into second stage</a:t>
            </a:r>
          </a:p>
          <a:p>
            <a:pPr lvl="1"/>
            <a:r>
              <a:rPr lang="en-US" altLang="ko-KR">
                <a:ea typeface="굴림" panose="020B0600000101010101" pitchFamily="34" charset="-127"/>
              </a:rPr>
              <a:t>Consider setup/hold/propagation delays (Tpd must be &gt; Th)</a:t>
            </a:r>
          </a:p>
        </p:txBody>
      </p:sp>
      <p:sp>
        <p:nvSpPr>
          <p:cNvPr id="60427" name="Line 52">
            <a:extLst>
              <a:ext uri="{FF2B5EF4-FFF2-40B4-BE49-F238E27FC236}">
                <a16:creationId xmlns:a16="http://schemas.microsoft.com/office/drawing/2014/main" id="{C56A8A65-D0C3-3741-910F-FFEC6C817962}"/>
              </a:ext>
            </a:extLst>
          </p:cNvPr>
          <p:cNvSpPr>
            <a:spLocks noChangeShapeType="1"/>
          </p:cNvSpPr>
          <p:nvPr/>
        </p:nvSpPr>
        <p:spPr bwMode="auto">
          <a:xfrm flipV="1">
            <a:off x="3898900" y="6299200"/>
            <a:ext cx="0" cy="355600"/>
          </a:xfrm>
          <a:prstGeom prst="line">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60428" name="Line 53">
            <a:extLst>
              <a:ext uri="{FF2B5EF4-FFF2-40B4-BE49-F238E27FC236}">
                <a16:creationId xmlns:a16="http://schemas.microsoft.com/office/drawing/2014/main" id="{94367D51-175F-C04E-9335-6A71BDCACC51}"/>
              </a:ext>
            </a:extLst>
          </p:cNvPr>
          <p:cNvSpPr>
            <a:spLocks noChangeShapeType="1"/>
          </p:cNvSpPr>
          <p:nvPr/>
        </p:nvSpPr>
        <p:spPr bwMode="auto">
          <a:xfrm flipV="1">
            <a:off x="4629150" y="6299200"/>
            <a:ext cx="0" cy="355600"/>
          </a:xfrm>
          <a:prstGeom prst="line">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60429" name="Line 54">
            <a:extLst>
              <a:ext uri="{FF2B5EF4-FFF2-40B4-BE49-F238E27FC236}">
                <a16:creationId xmlns:a16="http://schemas.microsoft.com/office/drawing/2014/main" id="{49F96712-1E5F-4B46-AA59-0D296C0DF68A}"/>
              </a:ext>
            </a:extLst>
          </p:cNvPr>
          <p:cNvSpPr>
            <a:spLocks noChangeShapeType="1"/>
          </p:cNvSpPr>
          <p:nvPr/>
        </p:nvSpPr>
        <p:spPr bwMode="auto">
          <a:xfrm flipV="1">
            <a:off x="5359400" y="6311900"/>
            <a:ext cx="0" cy="355600"/>
          </a:xfrm>
          <a:prstGeom prst="line">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60430" name="Line 55">
            <a:extLst>
              <a:ext uri="{FF2B5EF4-FFF2-40B4-BE49-F238E27FC236}">
                <a16:creationId xmlns:a16="http://schemas.microsoft.com/office/drawing/2014/main" id="{1CD1CC88-930B-7F4A-A72E-836354A11424}"/>
              </a:ext>
            </a:extLst>
          </p:cNvPr>
          <p:cNvSpPr>
            <a:spLocks noChangeShapeType="1"/>
          </p:cNvSpPr>
          <p:nvPr/>
        </p:nvSpPr>
        <p:spPr bwMode="auto">
          <a:xfrm flipV="1">
            <a:off x="6083300" y="6311900"/>
            <a:ext cx="0" cy="355600"/>
          </a:xfrm>
          <a:prstGeom prst="line">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60431" name="Line 56">
            <a:extLst>
              <a:ext uri="{FF2B5EF4-FFF2-40B4-BE49-F238E27FC236}">
                <a16:creationId xmlns:a16="http://schemas.microsoft.com/office/drawing/2014/main" id="{3BFE151D-322B-8B4E-904E-FDBF448B9E8D}"/>
              </a:ext>
            </a:extLst>
          </p:cNvPr>
          <p:cNvSpPr>
            <a:spLocks noChangeShapeType="1"/>
          </p:cNvSpPr>
          <p:nvPr/>
        </p:nvSpPr>
        <p:spPr bwMode="auto">
          <a:xfrm flipV="1">
            <a:off x="6807200" y="6311900"/>
            <a:ext cx="0" cy="355600"/>
          </a:xfrm>
          <a:prstGeom prst="line">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60432" name="Line 57">
            <a:extLst>
              <a:ext uri="{FF2B5EF4-FFF2-40B4-BE49-F238E27FC236}">
                <a16:creationId xmlns:a16="http://schemas.microsoft.com/office/drawing/2014/main" id="{005A8887-C7A2-744D-9C33-D9BC201FC2B7}"/>
              </a:ext>
            </a:extLst>
          </p:cNvPr>
          <p:cNvSpPr>
            <a:spLocks noChangeShapeType="1"/>
          </p:cNvSpPr>
          <p:nvPr/>
        </p:nvSpPr>
        <p:spPr bwMode="auto">
          <a:xfrm flipV="1">
            <a:off x="7537450" y="6311900"/>
            <a:ext cx="0" cy="355600"/>
          </a:xfrm>
          <a:prstGeom prst="line">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60433" name="Line 58">
            <a:extLst>
              <a:ext uri="{FF2B5EF4-FFF2-40B4-BE49-F238E27FC236}">
                <a16:creationId xmlns:a16="http://schemas.microsoft.com/office/drawing/2014/main" id="{DB73683C-9CDA-D846-857E-53A84E3DAE86}"/>
              </a:ext>
            </a:extLst>
          </p:cNvPr>
          <p:cNvSpPr>
            <a:spLocks noChangeShapeType="1"/>
          </p:cNvSpPr>
          <p:nvPr/>
        </p:nvSpPr>
        <p:spPr bwMode="auto">
          <a:xfrm flipV="1">
            <a:off x="8262938" y="6311900"/>
            <a:ext cx="0" cy="355600"/>
          </a:xfrm>
          <a:prstGeom prst="line">
            <a:avLst/>
          </a:prstGeom>
          <a:noFill/>
          <a:ln w="127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grpSp>
        <p:nvGrpSpPr>
          <p:cNvPr id="61458" name="Group 87">
            <a:extLst>
              <a:ext uri="{FF2B5EF4-FFF2-40B4-BE49-F238E27FC236}">
                <a16:creationId xmlns:a16="http://schemas.microsoft.com/office/drawing/2014/main" id="{CADE1010-18BA-0A48-9255-CF972C02EB9A}"/>
              </a:ext>
            </a:extLst>
          </p:cNvPr>
          <p:cNvGrpSpPr>
            <a:grpSpLocks/>
          </p:cNvGrpSpPr>
          <p:nvPr/>
        </p:nvGrpSpPr>
        <p:grpSpPr bwMode="auto">
          <a:xfrm>
            <a:off x="533400" y="3200400"/>
            <a:ext cx="5410200" cy="1638300"/>
            <a:chOff x="1104" y="1864"/>
            <a:chExt cx="3408" cy="1032"/>
          </a:xfrm>
        </p:grpSpPr>
        <p:sp>
          <p:nvSpPr>
            <p:cNvPr id="60442" name="Rectangle 61">
              <a:extLst>
                <a:ext uri="{FF2B5EF4-FFF2-40B4-BE49-F238E27FC236}">
                  <a16:creationId xmlns:a16="http://schemas.microsoft.com/office/drawing/2014/main" id="{ECDE7D5A-8531-FE48-A9CA-17EB7C4A8E49}"/>
                </a:ext>
              </a:extLst>
            </p:cNvPr>
            <p:cNvSpPr>
              <a:spLocks noChangeArrowheads="1"/>
            </p:cNvSpPr>
            <p:nvPr/>
          </p:nvSpPr>
          <p:spPr bwMode="auto">
            <a:xfrm>
              <a:off x="1104" y="2680"/>
              <a:ext cx="256"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gn="r">
                <a:lnSpc>
                  <a:spcPts val="1500"/>
                </a:lnSpc>
                <a:defRPr/>
              </a:pPr>
              <a:r>
                <a:rPr lang="en-US" altLang="ko-KR" sz="1400" b="1">
                  <a:solidFill>
                    <a:srgbClr val="000000"/>
                  </a:solidFill>
                  <a:latin typeface="Tahoma" charset="0"/>
                  <a:ea typeface="굴림" charset="-127"/>
                </a:rPr>
                <a:t>CLK</a:t>
              </a:r>
            </a:p>
          </p:txBody>
        </p:sp>
        <p:grpSp>
          <p:nvGrpSpPr>
            <p:cNvPr id="61467" name="Group 85">
              <a:extLst>
                <a:ext uri="{FF2B5EF4-FFF2-40B4-BE49-F238E27FC236}">
                  <a16:creationId xmlns:a16="http://schemas.microsoft.com/office/drawing/2014/main" id="{96F87EB3-93DB-EE4B-B913-8A31A3B12027}"/>
                </a:ext>
              </a:extLst>
            </p:cNvPr>
            <p:cNvGrpSpPr>
              <a:grpSpLocks/>
            </p:cNvGrpSpPr>
            <p:nvPr/>
          </p:nvGrpSpPr>
          <p:grpSpPr bwMode="auto">
            <a:xfrm>
              <a:off x="1152" y="1864"/>
              <a:ext cx="3360" cy="864"/>
              <a:chOff x="1152" y="1864"/>
              <a:chExt cx="3360" cy="864"/>
            </a:xfrm>
          </p:grpSpPr>
          <p:sp>
            <p:nvSpPr>
              <p:cNvPr id="60444" name="Line 59">
                <a:extLst>
                  <a:ext uri="{FF2B5EF4-FFF2-40B4-BE49-F238E27FC236}">
                    <a16:creationId xmlns:a16="http://schemas.microsoft.com/office/drawing/2014/main" id="{2515274A-C770-0A40-90B2-DFDFB3A7B4E2}"/>
                  </a:ext>
                </a:extLst>
              </p:cNvPr>
              <p:cNvSpPr>
                <a:spLocks noChangeShapeType="1"/>
              </p:cNvSpPr>
              <p:nvPr/>
            </p:nvSpPr>
            <p:spPr bwMode="auto">
              <a:xfrm>
                <a:off x="3696" y="2056"/>
                <a:ext cx="456" cy="8"/>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60445" name="Rectangle 60">
                <a:extLst>
                  <a:ext uri="{FF2B5EF4-FFF2-40B4-BE49-F238E27FC236}">
                    <a16:creationId xmlns:a16="http://schemas.microsoft.com/office/drawing/2014/main" id="{F3A3E554-D5DB-8E47-BA9D-246B3C109911}"/>
                  </a:ext>
                </a:extLst>
              </p:cNvPr>
              <p:cNvSpPr>
                <a:spLocks noChangeArrowheads="1"/>
              </p:cNvSpPr>
              <p:nvPr/>
            </p:nvSpPr>
            <p:spPr bwMode="auto">
              <a:xfrm>
                <a:off x="1152" y="2008"/>
                <a:ext cx="184"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gn="r">
                  <a:lnSpc>
                    <a:spcPts val="1500"/>
                  </a:lnSpc>
                  <a:defRPr/>
                </a:pPr>
                <a:r>
                  <a:rPr lang="en-US" altLang="ko-KR" sz="1600" b="1">
                    <a:solidFill>
                      <a:srgbClr val="000000"/>
                    </a:solidFill>
                    <a:latin typeface="Tahoma" charset="0"/>
                    <a:ea typeface="굴림" charset="-127"/>
                  </a:rPr>
                  <a:t>IN</a:t>
                </a:r>
              </a:p>
            </p:txBody>
          </p:sp>
          <p:sp>
            <p:nvSpPr>
              <p:cNvPr id="60446" name="Rectangle 62">
                <a:extLst>
                  <a:ext uri="{FF2B5EF4-FFF2-40B4-BE49-F238E27FC236}">
                    <a16:creationId xmlns:a16="http://schemas.microsoft.com/office/drawing/2014/main" id="{F3628A52-45FF-0D40-B371-4A85C7EA5D46}"/>
                  </a:ext>
                </a:extLst>
              </p:cNvPr>
              <p:cNvSpPr>
                <a:spLocks noChangeArrowheads="1"/>
              </p:cNvSpPr>
              <p:nvPr/>
            </p:nvSpPr>
            <p:spPr bwMode="auto">
              <a:xfrm>
                <a:off x="2208" y="1864"/>
                <a:ext cx="216"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500"/>
                  </a:lnSpc>
                  <a:defRPr/>
                </a:pPr>
                <a:r>
                  <a:rPr lang="en-US" altLang="ko-KR" sz="1600" b="1">
                    <a:solidFill>
                      <a:srgbClr val="000000"/>
                    </a:solidFill>
                    <a:latin typeface="Tahoma" charset="0"/>
                    <a:ea typeface="굴림" charset="-127"/>
                  </a:rPr>
                  <a:t>Q0</a:t>
                </a:r>
              </a:p>
            </p:txBody>
          </p:sp>
          <p:sp>
            <p:nvSpPr>
              <p:cNvPr id="60447" name="Rectangle 63">
                <a:extLst>
                  <a:ext uri="{FF2B5EF4-FFF2-40B4-BE49-F238E27FC236}">
                    <a16:creationId xmlns:a16="http://schemas.microsoft.com/office/drawing/2014/main" id="{4A11128E-DF9C-FC42-A66C-B649FDC041C0}"/>
                  </a:ext>
                </a:extLst>
              </p:cNvPr>
              <p:cNvSpPr>
                <a:spLocks noChangeArrowheads="1"/>
              </p:cNvSpPr>
              <p:nvPr/>
            </p:nvSpPr>
            <p:spPr bwMode="auto">
              <a:xfrm>
                <a:off x="3696" y="1864"/>
                <a:ext cx="216"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500"/>
                  </a:lnSpc>
                  <a:defRPr/>
                </a:pPr>
                <a:r>
                  <a:rPr lang="en-US" altLang="ko-KR" sz="1600" b="1">
                    <a:solidFill>
                      <a:srgbClr val="000000"/>
                    </a:solidFill>
                    <a:latin typeface="Tahoma" charset="0"/>
                    <a:ea typeface="굴림" charset="-127"/>
                  </a:rPr>
                  <a:t>Q1</a:t>
                </a:r>
              </a:p>
            </p:txBody>
          </p:sp>
          <p:grpSp>
            <p:nvGrpSpPr>
              <p:cNvPr id="61472" name="Group 64">
                <a:extLst>
                  <a:ext uri="{FF2B5EF4-FFF2-40B4-BE49-F238E27FC236}">
                    <a16:creationId xmlns:a16="http://schemas.microsoft.com/office/drawing/2014/main" id="{18A5FEC3-AF52-2C4A-9C2F-757E7FE0453E}"/>
                  </a:ext>
                </a:extLst>
              </p:cNvPr>
              <p:cNvGrpSpPr>
                <a:grpSpLocks/>
              </p:cNvGrpSpPr>
              <p:nvPr/>
            </p:nvGrpSpPr>
            <p:grpSpPr bwMode="auto">
              <a:xfrm>
                <a:off x="1872" y="1960"/>
                <a:ext cx="336" cy="480"/>
                <a:chOff x="2976" y="1920"/>
                <a:chExt cx="336" cy="480"/>
              </a:xfrm>
            </p:grpSpPr>
            <p:sp>
              <p:nvSpPr>
                <p:cNvPr id="60463" name="Rectangle 65">
                  <a:extLst>
                    <a:ext uri="{FF2B5EF4-FFF2-40B4-BE49-F238E27FC236}">
                      <a16:creationId xmlns:a16="http://schemas.microsoft.com/office/drawing/2014/main" id="{01712297-6D3A-3648-A698-92139D1661F3}"/>
                    </a:ext>
                  </a:extLst>
                </p:cNvPr>
                <p:cNvSpPr>
                  <a:spLocks noChangeArrowheads="1"/>
                </p:cNvSpPr>
                <p:nvPr/>
              </p:nvSpPr>
              <p:spPr bwMode="auto">
                <a:xfrm>
                  <a:off x="3000" y="1968"/>
                  <a:ext cx="168"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500"/>
                    </a:lnSpc>
                    <a:defRPr/>
                  </a:pPr>
                  <a:r>
                    <a:rPr lang="en-US" altLang="ko-KR" sz="1600" b="1">
                      <a:solidFill>
                        <a:srgbClr val="000000"/>
                      </a:solidFill>
                      <a:latin typeface="Tahoma" charset="0"/>
                      <a:ea typeface="굴림" charset="-127"/>
                    </a:rPr>
                    <a:t>D</a:t>
                  </a:r>
                </a:p>
              </p:txBody>
            </p:sp>
            <p:sp>
              <p:nvSpPr>
                <p:cNvPr id="60464" name="Rectangle 66">
                  <a:extLst>
                    <a:ext uri="{FF2B5EF4-FFF2-40B4-BE49-F238E27FC236}">
                      <a16:creationId xmlns:a16="http://schemas.microsoft.com/office/drawing/2014/main" id="{A9A45F32-3FF6-8943-92F3-FC7D9719768B}"/>
                    </a:ext>
                  </a:extLst>
                </p:cNvPr>
                <p:cNvSpPr>
                  <a:spLocks noChangeArrowheads="1"/>
                </p:cNvSpPr>
                <p:nvPr/>
              </p:nvSpPr>
              <p:spPr bwMode="auto">
                <a:xfrm>
                  <a:off x="3120" y="1968"/>
                  <a:ext cx="176"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gn="r">
                    <a:lnSpc>
                      <a:spcPts val="1500"/>
                    </a:lnSpc>
                    <a:defRPr/>
                  </a:pPr>
                  <a:r>
                    <a:rPr lang="en-US" altLang="ko-KR" sz="1600" b="1">
                      <a:solidFill>
                        <a:srgbClr val="000000"/>
                      </a:solidFill>
                      <a:latin typeface="Tahoma" charset="0"/>
                      <a:ea typeface="굴림" charset="-127"/>
                    </a:rPr>
                    <a:t>Q</a:t>
                  </a:r>
                </a:p>
              </p:txBody>
            </p:sp>
            <p:sp>
              <p:nvSpPr>
                <p:cNvPr id="60465" name="Rectangle 67">
                  <a:extLst>
                    <a:ext uri="{FF2B5EF4-FFF2-40B4-BE49-F238E27FC236}">
                      <a16:creationId xmlns:a16="http://schemas.microsoft.com/office/drawing/2014/main" id="{5448AE48-48E4-1447-A60B-E7688AB11D9C}"/>
                    </a:ext>
                  </a:extLst>
                </p:cNvPr>
                <p:cNvSpPr>
                  <a:spLocks noChangeArrowheads="1"/>
                </p:cNvSpPr>
                <p:nvPr/>
              </p:nvSpPr>
              <p:spPr bwMode="auto">
                <a:xfrm>
                  <a:off x="2976" y="1920"/>
                  <a:ext cx="336" cy="48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60466" name="Line 68">
                  <a:extLst>
                    <a:ext uri="{FF2B5EF4-FFF2-40B4-BE49-F238E27FC236}">
                      <a16:creationId xmlns:a16="http://schemas.microsoft.com/office/drawing/2014/main" id="{B605B967-BAC7-7C4B-A776-F53A6FDDA033}"/>
                    </a:ext>
                  </a:extLst>
                </p:cNvPr>
                <p:cNvSpPr>
                  <a:spLocks noChangeShapeType="1"/>
                </p:cNvSpPr>
                <p:nvPr/>
              </p:nvSpPr>
              <p:spPr bwMode="auto">
                <a:xfrm>
                  <a:off x="2976" y="2256"/>
                  <a:ext cx="96" cy="4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60467" name="Line 69">
                  <a:extLst>
                    <a:ext uri="{FF2B5EF4-FFF2-40B4-BE49-F238E27FC236}">
                      <a16:creationId xmlns:a16="http://schemas.microsoft.com/office/drawing/2014/main" id="{418A1C06-DB61-004D-B257-4F17FE02686C}"/>
                    </a:ext>
                  </a:extLst>
                </p:cNvPr>
                <p:cNvSpPr>
                  <a:spLocks noChangeShapeType="1"/>
                </p:cNvSpPr>
                <p:nvPr/>
              </p:nvSpPr>
              <p:spPr bwMode="auto">
                <a:xfrm flipH="1">
                  <a:off x="2976" y="2304"/>
                  <a:ext cx="96" cy="4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grpSp>
          <p:sp>
            <p:nvSpPr>
              <p:cNvPr id="60449" name="Line 70">
                <a:extLst>
                  <a:ext uri="{FF2B5EF4-FFF2-40B4-BE49-F238E27FC236}">
                    <a16:creationId xmlns:a16="http://schemas.microsoft.com/office/drawing/2014/main" id="{F643829A-964C-4F4B-815C-AC3B2520A833}"/>
                  </a:ext>
                </a:extLst>
              </p:cNvPr>
              <p:cNvSpPr>
                <a:spLocks noChangeShapeType="1"/>
              </p:cNvSpPr>
              <p:nvPr/>
            </p:nvSpPr>
            <p:spPr bwMode="auto">
              <a:xfrm flipH="1">
                <a:off x="1392" y="2056"/>
                <a:ext cx="48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60450" name="Line 71">
                <a:extLst>
                  <a:ext uri="{FF2B5EF4-FFF2-40B4-BE49-F238E27FC236}">
                    <a16:creationId xmlns:a16="http://schemas.microsoft.com/office/drawing/2014/main" id="{9398A651-5ED6-3448-B626-3F7230338D16}"/>
                  </a:ext>
                </a:extLst>
              </p:cNvPr>
              <p:cNvSpPr>
                <a:spLocks noChangeShapeType="1"/>
              </p:cNvSpPr>
              <p:nvPr/>
            </p:nvSpPr>
            <p:spPr bwMode="auto">
              <a:xfrm flipH="1">
                <a:off x="2208" y="2056"/>
                <a:ext cx="115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grpSp>
            <p:nvGrpSpPr>
              <p:cNvPr id="61475" name="Group 72">
                <a:extLst>
                  <a:ext uri="{FF2B5EF4-FFF2-40B4-BE49-F238E27FC236}">
                    <a16:creationId xmlns:a16="http://schemas.microsoft.com/office/drawing/2014/main" id="{E45F997B-7380-8D40-BAB8-F6337ED6A456}"/>
                  </a:ext>
                </a:extLst>
              </p:cNvPr>
              <p:cNvGrpSpPr>
                <a:grpSpLocks/>
              </p:cNvGrpSpPr>
              <p:nvPr/>
            </p:nvGrpSpPr>
            <p:grpSpPr bwMode="auto">
              <a:xfrm>
                <a:off x="3360" y="1960"/>
                <a:ext cx="336" cy="480"/>
                <a:chOff x="2976" y="1920"/>
                <a:chExt cx="336" cy="480"/>
              </a:xfrm>
            </p:grpSpPr>
            <p:sp>
              <p:nvSpPr>
                <p:cNvPr id="60458" name="Rectangle 73">
                  <a:extLst>
                    <a:ext uri="{FF2B5EF4-FFF2-40B4-BE49-F238E27FC236}">
                      <a16:creationId xmlns:a16="http://schemas.microsoft.com/office/drawing/2014/main" id="{49E1EBC4-D75B-8B4F-9900-C5292EB097C6}"/>
                    </a:ext>
                  </a:extLst>
                </p:cNvPr>
                <p:cNvSpPr>
                  <a:spLocks noChangeArrowheads="1"/>
                </p:cNvSpPr>
                <p:nvPr/>
              </p:nvSpPr>
              <p:spPr bwMode="auto">
                <a:xfrm>
                  <a:off x="3000" y="1968"/>
                  <a:ext cx="168"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500"/>
                    </a:lnSpc>
                    <a:defRPr/>
                  </a:pPr>
                  <a:r>
                    <a:rPr lang="en-US" altLang="ko-KR" sz="1600" b="1">
                      <a:solidFill>
                        <a:srgbClr val="000000"/>
                      </a:solidFill>
                      <a:latin typeface="Tahoma" charset="0"/>
                      <a:ea typeface="굴림" charset="-127"/>
                    </a:rPr>
                    <a:t>D</a:t>
                  </a:r>
                </a:p>
              </p:txBody>
            </p:sp>
            <p:sp>
              <p:nvSpPr>
                <p:cNvPr id="60459" name="Rectangle 74">
                  <a:extLst>
                    <a:ext uri="{FF2B5EF4-FFF2-40B4-BE49-F238E27FC236}">
                      <a16:creationId xmlns:a16="http://schemas.microsoft.com/office/drawing/2014/main" id="{62194282-BE79-714D-AFE2-72517F359602}"/>
                    </a:ext>
                  </a:extLst>
                </p:cNvPr>
                <p:cNvSpPr>
                  <a:spLocks noChangeArrowheads="1"/>
                </p:cNvSpPr>
                <p:nvPr/>
              </p:nvSpPr>
              <p:spPr bwMode="auto">
                <a:xfrm>
                  <a:off x="3120" y="1968"/>
                  <a:ext cx="176"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gn="r">
                    <a:lnSpc>
                      <a:spcPts val="1500"/>
                    </a:lnSpc>
                    <a:defRPr/>
                  </a:pPr>
                  <a:r>
                    <a:rPr lang="en-US" altLang="ko-KR" sz="1600" b="1">
                      <a:solidFill>
                        <a:srgbClr val="000000"/>
                      </a:solidFill>
                      <a:latin typeface="Tahoma" charset="0"/>
                      <a:ea typeface="굴림" charset="-127"/>
                    </a:rPr>
                    <a:t>Q</a:t>
                  </a:r>
                </a:p>
              </p:txBody>
            </p:sp>
            <p:sp>
              <p:nvSpPr>
                <p:cNvPr id="60460" name="Rectangle 75">
                  <a:extLst>
                    <a:ext uri="{FF2B5EF4-FFF2-40B4-BE49-F238E27FC236}">
                      <a16:creationId xmlns:a16="http://schemas.microsoft.com/office/drawing/2014/main" id="{861EBB4F-662F-174D-8B9C-F41F854D7B3F}"/>
                    </a:ext>
                  </a:extLst>
                </p:cNvPr>
                <p:cNvSpPr>
                  <a:spLocks noChangeArrowheads="1"/>
                </p:cNvSpPr>
                <p:nvPr/>
              </p:nvSpPr>
              <p:spPr bwMode="auto">
                <a:xfrm>
                  <a:off x="2976" y="1920"/>
                  <a:ext cx="336" cy="480"/>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60461" name="Line 76">
                  <a:extLst>
                    <a:ext uri="{FF2B5EF4-FFF2-40B4-BE49-F238E27FC236}">
                      <a16:creationId xmlns:a16="http://schemas.microsoft.com/office/drawing/2014/main" id="{0A8EC801-12FC-A14B-AE72-45C2B5DF8CCC}"/>
                    </a:ext>
                  </a:extLst>
                </p:cNvPr>
                <p:cNvSpPr>
                  <a:spLocks noChangeShapeType="1"/>
                </p:cNvSpPr>
                <p:nvPr/>
              </p:nvSpPr>
              <p:spPr bwMode="auto">
                <a:xfrm>
                  <a:off x="2976" y="2256"/>
                  <a:ext cx="96" cy="4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60462" name="Line 77">
                  <a:extLst>
                    <a:ext uri="{FF2B5EF4-FFF2-40B4-BE49-F238E27FC236}">
                      <a16:creationId xmlns:a16="http://schemas.microsoft.com/office/drawing/2014/main" id="{07F398C5-B4F0-7145-81E6-263174500DC9}"/>
                    </a:ext>
                  </a:extLst>
                </p:cNvPr>
                <p:cNvSpPr>
                  <a:spLocks noChangeShapeType="1"/>
                </p:cNvSpPr>
                <p:nvPr/>
              </p:nvSpPr>
              <p:spPr bwMode="auto">
                <a:xfrm flipH="1">
                  <a:off x="2976" y="2304"/>
                  <a:ext cx="96" cy="4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grpSp>
          <p:sp>
            <p:nvSpPr>
              <p:cNvPr id="60452" name="Line 78">
                <a:extLst>
                  <a:ext uri="{FF2B5EF4-FFF2-40B4-BE49-F238E27FC236}">
                    <a16:creationId xmlns:a16="http://schemas.microsoft.com/office/drawing/2014/main" id="{6ED6EE47-43A9-DF45-B045-72351C230F62}"/>
                  </a:ext>
                </a:extLst>
              </p:cNvPr>
              <p:cNvSpPr>
                <a:spLocks noChangeShapeType="1"/>
              </p:cNvSpPr>
              <p:nvPr/>
            </p:nvSpPr>
            <p:spPr bwMode="auto">
              <a:xfrm flipH="1">
                <a:off x="3120" y="2344"/>
                <a:ext cx="24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60453" name="Line 79">
                <a:extLst>
                  <a:ext uri="{FF2B5EF4-FFF2-40B4-BE49-F238E27FC236}">
                    <a16:creationId xmlns:a16="http://schemas.microsoft.com/office/drawing/2014/main" id="{68203A1D-7ADE-264F-A653-810F5D87DABC}"/>
                  </a:ext>
                </a:extLst>
              </p:cNvPr>
              <p:cNvSpPr>
                <a:spLocks noChangeShapeType="1"/>
              </p:cNvSpPr>
              <p:nvPr/>
            </p:nvSpPr>
            <p:spPr bwMode="auto">
              <a:xfrm>
                <a:off x="3120" y="2344"/>
                <a:ext cx="0"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60454" name="Line 80">
                <a:extLst>
                  <a:ext uri="{FF2B5EF4-FFF2-40B4-BE49-F238E27FC236}">
                    <a16:creationId xmlns:a16="http://schemas.microsoft.com/office/drawing/2014/main" id="{45F351DE-3592-2E4A-854C-8400041D46EE}"/>
                  </a:ext>
                </a:extLst>
              </p:cNvPr>
              <p:cNvSpPr>
                <a:spLocks noChangeShapeType="1"/>
              </p:cNvSpPr>
              <p:nvPr/>
            </p:nvSpPr>
            <p:spPr bwMode="auto">
              <a:xfrm flipH="1">
                <a:off x="1392" y="2728"/>
                <a:ext cx="172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60455" name="Line 81">
                <a:extLst>
                  <a:ext uri="{FF2B5EF4-FFF2-40B4-BE49-F238E27FC236}">
                    <a16:creationId xmlns:a16="http://schemas.microsoft.com/office/drawing/2014/main" id="{D43E94DA-FA24-EF43-9E8B-E7D18442CCE3}"/>
                  </a:ext>
                </a:extLst>
              </p:cNvPr>
              <p:cNvSpPr>
                <a:spLocks noChangeShapeType="1"/>
              </p:cNvSpPr>
              <p:nvPr/>
            </p:nvSpPr>
            <p:spPr bwMode="auto">
              <a:xfrm flipH="1">
                <a:off x="1632" y="2344"/>
                <a:ext cx="24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60456" name="Line 82">
                <a:extLst>
                  <a:ext uri="{FF2B5EF4-FFF2-40B4-BE49-F238E27FC236}">
                    <a16:creationId xmlns:a16="http://schemas.microsoft.com/office/drawing/2014/main" id="{8AD7ABB7-4D7A-2F4A-991D-14C8A41F2DF5}"/>
                  </a:ext>
                </a:extLst>
              </p:cNvPr>
              <p:cNvSpPr>
                <a:spLocks noChangeShapeType="1"/>
              </p:cNvSpPr>
              <p:nvPr/>
            </p:nvSpPr>
            <p:spPr bwMode="auto">
              <a:xfrm>
                <a:off x="1632" y="2344"/>
                <a:ext cx="0" cy="38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60457" name="Rectangle 83">
                <a:extLst>
                  <a:ext uri="{FF2B5EF4-FFF2-40B4-BE49-F238E27FC236}">
                    <a16:creationId xmlns:a16="http://schemas.microsoft.com/office/drawing/2014/main" id="{E5D9DDB7-20AF-1845-81B2-6FC00A764C12}"/>
                  </a:ext>
                </a:extLst>
              </p:cNvPr>
              <p:cNvSpPr>
                <a:spLocks noChangeArrowheads="1"/>
              </p:cNvSpPr>
              <p:nvPr/>
            </p:nvSpPr>
            <p:spPr bwMode="auto">
              <a:xfrm>
                <a:off x="4176" y="2008"/>
                <a:ext cx="336"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500"/>
                  </a:lnSpc>
                  <a:defRPr/>
                </a:pPr>
                <a:r>
                  <a:rPr lang="en-US" altLang="ko-KR" sz="1600" b="1">
                    <a:solidFill>
                      <a:srgbClr val="000000"/>
                    </a:solidFill>
                    <a:latin typeface="Tahoma" charset="0"/>
                    <a:ea typeface="굴림" charset="-127"/>
                  </a:rPr>
                  <a:t>OUT</a:t>
                </a:r>
              </a:p>
            </p:txBody>
          </p:sp>
        </p:grpSp>
      </p:grpSp>
      <p:cxnSp>
        <p:nvCxnSpPr>
          <p:cNvPr id="3" name="직선 연결선 2">
            <a:extLst>
              <a:ext uri="{FF2B5EF4-FFF2-40B4-BE49-F238E27FC236}">
                <a16:creationId xmlns:a16="http://schemas.microsoft.com/office/drawing/2014/main" id="{A0C4F0B3-DD4A-464A-9A78-66D79468993B}"/>
              </a:ext>
            </a:extLst>
          </p:cNvPr>
          <p:cNvCxnSpPr>
            <a:cxnSpLocks noChangeShapeType="1"/>
          </p:cNvCxnSpPr>
          <p:nvPr/>
        </p:nvCxnSpPr>
        <p:spPr bwMode="auto">
          <a:xfrm flipV="1">
            <a:off x="3905250" y="4908550"/>
            <a:ext cx="0" cy="1220788"/>
          </a:xfrm>
          <a:prstGeom prst="line">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7" name="직선 연결선 46">
            <a:extLst>
              <a:ext uri="{FF2B5EF4-FFF2-40B4-BE49-F238E27FC236}">
                <a16:creationId xmlns:a16="http://schemas.microsoft.com/office/drawing/2014/main" id="{2EF2B483-A746-1042-A108-2B230529BB9B}"/>
              </a:ext>
            </a:extLst>
          </p:cNvPr>
          <p:cNvCxnSpPr>
            <a:cxnSpLocks noChangeShapeType="1"/>
          </p:cNvCxnSpPr>
          <p:nvPr/>
        </p:nvCxnSpPr>
        <p:spPr bwMode="auto">
          <a:xfrm flipV="1">
            <a:off x="4629150" y="4911725"/>
            <a:ext cx="0" cy="1220788"/>
          </a:xfrm>
          <a:prstGeom prst="line">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8" name="직선 연결선 47">
            <a:extLst>
              <a:ext uri="{FF2B5EF4-FFF2-40B4-BE49-F238E27FC236}">
                <a16:creationId xmlns:a16="http://schemas.microsoft.com/office/drawing/2014/main" id="{A3F54881-1731-B346-A63D-B3B070837BFB}"/>
              </a:ext>
            </a:extLst>
          </p:cNvPr>
          <p:cNvCxnSpPr>
            <a:cxnSpLocks noChangeShapeType="1"/>
          </p:cNvCxnSpPr>
          <p:nvPr/>
        </p:nvCxnSpPr>
        <p:spPr bwMode="auto">
          <a:xfrm flipV="1">
            <a:off x="5351463" y="4899025"/>
            <a:ext cx="0" cy="1220788"/>
          </a:xfrm>
          <a:prstGeom prst="line">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9" name="직선 연결선 48">
            <a:extLst>
              <a:ext uri="{FF2B5EF4-FFF2-40B4-BE49-F238E27FC236}">
                <a16:creationId xmlns:a16="http://schemas.microsoft.com/office/drawing/2014/main" id="{22519CD0-98F1-E64E-845A-74B5DCFC59B8}"/>
              </a:ext>
            </a:extLst>
          </p:cNvPr>
          <p:cNvCxnSpPr>
            <a:cxnSpLocks noChangeShapeType="1"/>
          </p:cNvCxnSpPr>
          <p:nvPr/>
        </p:nvCxnSpPr>
        <p:spPr bwMode="auto">
          <a:xfrm flipV="1">
            <a:off x="6069013" y="4902200"/>
            <a:ext cx="0" cy="1220788"/>
          </a:xfrm>
          <a:prstGeom prst="line">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직선 연결선 49">
            <a:extLst>
              <a:ext uri="{FF2B5EF4-FFF2-40B4-BE49-F238E27FC236}">
                <a16:creationId xmlns:a16="http://schemas.microsoft.com/office/drawing/2014/main" id="{48B54E84-00D1-8441-BBC8-BE93E1720F38}"/>
              </a:ext>
            </a:extLst>
          </p:cNvPr>
          <p:cNvCxnSpPr>
            <a:cxnSpLocks noChangeShapeType="1"/>
          </p:cNvCxnSpPr>
          <p:nvPr/>
        </p:nvCxnSpPr>
        <p:spPr bwMode="auto">
          <a:xfrm flipV="1">
            <a:off x="6797675" y="4902200"/>
            <a:ext cx="0" cy="1220788"/>
          </a:xfrm>
          <a:prstGeom prst="line">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1" name="직선 연결선 50">
            <a:extLst>
              <a:ext uri="{FF2B5EF4-FFF2-40B4-BE49-F238E27FC236}">
                <a16:creationId xmlns:a16="http://schemas.microsoft.com/office/drawing/2014/main" id="{F1FE0A71-3379-1E4D-9AC3-06FB96B9B759}"/>
              </a:ext>
            </a:extLst>
          </p:cNvPr>
          <p:cNvCxnSpPr>
            <a:cxnSpLocks noChangeShapeType="1"/>
          </p:cNvCxnSpPr>
          <p:nvPr/>
        </p:nvCxnSpPr>
        <p:spPr bwMode="auto">
          <a:xfrm flipV="1">
            <a:off x="7521575" y="4905375"/>
            <a:ext cx="0" cy="1220788"/>
          </a:xfrm>
          <a:prstGeom prst="line">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직선 연결선 51">
            <a:extLst>
              <a:ext uri="{FF2B5EF4-FFF2-40B4-BE49-F238E27FC236}">
                <a16:creationId xmlns:a16="http://schemas.microsoft.com/office/drawing/2014/main" id="{01E8A9AE-541D-1C4F-B7B5-526C7F2CD7E6}"/>
              </a:ext>
            </a:extLst>
          </p:cNvPr>
          <p:cNvCxnSpPr>
            <a:cxnSpLocks noChangeShapeType="1"/>
          </p:cNvCxnSpPr>
          <p:nvPr/>
        </p:nvCxnSpPr>
        <p:spPr bwMode="auto">
          <a:xfrm flipV="1">
            <a:off x="8240713" y="4919663"/>
            <a:ext cx="0" cy="1222375"/>
          </a:xfrm>
          <a:prstGeom prst="line">
            <a:avLst/>
          </a:prstGeom>
          <a:noFill/>
          <a:ln w="19050">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72607CAE-F5D5-EB49-B6D9-3EB0A692F9C3}"/>
                  </a:ext>
                </a:extLst>
              </p14:cNvPr>
              <p14:cNvContentPartPr/>
              <p14:nvPr/>
            </p14:nvContentPartPr>
            <p14:xfrm>
              <a:off x="2086200" y="893880"/>
              <a:ext cx="7064280" cy="5980680"/>
            </p14:xfrm>
          </p:contentPart>
        </mc:Choice>
        <mc:Fallback>
          <p:pic>
            <p:nvPicPr>
              <p:cNvPr id="2" name="Ink 1">
                <a:extLst>
                  <a:ext uri="{FF2B5EF4-FFF2-40B4-BE49-F238E27FC236}">
                    <a16:creationId xmlns:a16="http://schemas.microsoft.com/office/drawing/2014/main" id="{72607CAE-F5D5-EB49-B6D9-3EB0A692F9C3}"/>
                  </a:ext>
                </a:extLst>
              </p:cNvPr>
              <p:cNvPicPr/>
              <p:nvPr/>
            </p:nvPicPr>
            <p:blipFill>
              <a:blip r:embed="rId5"/>
              <a:stretch>
                <a:fillRect/>
              </a:stretch>
            </p:blipFill>
            <p:spPr>
              <a:xfrm>
                <a:off x="2076840" y="884520"/>
                <a:ext cx="7083000" cy="5999400"/>
              </a:xfrm>
              <a:prstGeom prst="rect">
                <a:avLst/>
              </a:prstGeom>
            </p:spPr>
          </p:pic>
        </mc:Fallback>
      </mc:AlternateContent>
    </p:spTree>
    <p:extLst>
      <p:ext uri="{BB962C8B-B14F-4D97-AF65-F5344CB8AC3E}">
        <p14:creationId xmlns:p14="http://schemas.microsoft.com/office/powerpoint/2010/main" val="2745899771"/>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9">
            <a:extLst>
              <a:ext uri="{FF2B5EF4-FFF2-40B4-BE49-F238E27FC236}">
                <a16:creationId xmlns:a16="http://schemas.microsoft.com/office/drawing/2014/main" id="{4670308B-DDC0-5448-93C1-C327DC21C787}"/>
              </a:ext>
            </a:extLst>
          </p:cNvPr>
          <p:cNvSpPr>
            <a:spLocks noChangeArrowheads="1"/>
          </p:cNvSpPr>
          <p:nvPr/>
        </p:nvSpPr>
        <p:spPr bwMode="auto">
          <a:xfrm>
            <a:off x="5321300" y="3001963"/>
            <a:ext cx="38989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46844"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600"/>
              </a:lnSpc>
              <a:spcBef>
                <a:spcPts val="1500"/>
              </a:spcBef>
            </a:pPr>
            <a:r>
              <a:rPr lang="en-US" altLang="ko-KR" sz="1600">
                <a:solidFill>
                  <a:srgbClr val="000000"/>
                </a:solidFill>
                <a:latin typeface="Tahoma" panose="020B0604030504040204" pitchFamily="34" charset="0"/>
                <a:ea typeface="굴림" panose="020B0600000101010101" pitchFamily="34" charset="-127"/>
              </a:rPr>
              <a:t>clear sets the register contents</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and output to 0</a:t>
            </a:r>
            <a:br>
              <a:rPr lang="en-US" altLang="ko-KR" sz="1600">
                <a:solidFill>
                  <a:srgbClr val="000000"/>
                </a:solidFill>
                <a:latin typeface="Tahoma" panose="020B0604030504040204" pitchFamily="34" charset="0"/>
                <a:ea typeface="굴림" panose="020B0600000101010101" pitchFamily="34" charset="-127"/>
              </a:rPr>
            </a:b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s1 and s0 determine the shift function</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 </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	s0	s1	function</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	0	0	hold state</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	0	1	shift right</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	1	0	shift left</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	1	1	load new input</a:t>
            </a:r>
          </a:p>
        </p:txBody>
      </p:sp>
      <p:sp>
        <p:nvSpPr>
          <p:cNvPr id="68611" name="Line 10">
            <a:extLst>
              <a:ext uri="{FF2B5EF4-FFF2-40B4-BE49-F238E27FC236}">
                <a16:creationId xmlns:a16="http://schemas.microsoft.com/office/drawing/2014/main" id="{BF418F5F-0873-7644-B5D9-FC164874FD9E}"/>
              </a:ext>
            </a:extLst>
          </p:cNvPr>
          <p:cNvSpPr>
            <a:spLocks noChangeShapeType="1"/>
          </p:cNvSpPr>
          <p:nvPr/>
        </p:nvSpPr>
        <p:spPr bwMode="auto">
          <a:xfrm>
            <a:off x="5683250" y="4456113"/>
            <a:ext cx="22733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68612" name="Line 11">
            <a:extLst>
              <a:ext uri="{FF2B5EF4-FFF2-40B4-BE49-F238E27FC236}">
                <a16:creationId xmlns:a16="http://schemas.microsoft.com/office/drawing/2014/main" id="{A2099A35-1159-5048-BDBA-515DD6AA551D}"/>
              </a:ext>
            </a:extLst>
          </p:cNvPr>
          <p:cNvSpPr>
            <a:spLocks noChangeShapeType="1"/>
          </p:cNvSpPr>
          <p:nvPr/>
        </p:nvSpPr>
        <p:spPr bwMode="auto">
          <a:xfrm flipH="1">
            <a:off x="6553200" y="4297363"/>
            <a:ext cx="0" cy="9906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nvGrpSpPr>
          <p:cNvPr id="68613" name="Group 39">
            <a:extLst>
              <a:ext uri="{FF2B5EF4-FFF2-40B4-BE49-F238E27FC236}">
                <a16:creationId xmlns:a16="http://schemas.microsoft.com/office/drawing/2014/main" id="{6E9A1EA1-A02B-354F-969F-33A174DF1C52}"/>
              </a:ext>
            </a:extLst>
          </p:cNvPr>
          <p:cNvGrpSpPr>
            <a:grpSpLocks/>
          </p:cNvGrpSpPr>
          <p:nvPr/>
        </p:nvGrpSpPr>
        <p:grpSpPr bwMode="auto">
          <a:xfrm>
            <a:off x="76200" y="2849563"/>
            <a:ext cx="4851400" cy="2667000"/>
            <a:chOff x="96" y="1912"/>
            <a:chExt cx="3056" cy="1680"/>
          </a:xfrm>
        </p:grpSpPr>
        <p:sp>
          <p:nvSpPr>
            <p:cNvPr id="68618" name="Rectangle 12">
              <a:extLst>
                <a:ext uri="{FF2B5EF4-FFF2-40B4-BE49-F238E27FC236}">
                  <a16:creationId xmlns:a16="http://schemas.microsoft.com/office/drawing/2014/main" id="{82C84318-968D-CB4E-8689-48D8E7597B82}"/>
                </a:ext>
              </a:extLst>
            </p:cNvPr>
            <p:cNvSpPr>
              <a:spLocks noChangeArrowheads="1"/>
            </p:cNvSpPr>
            <p:nvPr/>
          </p:nvSpPr>
          <p:spPr bwMode="auto">
            <a:xfrm>
              <a:off x="152" y="2432"/>
              <a:ext cx="56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1388"/>
                </a:lnSpc>
              </a:pPr>
              <a:r>
                <a:rPr lang="en-US" altLang="ko-KR" sz="1600">
                  <a:solidFill>
                    <a:srgbClr val="000000"/>
                  </a:solidFill>
                  <a:latin typeface="Tahoma" panose="020B0604030504040204" pitchFamily="34" charset="0"/>
                  <a:ea typeface="굴림" panose="020B0600000101010101" pitchFamily="34" charset="-127"/>
                </a:rPr>
                <a:t>left_in</a:t>
              </a:r>
            </a:p>
          </p:txBody>
        </p:sp>
        <p:sp>
          <p:nvSpPr>
            <p:cNvPr id="68619" name="Rectangle 13">
              <a:extLst>
                <a:ext uri="{FF2B5EF4-FFF2-40B4-BE49-F238E27FC236}">
                  <a16:creationId xmlns:a16="http://schemas.microsoft.com/office/drawing/2014/main" id="{F46ABCE9-73B5-1641-8763-EAA3DAA5CABB}"/>
                </a:ext>
              </a:extLst>
            </p:cNvPr>
            <p:cNvSpPr>
              <a:spLocks noChangeArrowheads="1"/>
            </p:cNvSpPr>
            <p:nvPr/>
          </p:nvSpPr>
          <p:spPr bwMode="auto">
            <a:xfrm>
              <a:off x="96" y="2576"/>
              <a:ext cx="6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1388"/>
                </a:lnSpc>
              </a:pPr>
              <a:r>
                <a:rPr lang="en-US" altLang="ko-KR" sz="1600">
                  <a:solidFill>
                    <a:srgbClr val="000000"/>
                  </a:solidFill>
                  <a:latin typeface="Tahoma" panose="020B0604030504040204" pitchFamily="34" charset="0"/>
                  <a:ea typeface="굴림" panose="020B0600000101010101" pitchFamily="34" charset="-127"/>
                </a:rPr>
                <a:t>left_out</a:t>
              </a:r>
            </a:p>
          </p:txBody>
        </p:sp>
        <p:sp>
          <p:nvSpPr>
            <p:cNvPr id="68620" name="Rectangle 14">
              <a:extLst>
                <a:ext uri="{FF2B5EF4-FFF2-40B4-BE49-F238E27FC236}">
                  <a16:creationId xmlns:a16="http://schemas.microsoft.com/office/drawing/2014/main" id="{91D63AAF-BABA-F547-BE13-CB25A30ABC12}"/>
                </a:ext>
              </a:extLst>
            </p:cNvPr>
            <p:cNvSpPr>
              <a:spLocks noChangeArrowheads="1"/>
            </p:cNvSpPr>
            <p:nvPr/>
          </p:nvSpPr>
          <p:spPr bwMode="auto">
            <a:xfrm>
              <a:off x="2448" y="2432"/>
              <a:ext cx="70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388"/>
                </a:lnSpc>
              </a:pPr>
              <a:r>
                <a:rPr lang="en-US" altLang="ko-KR" sz="1600">
                  <a:solidFill>
                    <a:srgbClr val="000000"/>
                  </a:solidFill>
                  <a:latin typeface="Tahoma" panose="020B0604030504040204" pitchFamily="34" charset="0"/>
                  <a:ea typeface="굴림" panose="020B0600000101010101" pitchFamily="34" charset="-127"/>
                </a:rPr>
                <a:t>right_out</a:t>
              </a:r>
            </a:p>
          </p:txBody>
        </p:sp>
        <p:sp>
          <p:nvSpPr>
            <p:cNvPr id="68621" name="Rectangle 15">
              <a:extLst>
                <a:ext uri="{FF2B5EF4-FFF2-40B4-BE49-F238E27FC236}">
                  <a16:creationId xmlns:a16="http://schemas.microsoft.com/office/drawing/2014/main" id="{FE020475-E566-1A4E-A95D-F94D0FA69AAF}"/>
                </a:ext>
              </a:extLst>
            </p:cNvPr>
            <p:cNvSpPr>
              <a:spLocks noChangeArrowheads="1"/>
            </p:cNvSpPr>
            <p:nvPr/>
          </p:nvSpPr>
          <p:spPr bwMode="auto">
            <a:xfrm>
              <a:off x="136" y="2704"/>
              <a:ext cx="4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1388"/>
                </a:lnSpc>
              </a:pPr>
              <a:r>
                <a:rPr lang="en-US" altLang="ko-KR" sz="1600">
                  <a:solidFill>
                    <a:srgbClr val="000000"/>
                  </a:solidFill>
                  <a:latin typeface="Tahoma" panose="020B0604030504040204" pitchFamily="34" charset="0"/>
                  <a:ea typeface="굴림" panose="020B0600000101010101" pitchFamily="34" charset="-127"/>
                </a:rPr>
                <a:t>clear</a:t>
              </a:r>
            </a:p>
          </p:txBody>
        </p:sp>
        <p:sp>
          <p:nvSpPr>
            <p:cNvPr id="68622" name="Rectangle 16">
              <a:extLst>
                <a:ext uri="{FF2B5EF4-FFF2-40B4-BE49-F238E27FC236}">
                  <a16:creationId xmlns:a16="http://schemas.microsoft.com/office/drawing/2014/main" id="{09FC6156-8271-464B-961D-54A2DB585471}"/>
                </a:ext>
              </a:extLst>
            </p:cNvPr>
            <p:cNvSpPr>
              <a:spLocks noChangeArrowheads="1"/>
            </p:cNvSpPr>
            <p:nvPr/>
          </p:nvSpPr>
          <p:spPr bwMode="auto">
            <a:xfrm>
              <a:off x="1012" y="2380"/>
              <a:ext cx="1152" cy="720"/>
            </a:xfrm>
            <a:prstGeom prst="rect">
              <a:avLst/>
            </a:prstGeom>
            <a:solidFill>
              <a:srgbClr val="FFFFFF"/>
            </a:solidFill>
            <a:ln w="12700">
              <a:solidFill>
                <a:srgbClr val="0000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68623" name="Line 17">
              <a:extLst>
                <a:ext uri="{FF2B5EF4-FFF2-40B4-BE49-F238E27FC236}">
                  <a16:creationId xmlns:a16="http://schemas.microsoft.com/office/drawing/2014/main" id="{4B5E4CE2-692B-C74E-A33F-B8C8A455C16B}"/>
                </a:ext>
              </a:extLst>
            </p:cNvPr>
            <p:cNvSpPr>
              <a:spLocks noChangeShapeType="1"/>
            </p:cNvSpPr>
            <p:nvPr/>
          </p:nvSpPr>
          <p:spPr bwMode="auto">
            <a:xfrm>
              <a:off x="724" y="2520"/>
              <a:ext cx="280"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68624" name="Line 18">
              <a:extLst>
                <a:ext uri="{FF2B5EF4-FFF2-40B4-BE49-F238E27FC236}">
                  <a16:creationId xmlns:a16="http://schemas.microsoft.com/office/drawing/2014/main" id="{AF75C051-50A4-4E43-A137-B18E18E859F4}"/>
                </a:ext>
              </a:extLst>
            </p:cNvPr>
            <p:cNvSpPr>
              <a:spLocks noChangeShapeType="1"/>
            </p:cNvSpPr>
            <p:nvPr/>
          </p:nvSpPr>
          <p:spPr bwMode="auto">
            <a:xfrm>
              <a:off x="2164" y="2520"/>
              <a:ext cx="280"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68625" name="Line 19">
              <a:extLst>
                <a:ext uri="{FF2B5EF4-FFF2-40B4-BE49-F238E27FC236}">
                  <a16:creationId xmlns:a16="http://schemas.microsoft.com/office/drawing/2014/main" id="{6081B5B5-DFCF-1B4B-839D-0BC5D235EFFF}"/>
                </a:ext>
              </a:extLst>
            </p:cNvPr>
            <p:cNvSpPr>
              <a:spLocks noChangeShapeType="1"/>
            </p:cNvSpPr>
            <p:nvPr/>
          </p:nvSpPr>
          <p:spPr bwMode="auto">
            <a:xfrm flipH="1">
              <a:off x="2156" y="2664"/>
              <a:ext cx="296"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68626" name="Line 20">
              <a:extLst>
                <a:ext uri="{FF2B5EF4-FFF2-40B4-BE49-F238E27FC236}">
                  <a16:creationId xmlns:a16="http://schemas.microsoft.com/office/drawing/2014/main" id="{2645CE59-E42D-DA49-AC56-CC33AFF3D0A4}"/>
                </a:ext>
              </a:extLst>
            </p:cNvPr>
            <p:cNvSpPr>
              <a:spLocks noChangeShapeType="1"/>
            </p:cNvSpPr>
            <p:nvPr/>
          </p:nvSpPr>
          <p:spPr bwMode="auto">
            <a:xfrm flipH="1">
              <a:off x="716" y="2664"/>
              <a:ext cx="296"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68627" name="Line 21">
              <a:extLst>
                <a:ext uri="{FF2B5EF4-FFF2-40B4-BE49-F238E27FC236}">
                  <a16:creationId xmlns:a16="http://schemas.microsoft.com/office/drawing/2014/main" id="{225F87DE-E216-FF4F-91FA-7D931A79A67A}"/>
                </a:ext>
              </a:extLst>
            </p:cNvPr>
            <p:cNvSpPr>
              <a:spLocks noChangeShapeType="1"/>
            </p:cNvSpPr>
            <p:nvPr/>
          </p:nvSpPr>
          <p:spPr bwMode="auto">
            <a:xfrm flipV="1">
              <a:off x="2016" y="2084"/>
              <a:ext cx="0" cy="296"/>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68628" name="Line 22">
              <a:extLst>
                <a:ext uri="{FF2B5EF4-FFF2-40B4-BE49-F238E27FC236}">
                  <a16:creationId xmlns:a16="http://schemas.microsoft.com/office/drawing/2014/main" id="{D03BF332-E9C1-F14C-926D-E0CAA7C4739C}"/>
                </a:ext>
              </a:extLst>
            </p:cNvPr>
            <p:cNvSpPr>
              <a:spLocks noChangeShapeType="1"/>
            </p:cNvSpPr>
            <p:nvPr/>
          </p:nvSpPr>
          <p:spPr bwMode="auto">
            <a:xfrm flipV="1">
              <a:off x="1728" y="2084"/>
              <a:ext cx="0" cy="296"/>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68629" name="Line 23">
              <a:extLst>
                <a:ext uri="{FF2B5EF4-FFF2-40B4-BE49-F238E27FC236}">
                  <a16:creationId xmlns:a16="http://schemas.microsoft.com/office/drawing/2014/main" id="{3897C4D0-2124-E442-9035-D690B155FC39}"/>
                </a:ext>
              </a:extLst>
            </p:cNvPr>
            <p:cNvSpPr>
              <a:spLocks noChangeShapeType="1"/>
            </p:cNvSpPr>
            <p:nvPr/>
          </p:nvSpPr>
          <p:spPr bwMode="auto">
            <a:xfrm flipV="1">
              <a:off x="1440" y="2084"/>
              <a:ext cx="0" cy="296"/>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68630" name="Line 24">
              <a:extLst>
                <a:ext uri="{FF2B5EF4-FFF2-40B4-BE49-F238E27FC236}">
                  <a16:creationId xmlns:a16="http://schemas.microsoft.com/office/drawing/2014/main" id="{1BE08842-5D5B-554C-9153-47C7DEB06DF1}"/>
                </a:ext>
              </a:extLst>
            </p:cNvPr>
            <p:cNvSpPr>
              <a:spLocks noChangeShapeType="1"/>
            </p:cNvSpPr>
            <p:nvPr/>
          </p:nvSpPr>
          <p:spPr bwMode="auto">
            <a:xfrm flipV="1">
              <a:off x="1152" y="2084"/>
              <a:ext cx="0" cy="296"/>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68631" name="Line 25">
              <a:extLst>
                <a:ext uri="{FF2B5EF4-FFF2-40B4-BE49-F238E27FC236}">
                  <a16:creationId xmlns:a16="http://schemas.microsoft.com/office/drawing/2014/main" id="{CC378011-00C8-0B4B-80AD-2E6CAB464DAC}"/>
                </a:ext>
              </a:extLst>
            </p:cNvPr>
            <p:cNvSpPr>
              <a:spLocks noChangeShapeType="1"/>
            </p:cNvSpPr>
            <p:nvPr/>
          </p:nvSpPr>
          <p:spPr bwMode="auto">
            <a:xfrm>
              <a:off x="2016" y="3100"/>
              <a:ext cx="0" cy="28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68632" name="Line 26">
              <a:extLst>
                <a:ext uri="{FF2B5EF4-FFF2-40B4-BE49-F238E27FC236}">
                  <a16:creationId xmlns:a16="http://schemas.microsoft.com/office/drawing/2014/main" id="{D90D0F99-17E7-F94F-851D-9975E01A6827}"/>
                </a:ext>
              </a:extLst>
            </p:cNvPr>
            <p:cNvSpPr>
              <a:spLocks noChangeShapeType="1"/>
            </p:cNvSpPr>
            <p:nvPr/>
          </p:nvSpPr>
          <p:spPr bwMode="auto">
            <a:xfrm>
              <a:off x="1728" y="3100"/>
              <a:ext cx="0" cy="28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68633" name="Line 27">
              <a:extLst>
                <a:ext uri="{FF2B5EF4-FFF2-40B4-BE49-F238E27FC236}">
                  <a16:creationId xmlns:a16="http://schemas.microsoft.com/office/drawing/2014/main" id="{4E86EC00-E0AB-494B-84AC-F3C669C74679}"/>
                </a:ext>
              </a:extLst>
            </p:cNvPr>
            <p:cNvSpPr>
              <a:spLocks noChangeShapeType="1"/>
            </p:cNvSpPr>
            <p:nvPr/>
          </p:nvSpPr>
          <p:spPr bwMode="auto">
            <a:xfrm>
              <a:off x="1440" y="3100"/>
              <a:ext cx="0" cy="28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68634" name="Line 28">
              <a:extLst>
                <a:ext uri="{FF2B5EF4-FFF2-40B4-BE49-F238E27FC236}">
                  <a16:creationId xmlns:a16="http://schemas.microsoft.com/office/drawing/2014/main" id="{892DED67-2BE7-BA41-9757-C6463628ECBE}"/>
                </a:ext>
              </a:extLst>
            </p:cNvPr>
            <p:cNvSpPr>
              <a:spLocks noChangeShapeType="1"/>
            </p:cNvSpPr>
            <p:nvPr/>
          </p:nvSpPr>
          <p:spPr bwMode="auto">
            <a:xfrm>
              <a:off x="1152" y="3100"/>
              <a:ext cx="0" cy="28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68635" name="Line 29">
              <a:extLst>
                <a:ext uri="{FF2B5EF4-FFF2-40B4-BE49-F238E27FC236}">
                  <a16:creationId xmlns:a16="http://schemas.microsoft.com/office/drawing/2014/main" id="{343C09C7-7856-F24F-882B-42DCF26BFDAF}"/>
                </a:ext>
              </a:extLst>
            </p:cNvPr>
            <p:cNvSpPr>
              <a:spLocks noChangeShapeType="1"/>
            </p:cNvSpPr>
            <p:nvPr/>
          </p:nvSpPr>
          <p:spPr bwMode="auto">
            <a:xfrm>
              <a:off x="580" y="2808"/>
              <a:ext cx="424"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68636" name="Line 30">
              <a:extLst>
                <a:ext uri="{FF2B5EF4-FFF2-40B4-BE49-F238E27FC236}">
                  <a16:creationId xmlns:a16="http://schemas.microsoft.com/office/drawing/2014/main" id="{DCE9D315-C2BD-3C40-8855-04C90C8E4C99}"/>
                </a:ext>
              </a:extLst>
            </p:cNvPr>
            <p:cNvSpPr>
              <a:spLocks noChangeShapeType="1"/>
            </p:cNvSpPr>
            <p:nvPr/>
          </p:nvSpPr>
          <p:spPr bwMode="auto">
            <a:xfrm>
              <a:off x="580" y="2880"/>
              <a:ext cx="424"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68637" name="Line 31">
              <a:extLst>
                <a:ext uri="{FF2B5EF4-FFF2-40B4-BE49-F238E27FC236}">
                  <a16:creationId xmlns:a16="http://schemas.microsoft.com/office/drawing/2014/main" id="{93071DEE-610F-C247-8D67-FE051D2B948C}"/>
                </a:ext>
              </a:extLst>
            </p:cNvPr>
            <p:cNvSpPr>
              <a:spLocks noChangeShapeType="1"/>
            </p:cNvSpPr>
            <p:nvPr/>
          </p:nvSpPr>
          <p:spPr bwMode="auto">
            <a:xfrm>
              <a:off x="580" y="2952"/>
              <a:ext cx="424"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68638" name="Rectangle 32">
              <a:extLst>
                <a:ext uri="{FF2B5EF4-FFF2-40B4-BE49-F238E27FC236}">
                  <a16:creationId xmlns:a16="http://schemas.microsoft.com/office/drawing/2014/main" id="{5AC3771B-4C4C-DB49-B627-AF2C503725C5}"/>
                </a:ext>
              </a:extLst>
            </p:cNvPr>
            <p:cNvSpPr>
              <a:spLocks noChangeArrowheads="1"/>
            </p:cNvSpPr>
            <p:nvPr/>
          </p:nvSpPr>
          <p:spPr bwMode="auto">
            <a:xfrm>
              <a:off x="2448" y="2576"/>
              <a:ext cx="6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388"/>
                </a:lnSpc>
              </a:pPr>
              <a:r>
                <a:rPr lang="en-US" altLang="ko-KR" sz="1600">
                  <a:solidFill>
                    <a:srgbClr val="000000"/>
                  </a:solidFill>
                  <a:latin typeface="Tahoma" panose="020B0604030504040204" pitchFamily="34" charset="0"/>
                  <a:ea typeface="굴림" panose="020B0600000101010101" pitchFamily="34" charset="-127"/>
                </a:rPr>
                <a:t>right_in</a:t>
              </a:r>
            </a:p>
          </p:txBody>
        </p:sp>
        <p:sp>
          <p:nvSpPr>
            <p:cNvPr id="68639" name="Rectangle 33">
              <a:extLst>
                <a:ext uri="{FF2B5EF4-FFF2-40B4-BE49-F238E27FC236}">
                  <a16:creationId xmlns:a16="http://schemas.microsoft.com/office/drawing/2014/main" id="{3500CA3A-FE4C-D442-9F1D-63625AFD6D96}"/>
                </a:ext>
              </a:extLst>
            </p:cNvPr>
            <p:cNvSpPr>
              <a:spLocks noChangeArrowheads="1"/>
            </p:cNvSpPr>
            <p:nvPr/>
          </p:nvSpPr>
          <p:spPr bwMode="auto">
            <a:xfrm>
              <a:off x="1272" y="1912"/>
              <a:ext cx="58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ctr">
                <a:lnSpc>
                  <a:spcPts val="1388"/>
                </a:lnSpc>
              </a:pPr>
              <a:r>
                <a:rPr lang="en-US" altLang="ko-KR" sz="1600">
                  <a:solidFill>
                    <a:srgbClr val="000000"/>
                  </a:solidFill>
                  <a:latin typeface="Tahoma" panose="020B0604030504040204" pitchFamily="34" charset="0"/>
                  <a:ea typeface="굴림" panose="020B0600000101010101" pitchFamily="34" charset="-127"/>
                </a:rPr>
                <a:t>output</a:t>
              </a:r>
            </a:p>
          </p:txBody>
        </p:sp>
        <p:sp>
          <p:nvSpPr>
            <p:cNvPr id="68640" name="Rectangle 34">
              <a:extLst>
                <a:ext uri="{FF2B5EF4-FFF2-40B4-BE49-F238E27FC236}">
                  <a16:creationId xmlns:a16="http://schemas.microsoft.com/office/drawing/2014/main" id="{440B5364-BDB3-3447-8059-8E996B251E23}"/>
                </a:ext>
              </a:extLst>
            </p:cNvPr>
            <p:cNvSpPr>
              <a:spLocks noChangeArrowheads="1"/>
            </p:cNvSpPr>
            <p:nvPr/>
          </p:nvSpPr>
          <p:spPr bwMode="auto">
            <a:xfrm>
              <a:off x="1344" y="3400"/>
              <a:ext cx="51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ctr">
                <a:lnSpc>
                  <a:spcPts val="1388"/>
                </a:lnSpc>
              </a:pPr>
              <a:r>
                <a:rPr lang="en-US" altLang="ko-KR" sz="1600">
                  <a:solidFill>
                    <a:srgbClr val="000000"/>
                  </a:solidFill>
                  <a:latin typeface="Tahoma" panose="020B0604030504040204" pitchFamily="34" charset="0"/>
                  <a:ea typeface="굴림" panose="020B0600000101010101" pitchFamily="34" charset="-127"/>
                </a:rPr>
                <a:t>input</a:t>
              </a:r>
            </a:p>
          </p:txBody>
        </p:sp>
        <p:sp>
          <p:nvSpPr>
            <p:cNvPr id="68641" name="Rectangle 35">
              <a:extLst>
                <a:ext uri="{FF2B5EF4-FFF2-40B4-BE49-F238E27FC236}">
                  <a16:creationId xmlns:a16="http://schemas.microsoft.com/office/drawing/2014/main" id="{B36016B1-F28D-6640-AACF-887EBC91FF6B}"/>
                </a:ext>
              </a:extLst>
            </p:cNvPr>
            <p:cNvSpPr>
              <a:spLocks noChangeArrowheads="1"/>
            </p:cNvSpPr>
            <p:nvPr/>
          </p:nvSpPr>
          <p:spPr bwMode="auto">
            <a:xfrm>
              <a:off x="184" y="2800"/>
              <a:ext cx="3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1388"/>
                </a:lnSpc>
              </a:pPr>
              <a:r>
                <a:rPr lang="en-US" altLang="ko-KR" sz="1600">
                  <a:solidFill>
                    <a:srgbClr val="000000"/>
                  </a:solidFill>
                  <a:latin typeface="Tahoma" panose="020B0604030504040204" pitchFamily="34" charset="0"/>
                  <a:ea typeface="굴림" panose="020B0600000101010101" pitchFamily="34" charset="-127"/>
                </a:rPr>
                <a:t>s0</a:t>
              </a:r>
            </a:p>
          </p:txBody>
        </p:sp>
        <p:sp>
          <p:nvSpPr>
            <p:cNvPr id="68642" name="Rectangle 36">
              <a:extLst>
                <a:ext uri="{FF2B5EF4-FFF2-40B4-BE49-F238E27FC236}">
                  <a16:creationId xmlns:a16="http://schemas.microsoft.com/office/drawing/2014/main" id="{AADB8AC3-8020-624F-8050-DADB4AC8F4DE}"/>
                </a:ext>
              </a:extLst>
            </p:cNvPr>
            <p:cNvSpPr>
              <a:spLocks noChangeArrowheads="1"/>
            </p:cNvSpPr>
            <p:nvPr/>
          </p:nvSpPr>
          <p:spPr bwMode="auto">
            <a:xfrm>
              <a:off x="184" y="2896"/>
              <a:ext cx="3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1388"/>
                </a:lnSpc>
              </a:pPr>
              <a:r>
                <a:rPr lang="en-US" altLang="ko-KR" sz="1600">
                  <a:solidFill>
                    <a:srgbClr val="000000"/>
                  </a:solidFill>
                  <a:latin typeface="Tahoma" panose="020B0604030504040204" pitchFamily="34" charset="0"/>
                  <a:ea typeface="굴림" panose="020B0600000101010101" pitchFamily="34" charset="-127"/>
                </a:rPr>
                <a:t>s1</a:t>
              </a:r>
            </a:p>
          </p:txBody>
        </p:sp>
        <p:sp>
          <p:nvSpPr>
            <p:cNvPr id="68643" name="Line 37">
              <a:extLst>
                <a:ext uri="{FF2B5EF4-FFF2-40B4-BE49-F238E27FC236}">
                  <a16:creationId xmlns:a16="http://schemas.microsoft.com/office/drawing/2014/main" id="{38A4B75D-A8F9-7D42-BDCC-5CFF4E66EE01}"/>
                </a:ext>
              </a:extLst>
            </p:cNvPr>
            <p:cNvSpPr>
              <a:spLocks noChangeShapeType="1"/>
            </p:cNvSpPr>
            <p:nvPr/>
          </p:nvSpPr>
          <p:spPr bwMode="auto">
            <a:xfrm>
              <a:off x="2156" y="2888"/>
              <a:ext cx="424" cy="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68644" name="Rectangle 38">
              <a:extLst>
                <a:ext uri="{FF2B5EF4-FFF2-40B4-BE49-F238E27FC236}">
                  <a16:creationId xmlns:a16="http://schemas.microsoft.com/office/drawing/2014/main" id="{0763D91A-5DBE-2744-A7FE-218585FEC8A9}"/>
                </a:ext>
              </a:extLst>
            </p:cNvPr>
            <p:cNvSpPr>
              <a:spLocks noChangeArrowheads="1"/>
            </p:cNvSpPr>
            <p:nvPr/>
          </p:nvSpPr>
          <p:spPr bwMode="auto">
            <a:xfrm>
              <a:off x="2600" y="2808"/>
              <a:ext cx="4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388"/>
                </a:lnSpc>
              </a:pPr>
              <a:r>
                <a:rPr lang="en-US" altLang="ko-KR" sz="1600">
                  <a:solidFill>
                    <a:srgbClr val="000000"/>
                  </a:solidFill>
                  <a:latin typeface="Tahoma" panose="020B0604030504040204" pitchFamily="34" charset="0"/>
                  <a:ea typeface="굴림" panose="020B0600000101010101" pitchFamily="34" charset="-127"/>
                </a:rPr>
                <a:t>clock</a:t>
              </a:r>
            </a:p>
          </p:txBody>
        </p:sp>
      </p:grpSp>
      <p:sp>
        <p:nvSpPr>
          <p:cNvPr id="68614" name="Rectangle 40">
            <a:extLst>
              <a:ext uri="{FF2B5EF4-FFF2-40B4-BE49-F238E27FC236}">
                <a16:creationId xmlns:a16="http://schemas.microsoft.com/office/drawing/2014/main" id="{170E1FEC-D79C-5F44-8604-B8D605A37E83}"/>
              </a:ext>
            </a:extLst>
          </p:cNvPr>
          <p:cNvSpPr>
            <a:spLocks noGrp="1" noChangeArrowheads="1"/>
          </p:cNvSpPr>
          <p:nvPr>
            <p:ph type="title"/>
          </p:nvPr>
        </p:nvSpPr>
        <p:spPr/>
        <p:txBody>
          <a:bodyPr/>
          <a:lstStyle/>
          <a:p>
            <a:pPr eaLnBrk="1" hangingPunct="1"/>
            <a:r>
              <a:rPr lang="en-US" altLang="ko-KR">
                <a:ea typeface="굴림" panose="020B0600000101010101" pitchFamily="34" charset="-127"/>
              </a:rPr>
              <a:t>Universal shift register</a:t>
            </a:r>
          </a:p>
        </p:txBody>
      </p:sp>
      <p:sp>
        <p:nvSpPr>
          <p:cNvPr id="68615" name="Rectangle 41">
            <a:extLst>
              <a:ext uri="{FF2B5EF4-FFF2-40B4-BE49-F238E27FC236}">
                <a16:creationId xmlns:a16="http://schemas.microsoft.com/office/drawing/2014/main" id="{C6331777-0628-E243-95C4-65E9417AF401}"/>
              </a:ext>
            </a:extLst>
          </p:cNvPr>
          <p:cNvSpPr>
            <a:spLocks noGrp="1" noChangeArrowheads="1"/>
          </p:cNvSpPr>
          <p:nvPr>
            <p:ph type="body" idx="1"/>
          </p:nvPr>
        </p:nvSpPr>
        <p:spPr>
          <a:xfrm>
            <a:off x="463550" y="965200"/>
            <a:ext cx="8343900" cy="4589463"/>
          </a:xfrm>
        </p:spPr>
        <p:txBody>
          <a:bodyPr/>
          <a:lstStyle/>
          <a:p>
            <a:pPr eaLnBrk="1" hangingPunct="1"/>
            <a:r>
              <a:rPr lang="en-US" altLang="ko-KR" sz="2000">
                <a:ea typeface="굴림" panose="020B0600000101010101" pitchFamily="34" charset="-127"/>
              </a:rPr>
              <a:t>Holds 4 values</a:t>
            </a:r>
          </a:p>
          <a:p>
            <a:pPr lvl="1" eaLnBrk="1" hangingPunct="1"/>
            <a:r>
              <a:rPr lang="en-US" altLang="ko-KR" sz="1800">
                <a:ea typeface="굴림" panose="020B0600000101010101" pitchFamily="34" charset="-127"/>
              </a:rPr>
              <a:t>serial or parallel inputs</a:t>
            </a:r>
          </a:p>
          <a:p>
            <a:pPr lvl="1" eaLnBrk="1" hangingPunct="1"/>
            <a:r>
              <a:rPr lang="en-US" altLang="ko-KR" sz="1800">
                <a:ea typeface="굴림" panose="020B0600000101010101" pitchFamily="34" charset="-127"/>
              </a:rPr>
              <a:t>serial or parallel outputs</a:t>
            </a:r>
          </a:p>
          <a:p>
            <a:pPr lvl="1" eaLnBrk="1" hangingPunct="1"/>
            <a:r>
              <a:rPr lang="en-US" altLang="ko-KR" sz="1800">
                <a:ea typeface="굴림" panose="020B0600000101010101" pitchFamily="34" charset="-127"/>
              </a:rPr>
              <a:t>permits shift left or right</a:t>
            </a:r>
          </a:p>
          <a:p>
            <a:pPr lvl="1" eaLnBrk="1" hangingPunct="1"/>
            <a:r>
              <a:rPr lang="en-US" altLang="ko-KR" sz="1800">
                <a:ea typeface="굴림" panose="020B0600000101010101" pitchFamily="34" charset="-127"/>
              </a:rPr>
              <a:t>shift in new values from left or right</a:t>
            </a:r>
          </a:p>
        </p:txBody>
      </p:sp>
      <p:sp>
        <p:nvSpPr>
          <p:cNvPr id="68616" name="Text Box 42">
            <a:extLst>
              <a:ext uri="{FF2B5EF4-FFF2-40B4-BE49-F238E27FC236}">
                <a16:creationId xmlns:a16="http://schemas.microsoft.com/office/drawing/2014/main" id="{C7B442BA-BFB6-CC4B-A4D0-B085C489B79B}"/>
              </a:ext>
            </a:extLst>
          </p:cNvPr>
          <p:cNvSpPr txBox="1">
            <a:spLocks noChangeArrowheads="1"/>
          </p:cNvSpPr>
          <p:nvPr/>
        </p:nvSpPr>
        <p:spPr bwMode="auto">
          <a:xfrm>
            <a:off x="0" y="5500688"/>
            <a:ext cx="9271000" cy="1311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2000">
                <a:solidFill>
                  <a:srgbClr val="009900"/>
                </a:solidFill>
                <a:latin typeface="Times New Roman" panose="02020603050405020304" pitchFamily="18" charset="0"/>
                <a:ea typeface="굴림" panose="020B0600000101010101" pitchFamily="34" charset="-127"/>
              </a:rPr>
              <a:t>The shift register in the previous slide goes only from left to right. Here we want to design a generic or multi-purpose shift register with the above functionalities. In addition, we also want to hold the current value without I/O. Overall, we need some control variables.</a:t>
            </a:r>
            <a:endParaRPr lang="en-US" altLang="ko-KR">
              <a:ea typeface="굴림" panose="020B0600000101010101" pitchFamily="34" charset="-127"/>
            </a:endParaRPr>
          </a:p>
        </p:txBody>
      </p:sp>
      <p:sp>
        <p:nvSpPr>
          <p:cNvPr id="68617" name="슬라이드 번호 개체 틀 5">
            <a:extLst>
              <a:ext uri="{FF2B5EF4-FFF2-40B4-BE49-F238E27FC236}">
                <a16:creationId xmlns:a16="http://schemas.microsoft.com/office/drawing/2014/main" id="{0B302F0D-5957-504A-A8A1-DE556226B203}"/>
              </a:ext>
            </a:extLst>
          </p:cNvPr>
          <p:cNvSpPr>
            <a:spLocks noGrp="1"/>
          </p:cNvSpPr>
          <p:nvPr>
            <p:ph type="sldNum" sz="quarter" idx="12"/>
          </p:nvPr>
        </p:nvSpPr>
        <p:spPr>
          <a:xfrm>
            <a:off x="6643688" y="6369050"/>
            <a:ext cx="2163762" cy="4635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22A739FC-F639-CB4C-9A79-D52E23AB35B3}" type="slidenum">
              <a:rPr lang="en-US" altLang="en-US" sz="1200" smtClean="0">
                <a:latin typeface="Garamond" panose="02020404030301010803" pitchFamily="18" charset="0"/>
              </a:rPr>
              <a:pPr>
                <a:spcBef>
                  <a:spcPct val="0"/>
                </a:spcBef>
                <a:buClrTx/>
                <a:buSzTx/>
                <a:buFontTx/>
                <a:buNone/>
              </a:pPr>
              <a:t>58</a:t>
            </a:fld>
            <a:endParaRPr lang="en-US" altLang="en-US" sz="1200">
              <a:latin typeface="Garamond" panose="02020404030301010803" pitchFamily="18" charset="0"/>
            </a:endParaRPr>
          </a:p>
        </p:txBody>
      </p:sp>
    </p:spTree>
    <p:extLst>
      <p:ext uri="{BB962C8B-B14F-4D97-AF65-F5344CB8AC3E}">
        <p14:creationId xmlns:p14="http://schemas.microsoft.com/office/powerpoint/2010/main" val="1466305492"/>
      </p:ext>
    </p:extLst>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슬라이드 번호 개체 틀 5">
            <a:extLst>
              <a:ext uri="{FF2B5EF4-FFF2-40B4-BE49-F238E27FC236}">
                <a16:creationId xmlns:a16="http://schemas.microsoft.com/office/drawing/2014/main" id="{94D8F38E-A74F-A74E-8163-6C74FEEDF88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99AA36E6-E5A2-F443-8508-CF35F58B895D}" type="slidenum">
              <a:rPr lang="en-US" altLang="en-US" sz="1200" smtClean="0">
                <a:latin typeface="Garamond" panose="02020404030301010803" pitchFamily="18" charset="0"/>
              </a:rPr>
              <a:pPr>
                <a:spcBef>
                  <a:spcPct val="0"/>
                </a:spcBef>
                <a:buClrTx/>
                <a:buSzTx/>
                <a:buFontTx/>
                <a:buNone/>
              </a:pPr>
              <a:t>59</a:t>
            </a:fld>
            <a:endParaRPr lang="en-US" altLang="en-US" sz="1200">
              <a:latin typeface="Garamond" panose="02020404030301010803" pitchFamily="18" charset="0"/>
            </a:endParaRPr>
          </a:p>
        </p:txBody>
      </p:sp>
      <p:sp>
        <p:nvSpPr>
          <p:cNvPr id="70659" name="Rectangle 9">
            <a:extLst>
              <a:ext uri="{FF2B5EF4-FFF2-40B4-BE49-F238E27FC236}">
                <a16:creationId xmlns:a16="http://schemas.microsoft.com/office/drawing/2014/main" id="{E063FACE-2E4B-5245-920D-56E246354231}"/>
              </a:ext>
            </a:extLst>
          </p:cNvPr>
          <p:cNvSpPr>
            <a:spLocks noChangeArrowheads="1"/>
          </p:cNvSpPr>
          <p:nvPr/>
        </p:nvSpPr>
        <p:spPr bwMode="auto">
          <a:xfrm>
            <a:off x="5981700" y="2271713"/>
            <a:ext cx="12573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2200"/>
              </a:lnSpc>
            </a:pPr>
            <a:r>
              <a:rPr lang="en-US" altLang="ko-KR" sz="1600">
                <a:solidFill>
                  <a:srgbClr val="000000"/>
                </a:solidFill>
                <a:latin typeface="Tahoma" panose="020B0604030504040204" pitchFamily="34" charset="0"/>
                <a:ea typeface="굴림" panose="020B0600000101010101" pitchFamily="34" charset="-127"/>
              </a:rPr>
              <a:t>Nth cell</a:t>
            </a:r>
          </a:p>
        </p:txBody>
      </p:sp>
      <p:sp>
        <p:nvSpPr>
          <p:cNvPr id="70660" name="Rectangle 10">
            <a:extLst>
              <a:ext uri="{FF2B5EF4-FFF2-40B4-BE49-F238E27FC236}">
                <a16:creationId xmlns:a16="http://schemas.microsoft.com/office/drawing/2014/main" id="{170CD112-77E7-E64F-88CE-93B7A73A8EE9}"/>
              </a:ext>
            </a:extLst>
          </p:cNvPr>
          <p:cNvSpPr>
            <a:spLocks noChangeArrowheads="1"/>
          </p:cNvSpPr>
          <p:nvPr/>
        </p:nvSpPr>
        <p:spPr bwMode="auto">
          <a:xfrm>
            <a:off x="730250" y="2914650"/>
            <a:ext cx="457200" cy="4572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70661" name="Line 11">
            <a:extLst>
              <a:ext uri="{FF2B5EF4-FFF2-40B4-BE49-F238E27FC236}">
                <a16:creationId xmlns:a16="http://schemas.microsoft.com/office/drawing/2014/main" id="{638015F3-85C9-8841-82F5-CEACC86C4024}"/>
              </a:ext>
            </a:extLst>
          </p:cNvPr>
          <p:cNvSpPr>
            <a:spLocks noChangeShapeType="1"/>
          </p:cNvSpPr>
          <p:nvPr/>
        </p:nvSpPr>
        <p:spPr bwMode="auto">
          <a:xfrm>
            <a:off x="1187450" y="3022600"/>
            <a:ext cx="444500"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0662" name="Line 12">
            <a:extLst>
              <a:ext uri="{FF2B5EF4-FFF2-40B4-BE49-F238E27FC236}">
                <a16:creationId xmlns:a16="http://schemas.microsoft.com/office/drawing/2014/main" id="{FB5D1171-71B2-3147-92BA-EB1D7107A6BF}"/>
              </a:ext>
            </a:extLst>
          </p:cNvPr>
          <p:cNvSpPr>
            <a:spLocks noChangeShapeType="1"/>
          </p:cNvSpPr>
          <p:nvPr/>
        </p:nvSpPr>
        <p:spPr bwMode="auto">
          <a:xfrm flipH="1">
            <a:off x="260350" y="3022600"/>
            <a:ext cx="469900" cy="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0663" name="Line 13">
            <a:extLst>
              <a:ext uri="{FF2B5EF4-FFF2-40B4-BE49-F238E27FC236}">
                <a16:creationId xmlns:a16="http://schemas.microsoft.com/office/drawing/2014/main" id="{F02F5DAD-3900-E141-AE21-0F0931EB0C3D}"/>
              </a:ext>
            </a:extLst>
          </p:cNvPr>
          <p:cNvSpPr>
            <a:spLocks noChangeShapeType="1"/>
          </p:cNvSpPr>
          <p:nvPr/>
        </p:nvSpPr>
        <p:spPr bwMode="auto">
          <a:xfrm flipH="1">
            <a:off x="1174750" y="3251200"/>
            <a:ext cx="469900"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0664" name="Line 14">
            <a:extLst>
              <a:ext uri="{FF2B5EF4-FFF2-40B4-BE49-F238E27FC236}">
                <a16:creationId xmlns:a16="http://schemas.microsoft.com/office/drawing/2014/main" id="{7B7D5C18-4745-5F4B-AD7A-8914782C0E15}"/>
              </a:ext>
            </a:extLst>
          </p:cNvPr>
          <p:cNvSpPr>
            <a:spLocks noChangeShapeType="1"/>
          </p:cNvSpPr>
          <p:nvPr/>
        </p:nvSpPr>
        <p:spPr bwMode="auto">
          <a:xfrm flipH="1">
            <a:off x="260350" y="3251200"/>
            <a:ext cx="469900"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0665" name="Rectangle 15">
            <a:extLst>
              <a:ext uri="{FF2B5EF4-FFF2-40B4-BE49-F238E27FC236}">
                <a16:creationId xmlns:a16="http://schemas.microsoft.com/office/drawing/2014/main" id="{629087FB-A196-E241-8D81-289267CE8CF1}"/>
              </a:ext>
            </a:extLst>
          </p:cNvPr>
          <p:cNvSpPr>
            <a:spLocks noChangeArrowheads="1"/>
          </p:cNvSpPr>
          <p:nvPr/>
        </p:nvSpPr>
        <p:spPr bwMode="auto">
          <a:xfrm>
            <a:off x="1644650" y="2914650"/>
            <a:ext cx="457200" cy="4572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70666" name="Line 16">
            <a:extLst>
              <a:ext uri="{FF2B5EF4-FFF2-40B4-BE49-F238E27FC236}">
                <a16:creationId xmlns:a16="http://schemas.microsoft.com/office/drawing/2014/main" id="{327CFFB0-B290-B84F-9303-CE12B86850D0}"/>
              </a:ext>
            </a:extLst>
          </p:cNvPr>
          <p:cNvSpPr>
            <a:spLocks noChangeShapeType="1"/>
          </p:cNvSpPr>
          <p:nvPr/>
        </p:nvSpPr>
        <p:spPr bwMode="auto">
          <a:xfrm>
            <a:off x="2101850" y="3022600"/>
            <a:ext cx="444500"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0667" name="Line 17">
            <a:extLst>
              <a:ext uri="{FF2B5EF4-FFF2-40B4-BE49-F238E27FC236}">
                <a16:creationId xmlns:a16="http://schemas.microsoft.com/office/drawing/2014/main" id="{C4BE5A86-D0A1-5749-B5D7-45BC65AC1719}"/>
              </a:ext>
            </a:extLst>
          </p:cNvPr>
          <p:cNvSpPr>
            <a:spLocks noChangeShapeType="1"/>
          </p:cNvSpPr>
          <p:nvPr/>
        </p:nvSpPr>
        <p:spPr bwMode="auto">
          <a:xfrm flipH="1">
            <a:off x="2089150" y="3251200"/>
            <a:ext cx="469900"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0668" name="Rectangle 18">
            <a:extLst>
              <a:ext uri="{FF2B5EF4-FFF2-40B4-BE49-F238E27FC236}">
                <a16:creationId xmlns:a16="http://schemas.microsoft.com/office/drawing/2014/main" id="{275ECB9F-530A-A04A-85DA-195CC0F618BA}"/>
              </a:ext>
            </a:extLst>
          </p:cNvPr>
          <p:cNvSpPr>
            <a:spLocks noChangeArrowheads="1"/>
          </p:cNvSpPr>
          <p:nvPr/>
        </p:nvSpPr>
        <p:spPr bwMode="auto">
          <a:xfrm>
            <a:off x="2559050" y="2914650"/>
            <a:ext cx="457200" cy="4572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70669" name="Line 19">
            <a:extLst>
              <a:ext uri="{FF2B5EF4-FFF2-40B4-BE49-F238E27FC236}">
                <a16:creationId xmlns:a16="http://schemas.microsoft.com/office/drawing/2014/main" id="{1827ED7F-6634-7948-98E8-C3D35464035F}"/>
              </a:ext>
            </a:extLst>
          </p:cNvPr>
          <p:cNvSpPr>
            <a:spLocks noChangeShapeType="1"/>
          </p:cNvSpPr>
          <p:nvPr/>
        </p:nvSpPr>
        <p:spPr bwMode="auto">
          <a:xfrm>
            <a:off x="3016250" y="3022600"/>
            <a:ext cx="444500"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0670" name="Line 20">
            <a:extLst>
              <a:ext uri="{FF2B5EF4-FFF2-40B4-BE49-F238E27FC236}">
                <a16:creationId xmlns:a16="http://schemas.microsoft.com/office/drawing/2014/main" id="{071D6D33-B245-B540-822F-E9E2E3504E7C}"/>
              </a:ext>
            </a:extLst>
          </p:cNvPr>
          <p:cNvSpPr>
            <a:spLocks noChangeShapeType="1"/>
          </p:cNvSpPr>
          <p:nvPr/>
        </p:nvSpPr>
        <p:spPr bwMode="auto">
          <a:xfrm flipH="1">
            <a:off x="3003550" y="3251200"/>
            <a:ext cx="469900"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0671" name="Rectangle 21">
            <a:extLst>
              <a:ext uri="{FF2B5EF4-FFF2-40B4-BE49-F238E27FC236}">
                <a16:creationId xmlns:a16="http://schemas.microsoft.com/office/drawing/2014/main" id="{6C1CF35D-8A0D-CB48-9A5C-DCC5E9A7CA8C}"/>
              </a:ext>
            </a:extLst>
          </p:cNvPr>
          <p:cNvSpPr>
            <a:spLocks noChangeArrowheads="1"/>
          </p:cNvSpPr>
          <p:nvPr/>
        </p:nvSpPr>
        <p:spPr bwMode="auto">
          <a:xfrm>
            <a:off x="3473450" y="3051175"/>
            <a:ext cx="457200" cy="457200"/>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ko-KR" altLang="en-US">
              <a:ea typeface="굴림" panose="020B0600000101010101" pitchFamily="34" charset="-127"/>
            </a:endParaRPr>
          </a:p>
        </p:txBody>
      </p:sp>
      <p:sp>
        <p:nvSpPr>
          <p:cNvPr id="70672" name="Line 22">
            <a:extLst>
              <a:ext uri="{FF2B5EF4-FFF2-40B4-BE49-F238E27FC236}">
                <a16:creationId xmlns:a16="http://schemas.microsoft.com/office/drawing/2014/main" id="{4278C57A-41EE-3C42-8C0E-14B70B2CF09E}"/>
              </a:ext>
            </a:extLst>
          </p:cNvPr>
          <p:cNvSpPr>
            <a:spLocks noChangeShapeType="1"/>
          </p:cNvSpPr>
          <p:nvPr/>
        </p:nvSpPr>
        <p:spPr bwMode="auto">
          <a:xfrm>
            <a:off x="3930650" y="3159125"/>
            <a:ext cx="444500"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0673" name="Line 23">
            <a:extLst>
              <a:ext uri="{FF2B5EF4-FFF2-40B4-BE49-F238E27FC236}">
                <a16:creationId xmlns:a16="http://schemas.microsoft.com/office/drawing/2014/main" id="{6C2C9CEC-39F9-FC46-AA8C-7540FB3DA4B8}"/>
              </a:ext>
            </a:extLst>
          </p:cNvPr>
          <p:cNvSpPr>
            <a:spLocks noChangeShapeType="1"/>
          </p:cNvSpPr>
          <p:nvPr/>
        </p:nvSpPr>
        <p:spPr bwMode="auto">
          <a:xfrm flipH="1">
            <a:off x="3917950" y="3387725"/>
            <a:ext cx="469900" cy="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0674" name="Line 24">
            <a:extLst>
              <a:ext uri="{FF2B5EF4-FFF2-40B4-BE49-F238E27FC236}">
                <a16:creationId xmlns:a16="http://schemas.microsoft.com/office/drawing/2014/main" id="{F93DE8A9-5B0F-FC49-AC1C-15A3CBAF8075}"/>
              </a:ext>
            </a:extLst>
          </p:cNvPr>
          <p:cNvSpPr>
            <a:spLocks noChangeShapeType="1"/>
          </p:cNvSpPr>
          <p:nvPr/>
        </p:nvSpPr>
        <p:spPr bwMode="auto">
          <a:xfrm flipV="1">
            <a:off x="3695700" y="2695575"/>
            <a:ext cx="0" cy="35560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0675" name="Line 25">
            <a:extLst>
              <a:ext uri="{FF2B5EF4-FFF2-40B4-BE49-F238E27FC236}">
                <a16:creationId xmlns:a16="http://schemas.microsoft.com/office/drawing/2014/main" id="{2319B6F3-895A-4F4D-9FA1-96AA75544879}"/>
              </a:ext>
            </a:extLst>
          </p:cNvPr>
          <p:cNvSpPr>
            <a:spLocks noChangeShapeType="1"/>
          </p:cNvSpPr>
          <p:nvPr/>
        </p:nvSpPr>
        <p:spPr bwMode="auto">
          <a:xfrm flipV="1">
            <a:off x="2781300" y="2559050"/>
            <a:ext cx="0" cy="35560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0676" name="Line 26">
            <a:extLst>
              <a:ext uri="{FF2B5EF4-FFF2-40B4-BE49-F238E27FC236}">
                <a16:creationId xmlns:a16="http://schemas.microsoft.com/office/drawing/2014/main" id="{3275B1D9-D2F4-7D48-AAA8-5C88523FA65B}"/>
              </a:ext>
            </a:extLst>
          </p:cNvPr>
          <p:cNvSpPr>
            <a:spLocks noChangeShapeType="1"/>
          </p:cNvSpPr>
          <p:nvPr/>
        </p:nvSpPr>
        <p:spPr bwMode="auto">
          <a:xfrm flipV="1">
            <a:off x="1866900" y="2559050"/>
            <a:ext cx="0" cy="35560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0677" name="Line 27">
            <a:extLst>
              <a:ext uri="{FF2B5EF4-FFF2-40B4-BE49-F238E27FC236}">
                <a16:creationId xmlns:a16="http://schemas.microsoft.com/office/drawing/2014/main" id="{59407C73-0ECC-3748-B3E7-3A762DB97796}"/>
              </a:ext>
            </a:extLst>
          </p:cNvPr>
          <p:cNvSpPr>
            <a:spLocks noChangeShapeType="1"/>
          </p:cNvSpPr>
          <p:nvPr/>
        </p:nvSpPr>
        <p:spPr bwMode="auto">
          <a:xfrm flipV="1">
            <a:off x="952500" y="2559050"/>
            <a:ext cx="0" cy="35560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0678" name="Line 28">
            <a:extLst>
              <a:ext uri="{FF2B5EF4-FFF2-40B4-BE49-F238E27FC236}">
                <a16:creationId xmlns:a16="http://schemas.microsoft.com/office/drawing/2014/main" id="{8FA86070-4CB6-6C44-94C9-069A60FAC04D}"/>
              </a:ext>
            </a:extLst>
          </p:cNvPr>
          <p:cNvSpPr>
            <a:spLocks noChangeShapeType="1"/>
          </p:cNvSpPr>
          <p:nvPr/>
        </p:nvSpPr>
        <p:spPr bwMode="auto">
          <a:xfrm flipV="1">
            <a:off x="3695700" y="3495675"/>
            <a:ext cx="0" cy="71120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0679" name="Line 29">
            <a:extLst>
              <a:ext uri="{FF2B5EF4-FFF2-40B4-BE49-F238E27FC236}">
                <a16:creationId xmlns:a16="http://schemas.microsoft.com/office/drawing/2014/main" id="{C9A462E1-B469-4643-A609-D6FA22C1E56B}"/>
              </a:ext>
            </a:extLst>
          </p:cNvPr>
          <p:cNvSpPr>
            <a:spLocks noChangeShapeType="1"/>
          </p:cNvSpPr>
          <p:nvPr/>
        </p:nvSpPr>
        <p:spPr bwMode="auto">
          <a:xfrm flipV="1">
            <a:off x="2781300" y="3359150"/>
            <a:ext cx="0" cy="71120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0680" name="Line 30">
            <a:extLst>
              <a:ext uri="{FF2B5EF4-FFF2-40B4-BE49-F238E27FC236}">
                <a16:creationId xmlns:a16="http://schemas.microsoft.com/office/drawing/2014/main" id="{6BF1E852-9B3C-9443-A245-6B1553CE4583}"/>
              </a:ext>
            </a:extLst>
          </p:cNvPr>
          <p:cNvSpPr>
            <a:spLocks noChangeShapeType="1"/>
          </p:cNvSpPr>
          <p:nvPr/>
        </p:nvSpPr>
        <p:spPr bwMode="auto">
          <a:xfrm flipV="1">
            <a:off x="1866900" y="3359150"/>
            <a:ext cx="0" cy="71120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0681" name="Line 31">
            <a:extLst>
              <a:ext uri="{FF2B5EF4-FFF2-40B4-BE49-F238E27FC236}">
                <a16:creationId xmlns:a16="http://schemas.microsoft.com/office/drawing/2014/main" id="{5D652B19-5EAB-2C4A-B82B-A44229C2D4E4}"/>
              </a:ext>
            </a:extLst>
          </p:cNvPr>
          <p:cNvSpPr>
            <a:spLocks noChangeShapeType="1"/>
          </p:cNvSpPr>
          <p:nvPr/>
        </p:nvSpPr>
        <p:spPr bwMode="auto">
          <a:xfrm flipV="1">
            <a:off x="952500" y="3359150"/>
            <a:ext cx="0" cy="71120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0682" name="Line 32">
            <a:extLst>
              <a:ext uri="{FF2B5EF4-FFF2-40B4-BE49-F238E27FC236}">
                <a16:creationId xmlns:a16="http://schemas.microsoft.com/office/drawing/2014/main" id="{1B6455A5-6DED-2A44-871A-178B23099FA0}"/>
              </a:ext>
            </a:extLst>
          </p:cNvPr>
          <p:cNvSpPr>
            <a:spLocks noChangeShapeType="1"/>
          </p:cNvSpPr>
          <p:nvPr/>
        </p:nvSpPr>
        <p:spPr bwMode="auto">
          <a:xfrm flipV="1">
            <a:off x="3810000" y="3495675"/>
            <a:ext cx="0" cy="241300"/>
          </a:xfrm>
          <a:prstGeom prst="line">
            <a:avLst/>
          </a:prstGeom>
          <a:noFill/>
          <a:ln w="127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0683" name="Line 33">
            <a:extLst>
              <a:ext uri="{FF2B5EF4-FFF2-40B4-BE49-F238E27FC236}">
                <a16:creationId xmlns:a16="http://schemas.microsoft.com/office/drawing/2014/main" id="{9CE18691-E33F-4E41-8AB5-2C3E0ACE7087}"/>
              </a:ext>
            </a:extLst>
          </p:cNvPr>
          <p:cNvSpPr>
            <a:spLocks noChangeShapeType="1"/>
          </p:cNvSpPr>
          <p:nvPr/>
        </p:nvSpPr>
        <p:spPr bwMode="auto">
          <a:xfrm flipV="1">
            <a:off x="3581400" y="3495675"/>
            <a:ext cx="0" cy="469900"/>
          </a:xfrm>
          <a:prstGeom prst="line">
            <a:avLst/>
          </a:prstGeom>
          <a:noFill/>
          <a:ln w="127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0684" name="Line 34">
            <a:extLst>
              <a:ext uri="{FF2B5EF4-FFF2-40B4-BE49-F238E27FC236}">
                <a16:creationId xmlns:a16="http://schemas.microsoft.com/office/drawing/2014/main" id="{3F3ACE88-78D1-FA46-95DD-B67DF944A261}"/>
              </a:ext>
            </a:extLst>
          </p:cNvPr>
          <p:cNvSpPr>
            <a:spLocks noChangeShapeType="1"/>
          </p:cNvSpPr>
          <p:nvPr/>
        </p:nvSpPr>
        <p:spPr bwMode="auto">
          <a:xfrm flipV="1">
            <a:off x="2895600" y="3359150"/>
            <a:ext cx="0" cy="241300"/>
          </a:xfrm>
          <a:prstGeom prst="line">
            <a:avLst/>
          </a:prstGeom>
          <a:noFill/>
          <a:ln w="127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0685" name="Line 35">
            <a:extLst>
              <a:ext uri="{FF2B5EF4-FFF2-40B4-BE49-F238E27FC236}">
                <a16:creationId xmlns:a16="http://schemas.microsoft.com/office/drawing/2014/main" id="{8AF18230-3AB5-174A-A4D4-4056F71AE85E}"/>
              </a:ext>
            </a:extLst>
          </p:cNvPr>
          <p:cNvSpPr>
            <a:spLocks noChangeShapeType="1"/>
          </p:cNvSpPr>
          <p:nvPr/>
        </p:nvSpPr>
        <p:spPr bwMode="auto">
          <a:xfrm flipV="1">
            <a:off x="2667000" y="3359150"/>
            <a:ext cx="0" cy="469900"/>
          </a:xfrm>
          <a:prstGeom prst="line">
            <a:avLst/>
          </a:prstGeom>
          <a:noFill/>
          <a:ln w="127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0686" name="Line 36">
            <a:extLst>
              <a:ext uri="{FF2B5EF4-FFF2-40B4-BE49-F238E27FC236}">
                <a16:creationId xmlns:a16="http://schemas.microsoft.com/office/drawing/2014/main" id="{7DFC2223-85D2-A946-8964-023CE81D4031}"/>
              </a:ext>
            </a:extLst>
          </p:cNvPr>
          <p:cNvSpPr>
            <a:spLocks noChangeShapeType="1"/>
          </p:cNvSpPr>
          <p:nvPr/>
        </p:nvSpPr>
        <p:spPr bwMode="auto">
          <a:xfrm flipV="1">
            <a:off x="1981200" y="3359150"/>
            <a:ext cx="0" cy="241300"/>
          </a:xfrm>
          <a:prstGeom prst="line">
            <a:avLst/>
          </a:prstGeom>
          <a:noFill/>
          <a:ln w="127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0687" name="Line 37">
            <a:extLst>
              <a:ext uri="{FF2B5EF4-FFF2-40B4-BE49-F238E27FC236}">
                <a16:creationId xmlns:a16="http://schemas.microsoft.com/office/drawing/2014/main" id="{90661960-81B7-3A4F-A193-976DF37E5281}"/>
              </a:ext>
            </a:extLst>
          </p:cNvPr>
          <p:cNvSpPr>
            <a:spLocks noChangeShapeType="1"/>
          </p:cNvSpPr>
          <p:nvPr/>
        </p:nvSpPr>
        <p:spPr bwMode="auto">
          <a:xfrm flipV="1">
            <a:off x="1752600" y="3359150"/>
            <a:ext cx="0" cy="469900"/>
          </a:xfrm>
          <a:prstGeom prst="line">
            <a:avLst/>
          </a:prstGeom>
          <a:noFill/>
          <a:ln w="127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0688" name="Line 38">
            <a:extLst>
              <a:ext uri="{FF2B5EF4-FFF2-40B4-BE49-F238E27FC236}">
                <a16:creationId xmlns:a16="http://schemas.microsoft.com/office/drawing/2014/main" id="{75FD875E-67FD-CD42-B39E-421822CD923A}"/>
              </a:ext>
            </a:extLst>
          </p:cNvPr>
          <p:cNvSpPr>
            <a:spLocks noChangeShapeType="1"/>
          </p:cNvSpPr>
          <p:nvPr/>
        </p:nvSpPr>
        <p:spPr bwMode="auto">
          <a:xfrm flipV="1">
            <a:off x="1066800" y="3359150"/>
            <a:ext cx="0" cy="24130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0689" name="Line 39">
            <a:extLst>
              <a:ext uri="{FF2B5EF4-FFF2-40B4-BE49-F238E27FC236}">
                <a16:creationId xmlns:a16="http://schemas.microsoft.com/office/drawing/2014/main" id="{54C90FED-1B44-5A4A-A57F-710F8D034A7E}"/>
              </a:ext>
            </a:extLst>
          </p:cNvPr>
          <p:cNvSpPr>
            <a:spLocks noChangeShapeType="1"/>
          </p:cNvSpPr>
          <p:nvPr/>
        </p:nvSpPr>
        <p:spPr bwMode="auto">
          <a:xfrm flipV="1">
            <a:off x="838200" y="3359150"/>
            <a:ext cx="0" cy="469900"/>
          </a:xfrm>
          <a:prstGeom prst="line">
            <a:avLst/>
          </a:prstGeom>
          <a:noFill/>
          <a:ln w="127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0690" name="Line 40">
            <a:extLst>
              <a:ext uri="{FF2B5EF4-FFF2-40B4-BE49-F238E27FC236}">
                <a16:creationId xmlns:a16="http://schemas.microsoft.com/office/drawing/2014/main" id="{00661698-9764-DF40-A5D6-370422D114E2}"/>
              </a:ext>
            </a:extLst>
          </p:cNvPr>
          <p:cNvSpPr>
            <a:spLocks noChangeShapeType="1"/>
          </p:cNvSpPr>
          <p:nvPr/>
        </p:nvSpPr>
        <p:spPr bwMode="auto">
          <a:xfrm flipH="1">
            <a:off x="1060450" y="3594100"/>
            <a:ext cx="3327400" cy="0"/>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0691" name="Line 41">
            <a:extLst>
              <a:ext uri="{FF2B5EF4-FFF2-40B4-BE49-F238E27FC236}">
                <a16:creationId xmlns:a16="http://schemas.microsoft.com/office/drawing/2014/main" id="{C32E06D8-A348-FA44-B2FC-65E51E1B2CEA}"/>
              </a:ext>
            </a:extLst>
          </p:cNvPr>
          <p:cNvSpPr>
            <a:spLocks noChangeShapeType="1"/>
          </p:cNvSpPr>
          <p:nvPr/>
        </p:nvSpPr>
        <p:spPr bwMode="auto">
          <a:xfrm flipH="1">
            <a:off x="260350" y="3822700"/>
            <a:ext cx="3327400" cy="0"/>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0692" name="Rectangle 48">
            <a:extLst>
              <a:ext uri="{FF2B5EF4-FFF2-40B4-BE49-F238E27FC236}">
                <a16:creationId xmlns:a16="http://schemas.microsoft.com/office/drawing/2014/main" id="{13137C72-7A68-1742-AA8B-F5C5315F158E}"/>
              </a:ext>
            </a:extLst>
          </p:cNvPr>
          <p:cNvSpPr>
            <a:spLocks noChangeArrowheads="1"/>
          </p:cNvSpPr>
          <p:nvPr/>
        </p:nvSpPr>
        <p:spPr bwMode="auto">
          <a:xfrm>
            <a:off x="5073650" y="2341563"/>
            <a:ext cx="3543300" cy="3429000"/>
          </a:xfrm>
          <a:prstGeom prst="rect">
            <a:avLst/>
          </a:prstGeom>
          <a:noFill/>
          <a:ln w="28575">
            <a:solidFill>
              <a:srgbClr val="0000FF"/>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70693" name="Rectangle 81">
            <a:extLst>
              <a:ext uri="{FF2B5EF4-FFF2-40B4-BE49-F238E27FC236}">
                <a16:creationId xmlns:a16="http://schemas.microsoft.com/office/drawing/2014/main" id="{55CE703A-3476-0E4C-8657-6B9671FC7937}"/>
              </a:ext>
            </a:extLst>
          </p:cNvPr>
          <p:cNvSpPr>
            <a:spLocks noChangeArrowheads="1"/>
          </p:cNvSpPr>
          <p:nvPr/>
        </p:nvSpPr>
        <p:spPr bwMode="auto">
          <a:xfrm>
            <a:off x="6165850" y="2913063"/>
            <a:ext cx="546100" cy="520700"/>
          </a:xfrm>
          <a:prstGeom prst="rect">
            <a:avLst/>
          </a:prstGeom>
          <a:solidFill>
            <a:srgbClr val="FFFFFF"/>
          </a:solidFill>
          <a:ln w="12700">
            <a:solidFill>
              <a:srgbClr val="0000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70694" name="Line 82">
            <a:extLst>
              <a:ext uri="{FF2B5EF4-FFF2-40B4-BE49-F238E27FC236}">
                <a16:creationId xmlns:a16="http://schemas.microsoft.com/office/drawing/2014/main" id="{B0984982-5EBD-1F43-B222-C20621009BB0}"/>
              </a:ext>
            </a:extLst>
          </p:cNvPr>
          <p:cNvSpPr>
            <a:spLocks noChangeShapeType="1"/>
          </p:cNvSpPr>
          <p:nvPr/>
        </p:nvSpPr>
        <p:spPr bwMode="auto">
          <a:xfrm>
            <a:off x="6165850" y="3103563"/>
            <a:ext cx="127000" cy="508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0695" name="Line 83">
            <a:extLst>
              <a:ext uri="{FF2B5EF4-FFF2-40B4-BE49-F238E27FC236}">
                <a16:creationId xmlns:a16="http://schemas.microsoft.com/office/drawing/2014/main" id="{7A0FD3C3-E458-5144-8984-9FEB3FE09322}"/>
              </a:ext>
            </a:extLst>
          </p:cNvPr>
          <p:cNvSpPr>
            <a:spLocks noChangeShapeType="1"/>
          </p:cNvSpPr>
          <p:nvPr/>
        </p:nvSpPr>
        <p:spPr bwMode="auto">
          <a:xfrm flipV="1">
            <a:off x="6165850" y="3154363"/>
            <a:ext cx="127000" cy="762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0696" name="Rectangle 84">
            <a:extLst>
              <a:ext uri="{FF2B5EF4-FFF2-40B4-BE49-F238E27FC236}">
                <a16:creationId xmlns:a16="http://schemas.microsoft.com/office/drawing/2014/main" id="{9BAAE32D-F3F0-5249-9821-ED47E124239D}"/>
              </a:ext>
            </a:extLst>
          </p:cNvPr>
          <p:cNvSpPr>
            <a:spLocks noChangeArrowheads="1"/>
          </p:cNvSpPr>
          <p:nvPr/>
        </p:nvSpPr>
        <p:spPr bwMode="auto">
          <a:xfrm>
            <a:off x="6337300" y="3173413"/>
            <a:ext cx="2413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D</a:t>
            </a:r>
          </a:p>
        </p:txBody>
      </p:sp>
      <p:sp>
        <p:nvSpPr>
          <p:cNvPr id="70697" name="Rectangle 85">
            <a:extLst>
              <a:ext uri="{FF2B5EF4-FFF2-40B4-BE49-F238E27FC236}">
                <a16:creationId xmlns:a16="http://schemas.microsoft.com/office/drawing/2014/main" id="{E806EA80-7B84-AA4B-B9E9-9531E97DAA01}"/>
              </a:ext>
            </a:extLst>
          </p:cNvPr>
          <p:cNvSpPr>
            <a:spLocks noChangeArrowheads="1"/>
          </p:cNvSpPr>
          <p:nvPr/>
        </p:nvSpPr>
        <p:spPr bwMode="auto">
          <a:xfrm>
            <a:off x="6324600" y="2868613"/>
            <a:ext cx="2540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70698" name="Line 87">
            <a:extLst>
              <a:ext uri="{FF2B5EF4-FFF2-40B4-BE49-F238E27FC236}">
                <a16:creationId xmlns:a16="http://schemas.microsoft.com/office/drawing/2014/main" id="{B87B94BB-2EEA-C943-8039-38325B299C8F}"/>
              </a:ext>
            </a:extLst>
          </p:cNvPr>
          <p:cNvSpPr>
            <a:spLocks noChangeShapeType="1"/>
          </p:cNvSpPr>
          <p:nvPr/>
        </p:nvSpPr>
        <p:spPr bwMode="auto">
          <a:xfrm flipH="1">
            <a:off x="6038850" y="3160713"/>
            <a:ext cx="1270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0699" name="Line 88">
            <a:extLst>
              <a:ext uri="{FF2B5EF4-FFF2-40B4-BE49-F238E27FC236}">
                <a16:creationId xmlns:a16="http://schemas.microsoft.com/office/drawing/2014/main" id="{F3AFA899-3E45-0145-A54A-BBFF65F44DA5}"/>
              </a:ext>
            </a:extLst>
          </p:cNvPr>
          <p:cNvSpPr>
            <a:spLocks noChangeShapeType="1"/>
          </p:cNvSpPr>
          <p:nvPr/>
        </p:nvSpPr>
        <p:spPr bwMode="auto">
          <a:xfrm>
            <a:off x="6045200" y="3178175"/>
            <a:ext cx="0" cy="3698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0700" name="Line 89">
            <a:extLst>
              <a:ext uri="{FF2B5EF4-FFF2-40B4-BE49-F238E27FC236}">
                <a16:creationId xmlns:a16="http://schemas.microsoft.com/office/drawing/2014/main" id="{80116FB8-20F5-DC4B-8849-17491E0F771D}"/>
              </a:ext>
            </a:extLst>
          </p:cNvPr>
          <p:cNvSpPr>
            <a:spLocks noChangeShapeType="1"/>
          </p:cNvSpPr>
          <p:nvPr/>
        </p:nvSpPr>
        <p:spPr bwMode="auto">
          <a:xfrm>
            <a:off x="5556250" y="3541713"/>
            <a:ext cx="2400300" cy="0"/>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0701" name="Oval 91">
            <a:extLst>
              <a:ext uri="{FF2B5EF4-FFF2-40B4-BE49-F238E27FC236}">
                <a16:creationId xmlns:a16="http://schemas.microsoft.com/office/drawing/2014/main" id="{5248252B-8A71-D54C-9C0C-F9A6709A847E}"/>
              </a:ext>
            </a:extLst>
          </p:cNvPr>
          <p:cNvSpPr>
            <a:spLocks noChangeArrowheads="1"/>
          </p:cNvSpPr>
          <p:nvPr/>
        </p:nvSpPr>
        <p:spPr bwMode="auto">
          <a:xfrm>
            <a:off x="6016625" y="3516313"/>
            <a:ext cx="50800" cy="50800"/>
          </a:xfrm>
          <a:prstGeom prst="ellipse">
            <a:avLst/>
          </a:prstGeom>
          <a:solidFill>
            <a:srgbClr val="000000"/>
          </a:solidFill>
          <a:ln w="12700">
            <a:solidFill>
              <a:srgbClr val="000000"/>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70702" name="Rectangle 92">
            <a:extLst>
              <a:ext uri="{FF2B5EF4-FFF2-40B4-BE49-F238E27FC236}">
                <a16:creationId xmlns:a16="http://schemas.microsoft.com/office/drawing/2014/main" id="{F7FB3E13-FBF6-014C-8B29-4B2D31DBBF02}"/>
              </a:ext>
            </a:extLst>
          </p:cNvPr>
          <p:cNvSpPr>
            <a:spLocks noChangeArrowheads="1"/>
          </p:cNvSpPr>
          <p:nvPr/>
        </p:nvSpPr>
        <p:spPr bwMode="auto">
          <a:xfrm>
            <a:off x="7454900" y="3300413"/>
            <a:ext cx="7620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CLK</a:t>
            </a:r>
          </a:p>
        </p:txBody>
      </p:sp>
      <p:grpSp>
        <p:nvGrpSpPr>
          <p:cNvPr id="2" name="Group 111">
            <a:extLst>
              <a:ext uri="{FF2B5EF4-FFF2-40B4-BE49-F238E27FC236}">
                <a16:creationId xmlns:a16="http://schemas.microsoft.com/office/drawing/2014/main" id="{68F62CD2-2D1A-3143-962E-AB9F55C4DA3D}"/>
              </a:ext>
            </a:extLst>
          </p:cNvPr>
          <p:cNvGrpSpPr>
            <a:grpSpLocks/>
          </p:cNvGrpSpPr>
          <p:nvPr/>
        </p:nvGrpSpPr>
        <p:grpSpPr bwMode="auto">
          <a:xfrm>
            <a:off x="5029200" y="4856163"/>
            <a:ext cx="1857375" cy="869950"/>
            <a:chOff x="3312" y="3596"/>
            <a:chExt cx="1170" cy="548"/>
          </a:xfrm>
        </p:grpSpPr>
        <p:sp>
          <p:nvSpPr>
            <p:cNvPr id="70768" name="Line 60">
              <a:extLst>
                <a:ext uri="{FF2B5EF4-FFF2-40B4-BE49-F238E27FC236}">
                  <a16:creationId xmlns:a16="http://schemas.microsoft.com/office/drawing/2014/main" id="{548754E9-C0D3-5642-A7A1-7ADB7081B671}"/>
                </a:ext>
              </a:extLst>
            </p:cNvPr>
            <p:cNvSpPr>
              <a:spLocks noChangeShapeType="1"/>
            </p:cNvSpPr>
            <p:nvPr/>
          </p:nvSpPr>
          <p:spPr bwMode="auto">
            <a:xfrm>
              <a:off x="4480" y="3596"/>
              <a:ext cx="0" cy="344"/>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0769" name="Line 68">
              <a:extLst>
                <a:ext uri="{FF2B5EF4-FFF2-40B4-BE49-F238E27FC236}">
                  <a16:creationId xmlns:a16="http://schemas.microsoft.com/office/drawing/2014/main" id="{E27F9790-A7FB-F944-A868-368510F306D3}"/>
                </a:ext>
              </a:extLst>
            </p:cNvPr>
            <p:cNvSpPr>
              <a:spLocks noChangeShapeType="1"/>
            </p:cNvSpPr>
            <p:nvPr/>
          </p:nvSpPr>
          <p:spPr bwMode="auto">
            <a:xfrm>
              <a:off x="3650" y="3938"/>
              <a:ext cx="83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0770" name="Rectangle 94">
              <a:extLst>
                <a:ext uri="{FF2B5EF4-FFF2-40B4-BE49-F238E27FC236}">
                  <a16:creationId xmlns:a16="http://schemas.microsoft.com/office/drawing/2014/main" id="{82040530-74A1-9F44-A03B-E0D7DD49F078}"/>
                </a:ext>
              </a:extLst>
            </p:cNvPr>
            <p:cNvSpPr>
              <a:spLocks noChangeArrowheads="1"/>
            </p:cNvSpPr>
            <p:nvPr/>
          </p:nvSpPr>
          <p:spPr bwMode="auto">
            <a:xfrm>
              <a:off x="3312" y="3792"/>
              <a:ext cx="480"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1700"/>
                </a:lnSpc>
              </a:pPr>
              <a:r>
                <a:rPr lang="en-US" altLang="ko-KR" sz="1600">
                  <a:solidFill>
                    <a:srgbClr val="000000"/>
                  </a:solidFill>
                  <a:latin typeface="Tahoma" panose="020B0604030504040204" pitchFamily="34" charset="0"/>
                  <a:ea typeface="굴림" panose="020B0600000101010101" pitchFamily="34" charset="-127"/>
                </a:rPr>
                <a:t>Q[N-1]</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(left)</a:t>
              </a:r>
            </a:p>
          </p:txBody>
        </p:sp>
      </p:grpSp>
      <p:grpSp>
        <p:nvGrpSpPr>
          <p:cNvPr id="3" name="Group 112">
            <a:extLst>
              <a:ext uri="{FF2B5EF4-FFF2-40B4-BE49-F238E27FC236}">
                <a16:creationId xmlns:a16="http://schemas.microsoft.com/office/drawing/2014/main" id="{F098231A-FCB9-DE49-824A-0D2703EDBCAB}"/>
              </a:ext>
            </a:extLst>
          </p:cNvPr>
          <p:cNvGrpSpPr>
            <a:grpSpLocks/>
          </p:cNvGrpSpPr>
          <p:nvPr/>
        </p:nvGrpSpPr>
        <p:grpSpPr bwMode="auto">
          <a:xfrm>
            <a:off x="7134225" y="4856163"/>
            <a:ext cx="1425575" cy="869950"/>
            <a:chOff x="4638" y="3596"/>
            <a:chExt cx="898" cy="548"/>
          </a:xfrm>
        </p:grpSpPr>
        <p:sp>
          <p:nvSpPr>
            <p:cNvPr id="70765" name="Line 58">
              <a:extLst>
                <a:ext uri="{FF2B5EF4-FFF2-40B4-BE49-F238E27FC236}">
                  <a16:creationId xmlns:a16="http://schemas.microsoft.com/office/drawing/2014/main" id="{8AF2DB27-AFFE-C64C-B374-57CBFB41C0D7}"/>
                </a:ext>
              </a:extLst>
            </p:cNvPr>
            <p:cNvSpPr>
              <a:spLocks noChangeShapeType="1"/>
            </p:cNvSpPr>
            <p:nvPr/>
          </p:nvSpPr>
          <p:spPr bwMode="auto">
            <a:xfrm>
              <a:off x="4640" y="3596"/>
              <a:ext cx="0" cy="344"/>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0766" name="Line 69">
              <a:extLst>
                <a:ext uri="{FF2B5EF4-FFF2-40B4-BE49-F238E27FC236}">
                  <a16:creationId xmlns:a16="http://schemas.microsoft.com/office/drawing/2014/main" id="{A8DDA273-9318-CA4A-A3D4-3232AFDD4A55}"/>
                </a:ext>
              </a:extLst>
            </p:cNvPr>
            <p:cNvSpPr>
              <a:spLocks noChangeShapeType="1"/>
            </p:cNvSpPr>
            <p:nvPr/>
          </p:nvSpPr>
          <p:spPr bwMode="auto">
            <a:xfrm>
              <a:off x="4638" y="3938"/>
              <a:ext cx="51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0767" name="Rectangle 95">
              <a:extLst>
                <a:ext uri="{FF2B5EF4-FFF2-40B4-BE49-F238E27FC236}">
                  <a16:creationId xmlns:a16="http://schemas.microsoft.com/office/drawing/2014/main" id="{CDA7532F-AB57-6C4D-9F5C-7E4644F1965A}"/>
                </a:ext>
              </a:extLst>
            </p:cNvPr>
            <p:cNvSpPr>
              <a:spLocks noChangeArrowheads="1"/>
            </p:cNvSpPr>
            <p:nvPr/>
          </p:nvSpPr>
          <p:spPr bwMode="auto">
            <a:xfrm>
              <a:off x="5056" y="3792"/>
              <a:ext cx="480"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Q[N+1]</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(right)</a:t>
              </a:r>
            </a:p>
          </p:txBody>
        </p:sp>
      </p:grpSp>
      <p:grpSp>
        <p:nvGrpSpPr>
          <p:cNvPr id="4" name="Group 113">
            <a:extLst>
              <a:ext uri="{FF2B5EF4-FFF2-40B4-BE49-F238E27FC236}">
                <a16:creationId xmlns:a16="http://schemas.microsoft.com/office/drawing/2014/main" id="{7A8D55A2-0141-BC45-AB83-3A40E36D1D45}"/>
              </a:ext>
            </a:extLst>
          </p:cNvPr>
          <p:cNvGrpSpPr>
            <a:grpSpLocks/>
          </p:cNvGrpSpPr>
          <p:nvPr/>
        </p:nvGrpSpPr>
        <p:grpSpPr bwMode="auto">
          <a:xfrm>
            <a:off x="6324600" y="4856163"/>
            <a:ext cx="1155700" cy="996950"/>
            <a:chOff x="4128" y="3596"/>
            <a:chExt cx="728" cy="628"/>
          </a:xfrm>
        </p:grpSpPr>
        <p:sp>
          <p:nvSpPr>
            <p:cNvPr id="70763" name="Line 59">
              <a:extLst>
                <a:ext uri="{FF2B5EF4-FFF2-40B4-BE49-F238E27FC236}">
                  <a16:creationId xmlns:a16="http://schemas.microsoft.com/office/drawing/2014/main" id="{1EBE1D1A-1089-3A4C-97F8-8D87FC6AB7C0}"/>
                </a:ext>
              </a:extLst>
            </p:cNvPr>
            <p:cNvSpPr>
              <a:spLocks noChangeShapeType="1"/>
            </p:cNvSpPr>
            <p:nvPr/>
          </p:nvSpPr>
          <p:spPr bwMode="auto">
            <a:xfrm>
              <a:off x="4800" y="3596"/>
              <a:ext cx="4" cy="412"/>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0764" name="Rectangle 96">
              <a:extLst>
                <a:ext uri="{FF2B5EF4-FFF2-40B4-BE49-F238E27FC236}">
                  <a16:creationId xmlns:a16="http://schemas.microsoft.com/office/drawing/2014/main" id="{1D197E4C-0C6F-384F-BF54-F801F7602A5D}"/>
                </a:ext>
              </a:extLst>
            </p:cNvPr>
            <p:cNvSpPr>
              <a:spLocks noChangeArrowheads="1"/>
            </p:cNvSpPr>
            <p:nvPr/>
          </p:nvSpPr>
          <p:spPr bwMode="auto">
            <a:xfrm>
              <a:off x="4128" y="4008"/>
              <a:ext cx="72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1700"/>
                </a:lnSpc>
              </a:pPr>
              <a:r>
                <a:rPr lang="en-US" altLang="ko-KR" sz="1600">
                  <a:solidFill>
                    <a:srgbClr val="000000"/>
                  </a:solidFill>
                  <a:latin typeface="Tahoma" panose="020B0604030504040204" pitchFamily="34" charset="0"/>
                  <a:ea typeface="굴림" panose="020B0600000101010101" pitchFamily="34" charset="-127"/>
                </a:rPr>
                <a:t>Input[N]</a:t>
              </a:r>
            </a:p>
          </p:txBody>
        </p:sp>
      </p:grpSp>
      <p:grpSp>
        <p:nvGrpSpPr>
          <p:cNvPr id="5" name="Group 115">
            <a:extLst>
              <a:ext uri="{FF2B5EF4-FFF2-40B4-BE49-F238E27FC236}">
                <a16:creationId xmlns:a16="http://schemas.microsoft.com/office/drawing/2014/main" id="{9F1ED4C8-2C2C-4B4E-9219-BCAED6A8CFF9}"/>
              </a:ext>
            </a:extLst>
          </p:cNvPr>
          <p:cNvGrpSpPr>
            <a:grpSpLocks/>
          </p:cNvGrpSpPr>
          <p:nvPr/>
        </p:nvGrpSpPr>
        <p:grpSpPr bwMode="auto">
          <a:xfrm>
            <a:off x="4876800" y="2703513"/>
            <a:ext cx="3581400" cy="571500"/>
            <a:chOff x="3216" y="2240"/>
            <a:chExt cx="2256" cy="360"/>
          </a:xfrm>
        </p:grpSpPr>
        <p:sp>
          <p:nvSpPr>
            <p:cNvPr id="70760" name="Line 66">
              <a:extLst>
                <a:ext uri="{FF2B5EF4-FFF2-40B4-BE49-F238E27FC236}">
                  <a16:creationId xmlns:a16="http://schemas.microsoft.com/office/drawing/2014/main" id="{60E4CFE8-2301-5B4C-A444-ACC6D60AE8A9}"/>
                </a:ext>
              </a:extLst>
            </p:cNvPr>
            <p:cNvSpPr>
              <a:spLocks noChangeShapeType="1"/>
            </p:cNvSpPr>
            <p:nvPr/>
          </p:nvSpPr>
          <p:spPr bwMode="auto">
            <a:xfrm>
              <a:off x="3660" y="2248"/>
              <a:ext cx="1488" cy="0"/>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0761" name="Rectangle 97">
              <a:extLst>
                <a:ext uri="{FF2B5EF4-FFF2-40B4-BE49-F238E27FC236}">
                  <a16:creationId xmlns:a16="http://schemas.microsoft.com/office/drawing/2014/main" id="{9A23918F-8A4D-BD43-B554-0EC03A342E22}"/>
                </a:ext>
              </a:extLst>
            </p:cNvPr>
            <p:cNvSpPr>
              <a:spLocks noChangeArrowheads="1"/>
            </p:cNvSpPr>
            <p:nvPr/>
          </p:nvSpPr>
          <p:spPr bwMode="auto">
            <a:xfrm>
              <a:off x="3216" y="2240"/>
              <a:ext cx="672"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1700"/>
                </a:lnSpc>
              </a:pPr>
              <a:r>
                <a:rPr lang="en-US" altLang="ko-KR" sz="1600">
                  <a:solidFill>
                    <a:srgbClr val="000000"/>
                  </a:solidFill>
                  <a:latin typeface="Tahoma" panose="020B0604030504040204" pitchFamily="34" charset="0"/>
                  <a:ea typeface="굴림" panose="020B0600000101010101" pitchFamily="34" charset="-127"/>
                </a:rPr>
                <a:t>to N-1th </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cell</a:t>
              </a:r>
            </a:p>
          </p:txBody>
        </p:sp>
        <p:sp>
          <p:nvSpPr>
            <p:cNvPr id="70762" name="Rectangle 98">
              <a:extLst>
                <a:ext uri="{FF2B5EF4-FFF2-40B4-BE49-F238E27FC236}">
                  <a16:creationId xmlns:a16="http://schemas.microsoft.com/office/drawing/2014/main" id="{98526CAA-675A-8F4F-8903-23C61BA34FE6}"/>
                </a:ext>
              </a:extLst>
            </p:cNvPr>
            <p:cNvSpPr>
              <a:spLocks noChangeArrowheads="1"/>
            </p:cNvSpPr>
            <p:nvPr/>
          </p:nvSpPr>
          <p:spPr bwMode="auto">
            <a:xfrm>
              <a:off x="4856" y="2248"/>
              <a:ext cx="61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to N+1th </a:t>
              </a:r>
              <a:br>
                <a:rPr lang="en-US" altLang="ko-KR" sz="1600">
                  <a:solidFill>
                    <a:srgbClr val="000000"/>
                  </a:solidFill>
                  <a:latin typeface="Tahoma" panose="020B0604030504040204" pitchFamily="34" charset="0"/>
                  <a:ea typeface="굴림" panose="020B0600000101010101" pitchFamily="34" charset="-127"/>
                </a:rPr>
              </a:br>
              <a:r>
                <a:rPr lang="en-US" altLang="ko-KR" sz="1600">
                  <a:solidFill>
                    <a:srgbClr val="000000"/>
                  </a:solidFill>
                  <a:latin typeface="Tahoma" panose="020B0604030504040204" pitchFamily="34" charset="0"/>
                  <a:ea typeface="굴림" panose="020B0600000101010101" pitchFamily="34" charset="-127"/>
                </a:rPr>
                <a:t>cell</a:t>
              </a:r>
            </a:p>
          </p:txBody>
        </p:sp>
      </p:grpSp>
      <p:sp>
        <p:nvSpPr>
          <p:cNvPr id="70707" name="Rectangle 99">
            <a:extLst>
              <a:ext uri="{FF2B5EF4-FFF2-40B4-BE49-F238E27FC236}">
                <a16:creationId xmlns:a16="http://schemas.microsoft.com/office/drawing/2014/main" id="{FDFC32CC-F951-EA44-A296-2FD1F7769B9C}"/>
              </a:ext>
            </a:extLst>
          </p:cNvPr>
          <p:cNvSpPr>
            <a:spLocks noChangeArrowheads="1"/>
          </p:cNvSpPr>
          <p:nvPr/>
        </p:nvSpPr>
        <p:spPr bwMode="auto">
          <a:xfrm>
            <a:off x="4611688" y="860425"/>
            <a:ext cx="502920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 pos="1828800" algn="l"/>
              </a:tabLst>
              <a:defRPr>
                <a:solidFill>
                  <a:schemeClr val="tx1"/>
                </a:solidFill>
                <a:latin typeface="Arial" panose="020B0604020202020204" pitchFamily="34" charset="0"/>
              </a:defRPr>
            </a:lvl1pPr>
            <a:lvl2pPr marL="742950" indent="-285750">
              <a:tabLst>
                <a:tab pos="457200" algn="l"/>
                <a:tab pos="914400" algn="l"/>
                <a:tab pos="1370013" algn="l"/>
                <a:tab pos="1828800" algn="l"/>
              </a:tabLst>
              <a:defRPr>
                <a:solidFill>
                  <a:schemeClr val="tx1"/>
                </a:solidFill>
                <a:latin typeface="Arial" panose="020B0604020202020204" pitchFamily="34" charset="0"/>
              </a:defRPr>
            </a:lvl2pPr>
            <a:lvl3pPr marL="1143000" indent="-228600">
              <a:tabLst>
                <a:tab pos="457200" algn="l"/>
                <a:tab pos="914400" algn="l"/>
                <a:tab pos="1370013" algn="l"/>
                <a:tab pos="1828800" algn="l"/>
              </a:tabLst>
              <a:defRPr>
                <a:solidFill>
                  <a:schemeClr val="tx1"/>
                </a:solidFill>
                <a:latin typeface="Arial" panose="020B0604020202020204" pitchFamily="34" charset="0"/>
              </a:defRPr>
            </a:lvl3pPr>
            <a:lvl4pPr marL="1600200" indent="-228600">
              <a:tabLst>
                <a:tab pos="457200" algn="l"/>
                <a:tab pos="914400" algn="l"/>
                <a:tab pos="1370013" algn="l"/>
                <a:tab pos="1828800" algn="l"/>
              </a:tabLst>
              <a:defRPr>
                <a:solidFill>
                  <a:schemeClr val="tx1"/>
                </a:solidFill>
                <a:latin typeface="Arial" panose="020B0604020202020204" pitchFamily="34" charset="0"/>
              </a:defRPr>
            </a:lvl4pPr>
            <a:lvl5pPr marL="2057400" indent="-228600">
              <a:tabLst>
                <a:tab pos="457200" algn="l"/>
                <a:tab pos="914400" algn="l"/>
                <a:tab pos="1370013" algn="l"/>
                <a:tab pos="18288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 pos="18288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 pos="18288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 pos="18288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 pos="1828800" algn="l"/>
              </a:tabLst>
              <a:defRPr>
                <a:solidFill>
                  <a:schemeClr val="tx1"/>
                </a:solidFill>
                <a:latin typeface="Arial" panose="020B0604020202020204" pitchFamily="34" charset="0"/>
              </a:defRPr>
            </a:lvl9pPr>
          </a:lstStyle>
          <a:p>
            <a:pPr>
              <a:lnSpc>
                <a:spcPts val="1700"/>
              </a:lnSpc>
            </a:pPr>
            <a:r>
              <a:rPr lang="ko-KR" altLang="en-US" sz="1400">
                <a:solidFill>
                  <a:srgbClr val="000000"/>
                </a:solidFill>
                <a:latin typeface="Tahoma" panose="020B0604030504040204" pitchFamily="34" charset="0"/>
                <a:ea typeface="굴림" panose="020B0600000101010101" pitchFamily="34" charset="-127"/>
              </a:rPr>
              <a:t>	</a:t>
            </a:r>
            <a:r>
              <a:rPr lang="en-US" altLang="ko-KR" sz="1400">
                <a:solidFill>
                  <a:srgbClr val="000000"/>
                </a:solidFill>
                <a:latin typeface="Tahoma" panose="020B0604030504040204" pitchFamily="34" charset="0"/>
                <a:ea typeface="굴림" panose="020B0600000101010101" pitchFamily="34" charset="-127"/>
              </a:rPr>
              <a:t>clear	s0	s1	new value</a:t>
            </a:r>
            <a:br>
              <a:rPr lang="en-US" altLang="ko-KR" sz="1400">
                <a:solidFill>
                  <a:srgbClr val="000000"/>
                </a:solidFill>
                <a:latin typeface="Tahoma" panose="020B0604030504040204" pitchFamily="34" charset="0"/>
                <a:ea typeface="굴림" panose="020B0600000101010101" pitchFamily="34" charset="-127"/>
              </a:rPr>
            </a:br>
            <a:r>
              <a:rPr lang="en-US" altLang="ko-KR" sz="1400">
                <a:solidFill>
                  <a:srgbClr val="000000"/>
                </a:solidFill>
                <a:latin typeface="Tahoma" panose="020B0604030504040204" pitchFamily="34" charset="0"/>
                <a:ea typeface="굴림" panose="020B0600000101010101" pitchFamily="34" charset="-127"/>
              </a:rPr>
              <a:t>	1	–	–	0</a:t>
            </a:r>
            <a:br>
              <a:rPr lang="en-US" altLang="ko-KR" sz="1400">
                <a:solidFill>
                  <a:srgbClr val="000000"/>
                </a:solidFill>
                <a:latin typeface="Tahoma" panose="020B0604030504040204" pitchFamily="34" charset="0"/>
                <a:ea typeface="굴림" panose="020B0600000101010101" pitchFamily="34" charset="-127"/>
              </a:rPr>
            </a:br>
            <a:r>
              <a:rPr lang="en-US" altLang="ko-KR" sz="1400">
                <a:solidFill>
                  <a:srgbClr val="000000"/>
                </a:solidFill>
                <a:latin typeface="Tahoma" panose="020B0604030504040204" pitchFamily="34" charset="0"/>
                <a:ea typeface="굴림" panose="020B0600000101010101" pitchFamily="34" charset="-127"/>
              </a:rPr>
              <a:t>	0	0	0	output (hold)</a:t>
            </a:r>
            <a:br>
              <a:rPr lang="en-US" altLang="ko-KR" sz="1400">
                <a:solidFill>
                  <a:srgbClr val="000000"/>
                </a:solidFill>
                <a:latin typeface="Tahoma" panose="020B0604030504040204" pitchFamily="34" charset="0"/>
                <a:ea typeface="굴림" panose="020B0600000101010101" pitchFamily="34" charset="-127"/>
              </a:rPr>
            </a:br>
            <a:r>
              <a:rPr lang="en-US" altLang="ko-KR" sz="1400">
                <a:solidFill>
                  <a:srgbClr val="000000"/>
                </a:solidFill>
                <a:latin typeface="Tahoma" panose="020B0604030504040204" pitchFamily="34" charset="0"/>
                <a:ea typeface="굴림" panose="020B0600000101010101" pitchFamily="34" charset="-127"/>
              </a:rPr>
              <a:t>	0	0	1	output value of left FF (shift right)</a:t>
            </a:r>
            <a:br>
              <a:rPr lang="en-US" altLang="ko-KR" sz="1400">
                <a:solidFill>
                  <a:srgbClr val="000000"/>
                </a:solidFill>
                <a:latin typeface="Tahoma" panose="020B0604030504040204" pitchFamily="34" charset="0"/>
                <a:ea typeface="굴림" panose="020B0600000101010101" pitchFamily="34" charset="-127"/>
              </a:rPr>
            </a:br>
            <a:r>
              <a:rPr lang="en-US" altLang="ko-KR" sz="1400">
                <a:solidFill>
                  <a:srgbClr val="000000"/>
                </a:solidFill>
                <a:latin typeface="Tahoma" panose="020B0604030504040204" pitchFamily="34" charset="0"/>
                <a:ea typeface="굴림" panose="020B0600000101010101" pitchFamily="34" charset="-127"/>
              </a:rPr>
              <a:t>	0	1	0	output value of right FF(shift left)</a:t>
            </a:r>
            <a:br>
              <a:rPr lang="en-US" altLang="ko-KR" sz="1400">
                <a:solidFill>
                  <a:srgbClr val="000000"/>
                </a:solidFill>
                <a:latin typeface="Tahoma" panose="020B0604030504040204" pitchFamily="34" charset="0"/>
                <a:ea typeface="굴림" panose="020B0600000101010101" pitchFamily="34" charset="-127"/>
              </a:rPr>
            </a:br>
            <a:r>
              <a:rPr lang="en-US" altLang="ko-KR" sz="1400">
                <a:solidFill>
                  <a:srgbClr val="000000"/>
                </a:solidFill>
                <a:latin typeface="Tahoma" panose="020B0604030504040204" pitchFamily="34" charset="0"/>
                <a:ea typeface="굴림" panose="020B0600000101010101" pitchFamily="34" charset="-127"/>
              </a:rPr>
              <a:t>	0	1	1	input (load)</a:t>
            </a:r>
          </a:p>
        </p:txBody>
      </p:sp>
      <p:sp>
        <p:nvSpPr>
          <p:cNvPr id="70708" name="Rectangle 100">
            <a:extLst>
              <a:ext uri="{FF2B5EF4-FFF2-40B4-BE49-F238E27FC236}">
                <a16:creationId xmlns:a16="http://schemas.microsoft.com/office/drawing/2014/main" id="{D581F6CE-7F70-304B-8F96-635EA6717050}"/>
              </a:ext>
            </a:extLst>
          </p:cNvPr>
          <p:cNvSpPr>
            <a:spLocks noGrp="1" noChangeArrowheads="1"/>
          </p:cNvSpPr>
          <p:nvPr>
            <p:ph type="title"/>
          </p:nvPr>
        </p:nvSpPr>
        <p:spPr/>
        <p:txBody>
          <a:bodyPr/>
          <a:lstStyle/>
          <a:p>
            <a:pPr eaLnBrk="1" hangingPunct="1"/>
            <a:r>
              <a:rPr lang="en-US" altLang="ko-KR">
                <a:ea typeface="굴림" panose="020B0600000101010101" pitchFamily="34" charset="-127"/>
              </a:rPr>
              <a:t>Design of universal shift register</a:t>
            </a:r>
          </a:p>
        </p:txBody>
      </p:sp>
      <p:sp>
        <p:nvSpPr>
          <p:cNvPr id="70709" name="Rectangle 101">
            <a:extLst>
              <a:ext uri="{FF2B5EF4-FFF2-40B4-BE49-F238E27FC236}">
                <a16:creationId xmlns:a16="http://schemas.microsoft.com/office/drawing/2014/main" id="{C216EC4B-373D-A34C-ABDE-6525AF40A3E9}"/>
              </a:ext>
            </a:extLst>
          </p:cNvPr>
          <p:cNvSpPr>
            <a:spLocks noGrp="1" noChangeArrowheads="1"/>
          </p:cNvSpPr>
          <p:nvPr>
            <p:ph type="body" idx="1"/>
          </p:nvPr>
        </p:nvSpPr>
        <p:spPr>
          <a:xfrm>
            <a:off x="242888" y="927100"/>
            <a:ext cx="8343900" cy="4589463"/>
          </a:xfrm>
        </p:spPr>
        <p:txBody>
          <a:bodyPr/>
          <a:lstStyle/>
          <a:p>
            <a:pPr eaLnBrk="1" hangingPunct="1"/>
            <a:r>
              <a:rPr lang="en-US" altLang="ko-KR" sz="2000">
                <a:ea typeface="굴림" panose="020B0600000101010101" pitchFamily="34" charset="-127"/>
              </a:rPr>
              <a:t>Consider one of the four flip-flops</a:t>
            </a:r>
          </a:p>
          <a:p>
            <a:pPr lvl="1" eaLnBrk="1" hangingPunct="1"/>
            <a:r>
              <a:rPr lang="en-US" altLang="ko-KR" sz="1800">
                <a:ea typeface="굴림" panose="020B0600000101010101" pitchFamily="34" charset="-127"/>
              </a:rPr>
              <a:t>new value at next clock cycle:</a:t>
            </a:r>
          </a:p>
        </p:txBody>
      </p:sp>
      <p:grpSp>
        <p:nvGrpSpPr>
          <p:cNvPr id="6" name="Group 110">
            <a:extLst>
              <a:ext uri="{FF2B5EF4-FFF2-40B4-BE49-F238E27FC236}">
                <a16:creationId xmlns:a16="http://schemas.microsoft.com/office/drawing/2014/main" id="{6E7D3D3A-AD62-DA43-B980-652D8CBFA310}"/>
              </a:ext>
            </a:extLst>
          </p:cNvPr>
          <p:cNvGrpSpPr>
            <a:grpSpLocks/>
          </p:cNvGrpSpPr>
          <p:nvPr/>
        </p:nvGrpSpPr>
        <p:grpSpPr bwMode="auto">
          <a:xfrm>
            <a:off x="5940425" y="2716213"/>
            <a:ext cx="701675" cy="2559050"/>
            <a:chOff x="3886" y="2248"/>
            <a:chExt cx="442" cy="1612"/>
          </a:xfrm>
        </p:grpSpPr>
        <p:sp>
          <p:nvSpPr>
            <p:cNvPr id="70754" name="Line 64">
              <a:extLst>
                <a:ext uri="{FF2B5EF4-FFF2-40B4-BE49-F238E27FC236}">
                  <a16:creationId xmlns:a16="http://schemas.microsoft.com/office/drawing/2014/main" id="{9E7466D9-3924-DB4E-93A4-086D0D904015}"/>
                </a:ext>
              </a:extLst>
            </p:cNvPr>
            <p:cNvSpPr>
              <a:spLocks noChangeShapeType="1"/>
            </p:cNvSpPr>
            <p:nvPr/>
          </p:nvSpPr>
          <p:spPr bwMode="auto">
            <a:xfrm>
              <a:off x="3886" y="3858"/>
              <a:ext cx="44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nvGrpSpPr>
            <p:cNvPr id="70755" name="Group 109">
              <a:extLst>
                <a:ext uri="{FF2B5EF4-FFF2-40B4-BE49-F238E27FC236}">
                  <a16:creationId xmlns:a16="http://schemas.microsoft.com/office/drawing/2014/main" id="{8E7C717E-3578-3943-AB6E-43F4421413B4}"/>
                </a:ext>
              </a:extLst>
            </p:cNvPr>
            <p:cNvGrpSpPr>
              <a:grpSpLocks/>
            </p:cNvGrpSpPr>
            <p:nvPr/>
          </p:nvGrpSpPr>
          <p:grpSpPr bwMode="auto">
            <a:xfrm>
              <a:off x="3888" y="2248"/>
              <a:ext cx="432" cy="1612"/>
              <a:chOff x="3888" y="2248"/>
              <a:chExt cx="432" cy="1612"/>
            </a:xfrm>
          </p:grpSpPr>
          <p:sp>
            <p:nvSpPr>
              <p:cNvPr id="70756" name="Line 61">
                <a:extLst>
                  <a:ext uri="{FF2B5EF4-FFF2-40B4-BE49-F238E27FC236}">
                    <a16:creationId xmlns:a16="http://schemas.microsoft.com/office/drawing/2014/main" id="{EA5A6798-98A3-CA4A-99B9-40914B899FA3}"/>
                  </a:ext>
                </a:extLst>
              </p:cNvPr>
              <p:cNvSpPr>
                <a:spLocks noChangeShapeType="1"/>
              </p:cNvSpPr>
              <p:nvPr/>
            </p:nvSpPr>
            <p:spPr bwMode="auto">
              <a:xfrm>
                <a:off x="4320" y="3596"/>
                <a:ext cx="0" cy="264"/>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0757" name="Line 65">
                <a:extLst>
                  <a:ext uri="{FF2B5EF4-FFF2-40B4-BE49-F238E27FC236}">
                    <a16:creationId xmlns:a16="http://schemas.microsoft.com/office/drawing/2014/main" id="{ED08E489-F9FB-2B48-A54A-60B473CB7D1A}"/>
                  </a:ext>
                </a:extLst>
              </p:cNvPr>
              <p:cNvSpPr>
                <a:spLocks noChangeShapeType="1"/>
              </p:cNvSpPr>
              <p:nvPr/>
            </p:nvSpPr>
            <p:spPr bwMode="auto">
              <a:xfrm>
                <a:off x="3888" y="2252"/>
                <a:ext cx="0" cy="160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0758" name="Line 67">
                <a:extLst>
                  <a:ext uri="{FF2B5EF4-FFF2-40B4-BE49-F238E27FC236}">
                    <a16:creationId xmlns:a16="http://schemas.microsoft.com/office/drawing/2014/main" id="{2B50DDCF-8C51-5045-B21B-BEF28DA52C61}"/>
                  </a:ext>
                </a:extLst>
              </p:cNvPr>
              <p:cNvSpPr>
                <a:spLocks noChangeShapeType="1"/>
              </p:cNvSpPr>
              <p:nvPr/>
            </p:nvSpPr>
            <p:spPr bwMode="auto">
              <a:xfrm>
                <a:off x="4200" y="2252"/>
                <a:ext cx="0" cy="1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0759" name="Line 102">
                <a:extLst>
                  <a:ext uri="{FF2B5EF4-FFF2-40B4-BE49-F238E27FC236}">
                    <a16:creationId xmlns:a16="http://schemas.microsoft.com/office/drawing/2014/main" id="{9594F772-46ED-4842-849E-039438977735}"/>
                  </a:ext>
                </a:extLst>
              </p:cNvPr>
              <p:cNvSpPr>
                <a:spLocks noChangeShapeType="1"/>
              </p:cNvSpPr>
              <p:nvPr/>
            </p:nvSpPr>
            <p:spPr bwMode="auto">
              <a:xfrm>
                <a:off x="3888" y="2248"/>
                <a:ext cx="3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grpSp>
        <p:nvGrpSpPr>
          <p:cNvPr id="8" name="Group 114">
            <a:extLst>
              <a:ext uri="{FF2B5EF4-FFF2-40B4-BE49-F238E27FC236}">
                <a16:creationId xmlns:a16="http://schemas.microsoft.com/office/drawing/2014/main" id="{6CFE34A1-98EA-B842-B08F-32E8BAB3DB76}"/>
              </a:ext>
            </a:extLst>
          </p:cNvPr>
          <p:cNvGrpSpPr>
            <a:grpSpLocks/>
          </p:cNvGrpSpPr>
          <p:nvPr/>
        </p:nvGrpSpPr>
        <p:grpSpPr bwMode="auto">
          <a:xfrm>
            <a:off x="6438900" y="3446463"/>
            <a:ext cx="2476500" cy="1631950"/>
            <a:chOff x="4200" y="2708"/>
            <a:chExt cx="1560" cy="1028"/>
          </a:xfrm>
        </p:grpSpPr>
        <p:sp>
          <p:nvSpPr>
            <p:cNvPr id="70738" name="Rectangle 43">
              <a:extLst>
                <a:ext uri="{FF2B5EF4-FFF2-40B4-BE49-F238E27FC236}">
                  <a16:creationId xmlns:a16="http://schemas.microsoft.com/office/drawing/2014/main" id="{1CF9ED53-4745-F24B-94E1-1B45EF21D495}"/>
                </a:ext>
              </a:extLst>
            </p:cNvPr>
            <p:cNvSpPr>
              <a:spLocks noChangeArrowheads="1"/>
            </p:cNvSpPr>
            <p:nvPr/>
          </p:nvSpPr>
          <p:spPr bwMode="auto">
            <a:xfrm>
              <a:off x="4888" y="3384"/>
              <a:ext cx="872"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FF"/>
                  </a:solidFill>
                  <a:latin typeface="Tahoma" panose="020B0604030504040204" pitchFamily="34" charset="0"/>
                  <a:ea typeface="굴림" panose="020B0600000101010101" pitchFamily="34" charset="-127"/>
                </a:rPr>
                <a:t>s0 and s1</a:t>
              </a:r>
              <a:br>
                <a:rPr lang="en-US" altLang="ko-KR" sz="1600">
                  <a:solidFill>
                    <a:srgbClr val="0000FF"/>
                  </a:solidFill>
                  <a:latin typeface="Tahoma" panose="020B0604030504040204" pitchFamily="34" charset="0"/>
                  <a:ea typeface="굴림" panose="020B0600000101010101" pitchFamily="34" charset="-127"/>
                </a:rPr>
              </a:br>
              <a:r>
                <a:rPr lang="en-US" altLang="ko-KR" sz="1600">
                  <a:solidFill>
                    <a:srgbClr val="0000FF"/>
                  </a:solidFill>
                  <a:latin typeface="Tahoma" panose="020B0604030504040204" pitchFamily="34" charset="0"/>
                  <a:ea typeface="굴림" panose="020B0600000101010101" pitchFamily="34" charset="-127"/>
                </a:rPr>
                <a:t>control mux</a:t>
              </a:r>
            </a:p>
          </p:txBody>
        </p:sp>
        <p:grpSp>
          <p:nvGrpSpPr>
            <p:cNvPr id="70739" name="Group 107">
              <a:extLst>
                <a:ext uri="{FF2B5EF4-FFF2-40B4-BE49-F238E27FC236}">
                  <a16:creationId xmlns:a16="http://schemas.microsoft.com/office/drawing/2014/main" id="{8194814F-A51B-234E-87F2-FE394DC3DA2F}"/>
                </a:ext>
              </a:extLst>
            </p:cNvPr>
            <p:cNvGrpSpPr>
              <a:grpSpLocks/>
            </p:cNvGrpSpPr>
            <p:nvPr/>
          </p:nvGrpSpPr>
          <p:grpSpPr bwMode="auto">
            <a:xfrm>
              <a:off x="4200" y="2708"/>
              <a:ext cx="684" cy="956"/>
              <a:chOff x="4200" y="2708"/>
              <a:chExt cx="684" cy="956"/>
            </a:xfrm>
          </p:grpSpPr>
          <p:sp>
            <p:nvSpPr>
              <p:cNvPr id="70740" name="Line 57">
                <a:extLst>
                  <a:ext uri="{FF2B5EF4-FFF2-40B4-BE49-F238E27FC236}">
                    <a16:creationId xmlns:a16="http://schemas.microsoft.com/office/drawing/2014/main" id="{AB2CD443-8D51-0B40-B719-78D64D759082}"/>
                  </a:ext>
                </a:extLst>
              </p:cNvPr>
              <p:cNvSpPr>
                <a:spLocks noChangeShapeType="1"/>
              </p:cNvSpPr>
              <p:nvPr/>
            </p:nvSpPr>
            <p:spPr bwMode="auto">
              <a:xfrm>
                <a:off x="4240" y="3156"/>
                <a:ext cx="0" cy="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0741" name="Line 62">
                <a:extLst>
                  <a:ext uri="{FF2B5EF4-FFF2-40B4-BE49-F238E27FC236}">
                    <a16:creationId xmlns:a16="http://schemas.microsoft.com/office/drawing/2014/main" id="{01DDF412-4340-E341-87CF-DA74A8FAFE98}"/>
                  </a:ext>
                </a:extLst>
              </p:cNvPr>
              <p:cNvSpPr>
                <a:spLocks noChangeShapeType="1"/>
              </p:cNvSpPr>
              <p:nvPr/>
            </p:nvSpPr>
            <p:spPr bwMode="auto">
              <a:xfrm>
                <a:off x="4244" y="3220"/>
                <a:ext cx="32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0742" name="Line 63">
                <a:extLst>
                  <a:ext uri="{FF2B5EF4-FFF2-40B4-BE49-F238E27FC236}">
                    <a16:creationId xmlns:a16="http://schemas.microsoft.com/office/drawing/2014/main" id="{169AF485-0732-0941-8D2F-13CEA7A1FE16}"/>
                  </a:ext>
                </a:extLst>
              </p:cNvPr>
              <p:cNvSpPr>
                <a:spLocks noChangeShapeType="1"/>
              </p:cNvSpPr>
              <p:nvPr/>
            </p:nvSpPr>
            <p:spPr bwMode="auto">
              <a:xfrm>
                <a:off x="4560" y="3224"/>
                <a:ext cx="0" cy="23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0743" name="Line 70">
                <a:extLst>
                  <a:ext uri="{FF2B5EF4-FFF2-40B4-BE49-F238E27FC236}">
                    <a16:creationId xmlns:a16="http://schemas.microsoft.com/office/drawing/2014/main" id="{2BF3BE2F-1943-DA4F-A913-1838262790A7}"/>
                  </a:ext>
                </a:extLst>
              </p:cNvPr>
              <p:cNvSpPr>
                <a:spLocks noChangeShapeType="1"/>
              </p:cNvSpPr>
              <p:nvPr/>
            </p:nvSpPr>
            <p:spPr bwMode="auto">
              <a:xfrm>
                <a:off x="4200" y="2708"/>
                <a:ext cx="0" cy="15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nvGrpSpPr>
              <p:cNvPr id="70744" name="Group 80">
                <a:extLst>
                  <a:ext uri="{FF2B5EF4-FFF2-40B4-BE49-F238E27FC236}">
                    <a16:creationId xmlns:a16="http://schemas.microsoft.com/office/drawing/2014/main" id="{BAC8569E-A5BD-1B43-9FC1-4ABFF073968C}"/>
                  </a:ext>
                </a:extLst>
              </p:cNvPr>
              <p:cNvGrpSpPr>
                <a:grpSpLocks/>
              </p:cNvGrpSpPr>
              <p:nvPr/>
            </p:nvGrpSpPr>
            <p:grpSpPr bwMode="auto">
              <a:xfrm>
                <a:off x="4228" y="3448"/>
                <a:ext cx="656" cy="216"/>
                <a:chOff x="4204" y="3168"/>
                <a:chExt cx="656" cy="216"/>
              </a:xfrm>
            </p:grpSpPr>
            <p:sp>
              <p:nvSpPr>
                <p:cNvPr id="70746" name="Line 72">
                  <a:extLst>
                    <a:ext uri="{FF2B5EF4-FFF2-40B4-BE49-F238E27FC236}">
                      <a16:creationId xmlns:a16="http://schemas.microsoft.com/office/drawing/2014/main" id="{F0195F7E-92E8-D444-9195-8FC78DFCC7C3}"/>
                    </a:ext>
                  </a:extLst>
                </p:cNvPr>
                <p:cNvSpPr>
                  <a:spLocks noChangeShapeType="1"/>
                </p:cNvSpPr>
                <p:nvPr/>
              </p:nvSpPr>
              <p:spPr bwMode="auto">
                <a:xfrm>
                  <a:off x="4300" y="3184"/>
                  <a:ext cx="4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0747" name="Line 73">
                  <a:extLst>
                    <a:ext uri="{FF2B5EF4-FFF2-40B4-BE49-F238E27FC236}">
                      <a16:creationId xmlns:a16="http://schemas.microsoft.com/office/drawing/2014/main" id="{F6189170-AC1C-E645-9ED3-8182235F695D}"/>
                    </a:ext>
                  </a:extLst>
                </p:cNvPr>
                <p:cNvSpPr>
                  <a:spLocks noChangeShapeType="1"/>
                </p:cNvSpPr>
                <p:nvPr/>
              </p:nvSpPr>
              <p:spPr bwMode="auto">
                <a:xfrm>
                  <a:off x="4212" y="3312"/>
                  <a:ext cx="64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0748" name="Line 74">
                  <a:extLst>
                    <a:ext uri="{FF2B5EF4-FFF2-40B4-BE49-F238E27FC236}">
                      <a16:creationId xmlns:a16="http://schemas.microsoft.com/office/drawing/2014/main" id="{03483E10-2E2E-BF49-BC5F-B4FF5DB0F8D9}"/>
                    </a:ext>
                  </a:extLst>
                </p:cNvPr>
                <p:cNvSpPr>
                  <a:spLocks noChangeShapeType="1"/>
                </p:cNvSpPr>
                <p:nvPr/>
              </p:nvSpPr>
              <p:spPr bwMode="auto">
                <a:xfrm>
                  <a:off x="4780" y="3188"/>
                  <a:ext cx="80" cy="12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0749" name="Line 75">
                  <a:extLst>
                    <a:ext uri="{FF2B5EF4-FFF2-40B4-BE49-F238E27FC236}">
                      <a16:creationId xmlns:a16="http://schemas.microsoft.com/office/drawing/2014/main" id="{14B267F5-71F5-9841-84DA-DE0F5B0902DD}"/>
                    </a:ext>
                  </a:extLst>
                </p:cNvPr>
                <p:cNvSpPr>
                  <a:spLocks noChangeShapeType="1"/>
                </p:cNvSpPr>
                <p:nvPr/>
              </p:nvSpPr>
              <p:spPr bwMode="auto">
                <a:xfrm flipH="1">
                  <a:off x="4204" y="3188"/>
                  <a:ext cx="96" cy="12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0750" name="Rectangle 76">
                  <a:extLst>
                    <a:ext uri="{FF2B5EF4-FFF2-40B4-BE49-F238E27FC236}">
                      <a16:creationId xmlns:a16="http://schemas.microsoft.com/office/drawing/2014/main" id="{6E50BCF2-ED5B-A644-BE02-1AEB6B81DBC6}"/>
                    </a:ext>
                  </a:extLst>
                </p:cNvPr>
                <p:cNvSpPr>
                  <a:spLocks noChangeArrowheads="1"/>
                </p:cNvSpPr>
                <p:nvPr/>
              </p:nvSpPr>
              <p:spPr bwMode="auto">
                <a:xfrm>
                  <a:off x="4224" y="3168"/>
                  <a:ext cx="144"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228600" algn="l"/>
                      <a:tab pos="508000" algn="l"/>
                      <a:tab pos="800100" algn="l"/>
                    </a:tabLst>
                    <a:defRPr>
                      <a:solidFill>
                        <a:schemeClr val="tx1"/>
                      </a:solidFill>
                      <a:latin typeface="Arial" panose="020B0604020202020204" pitchFamily="34" charset="0"/>
                    </a:defRPr>
                  </a:lvl1pPr>
                  <a:lvl2pPr marL="742950" indent="-285750">
                    <a:tabLst>
                      <a:tab pos="228600" algn="l"/>
                      <a:tab pos="508000" algn="l"/>
                      <a:tab pos="800100" algn="l"/>
                    </a:tabLst>
                    <a:defRPr>
                      <a:solidFill>
                        <a:schemeClr val="tx1"/>
                      </a:solidFill>
                      <a:latin typeface="Arial" panose="020B0604020202020204" pitchFamily="34" charset="0"/>
                    </a:defRPr>
                  </a:lvl2pPr>
                  <a:lvl3pPr marL="1143000" indent="-228600">
                    <a:tabLst>
                      <a:tab pos="228600" algn="l"/>
                      <a:tab pos="508000" algn="l"/>
                      <a:tab pos="800100" algn="l"/>
                    </a:tabLst>
                    <a:defRPr>
                      <a:solidFill>
                        <a:schemeClr val="tx1"/>
                      </a:solidFill>
                      <a:latin typeface="Arial" panose="020B0604020202020204" pitchFamily="34" charset="0"/>
                    </a:defRPr>
                  </a:lvl3pPr>
                  <a:lvl4pPr marL="1600200" indent="-228600">
                    <a:tabLst>
                      <a:tab pos="228600" algn="l"/>
                      <a:tab pos="508000" algn="l"/>
                      <a:tab pos="800100" algn="l"/>
                    </a:tabLst>
                    <a:defRPr>
                      <a:solidFill>
                        <a:schemeClr val="tx1"/>
                      </a:solidFill>
                      <a:latin typeface="Arial" panose="020B0604020202020204" pitchFamily="34" charset="0"/>
                    </a:defRPr>
                  </a:lvl4pPr>
                  <a:lvl5pPr marL="2057400" indent="-228600">
                    <a:tabLst>
                      <a:tab pos="228600" algn="l"/>
                      <a:tab pos="508000" algn="l"/>
                      <a:tab pos="8001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228600" algn="l"/>
                      <a:tab pos="508000" algn="l"/>
                      <a:tab pos="8001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228600" algn="l"/>
                      <a:tab pos="508000" algn="l"/>
                      <a:tab pos="8001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228600" algn="l"/>
                      <a:tab pos="508000" algn="l"/>
                      <a:tab pos="8001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228600" algn="l"/>
                      <a:tab pos="508000" algn="l"/>
                      <a:tab pos="800100" algn="l"/>
                    </a:tabLst>
                    <a:defRPr>
                      <a:solidFill>
                        <a:schemeClr val="tx1"/>
                      </a:solidFill>
                      <a:latin typeface="Arial" panose="020B0604020202020204" pitchFamily="34" charset="0"/>
                    </a:defRPr>
                  </a:lvl9pPr>
                </a:lstStyle>
                <a:p>
                  <a:pPr algn="ctr">
                    <a:lnSpc>
                      <a:spcPts val="1700"/>
                    </a:lnSpc>
                  </a:pPr>
                  <a:r>
                    <a:rPr lang="en-US" altLang="ko-KR" sz="1600">
                      <a:solidFill>
                        <a:srgbClr val="000000"/>
                      </a:solidFill>
                      <a:latin typeface="Tahoma" panose="020B0604030504040204" pitchFamily="34" charset="0"/>
                      <a:ea typeface="굴림" panose="020B0600000101010101" pitchFamily="34" charset="-127"/>
                    </a:rPr>
                    <a:t>0</a:t>
                  </a:r>
                </a:p>
              </p:txBody>
            </p:sp>
            <p:sp>
              <p:nvSpPr>
                <p:cNvPr id="70751" name="Rectangle 77">
                  <a:extLst>
                    <a:ext uri="{FF2B5EF4-FFF2-40B4-BE49-F238E27FC236}">
                      <a16:creationId xmlns:a16="http://schemas.microsoft.com/office/drawing/2014/main" id="{83DC39F4-2A66-0747-8EAE-950FF790CD95}"/>
                    </a:ext>
                  </a:extLst>
                </p:cNvPr>
                <p:cNvSpPr>
                  <a:spLocks noChangeArrowheads="1"/>
                </p:cNvSpPr>
                <p:nvPr/>
              </p:nvSpPr>
              <p:spPr bwMode="auto">
                <a:xfrm>
                  <a:off x="4384" y="3168"/>
                  <a:ext cx="144"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228600" algn="l"/>
                      <a:tab pos="508000" algn="l"/>
                      <a:tab pos="800100" algn="l"/>
                    </a:tabLst>
                    <a:defRPr>
                      <a:solidFill>
                        <a:schemeClr val="tx1"/>
                      </a:solidFill>
                      <a:latin typeface="Arial" panose="020B0604020202020204" pitchFamily="34" charset="0"/>
                    </a:defRPr>
                  </a:lvl1pPr>
                  <a:lvl2pPr marL="742950" indent="-285750">
                    <a:tabLst>
                      <a:tab pos="228600" algn="l"/>
                      <a:tab pos="508000" algn="l"/>
                      <a:tab pos="800100" algn="l"/>
                    </a:tabLst>
                    <a:defRPr>
                      <a:solidFill>
                        <a:schemeClr val="tx1"/>
                      </a:solidFill>
                      <a:latin typeface="Arial" panose="020B0604020202020204" pitchFamily="34" charset="0"/>
                    </a:defRPr>
                  </a:lvl2pPr>
                  <a:lvl3pPr marL="1143000" indent="-228600">
                    <a:tabLst>
                      <a:tab pos="228600" algn="l"/>
                      <a:tab pos="508000" algn="l"/>
                      <a:tab pos="800100" algn="l"/>
                    </a:tabLst>
                    <a:defRPr>
                      <a:solidFill>
                        <a:schemeClr val="tx1"/>
                      </a:solidFill>
                      <a:latin typeface="Arial" panose="020B0604020202020204" pitchFamily="34" charset="0"/>
                    </a:defRPr>
                  </a:lvl3pPr>
                  <a:lvl4pPr marL="1600200" indent="-228600">
                    <a:tabLst>
                      <a:tab pos="228600" algn="l"/>
                      <a:tab pos="508000" algn="l"/>
                      <a:tab pos="800100" algn="l"/>
                    </a:tabLst>
                    <a:defRPr>
                      <a:solidFill>
                        <a:schemeClr val="tx1"/>
                      </a:solidFill>
                      <a:latin typeface="Arial" panose="020B0604020202020204" pitchFamily="34" charset="0"/>
                    </a:defRPr>
                  </a:lvl4pPr>
                  <a:lvl5pPr marL="2057400" indent="-228600">
                    <a:tabLst>
                      <a:tab pos="228600" algn="l"/>
                      <a:tab pos="508000" algn="l"/>
                      <a:tab pos="8001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228600" algn="l"/>
                      <a:tab pos="508000" algn="l"/>
                      <a:tab pos="8001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228600" algn="l"/>
                      <a:tab pos="508000" algn="l"/>
                      <a:tab pos="8001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228600" algn="l"/>
                      <a:tab pos="508000" algn="l"/>
                      <a:tab pos="8001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228600" algn="l"/>
                      <a:tab pos="508000" algn="l"/>
                      <a:tab pos="800100" algn="l"/>
                    </a:tabLst>
                    <a:defRPr>
                      <a:solidFill>
                        <a:schemeClr val="tx1"/>
                      </a:solidFill>
                      <a:latin typeface="Arial" panose="020B0604020202020204" pitchFamily="34" charset="0"/>
                    </a:defRPr>
                  </a:lvl9pPr>
                </a:lstStyle>
                <a:p>
                  <a:pPr algn="ctr">
                    <a:lnSpc>
                      <a:spcPts val="1700"/>
                    </a:lnSpc>
                  </a:pPr>
                  <a:r>
                    <a:rPr lang="en-US" altLang="ko-KR" sz="1600">
                      <a:solidFill>
                        <a:srgbClr val="000000"/>
                      </a:solidFill>
                      <a:latin typeface="Tahoma" panose="020B0604030504040204" pitchFamily="34" charset="0"/>
                      <a:ea typeface="굴림" panose="020B0600000101010101" pitchFamily="34" charset="-127"/>
                    </a:rPr>
                    <a:t>1</a:t>
                  </a:r>
                </a:p>
              </p:txBody>
            </p:sp>
            <p:sp>
              <p:nvSpPr>
                <p:cNvPr id="70752" name="Rectangle 78">
                  <a:extLst>
                    <a:ext uri="{FF2B5EF4-FFF2-40B4-BE49-F238E27FC236}">
                      <a16:creationId xmlns:a16="http://schemas.microsoft.com/office/drawing/2014/main" id="{6A6E3436-81AE-4F4B-A823-405E857F4F6F}"/>
                    </a:ext>
                  </a:extLst>
                </p:cNvPr>
                <p:cNvSpPr>
                  <a:spLocks noChangeArrowheads="1"/>
                </p:cNvSpPr>
                <p:nvPr/>
              </p:nvSpPr>
              <p:spPr bwMode="auto">
                <a:xfrm>
                  <a:off x="4544" y="3168"/>
                  <a:ext cx="144"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228600" algn="l"/>
                      <a:tab pos="508000" algn="l"/>
                      <a:tab pos="800100" algn="l"/>
                    </a:tabLst>
                    <a:defRPr>
                      <a:solidFill>
                        <a:schemeClr val="tx1"/>
                      </a:solidFill>
                      <a:latin typeface="Arial" panose="020B0604020202020204" pitchFamily="34" charset="0"/>
                    </a:defRPr>
                  </a:lvl1pPr>
                  <a:lvl2pPr marL="742950" indent="-285750">
                    <a:tabLst>
                      <a:tab pos="228600" algn="l"/>
                      <a:tab pos="508000" algn="l"/>
                      <a:tab pos="800100" algn="l"/>
                    </a:tabLst>
                    <a:defRPr>
                      <a:solidFill>
                        <a:schemeClr val="tx1"/>
                      </a:solidFill>
                      <a:latin typeface="Arial" panose="020B0604020202020204" pitchFamily="34" charset="0"/>
                    </a:defRPr>
                  </a:lvl2pPr>
                  <a:lvl3pPr marL="1143000" indent="-228600">
                    <a:tabLst>
                      <a:tab pos="228600" algn="l"/>
                      <a:tab pos="508000" algn="l"/>
                      <a:tab pos="800100" algn="l"/>
                    </a:tabLst>
                    <a:defRPr>
                      <a:solidFill>
                        <a:schemeClr val="tx1"/>
                      </a:solidFill>
                      <a:latin typeface="Arial" panose="020B0604020202020204" pitchFamily="34" charset="0"/>
                    </a:defRPr>
                  </a:lvl3pPr>
                  <a:lvl4pPr marL="1600200" indent="-228600">
                    <a:tabLst>
                      <a:tab pos="228600" algn="l"/>
                      <a:tab pos="508000" algn="l"/>
                      <a:tab pos="800100" algn="l"/>
                    </a:tabLst>
                    <a:defRPr>
                      <a:solidFill>
                        <a:schemeClr val="tx1"/>
                      </a:solidFill>
                      <a:latin typeface="Arial" panose="020B0604020202020204" pitchFamily="34" charset="0"/>
                    </a:defRPr>
                  </a:lvl4pPr>
                  <a:lvl5pPr marL="2057400" indent="-228600">
                    <a:tabLst>
                      <a:tab pos="228600" algn="l"/>
                      <a:tab pos="508000" algn="l"/>
                      <a:tab pos="8001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228600" algn="l"/>
                      <a:tab pos="508000" algn="l"/>
                      <a:tab pos="8001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228600" algn="l"/>
                      <a:tab pos="508000" algn="l"/>
                      <a:tab pos="8001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228600" algn="l"/>
                      <a:tab pos="508000" algn="l"/>
                      <a:tab pos="8001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228600" algn="l"/>
                      <a:tab pos="508000" algn="l"/>
                      <a:tab pos="800100" algn="l"/>
                    </a:tabLst>
                    <a:defRPr>
                      <a:solidFill>
                        <a:schemeClr val="tx1"/>
                      </a:solidFill>
                      <a:latin typeface="Arial" panose="020B0604020202020204" pitchFamily="34" charset="0"/>
                    </a:defRPr>
                  </a:lvl9pPr>
                </a:lstStyle>
                <a:p>
                  <a:pPr algn="ctr">
                    <a:lnSpc>
                      <a:spcPts val="1700"/>
                    </a:lnSpc>
                  </a:pPr>
                  <a:r>
                    <a:rPr lang="en-US" altLang="ko-KR" sz="1600">
                      <a:solidFill>
                        <a:srgbClr val="000000"/>
                      </a:solidFill>
                      <a:latin typeface="Tahoma" panose="020B0604030504040204" pitchFamily="34" charset="0"/>
                      <a:ea typeface="굴림" panose="020B0600000101010101" pitchFamily="34" charset="-127"/>
                    </a:rPr>
                    <a:t>2</a:t>
                  </a:r>
                </a:p>
              </p:txBody>
            </p:sp>
            <p:sp>
              <p:nvSpPr>
                <p:cNvPr id="70753" name="Rectangle 79">
                  <a:extLst>
                    <a:ext uri="{FF2B5EF4-FFF2-40B4-BE49-F238E27FC236}">
                      <a16:creationId xmlns:a16="http://schemas.microsoft.com/office/drawing/2014/main" id="{D88EE68E-E951-0447-9963-757C3645508A}"/>
                    </a:ext>
                  </a:extLst>
                </p:cNvPr>
                <p:cNvSpPr>
                  <a:spLocks noChangeArrowheads="1"/>
                </p:cNvSpPr>
                <p:nvPr/>
              </p:nvSpPr>
              <p:spPr bwMode="auto">
                <a:xfrm>
                  <a:off x="4704" y="3168"/>
                  <a:ext cx="144"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228600" algn="l"/>
                      <a:tab pos="508000" algn="l"/>
                      <a:tab pos="800100" algn="l"/>
                    </a:tabLst>
                    <a:defRPr>
                      <a:solidFill>
                        <a:schemeClr val="tx1"/>
                      </a:solidFill>
                      <a:latin typeface="Arial" panose="020B0604020202020204" pitchFamily="34" charset="0"/>
                    </a:defRPr>
                  </a:lvl1pPr>
                  <a:lvl2pPr marL="742950" indent="-285750">
                    <a:tabLst>
                      <a:tab pos="228600" algn="l"/>
                      <a:tab pos="508000" algn="l"/>
                      <a:tab pos="800100" algn="l"/>
                    </a:tabLst>
                    <a:defRPr>
                      <a:solidFill>
                        <a:schemeClr val="tx1"/>
                      </a:solidFill>
                      <a:latin typeface="Arial" panose="020B0604020202020204" pitchFamily="34" charset="0"/>
                    </a:defRPr>
                  </a:lvl2pPr>
                  <a:lvl3pPr marL="1143000" indent="-228600">
                    <a:tabLst>
                      <a:tab pos="228600" algn="l"/>
                      <a:tab pos="508000" algn="l"/>
                      <a:tab pos="800100" algn="l"/>
                    </a:tabLst>
                    <a:defRPr>
                      <a:solidFill>
                        <a:schemeClr val="tx1"/>
                      </a:solidFill>
                      <a:latin typeface="Arial" panose="020B0604020202020204" pitchFamily="34" charset="0"/>
                    </a:defRPr>
                  </a:lvl3pPr>
                  <a:lvl4pPr marL="1600200" indent="-228600">
                    <a:tabLst>
                      <a:tab pos="228600" algn="l"/>
                      <a:tab pos="508000" algn="l"/>
                      <a:tab pos="800100" algn="l"/>
                    </a:tabLst>
                    <a:defRPr>
                      <a:solidFill>
                        <a:schemeClr val="tx1"/>
                      </a:solidFill>
                      <a:latin typeface="Arial" panose="020B0604020202020204" pitchFamily="34" charset="0"/>
                    </a:defRPr>
                  </a:lvl4pPr>
                  <a:lvl5pPr marL="2057400" indent="-228600">
                    <a:tabLst>
                      <a:tab pos="228600" algn="l"/>
                      <a:tab pos="508000" algn="l"/>
                      <a:tab pos="800100"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228600" algn="l"/>
                      <a:tab pos="508000" algn="l"/>
                      <a:tab pos="800100"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228600" algn="l"/>
                      <a:tab pos="508000" algn="l"/>
                      <a:tab pos="800100"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228600" algn="l"/>
                      <a:tab pos="508000" algn="l"/>
                      <a:tab pos="800100"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228600" algn="l"/>
                      <a:tab pos="508000" algn="l"/>
                      <a:tab pos="800100" algn="l"/>
                    </a:tabLst>
                    <a:defRPr>
                      <a:solidFill>
                        <a:schemeClr val="tx1"/>
                      </a:solidFill>
                      <a:latin typeface="Arial" panose="020B0604020202020204" pitchFamily="34" charset="0"/>
                    </a:defRPr>
                  </a:lvl9pPr>
                </a:lstStyle>
                <a:p>
                  <a:pPr algn="ctr">
                    <a:lnSpc>
                      <a:spcPts val="1700"/>
                    </a:lnSpc>
                  </a:pPr>
                  <a:r>
                    <a:rPr lang="en-US" altLang="ko-KR" sz="1600">
                      <a:solidFill>
                        <a:srgbClr val="000000"/>
                      </a:solidFill>
                      <a:latin typeface="Tahoma" panose="020B0604030504040204" pitchFamily="34" charset="0"/>
                      <a:ea typeface="굴림" panose="020B0600000101010101" pitchFamily="34" charset="-127"/>
                    </a:rPr>
                    <a:t>3</a:t>
                  </a:r>
                </a:p>
              </p:txBody>
            </p:sp>
          </p:grpSp>
          <p:sp>
            <p:nvSpPr>
              <p:cNvPr id="70745" name="Line 104">
                <a:extLst>
                  <a:ext uri="{FF2B5EF4-FFF2-40B4-BE49-F238E27FC236}">
                    <a16:creationId xmlns:a16="http://schemas.microsoft.com/office/drawing/2014/main" id="{24DF4FC0-FBEB-764B-B01B-733FD3C96177}"/>
                  </a:ext>
                </a:extLst>
              </p:cNvPr>
              <p:cNvSpPr>
                <a:spLocks noChangeShapeType="1"/>
              </p:cNvSpPr>
              <p:nvPr/>
            </p:nvSpPr>
            <p:spPr bwMode="auto">
              <a:xfrm flipH="1" flipV="1">
                <a:off x="4200" y="2868"/>
                <a:ext cx="42" cy="27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grpSp>
      <p:grpSp>
        <p:nvGrpSpPr>
          <p:cNvPr id="11" name="Group 108">
            <a:extLst>
              <a:ext uri="{FF2B5EF4-FFF2-40B4-BE49-F238E27FC236}">
                <a16:creationId xmlns:a16="http://schemas.microsoft.com/office/drawing/2014/main" id="{E9D495FB-3DE8-CB44-A9EE-AE71117BEFA0}"/>
              </a:ext>
            </a:extLst>
          </p:cNvPr>
          <p:cNvGrpSpPr>
            <a:grpSpLocks/>
          </p:cNvGrpSpPr>
          <p:nvPr/>
        </p:nvGrpSpPr>
        <p:grpSpPr bwMode="auto">
          <a:xfrm>
            <a:off x="5568950" y="3700463"/>
            <a:ext cx="2889250" cy="869950"/>
            <a:chOff x="3652" y="2868"/>
            <a:chExt cx="1820" cy="548"/>
          </a:xfrm>
        </p:grpSpPr>
        <p:sp>
          <p:nvSpPr>
            <p:cNvPr id="70723" name="Line 71">
              <a:extLst>
                <a:ext uri="{FF2B5EF4-FFF2-40B4-BE49-F238E27FC236}">
                  <a16:creationId xmlns:a16="http://schemas.microsoft.com/office/drawing/2014/main" id="{2ACFB152-13F8-1A48-A7E8-D88EA3C92FFC}"/>
                </a:ext>
              </a:extLst>
            </p:cNvPr>
            <p:cNvSpPr>
              <a:spLocks noChangeShapeType="1"/>
            </p:cNvSpPr>
            <p:nvPr/>
          </p:nvSpPr>
          <p:spPr bwMode="auto">
            <a:xfrm>
              <a:off x="4160" y="3188"/>
              <a:ext cx="0" cy="17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0724" name="Line 86">
              <a:extLst>
                <a:ext uri="{FF2B5EF4-FFF2-40B4-BE49-F238E27FC236}">
                  <a16:creationId xmlns:a16="http://schemas.microsoft.com/office/drawing/2014/main" id="{6193F087-705B-624C-8349-68C4A1E9D11A}"/>
                </a:ext>
              </a:extLst>
            </p:cNvPr>
            <p:cNvSpPr>
              <a:spLocks noChangeShapeType="1"/>
            </p:cNvSpPr>
            <p:nvPr/>
          </p:nvSpPr>
          <p:spPr bwMode="auto">
            <a:xfrm>
              <a:off x="3652" y="3368"/>
              <a:ext cx="1512" cy="0"/>
            </a:xfrm>
            <a:prstGeom prst="line">
              <a:avLst/>
            </a:prstGeom>
            <a:noFill/>
            <a:ln w="1270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0725" name="Oval 90">
              <a:extLst>
                <a:ext uri="{FF2B5EF4-FFF2-40B4-BE49-F238E27FC236}">
                  <a16:creationId xmlns:a16="http://schemas.microsoft.com/office/drawing/2014/main" id="{57072B15-8E56-7241-ABCD-322B4BCBD5A9}"/>
                </a:ext>
              </a:extLst>
            </p:cNvPr>
            <p:cNvSpPr>
              <a:spLocks noChangeArrowheads="1"/>
            </p:cNvSpPr>
            <p:nvPr/>
          </p:nvSpPr>
          <p:spPr bwMode="auto">
            <a:xfrm>
              <a:off x="4142" y="3350"/>
              <a:ext cx="32" cy="32"/>
            </a:xfrm>
            <a:prstGeom prst="ellipse">
              <a:avLst/>
            </a:prstGeom>
            <a:solidFill>
              <a:srgbClr val="000000"/>
            </a:solidFill>
            <a:ln w="12700">
              <a:solidFill>
                <a:srgbClr val="000000"/>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70726" name="Rectangle 93">
              <a:extLst>
                <a:ext uri="{FF2B5EF4-FFF2-40B4-BE49-F238E27FC236}">
                  <a16:creationId xmlns:a16="http://schemas.microsoft.com/office/drawing/2014/main" id="{50499E88-F441-274E-87AD-3E22A1158DC8}"/>
                </a:ext>
              </a:extLst>
            </p:cNvPr>
            <p:cNvSpPr>
              <a:spLocks noChangeArrowheads="1"/>
            </p:cNvSpPr>
            <p:nvPr/>
          </p:nvSpPr>
          <p:spPr bwMode="auto">
            <a:xfrm>
              <a:off x="4832" y="3200"/>
              <a:ext cx="64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CLEAR</a:t>
              </a:r>
            </a:p>
          </p:txBody>
        </p:sp>
        <p:grpSp>
          <p:nvGrpSpPr>
            <p:cNvPr id="70727" name="Group 106">
              <a:extLst>
                <a:ext uri="{FF2B5EF4-FFF2-40B4-BE49-F238E27FC236}">
                  <a16:creationId xmlns:a16="http://schemas.microsoft.com/office/drawing/2014/main" id="{B16D2A86-3AF7-9843-AF53-C3EA251F4559}"/>
                </a:ext>
              </a:extLst>
            </p:cNvPr>
            <p:cNvGrpSpPr>
              <a:grpSpLocks/>
            </p:cNvGrpSpPr>
            <p:nvPr/>
          </p:nvGrpSpPr>
          <p:grpSpPr bwMode="auto">
            <a:xfrm>
              <a:off x="4100" y="2868"/>
              <a:ext cx="200" cy="320"/>
              <a:chOff x="4100" y="2868"/>
              <a:chExt cx="200" cy="320"/>
            </a:xfrm>
          </p:grpSpPr>
          <p:grpSp>
            <p:nvGrpSpPr>
              <p:cNvPr id="70728" name="Group 103">
                <a:extLst>
                  <a:ext uri="{FF2B5EF4-FFF2-40B4-BE49-F238E27FC236}">
                    <a16:creationId xmlns:a16="http://schemas.microsoft.com/office/drawing/2014/main" id="{E4FB4215-9463-DB4F-9ACE-BACCD7874B88}"/>
                  </a:ext>
                </a:extLst>
              </p:cNvPr>
              <p:cNvGrpSpPr>
                <a:grpSpLocks/>
              </p:cNvGrpSpPr>
              <p:nvPr/>
            </p:nvGrpSpPr>
            <p:grpSpPr bwMode="auto">
              <a:xfrm>
                <a:off x="4100" y="2869"/>
                <a:ext cx="200" cy="319"/>
                <a:chOff x="4100" y="2869"/>
                <a:chExt cx="200" cy="319"/>
              </a:xfrm>
            </p:grpSpPr>
            <p:sp>
              <p:nvSpPr>
                <p:cNvPr id="70730" name="Line 49">
                  <a:extLst>
                    <a:ext uri="{FF2B5EF4-FFF2-40B4-BE49-F238E27FC236}">
                      <a16:creationId xmlns:a16="http://schemas.microsoft.com/office/drawing/2014/main" id="{82AB6297-0DE1-784B-9206-B1BA9C8BB380}"/>
                    </a:ext>
                  </a:extLst>
                </p:cNvPr>
                <p:cNvSpPr>
                  <a:spLocks noChangeShapeType="1"/>
                </p:cNvSpPr>
                <p:nvPr/>
              </p:nvSpPr>
              <p:spPr bwMode="auto">
                <a:xfrm flipV="1">
                  <a:off x="4104" y="2956"/>
                  <a:ext cx="0" cy="2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0731" name="Line 50">
                  <a:extLst>
                    <a:ext uri="{FF2B5EF4-FFF2-40B4-BE49-F238E27FC236}">
                      <a16:creationId xmlns:a16="http://schemas.microsoft.com/office/drawing/2014/main" id="{526D985C-685E-D240-AF09-89558C02A8FA}"/>
                    </a:ext>
                  </a:extLst>
                </p:cNvPr>
                <p:cNvSpPr>
                  <a:spLocks noChangeShapeType="1"/>
                </p:cNvSpPr>
                <p:nvPr/>
              </p:nvSpPr>
              <p:spPr bwMode="auto">
                <a:xfrm flipV="1">
                  <a:off x="4296" y="2948"/>
                  <a:ext cx="0" cy="20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0732" name="Line 51">
                  <a:extLst>
                    <a:ext uri="{FF2B5EF4-FFF2-40B4-BE49-F238E27FC236}">
                      <a16:creationId xmlns:a16="http://schemas.microsoft.com/office/drawing/2014/main" id="{86C4F324-50CE-4345-B520-660A1B23B178}"/>
                    </a:ext>
                  </a:extLst>
                </p:cNvPr>
                <p:cNvSpPr>
                  <a:spLocks noChangeShapeType="1"/>
                </p:cNvSpPr>
                <p:nvPr/>
              </p:nvSpPr>
              <p:spPr bwMode="auto">
                <a:xfrm flipH="1">
                  <a:off x="4100" y="3152"/>
                  <a:ext cx="20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0733" name="Arc 52">
                  <a:extLst>
                    <a:ext uri="{FF2B5EF4-FFF2-40B4-BE49-F238E27FC236}">
                      <a16:creationId xmlns:a16="http://schemas.microsoft.com/office/drawing/2014/main" id="{8AE5F608-8303-2D49-A02C-C2339981C391}"/>
                    </a:ext>
                  </a:extLst>
                </p:cNvPr>
                <p:cNvSpPr>
                  <a:spLocks/>
                </p:cNvSpPr>
                <p:nvPr/>
              </p:nvSpPr>
              <p:spPr bwMode="auto">
                <a:xfrm>
                  <a:off x="4113" y="2873"/>
                  <a:ext cx="96" cy="88"/>
                </a:xfrm>
                <a:custGeom>
                  <a:avLst/>
                  <a:gdLst>
                    <a:gd name="T0" fmla="*/ 0 w 21600"/>
                    <a:gd name="T1" fmla="*/ 0 h 21599"/>
                    <a:gd name="T2" fmla="*/ 0 w 21600"/>
                    <a:gd name="T3" fmla="*/ 0 h 21599"/>
                    <a:gd name="T4" fmla="*/ 0 w 21600"/>
                    <a:gd name="T5" fmla="*/ 0 h 21599"/>
                    <a:gd name="T6" fmla="*/ 0 60000 65536"/>
                    <a:gd name="T7" fmla="*/ 0 60000 65536"/>
                    <a:gd name="T8" fmla="*/ 0 60000 65536"/>
                    <a:gd name="T9" fmla="*/ 0 w 21600"/>
                    <a:gd name="T10" fmla="*/ 0 h 21599"/>
                    <a:gd name="T11" fmla="*/ 21600 w 21600"/>
                    <a:gd name="T12" fmla="*/ 21599 h 21599"/>
                  </a:gdLst>
                  <a:ahLst/>
                  <a:cxnLst>
                    <a:cxn ang="T6">
                      <a:pos x="T0" y="T1"/>
                    </a:cxn>
                    <a:cxn ang="T7">
                      <a:pos x="T2" y="T3"/>
                    </a:cxn>
                    <a:cxn ang="T8">
                      <a:pos x="T4" y="T5"/>
                    </a:cxn>
                  </a:cxnLst>
                  <a:rect l="T9" t="T10" r="T11" b="T12"/>
                  <a:pathLst>
                    <a:path w="21600" h="21599" fill="none" extrusionOk="0">
                      <a:moveTo>
                        <a:pt x="0" y="21599"/>
                      </a:moveTo>
                      <a:cubicBezTo>
                        <a:pt x="0" y="9757"/>
                        <a:pt x="9534" y="123"/>
                        <a:pt x="21375" y="0"/>
                      </a:cubicBezTo>
                    </a:path>
                    <a:path w="21600" h="21599" stroke="0" extrusionOk="0">
                      <a:moveTo>
                        <a:pt x="0" y="21599"/>
                      </a:moveTo>
                      <a:cubicBezTo>
                        <a:pt x="0" y="9757"/>
                        <a:pt x="9534" y="123"/>
                        <a:pt x="21375" y="0"/>
                      </a:cubicBezTo>
                      <a:lnTo>
                        <a:pt x="21600" y="21599"/>
                      </a:lnTo>
                      <a:lnTo>
                        <a:pt x="0" y="21599"/>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70734" name="Arc 53">
                  <a:extLst>
                    <a:ext uri="{FF2B5EF4-FFF2-40B4-BE49-F238E27FC236}">
                      <a16:creationId xmlns:a16="http://schemas.microsoft.com/office/drawing/2014/main" id="{C7FCE526-43EC-1342-8B1D-B2EB634BA4FE}"/>
                    </a:ext>
                  </a:extLst>
                </p:cNvPr>
                <p:cNvSpPr>
                  <a:spLocks/>
                </p:cNvSpPr>
                <p:nvPr/>
              </p:nvSpPr>
              <p:spPr bwMode="auto">
                <a:xfrm>
                  <a:off x="4103" y="2869"/>
                  <a:ext cx="100" cy="92"/>
                </a:xfrm>
                <a:custGeom>
                  <a:avLst/>
                  <a:gdLst>
                    <a:gd name="T0" fmla="*/ 0 w 21600"/>
                    <a:gd name="T1" fmla="*/ 0 h 21599"/>
                    <a:gd name="T2" fmla="*/ 0 w 21600"/>
                    <a:gd name="T3" fmla="*/ 0 h 21599"/>
                    <a:gd name="T4" fmla="*/ 0 w 21600"/>
                    <a:gd name="T5" fmla="*/ 0 h 21599"/>
                    <a:gd name="T6" fmla="*/ 0 60000 65536"/>
                    <a:gd name="T7" fmla="*/ 0 60000 65536"/>
                    <a:gd name="T8" fmla="*/ 0 60000 65536"/>
                    <a:gd name="T9" fmla="*/ 0 w 21600"/>
                    <a:gd name="T10" fmla="*/ 0 h 21599"/>
                    <a:gd name="T11" fmla="*/ 21600 w 21600"/>
                    <a:gd name="T12" fmla="*/ 21599 h 21599"/>
                  </a:gdLst>
                  <a:ahLst/>
                  <a:cxnLst>
                    <a:cxn ang="T6">
                      <a:pos x="T0" y="T1"/>
                    </a:cxn>
                    <a:cxn ang="T7">
                      <a:pos x="T2" y="T3"/>
                    </a:cxn>
                    <a:cxn ang="T8">
                      <a:pos x="T4" y="T5"/>
                    </a:cxn>
                  </a:cxnLst>
                  <a:rect l="T9" t="T10" r="T11" b="T12"/>
                  <a:pathLst>
                    <a:path w="21600" h="21599" fill="none" extrusionOk="0">
                      <a:moveTo>
                        <a:pt x="0" y="21599"/>
                      </a:moveTo>
                      <a:cubicBezTo>
                        <a:pt x="0" y="9753"/>
                        <a:pt x="9539" y="118"/>
                        <a:pt x="21384" y="0"/>
                      </a:cubicBezTo>
                    </a:path>
                    <a:path w="21600" h="21599" stroke="0" extrusionOk="0">
                      <a:moveTo>
                        <a:pt x="0" y="21599"/>
                      </a:moveTo>
                      <a:cubicBezTo>
                        <a:pt x="0" y="9753"/>
                        <a:pt x="9539" y="118"/>
                        <a:pt x="21384" y="0"/>
                      </a:cubicBezTo>
                      <a:lnTo>
                        <a:pt x="21600" y="21599"/>
                      </a:lnTo>
                      <a:lnTo>
                        <a:pt x="0" y="21599"/>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70735" name="Arc 54">
                  <a:extLst>
                    <a:ext uri="{FF2B5EF4-FFF2-40B4-BE49-F238E27FC236}">
                      <a16:creationId xmlns:a16="http://schemas.microsoft.com/office/drawing/2014/main" id="{C88E0CBC-ACA0-6E4C-B625-963694C22CC7}"/>
                    </a:ext>
                  </a:extLst>
                </p:cNvPr>
                <p:cNvSpPr>
                  <a:spLocks/>
                </p:cNvSpPr>
                <p:nvPr/>
              </p:nvSpPr>
              <p:spPr bwMode="auto">
                <a:xfrm>
                  <a:off x="4194" y="2873"/>
                  <a:ext cx="96" cy="8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70736" name="Arc 55">
                  <a:extLst>
                    <a:ext uri="{FF2B5EF4-FFF2-40B4-BE49-F238E27FC236}">
                      <a16:creationId xmlns:a16="http://schemas.microsoft.com/office/drawing/2014/main" id="{207FBB60-BC49-A948-933E-AC5A9144E861}"/>
                    </a:ext>
                  </a:extLst>
                </p:cNvPr>
                <p:cNvSpPr>
                  <a:spLocks/>
                </p:cNvSpPr>
                <p:nvPr/>
              </p:nvSpPr>
              <p:spPr bwMode="auto">
                <a:xfrm>
                  <a:off x="4194" y="2869"/>
                  <a:ext cx="100" cy="9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70737" name="Oval 56">
                  <a:extLst>
                    <a:ext uri="{FF2B5EF4-FFF2-40B4-BE49-F238E27FC236}">
                      <a16:creationId xmlns:a16="http://schemas.microsoft.com/office/drawing/2014/main" id="{C4DD7548-5FED-0340-A427-6F9332DA85BC}"/>
                    </a:ext>
                  </a:extLst>
                </p:cNvPr>
                <p:cNvSpPr>
                  <a:spLocks noChangeArrowheads="1"/>
                </p:cNvSpPr>
                <p:nvPr/>
              </p:nvSpPr>
              <p:spPr bwMode="auto">
                <a:xfrm>
                  <a:off x="4148" y="3156"/>
                  <a:ext cx="32" cy="32"/>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grpSp>
          <p:sp>
            <p:nvSpPr>
              <p:cNvPr id="70729" name="Line 105">
                <a:extLst>
                  <a:ext uri="{FF2B5EF4-FFF2-40B4-BE49-F238E27FC236}">
                    <a16:creationId xmlns:a16="http://schemas.microsoft.com/office/drawing/2014/main" id="{C2AAE276-FD71-5C4F-90C2-93E417D96DA8}"/>
                  </a:ext>
                </a:extLst>
              </p:cNvPr>
              <p:cNvSpPr>
                <a:spLocks noChangeShapeType="1"/>
              </p:cNvSpPr>
              <p:nvPr/>
            </p:nvSpPr>
            <p:spPr bwMode="auto">
              <a:xfrm>
                <a:off x="4200" y="2868"/>
                <a:ext cx="42" cy="282"/>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a:lstStyle/>
              <a:p>
                <a:endParaRPr lang="ko-KR" altLang="en-US"/>
              </a:p>
            </p:txBody>
          </p:sp>
        </p:grpSp>
      </p:grpSp>
      <p:sp>
        <p:nvSpPr>
          <p:cNvPr id="70713" name="Line 116">
            <a:extLst>
              <a:ext uri="{FF2B5EF4-FFF2-40B4-BE49-F238E27FC236}">
                <a16:creationId xmlns:a16="http://schemas.microsoft.com/office/drawing/2014/main" id="{F29E7CE6-D4B7-3542-9D0F-265DC079C264}"/>
              </a:ext>
            </a:extLst>
          </p:cNvPr>
          <p:cNvSpPr>
            <a:spLocks noChangeShapeType="1"/>
          </p:cNvSpPr>
          <p:nvPr/>
        </p:nvSpPr>
        <p:spPr bwMode="auto">
          <a:xfrm>
            <a:off x="4951413" y="1108075"/>
            <a:ext cx="413861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70714" name="Line 117">
            <a:extLst>
              <a:ext uri="{FF2B5EF4-FFF2-40B4-BE49-F238E27FC236}">
                <a16:creationId xmlns:a16="http://schemas.microsoft.com/office/drawing/2014/main" id="{61CC26A2-364F-D644-AAF3-7C0B436E8FDC}"/>
              </a:ext>
            </a:extLst>
          </p:cNvPr>
          <p:cNvSpPr>
            <a:spLocks noChangeShapeType="1"/>
          </p:cNvSpPr>
          <p:nvPr/>
        </p:nvSpPr>
        <p:spPr bwMode="auto">
          <a:xfrm>
            <a:off x="6323013" y="879475"/>
            <a:ext cx="0" cy="13525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ko-KR" altLang="en-US"/>
          </a:p>
        </p:txBody>
      </p:sp>
      <p:sp>
        <p:nvSpPr>
          <p:cNvPr id="70715" name="Text Box 118">
            <a:extLst>
              <a:ext uri="{FF2B5EF4-FFF2-40B4-BE49-F238E27FC236}">
                <a16:creationId xmlns:a16="http://schemas.microsoft.com/office/drawing/2014/main" id="{2F90C458-0F90-EA45-9C2A-CF8A5DD467E2}"/>
              </a:ext>
            </a:extLst>
          </p:cNvPr>
          <p:cNvSpPr txBox="1">
            <a:spLocks noChangeArrowheads="1"/>
          </p:cNvSpPr>
          <p:nvPr/>
        </p:nvSpPr>
        <p:spPr bwMode="auto">
          <a:xfrm>
            <a:off x="-7938" y="5781675"/>
            <a:ext cx="9271001" cy="1200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a:solidFill>
                  <a:srgbClr val="009900"/>
                </a:solidFill>
                <a:latin typeface="Times New Roman" panose="02020603050405020304" pitchFamily="18" charset="0"/>
                <a:ea typeface="굴림" panose="020B0600000101010101" pitchFamily="34" charset="-127"/>
              </a:rPr>
              <a:t>Each memory module (that stores 1 bit) should be able to perform 5 functions.  Note that there are multiple incoming lines and one of them should be selected. This should ring the bell. It will be convenient to use a MUX. Blue wires are about control while black wires are data paths. Here, clear, S1 and S0 are depicted by a single wire for simplicity. </a:t>
            </a:r>
            <a:endParaRPr lang="en-US" altLang="ko-KR">
              <a:ea typeface="굴림" panose="020B0600000101010101" pitchFamily="34" charset="-127"/>
            </a:endParaRPr>
          </a:p>
        </p:txBody>
      </p:sp>
      <p:sp>
        <p:nvSpPr>
          <p:cNvPr id="70716" name="Freeform 120">
            <a:extLst>
              <a:ext uri="{FF2B5EF4-FFF2-40B4-BE49-F238E27FC236}">
                <a16:creationId xmlns:a16="http://schemas.microsoft.com/office/drawing/2014/main" id="{7C04ED09-2F97-5348-BBEB-6ACE96F567FE}"/>
              </a:ext>
            </a:extLst>
          </p:cNvPr>
          <p:cNvSpPr>
            <a:spLocks/>
          </p:cNvSpPr>
          <p:nvPr/>
        </p:nvSpPr>
        <p:spPr bwMode="auto">
          <a:xfrm>
            <a:off x="3862388" y="3533775"/>
            <a:ext cx="1117600" cy="647700"/>
          </a:xfrm>
          <a:custGeom>
            <a:avLst/>
            <a:gdLst>
              <a:gd name="T0" fmla="*/ 2147483646 w 725"/>
              <a:gd name="T1" fmla="*/ 2147483646 h 656"/>
              <a:gd name="T2" fmla="*/ 2147483646 w 725"/>
              <a:gd name="T3" fmla="*/ 2147483646 h 656"/>
              <a:gd name="T4" fmla="*/ 2147483646 w 725"/>
              <a:gd name="T5" fmla="*/ 2147483646 h 656"/>
              <a:gd name="T6" fmla="*/ 2147483646 w 725"/>
              <a:gd name="T7" fmla="*/ 2147483646 h 656"/>
              <a:gd name="T8" fmla="*/ 2147483646 w 725"/>
              <a:gd name="T9" fmla="*/ 2147483646 h 656"/>
              <a:gd name="T10" fmla="*/ 2147483646 w 725"/>
              <a:gd name="T11" fmla="*/ 2147483646 h 656"/>
              <a:gd name="T12" fmla="*/ 2147483646 w 725"/>
              <a:gd name="T13" fmla="*/ 2147483646 h 656"/>
              <a:gd name="T14" fmla="*/ 2147483646 w 725"/>
              <a:gd name="T15" fmla="*/ 2147483646 h 656"/>
              <a:gd name="T16" fmla="*/ 2147483646 w 725"/>
              <a:gd name="T17" fmla="*/ 2147483646 h 656"/>
              <a:gd name="T18" fmla="*/ 2147483646 w 725"/>
              <a:gd name="T19" fmla="*/ 2147483646 h 656"/>
              <a:gd name="T20" fmla="*/ 2147483646 w 725"/>
              <a:gd name="T21" fmla="*/ 2147483646 h 656"/>
              <a:gd name="T22" fmla="*/ 2147483646 w 725"/>
              <a:gd name="T23" fmla="*/ 2147483646 h 656"/>
              <a:gd name="T24" fmla="*/ 2147483646 w 725"/>
              <a:gd name="T25" fmla="*/ 2147483646 h 656"/>
              <a:gd name="T26" fmla="*/ 2147483646 w 725"/>
              <a:gd name="T27" fmla="*/ 2147483646 h 656"/>
              <a:gd name="T28" fmla="*/ 2147483646 w 725"/>
              <a:gd name="T29" fmla="*/ 2147483646 h 656"/>
              <a:gd name="T30" fmla="*/ 2147483646 w 725"/>
              <a:gd name="T31" fmla="*/ 2147483646 h 656"/>
              <a:gd name="T32" fmla="*/ 2147483646 w 725"/>
              <a:gd name="T33" fmla="*/ 2147483646 h 656"/>
              <a:gd name="T34" fmla="*/ 2147483646 w 725"/>
              <a:gd name="T35" fmla="*/ 2147483646 h 656"/>
              <a:gd name="T36" fmla="*/ 2147483646 w 725"/>
              <a:gd name="T37" fmla="*/ 2147483646 h 656"/>
              <a:gd name="T38" fmla="*/ 2147483646 w 725"/>
              <a:gd name="T39" fmla="*/ 0 h 656"/>
              <a:gd name="T40" fmla="*/ 2147483646 w 725"/>
              <a:gd name="T41" fmla="*/ 2147483646 h 656"/>
              <a:gd name="T42" fmla="*/ 2147483646 w 725"/>
              <a:gd name="T43" fmla="*/ 2147483646 h 656"/>
              <a:gd name="T44" fmla="*/ 2147483646 w 725"/>
              <a:gd name="T45" fmla="*/ 2147483646 h 656"/>
              <a:gd name="T46" fmla="*/ 0 w 725"/>
              <a:gd name="T47" fmla="*/ 2147483646 h 656"/>
              <a:gd name="T48" fmla="*/ 0 w 725"/>
              <a:gd name="T49" fmla="*/ 2147483646 h 656"/>
              <a:gd name="T50" fmla="*/ 0 w 725"/>
              <a:gd name="T51" fmla="*/ 2147483646 h 656"/>
              <a:gd name="T52" fmla="*/ 2147483646 w 725"/>
              <a:gd name="T53" fmla="*/ 2147483646 h 656"/>
              <a:gd name="T54" fmla="*/ 2147483646 w 725"/>
              <a:gd name="T55" fmla="*/ 2147483646 h 656"/>
              <a:gd name="T56" fmla="*/ 2147483646 w 725"/>
              <a:gd name="T57" fmla="*/ 2147483646 h 656"/>
              <a:gd name="T58" fmla="*/ 2147483646 w 725"/>
              <a:gd name="T59" fmla="*/ 2147483646 h 656"/>
              <a:gd name="T60" fmla="*/ 2147483646 w 725"/>
              <a:gd name="T61" fmla="*/ 2147483646 h 656"/>
              <a:gd name="T62" fmla="*/ 2147483646 w 725"/>
              <a:gd name="T63" fmla="*/ 2147483646 h 656"/>
              <a:gd name="T64" fmla="*/ 2147483646 w 725"/>
              <a:gd name="T65" fmla="*/ 2147483646 h 656"/>
              <a:gd name="T66" fmla="*/ 2147483646 w 725"/>
              <a:gd name="T67" fmla="*/ 2147483646 h 656"/>
              <a:gd name="T68" fmla="*/ 2147483646 w 725"/>
              <a:gd name="T69" fmla="*/ 2147483646 h 656"/>
              <a:gd name="T70" fmla="*/ 2147483646 w 725"/>
              <a:gd name="T71" fmla="*/ 2147483646 h 656"/>
              <a:gd name="T72" fmla="*/ 2147483646 w 725"/>
              <a:gd name="T73" fmla="*/ 2147483646 h 656"/>
              <a:gd name="T74" fmla="*/ 2147483646 w 725"/>
              <a:gd name="T75" fmla="*/ 2147483646 h 656"/>
              <a:gd name="T76" fmla="*/ 2147483646 w 725"/>
              <a:gd name="T77" fmla="*/ 2147483646 h 656"/>
              <a:gd name="T78" fmla="*/ 2147483646 w 725"/>
              <a:gd name="T79" fmla="*/ 2147483646 h 656"/>
              <a:gd name="T80" fmla="*/ 2147483646 w 725"/>
              <a:gd name="T81" fmla="*/ 2147483646 h 656"/>
              <a:gd name="T82" fmla="*/ 2147483646 w 725"/>
              <a:gd name="T83" fmla="*/ 2147483646 h 656"/>
              <a:gd name="T84" fmla="*/ 2147483646 w 725"/>
              <a:gd name="T85" fmla="*/ 2147483646 h 656"/>
              <a:gd name="T86" fmla="*/ 2147483646 w 725"/>
              <a:gd name="T87" fmla="*/ 2147483646 h 656"/>
              <a:gd name="T88" fmla="*/ 2147483646 w 725"/>
              <a:gd name="T89" fmla="*/ 2147483646 h 656"/>
              <a:gd name="T90" fmla="*/ 2147483646 w 725"/>
              <a:gd name="T91" fmla="*/ 2147483646 h 656"/>
              <a:gd name="T92" fmla="*/ 2147483646 w 725"/>
              <a:gd name="T93" fmla="*/ 2147483646 h 65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25" h="656">
                <a:moveTo>
                  <a:pt x="490" y="120"/>
                </a:moveTo>
                <a:lnTo>
                  <a:pt x="490" y="253"/>
                </a:lnTo>
                <a:lnTo>
                  <a:pt x="183" y="253"/>
                </a:lnTo>
                <a:lnTo>
                  <a:pt x="165" y="252"/>
                </a:lnTo>
                <a:lnTo>
                  <a:pt x="150" y="248"/>
                </a:lnTo>
                <a:lnTo>
                  <a:pt x="136" y="241"/>
                </a:lnTo>
                <a:lnTo>
                  <a:pt x="122" y="232"/>
                </a:lnTo>
                <a:lnTo>
                  <a:pt x="108" y="220"/>
                </a:lnTo>
                <a:lnTo>
                  <a:pt x="94" y="207"/>
                </a:lnTo>
                <a:lnTo>
                  <a:pt x="81" y="190"/>
                </a:lnTo>
                <a:lnTo>
                  <a:pt x="71" y="174"/>
                </a:lnTo>
                <a:lnTo>
                  <a:pt x="62" y="157"/>
                </a:lnTo>
                <a:lnTo>
                  <a:pt x="54" y="140"/>
                </a:lnTo>
                <a:lnTo>
                  <a:pt x="46" y="121"/>
                </a:lnTo>
                <a:lnTo>
                  <a:pt x="39" y="103"/>
                </a:lnTo>
                <a:lnTo>
                  <a:pt x="33" y="84"/>
                </a:lnTo>
                <a:lnTo>
                  <a:pt x="27" y="64"/>
                </a:lnTo>
                <a:lnTo>
                  <a:pt x="21" y="44"/>
                </a:lnTo>
                <a:lnTo>
                  <a:pt x="17" y="25"/>
                </a:lnTo>
                <a:lnTo>
                  <a:pt x="12" y="0"/>
                </a:lnTo>
                <a:lnTo>
                  <a:pt x="7" y="23"/>
                </a:lnTo>
                <a:lnTo>
                  <a:pt x="3" y="42"/>
                </a:lnTo>
                <a:lnTo>
                  <a:pt x="1" y="65"/>
                </a:lnTo>
                <a:lnTo>
                  <a:pt x="0" y="91"/>
                </a:lnTo>
                <a:lnTo>
                  <a:pt x="0" y="114"/>
                </a:lnTo>
                <a:lnTo>
                  <a:pt x="0" y="143"/>
                </a:lnTo>
                <a:lnTo>
                  <a:pt x="2" y="174"/>
                </a:lnTo>
                <a:lnTo>
                  <a:pt x="3" y="203"/>
                </a:lnTo>
                <a:lnTo>
                  <a:pt x="7" y="232"/>
                </a:lnTo>
                <a:lnTo>
                  <a:pt x="12" y="262"/>
                </a:lnTo>
                <a:lnTo>
                  <a:pt x="18" y="290"/>
                </a:lnTo>
                <a:lnTo>
                  <a:pt x="27" y="317"/>
                </a:lnTo>
                <a:lnTo>
                  <a:pt x="38" y="348"/>
                </a:lnTo>
                <a:lnTo>
                  <a:pt x="47" y="372"/>
                </a:lnTo>
                <a:lnTo>
                  <a:pt x="60" y="401"/>
                </a:lnTo>
                <a:lnTo>
                  <a:pt x="76" y="429"/>
                </a:lnTo>
                <a:lnTo>
                  <a:pt x="89" y="451"/>
                </a:lnTo>
                <a:lnTo>
                  <a:pt x="107" y="474"/>
                </a:lnTo>
                <a:lnTo>
                  <a:pt x="124" y="491"/>
                </a:lnTo>
                <a:lnTo>
                  <a:pt x="142" y="504"/>
                </a:lnTo>
                <a:lnTo>
                  <a:pt x="167" y="513"/>
                </a:lnTo>
                <a:lnTo>
                  <a:pt x="187" y="515"/>
                </a:lnTo>
                <a:lnTo>
                  <a:pt x="207" y="515"/>
                </a:lnTo>
                <a:lnTo>
                  <a:pt x="490" y="515"/>
                </a:lnTo>
                <a:lnTo>
                  <a:pt x="490" y="655"/>
                </a:lnTo>
                <a:lnTo>
                  <a:pt x="724" y="388"/>
                </a:lnTo>
                <a:lnTo>
                  <a:pt x="490" y="120"/>
                </a:lnTo>
              </a:path>
            </a:pathLst>
          </a:custGeom>
          <a:gradFill rotWithShape="0">
            <a:gsLst>
              <a:gs pos="0">
                <a:srgbClr val="7C081D"/>
              </a:gs>
              <a:gs pos="100000">
                <a:srgbClr val="CF0E30"/>
              </a:gs>
            </a:gsLst>
            <a:lin ang="0" scaled="1"/>
          </a:gradFill>
          <a:ln w="12700" cap="rnd" cmpd="sng">
            <a:solidFill>
              <a:srgbClr val="000000"/>
            </a:solidFill>
            <a:prstDash val="solid"/>
            <a:round/>
            <a:headEnd type="none" w="med" len="med"/>
            <a:tailEnd type="none" w="med" len="med"/>
          </a:ln>
          <a:effectLst>
            <a:outerShdw dist="107763" dir="2700000" algn="ctr" rotWithShape="0">
              <a:srgbClr val="DBDBDB"/>
            </a:outerShdw>
          </a:effectLst>
        </p:spPr>
        <p:txBody>
          <a:bodyPr/>
          <a:lstStyle/>
          <a:p>
            <a:endParaRPr lang="ko-KR" altLang="en-US"/>
          </a:p>
        </p:txBody>
      </p:sp>
      <p:sp>
        <p:nvSpPr>
          <p:cNvPr id="70717" name="Line 121">
            <a:extLst>
              <a:ext uri="{FF2B5EF4-FFF2-40B4-BE49-F238E27FC236}">
                <a16:creationId xmlns:a16="http://schemas.microsoft.com/office/drawing/2014/main" id="{F5CF7FC9-47AF-BE40-A0B0-59BDED30FE4A}"/>
              </a:ext>
            </a:extLst>
          </p:cNvPr>
          <p:cNvSpPr>
            <a:spLocks noChangeShapeType="1"/>
          </p:cNvSpPr>
          <p:nvPr/>
        </p:nvSpPr>
        <p:spPr bwMode="auto">
          <a:xfrm flipV="1">
            <a:off x="5938838" y="2452688"/>
            <a:ext cx="0" cy="26193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ko-KR" altLang="en-US"/>
          </a:p>
        </p:txBody>
      </p:sp>
      <p:sp>
        <p:nvSpPr>
          <p:cNvPr id="70718" name="Oval 122">
            <a:extLst>
              <a:ext uri="{FF2B5EF4-FFF2-40B4-BE49-F238E27FC236}">
                <a16:creationId xmlns:a16="http://schemas.microsoft.com/office/drawing/2014/main" id="{AD8166FB-7FCD-914C-BC03-20D3C727B8EF}"/>
              </a:ext>
            </a:extLst>
          </p:cNvPr>
          <p:cNvSpPr>
            <a:spLocks noChangeArrowheads="1"/>
          </p:cNvSpPr>
          <p:nvPr/>
        </p:nvSpPr>
        <p:spPr bwMode="auto">
          <a:xfrm>
            <a:off x="5913438" y="2682875"/>
            <a:ext cx="50800" cy="50800"/>
          </a:xfrm>
          <a:prstGeom prst="ellipse">
            <a:avLst/>
          </a:prstGeom>
          <a:solidFill>
            <a:srgbClr val="000000"/>
          </a:solidFill>
          <a:ln w="12700">
            <a:solidFill>
              <a:srgbClr val="000000"/>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70719" name="Oval 123">
            <a:extLst>
              <a:ext uri="{FF2B5EF4-FFF2-40B4-BE49-F238E27FC236}">
                <a16:creationId xmlns:a16="http://schemas.microsoft.com/office/drawing/2014/main" id="{F4256882-40CD-1248-9258-4594E1092974}"/>
              </a:ext>
            </a:extLst>
          </p:cNvPr>
          <p:cNvSpPr>
            <a:spLocks noChangeArrowheads="1"/>
          </p:cNvSpPr>
          <p:nvPr/>
        </p:nvSpPr>
        <p:spPr bwMode="auto">
          <a:xfrm>
            <a:off x="6407150" y="2700338"/>
            <a:ext cx="50800" cy="50800"/>
          </a:xfrm>
          <a:prstGeom prst="ellipse">
            <a:avLst/>
          </a:prstGeom>
          <a:solidFill>
            <a:srgbClr val="000000"/>
          </a:solidFill>
          <a:ln w="12700">
            <a:solidFill>
              <a:srgbClr val="000000"/>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70720" name="Text Box 124">
            <a:extLst>
              <a:ext uri="{FF2B5EF4-FFF2-40B4-BE49-F238E27FC236}">
                <a16:creationId xmlns:a16="http://schemas.microsoft.com/office/drawing/2014/main" id="{FBB32FD4-C130-5B4C-8309-F3401BCF8693}"/>
              </a:ext>
            </a:extLst>
          </p:cNvPr>
          <p:cNvSpPr txBox="1">
            <a:spLocks noChangeArrowheads="1"/>
          </p:cNvSpPr>
          <p:nvPr/>
        </p:nvSpPr>
        <p:spPr bwMode="auto">
          <a:xfrm>
            <a:off x="55563" y="3822700"/>
            <a:ext cx="577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0000FF"/>
                </a:solidFill>
                <a:ea typeface="굴림" panose="020B0600000101010101" pitchFamily="34" charset="-127"/>
              </a:rPr>
              <a:t>CLK</a:t>
            </a:r>
          </a:p>
        </p:txBody>
      </p:sp>
      <p:sp>
        <p:nvSpPr>
          <p:cNvPr id="70721" name="Line 125">
            <a:extLst>
              <a:ext uri="{FF2B5EF4-FFF2-40B4-BE49-F238E27FC236}">
                <a16:creationId xmlns:a16="http://schemas.microsoft.com/office/drawing/2014/main" id="{2D962910-FA58-6F4D-83DE-70084448EC4A}"/>
              </a:ext>
            </a:extLst>
          </p:cNvPr>
          <p:cNvSpPr>
            <a:spLocks noChangeShapeType="1"/>
          </p:cNvSpPr>
          <p:nvPr/>
        </p:nvSpPr>
        <p:spPr bwMode="auto">
          <a:xfrm flipV="1">
            <a:off x="3055938" y="3587750"/>
            <a:ext cx="192087" cy="1044575"/>
          </a:xfrm>
          <a:prstGeom prst="line">
            <a:avLst/>
          </a:prstGeom>
          <a:noFill/>
          <a:ln w="1270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ko-KR" altLang="en-US"/>
          </a:p>
        </p:txBody>
      </p:sp>
      <p:sp>
        <p:nvSpPr>
          <p:cNvPr id="70722" name="Text Box 126">
            <a:extLst>
              <a:ext uri="{FF2B5EF4-FFF2-40B4-BE49-F238E27FC236}">
                <a16:creationId xmlns:a16="http://schemas.microsoft.com/office/drawing/2014/main" id="{A091349F-DC2C-6B49-B615-E1A5E1B32D08}"/>
              </a:ext>
            </a:extLst>
          </p:cNvPr>
          <p:cNvSpPr txBox="1">
            <a:spLocks noChangeArrowheads="1"/>
          </p:cNvSpPr>
          <p:nvPr/>
        </p:nvSpPr>
        <p:spPr bwMode="auto">
          <a:xfrm>
            <a:off x="2479675" y="4611688"/>
            <a:ext cx="1416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a:solidFill>
                  <a:srgbClr val="0000FF"/>
                </a:solidFill>
                <a:ea typeface="굴림" panose="020B0600000101010101" pitchFamily="34" charset="-127"/>
              </a:rPr>
              <a:t>clear, s0, s1</a:t>
            </a:r>
          </a:p>
        </p:txBody>
      </p:sp>
    </p:spTree>
    <p:extLst>
      <p:ext uri="{BB962C8B-B14F-4D97-AF65-F5344CB8AC3E}">
        <p14:creationId xmlns:p14="http://schemas.microsoft.com/office/powerpoint/2010/main" val="1218580259"/>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C75FDE14-834B-014E-B734-0D139A1A6028}"/>
              </a:ext>
            </a:extLst>
          </p:cNvPr>
          <p:cNvSpPr>
            <a:spLocks noGrp="1" noChangeArrowheads="1"/>
          </p:cNvSpPr>
          <p:nvPr>
            <p:ph type="title"/>
          </p:nvPr>
        </p:nvSpPr>
        <p:spPr>
          <a:xfrm>
            <a:off x="1757363" y="1011238"/>
            <a:ext cx="1746250" cy="249237"/>
          </a:xfrm>
        </p:spPr>
        <p:txBody>
          <a:bodyPr/>
          <a:lstStyle/>
          <a:p>
            <a:pPr>
              <a:defRPr/>
            </a:pPr>
            <a:r>
              <a:rPr lang="en-US" altLang="ko-KR" sz="1521"/>
              <a:t>3.2.1 </a:t>
            </a:r>
            <a:r>
              <a:rPr lang="en-US" altLang="ko-KR" sz="1521" i="1"/>
              <a:t>Q-M Method</a:t>
            </a:r>
          </a:p>
        </p:txBody>
      </p:sp>
      <p:sp>
        <p:nvSpPr>
          <p:cNvPr id="53251" name="Rectangle 3">
            <a:extLst>
              <a:ext uri="{FF2B5EF4-FFF2-40B4-BE49-F238E27FC236}">
                <a16:creationId xmlns:a16="http://schemas.microsoft.com/office/drawing/2014/main" id="{9040B545-3156-4343-A991-A0D37A180DA2}"/>
              </a:ext>
            </a:extLst>
          </p:cNvPr>
          <p:cNvSpPr>
            <a:spLocks noChangeArrowheads="1"/>
          </p:cNvSpPr>
          <p:nvPr/>
        </p:nvSpPr>
        <p:spPr bwMode="auto">
          <a:xfrm>
            <a:off x="1312863" y="1344613"/>
            <a:ext cx="4230687" cy="2027237"/>
          </a:xfrm>
          <a:prstGeom prst="rect">
            <a:avLst/>
          </a:prstGeom>
          <a:noFill/>
          <a:ln w="12700">
            <a:noFill/>
            <a:miter lim="800000"/>
            <a:headEnd/>
            <a:tailEnd/>
          </a:ln>
        </p:spPr>
        <p:txBody>
          <a:bodyPr lIns="48286" tIns="19315" rIns="48286" bIns="19315">
            <a:spAutoFit/>
          </a:bodyPr>
          <a:lstStyle/>
          <a:p>
            <a:pPr marL="216078" indent="-216078" fontAlgn="auto">
              <a:lnSpc>
                <a:spcPct val="85000"/>
              </a:lnSpc>
              <a:spcBef>
                <a:spcPts val="0"/>
              </a:spcBef>
              <a:spcAft>
                <a:spcPts val="0"/>
              </a:spcAft>
              <a:defRPr/>
            </a:pPr>
            <a:r>
              <a:rPr lang="en-US" altLang="ko-KR" sz="1521" u="sng" dirty="0">
                <a:solidFill>
                  <a:srgbClr val="FC0128"/>
                </a:solidFill>
                <a:latin typeface="Arial"/>
              </a:rPr>
              <a:t>Step 1:</a:t>
            </a:r>
            <a:r>
              <a:rPr lang="en-US" altLang="ko-KR" sz="1521" u="sng" dirty="0">
                <a:solidFill>
                  <a:srgbClr val="000000"/>
                </a:solidFill>
                <a:latin typeface="Arial"/>
              </a:rPr>
              <a:t> Find all prime </a:t>
            </a:r>
            <a:r>
              <a:rPr lang="en-US" altLang="ko-KR" sz="1521" u="sng" dirty="0" err="1">
                <a:solidFill>
                  <a:srgbClr val="000000"/>
                </a:solidFill>
                <a:latin typeface="Arial"/>
              </a:rPr>
              <a:t>implicants</a:t>
            </a:r>
            <a:endParaRPr lang="en-US" altLang="ko-KR" sz="1521" u="sng" dirty="0">
              <a:solidFill>
                <a:srgbClr val="000000"/>
              </a:solidFill>
              <a:latin typeface="Arial"/>
            </a:endParaRPr>
          </a:p>
          <a:p>
            <a:pPr marL="216078" indent="-216078" fontAlgn="auto">
              <a:lnSpc>
                <a:spcPct val="85000"/>
              </a:lnSpc>
              <a:spcBef>
                <a:spcPts val="0"/>
              </a:spcBef>
              <a:spcAft>
                <a:spcPts val="0"/>
              </a:spcAft>
              <a:defRPr/>
            </a:pPr>
            <a:endParaRPr lang="en-US" altLang="ko-KR" sz="760" dirty="0">
              <a:solidFill>
                <a:srgbClr val="000000"/>
              </a:solidFill>
              <a:latin typeface="Arial"/>
            </a:endParaRPr>
          </a:p>
          <a:p>
            <a:pPr marL="216078" indent="-216078" fontAlgn="auto">
              <a:lnSpc>
                <a:spcPct val="85000"/>
              </a:lnSpc>
              <a:spcBef>
                <a:spcPts val="0"/>
              </a:spcBef>
              <a:spcAft>
                <a:spcPts val="0"/>
              </a:spcAft>
              <a:defRPr/>
            </a:pPr>
            <a:endParaRPr lang="en-US" altLang="ko-KR" sz="760" dirty="0">
              <a:solidFill>
                <a:srgbClr val="000000"/>
              </a:solidFill>
              <a:latin typeface="Arial"/>
            </a:endParaRPr>
          </a:p>
          <a:p>
            <a:pPr marL="216078" indent="-216078" fontAlgn="auto">
              <a:lnSpc>
                <a:spcPct val="85000"/>
              </a:lnSpc>
              <a:spcBef>
                <a:spcPts val="0"/>
              </a:spcBef>
              <a:spcAft>
                <a:spcPts val="0"/>
              </a:spcAft>
              <a:defRPr/>
            </a:pPr>
            <a:r>
              <a:rPr lang="en-US" altLang="ko-KR" sz="1521" dirty="0">
                <a:solidFill>
                  <a:srgbClr val="000000"/>
                </a:solidFill>
                <a:latin typeface="Arial"/>
              </a:rPr>
              <a:t>    For convenience, we divide product terms in groups according to the number of 1’s in each term</a:t>
            </a:r>
          </a:p>
          <a:p>
            <a:pPr marL="216078" indent="-216078" fontAlgn="auto">
              <a:lnSpc>
                <a:spcPct val="85000"/>
              </a:lnSpc>
              <a:spcBef>
                <a:spcPts val="0"/>
              </a:spcBef>
              <a:spcAft>
                <a:spcPts val="0"/>
              </a:spcAft>
              <a:defRPr/>
            </a:pPr>
            <a:r>
              <a:rPr lang="en-US" altLang="ko-KR" sz="1521" dirty="0">
                <a:solidFill>
                  <a:srgbClr val="000000"/>
                </a:solidFill>
                <a:latin typeface="Arial"/>
              </a:rPr>
              <a:t>       group </a:t>
            </a:r>
            <a:r>
              <a:rPr lang="en-US" altLang="ko-KR" sz="1521" i="1" dirty="0" err="1">
                <a:solidFill>
                  <a:srgbClr val="0000FF"/>
                </a:solidFill>
                <a:latin typeface="Times New Roman" pitchFamily="18" charset="0"/>
                <a:ea typeface="바탕" pitchFamily="18" charset="-127"/>
              </a:rPr>
              <a:t>i</a:t>
            </a:r>
            <a:r>
              <a:rPr lang="en-US" altLang="ko-KR" sz="1521" dirty="0">
                <a:solidFill>
                  <a:srgbClr val="000000"/>
                </a:solidFill>
                <a:latin typeface="Arial"/>
              </a:rPr>
              <a:t>: product terms with </a:t>
            </a:r>
            <a:r>
              <a:rPr lang="en-US" altLang="ko-KR" sz="1521" i="1" dirty="0" err="1">
                <a:solidFill>
                  <a:srgbClr val="0000FF"/>
                </a:solidFill>
                <a:latin typeface="Times New Roman" pitchFamily="18" charset="0"/>
              </a:rPr>
              <a:t>i</a:t>
            </a:r>
            <a:r>
              <a:rPr lang="en-US" altLang="ko-KR" sz="1521" dirty="0">
                <a:solidFill>
                  <a:srgbClr val="000000"/>
                </a:solidFill>
                <a:latin typeface="Arial"/>
              </a:rPr>
              <a:t> 1’s.</a:t>
            </a:r>
          </a:p>
          <a:p>
            <a:pPr marL="216078" indent="-216078" fontAlgn="auto">
              <a:lnSpc>
                <a:spcPct val="85000"/>
              </a:lnSpc>
              <a:spcBef>
                <a:spcPts val="0"/>
              </a:spcBef>
              <a:spcAft>
                <a:spcPts val="0"/>
              </a:spcAft>
              <a:defRPr/>
            </a:pPr>
            <a:endParaRPr lang="en-US" altLang="ko-KR" sz="1521" dirty="0">
              <a:solidFill>
                <a:srgbClr val="000000"/>
              </a:solidFill>
              <a:latin typeface="Arial"/>
            </a:endParaRPr>
          </a:p>
          <a:p>
            <a:pPr marL="216078" indent="-216078" fontAlgn="auto">
              <a:lnSpc>
                <a:spcPct val="85000"/>
              </a:lnSpc>
              <a:spcBef>
                <a:spcPts val="0"/>
              </a:spcBef>
              <a:spcAft>
                <a:spcPts val="0"/>
              </a:spcAft>
              <a:defRPr/>
            </a:pPr>
            <a:r>
              <a:rPr lang="en-US" altLang="ko-KR" sz="1521" dirty="0">
                <a:solidFill>
                  <a:srgbClr val="000000"/>
                </a:solidFill>
                <a:latin typeface="Arial"/>
              </a:rPr>
              <a:t>    Product terms in </a:t>
            </a:r>
            <a:r>
              <a:rPr lang="en-US" altLang="ko-KR" sz="1521" i="1" dirty="0">
                <a:solidFill>
                  <a:srgbClr val="000000"/>
                </a:solidFill>
                <a:latin typeface="Arial"/>
              </a:rPr>
              <a:t>group </a:t>
            </a:r>
            <a:r>
              <a:rPr lang="en-US" altLang="ko-KR" sz="1521" i="1" dirty="0" err="1">
                <a:solidFill>
                  <a:srgbClr val="0000FF"/>
                </a:solidFill>
                <a:latin typeface="Times New Roman" pitchFamily="18" charset="0"/>
                <a:cs typeface="Times New Roman" pitchFamily="18" charset="0"/>
              </a:rPr>
              <a:t>i</a:t>
            </a:r>
            <a:r>
              <a:rPr lang="en-US" altLang="ko-KR" sz="1521" dirty="0">
                <a:solidFill>
                  <a:srgbClr val="000000"/>
                </a:solidFill>
                <a:latin typeface="Arial"/>
              </a:rPr>
              <a:t> are candidates to be combined with product terms in </a:t>
            </a:r>
            <a:r>
              <a:rPr lang="en-US" altLang="ko-KR" sz="1521" i="1" dirty="0">
                <a:solidFill>
                  <a:srgbClr val="000000"/>
                </a:solidFill>
                <a:latin typeface="Arial"/>
              </a:rPr>
              <a:t>group (</a:t>
            </a:r>
            <a:r>
              <a:rPr lang="en-US" altLang="ko-KR" sz="1521" i="1" dirty="0">
                <a:solidFill>
                  <a:srgbClr val="0000FF"/>
                </a:solidFill>
                <a:latin typeface="Times New Roman" pitchFamily="18" charset="0"/>
              </a:rPr>
              <a:t>i</a:t>
            </a:r>
            <a:r>
              <a:rPr lang="en-US" altLang="ko-KR" sz="1521" i="1" dirty="0">
                <a:solidFill>
                  <a:srgbClr val="000000"/>
                </a:solidFill>
                <a:latin typeface="Times New Roman" pitchFamily="18" charset="0"/>
                <a:ea typeface="바탕체" pitchFamily="17" charset="-127"/>
                <a:sym typeface="Symbol" pitchFamily="18" charset="2"/>
              </a:rPr>
              <a:t></a:t>
            </a:r>
            <a:r>
              <a:rPr lang="en-US" altLang="ko-KR" sz="1521" i="1" dirty="0">
                <a:solidFill>
                  <a:srgbClr val="000000"/>
                </a:solidFill>
                <a:latin typeface="Arial"/>
              </a:rPr>
              <a:t>1</a:t>
            </a:r>
            <a:r>
              <a:rPr lang="en-US" altLang="ko-KR" sz="1521" dirty="0">
                <a:solidFill>
                  <a:srgbClr val="000000"/>
                </a:solidFill>
                <a:latin typeface="Arial"/>
              </a:rPr>
              <a:t>). </a:t>
            </a:r>
          </a:p>
          <a:p>
            <a:pPr marL="216078" indent="-216078" fontAlgn="auto">
              <a:lnSpc>
                <a:spcPct val="85000"/>
              </a:lnSpc>
              <a:spcBef>
                <a:spcPts val="0"/>
              </a:spcBef>
              <a:spcAft>
                <a:spcPts val="0"/>
              </a:spcAft>
              <a:defRPr/>
            </a:pPr>
            <a:r>
              <a:rPr lang="en-US" altLang="ko-KR" sz="1521" dirty="0">
                <a:solidFill>
                  <a:srgbClr val="000000"/>
                </a:solidFill>
                <a:latin typeface="Arial"/>
              </a:rPr>
              <a:t>    </a:t>
            </a:r>
          </a:p>
        </p:txBody>
      </p:sp>
      <p:grpSp>
        <p:nvGrpSpPr>
          <p:cNvPr id="60419" name="Group 4">
            <a:extLst>
              <a:ext uri="{FF2B5EF4-FFF2-40B4-BE49-F238E27FC236}">
                <a16:creationId xmlns:a16="http://schemas.microsoft.com/office/drawing/2014/main" id="{CDC8048A-1557-DB45-8BDD-9C68046EA29C}"/>
              </a:ext>
            </a:extLst>
          </p:cNvPr>
          <p:cNvGrpSpPr>
            <a:grpSpLocks/>
          </p:cNvGrpSpPr>
          <p:nvPr/>
        </p:nvGrpSpPr>
        <p:grpSpPr bwMode="auto">
          <a:xfrm>
            <a:off x="5581650" y="1666875"/>
            <a:ext cx="2693988" cy="4106863"/>
            <a:chOff x="3744" y="816"/>
            <a:chExt cx="1872" cy="3264"/>
          </a:xfrm>
        </p:grpSpPr>
        <p:sp>
          <p:nvSpPr>
            <p:cNvPr id="53259" name="Text Box 5">
              <a:extLst>
                <a:ext uri="{FF2B5EF4-FFF2-40B4-BE49-F238E27FC236}">
                  <a16:creationId xmlns:a16="http://schemas.microsoft.com/office/drawing/2014/main" id="{997C5207-8EAD-1D49-81D1-5A33E8426138}"/>
                </a:ext>
              </a:extLst>
            </p:cNvPr>
            <p:cNvSpPr txBox="1">
              <a:spLocks noChangeArrowheads="1"/>
            </p:cNvSpPr>
            <p:nvPr/>
          </p:nvSpPr>
          <p:spPr bwMode="auto">
            <a:xfrm>
              <a:off x="3744" y="816"/>
              <a:ext cx="1872" cy="3183"/>
            </a:xfrm>
            <a:prstGeom prst="rect">
              <a:avLst/>
            </a:prstGeom>
            <a:noFill/>
            <a:ln w="12700">
              <a:noFill/>
              <a:miter lim="800000"/>
              <a:headEnd/>
              <a:tailEnd/>
            </a:ln>
          </p:spPr>
          <p:txBody>
            <a:bodyPr>
              <a:spAutoFit/>
            </a:bodyPr>
            <a:lstStyle/>
            <a:p>
              <a:pPr fontAlgn="auto">
                <a:lnSpc>
                  <a:spcPct val="90000"/>
                </a:lnSpc>
                <a:spcBef>
                  <a:spcPct val="50000"/>
                </a:spcBef>
                <a:spcAft>
                  <a:spcPts val="0"/>
                </a:spcAft>
                <a:defRPr/>
              </a:pPr>
              <a:r>
                <a:rPr lang="en-US" altLang="ko-KR" sz="1100" dirty="0">
                  <a:solidFill>
                    <a:srgbClr val="000000"/>
                  </a:solidFill>
                  <a:latin typeface="Arial"/>
                </a:rPr>
                <a:t>group	ABC	Decimal</a:t>
              </a:r>
            </a:p>
            <a:p>
              <a:pPr fontAlgn="auto">
                <a:lnSpc>
                  <a:spcPct val="90000"/>
                </a:lnSpc>
                <a:spcBef>
                  <a:spcPct val="50000"/>
                </a:spcBef>
                <a:spcAft>
                  <a:spcPts val="0"/>
                </a:spcAft>
                <a:defRPr/>
              </a:pPr>
              <a:endParaRPr lang="en-US" altLang="ko-KR" sz="1050" dirty="0">
                <a:solidFill>
                  <a:srgbClr val="000000"/>
                </a:solidFill>
                <a:latin typeface="Arial"/>
              </a:endParaRPr>
            </a:p>
            <a:p>
              <a:pPr fontAlgn="auto">
                <a:lnSpc>
                  <a:spcPct val="90000"/>
                </a:lnSpc>
                <a:spcBef>
                  <a:spcPct val="50000"/>
                </a:spcBef>
                <a:spcAft>
                  <a:spcPts val="0"/>
                </a:spcAft>
                <a:defRPr/>
              </a:pPr>
              <a:r>
                <a:rPr lang="en-US" altLang="ko-KR" sz="1100" dirty="0">
                  <a:solidFill>
                    <a:srgbClr val="000000"/>
                  </a:solidFill>
                  <a:latin typeface="Arial"/>
                </a:rPr>
                <a:t>    0	0 0 0	      0</a:t>
              </a:r>
            </a:p>
            <a:p>
              <a:pPr fontAlgn="auto">
                <a:lnSpc>
                  <a:spcPct val="90000"/>
                </a:lnSpc>
                <a:spcBef>
                  <a:spcPct val="50000"/>
                </a:spcBef>
                <a:spcAft>
                  <a:spcPts val="0"/>
                </a:spcAft>
                <a:defRPr/>
              </a:pPr>
              <a:endParaRPr lang="en-US" altLang="ko-KR" sz="1050" dirty="0">
                <a:solidFill>
                  <a:srgbClr val="000000"/>
                </a:solidFill>
                <a:latin typeface="Arial"/>
              </a:endParaRPr>
            </a:p>
            <a:p>
              <a:pPr fontAlgn="auto">
                <a:lnSpc>
                  <a:spcPct val="90000"/>
                </a:lnSpc>
                <a:spcBef>
                  <a:spcPct val="50000"/>
                </a:spcBef>
                <a:spcAft>
                  <a:spcPts val="0"/>
                </a:spcAft>
                <a:defRPr/>
              </a:pPr>
              <a:endParaRPr lang="en-US" altLang="ko-KR" sz="1100" dirty="0">
                <a:solidFill>
                  <a:srgbClr val="000000"/>
                </a:solidFill>
                <a:latin typeface="Arial"/>
              </a:endParaRPr>
            </a:p>
            <a:p>
              <a:pPr fontAlgn="auto">
                <a:lnSpc>
                  <a:spcPct val="90000"/>
                </a:lnSpc>
                <a:spcBef>
                  <a:spcPct val="50000"/>
                </a:spcBef>
                <a:spcAft>
                  <a:spcPts val="0"/>
                </a:spcAft>
                <a:defRPr/>
              </a:pPr>
              <a:r>
                <a:rPr lang="en-US" altLang="ko-KR" sz="1100" dirty="0">
                  <a:solidFill>
                    <a:srgbClr val="000000"/>
                  </a:solidFill>
                  <a:latin typeface="Arial"/>
                </a:rPr>
                <a:t>    1	0 0 1	      1</a:t>
              </a:r>
            </a:p>
            <a:p>
              <a:pPr fontAlgn="auto">
                <a:lnSpc>
                  <a:spcPct val="90000"/>
                </a:lnSpc>
                <a:spcBef>
                  <a:spcPct val="50000"/>
                </a:spcBef>
                <a:spcAft>
                  <a:spcPts val="0"/>
                </a:spcAft>
                <a:defRPr/>
              </a:pPr>
              <a:r>
                <a:rPr lang="en-US" altLang="ko-KR" sz="1100" dirty="0">
                  <a:solidFill>
                    <a:srgbClr val="000000"/>
                  </a:solidFill>
                  <a:latin typeface="Arial"/>
                </a:rPr>
                <a:t>	0 1 0	      2</a:t>
              </a:r>
            </a:p>
            <a:p>
              <a:pPr fontAlgn="auto">
                <a:lnSpc>
                  <a:spcPct val="90000"/>
                </a:lnSpc>
                <a:spcBef>
                  <a:spcPct val="50000"/>
                </a:spcBef>
                <a:spcAft>
                  <a:spcPts val="0"/>
                </a:spcAft>
                <a:defRPr/>
              </a:pPr>
              <a:r>
                <a:rPr lang="en-US" altLang="ko-KR" sz="1100" dirty="0">
                  <a:solidFill>
                    <a:srgbClr val="000000"/>
                  </a:solidFill>
                  <a:latin typeface="Arial"/>
                </a:rPr>
                <a:t>	1 0 0	      4</a:t>
              </a:r>
            </a:p>
            <a:p>
              <a:pPr fontAlgn="auto">
                <a:lnSpc>
                  <a:spcPct val="90000"/>
                </a:lnSpc>
                <a:spcBef>
                  <a:spcPct val="50000"/>
                </a:spcBef>
                <a:spcAft>
                  <a:spcPts val="0"/>
                </a:spcAft>
                <a:defRPr/>
              </a:pPr>
              <a:endParaRPr lang="en-US" altLang="ko-KR" sz="1100" dirty="0">
                <a:solidFill>
                  <a:srgbClr val="000000"/>
                </a:solidFill>
                <a:latin typeface="Arial"/>
              </a:endParaRPr>
            </a:p>
            <a:p>
              <a:pPr fontAlgn="auto">
                <a:lnSpc>
                  <a:spcPct val="90000"/>
                </a:lnSpc>
                <a:spcBef>
                  <a:spcPct val="50000"/>
                </a:spcBef>
                <a:spcAft>
                  <a:spcPts val="0"/>
                </a:spcAft>
                <a:defRPr/>
              </a:pPr>
              <a:endParaRPr lang="en-US" altLang="ko-KR" sz="1100" dirty="0">
                <a:solidFill>
                  <a:srgbClr val="000000"/>
                </a:solidFill>
                <a:latin typeface="Arial"/>
              </a:endParaRPr>
            </a:p>
            <a:p>
              <a:pPr fontAlgn="auto">
                <a:lnSpc>
                  <a:spcPct val="90000"/>
                </a:lnSpc>
                <a:spcBef>
                  <a:spcPct val="50000"/>
                </a:spcBef>
                <a:spcAft>
                  <a:spcPts val="0"/>
                </a:spcAft>
                <a:defRPr/>
              </a:pPr>
              <a:r>
                <a:rPr lang="en-US" altLang="ko-KR" sz="1100" dirty="0">
                  <a:solidFill>
                    <a:srgbClr val="000000"/>
                  </a:solidFill>
                  <a:latin typeface="Arial"/>
                </a:rPr>
                <a:t>    2	0 1 1	      3</a:t>
              </a:r>
            </a:p>
            <a:p>
              <a:pPr fontAlgn="auto">
                <a:lnSpc>
                  <a:spcPct val="90000"/>
                </a:lnSpc>
                <a:spcBef>
                  <a:spcPct val="50000"/>
                </a:spcBef>
                <a:spcAft>
                  <a:spcPts val="0"/>
                </a:spcAft>
                <a:defRPr/>
              </a:pPr>
              <a:endParaRPr lang="en-US" altLang="ko-KR" sz="1100" dirty="0">
                <a:solidFill>
                  <a:srgbClr val="000000"/>
                </a:solidFill>
                <a:latin typeface="Arial"/>
              </a:endParaRPr>
            </a:p>
            <a:p>
              <a:pPr fontAlgn="auto">
                <a:lnSpc>
                  <a:spcPct val="90000"/>
                </a:lnSpc>
                <a:spcBef>
                  <a:spcPct val="50000"/>
                </a:spcBef>
                <a:spcAft>
                  <a:spcPts val="0"/>
                </a:spcAft>
                <a:defRPr/>
              </a:pPr>
              <a:r>
                <a:rPr lang="en-US" altLang="ko-KR" sz="1100" dirty="0">
                  <a:solidFill>
                    <a:srgbClr val="000000"/>
                  </a:solidFill>
                  <a:latin typeface="Arial"/>
                </a:rPr>
                <a:t>	1 0 1	      5</a:t>
              </a:r>
            </a:p>
            <a:p>
              <a:pPr fontAlgn="auto">
                <a:lnSpc>
                  <a:spcPct val="90000"/>
                </a:lnSpc>
                <a:spcBef>
                  <a:spcPct val="50000"/>
                </a:spcBef>
                <a:spcAft>
                  <a:spcPts val="0"/>
                </a:spcAft>
                <a:defRPr/>
              </a:pPr>
              <a:r>
                <a:rPr lang="en-US" altLang="ko-KR" sz="1100" dirty="0">
                  <a:solidFill>
                    <a:srgbClr val="000000"/>
                  </a:solidFill>
                  <a:latin typeface="Arial"/>
                </a:rPr>
                <a:t>	1 1 0	      6</a:t>
              </a:r>
            </a:p>
            <a:p>
              <a:pPr fontAlgn="auto">
                <a:lnSpc>
                  <a:spcPct val="90000"/>
                </a:lnSpc>
                <a:spcBef>
                  <a:spcPct val="50000"/>
                </a:spcBef>
                <a:spcAft>
                  <a:spcPts val="0"/>
                </a:spcAft>
                <a:defRPr/>
              </a:pPr>
              <a:endParaRPr lang="en-US" altLang="ko-KR" sz="1050" dirty="0">
                <a:solidFill>
                  <a:srgbClr val="000000"/>
                </a:solidFill>
                <a:latin typeface="Arial"/>
              </a:endParaRPr>
            </a:p>
            <a:p>
              <a:pPr fontAlgn="auto">
                <a:lnSpc>
                  <a:spcPct val="90000"/>
                </a:lnSpc>
                <a:spcBef>
                  <a:spcPct val="50000"/>
                </a:spcBef>
                <a:spcAft>
                  <a:spcPts val="0"/>
                </a:spcAft>
                <a:defRPr/>
              </a:pPr>
              <a:r>
                <a:rPr lang="en-US" altLang="ko-KR" sz="1100" dirty="0">
                  <a:solidFill>
                    <a:srgbClr val="000000"/>
                  </a:solidFill>
                  <a:latin typeface="Arial"/>
                </a:rPr>
                <a:t>    3	1 1 1	      7</a:t>
              </a:r>
            </a:p>
            <a:p>
              <a:pPr fontAlgn="auto">
                <a:lnSpc>
                  <a:spcPct val="90000"/>
                </a:lnSpc>
                <a:spcBef>
                  <a:spcPct val="50000"/>
                </a:spcBef>
                <a:spcAft>
                  <a:spcPts val="0"/>
                </a:spcAft>
                <a:defRPr/>
              </a:pPr>
              <a:endParaRPr lang="en-US" altLang="ko-KR" sz="1100" dirty="0">
                <a:solidFill>
                  <a:srgbClr val="000000"/>
                </a:solidFill>
                <a:latin typeface="Arial"/>
              </a:endParaRPr>
            </a:p>
          </p:txBody>
        </p:sp>
        <p:sp>
          <p:nvSpPr>
            <p:cNvPr id="60428" name="Rectangle 6">
              <a:extLst>
                <a:ext uri="{FF2B5EF4-FFF2-40B4-BE49-F238E27FC236}">
                  <a16:creationId xmlns:a16="http://schemas.microsoft.com/office/drawing/2014/main" id="{64464E7D-2F00-7148-831B-B403DF0D7593}"/>
                </a:ext>
              </a:extLst>
            </p:cNvPr>
            <p:cNvSpPr>
              <a:spLocks noChangeArrowheads="1"/>
            </p:cNvSpPr>
            <p:nvPr/>
          </p:nvSpPr>
          <p:spPr bwMode="auto">
            <a:xfrm>
              <a:off x="3744" y="816"/>
              <a:ext cx="1824" cy="326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spcBef>
                  <a:spcPct val="50000"/>
                </a:spcBef>
              </a:pPr>
              <a:endParaRPr lang="ko-KR" altLang="en-US" sz="1200">
                <a:solidFill>
                  <a:srgbClr val="000000"/>
                </a:solidFill>
              </a:endParaRPr>
            </a:p>
          </p:txBody>
        </p:sp>
        <p:sp>
          <p:nvSpPr>
            <p:cNvPr id="60429" name="Line 7">
              <a:extLst>
                <a:ext uri="{FF2B5EF4-FFF2-40B4-BE49-F238E27FC236}">
                  <a16:creationId xmlns:a16="http://schemas.microsoft.com/office/drawing/2014/main" id="{45470E7B-C129-E444-87B2-7377D2D71AEB}"/>
                </a:ext>
              </a:extLst>
            </p:cNvPr>
            <p:cNvSpPr>
              <a:spLocks noChangeShapeType="1"/>
            </p:cNvSpPr>
            <p:nvPr/>
          </p:nvSpPr>
          <p:spPr bwMode="auto">
            <a:xfrm>
              <a:off x="3744" y="1152"/>
              <a:ext cx="18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60430" name="Line 8">
              <a:extLst>
                <a:ext uri="{FF2B5EF4-FFF2-40B4-BE49-F238E27FC236}">
                  <a16:creationId xmlns:a16="http://schemas.microsoft.com/office/drawing/2014/main" id="{10EBF3B5-5B77-1E40-AEA5-B3D2444879E2}"/>
                </a:ext>
              </a:extLst>
            </p:cNvPr>
            <p:cNvSpPr>
              <a:spLocks noChangeShapeType="1"/>
            </p:cNvSpPr>
            <p:nvPr/>
          </p:nvSpPr>
          <p:spPr bwMode="auto">
            <a:xfrm>
              <a:off x="3744" y="1632"/>
              <a:ext cx="18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60431" name="Line 9">
              <a:extLst>
                <a:ext uri="{FF2B5EF4-FFF2-40B4-BE49-F238E27FC236}">
                  <a16:creationId xmlns:a16="http://schemas.microsoft.com/office/drawing/2014/main" id="{E6DA5118-3DF4-9F4A-BC74-A45A83039710}"/>
                </a:ext>
              </a:extLst>
            </p:cNvPr>
            <p:cNvSpPr>
              <a:spLocks noChangeShapeType="1"/>
            </p:cNvSpPr>
            <p:nvPr/>
          </p:nvSpPr>
          <p:spPr bwMode="auto">
            <a:xfrm>
              <a:off x="3744" y="2640"/>
              <a:ext cx="18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60432" name="Line 10">
              <a:extLst>
                <a:ext uri="{FF2B5EF4-FFF2-40B4-BE49-F238E27FC236}">
                  <a16:creationId xmlns:a16="http://schemas.microsoft.com/office/drawing/2014/main" id="{4ECE051B-8766-4142-B8B1-B665BB486A45}"/>
                </a:ext>
              </a:extLst>
            </p:cNvPr>
            <p:cNvSpPr>
              <a:spLocks noChangeShapeType="1"/>
            </p:cNvSpPr>
            <p:nvPr/>
          </p:nvSpPr>
          <p:spPr bwMode="auto">
            <a:xfrm>
              <a:off x="3744" y="3552"/>
              <a:ext cx="182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60433" name="Line 11">
              <a:extLst>
                <a:ext uri="{FF2B5EF4-FFF2-40B4-BE49-F238E27FC236}">
                  <a16:creationId xmlns:a16="http://schemas.microsoft.com/office/drawing/2014/main" id="{8EC4743B-BB6C-BB47-BF4E-E2F994538AAE}"/>
                </a:ext>
              </a:extLst>
            </p:cNvPr>
            <p:cNvSpPr>
              <a:spLocks noChangeShapeType="1"/>
            </p:cNvSpPr>
            <p:nvPr/>
          </p:nvSpPr>
          <p:spPr bwMode="auto">
            <a:xfrm>
              <a:off x="4272" y="816"/>
              <a:ext cx="0" cy="326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60434" name="Line 12">
              <a:extLst>
                <a:ext uri="{FF2B5EF4-FFF2-40B4-BE49-F238E27FC236}">
                  <a16:creationId xmlns:a16="http://schemas.microsoft.com/office/drawing/2014/main" id="{793489D6-8F65-AB48-BA0D-72B858761302}"/>
                </a:ext>
              </a:extLst>
            </p:cNvPr>
            <p:cNvSpPr>
              <a:spLocks noChangeShapeType="1"/>
            </p:cNvSpPr>
            <p:nvPr/>
          </p:nvSpPr>
          <p:spPr bwMode="auto">
            <a:xfrm>
              <a:off x="4848" y="816"/>
              <a:ext cx="0" cy="326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60420" name="Rectangle 13">
            <a:extLst>
              <a:ext uri="{FF2B5EF4-FFF2-40B4-BE49-F238E27FC236}">
                <a16:creationId xmlns:a16="http://schemas.microsoft.com/office/drawing/2014/main" id="{7A13AE01-48F9-B348-846F-1B4CA95B4B27}"/>
              </a:ext>
            </a:extLst>
          </p:cNvPr>
          <p:cNvSpPr>
            <a:spLocks noChangeArrowheads="1"/>
          </p:cNvSpPr>
          <p:nvPr/>
        </p:nvSpPr>
        <p:spPr bwMode="auto">
          <a:xfrm>
            <a:off x="2020888" y="3687763"/>
            <a:ext cx="2200275" cy="841375"/>
          </a:xfrm>
          <a:prstGeom prst="rect">
            <a:avLst/>
          </a:prstGeom>
          <a:noFill/>
          <a:ln w="127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spcBef>
                <a:spcPct val="50000"/>
              </a:spcBef>
            </a:pPr>
            <a:r>
              <a:rPr lang="en-US" altLang="ko-KR">
                <a:solidFill>
                  <a:srgbClr val="000000"/>
                </a:solidFill>
              </a:rPr>
              <a:t>Can be combined. Futher check necessary. </a:t>
            </a:r>
          </a:p>
        </p:txBody>
      </p:sp>
      <p:sp>
        <p:nvSpPr>
          <p:cNvPr id="60421" name="Rectangle 14">
            <a:extLst>
              <a:ext uri="{FF2B5EF4-FFF2-40B4-BE49-F238E27FC236}">
                <a16:creationId xmlns:a16="http://schemas.microsoft.com/office/drawing/2014/main" id="{05A188BC-630E-784B-9B16-C40906804320}"/>
              </a:ext>
            </a:extLst>
          </p:cNvPr>
          <p:cNvSpPr>
            <a:spLocks noChangeArrowheads="1"/>
          </p:cNvSpPr>
          <p:nvPr/>
        </p:nvSpPr>
        <p:spPr bwMode="auto">
          <a:xfrm>
            <a:off x="2066925" y="5013325"/>
            <a:ext cx="1976438" cy="592138"/>
          </a:xfrm>
          <a:prstGeom prst="rect">
            <a:avLst/>
          </a:prstGeom>
          <a:noFill/>
          <a:ln w="127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spcBef>
                <a:spcPct val="50000"/>
              </a:spcBef>
            </a:pPr>
            <a:r>
              <a:rPr lang="en-US" altLang="ko-KR">
                <a:solidFill>
                  <a:srgbClr val="000000"/>
                </a:solidFill>
              </a:rPr>
              <a:t>Cannot be combined. </a:t>
            </a:r>
          </a:p>
        </p:txBody>
      </p:sp>
      <p:sp>
        <p:nvSpPr>
          <p:cNvPr id="60422" name="Line 15">
            <a:extLst>
              <a:ext uri="{FF2B5EF4-FFF2-40B4-BE49-F238E27FC236}">
                <a16:creationId xmlns:a16="http://schemas.microsoft.com/office/drawing/2014/main" id="{99488C44-ED74-1B4C-98A6-D0D45023226A}"/>
              </a:ext>
            </a:extLst>
          </p:cNvPr>
          <p:cNvSpPr>
            <a:spLocks noChangeShapeType="1"/>
          </p:cNvSpPr>
          <p:nvPr/>
        </p:nvSpPr>
        <p:spPr bwMode="auto">
          <a:xfrm flipV="1">
            <a:off x="4046538" y="3205163"/>
            <a:ext cx="1549400" cy="1938337"/>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ko-KR" altLang="en-US"/>
          </a:p>
        </p:txBody>
      </p:sp>
      <p:sp>
        <p:nvSpPr>
          <p:cNvPr id="60423" name="Line 16">
            <a:extLst>
              <a:ext uri="{FF2B5EF4-FFF2-40B4-BE49-F238E27FC236}">
                <a16:creationId xmlns:a16="http://schemas.microsoft.com/office/drawing/2014/main" id="{160237D5-AACF-AB42-A907-E39E31C4EB1F}"/>
              </a:ext>
            </a:extLst>
          </p:cNvPr>
          <p:cNvSpPr>
            <a:spLocks noChangeShapeType="1"/>
          </p:cNvSpPr>
          <p:nvPr/>
        </p:nvSpPr>
        <p:spPr bwMode="auto">
          <a:xfrm>
            <a:off x="4046538" y="5143500"/>
            <a:ext cx="1508125" cy="3302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ko-KR" altLang="en-US"/>
          </a:p>
        </p:txBody>
      </p:sp>
      <p:sp>
        <p:nvSpPr>
          <p:cNvPr id="60424" name="Line 17">
            <a:extLst>
              <a:ext uri="{FF2B5EF4-FFF2-40B4-BE49-F238E27FC236}">
                <a16:creationId xmlns:a16="http://schemas.microsoft.com/office/drawing/2014/main" id="{F2F26B02-1D18-5E40-86CB-3A7BFCED932E}"/>
              </a:ext>
            </a:extLst>
          </p:cNvPr>
          <p:cNvSpPr>
            <a:spLocks noChangeShapeType="1"/>
          </p:cNvSpPr>
          <p:nvPr/>
        </p:nvSpPr>
        <p:spPr bwMode="auto">
          <a:xfrm flipV="1">
            <a:off x="4229100" y="3170238"/>
            <a:ext cx="1343025" cy="6477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ko-KR" altLang="en-US"/>
          </a:p>
        </p:txBody>
      </p:sp>
      <p:sp>
        <p:nvSpPr>
          <p:cNvPr id="60425" name="Line 18">
            <a:extLst>
              <a:ext uri="{FF2B5EF4-FFF2-40B4-BE49-F238E27FC236}">
                <a16:creationId xmlns:a16="http://schemas.microsoft.com/office/drawing/2014/main" id="{1F11B878-2840-764C-BA6E-E2E9928F3AEF}"/>
              </a:ext>
            </a:extLst>
          </p:cNvPr>
          <p:cNvSpPr>
            <a:spLocks noChangeShapeType="1"/>
          </p:cNvSpPr>
          <p:nvPr/>
        </p:nvSpPr>
        <p:spPr bwMode="auto">
          <a:xfrm>
            <a:off x="4240213" y="3824288"/>
            <a:ext cx="1338262" cy="51276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endParaRPr lang="ko-KR" altLang="en-US"/>
          </a:p>
        </p:txBody>
      </p:sp>
      <p:sp>
        <p:nvSpPr>
          <p:cNvPr id="60426" name="직사각형 18">
            <a:extLst>
              <a:ext uri="{FF2B5EF4-FFF2-40B4-BE49-F238E27FC236}">
                <a16:creationId xmlns:a16="http://schemas.microsoft.com/office/drawing/2014/main" id="{B918280C-C17F-5242-A088-D6D519BBFC2D}"/>
              </a:ext>
            </a:extLst>
          </p:cNvPr>
          <p:cNvSpPr>
            <a:spLocks noChangeArrowheads="1"/>
          </p:cNvSpPr>
          <p:nvPr/>
        </p:nvSpPr>
        <p:spPr bwMode="auto">
          <a:xfrm>
            <a:off x="6305550" y="1314450"/>
            <a:ext cx="92551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latinLnBrk="1" hangingPunct="1"/>
            <a:r>
              <a:rPr lang="en-US" altLang="ko-KR" sz="1200">
                <a:solidFill>
                  <a:srgbClr val="0000FF"/>
                </a:solidFill>
              </a:rPr>
              <a:t>3 variables</a:t>
            </a:r>
            <a:endParaRPr lang="ko-KR" altLang="en-US" sz="1200">
              <a:solidFill>
                <a:srgbClr val="0000FF"/>
              </a:solidFill>
            </a:endParaRP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FA522013-1A8F-9A49-87FD-926CF8A6610A}"/>
                  </a:ext>
                </a:extLst>
              </p14:cNvPr>
              <p14:cNvContentPartPr/>
              <p14:nvPr/>
            </p14:nvContentPartPr>
            <p14:xfrm>
              <a:off x="3524760" y="1893240"/>
              <a:ext cx="1395720" cy="363240"/>
            </p14:xfrm>
          </p:contentPart>
        </mc:Choice>
        <mc:Fallback>
          <p:pic>
            <p:nvPicPr>
              <p:cNvPr id="2" name="Ink 1">
                <a:extLst>
                  <a:ext uri="{FF2B5EF4-FFF2-40B4-BE49-F238E27FC236}">
                    <a16:creationId xmlns:a16="http://schemas.microsoft.com/office/drawing/2014/main" id="{FA522013-1A8F-9A49-87FD-926CF8A6610A}"/>
                  </a:ext>
                </a:extLst>
              </p:cNvPr>
              <p:cNvPicPr/>
              <p:nvPr/>
            </p:nvPicPr>
            <p:blipFill>
              <a:blip r:embed="rId3"/>
              <a:stretch>
                <a:fillRect/>
              </a:stretch>
            </p:blipFill>
            <p:spPr>
              <a:xfrm>
                <a:off x="3515400" y="1883880"/>
                <a:ext cx="1414440" cy="381960"/>
              </a:xfrm>
              <a:prstGeom prst="rect">
                <a:avLst/>
              </a:prstGeom>
            </p:spPr>
          </p:pic>
        </mc:Fallback>
      </mc:AlternateContent>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슬라이드 번호 개체 틀 5">
            <a:extLst>
              <a:ext uri="{FF2B5EF4-FFF2-40B4-BE49-F238E27FC236}">
                <a16:creationId xmlns:a16="http://schemas.microsoft.com/office/drawing/2014/main" id="{7730C18A-ED8D-EE46-A424-DAC72A08283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56E27B25-42E0-664B-AB14-B583A1F4211C}" type="slidenum">
              <a:rPr lang="en-US" altLang="en-US" sz="1200" smtClean="0">
                <a:latin typeface="Garamond" panose="02020404030301010803" pitchFamily="18" charset="0"/>
              </a:rPr>
              <a:pPr>
                <a:spcBef>
                  <a:spcPct val="0"/>
                </a:spcBef>
                <a:buClrTx/>
                <a:buSzTx/>
                <a:buFontTx/>
                <a:buNone/>
              </a:pPr>
              <a:t>60</a:t>
            </a:fld>
            <a:endParaRPr lang="en-US" altLang="en-US" sz="1200">
              <a:latin typeface="Garamond" panose="02020404030301010803" pitchFamily="18" charset="0"/>
            </a:endParaRPr>
          </a:p>
        </p:txBody>
      </p:sp>
      <p:grpSp>
        <p:nvGrpSpPr>
          <p:cNvPr id="46184" name="Group 104">
            <a:extLst>
              <a:ext uri="{FF2B5EF4-FFF2-40B4-BE49-F238E27FC236}">
                <a16:creationId xmlns:a16="http://schemas.microsoft.com/office/drawing/2014/main" id="{9F836CE4-B990-DE4D-B2AC-B63ECC2742E7}"/>
              </a:ext>
            </a:extLst>
          </p:cNvPr>
          <p:cNvGrpSpPr>
            <a:grpSpLocks/>
          </p:cNvGrpSpPr>
          <p:nvPr/>
        </p:nvGrpSpPr>
        <p:grpSpPr bwMode="auto">
          <a:xfrm>
            <a:off x="685800" y="2049463"/>
            <a:ext cx="7785100" cy="2419350"/>
            <a:chOff x="432" y="1104"/>
            <a:chExt cx="4904" cy="1524"/>
          </a:xfrm>
        </p:grpSpPr>
        <p:sp>
          <p:nvSpPr>
            <p:cNvPr id="72711" name="Line 9">
              <a:extLst>
                <a:ext uri="{FF2B5EF4-FFF2-40B4-BE49-F238E27FC236}">
                  <a16:creationId xmlns:a16="http://schemas.microsoft.com/office/drawing/2014/main" id="{CAE2F198-26C3-9F44-A73F-282AFFFE63CC}"/>
                </a:ext>
              </a:extLst>
            </p:cNvPr>
            <p:cNvSpPr>
              <a:spLocks noChangeShapeType="1"/>
            </p:cNvSpPr>
            <p:nvPr/>
          </p:nvSpPr>
          <p:spPr bwMode="auto">
            <a:xfrm>
              <a:off x="3140" y="1144"/>
              <a:ext cx="112" cy="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712" name="Line 10">
              <a:extLst>
                <a:ext uri="{FF2B5EF4-FFF2-40B4-BE49-F238E27FC236}">
                  <a16:creationId xmlns:a16="http://schemas.microsoft.com/office/drawing/2014/main" id="{E294284C-303F-CC40-B7F9-D9A89A16FF96}"/>
                </a:ext>
              </a:extLst>
            </p:cNvPr>
            <p:cNvSpPr>
              <a:spLocks noChangeShapeType="1"/>
            </p:cNvSpPr>
            <p:nvPr/>
          </p:nvSpPr>
          <p:spPr bwMode="auto">
            <a:xfrm flipV="1">
              <a:off x="3140" y="1216"/>
              <a:ext cx="112"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713" name="Line 11">
              <a:extLst>
                <a:ext uri="{FF2B5EF4-FFF2-40B4-BE49-F238E27FC236}">
                  <a16:creationId xmlns:a16="http://schemas.microsoft.com/office/drawing/2014/main" id="{69514B4A-C23B-E344-ADED-D8CC07F632FF}"/>
                </a:ext>
              </a:extLst>
            </p:cNvPr>
            <p:cNvSpPr>
              <a:spLocks noChangeShapeType="1"/>
            </p:cNvSpPr>
            <p:nvPr/>
          </p:nvSpPr>
          <p:spPr bwMode="auto">
            <a:xfrm>
              <a:off x="3136" y="1144"/>
              <a:ext cx="0" cy="16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714" name="Oval 12">
              <a:extLst>
                <a:ext uri="{FF2B5EF4-FFF2-40B4-BE49-F238E27FC236}">
                  <a16:creationId xmlns:a16="http://schemas.microsoft.com/office/drawing/2014/main" id="{C24EB3D6-2B12-104B-9194-549DA24069C3}"/>
                </a:ext>
              </a:extLst>
            </p:cNvPr>
            <p:cNvSpPr>
              <a:spLocks noChangeArrowheads="1"/>
            </p:cNvSpPr>
            <p:nvPr/>
          </p:nvSpPr>
          <p:spPr bwMode="auto">
            <a:xfrm>
              <a:off x="3260" y="1208"/>
              <a:ext cx="32" cy="32"/>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72715" name="Line 13">
              <a:extLst>
                <a:ext uri="{FF2B5EF4-FFF2-40B4-BE49-F238E27FC236}">
                  <a16:creationId xmlns:a16="http://schemas.microsoft.com/office/drawing/2014/main" id="{7DE4664F-5593-1446-82C0-2398F81A3899}"/>
                </a:ext>
              </a:extLst>
            </p:cNvPr>
            <p:cNvSpPr>
              <a:spLocks noChangeShapeType="1"/>
            </p:cNvSpPr>
            <p:nvPr/>
          </p:nvSpPr>
          <p:spPr bwMode="auto">
            <a:xfrm>
              <a:off x="3508" y="1224"/>
              <a:ext cx="112" cy="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716" name="Line 14">
              <a:extLst>
                <a:ext uri="{FF2B5EF4-FFF2-40B4-BE49-F238E27FC236}">
                  <a16:creationId xmlns:a16="http://schemas.microsoft.com/office/drawing/2014/main" id="{D6261E06-ED60-BC41-91C5-1847501D9865}"/>
                </a:ext>
              </a:extLst>
            </p:cNvPr>
            <p:cNvSpPr>
              <a:spLocks noChangeShapeType="1"/>
            </p:cNvSpPr>
            <p:nvPr/>
          </p:nvSpPr>
          <p:spPr bwMode="auto">
            <a:xfrm flipV="1">
              <a:off x="3508" y="1304"/>
              <a:ext cx="112" cy="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717" name="Line 15">
              <a:extLst>
                <a:ext uri="{FF2B5EF4-FFF2-40B4-BE49-F238E27FC236}">
                  <a16:creationId xmlns:a16="http://schemas.microsoft.com/office/drawing/2014/main" id="{29527D07-E9EA-F344-B116-97CC7B82A894}"/>
                </a:ext>
              </a:extLst>
            </p:cNvPr>
            <p:cNvSpPr>
              <a:spLocks noChangeShapeType="1"/>
            </p:cNvSpPr>
            <p:nvPr/>
          </p:nvSpPr>
          <p:spPr bwMode="auto">
            <a:xfrm>
              <a:off x="3504" y="1224"/>
              <a:ext cx="0" cy="16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718" name="Oval 16">
              <a:extLst>
                <a:ext uri="{FF2B5EF4-FFF2-40B4-BE49-F238E27FC236}">
                  <a16:creationId xmlns:a16="http://schemas.microsoft.com/office/drawing/2014/main" id="{781EB446-DF7D-F74D-AE6D-14D0D481BC75}"/>
                </a:ext>
              </a:extLst>
            </p:cNvPr>
            <p:cNvSpPr>
              <a:spLocks noChangeArrowheads="1"/>
            </p:cNvSpPr>
            <p:nvPr/>
          </p:nvSpPr>
          <p:spPr bwMode="auto">
            <a:xfrm>
              <a:off x="3628" y="1296"/>
              <a:ext cx="32" cy="32"/>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72719" name="Line 17">
              <a:extLst>
                <a:ext uri="{FF2B5EF4-FFF2-40B4-BE49-F238E27FC236}">
                  <a16:creationId xmlns:a16="http://schemas.microsoft.com/office/drawing/2014/main" id="{26E210E8-AD79-064D-BD6D-3632F55DB64B}"/>
                </a:ext>
              </a:extLst>
            </p:cNvPr>
            <p:cNvSpPr>
              <a:spLocks noChangeShapeType="1"/>
            </p:cNvSpPr>
            <p:nvPr/>
          </p:nvSpPr>
          <p:spPr bwMode="auto">
            <a:xfrm>
              <a:off x="4332" y="1164"/>
              <a:ext cx="19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720" name="Line 18">
              <a:extLst>
                <a:ext uri="{FF2B5EF4-FFF2-40B4-BE49-F238E27FC236}">
                  <a16:creationId xmlns:a16="http://schemas.microsoft.com/office/drawing/2014/main" id="{03892228-3135-744D-A982-302B578E80F3}"/>
                </a:ext>
              </a:extLst>
            </p:cNvPr>
            <p:cNvSpPr>
              <a:spLocks noChangeShapeType="1"/>
            </p:cNvSpPr>
            <p:nvPr/>
          </p:nvSpPr>
          <p:spPr bwMode="auto">
            <a:xfrm>
              <a:off x="4332" y="1364"/>
              <a:ext cx="19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721" name="Line 19">
              <a:extLst>
                <a:ext uri="{FF2B5EF4-FFF2-40B4-BE49-F238E27FC236}">
                  <a16:creationId xmlns:a16="http://schemas.microsoft.com/office/drawing/2014/main" id="{5BD977F8-36E4-B041-8FCC-835D4F511CA1}"/>
                </a:ext>
              </a:extLst>
            </p:cNvPr>
            <p:cNvSpPr>
              <a:spLocks noChangeShapeType="1"/>
            </p:cNvSpPr>
            <p:nvPr/>
          </p:nvSpPr>
          <p:spPr bwMode="auto">
            <a:xfrm>
              <a:off x="4328" y="1168"/>
              <a:ext cx="0" cy="19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722" name="Arc 20">
              <a:extLst>
                <a:ext uri="{FF2B5EF4-FFF2-40B4-BE49-F238E27FC236}">
                  <a16:creationId xmlns:a16="http://schemas.microsoft.com/office/drawing/2014/main" id="{6B739314-D422-464A-BD6D-CEC7BA9018A9}"/>
                </a:ext>
              </a:extLst>
            </p:cNvPr>
            <p:cNvSpPr>
              <a:spLocks/>
            </p:cNvSpPr>
            <p:nvPr/>
          </p:nvSpPr>
          <p:spPr bwMode="auto">
            <a:xfrm>
              <a:off x="4528" y="1173"/>
              <a:ext cx="88" cy="1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72723" name="Arc 21">
              <a:extLst>
                <a:ext uri="{FF2B5EF4-FFF2-40B4-BE49-F238E27FC236}">
                  <a16:creationId xmlns:a16="http://schemas.microsoft.com/office/drawing/2014/main" id="{CD6CCB83-7839-934D-8588-CE5D669E02DC}"/>
                </a:ext>
              </a:extLst>
            </p:cNvPr>
            <p:cNvSpPr>
              <a:spLocks/>
            </p:cNvSpPr>
            <p:nvPr/>
          </p:nvSpPr>
          <p:spPr bwMode="auto">
            <a:xfrm>
              <a:off x="4528" y="1169"/>
              <a:ext cx="92" cy="10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72724" name="Arc 22">
              <a:extLst>
                <a:ext uri="{FF2B5EF4-FFF2-40B4-BE49-F238E27FC236}">
                  <a16:creationId xmlns:a16="http://schemas.microsoft.com/office/drawing/2014/main" id="{467A51E4-2DDA-E145-B229-55943F19ABB5}"/>
                </a:ext>
              </a:extLst>
            </p:cNvPr>
            <p:cNvSpPr>
              <a:spLocks/>
            </p:cNvSpPr>
            <p:nvPr/>
          </p:nvSpPr>
          <p:spPr bwMode="auto">
            <a:xfrm>
              <a:off x="4528" y="1264"/>
              <a:ext cx="88" cy="1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72725" name="Arc 23">
              <a:extLst>
                <a:ext uri="{FF2B5EF4-FFF2-40B4-BE49-F238E27FC236}">
                  <a16:creationId xmlns:a16="http://schemas.microsoft.com/office/drawing/2014/main" id="{B436D2D4-F1E2-0F43-A29C-1C83470F1FC7}"/>
                </a:ext>
              </a:extLst>
            </p:cNvPr>
            <p:cNvSpPr>
              <a:spLocks/>
            </p:cNvSpPr>
            <p:nvPr/>
          </p:nvSpPr>
          <p:spPr bwMode="auto">
            <a:xfrm>
              <a:off x="4528" y="1264"/>
              <a:ext cx="92" cy="10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72726" name="Oval 24">
              <a:extLst>
                <a:ext uri="{FF2B5EF4-FFF2-40B4-BE49-F238E27FC236}">
                  <a16:creationId xmlns:a16="http://schemas.microsoft.com/office/drawing/2014/main" id="{EA8F9FC2-453D-604E-BA07-F3AAC8E28011}"/>
                </a:ext>
              </a:extLst>
            </p:cNvPr>
            <p:cNvSpPr>
              <a:spLocks noChangeArrowheads="1"/>
            </p:cNvSpPr>
            <p:nvPr/>
          </p:nvSpPr>
          <p:spPr bwMode="auto">
            <a:xfrm>
              <a:off x="4632" y="1252"/>
              <a:ext cx="24" cy="32"/>
            </a:xfrm>
            <a:prstGeom prst="ellipse">
              <a:avLst/>
            </a:prstGeom>
            <a:solidFill>
              <a:srgbClr val="FFFF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72727" name="Line 26">
              <a:extLst>
                <a:ext uri="{FF2B5EF4-FFF2-40B4-BE49-F238E27FC236}">
                  <a16:creationId xmlns:a16="http://schemas.microsoft.com/office/drawing/2014/main" id="{721CC072-8CB8-5F44-98D3-5F13553A6E68}"/>
                </a:ext>
              </a:extLst>
            </p:cNvPr>
            <p:cNvSpPr>
              <a:spLocks noChangeShapeType="1"/>
            </p:cNvSpPr>
            <p:nvPr/>
          </p:nvSpPr>
          <p:spPr bwMode="auto">
            <a:xfrm>
              <a:off x="4328" y="1104"/>
              <a:ext cx="0"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728" name="Line 27">
              <a:extLst>
                <a:ext uri="{FF2B5EF4-FFF2-40B4-BE49-F238E27FC236}">
                  <a16:creationId xmlns:a16="http://schemas.microsoft.com/office/drawing/2014/main" id="{A7881903-E9BE-E343-967A-AC0E4E3423AE}"/>
                </a:ext>
              </a:extLst>
            </p:cNvPr>
            <p:cNvSpPr>
              <a:spLocks noChangeShapeType="1"/>
            </p:cNvSpPr>
            <p:nvPr/>
          </p:nvSpPr>
          <p:spPr bwMode="auto">
            <a:xfrm flipV="1">
              <a:off x="4328" y="1360"/>
              <a:ext cx="0" cy="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729" name="Line 28">
              <a:extLst>
                <a:ext uri="{FF2B5EF4-FFF2-40B4-BE49-F238E27FC236}">
                  <a16:creationId xmlns:a16="http://schemas.microsoft.com/office/drawing/2014/main" id="{28D0B3ED-AFED-0840-81E5-79AC2DAAD0BC}"/>
                </a:ext>
              </a:extLst>
            </p:cNvPr>
            <p:cNvSpPr>
              <a:spLocks noChangeShapeType="1"/>
            </p:cNvSpPr>
            <p:nvPr/>
          </p:nvSpPr>
          <p:spPr bwMode="auto">
            <a:xfrm>
              <a:off x="3428" y="1308"/>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730" name="Line 29">
              <a:extLst>
                <a:ext uri="{FF2B5EF4-FFF2-40B4-BE49-F238E27FC236}">
                  <a16:creationId xmlns:a16="http://schemas.microsoft.com/office/drawing/2014/main" id="{3F5B9EB1-481C-F744-9700-65BB5E47CDA0}"/>
                </a:ext>
              </a:extLst>
            </p:cNvPr>
            <p:cNvSpPr>
              <a:spLocks noChangeShapeType="1"/>
            </p:cNvSpPr>
            <p:nvPr/>
          </p:nvSpPr>
          <p:spPr bwMode="auto">
            <a:xfrm>
              <a:off x="3424" y="1312"/>
              <a:ext cx="0" cy="80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731" name="Line 30">
              <a:extLst>
                <a:ext uri="{FF2B5EF4-FFF2-40B4-BE49-F238E27FC236}">
                  <a16:creationId xmlns:a16="http://schemas.microsoft.com/office/drawing/2014/main" id="{73A3AE99-B750-C844-939C-D3B8C911BBA2}"/>
                </a:ext>
              </a:extLst>
            </p:cNvPr>
            <p:cNvSpPr>
              <a:spLocks noChangeShapeType="1"/>
            </p:cNvSpPr>
            <p:nvPr/>
          </p:nvSpPr>
          <p:spPr bwMode="auto">
            <a:xfrm>
              <a:off x="3052" y="1220"/>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732" name="Line 31">
              <a:extLst>
                <a:ext uri="{FF2B5EF4-FFF2-40B4-BE49-F238E27FC236}">
                  <a16:creationId xmlns:a16="http://schemas.microsoft.com/office/drawing/2014/main" id="{614F0363-00BB-364A-8BC4-CDE12E31798A}"/>
                </a:ext>
              </a:extLst>
            </p:cNvPr>
            <p:cNvSpPr>
              <a:spLocks noChangeShapeType="1"/>
            </p:cNvSpPr>
            <p:nvPr/>
          </p:nvSpPr>
          <p:spPr bwMode="auto">
            <a:xfrm>
              <a:off x="2600" y="1224"/>
              <a:ext cx="0" cy="8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733" name="Line 32">
              <a:extLst>
                <a:ext uri="{FF2B5EF4-FFF2-40B4-BE49-F238E27FC236}">
                  <a16:creationId xmlns:a16="http://schemas.microsoft.com/office/drawing/2014/main" id="{58D8E6D0-F00B-5145-BFBE-3DD03CFDEE5C}"/>
                </a:ext>
              </a:extLst>
            </p:cNvPr>
            <p:cNvSpPr>
              <a:spLocks noChangeShapeType="1"/>
            </p:cNvSpPr>
            <p:nvPr/>
          </p:nvSpPr>
          <p:spPr bwMode="auto">
            <a:xfrm>
              <a:off x="2604" y="1220"/>
              <a:ext cx="44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734" name="Line 33">
              <a:extLst>
                <a:ext uri="{FF2B5EF4-FFF2-40B4-BE49-F238E27FC236}">
                  <a16:creationId xmlns:a16="http://schemas.microsoft.com/office/drawing/2014/main" id="{0ED991F6-D765-2B4C-9A3D-DF1BA6008A02}"/>
                </a:ext>
              </a:extLst>
            </p:cNvPr>
            <p:cNvSpPr>
              <a:spLocks noChangeShapeType="1"/>
            </p:cNvSpPr>
            <p:nvPr/>
          </p:nvSpPr>
          <p:spPr bwMode="auto">
            <a:xfrm>
              <a:off x="4244" y="1140"/>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735" name="Line 34">
              <a:extLst>
                <a:ext uri="{FF2B5EF4-FFF2-40B4-BE49-F238E27FC236}">
                  <a16:creationId xmlns:a16="http://schemas.microsoft.com/office/drawing/2014/main" id="{4B0046CE-D534-4B4B-A02A-F3F9683A6424}"/>
                </a:ext>
              </a:extLst>
            </p:cNvPr>
            <p:cNvSpPr>
              <a:spLocks noChangeShapeType="1"/>
            </p:cNvSpPr>
            <p:nvPr/>
          </p:nvSpPr>
          <p:spPr bwMode="auto">
            <a:xfrm>
              <a:off x="1780" y="1140"/>
              <a:ext cx="245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736" name="Line 35">
              <a:extLst>
                <a:ext uri="{FF2B5EF4-FFF2-40B4-BE49-F238E27FC236}">
                  <a16:creationId xmlns:a16="http://schemas.microsoft.com/office/drawing/2014/main" id="{9626CC83-31D1-DA45-8264-A0B9C2426E3C}"/>
                </a:ext>
              </a:extLst>
            </p:cNvPr>
            <p:cNvSpPr>
              <a:spLocks noChangeShapeType="1"/>
            </p:cNvSpPr>
            <p:nvPr/>
          </p:nvSpPr>
          <p:spPr bwMode="auto">
            <a:xfrm>
              <a:off x="1776" y="1144"/>
              <a:ext cx="0" cy="97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737" name="Line 36">
              <a:extLst>
                <a:ext uri="{FF2B5EF4-FFF2-40B4-BE49-F238E27FC236}">
                  <a16:creationId xmlns:a16="http://schemas.microsoft.com/office/drawing/2014/main" id="{213D70F3-F5C4-0C42-8983-78F551BC6366}"/>
                </a:ext>
              </a:extLst>
            </p:cNvPr>
            <p:cNvSpPr>
              <a:spLocks noChangeShapeType="1"/>
            </p:cNvSpPr>
            <p:nvPr/>
          </p:nvSpPr>
          <p:spPr bwMode="auto">
            <a:xfrm>
              <a:off x="3300" y="1220"/>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738" name="Line 37">
              <a:extLst>
                <a:ext uri="{FF2B5EF4-FFF2-40B4-BE49-F238E27FC236}">
                  <a16:creationId xmlns:a16="http://schemas.microsoft.com/office/drawing/2014/main" id="{E49F3964-F1AA-AA49-8C81-941222D619DE}"/>
                </a:ext>
              </a:extLst>
            </p:cNvPr>
            <p:cNvSpPr>
              <a:spLocks noChangeShapeType="1"/>
            </p:cNvSpPr>
            <p:nvPr/>
          </p:nvSpPr>
          <p:spPr bwMode="auto">
            <a:xfrm>
              <a:off x="4244" y="1220"/>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739" name="Line 38">
              <a:extLst>
                <a:ext uri="{FF2B5EF4-FFF2-40B4-BE49-F238E27FC236}">
                  <a16:creationId xmlns:a16="http://schemas.microsoft.com/office/drawing/2014/main" id="{A4F61D95-A6E2-5746-81C6-FF09652940DA}"/>
                </a:ext>
              </a:extLst>
            </p:cNvPr>
            <p:cNvSpPr>
              <a:spLocks noChangeShapeType="1"/>
            </p:cNvSpPr>
            <p:nvPr/>
          </p:nvSpPr>
          <p:spPr bwMode="auto">
            <a:xfrm>
              <a:off x="3380" y="1220"/>
              <a:ext cx="85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740" name="Line 39">
              <a:extLst>
                <a:ext uri="{FF2B5EF4-FFF2-40B4-BE49-F238E27FC236}">
                  <a16:creationId xmlns:a16="http://schemas.microsoft.com/office/drawing/2014/main" id="{4B2B85C9-A649-4046-A110-9BC9F19A0D7D}"/>
                </a:ext>
              </a:extLst>
            </p:cNvPr>
            <p:cNvSpPr>
              <a:spLocks noChangeShapeType="1"/>
            </p:cNvSpPr>
            <p:nvPr/>
          </p:nvSpPr>
          <p:spPr bwMode="auto">
            <a:xfrm>
              <a:off x="3668" y="1308"/>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741" name="Line 40">
              <a:extLst>
                <a:ext uri="{FF2B5EF4-FFF2-40B4-BE49-F238E27FC236}">
                  <a16:creationId xmlns:a16="http://schemas.microsoft.com/office/drawing/2014/main" id="{994F228F-E3EF-C246-972F-7CF089ACCA09}"/>
                </a:ext>
              </a:extLst>
            </p:cNvPr>
            <p:cNvSpPr>
              <a:spLocks noChangeShapeType="1"/>
            </p:cNvSpPr>
            <p:nvPr/>
          </p:nvSpPr>
          <p:spPr bwMode="auto">
            <a:xfrm>
              <a:off x="4244" y="1308"/>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742" name="Line 41">
              <a:extLst>
                <a:ext uri="{FF2B5EF4-FFF2-40B4-BE49-F238E27FC236}">
                  <a16:creationId xmlns:a16="http://schemas.microsoft.com/office/drawing/2014/main" id="{3DF732C9-C91B-1440-A4B7-BF569F45BAF2}"/>
                </a:ext>
              </a:extLst>
            </p:cNvPr>
            <p:cNvSpPr>
              <a:spLocks noChangeShapeType="1"/>
            </p:cNvSpPr>
            <p:nvPr/>
          </p:nvSpPr>
          <p:spPr bwMode="auto">
            <a:xfrm>
              <a:off x="3756" y="1308"/>
              <a:ext cx="4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743" name="Line 42">
              <a:extLst>
                <a:ext uri="{FF2B5EF4-FFF2-40B4-BE49-F238E27FC236}">
                  <a16:creationId xmlns:a16="http://schemas.microsoft.com/office/drawing/2014/main" id="{B9270F29-4632-FC40-80F2-0BDE00A57BC6}"/>
                </a:ext>
              </a:extLst>
            </p:cNvPr>
            <p:cNvSpPr>
              <a:spLocks noChangeShapeType="1"/>
            </p:cNvSpPr>
            <p:nvPr/>
          </p:nvSpPr>
          <p:spPr bwMode="auto">
            <a:xfrm>
              <a:off x="4244" y="1388"/>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744" name="Line 43">
              <a:extLst>
                <a:ext uri="{FF2B5EF4-FFF2-40B4-BE49-F238E27FC236}">
                  <a16:creationId xmlns:a16="http://schemas.microsoft.com/office/drawing/2014/main" id="{69E179BC-5313-B741-8989-5E30BEF97343}"/>
                </a:ext>
              </a:extLst>
            </p:cNvPr>
            <p:cNvSpPr>
              <a:spLocks noChangeShapeType="1"/>
            </p:cNvSpPr>
            <p:nvPr/>
          </p:nvSpPr>
          <p:spPr bwMode="auto">
            <a:xfrm>
              <a:off x="4240" y="1392"/>
              <a:ext cx="0" cy="72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745" name="Line 44">
              <a:extLst>
                <a:ext uri="{FF2B5EF4-FFF2-40B4-BE49-F238E27FC236}">
                  <a16:creationId xmlns:a16="http://schemas.microsoft.com/office/drawing/2014/main" id="{9DAD15F6-6D09-9E47-8FE5-3D6D76EC894C}"/>
                </a:ext>
              </a:extLst>
            </p:cNvPr>
            <p:cNvSpPr>
              <a:spLocks noChangeShapeType="1"/>
            </p:cNvSpPr>
            <p:nvPr/>
          </p:nvSpPr>
          <p:spPr bwMode="auto">
            <a:xfrm>
              <a:off x="4660" y="1260"/>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746" name="Line 45">
              <a:extLst>
                <a:ext uri="{FF2B5EF4-FFF2-40B4-BE49-F238E27FC236}">
                  <a16:creationId xmlns:a16="http://schemas.microsoft.com/office/drawing/2014/main" id="{31473F16-7CE6-B747-976C-3DFBA8FF63FA}"/>
                </a:ext>
              </a:extLst>
            </p:cNvPr>
            <p:cNvSpPr>
              <a:spLocks noChangeShapeType="1"/>
            </p:cNvSpPr>
            <p:nvPr/>
          </p:nvSpPr>
          <p:spPr bwMode="auto">
            <a:xfrm>
              <a:off x="4740" y="1260"/>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747" name="Rectangle 46">
              <a:extLst>
                <a:ext uri="{FF2B5EF4-FFF2-40B4-BE49-F238E27FC236}">
                  <a16:creationId xmlns:a16="http://schemas.microsoft.com/office/drawing/2014/main" id="{BE6F17C2-9AF3-ED41-AA0A-090BB60DD03A}"/>
                </a:ext>
              </a:extLst>
            </p:cNvPr>
            <p:cNvSpPr>
              <a:spLocks noChangeArrowheads="1"/>
            </p:cNvSpPr>
            <p:nvPr/>
          </p:nvSpPr>
          <p:spPr bwMode="auto">
            <a:xfrm>
              <a:off x="1212" y="2080"/>
              <a:ext cx="328" cy="344"/>
            </a:xfrm>
            <a:prstGeom prst="rect">
              <a:avLst/>
            </a:prstGeom>
            <a:solidFill>
              <a:srgbClr val="FFFFFF"/>
            </a:solidFill>
            <a:ln w="12700">
              <a:solidFill>
                <a:srgbClr val="0000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72748" name="Line 47">
              <a:extLst>
                <a:ext uri="{FF2B5EF4-FFF2-40B4-BE49-F238E27FC236}">
                  <a16:creationId xmlns:a16="http://schemas.microsoft.com/office/drawing/2014/main" id="{48D839EB-CEB5-B848-950F-3ACD8C7A0606}"/>
                </a:ext>
              </a:extLst>
            </p:cNvPr>
            <p:cNvSpPr>
              <a:spLocks noChangeShapeType="1"/>
            </p:cNvSpPr>
            <p:nvPr/>
          </p:nvSpPr>
          <p:spPr bwMode="auto">
            <a:xfrm flipV="1">
              <a:off x="1332" y="2328"/>
              <a:ext cx="40"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749" name="Line 48">
              <a:extLst>
                <a:ext uri="{FF2B5EF4-FFF2-40B4-BE49-F238E27FC236}">
                  <a16:creationId xmlns:a16="http://schemas.microsoft.com/office/drawing/2014/main" id="{98490968-6B0A-204D-90E6-1340DB02C538}"/>
                </a:ext>
              </a:extLst>
            </p:cNvPr>
            <p:cNvSpPr>
              <a:spLocks noChangeShapeType="1"/>
            </p:cNvSpPr>
            <p:nvPr/>
          </p:nvSpPr>
          <p:spPr bwMode="auto">
            <a:xfrm flipH="1" flipV="1">
              <a:off x="1372" y="2328"/>
              <a:ext cx="48"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750" name="Rectangle 49">
              <a:extLst>
                <a:ext uri="{FF2B5EF4-FFF2-40B4-BE49-F238E27FC236}">
                  <a16:creationId xmlns:a16="http://schemas.microsoft.com/office/drawing/2014/main" id="{2E5FA3EC-0A92-0842-94A4-B7BF8B3EC996}"/>
                </a:ext>
              </a:extLst>
            </p:cNvPr>
            <p:cNvSpPr>
              <a:spLocks noChangeArrowheads="1"/>
            </p:cNvSpPr>
            <p:nvPr/>
          </p:nvSpPr>
          <p:spPr bwMode="auto">
            <a:xfrm>
              <a:off x="1224" y="2156"/>
              <a:ext cx="16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D</a:t>
              </a:r>
            </a:p>
          </p:txBody>
        </p:sp>
        <p:sp>
          <p:nvSpPr>
            <p:cNvPr id="72751" name="Rectangle 50">
              <a:extLst>
                <a:ext uri="{FF2B5EF4-FFF2-40B4-BE49-F238E27FC236}">
                  <a16:creationId xmlns:a16="http://schemas.microsoft.com/office/drawing/2014/main" id="{4A1E02C4-F117-D84B-BCF0-0027D03979FF}"/>
                </a:ext>
              </a:extLst>
            </p:cNvPr>
            <p:cNvSpPr>
              <a:spLocks noChangeArrowheads="1"/>
            </p:cNvSpPr>
            <p:nvPr/>
          </p:nvSpPr>
          <p:spPr bwMode="auto">
            <a:xfrm>
              <a:off x="1392" y="2156"/>
              <a:ext cx="15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72752" name="Rectangle 51">
              <a:extLst>
                <a:ext uri="{FF2B5EF4-FFF2-40B4-BE49-F238E27FC236}">
                  <a16:creationId xmlns:a16="http://schemas.microsoft.com/office/drawing/2014/main" id="{1A8BFF27-1AC1-624B-8833-409A3F173B7B}"/>
                </a:ext>
              </a:extLst>
            </p:cNvPr>
            <p:cNvSpPr>
              <a:spLocks noChangeArrowheads="1"/>
            </p:cNvSpPr>
            <p:nvPr/>
          </p:nvSpPr>
          <p:spPr bwMode="auto">
            <a:xfrm>
              <a:off x="2036" y="2080"/>
              <a:ext cx="328" cy="344"/>
            </a:xfrm>
            <a:prstGeom prst="rect">
              <a:avLst/>
            </a:prstGeom>
            <a:solidFill>
              <a:srgbClr val="FFFFFF"/>
            </a:solidFill>
            <a:ln w="12700">
              <a:solidFill>
                <a:srgbClr val="0000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72753" name="Line 52">
              <a:extLst>
                <a:ext uri="{FF2B5EF4-FFF2-40B4-BE49-F238E27FC236}">
                  <a16:creationId xmlns:a16="http://schemas.microsoft.com/office/drawing/2014/main" id="{692B12A1-EA40-E646-8D71-E4C42FEC776D}"/>
                </a:ext>
              </a:extLst>
            </p:cNvPr>
            <p:cNvSpPr>
              <a:spLocks noChangeShapeType="1"/>
            </p:cNvSpPr>
            <p:nvPr/>
          </p:nvSpPr>
          <p:spPr bwMode="auto">
            <a:xfrm flipV="1">
              <a:off x="2156" y="2328"/>
              <a:ext cx="32"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754" name="Line 53">
              <a:extLst>
                <a:ext uri="{FF2B5EF4-FFF2-40B4-BE49-F238E27FC236}">
                  <a16:creationId xmlns:a16="http://schemas.microsoft.com/office/drawing/2014/main" id="{9057C1C7-5865-7E43-BD2F-98A0D9B790F5}"/>
                </a:ext>
              </a:extLst>
            </p:cNvPr>
            <p:cNvSpPr>
              <a:spLocks noChangeShapeType="1"/>
            </p:cNvSpPr>
            <p:nvPr/>
          </p:nvSpPr>
          <p:spPr bwMode="auto">
            <a:xfrm flipH="1" flipV="1">
              <a:off x="2188" y="2328"/>
              <a:ext cx="48"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755" name="Rectangle 54">
              <a:extLst>
                <a:ext uri="{FF2B5EF4-FFF2-40B4-BE49-F238E27FC236}">
                  <a16:creationId xmlns:a16="http://schemas.microsoft.com/office/drawing/2014/main" id="{A16BDE25-65E2-DB45-8649-7126708585A8}"/>
                </a:ext>
              </a:extLst>
            </p:cNvPr>
            <p:cNvSpPr>
              <a:spLocks noChangeArrowheads="1"/>
            </p:cNvSpPr>
            <p:nvPr/>
          </p:nvSpPr>
          <p:spPr bwMode="auto">
            <a:xfrm>
              <a:off x="2048" y="2156"/>
              <a:ext cx="15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D</a:t>
              </a:r>
            </a:p>
          </p:txBody>
        </p:sp>
        <p:sp>
          <p:nvSpPr>
            <p:cNvPr id="72756" name="Rectangle 55">
              <a:extLst>
                <a:ext uri="{FF2B5EF4-FFF2-40B4-BE49-F238E27FC236}">
                  <a16:creationId xmlns:a16="http://schemas.microsoft.com/office/drawing/2014/main" id="{39398880-F39E-6B43-8E13-F83D312E1637}"/>
                </a:ext>
              </a:extLst>
            </p:cNvPr>
            <p:cNvSpPr>
              <a:spLocks noChangeArrowheads="1"/>
            </p:cNvSpPr>
            <p:nvPr/>
          </p:nvSpPr>
          <p:spPr bwMode="auto">
            <a:xfrm>
              <a:off x="2208" y="2156"/>
              <a:ext cx="16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72757" name="Rectangle 56">
              <a:extLst>
                <a:ext uri="{FF2B5EF4-FFF2-40B4-BE49-F238E27FC236}">
                  <a16:creationId xmlns:a16="http://schemas.microsoft.com/office/drawing/2014/main" id="{7EEDDE0F-5B43-A343-A6FB-84A36624D2D5}"/>
                </a:ext>
              </a:extLst>
            </p:cNvPr>
            <p:cNvSpPr>
              <a:spLocks noChangeArrowheads="1"/>
            </p:cNvSpPr>
            <p:nvPr/>
          </p:nvSpPr>
          <p:spPr bwMode="auto">
            <a:xfrm>
              <a:off x="2852" y="2080"/>
              <a:ext cx="328" cy="344"/>
            </a:xfrm>
            <a:prstGeom prst="rect">
              <a:avLst/>
            </a:prstGeom>
            <a:solidFill>
              <a:srgbClr val="FFFFFF"/>
            </a:solidFill>
            <a:ln w="12700">
              <a:solidFill>
                <a:srgbClr val="0000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72758" name="Line 57">
              <a:extLst>
                <a:ext uri="{FF2B5EF4-FFF2-40B4-BE49-F238E27FC236}">
                  <a16:creationId xmlns:a16="http://schemas.microsoft.com/office/drawing/2014/main" id="{B7DEC880-08F4-1745-876F-70AEB9034BF1}"/>
                </a:ext>
              </a:extLst>
            </p:cNvPr>
            <p:cNvSpPr>
              <a:spLocks noChangeShapeType="1"/>
            </p:cNvSpPr>
            <p:nvPr/>
          </p:nvSpPr>
          <p:spPr bwMode="auto">
            <a:xfrm flipV="1">
              <a:off x="2972" y="2328"/>
              <a:ext cx="40"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759" name="Line 58">
              <a:extLst>
                <a:ext uri="{FF2B5EF4-FFF2-40B4-BE49-F238E27FC236}">
                  <a16:creationId xmlns:a16="http://schemas.microsoft.com/office/drawing/2014/main" id="{146E423B-A364-914B-95CC-865FCF4C609E}"/>
                </a:ext>
              </a:extLst>
            </p:cNvPr>
            <p:cNvSpPr>
              <a:spLocks noChangeShapeType="1"/>
            </p:cNvSpPr>
            <p:nvPr/>
          </p:nvSpPr>
          <p:spPr bwMode="auto">
            <a:xfrm flipH="1" flipV="1">
              <a:off x="3012" y="2328"/>
              <a:ext cx="48"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760" name="Rectangle 59">
              <a:extLst>
                <a:ext uri="{FF2B5EF4-FFF2-40B4-BE49-F238E27FC236}">
                  <a16:creationId xmlns:a16="http://schemas.microsoft.com/office/drawing/2014/main" id="{82883C2E-D524-F642-BCB4-1211341D0709}"/>
                </a:ext>
              </a:extLst>
            </p:cNvPr>
            <p:cNvSpPr>
              <a:spLocks noChangeArrowheads="1"/>
            </p:cNvSpPr>
            <p:nvPr/>
          </p:nvSpPr>
          <p:spPr bwMode="auto">
            <a:xfrm>
              <a:off x="2864" y="2156"/>
              <a:ext cx="16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D</a:t>
              </a:r>
            </a:p>
          </p:txBody>
        </p:sp>
        <p:sp>
          <p:nvSpPr>
            <p:cNvPr id="72761" name="Rectangle 60">
              <a:extLst>
                <a:ext uri="{FF2B5EF4-FFF2-40B4-BE49-F238E27FC236}">
                  <a16:creationId xmlns:a16="http://schemas.microsoft.com/office/drawing/2014/main" id="{8563EB54-60F9-AA45-978C-581B4ABE2987}"/>
                </a:ext>
              </a:extLst>
            </p:cNvPr>
            <p:cNvSpPr>
              <a:spLocks noChangeArrowheads="1"/>
            </p:cNvSpPr>
            <p:nvPr/>
          </p:nvSpPr>
          <p:spPr bwMode="auto">
            <a:xfrm>
              <a:off x="3032" y="2156"/>
              <a:ext cx="15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72762" name="Rectangle 61">
              <a:extLst>
                <a:ext uri="{FF2B5EF4-FFF2-40B4-BE49-F238E27FC236}">
                  <a16:creationId xmlns:a16="http://schemas.microsoft.com/office/drawing/2014/main" id="{8FF8D384-112F-2E44-9260-92BA31BAFA99}"/>
                </a:ext>
              </a:extLst>
            </p:cNvPr>
            <p:cNvSpPr>
              <a:spLocks noChangeArrowheads="1"/>
            </p:cNvSpPr>
            <p:nvPr/>
          </p:nvSpPr>
          <p:spPr bwMode="auto">
            <a:xfrm>
              <a:off x="3676" y="2080"/>
              <a:ext cx="328" cy="344"/>
            </a:xfrm>
            <a:prstGeom prst="rect">
              <a:avLst/>
            </a:prstGeom>
            <a:solidFill>
              <a:srgbClr val="FFFFFF"/>
            </a:solidFill>
            <a:ln w="12700">
              <a:solidFill>
                <a:srgbClr val="0000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72763" name="Line 62">
              <a:extLst>
                <a:ext uri="{FF2B5EF4-FFF2-40B4-BE49-F238E27FC236}">
                  <a16:creationId xmlns:a16="http://schemas.microsoft.com/office/drawing/2014/main" id="{BC1489DE-80F8-2342-B26A-159262E955B1}"/>
                </a:ext>
              </a:extLst>
            </p:cNvPr>
            <p:cNvSpPr>
              <a:spLocks noChangeShapeType="1"/>
            </p:cNvSpPr>
            <p:nvPr/>
          </p:nvSpPr>
          <p:spPr bwMode="auto">
            <a:xfrm flipV="1">
              <a:off x="3796" y="2328"/>
              <a:ext cx="32"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764" name="Line 63">
              <a:extLst>
                <a:ext uri="{FF2B5EF4-FFF2-40B4-BE49-F238E27FC236}">
                  <a16:creationId xmlns:a16="http://schemas.microsoft.com/office/drawing/2014/main" id="{2BD870DF-47FD-884E-AF40-29CFE57FFD14}"/>
                </a:ext>
              </a:extLst>
            </p:cNvPr>
            <p:cNvSpPr>
              <a:spLocks noChangeShapeType="1"/>
            </p:cNvSpPr>
            <p:nvPr/>
          </p:nvSpPr>
          <p:spPr bwMode="auto">
            <a:xfrm flipH="1" flipV="1">
              <a:off x="3828" y="2328"/>
              <a:ext cx="48" cy="9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765" name="Rectangle 64">
              <a:extLst>
                <a:ext uri="{FF2B5EF4-FFF2-40B4-BE49-F238E27FC236}">
                  <a16:creationId xmlns:a16="http://schemas.microsoft.com/office/drawing/2014/main" id="{9C1B9F32-C41F-FF42-A58D-5F29D5EFFAE1}"/>
                </a:ext>
              </a:extLst>
            </p:cNvPr>
            <p:cNvSpPr>
              <a:spLocks noChangeArrowheads="1"/>
            </p:cNvSpPr>
            <p:nvPr/>
          </p:nvSpPr>
          <p:spPr bwMode="auto">
            <a:xfrm>
              <a:off x="3688" y="2156"/>
              <a:ext cx="15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D</a:t>
              </a:r>
            </a:p>
          </p:txBody>
        </p:sp>
        <p:sp>
          <p:nvSpPr>
            <p:cNvPr id="72766" name="Rectangle 65">
              <a:extLst>
                <a:ext uri="{FF2B5EF4-FFF2-40B4-BE49-F238E27FC236}">
                  <a16:creationId xmlns:a16="http://schemas.microsoft.com/office/drawing/2014/main" id="{BCDA7E11-EA8A-2944-B769-720D6342E1A6}"/>
                </a:ext>
              </a:extLst>
            </p:cNvPr>
            <p:cNvSpPr>
              <a:spLocks noChangeArrowheads="1"/>
            </p:cNvSpPr>
            <p:nvPr/>
          </p:nvSpPr>
          <p:spPr bwMode="auto">
            <a:xfrm>
              <a:off x="3848" y="2156"/>
              <a:ext cx="16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Q</a:t>
              </a:r>
            </a:p>
          </p:txBody>
        </p:sp>
        <p:sp>
          <p:nvSpPr>
            <p:cNvPr id="72767" name="Line 66">
              <a:extLst>
                <a:ext uri="{FF2B5EF4-FFF2-40B4-BE49-F238E27FC236}">
                  <a16:creationId xmlns:a16="http://schemas.microsoft.com/office/drawing/2014/main" id="{5056BEC2-4D08-9545-9BD7-D4092279C6B3}"/>
                </a:ext>
              </a:extLst>
            </p:cNvPr>
            <p:cNvSpPr>
              <a:spLocks noChangeShapeType="1"/>
            </p:cNvSpPr>
            <p:nvPr/>
          </p:nvSpPr>
          <p:spPr bwMode="auto">
            <a:xfrm>
              <a:off x="1132" y="2244"/>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768" name="Line 67">
              <a:extLst>
                <a:ext uri="{FF2B5EF4-FFF2-40B4-BE49-F238E27FC236}">
                  <a16:creationId xmlns:a16="http://schemas.microsoft.com/office/drawing/2014/main" id="{7642AD3A-4084-DA4A-9C54-388C057AF772}"/>
                </a:ext>
              </a:extLst>
            </p:cNvPr>
            <p:cNvSpPr>
              <a:spLocks noChangeShapeType="1"/>
            </p:cNvSpPr>
            <p:nvPr/>
          </p:nvSpPr>
          <p:spPr bwMode="auto">
            <a:xfrm>
              <a:off x="804" y="2244"/>
              <a:ext cx="32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769" name="Rectangle 68">
              <a:extLst>
                <a:ext uri="{FF2B5EF4-FFF2-40B4-BE49-F238E27FC236}">
                  <a16:creationId xmlns:a16="http://schemas.microsoft.com/office/drawing/2014/main" id="{B7625037-2197-7E4A-968C-9F21382CE87E}"/>
                </a:ext>
              </a:extLst>
            </p:cNvPr>
            <p:cNvSpPr>
              <a:spLocks noChangeArrowheads="1"/>
            </p:cNvSpPr>
            <p:nvPr/>
          </p:nvSpPr>
          <p:spPr bwMode="auto">
            <a:xfrm>
              <a:off x="432" y="2172"/>
              <a:ext cx="33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1700"/>
                </a:lnSpc>
              </a:pPr>
              <a:r>
                <a:rPr lang="en-US" altLang="ko-KR" sz="1600">
                  <a:solidFill>
                    <a:srgbClr val="000000"/>
                  </a:solidFill>
                  <a:latin typeface="Tahoma" panose="020B0604030504040204" pitchFamily="34" charset="0"/>
                  <a:ea typeface="굴림" panose="020B0600000101010101" pitchFamily="34" charset="-127"/>
                </a:rPr>
                <a:t>IN</a:t>
              </a:r>
            </a:p>
          </p:txBody>
        </p:sp>
        <p:sp>
          <p:nvSpPr>
            <p:cNvPr id="72770" name="Line 69">
              <a:extLst>
                <a:ext uri="{FF2B5EF4-FFF2-40B4-BE49-F238E27FC236}">
                  <a16:creationId xmlns:a16="http://schemas.microsoft.com/office/drawing/2014/main" id="{51A2226B-0388-5D40-96B3-39069164E2BF}"/>
                </a:ext>
              </a:extLst>
            </p:cNvPr>
            <p:cNvSpPr>
              <a:spLocks noChangeShapeType="1"/>
            </p:cNvSpPr>
            <p:nvPr/>
          </p:nvSpPr>
          <p:spPr bwMode="auto">
            <a:xfrm>
              <a:off x="1540" y="2244"/>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771" name="Line 70">
              <a:extLst>
                <a:ext uri="{FF2B5EF4-FFF2-40B4-BE49-F238E27FC236}">
                  <a16:creationId xmlns:a16="http://schemas.microsoft.com/office/drawing/2014/main" id="{52AF49CB-20CA-C145-8867-4DCC5F0043CC}"/>
                </a:ext>
              </a:extLst>
            </p:cNvPr>
            <p:cNvSpPr>
              <a:spLocks noChangeShapeType="1"/>
            </p:cNvSpPr>
            <p:nvPr/>
          </p:nvSpPr>
          <p:spPr bwMode="auto">
            <a:xfrm>
              <a:off x="1948" y="2244"/>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772" name="Line 71">
              <a:extLst>
                <a:ext uri="{FF2B5EF4-FFF2-40B4-BE49-F238E27FC236}">
                  <a16:creationId xmlns:a16="http://schemas.microsoft.com/office/drawing/2014/main" id="{2DE2304C-F208-1949-91B5-17D97FC6DF02}"/>
                </a:ext>
              </a:extLst>
            </p:cNvPr>
            <p:cNvSpPr>
              <a:spLocks noChangeShapeType="1"/>
            </p:cNvSpPr>
            <p:nvPr/>
          </p:nvSpPr>
          <p:spPr bwMode="auto">
            <a:xfrm>
              <a:off x="1620" y="2244"/>
              <a:ext cx="16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773" name="Rectangle 72">
              <a:extLst>
                <a:ext uri="{FF2B5EF4-FFF2-40B4-BE49-F238E27FC236}">
                  <a16:creationId xmlns:a16="http://schemas.microsoft.com/office/drawing/2014/main" id="{5EF06E7B-FEED-5A41-A241-7B9908816819}"/>
                </a:ext>
              </a:extLst>
            </p:cNvPr>
            <p:cNvSpPr>
              <a:spLocks noChangeArrowheads="1"/>
            </p:cNvSpPr>
            <p:nvPr/>
          </p:nvSpPr>
          <p:spPr bwMode="auto">
            <a:xfrm>
              <a:off x="1761" y="2236"/>
              <a:ext cx="24" cy="32"/>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72774" name="Line 73">
              <a:extLst>
                <a:ext uri="{FF2B5EF4-FFF2-40B4-BE49-F238E27FC236}">
                  <a16:creationId xmlns:a16="http://schemas.microsoft.com/office/drawing/2014/main" id="{7EEFF308-3772-AC4A-9DCF-498D5AD02BA6}"/>
                </a:ext>
              </a:extLst>
            </p:cNvPr>
            <p:cNvSpPr>
              <a:spLocks noChangeShapeType="1"/>
            </p:cNvSpPr>
            <p:nvPr/>
          </p:nvSpPr>
          <p:spPr bwMode="auto">
            <a:xfrm>
              <a:off x="1788" y="2244"/>
              <a:ext cx="15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775" name="Line 74">
              <a:extLst>
                <a:ext uri="{FF2B5EF4-FFF2-40B4-BE49-F238E27FC236}">
                  <a16:creationId xmlns:a16="http://schemas.microsoft.com/office/drawing/2014/main" id="{6257763A-BDC6-FA4D-91F0-F549B4E6F3D7}"/>
                </a:ext>
              </a:extLst>
            </p:cNvPr>
            <p:cNvSpPr>
              <a:spLocks noChangeShapeType="1"/>
            </p:cNvSpPr>
            <p:nvPr/>
          </p:nvSpPr>
          <p:spPr bwMode="auto">
            <a:xfrm>
              <a:off x="1769" y="1864"/>
              <a:ext cx="0" cy="37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776" name="Rectangle 75">
              <a:extLst>
                <a:ext uri="{FF2B5EF4-FFF2-40B4-BE49-F238E27FC236}">
                  <a16:creationId xmlns:a16="http://schemas.microsoft.com/office/drawing/2014/main" id="{EBF00370-1AD3-B344-B158-464C3E3FA59B}"/>
                </a:ext>
              </a:extLst>
            </p:cNvPr>
            <p:cNvSpPr>
              <a:spLocks noChangeArrowheads="1"/>
            </p:cNvSpPr>
            <p:nvPr/>
          </p:nvSpPr>
          <p:spPr bwMode="auto">
            <a:xfrm>
              <a:off x="1832" y="1828"/>
              <a:ext cx="45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OUT1</a:t>
              </a:r>
            </a:p>
          </p:txBody>
        </p:sp>
        <p:sp>
          <p:nvSpPr>
            <p:cNvPr id="72777" name="Line 76">
              <a:extLst>
                <a:ext uri="{FF2B5EF4-FFF2-40B4-BE49-F238E27FC236}">
                  <a16:creationId xmlns:a16="http://schemas.microsoft.com/office/drawing/2014/main" id="{CD6C94D3-D25F-C94A-980B-850791602050}"/>
                </a:ext>
              </a:extLst>
            </p:cNvPr>
            <p:cNvSpPr>
              <a:spLocks noChangeShapeType="1"/>
            </p:cNvSpPr>
            <p:nvPr/>
          </p:nvSpPr>
          <p:spPr bwMode="auto">
            <a:xfrm>
              <a:off x="2364" y="2244"/>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778" name="Line 77">
              <a:extLst>
                <a:ext uri="{FF2B5EF4-FFF2-40B4-BE49-F238E27FC236}">
                  <a16:creationId xmlns:a16="http://schemas.microsoft.com/office/drawing/2014/main" id="{6E388B2B-4C16-A246-8D15-012FE232C574}"/>
                </a:ext>
              </a:extLst>
            </p:cNvPr>
            <p:cNvSpPr>
              <a:spLocks noChangeShapeType="1"/>
            </p:cNvSpPr>
            <p:nvPr/>
          </p:nvSpPr>
          <p:spPr bwMode="auto">
            <a:xfrm>
              <a:off x="2772" y="2244"/>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779" name="Line 78">
              <a:extLst>
                <a:ext uri="{FF2B5EF4-FFF2-40B4-BE49-F238E27FC236}">
                  <a16:creationId xmlns:a16="http://schemas.microsoft.com/office/drawing/2014/main" id="{02F3464B-810F-804B-A806-98165CDF45BA}"/>
                </a:ext>
              </a:extLst>
            </p:cNvPr>
            <p:cNvSpPr>
              <a:spLocks noChangeShapeType="1"/>
            </p:cNvSpPr>
            <p:nvPr/>
          </p:nvSpPr>
          <p:spPr bwMode="auto">
            <a:xfrm>
              <a:off x="2444" y="2244"/>
              <a:ext cx="15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780" name="Rectangle 79">
              <a:extLst>
                <a:ext uri="{FF2B5EF4-FFF2-40B4-BE49-F238E27FC236}">
                  <a16:creationId xmlns:a16="http://schemas.microsoft.com/office/drawing/2014/main" id="{23BF3778-6FD7-894D-A860-97DC198AABE2}"/>
                </a:ext>
              </a:extLst>
            </p:cNvPr>
            <p:cNvSpPr>
              <a:spLocks noChangeArrowheads="1"/>
            </p:cNvSpPr>
            <p:nvPr/>
          </p:nvSpPr>
          <p:spPr bwMode="auto">
            <a:xfrm>
              <a:off x="2592" y="2236"/>
              <a:ext cx="24" cy="32"/>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72781" name="Line 80">
              <a:extLst>
                <a:ext uri="{FF2B5EF4-FFF2-40B4-BE49-F238E27FC236}">
                  <a16:creationId xmlns:a16="http://schemas.microsoft.com/office/drawing/2014/main" id="{255CB106-0C87-3142-BBDC-9BDBDC5AF7EB}"/>
                </a:ext>
              </a:extLst>
            </p:cNvPr>
            <p:cNvSpPr>
              <a:spLocks noChangeShapeType="1"/>
            </p:cNvSpPr>
            <p:nvPr/>
          </p:nvSpPr>
          <p:spPr bwMode="auto">
            <a:xfrm>
              <a:off x="2604" y="2244"/>
              <a:ext cx="16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782" name="Line 81">
              <a:extLst>
                <a:ext uri="{FF2B5EF4-FFF2-40B4-BE49-F238E27FC236}">
                  <a16:creationId xmlns:a16="http://schemas.microsoft.com/office/drawing/2014/main" id="{9B326919-90DC-804A-A8F3-7309193BCDF5}"/>
                </a:ext>
              </a:extLst>
            </p:cNvPr>
            <p:cNvSpPr>
              <a:spLocks noChangeShapeType="1"/>
            </p:cNvSpPr>
            <p:nvPr/>
          </p:nvSpPr>
          <p:spPr bwMode="auto">
            <a:xfrm>
              <a:off x="2600" y="1864"/>
              <a:ext cx="0" cy="37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783" name="Rectangle 82">
              <a:extLst>
                <a:ext uri="{FF2B5EF4-FFF2-40B4-BE49-F238E27FC236}">
                  <a16:creationId xmlns:a16="http://schemas.microsoft.com/office/drawing/2014/main" id="{262CE67B-8FE5-A04E-9374-C4F73BFB8F4F}"/>
                </a:ext>
              </a:extLst>
            </p:cNvPr>
            <p:cNvSpPr>
              <a:spLocks noChangeArrowheads="1"/>
            </p:cNvSpPr>
            <p:nvPr/>
          </p:nvSpPr>
          <p:spPr bwMode="auto">
            <a:xfrm>
              <a:off x="2648" y="1828"/>
              <a:ext cx="44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OUT2</a:t>
              </a:r>
            </a:p>
          </p:txBody>
        </p:sp>
        <p:sp>
          <p:nvSpPr>
            <p:cNvPr id="72784" name="Line 83">
              <a:extLst>
                <a:ext uri="{FF2B5EF4-FFF2-40B4-BE49-F238E27FC236}">
                  <a16:creationId xmlns:a16="http://schemas.microsoft.com/office/drawing/2014/main" id="{E9E2ACE0-833E-E342-A2EC-56520FAC5CE9}"/>
                </a:ext>
              </a:extLst>
            </p:cNvPr>
            <p:cNvSpPr>
              <a:spLocks noChangeShapeType="1"/>
            </p:cNvSpPr>
            <p:nvPr/>
          </p:nvSpPr>
          <p:spPr bwMode="auto">
            <a:xfrm>
              <a:off x="3588" y="2244"/>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785" name="Line 84">
              <a:extLst>
                <a:ext uri="{FF2B5EF4-FFF2-40B4-BE49-F238E27FC236}">
                  <a16:creationId xmlns:a16="http://schemas.microsoft.com/office/drawing/2014/main" id="{6D334811-1006-4F47-9A18-EA06A2C518A7}"/>
                </a:ext>
              </a:extLst>
            </p:cNvPr>
            <p:cNvSpPr>
              <a:spLocks noChangeShapeType="1"/>
            </p:cNvSpPr>
            <p:nvPr/>
          </p:nvSpPr>
          <p:spPr bwMode="auto">
            <a:xfrm>
              <a:off x="3180" y="2244"/>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786" name="Line 85">
              <a:extLst>
                <a:ext uri="{FF2B5EF4-FFF2-40B4-BE49-F238E27FC236}">
                  <a16:creationId xmlns:a16="http://schemas.microsoft.com/office/drawing/2014/main" id="{0C855D3C-0E7C-DE4E-9683-17B5600E9BC7}"/>
                </a:ext>
              </a:extLst>
            </p:cNvPr>
            <p:cNvSpPr>
              <a:spLocks noChangeShapeType="1"/>
            </p:cNvSpPr>
            <p:nvPr/>
          </p:nvSpPr>
          <p:spPr bwMode="auto">
            <a:xfrm>
              <a:off x="3260" y="2244"/>
              <a:ext cx="16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787" name="Rectangle 86">
              <a:extLst>
                <a:ext uri="{FF2B5EF4-FFF2-40B4-BE49-F238E27FC236}">
                  <a16:creationId xmlns:a16="http://schemas.microsoft.com/office/drawing/2014/main" id="{9805DEF1-63A4-F14B-AFEB-2FB252D98D74}"/>
                </a:ext>
              </a:extLst>
            </p:cNvPr>
            <p:cNvSpPr>
              <a:spLocks noChangeArrowheads="1"/>
            </p:cNvSpPr>
            <p:nvPr/>
          </p:nvSpPr>
          <p:spPr bwMode="auto">
            <a:xfrm>
              <a:off x="3416" y="2236"/>
              <a:ext cx="24" cy="32"/>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72788" name="Line 87">
              <a:extLst>
                <a:ext uri="{FF2B5EF4-FFF2-40B4-BE49-F238E27FC236}">
                  <a16:creationId xmlns:a16="http://schemas.microsoft.com/office/drawing/2014/main" id="{70963AC3-DFD4-D945-9B25-4ADC9C8DFE76}"/>
                </a:ext>
              </a:extLst>
            </p:cNvPr>
            <p:cNvSpPr>
              <a:spLocks noChangeShapeType="1"/>
            </p:cNvSpPr>
            <p:nvPr/>
          </p:nvSpPr>
          <p:spPr bwMode="auto">
            <a:xfrm>
              <a:off x="3428" y="2244"/>
              <a:ext cx="15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789" name="Line 88">
              <a:extLst>
                <a:ext uri="{FF2B5EF4-FFF2-40B4-BE49-F238E27FC236}">
                  <a16:creationId xmlns:a16="http://schemas.microsoft.com/office/drawing/2014/main" id="{AAF48CED-BE26-8048-B726-C5DADA8BC9CE}"/>
                </a:ext>
              </a:extLst>
            </p:cNvPr>
            <p:cNvSpPr>
              <a:spLocks noChangeShapeType="1"/>
            </p:cNvSpPr>
            <p:nvPr/>
          </p:nvSpPr>
          <p:spPr bwMode="auto">
            <a:xfrm>
              <a:off x="3424" y="1864"/>
              <a:ext cx="0" cy="37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790" name="Rectangle 89">
              <a:extLst>
                <a:ext uri="{FF2B5EF4-FFF2-40B4-BE49-F238E27FC236}">
                  <a16:creationId xmlns:a16="http://schemas.microsoft.com/office/drawing/2014/main" id="{70A33380-4205-ED47-AB08-029A7D86269C}"/>
                </a:ext>
              </a:extLst>
            </p:cNvPr>
            <p:cNvSpPr>
              <a:spLocks noChangeArrowheads="1"/>
            </p:cNvSpPr>
            <p:nvPr/>
          </p:nvSpPr>
          <p:spPr bwMode="auto">
            <a:xfrm>
              <a:off x="3472" y="1828"/>
              <a:ext cx="44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OUT3</a:t>
              </a:r>
            </a:p>
          </p:txBody>
        </p:sp>
        <p:sp>
          <p:nvSpPr>
            <p:cNvPr id="72791" name="Line 90">
              <a:extLst>
                <a:ext uri="{FF2B5EF4-FFF2-40B4-BE49-F238E27FC236}">
                  <a16:creationId xmlns:a16="http://schemas.microsoft.com/office/drawing/2014/main" id="{6C899793-AB45-9640-9A96-FFC4587A57ED}"/>
                </a:ext>
              </a:extLst>
            </p:cNvPr>
            <p:cNvSpPr>
              <a:spLocks noChangeShapeType="1"/>
            </p:cNvSpPr>
            <p:nvPr/>
          </p:nvSpPr>
          <p:spPr bwMode="auto">
            <a:xfrm>
              <a:off x="4004" y="2244"/>
              <a:ext cx="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792" name="Line 91">
              <a:extLst>
                <a:ext uri="{FF2B5EF4-FFF2-40B4-BE49-F238E27FC236}">
                  <a16:creationId xmlns:a16="http://schemas.microsoft.com/office/drawing/2014/main" id="{16F890C2-18BE-0244-81FC-7E3127C78542}"/>
                </a:ext>
              </a:extLst>
            </p:cNvPr>
            <p:cNvSpPr>
              <a:spLocks noChangeShapeType="1"/>
            </p:cNvSpPr>
            <p:nvPr/>
          </p:nvSpPr>
          <p:spPr bwMode="auto">
            <a:xfrm>
              <a:off x="4084" y="2244"/>
              <a:ext cx="15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793" name="Line 92">
              <a:extLst>
                <a:ext uri="{FF2B5EF4-FFF2-40B4-BE49-F238E27FC236}">
                  <a16:creationId xmlns:a16="http://schemas.microsoft.com/office/drawing/2014/main" id="{D9EE96ED-7F06-674F-9EA2-D72C10AD5E37}"/>
                </a:ext>
              </a:extLst>
            </p:cNvPr>
            <p:cNvSpPr>
              <a:spLocks noChangeShapeType="1"/>
            </p:cNvSpPr>
            <p:nvPr/>
          </p:nvSpPr>
          <p:spPr bwMode="auto">
            <a:xfrm>
              <a:off x="4240" y="1864"/>
              <a:ext cx="0" cy="37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794" name="Rectangle 93">
              <a:extLst>
                <a:ext uri="{FF2B5EF4-FFF2-40B4-BE49-F238E27FC236}">
                  <a16:creationId xmlns:a16="http://schemas.microsoft.com/office/drawing/2014/main" id="{5EE9738D-FBBF-2543-8631-276CD5A5867F}"/>
                </a:ext>
              </a:extLst>
            </p:cNvPr>
            <p:cNvSpPr>
              <a:spLocks noChangeArrowheads="1"/>
            </p:cNvSpPr>
            <p:nvPr/>
          </p:nvSpPr>
          <p:spPr bwMode="auto">
            <a:xfrm>
              <a:off x="4288" y="1828"/>
              <a:ext cx="464"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OUT4</a:t>
              </a:r>
            </a:p>
          </p:txBody>
        </p:sp>
        <p:sp>
          <p:nvSpPr>
            <p:cNvPr id="72795" name="Line 94">
              <a:extLst>
                <a:ext uri="{FF2B5EF4-FFF2-40B4-BE49-F238E27FC236}">
                  <a16:creationId xmlns:a16="http://schemas.microsoft.com/office/drawing/2014/main" id="{3B7ABE6A-A3DB-D34A-9571-C75F728CF69C}"/>
                </a:ext>
              </a:extLst>
            </p:cNvPr>
            <p:cNvSpPr>
              <a:spLocks noChangeShapeType="1"/>
            </p:cNvSpPr>
            <p:nvPr/>
          </p:nvSpPr>
          <p:spPr bwMode="auto">
            <a:xfrm>
              <a:off x="1376" y="2424"/>
              <a:ext cx="0" cy="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796" name="Rectangle 95">
              <a:extLst>
                <a:ext uri="{FF2B5EF4-FFF2-40B4-BE49-F238E27FC236}">
                  <a16:creationId xmlns:a16="http://schemas.microsoft.com/office/drawing/2014/main" id="{81758F5E-4015-7048-856E-07C94BBA239C}"/>
                </a:ext>
              </a:extLst>
            </p:cNvPr>
            <p:cNvSpPr>
              <a:spLocks noChangeArrowheads="1"/>
            </p:cNvSpPr>
            <p:nvPr/>
          </p:nvSpPr>
          <p:spPr bwMode="auto">
            <a:xfrm>
              <a:off x="1360" y="2500"/>
              <a:ext cx="32" cy="24"/>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72797" name="Line 96">
              <a:extLst>
                <a:ext uri="{FF2B5EF4-FFF2-40B4-BE49-F238E27FC236}">
                  <a16:creationId xmlns:a16="http://schemas.microsoft.com/office/drawing/2014/main" id="{74DC5534-5B83-9044-888F-3CA98975B735}"/>
                </a:ext>
              </a:extLst>
            </p:cNvPr>
            <p:cNvSpPr>
              <a:spLocks noChangeShapeType="1"/>
            </p:cNvSpPr>
            <p:nvPr/>
          </p:nvSpPr>
          <p:spPr bwMode="auto">
            <a:xfrm>
              <a:off x="2192" y="2424"/>
              <a:ext cx="0" cy="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798" name="Rectangle 97">
              <a:extLst>
                <a:ext uri="{FF2B5EF4-FFF2-40B4-BE49-F238E27FC236}">
                  <a16:creationId xmlns:a16="http://schemas.microsoft.com/office/drawing/2014/main" id="{AAFCF71E-08E8-6141-862C-B8FC940FC2F9}"/>
                </a:ext>
              </a:extLst>
            </p:cNvPr>
            <p:cNvSpPr>
              <a:spLocks noChangeArrowheads="1"/>
            </p:cNvSpPr>
            <p:nvPr/>
          </p:nvSpPr>
          <p:spPr bwMode="auto">
            <a:xfrm>
              <a:off x="2184" y="2500"/>
              <a:ext cx="24" cy="24"/>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72799" name="Line 98">
              <a:extLst>
                <a:ext uri="{FF2B5EF4-FFF2-40B4-BE49-F238E27FC236}">
                  <a16:creationId xmlns:a16="http://schemas.microsoft.com/office/drawing/2014/main" id="{F2969859-283E-434B-BCA6-0FEA27D44BFF}"/>
                </a:ext>
              </a:extLst>
            </p:cNvPr>
            <p:cNvSpPr>
              <a:spLocks noChangeShapeType="1"/>
            </p:cNvSpPr>
            <p:nvPr/>
          </p:nvSpPr>
          <p:spPr bwMode="auto">
            <a:xfrm>
              <a:off x="3016" y="2424"/>
              <a:ext cx="0" cy="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800" name="Rectangle 99">
              <a:extLst>
                <a:ext uri="{FF2B5EF4-FFF2-40B4-BE49-F238E27FC236}">
                  <a16:creationId xmlns:a16="http://schemas.microsoft.com/office/drawing/2014/main" id="{5EC8078D-BA83-FA40-A671-8CDEBC14CC12}"/>
                </a:ext>
              </a:extLst>
            </p:cNvPr>
            <p:cNvSpPr>
              <a:spLocks noChangeArrowheads="1"/>
            </p:cNvSpPr>
            <p:nvPr/>
          </p:nvSpPr>
          <p:spPr bwMode="auto">
            <a:xfrm>
              <a:off x="3008" y="2500"/>
              <a:ext cx="24" cy="24"/>
            </a:xfrm>
            <a:prstGeom prst="rect">
              <a:avLst/>
            </a:prstGeom>
            <a:solidFill>
              <a:srgbClr val="0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72801" name="Line 100">
              <a:extLst>
                <a:ext uri="{FF2B5EF4-FFF2-40B4-BE49-F238E27FC236}">
                  <a16:creationId xmlns:a16="http://schemas.microsoft.com/office/drawing/2014/main" id="{4D96C4D7-3DFC-FF42-A568-9011CC35811C}"/>
                </a:ext>
              </a:extLst>
            </p:cNvPr>
            <p:cNvSpPr>
              <a:spLocks noChangeShapeType="1"/>
            </p:cNvSpPr>
            <p:nvPr/>
          </p:nvSpPr>
          <p:spPr bwMode="auto">
            <a:xfrm>
              <a:off x="3832" y="2424"/>
              <a:ext cx="0" cy="8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802" name="Line 101">
              <a:extLst>
                <a:ext uri="{FF2B5EF4-FFF2-40B4-BE49-F238E27FC236}">
                  <a16:creationId xmlns:a16="http://schemas.microsoft.com/office/drawing/2014/main" id="{3705AC31-FFA3-D84C-9156-969A7B231222}"/>
                </a:ext>
              </a:extLst>
            </p:cNvPr>
            <p:cNvSpPr>
              <a:spLocks noChangeShapeType="1"/>
            </p:cNvSpPr>
            <p:nvPr/>
          </p:nvSpPr>
          <p:spPr bwMode="auto">
            <a:xfrm>
              <a:off x="804" y="2508"/>
              <a:ext cx="56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803" name="Line 102">
              <a:extLst>
                <a:ext uri="{FF2B5EF4-FFF2-40B4-BE49-F238E27FC236}">
                  <a16:creationId xmlns:a16="http://schemas.microsoft.com/office/drawing/2014/main" id="{D52F6857-7A25-8A41-952B-2ABB31AFFAB2}"/>
                </a:ext>
              </a:extLst>
            </p:cNvPr>
            <p:cNvSpPr>
              <a:spLocks noChangeShapeType="1"/>
            </p:cNvSpPr>
            <p:nvPr/>
          </p:nvSpPr>
          <p:spPr bwMode="auto">
            <a:xfrm>
              <a:off x="1380" y="2508"/>
              <a:ext cx="80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804" name="Line 103">
              <a:extLst>
                <a:ext uri="{FF2B5EF4-FFF2-40B4-BE49-F238E27FC236}">
                  <a16:creationId xmlns:a16="http://schemas.microsoft.com/office/drawing/2014/main" id="{00F892F3-2692-564E-B7F2-5F6E5D50AA05}"/>
                </a:ext>
              </a:extLst>
            </p:cNvPr>
            <p:cNvSpPr>
              <a:spLocks noChangeShapeType="1"/>
            </p:cNvSpPr>
            <p:nvPr/>
          </p:nvSpPr>
          <p:spPr bwMode="auto">
            <a:xfrm>
              <a:off x="2196" y="2508"/>
              <a:ext cx="81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805" name="Line 104">
              <a:extLst>
                <a:ext uri="{FF2B5EF4-FFF2-40B4-BE49-F238E27FC236}">
                  <a16:creationId xmlns:a16="http://schemas.microsoft.com/office/drawing/2014/main" id="{E8BEC05C-4D85-1343-8FB1-141FFC51169D}"/>
                </a:ext>
              </a:extLst>
            </p:cNvPr>
            <p:cNvSpPr>
              <a:spLocks noChangeShapeType="1"/>
            </p:cNvSpPr>
            <p:nvPr/>
          </p:nvSpPr>
          <p:spPr bwMode="auto">
            <a:xfrm>
              <a:off x="3020" y="2508"/>
              <a:ext cx="80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72806" name="Rectangle 105">
              <a:extLst>
                <a:ext uri="{FF2B5EF4-FFF2-40B4-BE49-F238E27FC236}">
                  <a16:creationId xmlns:a16="http://schemas.microsoft.com/office/drawing/2014/main" id="{C9FF3741-CDEF-1D4F-A3A8-B16737BA83AF}"/>
                </a:ext>
              </a:extLst>
            </p:cNvPr>
            <p:cNvSpPr>
              <a:spLocks noChangeArrowheads="1"/>
            </p:cNvSpPr>
            <p:nvPr/>
          </p:nvSpPr>
          <p:spPr bwMode="auto">
            <a:xfrm>
              <a:off x="480" y="2412"/>
              <a:ext cx="32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1700"/>
                </a:lnSpc>
              </a:pPr>
              <a:r>
                <a:rPr lang="en-US" altLang="ko-KR" sz="1600">
                  <a:solidFill>
                    <a:srgbClr val="000000"/>
                  </a:solidFill>
                  <a:latin typeface="Tahoma" panose="020B0604030504040204" pitchFamily="34" charset="0"/>
                  <a:ea typeface="굴림" panose="020B0600000101010101" pitchFamily="34" charset="-127"/>
                </a:rPr>
                <a:t>CLK</a:t>
              </a:r>
            </a:p>
          </p:txBody>
        </p:sp>
        <p:sp>
          <p:nvSpPr>
            <p:cNvPr id="72807" name="Rectangle 107">
              <a:extLst>
                <a:ext uri="{FF2B5EF4-FFF2-40B4-BE49-F238E27FC236}">
                  <a16:creationId xmlns:a16="http://schemas.microsoft.com/office/drawing/2014/main" id="{53693077-8C25-3C47-BAAD-2755989E9E8C}"/>
                </a:ext>
              </a:extLst>
            </p:cNvPr>
            <p:cNvSpPr>
              <a:spLocks noChangeArrowheads="1"/>
            </p:cNvSpPr>
            <p:nvPr/>
          </p:nvSpPr>
          <p:spPr bwMode="auto">
            <a:xfrm>
              <a:off x="4832" y="1172"/>
              <a:ext cx="504"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600">
                  <a:solidFill>
                    <a:srgbClr val="000000"/>
                  </a:solidFill>
                  <a:latin typeface="Tahoma" panose="020B0604030504040204" pitchFamily="34" charset="0"/>
                  <a:ea typeface="굴림" panose="020B0600000101010101" pitchFamily="34" charset="-127"/>
                </a:rPr>
                <a:t>OUT</a:t>
              </a:r>
            </a:p>
          </p:txBody>
        </p:sp>
      </p:grpSp>
      <p:sp>
        <p:nvSpPr>
          <p:cNvPr id="72708" name="Rectangle 109">
            <a:extLst>
              <a:ext uri="{FF2B5EF4-FFF2-40B4-BE49-F238E27FC236}">
                <a16:creationId xmlns:a16="http://schemas.microsoft.com/office/drawing/2014/main" id="{29F8A33F-F0FB-BB41-88F7-10D8C519D230}"/>
              </a:ext>
            </a:extLst>
          </p:cNvPr>
          <p:cNvSpPr>
            <a:spLocks noGrp="1" noChangeArrowheads="1"/>
          </p:cNvSpPr>
          <p:nvPr>
            <p:ph type="title"/>
          </p:nvPr>
        </p:nvSpPr>
        <p:spPr/>
        <p:txBody>
          <a:bodyPr/>
          <a:lstStyle/>
          <a:p>
            <a:pPr eaLnBrk="1" hangingPunct="1"/>
            <a:r>
              <a:rPr lang="en-US" altLang="ko-KR">
                <a:ea typeface="굴림" panose="020B0600000101010101" pitchFamily="34" charset="-127"/>
              </a:rPr>
              <a:t>Pattern recognizer</a:t>
            </a:r>
          </a:p>
        </p:txBody>
      </p:sp>
      <p:sp>
        <p:nvSpPr>
          <p:cNvPr id="72709" name="Rectangle 110">
            <a:extLst>
              <a:ext uri="{FF2B5EF4-FFF2-40B4-BE49-F238E27FC236}">
                <a16:creationId xmlns:a16="http://schemas.microsoft.com/office/drawing/2014/main" id="{A6352E73-6629-8A4C-9B28-0C95D7A9A69D}"/>
              </a:ext>
            </a:extLst>
          </p:cNvPr>
          <p:cNvSpPr>
            <a:spLocks noGrp="1" noChangeArrowheads="1"/>
          </p:cNvSpPr>
          <p:nvPr>
            <p:ph type="body" idx="1"/>
          </p:nvPr>
        </p:nvSpPr>
        <p:spPr>
          <a:xfrm>
            <a:off x="341313" y="873125"/>
            <a:ext cx="8343900" cy="4589463"/>
          </a:xfrm>
        </p:spPr>
        <p:txBody>
          <a:bodyPr/>
          <a:lstStyle/>
          <a:p>
            <a:pPr eaLnBrk="1" hangingPunct="1"/>
            <a:r>
              <a:rPr lang="en-US" altLang="ko-KR">
                <a:ea typeface="굴림" panose="020B0600000101010101" pitchFamily="34" charset="-127"/>
              </a:rPr>
              <a:t>Combinational function of input samples</a:t>
            </a:r>
          </a:p>
          <a:p>
            <a:pPr lvl="1" eaLnBrk="1" hangingPunct="1"/>
            <a:r>
              <a:rPr lang="en-US" altLang="ko-KR">
                <a:ea typeface="굴림" panose="020B0600000101010101" pitchFamily="34" charset="-127"/>
              </a:rPr>
              <a:t>in this case, recognizing the pattern 1001 on the single input signal</a:t>
            </a:r>
          </a:p>
        </p:txBody>
      </p:sp>
      <p:sp>
        <p:nvSpPr>
          <p:cNvPr id="72710" name="Text Box 112">
            <a:extLst>
              <a:ext uri="{FF2B5EF4-FFF2-40B4-BE49-F238E27FC236}">
                <a16:creationId xmlns:a16="http://schemas.microsoft.com/office/drawing/2014/main" id="{FC699351-3EAF-1E44-892D-F4B7965EAC79}"/>
              </a:ext>
            </a:extLst>
          </p:cNvPr>
          <p:cNvSpPr txBox="1">
            <a:spLocks noChangeArrowheads="1"/>
          </p:cNvSpPr>
          <p:nvPr/>
        </p:nvSpPr>
        <p:spPr bwMode="auto">
          <a:xfrm>
            <a:off x="-7938" y="4503738"/>
            <a:ext cx="9271001" cy="701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2000">
                <a:solidFill>
                  <a:srgbClr val="009900"/>
                </a:solidFill>
                <a:latin typeface="Times New Roman" panose="02020603050405020304" pitchFamily="18" charset="0"/>
                <a:ea typeface="굴림" panose="020B0600000101010101" pitchFamily="34" charset="-127"/>
              </a:rPr>
              <a:t>Another useful application of shift registers is bit string identification. In this case, bits are shifted from left to right. At any moment, if 4 bits are 1001, then OUT</a:t>
            </a:r>
            <a:r>
              <a:rPr lang="ko-KR" altLang="en-US" sz="2000">
                <a:solidFill>
                  <a:srgbClr val="009900"/>
                </a:solidFill>
                <a:latin typeface="Times New Roman" panose="02020603050405020304" pitchFamily="18" charset="0"/>
                <a:ea typeface="굴림" panose="020B0600000101010101" pitchFamily="34" charset="-127"/>
              </a:rPr>
              <a:t> </a:t>
            </a:r>
            <a:r>
              <a:rPr lang="en-US" altLang="ko-KR" sz="2000">
                <a:solidFill>
                  <a:srgbClr val="009900"/>
                </a:solidFill>
                <a:latin typeface="Times New Roman" panose="02020603050405020304" pitchFamily="18" charset="0"/>
                <a:ea typeface="굴림" panose="020B0600000101010101" pitchFamily="34" charset="-127"/>
              </a:rPr>
              <a:t>will be true.</a:t>
            </a:r>
            <a:endParaRPr lang="en-US" altLang="ko-KR">
              <a:ea typeface="굴림" panose="020B0600000101010101" pitchFamily="34" charset="-127"/>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F05414CB-6185-054C-9F0D-5908A37546DD}"/>
                  </a:ext>
                </a:extLst>
              </p14:cNvPr>
              <p14:cNvContentPartPr/>
              <p14:nvPr/>
            </p14:nvContentPartPr>
            <p14:xfrm>
              <a:off x="410400" y="347760"/>
              <a:ext cx="125640" cy="159840"/>
            </p14:xfrm>
          </p:contentPart>
        </mc:Choice>
        <mc:Fallback>
          <p:pic>
            <p:nvPicPr>
              <p:cNvPr id="2" name="Ink 1">
                <a:extLst>
                  <a:ext uri="{FF2B5EF4-FFF2-40B4-BE49-F238E27FC236}">
                    <a16:creationId xmlns:a16="http://schemas.microsoft.com/office/drawing/2014/main" id="{F05414CB-6185-054C-9F0D-5908A37546DD}"/>
                  </a:ext>
                </a:extLst>
              </p:cNvPr>
              <p:cNvPicPr/>
              <p:nvPr/>
            </p:nvPicPr>
            <p:blipFill>
              <a:blip r:embed="rId4"/>
              <a:stretch>
                <a:fillRect/>
              </a:stretch>
            </p:blipFill>
            <p:spPr>
              <a:xfrm>
                <a:off x="401040" y="338400"/>
                <a:ext cx="144360" cy="178560"/>
              </a:xfrm>
              <a:prstGeom prst="rect">
                <a:avLst/>
              </a:prstGeom>
            </p:spPr>
          </p:pic>
        </mc:Fallback>
      </mc:AlternateContent>
    </p:spTree>
    <p:extLst>
      <p:ext uri="{BB962C8B-B14F-4D97-AF65-F5344CB8AC3E}">
        <p14:creationId xmlns:p14="http://schemas.microsoft.com/office/powerpoint/2010/main" val="62373486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61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슬라이드 번호 개체 틀 5">
            <a:extLst>
              <a:ext uri="{FF2B5EF4-FFF2-40B4-BE49-F238E27FC236}">
                <a16:creationId xmlns:a16="http://schemas.microsoft.com/office/drawing/2014/main" id="{3E9C612B-7E48-444D-B766-9DA67263539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D9FC2F3F-9A4B-944E-B8FD-26B411FE0E5B}" type="slidenum">
              <a:rPr lang="en-US" altLang="en-US" sz="1200" smtClean="0">
                <a:latin typeface="Garamond" panose="02020404030301010803" pitchFamily="18" charset="0"/>
              </a:rPr>
              <a:pPr>
                <a:spcBef>
                  <a:spcPct val="0"/>
                </a:spcBef>
                <a:buClrTx/>
                <a:buSzTx/>
                <a:buFontTx/>
                <a:buNone/>
              </a:pPr>
              <a:t>61</a:t>
            </a:fld>
            <a:endParaRPr lang="en-US" altLang="en-US" sz="1200">
              <a:latin typeface="Garamond" panose="02020404030301010803" pitchFamily="18" charset="0"/>
            </a:endParaRPr>
          </a:p>
        </p:txBody>
      </p:sp>
      <p:grpSp>
        <p:nvGrpSpPr>
          <p:cNvPr id="82947" name="Group 27">
            <a:extLst>
              <a:ext uri="{FF2B5EF4-FFF2-40B4-BE49-F238E27FC236}">
                <a16:creationId xmlns:a16="http://schemas.microsoft.com/office/drawing/2014/main" id="{CDDDFD3A-2DED-4649-B939-647CF1BD6967}"/>
              </a:ext>
            </a:extLst>
          </p:cNvPr>
          <p:cNvGrpSpPr>
            <a:grpSpLocks/>
          </p:cNvGrpSpPr>
          <p:nvPr/>
        </p:nvGrpSpPr>
        <p:grpSpPr bwMode="auto">
          <a:xfrm>
            <a:off x="7342188" y="2625725"/>
            <a:ext cx="1466850" cy="2178050"/>
            <a:chOff x="4240" y="612"/>
            <a:chExt cx="924" cy="1372"/>
          </a:xfrm>
        </p:grpSpPr>
        <p:sp>
          <p:nvSpPr>
            <p:cNvPr id="82963" name="Rectangle 9">
              <a:extLst>
                <a:ext uri="{FF2B5EF4-FFF2-40B4-BE49-F238E27FC236}">
                  <a16:creationId xmlns:a16="http://schemas.microsoft.com/office/drawing/2014/main" id="{A0E49226-DEF8-1A41-855B-E5D672CEA26B}"/>
                </a:ext>
              </a:extLst>
            </p:cNvPr>
            <p:cNvSpPr>
              <a:spLocks noChangeArrowheads="1"/>
            </p:cNvSpPr>
            <p:nvPr/>
          </p:nvSpPr>
          <p:spPr bwMode="auto">
            <a:xfrm>
              <a:off x="4432" y="672"/>
              <a:ext cx="488" cy="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388"/>
                </a:lnSpc>
                <a:spcAft>
                  <a:spcPts val="700"/>
                </a:spcAft>
              </a:pPr>
              <a:r>
                <a:rPr lang="en-US" altLang="ko-KR" sz="1400" b="1">
                  <a:solidFill>
                    <a:srgbClr val="000000"/>
                  </a:solidFill>
                  <a:ea typeface="굴림" panose="020B0600000101010101" pitchFamily="34" charset="-127"/>
                </a:rPr>
                <a:t>EN</a:t>
              </a:r>
              <a:br>
                <a:rPr lang="en-US" altLang="ko-KR" sz="1400" b="1">
                  <a:solidFill>
                    <a:srgbClr val="000000"/>
                  </a:solidFill>
                  <a:ea typeface="굴림" panose="020B0600000101010101" pitchFamily="34" charset="-127"/>
                </a:rPr>
              </a:br>
              <a:br>
                <a:rPr lang="en-US" altLang="ko-KR" sz="1400" b="1">
                  <a:solidFill>
                    <a:srgbClr val="000000"/>
                  </a:solidFill>
                  <a:ea typeface="굴림" panose="020B0600000101010101" pitchFamily="34" charset="-127"/>
                </a:rPr>
              </a:br>
              <a:r>
                <a:rPr lang="en-US" altLang="ko-KR" sz="1400" b="1">
                  <a:solidFill>
                    <a:srgbClr val="000000"/>
                  </a:solidFill>
                  <a:ea typeface="굴림" panose="020B0600000101010101" pitchFamily="34" charset="-127"/>
                </a:rPr>
                <a:t>D</a:t>
              </a:r>
              <a:br>
                <a:rPr lang="en-US" altLang="ko-KR" sz="1400" b="1">
                  <a:solidFill>
                    <a:srgbClr val="000000"/>
                  </a:solidFill>
                  <a:ea typeface="굴림" panose="020B0600000101010101" pitchFamily="34" charset="-127"/>
                </a:rPr>
              </a:br>
              <a:r>
                <a:rPr lang="en-US" altLang="ko-KR" sz="1400" b="1">
                  <a:solidFill>
                    <a:srgbClr val="000000"/>
                  </a:solidFill>
                  <a:ea typeface="굴림" panose="020B0600000101010101" pitchFamily="34" charset="-127"/>
                </a:rPr>
                <a:t>C</a:t>
              </a:r>
              <a:br>
                <a:rPr lang="en-US" altLang="ko-KR" sz="1400" b="1">
                  <a:solidFill>
                    <a:srgbClr val="000000"/>
                  </a:solidFill>
                  <a:ea typeface="굴림" panose="020B0600000101010101" pitchFamily="34" charset="-127"/>
                </a:rPr>
              </a:br>
              <a:r>
                <a:rPr lang="en-US" altLang="ko-KR" sz="1400" b="1">
                  <a:solidFill>
                    <a:srgbClr val="000000"/>
                  </a:solidFill>
                  <a:ea typeface="굴림" panose="020B0600000101010101" pitchFamily="34" charset="-127"/>
                </a:rPr>
                <a:t>B</a:t>
              </a:r>
              <a:br>
                <a:rPr lang="en-US" altLang="ko-KR" sz="1400" b="1">
                  <a:solidFill>
                    <a:srgbClr val="000000"/>
                  </a:solidFill>
                  <a:ea typeface="굴림" panose="020B0600000101010101" pitchFamily="34" charset="-127"/>
                </a:rPr>
              </a:br>
              <a:r>
                <a:rPr lang="en-US" altLang="ko-KR" sz="1400" b="1">
                  <a:solidFill>
                    <a:srgbClr val="000000"/>
                  </a:solidFill>
                  <a:ea typeface="굴림" panose="020B0600000101010101" pitchFamily="34" charset="-127"/>
                </a:rPr>
                <a:t>A</a:t>
              </a:r>
            </a:p>
            <a:p>
              <a:pPr>
                <a:lnSpc>
                  <a:spcPts val="1388"/>
                </a:lnSpc>
                <a:spcAft>
                  <a:spcPts val="700"/>
                </a:spcAft>
              </a:pPr>
              <a:r>
                <a:rPr lang="en-US" altLang="ko-KR" sz="1400" b="1">
                  <a:solidFill>
                    <a:srgbClr val="000000"/>
                  </a:solidFill>
                  <a:ea typeface="굴림" panose="020B0600000101010101" pitchFamily="34" charset="-127"/>
                </a:rPr>
                <a:t>LOAD</a:t>
              </a:r>
            </a:p>
            <a:p>
              <a:pPr>
                <a:lnSpc>
                  <a:spcPts val="1388"/>
                </a:lnSpc>
                <a:spcAft>
                  <a:spcPts val="700"/>
                </a:spcAft>
              </a:pPr>
              <a:r>
                <a:rPr lang="en-US" altLang="ko-KR" sz="1400" b="1">
                  <a:solidFill>
                    <a:srgbClr val="000000"/>
                  </a:solidFill>
                  <a:ea typeface="굴림" panose="020B0600000101010101" pitchFamily="34" charset="-127"/>
                </a:rPr>
                <a:t>CLK</a:t>
              </a:r>
            </a:p>
            <a:p>
              <a:pPr>
                <a:lnSpc>
                  <a:spcPts val="1388"/>
                </a:lnSpc>
                <a:spcAft>
                  <a:spcPts val="700"/>
                </a:spcAft>
              </a:pPr>
              <a:r>
                <a:rPr lang="en-US" altLang="ko-KR" sz="1400" b="1">
                  <a:solidFill>
                    <a:srgbClr val="000000"/>
                  </a:solidFill>
                  <a:ea typeface="굴림" panose="020B0600000101010101" pitchFamily="34" charset="-127"/>
                </a:rPr>
                <a:t>CLR</a:t>
              </a:r>
            </a:p>
          </p:txBody>
        </p:sp>
        <p:sp>
          <p:nvSpPr>
            <p:cNvPr id="82964" name="Rectangle 10">
              <a:extLst>
                <a:ext uri="{FF2B5EF4-FFF2-40B4-BE49-F238E27FC236}">
                  <a16:creationId xmlns:a16="http://schemas.microsoft.com/office/drawing/2014/main" id="{87FA7742-191D-F741-879F-3479E562DC1B}"/>
                </a:ext>
              </a:extLst>
            </p:cNvPr>
            <p:cNvSpPr>
              <a:spLocks noChangeArrowheads="1"/>
            </p:cNvSpPr>
            <p:nvPr/>
          </p:nvSpPr>
          <p:spPr bwMode="auto">
            <a:xfrm>
              <a:off x="4396" y="612"/>
              <a:ext cx="648" cy="133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82965" name="Line 11">
              <a:extLst>
                <a:ext uri="{FF2B5EF4-FFF2-40B4-BE49-F238E27FC236}">
                  <a16:creationId xmlns:a16="http://schemas.microsoft.com/office/drawing/2014/main" id="{F463CB73-B2AD-9A4E-BEFE-332D55A5FD3D}"/>
                </a:ext>
              </a:extLst>
            </p:cNvPr>
            <p:cNvSpPr>
              <a:spLocks noChangeShapeType="1"/>
            </p:cNvSpPr>
            <p:nvPr/>
          </p:nvSpPr>
          <p:spPr bwMode="auto">
            <a:xfrm>
              <a:off x="4396" y="1612"/>
              <a:ext cx="40" cy="4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2966" name="Line 12">
              <a:extLst>
                <a:ext uri="{FF2B5EF4-FFF2-40B4-BE49-F238E27FC236}">
                  <a16:creationId xmlns:a16="http://schemas.microsoft.com/office/drawing/2014/main" id="{C72C3E98-4888-504D-BD6E-815B71559C51}"/>
                </a:ext>
              </a:extLst>
            </p:cNvPr>
            <p:cNvSpPr>
              <a:spLocks noChangeShapeType="1"/>
            </p:cNvSpPr>
            <p:nvPr/>
          </p:nvSpPr>
          <p:spPr bwMode="auto">
            <a:xfrm flipV="1">
              <a:off x="4396" y="1652"/>
              <a:ext cx="40"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2967" name="Line 13">
              <a:extLst>
                <a:ext uri="{FF2B5EF4-FFF2-40B4-BE49-F238E27FC236}">
                  <a16:creationId xmlns:a16="http://schemas.microsoft.com/office/drawing/2014/main" id="{B0B5D7BB-BD3A-5244-892E-75DBDF21A57B}"/>
                </a:ext>
              </a:extLst>
            </p:cNvPr>
            <p:cNvSpPr>
              <a:spLocks noChangeShapeType="1"/>
            </p:cNvSpPr>
            <p:nvPr/>
          </p:nvSpPr>
          <p:spPr bwMode="auto">
            <a:xfrm>
              <a:off x="4276" y="1488"/>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2968" name="Line 14">
              <a:extLst>
                <a:ext uri="{FF2B5EF4-FFF2-40B4-BE49-F238E27FC236}">
                  <a16:creationId xmlns:a16="http://schemas.microsoft.com/office/drawing/2014/main" id="{EAD37DB5-6DEF-D846-9E1A-4BD2D9D727D0}"/>
                </a:ext>
              </a:extLst>
            </p:cNvPr>
            <p:cNvSpPr>
              <a:spLocks noChangeShapeType="1"/>
            </p:cNvSpPr>
            <p:nvPr/>
          </p:nvSpPr>
          <p:spPr bwMode="auto">
            <a:xfrm>
              <a:off x="4276" y="1312"/>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2969" name="Line 15">
              <a:extLst>
                <a:ext uri="{FF2B5EF4-FFF2-40B4-BE49-F238E27FC236}">
                  <a16:creationId xmlns:a16="http://schemas.microsoft.com/office/drawing/2014/main" id="{3AB72FC1-CD97-CC4C-8A7E-A78F8E3EA8AA}"/>
                </a:ext>
              </a:extLst>
            </p:cNvPr>
            <p:cNvSpPr>
              <a:spLocks noChangeShapeType="1"/>
            </p:cNvSpPr>
            <p:nvPr/>
          </p:nvSpPr>
          <p:spPr bwMode="auto">
            <a:xfrm>
              <a:off x="5052" y="1624"/>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2970" name="Line 16">
              <a:extLst>
                <a:ext uri="{FF2B5EF4-FFF2-40B4-BE49-F238E27FC236}">
                  <a16:creationId xmlns:a16="http://schemas.microsoft.com/office/drawing/2014/main" id="{6ED4F2D7-B32F-8F4B-A742-1CE40CF3D947}"/>
                </a:ext>
              </a:extLst>
            </p:cNvPr>
            <p:cNvSpPr>
              <a:spLocks noChangeShapeType="1"/>
            </p:cNvSpPr>
            <p:nvPr/>
          </p:nvSpPr>
          <p:spPr bwMode="auto">
            <a:xfrm>
              <a:off x="4276" y="1200"/>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2971" name="Line 17">
              <a:extLst>
                <a:ext uri="{FF2B5EF4-FFF2-40B4-BE49-F238E27FC236}">
                  <a16:creationId xmlns:a16="http://schemas.microsoft.com/office/drawing/2014/main" id="{3F962520-1ED9-3B47-99B8-00446E76F59A}"/>
                </a:ext>
              </a:extLst>
            </p:cNvPr>
            <p:cNvSpPr>
              <a:spLocks noChangeShapeType="1"/>
            </p:cNvSpPr>
            <p:nvPr/>
          </p:nvSpPr>
          <p:spPr bwMode="auto">
            <a:xfrm>
              <a:off x="5052" y="1512"/>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2972" name="Line 18">
              <a:extLst>
                <a:ext uri="{FF2B5EF4-FFF2-40B4-BE49-F238E27FC236}">
                  <a16:creationId xmlns:a16="http://schemas.microsoft.com/office/drawing/2014/main" id="{9EED2457-3653-EF4D-8278-A55E8658972D}"/>
                </a:ext>
              </a:extLst>
            </p:cNvPr>
            <p:cNvSpPr>
              <a:spLocks noChangeShapeType="1"/>
            </p:cNvSpPr>
            <p:nvPr/>
          </p:nvSpPr>
          <p:spPr bwMode="auto">
            <a:xfrm>
              <a:off x="4276" y="1088"/>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2973" name="Line 19">
              <a:extLst>
                <a:ext uri="{FF2B5EF4-FFF2-40B4-BE49-F238E27FC236}">
                  <a16:creationId xmlns:a16="http://schemas.microsoft.com/office/drawing/2014/main" id="{ACBFA882-F985-0142-B12D-07A94361AF80}"/>
                </a:ext>
              </a:extLst>
            </p:cNvPr>
            <p:cNvSpPr>
              <a:spLocks noChangeShapeType="1"/>
            </p:cNvSpPr>
            <p:nvPr/>
          </p:nvSpPr>
          <p:spPr bwMode="auto">
            <a:xfrm>
              <a:off x="5052" y="1400"/>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2974" name="Line 20">
              <a:extLst>
                <a:ext uri="{FF2B5EF4-FFF2-40B4-BE49-F238E27FC236}">
                  <a16:creationId xmlns:a16="http://schemas.microsoft.com/office/drawing/2014/main" id="{C735B749-C47F-6248-99DE-35F11877B0A9}"/>
                </a:ext>
              </a:extLst>
            </p:cNvPr>
            <p:cNvSpPr>
              <a:spLocks noChangeShapeType="1"/>
            </p:cNvSpPr>
            <p:nvPr/>
          </p:nvSpPr>
          <p:spPr bwMode="auto">
            <a:xfrm>
              <a:off x="4276" y="1656"/>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2975" name="Line 21">
              <a:extLst>
                <a:ext uri="{FF2B5EF4-FFF2-40B4-BE49-F238E27FC236}">
                  <a16:creationId xmlns:a16="http://schemas.microsoft.com/office/drawing/2014/main" id="{98CA1D1F-9EA1-B448-A663-5B7812232AA1}"/>
                </a:ext>
              </a:extLst>
            </p:cNvPr>
            <p:cNvSpPr>
              <a:spLocks noChangeShapeType="1"/>
            </p:cNvSpPr>
            <p:nvPr/>
          </p:nvSpPr>
          <p:spPr bwMode="auto">
            <a:xfrm>
              <a:off x="4276" y="1824"/>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2976" name="Line 22">
              <a:extLst>
                <a:ext uri="{FF2B5EF4-FFF2-40B4-BE49-F238E27FC236}">
                  <a16:creationId xmlns:a16="http://schemas.microsoft.com/office/drawing/2014/main" id="{D880B231-8162-9E4D-9531-4B7535D45343}"/>
                </a:ext>
              </a:extLst>
            </p:cNvPr>
            <p:cNvSpPr>
              <a:spLocks noChangeShapeType="1"/>
            </p:cNvSpPr>
            <p:nvPr/>
          </p:nvSpPr>
          <p:spPr bwMode="auto">
            <a:xfrm>
              <a:off x="5052" y="1280"/>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2977" name="Line 23">
              <a:extLst>
                <a:ext uri="{FF2B5EF4-FFF2-40B4-BE49-F238E27FC236}">
                  <a16:creationId xmlns:a16="http://schemas.microsoft.com/office/drawing/2014/main" id="{72BB712E-D5F8-1544-A7E0-9379577F6FD6}"/>
                </a:ext>
              </a:extLst>
            </p:cNvPr>
            <p:cNvSpPr>
              <a:spLocks noChangeShapeType="1"/>
            </p:cNvSpPr>
            <p:nvPr/>
          </p:nvSpPr>
          <p:spPr bwMode="auto">
            <a:xfrm>
              <a:off x="4276" y="968"/>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2978" name="Rectangle 24">
              <a:extLst>
                <a:ext uri="{FF2B5EF4-FFF2-40B4-BE49-F238E27FC236}">
                  <a16:creationId xmlns:a16="http://schemas.microsoft.com/office/drawing/2014/main" id="{013AB8BB-DE7E-774C-93D6-8375C4082C85}"/>
                </a:ext>
              </a:extLst>
            </p:cNvPr>
            <p:cNvSpPr>
              <a:spLocks noChangeArrowheads="1"/>
            </p:cNvSpPr>
            <p:nvPr/>
          </p:nvSpPr>
          <p:spPr bwMode="auto">
            <a:xfrm>
              <a:off x="4240" y="1056"/>
              <a:ext cx="816" cy="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1388"/>
                </a:lnSpc>
                <a:spcAft>
                  <a:spcPts val="700"/>
                </a:spcAft>
              </a:pPr>
              <a:r>
                <a:rPr lang="en-US" altLang="ko-KR" sz="1400" b="1">
                  <a:solidFill>
                    <a:srgbClr val="000000"/>
                  </a:solidFill>
                  <a:ea typeface="굴림" panose="020B0600000101010101" pitchFamily="34" charset="-127"/>
                </a:rPr>
                <a:t>RCO</a:t>
              </a:r>
            </a:p>
            <a:p>
              <a:pPr algn="r">
                <a:lnSpc>
                  <a:spcPts val="1388"/>
                </a:lnSpc>
                <a:spcAft>
                  <a:spcPts val="700"/>
                </a:spcAft>
              </a:pPr>
              <a:r>
                <a:rPr lang="en-US" altLang="ko-KR" sz="1400" b="1">
                  <a:solidFill>
                    <a:srgbClr val="000000"/>
                  </a:solidFill>
                  <a:ea typeface="굴림" panose="020B0600000101010101" pitchFamily="34" charset="-127"/>
                </a:rPr>
                <a:t>QD</a:t>
              </a:r>
              <a:br>
                <a:rPr lang="en-US" altLang="ko-KR" sz="1400" b="1">
                  <a:solidFill>
                    <a:srgbClr val="000000"/>
                  </a:solidFill>
                  <a:ea typeface="굴림" panose="020B0600000101010101" pitchFamily="34" charset="-127"/>
                </a:rPr>
              </a:br>
              <a:r>
                <a:rPr lang="en-US" altLang="ko-KR" sz="1400" b="1">
                  <a:solidFill>
                    <a:srgbClr val="000000"/>
                  </a:solidFill>
                  <a:ea typeface="굴림" panose="020B0600000101010101" pitchFamily="34" charset="-127"/>
                </a:rPr>
                <a:t>QC</a:t>
              </a:r>
              <a:br>
                <a:rPr lang="en-US" altLang="ko-KR" sz="1400" b="1">
                  <a:solidFill>
                    <a:srgbClr val="000000"/>
                  </a:solidFill>
                  <a:ea typeface="굴림" panose="020B0600000101010101" pitchFamily="34" charset="-127"/>
                </a:rPr>
              </a:br>
              <a:r>
                <a:rPr lang="en-US" altLang="ko-KR" sz="1400" b="1">
                  <a:solidFill>
                    <a:srgbClr val="000000"/>
                  </a:solidFill>
                  <a:ea typeface="굴림" panose="020B0600000101010101" pitchFamily="34" charset="-127"/>
                </a:rPr>
                <a:t>QB</a:t>
              </a:r>
              <a:br>
                <a:rPr lang="en-US" altLang="ko-KR" sz="1400" b="1">
                  <a:solidFill>
                    <a:srgbClr val="000000"/>
                  </a:solidFill>
                  <a:ea typeface="굴림" panose="020B0600000101010101" pitchFamily="34" charset="-127"/>
                </a:rPr>
              </a:br>
              <a:r>
                <a:rPr lang="en-US" altLang="ko-KR" sz="1400" b="1">
                  <a:solidFill>
                    <a:srgbClr val="000000"/>
                  </a:solidFill>
                  <a:ea typeface="굴림" panose="020B0600000101010101" pitchFamily="34" charset="-127"/>
                </a:rPr>
                <a:t>QA</a:t>
              </a:r>
            </a:p>
          </p:txBody>
        </p:sp>
        <p:sp>
          <p:nvSpPr>
            <p:cNvPr id="82979" name="Line 25">
              <a:extLst>
                <a:ext uri="{FF2B5EF4-FFF2-40B4-BE49-F238E27FC236}">
                  <a16:creationId xmlns:a16="http://schemas.microsoft.com/office/drawing/2014/main" id="{6051A846-ED95-6E45-9F16-9977B36E70AE}"/>
                </a:ext>
              </a:extLst>
            </p:cNvPr>
            <p:cNvSpPr>
              <a:spLocks noChangeShapeType="1"/>
            </p:cNvSpPr>
            <p:nvPr/>
          </p:nvSpPr>
          <p:spPr bwMode="auto">
            <a:xfrm>
              <a:off x="5052" y="1112"/>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2980" name="Line 26">
              <a:extLst>
                <a:ext uri="{FF2B5EF4-FFF2-40B4-BE49-F238E27FC236}">
                  <a16:creationId xmlns:a16="http://schemas.microsoft.com/office/drawing/2014/main" id="{C082E2C8-FF33-8D4A-AF2B-08AA186B9062}"/>
                </a:ext>
              </a:extLst>
            </p:cNvPr>
            <p:cNvSpPr>
              <a:spLocks noChangeShapeType="1"/>
            </p:cNvSpPr>
            <p:nvPr/>
          </p:nvSpPr>
          <p:spPr bwMode="auto">
            <a:xfrm>
              <a:off x="4276" y="736"/>
              <a:ext cx="11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82948" name="Rectangle 28">
            <a:extLst>
              <a:ext uri="{FF2B5EF4-FFF2-40B4-BE49-F238E27FC236}">
                <a16:creationId xmlns:a16="http://schemas.microsoft.com/office/drawing/2014/main" id="{629F7CC5-7358-534E-B181-825CD876FAA0}"/>
              </a:ext>
            </a:extLst>
          </p:cNvPr>
          <p:cNvSpPr>
            <a:spLocks noChangeArrowheads="1"/>
          </p:cNvSpPr>
          <p:nvPr/>
        </p:nvSpPr>
        <p:spPr bwMode="auto">
          <a:xfrm>
            <a:off x="385763" y="3567113"/>
            <a:ext cx="4457700" cy="26416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pic>
        <p:nvPicPr>
          <p:cNvPr id="82949" name="Picture 29">
            <a:extLst>
              <a:ext uri="{FF2B5EF4-FFF2-40B4-BE49-F238E27FC236}">
                <a16:creationId xmlns:a16="http://schemas.microsoft.com/office/drawing/2014/main" id="{F68FBB33-99AF-864F-9FF8-6347D22B51A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763" y="3567113"/>
            <a:ext cx="4445000"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2950" name="Rectangle 30">
            <a:extLst>
              <a:ext uri="{FF2B5EF4-FFF2-40B4-BE49-F238E27FC236}">
                <a16:creationId xmlns:a16="http://schemas.microsoft.com/office/drawing/2014/main" id="{92676A3E-BDAE-FC47-84DC-E9DD325681FD}"/>
              </a:ext>
            </a:extLst>
          </p:cNvPr>
          <p:cNvSpPr>
            <a:spLocks noChangeArrowheads="1"/>
          </p:cNvSpPr>
          <p:nvPr/>
        </p:nvSpPr>
        <p:spPr bwMode="auto">
          <a:xfrm>
            <a:off x="157163" y="5992813"/>
            <a:ext cx="4762500" cy="2667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82951" name="Rectangle 31">
            <a:extLst>
              <a:ext uri="{FF2B5EF4-FFF2-40B4-BE49-F238E27FC236}">
                <a16:creationId xmlns:a16="http://schemas.microsoft.com/office/drawing/2014/main" id="{6D292A9E-01A9-364A-BFD0-855D7D7C163D}"/>
              </a:ext>
            </a:extLst>
          </p:cNvPr>
          <p:cNvSpPr>
            <a:spLocks noChangeArrowheads="1"/>
          </p:cNvSpPr>
          <p:nvPr/>
        </p:nvSpPr>
        <p:spPr bwMode="auto">
          <a:xfrm>
            <a:off x="5202238" y="5305425"/>
            <a:ext cx="24384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400">
                <a:solidFill>
                  <a:srgbClr val="000000"/>
                </a:solidFill>
                <a:ea typeface="굴림" panose="020B0600000101010101" pitchFamily="34" charset="-127"/>
              </a:rPr>
              <a:t>(1) Low order 4-bits = 1111</a:t>
            </a:r>
          </a:p>
        </p:txBody>
      </p:sp>
      <p:sp>
        <p:nvSpPr>
          <p:cNvPr id="82952" name="Rectangle 32">
            <a:extLst>
              <a:ext uri="{FF2B5EF4-FFF2-40B4-BE49-F238E27FC236}">
                <a16:creationId xmlns:a16="http://schemas.microsoft.com/office/drawing/2014/main" id="{CC05D879-99BD-FE46-A55A-7C0573AB6C09}"/>
              </a:ext>
            </a:extLst>
          </p:cNvPr>
          <p:cNvSpPr>
            <a:spLocks noChangeArrowheads="1"/>
          </p:cNvSpPr>
          <p:nvPr/>
        </p:nvSpPr>
        <p:spPr bwMode="auto">
          <a:xfrm>
            <a:off x="5249863" y="3427413"/>
            <a:ext cx="21971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400">
                <a:solidFill>
                  <a:srgbClr val="000000"/>
                </a:solidFill>
                <a:ea typeface="굴림" panose="020B0600000101010101" pitchFamily="34" charset="-127"/>
              </a:rPr>
              <a:t>(2) RCO goes high</a:t>
            </a:r>
          </a:p>
        </p:txBody>
      </p:sp>
      <p:sp>
        <p:nvSpPr>
          <p:cNvPr id="82953" name="Rectangle 33">
            <a:extLst>
              <a:ext uri="{FF2B5EF4-FFF2-40B4-BE49-F238E27FC236}">
                <a16:creationId xmlns:a16="http://schemas.microsoft.com/office/drawing/2014/main" id="{BF8C4C8B-18EF-DF48-BD3A-688C8A088365}"/>
              </a:ext>
            </a:extLst>
          </p:cNvPr>
          <p:cNvSpPr>
            <a:spLocks noChangeArrowheads="1"/>
          </p:cNvSpPr>
          <p:nvPr/>
        </p:nvSpPr>
        <p:spPr bwMode="auto">
          <a:xfrm>
            <a:off x="5211763" y="4456113"/>
            <a:ext cx="1955800"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700"/>
              </a:lnSpc>
            </a:pPr>
            <a:r>
              <a:rPr lang="en-US" altLang="ko-KR" sz="1400">
                <a:solidFill>
                  <a:srgbClr val="000000"/>
                </a:solidFill>
                <a:ea typeface="굴림" panose="020B0600000101010101" pitchFamily="34" charset="-127"/>
              </a:rPr>
              <a:t>(3) High order 4-bits </a:t>
            </a:r>
            <a:br>
              <a:rPr lang="en-US" altLang="ko-KR" sz="1400">
                <a:solidFill>
                  <a:srgbClr val="000000"/>
                </a:solidFill>
                <a:ea typeface="굴림" panose="020B0600000101010101" pitchFamily="34" charset="-127"/>
              </a:rPr>
            </a:br>
            <a:r>
              <a:rPr lang="en-US" altLang="ko-KR" sz="1400">
                <a:solidFill>
                  <a:srgbClr val="000000"/>
                </a:solidFill>
                <a:ea typeface="굴림" panose="020B0600000101010101" pitchFamily="34" charset="-127"/>
              </a:rPr>
              <a:t>are incremented</a:t>
            </a:r>
          </a:p>
        </p:txBody>
      </p:sp>
      <p:sp>
        <p:nvSpPr>
          <p:cNvPr id="82954" name="Oval 34">
            <a:extLst>
              <a:ext uri="{FF2B5EF4-FFF2-40B4-BE49-F238E27FC236}">
                <a16:creationId xmlns:a16="http://schemas.microsoft.com/office/drawing/2014/main" id="{65765465-CA8C-D849-95E7-173274EBEC76}"/>
              </a:ext>
            </a:extLst>
          </p:cNvPr>
          <p:cNvSpPr>
            <a:spLocks noChangeArrowheads="1"/>
          </p:cNvSpPr>
          <p:nvPr/>
        </p:nvSpPr>
        <p:spPr bwMode="auto">
          <a:xfrm>
            <a:off x="4494213" y="5160963"/>
            <a:ext cx="139700" cy="838200"/>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82955" name="Line 35">
            <a:extLst>
              <a:ext uri="{FF2B5EF4-FFF2-40B4-BE49-F238E27FC236}">
                <a16:creationId xmlns:a16="http://schemas.microsoft.com/office/drawing/2014/main" id="{4676B980-4D59-D34B-8F5B-36D525656768}"/>
              </a:ext>
            </a:extLst>
          </p:cNvPr>
          <p:cNvSpPr>
            <a:spLocks noChangeShapeType="1"/>
          </p:cNvSpPr>
          <p:nvPr/>
        </p:nvSpPr>
        <p:spPr bwMode="auto">
          <a:xfrm flipV="1">
            <a:off x="4633913" y="5453063"/>
            <a:ext cx="584200" cy="12700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2956" name="Line 36">
            <a:extLst>
              <a:ext uri="{FF2B5EF4-FFF2-40B4-BE49-F238E27FC236}">
                <a16:creationId xmlns:a16="http://schemas.microsoft.com/office/drawing/2014/main" id="{6B3125FF-A329-2747-A9A6-2038597F07EB}"/>
              </a:ext>
            </a:extLst>
          </p:cNvPr>
          <p:cNvSpPr>
            <a:spLocks noChangeShapeType="1"/>
          </p:cNvSpPr>
          <p:nvPr/>
        </p:nvSpPr>
        <p:spPr bwMode="auto">
          <a:xfrm flipV="1">
            <a:off x="4786313" y="4602163"/>
            <a:ext cx="419100" cy="39370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2957" name="Line 37">
            <a:extLst>
              <a:ext uri="{FF2B5EF4-FFF2-40B4-BE49-F238E27FC236}">
                <a16:creationId xmlns:a16="http://schemas.microsoft.com/office/drawing/2014/main" id="{044B99D9-6E9D-8945-8DE4-77B7F0E1D7B5}"/>
              </a:ext>
            </a:extLst>
          </p:cNvPr>
          <p:cNvSpPr>
            <a:spLocks noChangeShapeType="1"/>
          </p:cNvSpPr>
          <p:nvPr/>
        </p:nvSpPr>
        <p:spPr bwMode="auto">
          <a:xfrm flipV="1">
            <a:off x="4659313" y="3598863"/>
            <a:ext cx="558800" cy="54610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2958" name="Rectangle 38">
            <a:extLst>
              <a:ext uri="{FF2B5EF4-FFF2-40B4-BE49-F238E27FC236}">
                <a16:creationId xmlns:a16="http://schemas.microsoft.com/office/drawing/2014/main" id="{313BD354-BE0B-D74D-8EED-87C62641CC45}"/>
              </a:ext>
            </a:extLst>
          </p:cNvPr>
          <p:cNvSpPr>
            <a:spLocks noGrp="1" noChangeArrowheads="1"/>
          </p:cNvSpPr>
          <p:nvPr>
            <p:ph type="title"/>
          </p:nvPr>
        </p:nvSpPr>
        <p:spPr/>
        <p:txBody>
          <a:bodyPr/>
          <a:lstStyle/>
          <a:p>
            <a:pPr eaLnBrk="1" hangingPunct="1"/>
            <a:r>
              <a:rPr lang="en-US" altLang="ko-KR">
                <a:ea typeface="굴림" panose="020B0600000101010101" pitchFamily="34" charset="-127"/>
              </a:rPr>
              <a:t>Four-bit binary synchronous up-counter</a:t>
            </a:r>
          </a:p>
        </p:txBody>
      </p:sp>
      <p:sp>
        <p:nvSpPr>
          <p:cNvPr id="82959" name="Rectangle 39">
            <a:extLst>
              <a:ext uri="{FF2B5EF4-FFF2-40B4-BE49-F238E27FC236}">
                <a16:creationId xmlns:a16="http://schemas.microsoft.com/office/drawing/2014/main" id="{9A347F67-BA88-C041-A632-A7FCF9841383}"/>
              </a:ext>
            </a:extLst>
          </p:cNvPr>
          <p:cNvSpPr>
            <a:spLocks noGrp="1" noChangeArrowheads="1"/>
          </p:cNvSpPr>
          <p:nvPr>
            <p:ph type="body" idx="1"/>
          </p:nvPr>
        </p:nvSpPr>
        <p:spPr>
          <a:xfrm>
            <a:off x="350838" y="922338"/>
            <a:ext cx="8343900" cy="4589462"/>
          </a:xfrm>
        </p:spPr>
        <p:txBody>
          <a:bodyPr/>
          <a:lstStyle/>
          <a:p>
            <a:pPr eaLnBrk="1" hangingPunct="1"/>
            <a:r>
              <a:rPr lang="en-US" altLang="ko-KR" sz="2000">
                <a:ea typeface="굴림" panose="020B0600000101010101" pitchFamily="34" charset="-127"/>
              </a:rPr>
              <a:t>Standard component with many applications</a:t>
            </a:r>
          </a:p>
          <a:p>
            <a:pPr lvl="1" eaLnBrk="1" hangingPunct="1"/>
            <a:r>
              <a:rPr lang="en-US" altLang="ko-KR" sz="1800">
                <a:ea typeface="굴림" panose="020B0600000101010101" pitchFamily="34" charset="-127"/>
              </a:rPr>
              <a:t>positive edge-triggered FFs w/ synchronous load and clear inputs</a:t>
            </a:r>
          </a:p>
          <a:p>
            <a:pPr lvl="1" eaLnBrk="1" hangingPunct="1"/>
            <a:r>
              <a:rPr lang="en-US" altLang="ko-KR" sz="1800">
                <a:ea typeface="굴림" panose="020B0600000101010101" pitchFamily="34" charset="-127"/>
              </a:rPr>
              <a:t>parallel load data from D, C, B, A</a:t>
            </a:r>
          </a:p>
          <a:p>
            <a:pPr lvl="1" eaLnBrk="1" hangingPunct="1"/>
            <a:r>
              <a:rPr lang="en-US" altLang="ko-KR" sz="1800">
                <a:ea typeface="굴림" panose="020B0600000101010101" pitchFamily="34" charset="-127"/>
              </a:rPr>
              <a:t>enable inputs: must be asserted to enable counting</a:t>
            </a:r>
          </a:p>
          <a:p>
            <a:pPr lvl="1" eaLnBrk="1" hangingPunct="1"/>
            <a:r>
              <a:rPr lang="en-US" altLang="ko-KR" sz="1800">
                <a:ea typeface="굴림" panose="020B0600000101010101" pitchFamily="34" charset="-127"/>
              </a:rPr>
              <a:t>ripple-carry out (RCO) is used for cascading counters</a:t>
            </a:r>
          </a:p>
          <a:p>
            <a:pPr lvl="2" eaLnBrk="1" hangingPunct="1"/>
            <a:r>
              <a:rPr lang="en-US" altLang="ko-KR" sz="1600">
                <a:ea typeface="굴림" panose="020B0600000101010101" pitchFamily="34" charset="-127"/>
              </a:rPr>
              <a:t>high when counter is in its highest state 1111</a:t>
            </a:r>
          </a:p>
          <a:p>
            <a:pPr lvl="2" eaLnBrk="1" hangingPunct="1"/>
            <a:r>
              <a:rPr lang="en-US" altLang="ko-KR" sz="1600">
                <a:ea typeface="굴림" panose="020B0600000101010101" pitchFamily="34" charset="-127"/>
              </a:rPr>
              <a:t>implemented using an AND gate</a:t>
            </a:r>
          </a:p>
        </p:txBody>
      </p:sp>
      <p:sp>
        <p:nvSpPr>
          <p:cNvPr id="82960" name="Text Box 40">
            <a:extLst>
              <a:ext uri="{FF2B5EF4-FFF2-40B4-BE49-F238E27FC236}">
                <a16:creationId xmlns:a16="http://schemas.microsoft.com/office/drawing/2014/main" id="{36574855-57B1-6042-907A-53838C5152CE}"/>
              </a:ext>
            </a:extLst>
          </p:cNvPr>
          <p:cNvSpPr txBox="1">
            <a:spLocks noChangeArrowheads="1"/>
          </p:cNvSpPr>
          <p:nvPr/>
        </p:nvSpPr>
        <p:spPr bwMode="auto">
          <a:xfrm>
            <a:off x="0" y="6043613"/>
            <a:ext cx="9271000" cy="701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2000">
                <a:solidFill>
                  <a:srgbClr val="009900"/>
                </a:solidFill>
                <a:latin typeface="Times New Roman" panose="02020603050405020304" pitchFamily="18" charset="0"/>
                <a:ea typeface="굴림" panose="020B0600000101010101" pitchFamily="34" charset="-127"/>
              </a:rPr>
              <a:t>If we use the binary counter in the previous slide as a basic component, we can build many complicated circuits, e.g. a wider binary counter. Here D is the MSB.</a:t>
            </a:r>
            <a:endParaRPr lang="en-US" altLang="ko-KR">
              <a:ea typeface="굴림" panose="020B0600000101010101" pitchFamily="34" charset="-127"/>
            </a:endParaRPr>
          </a:p>
        </p:txBody>
      </p:sp>
      <p:sp>
        <p:nvSpPr>
          <p:cNvPr id="82961" name="Oval 41">
            <a:extLst>
              <a:ext uri="{FF2B5EF4-FFF2-40B4-BE49-F238E27FC236}">
                <a16:creationId xmlns:a16="http://schemas.microsoft.com/office/drawing/2014/main" id="{5A7713B1-2B7F-114E-BC79-8A7FC9686507}"/>
              </a:ext>
            </a:extLst>
          </p:cNvPr>
          <p:cNvSpPr>
            <a:spLocks noChangeArrowheads="1"/>
          </p:cNvSpPr>
          <p:nvPr/>
        </p:nvSpPr>
        <p:spPr bwMode="auto">
          <a:xfrm>
            <a:off x="7272338" y="3019425"/>
            <a:ext cx="722312" cy="1123950"/>
          </a:xfrm>
          <a:prstGeom prst="ellipse">
            <a:avLst/>
          </a:prstGeom>
          <a:noFill/>
          <a:ln w="12700">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82962" name="Text Box 42">
            <a:extLst>
              <a:ext uri="{FF2B5EF4-FFF2-40B4-BE49-F238E27FC236}">
                <a16:creationId xmlns:a16="http://schemas.microsoft.com/office/drawing/2014/main" id="{4F5FACE8-DEAE-034A-B43D-3A40BD077FA4}"/>
              </a:ext>
            </a:extLst>
          </p:cNvPr>
          <p:cNvSpPr txBox="1">
            <a:spLocks noChangeArrowheads="1"/>
          </p:cNvSpPr>
          <p:nvPr/>
        </p:nvSpPr>
        <p:spPr bwMode="auto">
          <a:xfrm>
            <a:off x="6629400" y="2928938"/>
            <a:ext cx="7715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1600">
                <a:solidFill>
                  <a:srgbClr val="FF0000"/>
                </a:solidFill>
                <a:ea typeface="굴림" panose="020B0600000101010101" pitchFamily="34" charset="-127"/>
              </a:rPr>
              <a:t>Preset</a:t>
            </a:r>
          </a:p>
          <a:p>
            <a:pPr eaLnBrk="1" hangingPunct="1"/>
            <a:r>
              <a:rPr lang="en-US" altLang="ko-KR" sz="1600">
                <a:solidFill>
                  <a:srgbClr val="FF0000"/>
                </a:solidFill>
                <a:ea typeface="굴림" panose="020B0600000101010101" pitchFamily="34" charset="-127"/>
              </a:rPr>
              <a:t>logic</a:t>
            </a:r>
          </a:p>
        </p:txBody>
      </p:sp>
    </p:spTree>
    <p:extLst>
      <p:ext uri="{BB962C8B-B14F-4D97-AF65-F5344CB8AC3E}">
        <p14:creationId xmlns:p14="http://schemas.microsoft.com/office/powerpoint/2010/main" val="914566533"/>
      </p:ext>
    </p:extLst>
  </p:cSld>
  <p:clrMapOvr>
    <a:masterClrMapping/>
  </p:clrMapOvr>
  <p:transition spd="slow"/>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슬라이드 번호 개체 틀 5">
            <a:extLst>
              <a:ext uri="{FF2B5EF4-FFF2-40B4-BE49-F238E27FC236}">
                <a16:creationId xmlns:a16="http://schemas.microsoft.com/office/drawing/2014/main" id="{06D7B9B3-9438-0D42-9E7C-711C7EA7A1B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9000A711-D4E7-224E-9839-D2B0746A2793}" type="slidenum">
              <a:rPr lang="en-US" altLang="en-US" sz="1200" smtClean="0">
                <a:latin typeface="Garamond" panose="02020404030301010803" pitchFamily="18" charset="0"/>
              </a:rPr>
              <a:pPr>
                <a:spcBef>
                  <a:spcPct val="0"/>
                </a:spcBef>
                <a:buClrTx/>
                <a:buSzTx/>
                <a:buFontTx/>
                <a:buNone/>
              </a:pPr>
              <a:t>62</a:t>
            </a:fld>
            <a:endParaRPr lang="en-US" altLang="en-US" sz="1200">
              <a:latin typeface="Garamond" panose="02020404030301010803" pitchFamily="18" charset="0"/>
            </a:endParaRPr>
          </a:p>
        </p:txBody>
      </p:sp>
      <p:sp>
        <p:nvSpPr>
          <p:cNvPr id="84995" name="Rectangle 93">
            <a:extLst>
              <a:ext uri="{FF2B5EF4-FFF2-40B4-BE49-F238E27FC236}">
                <a16:creationId xmlns:a16="http://schemas.microsoft.com/office/drawing/2014/main" id="{FB882469-698B-C947-91C7-986CD52935A0}"/>
              </a:ext>
            </a:extLst>
          </p:cNvPr>
          <p:cNvSpPr>
            <a:spLocks noGrp="1" noChangeArrowheads="1"/>
          </p:cNvSpPr>
          <p:nvPr>
            <p:ph type="body" idx="1"/>
          </p:nvPr>
        </p:nvSpPr>
        <p:spPr>
          <a:xfrm>
            <a:off x="279400" y="904875"/>
            <a:ext cx="8343900" cy="4589463"/>
          </a:xfrm>
        </p:spPr>
        <p:txBody>
          <a:bodyPr/>
          <a:lstStyle/>
          <a:p>
            <a:pPr eaLnBrk="1" hangingPunct="1"/>
            <a:r>
              <a:rPr lang="en-US" altLang="ko-KR" sz="2000">
                <a:ea typeface="굴림" panose="020B0600000101010101" pitchFamily="34" charset="-127"/>
              </a:rPr>
              <a:t>Starting offset counters – use of synchronous load</a:t>
            </a:r>
          </a:p>
          <a:p>
            <a:pPr lvl="1" eaLnBrk="1" hangingPunct="1"/>
            <a:r>
              <a:rPr lang="en-US" altLang="ko-KR" sz="1800">
                <a:ea typeface="굴림" panose="020B0600000101010101" pitchFamily="34" charset="-127"/>
              </a:rPr>
              <a:t>e.g., 0110, 0111, 1000, 1001,</a:t>
            </a:r>
            <a:br>
              <a:rPr lang="en-US" altLang="ko-KR" sz="1800">
                <a:ea typeface="굴림" panose="020B0600000101010101" pitchFamily="34" charset="-127"/>
              </a:rPr>
            </a:br>
            <a:r>
              <a:rPr lang="en-US" altLang="ko-KR" sz="1800">
                <a:ea typeface="굴림" panose="020B0600000101010101" pitchFamily="34" charset="-127"/>
              </a:rPr>
              <a:t>1010, 1011, 1100, 1101, 1111, 0110, . . .</a:t>
            </a:r>
            <a:br>
              <a:rPr lang="en-US" altLang="ko-KR" sz="1800">
                <a:ea typeface="굴림" panose="020B0600000101010101" pitchFamily="34" charset="-127"/>
              </a:rPr>
            </a:br>
            <a:br>
              <a:rPr lang="en-US" altLang="ko-KR" sz="1800">
                <a:ea typeface="굴림" panose="020B0600000101010101" pitchFamily="34" charset="-127"/>
              </a:rPr>
            </a:br>
            <a:br>
              <a:rPr lang="en-US" altLang="ko-KR" sz="1800">
                <a:ea typeface="굴림" panose="020B0600000101010101" pitchFamily="34" charset="-127"/>
              </a:rPr>
            </a:br>
            <a:endParaRPr lang="en-US" altLang="ko-KR" sz="1800">
              <a:ea typeface="굴림" panose="020B0600000101010101" pitchFamily="34" charset="-127"/>
            </a:endParaRPr>
          </a:p>
          <a:p>
            <a:pPr eaLnBrk="1" hangingPunct="1"/>
            <a:r>
              <a:rPr lang="en-US" altLang="ko-KR" sz="2000">
                <a:ea typeface="굴림" panose="020B0600000101010101" pitchFamily="34" charset="-127"/>
              </a:rPr>
              <a:t>Ending offset counter – comparator for ending value</a:t>
            </a:r>
          </a:p>
          <a:p>
            <a:pPr lvl="1" eaLnBrk="1" hangingPunct="1"/>
            <a:r>
              <a:rPr lang="en-US" altLang="ko-KR" sz="1800">
                <a:ea typeface="굴림" panose="020B0600000101010101" pitchFamily="34" charset="-127"/>
              </a:rPr>
              <a:t>e.g., 0000, 0001, 0010, ..., 1100, 1101, 0000</a:t>
            </a:r>
            <a:br>
              <a:rPr lang="en-US" altLang="ko-KR" sz="1800">
                <a:ea typeface="굴림" panose="020B0600000101010101" pitchFamily="34" charset="-127"/>
              </a:rPr>
            </a:br>
            <a:br>
              <a:rPr lang="en-US" altLang="ko-KR" sz="1800">
                <a:ea typeface="굴림" panose="020B0600000101010101" pitchFamily="34" charset="-127"/>
              </a:rPr>
            </a:br>
            <a:br>
              <a:rPr lang="en-US" altLang="ko-KR" sz="1800">
                <a:ea typeface="굴림" panose="020B0600000101010101" pitchFamily="34" charset="-127"/>
              </a:rPr>
            </a:br>
            <a:endParaRPr lang="en-US" altLang="ko-KR" sz="1800">
              <a:ea typeface="굴림" panose="020B0600000101010101" pitchFamily="34" charset="-127"/>
            </a:endParaRPr>
          </a:p>
          <a:p>
            <a:pPr eaLnBrk="1" hangingPunct="1"/>
            <a:r>
              <a:rPr lang="en-US" altLang="ko-KR" sz="2000">
                <a:ea typeface="굴림" panose="020B0600000101010101" pitchFamily="34" charset="-127"/>
              </a:rPr>
              <a:t>Combinations of the above (start and stop value)</a:t>
            </a:r>
          </a:p>
        </p:txBody>
      </p:sp>
      <p:grpSp>
        <p:nvGrpSpPr>
          <p:cNvPr id="51289" name="Group 89">
            <a:extLst>
              <a:ext uri="{FF2B5EF4-FFF2-40B4-BE49-F238E27FC236}">
                <a16:creationId xmlns:a16="http://schemas.microsoft.com/office/drawing/2014/main" id="{578128BE-8516-AF47-8904-6922FD79D5A3}"/>
              </a:ext>
            </a:extLst>
          </p:cNvPr>
          <p:cNvGrpSpPr>
            <a:grpSpLocks/>
          </p:cNvGrpSpPr>
          <p:nvPr/>
        </p:nvGrpSpPr>
        <p:grpSpPr bwMode="auto">
          <a:xfrm>
            <a:off x="6719888" y="3527425"/>
            <a:ext cx="2381250" cy="2108200"/>
            <a:chOff x="4233" y="1950"/>
            <a:chExt cx="1500" cy="1328"/>
          </a:xfrm>
        </p:grpSpPr>
        <p:sp>
          <p:nvSpPr>
            <p:cNvPr id="85029" name="Rectangle 9">
              <a:extLst>
                <a:ext uri="{FF2B5EF4-FFF2-40B4-BE49-F238E27FC236}">
                  <a16:creationId xmlns:a16="http://schemas.microsoft.com/office/drawing/2014/main" id="{62B42D59-25B2-8948-9815-EAE7C9D5F075}"/>
                </a:ext>
              </a:extLst>
            </p:cNvPr>
            <p:cNvSpPr>
              <a:spLocks noChangeArrowheads="1"/>
            </p:cNvSpPr>
            <p:nvPr/>
          </p:nvSpPr>
          <p:spPr bwMode="auto">
            <a:xfrm>
              <a:off x="4536" y="2042"/>
              <a:ext cx="648" cy="1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200"/>
                </a:lnSpc>
                <a:spcAft>
                  <a:spcPts val="500"/>
                </a:spcAft>
              </a:pPr>
              <a:r>
                <a:rPr lang="en-US" altLang="ko-KR" sz="1200" b="1">
                  <a:solidFill>
                    <a:srgbClr val="000000"/>
                  </a:solidFill>
                  <a:ea typeface="굴림" panose="020B0600000101010101" pitchFamily="34" charset="-127"/>
                </a:rPr>
                <a:t>EN</a:t>
              </a:r>
            </a:p>
            <a:p>
              <a:pPr>
                <a:lnSpc>
                  <a:spcPts val="1200"/>
                </a:lnSpc>
                <a:spcAft>
                  <a:spcPts val="500"/>
                </a:spcAft>
              </a:pPr>
              <a:endParaRPr lang="en-US" altLang="ko-KR" sz="1200" b="1">
                <a:solidFill>
                  <a:srgbClr val="000000"/>
                </a:solidFill>
                <a:ea typeface="굴림" panose="020B0600000101010101" pitchFamily="34" charset="-127"/>
              </a:endParaRPr>
            </a:p>
            <a:p>
              <a:pPr>
                <a:lnSpc>
                  <a:spcPts val="1200"/>
                </a:lnSpc>
                <a:spcAft>
                  <a:spcPts val="500"/>
                </a:spcAft>
              </a:pPr>
              <a:r>
                <a:rPr lang="en-US" altLang="ko-KR" sz="1200" b="1">
                  <a:solidFill>
                    <a:srgbClr val="000000"/>
                  </a:solidFill>
                  <a:ea typeface="굴림" panose="020B0600000101010101" pitchFamily="34" charset="-127"/>
                </a:rPr>
                <a:t>D</a:t>
              </a:r>
              <a:br>
                <a:rPr lang="en-US" altLang="ko-KR" sz="1200" b="1">
                  <a:solidFill>
                    <a:srgbClr val="000000"/>
                  </a:solidFill>
                  <a:ea typeface="굴림" panose="020B0600000101010101" pitchFamily="34" charset="-127"/>
                </a:rPr>
              </a:br>
              <a:r>
                <a:rPr lang="en-US" altLang="ko-KR" sz="1200" b="1">
                  <a:solidFill>
                    <a:srgbClr val="000000"/>
                  </a:solidFill>
                  <a:ea typeface="굴림" panose="020B0600000101010101" pitchFamily="34" charset="-127"/>
                </a:rPr>
                <a:t>C</a:t>
              </a:r>
              <a:br>
                <a:rPr lang="en-US" altLang="ko-KR" sz="1200" b="1">
                  <a:solidFill>
                    <a:srgbClr val="000000"/>
                  </a:solidFill>
                  <a:ea typeface="굴림" panose="020B0600000101010101" pitchFamily="34" charset="-127"/>
                </a:rPr>
              </a:br>
              <a:r>
                <a:rPr lang="en-US" altLang="ko-KR" sz="1200" b="1">
                  <a:solidFill>
                    <a:srgbClr val="000000"/>
                  </a:solidFill>
                  <a:ea typeface="굴림" panose="020B0600000101010101" pitchFamily="34" charset="-127"/>
                </a:rPr>
                <a:t>B</a:t>
              </a:r>
              <a:br>
                <a:rPr lang="en-US" altLang="ko-KR" sz="1200" b="1">
                  <a:solidFill>
                    <a:srgbClr val="000000"/>
                  </a:solidFill>
                  <a:ea typeface="굴림" panose="020B0600000101010101" pitchFamily="34" charset="-127"/>
                </a:rPr>
              </a:br>
              <a:r>
                <a:rPr lang="en-US" altLang="ko-KR" sz="1200" b="1">
                  <a:solidFill>
                    <a:srgbClr val="000000"/>
                  </a:solidFill>
                  <a:ea typeface="굴림" panose="020B0600000101010101" pitchFamily="34" charset="-127"/>
                </a:rPr>
                <a:t>A</a:t>
              </a:r>
            </a:p>
            <a:p>
              <a:pPr>
                <a:lnSpc>
                  <a:spcPts val="1200"/>
                </a:lnSpc>
                <a:spcAft>
                  <a:spcPts val="500"/>
                </a:spcAft>
              </a:pPr>
              <a:r>
                <a:rPr lang="en-US" altLang="ko-KR" sz="1200" b="1">
                  <a:solidFill>
                    <a:srgbClr val="000000"/>
                  </a:solidFill>
                  <a:ea typeface="굴림" panose="020B0600000101010101" pitchFamily="34" charset="-127"/>
                </a:rPr>
                <a:t>LOAD</a:t>
              </a:r>
            </a:p>
            <a:p>
              <a:pPr>
                <a:lnSpc>
                  <a:spcPts val="1200"/>
                </a:lnSpc>
                <a:spcAft>
                  <a:spcPts val="500"/>
                </a:spcAft>
              </a:pPr>
              <a:r>
                <a:rPr lang="en-US" altLang="ko-KR" sz="1200" b="1">
                  <a:solidFill>
                    <a:srgbClr val="000000"/>
                  </a:solidFill>
                  <a:ea typeface="굴림" panose="020B0600000101010101" pitchFamily="34" charset="-127"/>
                </a:rPr>
                <a:t> CLK</a:t>
              </a:r>
            </a:p>
            <a:p>
              <a:pPr>
                <a:lnSpc>
                  <a:spcPts val="1200"/>
                </a:lnSpc>
                <a:spcAft>
                  <a:spcPts val="500"/>
                </a:spcAft>
              </a:pPr>
              <a:r>
                <a:rPr lang="en-US" altLang="ko-KR" sz="1200" b="1">
                  <a:solidFill>
                    <a:srgbClr val="000000"/>
                  </a:solidFill>
                  <a:ea typeface="굴림" panose="020B0600000101010101" pitchFamily="34" charset="-127"/>
                </a:rPr>
                <a:t>CLR</a:t>
              </a:r>
            </a:p>
          </p:txBody>
        </p:sp>
        <p:sp>
          <p:nvSpPr>
            <p:cNvPr id="85030" name="Rectangle 10">
              <a:extLst>
                <a:ext uri="{FF2B5EF4-FFF2-40B4-BE49-F238E27FC236}">
                  <a16:creationId xmlns:a16="http://schemas.microsoft.com/office/drawing/2014/main" id="{BDD05B3F-CE50-4F43-913C-F3FE45BC008A}"/>
                </a:ext>
              </a:extLst>
            </p:cNvPr>
            <p:cNvSpPr>
              <a:spLocks noChangeArrowheads="1"/>
            </p:cNvSpPr>
            <p:nvPr/>
          </p:nvSpPr>
          <p:spPr bwMode="auto">
            <a:xfrm>
              <a:off x="4537" y="1954"/>
              <a:ext cx="512" cy="1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85031" name="Rectangle 11">
              <a:extLst>
                <a:ext uri="{FF2B5EF4-FFF2-40B4-BE49-F238E27FC236}">
                  <a16:creationId xmlns:a16="http://schemas.microsoft.com/office/drawing/2014/main" id="{D79F838E-7CD3-8F40-8BF4-3B3A55BD6B43}"/>
                </a:ext>
              </a:extLst>
            </p:cNvPr>
            <p:cNvSpPr>
              <a:spLocks noChangeArrowheads="1"/>
            </p:cNvSpPr>
            <p:nvPr/>
          </p:nvSpPr>
          <p:spPr bwMode="auto">
            <a:xfrm>
              <a:off x="4533" y="1950"/>
              <a:ext cx="520" cy="121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85032" name="Line 12">
              <a:extLst>
                <a:ext uri="{FF2B5EF4-FFF2-40B4-BE49-F238E27FC236}">
                  <a16:creationId xmlns:a16="http://schemas.microsoft.com/office/drawing/2014/main" id="{93288C79-AC76-C947-B388-26937CFBC8CA}"/>
                </a:ext>
              </a:extLst>
            </p:cNvPr>
            <p:cNvSpPr>
              <a:spLocks noChangeShapeType="1"/>
            </p:cNvSpPr>
            <p:nvPr/>
          </p:nvSpPr>
          <p:spPr bwMode="auto">
            <a:xfrm>
              <a:off x="4533" y="2902"/>
              <a:ext cx="40"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5033" name="Line 13">
              <a:extLst>
                <a:ext uri="{FF2B5EF4-FFF2-40B4-BE49-F238E27FC236}">
                  <a16:creationId xmlns:a16="http://schemas.microsoft.com/office/drawing/2014/main" id="{488CB5E1-2CD4-714F-8BE1-FE8E2FFEDB96}"/>
                </a:ext>
              </a:extLst>
            </p:cNvPr>
            <p:cNvSpPr>
              <a:spLocks noChangeShapeType="1"/>
            </p:cNvSpPr>
            <p:nvPr/>
          </p:nvSpPr>
          <p:spPr bwMode="auto">
            <a:xfrm flipV="1">
              <a:off x="4533" y="2934"/>
              <a:ext cx="40" cy="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5034" name="Line 14">
              <a:extLst>
                <a:ext uri="{FF2B5EF4-FFF2-40B4-BE49-F238E27FC236}">
                  <a16:creationId xmlns:a16="http://schemas.microsoft.com/office/drawing/2014/main" id="{C3EA2E64-0558-504F-9817-40346C638F80}"/>
                </a:ext>
              </a:extLst>
            </p:cNvPr>
            <p:cNvSpPr>
              <a:spLocks noChangeShapeType="1"/>
            </p:cNvSpPr>
            <p:nvPr/>
          </p:nvSpPr>
          <p:spPr bwMode="auto">
            <a:xfrm>
              <a:off x="4445" y="2810"/>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5035" name="Line 15">
              <a:extLst>
                <a:ext uri="{FF2B5EF4-FFF2-40B4-BE49-F238E27FC236}">
                  <a16:creationId xmlns:a16="http://schemas.microsoft.com/office/drawing/2014/main" id="{CE829230-8F4B-8348-B2B9-DA64F1DCD142}"/>
                </a:ext>
              </a:extLst>
            </p:cNvPr>
            <p:cNvSpPr>
              <a:spLocks noChangeShapeType="1"/>
            </p:cNvSpPr>
            <p:nvPr/>
          </p:nvSpPr>
          <p:spPr bwMode="auto">
            <a:xfrm>
              <a:off x="4445" y="2666"/>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5036" name="Line 16">
              <a:extLst>
                <a:ext uri="{FF2B5EF4-FFF2-40B4-BE49-F238E27FC236}">
                  <a16:creationId xmlns:a16="http://schemas.microsoft.com/office/drawing/2014/main" id="{E995B701-A4AD-0540-9852-FAD962444EF3}"/>
                </a:ext>
              </a:extLst>
            </p:cNvPr>
            <p:cNvSpPr>
              <a:spLocks noChangeShapeType="1"/>
            </p:cNvSpPr>
            <p:nvPr/>
          </p:nvSpPr>
          <p:spPr bwMode="auto">
            <a:xfrm>
              <a:off x="5045" y="2666"/>
              <a:ext cx="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5037" name="Line 17">
              <a:extLst>
                <a:ext uri="{FF2B5EF4-FFF2-40B4-BE49-F238E27FC236}">
                  <a16:creationId xmlns:a16="http://schemas.microsoft.com/office/drawing/2014/main" id="{64F508A5-01E0-384F-B5B5-2167B3120C72}"/>
                </a:ext>
              </a:extLst>
            </p:cNvPr>
            <p:cNvSpPr>
              <a:spLocks noChangeShapeType="1"/>
            </p:cNvSpPr>
            <p:nvPr/>
          </p:nvSpPr>
          <p:spPr bwMode="auto">
            <a:xfrm>
              <a:off x="4445" y="2578"/>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5038" name="Line 18">
              <a:extLst>
                <a:ext uri="{FF2B5EF4-FFF2-40B4-BE49-F238E27FC236}">
                  <a16:creationId xmlns:a16="http://schemas.microsoft.com/office/drawing/2014/main" id="{9B59ADED-ADF7-4146-A06B-46F7D86B7D61}"/>
                </a:ext>
              </a:extLst>
            </p:cNvPr>
            <p:cNvSpPr>
              <a:spLocks noChangeShapeType="1"/>
            </p:cNvSpPr>
            <p:nvPr/>
          </p:nvSpPr>
          <p:spPr bwMode="auto">
            <a:xfrm>
              <a:off x="5045" y="2578"/>
              <a:ext cx="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5039" name="Line 19">
              <a:extLst>
                <a:ext uri="{FF2B5EF4-FFF2-40B4-BE49-F238E27FC236}">
                  <a16:creationId xmlns:a16="http://schemas.microsoft.com/office/drawing/2014/main" id="{AB7ACDB5-65A2-5D44-B9E4-ECF765F0BE9E}"/>
                </a:ext>
              </a:extLst>
            </p:cNvPr>
            <p:cNvSpPr>
              <a:spLocks noChangeShapeType="1"/>
            </p:cNvSpPr>
            <p:nvPr/>
          </p:nvSpPr>
          <p:spPr bwMode="auto">
            <a:xfrm>
              <a:off x="4445" y="2490"/>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5040" name="Line 20">
              <a:extLst>
                <a:ext uri="{FF2B5EF4-FFF2-40B4-BE49-F238E27FC236}">
                  <a16:creationId xmlns:a16="http://schemas.microsoft.com/office/drawing/2014/main" id="{1D575AB9-4370-424A-95E9-2D672DB8532D}"/>
                </a:ext>
              </a:extLst>
            </p:cNvPr>
            <p:cNvSpPr>
              <a:spLocks noChangeShapeType="1"/>
            </p:cNvSpPr>
            <p:nvPr/>
          </p:nvSpPr>
          <p:spPr bwMode="auto">
            <a:xfrm>
              <a:off x="4437" y="2130"/>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5041" name="Line 21">
              <a:extLst>
                <a:ext uri="{FF2B5EF4-FFF2-40B4-BE49-F238E27FC236}">
                  <a16:creationId xmlns:a16="http://schemas.microsoft.com/office/drawing/2014/main" id="{E1B66559-3776-C141-BB09-4D1B135C92BC}"/>
                </a:ext>
              </a:extLst>
            </p:cNvPr>
            <p:cNvSpPr>
              <a:spLocks noChangeShapeType="1"/>
            </p:cNvSpPr>
            <p:nvPr/>
          </p:nvSpPr>
          <p:spPr bwMode="auto">
            <a:xfrm>
              <a:off x="5045" y="2490"/>
              <a:ext cx="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5042" name="Line 22">
              <a:extLst>
                <a:ext uri="{FF2B5EF4-FFF2-40B4-BE49-F238E27FC236}">
                  <a16:creationId xmlns:a16="http://schemas.microsoft.com/office/drawing/2014/main" id="{9D900FC8-9A4B-A04D-888B-233193D24638}"/>
                </a:ext>
              </a:extLst>
            </p:cNvPr>
            <p:cNvSpPr>
              <a:spLocks noChangeShapeType="1"/>
            </p:cNvSpPr>
            <p:nvPr/>
          </p:nvSpPr>
          <p:spPr bwMode="auto">
            <a:xfrm>
              <a:off x="4445" y="2938"/>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5043" name="Line 23">
              <a:extLst>
                <a:ext uri="{FF2B5EF4-FFF2-40B4-BE49-F238E27FC236}">
                  <a16:creationId xmlns:a16="http://schemas.microsoft.com/office/drawing/2014/main" id="{13675AE6-1839-674F-B1AD-D3F783AC4026}"/>
                </a:ext>
              </a:extLst>
            </p:cNvPr>
            <p:cNvSpPr>
              <a:spLocks noChangeShapeType="1"/>
            </p:cNvSpPr>
            <p:nvPr/>
          </p:nvSpPr>
          <p:spPr bwMode="auto">
            <a:xfrm>
              <a:off x="4445" y="3074"/>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5044" name="Line 24">
              <a:extLst>
                <a:ext uri="{FF2B5EF4-FFF2-40B4-BE49-F238E27FC236}">
                  <a16:creationId xmlns:a16="http://schemas.microsoft.com/office/drawing/2014/main" id="{4002DA77-2BC7-1343-ADDA-9C6404F9D8AD}"/>
                </a:ext>
              </a:extLst>
            </p:cNvPr>
            <p:cNvSpPr>
              <a:spLocks noChangeShapeType="1"/>
            </p:cNvSpPr>
            <p:nvPr/>
          </p:nvSpPr>
          <p:spPr bwMode="auto">
            <a:xfrm>
              <a:off x="5045" y="2394"/>
              <a:ext cx="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5045" name="Line 25">
              <a:extLst>
                <a:ext uri="{FF2B5EF4-FFF2-40B4-BE49-F238E27FC236}">
                  <a16:creationId xmlns:a16="http://schemas.microsoft.com/office/drawing/2014/main" id="{1962EB1B-9716-5F4B-A16F-84DF11B30B4B}"/>
                </a:ext>
              </a:extLst>
            </p:cNvPr>
            <p:cNvSpPr>
              <a:spLocks noChangeShapeType="1"/>
            </p:cNvSpPr>
            <p:nvPr/>
          </p:nvSpPr>
          <p:spPr bwMode="auto">
            <a:xfrm>
              <a:off x="4445" y="2394"/>
              <a:ext cx="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5046" name="Rectangle 26">
              <a:extLst>
                <a:ext uri="{FF2B5EF4-FFF2-40B4-BE49-F238E27FC236}">
                  <a16:creationId xmlns:a16="http://schemas.microsoft.com/office/drawing/2014/main" id="{94743043-8950-B542-A95A-A26721672DCB}"/>
                </a:ext>
              </a:extLst>
            </p:cNvPr>
            <p:cNvSpPr>
              <a:spLocks noChangeArrowheads="1"/>
            </p:cNvSpPr>
            <p:nvPr/>
          </p:nvSpPr>
          <p:spPr bwMode="auto">
            <a:xfrm>
              <a:off x="4401" y="2178"/>
              <a:ext cx="648"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1200"/>
                </a:lnSpc>
                <a:spcAft>
                  <a:spcPts val="500"/>
                </a:spcAft>
              </a:pPr>
              <a:r>
                <a:rPr lang="en-US" altLang="ko-KR" sz="1200" b="1">
                  <a:solidFill>
                    <a:srgbClr val="000000"/>
                  </a:solidFill>
                  <a:ea typeface="굴림" panose="020B0600000101010101" pitchFamily="34" charset="-127"/>
                </a:rPr>
                <a:t>RCO</a:t>
              </a:r>
            </a:p>
            <a:p>
              <a:pPr algn="r">
                <a:lnSpc>
                  <a:spcPts val="1200"/>
                </a:lnSpc>
                <a:spcAft>
                  <a:spcPts val="500"/>
                </a:spcAft>
              </a:pPr>
              <a:r>
                <a:rPr lang="en-US" altLang="ko-KR" sz="1200" b="1">
                  <a:solidFill>
                    <a:srgbClr val="000000"/>
                  </a:solidFill>
                  <a:ea typeface="굴림" panose="020B0600000101010101" pitchFamily="34" charset="-127"/>
                </a:rPr>
                <a:t>QD</a:t>
              </a:r>
              <a:br>
                <a:rPr lang="en-US" altLang="ko-KR" sz="1200" b="1">
                  <a:solidFill>
                    <a:srgbClr val="000000"/>
                  </a:solidFill>
                  <a:ea typeface="굴림" panose="020B0600000101010101" pitchFamily="34" charset="-127"/>
                </a:rPr>
              </a:br>
              <a:r>
                <a:rPr lang="en-US" altLang="ko-KR" sz="1200" b="1">
                  <a:solidFill>
                    <a:srgbClr val="000000"/>
                  </a:solidFill>
                  <a:ea typeface="굴림" panose="020B0600000101010101" pitchFamily="34" charset="-127"/>
                </a:rPr>
                <a:t>QC</a:t>
              </a:r>
              <a:br>
                <a:rPr lang="en-US" altLang="ko-KR" sz="1200" b="1">
                  <a:solidFill>
                    <a:srgbClr val="000000"/>
                  </a:solidFill>
                  <a:ea typeface="굴림" panose="020B0600000101010101" pitchFamily="34" charset="-127"/>
                </a:rPr>
              </a:br>
              <a:r>
                <a:rPr lang="en-US" altLang="ko-KR" sz="1200" b="1">
                  <a:solidFill>
                    <a:srgbClr val="000000"/>
                  </a:solidFill>
                  <a:ea typeface="굴림" panose="020B0600000101010101" pitchFamily="34" charset="-127"/>
                </a:rPr>
                <a:t>QB</a:t>
              </a:r>
              <a:br>
                <a:rPr lang="en-US" altLang="ko-KR" sz="1200" b="1">
                  <a:solidFill>
                    <a:srgbClr val="000000"/>
                  </a:solidFill>
                  <a:ea typeface="굴림" panose="020B0600000101010101" pitchFamily="34" charset="-127"/>
                </a:rPr>
              </a:br>
              <a:r>
                <a:rPr lang="en-US" altLang="ko-KR" sz="1200" b="1">
                  <a:solidFill>
                    <a:srgbClr val="000000"/>
                  </a:solidFill>
                  <a:ea typeface="굴림" panose="020B0600000101010101" pitchFamily="34" charset="-127"/>
                </a:rPr>
                <a:t>QA</a:t>
              </a:r>
            </a:p>
          </p:txBody>
        </p:sp>
        <p:sp>
          <p:nvSpPr>
            <p:cNvPr id="85047" name="Line 27">
              <a:extLst>
                <a:ext uri="{FF2B5EF4-FFF2-40B4-BE49-F238E27FC236}">
                  <a16:creationId xmlns:a16="http://schemas.microsoft.com/office/drawing/2014/main" id="{34650073-BC1F-CF4E-922D-C527C9FB6ACD}"/>
                </a:ext>
              </a:extLst>
            </p:cNvPr>
            <p:cNvSpPr>
              <a:spLocks noChangeShapeType="1"/>
            </p:cNvSpPr>
            <p:nvPr/>
          </p:nvSpPr>
          <p:spPr bwMode="auto">
            <a:xfrm>
              <a:off x="5045" y="2258"/>
              <a:ext cx="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5048" name="Rectangle 28">
              <a:extLst>
                <a:ext uri="{FF2B5EF4-FFF2-40B4-BE49-F238E27FC236}">
                  <a16:creationId xmlns:a16="http://schemas.microsoft.com/office/drawing/2014/main" id="{3A348220-98C9-5543-9D0C-24B1B816F1D8}"/>
                </a:ext>
              </a:extLst>
            </p:cNvPr>
            <p:cNvSpPr>
              <a:spLocks noChangeArrowheads="1"/>
            </p:cNvSpPr>
            <p:nvPr/>
          </p:nvSpPr>
          <p:spPr bwMode="auto">
            <a:xfrm>
              <a:off x="4233" y="2042"/>
              <a:ext cx="296"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200"/>
                </a:lnSpc>
                <a:spcAft>
                  <a:spcPts val="500"/>
                </a:spcAft>
              </a:pPr>
              <a:r>
                <a:rPr lang="en-US" altLang="ko-KR" sz="1200" b="1">
                  <a:solidFill>
                    <a:srgbClr val="000000"/>
                  </a:solidFill>
                  <a:ea typeface="굴림" panose="020B0600000101010101" pitchFamily="34" charset="-127"/>
                </a:rPr>
                <a:t>"1"</a:t>
              </a:r>
            </a:p>
            <a:p>
              <a:pPr>
                <a:lnSpc>
                  <a:spcPts val="1200"/>
                </a:lnSpc>
                <a:spcAft>
                  <a:spcPts val="500"/>
                </a:spcAft>
              </a:pPr>
              <a:endParaRPr lang="en-US" altLang="ko-KR" sz="1200" b="1">
                <a:solidFill>
                  <a:srgbClr val="000000"/>
                </a:solidFill>
                <a:ea typeface="굴림" panose="020B0600000101010101" pitchFamily="34" charset="-127"/>
              </a:endParaRPr>
            </a:p>
            <a:p>
              <a:pPr>
                <a:lnSpc>
                  <a:spcPts val="1200"/>
                </a:lnSpc>
                <a:spcAft>
                  <a:spcPts val="500"/>
                </a:spcAft>
              </a:pPr>
              <a:r>
                <a:rPr lang="en-US" altLang="ko-KR" sz="1200" b="1">
                  <a:solidFill>
                    <a:srgbClr val="000000"/>
                  </a:solidFill>
                  <a:ea typeface="굴림" panose="020B0600000101010101" pitchFamily="34" charset="-127"/>
                </a:rPr>
                <a:t>"0"</a:t>
              </a:r>
              <a:br>
                <a:rPr lang="en-US" altLang="ko-KR" sz="1200" b="1">
                  <a:solidFill>
                    <a:srgbClr val="000000"/>
                  </a:solidFill>
                  <a:ea typeface="굴림" panose="020B0600000101010101" pitchFamily="34" charset="-127"/>
                </a:rPr>
              </a:br>
              <a:r>
                <a:rPr lang="en-US" altLang="ko-KR" sz="1200" b="1">
                  <a:solidFill>
                    <a:srgbClr val="000000"/>
                  </a:solidFill>
                  <a:ea typeface="굴림" panose="020B0600000101010101" pitchFamily="34" charset="-127"/>
                </a:rPr>
                <a:t>"0"</a:t>
              </a:r>
              <a:br>
                <a:rPr lang="en-US" altLang="ko-KR" sz="1200" b="1">
                  <a:solidFill>
                    <a:srgbClr val="000000"/>
                  </a:solidFill>
                  <a:ea typeface="굴림" panose="020B0600000101010101" pitchFamily="34" charset="-127"/>
                </a:rPr>
              </a:br>
              <a:r>
                <a:rPr lang="en-US" altLang="ko-KR" sz="1200" b="1">
                  <a:solidFill>
                    <a:srgbClr val="000000"/>
                  </a:solidFill>
                  <a:ea typeface="굴림" panose="020B0600000101010101" pitchFamily="34" charset="-127"/>
                </a:rPr>
                <a:t>"0"</a:t>
              </a:r>
              <a:br>
                <a:rPr lang="en-US" altLang="ko-KR" sz="1200" b="1">
                  <a:solidFill>
                    <a:srgbClr val="000000"/>
                  </a:solidFill>
                  <a:ea typeface="굴림" panose="020B0600000101010101" pitchFamily="34" charset="-127"/>
                </a:rPr>
              </a:br>
              <a:r>
                <a:rPr lang="en-US" altLang="ko-KR" sz="1200" b="1">
                  <a:solidFill>
                    <a:srgbClr val="000000"/>
                  </a:solidFill>
                  <a:ea typeface="굴림" panose="020B0600000101010101" pitchFamily="34" charset="-127"/>
                </a:rPr>
                <a:t>"0"</a:t>
              </a:r>
            </a:p>
            <a:p>
              <a:pPr latinLnBrk="1">
                <a:lnSpc>
                  <a:spcPts val="1200"/>
                </a:lnSpc>
                <a:spcAft>
                  <a:spcPts val="500"/>
                </a:spcAft>
              </a:pPr>
              <a:endParaRPr lang="ko-KR" altLang="en-US" sz="1200" b="1">
                <a:solidFill>
                  <a:srgbClr val="000000"/>
                </a:solidFill>
                <a:ea typeface="굴림" panose="020B0600000101010101" pitchFamily="34" charset="-127"/>
              </a:endParaRPr>
            </a:p>
          </p:txBody>
        </p:sp>
        <p:sp>
          <p:nvSpPr>
            <p:cNvPr id="85049" name="Line 29">
              <a:extLst>
                <a:ext uri="{FF2B5EF4-FFF2-40B4-BE49-F238E27FC236}">
                  <a16:creationId xmlns:a16="http://schemas.microsoft.com/office/drawing/2014/main" id="{F1B64F68-55F2-6844-9F76-2858539E65F8}"/>
                </a:ext>
              </a:extLst>
            </p:cNvPr>
            <p:cNvSpPr>
              <a:spLocks noChangeShapeType="1"/>
            </p:cNvSpPr>
            <p:nvPr/>
          </p:nvSpPr>
          <p:spPr bwMode="auto">
            <a:xfrm>
              <a:off x="5137" y="2398"/>
              <a:ext cx="0"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5050" name="Line 30">
              <a:extLst>
                <a:ext uri="{FF2B5EF4-FFF2-40B4-BE49-F238E27FC236}">
                  <a16:creationId xmlns:a16="http://schemas.microsoft.com/office/drawing/2014/main" id="{9FB770A8-5094-1F47-8100-C9C4B46C384B}"/>
                </a:ext>
              </a:extLst>
            </p:cNvPr>
            <p:cNvSpPr>
              <a:spLocks noChangeShapeType="1"/>
            </p:cNvSpPr>
            <p:nvPr/>
          </p:nvSpPr>
          <p:spPr bwMode="auto">
            <a:xfrm flipV="1">
              <a:off x="5137" y="2566"/>
              <a:ext cx="0" cy="1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5051" name="Line 31">
              <a:extLst>
                <a:ext uri="{FF2B5EF4-FFF2-40B4-BE49-F238E27FC236}">
                  <a16:creationId xmlns:a16="http://schemas.microsoft.com/office/drawing/2014/main" id="{1E1B4640-D9EE-E149-93B5-ECD630FA36D7}"/>
                </a:ext>
              </a:extLst>
            </p:cNvPr>
            <p:cNvSpPr>
              <a:spLocks noChangeShapeType="1"/>
            </p:cNvSpPr>
            <p:nvPr/>
          </p:nvSpPr>
          <p:spPr bwMode="auto">
            <a:xfrm flipV="1">
              <a:off x="5137" y="2630"/>
              <a:ext cx="0" cy="4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5052" name="Line 32">
              <a:extLst>
                <a:ext uri="{FF2B5EF4-FFF2-40B4-BE49-F238E27FC236}">
                  <a16:creationId xmlns:a16="http://schemas.microsoft.com/office/drawing/2014/main" id="{CE24DA3F-B68F-B849-8D33-FF5DC62FE0B0}"/>
                </a:ext>
              </a:extLst>
            </p:cNvPr>
            <p:cNvSpPr>
              <a:spLocks noChangeShapeType="1"/>
            </p:cNvSpPr>
            <p:nvPr/>
          </p:nvSpPr>
          <p:spPr bwMode="auto">
            <a:xfrm>
              <a:off x="5729" y="2542"/>
              <a:ext cx="0" cy="72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5053" name="Line 33">
              <a:extLst>
                <a:ext uri="{FF2B5EF4-FFF2-40B4-BE49-F238E27FC236}">
                  <a16:creationId xmlns:a16="http://schemas.microsoft.com/office/drawing/2014/main" id="{E6483D2F-5344-6348-B24F-AB450804266C}"/>
                </a:ext>
              </a:extLst>
            </p:cNvPr>
            <p:cNvSpPr>
              <a:spLocks noChangeShapeType="1"/>
            </p:cNvSpPr>
            <p:nvPr/>
          </p:nvSpPr>
          <p:spPr bwMode="auto">
            <a:xfrm flipH="1">
              <a:off x="4437" y="3274"/>
              <a:ext cx="129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5054" name="Line 34">
              <a:extLst>
                <a:ext uri="{FF2B5EF4-FFF2-40B4-BE49-F238E27FC236}">
                  <a16:creationId xmlns:a16="http://schemas.microsoft.com/office/drawing/2014/main" id="{C1F8EE04-FF68-3845-9C0E-5A3E1FF376FB}"/>
                </a:ext>
              </a:extLst>
            </p:cNvPr>
            <p:cNvSpPr>
              <a:spLocks noChangeShapeType="1"/>
            </p:cNvSpPr>
            <p:nvPr/>
          </p:nvSpPr>
          <p:spPr bwMode="auto">
            <a:xfrm flipV="1">
              <a:off x="4441" y="3078"/>
              <a:ext cx="0" cy="20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5055" name="Line 35">
              <a:extLst>
                <a:ext uri="{FF2B5EF4-FFF2-40B4-BE49-F238E27FC236}">
                  <a16:creationId xmlns:a16="http://schemas.microsoft.com/office/drawing/2014/main" id="{450A3A72-1C89-AF47-B8D8-91E8C670FF48}"/>
                </a:ext>
              </a:extLst>
            </p:cNvPr>
            <p:cNvSpPr>
              <a:spLocks noChangeShapeType="1"/>
            </p:cNvSpPr>
            <p:nvPr/>
          </p:nvSpPr>
          <p:spPr bwMode="auto">
            <a:xfrm>
              <a:off x="5141" y="2434"/>
              <a:ext cx="1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5056" name="Line 36">
              <a:extLst>
                <a:ext uri="{FF2B5EF4-FFF2-40B4-BE49-F238E27FC236}">
                  <a16:creationId xmlns:a16="http://schemas.microsoft.com/office/drawing/2014/main" id="{4EDCB9E6-EFB1-0249-8EDA-834113690B0A}"/>
                </a:ext>
              </a:extLst>
            </p:cNvPr>
            <p:cNvSpPr>
              <a:spLocks noChangeShapeType="1"/>
            </p:cNvSpPr>
            <p:nvPr/>
          </p:nvSpPr>
          <p:spPr bwMode="auto">
            <a:xfrm>
              <a:off x="5141" y="2498"/>
              <a:ext cx="1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5057" name="Line 37">
              <a:extLst>
                <a:ext uri="{FF2B5EF4-FFF2-40B4-BE49-F238E27FC236}">
                  <a16:creationId xmlns:a16="http://schemas.microsoft.com/office/drawing/2014/main" id="{88080D0F-CA04-3540-B0B7-23E7D8745A9B}"/>
                </a:ext>
              </a:extLst>
            </p:cNvPr>
            <p:cNvSpPr>
              <a:spLocks noChangeShapeType="1"/>
            </p:cNvSpPr>
            <p:nvPr/>
          </p:nvSpPr>
          <p:spPr bwMode="auto">
            <a:xfrm>
              <a:off x="5141" y="2570"/>
              <a:ext cx="1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5058" name="Line 38">
              <a:extLst>
                <a:ext uri="{FF2B5EF4-FFF2-40B4-BE49-F238E27FC236}">
                  <a16:creationId xmlns:a16="http://schemas.microsoft.com/office/drawing/2014/main" id="{85082020-5CDA-2043-BBA5-A74BB7C1EA0E}"/>
                </a:ext>
              </a:extLst>
            </p:cNvPr>
            <p:cNvSpPr>
              <a:spLocks noChangeShapeType="1"/>
            </p:cNvSpPr>
            <p:nvPr/>
          </p:nvSpPr>
          <p:spPr bwMode="auto">
            <a:xfrm>
              <a:off x="5141" y="2634"/>
              <a:ext cx="1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5059" name="Line 39">
              <a:extLst>
                <a:ext uri="{FF2B5EF4-FFF2-40B4-BE49-F238E27FC236}">
                  <a16:creationId xmlns:a16="http://schemas.microsoft.com/office/drawing/2014/main" id="{F0652A45-9206-D341-B61A-22C4B4A52DFA}"/>
                </a:ext>
              </a:extLst>
            </p:cNvPr>
            <p:cNvSpPr>
              <a:spLocks noChangeShapeType="1"/>
            </p:cNvSpPr>
            <p:nvPr/>
          </p:nvSpPr>
          <p:spPr bwMode="auto">
            <a:xfrm>
              <a:off x="5237" y="2502"/>
              <a:ext cx="80" cy="6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5060" name="Line 40">
              <a:extLst>
                <a:ext uri="{FF2B5EF4-FFF2-40B4-BE49-F238E27FC236}">
                  <a16:creationId xmlns:a16="http://schemas.microsoft.com/office/drawing/2014/main" id="{F48AFBD1-20AB-2F41-9FEC-C900FA1CD51D}"/>
                </a:ext>
              </a:extLst>
            </p:cNvPr>
            <p:cNvSpPr>
              <a:spLocks noChangeShapeType="1"/>
            </p:cNvSpPr>
            <p:nvPr/>
          </p:nvSpPr>
          <p:spPr bwMode="auto">
            <a:xfrm flipV="1">
              <a:off x="5237" y="2566"/>
              <a:ext cx="80" cy="7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5061" name="Line 41">
              <a:extLst>
                <a:ext uri="{FF2B5EF4-FFF2-40B4-BE49-F238E27FC236}">
                  <a16:creationId xmlns:a16="http://schemas.microsoft.com/office/drawing/2014/main" id="{E248CB5E-C4C0-8541-AF9F-45115734F5C7}"/>
                </a:ext>
              </a:extLst>
            </p:cNvPr>
            <p:cNvSpPr>
              <a:spLocks noChangeShapeType="1"/>
            </p:cNvSpPr>
            <p:nvPr/>
          </p:nvSpPr>
          <p:spPr bwMode="auto">
            <a:xfrm>
              <a:off x="5233" y="2502"/>
              <a:ext cx="0" cy="12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5062" name="Oval 42">
              <a:extLst>
                <a:ext uri="{FF2B5EF4-FFF2-40B4-BE49-F238E27FC236}">
                  <a16:creationId xmlns:a16="http://schemas.microsoft.com/office/drawing/2014/main" id="{9BB18663-8F7F-B64F-86D0-F4FE4085C38E}"/>
                </a:ext>
              </a:extLst>
            </p:cNvPr>
            <p:cNvSpPr>
              <a:spLocks noChangeArrowheads="1"/>
            </p:cNvSpPr>
            <p:nvPr/>
          </p:nvSpPr>
          <p:spPr bwMode="auto">
            <a:xfrm>
              <a:off x="5325" y="2566"/>
              <a:ext cx="24" cy="24"/>
            </a:xfrm>
            <a:prstGeom prst="ellipse">
              <a:avLst/>
            </a:pr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85063" name="Line 43">
              <a:extLst>
                <a:ext uri="{FF2B5EF4-FFF2-40B4-BE49-F238E27FC236}">
                  <a16:creationId xmlns:a16="http://schemas.microsoft.com/office/drawing/2014/main" id="{C447A923-E8DE-C44F-B3FF-464EEB552AC5}"/>
                </a:ext>
              </a:extLst>
            </p:cNvPr>
            <p:cNvSpPr>
              <a:spLocks noChangeShapeType="1"/>
            </p:cNvSpPr>
            <p:nvPr/>
          </p:nvSpPr>
          <p:spPr bwMode="auto">
            <a:xfrm>
              <a:off x="5461" y="2450"/>
              <a:ext cx="13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5064" name="Line 44">
              <a:extLst>
                <a:ext uri="{FF2B5EF4-FFF2-40B4-BE49-F238E27FC236}">
                  <a16:creationId xmlns:a16="http://schemas.microsoft.com/office/drawing/2014/main" id="{2EA9D8F0-EC05-7E47-B72C-97B42EA31E66}"/>
                </a:ext>
              </a:extLst>
            </p:cNvPr>
            <p:cNvSpPr>
              <a:spLocks noChangeShapeType="1"/>
            </p:cNvSpPr>
            <p:nvPr/>
          </p:nvSpPr>
          <p:spPr bwMode="auto">
            <a:xfrm>
              <a:off x="5461" y="2618"/>
              <a:ext cx="14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5065" name="Line 45">
              <a:extLst>
                <a:ext uri="{FF2B5EF4-FFF2-40B4-BE49-F238E27FC236}">
                  <a16:creationId xmlns:a16="http://schemas.microsoft.com/office/drawing/2014/main" id="{66E77C32-62F0-F242-AC6B-861367286376}"/>
                </a:ext>
              </a:extLst>
            </p:cNvPr>
            <p:cNvSpPr>
              <a:spLocks noChangeShapeType="1"/>
            </p:cNvSpPr>
            <p:nvPr/>
          </p:nvSpPr>
          <p:spPr bwMode="auto">
            <a:xfrm flipV="1">
              <a:off x="5457" y="2446"/>
              <a:ext cx="0" cy="17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5066" name="Line 46">
              <a:extLst>
                <a:ext uri="{FF2B5EF4-FFF2-40B4-BE49-F238E27FC236}">
                  <a16:creationId xmlns:a16="http://schemas.microsoft.com/office/drawing/2014/main" id="{5FFC7A01-20BB-2C48-B06E-CEB97B762D46}"/>
                </a:ext>
              </a:extLst>
            </p:cNvPr>
            <p:cNvSpPr>
              <a:spLocks noChangeShapeType="1"/>
            </p:cNvSpPr>
            <p:nvPr/>
          </p:nvSpPr>
          <p:spPr bwMode="auto">
            <a:xfrm>
              <a:off x="5457" y="2406"/>
              <a:ext cx="0" cy="2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5067" name="Arc 47">
              <a:extLst>
                <a:ext uri="{FF2B5EF4-FFF2-40B4-BE49-F238E27FC236}">
                  <a16:creationId xmlns:a16="http://schemas.microsoft.com/office/drawing/2014/main" id="{692026E5-E696-7E41-8C0C-DBD4380B11C5}"/>
                </a:ext>
              </a:extLst>
            </p:cNvPr>
            <p:cNvSpPr>
              <a:spLocks/>
            </p:cNvSpPr>
            <p:nvPr/>
          </p:nvSpPr>
          <p:spPr bwMode="auto">
            <a:xfrm>
              <a:off x="5609" y="2459"/>
              <a:ext cx="72" cy="8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85068" name="Arc 48">
              <a:extLst>
                <a:ext uri="{FF2B5EF4-FFF2-40B4-BE49-F238E27FC236}">
                  <a16:creationId xmlns:a16="http://schemas.microsoft.com/office/drawing/2014/main" id="{B48301E6-4BCE-D04E-9ECF-2C980899C5A5}"/>
                </a:ext>
              </a:extLst>
            </p:cNvPr>
            <p:cNvSpPr>
              <a:spLocks/>
            </p:cNvSpPr>
            <p:nvPr/>
          </p:nvSpPr>
          <p:spPr bwMode="auto">
            <a:xfrm>
              <a:off x="5609" y="2455"/>
              <a:ext cx="76" cy="8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85069" name="Arc 49">
              <a:extLst>
                <a:ext uri="{FF2B5EF4-FFF2-40B4-BE49-F238E27FC236}">
                  <a16:creationId xmlns:a16="http://schemas.microsoft.com/office/drawing/2014/main" id="{3D2FB073-1873-F74B-A090-94EC91F7294C}"/>
                </a:ext>
              </a:extLst>
            </p:cNvPr>
            <p:cNvSpPr>
              <a:spLocks/>
            </p:cNvSpPr>
            <p:nvPr/>
          </p:nvSpPr>
          <p:spPr bwMode="auto">
            <a:xfrm>
              <a:off x="5609" y="2534"/>
              <a:ext cx="72" cy="8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solidFill>
              <a:srgbClr val="FFFFFF"/>
            </a:solidFill>
            <a:ln>
              <a:noFill/>
            </a:ln>
            <a:extLst>
              <a:ext uri="{91240B29-F687-4F45-9708-019B960494DF}">
                <a14:hiddenLine xmlns:a14="http://schemas.microsoft.com/office/drawing/2010/main" w="12700" cap="rnd">
                  <a:solidFill>
                    <a:srgbClr val="000000"/>
                  </a:solidFill>
                  <a:round/>
                  <a:headEnd/>
                  <a:tailEnd/>
                </a14:hiddenLine>
              </a:ext>
            </a:extLst>
          </p:spPr>
          <p:txBody>
            <a:bodyPr wrap="none" anchor="ctr"/>
            <a:lstStyle/>
            <a:p>
              <a:endParaRPr lang="ko-KR" altLang="en-US"/>
            </a:p>
          </p:txBody>
        </p:sp>
        <p:sp>
          <p:nvSpPr>
            <p:cNvPr id="85070" name="Arc 50">
              <a:extLst>
                <a:ext uri="{FF2B5EF4-FFF2-40B4-BE49-F238E27FC236}">
                  <a16:creationId xmlns:a16="http://schemas.microsoft.com/office/drawing/2014/main" id="{E5757E5B-8E9F-534A-B13F-78B8FEA3E23B}"/>
                </a:ext>
              </a:extLst>
            </p:cNvPr>
            <p:cNvSpPr>
              <a:spLocks/>
            </p:cNvSpPr>
            <p:nvPr/>
          </p:nvSpPr>
          <p:spPr bwMode="auto">
            <a:xfrm>
              <a:off x="5609" y="2538"/>
              <a:ext cx="76" cy="8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ko-KR" altLang="en-US"/>
            </a:p>
          </p:txBody>
        </p:sp>
        <p:sp>
          <p:nvSpPr>
            <p:cNvPr id="85071" name="Line 51">
              <a:extLst>
                <a:ext uri="{FF2B5EF4-FFF2-40B4-BE49-F238E27FC236}">
                  <a16:creationId xmlns:a16="http://schemas.microsoft.com/office/drawing/2014/main" id="{6501D17D-481C-7145-95BC-FD97871F5639}"/>
                </a:ext>
              </a:extLst>
            </p:cNvPr>
            <p:cNvSpPr>
              <a:spLocks noChangeShapeType="1"/>
            </p:cNvSpPr>
            <p:nvPr/>
          </p:nvSpPr>
          <p:spPr bwMode="auto">
            <a:xfrm>
              <a:off x="5165" y="2570"/>
              <a:ext cx="6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5072" name="Line 52">
              <a:extLst>
                <a:ext uri="{FF2B5EF4-FFF2-40B4-BE49-F238E27FC236}">
                  <a16:creationId xmlns:a16="http://schemas.microsoft.com/office/drawing/2014/main" id="{66351A19-5641-8C40-BB40-947C9C3C7F07}"/>
                </a:ext>
              </a:extLst>
            </p:cNvPr>
            <p:cNvSpPr>
              <a:spLocks noChangeShapeType="1"/>
            </p:cNvSpPr>
            <p:nvPr/>
          </p:nvSpPr>
          <p:spPr bwMode="auto">
            <a:xfrm>
              <a:off x="5389" y="2434"/>
              <a:ext cx="6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5073" name="Line 53">
              <a:extLst>
                <a:ext uri="{FF2B5EF4-FFF2-40B4-BE49-F238E27FC236}">
                  <a16:creationId xmlns:a16="http://schemas.microsoft.com/office/drawing/2014/main" id="{87689275-BE15-B74E-BF83-1F1199CAE304}"/>
                </a:ext>
              </a:extLst>
            </p:cNvPr>
            <p:cNvSpPr>
              <a:spLocks noChangeShapeType="1"/>
            </p:cNvSpPr>
            <p:nvPr/>
          </p:nvSpPr>
          <p:spPr bwMode="auto">
            <a:xfrm>
              <a:off x="5165" y="2434"/>
              <a:ext cx="21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5074" name="Line 54">
              <a:extLst>
                <a:ext uri="{FF2B5EF4-FFF2-40B4-BE49-F238E27FC236}">
                  <a16:creationId xmlns:a16="http://schemas.microsoft.com/office/drawing/2014/main" id="{BC547E25-3A39-CE4F-8D60-4EBD3822D823}"/>
                </a:ext>
              </a:extLst>
            </p:cNvPr>
            <p:cNvSpPr>
              <a:spLocks noChangeShapeType="1"/>
            </p:cNvSpPr>
            <p:nvPr/>
          </p:nvSpPr>
          <p:spPr bwMode="auto">
            <a:xfrm>
              <a:off x="5389" y="2498"/>
              <a:ext cx="6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5075" name="Line 55">
              <a:extLst>
                <a:ext uri="{FF2B5EF4-FFF2-40B4-BE49-F238E27FC236}">
                  <a16:creationId xmlns:a16="http://schemas.microsoft.com/office/drawing/2014/main" id="{2840341A-63AB-D843-8D97-CD013D67E54E}"/>
                </a:ext>
              </a:extLst>
            </p:cNvPr>
            <p:cNvSpPr>
              <a:spLocks noChangeShapeType="1"/>
            </p:cNvSpPr>
            <p:nvPr/>
          </p:nvSpPr>
          <p:spPr bwMode="auto">
            <a:xfrm>
              <a:off x="5165" y="2498"/>
              <a:ext cx="21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5076" name="Line 56">
              <a:extLst>
                <a:ext uri="{FF2B5EF4-FFF2-40B4-BE49-F238E27FC236}">
                  <a16:creationId xmlns:a16="http://schemas.microsoft.com/office/drawing/2014/main" id="{D51B1DF2-447F-9040-999C-867628B50FB3}"/>
                </a:ext>
              </a:extLst>
            </p:cNvPr>
            <p:cNvSpPr>
              <a:spLocks noChangeShapeType="1"/>
            </p:cNvSpPr>
            <p:nvPr/>
          </p:nvSpPr>
          <p:spPr bwMode="auto">
            <a:xfrm>
              <a:off x="5357" y="2570"/>
              <a:ext cx="6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5077" name="Line 57">
              <a:extLst>
                <a:ext uri="{FF2B5EF4-FFF2-40B4-BE49-F238E27FC236}">
                  <a16:creationId xmlns:a16="http://schemas.microsoft.com/office/drawing/2014/main" id="{99AC529C-5BDD-9443-9204-77CDCE2CE76C}"/>
                </a:ext>
              </a:extLst>
            </p:cNvPr>
            <p:cNvSpPr>
              <a:spLocks noChangeShapeType="1"/>
            </p:cNvSpPr>
            <p:nvPr/>
          </p:nvSpPr>
          <p:spPr bwMode="auto">
            <a:xfrm>
              <a:off x="5389" y="2570"/>
              <a:ext cx="6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5078" name="Line 58">
              <a:extLst>
                <a:ext uri="{FF2B5EF4-FFF2-40B4-BE49-F238E27FC236}">
                  <a16:creationId xmlns:a16="http://schemas.microsoft.com/office/drawing/2014/main" id="{74D1D93C-722C-C144-B23A-DD01A91B2E2B}"/>
                </a:ext>
              </a:extLst>
            </p:cNvPr>
            <p:cNvSpPr>
              <a:spLocks noChangeShapeType="1"/>
            </p:cNvSpPr>
            <p:nvPr/>
          </p:nvSpPr>
          <p:spPr bwMode="auto">
            <a:xfrm>
              <a:off x="5389" y="2634"/>
              <a:ext cx="6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5079" name="Line 59">
              <a:extLst>
                <a:ext uri="{FF2B5EF4-FFF2-40B4-BE49-F238E27FC236}">
                  <a16:creationId xmlns:a16="http://schemas.microsoft.com/office/drawing/2014/main" id="{2645DAFE-240A-404C-B1E3-812B1F293AD4}"/>
                </a:ext>
              </a:extLst>
            </p:cNvPr>
            <p:cNvSpPr>
              <a:spLocks noChangeShapeType="1"/>
            </p:cNvSpPr>
            <p:nvPr/>
          </p:nvSpPr>
          <p:spPr bwMode="auto">
            <a:xfrm>
              <a:off x="5165" y="2634"/>
              <a:ext cx="21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5080" name="Line 60">
              <a:extLst>
                <a:ext uri="{FF2B5EF4-FFF2-40B4-BE49-F238E27FC236}">
                  <a16:creationId xmlns:a16="http://schemas.microsoft.com/office/drawing/2014/main" id="{28B622A3-4DC7-4846-8957-6D5965C93528}"/>
                </a:ext>
              </a:extLst>
            </p:cNvPr>
            <p:cNvSpPr>
              <a:spLocks noChangeShapeType="1"/>
            </p:cNvSpPr>
            <p:nvPr/>
          </p:nvSpPr>
          <p:spPr bwMode="auto">
            <a:xfrm>
              <a:off x="5685" y="2538"/>
              <a:ext cx="4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51288" name="Group 88">
            <a:extLst>
              <a:ext uri="{FF2B5EF4-FFF2-40B4-BE49-F238E27FC236}">
                <a16:creationId xmlns:a16="http://schemas.microsoft.com/office/drawing/2014/main" id="{21999010-7779-164E-BFFE-A18378B21979}"/>
              </a:ext>
            </a:extLst>
          </p:cNvPr>
          <p:cNvGrpSpPr>
            <a:grpSpLocks/>
          </p:cNvGrpSpPr>
          <p:nvPr/>
        </p:nvGrpSpPr>
        <p:grpSpPr bwMode="auto">
          <a:xfrm>
            <a:off x="7156450" y="1085850"/>
            <a:ext cx="1676400" cy="2222500"/>
            <a:chOff x="4508" y="412"/>
            <a:chExt cx="1056" cy="1400"/>
          </a:xfrm>
        </p:grpSpPr>
        <p:sp>
          <p:nvSpPr>
            <p:cNvPr id="85002" name="Rectangle 62">
              <a:extLst>
                <a:ext uri="{FF2B5EF4-FFF2-40B4-BE49-F238E27FC236}">
                  <a16:creationId xmlns:a16="http://schemas.microsoft.com/office/drawing/2014/main" id="{763AE554-309D-E848-A1B0-EEBF07E6ED07}"/>
                </a:ext>
              </a:extLst>
            </p:cNvPr>
            <p:cNvSpPr>
              <a:spLocks noChangeArrowheads="1"/>
            </p:cNvSpPr>
            <p:nvPr/>
          </p:nvSpPr>
          <p:spPr bwMode="auto">
            <a:xfrm>
              <a:off x="4856" y="416"/>
              <a:ext cx="512" cy="1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85003" name="Rectangle 63">
              <a:extLst>
                <a:ext uri="{FF2B5EF4-FFF2-40B4-BE49-F238E27FC236}">
                  <a16:creationId xmlns:a16="http://schemas.microsoft.com/office/drawing/2014/main" id="{A85D1B3D-8455-4A42-9DE0-1A16C6A854B3}"/>
                </a:ext>
              </a:extLst>
            </p:cNvPr>
            <p:cNvSpPr>
              <a:spLocks noChangeArrowheads="1"/>
            </p:cNvSpPr>
            <p:nvPr/>
          </p:nvSpPr>
          <p:spPr bwMode="auto">
            <a:xfrm>
              <a:off x="4852" y="412"/>
              <a:ext cx="528" cy="1256"/>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ko-KR" altLang="en-US">
                <a:ea typeface="굴림" panose="020B0600000101010101" pitchFamily="34" charset="-127"/>
              </a:endParaRPr>
            </a:p>
          </p:txBody>
        </p:sp>
        <p:sp>
          <p:nvSpPr>
            <p:cNvPr id="85004" name="Line 64">
              <a:extLst>
                <a:ext uri="{FF2B5EF4-FFF2-40B4-BE49-F238E27FC236}">
                  <a16:creationId xmlns:a16="http://schemas.microsoft.com/office/drawing/2014/main" id="{1A63AB1E-7EC5-9249-86A4-59642F09AB3A}"/>
                </a:ext>
              </a:extLst>
            </p:cNvPr>
            <p:cNvSpPr>
              <a:spLocks noChangeShapeType="1"/>
            </p:cNvSpPr>
            <p:nvPr/>
          </p:nvSpPr>
          <p:spPr bwMode="auto">
            <a:xfrm>
              <a:off x="4852" y="1396"/>
              <a:ext cx="32" cy="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5005" name="Line 65">
              <a:extLst>
                <a:ext uri="{FF2B5EF4-FFF2-40B4-BE49-F238E27FC236}">
                  <a16:creationId xmlns:a16="http://schemas.microsoft.com/office/drawing/2014/main" id="{FC65E3BE-6A95-BF4A-B3FB-8DE3F73D7843}"/>
                </a:ext>
              </a:extLst>
            </p:cNvPr>
            <p:cNvSpPr>
              <a:spLocks noChangeShapeType="1"/>
            </p:cNvSpPr>
            <p:nvPr/>
          </p:nvSpPr>
          <p:spPr bwMode="auto">
            <a:xfrm flipV="1">
              <a:off x="4852" y="1428"/>
              <a:ext cx="32" cy="4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5006" name="Line 66">
              <a:extLst>
                <a:ext uri="{FF2B5EF4-FFF2-40B4-BE49-F238E27FC236}">
                  <a16:creationId xmlns:a16="http://schemas.microsoft.com/office/drawing/2014/main" id="{F5A5B067-2317-1948-B304-B0BC305E54B0}"/>
                </a:ext>
              </a:extLst>
            </p:cNvPr>
            <p:cNvSpPr>
              <a:spLocks noChangeShapeType="1"/>
            </p:cNvSpPr>
            <p:nvPr/>
          </p:nvSpPr>
          <p:spPr bwMode="auto">
            <a:xfrm>
              <a:off x="4756" y="1296"/>
              <a:ext cx="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5007" name="Line 67">
              <a:extLst>
                <a:ext uri="{FF2B5EF4-FFF2-40B4-BE49-F238E27FC236}">
                  <a16:creationId xmlns:a16="http://schemas.microsoft.com/office/drawing/2014/main" id="{6EAAB94F-42CA-B843-9F39-F28C2E4F9F48}"/>
                </a:ext>
              </a:extLst>
            </p:cNvPr>
            <p:cNvSpPr>
              <a:spLocks noChangeShapeType="1"/>
            </p:cNvSpPr>
            <p:nvPr/>
          </p:nvSpPr>
          <p:spPr bwMode="auto">
            <a:xfrm>
              <a:off x="4756" y="1152"/>
              <a:ext cx="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5008" name="Line 68">
              <a:extLst>
                <a:ext uri="{FF2B5EF4-FFF2-40B4-BE49-F238E27FC236}">
                  <a16:creationId xmlns:a16="http://schemas.microsoft.com/office/drawing/2014/main" id="{7DC9606E-F566-A44C-A5F9-25466785B677}"/>
                </a:ext>
              </a:extLst>
            </p:cNvPr>
            <p:cNvSpPr>
              <a:spLocks noChangeShapeType="1"/>
            </p:cNvSpPr>
            <p:nvPr/>
          </p:nvSpPr>
          <p:spPr bwMode="auto">
            <a:xfrm>
              <a:off x="5372" y="1152"/>
              <a:ext cx="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5009" name="Line 69">
              <a:extLst>
                <a:ext uri="{FF2B5EF4-FFF2-40B4-BE49-F238E27FC236}">
                  <a16:creationId xmlns:a16="http://schemas.microsoft.com/office/drawing/2014/main" id="{26015873-C839-7D49-80D3-E6A50736BC36}"/>
                </a:ext>
              </a:extLst>
            </p:cNvPr>
            <p:cNvSpPr>
              <a:spLocks noChangeShapeType="1"/>
            </p:cNvSpPr>
            <p:nvPr/>
          </p:nvSpPr>
          <p:spPr bwMode="auto">
            <a:xfrm>
              <a:off x="4756" y="1056"/>
              <a:ext cx="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5010" name="Line 70">
              <a:extLst>
                <a:ext uri="{FF2B5EF4-FFF2-40B4-BE49-F238E27FC236}">
                  <a16:creationId xmlns:a16="http://schemas.microsoft.com/office/drawing/2014/main" id="{BA2616D8-D9AA-404F-9E39-BD6ACF5940E5}"/>
                </a:ext>
              </a:extLst>
            </p:cNvPr>
            <p:cNvSpPr>
              <a:spLocks noChangeShapeType="1"/>
            </p:cNvSpPr>
            <p:nvPr/>
          </p:nvSpPr>
          <p:spPr bwMode="auto">
            <a:xfrm>
              <a:off x="5372" y="1056"/>
              <a:ext cx="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5011" name="Line 71">
              <a:extLst>
                <a:ext uri="{FF2B5EF4-FFF2-40B4-BE49-F238E27FC236}">
                  <a16:creationId xmlns:a16="http://schemas.microsoft.com/office/drawing/2014/main" id="{77F57A33-F117-B941-BBF6-31A12445C481}"/>
                </a:ext>
              </a:extLst>
            </p:cNvPr>
            <p:cNvSpPr>
              <a:spLocks noChangeShapeType="1"/>
            </p:cNvSpPr>
            <p:nvPr/>
          </p:nvSpPr>
          <p:spPr bwMode="auto">
            <a:xfrm>
              <a:off x="4756" y="968"/>
              <a:ext cx="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5012" name="Line 72">
              <a:extLst>
                <a:ext uri="{FF2B5EF4-FFF2-40B4-BE49-F238E27FC236}">
                  <a16:creationId xmlns:a16="http://schemas.microsoft.com/office/drawing/2014/main" id="{351A16C8-38F6-9247-9C03-CBCFDED2BCCC}"/>
                </a:ext>
              </a:extLst>
            </p:cNvPr>
            <p:cNvSpPr>
              <a:spLocks noChangeShapeType="1"/>
            </p:cNvSpPr>
            <p:nvPr/>
          </p:nvSpPr>
          <p:spPr bwMode="auto">
            <a:xfrm>
              <a:off x="4748" y="592"/>
              <a:ext cx="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5013" name="Line 73">
              <a:extLst>
                <a:ext uri="{FF2B5EF4-FFF2-40B4-BE49-F238E27FC236}">
                  <a16:creationId xmlns:a16="http://schemas.microsoft.com/office/drawing/2014/main" id="{845E93E8-7CF0-524B-B249-22301ABD98F8}"/>
                </a:ext>
              </a:extLst>
            </p:cNvPr>
            <p:cNvSpPr>
              <a:spLocks noChangeShapeType="1"/>
            </p:cNvSpPr>
            <p:nvPr/>
          </p:nvSpPr>
          <p:spPr bwMode="auto">
            <a:xfrm>
              <a:off x="5372" y="968"/>
              <a:ext cx="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5014" name="Line 74">
              <a:extLst>
                <a:ext uri="{FF2B5EF4-FFF2-40B4-BE49-F238E27FC236}">
                  <a16:creationId xmlns:a16="http://schemas.microsoft.com/office/drawing/2014/main" id="{66B57FE3-C06D-FC49-A4BD-C5721330E6AA}"/>
                </a:ext>
              </a:extLst>
            </p:cNvPr>
            <p:cNvSpPr>
              <a:spLocks noChangeShapeType="1"/>
            </p:cNvSpPr>
            <p:nvPr/>
          </p:nvSpPr>
          <p:spPr bwMode="auto">
            <a:xfrm>
              <a:off x="4756" y="1432"/>
              <a:ext cx="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5015" name="Line 75">
              <a:extLst>
                <a:ext uri="{FF2B5EF4-FFF2-40B4-BE49-F238E27FC236}">
                  <a16:creationId xmlns:a16="http://schemas.microsoft.com/office/drawing/2014/main" id="{87369659-E7CF-F742-B9A9-897FCF3C1E3D}"/>
                </a:ext>
              </a:extLst>
            </p:cNvPr>
            <p:cNvSpPr>
              <a:spLocks noChangeShapeType="1"/>
            </p:cNvSpPr>
            <p:nvPr/>
          </p:nvSpPr>
          <p:spPr bwMode="auto">
            <a:xfrm>
              <a:off x="4756" y="1568"/>
              <a:ext cx="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5016" name="Line 76">
              <a:extLst>
                <a:ext uri="{FF2B5EF4-FFF2-40B4-BE49-F238E27FC236}">
                  <a16:creationId xmlns:a16="http://schemas.microsoft.com/office/drawing/2014/main" id="{DC927CE9-30DF-944E-9593-96C603A1A08B}"/>
                </a:ext>
              </a:extLst>
            </p:cNvPr>
            <p:cNvSpPr>
              <a:spLocks noChangeShapeType="1"/>
            </p:cNvSpPr>
            <p:nvPr/>
          </p:nvSpPr>
          <p:spPr bwMode="auto">
            <a:xfrm>
              <a:off x="5372" y="872"/>
              <a:ext cx="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5017" name="Line 77">
              <a:extLst>
                <a:ext uri="{FF2B5EF4-FFF2-40B4-BE49-F238E27FC236}">
                  <a16:creationId xmlns:a16="http://schemas.microsoft.com/office/drawing/2014/main" id="{C5238587-1319-9B41-A8A8-6F61A4EB6482}"/>
                </a:ext>
              </a:extLst>
            </p:cNvPr>
            <p:cNvSpPr>
              <a:spLocks noChangeShapeType="1"/>
            </p:cNvSpPr>
            <p:nvPr/>
          </p:nvSpPr>
          <p:spPr bwMode="auto">
            <a:xfrm>
              <a:off x="4756" y="872"/>
              <a:ext cx="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5018" name="Line 78">
              <a:extLst>
                <a:ext uri="{FF2B5EF4-FFF2-40B4-BE49-F238E27FC236}">
                  <a16:creationId xmlns:a16="http://schemas.microsoft.com/office/drawing/2014/main" id="{832C68FF-8AB5-0F4A-9BDE-1D62B864CECB}"/>
                </a:ext>
              </a:extLst>
            </p:cNvPr>
            <p:cNvSpPr>
              <a:spLocks noChangeShapeType="1"/>
            </p:cNvSpPr>
            <p:nvPr/>
          </p:nvSpPr>
          <p:spPr bwMode="auto">
            <a:xfrm>
              <a:off x="5372" y="736"/>
              <a:ext cx="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5019" name="Line 79">
              <a:extLst>
                <a:ext uri="{FF2B5EF4-FFF2-40B4-BE49-F238E27FC236}">
                  <a16:creationId xmlns:a16="http://schemas.microsoft.com/office/drawing/2014/main" id="{EA0492AE-1539-D748-9623-DB5099E259B1}"/>
                </a:ext>
              </a:extLst>
            </p:cNvPr>
            <p:cNvSpPr>
              <a:spLocks noChangeShapeType="1"/>
            </p:cNvSpPr>
            <p:nvPr/>
          </p:nvSpPr>
          <p:spPr bwMode="auto">
            <a:xfrm>
              <a:off x="5468" y="736"/>
              <a:ext cx="88"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5020" name="Line 80">
              <a:extLst>
                <a:ext uri="{FF2B5EF4-FFF2-40B4-BE49-F238E27FC236}">
                  <a16:creationId xmlns:a16="http://schemas.microsoft.com/office/drawing/2014/main" id="{A6C4715F-C4A1-624B-90C4-CC105DA3F567}"/>
                </a:ext>
              </a:extLst>
            </p:cNvPr>
            <p:cNvSpPr>
              <a:spLocks noChangeShapeType="1"/>
            </p:cNvSpPr>
            <p:nvPr/>
          </p:nvSpPr>
          <p:spPr bwMode="auto">
            <a:xfrm>
              <a:off x="5560" y="740"/>
              <a:ext cx="0" cy="10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5021" name="Line 81">
              <a:extLst>
                <a:ext uri="{FF2B5EF4-FFF2-40B4-BE49-F238E27FC236}">
                  <a16:creationId xmlns:a16="http://schemas.microsoft.com/office/drawing/2014/main" id="{AF9F1932-D859-A949-A237-98C1C158E07F}"/>
                </a:ext>
              </a:extLst>
            </p:cNvPr>
            <p:cNvSpPr>
              <a:spLocks noChangeShapeType="1"/>
            </p:cNvSpPr>
            <p:nvPr/>
          </p:nvSpPr>
          <p:spPr bwMode="auto">
            <a:xfrm flipH="1">
              <a:off x="4892" y="1808"/>
              <a:ext cx="672"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5022" name="Line 82">
              <a:extLst>
                <a:ext uri="{FF2B5EF4-FFF2-40B4-BE49-F238E27FC236}">
                  <a16:creationId xmlns:a16="http://schemas.microsoft.com/office/drawing/2014/main" id="{CBB3138C-5E99-8C45-B7F9-4FE31BC15301}"/>
                </a:ext>
              </a:extLst>
            </p:cNvPr>
            <p:cNvSpPr>
              <a:spLocks noChangeShapeType="1"/>
            </p:cNvSpPr>
            <p:nvPr/>
          </p:nvSpPr>
          <p:spPr bwMode="auto">
            <a:xfrm flipH="1">
              <a:off x="4508" y="1808"/>
              <a:ext cx="504"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5023" name="Line 83">
              <a:extLst>
                <a:ext uri="{FF2B5EF4-FFF2-40B4-BE49-F238E27FC236}">
                  <a16:creationId xmlns:a16="http://schemas.microsoft.com/office/drawing/2014/main" id="{4EB5B262-292D-BD4E-BFDC-3A29CD8CC626}"/>
                </a:ext>
              </a:extLst>
            </p:cNvPr>
            <p:cNvSpPr>
              <a:spLocks noChangeShapeType="1"/>
            </p:cNvSpPr>
            <p:nvPr/>
          </p:nvSpPr>
          <p:spPr bwMode="auto">
            <a:xfrm flipV="1">
              <a:off x="4512" y="1292"/>
              <a:ext cx="0" cy="52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5024" name="Line 84">
              <a:extLst>
                <a:ext uri="{FF2B5EF4-FFF2-40B4-BE49-F238E27FC236}">
                  <a16:creationId xmlns:a16="http://schemas.microsoft.com/office/drawing/2014/main" id="{40F75CD4-73EC-BA45-8E8A-04062269C260}"/>
                </a:ext>
              </a:extLst>
            </p:cNvPr>
            <p:cNvSpPr>
              <a:spLocks noChangeShapeType="1"/>
            </p:cNvSpPr>
            <p:nvPr/>
          </p:nvSpPr>
          <p:spPr bwMode="auto">
            <a:xfrm>
              <a:off x="4516" y="1296"/>
              <a:ext cx="28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5025" name="Rectangle 85">
              <a:extLst>
                <a:ext uri="{FF2B5EF4-FFF2-40B4-BE49-F238E27FC236}">
                  <a16:creationId xmlns:a16="http://schemas.microsoft.com/office/drawing/2014/main" id="{8FE395EE-E450-0048-B200-AC10D7470AAC}"/>
                </a:ext>
              </a:extLst>
            </p:cNvPr>
            <p:cNvSpPr>
              <a:spLocks noChangeArrowheads="1"/>
            </p:cNvSpPr>
            <p:nvPr/>
          </p:nvSpPr>
          <p:spPr bwMode="auto">
            <a:xfrm>
              <a:off x="4576" y="1504"/>
              <a:ext cx="360"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200"/>
                </a:lnSpc>
                <a:spcAft>
                  <a:spcPts val="700"/>
                </a:spcAft>
              </a:pPr>
              <a:r>
                <a:rPr lang="en-US" altLang="ko-KR" sz="1200" b="1">
                  <a:solidFill>
                    <a:srgbClr val="000000"/>
                  </a:solidFill>
                  <a:ea typeface="굴림" panose="020B0600000101010101" pitchFamily="34" charset="-127"/>
                </a:rPr>
                <a:t>"0"</a:t>
              </a:r>
            </a:p>
          </p:txBody>
        </p:sp>
        <p:sp>
          <p:nvSpPr>
            <p:cNvPr id="85026" name="Rectangle 86">
              <a:extLst>
                <a:ext uri="{FF2B5EF4-FFF2-40B4-BE49-F238E27FC236}">
                  <a16:creationId xmlns:a16="http://schemas.microsoft.com/office/drawing/2014/main" id="{7E93560D-5070-1E46-B98E-57311A16F680}"/>
                </a:ext>
              </a:extLst>
            </p:cNvPr>
            <p:cNvSpPr>
              <a:spLocks noChangeArrowheads="1"/>
            </p:cNvSpPr>
            <p:nvPr/>
          </p:nvSpPr>
          <p:spPr bwMode="auto">
            <a:xfrm>
              <a:off x="4848" y="536"/>
              <a:ext cx="624" cy="1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200"/>
                </a:lnSpc>
                <a:spcAft>
                  <a:spcPts val="500"/>
                </a:spcAft>
              </a:pPr>
              <a:r>
                <a:rPr lang="en-US" altLang="ko-KR" sz="1200" b="1">
                  <a:solidFill>
                    <a:srgbClr val="000000"/>
                  </a:solidFill>
                  <a:ea typeface="굴림" panose="020B0600000101010101" pitchFamily="34" charset="-127"/>
                </a:rPr>
                <a:t>EN</a:t>
              </a:r>
            </a:p>
            <a:p>
              <a:pPr>
                <a:lnSpc>
                  <a:spcPts val="1200"/>
                </a:lnSpc>
                <a:spcAft>
                  <a:spcPts val="500"/>
                </a:spcAft>
              </a:pPr>
              <a:endParaRPr lang="en-US" altLang="ko-KR" sz="1200" b="1">
                <a:solidFill>
                  <a:srgbClr val="000000"/>
                </a:solidFill>
                <a:ea typeface="굴림" panose="020B0600000101010101" pitchFamily="34" charset="-127"/>
              </a:endParaRPr>
            </a:p>
            <a:p>
              <a:pPr>
                <a:lnSpc>
                  <a:spcPts val="1200"/>
                </a:lnSpc>
                <a:spcAft>
                  <a:spcPts val="500"/>
                </a:spcAft>
              </a:pPr>
              <a:r>
                <a:rPr lang="en-US" altLang="ko-KR" sz="1200" b="1">
                  <a:solidFill>
                    <a:srgbClr val="000000"/>
                  </a:solidFill>
                  <a:ea typeface="굴림" panose="020B0600000101010101" pitchFamily="34" charset="-127"/>
                </a:rPr>
                <a:t>D</a:t>
              </a:r>
              <a:br>
                <a:rPr lang="en-US" altLang="ko-KR" sz="1200" b="1">
                  <a:solidFill>
                    <a:srgbClr val="000000"/>
                  </a:solidFill>
                  <a:ea typeface="굴림" panose="020B0600000101010101" pitchFamily="34" charset="-127"/>
                </a:rPr>
              </a:br>
              <a:r>
                <a:rPr lang="en-US" altLang="ko-KR" sz="1200" b="1">
                  <a:solidFill>
                    <a:srgbClr val="000000"/>
                  </a:solidFill>
                  <a:ea typeface="굴림" panose="020B0600000101010101" pitchFamily="34" charset="-127"/>
                </a:rPr>
                <a:t>C</a:t>
              </a:r>
              <a:br>
                <a:rPr lang="en-US" altLang="ko-KR" sz="1200" b="1">
                  <a:solidFill>
                    <a:srgbClr val="000000"/>
                  </a:solidFill>
                  <a:ea typeface="굴림" panose="020B0600000101010101" pitchFamily="34" charset="-127"/>
                </a:rPr>
              </a:br>
              <a:r>
                <a:rPr lang="en-US" altLang="ko-KR" sz="1200" b="1">
                  <a:solidFill>
                    <a:srgbClr val="000000"/>
                  </a:solidFill>
                  <a:ea typeface="굴림" panose="020B0600000101010101" pitchFamily="34" charset="-127"/>
                </a:rPr>
                <a:t>B</a:t>
              </a:r>
              <a:br>
                <a:rPr lang="en-US" altLang="ko-KR" sz="1200" b="1">
                  <a:solidFill>
                    <a:srgbClr val="000000"/>
                  </a:solidFill>
                  <a:ea typeface="굴림" panose="020B0600000101010101" pitchFamily="34" charset="-127"/>
                </a:rPr>
              </a:br>
              <a:r>
                <a:rPr lang="en-US" altLang="ko-KR" sz="1200" b="1">
                  <a:solidFill>
                    <a:srgbClr val="000000"/>
                  </a:solidFill>
                  <a:ea typeface="굴림" panose="020B0600000101010101" pitchFamily="34" charset="-127"/>
                </a:rPr>
                <a:t>A</a:t>
              </a:r>
            </a:p>
            <a:p>
              <a:pPr>
                <a:lnSpc>
                  <a:spcPts val="1200"/>
                </a:lnSpc>
                <a:spcAft>
                  <a:spcPts val="500"/>
                </a:spcAft>
              </a:pPr>
              <a:r>
                <a:rPr lang="en-US" altLang="ko-KR" sz="1200" b="1">
                  <a:solidFill>
                    <a:srgbClr val="000000"/>
                  </a:solidFill>
                  <a:ea typeface="굴림" panose="020B0600000101010101" pitchFamily="34" charset="-127"/>
                </a:rPr>
                <a:t>LOAD</a:t>
              </a:r>
            </a:p>
            <a:p>
              <a:pPr>
                <a:lnSpc>
                  <a:spcPts val="1200"/>
                </a:lnSpc>
                <a:spcAft>
                  <a:spcPts val="500"/>
                </a:spcAft>
              </a:pPr>
              <a:r>
                <a:rPr lang="en-US" altLang="ko-KR" sz="1200" b="1">
                  <a:solidFill>
                    <a:srgbClr val="000000"/>
                  </a:solidFill>
                  <a:ea typeface="굴림" panose="020B0600000101010101" pitchFamily="34" charset="-127"/>
                </a:rPr>
                <a:t> CLK</a:t>
              </a:r>
            </a:p>
            <a:p>
              <a:pPr>
                <a:lnSpc>
                  <a:spcPts val="1200"/>
                </a:lnSpc>
                <a:spcAft>
                  <a:spcPts val="500"/>
                </a:spcAft>
              </a:pPr>
              <a:r>
                <a:rPr lang="en-US" altLang="ko-KR" sz="1200" b="1">
                  <a:solidFill>
                    <a:srgbClr val="000000"/>
                  </a:solidFill>
                  <a:ea typeface="굴림" panose="020B0600000101010101" pitchFamily="34" charset="-127"/>
                </a:rPr>
                <a:t>CLR</a:t>
              </a:r>
            </a:p>
          </p:txBody>
        </p:sp>
        <p:sp>
          <p:nvSpPr>
            <p:cNvPr id="85027" name="Rectangle 87">
              <a:extLst>
                <a:ext uri="{FF2B5EF4-FFF2-40B4-BE49-F238E27FC236}">
                  <a16:creationId xmlns:a16="http://schemas.microsoft.com/office/drawing/2014/main" id="{9F28C92C-B92B-5D43-87A7-4424F6D6EC78}"/>
                </a:ext>
              </a:extLst>
            </p:cNvPr>
            <p:cNvSpPr>
              <a:spLocks noChangeArrowheads="1"/>
            </p:cNvSpPr>
            <p:nvPr/>
          </p:nvSpPr>
          <p:spPr bwMode="auto">
            <a:xfrm>
              <a:off x="4728" y="664"/>
              <a:ext cx="624"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gn="r">
                <a:lnSpc>
                  <a:spcPts val="1200"/>
                </a:lnSpc>
                <a:spcAft>
                  <a:spcPts val="500"/>
                </a:spcAft>
              </a:pPr>
              <a:r>
                <a:rPr lang="en-US" altLang="ko-KR" sz="1200" b="1">
                  <a:solidFill>
                    <a:srgbClr val="000000"/>
                  </a:solidFill>
                  <a:ea typeface="굴림" panose="020B0600000101010101" pitchFamily="34" charset="-127"/>
                </a:rPr>
                <a:t>RCO</a:t>
              </a:r>
            </a:p>
            <a:p>
              <a:pPr algn="r">
                <a:lnSpc>
                  <a:spcPts val="1200"/>
                </a:lnSpc>
                <a:spcAft>
                  <a:spcPts val="500"/>
                </a:spcAft>
              </a:pPr>
              <a:r>
                <a:rPr lang="en-US" altLang="ko-KR" sz="1200" b="1">
                  <a:solidFill>
                    <a:srgbClr val="000000"/>
                  </a:solidFill>
                  <a:ea typeface="굴림" panose="020B0600000101010101" pitchFamily="34" charset="-127"/>
                </a:rPr>
                <a:t>QD</a:t>
              </a:r>
              <a:br>
                <a:rPr lang="en-US" altLang="ko-KR" sz="1200" b="1">
                  <a:solidFill>
                    <a:srgbClr val="000000"/>
                  </a:solidFill>
                  <a:ea typeface="굴림" panose="020B0600000101010101" pitchFamily="34" charset="-127"/>
                </a:rPr>
              </a:br>
              <a:r>
                <a:rPr lang="en-US" altLang="ko-KR" sz="1200" b="1">
                  <a:solidFill>
                    <a:srgbClr val="000000"/>
                  </a:solidFill>
                  <a:ea typeface="굴림" panose="020B0600000101010101" pitchFamily="34" charset="-127"/>
                </a:rPr>
                <a:t>QC</a:t>
              </a:r>
              <a:br>
                <a:rPr lang="en-US" altLang="ko-KR" sz="1200" b="1">
                  <a:solidFill>
                    <a:srgbClr val="000000"/>
                  </a:solidFill>
                  <a:ea typeface="굴림" panose="020B0600000101010101" pitchFamily="34" charset="-127"/>
                </a:rPr>
              </a:br>
              <a:r>
                <a:rPr lang="en-US" altLang="ko-KR" sz="1200" b="1">
                  <a:solidFill>
                    <a:srgbClr val="000000"/>
                  </a:solidFill>
                  <a:ea typeface="굴림" panose="020B0600000101010101" pitchFamily="34" charset="-127"/>
                </a:rPr>
                <a:t>QB</a:t>
              </a:r>
              <a:br>
                <a:rPr lang="en-US" altLang="ko-KR" sz="1200" b="1">
                  <a:solidFill>
                    <a:srgbClr val="000000"/>
                  </a:solidFill>
                  <a:ea typeface="굴림" panose="020B0600000101010101" pitchFamily="34" charset="-127"/>
                </a:rPr>
              </a:br>
              <a:r>
                <a:rPr lang="en-US" altLang="ko-KR" sz="1200" b="1">
                  <a:solidFill>
                    <a:srgbClr val="000000"/>
                  </a:solidFill>
                  <a:ea typeface="굴림" panose="020B0600000101010101" pitchFamily="34" charset="-127"/>
                </a:rPr>
                <a:t>QA</a:t>
              </a:r>
            </a:p>
          </p:txBody>
        </p:sp>
        <p:sp>
          <p:nvSpPr>
            <p:cNvPr id="85028" name="Rectangle 88">
              <a:extLst>
                <a:ext uri="{FF2B5EF4-FFF2-40B4-BE49-F238E27FC236}">
                  <a16:creationId xmlns:a16="http://schemas.microsoft.com/office/drawing/2014/main" id="{AD60D0BE-81DC-7440-AA86-F47DD616F2EF}"/>
                </a:ext>
              </a:extLst>
            </p:cNvPr>
            <p:cNvSpPr>
              <a:spLocks noChangeArrowheads="1"/>
            </p:cNvSpPr>
            <p:nvPr/>
          </p:nvSpPr>
          <p:spPr bwMode="auto">
            <a:xfrm>
              <a:off x="4568" y="536"/>
              <a:ext cx="288" cy="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19047" tIns="26983" rIns="19047" bIns="26983"/>
            <a:lstStyle>
              <a:lvl1pPr>
                <a:tabLst>
                  <a:tab pos="457200" algn="l"/>
                  <a:tab pos="914400" algn="l"/>
                  <a:tab pos="1370013" algn="l"/>
                </a:tabLst>
                <a:defRPr>
                  <a:solidFill>
                    <a:schemeClr val="tx1"/>
                  </a:solidFill>
                  <a:latin typeface="Arial" panose="020B0604020202020204" pitchFamily="34" charset="0"/>
                </a:defRPr>
              </a:lvl1pPr>
              <a:lvl2pPr marL="742950" indent="-285750">
                <a:tabLst>
                  <a:tab pos="457200" algn="l"/>
                  <a:tab pos="914400" algn="l"/>
                  <a:tab pos="1370013" algn="l"/>
                </a:tabLst>
                <a:defRPr>
                  <a:solidFill>
                    <a:schemeClr val="tx1"/>
                  </a:solidFill>
                  <a:latin typeface="Arial" panose="020B0604020202020204" pitchFamily="34" charset="0"/>
                </a:defRPr>
              </a:lvl2pPr>
              <a:lvl3pPr marL="1143000" indent="-228600">
                <a:tabLst>
                  <a:tab pos="457200" algn="l"/>
                  <a:tab pos="914400" algn="l"/>
                  <a:tab pos="1370013" algn="l"/>
                </a:tabLst>
                <a:defRPr>
                  <a:solidFill>
                    <a:schemeClr val="tx1"/>
                  </a:solidFill>
                  <a:latin typeface="Arial" panose="020B0604020202020204" pitchFamily="34" charset="0"/>
                </a:defRPr>
              </a:lvl3pPr>
              <a:lvl4pPr marL="1600200" indent="-228600">
                <a:tabLst>
                  <a:tab pos="457200" algn="l"/>
                  <a:tab pos="914400" algn="l"/>
                  <a:tab pos="1370013" algn="l"/>
                </a:tabLst>
                <a:defRPr>
                  <a:solidFill>
                    <a:schemeClr val="tx1"/>
                  </a:solidFill>
                  <a:latin typeface="Arial" panose="020B0604020202020204" pitchFamily="34" charset="0"/>
                </a:defRPr>
              </a:lvl4pPr>
              <a:lvl5pPr marL="2057400" indent="-228600">
                <a:tabLst>
                  <a:tab pos="457200" algn="l"/>
                  <a:tab pos="914400" algn="l"/>
                  <a:tab pos="13700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457200" algn="l"/>
                  <a:tab pos="914400" algn="l"/>
                  <a:tab pos="1370013" algn="l"/>
                </a:tabLst>
                <a:defRPr>
                  <a:solidFill>
                    <a:schemeClr val="tx1"/>
                  </a:solidFill>
                  <a:latin typeface="Arial" panose="020B0604020202020204" pitchFamily="34" charset="0"/>
                </a:defRPr>
              </a:lvl9pPr>
            </a:lstStyle>
            <a:p>
              <a:pPr>
                <a:lnSpc>
                  <a:spcPts val="1200"/>
                </a:lnSpc>
                <a:spcAft>
                  <a:spcPts val="500"/>
                </a:spcAft>
              </a:pPr>
              <a:r>
                <a:rPr lang="en-US" altLang="ko-KR" sz="1200" b="1">
                  <a:solidFill>
                    <a:srgbClr val="000000"/>
                  </a:solidFill>
                  <a:ea typeface="굴림" panose="020B0600000101010101" pitchFamily="34" charset="-127"/>
                </a:rPr>
                <a:t>"1"</a:t>
              </a:r>
            </a:p>
            <a:p>
              <a:pPr>
                <a:lnSpc>
                  <a:spcPts val="1200"/>
                </a:lnSpc>
                <a:spcAft>
                  <a:spcPts val="500"/>
                </a:spcAft>
              </a:pPr>
              <a:endParaRPr lang="en-US" altLang="ko-KR" sz="1200" b="1">
                <a:solidFill>
                  <a:srgbClr val="000000"/>
                </a:solidFill>
                <a:ea typeface="굴림" panose="020B0600000101010101" pitchFamily="34" charset="-127"/>
              </a:endParaRPr>
            </a:p>
            <a:p>
              <a:pPr>
                <a:lnSpc>
                  <a:spcPts val="1200"/>
                </a:lnSpc>
                <a:spcAft>
                  <a:spcPts val="500"/>
                </a:spcAft>
              </a:pPr>
              <a:r>
                <a:rPr lang="en-US" altLang="ko-KR" sz="1200" b="1">
                  <a:solidFill>
                    <a:srgbClr val="000000"/>
                  </a:solidFill>
                  <a:ea typeface="굴림" panose="020B0600000101010101" pitchFamily="34" charset="-127"/>
                </a:rPr>
                <a:t>"0"</a:t>
              </a:r>
              <a:br>
                <a:rPr lang="en-US" altLang="ko-KR" sz="1200" b="1">
                  <a:solidFill>
                    <a:srgbClr val="000000"/>
                  </a:solidFill>
                  <a:ea typeface="굴림" panose="020B0600000101010101" pitchFamily="34" charset="-127"/>
                </a:rPr>
              </a:br>
              <a:r>
                <a:rPr lang="en-US" altLang="ko-KR" sz="1200" b="1">
                  <a:solidFill>
                    <a:srgbClr val="000000"/>
                  </a:solidFill>
                  <a:ea typeface="굴림" panose="020B0600000101010101" pitchFamily="34" charset="-127"/>
                </a:rPr>
                <a:t>"1"</a:t>
              </a:r>
              <a:br>
                <a:rPr lang="en-US" altLang="ko-KR" sz="1200" b="1">
                  <a:solidFill>
                    <a:srgbClr val="000000"/>
                  </a:solidFill>
                  <a:ea typeface="굴림" panose="020B0600000101010101" pitchFamily="34" charset="-127"/>
                </a:rPr>
              </a:br>
              <a:r>
                <a:rPr lang="en-US" altLang="ko-KR" sz="1200" b="1">
                  <a:solidFill>
                    <a:srgbClr val="000000"/>
                  </a:solidFill>
                  <a:ea typeface="굴림" panose="020B0600000101010101" pitchFamily="34" charset="-127"/>
                </a:rPr>
                <a:t>"1"</a:t>
              </a:r>
              <a:br>
                <a:rPr lang="en-US" altLang="ko-KR" sz="1200" b="1">
                  <a:solidFill>
                    <a:srgbClr val="000000"/>
                  </a:solidFill>
                  <a:ea typeface="굴림" panose="020B0600000101010101" pitchFamily="34" charset="-127"/>
                </a:rPr>
              </a:br>
              <a:r>
                <a:rPr lang="en-US" altLang="ko-KR" sz="1200" b="1">
                  <a:solidFill>
                    <a:srgbClr val="000000"/>
                  </a:solidFill>
                  <a:ea typeface="굴림" panose="020B0600000101010101" pitchFamily="34" charset="-127"/>
                </a:rPr>
                <a:t>"0"</a:t>
              </a:r>
            </a:p>
            <a:p>
              <a:pPr latinLnBrk="1">
                <a:lnSpc>
                  <a:spcPts val="1200"/>
                </a:lnSpc>
                <a:spcAft>
                  <a:spcPts val="500"/>
                </a:spcAft>
              </a:pPr>
              <a:endParaRPr lang="ko-KR" altLang="en-US" sz="1200" b="1">
                <a:solidFill>
                  <a:srgbClr val="000000"/>
                </a:solidFill>
                <a:ea typeface="굴림" panose="020B0600000101010101" pitchFamily="34" charset="-127"/>
              </a:endParaRPr>
            </a:p>
          </p:txBody>
        </p:sp>
      </p:grpSp>
      <p:sp>
        <p:nvSpPr>
          <p:cNvPr id="84998" name="Line 90">
            <a:extLst>
              <a:ext uri="{FF2B5EF4-FFF2-40B4-BE49-F238E27FC236}">
                <a16:creationId xmlns:a16="http://schemas.microsoft.com/office/drawing/2014/main" id="{88961B2E-7CC7-9342-9A53-EC25160C74BE}"/>
              </a:ext>
            </a:extLst>
          </p:cNvPr>
          <p:cNvSpPr>
            <a:spLocks noChangeShapeType="1"/>
          </p:cNvSpPr>
          <p:nvPr/>
        </p:nvSpPr>
        <p:spPr bwMode="auto">
          <a:xfrm flipH="1" flipV="1">
            <a:off x="4846638" y="1778000"/>
            <a:ext cx="2209800" cy="38100"/>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4999" name="Line 91">
            <a:extLst>
              <a:ext uri="{FF2B5EF4-FFF2-40B4-BE49-F238E27FC236}">
                <a16:creationId xmlns:a16="http://schemas.microsoft.com/office/drawing/2014/main" id="{483A5338-78C9-594E-AB2A-FD0522B8B380}"/>
              </a:ext>
            </a:extLst>
          </p:cNvPr>
          <p:cNvSpPr>
            <a:spLocks noChangeShapeType="1"/>
          </p:cNvSpPr>
          <p:nvPr/>
        </p:nvSpPr>
        <p:spPr bwMode="auto">
          <a:xfrm flipH="1" flipV="1">
            <a:off x="5345113" y="3813175"/>
            <a:ext cx="1374775" cy="744538"/>
          </a:xfrm>
          <a:prstGeom prst="line">
            <a:avLst/>
          </a:prstGeom>
          <a:noFill/>
          <a:ln w="12700">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85000" name="Rectangle 92">
            <a:extLst>
              <a:ext uri="{FF2B5EF4-FFF2-40B4-BE49-F238E27FC236}">
                <a16:creationId xmlns:a16="http://schemas.microsoft.com/office/drawing/2014/main" id="{724DC2A4-4AED-EA44-9A6B-B5594A8492C5}"/>
              </a:ext>
            </a:extLst>
          </p:cNvPr>
          <p:cNvSpPr>
            <a:spLocks noGrp="1" noChangeArrowheads="1"/>
          </p:cNvSpPr>
          <p:nvPr>
            <p:ph type="title"/>
          </p:nvPr>
        </p:nvSpPr>
        <p:spPr>
          <a:xfrm>
            <a:off x="441325" y="273050"/>
            <a:ext cx="8343900" cy="488950"/>
          </a:xfrm>
        </p:spPr>
        <p:txBody>
          <a:bodyPr/>
          <a:lstStyle/>
          <a:p>
            <a:pPr eaLnBrk="1" hangingPunct="1"/>
            <a:r>
              <a:rPr lang="en-US" altLang="ko-KR">
                <a:ea typeface="굴림" panose="020B0600000101010101" pitchFamily="34" charset="-127"/>
              </a:rPr>
              <a:t>Offset counters</a:t>
            </a:r>
          </a:p>
        </p:txBody>
      </p:sp>
      <p:sp>
        <p:nvSpPr>
          <p:cNvPr id="85001" name="Text Box 94">
            <a:extLst>
              <a:ext uri="{FF2B5EF4-FFF2-40B4-BE49-F238E27FC236}">
                <a16:creationId xmlns:a16="http://schemas.microsoft.com/office/drawing/2014/main" id="{A33B3AC5-0942-4B46-9ADC-EEAEAC2C9F5A}"/>
              </a:ext>
            </a:extLst>
          </p:cNvPr>
          <p:cNvSpPr txBox="1">
            <a:spLocks noChangeArrowheads="1"/>
          </p:cNvSpPr>
          <p:nvPr/>
        </p:nvSpPr>
        <p:spPr bwMode="auto">
          <a:xfrm>
            <a:off x="0" y="5703888"/>
            <a:ext cx="9271000" cy="10064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ko-KR" sz="2000">
                <a:solidFill>
                  <a:srgbClr val="009900"/>
                </a:solidFill>
                <a:latin typeface="Times New Roman" panose="02020603050405020304" pitchFamily="18" charset="0"/>
                <a:ea typeface="굴림" panose="020B0600000101010101" pitchFamily="34" charset="-127"/>
              </a:rPr>
              <a:t>Other examples are here; using the load input, we can control the initial value. Or by using some product term from the stored values, we can configure the ending value of the counter.</a:t>
            </a:r>
            <a:endParaRPr lang="en-US" altLang="ko-KR">
              <a:ea typeface="굴림" panose="020B0600000101010101" pitchFamily="34" charset="-127"/>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42026021-F158-EF4F-BB69-0F2B34D0E8FB}"/>
                  </a:ext>
                </a:extLst>
              </p14:cNvPr>
              <p14:cNvContentPartPr/>
              <p14:nvPr/>
            </p14:nvContentPartPr>
            <p14:xfrm>
              <a:off x="3790440" y="309240"/>
              <a:ext cx="5326560" cy="570600"/>
            </p14:xfrm>
          </p:contentPart>
        </mc:Choice>
        <mc:Fallback>
          <p:pic>
            <p:nvPicPr>
              <p:cNvPr id="2" name="Ink 1">
                <a:extLst>
                  <a:ext uri="{FF2B5EF4-FFF2-40B4-BE49-F238E27FC236}">
                    <a16:creationId xmlns:a16="http://schemas.microsoft.com/office/drawing/2014/main" id="{42026021-F158-EF4F-BB69-0F2B34D0E8FB}"/>
                  </a:ext>
                </a:extLst>
              </p:cNvPr>
              <p:cNvPicPr/>
              <p:nvPr/>
            </p:nvPicPr>
            <p:blipFill>
              <a:blip r:embed="rId4"/>
              <a:stretch>
                <a:fillRect/>
              </a:stretch>
            </p:blipFill>
            <p:spPr>
              <a:xfrm>
                <a:off x="3781080" y="299880"/>
                <a:ext cx="5345280" cy="589320"/>
              </a:xfrm>
              <a:prstGeom prst="rect">
                <a:avLst/>
              </a:prstGeom>
            </p:spPr>
          </p:pic>
        </mc:Fallback>
      </mc:AlternateContent>
    </p:spTree>
    <p:extLst>
      <p:ext uri="{BB962C8B-B14F-4D97-AF65-F5344CB8AC3E}">
        <p14:creationId xmlns:p14="http://schemas.microsoft.com/office/powerpoint/2010/main" val="1608992103"/>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8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12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슬라이드 번호 개체 틀 5">
            <a:extLst>
              <a:ext uri="{FF2B5EF4-FFF2-40B4-BE49-F238E27FC236}">
                <a16:creationId xmlns:a16="http://schemas.microsoft.com/office/drawing/2014/main" id="{0DD90E8C-69AA-CA4B-BFBB-D8F0BB29712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49DD6547-0B0E-EE4A-8335-83016BD0CA59}" type="slidenum">
              <a:rPr lang="en-US" altLang="en-US" sz="1200" smtClean="0">
                <a:solidFill>
                  <a:srgbClr val="000000"/>
                </a:solidFill>
                <a:latin typeface="Garamond" panose="02020404030301010803" pitchFamily="18" charset="0"/>
              </a:rPr>
              <a:pPr>
                <a:spcBef>
                  <a:spcPct val="0"/>
                </a:spcBef>
                <a:buClrTx/>
                <a:buSzTx/>
                <a:buFontTx/>
                <a:buNone/>
              </a:pPr>
              <a:t>63</a:t>
            </a:fld>
            <a:endParaRPr lang="en-US" altLang="en-US" sz="1200">
              <a:solidFill>
                <a:srgbClr val="000000"/>
              </a:solidFill>
              <a:latin typeface="Garamond" panose="02020404030301010803" pitchFamily="18" charset="0"/>
            </a:endParaRPr>
          </a:p>
        </p:txBody>
      </p:sp>
      <p:sp>
        <p:nvSpPr>
          <p:cNvPr id="89091" name="Rectangle 11">
            <a:extLst>
              <a:ext uri="{FF2B5EF4-FFF2-40B4-BE49-F238E27FC236}">
                <a16:creationId xmlns:a16="http://schemas.microsoft.com/office/drawing/2014/main" id="{1FF69D64-2C5F-4E4D-BB6A-489A83273E65}"/>
              </a:ext>
            </a:extLst>
          </p:cNvPr>
          <p:cNvSpPr>
            <a:spLocks noGrp="1" noChangeArrowheads="1"/>
          </p:cNvSpPr>
          <p:nvPr>
            <p:ph type="title"/>
          </p:nvPr>
        </p:nvSpPr>
        <p:spPr/>
        <p:txBody>
          <a:bodyPr/>
          <a:lstStyle/>
          <a:p>
            <a:pPr eaLnBrk="1" hangingPunct="1"/>
            <a:r>
              <a:rPr lang="en-US" altLang="ko-KR">
                <a:ea typeface="굴림" panose="020B0600000101010101" pitchFamily="34" charset="-127"/>
              </a:rPr>
              <a:t>Overview</a:t>
            </a:r>
          </a:p>
        </p:txBody>
      </p:sp>
      <p:sp>
        <p:nvSpPr>
          <p:cNvPr id="89092" name="Rectangle 12">
            <a:extLst>
              <a:ext uri="{FF2B5EF4-FFF2-40B4-BE49-F238E27FC236}">
                <a16:creationId xmlns:a16="http://schemas.microsoft.com/office/drawing/2014/main" id="{9E0B9FFE-469D-F742-B591-57181908972E}"/>
              </a:ext>
            </a:extLst>
          </p:cNvPr>
          <p:cNvSpPr>
            <a:spLocks noGrp="1" noChangeArrowheads="1"/>
          </p:cNvSpPr>
          <p:nvPr>
            <p:ph type="body" idx="1"/>
          </p:nvPr>
        </p:nvSpPr>
        <p:spPr>
          <a:xfrm>
            <a:off x="463550" y="1031875"/>
            <a:ext cx="8343900" cy="5614988"/>
          </a:xfrm>
        </p:spPr>
        <p:txBody>
          <a:bodyPr/>
          <a:lstStyle/>
          <a:p>
            <a:pPr eaLnBrk="1" hangingPunct="1"/>
            <a:r>
              <a:rPr lang="en-US" altLang="ko-KR" sz="2000">
                <a:ea typeface="굴림" panose="020B0600000101010101" pitchFamily="34" charset="-127"/>
              </a:rPr>
              <a:t>D F/F, register, and counter</a:t>
            </a:r>
          </a:p>
          <a:p>
            <a:pPr eaLnBrk="1" hangingPunct="1"/>
            <a:r>
              <a:rPr lang="en-US" altLang="ko-KR" sz="1800">
                <a:solidFill>
                  <a:srgbClr val="FF0000"/>
                </a:solidFill>
                <a:ea typeface="굴림" panose="020B0600000101010101" pitchFamily="34" charset="-127"/>
              </a:rPr>
              <a:t>Finite state machine design</a:t>
            </a:r>
          </a:p>
          <a:p>
            <a:pPr eaLnBrk="1" hangingPunct="1"/>
            <a:r>
              <a:rPr lang="en-US" altLang="ko-KR" sz="1800">
                <a:ea typeface="굴림" panose="020B0600000101010101" pitchFamily="34" charset="-127"/>
              </a:rPr>
              <a:t>State minimization</a:t>
            </a:r>
          </a:p>
          <a:p>
            <a:pPr eaLnBrk="1" hangingPunct="1"/>
            <a:r>
              <a:rPr lang="en-US" altLang="ko-KR" sz="1800">
                <a:ea typeface="굴림" panose="020B0600000101010101" pitchFamily="34" charset="-127"/>
              </a:rPr>
              <a:t>Design examples</a:t>
            </a:r>
          </a:p>
          <a:p>
            <a:pPr lvl="1" eaLnBrk="1" hangingPunct="1"/>
            <a:endParaRPr lang="en-US" altLang="ko-KR" sz="1800">
              <a:ea typeface="굴림" panose="020B0600000101010101" pitchFamily="34" charset="-127"/>
            </a:endParaRPr>
          </a:p>
        </p:txBody>
      </p:sp>
    </p:spTree>
    <p:extLst>
      <p:ext uri="{BB962C8B-B14F-4D97-AF65-F5344CB8AC3E}">
        <p14:creationId xmlns:p14="http://schemas.microsoft.com/office/powerpoint/2010/main" val="3934175083"/>
      </p:ext>
    </p:extLst>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바닥글 개체 틀 4">
            <a:extLst>
              <a:ext uri="{FF2B5EF4-FFF2-40B4-BE49-F238E27FC236}">
                <a16:creationId xmlns:a16="http://schemas.microsoft.com/office/drawing/2014/main" id="{247DC876-9A53-1F4B-9D6E-3B533DA43B6C}"/>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rgbClr val="5E574E"/>
                </a:solidFill>
                <a:latin typeface="Arial" panose="020B0604020202020204" pitchFamily="34" charset="0"/>
                <a:ea typeface="굴림" panose="020B0600000101010101" pitchFamily="34" charset="-127"/>
              </a:rPr>
              <a:t>CS 150 - Fall  2000 - Sequential Logic Implementation - </a:t>
            </a:r>
            <a:fld id="{7544CAA4-3316-1D4D-AB41-098EBE1307B8}" type="slidenum">
              <a:rPr kumimoji="0" lang="en-US" altLang="ko-KR" sz="1200" smtClean="0">
                <a:solidFill>
                  <a:srgbClr val="5E574E"/>
                </a:solidFill>
                <a:latin typeface="Arial" panose="020B0604020202020204" pitchFamily="34" charset="0"/>
                <a:ea typeface="굴림" panose="020B0600000101010101" pitchFamily="34" charset="-127"/>
              </a:rPr>
              <a:pPr>
                <a:spcBef>
                  <a:spcPct val="50000"/>
                </a:spcBef>
                <a:buClrTx/>
                <a:buFontTx/>
                <a:buNone/>
              </a:pPr>
              <a:t>64</a:t>
            </a:fld>
            <a:endParaRPr kumimoji="0" lang="en-US" altLang="ko-KR" sz="1200">
              <a:solidFill>
                <a:srgbClr val="5E574E"/>
              </a:solidFill>
              <a:latin typeface="Arial" panose="020B0604020202020204" pitchFamily="34" charset="0"/>
              <a:ea typeface="굴림" panose="020B0600000101010101" pitchFamily="34" charset="-127"/>
            </a:endParaRPr>
          </a:p>
        </p:txBody>
      </p:sp>
      <p:grpSp>
        <p:nvGrpSpPr>
          <p:cNvPr id="91139" name="Group 34">
            <a:extLst>
              <a:ext uri="{FF2B5EF4-FFF2-40B4-BE49-F238E27FC236}">
                <a16:creationId xmlns:a16="http://schemas.microsoft.com/office/drawing/2014/main" id="{572BC92D-ACD9-0E44-B335-B1A5726BCC26}"/>
              </a:ext>
            </a:extLst>
          </p:cNvPr>
          <p:cNvGrpSpPr>
            <a:grpSpLocks/>
          </p:cNvGrpSpPr>
          <p:nvPr/>
        </p:nvGrpSpPr>
        <p:grpSpPr bwMode="auto">
          <a:xfrm>
            <a:off x="609600" y="3911600"/>
            <a:ext cx="3911600" cy="1771650"/>
            <a:chOff x="384" y="2308"/>
            <a:chExt cx="2464" cy="1116"/>
          </a:xfrm>
        </p:grpSpPr>
        <p:sp>
          <p:nvSpPr>
            <p:cNvPr id="90124" name="Oval 9">
              <a:extLst>
                <a:ext uri="{FF2B5EF4-FFF2-40B4-BE49-F238E27FC236}">
                  <a16:creationId xmlns:a16="http://schemas.microsoft.com/office/drawing/2014/main" id="{6074D447-18F4-C943-BFE2-EA9473A46F0D}"/>
                </a:ext>
              </a:extLst>
            </p:cNvPr>
            <p:cNvSpPr>
              <a:spLocks noChangeArrowheads="1"/>
            </p:cNvSpPr>
            <p:nvPr/>
          </p:nvSpPr>
          <p:spPr bwMode="auto">
            <a:xfrm>
              <a:off x="2148" y="2308"/>
              <a:ext cx="224" cy="224"/>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solidFill>
                  <a:srgbClr val="000000"/>
                </a:solidFill>
                <a:latin typeface="Times New Roman" charset="0"/>
                <a:ea typeface="굴림" charset="-127"/>
              </a:endParaRPr>
            </a:p>
          </p:txBody>
        </p:sp>
        <p:sp>
          <p:nvSpPr>
            <p:cNvPr id="90125" name="Oval 10">
              <a:extLst>
                <a:ext uri="{FF2B5EF4-FFF2-40B4-BE49-F238E27FC236}">
                  <a16:creationId xmlns:a16="http://schemas.microsoft.com/office/drawing/2014/main" id="{6659F505-34D7-A345-8EDF-291F0A7A49A8}"/>
                </a:ext>
              </a:extLst>
            </p:cNvPr>
            <p:cNvSpPr>
              <a:spLocks noChangeArrowheads="1"/>
            </p:cNvSpPr>
            <p:nvPr/>
          </p:nvSpPr>
          <p:spPr bwMode="auto">
            <a:xfrm>
              <a:off x="2596" y="2748"/>
              <a:ext cx="224" cy="216"/>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solidFill>
                  <a:srgbClr val="000000"/>
                </a:solidFill>
                <a:latin typeface="Times New Roman" charset="0"/>
                <a:ea typeface="굴림" charset="-127"/>
              </a:endParaRPr>
            </a:p>
          </p:txBody>
        </p:sp>
        <p:sp>
          <p:nvSpPr>
            <p:cNvPr id="90126" name="Oval 11">
              <a:extLst>
                <a:ext uri="{FF2B5EF4-FFF2-40B4-BE49-F238E27FC236}">
                  <a16:creationId xmlns:a16="http://schemas.microsoft.com/office/drawing/2014/main" id="{15409DF6-4928-3641-9154-FF4D085AAC5E}"/>
                </a:ext>
              </a:extLst>
            </p:cNvPr>
            <p:cNvSpPr>
              <a:spLocks noChangeArrowheads="1"/>
            </p:cNvSpPr>
            <p:nvPr/>
          </p:nvSpPr>
          <p:spPr bwMode="auto">
            <a:xfrm>
              <a:off x="1500" y="2308"/>
              <a:ext cx="224" cy="224"/>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solidFill>
                  <a:srgbClr val="000000"/>
                </a:solidFill>
                <a:latin typeface="Times New Roman" charset="0"/>
                <a:ea typeface="굴림" charset="-127"/>
              </a:endParaRPr>
            </a:p>
          </p:txBody>
        </p:sp>
        <p:sp>
          <p:nvSpPr>
            <p:cNvPr id="90127" name="Oval 12">
              <a:extLst>
                <a:ext uri="{FF2B5EF4-FFF2-40B4-BE49-F238E27FC236}">
                  <a16:creationId xmlns:a16="http://schemas.microsoft.com/office/drawing/2014/main" id="{16FD0202-3725-B544-9F87-C9AA6882CEB4}"/>
                </a:ext>
              </a:extLst>
            </p:cNvPr>
            <p:cNvSpPr>
              <a:spLocks noChangeArrowheads="1"/>
            </p:cNvSpPr>
            <p:nvPr/>
          </p:nvSpPr>
          <p:spPr bwMode="auto">
            <a:xfrm>
              <a:off x="1500" y="3188"/>
              <a:ext cx="224" cy="208"/>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solidFill>
                  <a:srgbClr val="000000"/>
                </a:solidFill>
                <a:latin typeface="Times New Roman" charset="0"/>
                <a:ea typeface="굴림" charset="-127"/>
              </a:endParaRPr>
            </a:p>
          </p:txBody>
        </p:sp>
        <p:sp>
          <p:nvSpPr>
            <p:cNvPr id="90128" name="Oval 13">
              <a:extLst>
                <a:ext uri="{FF2B5EF4-FFF2-40B4-BE49-F238E27FC236}">
                  <a16:creationId xmlns:a16="http://schemas.microsoft.com/office/drawing/2014/main" id="{452EB1CA-3E5A-6F47-8974-49B57CB1E9BB}"/>
                </a:ext>
              </a:extLst>
            </p:cNvPr>
            <p:cNvSpPr>
              <a:spLocks noChangeArrowheads="1"/>
            </p:cNvSpPr>
            <p:nvPr/>
          </p:nvSpPr>
          <p:spPr bwMode="auto">
            <a:xfrm>
              <a:off x="836" y="2308"/>
              <a:ext cx="224" cy="224"/>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solidFill>
                  <a:srgbClr val="000000"/>
                </a:solidFill>
                <a:latin typeface="Times New Roman" charset="0"/>
                <a:ea typeface="굴림" charset="-127"/>
              </a:endParaRPr>
            </a:p>
          </p:txBody>
        </p:sp>
        <p:sp>
          <p:nvSpPr>
            <p:cNvPr id="90129" name="Line 14">
              <a:extLst>
                <a:ext uri="{FF2B5EF4-FFF2-40B4-BE49-F238E27FC236}">
                  <a16:creationId xmlns:a16="http://schemas.microsoft.com/office/drawing/2014/main" id="{F1AFFE61-394D-4B4F-A880-67558B335449}"/>
                </a:ext>
              </a:extLst>
            </p:cNvPr>
            <p:cNvSpPr>
              <a:spLocks noChangeShapeType="1"/>
            </p:cNvSpPr>
            <p:nvPr/>
          </p:nvSpPr>
          <p:spPr bwMode="auto">
            <a:xfrm>
              <a:off x="1060" y="2416"/>
              <a:ext cx="424" cy="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0130" name="Line 15">
              <a:extLst>
                <a:ext uri="{FF2B5EF4-FFF2-40B4-BE49-F238E27FC236}">
                  <a16:creationId xmlns:a16="http://schemas.microsoft.com/office/drawing/2014/main" id="{844E269B-DFFD-1F40-8792-E8FE2AC1213F}"/>
                </a:ext>
              </a:extLst>
            </p:cNvPr>
            <p:cNvSpPr>
              <a:spLocks noChangeShapeType="1"/>
            </p:cNvSpPr>
            <p:nvPr/>
          </p:nvSpPr>
          <p:spPr bwMode="auto">
            <a:xfrm flipH="1" flipV="1">
              <a:off x="2340" y="2484"/>
              <a:ext cx="280" cy="304"/>
            </a:xfrm>
            <a:prstGeom prst="line">
              <a:avLst/>
            </a:prstGeom>
            <a:noFill/>
            <a:ln w="12700">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0131" name="Line 16">
              <a:extLst>
                <a:ext uri="{FF2B5EF4-FFF2-40B4-BE49-F238E27FC236}">
                  <a16:creationId xmlns:a16="http://schemas.microsoft.com/office/drawing/2014/main" id="{E4967419-5FCE-0B43-ADAF-8B38B40341D2}"/>
                </a:ext>
              </a:extLst>
            </p:cNvPr>
            <p:cNvSpPr>
              <a:spLocks noChangeShapeType="1"/>
            </p:cNvSpPr>
            <p:nvPr/>
          </p:nvSpPr>
          <p:spPr bwMode="auto">
            <a:xfrm flipV="1">
              <a:off x="572" y="2492"/>
              <a:ext cx="288" cy="28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0132" name="Rectangle 17">
              <a:extLst>
                <a:ext uri="{FF2B5EF4-FFF2-40B4-BE49-F238E27FC236}">
                  <a16:creationId xmlns:a16="http://schemas.microsoft.com/office/drawing/2014/main" id="{8237D19C-6CC7-5545-A7AF-23D328326406}"/>
                </a:ext>
              </a:extLst>
            </p:cNvPr>
            <p:cNvSpPr>
              <a:spLocks noChangeArrowheads="1"/>
            </p:cNvSpPr>
            <p:nvPr/>
          </p:nvSpPr>
          <p:spPr bwMode="auto">
            <a:xfrm>
              <a:off x="1488" y="2328"/>
              <a:ext cx="264"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gn="ctr">
                <a:lnSpc>
                  <a:spcPts val="1700"/>
                </a:lnSpc>
                <a:defRPr/>
              </a:pPr>
              <a:r>
                <a:rPr lang="en-US" altLang="ko-KR" sz="1400">
                  <a:solidFill>
                    <a:srgbClr val="000000"/>
                  </a:solidFill>
                  <a:latin typeface="Tahoma" charset="0"/>
                  <a:ea typeface="굴림" charset="-127"/>
                </a:rPr>
                <a:t>010</a:t>
              </a:r>
            </a:p>
          </p:txBody>
        </p:sp>
        <p:sp>
          <p:nvSpPr>
            <p:cNvPr id="90133" name="Rectangle 18">
              <a:extLst>
                <a:ext uri="{FF2B5EF4-FFF2-40B4-BE49-F238E27FC236}">
                  <a16:creationId xmlns:a16="http://schemas.microsoft.com/office/drawing/2014/main" id="{0BBA68EF-79AD-5143-B09A-E0D67515FF03}"/>
                </a:ext>
              </a:extLst>
            </p:cNvPr>
            <p:cNvSpPr>
              <a:spLocks noChangeArrowheads="1"/>
            </p:cNvSpPr>
            <p:nvPr/>
          </p:nvSpPr>
          <p:spPr bwMode="auto">
            <a:xfrm>
              <a:off x="2584" y="2760"/>
              <a:ext cx="264"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gn="ctr">
                <a:lnSpc>
                  <a:spcPts val="1700"/>
                </a:lnSpc>
                <a:defRPr/>
              </a:pPr>
              <a:r>
                <a:rPr lang="en-US" altLang="ko-KR" sz="1400">
                  <a:solidFill>
                    <a:srgbClr val="000000"/>
                  </a:solidFill>
                  <a:latin typeface="Tahoma" charset="0"/>
                  <a:ea typeface="굴림" charset="-127"/>
                </a:rPr>
                <a:t>100</a:t>
              </a:r>
            </a:p>
          </p:txBody>
        </p:sp>
        <p:sp>
          <p:nvSpPr>
            <p:cNvPr id="90134" name="Rectangle 19">
              <a:extLst>
                <a:ext uri="{FF2B5EF4-FFF2-40B4-BE49-F238E27FC236}">
                  <a16:creationId xmlns:a16="http://schemas.microsoft.com/office/drawing/2014/main" id="{CBC61641-1657-7344-B756-764140582941}"/>
                </a:ext>
              </a:extLst>
            </p:cNvPr>
            <p:cNvSpPr>
              <a:spLocks noChangeArrowheads="1"/>
            </p:cNvSpPr>
            <p:nvPr/>
          </p:nvSpPr>
          <p:spPr bwMode="auto">
            <a:xfrm>
              <a:off x="1488" y="3192"/>
              <a:ext cx="264"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gn="ctr">
                <a:lnSpc>
                  <a:spcPts val="1700"/>
                </a:lnSpc>
                <a:defRPr/>
              </a:pPr>
              <a:r>
                <a:rPr lang="en-US" altLang="ko-KR" sz="1400">
                  <a:solidFill>
                    <a:srgbClr val="000000"/>
                  </a:solidFill>
                  <a:latin typeface="Tahoma" charset="0"/>
                  <a:ea typeface="굴림" charset="-127"/>
                </a:rPr>
                <a:t>110</a:t>
              </a:r>
            </a:p>
          </p:txBody>
        </p:sp>
        <p:sp>
          <p:nvSpPr>
            <p:cNvPr id="90135" name="Rectangle 20">
              <a:extLst>
                <a:ext uri="{FF2B5EF4-FFF2-40B4-BE49-F238E27FC236}">
                  <a16:creationId xmlns:a16="http://schemas.microsoft.com/office/drawing/2014/main" id="{900E2458-B178-6846-853A-8A3EDEAC77AD}"/>
                </a:ext>
              </a:extLst>
            </p:cNvPr>
            <p:cNvSpPr>
              <a:spLocks noChangeArrowheads="1"/>
            </p:cNvSpPr>
            <p:nvPr/>
          </p:nvSpPr>
          <p:spPr bwMode="auto">
            <a:xfrm>
              <a:off x="2144" y="2328"/>
              <a:ext cx="264"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gn="ctr">
                <a:lnSpc>
                  <a:spcPts val="1700"/>
                </a:lnSpc>
                <a:defRPr/>
              </a:pPr>
              <a:r>
                <a:rPr lang="en-US" altLang="ko-KR" sz="1400">
                  <a:solidFill>
                    <a:srgbClr val="000000"/>
                  </a:solidFill>
                  <a:latin typeface="Tahoma" charset="0"/>
                  <a:ea typeface="굴림" charset="-127"/>
                </a:rPr>
                <a:t>011</a:t>
              </a:r>
            </a:p>
          </p:txBody>
        </p:sp>
        <p:sp>
          <p:nvSpPr>
            <p:cNvPr id="90136" name="Rectangle 21">
              <a:extLst>
                <a:ext uri="{FF2B5EF4-FFF2-40B4-BE49-F238E27FC236}">
                  <a16:creationId xmlns:a16="http://schemas.microsoft.com/office/drawing/2014/main" id="{DF1E5BA3-450A-8E48-84E3-8BD3C3C37443}"/>
                </a:ext>
              </a:extLst>
            </p:cNvPr>
            <p:cNvSpPr>
              <a:spLocks noChangeArrowheads="1"/>
            </p:cNvSpPr>
            <p:nvPr/>
          </p:nvSpPr>
          <p:spPr bwMode="auto">
            <a:xfrm>
              <a:off x="824" y="2336"/>
              <a:ext cx="264"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gn="ctr">
                <a:lnSpc>
                  <a:spcPts val="1700"/>
                </a:lnSpc>
                <a:defRPr/>
              </a:pPr>
              <a:r>
                <a:rPr lang="en-US" altLang="ko-KR" sz="1400">
                  <a:solidFill>
                    <a:srgbClr val="000000"/>
                  </a:solidFill>
                  <a:latin typeface="Tahoma" charset="0"/>
                  <a:ea typeface="굴림" charset="-127"/>
                </a:rPr>
                <a:t>001</a:t>
              </a:r>
            </a:p>
          </p:txBody>
        </p:sp>
        <p:sp>
          <p:nvSpPr>
            <p:cNvPr id="90137" name="Oval 22">
              <a:extLst>
                <a:ext uri="{FF2B5EF4-FFF2-40B4-BE49-F238E27FC236}">
                  <a16:creationId xmlns:a16="http://schemas.microsoft.com/office/drawing/2014/main" id="{4122A2AC-8BC0-4C4B-AC42-38EFCFAC8AF6}"/>
                </a:ext>
              </a:extLst>
            </p:cNvPr>
            <p:cNvSpPr>
              <a:spLocks noChangeArrowheads="1"/>
            </p:cNvSpPr>
            <p:nvPr/>
          </p:nvSpPr>
          <p:spPr bwMode="auto">
            <a:xfrm>
              <a:off x="2148" y="3188"/>
              <a:ext cx="224" cy="208"/>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solidFill>
                  <a:srgbClr val="000000"/>
                </a:solidFill>
                <a:latin typeface="Times New Roman" charset="0"/>
                <a:ea typeface="굴림" charset="-127"/>
              </a:endParaRPr>
            </a:p>
          </p:txBody>
        </p:sp>
        <p:sp>
          <p:nvSpPr>
            <p:cNvPr id="90138" name="Oval 23">
              <a:extLst>
                <a:ext uri="{FF2B5EF4-FFF2-40B4-BE49-F238E27FC236}">
                  <a16:creationId xmlns:a16="http://schemas.microsoft.com/office/drawing/2014/main" id="{D58C4B00-54B6-0942-99B2-7CA7AD18E986}"/>
                </a:ext>
              </a:extLst>
            </p:cNvPr>
            <p:cNvSpPr>
              <a:spLocks noChangeArrowheads="1"/>
            </p:cNvSpPr>
            <p:nvPr/>
          </p:nvSpPr>
          <p:spPr bwMode="auto">
            <a:xfrm>
              <a:off x="404" y="2748"/>
              <a:ext cx="216" cy="216"/>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solidFill>
                  <a:srgbClr val="000000"/>
                </a:solidFill>
                <a:latin typeface="Times New Roman" charset="0"/>
                <a:ea typeface="굴림" charset="-127"/>
              </a:endParaRPr>
            </a:p>
          </p:txBody>
        </p:sp>
        <p:sp>
          <p:nvSpPr>
            <p:cNvPr id="90139" name="Oval 24">
              <a:extLst>
                <a:ext uri="{FF2B5EF4-FFF2-40B4-BE49-F238E27FC236}">
                  <a16:creationId xmlns:a16="http://schemas.microsoft.com/office/drawing/2014/main" id="{91EAB85E-73D8-8941-B4BC-91D2CD5071F2}"/>
                </a:ext>
              </a:extLst>
            </p:cNvPr>
            <p:cNvSpPr>
              <a:spLocks noChangeArrowheads="1"/>
            </p:cNvSpPr>
            <p:nvPr/>
          </p:nvSpPr>
          <p:spPr bwMode="auto">
            <a:xfrm>
              <a:off x="836" y="3188"/>
              <a:ext cx="224" cy="208"/>
            </a:xfrm>
            <a:prstGeom prst="ellipse">
              <a:avLst/>
            </a:prstGeom>
            <a:solidFill>
              <a:srgbClr val="FFFFFF"/>
            </a:solidFill>
            <a:ln w="12700">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solidFill>
                  <a:srgbClr val="000000"/>
                </a:solidFill>
                <a:latin typeface="Times New Roman" charset="0"/>
                <a:ea typeface="굴림" charset="-127"/>
              </a:endParaRPr>
            </a:p>
          </p:txBody>
        </p:sp>
        <p:sp>
          <p:nvSpPr>
            <p:cNvPr id="90140" name="Line 25">
              <a:extLst>
                <a:ext uri="{FF2B5EF4-FFF2-40B4-BE49-F238E27FC236}">
                  <a16:creationId xmlns:a16="http://schemas.microsoft.com/office/drawing/2014/main" id="{EBDA9076-2CDA-0E4B-AC95-CB272A7EBD3A}"/>
                </a:ext>
              </a:extLst>
            </p:cNvPr>
            <p:cNvSpPr>
              <a:spLocks noChangeShapeType="1"/>
            </p:cNvSpPr>
            <p:nvPr/>
          </p:nvSpPr>
          <p:spPr bwMode="auto">
            <a:xfrm>
              <a:off x="1724" y="3280"/>
              <a:ext cx="432" cy="0"/>
            </a:xfrm>
            <a:prstGeom prst="line">
              <a:avLst/>
            </a:prstGeom>
            <a:noFill/>
            <a:ln w="12700">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0141" name="Rectangle 26">
              <a:extLst>
                <a:ext uri="{FF2B5EF4-FFF2-40B4-BE49-F238E27FC236}">
                  <a16:creationId xmlns:a16="http://schemas.microsoft.com/office/drawing/2014/main" id="{C723BBD5-76C3-7647-98A0-E9FADE839351}"/>
                </a:ext>
              </a:extLst>
            </p:cNvPr>
            <p:cNvSpPr>
              <a:spLocks noChangeArrowheads="1"/>
            </p:cNvSpPr>
            <p:nvPr/>
          </p:nvSpPr>
          <p:spPr bwMode="auto">
            <a:xfrm>
              <a:off x="384" y="2760"/>
              <a:ext cx="264"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gn="ctr">
                <a:lnSpc>
                  <a:spcPts val="1700"/>
                </a:lnSpc>
                <a:defRPr/>
              </a:pPr>
              <a:r>
                <a:rPr lang="en-US" altLang="ko-KR" sz="1400">
                  <a:solidFill>
                    <a:srgbClr val="000000"/>
                  </a:solidFill>
                  <a:latin typeface="Tahoma" charset="0"/>
                  <a:ea typeface="굴림" charset="-127"/>
                </a:rPr>
                <a:t>000</a:t>
              </a:r>
            </a:p>
          </p:txBody>
        </p:sp>
        <p:sp>
          <p:nvSpPr>
            <p:cNvPr id="90142" name="Rectangle 27">
              <a:extLst>
                <a:ext uri="{FF2B5EF4-FFF2-40B4-BE49-F238E27FC236}">
                  <a16:creationId xmlns:a16="http://schemas.microsoft.com/office/drawing/2014/main" id="{71BFA638-A8B6-7240-A847-6DB18A1D0F1B}"/>
                </a:ext>
              </a:extLst>
            </p:cNvPr>
            <p:cNvSpPr>
              <a:spLocks noChangeArrowheads="1"/>
            </p:cNvSpPr>
            <p:nvPr/>
          </p:nvSpPr>
          <p:spPr bwMode="auto">
            <a:xfrm>
              <a:off x="2144" y="3192"/>
              <a:ext cx="264"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gn="ctr">
                <a:lnSpc>
                  <a:spcPts val="1700"/>
                </a:lnSpc>
                <a:defRPr/>
              </a:pPr>
              <a:r>
                <a:rPr lang="en-US" altLang="ko-KR" sz="1400">
                  <a:solidFill>
                    <a:srgbClr val="000000"/>
                  </a:solidFill>
                  <a:latin typeface="Tahoma" charset="0"/>
                  <a:ea typeface="굴림" charset="-127"/>
                </a:rPr>
                <a:t>101</a:t>
              </a:r>
            </a:p>
          </p:txBody>
        </p:sp>
        <p:sp>
          <p:nvSpPr>
            <p:cNvPr id="90143" name="Rectangle 28">
              <a:extLst>
                <a:ext uri="{FF2B5EF4-FFF2-40B4-BE49-F238E27FC236}">
                  <a16:creationId xmlns:a16="http://schemas.microsoft.com/office/drawing/2014/main" id="{90B5EDBB-1DF0-374C-9A95-450379DD3F00}"/>
                </a:ext>
              </a:extLst>
            </p:cNvPr>
            <p:cNvSpPr>
              <a:spLocks noChangeArrowheads="1"/>
            </p:cNvSpPr>
            <p:nvPr/>
          </p:nvSpPr>
          <p:spPr bwMode="auto">
            <a:xfrm>
              <a:off x="824" y="3208"/>
              <a:ext cx="264"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gn="ctr">
                <a:lnSpc>
                  <a:spcPts val="1700"/>
                </a:lnSpc>
                <a:defRPr/>
              </a:pPr>
              <a:r>
                <a:rPr lang="en-US" altLang="ko-KR" sz="1400">
                  <a:solidFill>
                    <a:srgbClr val="000000"/>
                  </a:solidFill>
                  <a:latin typeface="Tahoma" charset="0"/>
                  <a:ea typeface="굴림" charset="-127"/>
                </a:rPr>
                <a:t>111</a:t>
              </a:r>
            </a:p>
          </p:txBody>
        </p:sp>
        <p:sp>
          <p:nvSpPr>
            <p:cNvPr id="90144" name="Line 29">
              <a:extLst>
                <a:ext uri="{FF2B5EF4-FFF2-40B4-BE49-F238E27FC236}">
                  <a16:creationId xmlns:a16="http://schemas.microsoft.com/office/drawing/2014/main" id="{2595D575-5021-024F-8474-21B62B0BB9F8}"/>
                </a:ext>
              </a:extLst>
            </p:cNvPr>
            <p:cNvSpPr>
              <a:spLocks noChangeShapeType="1"/>
            </p:cNvSpPr>
            <p:nvPr/>
          </p:nvSpPr>
          <p:spPr bwMode="auto">
            <a:xfrm>
              <a:off x="1724" y="2408"/>
              <a:ext cx="432" cy="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0145" name="Line 30">
              <a:extLst>
                <a:ext uri="{FF2B5EF4-FFF2-40B4-BE49-F238E27FC236}">
                  <a16:creationId xmlns:a16="http://schemas.microsoft.com/office/drawing/2014/main" id="{9EC3510B-D474-D148-83DB-02B8F847983D}"/>
                </a:ext>
              </a:extLst>
            </p:cNvPr>
            <p:cNvSpPr>
              <a:spLocks noChangeShapeType="1"/>
            </p:cNvSpPr>
            <p:nvPr/>
          </p:nvSpPr>
          <p:spPr bwMode="auto">
            <a:xfrm>
              <a:off x="1068" y="3280"/>
              <a:ext cx="416" cy="0"/>
            </a:xfrm>
            <a:prstGeom prst="line">
              <a:avLst/>
            </a:prstGeom>
            <a:noFill/>
            <a:ln w="12700">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0146" name="Rectangle 31">
              <a:extLst>
                <a:ext uri="{FF2B5EF4-FFF2-40B4-BE49-F238E27FC236}">
                  <a16:creationId xmlns:a16="http://schemas.microsoft.com/office/drawing/2014/main" id="{C54A4C52-6724-D14A-94A9-8D3E8462A058}"/>
                </a:ext>
              </a:extLst>
            </p:cNvPr>
            <p:cNvSpPr>
              <a:spLocks noChangeArrowheads="1"/>
            </p:cNvSpPr>
            <p:nvPr/>
          </p:nvSpPr>
          <p:spPr bwMode="auto">
            <a:xfrm>
              <a:off x="1128" y="2784"/>
              <a:ext cx="976"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gn="ctr">
                <a:lnSpc>
                  <a:spcPts val="1700"/>
                </a:lnSpc>
                <a:defRPr/>
              </a:pPr>
              <a:r>
                <a:rPr lang="en-US" altLang="ko-KR" sz="1400">
                  <a:solidFill>
                    <a:srgbClr val="000000"/>
                  </a:solidFill>
                  <a:latin typeface="Tahoma" charset="0"/>
                  <a:ea typeface="굴림" charset="-127"/>
                </a:rPr>
                <a:t>3-bit up-counter</a:t>
              </a:r>
            </a:p>
          </p:txBody>
        </p:sp>
        <p:sp>
          <p:nvSpPr>
            <p:cNvPr id="90147" name="Line 32">
              <a:extLst>
                <a:ext uri="{FF2B5EF4-FFF2-40B4-BE49-F238E27FC236}">
                  <a16:creationId xmlns:a16="http://schemas.microsoft.com/office/drawing/2014/main" id="{CF1EC334-1FDD-6A4D-A0BB-9142AD4D8833}"/>
                </a:ext>
              </a:extLst>
            </p:cNvPr>
            <p:cNvSpPr>
              <a:spLocks noChangeShapeType="1"/>
            </p:cNvSpPr>
            <p:nvPr/>
          </p:nvSpPr>
          <p:spPr bwMode="auto">
            <a:xfrm flipH="1" flipV="1">
              <a:off x="564" y="2932"/>
              <a:ext cx="288" cy="296"/>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0148" name="Line 33">
              <a:extLst>
                <a:ext uri="{FF2B5EF4-FFF2-40B4-BE49-F238E27FC236}">
                  <a16:creationId xmlns:a16="http://schemas.microsoft.com/office/drawing/2014/main" id="{94D3809F-624B-6345-BB73-EA2ED89D3AD5}"/>
                </a:ext>
              </a:extLst>
            </p:cNvPr>
            <p:cNvSpPr>
              <a:spLocks noChangeShapeType="1"/>
            </p:cNvSpPr>
            <p:nvPr/>
          </p:nvSpPr>
          <p:spPr bwMode="auto">
            <a:xfrm flipV="1">
              <a:off x="2348" y="2932"/>
              <a:ext cx="272" cy="280"/>
            </a:xfrm>
            <a:prstGeom prst="line">
              <a:avLst/>
            </a:prstGeom>
            <a:noFill/>
            <a:ln w="12700">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grpSp>
      <p:grpSp>
        <p:nvGrpSpPr>
          <p:cNvPr id="91140" name="Group 43">
            <a:extLst>
              <a:ext uri="{FF2B5EF4-FFF2-40B4-BE49-F238E27FC236}">
                <a16:creationId xmlns:a16="http://schemas.microsoft.com/office/drawing/2014/main" id="{2C45442E-8BAA-6148-BFED-047C929B68F5}"/>
              </a:ext>
            </a:extLst>
          </p:cNvPr>
          <p:cNvGrpSpPr>
            <a:grpSpLocks/>
          </p:cNvGrpSpPr>
          <p:nvPr/>
        </p:nvGrpSpPr>
        <p:grpSpPr bwMode="auto">
          <a:xfrm>
            <a:off x="5268913" y="3321050"/>
            <a:ext cx="3476625" cy="3175000"/>
            <a:chOff x="3319" y="1936"/>
            <a:chExt cx="2190" cy="2000"/>
          </a:xfrm>
        </p:grpSpPr>
        <p:sp>
          <p:nvSpPr>
            <p:cNvPr id="90119" name="Rectangle 35">
              <a:extLst>
                <a:ext uri="{FF2B5EF4-FFF2-40B4-BE49-F238E27FC236}">
                  <a16:creationId xmlns:a16="http://schemas.microsoft.com/office/drawing/2014/main" id="{FA424A9D-C45D-904F-A969-B89CC4B1F562}"/>
                </a:ext>
              </a:extLst>
            </p:cNvPr>
            <p:cNvSpPr>
              <a:spLocks noChangeArrowheads="1"/>
            </p:cNvSpPr>
            <p:nvPr/>
          </p:nvSpPr>
          <p:spPr bwMode="auto">
            <a:xfrm>
              <a:off x="3456" y="1936"/>
              <a:ext cx="2053" cy="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74320" rIns="19050" bIns="26988"/>
            <a:lstStyle>
              <a:lvl1pPr>
                <a:tabLst>
                  <a:tab pos="457200" algn="l"/>
                  <a:tab pos="1600200" algn="l"/>
                  <a:tab pos="1828800" algn="l"/>
                  <a:tab pos="2513013" algn="l"/>
                </a:tabLst>
                <a:defRPr>
                  <a:solidFill>
                    <a:schemeClr val="tx1"/>
                  </a:solidFill>
                  <a:latin typeface="Arial" charset="0"/>
                </a:defRPr>
              </a:lvl1pPr>
              <a:lvl2pPr marL="742950" indent="-285750">
                <a:tabLst>
                  <a:tab pos="457200" algn="l"/>
                  <a:tab pos="1600200" algn="l"/>
                  <a:tab pos="1828800" algn="l"/>
                  <a:tab pos="2513013" algn="l"/>
                </a:tabLst>
                <a:defRPr>
                  <a:solidFill>
                    <a:schemeClr val="tx1"/>
                  </a:solidFill>
                  <a:latin typeface="Arial" charset="0"/>
                </a:defRPr>
              </a:lvl2pPr>
              <a:lvl3pPr marL="1143000" indent="-228600">
                <a:tabLst>
                  <a:tab pos="457200" algn="l"/>
                  <a:tab pos="1600200" algn="l"/>
                  <a:tab pos="1828800" algn="l"/>
                  <a:tab pos="2513013" algn="l"/>
                </a:tabLst>
                <a:defRPr>
                  <a:solidFill>
                    <a:schemeClr val="tx1"/>
                  </a:solidFill>
                  <a:latin typeface="Arial" charset="0"/>
                </a:defRPr>
              </a:lvl3pPr>
              <a:lvl4pPr marL="1600200" indent="-228600">
                <a:tabLst>
                  <a:tab pos="457200" algn="l"/>
                  <a:tab pos="1600200" algn="l"/>
                  <a:tab pos="1828800" algn="l"/>
                  <a:tab pos="2513013" algn="l"/>
                </a:tabLst>
                <a:defRPr>
                  <a:solidFill>
                    <a:schemeClr val="tx1"/>
                  </a:solidFill>
                  <a:latin typeface="Arial" charset="0"/>
                </a:defRPr>
              </a:lvl4pPr>
              <a:lvl5pPr marL="2057400" indent="-228600">
                <a:tabLst>
                  <a:tab pos="457200" algn="l"/>
                  <a:tab pos="1600200" algn="l"/>
                  <a:tab pos="1828800" algn="l"/>
                  <a:tab pos="2513013" algn="l"/>
                </a:tabLst>
                <a:defRPr>
                  <a:solidFill>
                    <a:schemeClr val="tx1"/>
                  </a:solidFill>
                  <a:latin typeface="Arial" charset="0"/>
                </a:defRPr>
              </a:lvl5pPr>
              <a:lvl6pPr marL="2514600" indent="-228600" eaLnBrk="0" fontAlgn="base" hangingPunct="0">
                <a:spcBef>
                  <a:spcPct val="0"/>
                </a:spcBef>
                <a:spcAft>
                  <a:spcPct val="0"/>
                </a:spcAft>
                <a:tabLst>
                  <a:tab pos="457200" algn="l"/>
                  <a:tab pos="1600200" algn="l"/>
                  <a:tab pos="1828800" algn="l"/>
                  <a:tab pos="2513013" algn="l"/>
                </a:tabLst>
                <a:defRPr>
                  <a:solidFill>
                    <a:schemeClr val="tx1"/>
                  </a:solidFill>
                  <a:latin typeface="Arial" charset="0"/>
                </a:defRPr>
              </a:lvl6pPr>
              <a:lvl7pPr marL="2971800" indent="-228600" eaLnBrk="0" fontAlgn="base" hangingPunct="0">
                <a:spcBef>
                  <a:spcPct val="0"/>
                </a:spcBef>
                <a:spcAft>
                  <a:spcPct val="0"/>
                </a:spcAft>
                <a:tabLst>
                  <a:tab pos="457200" algn="l"/>
                  <a:tab pos="1600200" algn="l"/>
                  <a:tab pos="1828800" algn="l"/>
                  <a:tab pos="2513013" algn="l"/>
                </a:tabLst>
                <a:defRPr>
                  <a:solidFill>
                    <a:schemeClr val="tx1"/>
                  </a:solidFill>
                  <a:latin typeface="Arial" charset="0"/>
                </a:defRPr>
              </a:lvl7pPr>
              <a:lvl8pPr marL="3429000" indent="-228600" eaLnBrk="0" fontAlgn="base" hangingPunct="0">
                <a:spcBef>
                  <a:spcPct val="0"/>
                </a:spcBef>
                <a:spcAft>
                  <a:spcPct val="0"/>
                </a:spcAft>
                <a:tabLst>
                  <a:tab pos="457200" algn="l"/>
                  <a:tab pos="1600200" algn="l"/>
                  <a:tab pos="1828800" algn="l"/>
                  <a:tab pos="2513013" algn="l"/>
                </a:tabLst>
                <a:defRPr>
                  <a:solidFill>
                    <a:schemeClr val="tx1"/>
                  </a:solidFill>
                  <a:latin typeface="Arial" charset="0"/>
                </a:defRPr>
              </a:lvl8pPr>
              <a:lvl9pPr marL="3886200" indent="-228600" eaLnBrk="0" fontAlgn="base" hangingPunct="0">
                <a:spcBef>
                  <a:spcPct val="0"/>
                </a:spcBef>
                <a:spcAft>
                  <a:spcPct val="0"/>
                </a:spcAft>
                <a:tabLst>
                  <a:tab pos="457200" algn="l"/>
                  <a:tab pos="1600200" algn="l"/>
                  <a:tab pos="1828800" algn="l"/>
                  <a:tab pos="2513013" algn="l"/>
                </a:tabLst>
                <a:defRPr>
                  <a:solidFill>
                    <a:schemeClr val="tx1"/>
                  </a:solidFill>
                  <a:latin typeface="Arial" charset="0"/>
                </a:defRPr>
              </a:lvl9pPr>
            </a:lstStyle>
            <a:p>
              <a:pPr>
                <a:lnSpc>
                  <a:spcPts val="2200"/>
                </a:lnSpc>
                <a:spcBef>
                  <a:spcPts val="2000"/>
                </a:spcBef>
                <a:defRPr/>
              </a:pPr>
              <a:r>
                <a:rPr lang="en-US" altLang="ko-KR" sz="1600">
                  <a:solidFill>
                    <a:srgbClr val="000000"/>
                  </a:solidFill>
                  <a:latin typeface="Tahoma" charset="0"/>
                  <a:ea typeface="굴림" charset="-127"/>
                </a:rPr>
                <a:t>current state	  next state</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0	000		001	1</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1	001		010	2</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2	010		011	3</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3	011		100	4</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4	100		101	5</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5	101		110	6</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6	110		111	7</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7	111		000	0</a:t>
              </a:r>
              <a:br>
                <a:rPr lang="en-US" altLang="ko-KR" sz="1600">
                  <a:solidFill>
                    <a:srgbClr val="000000"/>
                  </a:solidFill>
                  <a:latin typeface="Tahoma" charset="0"/>
                  <a:ea typeface="굴림" charset="-127"/>
                </a:rPr>
              </a:br>
              <a:endParaRPr lang="en-US" altLang="ko-KR" sz="1600">
                <a:solidFill>
                  <a:srgbClr val="000000"/>
                </a:solidFill>
                <a:latin typeface="Tahoma" charset="0"/>
                <a:ea typeface="굴림" charset="-127"/>
              </a:endParaRPr>
            </a:p>
          </p:txBody>
        </p:sp>
        <p:sp>
          <p:nvSpPr>
            <p:cNvPr id="90120" name="Line 36">
              <a:extLst>
                <a:ext uri="{FF2B5EF4-FFF2-40B4-BE49-F238E27FC236}">
                  <a16:creationId xmlns:a16="http://schemas.microsoft.com/office/drawing/2014/main" id="{28FB7A1F-4B7C-2347-9509-7000B374E4F6}"/>
                </a:ext>
              </a:extLst>
            </p:cNvPr>
            <p:cNvSpPr>
              <a:spLocks noChangeShapeType="1"/>
            </p:cNvSpPr>
            <p:nvPr/>
          </p:nvSpPr>
          <p:spPr bwMode="auto">
            <a:xfrm>
              <a:off x="3319" y="2296"/>
              <a:ext cx="1909"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274320" anchor="ctr"/>
            <a:lstStyle/>
            <a:p>
              <a:pPr>
                <a:defRPr/>
              </a:pPr>
              <a:endParaRPr lang="ko-KR" altLang="en-US">
                <a:latin typeface="Arial" charset="0"/>
              </a:endParaRPr>
            </a:p>
          </p:txBody>
        </p:sp>
        <p:sp>
          <p:nvSpPr>
            <p:cNvPr id="90121" name="Line 37">
              <a:extLst>
                <a:ext uri="{FF2B5EF4-FFF2-40B4-BE49-F238E27FC236}">
                  <a16:creationId xmlns:a16="http://schemas.microsoft.com/office/drawing/2014/main" id="{85FA87EF-64B6-774A-9A97-E9FF60EA62E0}"/>
                </a:ext>
              </a:extLst>
            </p:cNvPr>
            <p:cNvSpPr>
              <a:spLocks noChangeShapeType="1"/>
            </p:cNvSpPr>
            <p:nvPr/>
          </p:nvSpPr>
          <p:spPr bwMode="auto">
            <a:xfrm>
              <a:off x="4300" y="2136"/>
              <a:ext cx="0" cy="1576"/>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274320" anchor="ctr"/>
            <a:lstStyle/>
            <a:p>
              <a:pPr>
                <a:defRPr/>
              </a:pPr>
              <a:endParaRPr lang="ko-KR" altLang="en-US">
                <a:latin typeface="Arial" charset="0"/>
              </a:endParaRPr>
            </a:p>
          </p:txBody>
        </p:sp>
        <p:sp>
          <p:nvSpPr>
            <p:cNvPr id="90122" name="Line 38">
              <a:extLst>
                <a:ext uri="{FF2B5EF4-FFF2-40B4-BE49-F238E27FC236}">
                  <a16:creationId xmlns:a16="http://schemas.microsoft.com/office/drawing/2014/main" id="{885018F2-4A8F-DA48-943D-8015164B407E}"/>
                </a:ext>
              </a:extLst>
            </p:cNvPr>
            <p:cNvSpPr>
              <a:spLocks noChangeShapeType="1"/>
            </p:cNvSpPr>
            <p:nvPr/>
          </p:nvSpPr>
          <p:spPr bwMode="auto">
            <a:xfrm>
              <a:off x="4932" y="2308"/>
              <a:ext cx="0" cy="136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274320" anchor="ctr"/>
            <a:lstStyle/>
            <a:p>
              <a:pPr>
                <a:defRPr/>
              </a:pPr>
              <a:endParaRPr lang="ko-KR" altLang="en-US">
                <a:latin typeface="Arial" charset="0"/>
              </a:endParaRPr>
            </a:p>
          </p:txBody>
        </p:sp>
        <p:sp>
          <p:nvSpPr>
            <p:cNvPr id="90123" name="Line 39">
              <a:extLst>
                <a:ext uri="{FF2B5EF4-FFF2-40B4-BE49-F238E27FC236}">
                  <a16:creationId xmlns:a16="http://schemas.microsoft.com/office/drawing/2014/main" id="{87F9E25E-3E4D-6046-83CB-D265E724C2DD}"/>
                </a:ext>
              </a:extLst>
            </p:cNvPr>
            <p:cNvSpPr>
              <a:spLocks noChangeShapeType="1"/>
            </p:cNvSpPr>
            <p:nvPr/>
          </p:nvSpPr>
          <p:spPr bwMode="auto">
            <a:xfrm>
              <a:off x="3642" y="2308"/>
              <a:ext cx="0" cy="136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274320" anchor="ctr"/>
            <a:lstStyle/>
            <a:p>
              <a:pPr>
                <a:defRPr/>
              </a:pPr>
              <a:endParaRPr lang="ko-KR" altLang="en-US">
                <a:latin typeface="Arial" charset="0"/>
              </a:endParaRPr>
            </a:p>
          </p:txBody>
        </p:sp>
      </p:grpSp>
      <p:sp>
        <p:nvSpPr>
          <p:cNvPr id="91141" name="Rectangle 41">
            <a:extLst>
              <a:ext uri="{FF2B5EF4-FFF2-40B4-BE49-F238E27FC236}">
                <a16:creationId xmlns:a16="http://schemas.microsoft.com/office/drawing/2014/main" id="{6654BB6A-BEB6-8C4F-A02A-750C2A4AFA3F}"/>
              </a:ext>
            </a:extLst>
          </p:cNvPr>
          <p:cNvSpPr>
            <a:spLocks noGrp="1" noChangeArrowheads="1"/>
          </p:cNvSpPr>
          <p:nvPr>
            <p:ph type="title"/>
          </p:nvPr>
        </p:nvSpPr>
        <p:spPr/>
        <p:txBody>
          <a:bodyPr/>
          <a:lstStyle/>
          <a:p>
            <a:r>
              <a:rPr lang="en-US" altLang="ko-KR">
                <a:ea typeface="굴림" panose="020B0600000101010101" pitchFamily="34" charset="-127"/>
              </a:rPr>
              <a:t>State Diagram to Encoded State Transition Table</a:t>
            </a:r>
          </a:p>
        </p:txBody>
      </p:sp>
      <p:sp>
        <p:nvSpPr>
          <p:cNvPr id="91142" name="Rectangle 42">
            <a:extLst>
              <a:ext uri="{FF2B5EF4-FFF2-40B4-BE49-F238E27FC236}">
                <a16:creationId xmlns:a16="http://schemas.microsoft.com/office/drawing/2014/main" id="{DC880EEB-803D-A448-85FB-859502B99A0D}"/>
              </a:ext>
            </a:extLst>
          </p:cNvPr>
          <p:cNvSpPr>
            <a:spLocks noGrp="1" noChangeArrowheads="1"/>
          </p:cNvSpPr>
          <p:nvPr>
            <p:ph type="body" idx="1"/>
          </p:nvPr>
        </p:nvSpPr>
        <p:spPr/>
        <p:txBody>
          <a:bodyPr/>
          <a:lstStyle/>
          <a:p>
            <a:r>
              <a:rPr lang="en-US" altLang="ko-KR">
                <a:ea typeface="굴림" panose="020B0600000101010101" pitchFamily="34" charset="-127"/>
              </a:rPr>
              <a:t>Tabular form of state diagram</a:t>
            </a:r>
          </a:p>
          <a:p>
            <a:r>
              <a:rPr lang="en-US" altLang="ko-KR">
                <a:ea typeface="굴림" panose="020B0600000101010101" pitchFamily="34" charset="-127"/>
              </a:rPr>
              <a:t>Like a truth-table (specify output for all input combinations)</a:t>
            </a:r>
          </a:p>
          <a:p>
            <a:r>
              <a:rPr lang="en-US" altLang="ko-KR">
                <a:ea typeface="굴림" panose="020B0600000101010101" pitchFamily="34" charset="-127"/>
              </a:rPr>
              <a:t>Encoding of states: easy for counters – just use value</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E8E000E5-55F5-4346-A319-C4AC43710F02}"/>
                  </a:ext>
                </a:extLst>
              </p14:cNvPr>
              <p14:cNvContentPartPr/>
              <p14:nvPr/>
            </p14:nvContentPartPr>
            <p14:xfrm>
              <a:off x="335520" y="374040"/>
              <a:ext cx="7598520" cy="3631320"/>
            </p14:xfrm>
          </p:contentPart>
        </mc:Choice>
        <mc:Fallback>
          <p:pic>
            <p:nvPicPr>
              <p:cNvPr id="2" name="Ink 1">
                <a:extLst>
                  <a:ext uri="{FF2B5EF4-FFF2-40B4-BE49-F238E27FC236}">
                    <a16:creationId xmlns:a16="http://schemas.microsoft.com/office/drawing/2014/main" id="{E8E000E5-55F5-4346-A319-C4AC43710F02}"/>
                  </a:ext>
                </a:extLst>
              </p:cNvPr>
              <p:cNvPicPr/>
              <p:nvPr/>
            </p:nvPicPr>
            <p:blipFill>
              <a:blip r:embed="rId4"/>
              <a:stretch>
                <a:fillRect/>
              </a:stretch>
            </p:blipFill>
            <p:spPr>
              <a:xfrm>
                <a:off x="326160" y="364680"/>
                <a:ext cx="7617240" cy="3650040"/>
              </a:xfrm>
              <a:prstGeom prst="rect">
                <a:avLst/>
              </a:prstGeom>
            </p:spPr>
          </p:pic>
        </mc:Fallback>
      </mc:AlternateContent>
    </p:spTree>
    <p:extLst>
      <p:ext uri="{BB962C8B-B14F-4D97-AF65-F5344CB8AC3E}">
        <p14:creationId xmlns:p14="http://schemas.microsoft.com/office/powerpoint/2010/main" val="437813665"/>
      </p:ext>
    </p:extLst>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바닥글 개체 틀 4">
            <a:extLst>
              <a:ext uri="{FF2B5EF4-FFF2-40B4-BE49-F238E27FC236}">
                <a16:creationId xmlns:a16="http://schemas.microsoft.com/office/drawing/2014/main" id="{B51020A4-68FC-1546-B041-A16C3106EC36}"/>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rgbClr val="5E574E"/>
                </a:solidFill>
                <a:latin typeface="Arial" panose="020B0604020202020204" pitchFamily="34" charset="0"/>
                <a:ea typeface="굴림" panose="020B0600000101010101" pitchFamily="34" charset="-127"/>
              </a:rPr>
              <a:t>CS 150 - Fall  2000 - Sequential Logic Implementation - </a:t>
            </a:r>
            <a:fld id="{9E40242E-DBE5-F74F-866C-B1E639532FE4}" type="slidenum">
              <a:rPr kumimoji="0" lang="en-US" altLang="ko-KR" sz="1200" smtClean="0">
                <a:solidFill>
                  <a:srgbClr val="5E574E"/>
                </a:solidFill>
                <a:latin typeface="Arial" panose="020B0604020202020204" pitchFamily="34" charset="0"/>
                <a:ea typeface="굴림" panose="020B0600000101010101" pitchFamily="34" charset="-127"/>
              </a:rPr>
              <a:pPr>
                <a:spcBef>
                  <a:spcPct val="50000"/>
                </a:spcBef>
                <a:buClrTx/>
                <a:buFontTx/>
                <a:buNone/>
              </a:pPr>
              <a:t>65</a:t>
            </a:fld>
            <a:endParaRPr kumimoji="0" lang="en-US" altLang="ko-KR" sz="1200">
              <a:solidFill>
                <a:srgbClr val="5E574E"/>
              </a:solidFill>
              <a:latin typeface="Arial" panose="020B0604020202020204" pitchFamily="34" charset="0"/>
              <a:ea typeface="굴림" panose="020B0600000101010101" pitchFamily="34" charset="-127"/>
            </a:endParaRPr>
          </a:p>
        </p:txBody>
      </p:sp>
      <p:grpSp>
        <p:nvGrpSpPr>
          <p:cNvPr id="93187" name="Group 12">
            <a:extLst>
              <a:ext uri="{FF2B5EF4-FFF2-40B4-BE49-F238E27FC236}">
                <a16:creationId xmlns:a16="http://schemas.microsoft.com/office/drawing/2014/main" id="{98CCCAA0-FF8E-AF4F-B9FB-648A4AF75444}"/>
              </a:ext>
            </a:extLst>
          </p:cNvPr>
          <p:cNvGrpSpPr>
            <a:grpSpLocks/>
          </p:cNvGrpSpPr>
          <p:nvPr/>
        </p:nvGrpSpPr>
        <p:grpSpPr bwMode="auto">
          <a:xfrm>
            <a:off x="1365250" y="2251075"/>
            <a:ext cx="2882900" cy="2895600"/>
            <a:chOff x="860" y="1088"/>
            <a:chExt cx="1816" cy="1824"/>
          </a:xfrm>
        </p:grpSpPr>
        <p:sp>
          <p:nvSpPr>
            <p:cNvPr id="92227" name="Rectangle 9">
              <a:extLst>
                <a:ext uri="{FF2B5EF4-FFF2-40B4-BE49-F238E27FC236}">
                  <a16:creationId xmlns:a16="http://schemas.microsoft.com/office/drawing/2014/main" id="{EEEBD1A9-6D9A-8B45-96A7-D9FF74641645}"/>
                </a:ext>
              </a:extLst>
            </p:cNvPr>
            <p:cNvSpPr>
              <a:spLocks noChangeArrowheads="1"/>
            </p:cNvSpPr>
            <p:nvPr/>
          </p:nvSpPr>
          <p:spPr bwMode="auto">
            <a:xfrm>
              <a:off x="904" y="1088"/>
              <a:ext cx="1728" cy="1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320040" rIns="19050" bIns="26988"/>
            <a:lstStyle>
              <a:lvl1pPr>
                <a:tabLst>
                  <a:tab pos="457200" algn="l"/>
                  <a:tab pos="914400" algn="l"/>
                  <a:tab pos="1371600" algn="l"/>
                  <a:tab pos="1828800" algn="l"/>
                  <a:tab pos="2286000" algn="l"/>
                </a:tabLst>
                <a:defRPr>
                  <a:solidFill>
                    <a:schemeClr val="tx1"/>
                  </a:solidFill>
                  <a:latin typeface="Arial" charset="0"/>
                </a:defRPr>
              </a:lvl1pPr>
              <a:lvl2pPr marL="742950" indent="-285750">
                <a:tabLst>
                  <a:tab pos="457200" algn="l"/>
                  <a:tab pos="914400" algn="l"/>
                  <a:tab pos="1371600" algn="l"/>
                  <a:tab pos="1828800" algn="l"/>
                  <a:tab pos="2286000" algn="l"/>
                </a:tabLst>
                <a:defRPr>
                  <a:solidFill>
                    <a:schemeClr val="tx1"/>
                  </a:solidFill>
                  <a:latin typeface="Arial" charset="0"/>
                </a:defRPr>
              </a:lvl2pPr>
              <a:lvl3pPr marL="1143000" indent="-228600">
                <a:tabLst>
                  <a:tab pos="457200" algn="l"/>
                  <a:tab pos="914400" algn="l"/>
                  <a:tab pos="1371600" algn="l"/>
                  <a:tab pos="1828800" algn="l"/>
                  <a:tab pos="2286000" algn="l"/>
                </a:tabLst>
                <a:defRPr>
                  <a:solidFill>
                    <a:schemeClr val="tx1"/>
                  </a:solidFill>
                  <a:latin typeface="Arial" charset="0"/>
                </a:defRPr>
              </a:lvl3pPr>
              <a:lvl4pPr marL="1600200" indent="-228600">
                <a:tabLst>
                  <a:tab pos="457200" algn="l"/>
                  <a:tab pos="914400" algn="l"/>
                  <a:tab pos="1371600" algn="l"/>
                  <a:tab pos="1828800" algn="l"/>
                  <a:tab pos="2286000" algn="l"/>
                </a:tabLst>
                <a:defRPr>
                  <a:solidFill>
                    <a:schemeClr val="tx1"/>
                  </a:solidFill>
                  <a:latin typeface="Arial" charset="0"/>
                </a:defRPr>
              </a:lvl4pPr>
              <a:lvl5pPr marL="2057400" indent="-228600">
                <a:tabLst>
                  <a:tab pos="457200" algn="l"/>
                  <a:tab pos="914400" algn="l"/>
                  <a:tab pos="1371600" algn="l"/>
                  <a:tab pos="1828800" algn="l"/>
                  <a:tab pos="22860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 pos="1828800" algn="l"/>
                  <a:tab pos="22860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 pos="1828800" algn="l"/>
                  <a:tab pos="22860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 pos="1828800" algn="l"/>
                  <a:tab pos="22860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 pos="1828800" algn="l"/>
                  <a:tab pos="2286000" algn="l"/>
                </a:tabLst>
                <a:defRPr>
                  <a:solidFill>
                    <a:schemeClr val="tx1"/>
                  </a:solidFill>
                  <a:latin typeface="Arial" charset="0"/>
                </a:defRPr>
              </a:lvl9pPr>
            </a:lstStyle>
            <a:p>
              <a:pPr>
                <a:lnSpc>
                  <a:spcPts val="2200"/>
                </a:lnSpc>
                <a:spcBef>
                  <a:spcPts val="2000"/>
                </a:spcBef>
                <a:defRPr/>
              </a:pPr>
              <a:r>
                <a:rPr lang="en-US" altLang="ko-KR" sz="1600">
                  <a:solidFill>
                    <a:srgbClr val="000000"/>
                  </a:solidFill>
                  <a:latin typeface="Tahoma" charset="0"/>
                  <a:ea typeface="굴림" charset="-127"/>
                </a:rPr>
                <a:t>C3	C2	C1	N3	N2	N1</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0	0	0	0	0	1</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0	0	1	0	1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0	1	0	0	1	1</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0	1	1	1	0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1	0	0	1	0	1</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1	0	1	1	1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1	1	0	1	1	1</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1	1	1	0	0	0</a:t>
              </a:r>
            </a:p>
          </p:txBody>
        </p:sp>
        <p:sp>
          <p:nvSpPr>
            <p:cNvPr id="92228" name="Line 10">
              <a:extLst>
                <a:ext uri="{FF2B5EF4-FFF2-40B4-BE49-F238E27FC236}">
                  <a16:creationId xmlns:a16="http://schemas.microsoft.com/office/drawing/2014/main" id="{EBAFD331-E690-3145-85E5-360279D52E69}"/>
                </a:ext>
              </a:extLst>
            </p:cNvPr>
            <p:cNvSpPr>
              <a:spLocks noChangeShapeType="1"/>
            </p:cNvSpPr>
            <p:nvPr/>
          </p:nvSpPr>
          <p:spPr bwMode="auto">
            <a:xfrm>
              <a:off x="860" y="1448"/>
              <a:ext cx="1816"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320040" anchor="ctr"/>
            <a:lstStyle/>
            <a:p>
              <a:pPr>
                <a:defRPr/>
              </a:pPr>
              <a:endParaRPr lang="ko-KR" altLang="en-US">
                <a:latin typeface="Arial" charset="0"/>
              </a:endParaRPr>
            </a:p>
          </p:txBody>
        </p:sp>
        <p:sp>
          <p:nvSpPr>
            <p:cNvPr id="92229" name="Line 11">
              <a:extLst>
                <a:ext uri="{FF2B5EF4-FFF2-40B4-BE49-F238E27FC236}">
                  <a16:creationId xmlns:a16="http://schemas.microsoft.com/office/drawing/2014/main" id="{3EF1B12B-3AB5-B342-BFC9-6721631312CD}"/>
                </a:ext>
              </a:extLst>
            </p:cNvPr>
            <p:cNvSpPr>
              <a:spLocks noChangeShapeType="1"/>
            </p:cNvSpPr>
            <p:nvPr/>
          </p:nvSpPr>
          <p:spPr bwMode="auto">
            <a:xfrm>
              <a:off x="1728" y="1296"/>
              <a:ext cx="0" cy="1576"/>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320040" anchor="ctr"/>
            <a:lstStyle/>
            <a:p>
              <a:pPr>
                <a:defRPr/>
              </a:pPr>
              <a:endParaRPr lang="ko-KR" altLang="en-US">
                <a:latin typeface="Arial" charset="0"/>
              </a:endParaRPr>
            </a:p>
          </p:txBody>
        </p:sp>
      </p:grpSp>
      <p:sp>
        <p:nvSpPr>
          <p:cNvPr id="92164" name="Rectangle 66">
            <a:extLst>
              <a:ext uri="{FF2B5EF4-FFF2-40B4-BE49-F238E27FC236}">
                <a16:creationId xmlns:a16="http://schemas.microsoft.com/office/drawing/2014/main" id="{DC9BA545-E07E-FC42-9B18-A95890E06F00}"/>
              </a:ext>
            </a:extLst>
          </p:cNvPr>
          <p:cNvSpPr>
            <a:spLocks noChangeArrowheads="1"/>
          </p:cNvSpPr>
          <p:nvPr/>
        </p:nvSpPr>
        <p:spPr bwMode="auto">
          <a:xfrm>
            <a:off x="5041900" y="3140075"/>
            <a:ext cx="3860800" cy="149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342900" algn="l"/>
                <a:tab pos="914400" algn="l"/>
                <a:tab pos="1371600" algn="l"/>
              </a:tabLst>
              <a:defRPr>
                <a:solidFill>
                  <a:schemeClr val="tx1"/>
                </a:solidFill>
                <a:latin typeface="Arial" charset="0"/>
              </a:defRPr>
            </a:lvl1pPr>
            <a:lvl2pPr marL="742950" indent="-285750">
              <a:tabLst>
                <a:tab pos="342900" algn="l"/>
                <a:tab pos="914400" algn="l"/>
                <a:tab pos="1371600" algn="l"/>
              </a:tabLst>
              <a:defRPr>
                <a:solidFill>
                  <a:schemeClr val="tx1"/>
                </a:solidFill>
                <a:latin typeface="Arial" charset="0"/>
              </a:defRPr>
            </a:lvl2pPr>
            <a:lvl3pPr marL="1143000" indent="-228600">
              <a:tabLst>
                <a:tab pos="342900" algn="l"/>
                <a:tab pos="914400" algn="l"/>
                <a:tab pos="1371600" algn="l"/>
              </a:tabLst>
              <a:defRPr>
                <a:solidFill>
                  <a:schemeClr val="tx1"/>
                </a:solidFill>
                <a:latin typeface="Arial" charset="0"/>
              </a:defRPr>
            </a:lvl3pPr>
            <a:lvl4pPr marL="1600200" indent="-228600">
              <a:tabLst>
                <a:tab pos="342900" algn="l"/>
                <a:tab pos="914400" algn="l"/>
                <a:tab pos="1371600" algn="l"/>
              </a:tabLst>
              <a:defRPr>
                <a:solidFill>
                  <a:schemeClr val="tx1"/>
                </a:solidFill>
                <a:latin typeface="Arial" charset="0"/>
              </a:defRPr>
            </a:lvl4pPr>
            <a:lvl5pPr marL="2057400" indent="-228600">
              <a:tabLst>
                <a:tab pos="3429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3429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3429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3429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342900" algn="l"/>
                <a:tab pos="914400" algn="l"/>
                <a:tab pos="1371600" algn="l"/>
              </a:tabLst>
              <a:defRPr>
                <a:solidFill>
                  <a:schemeClr val="tx1"/>
                </a:solidFill>
                <a:latin typeface="Arial" charset="0"/>
              </a:defRPr>
            </a:lvl9pPr>
          </a:lstStyle>
          <a:p>
            <a:pPr>
              <a:lnSpc>
                <a:spcPts val="1800"/>
              </a:lnSpc>
              <a:defRPr/>
            </a:pPr>
            <a:r>
              <a:rPr lang="en-US" altLang="ko-KR" sz="1600">
                <a:solidFill>
                  <a:srgbClr val="000000"/>
                </a:solidFill>
                <a:latin typeface="Tahoma" charset="0"/>
                <a:ea typeface="굴림" charset="-127"/>
              </a:rPr>
              <a:t>N1	:= C1'</a:t>
            </a:r>
          </a:p>
          <a:p>
            <a:pPr>
              <a:lnSpc>
                <a:spcPts val="1800"/>
              </a:lnSpc>
              <a:defRPr/>
            </a:pPr>
            <a:r>
              <a:rPr lang="en-US" altLang="ko-KR" sz="1600">
                <a:solidFill>
                  <a:srgbClr val="000000"/>
                </a:solidFill>
                <a:latin typeface="Tahoma" charset="0"/>
                <a:ea typeface="굴림" charset="-127"/>
              </a:rPr>
              <a:t>N2	:= C1C2' + C1'C2</a:t>
            </a:r>
          </a:p>
          <a:p>
            <a:pPr>
              <a:lnSpc>
                <a:spcPts val="1800"/>
              </a:lnSpc>
              <a:defRPr/>
            </a:pPr>
            <a:r>
              <a:rPr lang="en-US" altLang="ko-KR" sz="1600">
                <a:solidFill>
                  <a:srgbClr val="000000"/>
                </a:solidFill>
                <a:latin typeface="Tahoma" charset="0"/>
                <a:ea typeface="굴림" charset="-127"/>
              </a:rPr>
              <a:t>	:= C1 xor C2</a:t>
            </a:r>
          </a:p>
          <a:p>
            <a:pPr>
              <a:lnSpc>
                <a:spcPts val="1800"/>
              </a:lnSpc>
              <a:defRPr/>
            </a:pPr>
            <a:r>
              <a:rPr lang="en-US" altLang="ko-KR" sz="1600">
                <a:solidFill>
                  <a:srgbClr val="000000"/>
                </a:solidFill>
                <a:latin typeface="Tahoma" charset="0"/>
                <a:ea typeface="굴림" charset="-127"/>
              </a:rPr>
              <a:t>N3	:= C1C2C3' + C1'C3 + C2'C3</a:t>
            </a:r>
          </a:p>
          <a:p>
            <a:pPr>
              <a:lnSpc>
                <a:spcPts val="1800"/>
              </a:lnSpc>
              <a:defRPr/>
            </a:pPr>
            <a:r>
              <a:rPr lang="en-US" altLang="ko-KR" sz="1600">
                <a:solidFill>
                  <a:srgbClr val="000000"/>
                </a:solidFill>
                <a:latin typeface="Tahoma" charset="0"/>
                <a:ea typeface="굴림" charset="-127"/>
              </a:rPr>
              <a:t>	:= C1C2C3' + (C1' + C2')C3</a:t>
            </a:r>
          </a:p>
          <a:p>
            <a:pPr>
              <a:lnSpc>
                <a:spcPts val="1800"/>
              </a:lnSpc>
              <a:defRPr/>
            </a:pPr>
            <a:r>
              <a:rPr lang="en-US" altLang="ko-KR" sz="1600">
                <a:solidFill>
                  <a:srgbClr val="000000"/>
                </a:solidFill>
                <a:latin typeface="Tahoma" charset="0"/>
                <a:ea typeface="굴림" charset="-127"/>
              </a:rPr>
              <a:t>	:= (C1C2) xor C3</a:t>
            </a:r>
          </a:p>
        </p:txBody>
      </p:sp>
      <p:sp>
        <p:nvSpPr>
          <p:cNvPr id="92165" name="Line 67">
            <a:extLst>
              <a:ext uri="{FF2B5EF4-FFF2-40B4-BE49-F238E27FC236}">
                <a16:creationId xmlns:a16="http://schemas.microsoft.com/office/drawing/2014/main" id="{5F9B566A-1D53-4E47-9819-1378BBCDDCA5}"/>
              </a:ext>
            </a:extLst>
          </p:cNvPr>
          <p:cNvSpPr>
            <a:spLocks noChangeShapeType="1"/>
          </p:cNvSpPr>
          <p:nvPr/>
        </p:nvSpPr>
        <p:spPr bwMode="auto">
          <a:xfrm flipV="1">
            <a:off x="5594350" y="2295525"/>
            <a:ext cx="1247775" cy="876300"/>
          </a:xfrm>
          <a:prstGeom prst="line">
            <a:avLst/>
          </a:prstGeom>
          <a:noFill/>
          <a:ln w="12700">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2166" name="Rectangle 68">
            <a:extLst>
              <a:ext uri="{FF2B5EF4-FFF2-40B4-BE49-F238E27FC236}">
                <a16:creationId xmlns:a16="http://schemas.microsoft.com/office/drawing/2014/main" id="{85DFCC28-38B1-064E-A606-60FEC7292957}"/>
              </a:ext>
            </a:extLst>
          </p:cNvPr>
          <p:cNvSpPr>
            <a:spLocks noChangeArrowheads="1"/>
          </p:cNvSpPr>
          <p:nvPr/>
        </p:nvSpPr>
        <p:spPr bwMode="auto">
          <a:xfrm>
            <a:off x="6889750" y="2187575"/>
            <a:ext cx="2082800" cy="8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800"/>
              </a:lnSpc>
              <a:defRPr/>
            </a:pPr>
            <a:r>
              <a:rPr lang="en-US" altLang="ko-KR" sz="1600">
                <a:solidFill>
                  <a:srgbClr val="000000"/>
                </a:solidFill>
                <a:latin typeface="Tahoma" charset="0"/>
                <a:ea typeface="굴림" charset="-127"/>
              </a:rPr>
              <a:t>notation to show</a:t>
            </a:r>
          </a:p>
          <a:p>
            <a:pPr>
              <a:lnSpc>
                <a:spcPts val="1800"/>
              </a:lnSpc>
              <a:defRPr/>
            </a:pPr>
            <a:r>
              <a:rPr lang="en-US" altLang="ko-KR" sz="1600">
                <a:solidFill>
                  <a:srgbClr val="000000"/>
                </a:solidFill>
                <a:latin typeface="Tahoma" charset="0"/>
                <a:ea typeface="굴림" charset="-127"/>
              </a:rPr>
              <a:t>function represent </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input to D-FF</a:t>
            </a:r>
          </a:p>
        </p:txBody>
      </p:sp>
      <p:sp>
        <p:nvSpPr>
          <p:cNvPr id="93191" name="Rectangle 69">
            <a:extLst>
              <a:ext uri="{FF2B5EF4-FFF2-40B4-BE49-F238E27FC236}">
                <a16:creationId xmlns:a16="http://schemas.microsoft.com/office/drawing/2014/main" id="{847B041C-80B8-904A-9BC4-BE16AB7D7A44}"/>
              </a:ext>
            </a:extLst>
          </p:cNvPr>
          <p:cNvSpPr>
            <a:spLocks noGrp="1" noChangeArrowheads="1"/>
          </p:cNvSpPr>
          <p:nvPr>
            <p:ph type="title"/>
          </p:nvPr>
        </p:nvSpPr>
        <p:spPr/>
        <p:txBody>
          <a:bodyPr/>
          <a:lstStyle/>
          <a:p>
            <a:r>
              <a:rPr lang="en-US" altLang="ko-KR">
                <a:ea typeface="굴림" panose="020B0600000101010101" pitchFamily="34" charset="-127"/>
              </a:rPr>
              <a:t>Implementation</a:t>
            </a:r>
          </a:p>
        </p:txBody>
      </p:sp>
      <p:sp>
        <p:nvSpPr>
          <p:cNvPr id="93192" name="Rectangle 70">
            <a:extLst>
              <a:ext uri="{FF2B5EF4-FFF2-40B4-BE49-F238E27FC236}">
                <a16:creationId xmlns:a16="http://schemas.microsoft.com/office/drawing/2014/main" id="{5778A4BD-E51D-864A-BBEA-C16D2990C246}"/>
              </a:ext>
            </a:extLst>
          </p:cNvPr>
          <p:cNvSpPr>
            <a:spLocks noGrp="1" noChangeArrowheads="1"/>
          </p:cNvSpPr>
          <p:nvPr>
            <p:ph type="body" idx="1"/>
          </p:nvPr>
        </p:nvSpPr>
        <p:spPr>
          <a:xfrm>
            <a:off x="463550" y="1525588"/>
            <a:ext cx="8293100" cy="4514850"/>
          </a:xfrm>
        </p:spPr>
        <p:txBody>
          <a:bodyPr/>
          <a:lstStyle/>
          <a:p>
            <a:r>
              <a:rPr lang="en-US" altLang="ko-KR">
                <a:ea typeface="굴림" panose="020B0600000101010101" pitchFamily="34" charset="-127"/>
              </a:rPr>
              <a:t>D flip-flop for each state bit</a:t>
            </a:r>
          </a:p>
          <a:p>
            <a:r>
              <a:rPr lang="en-US" altLang="ko-KR">
                <a:ea typeface="굴림" panose="020B0600000101010101" pitchFamily="34" charset="-127"/>
              </a:rPr>
              <a:t>Combinational logic based on encoding</a:t>
            </a:r>
          </a:p>
        </p:txBody>
      </p:sp>
      <p:grpSp>
        <p:nvGrpSpPr>
          <p:cNvPr id="93193" name="Group 88">
            <a:extLst>
              <a:ext uri="{FF2B5EF4-FFF2-40B4-BE49-F238E27FC236}">
                <a16:creationId xmlns:a16="http://schemas.microsoft.com/office/drawing/2014/main" id="{97964BED-AD70-4D44-8041-9B53428621F5}"/>
              </a:ext>
            </a:extLst>
          </p:cNvPr>
          <p:cNvGrpSpPr>
            <a:grpSpLocks/>
          </p:cNvGrpSpPr>
          <p:nvPr/>
        </p:nvGrpSpPr>
        <p:grpSpPr bwMode="auto">
          <a:xfrm>
            <a:off x="600075" y="5195888"/>
            <a:ext cx="2373313" cy="1574800"/>
            <a:chOff x="428" y="2988"/>
            <a:chExt cx="1495" cy="992"/>
          </a:xfrm>
        </p:grpSpPr>
        <p:grpSp>
          <p:nvGrpSpPr>
            <p:cNvPr id="93235" name="Group 86">
              <a:extLst>
                <a:ext uri="{FF2B5EF4-FFF2-40B4-BE49-F238E27FC236}">
                  <a16:creationId xmlns:a16="http://schemas.microsoft.com/office/drawing/2014/main" id="{78CABD68-B2D7-B346-9DD0-3AB515A75615}"/>
                </a:ext>
              </a:extLst>
            </p:cNvPr>
            <p:cNvGrpSpPr>
              <a:grpSpLocks/>
            </p:cNvGrpSpPr>
            <p:nvPr/>
          </p:nvGrpSpPr>
          <p:grpSpPr bwMode="auto">
            <a:xfrm>
              <a:off x="541" y="3042"/>
              <a:ext cx="1382" cy="938"/>
              <a:chOff x="2434" y="-10"/>
              <a:chExt cx="1382" cy="938"/>
            </a:xfrm>
          </p:grpSpPr>
          <p:sp>
            <p:nvSpPr>
              <p:cNvPr id="92213" name="Rectangle 72">
                <a:extLst>
                  <a:ext uri="{FF2B5EF4-FFF2-40B4-BE49-F238E27FC236}">
                    <a16:creationId xmlns:a16="http://schemas.microsoft.com/office/drawing/2014/main" id="{F8545E84-8E34-E84D-B7E9-D706B615BB43}"/>
                  </a:ext>
                </a:extLst>
              </p:cNvPr>
              <p:cNvSpPr>
                <a:spLocks noChangeArrowheads="1"/>
              </p:cNvSpPr>
              <p:nvPr/>
            </p:nvSpPr>
            <p:spPr bwMode="auto">
              <a:xfrm>
                <a:off x="2710" y="192"/>
                <a:ext cx="520"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800"/>
                  </a:lnSpc>
                  <a:defRPr/>
                </a:pPr>
                <a:r>
                  <a:rPr lang="en-US" altLang="ko-KR" sz="1400">
                    <a:solidFill>
                      <a:srgbClr val="000000"/>
                    </a:solidFill>
                    <a:latin typeface="Tahoma" charset="0"/>
                    <a:ea typeface="굴림" charset="-127"/>
                  </a:rPr>
                  <a:t>0	0</a:t>
                </a:r>
              </a:p>
              <a:p>
                <a:pPr>
                  <a:lnSpc>
                    <a:spcPts val="1800"/>
                  </a:lnSpc>
                  <a:spcBef>
                    <a:spcPts val="1800"/>
                  </a:spcBef>
                  <a:defRPr/>
                </a:pPr>
                <a:r>
                  <a:rPr lang="en-US" altLang="ko-KR" sz="1400">
                    <a:solidFill>
                      <a:srgbClr val="000000"/>
                    </a:solidFill>
                    <a:latin typeface="Tahoma" charset="0"/>
                    <a:ea typeface="굴림" charset="-127"/>
                  </a:rPr>
                  <a:t>0	1</a:t>
                </a:r>
              </a:p>
            </p:txBody>
          </p:sp>
          <p:sp>
            <p:nvSpPr>
              <p:cNvPr id="92214" name="Rectangle 73">
                <a:extLst>
                  <a:ext uri="{FF2B5EF4-FFF2-40B4-BE49-F238E27FC236}">
                    <a16:creationId xmlns:a16="http://schemas.microsoft.com/office/drawing/2014/main" id="{748AC2C9-FAD2-1247-B2C8-011BACEE7FC0}"/>
                  </a:ext>
                </a:extLst>
              </p:cNvPr>
              <p:cNvSpPr>
                <a:spLocks noChangeArrowheads="1"/>
              </p:cNvSpPr>
              <p:nvPr/>
            </p:nvSpPr>
            <p:spPr bwMode="auto">
              <a:xfrm>
                <a:off x="3296" y="192"/>
                <a:ext cx="520"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800"/>
                  </a:lnSpc>
                  <a:defRPr/>
                </a:pPr>
                <a:r>
                  <a:rPr lang="en-US" altLang="ko-KR" sz="1400">
                    <a:solidFill>
                      <a:srgbClr val="000000"/>
                    </a:solidFill>
                    <a:latin typeface="Tahoma" charset="0"/>
                    <a:ea typeface="굴림" charset="-127"/>
                  </a:rPr>
                  <a:t>1	1</a:t>
                </a:r>
              </a:p>
              <a:p>
                <a:pPr>
                  <a:lnSpc>
                    <a:spcPts val="1800"/>
                  </a:lnSpc>
                  <a:spcBef>
                    <a:spcPts val="1800"/>
                  </a:spcBef>
                  <a:defRPr/>
                </a:pPr>
                <a:r>
                  <a:rPr lang="en-US" altLang="ko-KR" sz="1400">
                    <a:solidFill>
                      <a:srgbClr val="000000"/>
                    </a:solidFill>
                    <a:latin typeface="Tahoma" charset="0"/>
                    <a:ea typeface="굴림" charset="-127"/>
                  </a:rPr>
                  <a:t>0	1</a:t>
                </a:r>
              </a:p>
            </p:txBody>
          </p:sp>
          <p:sp>
            <p:nvSpPr>
              <p:cNvPr id="92215" name="Rectangle 74">
                <a:extLst>
                  <a:ext uri="{FF2B5EF4-FFF2-40B4-BE49-F238E27FC236}">
                    <a16:creationId xmlns:a16="http://schemas.microsoft.com/office/drawing/2014/main" id="{8BB089C5-92CB-8941-8CFD-51DA10C15304}"/>
                  </a:ext>
                </a:extLst>
              </p:cNvPr>
              <p:cNvSpPr>
                <a:spLocks noChangeArrowheads="1"/>
              </p:cNvSpPr>
              <p:nvPr/>
            </p:nvSpPr>
            <p:spPr bwMode="auto">
              <a:xfrm>
                <a:off x="3186" y="144"/>
                <a:ext cx="576" cy="57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solidFill>
                    <a:srgbClr val="000000"/>
                  </a:solidFill>
                  <a:latin typeface="Times New Roman" charset="0"/>
                  <a:ea typeface="굴림" charset="-127"/>
                </a:endParaRPr>
              </a:p>
            </p:txBody>
          </p:sp>
          <p:sp>
            <p:nvSpPr>
              <p:cNvPr id="92216" name="Line 75">
                <a:extLst>
                  <a:ext uri="{FF2B5EF4-FFF2-40B4-BE49-F238E27FC236}">
                    <a16:creationId xmlns:a16="http://schemas.microsoft.com/office/drawing/2014/main" id="{3269DA5F-6556-3046-A503-C18567F11753}"/>
                  </a:ext>
                </a:extLst>
              </p:cNvPr>
              <p:cNvSpPr>
                <a:spLocks noChangeShapeType="1"/>
              </p:cNvSpPr>
              <p:nvPr/>
            </p:nvSpPr>
            <p:spPr bwMode="auto">
              <a:xfrm>
                <a:off x="3468" y="146"/>
                <a:ext cx="0" cy="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2217" name="Line 76">
                <a:extLst>
                  <a:ext uri="{FF2B5EF4-FFF2-40B4-BE49-F238E27FC236}">
                    <a16:creationId xmlns:a16="http://schemas.microsoft.com/office/drawing/2014/main" id="{80A7948E-7245-C446-92A2-9A2DD32D5321}"/>
                  </a:ext>
                </a:extLst>
              </p:cNvPr>
              <p:cNvSpPr>
                <a:spLocks noChangeShapeType="1"/>
              </p:cNvSpPr>
              <p:nvPr/>
            </p:nvSpPr>
            <p:spPr bwMode="auto">
              <a:xfrm flipH="1">
                <a:off x="3180" y="428"/>
                <a:ext cx="5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2218" name="Line 77">
                <a:extLst>
                  <a:ext uri="{FF2B5EF4-FFF2-40B4-BE49-F238E27FC236}">
                    <a16:creationId xmlns:a16="http://schemas.microsoft.com/office/drawing/2014/main" id="{73207A60-838A-9741-861D-06EB21985AA8}"/>
                  </a:ext>
                </a:extLst>
              </p:cNvPr>
              <p:cNvSpPr>
                <a:spLocks noChangeShapeType="1"/>
              </p:cNvSpPr>
              <p:nvPr/>
            </p:nvSpPr>
            <p:spPr bwMode="auto">
              <a:xfrm>
                <a:off x="3186" y="144"/>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2219" name="Line 78">
                <a:extLst>
                  <a:ext uri="{FF2B5EF4-FFF2-40B4-BE49-F238E27FC236}">
                    <a16:creationId xmlns:a16="http://schemas.microsoft.com/office/drawing/2014/main" id="{240C5308-41E4-3845-B8D0-0E9F06A7A0E3}"/>
                  </a:ext>
                </a:extLst>
              </p:cNvPr>
              <p:cNvSpPr>
                <a:spLocks noChangeShapeType="1"/>
              </p:cNvSpPr>
              <p:nvPr/>
            </p:nvSpPr>
            <p:spPr bwMode="auto">
              <a:xfrm>
                <a:off x="2892" y="720"/>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2220" name="Line 79">
                <a:extLst>
                  <a:ext uri="{FF2B5EF4-FFF2-40B4-BE49-F238E27FC236}">
                    <a16:creationId xmlns:a16="http://schemas.microsoft.com/office/drawing/2014/main" id="{E9D348B8-8440-4C40-9F7D-E891103DE9B2}"/>
                  </a:ext>
                </a:extLst>
              </p:cNvPr>
              <p:cNvSpPr>
                <a:spLocks noChangeShapeType="1"/>
              </p:cNvSpPr>
              <p:nvPr/>
            </p:nvSpPr>
            <p:spPr bwMode="auto">
              <a:xfrm flipH="1">
                <a:off x="2610" y="432"/>
                <a:ext cx="0" cy="2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2221" name="Rectangle 80">
                <a:extLst>
                  <a:ext uri="{FF2B5EF4-FFF2-40B4-BE49-F238E27FC236}">
                    <a16:creationId xmlns:a16="http://schemas.microsoft.com/office/drawing/2014/main" id="{11AE83A0-C73F-284A-876D-E0A3915654B7}"/>
                  </a:ext>
                </a:extLst>
              </p:cNvPr>
              <p:cNvSpPr>
                <a:spLocks noChangeArrowheads="1"/>
              </p:cNvSpPr>
              <p:nvPr/>
            </p:nvSpPr>
            <p:spPr bwMode="auto">
              <a:xfrm>
                <a:off x="2434" y="502"/>
                <a:ext cx="368"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600"/>
                  </a:lnSpc>
                  <a:defRPr/>
                </a:pPr>
                <a:r>
                  <a:rPr lang="en-US" altLang="ko-KR" sz="1600">
                    <a:solidFill>
                      <a:srgbClr val="000000"/>
                    </a:solidFill>
                    <a:latin typeface="Tahoma" charset="0"/>
                    <a:ea typeface="굴림" charset="-127"/>
                  </a:rPr>
                  <a:t>C1</a:t>
                </a:r>
              </a:p>
            </p:txBody>
          </p:sp>
          <p:sp>
            <p:nvSpPr>
              <p:cNvPr id="92222" name="Rectangle 81">
                <a:extLst>
                  <a:ext uri="{FF2B5EF4-FFF2-40B4-BE49-F238E27FC236}">
                    <a16:creationId xmlns:a16="http://schemas.microsoft.com/office/drawing/2014/main" id="{525A4464-74C1-B744-A53D-7828526E9279}"/>
                  </a:ext>
                </a:extLst>
              </p:cNvPr>
              <p:cNvSpPr>
                <a:spLocks noChangeArrowheads="1"/>
              </p:cNvSpPr>
              <p:nvPr/>
            </p:nvSpPr>
            <p:spPr bwMode="auto">
              <a:xfrm>
                <a:off x="3148" y="720"/>
                <a:ext cx="368"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600"/>
                  </a:lnSpc>
                  <a:defRPr/>
                </a:pPr>
                <a:r>
                  <a:rPr lang="en-US" altLang="ko-KR" sz="1600">
                    <a:solidFill>
                      <a:srgbClr val="000000"/>
                    </a:solidFill>
                    <a:latin typeface="Tahoma" charset="0"/>
                    <a:ea typeface="굴림" charset="-127"/>
                  </a:rPr>
                  <a:t>C2</a:t>
                </a:r>
              </a:p>
            </p:txBody>
          </p:sp>
          <p:sp>
            <p:nvSpPr>
              <p:cNvPr id="92223" name="Rectangle 82">
                <a:extLst>
                  <a:ext uri="{FF2B5EF4-FFF2-40B4-BE49-F238E27FC236}">
                    <a16:creationId xmlns:a16="http://schemas.microsoft.com/office/drawing/2014/main" id="{87F7FE12-BE6F-3941-B606-BB137B4FF612}"/>
                  </a:ext>
                </a:extLst>
              </p:cNvPr>
              <p:cNvSpPr>
                <a:spLocks noChangeArrowheads="1"/>
              </p:cNvSpPr>
              <p:nvPr/>
            </p:nvSpPr>
            <p:spPr bwMode="auto">
              <a:xfrm>
                <a:off x="3442" y="-10"/>
                <a:ext cx="368"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600"/>
                  </a:lnSpc>
                  <a:defRPr/>
                </a:pPr>
                <a:r>
                  <a:rPr lang="en-US" altLang="ko-KR" sz="1600">
                    <a:solidFill>
                      <a:srgbClr val="000000"/>
                    </a:solidFill>
                    <a:latin typeface="Tahoma" charset="0"/>
                    <a:ea typeface="굴림" charset="-127"/>
                  </a:rPr>
                  <a:t>C3</a:t>
                </a:r>
              </a:p>
            </p:txBody>
          </p:sp>
          <p:sp>
            <p:nvSpPr>
              <p:cNvPr id="92224" name="Rectangle 83">
                <a:extLst>
                  <a:ext uri="{FF2B5EF4-FFF2-40B4-BE49-F238E27FC236}">
                    <a16:creationId xmlns:a16="http://schemas.microsoft.com/office/drawing/2014/main" id="{E410C3BB-E452-F343-8EAB-E4376601F6F1}"/>
                  </a:ext>
                </a:extLst>
              </p:cNvPr>
              <p:cNvSpPr>
                <a:spLocks noChangeArrowheads="1"/>
              </p:cNvSpPr>
              <p:nvPr/>
            </p:nvSpPr>
            <p:spPr bwMode="auto">
              <a:xfrm>
                <a:off x="2610" y="144"/>
                <a:ext cx="576" cy="57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solidFill>
                    <a:srgbClr val="000000"/>
                  </a:solidFill>
                  <a:latin typeface="Times New Roman" charset="0"/>
                  <a:ea typeface="굴림" charset="-127"/>
                </a:endParaRPr>
              </a:p>
            </p:txBody>
          </p:sp>
          <p:sp>
            <p:nvSpPr>
              <p:cNvPr id="92225" name="Line 84">
                <a:extLst>
                  <a:ext uri="{FF2B5EF4-FFF2-40B4-BE49-F238E27FC236}">
                    <a16:creationId xmlns:a16="http://schemas.microsoft.com/office/drawing/2014/main" id="{69B38F13-CF71-FD43-BCCF-D906DAD1E049}"/>
                  </a:ext>
                </a:extLst>
              </p:cNvPr>
              <p:cNvSpPr>
                <a:spLocks noChangeShapeType="1"/>
              </p:cNvSpPr>
              <p:nvPr/>
            </p:nvSpPr>
            <p:spPr bwMode="auto">
              <a:xfrm>
                <a:off x="2892" y="146"/>
                <a:ext cx="0" cy="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2226" name="Line 85">
                <a:extLst>
                  <a:ext uri="{FF2B5EF4-FFF2-40B4-BE49-F238E27FC236}">
                    <a16:creationId xmlns:a16="http://schemas.microsoft.com/office/drawing/2014/main" id="{DC56D0E4-F928-5642-BF66-7B5D6F324F30}"/>
                  </a:ext>
                </a:extLst>
              </p:cNvPr>
              <p:cNvSpPr>
                <a:spLocks noChangeShapeType="1"/>
              </p:cNvSpPr>
              <p:nvPr/>
            </p:nvSpPr>
            <p:spPr bwMode="auto">
              <a:xfrm flipH="1">
                <a:off x="2604" y="428"/>
                <a:ext cx="5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grpSp>
        <p:sp>
          <p:nvSpPr>
            <p:cNvPr id="92212" name="Text Box 87">
              <a:extLst>
                <a:ext uri="{FF2B5EF4-FFF2-40B4-BE49-F238E27FC236}">
                  <a16:creationId xmlns:a16="http://schemas.microsoft.com/office/drawing/2014/main" id="{EB7B0F01-B3DD-8F4E-A534-DBD565AB1F2D}"/>
                </a:ext>
              </a:extLst>
            </p:cNvPr>
            <p:cNvSpPr txBox="1">
              <a:spLocks noChangeArrowheads="1"/>
            </p:cNvSpPr>
            <p:nvPr/>
          </p:nvSpPr>
          <p:spPr bwMode="auto">
            <a:xfrm>
              <a:off x="428" y="2988"/>
              <a:ext cx="27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600">
                  <a:solidFill>
                    <a:srgbClr val="000000"/>
                  </a:solidFill>
                  <a:latin typeface="Tahoma" charset="0"/>
                  <a:ea typeface="굴림" charset="-127"/>
                </a:rPr>
                <a:t>N3</a:t>
              </a:r>
            </a:p>
          </p:txBody>
        </p:sp>
      </p:grpSp>
      <p:grpSp>
        <p:nvGrpSpPr>
          <p:cNvPr id="93194" name="Group 89">
            <a:extLst>
              <a:ext uri="{FF2B5EF4-FFF2-40B4-BE49-F238E27FC236}">
                <a16:creationId xmlns:a16="http://schemas.microsoft.com/office/drawing/2014/main" id="{309D2D4A-1223-8740-BDFC-DF4596B81878}"/>
              </a:ext>
            </a:extLst>
          </p:cNvPr>
          <p:cNvGrpSpPr>
            <a:grpSpLocks/>
          </p:cNvGrpSpPr>
          <p:nvPr/>
        </p:nvGrpSpPr>
        <p:grpSpPr bwMode="auto">
          <a:xfrm>
            <a:off x="3460750" y="5195888"/>
            <a:ext cx="2373313" cy="1574800"/>
            <a:chOff x="428" y="2988"/>
            <a:chExt cx="1495" cy="992"/>
          </a:xfrm>
        </p:grpSpPr>
        <p:grpSp>
          <p:nvGrpSpPr>
            <p:cNvPr id="93219" name="Group 90">
              <a:extLst>
                <a:ext uri="{FF2B5EF4-FFF2-40B4-BE49-F238E27FC236}">
                  <a16:creationId xmlns:a16="http://schemas.microsoft.com/office/drawing/2014/main" id="{46CF3BBF-0D5E-7E4C-907E-EE299A37B3C3}"/>
                </a:ext>
              </a:extLst>
            </p:cNvPr>
            <p:cNvGrpSpPr>
              <a:grpSpLocks/>
            </p:cNvGrpSpPr>
            <p:nvPr/>
          </p:nvGrpSpPr>
          <p:grpSpPr bwMode="auto">
            <a:xfrm>
              <a:off x="541" y="3042"/>
              <a:ext cx="1382" cy="938"/>
              <a:chOff x="2434" y="-10"/>
              <a:chExt cx="1382" cy="938"/>
            </a:xfrm>
          </p:grpSpPr>
          <p:sp>
            <p:nvSpPr>
              <p:cNvPr id="92197" name="Rectangle 91">
                <a:extLst>
                  <a:ext uri="{FF2B5EF4-FFF2-40B4-BE49-F238E27FC236}">
                    <a16:creationId xmlns:a16="http://schemas.microsoft.com/office/drawing/2014/main" id="{6B883B8D-FE30-034D-B90D-C0966FEAF610}"/>
                  </a:ext>
                </a:extLst>
              </p:cNvPr>
              <p:cNvSpPr>
                <a:spLocks noChangeArrowheads="1"/>
              </p:cNvSpPr>
              <p:nvPr/>
            </p:nvSpPr>
            <p:spPr bwMode="auto">
              <a:xfrm>
                <a:off x="2710" y="192"/>
                <a:ext cx="520"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800"/>
                  </a:lnSpc>
                  <a:defRPr/>
                </a:pPr>
                <a:r>
                  <a:rPr lang="en-US" altLang="ko-KR" sz="1400">
                    <a:solidFill>
                      <a:srgbClr val="000000"/>
                    </a:solidFill>
                    <a:latin typeface="Tahoma" charset="0"/>
                    <a:ea typeface="굴림" charset="-127"/>
                  </a:rPr>
                  <a:t>0	1</a:t>
                </a:r>
              </a:p>
              <a:p>
                <a:pPr>
                  <a:lnSpc>
                    <a:spcPts val="1800"/>
                  </a:lnSpc>
                  <a:spcBef>
                    <a:spcPts val="1800"/>
                  </a:spcBef>
                  <a:defRPr/>
                </a:pPr>
                <a:r>
                  <a:rPr lang="en-US" altLang="ko-KR" sz="1400">
                    <a:solidFill>
                      <a:srgbClr val="000000"/>
                    </a:solidFill>
                    <a:latin typeface="Tahoma" charset="0"/>
                    <a:ea typeface="굴림" charset="-127"/>
                  </a:rPr>
                  <a:t>1	0</a:t>
                </a:r>
              </a:p>
            </p:txBody>
          </p:sp>
          <p:sp>
            <p:nvSpPr>
              <p:cNvPr id="92198" name="Rectangle 92">
                <a:extLst>
                  <a:ext uri="{FF2B5EF4-FFF2-40B4-BE49-F238E27FC236}">
                    <a16:creationId xmlns:a16="http://schemas.microsoft.com/office/drawing/2014/main" id="{A363CFEF-9AA7-A14D-8996-BE3CC7FF8153}"/>
                  </a:ext>
                </a:extLst>
              </p:cNvPr>
              <p:cNvSpPr>
                <a:spLocks noChangeArrowheads="1"/>
              </p:cNvSpPr>
              <p:nvPr/>
            </p:nvSpPr>
            <p:spPr bwMode="auto">
              <a:xfrm>
                <a:off x="3296" y="192"/>
                <a:ext cx="520"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800"/>
                  </a:lnSpc>
                  <a:defRPr/>
                </a:pPr>
                <a:r>
                  <a:rPr lang="en-US" altLang="ko-KR" sz="1400">
                    <a:solidFill>
                      <a:srgbClr val="000000"/>
                    </a:solidFill>
                    <a:latin typeface="Tahoma" charset="0"/>
                    <a:ea typeface="굴림" charset="-127"/>
                  </a:rPr>
                  <a:t>1	0</a:t>
                </a:r>
              </a:p>
              <a:p>
                <a:pPr>
                  <a:lnSpc>
                    <a:spcPts val="1800"/>
                  </a:lnSpc>
                  <a:spcBef>
                    <a:spcPts val="1800"/>
                  </a:spcBef>
                  <a:defRPr/>
                </a:pPr>
                <a:r>
                  <a:rPr lang="en-US" altLang="ko-KR" sz="1400">
                    <a:solidFill>
                      <a:srgbClr val="000000"/>
                    </a:solidFill>
                    <a:latin typeface="Tahoma" charset="0"/>
                    <a:ea typeface="굴림" charset="-127"/>
                  </a:rPr>
                  <a:t>0	1</a:t>
                </a:r>
              </a:p>
            </p:txBody>
          </p:sp>
          <p:sp>
            <p:nvSpPr>
              <p:cNvPr id="92199" name="Rectangle 93">
                <a:extLst>
                  <a:ext uri="{FF2B5EF4-FFF2-40B4-BE49-F238E27FC236}">
                    <a16:creationId xmlns:a16="http://schemas.microsoft.com/office/drawing/2014/main" id="{4965AE71-AA18-B74F-ABF0-8CCFD4912C3B}"/>
                  </a:ext>
                </a:extLst>
              </p:cNvPr>
              <p:cNvSpPr>
                <a:spLocks noChangeArrowheads="1"/>
              </p:cNvSpPr>
              <p:nvPr/>
            </p:nvSpPr>
            <p:spPr bwMode="auto">
              <a:xfrm>
                <a:off x="3186" y="144"/>
                <a:ext cx="576" cy="57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solidFill>
                    <a:srgbClr val="000000"/>
                  </a:solidFill>
                  <a:latin typeface="Times New Roman" charset="0"/>
                  <a:ea typeface="굴림" charset="-127"/>
                </a:endParaRPr>
              </a:p>
            </p:txBody>
          </p:sp>
          <p:sp>
            <p:nvSpPr>
              <p:cNvPr id="92200" name="Line 94">
                <a:extLst>
                  <a:ext uri="{FF2B5EF4-FFF2-40B4-BE49-F238E27FC236}">
                    <a16:creationId xmlns:a16="http://schemas.microsoft.com/office/drawing/2014/main" id="{7F70A2B0-0FE1-834A-8A39-6503FFD0E125}"/>
                  </a:ext>
                </a:extLst>
              </p:cNvPr>
              <p:cNvSpPr>
                <a:spLocks noChangeShapeType="1"/>
              </p:cNvSpPr>
              <p:nvPr/>
            </p:nvSpPr>
            <p:spPr bwMode="auto">
              <a:xfrm>
                <a:off x="3468" y="146"/>
                <a:ext cx="0" cy="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2201" name="Line 95">
                <a:extLst>
                  <a:ext uri="{FF2B5EF4-FFF2-40B4-BE49-F238E27FC236}">
                    <a16:creationId xmlns:a16="http://schemas.microsoft.com/office/drawing/2014/main" id="{DBB371BD-6FAA-DB42-9583-007823F4FF4F}"/>
                  </a:ext>
                </a:extLst>
              </p:cNvPr>
              <p:cNvSpPr>
                <a:spLocks noChangeShapeType="1"/>
              </p:cNvSpPr>
              <p:nvPr/>
            </p:nvSpPr>
            <p:spPr bwMode="auto">
              <a:xfrm flipH="1">
                <a:off x="3180" y="428"/>
                <a:ext cx="5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2202" name="Line 96">
                <a:extLst>
                  <a:ext uri="{FF2B5EF4-FFF2-40B4-BE49-F238E27FC236}">
                    <a16:creationId xmlns:a16="http://schemas.microsoft.com/office/drawing/2014/main" id="{C1ACC91D-3673-B646-BB30-93121A49376B}"/>
                  </a:ext>
                </a:extLst>
              </p:cNvPr>
              <p:cNvSpPr>
                <a:spLocks noChangeShapeType="1"/>
              </p:cNvSpPr>
              <p:nvPr/>
            </p:nvSpPr>
            <p:spPr bwMode="auto">
              <a:xfrm>
                <a:off x="3186" y="144"/>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2203" name="Line 97">
                <a:extLst>
                  <a:ext uri="{FF2B5EF4-FFF2-40B4-BE49-F238E27FC236}">
                    <a16:creationId xmlns:a16="http://schemas.microsoft.com/office/drawing/2014/main" id="{64594316-DE0B-C34A-937F-52445141AD52}"/>
                  </a:ext>
                </a:extLst>
              </p:cNvPr>
              <p:cNvSpPr>
                <a:spLocks noChangeShapeType="1"/>
              </p:cNvSpPr>
              <p:nvPr/>
            </p:nvSpPr>
            <p:spPr bwMode="auto">
              <a:xfrm>
                <a:off x="2892" y="720"/>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2204" name="Line 98">
                <a:extLst>
                  <a:ext uri="{FF2B5EF4-FFF2-40B4-BE49-F238E27FC236}">
                    <a16:creationId xmlns:a16="http://schemas.microsoft.com/office/drawing/2014/main" id="{973666DD-CE3C-F245-916E-F5F4FFD5BF0D}"/>
                  </a:ext>
                </a:extLst>
              </p:cNvPr>
              <p:cNvSpPr>
                <a:spLocks noChangeShapeType="1"/>
              </p:cNvSpPr>
              <p:nvPr/>
            </p:nvSpPr>
            <p:spPr bwMode="auto">
              <a:xfrm flipH="1">
                <a:off x="2610" y="432"/>
                <a:ext cx="0" cy="2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2205" name="Rectangle 99">
                <a:extLst>
                  <a:ext uri="{FF2B5EF4-FFF2-40B4-BE49-F238E27FC236}">
                    <a16:creationId xmlns:a16="http://schemas.microsoft.com/office/drawing/2014/main" id="{5FAAA616-BA3E-6F43-9F4E-EEFF2965F662}"/>
                  </a:ext>
                </a:extLst>
              </p:cNvPr>
              <p:cNvSpPr>
                <a:spLocks noChangeArrowheads="1"/>
              </p:cNvSpPr>
              <p:nvPr/>
            </p:nvSpPr>
            <p:spPr bwMode="auto">
              <a:xfrm>
                <a:off x="2434" y="502"/>
                <a:ext cx="368"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600"/>
                  </a:lnSpc>
                  <a:defRPr/>
                </a:pPr>
                <a:r>
                  <a:rPr lang="en-US" altLang="ko-KR" sz="1600">
                    <a:solidFill>
                      <a:srgbClr val="000000"/>
                    </a:solidFill>
                    <a:latin typeface="Tahoma" charset="0"/>
                    <a:ea typeface="굴림" charset="-127"/>
                  </a:rPr>
                  <a:t>C1</a:t>
                </a:r>
              </a:p>
            </p:txBody>
          </p:sp>
          <p:sp>
            <p:nvSpPr>
              <p:cNvPr id="92206" name="Rectangle 100">
                <a:extLst>
                  <a:ext uri="{FF2B5EF4-FFF2-40B4-BE49-F238E27FC236}">
                    <a16:creationId xmlns:a16="http://schemas.microsoft.com/office/drawing/2014/main" id="{BC85CC21-5044-1F41-A8DF-81D5D6E47CB0}"/>
                  </a:ext>
                </a:extLst>
              </p:cNvPr>
              <p:cNvSpPr>
                <a:spLocks noChangeArrowheads="1"/>
              </p:cNvSpPr>
              <p:nvPr/>
            </p:nvSpPr>
            <p:spPr bwMode="auto">
              <a:xfrm>
                <a:off x="3148" y="720"/>
                <a:ext cx="368"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600"/>
                  </a:lnSpc>
                  <a:defRPr/>
                </a:pPr>
                <a:r>
                  <a:rPr lang="en-US" altLang="ko-KR" sz="1600">
                    <a:solidFill>
                      <a:srgbClr val="000000"/>
                    </a:solidFill>
                    <a:latin typeface="Tahoma" charset="0"/>
                    <a:ea typeface="굴림" charset="-127"/>
                  </a:rPr>
                  <a:t>C2</a:t>
                </a:r>
              </a:p>
            </p:txBody>
          </p:sp>
          <p:sp>
            <p:nvSpPr>
              <p:cNvPr id="92207" name="Rectangle 101">
                <a:extLst>
                  <a:ext uri="{FF2B5EF4-FFF2-40B4-BE49-F238E27FC236}">
                    <a16:creationId xmlns:a16="http://schemas.microsoft.com/office/drawing/2014/main" id="{C3E26EEF-B55F-F94C-B710-A0BAD37DB690}"/>
                  </a:ext>
                </a:extLst>
              </p:cNvPr>
              <p:cNvSpPr>
                <a:spLocks noChangeArrowheads="1"/>
              </p:cNvSpPr>
              <p:nvPr/>
            </p:nvSpPr>
            <p:spPr bwMode="auto">
              <a:xfrm>
                <a:off x="3442" y="-10"/>
                <a:ext cx="368"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600"/>
                  </a:lnSpc>
                  <a:defRPr/>
                </a:pPr>
                <a:r>
                  <a:rPr lang="en-US" altLang="ko-KR" sz="1600">
                    <a:solidFill>
                      <a:srgbClr val="000000"/>
                    </a:solidFill>
                    <a:latin typeface="Tahoma" charset="0"/>
                    <a:ea typeface="굴림" charset="-127"/>
                  </a:rPr>
                  <a:t>C3</a:t>
                </a:r>
              </a:p>
            </p:txBody>
          </p:sp>
          <p:sp>
            <p:nvSpPr>
              <p:cNvPr id="92208" name="Rectangle 102">
                <a:extLst>
                  <a:ext uri="{FF2B5EF4-FFF2-40B4-BE49-F238E27FC236}">
                    <a16:creationId xmlns:a16="http://schemas.microsoft.com/office/drawing/2014/main" id="{C53C4DD5-A270-FF45-A566-752C25D66A71}"/>
                  </a:ext>
                </a:extLst>
              </p:cNvPr>
              <p:cNvSpPr>
                <a:spLocks noChangeArrowheads="1"/>
              </p:cNvSpPr>
              <p:nvPr/>
            </p:nvSpPr>
            <p:spPr bwMode="auto">
              <a:xfrm>
                <a:off x="2610" y="144"/>
                <a:ext cx="576" cy="57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solidFill>
                    <a:srgbClr val="000000"/>
                  </a:solidFill>
                  <a:latin typeface="Times New Roman" charset="0"/>
                  <a:ea typeface="굴림" charset="-127"/>
                </a:endParaRPr>
              </a:p>
            </p:txBody>
          </p:sp>
          <p:sp>
            <p:nvSpPr>
              <p:cNvPr id="92209" name="Line 103">
                <a:extLst>
                  <a:ext uri="{FF2B5EF4-FFF2-40B4-BE49-F238E27FC236}">
                    <a16:creationId xmlns:a16="http://schemas.microsoft.com/office/drawing/2014/main" id="{6F8DF661-9C41-FE45-B2CD-00ECE2C8C2A7}"/>
                  </a:ext>
                </a:extLst>
              </p:cNvPr>
              <p:cNvSpPr>
                <a:spLocks noChangeShapeType="1"/>
              </p:cNvSpPr>
              <p:nvPr/>
            </p:nvSpPr>
            <p:spPr bwMode="auto">
              <a:xfrm>
                <a:off x="2892" y="146"/>
                <a:ext cx="0" cy="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2210" name="Line 104">
                <a:extLst>
                  <a:ext uri="{FF2B5EF4-FFF2-40B4-BE49-F238E27FC236}">
                    <a16:creationId xmlns:a16="http://schemas.microsoft.com/office/drawing/2014/main" id="{52C43A39-B61D-0640-8F7D-4C8DE6A735F6}"/>
                  </a:ext>
                </a:extLst>
              </p:cNvPr>
              <p:cNvSpPr>
                <a:spLocks noChangeShapeType="1"/>
              </p:cNvSpPr>
              <p:nvPr/>
            </p:nvSpPr>
            <p:spPr bwMode="auto">
              <a:xfrm flipH="1">
                <a:off x="2604" y="428"/>
                <a:ext cx="5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grpSp>
        <p:sp>
          <p:nvSpPr>
            <p:cNvPr id="92196" name="Text Box 105">
              <a:extLst>
                <a:ext uri="{FF2B5EF4-FFF2-40B4-BE49-F238E27FC236}">
                  <a16:creationId xmlns:a16="http://schemas.microsoft.com/office/drawing/2014/main" id="{79AEF5D5-D819-544C-A475-F65993B31772}"/>
                </a:ext>
              </a:extLst>
            </p:cNvPr>
            <p:cNvSpPr txBox="1">
              <a:spLocks noChangeArrowheads="1"/>
            </p:cNvSpPr>
            <p:nvPr/>
          </p:nvSpPr>
          <p:spPr bwMode="auto">
            <a:xfrm>
              <a:off x="428" y="2988"/>
              <a:ext cx="27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600">
                  <a:solidFill>
                    <a:srgbClr val="000000"/>
                  </a:solidFill>
                  <a:latin typeface="Tahoma" charset="0"/>
                  <a:ea typeface="굴림" charset="-127"/>
                </a:rPr>
                <a:t>N2</a:t>
              </a:r>
            </a:p>
          </p:txBody>
        </p:sp>
      </p:grpSp>
      <p:grpSp>
        <p:nvGrpSpPr>
          <p:cNvPr id="93195" name="Group 106">
            <a:extLst>
              <a:ext uri="{FF2B5EF4-FFF2-40B4-BE49-F238E27FC236}">
                <a16:creationId xmlns:a16="http://schemas.microsoft.com/office/drawing/2014/main" id="{53AF7E63-0583-0449-9BF3-78A71987C152}"/>
              </a:ext>
            </a:extLst>
          </p:cNvPr>
          <p:cNvGrpSpPr>
            <a:grpSpLocks/>
          </p:cNvGrpSpPr>
          <p:nvPr/>
        </p:nvGrpSpPr>
        <p:grpSpPr bwMode="auto">
          <a:xfrm>
            <a:off x="6323013" y="5194300"/>
            <a:ext cx="2373312" cy="1574800"/>
            <a:chOff x="428" y="2988"/>
            <a:chExt cx="1495" cy="992"/>
          </a:xfrm>
        </p:grpSpPr>
        <p:grpSp>
          <p:nvGrpSpPr>
            <p:cNvPr id="93203" name="Group 107">
              <a:extLst>
                <a:ext uri="{FF2B5EF4-FFF2-40B4-BE49-F238E27FC236}">
                  <a16:creationId xmlns:a16="http://schemas.microsoft.com/office/drawing/2014/main" id="{20E7E371-1B83-1540-AD97-D013FE534396}"/>
                </a:ext>
              </a:extLst>
            </p:cNvPr>
            <p:cNvGrpSpPr>
              <a:grpSpLocks/>
            </p:cNvGrpSpPr>
            <p:nvPr/>
          </p:nvGrpSpPr>
          <p:grpSpPr bwMode="auto">
            <a:xfrm>
              <a:off x="541" y="3042"/>
              <a:ext cx="1382" cy="938"/>
              <a:chOff x="2434" y="-10"/>
              <a:chExt cx="1382" cy="938"/>
            </a:xfrm>
          </p:grpSpPr>
          <p:sp>
            <p:nvSpPr>
              <p:cNvPr id="92181" name="Rectangle 108">
                <a:extLst>
                  <a:ext uri="{FF2B5EF4-FFF2-40B4-BE49-F238E27FC236}">
                    <a16:creationId xmlns:a16="http://schemas.microsoft.com/office/drawing/2014/main" id="{CF1BAAB5-6292-5E42-B868-8A1B3118F485}"/>
                  </a:ext>
                </a:extLst>
              </p:cNvPr>
              <p:cNvSpPr>
                <a:spLocks noChangeArrowheads="1"/>
              </p:cNvSpPr>
              <p:nvPr/>
            </p:nvSpPr>
            <p:spPr bwMode="auto">
              <a:xfrm>
                <a:off x="2710" y="192"/>
                <a:ext cx="520"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800"/>
                  </a:lnSpc>
                  <a:defRPr/>
                </a:pPr>
                <a:r>
                  <a:rPr lang="en-US" altLang="ko-KR" sz="1400">
                    <a:solidFill>
                      <a:srgbClr val="000000"/>
                    </a:solidFill>
                    <a:latin typeface="Tahoma" charset="0"/>
                    <a:ea typeface="굴림" charset="-127"/>
                  </a:rPr>
                  <a:t>1	1</a:t>
                </a:r>
              </a:p>
              <a:p>
                <a:pPr>
                  <a:lnSpc>
                    <a:spcPts val="1800"/>
                  </a:lnSpc>
                  <a:spcBef>
                    <a:spcPts val="1800"/>
                  </a:spcBef>
                  <a:defRPr/>
                </a:pPr>
                <a:r>
                  <a:rPr lang="en-US" altLang="ko-KR" sz="1400">
                    <a:solidFill>
                      <a:srgbClr val="000000"/>
                    </a:solidFill>
                    <a:latin typeface="Tahoma" charset="0"/>
                    <a:ea typeface="굴림" charset="-127"/>
                  </a:rPr>
                  <a:t>0	0</a:t>
                </a:r>
              </a:p>
            </p:txBody>
          </p:sp>
          <p:sp>
            <p:nvSpPr>
              <p:cNvPr id="92182" name="Rectangle 109">
                <a:extLst>
                  <a:ext uri="{FF2B5EF4-FFF2-40B4-BE49-F238E27FC236}">
                    <a16:creationId xmlns:a16="http://schemas.microsoft.com/office/drawing/2014/main" id="{E73BB277-AA3D-EC49-BE04-DF11040C88B1}"/>
                  </a:ext>
                </a:extLst>
              </p:cNvPr>
              <p:cNvSpPr>
                <a:spLocks noChangeArrowheads="1"/>
              </p:cNvSpPr>
              <p:nvPr/>
            </p:nvSpPr>
            <p:spPr bwMode="auto">
              <a:xfrm>
                <a:off x="3296" y="192"/>
                <a:ext cx="520"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800"/>
                  </a:lnSpc>
                  <a:defRPr/>
                </a:pPr>
                <a:r>
                  <a:rPr lang="en-US" altLang="ko-KR" sz="1400">
                    <a:solidFill>
                      <a:srgbClr val="000000"/>
                    </a:solidFill>
                    <a:latin typeface="Tahoma" charset="0"/>
                    <a:ea typeface="굴림" charset="-127"/>
                  </a:rPr>
                  <a:t>1	1</a:t>
                </a:r>
              </a:p>
              <a:p>
                <a:pPr>
                  <a:lnSpc>
                    <a:spcPts val="1800"/>
                  </a:lnSpc>
                  <a:spcBef>
                    <a:spcPts val="1800"/>
                  </a:spcBef>
                  <a:defRPr/>
                </a:pPr>
                <a:r>
                  <a:rPr lang="en-US" altLang="ko-KR" sz="1400">
                    <a:solidFill>
                      <a:srgbClr val="000000"/>
                    </a:solidFill>
                    <a:latin typeface="Tahoma" charset="0"/>
                    <a:ea typeface="굴림" charset="-127"/>
                  </a:rPr>
                  <a:t>0	0</a:t>
                </a:r>
              </a:p>
            </p:txBody>
          </p:sp>
          <p:sp>
            <p:nvSpPr>
              <p:cNvPr id="92183" name="Rectangle 110">
                <a:extLst>
                  <a:ext uri="{FF2B5EF4-FFF2-40B4-BE49-F238E27FC236}">
                    <a16:creationId xmlns:a16="http://schemas.microsoft.com/office/drawing/2014/main" id="{6F5EA56D-FAB7-B949-BE4D-B988841CD7A3}"/>
                  </a:ext>
                </a:extLst>
              </p:cNvPr>
              <p:cNvSpPr>
                <a:spLocks noChangeArrowheads="1"/>
              </p:cNvSpPr>
              <p:nvPr/>
            </p:nvSpPr>
            <p:spPr bwMode="auto">
              <a:xfrm>
                <a:off x="3186" y="144"/>
                <a:ext cx="576" cy="57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solidFill>
                    <a:srgbClr val="000000"/>
                  </a:solidFill>
                  <a:latin typeface="Times New Roman" charset="0"/>
                  <a:ea typeface="굴림" charset="-127"/>
                </a:endParaRPr>
              </a:p>
            </p:txBody>
          </p:sp>
          <p:sp>
            <p:nvSpPr>
              <p:cNvPr id="92184" name="Line 111">
                <a:extLst>
                  <a:ext uri="{FF2B5EF4-FFF2-40B4-BE49-F238E27FC236}">
                    <a16:creationId xmlns:a16="http://schemas.microsoft.com/office/drawing/2014/main" id="{BF5DBF7B-45F9-CB48-B5E8-AC8E4A21C416}"/>
                  </a:ext>
                </a:extLst>
              </p:cNvPr>
              <p:cNvSpPr>
                <a:spLocks noChangeShapeType="1"/>
              </p:cNvSpPr>
              <p:nvPr/>
            </p:nvSpPr>
            <p:spPr bwMode="auto">
              <a:xfrm>
                <a:off x="3468" y="146"/>
                <a:ext cx="0" cy="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2185" name="Line 112">
                <a:extLst>
                  <a:ext uri="{FF2B5EF4-FFF2-40B4-BE49-F238E27FC236}">
                    <a16:creationId xmlns:a16="http://schemas.microsoft.com/office/drawing/2014/main" id="{3EA75306-F7E4-1644-9ED9-BE843A003671}"/>
                  </a:ext>
                </a:extLst>
              </p:cNvPr>
              <p:cNvSpPr>
                <a:spLocks noChangeShapeType="1"/>
              </p:cNvSpPr>
              <p:nvPr/>
            </p:nvSpPr>
            <p:spPr bwMode="auto">
              <a:xfrm flipH="1">
                <a:off x="3180" y="428"/>
                <a:ext cx="5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2186" name="Line 113">
                <a:extLst>
                  <a:ext uri="{FF2B5EF4-FFF2-40B4-BE49-F238E27FC236}">
                    <a16:creationId xmlns:a16="http://schemas.microsoft.com/office/drawing/2014/main" id="{B1B4B115-1030-AE49-89D8-E5726040BA67}"/>
                  </a:ext>
                </a:extLst>
              </p:cNvPr>
              <p:cNvSpPr>
                <a:spLocks noChangeShapeType="1"/>
              </p:cNvSpPr>
              <p:nvPr/>
            </p:nvSpPr>
            <p:spPr bwMode="auto">
              <a:xfrm>
                <a:off x="3186" y="144"/>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2187" name="Line 114">
                <a:extLst>
                  <a:ext uri="{FF2B5EF4-FFF2-40B4-BE49-F238E27FC236}">
                    <a16:creationId xmlns:a16="http://schemas.microsoft.com/office/drawing/2014/main" id="{B6AF2564-4258-F743-957D-F78CEADD4A47}"/>
                  </a:ext>
                </a:extLst>
              </p:cNvPr>
              <p:cNvSpPr>
                <a:spLocks noChangeShapeType="1"/>
              </p:cNvSpPr>
              <p:nvPr/>
            </p:nvSpPr>
            <p:spPr bwMode="auto">
              <a:xfrm>
                <a:off x="2892" y="720"/>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2188" name="Line 115">
                <a:extLst>
                  <a:ext uri="{FF2B5EF4-FFF2-40B4-BE49-F238E27FC236}">
                    <a16:creationId xmlns:a16="http://schemas.microsoft.com/office/drawing/2014/main" id="{27E4A902-B4A3-8C46-8D4D-1BEB67A0F140}"/>
                  </a:ext>
                </a:extLst>
              </p:cNvPr>
              <p:cNvSpPr>
                <a:spLocks noChangeShapeType="1"/>
              </p:cNvSpPr>
              <p:nvPr/>
            </p:nvSpPr>
            <p:spPr bwMode="auto">
              <a:xfrm flipH="1">
                <a:off x="2610" y="432"/>
                <a:ext cx="0" cy="2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2189" name="Rectangle 116">
                <a:extLst>
                  <a:ext uri="{FF2B5EF4-FFF2-40B4-BE49-F238E27FC236}">
                    <a16:creationId xmlns:a16="http://schemas.microsoft.com/office/drawing/2014/main" id="{10F263C5-9194-ED40-B069-C5E6B583CEF7}"/>
                  </a:ext>
                </a:extLst>
              </p:cNvPr>
              <p:cNvSpPr>
                <a:spLocks noChangeArrowheads="1"/>
              </p:cNvSpPr>
              <p:nvPr/>
            </p:nvSpPr>
            <p:spPr bwMode="auto">
              <a:xfrm>
                <a:off x="2434" y="502"/>
                <a:ext cx="368"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600"/>
                  </a:lnSpc>
                  <a:defRPr/>
                </a:pPr>
                <a:r>
                  <a:rPr lang="en-US" altLang="ko-KR" sz="1600">
                    <a:solidFill>
                      <a:srgbClr val="000000"/>
                    </a:solidFill>
                    <a:latin typeface="Tahoma" charset="0"/>
                    <a:ea typeface="굴림" charset="-127"/>
                  </a:rPr>
                  <a:t>C1</a:t>
                </a:r>
              </a:p>
            </p:txBody>
          </p:sp>
          <p:sp>
            <p:nvSpPr>
              <p:cNvPr id="92190" name="Rectangle 117">
                <a:extLst>
                  <a:ext uri="{FF2B5EF4-FFF2-40B4-BE49-F238E27FC236}">
                    <a16:creationId xmlns:a16="http://schemas.microsoft.com/office/drawing/2014/main" id="{44A55F40-8EB2-9441-BE25-AC67F29CE051}"/>
                  </a:ext>
                </a:extLst>
              </p:cNvPr>
              <p:cNvSpPr>
                <a:spLocks noChangeArrowheads="1"/>
              </p:cNvSpPr>
              <p:nvPr/>
            </p:nvSpPr>
            <p:spPr bwMode="auto">
              <a:xfrm>
                <a:off x="3148" y="720"/>
                <a:ext cx="368"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600"/>
                  </a:lnSpc>
                  <a:defRPr/>
                </a:pPr>
                <a:r>
                  <a:rPr lang="en-US" altLang="ko-KR" sz="1600">
                    <a:solidFill>
                      <a:srgbClr val="000000"/>
                    </a:solidFill>
                    <a:latin typeface="Tahoma" charset="0"/>
                    <a:ea typeface="굴림" charset="-127"/>
                  </a:rPr>
                  <a:t>C2</a:t>
                </a:r>
              </a:p>
            </p:txBody>
          </p:sp>
          <p:sp>
            <p:nvSpPr>
              <p:cNvPr id="92191" name="Rectangle 118">
                <a:extLst>
                  <a:ext uri="{FF2B5EF4-FFF2-40B4-BE49-F238E27FC236}">
                    <a16:creationId xmlns:a16="http://schemas.microsoft.com/office/drawing/2014/main" id="{CAB06A74-73B0-E444-8E13-F8166D21E9F8}"/>
                  </a:ext>
                </a:extLst>
              </p:cNvPr>
              <p:cNvSpPr>
                <a:spLocks noChangeArrowheads="1"/>
              </p:cNvSpPr>
              <p:nvPr/>
            </p:nvSpPr>
            <p:spPr bwMode="auto">
              <a:xfrm>
                <a:off x="3442" y="-10"/>
                <a:ext cx="368"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600"/>
                  </a:lnSpc>
                  <a:defRPr/>
                </a:pPr>
                <a:r>
                  <a:rPr lang="en-US" altLang="ko-KR" sz="1600">
                    <a:solidFill>
                      <a:srgbClr val="000000"/>
                    </a:solidFill>
                    <a:latin typeface="Tahoma" charset="0"/>
                    <a:ea typeface="굴림" charset="-127"/>
                  </a:rPr>
                  <a:t>C3</a:t>
                </a:r>
              </a:p>
            </p:txBody>
          </p:sp>
          <p:sp>
            <p:nvSpPr>
              <p:cNvPr id="92192" name="Rectangle 119">
                <a:extLst>
                  <a:ext uri="{FF2B5EF4-FFF2-40B4-BE49-F238E27FC236}">
                    <a16:creationId xmlns:a16="http://schemas.microsoft.com/office/drawing/2014/main" id="{3677BEF4-DCCB-F240-B3A9-2F35EAD8F408}"/>
                  </a:ext>
                </a:extLst>
              </p:cNvPr>
              <p:cNvSpPr>
                <a:spLocks noChangeArrowheads="1"/>
              </p:cNvSpPr>
              <p:nvPr/>
            </p:nvSpPr>
            <p:spPr bwMode="auto">
              <a:xfrm>
                <a:off x="2610" y="144"/>
                <a:ext cx="576" cy="57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solidFill>
                    <a:srgbClr val="000000"/>
                  </a:solidFill>
                  <a:latin typeface="Times New Roman" charset="0"/>
                  <a:ea typeface="굴림" charset="-127"/>
                </a:endParaRPr>
              </a:p>
            </p:txBody>
          </p:sp>
          <p:sp>
            <p:nvSpPr>
              <p:cNvPr id="92193" name="Line 120">
                <a:extLst>
                  <a:ext uri="{FF2B5EF4-FFF2-40B4-BE49-F238E27FC236}">
                    <a16:creationId xmlns:a16="http://schemas.microsoft.com/office/drawing/2014/main" id="{DB8F96AF-C0C5-5741-933E-DF3BF308A2DE}"/>
                  </a:ext>
                </a:extLst>
              </p:cNvPr>
              <p:cNvSpPr>
                <a:spLocks noChangeShapeType="1"/>
              </p:cNvSpPr>
              <p:nvPr/>
            </p:nvSpPr>
            <p:spPr bwMode="auto">
              <a:xfrm>
                <a:off x="2892" y="146"/>
                <a:ext cx="0" cy="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2194" name="Line 121">
                <a:extLst>
                  <a:ext uri="{FF2B5EF4-FFF2-40B4-BE49-F238E27FC236}">
                    <a16:creationId xmlns:a16="http://schemas.microsoft.com/office/drawing/2014/main" id="{45B95336-C2B0-5E4C-8D8B-4C21CC9E9BA8}"/>
                  </a:ext>
                </a:extLst>
              </p:cNvPr>
              <p:cNvSpPr>
                <a:spLocks noChangeShapeType="1"/>
              </p:cNvSpPr>
              <p:nvPr/>
            </p:nvSpPr>
            <p:spPr bwMode="auto">
              <a:xfrm flipH="1">
                <a:off x="2604" y="428"/>
                <a:ext cx="5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grpSp>
        <p:sp>
          <p:nvSpPr>
            <p:cNvPr id="92180" name="Text Box 122">
              <a:extLst>
                <a:ext uri="{FF2B5EF4-FFF2-40B4-BE49-F238E27FC236}">
                  <a16:creationId xmlns:a16="http://schemas.microsoft.com/office/drawing/2014/main" id="{D6DE1705-3FB9-B042-B652-875D8EA0319E}"/>
                </a:ext>
              </a:extLst>
            </p:cNvPr>
            <p:cNvSpPr txBox="1">
              <a:spLocks noChangeArrowheads="1"/>
            </p:cNvSpPr>
            <p:nvPr/>
          </p:nvSpPr>
          <p:spPr bwMode="auto">
            <a:xfrm>
              <a:off x="428" y="2988"/>
              <a:ext cx="27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600">
                  <a:solidFill>
                    <a:srgbClr val="000000"/>
                  </a:solidFill>
                  <a:latin typeface="Tahoma" charset="0"/>
                  <a:ea typeface="굴림" charset="-127"/>
                </a:rPr>
                <a:t>N1</a:t>
              </a:r>
            </a:p>
          </p:txBody>
        </p:sp>
      </p:grpSp>
      <p:sp>
        <p:nvSpPr>
          <p:cNvPr id="92172" name="AutoShape 123">
            <a:extLst>
              <a:ext uri="{FF2B5EF4-FFF2-40B4-BE49-F238E27FC236}">
                <a16:creationId xmlns:a16="http://schemas.microsoft.com/office/drawing/2014/main" id="{63477FF5-081C-5C44-AA67-B74CAD1205A6}"/>
              </a:ext>
            </a:extLst>
          </p:cNvPr>
          <p:cNvSpPr>
            <a:spLocks noChangeArrowheads="1"/>
          </p:cNvSpPr>
          <p:nvPr/>
        </p:nvSpPr>
        <p:spPr bwMode="auto">
          <a:xfrm>
            <a:off x="2019300" y="5551488"/>
            <a:ext cx="822325" cy="377825"/>
          </a:xfrm>
          <a:prstGeom prst="roundRect">
            <a:avLst>
              <a:gd name="adj" fmla="val 16667"/>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solidFill>
                <a:srgbClr val="000000"/>
              </a:solidFill>
              <a:latin typeface="Times New Roman" charset="0"/>
              <a:ea typeface="굴림" charset="-127"/>
            </a:endParaRPr>
          </a:p>
        </p:txBody>
      </p:sp>
      <p:sp>
        <p:nvSpPr>
          <p:cNvPr id="92173" name="AutoShape 124">
            <a:extLst>
              <a:ext uri="{FF2B5EF4-FFF2-40B4-BE49-F238E27FC236}">
                <a16:creationId xmlns:a16="http://schemas.microsoft.com/office/drawing/2014/main" id="{B3AEF452-7624-744D-BDFF-4F6F55944279}"/>
              </a:ext>
            </a:extLst>
          </p:cNvPr>
          <p:cNvSpPr>
            <a:spLocks noChangeArrowheads="1"/>
          </p:cNvSpPr>
          <p:nvPr/>
        </p:nvSpPr>
        <p:spPr bwMode="auto">
          <a:xfrm>
            <a:off x="2463800" y="5600700"/>
            <a:ext cx="328613" cy="771525"/>
          </a:xfrm>
          <a:prstGeom prst="roundRect">
            <a:avLst>
              <a:gd name="adj" fmla="val 16667"/>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solidFill>
                <a:srgbClr val="000000"/>
              </a:solidFill>
              <a:latin typeface="Times New Roman" charset="0"/>
              <a:ea typeface="굴림" charset="-127"/>
            </a:endParaRPr>
          </a:p>
        </p:txBody>
      </p:sp>
      <p:sp>
        <p:nvSpPr>
          <p:cNvPr id="92174" name="AutoShape 125">
            <a:extLst>
              <a:ext uri="{FF2B5EF4-FFF2-40B4-BE49-F238E27FC236}">
                <a16:creationId xmlns:a16="http://schemas.microsoft.com/office/drawing/2014/main" id="{E51FD6F6-E3D0-9B4D-82B4-0B2C9F35F3F1}"/>
              </a:ext>
            </a:extLst>
          </p:cNvPr>
          <p:cNvSpPr>
            <a:spLocks noChangeArrowheads="1"/>
          </p:cNvSpPr>
          <p:nvPr/>
        </p:nvSpPr>
        <p:spPr bwMode="auto">
          <a:xfrm>
            <a:off x="1576388" y="6043613"/>
            <a:ext cx="328612" cy="328612"/>
          </a:xfrm>
          <a:prstGeom prst="roundRect">
            <a:avLst>
              <a:gd name="adj" fmla="val 16667"/>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solidFill>
                <a:srgbClr val="000000"/>
              </a:solidFill>
              <a:latin typeface="Times New Roman" charset="0"/>
              <a:ea typeface="굴림" charset="-127"/>
            </a:endParaRPr>
          </a:p>
        </p:txBody>
      </p:sp>
      <p:sp>
        <p:nvSpPr>
          <p:cNvPr id="92175" name="AutoShape 126">
            <a:extLst>
              <a:ext uri="{FF2B5EF4-FFF2-40B4-BE49-F238E27FC236}">
                <a16:creationId xmlns:a16="http://schemas.microsoft.com/office/drawing/2014/main" id="{9DF44613-F0C7-C148-809B-1A5571EC2D6E}"/>
              </a:ext>
            </a:extLst>
          </p:cNvPr>
          <p:cNvSpPr>
            <a:spLocks noChangeArrowheads="1"/>
          </p:cNvSpPr>
          <p:nvPr/>
        </p:nvSpPr>
        <p:spPr bwMode="auto">
          <a:xfrm>
            <a:off x="4418013" y="5567363"/>
            <a:ext cx="820737" cy="361950"/>
          </a:xfrm>
          <a:prstGeom prst="roundRect">
            <a:avLst>
              <a:gd name="adj" fmla="val 16667"/>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solidFill>
                <a:srgbClr val="000000"/>
              </a:solidFill>
              <a:latin typeface="Times New Roman" charset="0"/>
              <a:ea typeface="굴림" charset="-127"/>
            </a:endParaRPr>
          </a:p>
        </p:txBody>
      </p:sp>
      <p:sp>
        <p:nvSpPr>
          <p:cNvPr id="92176" name="AutoShape 127">
            <a:extLst>
              <a:ext uri="{FF2B5EF4-FFF2-40B4-BE49-F238E27FC236}">
                <a16:creationId xmlns:a16="http://schemas.microsoft.com/office/drawing/2014/main" id="{FE5EAA11-E8FC-2E44-90C7-5FF21DCB66D9}"/>
              </a:ext>
            </a:extLst>
          </p:cNvPr>
          <p:cNvSpPr>
            <a:spLocks noChangeArrowheads="1"/>
          </p:cNvSpPr>
          <p:nvPr/>
        </p:nvSpPr>
        <p:spPr bwMode="auto">
          <a:xfrm>
            <a:off x="6848475" y="5567363"/>
            <a:ext cx="1692275" cy="344487"/>
          </a:xfrm>
          <a:prstGeom prst="roundRect">
            <a:avLst>
              <a:gd name="adj" fmla="val 16667"/>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solidFill>
                <a:srgbClr val="000000"/>
              </a:solidFill>
              <a:latin typeface="Times New Roman" charset="0"/>
              <a:ea typeface="굴림" charset="-127"/>
            </a:endParaRPr>
          </a:p>
        </p:txBody>
      </p:sp>
      <p:sp>
        <p:nvSpPr>
          <p:cNvPr id="92177" name="AutoShape 128">
            <a:extLst>
              <a:ext uri="{FF2B5EF4-FFF2-40B4-BE49-F238E27FC236}">
                <a16:creationId xmlns:a16="http://schemas.microsoft.com/office/drawing/2014/main" id="{D0B34100-A8D5-1F49-8268-677E8750A041}"/>
              </a:ext>
            </a:extLst>
          </p:cNvPr>
          <p:cNvSpPr>
            <a:spLocks/>
          </p:cNvSpPr>
          <p:nvPr/>
        </p:nvSpPr>
        <p:spPr bwMode="auto">
          <a:xfrm>
            <a:off x="5337175" y="6043613"/>
            <a:ext cx="476250" cy="328612"/>
          </a:xfrm>
          <a:prstGeom prst="leftBracket">
            <a:avLst>
              <a:gd name="adj" fmla="val 8333"/>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solidFill>
                <a:srgbClr val="000000"/>
              </a:solidFill>
              <a:latin typeface="Times New Roman" charset="0"/>
              <a:ea typeface="굴림" charset="-127"/>
            </a:endParaRPr>
          </a:p>
        </p:txBody>
      </p:sp>
      <p:sp>
        <p:nvSpPr>
          <p:cNvPr id="92178" name="AutoShape 129">
            <a:extLst>
              <a:ext uri="{FF2B5EF4-FFF2-40B4-BE49-F238E27FC236}">
                <a16:creationId xmlns:a16="http://schemas.microsoft.com/office/drawing/2014/main" id="{FAAE8CF4-5FAA-FF4A-82D9-5B70DB2CE1F6}"/>
              </a:ext>
            </a:extLst>
          </p:cNvPr>
          <p:cNvSpPr>
            <a:spLocks/>
          </p:cNvSpPr>
          <p:nvPr/>
        </p:nvSpPr>
        <p:spPr bwMode="auto">
          <a:xfrm flipH="1">
            <a:off x="3846513" y="6048375"/>
            <a:ext cx="476250" cy="328613"/>
          </a:xfrm>
          <a:prstGeom prst="leftBracket">
            <a:avLst>
              <a:gd name="adj" fmla="val 8333"/>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solidFill>
                <a:srgbClr val="000000"/>
              </a:solidFill>
              <a:latin typeface="Times New Roman" charset="0"/>
              <a:ea typeface="굴림" charset="-127"/>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B5C2FD01-8D3A-4D44-AE2E-C41AA4CD0289}"/>
                  </a:ext>
                </a:extLst>
              </p14:cNvPr>
              <p14:cNvContentPartPr/>
              <p14:nvPr/>
            </p14:nvContentPartPr>
            <p14:xfrm>
              <a:off x="1622160" y="405720"/>
              <a:ext cx="7465680" cy="4505400"/>
            </p14:xfrm>
          </p:contentPart>
        </mc:Choice>
        <mc:Fallback>
          <p:pic>
            <p:nvPicPr>
              <p:cNvPr id="2" name="Ink 1">
                <a:extLst>
                  <a:ext uri="{FF2B5EF4-FFF2-40B4-BE49-F238E27FC236}">
                    <a16:creationId xmlns:a16="http://schemas.microsoft.com/office/drawing/2014/main" id="{B5C2FD01-8D3A-4D44-AE2E-C41AA4CD0289}"/>
                  </a:ext>
                </a:extLst>
              </p:cNvPr>
              <p:cNvPicPr/>
              <p:nvPr/>
            </p:nvPicPr>
            <p:blipFill>
              <a:blip r:embed="rId4"/>
              <a:stretch>
                <a:fillRect/>
              </a:stretch>
            </p:blipFill>
            <p:spPr>
              <a:xfrm>
                <a:off x="1612800" y="396360"/>
                <a:ext cx="7484400" cy="4524120"/>
              </a:xfrm>
              <a:prstGeom prst="rect">
                <a:avLst/>
              </a:prstGeom>
            </p:spPr>
          </p:pic>
        </mc:Fallback>
      </mc:AlternateContent>
    </p:spTree>
    <p:extLst>
      <p:ext uri="{BB962C8B-B14F-4D97-AF65-F5344CB8AC3E}">
        <p14:creationId xmlns:p14="http://schemas.microsoft.com/office/powerpoint/2010/main" val="3470977388"/>
      </p:ext>
    </p:extLst>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0">
            <a:extLst>
              <a:ext uri="{FF2B5EF4-FFF2-40B4-BE49-F238E27FC236}">
                <a16:creationId xmlns:a16="http://schemas.microsoft.com/office/drawing/2014/main" id="{05070BD8-4686-444E-AF07-DF048AD70EC2}"/>
              </a:ext>
            </a:extLst>
          </p:cNvPr>
          <p:cNvSpPr>
            <a:spLocks noGrp="1" noChangeArrowheads="1"/>
          </p:cNvSpPr>
          <p:nvPr>
            <p:ph type="body" idx="1"/>
          </p:nvPr>
        </p:nvSpPr>
        <p:spPr>
          <a:xfrm>
            <a:off x="463550" y="1525588"/>
            <a:ext cx="8293100" cy="4514850"/>
          </a:xfrm>
        </p:spPr>
        <p:txBody>
          <a:bodyPr/>
          <a:lstStyle/>
          <a:p>
            <a:r>
              <a:rPr lang="en-US" altLang="ko-KR">
                <a:solidFill>
                  <a:srgbClr val="0000FF"/>
                </a:solidFill>
                <a:ea typeface="굴림" panose="020B0600000101010101" pitchFamily="34" charset="-127"/>
              </a:rPr>
              <a:t>Current state = D F/F outputs</a:t>
            </a:r>
          </a:p>
          <a:p>
            <a:r>
              <a:rPr lang="en-US" altLang="ko-KR">
                <a:solidFill>
                  <a:srgbClr val="0000FF"/>
                </a:solidFill>
                <a:ea typeface="굴림" panose="020B0600000101010101" pitchFamily="34" charset="-127"/>
              </a:rPr>
              <a:t>Next state = D F/F inputs </a:t>
            </a:r>
          </a:p>
        </p:txBody>
      </p:sp>
      <p:sp>
        <p:nvSpPr>
          <p:cNvPr id="95235" name="바닥글 개체 틀 4">
            <a:extLst>
              <a:ext uri="{FF2B5EF4-FFF2-40B4-BE49-F238E27FC236}">
                <a16:creationId xmlns:a16="http://schemas.microsoft.com/office/drawing/2014/main" id="{3354D80E-8352-9F4D-B0C8-3882B9AFFCD8}"/>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rgbClr val="5E574E"/>
                </a:solidFill>
                <a:latin typeface="Arial" panose="020B0604020202020204" pitchFamily="34" charset="0"/>
                <a:ea typeface="굴림" panose="020B0600000101010101" pitchFamily="34" charset="-127"/>
              </a:rPr>
              <a:t>CS 150 - Fall  2000 - Sequential Logic Implementation - </a:t>
            </a:r>
            <a:fld id="{96E94262-EEAD-A947-9862-37E0B5DEC80F}" type="slidenum">
              <a:rPr kumimoji="0" lang="en-US" altLang="ko-KR" sz="1200" smtClean="0">
                <a:solidFill>
                  <a:srgbClr val="5E574E"/>
                </a:solidFill>
                <a:latin typeface="Arial" panose="020B0604020202020204" pitchFamily="34" charset="0"/>
                <a:ea typeface="굴림" panose="020B0600000101010101" pitchFamily="34" charset="-127"/>
              </a:rPr>
              <a:pPr>
                <a:spcBef>
                  <a:spcPct val="50000"/>
                </a:spcBef>
                <a:buClrTx/>
                <a:buFontTx/>
                <a:buNone/>
              </a:pPr>
              <a:t>66</a:t>
            </a:fld>
            <a:endParaRPr kumimoji="0" lang="en-US" altLang="ko-KR" sz="1200">
              <a:solidFill>
                <a:srgbClr val="5E574E"/>
              </a:solidFill>
              <a:latin typeface="Arial" panose="020B0604020202020204" pitchFamily="34" charset="0"/>
              <a:ea typeface="굴림" panose="020B0600000101010101" pitchFamily="34" charset="-127"/>
            </a:endParaRPr>
          </a:p>
        </p:txBody>
      </p:sp>
      <p:grpSp>
        <p:nvGrpSpPr>
          <p:cNvPr id="95236" name="Group 12">
            <a:extLst>
              <a:ext uri="{FF2B5EF4-FFF2-40B4-BE49-F238E27FC236}">
                <a16:creationId xmlns:a16="http://schemas.microsoft.com/office/drawing/2014/main" id="{BE3F5E51-6A50-CC45-B828-E067EB7A6408}"/>
              </a:ext>
            </a:extLst>
          </p:cNvPr>
          <p:cNvGrpSpPr>
            <a:grpSpLocks/>
          </p:cNvGrpSpPr>
          <p:nvPr/>
        </p:nvGrpSpPr>
        <p:grpSpPr bwMode="auto">
          <a:xfrm>
            <a:off x="1365250" y="2251075"/>
            <a:ext cx="2882900" cy="2895600"/>
            <a:chOff x="860" y="1088"/>
            <a:chExt cx="1816" cy="1824"/>
          </a:xfrm>
        </p:grpSpPr>
        <p:sp>
          <p:nvSpPr>
            <p:cNvPr id="94329" name="Rectangle 9">
              <a:extLst>
                <a:ext uri="{FF2B5EF4-FFF2-40B4-BE49-F238E27FC236}">
                  <a16:creationId xmlns:a16="http://schemas.microsoft.com/office/drawing/2014/main" id="{9E8829DB-AD0F-3040-9594-F5A24C01DA59}"/>
                </a:ext>
              </a:extLst>
            </p:cNvPr>
            <p:cNvSpPr>
              <a:spLocks noChangeArrowheads="1"/>
            </p:cNvSpPr>
            <p:nvPr/>
          </p:nvSpPr>
          <p:spPr bwMode="auto">
            <a:xfrm>
              <a:off x="904" y="1088"/>
              <a:ext cx="1728" cy="1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320040" rIns="19050" bIns="26988"/>
            <a:lstStyle>
              <a:lvl1pPr>
                <a:tabLst>
                  <a:tab pos="457200" algn="l"/>
                  <a:tab pos="914400" algn="l"/>
                  <a:tab pos="1371600" algn="l"/>
                  <a:tab pos="1828800" algn="l"/>
                  <a:tab pos="2286000" algn="l"/>
                </a:tabLst>
                <a:defRPr>
                  <a:solidFill>
                    <a:schemeClr val="tx1"/>
                  </a:solidFill>
                  <a:latin typeface="Arial" charset="0"/>
                </a:defRPr>
              </a:lvl1pPr>
              <a:lvl2pPr marL="742950" indent="-285750">
                <a:tabLst>
                  <a:tab pos="457200" algn="l"/>
                  <a:tab pos="914400" algn="l"/>
                  <a:tab pos="1371600" algn="l"/>
                  <a:tab pos="1828800" algn="l"/>
                  <a:tab pos="2286000" algn="l"/>
                </a:tabLst>
                <a:defRPr>
                  <a:solidFill>
                    <a:schemeClr val="tx1"/>
                  </a:solidFill>
                  <a:latin typeface="Arial" charset="0"/>
                </a:defRPr>
              </a:lvl2pPr>
              <a:lvl3pPr marL="1143000" indent="-228600">
                <a:tabLst>
                  <a:tab pos="457200" algn="l"/>
                  <a:tab pos="914400" algn="l"/>
                  <a:tab pos="1371600" algn="l"/>
                  <a:tab pos="1828800" algn="l"/>
                  <a:tab pos="2286000" algn="l"/>
                </a:tabLst>
                <a:defRPr>
                  <a:solidFill>
                    <a:schemeClr val="tx1"/>
                  </a:solidFill>
                  <a:latin typeface="Arial" charset="0"/>
                </a:defRPr>
              </a:lvl3pPr>
              <a:lvl4pPr marL="1600200" indent="-228600">
                <a:tabLst>
                  <a:tab pos="457200" algn="l"/>
                  <a:tab pos="914400" algn="l"/>
                  <a:tab pos="1371600" algn="l"/>
                  <a:tab pos="1828800" algn="l"/>
                  <a:tab pos="2286000" algn="l"/>
                </a:tabLst>
                <a:defRPr>
                  <a:solidFill>
                    <a:schemeClr val="tx1"/>
                  </a:solidFill>
                  <a:latin typeface="Arial" charset="0"/>
                </a:defRPr>
              </a:lvl4pPr>
              <a:lvl5pPr marL="2057400" indent="-228600">
                <a:tabLst>
                  <a:tab pos="457200" algn="l"/>
                  <a:tab pos="914400" algn="l"/>
                  <a:tab pos="1371600" algn="l"/>
                  <a:tab pos="1828800" algn="l"/>
                  <a:tab pos="22860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 pos="1828800" algn="l"/>
                  <a:tab pos="22860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 pos="1828800" algn="l"/>
                  <a:tab pos="22860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 pos="1828800" algn="l"/>
                  <a:tab pos="22860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 pos="1828800" algn="l"/>
                  <a:tab pos="2286000" algn="l"/>
                </a:tabLst>
                <a:defRPr>
                  <a:solidFill>
                    <a:schemeClr val="tx1"/>
                  </a:solidFill>
                  <a:latin typeface="Arial" charset="0"/>
                </a:defRPr>
              </a:lvl9pPr>
            </a:lstStyle>
            <a:p>
              <a:pPr>
                <a:lnSpc>
                  <a:spcPts val="2200"/>
                </a:lnSpc>
                <a:spcBef>
                  <a:spcPts val="2000"/>
                </a:spcBef>
                <a:defRPr/>
              </a:pPr>
              <a:r>
                <a:rPr lang="en-US" altLang="ko-KR" sz="1600">
                  <a:solidFill>
                    <a:srgbClr val="000000"/>
                  </a:solidFill>
                  <a:latin typeface="Tahoma" charset="0"/>
                  <a:ea typeface="굴림" charset="-127"/>
                </a:rPr>
                <a:t>C3	C2	C1	N3	N2	N1</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0	0	0	0	0	1</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0	0	1	0	1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0	1	0	0	1	1</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0	1	1	1	0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1	0	0	1	0	1</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1	0	1	1	1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1	1	0	1	1	1</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1	1	1	0	0	0</a:t>
              </a:r>
            </a:p>
          </p:txBody>
        </p:sp>
        <p:sp>
          <p:nvSpPr>
            <p:cNvPr id="94330" name="Line 10">
              <a:extLst>
                <a:ext uri="{FF2B5EF4-FFF2-40B4-BE49-F238E27FC236}">
                  <a16:creationId xmlns:a16="http://schemas.microsoft.com/office/drawing/2014/main" id="{6623C9D2-DF4F-1049-BC1A-8A361BFA2BC2}"/>
                </a:ext>
              </a:extLst>
            </p:cNvPr>
            <p:cNvSpPr>
              <a:spLocks noChangeShapeType="1"/>
            </p:cNvSpPr>
            <p:nvPr/>
          </p:nvSpPr>
          <p:spPr bwMode="auto">
            <a:xfrm>
              <a:off x="860" y="1448"/>
              <a:ext cx="1816"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320040" anchor="ctr"/>
            <a:lstStyle/>
            <a:p>
              <a:pPr>
                <a:defRPr/>
              </a:pPr>
              <a:endParaRPr lang="ko-KR" altLang="en-US">
                <a:latin typeface="Arial" charset="0"/>
              </a:endParaRPr>
            </a:p>
          </p:txBody>
        </p:sp>
        <p:sp>
          <p:nvSpPr>
            <p:cNvPr id="94331" name="Line 11">
              <a:extLst>
                <a:ext uri="{FF2B5EF4-FFF2-40B4-BE49-F238E27FC236}">
                  <a16:creationId xmlns:a16="http://schemas.microsoft.com/office/drawing/2014/main" id="{76796425-7B0A-2647-A900-5F3498240DAA}"/>
                </a:ext>
              </a:extLst>
            </p:cNvPr>
            <p:cNvSpPr>
              <a:spLocks noChangeShapeType="1"/>
            </p:cNvSpPr>
            <p:nvPr/>
          </p:nvSpPr>
          <p:spPr bwMode="auto">
            <a:xfrm>
              <a:off x="1728" y="1296"/>
              <a:ext cx="0" cy="1576"/>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tIns="320040" anchor="ctr"/>
            <a:lstStyle/>
            <a:p>
              <a:pPr>
                <a:defRPr/>
              </a:pPr>
              <a:endParaRPr lang="ko-KR" altLang="en-US">
                <a:latin typeface="Arial" charset="0"/>
              </a:endParaRPr>
            </a:p>
          </p:txBody>
        </p:sp>
      </p:grpSp>
      <p:sp>
        <p:nvSpPr>
          <p:cNvPr id="94213" name="Rectangle 66">
            <a:extLst>
              <a:ext uri="{FF2B5EF4-FFF2-40B4-BE49-F238E27FC236}">
                <a16:creationId xmlns:a16="http://schemas.microsoft.com/office/drawing/2014/main" id="{C828E7E8-DB97-DE4C-99E2-58530A1D95DC}"/>
              </a:ext>
            </a:extLst>
          </p:cNvPr>
          <p:cNvSpPr>
            <a:spLocks noChangeArrowheads="1"/>
          </p:cNvSpPr>
          <p:nvPr/>
        </p:nvSpPr>
        <p:spPr bwMode="auto">
          <a:xfrm>
            <a:off x="5041900" y="3140075"/>
            <a:ext cx="3860800" cy="149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342900" algn="l"/>
                <a:tab pos="914400" algn="l"/>
                <a:tab pos="1371600" algn="l"/>
              </a:tabLst>
              <a:defRPr>
                <a:solidFill>
                  <a:schemeClr val="tx1"/>
                </a:solidFill>
                <a:latin typeface="Arial" charset="0"/>
              </a:defRPr>
            </a:lvl1pPr>
            <a:lvl2pPr marL="742950" indent="-285750">
              <a:tabLst>
                <a:tab pos="342900" algn="l"/>
                <a:tab pos="914400" algn="l"/>
                <a:tab pos="1371600" algn="l"/>
              </a:tabLst>
              <a:defRPr>
                <a:solidFill>
                  <a:schemeClr val="tx1"/>
                </a:solidFill>
                <a:latin typeface="Arial" charset="0"/>
              </a:defRPr>
            </a:lvl2pPr>
            <a:lvl3pPr marL="1143000" indent="-228600">
              <a:tabLst>
                <a:tab pos="342900" algn="l"/>
                <a:tab pos="914400" algn="l"/>
                <a:tab pos="1371600" algn="l"/>
              </a:tabLst>
              <a:defRPr>
                <a:solidFill>
                  <a:schemeClr val="tx1"/>
                </a:solidFill>
                <a:latin typeface="Arial" charset="0"/>
              </a:defRPr>
            </a:lvl3pPr>
            <a:lvl4pPr marL="1600200" indent="-228600">
              <a:tabLst>
                <a:tab pos="342900" algn="l"/>
                <a:tab pos="914400" algn="l"/>
                <a:tab pos="1371600" algn="l"/>
              </a:tabLst>
              <a:defRPr>
                <a:solidFill>
                  <a:schemeClr val="tx1"/>
                </a:solidFill>
                <a:latin typeface="Arial" charset="0"/>
              </a:defRPr>
            </a:lvl4pPr>
            <a:lvl5pPr marL="2057400" indent="-228600">
              <a:tabLst>
                <a:tab pos="3429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3429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3429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3429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342900" algn="l"/>
                <a:tab pos="914400" algn="l"/>
                <a:tab pos="1371600" algn="l"/>
              </a:tabLst>
              <a:defRPr>
                <a:solidFill>
                  <a:schemeClr val="tx1"/>
                </a:solidFill>
                <a:latin typeface="Arial" charset="0"/>
              </a:defRPr>
            </a:lvl9pPr>
          </a:lstStyle>
          <a:p>
            <a:pPr>
              <a:lnSpc>
                <a:spcPts val="1800"/>
              </a:lnSpc>
              <a:defRPr/>
            </a:pPr>
            <a:r>
              <a:rPr lang="en-US" altLang="ko-KR" sz="1600">
                <a:solidFill>
                  <a:srgbClr val="000000"/>
                </a:solidFill>
                <a:latin typeface="Tahoma" charset="0"/>
                <a:ea typeface="굴림" charset="-127"/>
              </a:rPr>
              <a:t>N1	:= </a:t>
            </a:r>
            <a:r>
              <a:rPr lang="en-US" altLang="ko-KR" sz="1600">
                <a:solidFill>
                  <a:srgbClr val="FF0000"/>
                </a:solidFill>
                <a:latin typeface="Tahoma" charset="0"/>
                <a:ea typeface="굴림" charset="-127"/>
              </a:rPr>
              <a:t>C1'</a:t>
            </a:r>
          </a:p>
          <a:p>
            <a:pPr>
              <a:lnSpc>
                <a:spcPts val="1800"/>
              </a:lnSpc>
              <a:defRPr/>
            </a:pPr>
            <a:r>
              <a:rPr lang="en-US" altLang="ko-KR" sz="1600">
                <a:solidFill>
                  <a:srgbClr val="000000"/>
                </a:solidFill>
                <a:latin typeface="Tahoma" charset="0"/>
                <a:ea typeface="굴림" charset="-127"/>
              </a:rPr>
              <a:t>N2	:= C1C2' + C1'C2</a:t>
            </a:r>
          </a:p>
          <a:p>
            <a:pPr>
              <a:lnSpc>
                <a:spcPts val="1800"/>
              </a:lnSpc>
              <a:defRPr/>
            </a:pPr>
            <a:r>
              <a:rPr lang="en-US" altLang="ko-KR" sz="1600">
                <a:solidFill>
                  <a:srgbClr val="000000"/>
                </a:solidFill>
                <a:latin typeface="Tahoma" charset="0"/>
                <a:ea typeface="굴림" charset="-127"/>
              </a:rPr>
              <a:t>	:= </a:t>
            </a:r>
            <a:r>
              <a:rPr lang="en-US" altLang="ko-KR" sz="1600">
                <a:solidFill>
                  <a:srgbClr val="0000FF"/>
                </a:solidFill>
                <a:latin typeface="Tahoma" charset="0"/>
                <a:ea typeface="굴림" charset="-127"/>
              </a:rPr>
              <a:t>C1 xor C2</a:t>
            </a:r>
          </a:p>
          <a:p>
            <a:pPr>
              <a:lnSpc>
                <a:spcPts val="1800"/>
              </a:lnSpc>
              <a:defRPr/>
            </a:pPr>
            <a:r>
              <a:rPr lang="en-US" altLang="ko-KR" sz="1600">
                <a:solidFill>
                  <a:srgbClr val="000000"/>
                </a:solidFill>
                <a:latin typeface="Tahoma" charset="0"/>
                <a:ea typeface="굴림" charset="-127"/>
              </a:rPr>
              <a:t>N3	:= C1C2C3' + C1'C3 + C2'C3</a:t>
            </a:r>
          </a:p>
          <a:p>
            <a:pPr>
              <a:lnSpc>
                <a:spcPts val="1800"/>
              </a:lnSpc>
              <a:defRPr/>
            </a:pPr>
            <a:r>
              <a:rPr lang="en-US" altLang="ko-KR" sz="1600">
                <a:solidFill>
                  <a:srgbClr val="000000"/>
                </a:solidFill>
                <a:latin typeface="Tahoma" charset="0"/>
                <a:ea typeface="굴림" charset="-127"/>
              </a:rPr>
              <a:t>	:= C1C2C3' + (C1' + C2')C3</a:t>
            </a:r>
          </a:p>
          <a:p>
            <a:pPr>
              <a:lnSpc>
                <a:spcPts val="1800"/>
              </a:lnSpc>
              <a:defRPr/>
            </a:pPr>
            <a:r>
              <a:rPr lang="en-US" altLang="ko-KR" sz="1600">
                <a:solidFill>
                  <a:srgbClr val="000000"/>
                </a:solidFill>
                <a:latin typeface="Tahoma" charset="0"/>
                <a:ea typeface="굴림" charset="-127"/>
              </a:rPr>
              <a:t>	:= </a:t>
            </a:r>
            <a:r>
              <a:rPr lang="en-US" altLang="ko-KR" sz="1600">
                <a:solidFill>
                  <a:srgbClr val="FF00FF"/>
                </a:solidFill>
                <a:latin typeface="Tahoma" charset="0"/>
                <a:ea typeface="굴림" charset="-127"/>
              </a:rPr>
              <a:t>(C1C2) xor C3</a:t>
            </a:r>
          </a:p>
        </p:txBody>
      </p:sp>
      <p:sp>
        <p:nvSpPr>
          <p:cNvPr id="94214" name="Line 67">
            <a:extLst>
              <a:ext uri="{FF2B5EF4-FFF2-40B4-BE49-F238E27FC236}">
                <a16:creationId xmlns:a16="http://schemas.microsoft.com/office/drawing/2014/main" id="{FA7EC140-D2CE-1F42-BE60-ECB0D18D9E3A}"/>
              </a:ext>
            </a:extLst>
          </p:cNvPr>
          <p:cNvSpPr>
            <a:spLocks noChangeShapeType="1"/>
          </p:cNvSpPr>
          <p:nvPr/>
        </p:nvSpPr>
        <p:spPr bwMode="auto">
          <a:xfrm flipV="1">
            <a:off x="5594350" y="2295525"/>
            <a:ext cx="1247775" cy="876300"/>
          </a:xfrm>
          <a:prstGeom prst="line">
            <a:avLst/>
          </a:prstGeom>
          <a:noFill/>
          <a:ln w="12700">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4215" name="Rectangle 68">
            <a:extLst>
              <a:ext uri="{FF2B5EF4-FFF2-40B4-BE49-F238E27FC236}">
                <a16:creationId xmlns:a16="http://schemas.microsoft.com/office/drawing/2014/main" id="{B79CEA2D-DA4D-EA41-A75B-517220845617}"/>
              </a:ext>
            </a:extLst>
          </p:cNvPr>
          <p:cNvSpPr>
            <a:spLocks noChangeArrowheads="1"/>
          </p:cNvSpPr>
          <p:nvPr/>
        </p:nvSpPr>
        <p:spPr bwMode="auto">
          <a:xfrm>
            <a:off x="6889750" y="2187575"/>
            <a:ext cx="2082800" cy="8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800"/>
              </a:lnSpc>
              <a:defRPr/>
            </a:pPr>
            <a:r>
              <a:rPr lang="en-US" altLang="ko-KR" sz="1600">
                <a:solidFill>
                  <a:srgbClr val="000000"/>
                </a:solidFill>
                <a:latin typeface="Tahoma" charset="0"/>
                <a:ea typeface="굴림" charset="-127"/>
              </a:rPr>
              <a:t>notation to show</a:t>
            </a:r>
          </a:p>
          <a:p>
            <a:pPr>
              <a:lnSpc>
                <a:spcPts val="1800"/>
              </a:lnSpc>
              <a:defRPr/>
            </a:pPr>
            <a:r>
              <a:rPr lang="en-US" altLang="ko-KR" sz="1600">
                <a:solidFill>
                  <a:srgbClr val="000000"/>
                </a:solidFill>
                <a:latin typeface="Tahoma" charset="0"/>
                <a:ea typeface="굴림" charset="-127"/>
              </a:rPr>
              <a:t>function represent </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input to D-FF</a:t>
            </a:r>
          </a:p>
        </p:txBody>
      </p:sp>
      <p:sp>
        <p:nvSpPr>
          <p:cNvPr id="95240" name="Rectangle 69">
            <a:extLst>
              <a:ext uri="{FF2B5EF4-FFF2-40B4-BE49-F238E27FC236}">
                <a16:creationId xmlns:a16="http://schemas.microsoft.com/office/drawing/2014/main" id="{18167872-D2F9-2046-B5E6-0645392B8FBB}"/>
              </a:ext>
            </a:extLst>
          </p:cNvPr>
          <p:cNvSpPr>
            <a:spLocks noGrp="1" noChangeArrowheads="1"/>
          </p:cNvSpPr>
          <p:nvPr>
            <p:ph type="title"/>
          </p:nvPr>
        </p:nvSpPr>
        <p:spPr/>
        <p:txBody>
          <a:bodyPr/>
          <a:lstStyle/>
          <a:p>
            <a:r>
              <a:rPr lang="en-US" altLang="ko-KR">
                <a:ea typeface="굴림" panose="020B0600000101010101" pitchFamily="34" charset="-127"/>
              </a:rPr>
              <a:t>Implementation</a:t>
            </a:r>
          </a:p>
        </p:txBody>
      </p:sp>
      <p:grpSp>
        <p:nvGrpSpPr>
          <p:cNvPr id="95241" name="Group 274">
            <a:extLst>
              <a:ext uri="{FF2B5EF4-FFF2-40B4-BE49-F238E27FC236}">
                <a16:creationId xmlns:a16="http://schemas.microsoft.com/office/drawing/2014/main" id="{C7246B06-88B9-E74F-BE80-8DC55C2EBA61}"/>
              </a:ext>
            </a:extLst>
          </p:cNvPr>
          <p:cNvGrpSpPr>
            <a:grpSpLocks/>
          </p:cNvGrpSpPr>
          <p:nvPr/>
        </p:nvGrpSpPr>
        <p:grpSpPr bwMode="auto">
          <a:xfrm>
            <a:off x="4638675" y="4638675"/>
            <a:ext cx="4122738" cy="2036763"/>
            <a:chOff x="1411287" y="2357"/>
            <a:chExt cx="5203825" cy="1846"/>
          </a:xfrm>
        </p:grpSpPr>
        <p:sp>
          <p:nvSpPr>
            <p:cNvPr id="94224" name="Rectangle 119">
              <a:extLst>
                <a:ext uri="{FF2B5EF4-FFF2-40B4-BE49-F238E27FC236}">
                  <a16:creationId xmlns:a16="http://schemas.microsoft.com/office/drawing/2014/main" id="{F6973829-5471-3544-8779-9BBA09C80574}"/>
                </a:ext>
              </a:extLst>
            </p:cNvPr>
            <p:cNvSpPr>
              <a:spLocks noChangeArrowheads="1"/>
            </p:cNvSpPr>
            <p:nvPr/>
          </p:nvSpPr>
          <p:spPr bwMode="auto">
            <a:xfrm>
              <a:off x="2573481" y="2663"/>
              <a:ext cx="520984" cy="344"/>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a:solidFill>
                  <a:srgbClr val="000000"/>
                </a:solidFill>
                <a:latin typeface="Times New Roman" charset="0"/>
                <a:ea typeface="굴림" charset="-127"/>
              </a:endParaRPr>
            </a:p>
          </p:txBody>
        </p:sp>
        <p:sp>
          <p:nvSpPr>
            <p:cNvPr id="94225" name="Line 120">
              <a:extLst>
                <a:ext uri="{FF2B5EF4-FFF2-40B4-BE49-F238E27FC236}">
                  <a16:creationId xmlns:a16="http://schemas.microsoft.com/office/drawing/2014/main" id="{E73526CD-ADB1-5E4A-9887-0F7A9FF8966B}"/>
                </a:ext>
              </a:extLst>
            </p:cNvPr>
            <p:cNvSpPr>
              <a:spLocks noChangeShapeType="1"/>
            </p:cNvSpPr>
            <p:nvPr/>
          </p:nvSpPr>
          <p:spPr bwMode="auto">
            <a:xfrm flipV="1">
              <a:off x="2763841" y="2911"/>
              <a:ext cx="64121" cy="96"/>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4226" name="Line 121">
              <a:extLst>
                <a:ext uri="{FF2B5EF4-FFF2-40B4-BE49-F238E27FC236}">
                  <a16:creationId xmlns:a16="http://schemas.microsoft.com/office/drawing/2014/main" id="{205E7A54-C622-2B45-A279-B096FC585CDB}"/>
                </a:ext>
              </a:extLst>
            </p:cNvPr>
            <p:cNvSpPr>
              <a:spLocks noChangeShapeType="1"/>
            </p:cNvSpPr>
            <p:nvPr/>
          </p:nvSpPr>
          <p:spPr bwMode="auto">
            <a:xfrm flipH="1" flipV="1">
              <a:off x="2827962" y="2911"/>
              <a:ext cx="76144" cy="96"/>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4227" name="Rectangle 122">
              <a:extLst>
                <a:ext uri="{FF2B5EF4-FFF2-40B4-BE49-F238E27FC236}">
                  <a16:creationId xmlns:a16="http://schemas.microsoft.com/office/drawing/2014/main" id="{319B4352-F87C-AB4E-99D8-F29D9247FB3C}"/>
                </a:ext>
              </a:extLst>
            </p:cNvPr>
            <p:cNvSpPr>
              <a:spLocks noChangeArrowheads="1"/>
            </p:cNvSpPr>
            <p:nvPr/>
          </p:nvSpPr>
          <p:spPr bwMode="auto">
            <a:xfrm>
              <a:off x="2591516" y="2738"/>
              <a:ext cx="254480"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700"/>
                </a:lnSpc>
                <a:defRPr/>
              </a:pPr>
              <a:r>
                <a:rPr lang="en-US" altLang="ko-KR" sz="1200">
                  <a:solidFill>
                    <a:srgbClr val="000000"/>
                  </a:solidFill>
                  <a:latin typeface="Tahoma" charset="0"/>
                  <a:ea typeface="굴림" charset="-127"/>
                </a:rPr>
                <a:t>D</a:t>
              </a:r>
            </a:p>
          </p:txBody>
        </p:sp>
        <p:sp>
          <p:nvSpPr>
            <p:cNvPr id="94228" name="Rectangle 123">
              <a:extLst>
                <a:ext uri="{FF2B5EF4-FFF2-40B4-BE49-F238E27FC236}">
                  <a16:creationId xmlns:a16="http://schemas.microsoft.com/office/drawing/2014/main" id="{99DB7EB3-536B-0746-9F77-CF196D3CFB99}"/>
                </a:ext>
              </a:extLst>
            </p:cNvPr>
            <p:cNvSpPr>
              <a:spLocks noChangeArrowheads="1"/>
            </p:cNvSpPr>
            <p:nvPr/>
          </p:nvSpPr>
          <p:spPr bwMode="auto">
            <a:xfrm>
              <a:off x="2860023" y="2738"/>
              <a:ext cx="240454"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700"/>
                </a:lnSpc>
                <a:defRPr/>
              </a:pPr>
              <a:r>
                <a:rPr lang="en-US" altLang="ko-KR" sz="1200">
                  <a:solidFill>
                    <a:srgbClr val="000000"/>
                  </a:solidFill>
                  <a:latin typeface="Tahoma" charset="0"/>
                  <a:ea typeface="굴림" charset="-127"/>
                </a:rPr>
                <a:t>Q</a:t>
              </a:r>
            </a:p>
          </p:txBody>
        </p:sp>
        <p:sp>
          <p:nvSpPr>
            <p:cNvPr id="94229" name="Rectangle 124">
              <a:extLst>
                <a:ext uri="{FF2B5EF4-FFF2-40B4-BE49-F238E27FC236}">
                  <a16:creationId xmlns:a16="http://schemas.microsoft.com/office/drawing/2014/main" id="{199219C1-90DE-B74A-A76D-910D0007F1DF}"/>
                </a:ext>
              </a:extLst>
            </p:cNvPr>
            <p:cNvSpPr>
              <a:spLocks noChangeArrowheads="1"/>
            </p:cNvSpPr>
            <p:nvPr/>
          </p:nvSpPr>
          <p:spPr bwMode="auto">
            <a:xfrm>
              <a:off x="3881952" y="2663"/>
              <a:ext cx="520984" cy="344"/>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a:solidFill>
                  <a:srgbClr val="000000"/>
                </a:solidFill>
                <a:latin typeface="Times New Roman" charset="0"/>
                <a:ea typeface="굴림" charset="-127"/>
              </a:endParaRPr>
            </a:p>
          </p:txBody>
        </p:sp>
        <p:sp>
          <p:nvSpPr>
            <p:cNvPr id="94230" name="Line 125">
              <a:extLst>
                <a:ext uri="{FF2B5EF4-FFF2-40B4-BE49-F238E27FC236}">
                  <a16:creationId xmlns:a16="http://schemas.microsoft.com/office/drawing/2014/main" id="{36C8C427-4A3D-E248-ACF7-FB59BCF2DEDA}"/>
                </a:ext>
              </a:extLst>
            </p:cNvPr>
            <p:cNvSpPr>
              <a:spLocks noChangeShapeType="1"/>
            </p:cNvSpPr>
            <p:nvPr/>
          </p:nvSpPr>
          <p:spPr bwMode="auto">
            <a:xfrm flipV="1">
              <a:off x="4072311" y="2911"/>
              <a:ext cx="50095" cy="96"/>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4231" name="Line 126">
              <a:extLst>
                <a:ext uri="{FF2B5EF4-FFF2-40B4-BE49-F238E27FC236}">
                  <a16:creationId xmlns:a16="http://schemas.microsoft.com/office/drawing/2014/main" id="{C4EB47CD-D552-3046-BE54-D9F4921A787C}"/>
                </a:ext>
              </a:extLst>
            </p:cNvPr>
            <p:cNvSpPr>
              <a:spLocks noChangeShapeType="1"/>
            </p:cNvSpPr>
            <p:nvPr/>
          </p:nvSpPr>
          <p:spPr bwMode="auto">
            <a:xfrm flipH="1" flipV="1">
              <a:off x="4122406" y="2911"/>
              <a:ext cx="76144" cy="96"/>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4232" name="Rectangle 127">
              <a:extLst>
                <a:ext uri="{FF2B5EF4-FFF2-40B4-BE49-F238E27FC236}">
                  <a16:creationId xmlns:a16="http://schemas.microsoft.com/office/drawing/2014/main" id="{3C2DE9A7-A7E8-744B-AEF6-068E20DE5FF5}"/>
                </a:ext>
              </a:extLst>
            </p:cNvPr>
            <p:cNvSpPr>
              <a:spLocks noChangeArrowheads="1"/>
            </p:cNvSpPr>
            <p:nvPr/>
          </p:nvSpPr>
          <p:spPr bwMode="auto">
            <a:xfrm>
              <a:off x="3899985" y="2738"/>
              <a:ext cx="242458"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700"/>
                </a:lnSpc>
                <a:defRPr/>
              </a:pPr>
              <a:r>
                <a:rPr lang="en-US" altLang="ko-KR" sz="1200">
                  <a:solidFill>
                    <a:srgbClr val="000000"/>
                  </a:solidFill>
                  <a:latin typeface="Tahoma" charset="0"/>
                  <a:ea typeface="굴림" charset="-127"/>
                </a:rPr>
                <a:t>D</a:t>
              </a:r>
            </a:p>
          </p:txBody>
        </p:sp>
        <p:sp>
          <p:nvSpPr>
            <p:cNvPr id="94233" name="Rectangle 128">
              <a:extLst>
                <a:ext uri="{FF2B5EF4-FFF2-40B4-BE49-F238E27FC236}">
                  <a16:creationId xmlns:a16="http://schemas.microsoft.com/office/drawing/2014/main" id="{6C49553B-B7C9-0541-8C9F-0C6579FFF6E2}"/>
                </a:ext>
              </a:extLst>
            </p:cNvPr>
            <p:cNvSpPr>
              <a:spLocks noChangeArrowheads="1"/>
            </p:cNvSpPr>
            <p:nvPr/>
          </p:nvSpPr>
          <p:spPr bwMode="auto">
            <a:xfrm>
              <a:off x="4154467" y="2738"/>
              <a:ext cx="254480"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700"/>
                </a:lnSpc>
                <a:defRPr/>
              </a:pPr>
              <a:r>
                <a:rPr lang="en-US" altLang="ko-KR" sz="1200">
                  <a:solidFill>
                    <a:srgbClr val="000000"/>
                  </a:solidFill>
                  <a:latin typeface="Tahoma" charset="0"/>
                  <a:ea typeface="굴림" charset="-127"/>
                </a:rPr>
                <a:t>Q</a:t>
              </a:r>
            </a:p>
          </p:txBody>
        </p:sp>
        <p:sp>
          <p:nvSpPr>
            <p:cNvPr id="94234" name="Rectangle 129">
              <a:extLst>
                <a:ext uri="{FF2B5EF4-FFF2-40B4-BE49-F238E27FC236}">
                  <a16:creationId xmlns:a16="http://schemas.microsoft.com/office/drawing/2014/main" id="{BC26D3B5-A105-1043-937A-8478E1D601EB}"/>
                </a:ext>
              </a:extLst>
            </p:cNvPr>
            <p:cNvSpPr>
              <a:spLocks noChangeArrowheads="1"/>
            </p:cNvSpPr>
            <p:nvPr/>
          </p:nvSpPr>
          <p:spPr bwMode="auto">
            <a:xfrm>
              <a:off x="5176396" y="2663"/>
              <a:ext cx="520984" cy="344"/>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a:solidFill>
                  <a:srgbClr val="000000"/>
                </a:solidFill>
                <a:latin typeface="Times New Roman" charset="0"/>
                <a:ea typeface="굴림" charset="-127"/>
              </a:endParaRPr>
            </a:p>
          </p:txBody>
        </p:sp>
        <p:sp>
          <p:nvSpPr>
            <p:cNvPr id="94235" name="Line 130">
              <a:extLst>
                <a:ext uri="{FF2B5EF4-FFF2-40B4-BE49-F238E27FC236}">
                  <a16:creationId xmlns:a16="http://schemas.microsoft.com/office/drawing/2014/main" id="{4E01E40B-746F-1B42-8636-EE4B4C3AA192}"/>
                </a:ext>
              </a:extLst>
            </p:cNvPr>
            <p:cNvSpPr>
              <a:spLocks noChangeShapeType="1"/>
            </p:cNvSpPr>
            <p:nvPr/>
          </p:nvSpPr>
          <p:spPr bwMode="auto">
            <a:xfrm flipV="1">
              <a:off x="5366755" y="2911"/>
              <a:ext cx="64121" cy="96"/>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4236" name="Line 131">
              <a:extLst>
                <a:ext uri="{FF2B5EF4-FFF2-40B4-BE49-F238E27FC236}">
                  <a16:creationId xmlns:a16="http://schemas.microsoft.com/office/drawing/2014/main" id="{7410C5F4-42BA-964B-9C2F-CDD6F49C36D4}"/>
                </a:ext>
              </a:extLst>
            </p:cNvPr>
            <p:cNvSpPr>
              <a:spLocks noChangeShapeType="1"/>
            </p:cNvSpPr>
            <p:nvPr/>
          </p:nvSpPr>
          <p:spPr bwMode="auto">
            <a:xfrm flipH="1" flipV="1">
              <a:off x="5430876" y="2911"/>
              <a:ext cx="76144" cy="96"/>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4237" name="Rectangle 132">
              <a:extLst>
                <a:ext uri="{FF2B5EF4-FFF2-40B4-BE49-F238E27FC236}">
                  <a16:creationId xmlns:a16="http://schemas.microsoft.com/office/drawing/2014/main" id="{6087485F-9FCF-E245-BFCB-DFA5FC58A1C5}"/>
                </a:ext>
              </a:extLst>
            </p:cNvPr>
            <p:cNvSpPr>
              <a:spLocks noChangeArrowheads="1"/>
            </p:cNvSpPr>
            <p:nvPr/>
          </p:nvSpPr>
          <p:spPr bwMode="auto">
            <a:xfrm>
              <a:off x="5196434" y="2738"/>
              <a:ext cx="252477"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700"/>
                </a:lnSpc>
                <a:defRPr/>
              </a:pPr>
              <a:r>
                <a:rPr lang="en-US" altLang="ko-KR" sz="1200">
                  <a:solidFill>
                    <a:srgbClr val="000000"/>
                  </a:solidFill>
                  <a:latin typeface="Tahoma" charset="0"/>
                  <a:ea typeface="굴림" charset="-127"/>
                </a:rPr>
                <a:t>D</a:t>
              </a:r>
            </a:p>
          </p:txBody>
        </p:sp>
        <p:sp>
          <p:nvSpPr>
            <p:cNvPr id="94238" name="Rectangle 133">
              <a:extLst>
                <a:ext uri="{FF2B5EF4-FFF2-40B4-BE49-F238E27FC236}">
                  <a16:creationId xmlns:a16="http://schemas.microsoft.com/office/drawing/2014/main" id="{AC753FB5-5C0E-274E-8428-EEB8ACED3BDB}"/>
                </a:ext>
              </a:extLst>
            </p:cNvPr>
            <p:cNvSpPr>
              <a:spLocks noChangeArrowheads="1"/>
            </p:cNvSpPr>
            <p:nvPr/>
          </p:nvSpPr>
          <p:spPr bwMode="auto">
            <a:xfrm>
              <a:off x="5462936" y="2738"/>
              <a:ext cx="240454"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700"/>
                </a:lnSpc>
                <a:defRPr/>
              </a:pPr>
              <a:r>
                <a:rPr lang="en-US" altLang="ko-KR" sz="1200">
                  <a:solidFill>
                    <a:srgbClr val="000000"/>
                  </a:solidFill>
                  <a:latin typeface="Tahoma" charset="0"/>
                  <a:ea typeface="굴림" charset="-127"/>
                </a:rPr>
                <a:t>Q</a:t>
              </a:r>
            </a:p>
          </p:txBody>
        </p:sp>
        <p:sp>
          <p:nvSpPr>
            <p:cNvPr id="94239" name="Line 139">
              <a:extLst>
                <a:ext uri="{FF2B5EF4-FFF2-40B4-BE49-F238E27FC236}">
                  <a16:creationId xmlns:a16="http://schemas.microsoft.com/office/drawing/2014/main" id="{F7EAEE4C-0D0F-8E4A-A2F6-B26D8FA44C1C}"/>
                </a:ext>
              </a:extLst>
            </p:cNvPr>
            <p:cNvSpPr>
              <a:spLocks noChangeShapeType="1"/>
            </p:cNvSpPr>
            <p:nvPr/>
          </p:nvSpPr>
          <p:spPr bwMode="auto">
            <a:xfrm>
              <a:off x="2447243" y="2827"/>
              <a:ext cx="114215"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4240" name="Line 140">
              <a:extLst>
                <a:ext uri="{FF2B5EF4-FFF2-40B4-BE49-F238E27FC236}">
                  <a16:creationId xmlns:a16="http://schemas.microsoft.com/office/drawing/2014/main" id="{BBB1BEAE-FC8A-1D46-B930-0FBA00C8D10B}"/>
                </a:ext>
              </a:extLst>
            </p:cNvPr>
            <p:cNvSpPr>
              <a:spLocks noChangeShapeType="1"/>
            </p:cNvSpPr>
            <p:nvPr/>
          </p:nvSpPr>
          <p:spPr bwMode="auto">
            <a:xfrm>
              <a:off x="2395145" y="2827"/>
              <a:ext cx="38071"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4241" name="Line 141">
              <a:extLst>
                <a:ext uri="{FF2B5EF4-FFF2-40B4-BE49-F238E27FC236}">
                  <a16:creationId xmlns:a16="http://schemas.microsoft.com/office/drawing/2014/main" id="{CBD3CD92-F3F4-CC4E-9373-BA6C4979F952}"/>
                </a:ext>
              </a:extLst>
            </p:cNvPr>
            <p:cNvSpPr>
              <a:spLocks noChangeShapeType="1"/>
            </p:cNvSpPr>
            <p:nvPr/>
          </p:nvSpPr>
          <p:spPr bwMode="auto">
            <a:xfrm>
              <a:off x="3094465" y="2827"/>
              <a:ext cx="114216"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4242" name="Line 142">
              <a:extLst>
                <a:ext uri="{FF2B5EF4-FFF2-40B4-BE49-F238E27FC236}">
                  <a16:creationId xmlns:a16="http://schemas.microsoft.com/office/drawing/2014/main" id="{53C67750-D5F4-A545-8B86-BB5C8F8EFF27}"/>
                </a:ext>
              </a:extLst>
            </p:cNvPr>
            <p:cNvSpPr>
              <a:spLocks noChangeShapeType="1"/>
            </p:cNvSpPr>
            <p:nvPr/>
          </p:nvSpPr>
          <p:spPr bwMode="auto">
            <a:xfrm>
              <a:off x="3767736" y="2827"/>
              <a:ext cx="100189"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4243" name="Rectangle 143">
              <a:extLst>
                <a:ext uri="{FF2B5EF4-FFF2-40B4-BE49-F238E27FC236}">
                  <a16:creationId xmlns:a16="http://schemas.microsoft.com/office/drawing/2014/main" id="{5E5EB2EF-833F-2C4F-95C2-A9D1C326FE0B}"/>
                </a:ext>
              </a:extLst>
            </p:cNvPr>
            <p:cNvSpPr>
              <a:spLocks noChangeArrowheads="1"/>
            </p:cNvSpPr>
            <p:nvPr/>
          </p:nvSpPr>
          <p:spPr bwMode="auto">
            <a:xfrm>
              <a:off x="3226714" y="2819"/>
              <a:ext cx="38073" cy="32"/>
            </a:xfrm>
            <a:prstGeom prst="rect">
              <a:avLst/>
            </a:prstGeom>
            <a:solidFill>
              <a:srgbClr val="000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a:solidFill>
                  <a:srgbClr val="000000"/>
                </a:solidFill>
                <a:latin typeface="Times New Roman" charset="0"/>
                <a:ea typeface="굴림" charset="-127"/>
              </a:endParaRPr>
            </a:p>
          </p:txBody>
        </p:sp>
        <p:sp>
          <p:nvSpPr>
            <p:cNvPr id="94244" name="Line 144">
              <a:extLst>
                <a:ext uri="{FF2B5EF4-FFF2-40B4-BE49-F238E27FC236}">
                  <a16:creationId xmlns:a16="http://schemas.microsoft.com/office/drawing/2014/main" id="{1A4657FE-E0E0-0449-858C-411FE3740363}"/>
                </a:ext>
              </a:extLst>
            </p:cNvPr>
            <p:cNvSpPr>
              <a:spLocks noChangeShapeType="1"/>
            </p:cNvSpPr>
            <p:nvPr/>
          </p:nvSpPr>
          <p:spPr bwMode="auto">
            <a:xfrm>
              <a:off x="3240741" y="2448"/>
              <a:ext cx="0" cy="37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4245" name="Rectangle 145">
              <a:extLst>
                <a:ext uri="{FF2B5EF4-FFF2-40B4-BE49-F238E27FC236}">
                  <a16:creationId xmlns:a16="http://schemas.microsoft.com/office/drawing/2014/main" id="{B4C7888D-704D-6F46-BF08-949CB6E347D1}"/>
                </a:ext>
              </a:extLst>
            </p:cNvPr>
            <p:cNvSpPr>
              <a:spLocks noChangeArrowheads="1"/>
            </p:cNvSpPr>
            <p:nvPr/>
          </p:nvSpPr>
          <p:spPr bwMode="auto">
            <a:xfrm>
              <a:off x="3286828" y="2357"/>
              <a:ext cx="725369"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700"/>
                </a:lnSpc>
                <a:defRPr/>
              </a:pPr>
              <a:r>
                <a:rPr lang="en-US" altLang="ko-KR" sz="1200">
                  <a:solidFill>
                    <a:srgbClr val="000000"/>
                  </a:solidFill>
                  <a:latin typeface="Tahoma" charset="0"/>
                  <a:ea typeface="굴림" charset="-127"/>
                </a:rPr>
                <a:t>C1</a:t>
              </a:r>
            </a:p>
          </p:txBody>
        </p:sp>
        <p:sp>
          <p:nvSpPr>
            <p:cNvPr id="94246" name="Line 146">
              <a:extLst>
                <a:ext uri="{FF2B5EF4-FFF2-40B4-BE49-F238E27FC236}">
                  <a16:creationId xmlns:a16="http://schemas.microsoft.com/office/drawing/2014/main" id="{46B39BD4-3AC4-8348-B84F-383BEE154EFD}"/>
                </a:ext>
              </a:extLst>
            </p:cNvPr>
            <p:cNvSpPr>
              <a:spLocks noChangeShapeType="1"/>
            </p:cNvSpPr>
            <p:nvPr/>
          </p:nvSpPr>
          <p:spPr bwMode="auto">
            <a:xfrm>
              <a:off x="4402936" y="2827"/>
              <a:ext cx="114215"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4247" name="Line 147">
              <a:extLst>
                <a:ext uri="{FF2B5EF4-FFF2-40B4-BE49-F238E27FC236}">
                  <a16:creationId xmlns:a16="http://schemas.microsoft.com/office/drawing/2014/main" id="{3C25297A-CAAE-7041-9B68-A12C375EDEB9}"/>
                </a:ext>
              </a:extLst>
            </p:cNvPr>
            <p:cNvSpPr>
              <a:spLocks noChangeShapeType="1"/>
            </p:cNvSpPr>
            <p:nvPr/>
          </p:nvSpPr>
          <p:spPr bwMode="auto">
            <a:xfrm>
              <a:off x="5076207" y="2827"/>
              <a:ext cx="88166"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4248" name="Rectangle 148">
              <a:extLst>
                <a:ext uri="{FF2B5EF4-FFF2-40B4-BE49-F238E27FC236}">
                  <a16:creationId xmlns:a16="http://schemas.microsoft.com/office/drawing/2014/main" id="{8806A7D9-4BEE-F340-A219-EF88120DBF9B}"/>
                </a:ext>
              </a:extLst>
            </p:cNvPr>
            <p:cNvSpPr>
              <a:spLocks noChangeArrowheads="1"/>
            </p:cNvSpPr>
            <p:nvPr/>
          </p:nvSpPr>
          <p:spPr bwMode="auto">
            <a:xfrm>
              <a:off x="4535185" y="2819"/>
              <a:ext cx="38071" cy="32"/>
            </a:xfrm>
            <a:prstGeom prst="rect">
              <a:avLst/>
            </a:prstGeom>
            <a:solidFill>
              <a:srgbClr val="000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a:solidFill>
                  <a:srgbClr val="000000"/>
                </a:solidFill>
                <a:latin typeface="Times New Roman" charset="0"/>
                <a:ea typeface="굴림" charset="-127"/>
              </a:endParaRPr>
            </a:p>
          </p:txBody>
        </p:sp>
        <p:sp>
          <p:nvSpPr>
            <p:cNvPr id="94249" name="Line 149">
              <a:extLst>
                <a:ext uri="{FF2B5EF4-FFF2-40B4-BE49-F238E27FC236}">
                  <a16:creationId xmlns:a16="http://schemas.microsoft.com/office/drawing/2014/main" id="{A0D724A0-2781-BB49-8D94-D557539D1AEF}"/>
                </a:ext>
              </a:extLst>
            </p:cNvPr>
            <p:cNvSpPr>
              <a:spLocks noChangeShapeType="1"/>
            </p:cNvSpPr>
            <p:nvPr/>
          </p:nvSpPr>
          <p:spPr bwMode="auto">
            <a:xfrm>
              <a:off x="4547208" y="2448"/>
              <a:ext cx="0" cy="37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4250" name="Rectangle 150">
              <a:extLst>
                <a:ext uri="{FF2B5EF4-FFF2-40B4-BE49-F238E27FC236}">
                  <a16:creationId xmlns:a16="http://schemas.microsoft.com/office/drawing/2014/main" id="{24B73140-9021-CC49-95E9-F2F686A9E71C}"/>
                </a:ext>
              </a:extLst>
            </p:cNvPr>
            <p:cNvSpPr>
              <a:spLocks noChangeArrowheads="1"/>
            </p:cNvSpPr>
            <p:nvPr/>
          </p:nvSpPr>
          <p:spPr bwMode="auto">
            <a:xfrm>
              <a:off x="4595299" y="2357"/>
              <a:ext cx="711342"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700"/>
                </a:lnSpc>
                <a:defRPr/>
              </a:pPr>
              <a:r>
                <a:rPr lang="en-US" altLang="ko-KR" sz="1200">
                  <a:solidFill>
                    <a:srgbClr val="000000"/>
                  </a:solidFill>
                  <a:latin typeface="Tahoma" charset="0"/>
                  <a:ea typeface="굴림" charset="-127"/>
                </a:rPr>
                <a:t>C2</a:t>
              </a:r>
            </a:p>
          </p:txBody>
        </p:sp>
        <p:sp>
          <p:nvSpPr>
            <p:cNvPr id="94251" name="Line 152">
              <a:extLst>
                <a:ext uri="{FF2B5EF4-FFF2-40B4-BE49-F238E27FC236}">
                  <a16:creationId xmlns:a16="http://schemas.microsoft.com/office/drawing/2014/main" id="{0FEB6800-FFBF-2A4A-B5DF-9CF34424EF89}"/>
                </a:ext>
              </a:extLst>
            </p:cNvPr>
            <p:cNvSpPr>
              <a:spLocks noChangeShapeType="1"/>
            </p:cNvSpPr>
            <p:nvPr/>
          </p:nvSpPr>
          <p:spPr bwMode="auto">
            <a:xfrm>
              <a:off x="5697379" y="2827"/>
              <a:ext cx="114215"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4252" name="Rectangle 153">
              <a:extLst>
                <a:ext uri="{FF2B5EF4-FFF2-40B4-BE49-F238E27FC236}">
                  <a16:creationId xmlns:a16="http://schemas.microsoft.com/office/drawing/2014/main" id="{32323FFA-5691-7B4B-A960-AF67B4138166}"/>
                </a:ext>
              </a:extLst>
            </p:cNvPr>
            <p:cNvSpPr>
              <a:spLocks noChangeArrowheads="1"/>
            </p:cNvSpPr>
            <p:nvPr/>
          </p:nvSpPr>
          <p:spPr bwMode="auto">
            <a:xfrm>
              <a:off x="5843655" y="2819"/>
              <a:ext cx="38073" cy="32"/>
            </a:xfrm>
            <a:prstGeom prst="rect">
              <a:avLst/>
            </a:prstGeom>
            <a:solidFill>
              <a:srgbClr val="000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a:solidFill>
                  <a:srgbClr val="000000"/>
                </a:solidFill>
                <a:latin typeface="Times New Roman" charset="0"/>
                <a:ea typeface="굴림" charset="-127"/>
              </a:endParaRPr>
            </a:p>
          </p:txBody>
        </p:sp>
        <p:sp>
          <p:nvSpPr>
            <p:cNvPr id="94253" name="Line 154">
              <a:extLst>
                <a:ext uri="{FF2B5EF4-FFF2-40B4-BE49-F238E27FC236}">
                  <a16:creationId xmlns:a16="http://schemas.microsoft.com/office/drawing/2014/main" id="{8A3F5F69-8417-EB4F-AEA2-B8A9BADBBDE9}"/>
                </a:ext>
              </a:extLst>
            </p:cNvPr>
            <p:cNvSpPr>
              <a:spLocks noChangeShapeType="1"/>
            </p:cNvSpPr>
            <p:nvPr/>
          </p:nvSpPr>
          <p:spPr bwMode="auto">
            <a:xfrm>
              <a:off x="5855678" y="2448"/>
              <a:ext cx="0" cy="37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4254" name="Rectangle 155">
              <a:extLst>
                <a:ext uri="{FF2B5EF4-FFF2-40B4-BE49-F238E27FC236}">
                  <a16:creationId xmlns:a16="http://schemas.microsoft.com/office/drawing/2014/main" id="{D438D894-C098-CF49-B75D-E946EDA4AECA}"/>
                </a:ext>
              </a:extLst>
            </p:cNvPr>
            <p:cNvSpPr>
              <a:spLocks noChangeArrowheads="1"/>
            </p:cNvSpPr>
            <p:nvPr/>
          </p:nvSpPr>
          <p:spPr bwMode="auto">
            <a:xfrm>
              <a:off x="5903768" y="2357"/>
              <a:ext cx="711344"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700"/>
                </a:lnSpc>
                <a:defRPr/>
              </a:pPr>
              <a:r>
                <a:rPr lang="en-US" altLang="ko-KR" sz="1200">
                  <a:solidFill>
                    <a:srgbClr val="000000"/>
                  </a:solidFill>
                  <a:latin typeface="Tahoma" charset="0"/>
                  <a:ea typeface="굴림" charset="-127"/>
                </a:rPr>
                <a:t>C3</a:t>
              </a:r>
            </a:p>
          </p:txBody>
        </p:sp>
        <p:sp>
          <p:nvSpPr>
            <p:cNvPr id="94255" name="Line 160">
              <a:extLst>
                <a:ext uri="{FF2B5EF4-FFF2-40B4-BE49-F238E27FC236}">
                  <a16:creationId xmlns:a16="http://schemas.microsoft.com/office/drawing/2014/main" id="{258E6C1E-BA43-FE40-8E19-5F865A6B5A18}"/>
                </a:ext>
              </a:extLst>
            </p:cNvPr>
            <p:cNvSpPr>
              <a:spLocks noChangeShapeType="1"/>
            </p:cNvSpPr>
            <p:nvPr/>
          </p:nvSpPr>
          <p:spPr bwMode="auto">
            <a:xfrm>
              <a:off x="2833973" y="3007"/>
              <a:ext cx="0" cy="7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4256" name="Rectangle 161">
              <a:extLst>
                <a:ext uri="{FF2B5EF4-FFF2-40B4-BE49-F238E27FC236}">
                  <a16:creationId xmlns:a16="http://schemas.microsoft.com/office/drawing/2014/main" id="{D01FD488-C506-A74A-AA57-981D6263980E}"/>
                </a:ext>
              </a:extLst>
            </p:cNvPr>
            <p:cNvSpPr>
              <a:spLocks noChangeArrowheads="1"/>
            </p:cNvSpPr>
            <p:nvPr/>
          </p:nvSpPr>
          <p:spPr bwMode="auto">
            <a:xfrm>
              <a:off x="2807924" y="3084"/>
              <a:ext cx="52098" cy="23"/>
            </a:xfrm>
            <a:prstGeom prst="rect">
              <a:avLst/>
            </a:prstGeom>
            <a:solidFill>
              <a:srgbClr val="000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a:solidFill>
                  <a:srgbClr val="000000"/>
                </a:solidFill>
                <a:latin typeface="Times New Roman" charset="0"/>
                <a:ea typeface="굴림" charset="-127"/>
              </a:endParaRPr>
            </a:p>
          </p:txBody>
        </p:sp>
        <p:sp>
          <p:nvSpPr>
            <p:cNvPr id="94257" name="Line 162">
              <a:extLst>
                <a:ext uri="{FF2B5EF4-FFF2-40B4-BE49-F238E27FC236}">
                  <a16:creationId xmlns:a16="http://schemas.microsoft.com/office/drawing/2014/main" id="{EE47557D-7774-4C4B-A095-309CC63CFDE2}"/>
                </a:ext>
              </a:extLst>
            </p:cNvPr>
            <p:cNvSpPr>
              <a:spLocks noChangeShapeType="1"/>
            </p:cNvSpPr>
            <p:nvPr/>
          </p:nvSpPr>
          <p:spPr bwMode="auto">
            <a:xfrm>
              <a:off x="4128417" y="3007"/>
              <a:ext cx="0" cy="7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4258" name="Rectangle 163">
              <a:extLst>
                <a:ext uri="{FF2B5EF4-FFF2-40B4-BE49-F238E27FC236}">
                  <a16:creationId xmlns:a16="http://schemas.microsoft.com/office/drawing/2014/main" id="{6A1D8058-9BC2-CD43-8980-C6D1BD1915CE}"/>
                </a:ext>
              </a:extLst>
            </p:cNvPr>
            <p:cNvSpPr>
              <a:spLocks noChangeArrowheads="1"/>
            </p:cNvSpPr>
            <p:nvPr/>
          </p:nvSpPr>
          <p:spPr bwMode="auto">
            <a:xfrm>
              <a:off x="4116394" y="3084"/>
              <a:ext cx="38073" cy="23"/>
            </a:xfrm>
            <a:prstGeom prst="rect">
              <a:avLst/>
            </a:prstGeom>
            <a:solidFill>
              <a:srgbClr val="000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a:solidFill>
                  <a:srgbClr val="000000"/>
                </a:solidFill>
                <a:latin typeface="Times New Roman" charset="0"/>
                <a:ea typeface="굴림" charset="-127"/>
              </a:endParaRPr>
            </a:p>
          </p:txBody>
        </p:sp>
        <p:sp>
          <p:nvSpPr>
            <p:cNvPr id="94259" name="Line 164">
              <a:extLst>
                <a:ext uri="{FF2B5EF4-FFF2-40B4-BE49-F238E27FC236}">
                  <a16:creationId xmlns:a16="http://schemas.microsoft.com/office/drawing/2014/main" id="{3600FE84-D294-3447-84FF-F5B32E8B8742}"/>
                </a:ext>
              </a:extLst>
            </p:cNvPr>
            <p:cNvSpPr>
              <a:spLocks noChangeShapeType="1"/>
            </p:cNvSpPr>
            <p:nvPr/>
          </p:nvSpPr>
          <p:spPr bwMode="auto">
            <a:xfrm>
              <a:off x="5436888" y="3007"/>
              <a:ext cx="0" cy="7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4260" name="Line 167">
              <a:extLst>
                <a:ext uri="{FF2B5EF4-FFF2-40B4-BE49-F238E27FC236}">
                  <a16:creationId xmlns:a16="http://schemas.microsoft.com/office/drawing/2014/main" id="{B0D4C23B-BB7C-2946-A015-1C735F02BA62}"/>
                </a:ext>
              </a:extLst>
            </p:cNvPr>
            <p:cNvSpPr>
              <a:spLocks noChangeShapeType="1"/>
            </p:cNvSpPr>
            <p:nvPr/>
          </p:nvSpPr>
          <p:spPr bwMode="auto">
            <a:xfrm>
              <a:off x="1926260" y="3091"/>
              <a:ext cx="901702"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4261" name="Line 168">
              <a:extLst>
                <a:ext uri="{FF2B5EF4-FFF2-40B4-BE49-F238E27FC236}">
                  <a16:creationId xmlns:a16="http://schemas.microsoft.com/office/drawing/2014/main" id="{6D6AE630-F7A5-7843-A14F-20A6B3877D7D}"/>
                </a:ext>
              </a:extLst>
            </p:cNvPr>
            <p:cNvSpPr>
              <a:spLocks noChangeShapeType="1"/>
            </p:cNvSpPr>
            <p:nvPr/>
          </p:nvSpPr>
          <p:spPr bwMode="auto">
            <a:xfrm>
              <a:off x="2839985" y="3091"/>
              <a:ext cx="1282421"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4262" name="Line 169">
              <a:extLst>
                <a:ext uri="{FF2B5EF4-FFF2-40B4-BE49-F238E27FC236}">
                  <a16:creationId xmlns:a16="http://schemas.microsoft.com/office/drawing/2014/main" id="{4204B5A2-B7A7-C048-B91C-9F8F0110429E}"/>
                </a:ext>
              </a:extLst>
            </p:cNvPr>
            <p:cNvSpPr>
              <a:spLocks noChangeShapeType="1"/>
            </p:cNvSpPr>
            <p:nvPr/>
          </p:nvSpPr>
          <p:spPr bwMode="auto">
            <a:xfrm>
              <a:off x="4136432" y="3091"/>
              <a:ext cx="1294444"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4263" name="Rectangle 171">
              <a:extLst>
                <a:ext uri="{FF2B5EF4-FFF2-40B4-BE49-F238E27FC236}">
                  <a16:creationId xmlns:a16="http://schemas.microsoft.com/office/drawing/2014/main" id="{77E85EF5-2C8B-8D49-888D-33C6F61B66BB}"/>
                </a:ext>
              </a:extLst>
            </p:cNvPr>
            <p:cNvSpPr>
              <a:spLocks noChangeArrowheads="1"/>
            </p:cNvSpPr>
            <p:nvPr/>
          </p:nvSpPr>
          <p:spPr bwMode="auto">
            <a:xfrm>
              <a:off x="1411287" y="2994"/>
              <a:ext cx="508961"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gn="r">
                <a:lnSpc>
                  <a:spcPts val="1700"/>
                </a:lnSpc>
                <a:defRPr/>
              </a:pPr>
              <a:r>
                <a:rPr lang="en-US" altLang="ko-KR" sz="1200">
                  <a:solidFill>
                    <a:srgbClr val="000000"/>
                  </a:solidFill>
                  <a:latin typeface="Tahoma" charset="0"/>
                  <a:ea typeface="굴림" charset="-127"/>
                </a:rPr>
                <a:t>CLK</a:t>
              </a:r>
            </a:p>
          </p:txBody>
        </p:sp>
        <p:sp>
          <p:nvSpPr>
            <p:cNvPr id="95288" name="Arc 172">
              <a:extLst>
                <a:ext uri="{FF2B5EF4-FFF2-40B4-BE49-F238E27FC236}">
                  <a16:creationId xmlns:a16="http://schemas.microsoft.com/office/drawing/2014/main" id="{8C54CB9A-8317-6642-8146-7A2EF3A9C64F}"/>
                </a:ext>
              </a:extLst>
            </p:cNvPr>
            <p:cNvSpPr>
              <a:spLocks/>
            </p:cNvSpPr>
            <p:nvPr/>
          </p:nvSpPr>
          <p:spPr bwMode="auto">
            <a:xfrm>
              <a:off x="3629025" y="3480"/>
              <a:ext cx="146050" cy="52"/>
            </a:xfrm>
            <a:custGeom>
              <a:avLst/>
              <a:gdLst>
                <a:gd name="T0" fmla="*/ 0 w 21600"/>
                <a:gd name="T1" fmla="*/ 0 h 21599"/>
                <a:gd name="T2" fmla="*/ 2147483646 w 21600"/>
                <a:gd name="T3" fmla="*/ 0 h 21599"/>
                <a:gd name="T4" fmla="*/ 2147483646 w 21600"/>
                <a:gd name="T5" fmla="*/ 0 h 21599"/>
                <a:gd name="T6" fmla="*/ 0 60000 65536"/>
                <a:gd name="T7" fmla="*/ 0 60000 65536"/>
                <a:gd name="T8" fmla="*/ 0 60000 65536"/>
              </a:gdLst>
              <a:ahLst/>
              <a:cxnLst>
                <a:cxn ang="T6">
                  <a:pos x="T0" y="T1"/>
                </a:cxn>
                <a:cxn ang="T7">
                  <a:pos x="T2" y="T3"/>
                </a:cxn>
                <a:cxn ang="T8">
                  <a:pos x="T4" y="T5"/>
                </a:cxn>
              </a:cxnLst>
              <a:rect l="0" t="0" r="r" b="b"/>
              <a:pathLst>
                <a:path w="21600" h="21599" fill="none" extrusionOk="0">
                  <a:moveTo>
                    <a:pt x="0" y="21598"/>
                  </a:moveTo>
                  <a:cubicBezTo>
                    <a:pt x="0" y="9761"/>
                    <a:pt x="9528" y="129"/>
                    <a:pt x="21365" y="0"/>
                  </a:cubicBezTo>
                </a:path>
                <a:path w="21600" h="21599" stroke="0" extrusionOk="0">
                  <a:moveTo>
                    <a:pt x="0" y="21598"/>
                  </a:moveTo>
                  <a:cubicBezTo>
                    <a:pt x="0" y="9761"/>
                    <a:pt x="9528" y="129"/>
                    <a:pt x="21365" y="0"/>
                  </a:cubicBezTo>
                  <a:lnTo>
                    <a:pt x="21600" y="21599"/>
                  </a:lnTo>
                  <a:lnTo>
                    <a:pt x="0" y="21598"/>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95289" name="Arc 173">
              <a:extLst>
                <a:ext uri="{FF2B5EF4-FFF2-40B4-BE49-F238E27FC236}">
                  <a16:creationId xmlns:a16="http://schemas.microsoft.com/office/drawing/2014/main" id="{219381B6-4DD0-1041-9088-A7F775476287}"/>
                </a:ext>
              </a:extLst>
            </p:cNvPr>
            <p:cNvSpPr>
              <a:spLocks/>
            </p:cNvSpPr>
            <p:nvPr/>
          </p:nvSpPr>
          <p:spPr bwMode="auto">
            <a:xfrm>
              <a:off x="3760787" y="3480"/>
              <a:ext cx="146050" cy="52"/>
            </a:xfrm>
            <a:custGeom>
              <a:avLst/>
              <a:gdLst>
                <a:gd name="T0" fmla="*/ 0 w 21600"/>
                <a:gd name="T1" fmla="*/ 0 h 21600"/>
                <a:gd name="T2" fmla="*/ 2147483646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94266" name="Line 174">
              <a:extLst>
                <a:ext uri="{FF2B5EF4-FFF2-40B4-BE49-F238E27FC236}">
                  <a16:creationId xmlns:a16="http://schemas.microsoft.com/office/drawing/2014/main" id="{B422EDA3-7630-9249-9E36-FCFD9B96EE8A}"/>
                </a:ext>
              </a:extLst>
            </p:cNvPr>
            <p:cNvSpPr>
              <a:spLocks noChangeShapeType="1"/>
            </p:cNvSpPr>
            <p:nvPr/>
          </p:nvSpPr>
          <p:spPr bwMode="auto">
            <a:xfrm flipV="1">
              <a:off x="3697604" y="3486"/>
              <a:ext cx="0" cy="3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4267" name="Line 175">
              <a:extLst>
                <a:ext uri="{FF2B5EF4-FFF2-40B4-BE49-F238E27FC236}">
                  <a16:creationId xmlns:a16="http://schemas.microsoft.com/office/drawing/2014/main" id="{FE4D489B-6561-7448-81C0-E137BC13C249}"/>
                </a:ext>
              </a:extLst>
            </p:cNvPr>
            <p:cNvSpPr>
              <a:spLocks noChangeShapeType="1"/>
            </p:cNvSpPr>
            <p:nvPr/>
          </p:nvSpPr>
          <p:spPr bwMode="auto">
            <a:xfrm flipV="1">
              <a:off x="3823842" y="3486"/>
              <a:ext cx="0" cy="3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5292" name="Arc 176">
              <a:extLst>
                <a:ext uri="{FF2B5EF4-FFF2-40B4-BE49-F238E27FC236}">
                  <a16:creationId xmlns:a16="http://schemas.microsoft.com/office/drawing/2014/main" id="{E6AD7473-8EAE-414B-8735-46BB18B9A120}"/>
                </a:ext>
              </a:extLst>
            </p:cNvPr>
            <p:cNvSpPr>
              <a:spLocks/>
            </p:cNvSpPr>
            <p:nvPr/>
          </p:nvSpPr>
          <p:spPr bwMode="auto">
            <a:xfrm>
              <a:off x="3629025" y="3440"/>
              <a:ext cx="133350" cy="44"/>
            </a:xfrm>
            <a:custGeom>
              <a:avLst/>
              <a:gdLst>
                <a:gd name="T0" fmla="*/ 0 w 21600"/>
                <a:gd name="T1" fmla="*/ 0 h 21598"/>
                <a:gd name="T2" fmla="*/ 2147483646 w 21600"/>
                <a:gd name="T3" fmla="*/ 0 h 21598"/>
                <a:gd name="T4" fmla="*/ 2147483646 w 21600"/>
                <a:gd name="T5" fmla="*/ 0 h 21598"/>
                <a:gd name="T6" fmla="*/ 0 60000 65536"/>
                <a:gd name="T7" fmla="*/ 0 60000 65536"/>
                <a:gd name="T8" fmla="*/ 0 60000 65536"/>
              </a:gdLst>
              <a:ahLst/>
              <a:cxnLst>
                <a:cxn ang="T6">
                  <a:pos x="T0" y="T1"/>
                </a:cxn>
                <a:cxn ang="T7">
                  <a:pos x="T2" y="T3"/>
                </a:cxn>
                <a:cxn ang="T8">
                  <a:pos x="T4" y="T5"/>
                </a:cxn>
              </a:cxnLst>
              <a:rect l="0" t="0" r="r" b="b"/>
              <a:pathLst>
                <a:path w="21600" h="21598" fill="none" extrusionOk="0">
                  <a:moveTo>
                    <a:pt x="0" y="21597"/>
                  </a:moveTo>
                  <a:cubicBezTo>
                    <a:pt x="0" y="9768"/>
                    <a:pt x="9514" y="140"/>
                    <a:pt x="21342" y="-1"/>
                  </a:cubicBezTo>
                </a:path>
                <a:path w="21600" h="21598" stroke="0" extrusionOk="0">
                  <a:moveTo>
                    <a:pt x="0" y="21597"/>
                  </a:moveTo>
                  <a:cubicBezTo>
                    <a:pt x="0" y="9768"/>
                    <a:pt x="9514" y="140"/>
                    <a:pt x="21342" y="-1"/>
                  </a:cubicBezTo>
                  <a:lnTo>
                    <a:pt x="21600" y="21598"/>
                  </a:lnTo>
                  <a:lnTo>
                    <a:pt x="0" y="21597"/>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95293" name="Arc 177">
              <a:extLst>
                <a:ext uri="{FF2B5EF4-FFF2-40B4-BE49-F238E27FC236}">
                  <a16:creationId xmlns:a16="http://schemas.microsoft.com/office/drawing/2014/main" id="{31C974C8-A613-4949-96F7-E63E9A1D6998}"/>
                </a:ext>
              </a:extLst>
            </p:cNvPr>
            <p:cNvSpPr>
              <a:spLocks/>
            </p:cNvSpPr>
            <p:nvPr/>
          </p:nvSpPr>
          <p:spPr bwMode="auto">
            <a:xfrm>
              <a:off x="3629025" y="3184"/>
              <a:ext cx="146050" cy="300"/>
            </a:xfrm>
            <a:custGeom>
              <a:avLst/>
              <a:gdLst>
                <a:gd name="T0" fmla="*/ 0 w 21600"/>
                <a:gd name="T1" fmla="*/ 0 h 21599"/>
                <a:gd name="T2" fmla="*/ 2147483646 w 21600"/>
                <a:gd name="T3" fmla="*/ 0 h 21599"/>
                <a:gd name="T4" fmla="*/ 2147483646 w 21600"/>
                <a:gd name="T5" fmla="*/ 0 h 21599"/>
                <a:gd name="T6" fmla="*/ 0 60000 65536"/>
                <a:gd name="T7" fmla="*/ 0 60000 65536"/>
                <a:gd name="T8" fmla="*/ 0 60000 65536"/>
              </a:gdLst>
              <a:ahLst/>
              <a:cxnLst>
                <a:cxn ang="T6">
                  <a:pos x="T0" y="T1"/>
                </a:cxn>
                <a:cxn ang="T7">
                  <a:pos x="T2" y="T3"/>
                </a:cxn>
                <a:cxn ang="T8">
                  <a:pos x="T4" y="T5"/>
                </a:cxn>
              </a:cxnLst>
              <a:rect l="0" t="0" r="r" b="b"/>
              <a:pathLst>
                <a:path w="21600" h="21599" fill="none" extrusionOk="0">
                  <a:moveTo>
                    <a:pt x="0" y="21598"/>
                  </a:moveTo>
                  <a:cubicBezTo>
                    <a:pt x="0" y="9761"/>
                    <a:pt x="9528" y="129"/>
                    <a:pt x="21365" y="0"/>
                  </a:cubicBezTo>
                </a:path>
                <a:path w="21600" h="21599" stroke="0" extrusionOk="0">
                  <a:moveTo>
                    <a:pt x="0" y="21598"/>
                  </a:moveTo>
                  <a:cubicBezTo>
                    <a:pt x="0" y="9761"/>
                    <a:pt x="9528" y="129"/>
                    <a:pt x="21365" y="0"/>
                  </a:cubicBezTo>
                  <a:lnTo>
                    <a:pt x="21600" y="21599"/>
                  </a:lnTo>
                  <a:lnTo>
                    <a:pt x="0" y="21598"/>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95294" name="Arc 178">
              <a:extLst>
                <a:ext uri="{FF2B5EF4-FFF2-40B4-BE49-F238E27FC236}">
                  <a16:creationId xmlns:a16="http://schemas.microsoft.com/office/drawing/2014/main" id="{86F7CE3F-65C3-704B-8585-E7EE98548120}"/>
                </a:ext>
              </a:extLst>
            </p:cNvPr>
            <p:cNvSpPr>
              <a:spLocks/>
            </p:cNvSpPr>
            <p:nvPr/>
          </p:nvSpPr>
          <p:spPr bwMode="auto">
            <a:xfrm>
              <a:off x="3760787" y="3184"/>
              <a:ext cx="146050" cy="284"/>
            </a:xfrm>
            <a:custGeom>
              <a:avLst/>
              <a:gdLst>
                <a:gd name="T0" fmla="*/ 0 w 21600"/>
                <a:gd name="T1" fmla="*/ 0 h 21600"/>
                <a:gd name="T2" fmla="*/ 2147483646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95295" name="Arc 179">
              <a:extLst>
                <a:ext uri="{FF2B5EF4-FFF2-40B4-BE49-F238E27FC236}">
                  <a16:creationId xmlns:a16="http://schemas.microsoft.com/office/drawing/2014/main" id="{11790203-6CCA-2141-9D79-D72774D85166}"/>
                </a:ext>
              </a:extLst>
            </p:cNvPr>
            <p:cNvSpPr>
              <a:spLocks/>
            </p:cNvSpPr>
            <p:nvPr/>
          </p:nvSpPr>
          <p:spPr bwMode="auto">
            <a:xfrm>
              <a:off x="3760787" y="3440"/>
              <a:ext cx="146050" cy="44"/>
            </a:xfrm>
            <a:custGeom>
              <a:avLst/>
              <a:gdLst>
                <a:gd name="T0" fmla="*/ 0 w 21600"/>
                <a:gd name="T1" fmla="*/ 0 h 21600"/>
                <a:gd name="T2" fmla="*/ 2147483646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95296" name="Arc 180">
              <a:extLst>
                <a:ext uri="{FF2B5EF4-FFF2-40B4-BE49-F238E27FC236}">
                  <a16:creationId xmlns:a16="http://schemas.microsoft.com/office/drawing/2014/main" id="{88D83B9F-6546-7B48-AF8C-4A9C47024D42}"/>
                </a:ext>
              </a:extLst>
            </p:cNvPr>
            <p:cNvSpPr>
              <a:spLocks/>
            </p:cNvSpPr>
            <p:nvPr/>
          </p:nvSpPr>
          <p:spPr bwMode="auto">
            <a:xfrm>
              <a:off x="4924425" y="3480"/>
              <a:ext cx="152400" cy="52"/>
            </a:xfrm>
            <a:custGeom>
              <a:avLst/>
              <a:gdLst>
                <a:gd name="T0" fmla="*/ 0 w 21600"/>
                <a:gd name="T1" fmla="*/ 0 h 21599"/>
                <a:gd name="T2" fmla="*/ 2147483646 w 21600"/>
                <a:gd name="T3" fmla="*/ 0 h 21599"/>
                <a:gd name="T4" fmla="*/ 2147483646 w 21600"/>
                <a:gd name="T5" fmla="*/ 0 h 21599"/>
                <a:gd name="T6" fmla="*/ 0 60000 65536"/>
                <a:gd name="T7" fmla="*/ 0 60000 65536"/>
                <a:gd name="T8" fmla="*/ 0 60000 65536"/>
              </a:gdLst>
              <a:ahLst/>
              <a:cxnLst>
                <a:cxn ang="T6">
                  <a:pos x="T0" y="T1"/>
                </a:cxn>
                <a:cxn ang="T7">
                  <a:pos x="T2" y="T3"/>
                </a:cxn>
                <a:cxn ang="T8">
                  <a:pos x="T4" y="T5"/>
                </a:cxn>
              </a:cxnLst>
              <a:rect l="0" t="0" r="r" b="b"/>
              <a:pathLst>
                <a:path w="21600" h="21599" fill="none" extrusionOk="0">
                  <a:moveTo>
                    <a:pt x="0" y="21598"/>
                  </a:moveTo>
                  <a:cubicBezTo>
                    <a:pt x="0" y="9757"/>
                    <a:pt x="9534" y="123"/>
                    <a:pt x="21375" y="0"/>
                  </a:cubicBezTo>
                </a:path>
                <a:path w="21600" h="21599" stroke="0" extrusionOk="0">
                  <a:moveTo>
                    <a:pt x="0" y="21598"/>
                  </a:moveTo>
                  <a:cubicBezTo>
                    <a:pt x="0" y="9757"/>
                    <a:pt x="9534" y="123"/>
                    <a:pt x="21375" y="0"/>
                  </a:cubicBezTo>
                  <a:lnTo>
                    <a:pt x="21600" y="21599"/>
                  </a:lnTo>
                  <a:lnTo>
                    <a:pt x="0" y="21598"/>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95297" name="Arc 181">
              <a:extLst>
                <a:ext uri="{FF2B5EF4-FFF2-40B4-BE49-F238E27FC236}">
                  <a16:creationId xmlns:a16="http://schemas.microsoft.com/office/drawing/2014/main" id="{B221BAF0-C828-A343-9E30-7043346C6A3F}"/>
                </a:ext>
              </a:extLst>
            </p:cNvPr>
            <p:cNvSpPr>
              <a:spLocks/>
            </p:cNvSpPr>
            <p:nvPr/>
          </p:nvSpPr>
          <p:spPr bwMode="auto">
            <a:xfrm>
              <a:off x="5062537" y="3480"/>
              <a:ext cx="152400" cy="52"/>
            </a:xfrm>
            <a:custGeom>
              <a:avLst/>
              <a:gdLst>
                <a:gd name="T0" fmla="*/ 0 w 21600"/>
                <a:gd name="T1" fmla="*/ 0 h 21600"/>
                <a:gd name="T2" fmla="*/ 2147483646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94274" name="Line 182">
              <a:extLst>
                <a:ext uri="{FF2B5EF4-FFF2-40B4-BE49-F238E27FC236}">
                  <a16:creationId xmlns:a16="http://schemas.microsoft.com/office/drawing/2014/main" id="{659CA953-96D5-5B4E-A014-371CF5A0CB86}"/>
                </a:ext>
              </a:extLst>
            </p:cNvPr>
            <p:cNvSpPr>
              <a:spLocks noChangeShapeType="1"/>
            </p:cNvSpPr>
            <p:nvPr/>
          </p:nvSpPr>
          <p:spPr bwMode="auto">
            <a:xfrm flipV="1">
              <a:off x="5006074" y="3486"/>
              <a:ext cx="0" cy="3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4275" name="Line 183">
              <a:extLst>
                <a:ext uri="{FF2B5EF4-FFF2-40B4-BE49-F238E27FC236}">
                  <a16:creationId xmlns:a16="http://schemas.microsoft.com/office/drawing/2014/main" id="{A326D45B-BF7A-3C4C-B1AA-9C4EC5BBA211}"/>
                </a:ext>
              </a:extLst>
            </p:cNvPr>
            <p:cNvSpPr>
              <a:spLocks noChangeShapeType="1"/>
            </p:cNvSpPr>
            <p:nvPr/>
          </p:nvSpPr>
          <p:spPr bwMode="auto">
            <a:xfrm flipV="1">
              <a:off x="5132313" y="3486"/>
              <a:ext cx="0" cy="3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5300" name="Arc 184">
              <a:extLst>
                <a:ext uri="{FF2B5EF4-FFF2-40B4-BE49-F238E27FC236}">
                  <a16:creationId xmlns:a16="http://schemas.microsoft.com/office/drawing/2014/main" id="{F025ED90-1ECD-4C41-9CB7-0934A248C528}"/>
                </a:ext>
              </a:extLst>
            </p:cNvPr>
            <p:cNvSpPr>
              <a:spLocks/>
            </p:cNvSpPr>
            <p:nvPr/>
          </p:nvSpPr>
          <p:spPr bwMode="auto">
            <a:xfrm>
              <a:off x="4924425" y="3440"/>
              <a:ext cx="139700" cy="44"/>
            </a:xfrm>
            <a:custGeom>
              <a:avLst/>
              <a:gdLst>
                <a:gd name="T0" fmla="*/ 0 w 21600"/>
                <a:gd name="T1" fmla="*/ 0 h 21599"/>
                <a:gd name="T2" fmla="*/ 2147483646 w 21600"/>
                <a:gd name="T3" fmla="*/ 0 h 21599"/>
                <a:gd name="T4" fmla="*/ 2147483646 w 21600"/>
                <a:gd name="T5" fmla="*/ 0 h 21599"/>
                <a:gd name="T6" fmla="*/ 0 60000 65536"/>
                <a:gd name="T7" fmla="*/ 0 60000 65536"/>
                <a:gd name="T8" fmla="*/ 0 60000 65536"/>
              </a:gdLst>
              <a:ahLst/>
              <a:cxnLst>
                <a:cxn ang="T6">
                  <a:pos x="T0" y="T1"/>
                </a:cxn>
                <a:cxn ang="T7">
                  <a:pos x="T2" y="T3"/>
                </a:cxn>
                <a:cxn ang="T8">
                  <a:pos x="T4" y="T5"/>
                </a:cxn>
              </a:cxnLst>
              <a:rect l="0" t="0" r="r" b="b"/>
              <a:pathLst>
                <a:path w="21600" h="21599" fill="none" extrusionOk="0">
                  <a:moveTo>
                    <a:pt x="0" y="21598"/>
                  </a:moveTo>
                  <a:cubicBezTo>
                    <a:pt x="0" y="9765"/>
                    <a:pt x="9521" y="134"/>
                    <a:pt x="21355" y="0"/>
                  </a:cubicBezTo>
                </a:path>
                <a:path w="21600" h="21599" stroke="0" extrusionOk="0">
                  <a:moveTo>
                    <a:pt x="0" y="21598"/>
                  </a:moveTo>
                  <a:cubicBezTo>
                    <a:pt x="0" y="9765"/>
                    <a:pt x="9521" y="134"/>
                    <a:pt x="21355" y="0"/>
                  </a:cubicBezTo>
                  <a:lnTo>
                    <a:pt x="21600" y="21599"/>
                  </a:lnTo>
                  <a:lnTo>
                    <a:pt x="0" y="21598"/>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95301" name="Arc 185">
              <a:extLst>
                <a:ext uri="{FF2B5EF4-FFF2-40B4-BE49-F238E27FC236}">
                  <a16:creationId xmlns:a16="http://schemas.microsoft.com/office/drawing/2014/main" id="{9E1EDE5D-C996-894B-B076-3C8C8436EB28}"/>
                </a:ext>
              </a:extLst>
            </p:cNvPr>
            <p:cNvSpPr>
              <a:spLocks/>
            </p:cNvSpPr>
            <p:nvPr/>
          </p:nvSpPr>
          <p:spPr bwMode="auto">
            <a:xfrm>
              <a:off x="4924425" y="3184"/>
              <a:ext cx="152400" cy="300"/>
            </a:xfrm>
            <a:custGeom>
              <a:avLst/>
              <a:gdLst>
                <a:gd name="T0" fmla="*/ 0 w 21600"/>
                <a:gd name="T1" fmla="*/ 0 h 21599"/>
                <a:gd name="T2" fmla="*/ 2147483646 w 21600"/>
                <a:gd name="T3" fmla="*/ 0 h 21599"/>
                <a:gd name="T4" fmla="*/ 2147483646 w 21600"/>
                <a:gd name="T5" fmla="*/ 0 h 21599"/>
                <a:gd name="T6" fmla="*/ 0 60000 65536"/>
                <a:gd name="T7" fmla="*/ 0 60000 65536"/>
                <a:gd name="T8" fmla="*/ 0 60000 65536"/>
              </a:gdLst>
              <a:ahLst/>
              <a:cxnLst>
                <a:cxn ang="T6">
                  <a:pos x="T0" y="T1"/>
                </a:cxn>
                <a:cxn ang="T7">
                  <a:pos x="T2" y="T3"/>
                </a:cxn>
                <a:cxn ang="T8">
                  <a:pos x="T4" y="T5"/>
                </a:cxn>
              </a:cxnLst>
              <a:rect l="0" t="0" r="r" b="b"/>
              <a:pathLst>
                <a:path w="21600" h="21599" fill="none" extrusionOk="0">
                  <a:moveTo>
                    <a:pt x="0" y="21598"/>
                  </a:moveTo>
                  <a:cubicBezTo>
                    <a:pt x="0" y="9757"/>
                    <a:pt x="9534" y="123"/>
                    <a:pt x="21375" y="0"/>
                  </a:cubicBezTo>
                </a:path>
                <a:path w="21600" h="21599" stroke="0" extrusionOk="0">
                  <a:moveTo>
                    <a:pt x="0" y="21598"/>
                  </a:moveTo>
                  <a:cubicBezTo>
                    <a:pt x="0" y="9757"/>
                    <a:pt x="9534" y="123"/>
                    <a:pt x="21375" y="0"/>
                  </a:cubicBezTo>
                  <a:lnTo>
                    <a:pt x="21600" y="21599"/>
                  </a:lnTo>
                  <a:lnTo>
                    <a:pt x="0" y="21598"/>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95302" name="Arc 186">
              <a:extLst>
                <a:ext uri="{FF2B5EF4-FFF2-40B4-BE49-F238E27FC236}">
                  <a16:creationId xmlns:a16="http://schemas.microsoft.com/office/drawing/2014/main" id="{882CD127-2A93-9B4F-8904-15645FBA9C5A}"/>
                </a:ext>
              </a:extLst>
            </p:cNvPr>
            <p:cNvSpPr>
              <a:spLocks/>
            </p:cNvSpPr>
            <p:nvPr/>
          </p:nvSpPr>
          <p:spPr bwMode="auto">
            <a:xfrm>
              <a:off x="5062537" y="3184"/>
              <a:ext cx="152400" cy="284"/>
            </a:xfrm>
            <a:custGeom>
              <a:avLst/>
              <a:gdLst>
                <a:gd name="T0" fmla="*/ 0 w 21600"/>
                <a:gd name="T1" fmla="*/ 0 h 21600"/>
                <a:gd name="T2" fmla="*/ 2147483646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95303" name="Arc 187">
              <a:extLst>
                <a:ext uri="{FF2B5EF4-FFF2-40B4-BE49-F238E27FC236}">
                  <a16:creationId xmlns:a16="http://schemas.microsoft.com/office/drawing/2014/main" id="{9318EC3E-55DA-094A-AC4C-41F90215FE56}"/>
                </a:ext>
              </a:extLst>
            </p:cNvPr>
            <p:cNvSpPr>
              <a:spLocks/>
            </p:cNvSpPr>
            <p:nvPr/>
          </p:nvSpPr>
          <p:spPr bwMode="auto">
            <a:xfrm>
              <a:off x="5062537" y="3440"/>
              <a:ext cx="152400" cy="44"/>
            </a:xfrm>
            <a:custGeom>
              <a:avLst/>
              <a:gdLst>
                <a:gd name="T0" fmla="*/ 0 w 21600"/>
                <a:gd name="T1" fmla="*/ 0 h 21600"/>
                <a:gd name="T2" fmla="*/ 2147483646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94280" name="Line 196">
              <a:extLst>
                <a:ext uri="{FF2B5EF4-FFF2-40B4-BE49-F238E27FC236}">
                  <a16:creationId xmlns:a16="http://schemas.microsoft.com/office/drawing/2014/main" id="{548FC2D1-AE83-D149-ACEB-4C554D03F6F8}"/>
                </a:ext>
              </a:extLst>
            </p:cNvPr>
            <p:cNvSpPr>
              <a:spLocks noChangeShapeType="1"/>
            </p:cNvSpPr>
            <p:nvPr/>
          </p:nvSpPr>
          <p:spPr bwMode="auto">
            <a:xfrm flipV="1">
              <a:off x="4777642" y="3751"/>
              <a:ext cx="0" cy="20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4281" name="Line 197">
              <a:extLst>
                <a:ext uri="{FF2B5EF4-FFF2-40B4-BE49-F238E27FC236}">
                  <a16:creationId xmlns:a16="http://schemas.microsoft.com/office/drawing/2014/main" id="{8F87BC21-155C-5A4B-AE32-CC2DCF5FFB58}"/>
                </a:ext>
              </a:extLst>
            </p:cNvPr>
            <p:cNvSpPr>
              <a:spLocks noChangeShapeType="1"/>
            </p:cNvSpPr>
            <p:nvPr/>
          </p:nvSpPr>
          <p:spPr bwMode="auto">
            <a:xfrm flipV="1">
              <a:off x="5094240" y="3743"/>
              <a:ext cx="0" cy="21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4282" name="Line 198">
              <a:extLst>
                <a:ext uri="{FF2B5EF4-FFF2-40B4-BE49-F238E27FC236}">
                  <a16:creationId xmlns:a16="http://schemas.microsoft.com/office/drawing/2014/main" id="{2A806A7F-8D23-1E4C-B408-DD1BD72603C3}"/>
                </a:ext>
              </a:extLst>
            </p:cNvPr>
            <p:cNvSpPr>
              <a:spLocks noChangeShapeType="1"/>
            </p:cNvSpPr>
            <p:nvPr/>
          </p:nvSpPr>
          <p:spPr bwMode="auto">
            <a:xfrm flipH="1">
              <a:off x="4769627" y="3947"/>
              <a:ext cx="330625"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5307" name="Arc 199">
              <a:extLst>
                <a:ext uri="{FF2B5EF4-FFF2-40B4-BE49-F238E27FC236}">
                  <a16:creationId xmlns:a16="http://schemas.microsoft.com/office/drawing/2014/main" id="{86E98D30-F21F-2645-8075-009349AEB504}"/>
                </a:ext>
              </a:extLst>
            </p:cNvPr>
            <p:cNvSpPr>
              <a:spLocks/>
            </p:cNvSpPr>
            <p:nvPr/>
          </p:nvSpPr>
          <p:spPr bwMode="auto">
            <a:xfrm>
              <a:off x="4791075" y="3668"/>
              <a:ext cx="158750" cy="88"/>
            </a:xfrm>
            <a:custGeom>
              <a:avLst/>
              <a:gdLst>
                <a:gd name="T0" fmla="*/ 0 w 21600"/>
                <a:gd name="T1" fmla="*/ 0 h 21599"/>
                <a:gd name="T2" fmla="*/ 2147483646 w 21600"/>
                <a:gd name="T3" fmla="*/ 0 h 21599"/>
                <a:gd name="T4" fmla="*/ 2147483646 w 21600"/>
                <a:gd name="T5" fmla="*/ 0 h 21599"/>
                <a:gd name="T6" fmla="*/ 0 60000 65536"/>
                <a:gd name="T7" fmla="*/ 0 60000 65536"/>
                <a:gd name="T8" fmla="*/ 0 60000 65536"/>
              </a:gdLst>
              <a:ahLst/>
              <a:cxnLst>
                <a:cxn ang="T6">
                  <a:pos x="T0" y="T1"/>
                </a:cxn>
                <a:cxn ang="T7">
                  <a:pos x="T2" y="T3"/>
                </a:cxn>
                <a:cxn ang="T8">
                  <a:pos x="T4" y="T5"/>
                </a:cxn>
              </a:cxnLst>
              <a:rect l="0" t="0" r="r" b="b"/>
              <a:pathLst>
                <a:path w="21600" h="21599" fill="none" extrusionOk="0">
                  <a:moveTo>
                    <a:pt x="0" y="21598"/>
                  </a:moveTo>
                  <a:cubicBezTo>
                    <a:pt x="0" y="9753"/>
                    <a:pt x="9539" y="118"/>
                    <a:pt x="21384" y="0"/>
                  </a:cubicBezTo>
                </a:path>
                <a:path w="21600" h="21599" stroke="0" extrusionOk="0">
                  <a:moveTo>
                    <a:pt x="0" y="21598"/>
                  </a:moveTo>
                  <a:cubicBezTo>
                    <a:pt x="0" y="9753"/>
                    <a:pt x="9539" y="118"/>
                    <a:pt x="21384" y="0"/>
                  </a:cubicBezTo>
                  <a:lnTo>
                    <a:pt x="21600" y="21599"/>
                  </a:lnTo>
                  <a:lnTo>
                    <a:pt x="0" y="21598"/>
                  </a:lnTo>
                  <a:close/>
                </a:path>
              </a:pathLst>
            </a:custGeom>
            <a:solidFill>
              <a:srgbClr val="FFFFFF"/>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95308" name="Arc 200">
              <a:extLst>
                <a:ext uri="{FF2B5EF4-FFF2-40B4-BE49-F238E27FC236}">
                  <a16:creationId xmlns:a16="http://schemas.microsoft.com/office/drawing/2014/main" id="{6AC14DB8-221C-D248-87C1-FDB0F1F9A6CB}"/>
                </a:ext>
              </a:extLst>
            </p:cNvPr>
            <p:cNvSpPr>
              <a:spLocks/>
            </p:cNvSpPr>
            <p:nvPr/>
          </p:nvSpPr>
          <p:spPr bwMode="auto">
            <a:xfrm>
              <a:off x="4784725" y="3664"/>
              <a:ext cx="165100" cy="92"/>
            </a:xfrm>
            <a:custGeom>
              <a:avLst/>
              <a:gdLst>
                <a:gd name="T0" fmla="*/ 0 w 21600"/>
                <a:gd name="T1" fmla="*/ 0 h 21599"/>
                <a:gd name="T2" fmla="*/ 2147483646 w 21600"/>
                <a:gd name="T3" fmla="*/ 0 h 21599"/>
                <a:gd name="T4" fmla="*/ 2147483646 w 21600"/>
                <a:gd name="T5" fmla="*/ 0 h 21599"/>
                <a:gd name="T6" fmla="*/ 0 60000 65536"/>
                <a:gd name="T7" fmla="*/ 0 60000 65536"/>
                <a:gd name="T8" fmla="*/ 0 60000 65536"/>
              </a:gdLst>
              <a:ahLst/>
              <a:cxnLst>
                <a:cxn ang="T6">
                  <a:pos x="T0" y="T1"/>
                </a:cxn>
                <a:cxn ang="T7">
                  <a:pos x="T2" y="T3"/>
                </a:cxn>
                <a:cxn ang="T8">
                  <a:pos x="T4" y="T5"/>
                </a:cxn>
              </a:cxnLst>
              <a:rect l="0" t="0" r="r" b="b"/>
              <a:pathLst>
                <a:path w="21600" h="21599" fill="none" extrusionOk="0">
                  <a:moveTo>
                    <a:pt x="0" y="21598"/>
                  </a:moveTo>
                  <a:cubicBezTo>
                    <a:pt x="0" y="9750"/>
                    <a:pt x="9544" y="114"/>
                    <a:pt x="21392" y="0"/>
                  </a:cubicBezTo>
                </a:path>
                <a:path w="21600" h="21599" stroke="0" extrusionOk="0">
                  <a:moveTo>
                    <a:pt x="0" y="21598"/>
                  </a:moveTo>
                  <a:cubicBezTo>
                    <a:pt x="0" y="9750"/>
                    <a:pt x="9544" y="114"/>
                    <a:pt x="21392" y="0"/>
                  </a:cubicBezTo>
                  <a:lnTo>
                    <a:pt x="21600" y="21599"/>
                  </a:lnTo>
                  <a:lnTo>
                    <a:pt x="0" y="21598"/>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95309" name="Arc 201">
              <a:extLst>
                <a:ext uri="{FF2B5EF4-FFF2-40B4-BE49-F238E27FC236}">
                  <a16:creationId xmlns:a16="http://schemas.microsoft.com/office/drawing/2014/main" id="{21B8BD35-F292-8A4A-88E8-B4E029944E36}"/>
                </a:ext>
              </a:extLst>
            </p:cNvPr>
            <p:cNvSpPr>
              <a:spLocks/>
            </p:cNvSpPr>
            <p:nvPr/>
          </p:nvSpPr>
          <p:spPr bwMode="auto">
            <a:xfrm>
              <a:off x="4935537" y="3668"/>
              <a:ext cx="158750" cy="88"/>
            </a:xfrm>
            <a:custGeom>
              <a:avLst/>
              <a:gdLst>
                <a:gd name="T0" fmla="*/ 0 w 21600"/>
                <a:gd name="T1" fmla="*/ 0 h 21600"/>
                <a:gd name="T2" fmla="*/ 2147483646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solidFill>
              <a:srgbClr val="FFFFFF"/>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95310" name="Arc 202">
              <a:extLst>
                <a:ext uri="{FF2B5EF4-FFF2-40B4-BE49-F238E27FC236}">
                  <a16:creationId xmlns:a16="http://schemas.microsoft.com/office/drawing/2014/main" id="{7CF623E6-34EA-E546-A1A6-53A0D2098D62}"/>
                </a:ext>
              </a:extLst>
            </p:cNvPr>
            <p:cNvSpPr>
              <a:spLocks/>
            </p:cNvSpPr>
            <p:nvPr/>
          </p:nvSpPr>
          <p:spPr bwMode="auto">
            <a:xfrm>
              <a:off x="4935537" y="3664"/>
              <a:ext cx="165100" cy="92"/>
            </a:xfrm>
            <a:custGeom>
              <a:avLst/>
              <a:gdLst>
                <a:gd name="T0" fmla="*/ 0 w 21600"/>
                <a:gd name="T1" fmla="*/ 0 h 21600"/>
                <a:gd name="T2" fmla="*/ 2147483646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95311" name="Arc 210">
              <a:extLst>
                <a:ext uri="{FF2B5EF4-FFF2-40B4-BE49-F238E27FC236}">
                  <a16:creationId xmlns:a16="http://schemas.microsoft.com/office/drawing/2014/main" id="{44913EBA-4067-DC42-9C7B-0849638115D4}"/>
                </a:ext>
              </a:extLst>
            </p:cNvPr>
            <p:cNvSpPr>
              <a:spLocks/>
            </p:cNvSpPr>
            <p:nvPr/>
          </p:nvSpPr>
          <p:spPr bwMode="auto">
            <a:xfrm>
              <a:off x="2257425" y="3480"/>
              <a:ext cx="146050" cy="52"/>
            </a:xfrm>
            <a:custGeom>
              <a:avLst/>
              <a:gdLst>
                <a:gd name="T0" fmla="*/ 0 w 21600"/>
                <a:gd name="T1" fmla="*/ 0 h 21599"/>
                <a:gd name="T2" fmla="*/ 2147483646 w 21600"/>
                <a:gd name="T3" fmla="*/ 0 h 21599"/>
                <a:gd name="T4" fmla="*/ 2147483646 w 21600"/>
                <a:gd name="T5" fmla="*/ 0 h 21599"/>
                <a:gd name="T6" fmla="*/ 0 60000 65536"/>
                <a:gd name="T7" fmla="*/ 0 60000 65536"/>
                <a:gd name="T8" fmla="*/ 0 60000 65536"/>
              </a:gdLst>
              <a:ahLst/>
              <a:cxnLst>
                <a:cxn ang="T6">
                  <a:pos x="T0" y="T1"/>
                </a:cxn>
                <a:cxn ang="T7">
                  <a:pos x="T2" y="T3"/>
                </a:cxn>
                <a:cxn ang="T8">
                  <a:pos x="T4" y="T5"/>
                </a:cxn>
              </a:cxnLst>
              <a:rect l="0" t="0" r="r" b="b"/>
              <a:pathLst>
                <a:path w="21600" h="21599" fill="none" extrusionOk="0">
                  <a:moveTo>
                    <a:pt x="0" y="21598"/>
                  </a:moveTo>
                  <a:cubicBezTo>
                    <a:pt x="0" y="9761"/>
                    <a:pt x="9528" y="129"/>
                    <a:pt x="21365" y="0"/>
                  </a:cubicBezTo>
                </a:path>
                <a:path w="21600" h="21599" stroke="0" extrusionOk="0">
                  <a:moveTo>
                    <a:pt x="0" y="21598"/>
                  </a:moveTo>
                  <a:cubicBezTo>
                    <a:pt x="0" y="9761"/>
                    <a:pt x="9528" y="129"/>
                    <a:pt x="21365" y="0"/>
                  </a:cubicBezTo>
                  <a:lnTo>
                    <a:pt x="21600" y="21599"/>
                  </a:lnTo>
                  <a:lnTo>
                    <a:pt x="0" y="21598"/>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95312" name="Arc 211">
              <a:extLst>
                <a:ext uri="{FF2B5EF4-FFF2-40B4-BE49-F238E27FC236}">
                  <a16:creationId xmlns:a16="http://schemas.microsoft.com/office/drawing/2014/main" id="{6BAB29E8-DCFB-C148-A113-7286FE88A716}"/>
                </a:ext>
              </a:extLst>
            </p:cNvPr>
            <p:cNvSpPr>
              <a:spLocks/>
            </p:cNvSpPr>
            <p:nvPr/>
          </p:nvSpPr>
          <p:spPr bwMode="auto">
            <a:xfrm>
              <a:off x="2389187" y="3480"/>
              <a:ext cx="146050" cy="52"/>
            </a:xfrm>
            <a:custGeom>
              <a:avLst/>
              <a:gdLst>
                <a:gd name="T0" fmla="*/ 0 w 21600"/>
                <a:gd name="T1" fmla="*/ 0 h 21600"/>
                <a:gd name="T2" fmla="*/ 2147483646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94289" name="Line 212">
              <a:extLst>
                <a:ext uri="{FF2B5EF4-FFF2-40B4-BE49-F238E27FC236}">
                  <a16:creationId xmlns:a16="http://schemas.microsoft.com/office/drawing/2014/main" id="{9D6F0EA5-8A29-8A46-99AC-EC2C71E08635}"/>
                </a:ext>
              </a:extLst>
            </p:cNvPr>
            <p:cNvSpPr>
              <a:spLocks noChangeShapeType="1"/>
            </p:cNvSpPr>
            <p:nvPr/>
          </p:nvSpPr>
          <p:spPr bwMode="auto">
            <a:xfrm flipV="1">
              <a:off x="2325012" y="3486"/>
              <a:ext cx="0" cy="3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4290" name="Line 213">
              <a:extLst>
                <a:ext uri="{FF2B5EF4-FFF2-40B4-BE49-F238E27FC236}">
                  <a16:creationId xmlns:a16="http://schemas.microsoft.com/office/drawing/2014/main" id="{4970CE65-1C4A-2D42-B004-B948E68EA485}"/>
                </a:ext>
              </a:extLst>
            </p:cNvPr>
            <p:cNvSpPr>
              <a:spLocks noChangeShapeType="1"/>
            </p:cNvSpPr>
            <p:nvPr/>
          </p:nvSpPr>
          <p:spPr bwMode="auto">
            <a:xfrm flipV="1">
              <a:off x="2453254" y="3486"/>
              <a:ext cx="0" cy="3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5315" name="Arc 214">
              <a:extLst>
                <a:ext uri="{FF2B5EF4-FFF2-40B4-BE49-F238E27FC236}">
                  <a16:creationId xmlns:a16="http://schemas.microsoft.com/office/drawing/2014/main" id="{F43E4B63-9D26-BB45-ACB8-45CDD6699D4B}"/>
                </a:ext>
              </a:extLst>
            </p:cNvPr>
            <p:cNvSpPr>
              <a:spLocks/>
            </p:cNvSpPr>
            <p:nvPr/>
          </p:nvSpPr>
          <p:spPr bwMode="auto">
            <a:xfrm>
              <a:off x="2257425" y="3440"/>
              <a:ext cx="133350" cy="44"/>
            </a:xfrm>
            <a:custGeom>
              <a:avLst/>
              <a:gdLst>
                <a:gd name="T0" fmla="*/ 0 w 21600"/>
                <a:gd name="T1" fmla="*/ 0 h 21598"/>
                <a:gd name="T2" fmla="*/ 2147483646 w 21600"/>
                <a:gd name="T3" fmla="*/ 0 h 21598"/>
                <a:gd name="T4" fmla="*/ 2147483646 w 21600"/>
                <a:gd name="T5" fmla="*/ 0 h 21598"/>
                <a:gd name="T6" fmla="*/ 0 60000 65536"/>
                <a:gd name="T7" fmla="*/ 0 60000 65536"/>
                <a:gd name="T8" fmla="*/ 0 60000 65536"/>
              </a:gdLst>
              <a:ahLst/>
              <a:cxnLst>
                <a:cxn ang="T6">
                  <a:pos x="T0" y="T1"/>
                </a:cxn>
                <a:cxn ang="T7">
                  <a:pos x="T2" y="T3"/>
                </a:cxn>
                <a:cxn ang="T8">
                  <a:pos x="T4" y="T5"/>
                </a:cxn>
              </a:cxnLst>
              <a:rect l="0" t="0" r="r" b="b"/>
              <a:pathLst>
                <a:path w="21600" h="21598" fill="none" extrusionOk="0">
                  <a:moveTo>
                    <a:pt x="0" y="21597"/>
                  </a:moveTo>
                  <a:cubicBezTo>
                    <a:pt x="0" y="9768"/>
                    <a:pt x="9514" y="140"/>
                    <a:pt x="21342" y="-1"/>
                  </a:cubicBezTo>
                </a:path>
                <a:path w="21600" h="21598" stroke="0" extrusionOk="0">
                  <a:moveTo>
                    <a:pt x="0" y="21597"/>
                  </a:moveTo>
                  <a:cubicBezTo>
                    <a:pt x="0" y="9768"/>
                    <a:pt x="9514" y="140"/>
                    <a:pt x="21342" y="-1"/>
                  </a:cubicBezTo>
                  <a:lnTo>
                    <a:pt x="21600" y="21598"/>
                  </a:lnTo>
                  <a:lnTo>
                    <a:pt x="0" y="21597"/>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95316" name="Arc 215">
              <a:extLst>
                <a:ext uri="{FF2B5EF4-FFF2-40B4-BE49-F238E27FC236}">
                  <a16:creationId xmlns:a16="http://schemas.microsoft.com/office/drawing/2014/main" id="{B8844DA0-BB0A-7F4F-9ABB-68290378165F}"/>
                </a:ext>
              </a:extLst>
            </p:cNvPr>
            <p:cNvSpPr>
              <a:spLocks/>
            </p:cNvSpPr>
            <p:nvPr/>
          </p:nvSpPr>
          <p:spPr bwMode="auto">
            <a:xfrm>
              <a:off x="2257425" y="3184"/>
              <a:ext cx="146050" cy="300"/>
            </a:xfrm>
            <a:custGeom>
              <a:avLst/>
              <a:gdLst>
                <a:gd name="T0" fmla="*/ 0 w 21600"/>
                <a:gd name="T1" fmla="*/ 0 h 21599"/>
                <a:gd name="T2" fmla="*/ 2147483646 w 21600"/>
                <a:gd name="T3" fmla="*/ 0 h 21599"/>
                <a:gd name="T4" fmla="*/ 2147483646 w 21600"/>
                <a:gd name="T5" fmla="*/ 0 h 21599"/>
                <a:gd name="T6" fmla="*/ 0 60000 65536"/>
                <a:gd name="T7" fmla="*/ 0 60000 65536"/>
                <a:gd name="T8" fmla="*/ 0 60000 65536"/>
              </a:gdLst>
              <a:ahLst/>
              <a:cxnLst>
                <a:cxn ang="T6">
                  <a:pos x="T0" y="T1"/>
                </a:cxn>
                <a:cxn ang="T7">
                  <a:pos x="T2" y="T3"/>
                </a:cxn>
                <a:cxn ang="T8">
                  <a:pos x="T4" y="T5"/>
                </a:cxn>
              </a:cxnLst>
              <a:rect l="0" t="0" r="r" b="b"/>
              <a:pathLst>
                <a:path w="21600" h="21599" fill="none" extrusionOk="0">
                  <a:moveTo>
                    <a:pt x="0" y="21598"/>
                  </a:moveTo>
                  <a:cubicBezTo>
                    <a:pt x="0" y="9761"/>
                    <a:pt x="9528" y="129"/>
                    <a:pt x="21365" y="0"/>
                  </a:cubicBezTo>
                </a:path>
                <a:path w="21600" h="21599" stroke="0" extrusionOk="0">
                  <a:moveTo>
                    <a:pt x="0" y="21598"/>
                  </a:moveTo>
                  <a:cubicBezTo>
                    <a:pt x="0" y="9761"/>
                    <a:pt x="9528" y="129"/>
                    <a:pt x="21365" y="0"/>
                  </a:cubicBezTo>
                  <a:lnTo>
                    <a:pt x="21600" y="21599"/>
                  </a:lnTo>
                  <a:lnTo>
                    <a:pt x="0" y="21598"/>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95317" name="Arc 216">
              <a:extLst>
                <a:ext uri="{FF2B5EF4-FFF2-40B4-BE49-F238E27FC236}">
                  <a16:creationId xmlns:a16="http://schemas.microsoft.com/office/drawing/2014/main" id="{621B6862-0147-F74E-A0AE-39577D132266}"/>
                </a:ext>
              </a:extLst>
            </p:cNvPr>
            <p:cNvSpPr>
              <a:spLocks/>
            </p:cNvSpPr>
            <p:nvPr/>
          </p:nvSpPr>
          <p:spPr bwMode="auto">
            <a:xfrm>
              <a:off x="2389187" y="3184"/>
              <a:ext cx="146050" cy="284"/>
            </a:xfrm>
            <a:custGeom>
              <a:avLst/>
              <a:gdLst>
                <a:gd name="T0" fmla="*/ 0 w 21600"/>
                <a:gd name="T1" fmla="*/ 0 h 21600"/>
                <a:gd name="T2" fmla="*/ 2147483646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95318" name="Arc 217">
              <a:extLst>
                <a:ext uri="{FF2B5EF4-FFF2-40B4-BE49-F238E27FC236}">
                  <a16:creationId xmlns:a16="http://schemas.microsoft.com/office/drawing/2014/main" id="{037D050B-F54F-6644-AA60-52D700C465A6}"/>
                </a:ext>
              </a:extLst>
            </p:cNvPr>
            <p:cNvSpPr>
              <a:spLocks/>
            </p:cNvSpPr>
            <p:nvPr/>
          </p:nvSpPr>
          <p:spPr bwMode="auto">
            <a:xfrm>
              <a:off x="2389187" y="3440"/>
              <a:ext cx="146050" cy="44"/>
            </a:xfrm>
            <a:custGeom>
              <a:avLst/>
              <a:gdLst>
                <a:gd name="T0" fmla="*/ 0 w 21600"/>
                <a:gd name="T1" fmla="*/ 0 h 21600"/>
                <a:gd name="T2" fmla="*/ 2147483646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94295" name="Line 221">
              <a:extLst>
                <a:ext uri="{FF2B5EF4-FFF2-40B4-BE49-F238E27FC236}">
                  <a16:creationId xmlns:a16="http://schemas.microsoft.com/office/drawing/2014/main" id="{CD5CE6D3-9DEA-664E-AD00-36C2C7326109}"/>
                </a:ext>
              </a:extLst>
            </p:cNvPr>
            <p:cNvSpPr>
              <a:spLocks noChangeShapeType="1"/>
            </p:cNvSpPr>
            <p:nvPr/>
          </p:nvSpPr>
          <p:spPr bwMode="auto">
            <a:xfrm>
              <a:off x="3761725" y="3111"/>
              <a:ext cx="0" cy="7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4296" name="Line 223">
              <a:extLst>
                <a:ext uri="{FF2B5EF4-FFF2-40B4-BE49-F238E27FC236}">
                  <a16:creationId xmlns:a16="http://schemas.microsoft.com/office/drawing/2014/main" id="{0CDA5255-BCC7-914A-AA9F-32A8E8BFBF38}"/>
                </a:ext>
              </a:extLst>
            </p:cNvPr>
            <p:cNvSpPr>
              <a:spLocks noChangeShapeType="1"/>
            </p:cNvSpPr>
            <p:nvPr/>
          </p:nvSpPr>
          <p:spPr bwMode="auto">
            <a:xfrm>
              <a:off x="4865809" y="3951"/>
              <a:ext cx="0" cy="7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4297" name="Line 224">
              <a:extLst>
                <a:ext uri="{FF2B5EF4-FFF2-40B4-BE49-F238E27FC236}">
                  <a16:creationId xmlns:a16="http://schemas.microsoft.com/office/drawing/2014/main" id="{1599BEB9-CBF2-1B4B-AE12-74DD49A57D88}"/>
                </a:ext>
              </a:extLst>
            </p:cNvPr>
            <p:cNvSpPr>
              <a:spLocks noChangeShapeType="1"/>
            </p:cNvSpPr>
            <p:nvPr/>
          </p:nvSpPr>
          <p:spPr bwMode="auto">
            <a:xfrm>
              <a:off x="3823842" y="3511"/>
              <a:ext cx="0" cy="7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4298" name="Line 225">
              <a:extLst>
                <a:ext uri="{FF2B5EF4-FFF2-40B4-BE49-F238E27FC236}">
                  <a16:creationId xmlns:a16="http://schemas.microsoft.com/office/drawing/2014/main" id="{A8F4859F-7774-F44E-9507-FFBAA0B0E52D}"/>
                </a:ext>
              </a:extLst>
            </p:cNvPr>
            <p:cNvSpPr>
              <a:spLocks noChangeShapeType="1"/>
            </p:cNvSpPr>
            <p:nvPr/>
          </p:nvSpPr>
          <p:spPr bwMode="auto">
            <a:xfrm>
              <a:off x="4547208" y="2830"/>
              <a:ext cx="0" cy="751"/>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4299" name="Rectangle 226">
              <a:extLst>
                <a:ext uri="{FF2B5EF4-FFF2-40B4-BE49-F238E27FC236}">
                  <a16:creationId xmlns:a16="http://schemas.microsoft.com/office/drawing/2014/main" id="{1315A193-2A3F-E547-AA62-41BBFD50C404}"/>
                </a:ext>
              </a:extLst>
            </p:cNvPr>
            <p:cNvSpPr>
              <a:spLocks noChangeArrowheads="1"/>
            </p:cNvSpPr>
            <p:nvPr/>
          </p:nvSpPr>
          <p:spPr bwMode="auto">
            <a:xfrm>
              <a:off x="4535185" y="3579"/>
              <a:ext cx="38071" cy="24"/>
            </a:xfrm>
            <a:prstGeom prst="rect">
              <a:avLst/>
            </a:prstGeom>
            <a:solidFill>
              <a:srgbClr val="000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a:solidFill>
                  <a:srgbClr val="000000"/>
                </a:solidFill>
                <a:latin typeface="Times New Roman" charset="0"/>
                <a:ea typeface="굴림" charset="-127"/>
              </a:endParaRPr>
            </a:p>
          </p:txBody>
        </p:sp>
        <p:sp>
          <p:nvSpPr>
            <p:cNvPr id="94300" name="Line 227">
              <a:extLst>
                <a:ext uri="{FF2B5EF4-FFF2-40B4-BE49-F238E27FC236}">
                  <a16:creationId xmlns:a16="http://schemas.microsoft.com/office/drawing/2014/main" id="{E6A98D0D-9EB2-F840-8169-BFDBBE58855A}"/>
                </a:ext>
              </a:extLst>
            </p:cNvPr>
            <p:cNvSpPr>
              <a:spLocks noChangeShapeType="1"/>
            </p:cNvSpPr>
            <p:nvPr/>
          </p:nvSpPr>
          <p:spPr bwMode="auto">
            <a:xfrm>
              <a:off x="4547208" y="3592"/>
              <a:ext cx="0" cy="511"/>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4301" name="Line 228">
              <a:extLst>
                <a:ext uri="{FF2B5EF4-FFF2-40B4-BE49-F238E27FC236}">
                  <a16:creationId xmlns:a16="http://schemas.microsoft.com/office/drawing/2014/main" id="{D21F7254-A87C-AA45-B0CD-4462812713B5}"/>
                </a:ext>
              </a:extLst>
            </p:cNvPr>
            <p:cNvSpPr>
              <a:spLocks noChangeShapeType="1"/>
            </p:cNvSpPr>
            <p:nvPr/>
          </p:nvSpPr>
          <p:spPr bwMode="auto">
            <a:xfrm>
              <a:off x="3829854" y="3587"/>
              <a:ext cx="711342"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4302" name="Line 229">
              <a:extLst>
                <a:ext uri="{FF2B5EF4-FFF2-40B4-BE49-F238E27FC236}">
                  <a16:creationId xmlns:a16="http://schemas.microsoft.com/office/drawing/2014/main" id="{F21C808B-84C9-9649-9FB7-5F3DC589B03A}"/>
                </a:ext>
              </a:extLst>
            </p:cNvPr>
            <p:cNvSpPr>
              <a:spLocks noChangeShapeType="1"/>
            </p:cNvSpPr>
            <p:nvPr/>
          </p:nvSpPr>
          <p:spPr bwMode="auto">
            <a:xfrm>
              <a:off x="4555223" y="4107"/>
              <a:ext cx="304575"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4303" name="Line 232">
              <a:extLst>
                <a:ext uri="{FF2B5EF4-FFF2-40B4-BE49-F238E27FC236}">
                  <a16:creationId xmlns:a16="http://schemas.microsoft.com/office/drawing/2014/main" id="{FB673090-DED9-8041-9CE6-308E90F4EF6F}"/>
                </a:ext>
              </a:extLst>
            </p:cNvPr>
            <p:cNvSpPr>
              <a:spLocks noChangeShapeType="1"/>
            </p:cNvSpPr>
            <p:nvPr/>
          </p:nvSpPr>
          <p:spPr bwMode="auto">
            <a:xfrm>
              <a:off x="4865809" y="4030"/>
              <a:ext cx="0" cy="7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4304" name="Line 234">
              <a:extLst>
                <a:ext uri="{FF2B5EF4-FFF2-40B4-BE49-F238E27FC236}">
                  <a16:creationId xmlns:a16="http://schemas.microsoft.com/office/drawing/2014/main" id="{BA57C3C1-98C6-6C4C-B7FB-E716B3991EFF}"/>
                </a:ext>
              </a:extLst>
            </p:cNvPr>
            <p:cNvSpPr>
              <a:spLocks noChangeShapeType="1"/>
            </p:cNvSpPr>
            <p:nvPr/>
          </p:nvSpPr>
          <p:spPr bwMode="auto">
            <a:xfrm>
              <a:off x="5068192" y="3111"/>
              <a:ext cx="0" cy="7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4305" name="Line 236">
              <a:extLst>
                <a:ext uri="{FF2B5EF4-FFF2-40B4-BE49-F238E27FC236}">
                  <a16:creationId xmlns:a16="http://schemas.microsoft.com/office/drawing/2014/main" id="{0A110F6B-7270-E94A-BEA9-3C153DA63D86}"/>
                </a:ext>
              </a:extLst>
            </p:cNvPr>
            <p:cNvSpPr>
              <a:spLocks noChangeShapeType="1"/>
            </p:cNvSpPr>
            <p:nvPr/>
          </p:nvSpPr>
          <p:spPr bwMode="auto">
            <a:xfrm>
              <a:off x="5132313" y="3511"/>
              <a:ext cx="0" cy="7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4306" name="Line 237">
              <a:extLst>
                <a:ext uri="{FF2B5EF4-FFF2-40B4-BE49-F238E27FC236}">
                  <a16:creationId xmlns:a16="http://schemas.microsoft.com/office/drawing/2014/main" id="{DECF730F-58B6-364D-BEF3-766CCF16A2F0}"/>
                </a:ext>
              </a:extLst>
            </p:cNvPr>
            <p:cNvSpPr>
              <a:spLocks noChangeShapeType="1"/>
            </p:cNvSpPr>
            <p:nvPr/>
          </p:nvSpPr>
          <p:spPr bwMode="auto">
            <a:xfrm>
              <a:off x="5855678" y="2830"/>
              <a:ext cx="0" cy="751"/>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4307" name="Line 240">
              <a:extLst>
                <a:ext uri="{FF2B5EF4-FFF2-40B4-BE49-F238E27FC236}">
                  <a16:creationId xmlns:a16="http://schemas.microsoft.com/office/drawing/2014/main" id="{0E3E3A27-6B35-8A41-B1C0-C804C71A734E}"/>
                </a:ext>
              </a:extLst>
            </p:cNvPr>
            <p:cNvSpPr>
              <a:spLocks noChangeShapeType="1"/>
            </p:cNvSpPr>
            <p:nvPr/>
          </p:nvSpPr>
          <p:spPr bwMode="auto">
            <a:xfrm>
              <a:off x="5138323" y="3587"/>
              <a:ext cx="711344"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4308" name="Line 243">
              <a:extLst>
                <a:ext uri="{FF2B5EF4-FFF2-40B4-BE49-F238E27FC236}">
                  <a16:creationId xmlns:a16="http://schemas.microsoft.com/office/drawing/2014/main" id="{7D8479A2-85FE-3949-8411-9944EDB34656}"/>
                </a:ext>
              </a:extLst>
            </p:cNvPr>
            <p:cNvSpPr>
              <a:spLocks noChangeShapeType="1"/>
            </p:cNvSpPr>
            <p:nvPr/>
          </p:nvSpPr>
          <p:spPr bwMode="auto">
            <a:xfrm>
              <a:off x="5006074" y="3511"/>
              <a:ext cx="0" cy="7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4309" name="Line 244">
              <a:extLst>
                <a:ext uri="{FF2B5EF4-FFF2-40B4-BE49-F238E27FC236}">
                  <a16:creationId xmlns:a16="http://schemas.microsoft.com/office/drawing/2014/main" id="{CDE0F71C-3FAD-864F-B095-55B1D34D867C}"/>
                </a:ext>
              </a:extLst>
            </p:cNvPr>
            <p:cNvSpPr>
              <a:spLocks noChangeShapeType="1"/>
            </p:cNvSpPr>
            <p:nvPr/>
          </p:nvSpPr>
          <p:spPr bwMode="auto">
            <a:xfrm>
              <a:off x="4929930" y="3592"/>
              <a:ext cx="0" cy="7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4310" name="Line 245">
              <a:extLst>
                <a:ext uri="{FF2B5EF4-FFF2-40B4-BE49-F238E27FC236}">
                  <a16:creationId xmlns:a16="http://schemas.microsoft.com/office/drawing/2014/main" id="{31FF287C-4941-1B4C-9270-AF491AE1AFFB}"/>
                </a:ext>
              </a:extLst>
            </p:cNvPr>
            <p:cNvSpPr>
              <a:spLocks noChangeShapeType="1"/>
            </p:cNvSpPr>
            <p:nvPr/>
          </p:nvSpPr>
          <p:spPr bwMode="auto">
            <a:xfrm>
              <a:off x="4935942" y="3587"/>
              <a:ext cx="62117"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4311" name="Line 249">
              <a:extLst>
                <a:ext uri="{FF2B5EF4-FFF2-40B4-BE49-F238E27FC236}">
                  <a16:creationId xmlns:a16="http://schemas.microsoft.com/office/drawing/2014/main" id="{D1911CB1-5FC2-BE4E-B7B5-B9081F7B261E}"/>
                </a:ext>
              </a:extLst>
            </p:cNvPr>
            <p:cNvSpPr>
              <a:spLocks noChangeShapeType="1"/>
            </p:cNvSpPr>
            <p:nvPr/>
          </p:nvSpPr>
          <p:spPr bwMode="auto">
            <a:xfrm>
              <a:off x="2325012" y="3511"/>
              <a:ext cx="0" cy="7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4312" name="Line 250">
              <a:extLst>
                <a:ext uri="{FF2B5EF4-FFF2-40B4-BE49-F238E27FC236}">
                  <a16:creationId xmlns:a16="http://schemas.microsoft.com/office/drawing/2014/main" id="{9A716668-6B79-E14F-ADF5-0A140B98B583}"/>
                </a:ext>
              </a:extLst>
            </p:cNvPr>
            <p:cNvSpPr>
              <a:spLocks noChangeShapeType="1"/>
            </p:cNvSpPr>
            <p:nvPr/>
          </p:nvSpPr>
          <p:spPr bwMode="auto">
            <a:xfrm>
              <a:off x="2325012" y="3592"/>
              <a:ext cx="0" cy="27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4313" name="Rectangle 251">
              <a:extLst>
                <a:ext uri="{FF2B5EF4-FFF2-40B4-BE49-F238E27FC236}">
                  <a16:creationId xmlns:a16="http://schemas.microsoft.com/office/drawing/2014/main" id="{566C888E-022D-AB4E-9C03-590A52831111}"/>
                </a:ext>
              </a:extLst>
            </p:cNvPr>
            <p:cNvSpPr>
              <a:spLocks noChangeArrowheads="1"/>
            </p:cNvSpPr>
            <p:nvPr/>
          </p:nvSpPr>
          <p:spPr bwMode="auto">
            <a:xfrm>
              <a:off x="2110608" y="3875"/>
              <a:ext cx="468885"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gn="ctr">
                <a:lnSpc>
                  <a:spcPts val="1700"/>
                </a:lnSpc>
                <a:defRPr/>
              </a:pPr>
              <a:r>
                <a:rPr lang="en-US" altLang="ko-KR" sz="1200">
                  <a:solidFill>
                    <a:srgbClr val="000000"/>
                  </a:solidFill>
                  <a:latin typeface="Tahoma" charset="0"/>
                  <a:ea typeface="굴림" charset="-127"/>
                </a:rPr>
                <a:t>"1"</a:t>
              </a:r>
            </a:p>
          </p:txBody>
        </p:sp>
        <p:sp>
          <p:nvSpPr>
            <p:cNvPr id="94314" name="Line 253">
              <a:extLst>
                <a:ext uri="{FF2B5EF4-FFF2-40B4-BE49-F238E27FC236}">
                  <a16:creationId xmlns:a16="http://schemas.microsoft.com/office/drawing/2014/main" id="{D8EB1BF0-9E57-F746-8837-67EFEA8028AF}"/>
                </a:ext>
              </a:extLst>
            </p:cNvPr>
            <p:cNvSpPr>
              <a:spLocks noChangeShapeType="1"/>
            </p:cNvSpPr>
            <p:nvPr/>
          </p:nvSpPr>
          <p:spPr bwMode="auto">
            <a:xfrm>
              <a:off x="5006074" y="3951"/>
              <a:ext cx="0" cy="7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4315" name="Line 254">
              <a:extLst>
                <a:ext uri="{FF2B5EF4-FFF2-40B4-BE49-F238E27FC236}">
                  <a16:creationId xmlns:a16="http://schemas.microsoft.com/office/drawing/2014/main" id="{D8221D71-7FE6-534F-9622-958614B5205F}"/>
                </a:ext>
              </a:extLst>
            </p:cNvPr>
            <p:cNvSpPr>
              <a:spLocks noChangeShapeType="1"/>
            </p:cNvSpPr>
            <p:nvPr/>
          </p:nvSpPr>
          <p:spPr bwMode="auto">
            <a:xfrm>
              <a:off x="3697604" y="3511"/>
              <a:ext cx="0" cy="7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4316" name="Line 255">
              <a:extLst>
                <a:ext uri="{FF2B5EF4-FFF2-40B4-BE49-F238E27FC236}">
                  <a16:creationId xmlns:a16="http://schemas.microsoft.com/office/drawing/2014/main" id="{7BF3F229-6C98-D24B-86F5-163FBC60E207}"/>
                </a:ext>
              </a:extLst>
            </p:cNvPr>
            <p:cNvSpPr>
              <a:spLocks noChangeShapeType="1"/>
            </p:cNvSpPr>
            <p:nvPr/>
          </p:nvSpPr>
          <p:spPr bwMode="auto">
            <a:xfrm>
              <a:off x="2453254" y="3511"/>
              <a:ext cx="0" cy="7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4317" name="Line 257">
              <a:extLst>
                <a:ext uri="{FF2B5EF4-FFF2-40B4-BE49-F238E27FC236}">
                  <a16:creationId xmlns:a16="http://schemas.microsoft.com/office/drawing/2014/main" id="{D91CC8B3-F249-8E41-9D18-92B1DE329728}"/>
                </a:ext>
              </a:extLst>
            </p:cNvPr>
            <p:cNvSpPr>
              <a:spLocks noChangeShapeType="1"/>
            </p:cNvSpPr>
            <p:nvPr/>
          </p:nvSpPr>
          <p:spPr bwMode="auto">
            <a:xfrm>
              <a:off x="3246752" y="4187"/>
              <a:ext cx="44484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4318" name="Rectangle 258">
              <a:extLst>
                <a:ext uri="{FF2B5EF4-FFF2-40B4-BE49-F238E27FC236}">
                  <a16:creationId xmlns:a16="http://schemas.microsoft.com/office/drawing/2014/main" id="{1FF5FFD3-06A3-DD4B-97DE-7D5E812F3B81}"/>
                </a:ext>
              </a:extLst>
            </p:cNvPr>
            <p:cNvSpPr>
              <a:spLocks noChangeArrowheads="1"/>
            </p:cNvSpPr>
            <p:nvPr/>
          </p:nvSpPr>
          <p:spPr bwMode="auto">
            <a:xfrm>
              <a:off x="3685581" y="4179"/>
              <a:ext cx="38071" cy="24"/>
            </a:xfrm>
            <a:prstGeom prst="rect">
              <a:avLst/>
            </a:prstGeom>
            <a:solidFill>
              <a:srgbClr val="D5000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a:solidFill>
                  <a:srgbClr val="000000"/>
                </a:solidFill>
                <a:latin typeface="Times New Roman" charset="0"/>
                <a:ea typeface="굴림" charset="-127"/>
              </a:endParaRPr>
            </a:p>
          </p:txBody>
        </p:sp>
        <p:sp>
          <p:nvSpPr>
            <p:cNvPr id="94319" name="Line 259">
              <a:extLst>
                <a:ext uri="{FF2B5EF4-FFF2-40B4-BE49-F238E27FC236}">
                  <a16:creationId xmlns:a16="http://schemas.microsoft.com/office/drawing/2014/main" id="{2BD215F0-B305-D54A-9A93-6524937EA4BA}"/>
                </a:ext>
              </a:extLst>
            </p:cNvPr>
            <p:cNvSpPr>
              <a:spLocks noChangeShapeType="1"/>
            </p:cNvSpPr>
            <p:nvPr/>
          </p:nvSpPr>
          <p:spPr bwMode="auto">
            <a:xfrm>
              <a:off x="3703615" y="4187"/>
              <a:ext cx="1294444"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4320" name="Line 262">
              <a:extLst>
                <a:ext uri="{FF2B5EF4-FFF2-40B4-BE49-F238E27FC236}">
                  <a16:creationId xmlns:a16="http://schemas.microsoft.com/office/drawing/2014/main" id="{C9BAF52D-4A62-0744-9DEA-51DC26D08B73}"/>
                </a:ext>
              </a:extLst>
            </p:cNvPr>
            <p:cNvSpPr>
              <a:spLocks noChangeShapeType="1"/>
            </p:cNvSpPr>
            <p:nvPr/>
          </p:nvSpPr>
          <p:spPr bwMode="auto">
            <a:xfrm>
              <a:off x="5006074" y="4030"/>
              <a:ext cx="0" cy="15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4321" name="Line 263">
              <a:extLst>
                <a:ext uri="{FF2B5EF4-FFF2-40B4-BE49-F238E27FC236}">
                  <a16:creationId xmlns:a16="http://schemas.microsoft.com/office/drawing/2014/main" id="{0A467C86-B5E6-E148-9C6A-88A39FAE5911}"/>
                </a:ext>
              </a:extLst>
            </p:cNvPr>
            <p:cNvSpPr>
              <a:spLocks noChangeShapeType="1"/>
            </p:cNvSpPr>
            <p:nvPr/>
          </p:nvSpPr>
          <p:spPr bwMode="auto">
            <a:xfrm>
              <a:off x="3697604" y="3592"/>
              <a:ext cx="0" cy="591"/>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4322" name="Line 264">
              <a:extLst>
                <a:ext uri="{FF2B5EF4-FFF2-40B4-BE49-F238E27FC236}">
                  <a16:creationId xmlns:a16="http://schemas.microsoft.com/office/drawing/2014/main" id="{9DE564D5-5E66-114B-B361-145EDB19B2FC}"/>
                </a:ext>
              </a:extLst>
            </p:cNvPr>
            <p:cNvSpPr>
              <a:spLocks noChangeShapeType="1"/>
            </p:cNvSpPr>
            <p:nvPr/>
          </p:nvSpPr>
          <p:spPr bwMode="auto">
            <a:xfrm>
              <a:off x="3240741" y="2830"/>
              <a:ext cx="0" cy="751"/>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4323" name="Rectangle 265">
              <a:extLst>
                <a:ext uri="{FF2B5EF4-FFF2-40B4-BE49-F238E27FC236}">
                  <a16:creationId xmlns:a16="http://schemas.microsoft.com/office/drawing/2014/main" id="{C7C4BB2A-6B08-0A43-8C15-CEC7E6B0507B}"/>
                </a:ext>
              </a:extLst>
            </p:cNvPr>
            <p:cNvSpPr>
              <a:spLocks noChangeArrowheads="1"/>
            </p:cNvSpPr>
            <p:nvPr/>
          </p:nvSpPr>
          <p:spPr bwMode="auto">
            <a:xfrm>
              <a:off x="3226714" y="3579"/>
              <a:ext cx="38073" cy="24"/>
            </a:xfrm>
            <a:prstGeom prst="rect">
              <a:avLst/>
            </a:prstGeom>
            <a:solidFill>
              <a:srgbClr val="000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a:solidFill>
                  <a:srgbClr val="000000"/>
                </a:solidFill>
                <a:latin typeface="Times New Roman" charset="0"/>
                <a:ea typeface="굴림" charset="-127"/>
              </a:endParaRPr>
            </a:p>
          </p:txBody>
        </p:sp>
        <p:sp>
          <p:nvSpPr>
            <p:cNvPr id="94324" name="Line 266">
              <a:extLst>
                <a:ext uri="{FF2B5EF4-FFF2-40B4-BE49-F238E27FC236}">
                  <a16:creationId xmlns:a16="http://schemas.microsoft.com/office/drawing/2014/main" id="{88070A36-CF5E-E04A-8FA0-6EE11FA37C61}"/>
                </a:ext>
              </a:extLst>
            </p:cNvPr>
            <p:cNvSpPr>
              <a:spLocks noChangeShapeType="1"/>
            </p:cNvSpPr>
            <p:nvPr/>
          </p:nvSpPr>
          <p:spPr bwMode="auto">
            <a:xfrm>
              <a:off x="3240741" y="3592"/>
              <a:ext cx="0" cy="591"/>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4325" name="Line 267">
              <a:extLst>
                <a:ext uri="{FF2B5EF4-FFF2-40B4-BE49-F238E27FC236}">
                  <a16:creationId xmlns:a16="http://schemas.microsoft.com/office/drawing/2014/main" id="{80833B66-ADAE-AB44-865C-1450B101656C}"/>
                </a:ext>
              </a:extLst>
            </p:cNvPr>
            <p:cNvSpPr>
              <a:spLocks noChangeShapeType="1"/>
            </p:cNvSpPr>
            <p:nvPr/>
          </p:nvSpPr>
          <p:spPr bwMode="auto">
            <a:xfrm>
              <a:off x="2459266" y="3587"/>
              <a:ext cx="775463"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4326" name="Line 268">
              <a:extLst>
                <a:ext uri="{FF2B5EF4-FFF2-40B4-BE49-F238E27FC236}">
                  <a16:creationId xmlns:a16="http://schemas.microsoft.com/office/drawing/2014/main" id="{80DFD61D-E5C6-B942-967C-B359164889A6}"/>
                </a:ext>
              </a:extLst>
            </p:cNvPr>
            <p:cNvSpPr>
              <a:spLocks noChangeShapeType="1"/>
            </p:cNvSpPr>
            <p:nvPr/>
          </p:nvSpPr>
          <p:spPr bwMode="auto">
            <a:xfrm>
              <a:off x="2387130" y="2815"/>
              <a:ext cx="2003" cy="368"/>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4327" name="Line 269">
              <a:extLst>
                <a:ext uri="{FF2B5EF4-FFF2-40B4-BE49-F238E27FC236}">
                  <a16:creationId xmlns:a16="http://schemas.microsoft.com/office/drawing/2014/main" id="{15D74F80-71A5-CA48-9E81-1CB8BFB1078F}"/>
                </a:ext>
              </a:extLst>
            </p:cNvPr>
            <p:cNvSpPr>
              <a:spLocks noChangeShapeType="1"/>
            </p:cNvSpPr>
            <p:nvPr/>
          </p:nvSpPr>
          <p:spPr bwMode="auto">
            <a:xfrm>
              <a:off x="3761725" y="2830"/>
              <a:ext cx="0" cy="27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4328" name="Line 270">
              <a:extLst>
                <a:ext uri="{FF2B5EF4-FFF2-40B4-BE49-F238E27FC236}">
                  <a16:creationId xmlns:a16="http://schemas.microsoft.com/office/drawing/2014/main" id="{95FE38DE-68D4-CD46-92B6-A301549DD9DE}"/>
                </a:ext>
              </a:extLst>
            </p:cNvPr>
            <p:cNvSpPr>
              <a:spLocks noChangeShapeType="1"/>
            </p:cNvSpPr>
            <p:nvPr/>
          </p:nvSpPr>
          <p:spPr bwMode="auto">
            <a:xfrm>
              <a:off x="5068192" y="2830"/>
              <a:ext cx="0" cy="27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grpSp>
      <p:sp>
        <p:nvSpPr>
          <p:cNvPr id="94218" name="Rectangle 145">
            <a:extLst>
              <a:ext uri="{FF2B5EF4-FFF2-40B4-BE49-F238E27FC236}">
                <a16:creationId xmlns:a16="http://schemas.microsoft.com/office/drawing/2014/main" id="{1098629D-0F84-3544-94F4-D441746DE596}"/>
              </a:ext>
            </a:extLst>
          </p:cNvPr>
          <p:cNvSpPr>
            <a:spLocks noChangeArrowheads="1"/>
          </p:cNvSpPr>
          <p:nvPr/>
        </p:nvSpPr>
        <p:spPr bwMode="auto">
          <a:xfrm>
            <a:off x="5246688" y="4927600"/>
            <a:ext cx="574675"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700"/>
              </a:lnSpc>
              <a:defRPr/>
            </a:pPr>
            <a:r>
              <a:rPr lang="en-US" altLang="ko-KR" sz="1200">
                <a:solidFill>
                  <a:srgbClr val="000000"/>
                </a:solidFill>
                <a:latin typeface="Tahoma" charset="0"/>
                <a:ea typeface="굴림" charset="-127"/>
              </a:rPr>
              <a:t>N1</a:t>
            </a:r>
          </a:p>
        </p:txBody>
      </p:sp>
      <p:sp>
        <p:nvSpPr>
          <p:cNvPr id="94219" name="Rectangle 150">
            <a:extLst>
              <a:ext uri="{FF2B5EF4-FFF2-40B4-BE49-F238E27FC236}">
                <a16:creationId xmlns:a16="http://schemas.microsoft.com/office/drawing/2014/main" id="{A8C0AFF6-4F1B-6042-A192-9CFA137A3E58}"/>
              </a:ext>
            </a:extLst>
          </p:cNvPr>
          <p:cNvSpPr>
            <a:spLocks noChangeArrowheads="1"/>
          </p:cNvSpPr>
          <p:nvPr/>
        </p:nvSpPr>
        <p:spPr bwMode="auto">
          <a:xfrm>
            <a:off x="6283325" y="4927600"/>
            <a:ext cx="563563"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700"/>
              </a:lnSpc>
              <a:defRPr/>
            </a:pPr>
            <a:r>
              <a:rPr lang="en-US" altLang="ko-KR" sz="1200">
                <a:solidFill>
                  <a:srgbClr val="000000"/>
                </a:solidFill>
                <a:latin typeface="Tahoma" charset="0"/>
                <a:ea typeface="굴림" charset="-127"/>
              </a:rPr>
              <a:t>N2</a:t>
            </a:r>
          </a:p>
        </p:txBody>
      </p:sp>
      <p:sp>
        <p:nvSpPr>
          <p:cNvPr id="94220" name="Rectangle 155">
            <a:extLst>
              <a:ext uri="{FF2B5EF4-FFF2-40B4-BE49-F238E27FC236}">
                <a16:creationId xmlns:a16="http://schemas.microsoft.com/office/drawing/2014/main" id="{A17878DD-056A-0647-BF17-DD655B102B8F}"/>
              </a:ext>
            </a:extLst>
          </p:cNvPr>
          <p:cNvSpPr>
            <a:spLocks noChangeArrowheads="1"/>
          </p:cNvSpPr>
          <p:nvPr/>
        </p:nvSpPr>
        <p:spPr bwMode="auto">
          <a:xfrm>
            <a:off x="7319963" y="4927600"/>
            <a:ext cx="563562"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700"/>
              </a:lnSpc>
              <a:defRPr/>
            </a:pPr>
            <a:r>
              <a:rPr lang="en-US" altLang="ko-KR" sz="1200">
                <a:solidFill>
                  <a:srgbClr val="000000"/>
                </a:solidFill>
                <a:latin typeface="Tahoma" charset="0"/>
                <a:ea typeface="굴림" charset="-127"/>
              </a:rPr>
              <a:t>N3</a:t>
            </a:r>
          </a:p>
        </p:txBody>
      </p:sp>
      <p:sp>
        <p:nvSpPr>
          <p:cNvPr id="2" name="모서리가 둥근 직사각형 1">
            <a:extLst>
              <a:ext uri="{FF2B5EF4-FFF2-40B4-BE49-F238E27FC236}">
                <a16:creationId xmlns:a16="http://schemas.microsoft.com/office/drawing/2014/main" id="{CB911A53-447B-A14E-B40E-1482ACCA77E6}"/>
              </a:ext>
            </a:extLst>
          </p:cNvPr>
          <p:cNvSpPr>
            <a:spLocks noChangeArrowheads="1"/>
          </p:cNvSpPr>
          <p:nvPr/>
        </p:nvSpPr>
        <p:spPr bwMode="auto">
          <a:xfrm>
            <a:off x="7227888" y="5470525"/>
            <a:ext cx="496887" cy="1006475"/>
          </a:xfrm>
          <a:prstGeom prst="roundRect">
            <a:avLst>
              <a:gd name="adj" fmla="val 16667"/>
            </a:avLst>
          </a:prstGeom>
          <a:solidFill>
            <a:srgbClr val="FF00FF">
              <a:alpha val="30196"/>
            </a:srgbClr>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2400">
              <a:solidFill>
                <a:srgbClr val="000000"/>
              </a:solidFill>
              <a:latin typeface="Times New Roman" panose="02020603050405020304" pitchFamily="18" charset="0"/>
              <a:ea typeface="굴림" panose="020B0600000101010101" pitchFamily="34" charset="-127"/>
            </a:endParaRPr>
          </a:p>
        </p:txBody>
      </p:sp>
      <p:sp>
        <p:nvSpPr>
          <p:cNvPr id="180" name="모서리가 둥근 직사각형 179">
            <a:extLst>
              <a:ext uri="{FF2B5EF4-FFF2-40B4-BE49-F238E27FC236}">
                <a16:creationId xmlns:a16="http://schemas.microsoft.com/office/drawing/2014/main" id="{70A5391E-D972-0349-8A92-99D60667CCC0}"/>
              </a:ext>
            </a:extLst>
          </p:cNvPr>
          <p:cNvSpPr>
            <a:spLocks noChangeArrowheads="1"/>
          </p:cNvSpPr>
          <p:nvPr/>
        </p:nvSpPr>
        <p:spPr bwMode="auto">
          <a:xfrm>
            <a:off x="6242050" y="5448300"/>
            <a:ext cx="496888" cy="1006475"/>
          </a:xfrm>
          <a:prstGeom prst="roundRect">
            <a:avLst>
              <a:gd name="adj" fmla="val 16667"/>
            </a:avLst>
          </a:prstGeom>
          <a:solidFill>
            <a:srgbClr val="0000FF">
              <a:alpha val="30196"/>
            </a:srgbClr>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2400">
              <a:solidFill>
                <a:srgbClr val="000000"/>
              </a:solidFill>
              <a:latin typeface="Times New Roman" panose="02020603050405020304" pitchFamily="18" charset="0"/>
              <a:ea typeface="굴림" panose="020B0600000101010101" pitchFamily="34" charset="-127"/>
            </a:endParaRPr>
          </a:p>
        </p:txBody>
      </p:sp>
      <p:sp>
        <p:nvSpPr>
          <p:cNvPr id="181" name="모서리가 둥근 직사각형 180">
            <a:extLst>
              <a:ext uri="{FF2B5EF4-FFF2-40B4-BE49-F238E27FC236}">
                <a16:creationId xmlns:a16="http://schemas.microsoft.com/office/drawing/2014/main" id="{C8A975A2-08A0-EF43-BAEC-50467DCFD3D5}"/>
              </a:ext>
            </a:extLst>
          </p:cNvPr>
          <p:cNvSpPr>
            <a:spLocks noChangeArrowheads="1"/>
          </p:cNvSpPr>
          <p:nvPr/>
        </p:nvSpPr>
        <p:spPr bwMode="auto">
          <a:xfrm>
            <a:off x="5164138" y="5448300"/>
            <a:ext cx="495300" cy="1006475"/>
          </a:xfrm>
          <a:prstGeom prst="roundRect">
            <a:avLst>
              <a:gd name="adj" fmla="val 16667"/>
            </a:avLst>
          </a:prstGeom>
          <a:solidFill>
            <a:srgbClr val="FF0000">
              <a:alpha val="30196"/>
            </a:srgbClr>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2400">
              <a:solidFill>
                <a:srgbClr val="000000"/>
              </a:solidFill>
              <a:latin typeface="Times New Roman" panose="02020603050405020304" pitchFamily="18" charset="0"/>
              <a:ea typeface="굴림" panose="020B0600000101010101" pitchFamily="34" charset="-127"/>
            </a:endParaRPr>
          </a:p>
        </p:txBody>
      </p:sp>
    </p:spTree>
    <p:extLst>
      <p:ext uri="{BB962C8B-B14F-4D97-AF65-F5344CB8AC3E}">
        <p14:creationId xmlns:p14="http://schemas.microsoft.com/office/powerpoint/2010/main" val="307487305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80" grpId="0" animBg="1"/>
      <p:bldP spid="18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바닥글 개체 틀 4">
            <a:extLst>
              <a:ext uri="{FF2B5EF4-FFF2-40B4-BE49-F238E27FC236}">
                <a16:creationId xmlns:a16="http://schemas.microsoft.com/office/drawing/2014/main" id="{F5307C0A-6A72-664C-854E-3CD78433CDC3}"/>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rgbClr val="5E574E"/>
                </a:solidFill>
                <a:latin typeface="Arial" panose="020B0604020202020204" pitchFamily="34" charset="0"/>
                <a:ea typeface="굴림" panose="020B0600000101010101" pitchFamily="34" charset="-127"/>
              </a:rPr>
              <a:t>CS 150 - Fall  2000 - Sequential Logic Implementation - </a:t>
            </a:r>
            <a:fld id="{27D2197F-381D-CE41-9F9C-F3315B05A0A8}" type="slidenum">
              <a:rPr kumimoji="0" lang="en-US" altLang="ko-KR" sz="1200" smtClean="0">
                <a:solidFill>
                  <a:srgbClr val="5E574E"/>
                </a:solidFill>
                <a:latin typeface="Arial" panose="020B0604020202020204" pitchFamily="34" charset="0"/>
                <a:ea typeface="굴림" panose="020B0600000101010101" pitchFamily="34" charset="-127"/>
              </a:rPr>
              <a:pPr>
                <a:spcBef>
                  <a:spcPct val="50000"/>
                </a:spcBef>
                <a:buClrTx/>
                <a:buFontTx/>
                <a:buNone/>
              </a:pPr>
              <a:t>67</a:t>
            </a:fld>
            <a:endParaRPr kumimoji="0" lang="en-US" altLang="ko-KR" sz="1200">
              <a:solidFill>
                <a:srgbClr val="5E574E"/>
              </a:solidFill>
              <a:latin typeface="Arial" panose="020B0604020202020204" pitchFamily="34" charset="0"/>
              <a:ea typeface="굴림" panose="020B0600000101010101" pitchFamily="34" charset="-127"/>
            </a:endParaRPr>
          </a:p>
        </p:txBody>
      </p:sp>
      <p:sp>
        <p:nvSpPr>
          <p:cNvPr id="97283" name="Rectangle 35">
            <a:extLst>
              <a:ext uri="{FF2B5EF4-FFF2-40B4-BE49-F238E27FC236}">
                <a16:creationId xmlns:a16="http://schemas.microsoft.com/office/drawing/2014/main" id="{664B77D4-E108-5C4F-B8E0-26D000B05E76}"/>
              </a:ext>
            </a:extLst>
          </p:cNvPr>
          <p:cNvSpPr>
            <a:spLocks noGrp="1" noChangeArrowheads="1"/>
          </p:cNvSpPr>
          <p:nvPr>
            <p:ph type="title"/>
          </p:nvPr>
        </p:nvSpPr>
        <p:spPr/>
        <p:txBody>
          <a:bodyPr/>
          <a:lstStyle/>
          <a:p>
            <a:r>
              <a:rPr lang="en-US" altLang="ko-KR">
                <a:ea typeface="굴림" panose="020B0600000101010101" pitchFamily="34" charset="-127"/>
              </a:rPr>
              <a:t>More Complex Example</a:t>
            </a:r>
          </a:p>
        </p:txBody>
      </p:sp>
      <p:sp>
        <p:nvSpPr>
          <p:cNvPr id="97284" name="Rectangle 36">
            <a:extLst>
              <a:ext uri="{FF2B5EF4-FFF2-40B4-BE49-F238E27FC236}">
                <a16:creationId xmlns:a16="http://schemas.microsoft.com/office/drawing/2014/main" id="{084F2ED5-F52D-024F-95E4-F96170B4C366}"/>
              </a:ext>
            </a:extLst>
          </p:cNvPr>
          <p:cNvSpPr>
            <a:spLocks noGrp="1" noChangeArrowheads="1"/>
          </p:cNvSpPr>
          <p:nvPr>
            <p:ph type="body" idx="1"/>
          </p:nvPr>
        </p:nvSpPr>
        <p:spPr>
          <a:xfrm>
            <a:off x="463550" y="1392238"/>
            <a:ext cx="8293100" cy="4514850"/>
          </a:xfrm>
        </p:spPr>
        <p:txBody>
          <a:bodyPr/>
          <a:lstStyle/>
          <a:p>
            <a:pPr>
              <a:lnSpc>
                <a:spcPct val="90000"/>
              </a:lnSpc>
            </a:pPr>
            <a:r>
              <a:rPr lang="en-US" altLang="ko-KR">
                <a:ea typeface="굴림" panose="020B0600000101010101" pitchFamily="34" charset="-127"/>
              </a:rPr>
              <a:t>Complex Counter</a:t>
            </a:r>
          </a:p>
          <a:p>
            <a:pPr lvl="1">
              <a:lnSpc>
                <a:spcPct val="90000"/>
              </a:lnSpc>
            </a:pPr>
            <a:r>
              <a:rPr lang="en-US" altLang="ko-KR">
                <a:ea typeface="굴림" panose="020B0600000101010101" pitchFamily="34" charset="-127"/>
              </a:rPr>
              <a:t>Repeats five states in sequence</a:t>
            </a:r>
          </a:p>
          <a:p>
            <a:pPr lvl="1">
              <a:lnSpc>
                <a:spcPct val="90000"/>
              </a:lnSpc>
            </a:pPr>
            <a:r>
              <a:rPr lang="en-US" altLang="ko-KR">
                <a:ea typeface="굴림" panose="020B0600000101010101" pitchFamily="34" charset="-127"/>
              </a:rPr>
              <a:t>Not a binary number representation</a:t>
            </a:r>
          </a:p>
          <a:p>
            <a:pPr>
              <a:lnSpc>
                <a:spcPct val="90000"/>
              </a:lnSpc>
            </a:pPr>
            <a:r>
              <a:rPr lang="en-US" altLang="ko-KR">
                <a:ea typeface="굴림" panose="020B0600000101010101" pitchFamily="34" charset="-127"/>
              </a:rPr>
              <a:t>Step 1: Derive the state transition diagram</a:t>
            </a:r>
          </a:p>
          <a:p>
            <a:pPr lvl="1">
              <a:lnSpc>
                <a:spcPct val="90000"/>
              </a:lnSpc>
            </a:pPr>
            <a:r>
              <a:rPr lang="en-US" altLang="ko-KR">
                <a:ea typeface="굴림" panose="020B0600000101010101" pitchFamily="34" charset="-127"/>
              </a:rPr>
              <a:t>Count sequence: 000, 010, 011, 101, 110</a:t>
            </a:r>
          </a:p>
          <a:p>
            <a:pPr>
              <a:lnSpc>
                <a:spcPct val="90000"/>
              </a:lnSpc>
            </a:pPr>
            <a:r>
              <a:rPr lang="en-US" altLang="ko-KR">
                <a:ea typeface="굴림" panose="020B0600000101010101" pitchFamily="34" charset="-127"/>
              </a:rPr>
              <a:t>Step 2: Derive the state transition table from the state transition diagram</a:t>
            </a:r>
          </a:p>
        </p:txBody>
      </p:sp>
      <p:grpSp>
        <p:nvGrpSpPr>
          <p:cNvPr id="30773" name="Group 53">
            <a:extLst>
              <a:ext uri="{FF2B5EF4-FFF2-40B4-BE49-F238E27FC236}">
                <a16:creationId xmlns:a16="http://schemas.microsoft.com/office/drawing/2014/main" id="{97651DDA-6F5A-8746-A1B9-ADA9F65BFCDF}"/>
              </a:ext>
            </a:extLst>
          </p:cNvPr>
          <p:cNvGrpSpPr>
            <a:grpSpLocks/>
          </p:cNvGrpSpPr>
          <p:nvPr/>
        </p:nvGrpSpPr>
        <p:grpSpPr bwMode="auto">
          <a:xfrm>
            <a:off x="5375275" y="4200525"/>
            <a:ext cx="2805113" cy="2201863"/>
            <a:chOff x="3386" y="2538"/>
            <a:chExt cx="1767" cy="1387"/>
          </a:xfrm>
        </p:grpSpPr>
        <p:sp>
          <p:nvSpPr>
            <p:cNvPr id="96274" name="Rectangle 38">
              <a:extLst>
                <a:ext uri="{FF2B5EF4-FFF2-40B4-BE49-F238E27FC236}">
                  <a16:creationId xmlns:a16="http://schemas.microsoft.com/office/drawing/2014/main" id="{E35DA288-D9BA-5E41-BC8E-9BB932485D14}"/>
                </a:ext>
              </a:extLst>
            </p:cNvPr>
            <p:cNvSpPr>
              <a:spLocks noChangeArrowheads="1"/>
            </p:cNvSpPr>
            <p:nvPr/>
          </p:nvSpPr>
          <p:spPr bwMode="auto">
            <a:xfrm>
              <a:off x="3449" y="2570"/>
              <a:ext cx="1704" cy="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 pos="1828800" algn="l"/>
                  <a:tab pos="2286000" algn="l"/>
                  <a:tab pos="2743200" algn="l"/>
                  <a:tab pos="3200400" algn="l"/>
                  <a:tab pos="3657600" algn="l"/>
                </a:tabLst>
                <a:defRPr>
                  <a:solidFill>
                    <a:schemeClr val="tx1"/>
                  </a:solidFill>
                  <a:latin typeface="Arial" charset="0"/>
                </a:defRPr>
              </a:lvl1pPr>
              <a:lvl2pPr marL="742950" indent="-285750">
                <a:tabLst>
                  <a:tab pos="457200" algn="l"/>
                  <a:tab pos="914400" algn="l"/>
                  <a:tab pos="1371600" algn="l"/>
                  <a:tab pos="1828800" algn="l"/>
                  <a:tab pos="2286000" algn="l"/>
                  <a:tab pos="2743200" algn="l"/>
                  <a:tab pos="3200400" algn="l"/>
                  <a:tab pos="3657600" algn="l"/>
                </a:tabLst>
                <a:defRPr>
                  <a:solidFill>
                    <a:schemeClr val="tx1"/>
                  </a:solidFill>
                  <a:latin typeface="Arial" charset="0"/>
                </a:defRPr>
              </a:lvl2pPr>
              <a:lvl3pPr marL="1143000" indent="-228600">
                <a:tabLst>
                  <a:tab pos="457200" algn="l"/>
                  <a:tab pos="914400" algn="l"/>
                  <a:tab pos="1371600" algn="l"/>
                  <a:tab pos="1828800" algn="l"/>
                  <a:tab pos="2286000" algn="l"/>
                  <a:tab pos="2743200" algn="l"/>
                  <a:tab pos="3200400" algn="l"/>
                  <a:tab pos="3657600" algn="l"/>
                </a:tabLst>
                <a:defRPr>
                  <a:solidFill>
                    <a:schemeClr val="tx1"/>
                  </a:solidFill>
                  <a:latin typeface="Arial" charset="0"/>
                </a:defRPr>
              </a:lvl3pPr>
              <a:lvl4pPr marL="1600200" indent="-228600">
                <a:tabLst>
                  <a:tab pos="457200" algn="l"/>
                  <a:tab pos="914400" algn="l"/>
                  <a:tab pos="1371600" algn="l"/>
                  <a:tab pos="1828800" algn="l"/>
                  <a:tab pos="2286000" algn="l"/>
                  <a:tab pos="2743200" algn="l"/>
                  <a:tab pos="3200400" algn="l"/>
                  <a:tab pos="3657600" algn="l"/>
                </a:tabLst>
                <a:defRPr>
                  <a:solidFill>
                    <a:schemeClr val="tx1"/>
                  </a:solidFill>
                  <a:latin typeface="Arial" charset="0"/>
                </a:defRPr>
              </a:lvl4pPr>
              <a:lvl5pPr marL="2057400" indent="-228600">
                <a:tabLst>
                  <a:tab pos="457200" algn="l"/>
                  <a:tab pos="914400" algn="l"/>
                  <a:tab pos="1371600" algn="l"/>
                  <a:tab pos="1828800" algn="l"/>
                  <a:tab pos="2286000" algn="l"/>
                  <a:tab pos="2743200" algn="l"/>
                  <a:tab pos="3200400" algn="l"/>
                  <a:tab pos="3657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Lst>
                <a:defRPr>
                  <a:solidFill>
                    <a:schemeClr val="tx1"/>
                  </a:solidFill>
                  <a:latin typeface="Arial" charset="0"/>
                </a:defRPr>
              </a:lvl9pPr>
            </a:lstStyle>
            <a:p>
              <a:pPr>
                <a:lnSpc>
                  <a:spcPts val="1600"/>
                </a:lnSpc>
                <a:defRPr/>
              </a:pPr>
              <a:r>
                <a:rPr lang="en-US" altLang="ko-KR" sz="1600">
                  <a:solidFill>
                    <a:srgbClr val="000000"/>
                  </a:solidFill>
                  <a:latin typeface="Tahoma" charset="0"/>
                  <a:ea typeface="굴림" charset="-127"/>
                </a:rPr>
                <a:t>Present State	Next State		</a:t>
              </a:r>
            </a:p>
            <a:p>
              <a:pPr>
                <a:lnSpc>
                  <a:spcPts val="1600"/>
                </a:lnSpc>
                <a:defRPr/>
              </a:pPr>
              <a:r>
                <a:rPr lang="en-US" altLang="ko-KR" sz="1600">
                  <a:solidFill>
                    <a:srgbClr val="000000"/>
                  </a:solidFill>
                  <a:latin typeface="Tahoma" charset="0"/>
                  <a:ea typeface="굴림" charset="-127"/>
                </a:rPr>
                <a:t>C	B	A	C+	B+	A+	</a:t>
              </a:r>
            </a:p>
            <a:p>
              <a:pPr>
                <a:lnSpc>
                  <a:spcPts val="1600"/>
                </a:lnSpc>
                <a:defRPr/>
              </a:pPr>
              <a:r>
                <a:rPr lang="en-US" altLang="ko-KR" sz="1600">
                  <a:solidFill>
                    <a:srgbClr val="000000"/>
                  </a:solidFill>
                  <a:latin typeface="Tahoma" charset="0"/>
                  <a:ea typeface="굴림" charset="-127"/>
                </a:rPr>
                <a:t>0	0	0	0	1	0	</a:t>
              </a:r>
            </a:p>
            <a:p>
              <a:pPr>
                <a:lnSpc>
                  <a:spcPts val="1600"/>
                </a:lnSpc>
                <a:defRPr/>
              </a:pPr>
              <a:r>
                <a:rPr lang="en-US" altLang="ko-KR" sz="1600">
                  <a:solidFill>
                    <a:srgbClr val="000000"/>
                  </a:solidFill>
                  <a:latin typeface="Tahoma" charset="0"/>
                  <a:ea typeface="굴림" charset="-127"/>
                </a:rPr>
                <a:t>0	0	1	–	–	–	</a:t>
              </a:r>
            </a:p>
            <a:p>
              <a:pPr>
                <a:lnSpc>
                  <a:spcPts val="1600"/>
                </a:lnSpc>
                <a:defRPr/>
              </a:pPr>
              <a:r>
                <a:rPr lang="en-US" altLang="ko-KR" sz="1600">
                  <a:solidFill>
                    <a:srgbClr val="000000"/>
                  </a:solidFill>
                  <a:latin typeface="Tahoma" charset="0"/>
                  <a:ea typeface="굴림" charset="-127"/>
                </a:rPr>
                <a:t>0	1	0	0	1	1	</a:t>
              </a:r>
            </a:p>
            <a:p>
              <a:pPr>
                <a:lnSpc>
                  <a:spcPts val="1600"/>
                </a:lnSpc>
                <a:defRPr/>
              </a:pPr>
              <a:r>
                <a:rPr lang="en-US" altLang="ko-KR" sz="1600">
                  <a:solidFill>
                    <a:srgbClr val="000000"/>
                  </a:solidFill>
                  <a:latin typeface="Tahoma" charset="0"/>
                  <a:ea typeface="굴림" charset="-127"/>
                </a:rPr>
                <a:t>0	1	1	1	0	1	</a:t>
              </a:r>
            </a:p>
            <a:p>
              <a:pPr>
                <a:lnSpc>
                  <a:spcPts val="1600"/>
                </a:lnSpc>
                <a:defRPr/>
              </a:pPr>
              <a:r>
                <a:rPr lang="en-US" altLang="ko-KR" sz="1600">
                  <a:solidFill>
                    <a:srgbClr val="000000"/>
                  </a:solidFill>
                  <a:latin typeface="Tahoma" charset="0"/>
                  <a:ea typeface="굴림" charset="-127"/>
                </a:rPr>
                <a:t>1	0	0	–	–	–	</a:t>
              </a:r>
            </a:p>
            <a:p>
              <a:pPr>
                <a:lnSpc>
                  <a:spcPts val="1600"/>
                </a:lnSpc>
                <a:defRPr/>
              </a:pPr>
              <a:r>
                <a:rPr lang="en-US" altLang="ko-KR" sz="1600">
                  <a:solidFill>
                    <a:srgbClr val="000000"/>
                  </a:solidFill>
                  <a:latin typeface="Tahoma" charset="0"/>
                  <a:ea typeface="굴림" charset="-127"/>
                </a:rPr>
                <a:t>1	0	1	1	1	0	</a:t>
              </a:r>
            </a:p>
            <a:p>
              <a:pPr>
                <a:lnSpc>
                  <a:spcPts val="1600"/>
                </a:lnSpc>
                <a:defRPr/>
              </a:pPr>
              <a:r>
                <a:rPr lang="en-US" altLang="ko-KR" sz="1600">
                  <a:solidFill>
                    <a:srgbClr val="000000"/>
                  </a:solidFill>
                  <a:latin typeface="Tahoma" charset="0"/>
                  <a:ea typeface="굴림" charset="-127"/>
                </a:rPr>
                <a:t>1	1	0	0	0	0	</a:t>
              </a:r>
            </a:p>
            <a:p>
              <a:pPr>
                <a:lnSpc>
                  <a:spcPts val="1600"/>
                </a:lnSpc>
                <a:defRPr/>
              </a:pPr>
              <a:r>
                <a:rPr lang="en-US" altLang="ko-KR" sz="1600">
                  <a:solidFill>
                    <a:srgbClr val="000000"/>
                  </a:solidFill>
                  <a:latin typeface="Tahoma" charset="0"/>
                  <a:ea typeface="굴림" charset="-127"/>
                </a:rPr>
                <a:t>1	1	1	–	–	–</a:t>
              </a:r>
            </a:p>
          </p:txBody>
        </p:sp>
        <p:sp>
          <p:nvSpPr>
            <p:cNvPr id="96275" name="Line 39">
              <a:extLst>
                <a:ext uri="{FF2B5EF4-FFF2-40B4-BE49-F238E27FC236}">
                  <a16:creationId xmlns:a16="http://schemas.microsoft.com/office/drawing/2014/main" id="{A097EA1D-8323-5642-931E-4FEEA88DAB00}"/>
                </a:ext>
              </a:extLst>
            </p:cNvPr>
            <p:cNvSpPr>
              <a:spLocks noChangeShapeType="1"/>
            </p:cNvSpPr>
            <p:nvPr/>
          </p:nvSpPr>
          <p:spPr bwMode="auto">
            <a:xfrm>
              <a:off x="3386" y="2840"/>
              <a:ext cx="1728"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6276" name="Line 40">
              <a:extLst>
                <a:ext uri="{FF2B5EF4-FFF2-40B4-BE49-F238E27FC236}">
                  <a16:creationId xmlns:a16="http://schemas.microsoft.com/office/drawing/2014/main" id="{013255EB-79B3-AA42-A639-B949423CDDC5}"/>
                </a:ext>
              </a:extLst>
            </p:cNvPr>
            <p:cNvSpPr>
              <a:spLocks noChangeShapeType="1"/>
            </p:cNvSpPr>
            <p:nvPr/>
          </p:nvSpPr>
          <p:spPr bwMode="auto">
            <a:xfrm flipH="1">
              <a:off x="4230" y="2538"/>
              <a:ext cx="11" cy="1387"/>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grpSp>
      <p:sp>
        <p:nvSpPr>
          <p:cNvPr id="30761" name="Rectangle 41">
            <a:extLst>
              <a:ext uri="{FF2B5EF4-FFF2-40B4-BE49-F238E27FC236}">
                <a16:creationId xmlns:a16="http://schemas.microsoft.com/office/drawing/2014/main" id="{5353F572-B52D-A045-A82E-1A3FD1E3A6A7}"/>
              </a:ext>
            </a:extLst>
          </p:cNvPr>
          <p:cNvSpPr>
            <a:spLocks noChangeArrowheads="1"/>
          </p:cNvSpPr>
          <p:nvPr/>
        </p:nvSpPr>
        <p:spPr bwMode="auto">
          <a:xfrm>
            <a:off x="1398588" y="6343650"/>
            <a:ext cx="64770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2200"/>
              </a:lnSpc>
              <a:spcAft>
                <a:spcPts val="2000"/>
              </a:spcAft>
              <a:defRPr/>
            </a:pPr>
            <a:r>
              <a:rPr lang="en-US" altLang="ko-KR" sz="1600">
                <a:solidFill>
                  <a:srgbClr val="000000"/>
                </a:solidFill>
                <a:latin typeface="Tahoma" charset="0"/>
                <a:ea typeface="굴림" charset="-127"/>
              </a:rPr>
              <a:t>note the don't care conditions that arise from the unused state codes</a:t>
            </a:r>
          </a:p>
        </p:txBody>
      </p:sp>
      <p:grpSp>
        <p:nvGrpSpPr>
          <p:cNvPr id="97287" name="Group 42">
            <a:extLst>
              <a:ext uri="{FF2B5EF4-FFF2-40B4-BE49-F238E27FC236}">
                <a16:creationId xmlns:a16="http://schemas.microsoft.com/office/drawing/2014/main" id="{AF84E92E-DA62-0B43-95E7-B2F4AAD90E85}"/>
              </a:ext>
            </a:extLst>
          </p:cNvPr>
          <p:cNvGrpSpPr>
            <a:grpSpLocks/>
          </p:cNvGrpSpPr>
          <p:nvPr/>
        </p:nvGrpSpPr>
        <p:grpSpPr bwMode="auto">
          <a:xfrm>
            <a:off x="1169988" y="4222750"/>
            <a:ext cx="2438400" cy="2133600"/>
            <a:chOff x="1296" y="1920"/>
            <a:chExt cx="1536" cy="1344"/>
          </a:xfrm>
        </p:grpSpPr>
        <p:sp>
          <p:nvSpPr>
            <p:cNvPr id="96264" name="Oval 43">
              <a:extLst>
                <a:ext uri="{FF2B5EF4-FFF2-40B4-BE49-F238E27FC236}">
                  <a16:creationId xmlns:a16="http://schemas.microsoft.com/office/drawing/2014/main" id="{75C02C3B-5798-2E4B-A63D-59C73008E19A}"/>
                </a:ext>
              </a:extLst>
            </p:cNvPr>
            <p:cNvSpPr>
              <a:spLocks noChangeArrowheads="1"/>
            </p:cNvSpPr>
            <p:nvPr/>
          </p:nvSpPr>
          <p:spPr bwMode="auto">
            <a:xfrm>
              <a:off x="1296" y="2544"/>
              <a:ext cx="336" cy="33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ko-KR" sz="1600">
                  <a:solidFill>
                    <a:srgbClr val="000000"/>
                  </a:solidFill>
                  <a:latin typeface="Tahoma" charset="0"/>
                  <a:ea typeface="굴림" charset="-127"/>
                </a:rPr>
                <a:t>010</a:t>
              </a:r>
            </a:p>
          </p:txBody>
        </p:sp>
        <p:sp>
          <p:nvSpPr>
            <p:cNvPr id="96265" name="Oval 44">
              <a:extLst>
                <a:ext uri="{FF2B5EF4-FFF2-40B4-BE49-F238E27FC236}">
                  <a16:creationId xmlns:a16="http://schemas.microsoft.com/office/drawing/2014/main" id="{5A022A2F-F44A-CF44-8D61-15F9DBE324A0}"/>
                </a:ext>
              </a:extLst>
            </p:cNvPr>
            <p:cNvSpPr>
              <a:spLocks noChangeArrowheads="1"/>
            </p:cNvSpPr>
            <p:nvPr/>
          </p:nvSpPr>
          <p:spPr bwMode="auto">
            <a:xfrm>
              <a:off x="1536" y="1920"/>
              <a:ext cx="336" cy="33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ko-KR" sz="1600">
                  <a:solidFill>
                    <a:srgbClr val="000000"/>
                  </a:solidFill>
                  <a:latin typeface="Tahoma" charset="0"/>
                  <a:ea typeface="굴림" charset="-127"/>
                </a:rPr>
                <a:t>000</a:t>
              </a:r>
            </a:p>
          </p:txBody>
        </p:sp>
        <p:sp>
          <p:nvSpPr>
            <p:cNvPr id="96266" name="Oval 45">
              <a:extLst>
                <a:ext uri="{FF2B5EF4-FFF2-40B4-BE49-F238E27FC236}">
                  <a16:creationId xmlns:a16="http://schemas.microsoft.com/office/drawing/2014/main" id="{9289399D-77E5-644D-B1BC-44B0490ED710}"/>
                </a:ext>
              </a:extLst>
            </p:cNvPr>
            <p:cNvSpPr>
              <a:spLocks noChangeArrowheads="1"/>
            </p:cNvSpPr>
            <p:nvPr/>
          </p:nvSpPr>
          <p:spPr bwMode="auto">
            <a:xfrm>
              <a:off x="2208" y="1920"/>
              <a:ext cx="336" cy="33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ko-KR" sz="1600">
                  <a:solidFill>
                    <a:srgbClr val="000000"/>
                  </a:solidFill>
                  <a:latin typeface="Tahoma" charset="0"/>
                  <a:ea typeface="굴림" charset="-127"/>
                </a:rPr>
                <a:t>110</a:t>
              </a:r>
            </a:p>
          </p:txBody>
        </p:sp>
        <p:sp>
          <p:nvSpPr>
            <p:cNvPr id="96267" name="Oval 46">
              <a:extLst>
                <a:ext uri="{FF2B5EF4-FFF2-40B4-BE49-F238E27FC236}">
                  <a16:creationId xmlns:a16="http://schemas.microsoft.com/office/drawing/2014/main" id="{88E64F6E-61E0-1A4C-B028-D5E0ADEA1E88}"/>
                </a:ext>
              </a:extLst>
            </p:cNvPr>
            <p:cNvSpPr>
              <a:spLocks noChangeArrowheads="1"/>
            </p:cNvSpPr>
            <p:nvPr/>
          </p:nvSpPr>
          <p:spPr bwMode="auto">
            <a:xfrm>
              <a:off x="2496" y="2544"/>
              <a:ext cx="336" cy="33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ko-KR" sz="1600">
                  <a:solidFill>
                    <a:srgbClr val="000000"/>
                  </a:solidFill>
                  <a:latin typeface="Tahoma" charset="0"/>
                  <a:ea typeface="굴림" charset="-127"/>
                </a:rPr>
                <a:t>101</a:t>
              </a:r>
            </a:p>
          </p:txBody>
        </p:sp>
        <p:sp>
          <p:nvSpPr>
            <p:cNvPr id="96268" name="Oval 47">
              <a:extLst>
                <a:ext uri="{FF2B5EF4-FFF2-40B4-BE49-F238E27FC236}">
                  <a16:creationId xmlns:a16="http://schemas.microsoft.com/office/drawing/2014/main" id="{8A8B8ADA-CAFA-D34D-8A9D-1E182DF6919D}"/>
                </a:ext>
              </a:extLst>
            </p:cNvPr>
            <p:cNvSpPr>
              <a:spLocks noChangeArrowheads="1"/>
            </p:cNvSpPr>
            <p:nvPr/>
          </p:nvSpPr>
          <p:spPr bwMode="auto">
            <a:xfrm>
              <a:off x="1920" y="2928"/>
              <a:ext cx="336" cy="33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ko-KR" sz="1600">
                  <a:solidFill>
                    <a:srgbClr val="000000"/>
                  </a:solidFill>
                  <a:latin typeface="Tahoma" charset="0"/>
                  <a:ea typeface="굴림" charset="-127"/>
                </a:rPr>
                <a:t>011</a:t>
              </a:r>
            </a:p>
          </p:txBody>
        </p:sp>
        <p:cxnSp>
          <p:nvCxnSpPr>
            <p:cNvPr id="96269" name="AutoShape 48">
              <a:extLst>
                <a:ext uri="{FF2B5EF4-FFF2-40B4-BE49-F238E27FC236}">
                  <a16:creationId xmlns:a16="http://schemas.microsoft.com/office/drawing/2014/main" id="{888EF478-9D82-6F4D-A30C-C2BFB5620FC2}"/>
                </a:ext>
              </a:extLst>
            </p:cNvPr>
            <p:cNvCxnSpPr>
              <a:cxnSpLocks noChangeShapeType="1"/>
              <a:stCxn id="96265" idx="3"/>
              <a:endCxn id="96264" idx="0"/>
            </p:cNvCxnSpPr>
            <p:nvPr/>
          </p:nvCxnSpPr>
          <p:spPr bwMode="auto">
            <a:xfrm flipH="1">
              <a:off x="1464" y="2207"/>
              <a:ext cx="121" cy="337"/>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6270" name="AutoShape 49">
              <a:extLst>
                <a:ext uri="{FF2B5EF4-FFF2-40B4-BE49-F238E27FC236}">
                  <a16:creationId xmlns:a16="http://schemas.microsoft.com/office/drawing/2014/main" id="{F0B34743-32B9-4544-B7D4-2DBD03DEC21F}"/>
                </a:ext>
              </a:extLst>
            </p:cNvPr>
            <p:cNvCxnSpPr>
              <a:cxnSpLocks noChangeShapeType="1"/>
              <a:stCxn id="96264" idx="5"/>
              <a:endCxn id="96268" idx="2"/>
            </p:cNvCxnSpPr>
            <p:nvPr/>
          </p:nvCxnSpPr>
          <p:spPr bwMode="auto">
            <a:xfrm>
              <a:off x="1583" y="2831"/>
              <a:ext cx="337" cy="265"/>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6271" name="AutoShape 50">
              <a:extLst>
                <a:ext uri="{FF2B5EF4-FFF2-40B4-BE49-F238E27FC236}">
                  <a16:creationId xmlns:a16="http://schemas.microsoft.com/office/drawing/2014/main" id="{EA7C0BCD-380D-7E45-B73C-78C5B465B8F3}"/>
                </a:ext>
              </a:extLst>
            </p:cNvPr>
            <p:cNvCxnSpPr>
              <a:cxnSpLocks noChangeShapeType="1"/>
              <a:stCxn id="96268" idx="6"/>
              <a:endCxn id="96267" idx="3"/>
            </p:cNvCxnSpPr>
            <p:nvPr/>
          </p:nvCxnSpPr>
          <p:spPr bwMode="auto">
            <a:xfrm flipV="1">
              <a:off x="2256" y="2831"/>
              <a:ext cx="289" cy="265"/>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6272" name="AutoShape 51">
              <a:extLst>
                <a:ext uri="{FF2B5EF4-FFF2-40B4-BE49-F238E27FC236}">
                  <a16:creationId xmlns:a16="http://schemas.microsoft.com/office/drawing/2014/main" id="{DC47C7F8-939F-834A-BCC3-3F863B34F729}"/>
                </a:ext>
              </a:extLst>
            </p:cNvPr>
            <p:cNvCxnSpPr>
              <a:cxnSpLocks noChangeShapeType="1"/>
              <a:stCxn id="96267" idx="0"/>
              <a:endCxn id="96266" idx="5"/>
            </p:cNvCxnSpPr>
            <p:nvPr/>
          </p:nvCxnSpPr>
          <p:spPr bwMode="auto">
            <a:xfrm flipH="1" flipV="1">
              <a:off x="2495" y="2207"/>
              <a:ext cx="169" cy="337"/>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6273" name="AutoShape 52">
              <a:extLst>
                <a:ext uri="{FF2B5EF4-FFF2-40B4-BE49-F238E27FC236}">
                  <a16:creationId xmlns:a16="http://schemas.microsoft.com/office/drawing/2014/main" id="{55898CBD-80CA-E74A-ABC4-50B2821903E2}"/>
                </a:ext>
              </a:extLst>
            </p:cNvPr>
            <p:cNvCxnSpPr>
              <a:cxnSpLocks noChangeShapeType="1"/>
              <a:stCxn id="96266" idx="2"/>
              <a:endCxn id="96265" idx="6"/>
            </p:cNvCxnSpPr>
            <p:nvPr/>
          </p:nvCxnSpPr>
          <p:spPr bwMode="auto">
            <a:xfrm flipH="1">
              <a:off x="1872" y="2088"/>
              <a:ext cx="336"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A78916F7-15FE-E441-A6A7-D21373173BA2}"/>
                  </a:ext>
                </a:extLst>
              </p14:cNvPr>
              <p14:cNvContentPartPr/>
              <p14:nvPr/>
            </p14:nvContentPartPr>
            <p14:xfrm>
              <a:off x="5282280" y="459000"/>
              <a:ext cx="3791160" cy="5918040"/>
            </p14:xfrm>
          </p:contentPart>
        </mc:Choice>
        <mc:Fallback>
          <p:pic>
            <p:nvPicPr>
              <p:cNvPr id="2" name="Ink 1">
                <a:extLst>
                  <a:ext uri="{FF2B5EF4-FFF2-40B4-BE49-F238E27FC236}">
                    <a16:creationId xmlns:a16="http://schemas.microsoft.com/office/drawing/2014/main" id="{A78916F7-15FE-E441-A6A7-D21373173BA2}"/>
                  </a:ext>
                </a:extLst>
              </p:cNvPr>
              <p:cNvPicPr/>
              <p:nvPr/>
            </p:nvPicPr>
            <p:blipFill>
              <a:blip r:embed="rId4"/>
              <a:stretch>
                <a:fillRect/>
              </a:stretch>
            </p:blipFill>
            <p:spPr>
              <a:xfrm>
                <a:off x="5272920" y="449640"/>
                <a:ext cx="3809880" cy="5936760"/>
              </a:xfrm>
              <a:prstGeom prst="rect">
                <a:avLst/>
              </a:prstGeom>
            </p:spPr>
          </p:pic>
        </mc:Fallback>
      </mc:AlternateContent>
    </p:spTree>
    <p:extLst>
      <p:ext uri="{BB962C8B-B14F-4D97-AF65-F5344CB8AC3E}">
        <p14:creationId xmlns:p14="http://schemas.microsoft.com/office/powerpoint/2010/main" val="4074165339"/>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077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1" grpId="0"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62">
            <a:extLst>
              <a:ext uri="{FF2B5EF4-FFF2-40B4-BE49-F238E27FC236}">
                <a16:creationId xmlns:a16="http://schemas.microsoft.com/office/drawing/2014/main" id="{B362C238-646A-764E-80BA-8B9E653E3912}"/>
              </a:ext>
            </a:extLst>
          </p:cNvPr>
          <p:cNvSpPr>
            <a:spLocks noGrp="1" noChangeArrowheads="1"/>
          </p:cNvSpPr>
          <p:nvPr>
            <p:ph type="body" idx="1"/>
          </p:nvPr>
        </p:nvSpPr>
        <p:spPr/>
        <p:txBody>
          <a:bodyPr/>
          <a:lstStyle/>
          <a:p>
            <a:r>
              <a:rPr lang="en-US" altLang="ko-KR">
                <a:ea typeface="굴림" panose="020B0600000101010101" pitchFamily="34" charset="-127"/>
              </a:rPr>
              <a:t>Step 3: K-maps for Next State Functions</a:t>
            </a:r>
          </a:p>
        </p:txBody>
      </p:sp>
      <p:sp>
        <p:nvSpPr>
          <p:cNvPr id="99331" name="바닥글 개체 틀 4">
            <a:extLst>
              <a:ext uri="{FF2B5EF4-FFF2-40B4-BE49-F238E27FC236}">
                <a16:creationId xmlns:a16="http://schemas.microsoft.com/office/drawing/2014/main" id="{7C2D7EDC-0AB5-EA48-A714-7D13C41D0F52}"/>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rgbClr val="5E574E"/>
                </a:solidFill>
                <a:latin typeface="Arial" panose="020B0604020202020204" pitchFamily="34" charset="0"/>
                <a:ea typeface="굴림" panose="020B0600000101010101" pitchFamily="34" charset="-127"/>
              </a:rPr>
              <a:t>CS 150 - Fall  2000 - Sequential Logic Implementation - </a:t>
            </a:r>
            <a:fld id="{343C648B-FBD5-A041-8722-57FA85194B87}" type="slidenum">
              <a:rPr kumimoji="0" lang="en-US" altLang="ko-KR" sz="1200" smtClean="0">
                <a:solidFill>
                  <a:srgbClr val="5E574E"/>
                </a:solidFill>
                <a:latin typeface="Arial" panose="020B0604020202020204" pitchFamily="34" charset="0"/>
                <a:ea typeface="굴림" panose="020B0600000101010101" pitchFamily="34" charset="-127"/>
              </a:rPr>
              <a:pPr>
                <a:spcBef>
                  <a:spcPct val="50000"/>
                </a:spcBef>
                <a:buClrTx/>
                <a:buFontTx/>
                <a:buNone/>
              </a:pPr>
              <a:t>68</a:t>
            </a:fld>
            <a:endParaRPr kumimoji="0" lang="en-US" altLang="ko-KR" sz="1200">
              <a:solidFill>
                <a:srgbClr val="5E574E"/>
              </a:solidFill>
              <a:latin typeface="Arial" panose="020B0604020202020204" pitchFamily="34" charset="0"/>
              <a:ea typeface="굴림" panose="020B0600000101010101" pitchFamily="34" charset="-127"/>
            </a:endParaRPr>
          </a:p>
        </p:txBody>
      </p:sp>
      <p:sp>
        <p:nvSpPr>
          <p:cNvPr id="98308" name="Rectangle 60">
            <a:extLst>
              <a:ext uri="{FF2B5EF4-FFF2-40B4-BE49-F238E27FC236}">
                <a16:creationId xmlns:a16="http://schemas.microsoft.com/office/drawing/2014/main" id="{A937C3A3-C5B8-A540-9724-102E1CAF5AE2}"/>
              </a:ext>
            </a:extLst>
          </p:cNvPr>
          <p:cNvSpPr>
            <a:spLocks noChangeArrowheads="1"/>
          </p:cNvSpPr>
          <p:nvPr/>
        </p:nvSpPr>
        <p:spPr bwMode="auto">
          <a:xfrm>
            <a:off x="1695450" y="4319588"/>
            <a:ext cx="2095500" cy="17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2200"/>
              </a:lnSpc>
              <a:spcAft>
                <a:spcPts val="2000"/>
              </a:spcAft>
              <a:defRPr/>
            </a:pPr>
            <a:r>
              <a:rPr lang="en-US" altLang="ko-KR" sz="1600">
                <a:solidFill>
                  <a:srgbClr val="000000"/>
                </a:solidFill>
                <a:latin typeface="Tahoma" charset="0"/>
                <a:ea typeface="굴림" charset="-127"/>
              </a:rPr>
              <a:t>C+ := A</a:t>
            </a:r>
          </a:p>
          <a:p>
            <a:pPr>
              <a:lnSpc>
                <a:spcPts val="2200"/>
              </a:lnSpc>
              <a:spcAft>
                <a:spcPts val="2000"/>
              </a:spcAft>
              <a:defRPr/>
            </a:pPr>
            <a:r>
              <a:rPr lang="en-US" altLang="ko-KR" sz="1600">
                <a:solidFill>
                  <a:srgbClr val="000000"/>
                </a:solidFill>
                <a:latin typeface="Tahoma" charset="0"/>
                <a:ea typeface="굴림" charset="-127"/>
              </a:rPr>
              <a:t>B+ := B' + A'C'</a:t>
            </a:r>
          </a:p>
          <a:p>
            <a:pPr>
              <a:lnSpc>
                <a:spcPts val="2200"/>
              </a:lnSpc>
              <a:spcAft>
                <a:spcPts val="2000"/>
              </a:spcAft>
              <a:defRPr/>
            </a:pPr>
            <a:r>
              <a:rPr lang="en-US" altLang="ko-KR" sz="1600">
                <a:solidFill>
                  <a:srgbClr val="000000"/>
                </a:solidFill>
                <a:latin typeface="Tahoma" charset="0"/>
                <a:ea typeface="굴림" charset="-127"/>
              </a:rPr>
              <a:t>A+ := BC'</a:t>
            </a:r>
          </a:p>
        </p:txBody>
      </p:sp>
      <p:sp>
        <p:nvSpPr>
          <p:cNvPr id="99333" name="Rectangle 61">
            <a:extLst>
              <a:ext uri="{FF2B5EF4-FFF2-40B4-BE49-F238E27FC236}">
                <a16:creationId xmlns:a16="http://schemas.microsoft.com/office/drawing/2014/main" id="{E6FCFF56-662D-134E-AFFA-38A340E58F23}"/>
              </a:ext>
            </a:extLst>
          </p:cNvPr>
          <p:cNvSpPr>
            <a:spLocks noGrp="1" noChangeArrowheads="1"/>
          </p:cNvSpPr>
          <p:nvPr>
            <p:ph type="title"/>
          </p:nvPr>
        </p:nvSpPr>
        <p:spPr/>
        <p:txBody>
          <a:bodyPr/>
          <a:lstStyle/>
          <a:p>
            <a:r>
              <a:rPr lang="en-US" altLang="ko-KR">
                <a:ea typeface="굴림" panose="020B0600000101010101" pitchFamily="34" charset="-127"/>
              </a:rPr>
              <a:t>More Complex Counter Example (cont’d)</a:t>
            </a:r>
          </a:p>
        </p:txBody>
      </p:sp>
      <p:grpSp>
        <p:nvGrpSpPr>
          <p:cNvPr id="99334" name="Group 63">
            <a:extLst>
              <a:ext uri="{FF2B5EF4-FFF2-40B4-BE49-F238E27FC236}">
                <a16:creationId xmlns:a16="http://schemas.microsoft.com/office/drawing/2014/main" id="{09D1BC79-A849-624A-9867-57C5E0DFC209}"/>
              </a:ext>
            </a:extLst>
          </p:cNvPr>
          <p:cNvGrpSpPr>
            <a:grpSpLocks/>
          </p:cNvGrpSpPr>
          <p:nvPr/>
        </p:nvGrpSpPr>
        <p:grpSpPr bwMode="auto">
          <a:xfrm>
            <a:off x="642938" y="2249488"/>
            <a:ext cx="2373312" cy="1574800"/>
            <a:chOff x="428" y="2988"/>
            <a:chExt cx="1495" cy="992"/>
          </a:xfrm>
        </p:grpSpPr>
        <p:grpSp>
          <p:nvGrpSpPr>
            <p:cNvPr id="99472" name="Group 64">
              <a:extLst>
                <a:ext uri="{FF2B5EF4-FFF2-40B4-BE49-F238E27FC236}">
                  <a16:creationId xmlns:a16="http://schemas.microsoft.com/office/drawing/2014/main" id="{EB063333-D35F-F04B-B7B2-95454B23F134}"/>
                </a:ext>
              </a:extLst>
            </p:cNvPr>
            <p:cNvGrpSpPr>
              <a:grpSpLocks/>
            </p:cNvGrpSpPr>
            <p:nvPr/>
          </p:nvGrpSpPr>
          <p:grpSpPr bwMode="auto">
            <a:xfrm>
              <a:off x="541" y="3042"/>
              <a:ext cx="1382" cy="938"/>
              <a:chOff x="2434" y="-10"/>
              <a:chExt cx="1382" cy="938"/>
            </a:xfrm>
          </p:grpSpPr>
          <p:sp>
            <p:nvSpPr>
              <p:cNvPr id="98450" name="Rectangle 65">
                <a:extLst>
                  <a:ext uri="{FF2B5EF4-FFF2-40B4-BE49-F238E27FC236}">
                    <a16:creationId xmlns:a16="http://schemas.microsoft.com/office/drawing/2014/main" id="{6198A4D7-4257-7047-A0C2-2E0F10823195}"/>
                  </a:ext>
                </a:extLst>
              </p:cNvPr>
              <p:cNvSpPr>
                <a:spLocks noChangeArrowheads="1"/>
              </p:cNvSpPr>
              <p:nvPr/>
            </p:nvSpPr>
            <p:spPr bwMode="auto">
              <a:xfrm>
                <a:off x="2710" y="192"/>
                <a:ext cx="520"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800"/>
                  </a:lnSpc>
                  <a:defRPr/>
                </a:pPr>
                <a:r>
                  <a:rPr lang="en-US" altLang="ko-KR" sz="1400">
                    <a:solidFill>
                      <a:srgbClr val="000000"/>
                    </a:solidFill>
                    <a:latin typeface="Tahoma" charset="0"/>
                    <a:ea typeface="굴림" charset="-127"/>
                  </a:rPr>
                  <a:t>0	0</a:t>
                </a:r>
              </a:p>
              <a:p>
                <a:pPr>
                  <a:lnSpc>
                    <a:spcPts val="1800"/>
                  </a:lnSpc>
                  <a:spcBef>
                    <a:spcPts val="1800"/>
                  </a:spcBef>
                  <a:defRPr/>
                </a:pPr>
                <a:r>
                  <a:rPr lang="en-US" altLang="ko-KR" sz="1400">
                    <a:solidFill>
                      <a:srgbClr val="000000"/>
                    </a:solidFill>
                    <a:latin typeface="Tahoma" charset="0"/>
                    <a:ea typeface="굴림" charset="-127"/>
                  </a:rPr>
                  <a:t>X	1</a:t>
                </a:r>
              </a:p>
            </p:txBody>
          </p:sp>
          <p:sp>
            <p:nvSpPr>
              <p:cNvPr id="98451" name="Rectangle 66">
                <a:extLst>
                  <a:ext uri="{FF2B5EF4-FFF2-40B4-BE49-F238E27FC236}">
                    <a16:creationId xmlns:a16="http://schemas.microsoft.com/office/drawing/2014/main" id="{C3B56132-D043-8144-97C6-4E2EA436BDB6}"/>
                  </a:ext>
                </a:extLst>
              </p:cNvPr>
              <p:cNvSpPr>
                <a:spLocks noChangeArrowheads="1"/>
              </p:cNvSpPr>
              <p:nvPr/>
            </p:nvSpPr>
            <p:spPr bwMode="auto">
              <a:xfrm>
                <a:off x="3296" y="192"/>
                <a:ext cx="520"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800"/>
                  </a:lnSpc>
                  <a:defRPr/>
                </a:pPr>
                <a:r>
                  <a:rPr lang="en-US" altLang="ko-KR" sz="1400">
                    <a:solidFill>
                      <a:srgbClr val="000000"/>
                    </a:solidFill>
                    <a:latin typeface="Tahoma" charset="0"/>
                    <a:ea typeface="굴림" charset="-127"/>
                  </a:rPr>
                  <a:t>0	X</a:t>
                </a:r>
              </a:p>
              <a:p>
                <a:pPr>
                  <a:lnSpc>
                    <a:spcPts val="1800"/>
                  </a:lnSpc>
                  <a:spcBef>
                    <a:spcPts val="1800"/>
                  </a:spcBef>
                  <a:defRPr/>
                </a:pPr>
                <a:r>
                  <a:rPr lang="en-US" altLang="ko-KR" sz="1400">
                    <a:solidFill>
                      <a:srgbClr val="000000"/>
                    </a:solidFill>
                    <a:latin typeface="Tahoma" charset="0"/>
                    <a:ea typeface="굴림" charset="-127"/>
                  </a:rPr>
                  <a:t>X	1</a:t>
                </a:r>
              </a:p>
            </p:txBody>
          </p:sp>
          <p:sp>
            <p:nvSpPr>
              <p:cNvPr id="98452" name="Rectangle 67">
                <a:extLst>
                  <a:ext uri="{FF2B5EF4-FFF2-40B4-BE49-F238E27FC236}">
                    <a16:creationId xmlns:a16="http://schemas.microsoft.com/office/drawing/2014/main" id="{2676569C-D5BE-734B-838D-F526FE0AC9BB}"/>
                  </a:ext>
                </a:extLst>
              </p:cNvPr>
              <p:cNvSpPr>
                <a:spLocks noChangeArrowheads="1"/>
              </p:cNvSpPr>
              <p:nvPr/>
            </p:nvSpPr>
            <p:spPr bwMode="auto">
              <a:xfrm>
                <a:off x="3186" y="144"/>
                <a:ext cx="576" cy="57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solidFill>
                    <a:srgbClr val="000000"/>
                  </a:solidFill>
                  <a:latin typeface="Times New Roman" charset="0"/>
                  <a:ea typeface="굴림" charset="-127"/>
                </a:endParaRPr>
              </a:p>
            </p:txBody>
          </p:sp>
          <p:sp>
            <p:nvSpPr>
              <p:cNvPr id="98453" name="Line 68">
                <a:extLst>
                  <a:ext uri="{FF2B5EF4-FFF2-40B4-BE49-F238E27FC236}">
                    <a16:creationId xmlns:a16="http://schemas.microsoft.com/office/drawing/2014/main" id="{C6D6AF45-764F-CF41-AAF2-928D7BCAD25D}"/>
                  </a:ext>
                </a:extLst>
              </p:cNvPr>
              <p:cNvSpPr>
                <a:spLocks noChangeShapeType="1"/>
              </p:cNvSpPr>
              <p:nvPr/>
            </p:nvSpPr>
            <p:spPr bwMode="auto">
              <a:xfrm>
                <a:off x="3468" y="146"/>
                <a:ext cx="0" cy="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454" name="Line 69">
                <a:extLst>
                  <a:ext uri="{FF2B5EF4-FFF2-40B4-BE49-F238E27FC236}">
                    <a16:creationId xmlns:a16="http://schemas.microsoft.com/office/drawing/2014/main" id="{8612811D-A7DF-9B41-B41E-1FDFD4C6649A}"/>
                  </a:ext>
                </a:extLst>
              </p:cNvPr>
              <p:cNvSpPr>
                <a:spLocks noChangeShapeType="1"/>
              </p:cNvSpPr>
              <p:nvPr/>
            </p:nvSpPr>
            <p:spPr bwMode="auto">
              <a:xfrm flipH="1">
                <a:off x="3180" y="428"/>
                <a:ext cx="5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455" name="Line 70">
                <a:extLst>
                  <a:ext uri="{FF2B5EF4-FFF2-40B4-BE49-F238E27FC236}">
                    <a16:creationId xmlns:a16="http://schemas.microsoft.com/office/drawing/2014/main" id="{C44679D7-DC03-4147-9167-D02E95264D0B}"/>
                  </a:ext>
                </a:extLst>
              </p:cNvPr>
              <p:cNvSpPr>
                <a:spLocks noChangeShapeType="1"/>
              </p:cNvSpPr>
              <p:nvPr/>
            </p:nvSpPr>
            <p:spPr bwMode="auto">
              <a:xfrm>
                <a:off x="3186" y="144"/>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456" name="Line 71">
                <a:extLst>
                  <a:ext uri="{FF2B5EF4-FFF2-40B4-BE49-F238E27FC236}">
                    <a16:creationId xmlns:a16="http://schemas.microsoft.com/office/drawing/2014/main" id="{57F5C12C-0073-D343-9B17-BD19B5330F71}"/>
                  </a:ext>
                </a:extLst>
              </p:cNvPr>
              <p:cNvSpPr>
                <a:spLocks noChangeShapeType="1"/>
              </p:cNvSpPr>
              <p:nvPr/>
            </p:nvSpPr>
            <p:spPr bwMode="auto">
              <a:xfrm>
                <a:off x="2892" y="720"/>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457" name="Line 72">
                <a:extLst>
                  <a:ext uri="{FF2B5EF4-FFF2-40B4-BE49-F238E27FC236}">
                    <a16:creationId xmlns:a16="http://schemas.microsoft.com/office/drawing/2014/main" id="{65541809-59E7-AF45-83BD-86E9C9688899}"/>
                  </a:ext>
                </a:extLst>
              </p:cNvPr>
              <p:cNvSpPr>
                <a:spLocks noChangeShapeType="1"/>
              </p:cNvSpPr>
              <p:nvPr/>
            </p:nvSpPr>
            <p:spPr bwMode="auto">
              <a:xfrm flipH="1">
                <a:off x="2610" y="432"/>
                <a:ext cx="0" cy="2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458" name="Rectangle 73">
                <a:extLst>
                  <a:ext uri="{FF2B5EF4-FFF2-40B4-BE49-F238E27FC236}">
                    <a16:creationId xmlns:a16="http://schemas.microsoft.com/office/drawing/2014/main" id="{F7335C4C-91BB-974D-B65D-3135C7226DD1}"/>
                  </a:ext>
                </a:extLst>
              </p:cNvPr>
              <p:cNvSpPr>
                <a:spLocks noChangeArrowheads="1"/>
              </p:cNvSpPr>
              <p:nvPr/>
            </p:nvSpPr>
            <p:spPr bwMode="auto">
              <a:xfrm>
                <a:off x="2434" y="502"/>
                <a:ext cx="368"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600"/>
                  </a:lnSpc>
                  <a:defRPr/>
                </a:pPr>
                <a:r>
                  <a:rPr lang="en-US" altLang="ko-KR" sz="1600">
                    <a:solidFill>
                      <a:srgbClr val="000000"/>
                    </a:solidFill>
                    <a:latin typeface="Tahoma" charset="0"/>
                    <a:ea typeface="굴림" charset="-127"/>
                  </a:rPr>
                  <a:t>A</a:t>
                </a:r>
              </a:p>
            </p:txBody>
          </p:sp>
          <p:sp>
            <p:nvSpPr>
              <p:cNvPr id="98459" name="Rectangle 74">
                <a:extLst>
                  <a:ext uri="{FF2B5EF4-FFF2-40B4-BE49-F238E27FC236}">
                    <a16:creationId xmlns:a16="http://schemas.microsoft.com/office/drawing/2014/main" id="{C3DF5EBF-743A-2749-966D-F21F091CCA62}"/>
                  </a:ext>
                </a:extLst>
              </p:cNvPr>
              <p:cNvSpPr>
                <a:spLocks noChangeArrowheads="1"/>
              </p:cNvSpPr>
              <p:nvPr/>
            </p:nvSpPr>
            <p:spPr bwMode="auto">
              <a:xfrm>
                <a:off x="3148" y="720"/>
                <a:ext cx="368"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600"/>
                  </a:lnSpc>
                  <a:defRPr/>
                </a:pPr>
                <a:r>
                  <a:rPr lang="en-US" altLang="ko-KR" sz="1600">
                    <a:solidFill>
                      <a:srgbClr val="000000"/>
                    </a:solidFill>
                    <a:latin typeface="Tahoma" charset="0"/>
                    <a:ea typeface="굴림" charset="-127"/>
                  </a:rPr>
                  <a:t>B</a:t>
                </a:r>
              </a:p>
            </p:txBody>
          </p:sp>
          <p:sp>
            <p:nvSpPr>
              <p:cNvPr id="98460" name="Rectangle 75">
                <a:extLst>
                  <a:ext uri="{FF2B5EF4-FFF2-40B4-BE49-F238E27FC236}">
                    <a16:creationId xmlns:a16="http://schemas.microsoft.com/office/drawing/2014/main" id="{98C00A20-B1EA-A345-8E47-E800122B56D7}"/>
                  </a:ext>
                </a:extLst>
              </p:cNvPr>
              <p:cNvSpPr>
                <a:spLocks noChangeArrowheads="1"/>
              </p:cNvSpPr>
              <p:nvPr/>
            </p:nvSpPr>
            <p:spPr bwMode="auto">
              <a:xfrm>
                <a:off x="3442" y="-10"/>
                <a:ext cx="368"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600"/>
                  </a:lnSpc>
                  <a:defRPr/>
                </a:pPr>
                <a:r>
                  <a:rPr lang="en-US" altLang="ko-KR" sz="1600">
                    <a:solidFill>
                      <a:srgbClr val="000000"/>
                    </a:solidFill>
                    <a:latin typeface="Tahoma" charset="0"/>
                    <a:ea typeface="굴림" charset="-127"/>
                  </a:rPr>
                  <a:t>C</a:t>
                </a:r>
              </a:p>
            </p:txBody>
          </p:sp>
          <p:sp>
            <p:nvSpPr>
              <p:cNvPr id="98461" name="Rectangle 76">
                <a:extLst>
                  <a:ext uri="{FF2B5EF4-FFF2-40B4-BE49-F238E27FC236}">
                    <a16:creationId xmlns:a16="http://schemas.microsoft.com/office/drawing/2014/main" id="{DA878C7E-8811-AB4B-8EB0-9E2CF9AF4B59}"/>
                  </a:ext>
                </a:extLst>
              </p:cNvPr>
              <p:cNvSpPr>
                <a:spLocks noChangeArrowheads="1"/>
              </p:cNvSpPr>
              <p:nvPr/>
            </p:nvSpPr>
            <p:spPr bwMode="auto">
              <a:xfrm>
                <a:off x="2610" y="144"/>
                <a:ext cx="576" cy="57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solidFill>
                    <a:srgbClr val="000000"/>
                  </a:solidFill>
                  <a:latin typeface="Times New Roman" charset="0"/>
                  <a:ea typeface="굴림" charset="-127"/>
                </a:endParaRPr>
              </a:p>
            </p:txBody>
          </p:sp>
          <p:sp>
            <p:nvSpPr>
              <p:cNvPr id="98462" name="Line 77">
                <a:extLst>
                  <a:ext uri="{FF2B5EF4-FFF2-40B4-BE49-F238E27FC236}">
                    <a16:creationId xmlns:a16="http://schemas.microsoft.com/office/drawing/2014/main" id="{57BBAF8A-7858-4342-9F4F-57EDC72C0EE1}"/>
                  </a:ext>
                </a:extLst>
              </p:cNvPr>
              <p:cNvSpPr>
                <a:spLocks noChangeShapeType="1"/>
              </p:cNvSpPr>
              <p:nvPr/>
            </p:nvSpPr>
            <p:spPr bwMode="auto">
              <a:xfrm>
                <a:off x="2892" y="146"/>
                <a:ext cx="0" cy="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463" name="Line 78">
                <a:extLst>
                  <a:ext uri="{FF2B5EF4-FFF2-40B4-BE49-F238E27FC236}">
                    <a16:creationId xmlns:a16="http://schemas.microsoft.com/office/drawing/2014/main" id="{7777E54C-EA74-CE43-95A8-1B4075A9ED61}"/>
                  </a:ext>
                </a:extLst>
              </p:cNvPr>
              <p:cNvSpPr>
                <a:spLocks noChangeShapeType="1"/>
              </p:cNvSpPr>
              <p:nvPr/>
            </p:nvSpPr>
            <p:spPr bwMode="auto">
              <a:xfrm flipH="1">
                <a:off x="2604" y="428"/>
                <a:ext cx="5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grpSp>
        <p:sp>
          <p:nvSpPr>
            <p:cNvPr id="98449" name="Text Box 79">
              <a:extLst>
                <a:ext uri="{FF2B5EF4-FFF2-40B4-BE49-F238E27FC236}">
                  <a16:creationId xmlns:a16="http://schemas.microsoft.com/office/drawing/2014/main" id="{7E2BEF84-8D95-4349-9856-29EBE2B4569A}"/>
                </a:ext>
              </a:extLst>
            </p:cNvPr>
            <p:cNvSpPr txBox="1">
              <a:spLocks noChangeArrowheads="1"/>
            </p:cNvSpPr>
            <p:nvPr/>
          </p:nvSpPr>
          <p:spPr bwMode="auto">
            <a:xfrm>
              <a:off x="428" y="2988"/>
              <a:ext cx="28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600">
                  <a:solidFill>
                    <a:srgbClr val="000000"/>
                  </a:solidFill>
                  <a:latin typeface="Tahoma" charset="0"/>
                  <a:ea typeface="굴림" charset="-127"/>
                </a:rPr>
                <a:t>C+</a:t>
              </a:r>
            </a:p>
          </p:txBody>
        </p:sp>
      </p:grpSp>
      <p:grpSp>
        <p:nvGrpSpPr>
          <p:cNvPr id="99335" name="Group 80">
            <a:extLst>
              <a:ext uri="{FF2B5EF4-FFF2-40B4-BE49-F238E27FC236}">
                <a16:creationId xmlns:a16="http://schemas.microsoft.com/office/drawing/2014/main" id="{6666E826-C5FE-8446-9EAC-A2AE22FBD498}"/>
              </a:ext>
            </a:extLst>
          </p:cNvPr>
          <p:cNvGrpSpPr>
            <a:grpSpLocks/>
          </p:cNvGrpSpPr>
          <p:nvPr/>
        </p:nvGrpSpPr>
        <p:grpSpPr bwMode="auto">
          <a:xfrm>
            <a:off x="3521075" y="2249488"/>
            <a:ext cx="2373313" cy="1574800"/>
            <a:chOff x="428" y="2988"/>
            <a:chExt cx="1495" cy="992"/>
          </a:xfrm>
        </p:grpSpPr>
        <p:grpSp>
          <p:nvGrpSpPr>
            <p:cNvPr id="99456" name="Group 81">
              <a:extLst>
                <a:ext uri="{FF2B5EF4-FFF2-40B4-BE49-F238E27FC236}">
                  <a16:creationId xmlns:a16="http://schemas.microsoft.com/office/drawing/2014/main" id="{0B72F574-7B6D-F84A-A6E8-46503AB18093}"/>
                </a:ext>
              </a:extLst>
            </p:cNvPr>
            <p:cNvGrpSpPr>
              <a:grpSpLocks/>
            </p:cNvGrpSpPr>
            <p:nvPr/>
          </p:nvGrpSpPr>
          <p:grpSpPr bwMode="auto">
            <a:xfrm>
              <a:off x="541" y="3042"/>
              <a:ext cx="1382" cy="938"/>
              <a:chOff x="2434" y="-10"/>
              <a:chExt cx="1382" cy="938"/>
            </a:xfrm>
          </p:grpSpPr>
          <p:sp>
            <p:nvSpPr>
              <p:cNvPr id="98434" name="Rectangle 82">
                <a:extLst>
                  <a:ext uri="{FF2B5EF4-FFF2-40B4-BE49-F238E27FC236}">
                    <a16:creationId xmlns:a16="http://schemas.microsoft.com/office/drawing/2014/main" id="{60BEB742-8A4A-CC4D-8D2B-7E43B50CB3CA}"/>
                  </a:ext>
                </a:extLst>
              </p:cNvPr>
              <p:cNvSpPr>
                <a:spLocks noChangeArrowheads="1"/>
              </p:cNvSpPr>
              <p:nvPr/>
            </p:nvSpPr>
            <p:spPr bwMode="auto">
              <a:xfrm>
                <a:off x="2710" y="192"/>
                <a:ext cx="520"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800"/>
                  </a:lnSpc>
                  <a:defRPr/>
                </a:pPr>
                <a:r>
                  <a:rPr lang="en-US" altLang="ko-KR" sz="1400">
                    <a:solidFill>
                      <a:srgbClr val="000000"/>
                    </a:solidFill>
                    <a:latin typeface="Tahoma" charset="0"/>
                    <a:ea typeface="굴림" charset="-127"/>
                  </a:rPr>
                  <a:t>1	1</a:t>
                </a:r>
              </a:p>
              <a:p>
                <a:pPr>
                  <a:lnSpc>
                    <a:spcPts val="1800"/>
                  </a:lnSpc>
                  <a:spcBef>
                    <a:spcPts val="1800"/>
                  </a:spcBef>
                  <a:defRPr/>
                </a:pPr>
                <a:r>
                  <a:rPr lang="en-US" altLang="ko-KR" sz="1400">
                    <a:solidFill>
                      <a:srgbClr val="000000"/>
                    </a:solidFill>
                    <a:latin typeface="Tahoma" charset="0"/>
                    <a:ea typeface="굴림" charset="-127"/>
                  </a:rPr>
                  <a:t>X	0</a:t>
                </a:r>
              </a:p>
            </p:txBody>
          </p:sp>
          <p:sp>
            <p:nvSpPr>
              <p:cNvPr id="98435" name="Rectangle 83">
                <a:extLst>
                  <a:ext uri="{FF2B5EF4-FFF2-40B4-BE49-F238E27FC236}">
                    <a16:creationId xmlns:a16="http://schemas.microsoft.com/office/drawing/2014/main" id="{5DB2E217-96D6-6945-B619-482558B92A4A}"/>
                  </a:ext>
                </a:extLst>
              </p:cNvPr>
              <p:cNvSpPr>
                <a:spLocks noChangeArrowheads="1"/>
              </p:cNvSpPr>
              <p:nvPr/>
            </p:nvSpPr>
            <p:spPr bwMode="auto">
              <a:xfrm>
                <a:off x="3296" y="192"/>
                <a:ext cx="520"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800"/>
                  </a:lnSpc>
                  <a:defRPr/>
                </a:pPr>
                <a:r>
                  <a:rPr lang="en-US" altLang="ko-KR" sz="1400">
                    <a:solidFill>
                      <a:srgbClr val="000000"/>
                    </a:solidFill>
                    <a:latin typeface="Tahoma" charset="0"/>
                    <a:ea typeface="굴림" charset="-127"/>
                  </a:rPr>
                  <a:t>0	X</a:t>
                </a:r>
              </a:p>
              <a:p>
                <a:pPr>
                  <a:lnSpc>
                    <a:spcPts val="1800"/>
                  </a:lnSpc>
                  <a:spcBef>
                    <a:spcPts val="1800"/>
                  </a:spcBef>
                  <a:defRPr/>
                </a:pPr>
                <a:r>
                  <a:rPr lang="en-US" altLang="ko-KR" sz="1400">
                    <a:solidFill>
                      <a:srgbClr val="000000"/>
                    </a:solidFill>
                    <a:latin typeface="Tahoma" charset="0"/>
                    <a:ea typeface="굴림" charset="-127"/>
                  </a:rPr>
                  <a:t>X	1</a:t>
                </a:r>
              </a:p>
            </p:txBody>
          </p:sp>
          <p:sp>
            <p:nvSpPr>
              <p:cNvPr id="98436" name="Rectangle 84">
                <a:extLst>
                  <a:ext uri="{FF2B5EF4-FFF2-40B4-BE49-F238E27FC236}">
                    <a16:creationId xmlns:a16="http://schemas.microsoft.com/office/drawing/2014/main" id="{38B6F749-5710-2B4C-BD19-FFB64FF699FE}"/>
                  </a:ext>
                </a:extLst>
              </p:cNvPr>
              <p:cNvSpPr>
                <a:spLocks noChangeArrowheads="1"/>
              </p:cNvSpPr>
              <p:nvPr/>
            </p:nvSpPr>
            <p:spPr bwMode="auto">
              <a:xfrm>
                <a:off x="3186" y="144"/>
                <a:ext cx="576" cy="57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solidFill>
                    <a:srgbClr val="000000"/>
                  </a:solidFill>
                  <a:latin typeface="Times New Roman" charset="0"/>
                  <a:ea typeface="굴림" charset="-127"/>
                </a:endParaRPr>
              </a:p>
            </p:txBody>
          </p:sp>
          <p:sp>
            <p:nvSpPr>
              <p:cNvPr id="98437" name="Line 85">
                <a:extLst>
                  <a:ext uri="{FF2B5EF4-FFF2-40B4-BE49-F238E27FC236}">
                    <a16:creationId xmlns:a16="http://schemas.microsoft.com/office/drawing/2014/main" id="{EF72B396-537D-CA47-A884-64D9FDF796F1}"/>
                  </a:ext>
                </a:extLst>
              </p:cNvPr>
              <p:cNvSpPr>
                <a:spLocks noChangeShapeType="1"/>
              </p:cNvSpPr>
              <p:nvPr/>
            </p:nvSpPr>
            <p:spPr bwMode="auto">
              <a:xfrm>
                <a:off x="3468" y="146"/>
                <a:ext cx="0" cy="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438" name="Line 86">
                <a:extLst>
                  <a:ext uri="{FF2B5EF4-FFF2-40B4-BE49-F238E27FC236}">
                    <a16:creationId xmlns:a16="http://schemas.microsoft.com/office/drawing/2014/main" id="{3C3341FF-D0ED-2C4E-AF23-57350822E52E}"/>
                  </a:ext>
                </a:extLst>
              </p:cNvPr>
              <p:cNvSpPr>
                <a:spLocks noChangeShapeType="1"/>
              </p:cNvSpPr>
              <p:nvPr/>
            </p:nvSpPr>
            <p:spPr bwMode="auto">
              <a:xfrm flipH="1">
                <a:off x="3180" y="428"/>
                <a:ext cx="5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439" name="Line 87">
                <a:extLst>
                  <a:ext uri="{FF2B5EF4-FFF2-40B4-BE49-F238E27FC236}">
                    <a16:creationId xmlns:a16="http://schemas.microsoft.com/office/drawing/2014/main" id="{0954BEA5-CF39-3C4F-A941-507166E8F6AB}"/>
                  </a:ext>
                </a:extLst>
              </p:cNvPr>
              <p:cNvSpPr>
                <a:spLocks noChangeShapeType="1"/>
              </p:cNvSpPr>
              <p:nvPr/>
            </p:nvSpPr>
            <p:spPr bwMode="auto">
              <a:xfrm>
                <a:off x="3186" y="144"/>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440" name="Line 88">
                <a:extLst>
                  <a:ext uri="{FF2B5EF4-FFF2-40B4-BE49-F238E27FC236}">
                    <a16:creationId xmlns:a16="http://schemas.microsoft.com/office/drawing/2014/main" id="{BD8FCC74-533A-0143-99C6-0EDF98D25D64}"/>
                  </a:ext>
                </a:extLst>
              </p:cNvPr>
              <p:cNvSpPr>
                <a:spLocks noChangeShapeType="1"/>
              </p:cNvSpPr>
              <p:nvPr/>
            </p:nvSpPr>
            <p:spPr bwMode="auto">
              <a:xfrm>
                <a:off x="2892" y="720"/>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441" name="Line 89">
                <a:extLst>
                  <a:ext uri="{FF2B5EF4-FFF2-40B4-BE49-F238E27FC236}">
                    <a16:creationId xmlns:a16="http://schemas.microsoft.com/office/drawing/2014/main" id="{7BA90310-F6C5-9D4A-8C7B-BB380971D7AE}"/>
                  </a:ext>
                </a:extLst>
              </p:cNvPr>
              <p:cNvSpPr>
                <a:spLocks noChangeShapeType="1"/>
              </p:cNvSpPr>
              <p:nvPr/>
            </p:nvSpPr>
            <p:spPr bwMode="auto">
              <a:xfrm flipH="1">
                <a:off x="2610" y="432"/>
                <a:ext cx="0" cy="2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442" name="Rectangle 90">
                <a:extLst>
                  <a:ext uri="{FF2B5EF4-FFF2-40B4-BE49-F238E27FC236}">
                    <a16:creationId xmlns:a16="http://schemas.microsoft.com/office/drawing/2014/main" id="{95CA9504-FD31-954D-87AF-0DFDF5E817DA}"/>
                  </a:ext>
                </a:extLst>
              </p:cNvPr>
              <p:cNvSpPr>
                <a:spLocks noChangeArrowheads="1"/>
              </p:cNvSpPr>
              <p:nvPr/>
            </p:nvSpPr>
            <p:spPr bwMode="auto">
              <a:xfrm>
                <a:off x="2434" y="502"/>
                <a:ext cx="368"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600"/>
                  </a:lnSpc>
                  <a:defRPr/>
                </a:pPr>
                <a:r>
                  <a:rPr lang="en-US" altLang="ko-KR" sz="1600">
                    <a:solidFill>
                      <a:srgbClr val="000000"/>
                    </a:solidFill>
                    <a:latin typeface="Tahoma" charset="0"/>
                    <a:ea typeface="굴림" charset="-127"/>
                  </a:rPr>
                  <a:t>A</a:t>
                </a:r>
              </a:p>
            </p:txBody>
          </p:sp>
          <p:sp>
            <p:nvSpPr>
              <p:cNvPr id="98443" name="Rectangle 91">
                <a:extLst>
                  <a:ext uri="{FF2B5EF4-FFF2-40B4-BE49-F238E27FC236}">
                    <a16:creationId xmlns:a16="http://schemas.microsoft.com/office/drawing/2014/main" id="{D1970D36-F494-3643-8C04-24471F1538F6}"/>
                  </a:ext>
                </a:extLst>
              </p:cNvPr>
              <p:cNvSpPr>
                <a:spLocks noChangeArrowheads="1"/>
              </p:cNvSpPr>
              <p:nvPr/>
            </p:nvSpPr>
            <p:spPr bwMode="auto">
              <a:xfrm>
                <a:off x="3148" y="720"/>
                <a:ext cx="368"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600"/>
                  </a:lnSpc>
                  <a:defRPr/>
                </a:pPr>
                <a:r>
                  <a:rPr lang="en-US" altLang="ko-KR" sz="1600">
                    <a:solidFill>
                      <a:srgbClr val="000000"/>
                    </a:solidFill>
                    <a:latin typeface="Tahoma" charset="0"/>
                    <a:ea typeface="굴림" charset="-127"/>
                  </a:rPr>
                  <a:t>B</a:t>
                </a:r>
              </a:p>
            </p:txBody>
          </p:sp>
          <p:sp>
            <p:nvSpPr>
              <p:cNvPr id="98444" name="Rectangle 92">
                <a:extLst>
                  <a:ext uri="{FF2B5EF4-FFF2-40B4-BE49-F238E27FC236}">
                    <a16:creationId xmlns:a16="http://schemas.microsoft.com/office/drawing/2014/main" id="{14A671C4-04AB-5146-962D-47B4FE332553}"/>
                  </a:ext>
                </a:extLst>
              </p:cNvPr>
              <p:cNvSpPr>
                <a:spLocks noChangeArrowheads="1"/>
              </p:cNvSpPr>
              <p:nvPr/>
            </p:nvSpPr>
            <p:spPr bwMode="auto">
              <a:xfrm>
                <a:off x="3442" y="-10"/>
                <a:ext cx="368"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600"/>
                  </a:lnSpc>
                  <a:defRPr/>
                </a:pPr>
                <a:r>
                  <a:rPr lang="en-US" altLang="ko-KR" sz="1600">
                    <a:solidFill>
                      <a:srgbClr val="000000"/>
                    </a:solidFill>
                    <a:latin typeface="Tahoma" charset="0"/>
                    <a:ea typeface="굴림" charset="-127"/>
                  </a:rPr>
                  <a:t>C</a:t>
                </a:r>
              </a:p>
            </p:txBody>
          </p:sp>
          <p:sp>
            <p:nvSpPr>
              <p:cNvPr id="98445" name="Rectangle 93">
                <a:extLst>
                  <a:ext uri="{FF2B5EF4-FFF2-40B4-BE49-F238E27FC236}">
                    <a16:creationId xmlns:a16="http://schemas.microsoft.com/office/drawing/2014/main" id="{6A39CE36-2084-E842-993F-B71CDC182ED3}"/>
                  </a:ext>
                </a:extLst>
              </p:cNvPr>
              <p:cNvSpPr>
                <a:spLocks noChangeArrowheads="1"/>
              </p:cNvSpPr>
              <p:nvPr/>
            </p:nvSpPr>
            <p:spPr bwMode="auto">
              <a:xfrm>
                <a:off x="2610" y="144"/>
                <a:ext cx="576" cy="57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solidFill>
                    <a:srgbClr val="000000"/>
                  </a:solidFill>
                  <a:latin typeface="Times New Roman" charset="0"/>
                  <a:ea typeface="굴림" charset="-127"/>
                </a:endParaRPr>
              </a:p>
            </p:txBody>
          </p:sp>
          <p:sp>
            <p:nvSpPr>
              <p:cNvPr id="98446" name="Line 94">
                <a:extLst>
                  <a:ext uri="{FF2B5EF4-FFF2-40B4-BE49-F238E27FC236}">
                    <a16:creationId xmlns:a16="http://schemas.microsoft.com/office/drawing/2014/main" id="{69718DB2-E12D-5041-BB8D-90B1E553D76C}"/>
                  </a:ext>
                </a:extLst>
              </p:cNvPr>
              <p:cNvSpPr>
                <a:spLocks noChangeShapeType="1"/>
              </p:cNvSpPr>
              <p:nvPr/>
            </p:nvSpPr>
            <p:spPr bwMode="auto">
              <a:xfrm>
                <a:off x="2892" y="146"/>
                <a:ext cx="0" cy="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447" name="Line 95">
                <a:extLst>
                  <a:ext uri="{FF2B5EF4-FFF2-40B4-BE49-F238E27FC236}">
                    <a16:creationId xmlns:a16="http://schemas.microsoft.com/office/drawing/2014/main" id="{C3FD2543-71D0-BB42-BA3A-10F877C840F7}"/>
                  </a:ext>
                </a:extLst>
              </p:cNvPr>
              <p:cNvSpPr>
                <a:spLocks noChangeShapeType="1"/>
              </p:cNvSpPr>
              <p:nvPr/>
            </p:nvSpPr>
            <p:spPr bwMode="auto">
              <a:xfrm flipH="1">
                <a:off x="2604" y="428"/>
                <a:ext cx="5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grpSp>
        <p:sp>
          <p:nvSpPr>
            <p:cNvPr id="98433" name="Text Box 96">
              <a:extLst>
                <a:ext uri="{FF2B5EF4-FFF2-40B4-BE49-F238E27FC236}">
                  <a16:creationId xmlns:a16="http://schemas.microsoft.com/office/drawing/2014/main" id="{3422C233-5B80-034F-B8E3-6448E24B2148}"/>
                </a:ext>
              </a:extLst>
            </p:cNvPr>
            <p:cNvSpPr txBox="1">
              <a:spLocks noChangeArrowheads="1"/>
            </p:cNvSpPr>
            <p:nvPr/>
          </p:nvSpPr>
          <p:spPr bwMode="auto">
            <a:xfrm>
              <a:off x="428" y="2988"/>
              <a:ext cx="28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600">
                  <a:solidFill>
                    <a:srgbClr val="000000"/>
                  </a:solidFill>
                  <a:latin typeface="Tahoma" charset="0"/>
                  <a:ea typeface="굴림" charset="-127"/>
                </a:rPr>
                <a:t>B+</a:t>
              </a:r>
            </a:p>
          </p:txBody>
        </p:sp>
      </p:grpSp>
      <p:grpSp>
        <p:nvGrpSpPr>
          <p:cNvPr id="99336" name="Group 97">
            <a:extLst>
              <a:ext uri="{FF2B5EF4-FFF2-40B4-BE49-F238E27FC236}">
                <a16:creationId xmlns:a16="http://schemas.microsoft.com/office/drawing/2014/main" id="{CA92E7E4-7B9D-9946-A788-6418C9ABA079}"/>
              </a:ext>
            </a:extLst>
          </p:cNvPr>
          <p:cNvGrpSpPr>
            <a:grpSpLocks/>
          </p:cNvGrpSpPr>
          <p:nvPr/>
        </p:nvGrpSpPr>
        <p:grpSpPr bwMode="auto">
          <a:xfrm>
            <a:off x="6399213" y="2249488"/>
            <a:ext cx="2373312" cy="1574800"/>
            <a:chOff x="428" y="2988"/>
            <a:chExt cx="1495" cy="992"/>
          </a:xfrm>
        </p:grpSpPr>
        <p:grpSp>
          <p:nvGrpSpPr>
            <p:cNvPr id="99440" name="Group 98">
              <a:extLst>
                <a:ext uri="{FF2B5EF4-FFF2-40B4-BE49-F238E27FC236}">
                  <a16:creationId xmlns:a16="http://schemas.microsoft.com/office/drawing/2014/main" id="{8E8C6646-CA80-8A4B-A1AE-DF93FFF904BF}"/>
                </a:ext>
              </a:extLst>
            </p:cNvPr>
            <p:cNvGrpSpPr>
              <a:grpSpLocks/>
            </p:cNvGrpSpPr>
            <p:nvPr/>
          </p:nvGrpSpPr>
          <p:grpSpPr bwMode="auto">
            <a:xfrm>
              <a:off x="541" y="3042"/>
              <a:ext cx="1382" cy="938"/>
              <a:chOff x="2434" y="-10"/>
              <a:chExt cx="1382" cy="938"/>
            </a:xfrm>
          </p:grpSpPr>
          <p:sp>
            <p:nvSpPr>
              <p:cNvPr id="98418" name="Rectangle 99">
                <a:extLst>
                  <a:ext uri="{FF2B5EF4-FFF2-40B4-BE49-F238E27FC236}">
                    <a16:creationId xmlns:a16="http://schemas.microsoft.com/office/drawing/2014/main" id="{A3DF47DE-A1DC-8E49-B6E6-73582AAA4244}"/>
                  </a:ext>
                </a:extLst>
              </p:cNvPr>
              <p:cNvSpPr>
                <a:spLocks noChangeArrowheads="1"/>
              </p:cNvSpPr>
              <p:nvPr/>
            </p:nvSpPr>
            <p:spPr bwMode="auto">
              <a:xfrm>
                <a:off x="2710" y="192"/>
                <a:ext cx="520"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800"/>
                  </a:lnSpc>
                  <a:defRPr/>
                </a:pPr>
                <a:r>
                  <a:rPr lang="en-US" altLang="ko-KR" sz="1400">
                    <a:solidFill>
                      <a:srgbClr val="000000"/>
                    </a:solidFill>
                    <a:latin typeface="Tahoma" charset="0"/>
                    <a:ea typeface="굴림" charset="-127"/>
                  </a:rPr>
                  <a:t>0	1</a:t>
                </a:r>
              </a:p>
              <a:p>
                <a:pPr>
                  <a:lnSpc>
                    <a:spcPts val="1800"/>
                  </a:lnSpc>
                  <a:spcBef>
                    <a:spcPts val="1800"/>
                  </a:spcBef>
                  <a:defRPr/>
                </a:pPr>
                <a:r>
                  <a:rPr lang="en-US" altLang="ko-KR" sz="1400">
                    <a:solidFill>
                      <a:srgbClr val="000000"/>
                    </a:solidFill>
                    <a:latin typeface="Tahoma" charset="0"/>
                    <a:ea typeface="굴림" charset="-127"/>
                  </a:rPr>
                  <a:t>X	1</a:t>
                </a:r>
              </a:p>
            </p:txBody>
          </p:sp>
          <p:sp>
            <p:nvSpPr>
              <p:cNvPr id="98419" name="Rectangle 100">
                <a:extLst>
                  <a:ext uri="{FF2B5EF4-FFF2-40B4-BE49-F238E27FC236}">
                    <a16:creationId xmlns:a16="http://schemas.microsoft.com/office/drawing/2014/main" id="{29F34B8B-7AA3-434D-958F-5373D0DB0A87}"/>
                  </a:ext>
                </a:extLst>
              </p:cNvPr>
              <p:cNvSpPr>
                <a:spLocks noChangeArrowheads="1"/>
              </p:cNvSpPr>
              <p:nvPr/>
            </p:nvSpPr>
            <p:spPr bwMode="auto">
              <a:xfrm>
                <a:off x="3296" y="192"/>
                <a:ext cx="520"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800"/>
                  </a:lnSpc>
                  <a:defRPr/>
                </a:pPr>
                <a:r>
                  <a:rPr lang="en-US" altLang="ko-KR" sz="1400">
                    <a:solidFill>
                      <a:srgbClr val="000000"/>
                    </a:solidFill>
                    <a:latin typeface="Tahoma" charset="0"/>
                    <a:ea typeface="굴림" charset="-127"/>
                  </a:rPr>
                  <a:t>0	X</a:t>
                </a:r>
              </a:p>
              <a:p>
                <a:pPr>
                  <a:lnSpc>
                    <a:spcPts val="1800"/>
                  </a:lnSpc>
                  <a:spcBef>
                    <a:spcPts val="1800"/>
                  </a:spcBef>
                  <a:defRPr/>
                </a:pPr>
                <a:r>
                  <a:rPr lang="en-US" altLang="ko-KR" sz="1400">
                    <a:solidFill>
                      <a:srgbClr val="000000"/>
                    </a:solidFill>
                    <a:latin typeface="Tahoma" charset="0"/>
                    <a:ea typeface="굴림" charset="-127"/>
                  </a:rPr>
                  <a:t>X	0</a:t>
                </a:r>
              </a:p>
            </p:txBody>
          </p:sp>
          <p:sp>
            <p:nvSpPr>
              <p:cNvPr id="98420" name="Rectangle 101">
                <a:extLst>
                  <a:ext uri="{FF2B5EF4-FFF2-40B4-BE49-F238E27FC236}">
                    <a16:creationId xmlns:a16="http://schemas.microsoft.com/office/drawing/2014/main" id="{70ADC4D8-B0A9-7C4D-934C-07C45E31DF49}"/>
                  </a:ext>
                </a:extLst>
              </p:cNvPr>
              <p:cNvSpPr>
                <a:spLocks noChangeArrowheads="1"/>
              </p:cNvSpPr>
              <p:nvPr/>
            </p:nvSpPr>
            <p:spPr bwMode="auto">
              <a:xfrm>
                <a:off x="3186" y="144"/>
                <a:ext cx="576" cy="57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solidFill>
                    <a:srgbClr val="000000"/>
                  </a:solidFill>
                  <a:latin typeface="Times New Roman" charset="0"/>
                  <a:ea typeface="굴림" charset="-127"/>
                </a:endParaRPr>
              </a:p>
            </p:txBody>
          </p:sp>
          <p:sp>
            <p:nvSpPr>
              <p:cNvPr id="98421" name="Line 102">
                <a:extLst>
                  <a:ext uri="{FF2B5EF4-FFF2-40B4-BE49-F238E27FC236}">
                    <a16:creationId xmlns:a16="http://schemas.microsoft.com/office/drawing/2014/main" id="{81F40360-D713-2F4E-82A8-E5783048B827}"/>
                  </a:ext>
                </a:extLst>
              </p:cNvPr>
              <p:cNvSpPr>
                <a:spLocks noChangeShapeType="1"/>
              </p:cNvSpPr>
              <p:nvPr/>
            </p:nvSpPr>
            <p:spPr bwMode="auto">
              <a:xfrm>
                <a:off x="3468" y="146"/>
                <a:ext cx="0" cy="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422" name="Line 103">
                <a:extLst>
                  <a:ext uri="{FF2B5EF4-FFF2-40B4-BE49-F238E27FC236}">
                    <a16:creationId xmlns:a16="http://schemas.microsoft.com/office/drawing/2014/main" id="{981C2A23-572B-3540-90F9-DD9267AEBADB}"/>
                  </a:ext>
                </a:extLst>
              </p:cNvPr>
              <p:cNvSpPr>
                <a:spLocks noChangeShapeType="1"/>
              </p:cNvSpPr>
              <p:nvPr/>
            </p:nvSpPr>
            <p:spPr bwMode="auto">
              <a:xfrm flipH="1">
                <a:off x="3180" y="428"/>
                <a:ext cx="5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423" name="Line 104">
                <a:extLst>
                  <a:ext uri="{FF2B5EF4-FFF2-40B4-BE49-F238E27FC236}">
                    <a16:creationId xmlns:a16="http://schemas.microsoft.com/office/drawing/2014/main" id="{837CBDBC-7495-4F41-B20D-79FAE5D27D83}"/>
                  </a:ext>
                </a:extLst>
              </p:cNvPr>
              <p:cNvSpPr>
                <a:spLocks noChangeShapeType="1"/>
              </p:cNvSpPr>
              <p:nvPr/>
            </p:nvSpPr>
            <p:spPr bwMode="auto">
              <a:xfrm>
                <a:off x="3186" y="144"/>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424" name="Line 105">
                <a:extLst>
                  <a:ext uri="{FF2B5EF4-FFF2-40B4-BE49-F238E27FC236}">
                    <a16:creationId xmlns:a16="http://schemas.microsoft.com/office/drawing/2014/main" id="{EAD09B02-BE5A-1F4D-9BDE-E3C5E61BDA9F}"/>
                  </a:ext>
                </a:extLst>
              </p:cNvPr>
              <p:cNvSpPr>
                <a:spLocks noChangeShapeType="1"/>
              </p:cNvSpPr>
              <p:nvPr/>
            </p:nvSpPr>
            <p:spPr bwMode="auto">
              <a:xfrm>
                <a:off x="2892" y="720"/>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425" name="Line 106">
                <a:extLst>
                  <a:ext uri="{FF2B5EF4-FFF2-40B4-BE49-F238E27FC236}">
                    <a16:creationId xmlns:a16="http://schemas.microsoft.com/office/drawing/2014/main" id="{C92E0030-94F1-6E4A-84E1-A336FCEE52D6}"/>
                  </a:ext>
                </a:extLst>
              </p:cNvPr>
              <p:cNvSpPr>
                <a:spLocks noChangeShapeType="1"/>
              </p:cNvSpPr>
              <p:nvPr/>
            </p:nvSpPr>
            <p:spPr bwMode="auto">
              <a:xfrm flipH="1">
                <a:off x="2610" y="432"/>
                <a:ext cx="0" cy="2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426" name="Rectangle 107">
                <a:extLst>
                  <a:ext uri="{FF2B5EF4-FFF2-40B4-BE49-F238E27FC236}">
                    <a16:creationId xmlns:a16="http://schemas.microsoft.com/office/drawing/2014/main" id="{EB9D2B20-7639-0E4F-98BA-31DFF9C1B856}"/>
                  </a:ext>
                </a:extLst>
              </p:cNvPr>
              <p:cNvSpPr>
                <a:spLocks noChangeArrowheads="1"/>
              </p:cNvSpPr>
              <p:nvPr/>
            </p:nvSpPr>
            <p:spPr bwMode="auto">
              <a:xfrm>
                <a:off x="2434" y="502"/>
                <a:ext cx="368"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600"/>
                  </a:lnSpc>
                  <a:defRPr/>
                </a:pPr>
                <a:r>
                  <a:rPr lang="en-US" altLang="ko-KR" sz="1600">
                    <a:solidFill>
                      <a:srgbClr val="000000"/>
                    </a:solidFill>
                    <a:latin typeface="Tahoma" charset="0"/>
                    <a:ea typeface="굴림" charset="-127"/>
                  </a:rPr>
                  <a:t>A</a:t>
                </a:r>
              </a:p>
            </p:txBody>
          </p:sp>
          <p:sp>
            <p:nvSpPr>
              <p:cNvPr id="98427" name="Rectangle 108">
                <a:extLst>
                  <a:ext uri="{FF2B5EF4-FFF2-40B4-BE49-F238E27FC236}">
                    <a16:creationId xmlns:a16="http://schemas.microsoft.com/office/drawing/2014/main" id="{188FE73C-9F5C-F04B-BDC6-5417638401DB}"/>
                  </a:ext>
                </a:extLst>
              </p:cNvPr>
              <p:cNvSpPr>
                <a:spLocks noChangeArrowheads="1"/>
              </p:cNvSpPr>
              <p:nvPr/>
            </p:nvSpPr>
            <p:spPr bwMode="auto">
              <a:xfrm>
                <a:off x="3148" y="720"/>
                <a:ext cx="368"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600"/>
                  </a:lnSpc>
                  <a:defRPr/>
                </a:pPr>
                <a:r>
                  <a:rPr lang="en-US" altLang="ko-KR" sz="1600">
                    <a:solidFill>
                      <a:srgbClr val="000000"/>
                    </a:solidFill>
                    <a:latin typeface="Tahoma" charset="0"/>
                    <a:ea typeface="굴림" charset="-127"/>
                  </a:rPr>
                  <a:t>B</a:t>
                </a:r>
              </a:p>
            </p:txBody>
          </p:sp>
          <p:sp>
            <p:nvSpPr>
              <p:cNvPr id="98428" name="Rectangle 109">
                <a:extLst>
                  <a:ext uri="{FF2B5EF4-FFF2-40B4-BE49-F238E27FC236}">
                    <a16:creationId xmlns:a16="http://schemas.microsoft.com/office/drawing/2014/main" id="{67F287C1-FB3F-DA4A-AC59-5069464F5353}"/>
                  </a:ext>
                </a:extLst>
              </p:cNvPr>
              <p:cNvSpPr>
                <a:spLocks noChangeArrowheads="1"/>
              </p:cNvSpPr>
              <p:nvPr/>
            </p:nvSpPr>
            <p:spPr bwMode="auto">
              <a:xfrm>
                <a:off x="3442" y="-10"/>
                <a:ext cx="368"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600"/>
                  </a:lnSpc>
                  <a:defRPr/>
                </a:pPr>
                <a:r>
                  <a:rPr lang="en-US" altLang="ko-KR" sz="1600">
                    <a:solidFill>
                      <a:srgbClr val="000000"/>
                    </a:solidFill>
                    <a:latin typeface="Tahoma" charset="0"/>
                    <a:ea typeface="굴림" charset="-127"/>
                  </a:rPr>
                  <a:t>C</a:t>
                </a:r>
              </a:p>
            </p:txBody>
          </p:sp>
          <p:sp>
            <p:nvSpPr>
              <p:cNvPr id="98429" name="Rectangle 110">
                <a:extLst>
                  <a:ext uri="{FF2B5EF4-FFF2-40B4-BE49-F238E27FC236}">
                    <a16:creationId xmlns:a16="http://schemas.microsoft.com/office/drawing/2014/main" id="{8042C931-536D-EC48-B189-D17DA96F3C03}"/>
                  </a:ext>
                </a:extLst>
              </p:cNvPr>
              <p:cNvSpPr>
                <a:spLocks noChangeArrowheads="1"/>
              </p:cNvSpPr>
              <p:nvPr/>
            </p:nvSpPr>
            <p:spPr bwMode="auto">
              <a:xfrm>
                <a:off x="2610" y="144"/>
                <a:ext cx="576" cy="57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solidFill>
                    <a:srgbClr val="000000"/>
                  </a:solidFill>
                  <a:latin typeface="Times New Roman" charset="0"/>
                  <a:ea typeface="굴림" charset="-127"/>
                </a:endParaRPr>
              </a:p>
            </p:txBody>
          </p:sp>
          <p:sp>
            <p:nvSpPr>
              <p:cNvPr id="98430" name="Line 111">
                <a:extLst>
                  <a:ext uri="{FF2B5EF4-FFF2-40B4-BE49-F238E27FC236}">
                    <a16:creationId xmlns:a16="http://schemas.microsoft.com/office/drawing/2014/main" id="{A267D497-2D0D-264D-A6A6-6A1917E44392}"/>
                  </a:ext>
                </a:extLst>
              </p:cNvPr>
              <p:cNvSpPr>
                <a:spLocks noChangeShapeType="1"/>
              </p:cNvSpPr>
              <p:nvPr/>
            </p:nvSpPr>
            <p:spPr bwMode="auto">
              <a:xfrm>
                <a:off x="2892" y="146"/>
                <a:ext cx="0" cy="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431" name="Line 112">
                <a:extLst>
                  <a:ext uri="{FF2B5EF4-FFF2-40B4-BE49-F238E27FC236}">
                    <a16:creationId xmlns:a16="http://schemas.microsoft.com/office/drawing/2014/main" id="{43EA00BA-A2FF-FB4D-BEF4-9F321C82EEBD}"/>
                  </a:ext>
                </a:extLst>
              </p:cNvPr>
              <p:cNvSpPr>
                <a:spLocks noChangeShapeType="1"/>
              </p:cNvSpPr>
              <p:nvPr/>
            </p:nvSpPr>
            <p:spPr bwMode="auto">
              <a:xfrm flipH="1">
                <a:off x="2604" y="428"/>
                <a:ext cx="5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grpSp>
        <p:sp>
          <p:nvSpPr>
            <p:cNvPr id="98417" name="Text Box 113">
              <a:extLst>
                <a:ext uri="{FF2B5EF4-FFF2-40B4-BE49-F238E27FC236}">
                  <a16:creationId xmlns:a16="http://schemas.microsoft.com/office/drawing/2014/main" id="{DE30A1B6-E5C7-5E4C-BDA8-9D884AF20AD1}"/>
                </a:ext>
              </a:extLst>
            </p:cNvPr>
            <p:cNvSpPr txBox="1">
              <a:spLocks noChangeArrowheads="1"/>
            </p:cNvSpPr>
            <p:nvPr/>
          </p:nvSpPr>
          <p:spPr bwMode="auto">
            <a:xfrm>
              <a:off x="428" y="2988"/>
              <a:ext cx="28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600">
                  <a:solidFill>
                    <a:srgbClr val="000000"/>
                  </a:solidFill>
                  <a:latin typeface="Tahoma" charset="0"/>
                  <a:ea typeface="굴림" charset="-127"/>
                </a:rPr>
                <a:t>A+</a:t>
              </a:r>
            </a:p>
          </p:txBody>
        </p:sp>
      </p:grpSp>
      <p:grpSp>
        <p:nvGrpSpPr>
          <p:cNvPr id="99337" name="Group 274">
            <a:extLst>
              <a:ext uri="{FF2B5EF4-FFF2-40B4-BE49-F238E27FC236}">
                <a16:creationId xmlns:a16="http://schemas.microsoft.com/office/drawing/2014/main" id="{1F40933F-ED71-2541-8F8E-3CDEFB1B3339}"/>
              </a:ext>
            </a:extLst>
          </p:cNvPr>
          <p:cNvGrpSpPr>
            <a:grpSpLocks/>
          </p:cNvGrpSpPr>
          <p:nvPr/>
        </p:nvGrpSpPr>
        <p:grpSpPr bwMode="auto">
          <a:xfrm>
            <a:off x="4897438" y="4037013"/>
            <a:ext cx="4122737" cy="2036762"/>
            <a:chOff x="1411287" y="2357"/>
            <a:chExt cx="5203825" cy="1846"/>
          </a:xfrm>
        </p:grpSpPr>
        <p:sp>
          <p:nvSpPr>
            <p:cNvPr id="98323" name="Rectangle 119">
              <a:extLst>
                <a:ext uri="{FF2B5EF4-FFF2-40B4-BE49-F238E27FC236}">
                  <a16:creationId xmlns:a16="http://schemas.microsoft.com/office/drawing/2014/main" id="{69F3FD59-E69B-644B-8707-0DAB112151AB}"/>
                </a:ext>
              </a:extLst>
            </p:cNvPr>
            <p:cNvSpPr>
              <a:spLocks noChangeArrowheads="1"/>
            </p:cNvSpPr>
            <p:nvPr/>
          </p:nvSpPr>
          <p:spPr bwMode="auto">
            <a:xfrm>
              <a:off x="2573481" y="2663"/>
              <a:ext cx="520984" cy="344"/>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a:solidFill>
                  <a:srgbClr val="000000"/>
                </a:solidFill>
                <a:latin typeface="Times New Roman" charset="0"/>
                <a:ea typeface="굴림" charset="-127"/>
              </a:endParaRPr>
            </a:p>
          </p:txBody>
        </p:sp>
        <p:sp>
          <p:nvSpPr>
            <p:cNvPr id="98324" name="Line 120">
              <a:extLst>
                <a:ext uri="{FF2B5EF4-FFF2-40B4-BE49-F238E27FC236}">
                  <a16:creationId xmlns:a16="http://schemas.microsoft.com/office/drawing/2014/main" id="{25F9E4FF-782B-6F4A-8DE3-0BF73030575D}"/>
                </a:ext>
              </a:extLst>
            </p:cNvPr>
            <p:cNvSpPr>
              <a:spLocks noChangeShapeType="1"/>
            </p:cNvSpPr>
            <p:nvPr/>
          </p:nvSpPr>
          <p:spPr bwMode="auto">
            <a:xfrm flipV="1">
              <a:off x="2763840" y="2911"/>
              <a:ext cx="64121" cy="96"/>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325" name="Line 121">
              <a:extLst>
                <a:ext uri="{FF2B5EF4-FFF2-40B4-BE49-F238E27FC236}">
                  <a16:creationId xmlns:a16="http://schemas.microsoft.com/office/drawing/2014/main" id="{7B1FAB99-A0AE-2F42-8E2C-4C8FC88501E7}"/>
                </a:ext>
              </a:extLst>
            </p:cNvPr>
            <p:cNvSpPr>
              <a:spLocks noChangeShapeType="1"/>
            </p:cNvSpPr>
            <p:nvPr/>
          </p:nvSpPr>
          <p:spPr bwMode="auto">
            <a:xfrm flipH="1" flipV="1">
              <a:off x="2827961" y="2911"/>
              <a:ext cx="76144" cy="96"/>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326" name="Rectangle 122">
              <a:extLst>
                <a:ext uri="{FF2B5EF4-FFF2-40B4-BE49-F238E27FC236}">
                  <a16:creationId xmlns:a16="http://schemas.microsoft.com/office/drawing/2014/main" id="{621841C6-8A5F-614E-A21E-4541AD9E308D}"/>
                </a:ext>
              </a:extLst>
            </p:cNvPr>
            <p:cNvSpPr>
              <a:spLocks noChangeArrowheads="1"/>
            </p:cNvSpPr>
            <p:nvPr/>
          </p:nvSpPr>
          <p:spPr bwMode="auto">
            <a:xfrm>
              <a:off x="2591515" y="2738"/>
              <a:ext cx="254481"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700"/>
                </a:lnSpc>
                <a:defRPr/>
              </a:pPr>
              <a:r>
                <a:rPr lang="en-US" altLang="ko-KR" sz="1200">
                  <a:solidFill>
                    <a:srgbClr val="000000"/>
                  </a:solidFill>
                  <a:latin typeface="Tahoma" charset="0"/>
                  <a:ea typeface="굴림" charset="-127"/>
                </a:rPr>
                <a:t>D</a:t>
              </a:r>
            </a:p>
          </p:txBody>
        </p:sp>
        <p:sp>
          <p:nvSpPr>
            <p:cNvPr id="98327" name="Rectangle 123">
              <a:extLst>
                <a:ext uri="{FF2B5EF4-FFF2-40B4-BE49-F238E27FC236}">
                  <a16:creationId xmlns:a16="http://schemas.microsoft.com/office/drawing/2014/main" id="{91C2B398-F794-494E-A107-DDF1013F1F5A}"/>
                </a:ext>
              </a:extLst>
            </p:cNvPr>
            <p:cNvSpPr>
              <a:spLocks noChangeArrowheads="1"/>
            </p:cNvSpPr>
            <p:nvPr/>
          </p:nvSpPr>
          <p:spPr bwMode="auto">
            <a:xfrm>
              <a:off x="2860022" y="2738"/>
              <a:ext cx="240454"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700"/>
                </a:lnSpc>
                <a:defRPr/>
              </a:pPr>
              <a:r>
                <a:rPr lang="en-US" altLang="ko-KR" sz="1200">
                  <a:solidFill>
                    <a:srgbClr val="000000"/>
                  </a:solidFill>
                  <a:latin typeface="Tahoma" charset="0"/>
                  <a:ea typeface="굴림" charset="-127"/>
                </a:rPr>
                <a:t>Q</a:t>
              </a:r>
            </a:p>
          </p:txBody>
        </p:sp>
        <p:sp>
          <p:nvSpPr>
            <p:cNvPr id="98328" name="Rectangle 124">
              <a:extLst>
                <a:ext uri="{FF2B5EF4-FFF2-40B4-BE49-F238E27FC236}">
                  <a16:creationId xmlns:a16="http://schemas.microsoft.com/office/drawing/2014/main" id="{090D9BE5-8241-1B4C-A7EE-DEDFA138B514}"/>
                </a:ext>
              </a:extLst>
            </p:cNvPr>
            <p:cNvSpPr>
              <a:spLocks noChangeArrowheads="1"/>
            </p:cNvSpPr>
            <p:nvPr/>
          </p:nvSpPr>
          <p:spPr bwMode="auto">
            <a:xfrm>
              <a:off x="3881951" y="2663"/>
              <a:ext cx="520984" cy="344"/>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a:solidFill>
                  <a:srgbClr val="000000"/>
                </a:solidFill>
                <a:latin typeface="Times New Roman" charset="0"/>
                <a:ea typeface="굴림" charset="-127"/>
              </a:endParaRPr>
            </a:p>
          </p:txBody>
        </p:sp>
        <p:sp>
          <p:nvSpPr>
            <p:cNvPr id="98329" name="Line 125">
              <a:extLst>
                <a:ext uri="{FF2B5EF4-FFF2-40B4-BE49-F238E27FC236}">
                  <a16:creationId xmlns:a16="http://schemas.microsoft.com/office/drawing/2014/main" id="{E90B0D48-54A0-9745-8731-E844B51B133F}"/>
                </a:ext>
              </a:extLst>
            </p:cNvPr>
            <p:cNvSpPr>
              <a:spLocks noChangeShapeType="1"/>
            </p:cNvSpPr>
            <p:nvPr/>
          </p:nvSpPr>
          <p:spPr bwMode="auto">
            <a:xfrm flipV="1">
              <a:off x="4072311" y="2911"/>
              <a:ext cx="50094" cy="96"/>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330" name="Line 126">
              <a:extLst>
                <a:ext uri="{FF2B5EF4-FFF2-40B4-BE49-F238E27FC236}">
                  <a16:creationId xmlns:a16="http://schemas.microsoft.com/office/drawing/2014/main" id="{1996387D-7CA5-7C4F-9F6C-6A3BAD7D1BB6}"/>
                </a:ext>
              </a:extLst>
            </p:cNvPr>
            <p:cNvSpPr>
              <a:spLocks noChangeShapeType="1"/>
            </p:cNvSpPr>
            <p:nvPr/>
          </p:nvSpPr>
          <p:spPr bwMode="auto">
            <a:xfrm flipH="1" flipV="1">
              <a:off x="4122405" y="2911"/>
              <a:ext cx="76144" cy="96"/>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331" name="Rectangle 127">
              <a:extLst>
                <a:ext uri="{FF2B5EF4-FFF2-40B4-BE49-F238E27FC236}">
                  <a16:creationId xmlns:a16="http://schemas.microsoft.com/office/drawing/2014/main" id="{3B2D639A-4041-7F42-97C9-7B7AEF654C75}"/>
                </a:ext>
              </a:extLst>
            </p:cNvPr>
            <p:cNvSpPr>
              <a:spLocks noChangeArrowheads="1"/>
            </p:cNvSpPr>
            <p:nvPr/>
          </p:nvSpPr>
          <p:spPr bwMode="auto">
            <a:xfrm>
              <a:off x="3899986" y="2738"/>
              <a:ext cx="242457"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700"/>
                </a:lnSpc>
                <a:defRPr/>
              </a:pPr>
              <a:r>
                <a:rPr lang="en-US" altLang="ko-KR" sz="1200">
                  <a:solidFill>
                    <a:srgbClr val="000000"/>
                  </a:solidFill>
                  <a:latin typeface="Tahoma" charset="0"/>
                  <a:ea typeface="굴림" charset="-127"/>
                </a:rPr>
                <a:t>D</a:t>
              </a:r>
            </a:p>
          </p:txBody>
        </p:sp>
        <p:sp>
          <p:nvSpPr>
            <p:cNvPr id="98332" name="Rectangle 128">
              <a:extLst>
                <a:ext uri="{FF2B5EF4-FFF2-40B4-BE49-F238E27FC236}">
                  <a16:creationId xmlns:a16="http://schemas.microsoft.com/office/drawing/2014/main" id="{6DA93420-59C5-D043-B709-180C77D5C44D}"/>
                </a:ext>
              </a:extLst>
            </p:cNvPr>
            <p:cNvSpPr>
              <a:spLocks noChangeArrowheads="1"/>
            </p:cNvSpPr>
            <p:nvPr/>
          </p:nvSpPr>
          <p:spPr bwMode="auto">
            <a:xfrm>
              <a:off x="4154466" y="2738"/>
              <a:ext cx="254481"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700"/>
                </a:lnSpc>
                <a:defRPr/>
              </a:pPr>
              <a:r>
                <a:rPr lang="en-US" altLang="ko-KR" sz="1200">
                  <a:solidFill>
                    <a:srgbClr val="000000"/>
                  </a:solidFill>
                  <a:latin typeface="Tahoma" charset="0"/>
                  <a:ea typeface="굴림" charset="-127"/>
                </a:rPr>
                <a:t>Q</a:t>
              </a:r>
            </a:p>
          </p:txBody>
        </p:sp>
        <p:sp>
          <p:nvSpPr>
            <p:cNvPr id="98333" name="Rectangle 129">
              <a:extLst>
                <a:ext uri="{FF2B5EF4-FFF2-40B4-BE49-F238E27FC236}">
                  <a16:creationId xmlns:a16="http://schemas.microsoft.com/office/drawing/2014/main" id="{2ED27077-5635-9B42-BCC0-9C4A02F0A094}"/>
                </a:ext>
              </a:extLst>
            </p:cNvPr>
            <p:cNvSpPr>
              <a:spLocks noChangeArrowheads="1"/>
            </p:cNvSpPr>
            <p:nvPr/>
          </p:nvSpPr>
          <p:spPr bwMode="auto">
            <a:xfrm>
              <a:off x="5176395" y="2663"/>
              <a:ext cx="520984" cy="344"/>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a:solidFill>
                  <a:srgbClr val="000000"/>
                </a:solidFill>
                <a:latin typeface="Times New Roman" charset="0"/>
                <a:ea typeface="굴림" charset="-127"/>
              </a:endParaRPr>
            </a:p>
          </p:txBody>
        </p:sp>
        <p:sp>
          <p:nvSpPr>
            <p:cNvPr id="98334" name="Line 130">
              <a:extLst>
                <a:ext uri="{FF2B5EF4-FFF2-40B4-BE49-F238E27FC236}">
                  <a16:creationId xmlns:a16="http://schemas.microsoft.com/office/drawing/2014/main" id="{7721BB8F-A43E-A447-A260-E1CBA4815943}"/>
                </a:ext>
              </a:extLst>
            </p:cNvPr>
            <p:cNvSpPr>
              <a:spLocks noChangeShapeType="1"/>
            </p:cNvSpPr>
            <p:nvPr/>
          </p:nvSpPr>
          <p:spPr bwMode="auto">
            <a:xfrm flipV="1">
              <a:off x="5366756" y="2911"/>
              <a:ext cx="64121" cy="96"/>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335" name="Line 131">
              <a:extLst>
                <a:ext uri="{FF2B5EF4-FFF2-40B4-BE49-F238E27FC236}">
                  <a16:creationId xmlns:a16="http://schemas.microsoft.com/office/drawing/2014/main" id="{DA4A5097-6D49-614F-8818-4894A7DDC7E2}"/>
                </a:ext>
              </a:extLst>
            </p:cNvPr>
            <p:cNvSpPr>
              <a:spLocks noChangeShapeType="1"/>
            </p:cNvSpPr>
            <p:nvPr/>
          </p:nvSpPr>
          <p:spPr bwMode="auto">
            <a:xfrm flipH="1" flipV="1">
              <a:off x="5430877" y="2911"/>
              <a:ext cx="76144" cy="96"/>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336" name="Rectangle 132">
              <a:extLst>
                <a:ext uri="{FF2B5EF4-FFF2-40B4-BE49-F238E27FC236}">
                  <a16:creationId xmlns:a16="http://schemas.microsoft.com/office/drawing/2014/main" id="{6336B5F6-689E-CB41-A1DC-AD21A091E392}"/>
                </a:ext>
              </a:extLst>
            </p:cNvPr>
            <p:cNvSpPr>
              <a:spLocks noChangeArrowheads="1"/>
            </p:cNvSpPr>
            <p:nvPr/>
          </p:nvSpPr>
          <p:spPr bwMode="auto">
            <a:xfrm>
              <a:off x="5196433" y="2738"/>
              <a:ext cx="252477"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700"/>
                </a:lnSpc>
                <a:defRPr/>
              </a:pPr>
              <a:r>
                <a:rPr lang="en-US" altLang="ko-KR" sz="1200">
                  <a:solidFill>
                    <a:srgbClr val="000000"/>
                  </a:solidFill>
                  <a:latin typeface="Tahoma" charset="0"/>
                  <a:ea typeface="굴림" charset="-127"/>
                </a:rPr>
                <a:t>D</a:t>
              </a:r>
            </a:p>
          </p:txBody>
        </p:sp>
        <p:sp>
          <p:nvSpPr>
            <p:cNvPr id="98337" name="Rectangle 133">
              <a:extLst>
                <a:ext uri="{FF2B5EF4-FFF2-40B4-BE49-F238E27FC236}">
                  <a16:creationId xmlns:a16="http://schemas.microsoft.com/office/drawing/2014/main" id="{B9D46B97-9FFC-7844-8FB7-A5A36A71C3D5}"/>
                </a:ext>
              </a:extLst>
            </p:cNvPr>
            <p:cNvSpPr>
              <a:spLocks noChangeArrowheads="1"/>
            </p:cNvSpPr>
            <p:nvPr/>
          </p:nvSpPr>
          <p:spPr bwMode="auto">
            <a:xfrm>
              <a:off x="5462937" y="2738"/>
              <a:ext cx="240454"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700"/>
                </a:lnSpc>
                <a:defRPr/>
              </a:pPr>
              <a:r>
                <a:rPr lang="en-US" altLang="ko-KR" sz="1200">
                  <a:solidFill>
                    <a:srgbClr val="000000"/>
                  </a:solidFill>
                  <a:latin typeface="Tahoma" charset="0"/>
                  <a:ea typeface="굴림" charset="-127"/>
                </a:rPr>
                <a:t>Q</a:t>
              </a:r>
            </a:p>
          </p:txBody>
        </p:sp>
        <p:sp>
          <p:nvSpPr>
            <p:cNvPr id="98338" name="Line 139">
              <a:extLst>
                <a:ext uri="{FF2B5EF4-FFF2-40B4-BE49-F238E27FC236}">
                  <a16:creationId xmlns:a16="http://schemas.microsoft.com/office/drawing/2014/main" id="{D9A4ADD3-26E8-1B4D-9530-CBB56B109D54}"/>
                </a:ext>
              </a:extLst>
            </p:cNvPr>
            <p:cNvSpPr>
              <a:spLocks noChangeShapeType="1"/>
            </p:cNvSpPr>
            <p:nvPr/>
          </p:nvSpPr>
          <p:spPr bwMode="auto">
            <a:xfrm>
              <a:off x="2447242" y="2827"/>
              <a:ext cx="114216"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339" name="Line 140">
              <a:extLst>
                <a:ext uri="{FF2B5EF4-FFF2-40B4-BE49-F238E27FC236}">
                  <a16:creationId xmlns:a16="http://schemas.microsoft.com/office/drawing/2014/main" id="{9F564B24-3AAF-014A-BA07-8726848BE8C5}"/>
                </a:ext>
              </a:extLst>
            </p:cNvPr>
            <p:cNvSpPr>
              <a:spLocks noChangeShapeType="1"/>
            </p:cNvSpPr>
            <p:nvPr/>
          </p:nvSpPr>
          <p:spPr bwMode="auto">
            <a:xfrm>
              <a:off x="2395144" y="2827"/>
              <a:ext cx="38073"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340" name="Line 141">
              <a:extLst>
                <a:ext uri="{FF2B5EF4-FFF2-40B4-BE49-F238E27FC236}">
                  <a16:creationId xmlns:a16="http://schemas.microsoft.com/office/drawing/2014/main" id="{95C907B4-635E-C84A-AC92-35A82ED07BE4}"/>
                </a:ext>
              </a:extLst>
            </p:cNvPr>
            <p:cNvSpPr>
              <a:spLocks noChangeShapeType="1"/>
            </p:cNvSpPr>
            <p:nvPr/>
          </p:nvSpPr>
          <p:spPr bwMode="auto">
            <a:xfrm>
              <a:off x="3094465" y="2827"/>
              <a:ext cx="114215"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341" name="Line 142">
              <a:extLst>
                <a:ext uri="{FF2B5EF4-FFF2-40B4-BE49-F238E27FC236}">
                  <a16:creationId xmlns:a16="http://schemas.microsoft.com/office/drawing/2014/main" id="{002C6799-31B2-EC40-987E-A314092E1284}"/>
                </a:ext>
              </a:extLst>
            </p:cNvPr>
            <p:cNvSpPr>
              <a:spLocks noChangeShapeType="1"/>
            </p:cNvSpPr>
            <p:nvPr/>
          </p:nvSpPr>
          <p:spPr bwMode="auto">
            <a:xfrm>
              <a:off x="3767736" y="2827"/>
              <a:ext cx="100189"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342" name="Rectangle 143">
              <a:extLst>
                <a:ext uri="{FF2B5EF4-FFF2-40B4-BE49-F238E27FC236}">
                  <a16:creationId xmlns:a16="http://schemas.microsoft.com/office/drawing/2014/main" id="{76DD31CC-20C8-8B40-ACF0-FDFCBC0EC2CB}"/>
                </a:ext>
              </a:extLst>
            </p:cNvPr>
            <p:cNvSpPr>
              <a:spLocks noChangeArrowheads="1"/>
            </p:cNvSpPr>
            <p:nvPr/>
          </p:nvSpPr>
          <p:spPr bwMode="auto">
            <a:xfrm>
              <a:off x="3226715" y="2819"/>
              <a:ext cx="38071" cy="32"/>
            </a:xfrm>
            <a:prstGeom prst="rect">
              <a:avLst/>
            </a:prstGeom>
            <a:solidFill>
              <a:srgbClr val="000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a:solidFill>
                  <a:srgbClr val="000000"/>
                </a:solidFill>
                <a:latin typeface="Times New Roman" charset="0"/>
                <a:ea typeface="굴림" charset="-127"/>
              </a:endParaRPr>
            </a:p>
          </p:txBody>
        </p:sp>
        <p:sp>
          <p:nvSpPr>
            <p:cNvPr id="98343" name="Line 144">
              <a:extLst>
                <a:ext uri="{FF2B5EF4-FFF2-40B4-BE49-F238E27FC236}">
                  <a16:creationId xmlns:a16="http://schemas.microsoft.com/office/drawing/2014/main" id="{C670AF80-6A03-5840-9D16-5F72CC0191AD}"/>
                </a:ext>
              </a:extLst>
            </p:cNvPr>
            <p:cNvSpPr>
              <a:spLocks noChangeShapeType="1"/>
            </p:cNvSpPr>
            <p:nvPr/>
          </p:nvSpPr>
          <p:spPr bwMode="auto">
            <a:xfrm>
              <a:off x="3240741" y="2448"/>
              <a:ext cx="0" cy="37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344" name="Rectangle 145">
              <a:extLst>
                <a:ext uri="{FF2B5EF4-FFF2-40B4-BE49-F238E27FC236}">
                  <a16:creationId xmlns:a16="http://schemas.microsoft.com/office/drawing/2014/main" id="{F44E9231-D87E-3248-938D-A84CC99DBD51}"/>
                </a:ext>
              </a:extLst>
            </p:cNvPr>
            <p:cNvSpPr>
              <a:spLocks noChangeArrowheads="1"/>
            </p:cNvSpPr>
            <p:nvPr/>
          </p:nvSpPr>
          <p:spPr bwMode="auto">
            <a:xfrm>
              <a:off x="3286828" y="2357"/>
              <a:ext cx="725370"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700"/>
                </a:lnSpc>
                <a:defRPr/>
              </a:pPr>
              <a:r>
                <a:rPr lang="en-US" altLang="ko-KR" sz="1200">
                  <a:solidFill>
                    <a:srgbClr val="000000"/>
                  </a:solidFill>
                  <a:latin typeface="Tahoma" charset="0"/>
                  <a:ea typeface="굴림" charset="-127"/>
                </a:rPr>
                <a:t>C</a:t>
              </a:r>
            </a:p>
          </p:txBody>
        </p:sp>
        <p:sp>
          <p:nvSpPr>
            <p:cNvPr id="98345" name="Line 146">
              <a:extLst>
                <a:ext uri="{FF2B5EF4-FFF2-40B4-BE49-F238E27FC236}">
                  <a16:creationId xmlns:a16="http://schemas.microsoft.com/office/drawing/2014/main" id="{48F95DD4-EDCB-FF48-87C6-C34F2070BBBE}"/>
                </a:ext>
              </a:extLst>
            </p:cNvPr>
            <p:cNvSpPr>
              <a:spLocks noChangeShapeType="1"/>
            </p:cNvSpPr>
            <p:nvPr/>
          </p:nvSpPr>
          <p:spPr bwMode="auto">
            <a:xfrm>
              <a:off x="4402935" y="2827"/>
              <a:ext cx="114216"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346" name="Line 147">
              <a:extLst>
                <a:ext uri="{FF2B5EF4-FFF2-40B4-BE49-F238E27FC236}">
                  <a16:creationId xmlns:a16="http://schemas.microsoft.com/office/drawing/2014/main" id="{24314D4C-B42A-7148-851F-3BCEEE9B0E3B}"/>
                </a:ext>
              </a:extLst>
            </p:cNvPr>
            <p:cNvSpPr>
              <a:spLocks noChangeShapeType="1"/>
            </p:cNvSpPr>
            <p:nvPr/>
          </p:nvSpPr>
          <p:spPr bwMode="auto">
            <a:xfrm>
              <a:off x="5076206" y="2827"/>
              <a:ext cx="88166"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347" name="Rectangle 148">
              <a:extLst>
                <a:ext uri="{FF2B5EF4-FFF2-40B4-BE49-F238E27FC236}">
                  <a16:creationId xmlns:a16="http://schemas.microsoft.com/office/drawing/2014/main" id="{C613D159-3E21-414C-938A-2222DC2337A8}"/>
                </a:ext>
              </a:extLst>
            </p:cNvPr>
            <p:cNvSpPr>
              <a:spLocks noChangeArrowheads="1"/>
            </p:cNvSpPr>
            <p:nvPr/>
          </p:nvSpPr>
          <p:spPr bwMode="auto">
            <a:xfrm>
              <a:off x="4535185" y="2819"/>
              <a:ext cx="38073" cy="32"/>
            </a:xfrm>
            <a:prstGeom prst="rect">
              <a:avLst/>
            </a:prstGeom>
            <a:solidFill>
              <a:srgbClr val="000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a:solidFill>
                  <a:srgbClr val="000000"/>
                </a:solidFill>
                <a:latin typeface="Times New Roman" charset="0"/>
                <a:ea typeface="굴림" charset="-127"/>
              </a:endParaRPr>
            </a:p>
          </p:txBody>
        </p:sp>
        <p:sp>
          <p:nvSpPr>
            <p:cNvPr id="98348" name="Line 149">
              <a:extLst>
                <a:ext uri="{FF2B5EF4-FFF2-40B4-BE49-F238E27FC236}">
                  <a16:creationId xmlns:a16="http://schemas.microsoft.com/office/drawing/2014/main" id="{1485083E-2E22-F447-9F73-69879FD751FD}"/>
                </a:ext>
              </a:extLst>
            </p:cNvPr>
            <p:cNvSpPr>
              <a:spLocks noChangeShapeType="1"/>
            </p:cNvSpPr>
            <p:nvPr/>
          </p:nvSpPr>
          <p:spPr bwMode="auto">
            <a:xfrm>
              <a:off x="4547207" y="2448"/>
              <a:ext cx="0" cy="37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349" name="Rectangle 150">
              <a:extLst>
                <a:ext uri="{FF2B5EF4-FFF2-40B4-BE49-F238E27FC236}">
                  <a16:creationId xmlns:a16="http://schemas.microsoft.com/office/drawing/2014/main" id="{BAA72A78-C1FF-2148-882C-12DC3BF35BF1}"/>
                </a:ext>
              </a:extLst>
            </p:cNvPr>
            <p:cNvSpPr>
              <a:spLocks noChangeArrowheads="1"/>
            </p:cNvSpPr>
            <p:nvPr/>
          </p:nvSpPr>
          <p:spPr bwMode="auto">
            <a:xfrm>
              <a:off x="4595298" y="2357"/>
              <a:ext cx="711344"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700"/>
                </a:lnSpc>
                <a:defRPr/>
              </a:pPr>
              <a:r>
                <a:rPr lang="en-US" altLang="ko-KR" sz="1200">
                  <a:solidFill>
                    <a:srgbClr val="000000"/>
                  </a:solidFill>
                  <a:latin typeface="Tahoma" charset="0"/>
                  <a:ea typeface="굴림" charset="-127"/>
                </a:rPr>
                <a:t>B</a:t>
              </a:r>
            </a:p>
          </p:txBody>
        </p:sp>
        <p:sp>
          <p:nvSpPr>
            <p:cNvPr id="98350" name="Line 152">
              <a:extLst>
                <a:ext uri="{FF2B5EF4-FFF2-40B4-BE49-F238E27FC236}">
                  <a16:creationId xmlns:a16="http://schemas.microsoft.com/office/drawing/2014/main" id="{C9219D84-EC59-824A-857E-A257F9887406}"/>
                </a:ext>
              </a:extLst>
            </p:cNvPr>
            <p:cNvSpPr>
              <a:spLocks noChangeShapeType="1"/>
            </p:cNvSpPr>
            <p:nvPr/>
          </p:nvSpPr>
          <p:spPr bwMode="auto">
            <a:xfrm>
              <a:off x="5697379" y="2827"/>
              <a:ext cx="114216"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351" name="Rectangle 153">
              <a:extLst>
                <a:ext uri="{FF2B5EF4-FFF2-40B4-BE49-F238E27FC236}">
                  <a16:creationId xmlns:a16="http://schemas.microsoft.com/office/drawing/2014/main" id="{6F348718-15DC-ED49-8AEB-DFC02A7D77AC}"/>
                </a:ext>
              </a:extLst>
            </p:cNvPr>
            <p:cNvSpPr>
              <a:spLocks noChangeArrowheads="1"/>
            </p:cNvSpPr>
            <p:nvPr/>
          </p:nvSpPr>
          <p:spPr bwMode="auto">
            <a:xfrm>
              <a:off x="5843656" y="2819"/>
              <a:ext cx="38071" cy="32"/>
            </a:xfrm>
            <a:prstGeom prst="rect">
              <a:avLst/>
            </a:prstGeom>
            <a:solidFill>
              <a:srgbClr val="000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a:solidFill>
                  <a:srgbClr val="000000"/>
                </a:solidFill>
                <a:latin typeface="Times New Roman" charset="0"/>
                <a:ea typeface="굴림" charset="-127"/>
              </a:endParaRPr>
            </a:p>
          </p:txBody>
        </p:sp>
        <p:sp>
          <p:nvSpPr>
            <p:cNvPr id="98352" name="Line 154">
              <a:extLst>
                <a:ext uri="{FF2B5EF4-FFF2-40B4-BE49-F238E27FC236}">
                  <a16:creationId xmlns:a16="http://schemas.microsoft.com/office/drawing/2014/main" id="{58AA5F2D-5DC6-6A40-9F71-08CB928FD0CA}"/>
                </a:ext>
              </a:extLst>
            </p:cNvPr>
            <p:cNvSpPr>
              <a:spLocks noChangeShapeType="1"/>
            </p:cNvSpPr>
            <p:nvPr/>
          </p:nvSpPr>
          <p:spPr bwMode="auto">
            <a:xfrm>
              <a:off x="5855679" y="2448"/>
              <a:ext cx="0" cy="377"/>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353" name="Rectangle 155">
              <a:extLst>
                <a:ext uri="{FF2B5EF4-FFF2-40B4-BE49-F238E27FC236}">
                  <a16:creationId xmlns:a16="http://schemas.microsoft.com/office/drawing/2014/main" id="{868E8FDE-D9F8-8E44-91B8-7EAE689D51A9}"/>
                </a:ext>
              </a:extLst>
            </p:cNvPr>
            <p:cNvSpPr>
              <a:spLocks noChangeArrowheads="1"/>
            </p:cNvSpPr>
            <p:nvPr/>
          </p:nvSpPr>
          <p:spPr bwMode="auto">
            <a:xfrm>
              <a:off x="5903770" y="2357"/>
              <a:ext cx="711342"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700"/>
                </a:lnSpc>
                <a:defRPr/>
              </a:pPr>
              <a:r>
                <a:rPr lang="en-US" altLang="ko-KR" sz="1200">
                  <a:solidFill>
                    <a:srgbClr val="000000"/>
                  </a:solidFill>
                  <a:latin typeface="Tahoma" charset="0"/>
                  <a:ea typeface="굴림" charset="-127"/>
                </a:rPr>
                <a:t>A</a:t>
              </a:r>
            </a:p>
          </p:txBody>
        </p:sp>
        <p:sp>
          <p:nvSpPr>
            <p:cNvPr id="98354" name="Line 160">
              <a:extLst>
                <a:ext uri="{FF2B5EF4-FFF2-40B4-BE49-F238E27FC236}">
                  <a16:creationId xmlns:a16="http://schemas.microsoft.com/office/drawing/2014/main" id="{108690B5-3706-C24C-9D49-97F7D349DD13}"/>
                </a:ext>
              </a:extLst>
            </p:cNvPr>
            <p:cNvSpPr>
              <a:spLocks noChangeShapeType="1"/>
            </p:cNvSpPr>
            <p:nvPr/>
          </p:nvSpPr>
          <p:spPr bwMode="auto">
            <a:xfrm>
              <a:off x="2833973" y="3007"/>
              <a:ext cx="0" cy="7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355" name="Rectangle 161">
              <a:extLst>
                <a:ext uri="{FF2B5EF4-FFF2-40B4-BE49-F238E27FC236}">
                  <a16:creationId xmlns:a16="http://schemas.microsoft.com/office/drawing/2014/main" id="{169625F1-7831-084B-B90E-BBEA9F7BD9DA}"/>
                </a:ext>
              </a:extLst>
            </p:cNvPr>
            <p:cNvSpPr>
              <a:spLocks noChangeArrowheads="1"/>
            </p:cNvSpPr>
            <p:nvPr/>
          </p:nvSpPr>
          <p:spPr bwMode="auto">
            <a:xfrm>
              <a:off x="2807923" y="3084"/>
              <a:ext cx="52098" cy="23"/>
            </a:xfrm>
            <a:prstGeom prst="rect">
              <a:avLst/>
            </a:prstGeom>
            <a:solidFill>
              <a:srgbClr val="000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a:solidFill>
                  <a:srgbClr val="000000"/>
                </a:solidFill>
                <a:latin typeface="Times New Roman" charset="0"/>
                <a:ea typeface="굴림" charset="-127"/>
              </a:endParaRPr>
            </a:p>
          </p:txBody>
        </p:sp>
        <p:sp>
          <p:nvSpPr>
            <p:cNvPr id="98356" name="Line 162">
              <a:extLst>
                <a:ext uri="{FF2B5EF4-FFF2-40B4-BE49-F238E27FC236}">
                  <a16:creationId xmlns:a16="http://schemas.microsoft.com/office/drawing/2014/main" id="{F6315677-E0DB-5A4D-B95A-EE30EED76BA9}"/>
                </a:ext>
              </a:extLst>
            </p:cNvPr>
            <p:cNvSpPr>
              <a:spLocks noChangeShapeType="1"/>
            </p:cNvSpPr>
            <p:nvPr/>
          </p:nvSpPr>
          <p:spPr bwMode="auto">
            <a:xfrm>
              <a:off x="4128417" y="3007"/>
              <a:ext cx="0" cy="7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357" name="Rectangle 163">
              <a:extLst>
                <a:ext uri="{FF2B5EF4-FFF2-40B4-BE49-F238E27FC236}">
                  <a16:creationId xmlns:a16="http://schemas.microsoft.com/office/drawing/2014/main" id="{8BAE7D5F-1A52-FC46-B3BC-207D0B57378C}"/>
                </a:ext>
              </a:extLst>
            </p:cNvPr>
            <p:cNvSpPr>
              <a:spLocks noChangeArrowheads="1"/>
            </p:cNvSpPr>
            <p:nvPr/>
          </p:nvSpPr>
          <p:spPr bwMode="auto">
            <a:xfrm>
              <a:off x="4116395" y="3084"/>
              <a:ext cx="38071" cy="23"/>
            </a:xfrm>
            <a:prstGeom prst="rect">
              <a:avLst/>
            </a:prstGeom>
            <a:solidFill>
              <a:srgbClr val="000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a:solidFill>
                  <a:srgbClr val="000000"/>
                </a:solidFill>
                <a:latin typeface="Times New Roman" charset="0"/>
                <a:ea typeface="굴림" charset="-127"/>
              </a:endParaRPr>
            </a:p>
          </p:txBody>
        </p:sp>
        <p:sp>
          <p:nvSpPr>
            <p:cNvPr id="98358" name="Line 164">
              <a:extLst>
                <a:ext uri="{FF2B5EF4-FFF2-40B4-BE49-F238E27FC236}">
                  <a16:creationId xmlns:a16="http://schemas.microsoft.com/office/drawing/2014/main" id="{D7C57CEB-DEB4-FD4A-BCB7-CF2F3FA4AB26}"/>
                </a:ext>
              </a:extLst>
            </p:cNvPr>
            <p:cNvSpPr>
              <a:spLocks noChangeShapeType="1"/>
            </p:cNvSpPr>
            <p:nvPr/>
          </p:nvSpPr>
          <p:spPr bwMode="auto">
            <a:xfrm>
              <a:off x="5436887" y="3007"/>
              <a:ext cx="0" cy="79"/>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359" name="Line 167">
              <a:extLst>
                <a:ext uri="{FF2B5EF4-FFF2-40B4-BE49-F238E27FC236}">
                  <a16:creationId xmlns:a16="http://schemas.microsoft.com/office/drawing/2014/main" id="{67B1D9D3-ED97-7E47-88C0-063A6F670936}"/>
                </a:ext>
              </a:extLst>
            </p:cNvPr>
            <p:cNvSpPr>
              <a:spLocks noChangeShapeType="1"/>
            </p:cNvSpPr>
            <p:nvPr/>
          </p:nvSpPr>
          <p:spPr bwMode="auto">
            <a:xfrm>
              <a:off x="1926259" y="3091"/>
              <a:ext cx="901703"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360" name="Line 168">
              <a:extLst>
                <a:ext uri="{FF2B5EF4-FFF2-40B4-BE49-F238E27FC236}">
                  <a16:creationId xmlns:a16="http://schemas.microsoft.com/office/drawing/2014/main" id="{E92BFF80-D43C-D745-BAFE-A0B5AE2E4336}"/>
                </a:ext>
              </a:extLst>
            </p:cNvPr>
            <p:cNvSpPr>
              <a:spLocks noChangeShapeType="1"/>
            </p:cNvSpPr>
            <p:nvPr/>
          </p:nvSpPr>
          <p:spPr bwMode="auto">
            <a:xfrm>
              <a:off x="2839984" y="3091"/>
              <a:ext cx="1282421"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361" name="Line 169">
              <a:extLst>
                <a:ext uri="{FF2B5EF4-FFF2-40B4-BE49-F238E27FC236}">
                  <a16:creationId xmlns:a16="http://schemas.microsoft.com/office/drawing/2014/main" id="{389FAB78-14A1-7745-937C-BD934C10A7F2}"/>
                </a:ext>
              </a:extLst>
            </p:cNvPr>
            <p:cNvSpPr>
              <a:spLocks noChangeShapeType="1"/>
            </p:cNvSpPr>
            <p:nvPr/>
          </p:nvSpPr>
          <p:spPr bwMode="auto">
            <a:xfrm>
              <a:off x="4136432" y="3091"/>
              <a:ext cx="1294444"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362" name="Rectangle 171">
              <a:extLst>
                <a:ext uri="{FF2B5EF4-FFF2-40B4-BE49-F238E27FC236}">
                  <a16:creationId xmlns:a16="http://schemas.microsoft.com/office/drawing/2014/main" id="{D49AE30B-520F-354C-9C6A-FB4493CC5DE2}"/>
                </a:ext>
              </a:extLst>
            </p:cNvPr>
            <p:cNvSpPr>
              <a:spLocks noChangeArrowheads="1"/>
            </p:cNvSpPr>
            <p:nvPr/>
          </p:nvSpPr>
          <p:spPr bwMode="auto">
            <a:xfrm>
              <a:off x="1411287" y="2994"/>
              <a:ext cx="508961" cy="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gn="r">
                <a:lnSpc>
                  <a:spcPts val="1700"/>
                </a:lnSpc>
                <a:defRPr/>
              </a:pPr>
              <a:r>
                <a:rPr lang="en-US" altLang="ko-KR" sz="1200">
                  <a:solidFill>
                    <a:srgbClr val="000000"/>
                  </a:solidFill>
                  <a:latin typeface="Tahoma" charset="0"/>
                  <a:ea typeface="굴림" charset="-127"/>
                </a:rPr>
                <a:t>CLK</a:t>
              </a:r>
            </a:p>
          </p:txBody>
        </p:sp>
        <p:sp>
          <p:nvSpPr>
            <p:cNvPr id="99387" name="Arc 172">
              <a:extLst>
                <a:ext uri="{FF2B5EF4-FFF2-40B4-BE49-F238E27FC236}">
                  <a16:creationId xmlns:a16="http://schemas.microsoft.com/office/drawing/2014/main" id="{B873763A-E61E-F74A-88D5-40D5CFDCAB15}"/>
                </a:ext>
              </a:extLst>
            </p:cNvPr>
            <p:cNvSpPr>
              <a:spLocks/>
            </p:cNvSpPr>
            <p:nvPr/>
          </p:nvSpPr>
          <p:spPr bwMode="auto">
            <a:xfrm>
              <a:off x="3629025" y="3480"/>
              <a:ext cx="146050" cy="52"/>
            </a:xfrm>
            <a:custGeom>
              <a:avLst/>
              <a:gdLst>
                <a:gd name="T0" fmla="*/ 0 w 21600"/>
                <a:gd name="T1" fmla="*/ 0 h 21599"/>
                <a:gd name="T2" fmla="*/ 2147483646 w 21600"/>
                <a:gd name="T3" fmla="*/ 0 h 21599"/>
                <a:gd name="T4" fmla="*/ 2147483646 w 21600"/>
                <a:gd name="T5" fmla="*/ 0 h 21599"/>
                <a:gd name="T6" fmla="*/ 0 60000 65536"/>
                <a:gd name="T7" fmla="*/ 0 60000 65536"/>
                <a:gd name="T8" fmla="*/ 0 60000 65536"/>
              </a:gdLst>
              <a:ahLst/>
              <a:cxnLst>
                <a:cxn ang="T6">
                  <a:pos x="T0" y="T1"/>
                </a:cxn>
                <a:cxn ang="T7">
                  <a:pos x="T2" y="T3"/>
                </a:cxn>
                <a:cxn ang="T8">
                  <a:pos x="T4" y="T5"/>
                </a:cxn>
              </a:cxnLst>
              <a:rect l="0" t="0" r="r" b="b"/>
              <a:pathLst>
                <a:path w="21600" h="21599" fill="none" extrusionOk="0">
                  <a:moveTo>
                    <a:pt x="0" y="21598"/>
                  </a:moveTo>
                  <a:cubicBezTo>
                    <a:pt x="0" y="9761"/>
                    <a:pt x="9528" y="129"/>
                    <a:pt x="21365" y="0"/>
                  </a:cubicBezTo>
                </a:path>
                <a:path w="21600" h="21599" stroke="0" extrusionOk="0">
                  <a:moveTo>
                    <a:pt x="0" y="21598"/>
                  </a:moveTo>
                  <a:cubicBezTo>
                    <a:pt x="0" y="9761"/>
                    <a:pt x="9528" y="129"/>
                    <a:pt x="21365" y="0"/>
                  </a:cubicBezTo>
                  <a:lnTo>
                    <a:pt x="21600" y="21599"/>
                  </a:lnTo>
                  <a:lnTo>
                    <a:pt x="0" y="21598"/>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99388" name="Arc 173">
              <a:extLst>
                <a:ext uri="{FF2B5EF4-FFF2-40B4-BE49-F238E27FC236}">
                  <a16:creationId xmlns:a16="http://schemas.microsoft.com/office/drawing/2014/main" id="{79EF712C-5B37-A64B-8BA4-B74D8D0730A9}"/>
                </a:ext>
              </a:extLst>
            </p:cNvPr>
            <p:cNvSpPr>
              <a:spLocks/>
            </p:cNvSpPr>
            <p:nvPr/>
          </p:nvSpPr>
          <p:spPr bwMode="auto">
            <a:xfrm>
              <a:off x="3760787" y="3480"/>
              <a:ext cx="146050" cy="52"/>
            </a:xfrm>
            <a:custGeom>
              <a:avLst/>
              <a:gdLst>
                <a:gd name="T0" fmla="*/ 0 w 21600"/>
                <a:gd name="T1" fmla="*/ 0 h 21600"/>
                <a:gd name="T2" fmla="*/ 2147483646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98365" name="Line 174">
              <a:extLst>
                <a:ext uri="{FF2B5EF4-FFF2-40B4-BE49-F238E27FC236}">
                  <a16:creationId xmlns:a16="http://schemas.microsoft.com/office/drawing/2014/main" id="{A149C899-AFC9-2745-AE1D-E424BFA61B50}"/>
                </a:ext>
              </a:extLst>
            </p:cNvPr>
            <p:cNvSpPr>
              <a:spLocks noChangeShapeType="1"/>
            </p:cNvSpPr>
            <p:nvPr/>
          </p:nvSpPr>
          <p:spPr bwMode="auto">
            <a:xfrm flipV="1">
              <a:off x="3697603" y="3486"/>
              <a:ext cx="0" cy="3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366" name="Line 175">
              <a:extLst>
                <a:ext uri="{FF2B5EF4-FFF2-40B4-BE49-F238E27FC236}">
                  <a16:creationId xmlns:a16="http://schemas.microsoft.com/office/drawing/2014/main" id="{9861D2E5-AE55-E04C-9F14-663E4177A29D}"/>
                </a:ext>
              </a:extLst>
            </p:cNvPr>
            <p:cNvSpPr>
              <a:spLocks noChangeShapeType="1"/>
            </p:cNvSpPr>
            <p:nvPr/>
          </p:nvSpPr>
          <p:spPr bwMode="auto">
            <a:xfrm flipV="1">
              <a:off x="3823842" y="3486"/>
              <a:ext cx="0" cy="3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9391" name="Arc 176">
              <a:extLst>
                <a:ext uri="{FF2B5EF4-FFF2-40B4-BE49-F238E27FC236}">
                  <a16:creationId xmlns:a16="http://schemas.microsoft.com/office/drawing/2014/main" id="{58FD40EB-2F6D-BF41-ABAE-B94A381ABD6D}"/>
                </a:ext>
              </a:extLst>
            </p:cNvPr>
            <p:cNvSpPr>
              <a:spLocks/>
            </p:cNvSpPr>
            <p:nvPr/>
          </p:nvSpPr>
          <p:spPr bwMode="auto">
            <a:xfrm>
              <a:off x="3629025" y="3440"/>
              <a:ext cx="133350" cy="44"/>
            </a:xfrm>
            <a:custGeom>
              <a:avLst/>
              <a:gdLst>
                <a:gd name="T0" fmla="*/ 0 w 21600"/>
                <a:gd name="T1" fmla="*/ 0 h 21598"/>
                <a:gd name="T2" fmla="*/ 2147483646 w 21600"/>
                <a:gd name="T3" fmla="*/ 0 h 21598"/>
                <a:gd name="T4" fmla="*/ 2147483646 w 21600"/>
                <a:gd name="T5" fmla="*/ 0 h 21598"/>
                <a:gd name="T6" fmla="*/ 0 60000 65536"/>
                <a:gd name="T7" fmla="*/ 0 60000 65536"/>
                <a:gd name="T8" fmla="*/ 0 60000 65536"/>
              </a:gdLst>
              <a:ahLst/>
              <a:cxnLst>
                <a:cxn ang="T6">
                  <a:pos x="T0" y="T1"/>
                </a:cxn>
                <a:cxn ang="T7">
                  <a:pos x="T2" y="T3"/>
                </a:cxn>
                <a:cxn ang="T8">
                  <a:pos x="T4" y="T5"/>
                </a:cxn>
              </a:cxnLst>
              <a:rect l="0" t="0" r="r" b="b"/>
              <a:pathLst>
                <a:path w="21600" h="21598" fill="none" extrusionOk="0">
                  <a:moveTo>
                    <a:pt x="0" y="21597"/>
                  </a:moveTo>
                  <a:cubicBezTo>
                    <a:pt x="0" y="9768"/>
                    <a:pt x="9514" y="140"/>
                    <a:pt x="21342" y="-1"/>
                  </a:cubicBezTo>
                </a:path>
                <a:path w="21600" h="21598" stroke="0" extrusionOk="0">
                  <a:moveTo>
                    <a:pt x="0" y="21597"/>
                  </a:moveTo>
                  <a:cubicBezTo>
                    <a:pt x="0" y="9768"/>
                    <a:pt x="9514" y="140"/>
                    <a:pt x="21342" y="-1"/>
                  </a:cubicBezTo>
                  <a:lnTo>
                    <a:pt x="21600" y="21598"/>
                  </a:lnTo>
                  <a:lnTo>
                    <a:pt x="0" y="21597"/>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99392" name="Arc 177">
              <a:extLst>
                <a:ext uri="{FF2B5EF4-FFF2-40B4-BE49-F238E27FC236}">
                  <a16:creationId xmlns:a16="http://schemas.microsoft.com/office/drawing/2014/main" id="{58295361-E615-674F-ACD7-B0795E855643}"/>
                </a:ext>
              </a:extLst>
            </p:cNvPr>
            <p:cNvSpPr>
              <a:spLocks/>
            </p:cNvSpPr>
            <p:nvPr/>
          </p:nvSpPr>
          <p:spPr bwMode="auto">
            <a:xfrm>
              <a:off x="3629025" y="3184"/>
              <a:ext cx="146050" cy="300"/>
            </a:xfrm>
            <a:custGeom>
              <a:avLst/>
              <a:gdLst>
                <a:gd name="T0" fmla="*/ 0 w 21600"/>
                <a:gd name="T1" fmla="*/ 0 h 21599"/>
                <a:gd name="T2" fmla="*/ 2147483646 w 21600"/>
                <a:gd name="T3" fmla="*/ 0 h 21599"/>
                <a:gd name="T4" fmla="*/ 2147483646 w 21600"/>
                <a:gd name="T5" fmla="*/ 0 h 21599"/>
                <a:gd name="T6" fmla="*/ 0 60000 65536"/>
                <a:gd name="T7" fmla="*/ 0 60000 65536"/>
                <a:gd name="T8" fmla="*/ 0 60000 65536"/>
              </a:gdLst>
              <a:ahLst/>
              <a:cxnLst>
                <a:cxn ang="T6">
                  <a:pos x="T0" y="T1"/>
                </a:cxn>
                <a:cxn ang="T7">
                  <a:pos x="T2" y="T3"/>
                </a:cxn>
                <a:cxn ang="T8">
                  <a:pos x="T4" y="T5"/>
                </a:cxn>
              </a:cxnLst>
              <a:rect l="0" t="0" r="r" b="b"/>
              <a:pathLst>
                <a:path w="21600" h="21599" fill="none" extrusionOk="0">
                  <a:moveTo>
                    <a:pt x="0" y="21598"/>
                  </a:moveTo>
                  <a:cubicBezTo>
                    <a:pt x="0" y="9761"/>
                    <a:pt x="9528" y="129"/>
                    <a:pt x="21365" y="0"/>
                  </a:cubicBezTo>
                </a:path>
                <a:path w="21600" h="21599" stroke="0" extrusionOk="0">
                  <a:moveTo>
                    <a:pt x="0" y="21598"/>
                  </a:moveTo>
                  <a:cubicBezTo>
                    <a:pt x="0" y="9761"/>
                    <a:pt x="9528" y="129"/>
                    <a:pt x="21365" y="0"/>
                  </a:cubicBezTo>
                  <a:lnTo>
                    <a:pt x="21600" y="21599"/>
                  </a:lnTo>
                  <a:lnTo>
                    <a:pt x="0" y="21598"/>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99393" name="Arc 178">
              <a:extLst>
                <a:ext uri="{FF2B5EF4-FFF2-40B4-BE49-F238E27FC236}">
                  <a16:creationId xmlns:a16="http://schemas.microsoft.com/office/drawing/2014/main" id="{AD9838B1-D52B-3140-A260-A3F4B7E422E7}"/>
                </a:ext>
              </a:extLst>
            </p:cNvPr>
            <p:cNvSpPr>
              <a:spLocks/>
            </p:cNvSpPr>
            <p:nvPr/>
          </p:nvSpPr>
          <p:spPr bwMode="auto">
            <a:xfrm>
              <a:off x="3760787" y="3184"/>
              <a:ext cx="146050" cy="284"/>
            </a:xfrm>
            <a:custGeom>
              <a:avLst/>
              <a:gdLst>
                <a:gd name="T0" fmla="*/ 0 w 21600"/>
                <a:gd name="T1" fmla="*/ 0 h 21600"/>
                <a:gd name="T2" fmla="*/ 2147483646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99394" name="Arc 179">
              <a:extLst>
                <a:ext uri="{FF2B5EF4-FFF2-40B4-BE49-F238E27FC236}">
                  <a16:creationId xmlns:a16="http://schemas.microsoft.com/office/drawing/2014/main" id="{C05B8BA1-AFA0-8849-A90D-62ED97478C52}"/>
                </a:ext>
              </a:extLst>
            </p:cNvPr>
            <p:cNvSpPr>
              <a:spLocks/>
            </p:cNvSpPr>
            <p:nvPr/>
          </p:nvSpPr>
          <p:spPr bwMode="auto">
            <a:xfrm>
              <a:off x="3760787" y="3440"/>
              <a:ext cx="146050" cy="44"/>
            </a:xfrm>
            <a:custGeom>
              <a:avLst/>
              <a:gdLst>
                <a:gd name="T0" fmla="*/ 0 w 21600"/>
                <a:gd name="T1" fmla="*/ 0 h 21600"/>
                <a:gd name="T2" fmla="*/ 2147483646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99395" name="Arc 180">
              <a:extLst>
                <a:ext uri="{FF2B5EF4-FFF2-40B4-BE49-F238E27FC236}">
                  <a16:creationId xmlns:a16="http://schemas.microsoft.com/office/drawing/2014/main" id="{EAF73D54-DDED-E241-B823-BC969749FCB2}"/>
                </a:ext>
              </a:extLst>
            </p:cNvPr>
            <p:cNvSpPr>
              <a:spLocks/>
            </p:cNvSpPr>
            <p:nvPr/>
          </p:nvSpPr>
          <p:spPr bwMode="auto">
            <a:xfrm>
              <a:off x="4924425" y="3480"/>
              <a:ext cx="152400" cy="52"/>
            </a:xfrm>
            <a:custGeom>
              <a:avLst/>
              <a:gdLst>
                <a:gd name="T0" fmla="*/ 0 w 21600"/>
                <a:gd name="T1" fmla="*/ 0 h 21599"/>
                <a:gd name="T2" fmla="*/ 2147483646 w 21600"/>
                <a:gd name="T3" fmla="*/ 0 h 21599"/>
                <a:gd name="T4" fmla="*/ 2147483646 w 21600"/>
                <a:gd name="T5" fmla="*/ 0 h 21599"/>
                <a:gd name="T6" fmla="*/ 0 60000 65536"/>
                <a:gd name="T7" fmla="*/ 0 60000 65536"/>
                <a:gd name="T8" fmla="*/ 0 60000 65536"/>
              </a:gdLst>
              <a:ahLst/>
              <a:cxnLst>
                <a:cxn ang="T6">
                  <a:pos x="T0" y="T1"/>
                </a:cxn>
                <a:cxn ang="T7">
                  <a:pos x="T2" y="T3"/>
                </a:cxn>
                <a:cxn ang="T8">
                  <a:pos x="T4" y="T5"/>
                </a:cxn>
              </a:cxnLst>
              <a:rect l="0" t="0" r="r" b="b"/>
              <a:pathLst>
                <a:path w="21600" h="21599" fill="none" extrusionOk="0">
                  <a:moveTo>
                    <a:pt x="0" y="21598"/>
                  </a:moveTo>
                  <a:cubicBezTo>
                    <a:pt x="0" y="9757"/>
                    <a:pt x="9534" y="123"/>
                    <a:pt x="21375" y="0"/>
                  </a:cubicBezTo>
                </a:path>
                <a:path w="21600" h="21599" stroke="0" extrusionOk="0">
                  <a:moveTo>
                    <a:pt x="0" y="21598"/>
                  </a:moveTo>
                  <a:cubicBezTo>
                    <a:pt x="0" y="9757"/>
                    <a:pt x="9534" y="123"/>
                    <a:pt x="21375" y="0"/>
                  </a:cubicBezTo>
                  <a:lnTo>
                    <a:pt x="21600" y="21599"/>
                  </a:lnTo>
                  <a:lnTo>
                    <a:pt x="0" y="21598"/>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99396" name="Arc 181">
              <a:extLst>
                <a:ext uri="{FF2B5EF4-FFF2-40B4-BE49-F238E27FC236}">
                  <a16:creationId xmlns:a16="http://schemas.microsoft.com/office/drawing/2014/main" id="{301788FB-0273-4740-A663-4BD5485B4A8D}"/>
                </a:ext>
              </a:extLst>
            </p:cNvPr>
            <p:cNvSpPr>
              <a:spLocks/>
            </p:cNvSpPr>
            <p:nvPr/>
          </p:nvSpPr>
          <p:spPr bwMode="auto">
            <a:xfrm>
              <a:off x="5062537" y="3480"/>
              <a:ext cx="152400" cy="52"/>
            </a:xfrm>
            <a:custGeom>
              <a:avLst/>
              <a:gdLst>
                <a:gd name="T0" fmla="*/ 0 w 21600"/>
                <a:gd name="T1" fmla="*/ 0 h 21600"/>
                <a:gd name="T2" fmla="*/ 2147483646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98373" name="Line 182">
              <a:extLst>
                <a:ext uri="{FF2B5EF4-FFF2-40B4-BE49-F238E27FC236}">
                  <a16:creationId xmlns:a16="http://schemas.microsoft.com/office/drawing/2014/main" id="{2A7C7C72-627E-0B4B-A89F-8B0C844C283E}"/>
                </a:ext>
              </a:extLst>
            </p:cNvPr>
            <p:cNvSpPr>
              <a:spLocks noChangeShapeType="1"/>
            </p:cNvSpPr>
            <p:nvPr/>
          </p:nvSpPr>
          <p:spPr bwMode="auto">
            <a:xfrm flipV="1">
              <a:off x="5006075" y="3486"/>
              <a:ext cx="0" cy="3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374" name="Line 183">
              <a:extLst>
                <a:ext uri="{FF2B5EF4-FFF2-40B4-BE49-F238E27FC236}">
                  <a16:creationId xmlns:a16="http://schemas.microsoft.com/office/drawing/2014/main" id="{4D50D86D-CD4C-D648-8F81-2B2DD2B518D3}"/>
                </a:ext>
              </a:extLst>
            </p:cNvPr>
            <p:cNvSpPr>
              <a:spLocks noChangeShapeType="1"/>
            </p:cNvSpPr>
            <p:nvPr/>
          </p:nvSpPr>
          <p:spPr bwMode="auto">
            <a:xfrm flipV="1">
              <a:off x="5132312" y="3486"/>
              <a:ext cx="0" cy="3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9399" name="Arc 184">
              <a:extLst>
                <a:ext uri="{FF2B5EF4-FFF2-40B4-BE49-F238E27FC236}">
                  <a16:creationId xmlns:a16="http://schemas.microsoft.com/office/drawing/2014/main" id="{CDBDB1D1-C5A0-0249-B3EB-5D32940BA747}"/>
                </a:ext>
              </a:extLst>
            </p:cNvPr>
            <p:cNvSpPr>
              <a:spLocks/>
            </p:cNvSpPr>
            <p:nvPr/>
          </p:nvSpPr>
          <p:spPr bwMode="auto">
            <a:xfrm>
              <a:off x="4924425" y="3440"/>
              <a:ext cx="139700" cy="44"/>
            </a:xfrm>
            <a:custGeom>
              <a:avLst/>
              <a:gdLst>
                <a:gd name="T0" fmla="*/ 0 w 21600"/>
                <a:gd name="T1" fmla="*/ 0 h 21599"/>
                <a:gd name="T2" fmla="*/ 2147483646 w 21600"/>
                <a:gd name="T3" fmla="*/ 0 h 21599"/>
                <a:gd name="T4" fmla="*/ 2147483646 w 21600"/>
                <a:gd name="T5" fmla="*/ 0 h 21599"/>
                <a:gd name="T6" fmla="*/ 0 60000 65536"/>
                <a:gd name="T7" fmla="*/ 0 60000 65536"/>
                <a:gd name="T8" fmla="*/ 0 60000 65536"/>
              </a:gdLst>
              <a:ahLst/>
              <a:cxnLst>
                <a:cxn ang="T6">
                  <a:pos x="T0" y="T1"/>
                </a:cxn>
                <a:cxn ang="T7">
                  <a:pos x="T2" y="T3"/>
                </a:cxn>
                <a:cxn ang="T8">
                  <a:pos x="T4" y="T5"/>
                </a:cxn>
              </a:cxnLst>
              <a:rect l="0" t="0" r="r" b="b"/>
              <a:pathLst>
                <a:path w="21600" h="21599" fill="none" extrusionOk="0">
                  <a:moveTo>
                    <a:pt x="0" y="21598"/>
                  </a:moveTo>
                  <a:cubicBezTo>
                    <a:pt x="0" y="9765"/>
                    <a:pt x="9521" y="134"/>
                    <a:pt x="21355" y="0"/>
                  </a:cubicBezTo>
                </a:path>
                <a:path w="21600" h="21599" stroke="0" extrusionOk="0">
                  <a:moveTo>
                    <a:pt x="0" y="21598"/>
                  </a:moveTo>
                  <a:cubicBezTo>
                    <a:pt x="0" y="9765"/>
                    <a:pt x="9521" y="134"/>
                    <a:pt x="21355" y="0"/>
                  </a:cubicBezTo>
                  <a:lnTo>
                    <a:pt x="21600" y="21599"/>
                  </a:lnTo>
                  <a:lnTo>
                    <a:pt x="0" y="21598"/>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99400" name="Arc 185">
              <a:extLst>
                <a:ext uri="{FF2B5EF4-FFF2-40B4-BE49-F238E27FC236}">
                  <a16:creationId xmlns:a16="http://schemas.microsoft.com/office/drawing/2014/main" id="{2B522D2A-AC03-BF4A-A87A-B9CADEC5FF2E}"/>
                </a:ext>
              </a:extLst>
            </p:cNvPr>
            <p:cNvSpPr>
              <a:spLocks/>
            </p:cNvSpPr>
            <p:nvPr/>
          </p:nvSpPr>
          <p:spPr bwMode="auto">
            <a:xfrm>
              <a:off x="4924425" y="3184"/>
              <a:ext cx="152400" cy="300"/>
            </a:xfrm>
            <a:custGeom>
              <a:avLst/>
              <a:gdLst>
                <a:gd name="T0" fmla="*/ 0 w 21600"/>
                <a:gd name="T1" fmla="*/ 0 h 21599"/>
                <a:gd name="T2" fmla="*/ 2147483646 w 21600"/>
                <a:gd name="T3" fmla="*/ 0 h 21599"/>
                <a:gd name="T4" fmla="*/ 2147483646 w 21600"/>
                <a:gd name="T5" fmla="*/ 0 h 21599"/>
                <a:gd name="T6" fmla="*/ 0 60000 65536"/>
                <a:gd name="T7" fmla="*/ 0 60000 65536"/>
                <a:gd name="T8" fmla="*/ 0 60000 65536"/>
              </a:gdLst>
              <a:ahLst/>
              <a:cxnLst>
                <a:cxn ang="T6">
                  <a:pos x="T0" y="T1"/>
                </a:cxn>
                <a:cxn ang="T7">
                  <a:pos x="T2" y="T3"/>
                </a:cxn>
                <a:cxn ang="T8">
                  <a:pos x="T4" y="T5"/>
                </a:cxn>
              </a:cxnLst>
              <a:rect l="0" t="0" r="r" b="b"/>
              <a:pathLst>
                <a:path w="21600" h="21599" fill="none" extrusionOk="0">
                  <a:moveTo>
                    <a:pt x="0" y="21598"/>
                  </a:moveTo>
                  <a:cubicBezTo>
                    <a:pt x="0" y="9757"/>
                    <a:pt x="9534" y="123"/>
                    <a:pt x="21375" y="0"/>
                  </a:cubicBezTo>
                </a:path>
                <a:path w="21600" h="21599" stroke="0" extrusionOk="0">
                  <a:moveTo>
                    <a:pt x="0" y="21598"/>
                  </a:moveTo>
                  <a:cubicBezTo>
                    <a:pt x="0" y="9757"/>
                    <a:pt x="9534" y="123"/>
                    <a:pt x="21375" y="0"/>
                  </a:cubicBezTo>
                  <a:lnTo>
                    <a:pt x="21600" y="21599"/>
                  </a:lnTo>
                  <a:lnTo>
                    <a:pt x="0" y="21598"/>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99401" name="Arc 186">
              <a:extLst>
                <a:ext uri="{FF2B5EF4-FFF2-40B4-BE49-F238E27FC236}">
                  <a16:creationId xmlns:a16="http://schemas.microsoft.com/office/drawing/2014/main" id="{4EBFA083-B28A-DC4D-9BB2-0E37DCF9ADEF}"/>
                </a:ext>
              </a:extLst>
            </p:cNvPr>
            <p:cNvSpPr>
              <a:spLocks/>
            </p:cNvSpPr>
            <p:nvPr/>
          </p:nvSpPr>
          <p:spPr bwMode="auto">
            <a:xfrm>
              <a:off x="5062537" y="3184"/>
              <a:ext cx="152400" cy="284"/>
            </a:xfrm>
            <a:custGeom>
              <a:avLst/>
              <a:gdLst>
                <a:gd name="T0" fmla="*/ 0 w 21600"/>
                <a:gd name="T1" fmla="*/ 0 h 21600"/>
                <a:gd name="T2" fmla="*/ 2147483646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99402" name="Arc 187">
              <a:extLst>
                <a:ext uri="{FF2B5EF4-FFF2-40B4-BE49-F238E27FC236}">
                  <a16:creationId xmlns:a16="http://schemas.microsoft.com/office/drawing/2014/main" id="{4362FD15-DEF2-7B49-8EF7-011914D14E71}"/>
                </a:ext>
              </a:extLst>
            </p:cNvPr>
            <p:cNvSpPr>
              <a:spLocks/>
            </p:cNvSpPr>
            <p:nvPr/>
          </p:nvSpPr>
          <p:spPr bwMode="auto">
            <a:xfrm>
              <a:off x="5062537" y="3440"/>
              <a:ext cx="152400" cy="44"/>
            </a:xfrm>
            <a:custGeom>
              <a:avLst/>
              <a:gdLst>
                <a:gd name="T0" fmla="*/ 0 w 21600"/>
                <a:gd name="T1" fmla="*/ 0 h 21600"/>
                <a:gd name="T2" fmla="*/ 2147483646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98379" name="Line 196">
              <a:extLst>
                <a:ext uri="{FF2B5EF4-FFF2-40B4-BE49-F238E27FC236}">
                  <a16:creationId xmlns:a16="http://schemas.microsoft.com/office/drawing/2014/main" id="{BC9DEFAA-1A24-8645-A41A-B640B99D957C}"/>
                </a:ext>
              </a:extLst>
            </p:cNvPr>
            <p:cNvSpPr>
              <a:spLocks noChangeShapeType="1"/>
            </p:cNvSpPr>
            <p:nvPr/>
          </p:nvSpPr>
          <p:spPr bwMode="auto">
            <a:xfrm flipV="1">
              <a:off x="4777643" y="3751"/>
              <a:ext cx="0" cy="20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380" name="Line 197">
              <a:extLst>
                <a:ext uri="{FF2B5EF4-FFF2-40B4-BE49-F238E27FC236}">
                  <a16:creationId xmlns:a16="http://schemas.microsoft.com/office/drawing/2014/main" id="{430119C6-BA40-7740-BCFE-E0385E5124D9}"/>
                </a:ext>
              </a:extLst>
            </p:cNvPr>
            <p:cNvSpPr>
              <a:spLocks noChangeShapeType="1"/>
            </p:cNvSpPr>
            <p:nvPr/>
          </p:nvSpPr>
          <p:spPr bwMode="auto">
            <a:xfrm flipV="1">
              <a:off x="5094241" y="3743"/>
              <a:ext cx="0" cy="21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381" name="Line 198">
              <a:extLst>
                <a:ext uri="{FF2B5EF4-FFF2-40B4-BE49-F238E27FC236}">
                  <a16:creationId xmlns:a16="http://schemas.microsoft.com/office/drawing/2014/main" id="{BB435C29-D5D0-8D4B-9DD9-E44941127362}"/>
                </a:ext>
              </a:extLst>
            </p:cNvPr>
            <p:cNvSpPr>
              <a:spLocks noChangeShapeType="1"/>
            </p:cNvSpPr>
            <p:nvPr/>
          </p:nvSpPr>
          <p:spPr bwMode="auto">
            <a:xfrm flipH="1">
              <a:off x="4769628" y="3947"/>
              <a:ext cx="330624"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9406" name="Arc 199">
              <a:extLst>
                <a:ext uri="{FF2B5EF4-FFF2-40B4-BE49-F238E27FC236}">
                  <a16:creationId xmlns:a16="http://schemas.microsoft.com/office/drawing/2014/main" id="{5EC1EC87-70EB-FA4C-A0E4-07F94406F734}"/>
                </a:ext>
              </a:extLst>
            </p:cNvPr>
            <p:cNvSpPr>
              <a:spLocks/>
            </p:cNvSpPr>
            <p:nvPr/>
          </p:nvSpPr>
          <p:spPr bwMode="auto">
            <a:xfrm>
              <a:off x="4791075" y="3668"/>
              <a:ext cx="158750" cy="88"/>
            </a:xfrm>
            <a:custGeom>
              <a:avLst/>
              <a:gdLst>
                <a:gd name="T0" fmla="*/ 0 w 21600"/>
                <a:gd name="T1" fmla="*/ 0 h 21599"/>
                <a:gd name="T2" fmla="*/ 2147483646 w 21600"/>
                <a:gd name="T3" fmla="*/ 0 h 21599"/>
                <a:gd name="T4" fmla="*/ 2147483646 w 21600"/>
                <a:gd name="T5" fmla="*/ 0 h 21599"/>
                <a:gd name="T6" fmla="*/ 0 60000 65536"/>
                <a:gd name="T7" fmla="*/ 0 60000 65536"/>
                <a:gd name="T8" fmla="*/ 0 60000 65536"/>
              </a:gdLst>
              <a:ahLst/>
              <a:cxnLst>
                <a:cxn ang="T6">
                  <a:pos x="T0" y="T1"/>
                </a:cxn>
                <a:cxn ang="T7">
                  <a:pos x="T2" y="T3"/>
                </a:cxn>
                <a:cxn ang="T8">
                  <a:pos x="T4" y="T5"/>
                </a:cxn>
              </a:cxnLst>
              <a:rect l="0" t="0" r="r" b="b"/>
              <a:pathLst>
                <a:path w="21600" h="21599" fill="none" extrusionOk="0">
                  <a:moveTo>
                    <a:pt x="0" y="21598"/>
                  </a:moveTo>
                  <a:cubicBezTo>
                    <a:pt x="0" y="9753"/>
                    <a:pt x="9539" y="118"/>
                    <a:pt x="21384" y="0"/>
                  </a:cubicBezTo>
                </a:path>
                <a:path w="21600" h="21599" stroke="0" extrusionOk="0">
                  <a:moveTo>
                    <a:pt x="0" y="21598"/>
                  </a:moveTo>
                  <a:cubicBezTo>
                    <a:pt x="0" y="9753"/>
                    <a:pt x="9539" y="118"/>
                    <a:pt x="21384" y="0"/>
                  </a:cubicBezTo>
                  <a:lnTo>
                    <a:pt x="21600" y="21599"/>
                  </a:lnTo>
                  <a:lnTo>
                    <a:pt x="0" y="21598"/>
                  </a:lnTo>
                  <a:close/>
                </a:path>
              </a:pathLst>
            </a:custGeom>
            <a:solidFill>
              <a:srgbClr val="FFFFFF"/>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99407" name="Arc 200">
              <a:extLst>
                <a:ext uri="{FF2B5EF4-FFF2-40B4-BE49-F238E27FC236}">
                  <a16:creationId xmlns:a16="http://schemas.microsoft.com/office/drawing/2014/main" id="{CBC64A6D-0AF5-3A42-8A18-A2A5E013C3CE}"/>
                </a:ext>
              </a:extLst>
            </p:cNvPr>
            <p:cNvSpPr>
              <a:spLocks/>
            </p:cNvSpPr>
            <p:nvPr/>
          </p:nvSpPr>
          <p:spPr bwMode="auto">
            <a:xfrm>
              <a:off x="4784725" y="3664"/>
              <a:ext cx="165100" cy="92"/>
            </a:xfrm>
            <a:custGeom>
              <a:avLst/>
              <a:gdLst>
                <a:gd name="T0" fmla="*/ 0 w 21600"/>
                <a:gd name="T1" fmla="*/ 0 h 21599"/>
                <a:gd name="T2" fmla="*/ 2147483646 w 21600"/>
                <a:gd name="T3" fmla="*/ 0 h 21599"/>
                <a:gd name="T4" fmla="*/ 2147483646 w 21600"/>
                <a:gd name="T5" fmla="*/ 0 h 21599"/>
                <a:gd name="T6" fmla="*/ 0 60000 65536"/>
                <a:gd name="T7" fmla="*/ 0 60000 65536"/>
                <a:gd name="T8" fmla="*/ 0 60000 65536"/>
              </a:gdLst>
              <a:ahLst/>
              <a:cxnLst>
                <a:cxn ang="T6">
                  <a:pos x="T0" y="T1"/>
                </a:cxn>
                <a:cxn ang="T7">
                  <a:pos x="T2" y="T3"/>
                </a:cxn>
                <a:cxn ang="T8">
                  <a:pos x="T4" y="T5"/>
                </a:cxn>
              </a:cxnLst>
              <a:rect l="0" t="0" r="r" b="b"/>
              <a:pathLst>
                <a:path w="21600" h="21599" fill="none" extrusionOk="0">
                  <a:moveTo>
                    <a:pt x="0" y="21598"/>
                  </a:moveTo>
                  <a:cubicBezTo>
                    <a:pt x="0" y="9750"/>
                    <a:pt x="9544" y="114"/>
                    <a:pt x="21392" y="0"/>
                  </a:cubicBezTo>
                </a:path>
                <a:path w="21600" h="21599" stroke="0" extrusionOk="0">
                  <a:moveTo>
                    <a:pt x="0" y="21598"/>
                  </a:moveTo>
                  <a:cubicBezTo>
                    <a:pt x="0" y="9750"/>
                    <a:pt x="9544" y="114"/>
                    <a:pt x="21392" y="0"/>
                  </a:cubicBezTo>
                  <a:lnTo>
                    <a:pt x="21600" y="21599"/>
                  </a:lnTo>
                  <a:lnTo>
                    <a:pt x="0" y="21598"/>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99408" name="Arc 201">
              <a:extLst>
                <a:ext uri="{FF2B5EF4-FFF2-40B4-BE49-F238E27FC236}">
                  <a16:creationId xmlns:a16="http://schemas.microsoft.com/office/drawing/2014/main" id="{DBCFC5BC-5441-C740-8D71-EB09986DF2E9}"/>
                </a:ext>
              </a:extLst>
            </p:cNvPr>
            <p:cNvSpPr>
              <a:spLocks/>
            </p:cNvSpPr>
            <p:nvPr/>
          </p:nvSpPr>
          <p:spPr bwMode="auto">
            <a:xfrm>
              <a:off x="4935537" y="3668"/>
              <a:ext cx="158750" cy="88"/>
            </a:xfrm>
            <a:custGeom>
              <a:avLst/>
              <a:gdLst>
                <a:gd name="T0" fmla="*/ 0 w 21600"/>
                <a:gd name="T1" fmla="*/ 0 h 21600"/>
                <a:gd name="T2" fmla="*/ 2147483646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solidFill>
              <a:srgbClr val="FFFFFF"/>
            </a:solidFill>
            <a:ln>
              <a:noFill/>
            </a:ln>
            <a:effectLst/>
            <a:extLst>
              <a:ext uri="{91240B29-F687-4F45-9708-019B960494DF}">
                <a14:hiddenLine xmlns:a14="http://schemas.microsoft.com/office/drawing/2010/main" w="12700"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99409" name="Arc 202">
              <a:extLst>
                <a:ext uri="{FF2B5EF4-FFF2-40B4-BE49-F238E27FC236}">
                  <a16:creationId xmlns:a16="http://schemas.microsoft.com/office/drawing/2014/main" id="{6CA907EB-343A-B545-B3CA-09DD046BE472}"/>
                </a:ext>
              </a:extLst>
            </p:cNvPr>
            <p:cNvSpPr>
              <a:spLocks/>
            </p:cNvSpPr>
            <p:nvPr/>
          </p:nvSpPr>
          <p:spPr bwMode="auto">
            <a:xfrm>
              <a:off x="4935537" y="3664"/>
              <a:ext cx="165100" cy="92"/>
            </a:xfrm>
            <a:custGeom>
              <a:avLst/>
              <a:gdLst>
                <a:gd name="T0" fmla="*/ 0 w 21600"/>
                <a:gd name="T1" fmla="*/ 0 h 21600"/>
                <a:gd name="T2" fmla="*/ 2147483646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12700" cap="rnd">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98386" name="Line 221">
              <a:extLst>
                <a:ext uri="{FF2B5EF4-FFF2-40B4-BE49-F238E27FC236}">
                  <a16:creationId xmlns:a16="http://schemas.microsoft.com/office/drawing/2014/main" id="{DCCD4A08-6021-0D41-9CB6-80BB451B8F72}"/>
                </a:ext>
              </a:extLst>
            </p:cNvPr>
            <p:cNvSpPr>
              <a:spLocks noChangeShapeType="1"/>
            </p:cNvSpPr>
            <p:nvPr/>
          </p:nvSpPr>
          <p:spPr bwMode="auto">
            <a:xfrm>
              <a:off x="3761724" y="3111"/>
              <a:ext cx="0" cy="7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387" name="Line 223">
              <a:extLst>
                <a:ext uri="{FF2B5EF4-FFF2-40B4-BE49-F238E27FC236}">
                  <a16:creationId xmlns:a16="http://schemas.microsoft.com/office/drawing/2014/main" id="{20814043-716E-9747-BDA4-98B31088E979}"/>
                </a:ext>
              </a:extLst>
            </p:cNvPr>
            <p:cNvSpPr>
              <a:spLocks noChangeShapeType="1"/>
            </p:cNvSpPr>
            <p:nvPr/>
          </p:nvSpPr>
          <p:spPr bwMode="auto">
            <a:xfrm>
              <a:off x="4865810" y="3951"/>
              <a:ext cx="0" cy="7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388" name="Line 224">
              <a:extLst>
                <a:ext uri="{FF2B5EF4-FFF2-40B4-BE49-F238E27FC236}">
                  <a16:creationId xmlns:a16="http://schemas.microsoft.com/office/drawing/2014/main" id="{ECEC8A70-C946-4741-9A48-ACF21E2F5371}"/>
                </a:ext>
              </a:extLst>
            </p:cNvPr>
            <p:cNvSpPr>
              <a:spLocks noChangeShapeType="1"/>
            </p:cNvSpPr>
            <p:nvPr/>
          </p:nvSpPr>
          <p:spPr bwMode="auto">
            <a:xfrm>
              <a:off x="3823842" y="3511"/>
              <a:ext cx="0" cy="7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389" name="Line 225">
              <a:extLst>
                <a:ext uri="{FF2B5EF4-FFF2-40B4-BE49-F238E27FC236}">
                  <a16:creationId xmlns:a16="http://schemas.microsoft.com/office/drawing/2014/main" id="{DAE2AB31-1507-7749-8A84-09ED3FAAD0DC}"/>
                </a:ext>
              </a:extLst>
            </p:cNvPr>
            <p:cNvSpPr>
              <a:spLocks noChangeShapeType="1"/>
            </p:cNvSpPr>
            <p:nvPr/>
          </p:nvSpPr>
          <p:spPr bwMode="auto">
            <a:xfrm>
              <a:off x="4547207" y="2830"/>
              <a:ext cx="0" cy="75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390" name="Rectangle 226">
              <a:extLst>
                <a:ext uri="{FF2B5EF4-FFF2-40B4-BE49-F238E27FC236}">
                  <a16:creationId xmlns:a16="http://schemas.microsoft.com/office/drawing/2014/main" id="{7107CC10-0047-BD41-B86C-4A132E230BAD}"/>
                </a:ext>
              </a:extLst>
            </p:cNvPr>
            <p:cNvSpPr>
              <a:spLocks noChangeArrowheads="1"/>
            </p:cNvSpPr>
            <p:nvPr/>
          </p:nvSpPr>
          <p:spPr bwMode="auto">
            <a:xfrm>
              <a:off x="4535185" y="3579"/>
              <a:ext cx="38073" cy="24"/>
            </a:xfrm>
            <a:prstGeom prst="rect">
              <a:avLst/>
            </a:prstGeom>
            <a:solidFill>
              <a:srgbClr val="000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a:solidFill>
                  <a:srgbClr val="000000"/>
                </a:solidFill>
                <a:latin typeface="Times New Roman" charset="0"/>
                <a:ea typeface="굴림" charset="-127"/>
              </a:endParaRPr>
            </a:p>
          </p:txBody>
        </p:sp>
        <p:sp>
          <p:nvSpPr>
            <p:cNvPr id="98391" name="Line 227">
              <a:extLst>
                <a:ext uri="{FF2B5EF4-FFF2-40B4-BE49-F238E27FC236}">
                  <a16:creationId xmlns:a16="http://schemas.microsoft.com/office/drawing/2014/main" id="{C098136F-A747-2F49-9138-852CE302A6BE}"/>
                </a:ext>
              </a:extLst>
            </p:cNvPr>
            <p:cNvSpPr>
              <a:spLocks noChangeShapeType="1"/>
            </p:cNvSpPr>
            <p:nvPr/>
          </p:nvSpPr>
          <p:spPr bwMode="auto">
            <a:xfrm>
              <a:off x="4547207" y="3592"/>
              <a:ext cx="0" cy="511"/>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392" name="Line 228">
              <a:extLst>
                <a:ext uri="{FF2B5EF4-FFF2-40B4-BE49-F238E27FC236}">
                  <a16:creationId xmlns:a16="http://schemas.microsoft.com/office/drawing/2014/main" id="{B3AA44A7-7997-3447-A3AD-7758FECCA90F}"/>
                </a:ext>
              </a:extLst>
            </p:cNvPr>
            <p:cNvSpPr>
              <a:spLocks noChangeShapeType="1"/>
            </p:cNvSpPr>
            <p:nvPr/>
          </p:nvSpPr>
          <p:spPr bwMode="auto">
            <a:xfrm>
              <a:off x="3829853" y="3587"/>
              <a:ext cx="711344"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393" name="Line 229">
              <a:extLst>
                <a:ext uri="{FF2B5EF4-FFF2-40B4-BE49-F238E27FC236}">
                  <a16:creationId xmlns:a16="http://schemas.microsoft.com/office/drawing/2014/main" id="{9C56B106-D40F-684D-B0CC-E1A938003B84}"/>
                </a:ext>
              </a:extLst>
            </p:cNvPr>
            <p:cNvSpPr>
              <a:spLocks noChangeShapeType="1"/>
            </p:cNvSpPr>
            <p:nvPr/>
          </p:nvSpPr>
          <p:spPr bwMode="auto">
            <a:xfrm>
              <a:off x="4555223" y="4107"/>
              <a:ext cx="304575"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394" name="Line 232">
              <a:extLst>
                <a:ext uri="{FF2B5EF4-FFF2-40B4-BE49-F238E27FC236}">
                  <a16:creationId xmlns:a16="http://schemas.microsoft.com/office/drawing/2014/main" id="{926C2941-EA2A-3B4E-856D-319F8E84A640}"/>
                </a:ext>
              </a:extLst>
            </p:cNvPr>
            <p:cNvSpPr>
              <a:spLocks noChangeShapeType="1"/>
            </p:cNvSpPr>
            <p:nvPr/>
          </p:nvSpPr>
          <p:spPr bwMode="auto">
            <a:xfrm>
              <a:off x="4865810" y="4030"/>
              <a:ext cx="0" cy="7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395" name="Line 234">
              <a:extLst>
                <a:ext uri="{FF2B5EF4-FFF2-40B4-BE49-F238E27FC236}">
                  <a16:creationId xmlns:a16="http://schemas.microsoft.com/office/drawing/2014/main" id="{BDBC2F48-2BB7-1D4C-BFAE-547F87FA4A2D}"/>
                </a:ext>
              </a:extLst>
            </p:cNvPr>
            <p:cNvSpPr>
              <a:spLocks noChangeShapeType="1"/>
            </p:cNvSpPr>
            <p:nvPr/>
          </p:nvSpPr>
          <p:spPr bwMode="auto">
            <a:xfrm>
              <a:off x="5068191" y="3111"/>
              <a:ext cx="0" cy="7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396" name="Line 236">
              <a:extLst>
                <a:ext uri="{FF2B5EF4-FFF2-40B4-BE49-F238E27FC236}">
                  <a16:creationId xmlns:a16="http://schemas.microsoft.com/office/drawing/2014/main" id="{10CAD831-EF8C-EC42-9FC8-12B4FC4C1DC1}"/>
                </a:ext>
              </a:extLst>
            </p:cNvPr>
            <p:cNvSpPr>
              <a:spLocks noChangeShapeType="1"/>
            </p:cNvSpPr>
            <p:nvPr/>
          </p:nvSpPr>
          <p:spPr bwMode="auto">
            <a:xfrm>
              <a:off x="5132312" y="3511"/>
              <a:ext cx="0" cy="7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397" name="Line 237">
              <a:extLst>
                <a:ext uri="{FF2B5EF4-FFF2-40B4-BE49-F238E27FC236}">
                  <a16:creationId xmlns:a16="http://schemas.microsoft.com/office/drawing/2014/main" id="{BFBC065C-CBFB-054F-A1C0-13F5495C106C}"/>
                </a:ext>
              </a:extLst>
            </p:cNvPr>
            <p:cNvSpPr>
              <a:spLocks noChangeShapeType="1"/>
            </p:cNvSpPr>
            <p:nvPr/>
          </p:nvSpPr>
          <p:spPr bwMode="auto">
            <a:xfrm>
              <a:off x="5855679" y="2830"/>
              <a:ext cx="0" cy="75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398" name="Line 240">
              <a:extLst>
                <a:ext uri="{FF2B5EF4-FFF2-40B4-BE49-F238E27FC236}">
                  <a16:creationId xmlns:a16="http://schemas.microsoft.com/office/drawing/2014/main" id="{93CD0327-F33D-D44F-BE7E-14FC77C33A5E}"/>
                </a:ext>
              </a:extLst>
            </p:cNvPr>
            <p:cNvSpPr>
              <a:spLocks noChangeShapeType="1"/>
            </p:cNvSpPr>
            <p:nvPr/>
          </p:nvSpPr>
          <p:spPr bwMode="auto">
            <a:xfrm>
              <a:off x="5138324" y="3587"/>
              <a:ext cx="711342"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399" name="Line 243">
              <a:extLst>
                <a:ext uri="{FF2B5EF4-FFF2-40B4-BE49-F238E27FC236}">
                  <a16:creationId xmlns:a16="http://schemas.microsoft.com/office/drawing/2014/main" id="{D8F36EF9-32EF-C248-B90D-6B5A9A09974C}"/>
                </a:ext>
              </a:extLst>
            </p:cNvPr>
            <p:cNvSpPr>
              <a:spLocks noChangeShapeType="1"/>
            </p:cNvSpPr>
            <p:nvPr/>
          </p:nvSpPr>
          <p:spPr bwMode="auto">
            <a:xfrm>
              <a:off x="5006075" y="3511"/>
              <a:ext cx="0" cy="7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400" name="Line 244">
              <a:extLst>
                <a:ext uri="{FF2B5EF4-FFF2-40B4-BE49-F238E27FC236}">
                  <a16:creationId xmlns:a16="http://schemas.microsoft.com/office/drawing/2014/main" id="{80C20E48-8706-504D-B325-D69322BC63C3}"/>
                </a:ext>
              </a:extLst>
            </p:cNvPr>
            <p:cNvSpPr>
              <a:spLocks noChangeShapeType="1"/>
            </p:cNvSpPr>
            <p:nvPr/>
          </p:nvSpPr>
          <p:spPr bwMode="auto">
            <a:xfrm>
              <a:off x="4929931" y="3592"/>
              <a:ext cx="0" cy="7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401" name="Line 245">
              <a:extLst>
                <a:ext uri="{FF2B5EF4-FFF2-40B4-BE49-F238E27FC236}">
                  <a16:creationId xmlns:a16="http://schemas.microsoft.com/office/drawing/2014/main" id="{7422CD30-4DF4-A04B-A329-E74A797DD226}"/>
                </a:ext>
              </a:extLst>
            </p:cNvPr>
            <p:cNvSpPr>
              <a:spLocks noChangeShapeType="1"/>
            </p:cNvSpPr>
            <p:nvPr/>
          </p:nvSpPr>
          <p:spPr bwMode="auto">
            <a:xfrm>
              <a:off x="4935941" y="3587"/>
              <a:ext cx="62118"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402" name="Line 253">
              <a:extLst>
                <a:ext uri="{FF2B5EF4-FFF2-40B4-BE49-F238E27FC236}">
                  <a16:creationId xmlns:a16="http://schemas.microsoft.com/office/drawing/2014/main" id="{078D49C8-8F31-0043-B5DC-AD4EC3256AA5}"/>
                </a:ext>
              </a:extLst>
            </p:cNvPr>
            <p:cNvSpPr>
              <a:spLocks noChangeShapeType="1"/>
            </p:cNvSpPr>
            <p:nvPr/>
          </p:nvSpPr>
          <p:spPr bwMode="auto">
            <a:xfrm>
              <a:off x="5006075" y="3951"/>
              <a:ext cx="0" cy="7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403" name="Line 254">
              <a:extLst>
                <a:ext uri="{FF2B5EF4-FFF2-40B4-BE49-F238E27FC236}">
                  <a16:creationId xmlns:a16="http://schemas.microsoft.com/office/drawing/2014/main" id="{8056007C-242C-734F-A6BC-FA31E71250E8}"/>
                </a:ext>
              </a:extLst>
            </p:cNvPr>
            <p:cNvSpPr>
              <a:spLocks noChangeShapeType="1"/>
            </p:cNvSpPr>
            <p:nvPr/>
          </p:nvSpPr>
          <p:spPr bwMode="auto">
            <a:xfrm>
              <a:off x="3697603" y="3511"/>
              <a:ext cx="0" cy="7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404" name="Line 257">
              <a:extLst>
                <a:ext uri="{FF2B5EF4-FFF2-40B4-BE49-F238E27FC236}">
                  <a16:creationId xmlns:a16="http://schemas.microsoft.com/office/drawing/2014/main" id="{D798AA92-C6B9-A049-BF1C-71CCB368D36D}"/>
                </a:ext>
              </a:extLst>
            </p:cNvPr>
            <p:cNvSpPr>
              <a:spLocks noChangeShapeType="1"/>
            </p:cNvSpPr>
            <p:nvPr/>
          </p:nvSpPr>
          <p:spPr bwMode="auto">
            <a:xfrm>
              <a:off x="3246753" y="4187"/>
              <a:ext cx="44484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405" name="Rectangle 258">
              <a:extLst>
                <a:ext uri="{FF2B5EF4-FFF2-40B4-BE49-F238E27FC236}">
                  <a16:creationId xmlns:a16="http://schemas.microsoft.com/office/drawing/2014/main" id="{69AE4B5B-3012-FF4B-9D9E-B001574D5B0A}"/>
                </a:ext>
              </a:extLst>
            </p:cNvPr>
            <p:cNvSpPr>
              <a:spLocks noChangeArrowheads="1"/>
            </p:cNvSpPr>
            <p:nvPr/>
          </p:nvSpPr>
          <p:spPr bwMode="auto">
            <a:xfrm>
              <a:off x="3685581" y="4179"/>
              <a:ext cx="38073" cy="24"/>
            </a:xfrm>
            <a:prstGeom prst="rect">
              <a:avLst/>
            </a:prstGeom>
            <a:solidFill>
              <a:srgbClr val="D5000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a:solidFill>
                  <a:srgbClr val="000000"/>
                </a:solidFill>
                <a:latin typeface="Times New Roman" charset="0"/>
                <a:ea typeface="굴림" charset="-127"/>
              </a:endParaRPr>
            </a:p>
          </p:txBody>
        </p:sp>
        <p:sp>
          <p:nvSpPr>
            <p:cNvPr id="98406" name="Line 259">
              <a:extLst>
                <a:ext uri="{FF2B5EF4-FFF2-40B4-BE49-F238E27FC236}">
                  <a16:creationId xmlns:a16="http://schemas.microsoft.com/office/drawing/2014/main" id="{FBDAB3DE-9810-8641-A685-5C69FFDA7D76}"/>
                </a:ext>
              </a:extLst>
            </p:cNvPr>
            <p:cNvSpPr>
              <a:spLocks noChangeShapeType="1"/>
            </p:cNvSpPr>
            <p:nvPr/>
          </p:nvSpPr>
          <p:spPr bwMode="auto">
            <a:xfrm>
              <a:off x="3703615" y="4187"/>
              <a:ext cx="1294444"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407" name="Line 262">
              <a:extLst>
                <a:ext uri="{FF2B5EF4-FFF2-40B4-BE49-F238E27FC236}">
                  <a16:creationId xmlns:a16="http://schemas.microsoft.com/office/drawing/2014/main" id="{448676E4-9EAC-A24B-9F50-44F1719401F2}"/>
                </a:ext>
              </a:extLst>
            </p:cNvPr>
            <p:cNvSpPr>
              <a:spLocks noChangeShapeType="1"/>
            </p:cNvSpPr>
            <p:nvPr/>
          </p:nvSpPr>
          <p:spPr bwMode="auto">
            <a:xfrm>
              <a:off x="5006075" y="4030"/>
              <a:ext cx="0" cy="15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408" name="Line 263">
              <a:extLst>
                <a:ext uri="{FF2B5EF4-FFF2-40B4-BE49-F238E27FC236}">
                  <a16:creationId xmlns:a16="http://schemas.microsoft.com/office/drawing/2014/main" id="{1227BA02-0D07-0B4A-BCE7-A59DDB6D23A7}"/>
                </a:ext>
              </a:extLst>
            </p:cNvPr>
            <p:cNvSpPr>
              <a:spLocks noChangeShapeType="1"/>
            </p:cNvSpPr>
            <p:nvPr/>
          </p:nvSpPr>
          <p:spPr bwMode="auto">
            <a:xfrm>
              <a:off x="3697603" y="3592"/>
              <a:ext cx="0" cy="591"/>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409" name="Line 264">
              <a:extLst>
                <a:ext uri="{FF2B5EF4-FFF2-40B4-BE49-F238E27FC236}">
                  <a16:creationId xmlns:a16="http://schemas.microsoft.com/office/drawing/2014/main" id="{547F6209-927F-834B-A980-12CE4D26A04A}"/>
                </a:ext>
              </a:extLst>
            </p:cNvPr>
            <p:cNvSpPr>
              <a:spLocks noChangeShapeType="1"/>
            </p:cNvSpPr>
            <p:nvPr/>
          </p:nvSpPr>
          <p:spPr bwMode="auto">
            <a:xfrm>
              <a:off x="3240741" y="2830"/>
              <a:ext cx="0" cy="753"/>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410" name="Rectangle 265">
              <a:extLst>
                <a:ext uri="{FF2B5EF4-FFF2-40B4-BE49-F238E27FC236}">
                  <a16:creationId xmlns:a16="http://schemas.microsoft.com/office/drawing/2014/main" id="{C9241C3A-F388-DD46-B804-ADA1524644C2}"/>
                </a:ext>
              </a:extLst>
            </p:cNvPr>
            <p:cNvSpPr>
              <a:spLocks noChangeArrowheads="1"/>
            </p:cNvSpPr>
            <p:nvPr/>
          </p:nvSpPr>
          <p:spPr bwMode="auto">
            <a:xfrm>
              <a:off x="3226715" y="3579"/>
              <a:ext cx="38071" cy="24"/>
            </a:xfrm>
            <a:prstGeom prst="rect">
              <a:avLst/>
            </a:prstGeom>
            <a:solidFill>
              <a:srgbClr val="0000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a:solidFill>
                  <a:srgbClr val="000000"/>
                </a:solidFill>
                <a:latin typeface="Times New Roman" charset="0"/>
                <a:ea typeface="굴림" charset="-127"/>
              </a:endParaRPr>
            </a:p>
          </p:txBody>
        </p:sp>
        <p:sp>
          <p:nvSpPr>
            <p:cNvPr id="98411" name="Line 266">
              <a:extLst>
                <a:ext uri="{FF2B5EF4-FFF2-40B4-BE49-F238E27FC236}">
                  <a16:creationId xmlns:a16="http://schemas.microsoft.com/office/drawing/2014/main" id="{04E9A5FE-1C47-C144-BC66-169891907202}"/>
                </a:ext>
              </a:extLst>
            </p:cNvPr>
            <p:cNvSpPr>
              <a:spLocks noChangeShapeType="1"/>
            </p:cNvSpPr>
            <p:nvPr/>
          </p:nvSpPr>
          <p:spPr bwMode="auto">
            <a:xfrm>
              <a:off x="3240741" y="3592"/>
              <a:ext cx="0" cy="591"/>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412" name="Line 267">
              <a:extLst>
                <a:ext uri="{FF2B5EF4-FFF2-40B4-BE49-F238E27FC236}">
                  <a16:creationId xmlns:a16="http://schemas.microsoft.com/office/drawing/2014/main" id="{D13542CA-3836-624C-B3CB-0EEE2E973E30}"/>
                </a:ext>
              </a:extLst>
            </p:cNvPr>
            <p:cNvSpPr>
              <a:spLocks noChangeShapeType="1"/>
            </p:cNvSpPr>
            <p:nvPr/>
          </p:nvSpPr>
          <p:spPr bwMode="auto">
            <a:xfrm>
              <a:off x="2387129" y="3571"/>
              <a:ext cx="847601" cy="16"/>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413" name="Line 268">
              <a:extLst>
                <a:ext uri="{FF2B5EF4-FFF2-40B4-BE49-F238E27FC236}">
                  <a16:creationId xmlns:a16="http://schemas.microsoft.com/office/drawing/2014/main" id="{069E9067-EF0B-6142-B5A4-C94074F2FC59}"/>
                </a:ext>
              </a:extLst>
            </p:cNvPr>
            <p:cNvSpPr>
              <a:spLocks noChangeShapeType="1"/>
            </p:cNvSpPr>
            <p:nvPr/>
          </p:nvSpPr>
          <p:spPr bwMode="auto">
            <a:xfrm>
              <a:off x="2387129" y="2815"/>
              <a:ext cx="8015" cy="764"/>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414" name="Line 269">
              <a:extLst>
                <a:ext uri="{FF2B5EF4-FFF2-40B4-BE49-F238E27FC236}">
                  <a16:creationId xmlns:a16="http://schemas.microsoft.com/office/drawing/2014/main" id="{6556A2F5-2C38-8C45-8858-314572124E9B}"/>
                </a:ext>
              </a:extLst>
            </p:cNvPr>
            <p:cNvSpPr>
              <a:spLocks noChangeShapeType="1"/>
            </p:cNvSpPr>
            <p:nvPr/>
          </p:nvSpPr>
          <p:spPr bwMode="auto">
            <a:xfrm>
              <a:off x="3761724" y="2830"/>
              <a:ext cx="0" cy="27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98415" name="Line 270">
              <a:extLst>
                <a:ext uri="{FF2B5EF4-FFF2-40B4-BE49-F238E27FC236}">
                  <a16:creationId xmlns:a16="http://schemas.microsoft.com/office/drawing/2014/main" id="{69153AAA-454E-4D47-BDC2-0C351CD4DC65}"/>
                </a:ext>
              </a:extLst>
            </p:cNvPr>
            <p:cNvSpPr>
              <a:spLocks noChangeShapeType="1"/>
            </p:cNvSpPr>
            <p:nvPr/>
          </p:nvSpPr>
          <p:spPr bwMode="auto">
            <a:xfrm>
              <a:off x="5068191" y="2830"/>
              <a:ext cx="0" cy="27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grpSp>
      <p:sp>
        <p:nvSpPr>
          <p:cNvPr id="98314" name="Rectangle 145">
            <a:extLst>
              <a:ext uri="{FF2B5EF4-FFF2-40B4-BE49-F238E27FC236}">
                <a16:creationId xmlns:a16="http://schemas.microsoft.com/office/drawing/2014/main" id="{20C1D9C0-312F-5946-9664-1747F63779D8}"/>
              </a:ext>
            </a:extLst>
          </p:cNvPr>
          <p:cNvSpPr>
            <a:spLocks noChangeArrowheads="1"/>
          </p:cNvSpPr>
          <p:nvPr/>
        </p:nvSpPr>
        <p:spPr bwMode="auto">
          <a:xfrm>
            <a:off x="5541963" y="4333875"/>
            <a:ext cx="573087"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700"/>
              </a:lnSpc>
              <a:defRPr/>
            </a:pPr>
            <a:r>
              <a:rPr lang="en-US" altLang="ko-KR" sz="1200">
                <a:solidFill>
                  <a:srgbClr val="000000"/>
                </a:solidFill>
                <a:latin typeface="Tahoma" charset="0"/>
                <a:ea typeface="굴림" charset="-127"/>
              </a:rPr>
              <a:t>C+</a:t>
            </a:r>
          </a:p>
        </p:txBody>
      </p:sp>
      <p:sp>
        <p:nvSpPr>
          <p:cNvPr id="98315" name="Rectangle 150">
            <a:extLst>
              <a:ext uri="{FF2B5EF4-FFF2-40B4-BE49-F238E27FC236}">
                <a16:creationId xmlns:a16="http://schemas.microsoft.com/office/drawing/2014/main" id="{B1FB3698-3FD3-F64B-B551-60443AB6CFAE}"/>
              </a:ext>
            </a:extLst>
          </p:cNvPr>
          <p:cNvSpPr>
            <a:spLocks noChangeArrowheads="1"/>
          </p:cNvSpPr>
          <p:nvPr/>
        </p:nvSpPr>
        <p:spPr bwMode="auto">
          <a:xfrm>
            <a:off x="6577013" y="4333875"/>
            <a:ext cx="563562"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700"/>
              </a:lnSpc>
              <a:defRPr/>
            </a:pPr>
            <a:r>
              <a:rPr lang="en-US" altLang="ko-KR" sz="1200">
                <a:solidFill>
                  <a:srgbClr val="000000"/>
                </a:solidFill>
                <a:latin typeface="Tahoma" charset="0"/>
                <a:ea typeface="굴림" charset="-127"/>
              </a:rPr>
              <a:t>B+</a:t>
            </a:r>
          </a:p>
        </p:txBody>
      </p:sp>
      <p:sp>
        <p:nvSpPr>
          <p:cNvPr id="98316" name="Rectangle 155">
            <a:extLst>
              <a:ext uri="{FF2B5EF4-FFF2-40B4-BE49-F238E27FC236}">
                <a16:creationId xmlns:a16="http://schemas.microsoft.com/office/drawing/2014/main" id="{2B593889-2918-5C46-9207-04FD50E2198E}"/>
              </a:ext>
            </a:extLst>
          </p:cNvPr>
          <p:cNvSpPr>
            <a:spLocks noChangeArrowheads="1"/>
          </p:cNvSpPr>
          <p:nvPr/>
        </p:nvSpPr>
        <p:spPr bwMode="auto">
          <a:xfrm>
            <a:off x="7613650" y="4333875"/>
            <a:ext cx="563563"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700"/>
              </a:lnSpc>
              <a:defRPr/>
            </a:pPr>
            <a:r>
              <a:rPr lang="en-US" altLang="ko-KR" sz="1200">
                <a:solidFill>
                  <a:srgbClr val="000000"/>
                </a:solidFill>
                <a:latin typeface="Tahoma" charset="0"/>
                <a:ea typeface="굴림" charset="-127"/>
              </a:rPr>
              <a:t>A+</a:t>
            </a:r>
          </a:p>
        </p:txBody>
      </p:sp>
      <p:sp>
        <p:nvSpPr>
          <p:cNvPr id="99341" name="모서리가 둥근 직사각형 1">
            <a:extLst>
              <a:ext uri="{FF2B5EF4-FFF2-40B4-BE49-F238E27FC236}">
                <a16:creationId xmlns:a16="http://schemas.microsoft.com/office/drawing/2014/main" id="{CD3A4A3B-9236-DD42-BA41-CE338CCDFC66}"/>
              </a:ext>
            </a:extLst>
          </p:cNvPr>
          <p:cNvSpPr>
            <a:spLocks noChangeArrowheads="1"/>
          </p:cNvSpPr>
          <p:nvPr/>
        </p:nvSpPr>
        <p:spPr bwMode="auto">
          <a:xfrm>
            <a:off x="6524625" y="4899025"/>
            <a:ext cx="1557338" cy="1236663"/>
          </a:xfrm>
          <a:prstGeom prst="roundRect">
            <a:avLst>
              <a:gd name="adj" fmla="val 16667"/>
            </a:avLst>
          </a:prstGeom>
          <a:solidFill>
            <a:srgbClr val="00FFFF"/>
          </a:soli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ko-KR" sz="2000">
              <a:solidFill>
                <a:srgbClr val="000000"/>
              </a:solidFill>
              <a:latin typeface="Times New Roman" panose="02020603050405020304" pitchFamily="18" charset="0"/>
              <a:ea typeface="굴림" panose="020B0600000101010101" pitchFamily="34" charset="-127"/>
            </a:endParaRPr>
          </a:p>
          <a:p>
            <a:pPr algn="ctr"/>
            <a:r>
              <a:rPr lang="en-US" altLang="ko-KR" sz="2000">
                <a:solidFill>
                  <a:srgbClr val="000000"/>
                </a:solidFill>
                <a:latin typeface="Times New Roman" panose="02020603050405020304" pitchFamily="18" charset="0"/>
                <a:ea typeface="굴림" panose="020B0600000101010101" pitchFamily="34" charset="-127"/>
              </a:rPr>
              <a:t>Some logic here!</a:t>
            </a:r>
            <a:endParaRPr lang="ko-KR" altLang="en-US" sz="2000">
              <a:solidFill>
                <a:srgbClr val="000000"/>
              </a:solidFill>
              <a:latin typeface="Times New Roman" panose="02020603050405020304" pitchFamily="18" charset="0"/>
              <a:ea typeface="굴림" panose="020B0600000101010101" pitchFamily="34" charset="-127"/>
            </a:endParaRPr>
          </a:p>
        </p:txBody>
      </p:sp>
      <p:sp>
        <p:nvSpPr>
          <p:cNvPr id="99342" name="모서리가 둥근 직사각형 1">
            <a:extLst>
              <a:ext uri="{FF2B5EF4-FFF2-40B4-BE49-F238E27FC236}">
                <a16:creationId xmlns:a16="http://schemas.microsoft.com/office/drawing/2014/main" id="{46225280-4B9E-8348-91B5-4DC5E171B82D}"/>
              </a:ext>
            </a:extLst>
          </p:cNvPr>
          <p:cNvSpPr>
            <a:spLocks noChangeArrowheads="1"/>
          </p:cNvSpPr>
          <p:nvPr/>
        </p:nvSpPr>
        <p:spPr bwMode="auto">
          <a:xfrm>
            <a:off x="1189038" y="3074988"/>
            <a:ext cx="1662112" cy="320675"/>
          </a:xfrm>
          <a:prstGeom prst="roundRect">
            <a:avLst>
              <a:gd name="adj" fmla="val 16667"/>
            </a:avLst>
          </a:prstGeom>
          <a:noFill/>
          <a:ln w="28575">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2400">
              <a:latin typeface="Times New Roman" panose="02020603050405020304" pitchFamily="18" charset="0"/>
              <a:ea typeface="굴림" panose="020B0600000101010101" pitchFamily="34" charset="-127"/>
            </a:endParaRPr>
          </a:p>
        </p:txBody>
      </p:sp>
      <p:sp>
        <p:nvSpPr>
          <p:cNvPr id="99343" name="모서리가 둥근 직사각형 155">
            <a:extLst>
              <a:ext uri="{FF2B5EF4-FFF2-40B4-BE49-F238E27FC236}">
                <a16:creationId xmlns:a16="http://schemas.microsoft.com/office/drawing/2014/main" id="{E031E646-B6AF-9B4F-8BC8-D95E2E4FA5DB}"/>
              </a:ext>
            </a:extLst>
          </p:cNvPr>
          <p:cNvSpPr>
            <a:spLocks noChangeArrowheads="1"/>
          </p:cNvSpPr>
          <p:nvPr/>
        </p:nvSpPr>
        <p:spPr bwMode="auto">
          <a:xfrm>
            <a:off x="5430838" y="2646363"/>
            <a:ext cx="473075" cy="773112"/>
          </a:xfrm>
          <a:prstGeom prst="roundRect">
            <a:avLst>
              <a:gd name="adj" fmla="val 16667"/>
            </a:avLst>
          </a:prstGeom>
          <a:noFill/>
          <a:ln w="28575">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2400">
              <a:latin typeface="Times New Roman" panose="02020603050405020304" pitchFamily="18" charset="0"/>
              <a:ea typeface="굴림" panose="020B0600000101010101" pitchFamily="34" charset="-127"/>
            </a:endParaRPr>
          </a:p>
        </p:txBody>
      </p:sp>
      <p:sp>
        <p:nvSpPr>
          <p:cNvPr id="99344" name="모서리가 둥근 직사각형 156">
            <a:extLst>
              <a:ext uri="{FF2B5EF4-FFF2-40B4-BE49-F238E27FC236}">
                <a16:creationId xmlns:a16="http://schemas.microsoft.com/office/drawing/2014/main" id="{CFFB474B-877F-CF44-9FA1-5F85312F7F3B}"/>
              </a:ext>
            </a:extLst>
          </p:cNvPr>
          <p:cNvSpPr>
            <a:spLocks noChangeArrowheads="1"/>
          </p:cNvSpPr>
          <p:nvPr/>
        </p:nvSpPr>
        <p:spPr bwMode="auto">
          <a:xfrm>
            <a:off x="3887788" y="2659063"/>
            <a:ext cx="473075" cy="773112"/>
          </a:xfrm>
          <a:prstGeom prst="roundRect">
            <a:avLst>
              <a:gd name="adj" fmla="val 16667"/>
            </a:avLst>
          </a:prstGeom>
          <a:noFill/>
          <a:ln w="28575">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2400">
              <a:latin typeface="Times New Roman" panose="02020603050405020304" pitchFamily="18" charset="0"/>
              <a:ea typeface="굴림" panose="020B0600000101010101" pitchFamily="34" charset="-127"/>
            </a:endParaRPr>
          </a:p>
        </p:txBody>
      </p:sp>
      <p:sp>
        <p:nvSpPr>
          <p:cNvPr id="99345" name="모서리가 둥근 직사각형 157">
            <a:extLst>
              <a:ext uri="{FF2B5EF4-FFF2-40B4-BE49-F238E27FC236}">
                <a16:creationId xmlns:a16="http://schemas.microsoft.com/office/drawing/2014/main" id="{1A492815-1310-C246-9630-6FDB7259A852}"/>
              </a:ext>
            </a:extLst>
          </p:cNvPr>
          <p:cNvSpPr>
            <a:spLocks noChangeArrowheads="1"/>
          </p:cNvSpPr>
          <p:nvPr/>
        </p:nvSpPr>
        <p:spPr bwMode="auto">
          <a:xfrm>
            <a:off x="4056063" y="2630488"/>
            <a:ext cx="749300" cy="331787"/>
          </a:xfrm>
          <a:prstGeom prst="roundRect">
            <a:avLst>
              <a:gd name="adj" fmla="val 16667"/>
            </a:avLst>
          </a:prstGeom>
          <a:noFill/>
          <a:ln w="28575">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2400">
              <a:latin typeface="Times New Roman" panose="02020603050405020304" pitchFamily="18" charset="0"/>
              <a:ea typeface="굴림" panose="020B0600000101010101" pitchFamily="34" charset="-127"/>
            </a:endParaRPr>
          </a:p>
        </p:txBody>
      </p:sp>
      <p:sp>
        <p:nvSpPr>
          <p:cNvPr id="99346" name="모서리가 둥근 직사각형 158">
            <a:extLst>
              <a:ext uri="{FF2B5EF4-FFF2-40B4-BE49-F238E27FC236}">
                <a16:creationId xmlns:a16="http://schemas.microsoft.com/office/drawing/2014/main" id="{1D89CF4E-C007-3B47-9CE2-E0C71EB053A5}"/>
              </a:ext>
            </a:extLst>
          </p:cNvPr>
          <p:cNvSpPr>
            <a:spLocks noChangeArrowheads="1"/>
          </p:cNvSpPr>
          <p:nvPr/>
        </p:nvSpPr>
        <p:spPr bwMode="auto">
          <a:xfrm>
            <a:off x="7353300" y="2649538"/>
            <a:ext cx="349250" cy="773112"/>
          </a:xfrm>
          <a:prstGeom prst="roundRect">
            <a:avLst>
              <a:gd name="adj" fmla="val 16667"/>
            </a:avLst>
          </a:prstGeom>
          <a:noFill/>
          <a:ln w="28575">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2400">
              <a:latin typeface="Times New Roman" panose="02020603050405020304" pitchFamily="18" charset="0"/>
              <a:ea typeface="굴림" panose="020B0600000101010101" pitchFamily="34" charset="-127"/>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6F52AC79-535A-D145-8A2F-6CF579C352EE}"/>
                  </a:ext>
                </a:extLst>
              </p14:cNvPr>
              <p14:cNvContentPartPr/>
              <p14:nvPr/>
            </p14:nvContentPartPr>
            <p14:xfrm>
              <a:off x="1314360" y="1256040"/>
              <a:ext cx="7662240" cy="4353120"/>
            </p14:xfrm>
          </p:contentPart>
        </mc:Choice>
        <mc:Fallback>
          <p:pic>
            <p:nvPicPr>
              <p:cNvPr id="2" name="Ink 1">
                <a:extLst>
                  <a:ext uri="{FF2B5EF4-FFF2-40B4-BE49-F238E27FC236}">
                    <a16:creationId xmlns:a16="http://schemas.microsoft.com/office/drawing/2014/main" id="{6F52AC79-535A-D145-8A2F-6CF579C352EE}"/>
                  </a:ext>
                </a:extLst>
              </p:cNvPr>
              <p:cNvPicPr/>
              <p:nvPr/>
            </p:nvPicPr>
            <p:blipFill>
              <a:blip r:embed="rId4"/>
              <a:stretch>
                <a:fillRect/>
              </a:stretch>
            </p:blipFill>
            <p:spPr>
              <a:xfrm>
                <a:off x="1305000" y="1246680"/>
                <a:ext cx="7680960" cy="4371840"/>
              </a:xfrm>
              <a:prstGeom prst="rect">
                <a:avLst/>
              </a:prstGeom>
            </p:spPr>
          </p:pic>
        </mc:Fallback>
      </mc:AlternateContent>
    </p:spTree>
    <p:extLst>
      <p:ext uri="{BB962C8B-B14F-4D97-AF65-F5344CB8AC3E}">
        <p14:creationId xmlns:p14="http://schemas.microsoft.com/office/powerpoint/2010/main" val="1131245874"/>
      </p:ext>
    </p:extLst>
  </p:cSld>
  <p:clrMapOvr>
    <a:masterClrMapping/>
  </p:clrMapOvr>
  <p:transition spd="slow"/>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바닥글 개체 틀 4">
            <a:extLst>
              <a:ext uri="{FF2B5EF4-FFF2-40B4-BE49-F238E27FC236}">
                <a16:creationId xmlns:a16="http://schemas.microsoft.com/office/drawing/2014/main" id="{24E71A10-4716-CF43-9168-293C63B32FED}"/>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rgbClr val="5E574E"/>
                </a:solidFill>
                <a:latin typeface="Arial" panose="020B0604020202020204" pitchFamily="34" charset="0"/>
                <a:ea typeface="굴림" panose="020B0600000101010101" pitchFamily="34" charset="-127"/>
              </a:rPr>
              <a:t>CS 150 - Fall  2000 - Sequential Logic Implementation - </a:t>
            </a:r>
            <a:fld id="{75ADE180-4D46-2440-8C58-A1E4C1444927}" type="slidenum">
              <a:rPr kumimoji="0" lang="en-US" altLang="ko-KR" sz="1200" smtClean="0">
                <a:solidFill>
                  <a:srgbClr val="5E574E"/>
                </a:solidFill>
                <a:latin typeface="Arial" panose="020B0604020202020204" pitchFamily="34" charset="0"/>
                <a:ea typeface="굴림" panose="020B0600000101010101" pitchFamily="34" charset="-127"/>
              </a:rPr>
              <a:pPr>
                <a:spcBef>
                  <a:spcPct val="50000"/>
                </a:spcBef>
                <a:buClrTx/>
                <a:buFontTx/>
                <a:buNone/>
              </a:pPr>
              <a:t>69</a:t>
            </a:fld>
            <a:endParaRPr kumimoji="0" lang="en-US" altLang="ko-KR" sz="1200">
              <a:solidFill>
                <a:srgbClr val="5E574E"/>
              </a:solidFill>
              <a:latin typeface="Arial" panose="020B0604020202020204" pitchFamily="34" charset="0"/>
              <a:ea typeface="굴림" panose="020B0600000101010101" pitchFamily="34" charset="-127"/>
            </a:endParaRPr>
          </a:p>
        </p:txBody>
      </p:sp>
      <p:sp>
        <p:nvSpPr>
          <p:cNvPr id="101379" name="Rectangle 100">
            <a:extLst>
              <a:ext uri="{FF2B5EF4-FFF2-40B4-BE49-F238E27FC236}">
                <a16:creationId xmlns:a16="http://schemas.microsoft.com/office/drawing/2014/main" id="{31EB247F-D1DC-ED4D-8BE9-D7B06DAF5E66}"/>
              </a:ext>
            </a:extLst>
          </p:cNvPr>
          <p:cNvSpPr>
            <a:spLocks noGrp="1" noChangeArrowheads="1"/>
          </p:cNvSpPr>
          <p:nvPr>
            <p:ph type="title"/>
          </p:nvPr>
        </p:nvSpPr>
        <p:spPr/>
        <p:txBody>
          <a:bodyPr/>
          <a:lstStyle/>
          <a:p>
            <a:r>
              <a:rPr lang="en-US" altLang="ko-KR">
                <a:solidFill>
                  <a:srgbClr val="FF0000"/>
                </a:solidFill>
                <a:ea typeface="굴림" panose="020B0600000101010101" pitchFamily="34" charset="-127"/>
              </a:rPr>
              <a:t>Self-Starting</a:t>
            </a:r>
            <a:r>
              <a:rPr lang="en-US" altLang="ko-KR">
                <a:ea typeface="굴림" panose="020B0600000101010101" pitchFamily="34" charset="-127"/>
              </a:rPr>
              <a:t> Counters (cont’d)</a:t>
            </a:r>
          </a:p>
        </p:txBody>
      </p:sp>
      <p:sp>
        <p:nvSpPr>
          <p:cNvPr id="101380" name="Rectangle 101">
            <a:extLst>
              <a:ext uri="{FF2B5EF4-FFF2-40B4-BE49-F238E27FC236}">
                <a16:creationId xmlns:a16="http://schemas.microsoft.com/office/drawing/2014/main" id="{4000F1E0-A000-FD49-80E8-CD912F7D8B0E}"/>
              </a:ext>
            </a:extLst>
          </p:cNvPr>
          <p:cNvSpPr>
            <a:spLocks noGrp="1" noChangeArrowheads="1"/>
          </p:cNvSpPr>
          <p:nvPr>
            <p:ph type="body" idx="1"/>
          </p:nvPr>
        </p:nvSpPr>
        <p:spPr>
          <a:xfrm>
            <a:off x="463550" y="1411288"/>
            <a:ext cx="8293100" cy="4514850"/>
          </a:xfrm>
        </p:spPr>
        <p:txBody>
          <a:bodyPr/>
          <a:lstStyle/>
          <a:p>
            <a:r>
              <a:rPr lang="en-US" altLang="ko-KR">
                <a:ea typeface="굴림" panose="020B0600000101010101" pitchFamily="34" charset="-127"/>
              </a:rPr>
              <a:t>Re-deriving state transition table from don't care assignment</a:t>
            </a:r>
          </a:p>
        </p:txBody>
      </p:sp>
      <p:grpSp>
        <p:nvGrpSpPr>
          <p:cNvPr id="101381" name="Group 102">
            <a:extLst>
              <a:ext uri="{FF2B5EF4-FFF2-40B4-BE49-F238E27FC236}">
                <a16:creationId xmlns:a16="http://schemas.microsoft.com/office/drawing/2014/main" id="{93C06FED-E562-3B41-932F-6A672D160243}"/>
              </a:ext>
            </a:extLst>
          </p:cNvPr>
          <p:cNvGrpSpPr>
            <a:grpSpLocks/>
          </p:cNvGrpSpPr>
          <p:nvPr/>
        </p:nvGrpSpPr>
        <p:grpSpPr bwMode="auto">
          <a:xfrm>
            <a:off x="592138" y="2233613"/>
            <a:ext cx="2373312" cy="1574800"/>
            <a:chOff x="428" y="2988"/>
            <a:chExt cx="1495" cy="992"/>
          </a:xfrm>
        </p:grpSpPr>
        <p:grpSp>
          <p:nvGrpSpPr>
            <p:cNvPr id="101440" name="Group 103">
              <a:extLst>
                <a:ext uri="{FF2B5EF4-FFF2-40B4-BE49-F238E27FC236}">
                  <a16:creationId xmlns:a16="http://schemas.microsoft.com/office/drawing/2014/main" id="{9D23490B-6873-7544-840F-D8D570780F27}"/>
                </a:ext>
              </a:extLst>
            </p:cNvPr>
            <p:cNvGrpSpPr>
              <a:grpSpLocks/>
            </p:cNvGrpSpPr>
            <p:nvPr/>
          </p:nvGrpSpPr>
          <p:grpSpPr bwMode="auto">
            <a:xfrm>
              <a:off x="541" y="3042"/>
              <a:ext cx="1382" cy="938"/>
              <a:chOff x="2434" y="-10"/>
              <a:chExt cx="1382" cy="938"/>
            </a:xfrm>
          </p:grpSpPr>
          <p:sp>
            <p:nvSpPr>
              <p:cNvPr id="100418" name="Rectangle 104">
                <a:extLst>
                  <a:ext uri="{FF2B5EF4-FFF2-40B4-BE49-F238E27FC236}">
                    <a16:creationId xmlns:a16="http://schemas.microsoft.com/office/drawing/2014/main" id="{6D355077-8093-0241-ABE7-2F12DA0C390C}"/>
                  </a:ext>
                </a:extLst>
              </p:cNvPr>
              <p:cNvSpPr>
                <a:spLocks noChangeArrowheads="1"/>
              </p:cNvSpPr>
              <p:nvPr/>
            </p:nvSpPr>
            <p:spPr bwMode="auto">
              <a:xfrm>
                <a:off x="2710" y="192"/>
                <a:ext cx="520"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800"/>
                  </a:lnSpc>
                  <a:defRPr/>
                </a:pPr>
                <a:r>
                  <a:rPr lang="en-US" altLang="ko-KR" sz="1400">
                    <a:solidFill>
                      <a:srgbClr val="000000"/>
                    </a:solidFill>
                    <a:latin typeface="Tahoma" charset="0"/>
                    <a:ea typeface="굴림" charset="-127"/>
                  </a:rPr>
                  <a:t>0	0</a:t>
                </a:r>
              </a:p>
              <a:p>
                <a:pPr>
                  <a:lnSpc>
                    <a:spcPts val="1800"/>
                  </a:lnSpc>
                  <a:spcBef>
                    <a:spcPts val="1800"/>
                  </a:spcBef>
                  <a:defRPr/>
                </a:pPr>
                <a:r>
                  <a:rPr lang="en-US" altLang="ko-KR" sz="1400">
                    <a:solidFill>
                      <a:srgbClr val="000000"/>
                    </a:solidFill>
                    <a:latin typeface="Tahoma" charset="0"/>
                    <a:ea typeface="굴림" charset="-127"/>
                  </a:rPr>
                  <a:t>1	1</a:t>
                </a:r>
              </a:p>
            </p:txBody>
          </p:sp>
          <p:sp>
            <p:nvSpPr>
              <p:cNvPr id="100419" name="Rectangle 105">
                <a:extLst>
                  <a:ext uri="{FF2B5EF4-FFF2-40B4-BE49-F238E27FC236}">
                    <a16:creationId xmlns:a16="http://schemas.microsoft.com/office/drawing/2014/main" id="{D77783AD-A210-9B4D-9C73-0BC1E428697D}"/>
                  </a:ext>
                </a:extLst>
              </p:cNvPr>
              <p:cNvSpPr>
                <a:spLocks noChangeArrowheads="1"/>
              </p:cNvSpPr>
              <p:nvPr/>
            </p:nvSpPr>
            <p:spPr bwMode="auto">
              <a:xfrm>
                <a:off x="3296" y="192"/>
                <a:ext cx="520"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800"/>
                  </a:lnSpc>
                  <a:defRPr/>
                </a:pPr>
                <a:r>
                  <a:rPr lang="en-US" altLang="ko-KR" sz="1400">
                    <a:solidFill>
                      <a:srgbClr val="000000"/>
                    </a:solidFill>
                    <a:latin typeface="Tahoma" charset="0"/>
                    <a:ea typeface="굴림" charset="-127"/>
                  </a:rPr>
                  <a:t>0	0</a:t>
                </a:r>
              </a:p>
              <a:p>
                <a:pPr>
                  <a:lnSpc>
                    <a:spcPts val="1800"/>
                  </a:lnSpc>
                  <a:spcBef>
                    <a:spcPts val="1800"/>
                  </a:spcBef>
                  <a:defRPr/>
                </a:pPr>
                <a:r>
                  <a:rPr lang="en-US" altLang="ko-KR" sz="1400">
                    <a:solidFill>
                      <a:srgbClr val="000000"/>
                    </a:solidFill>
                    <a:latin typeface="Tahoma" charset="0"/>
                    <a:ea typeface="굴림" charset="-127"/>
                  </a:rPr>
                  <a:t>1	1</a:t>
                </a:r>
              </a:p>
            </p:txBody>
          </p:sp>
          <p:sp>
            <p:nvSpPr>
              <p:cNvPr id="100420" name="Rectangle 106">
                <a:extLst>
                  <a:ext uri="{FF2B5EF4-FFF2-40B4-BE49-F238E27FC236}">
                    <a16:creationId xmlns:a16="http://schemas.microsoft.com/office/drawing/2014/main" id="{7204E84F-F54C-D944-86F3-7720D7C6EC32}"/>
                  </a:ext>
                </a:extLst>
              </p:cNvPr>
              <p:cNvSpPr>
                <a:spLocks noChangeArrowheads="1"/>
              </p:cNvSpPr>
              <p:nvPr/>
            </p:nvSpPr>
            <p:spPr bwMode="auto">
              <a:xfrm>
                <a:off x="3186" y="144"/>
                <a:ext cx="576" cy="57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solidFill>
                    <a:srgbClr val="000000"/>
                  </a:solidFill>
                  <a:latin typeface="Times New Roman" charset="0"/>
                  <a:ea typeface="굴림" charset="-127"/>
                </a:endParaRPr>
              </a:p>
            </p:txBody>
          </p:sp>
          <p:sp>
            <p:nvSpPr>
              <p:cNvPr id="100421" name="Line 107">
                <a:extLst>
                  <a:ext uri="{FF2B5EF4-FFF2-40B4-BE49-F238E27FC236}">
                    <a16:creationId xmlns:a16="http://schemas.microsoft.com/office/drawing/2014/main" id="{06F80C87-B748-B345-9461-6CFE73BFFEA1}"/>
                  </a:ext>
                </a:extLst>
              </p:cNvPr>
              <p:cNvSpPr>
                <a:spLocks noChangeShapeType="1"/>
              </p:cNvSpPr>
              <p:nvPr/>
            </p:nvSpPr>
            <p:spPr bwMode="auto">
              <a:xfrm>
                <a:off x="3468" y="146"/>
                <a:ext cx="0" cy="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00422" name="Line 108">
                <a:extLst>
                  <a:ext uri="{FF2B5EF4-FFF2-40B4-BE49-F238E27FC236}">
                    <a16:creationId xmlns:a16="http://schemas.microsoft.com/office/drawing/2014/main" id="{B938D062-2B1F-F048-B905-B5E2ECAF1CA4}"/>
                  </a:ext>
                </a:extLst>
              </p:cNvPr>
              <p:cNvSpPr>
                <a:spLocks noChangeShapeType="1"/>
              </p:cNvSpPr>
              <p:nvPr/>
            </p:nvSpPr>
            <p:spPr bwMode="auto">
              <a:xfrm flipH="1">
                <a:off x="3180" y="428"/>
                <a:ext cx="5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00423" name="Line 109">
                <a:extLst>
                  <a:ext uri="{FF2B5EF4-FFF2-40B4-BE49-F238E27FC236}">
                    <a16:creationId xmlns:a16="http://schemas.microsoft.com/office/drawing/2014/main" id="{C96D4D03-2CAD-FF49-929F-74A6F38CEBD3}"/>
                  </a:ext>
                </a:extLst>
              </p:cNvPr>
              <p:cNvSpPr>
                <a:spLocks noChangeShapeType="1"/>
              </p:cNvSpPr>
              <p:nvPr/>
            </p:nvSpPr>
            <p:spPr bwMode="auto">
              <a:xfrm>
                <a:off x="3186" y="144"/>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00424" name="Line 110">
                <a:extLst>
                  <a:ext uri="{FF2B5EF4-FFF2-40B4-BE49-F238E27FC236}">
                    <a16:creationId xmlns:a16="http://schemas.microsoft.com/office/drawing/2014/main" id="{456266CF-C252-A344-AE8A-A67B719767E9}"/>
                  </a:ext>
                </a:extLst>
              </p:cNvPr>
              <p:cNvSpPr>
                <a:spLocks noChangeShapeType="1"/>
              </p:cNvSpPr>
              <p:nvPr/>
            </p:nvSpPr>
            <p:spPr bwMode="auto">
              <a:xfrm>
                <a:off x="2892" y="720"/>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00425" name="Line 111">
                <a:extLst>
                  <a:ext uri="{FF2B5EF4-FFF2-40B4-BE49-F238E27FC236}">
                    <a16:creationId xmlns:a16="http://schemas.microsoft.com/office/drawing/2014/main" id="{20E8A2C8-7450-3A45-9B8F-56A089C8A2B6}"/>
                  </a:ext>
                </a:extLst>
              </p:cNvPr>
              <p:cNvSpPr>
                <a:spLocks noChangeShapeType="1"/>
              </p:cNvSpPr>
              <p:nvPr/>
            </p:nvSpPr>
            <p:spPr bwMode="auto">
              <a:xfrm flipH="1">
                <a:off x="2610" y="432"/>
                <a:ext cx="0" cy="2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00426" name="Rectangle 112">
                <a:extLst>
                  <a:ext uri="{FF2B5EF4-FFF2-40B4-BE49-F238E27FC236}">
                    <a16:creationId xmlns:a16="http://schemas.microsoft.com/office/drawing/2014/main" id="{480142C9-CE6C-9F43-815B-0D6F025D0631}"/>
                  </a:ext>
                </a:extLst>
              </p:cNvPr>
              <p:cNvSpPr>
                <a:spLocks noChangeArrowheads="1"/>
              </p:cNvSpPr>
              <p:nvPr/>
            </p:nvSpPr>
            <p:spPr bwMode="auto">
              <a:xfrm>
                <a:off x="2434" y="502"/>
                <a:ext cx="368"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600"/>
                  </a:lnSpc>
                  <a:defRPr/>
                </a:pPr>
                <a:r>
                  <a:rPr lang="en-US" altLang="ko-KR" sz="1600">
                    <a:solidFill>
                      <a:srgbClr val="000000"/>
                    </a:solidFill>
                    <a:latin typeface="Tahoma" charset="0"/>
                    <a:ea typeface="굴림" charset="-127"/>
                  </a:rPr>
                  <a:t>A</a:t>
                </a:r>
              </a:p>
            </p:txBody>
          </p:sp>
          <p:sp>
            <p:nvSpPr>
              <p:cNvPr id="100427" name="Rectangle 113">
                <a:extLst>
                  <a:ext uri="{FF2B5EF4-FFF2-40B4-BE49-F238E27FC236}">
                    <a16:creationId xmlns:a16="http://schemas.microsoft.com/office/drawing/2014/main" id="{CF29994D-6224-F141-9B67-E385CB31F38A}"/>
                  </a:ext>
                </a:extLst>
              </p:cNvPr>
              <p:cNvSpPr>
                <a:spLocks noChangeArrowheads="1"/>
              </p:cNvSpPr>
              <p:nvPr/>
            </p:nvSpPr>
            <p:spPr bwMode="auto">
              <a:xfrm>
                <a:off x="3148" y="720"/>
                <a:ext cx="368"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600"/>
                  </a:lnSpc>
                  <a:defRPr/>
                </a:pPr>
                <a:r>
                  <a:rPr lang="en-US" altLang="ko-KR" sz="1600">
                    <a:solidFill>
                      <a:srgbClr val="000000"/>
                    </a:solidFill>
                    <a:latin typeface="Tahoma" charset="0"/>
                    <a:ea typeface="굴림" charset="-127"/>
                  </a:rPr>
                  <a:t>B</a:t>
                </a:r>
              </a:p>
            </p:txBody>
          </p:sp>
          <p:sp>
            <p:nvSpPr>
              <p:cNvPr id="100428" name="Rectangle 114">
                <a:extLst>
                  <a:ext uri="{FF2B5EF4-FFF2-40B4-BE49-F238E27FC236}">
                    <a16:creationId xmlns:a16="http://schemas.microsoft.com/office/drawing/2014/main" id="{4A897D28-A6E8-BE46-9E88-E949AFFB5A6B}"/>
                  </a:ext>
                </a:extLst>
              </p:cNvPr>
              <p:cNvSpPr>
                <a:spLocks noChangeArrowheads="1"/>
              </p:cNvSpPr>
              <p:nvPr/>
            </p:nvSpPr>
            <p:spPr bwMode="auto">
              <a:xfrm>
                <a:off x="3442" y="-10"/>
                <a:ext cx="368"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600"/>
                  </a:lnSpc>
                  <a:defRPr/>
                </a:pPr>
                <a:r>
                  <a:rPr lang="en-US" altLang="ko-KR" sz="1600">
                    <a:solidFill>
                      <a:srgbClr val="000000"/>
                    </a:solidFill>
                    <a:latin typeface="Tahoma" charset="0"/>
                    <a:ea typeface="굴림" charset="-127"/>
                  </a:rPr>
                  <a:t>C</a:t>
                </a:r>
              </a:p>
            </p:txBody>
          </p:sp>
          <p:sp>
            <p:nvSpPr>
              <p:cNvPr id="100429" name="Rectangle 115">
                <a:extLst>
                  <a:ext uri="{FF2B5EF4-FFF2-40B4-BE49-F238E27FC236}">
                    <a16:creationId xmlns:a16="http://schemas.microsoft.com/office/drawing/2014/main" id="{C1D9B561-5883-A046-B6F6-F1D1EAC9C511}"/>
                  </a:ext>
                </a:extLst>
              </p:cNvPr>
              <p:cNvSpPr>
                <a:spLocks noChangeArrowheads="1"/>
              </p:cNvSpPr>
              <p:nvPr/>
            </p:nvSpPr>
            <p:spPr bwMode="auto">
              <a:xfrm>
                <a:off x="2610" y="144"/>
                <a:ext cx="576" cy="57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solidFill>
                    <a:srgbClr val="000000"/>
                  </a:solidFill>
                  <a:latin typeface="Times New Roman" charset="0"/>
                  <a:ea typeface="굴림" charset="-127"/>
                </a:endParaRPr>
              </a:p>
            </p:txBody>
          </p:sp>
          <p:sp>
            <p:nvSpPr>
              <p:cNvPr id="100430" name="Line 116">
                <a:extLst>
                  <a:ext uri="{FF2B5EF4-FFF2-40B4-BE49-F238E27FC236}">
                    <a16:creationId xmlns:a16="http://schemas.microsoft.com/office/drawing/2014/main" id="{0A485148-DD00-3543-86D6-E686D6C1A370}"/>
                  </a:ext>
                </a:extLst>
              </p:cNvPr>
              <p:cNvSpPr>
                <a:spLocks noChangeShapeType="1"/>
              </p:cNvSpPr>
              <p:nvPr/>
            </p:nvSpPr>
            <p:spPr bwMode="auto">
              <a:xfrm>
                <a:off x="2892" y="146"/>
                <a:ext cx="0" cy="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00431" name="Line 117">
                <a:extLst>
                  <a:ext uri="{FF2B5EF4-FFF2-40B4-BE49-F238E27FC236}">
                    <a16:creationId xmlns:a16="http://schemas.microsoft.com/office/drawing/2014/main" id="{AE57DC1E-D848-924A-AA27-B5D87A19227B}"/>
                  </a:ext>
                </a:extLst>
              </p:cNvPr>
              <p:cNvSpPr>
                <a:spLocks noChangeShapeType="1"/>
              </p:cNvSpPr>
              <p:nvPr/>
            </p:nvSpPr>
            <p:spPr bwMode="auto">
              <a:xfrm flipH="1">
                <a:off x="2604" y="428"/>
                <a:ext cx="5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grpSp>
        <p:sp>
          <p:nvSpPr>
            <p:cNvPr id="100417" name="Text Box 118">
              <a:extLst>
                <a:ext uri="{FF2B5EF4-FFF2-40B4-BE49-F238E27FC236}">
                  <a16:creationId xmlns:a16="http://schemas.microsoft.com/office/drawing/2014/main" id="{5C40A404-8A45-FB45-B300-0CF3AFAC5CC3}"/>
                </a:ext>
              </a:extLst>
            </p:cNvPr>
            <p:cNvSpPr txBox="1">
              <a:spLocks noChangeArrowheads="1"/>
            </p:cNvSpPr>
            <p:nvPr/>
          </p:nvSpPr>
          <p:spPr bwMode="auto">
            <a:xfrm>
              <a:off x="428" y="2988"/>
              <a:ext cx="28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600">
                  <a:solidFill>
                    <a:srgbClr val="000000"/>
                  </a:solidFill>
                  <a:latin typeface="Tahoma" charset="0"/>
                  <a:ea typeface="굴림" charset="-127"/>
                </a:rPr>
                <a:t>C+</a:t>
              </a:r>
            </a:p>
          </p:txBody>
        </p:sp>
      </p:grpSp>
      <p:grpSp>
        <p:nvGrpSpPr>
          <p:cNvPr id="101382" name="Group 119">
            <a:extLst>
              <a:ext uri="{FF2B5EF4-FFF2-40B4-BE49-F238E27FC236}">
                <a16:creationId xmlns:a16="http://schemas.microsoft.com/office/drawing/2014/main" id="{6EA04B23-5E3B-2A41-AADA-F4B9BBCF7501}"/>
              </a:ext>
            </a:extLst>
          </p:cNvPr>
          <p:cNvGrpSpPr>
            <a:grpSpLocks/>
          </p:cNvGrpSpPr>
          <p:nvPr/>
        </p:nvGrpSpPr>
        <p:grpSpPr bwMode="auto">
          <a:xfrm>
            <a:off x="3511550" y="2232025"/>
            <a:ext cx="2373313" cy="1574800"/>
            <a:chOff x="428" y="2988"/>
            <a:chExt cx="1495" cy="992"/>
          </a:xfrm>
        </p:grpSpPr>
        <p:grpSp>
          <p:nvGrpSpPr>
            <p:cNvPr id="101424" name="Group 120">
              <a:extLst>
                <a:ext uri="{FF2B5EF4-FFF2-40B4-BE49-F238E27FC236}">
                  <a16:creationId xmlns:a16="http://schemas.microsoft.com/office/drawing/2014/main" id="{14A71F4B-412B-9D4C-AAB1-06285877916E}"/>
                </a:ext>
              </a:extLst>
            </p:cNvPr>
            <p:cNvGrpSpPr>
              <a:grpSpLocks/>
            </p:cNvGrpSpPr>
            <p:nvPr/>
          </p:nvGrpSpPr>
          <p:grpSpPr bwMode="auto">
            <a:xfrm>
              <a:off x="541" y="3042"/>
              <a:ext cx="1382" cy="938"/>
              <a:chOff x="2434" y="-10"/>
              <a:chExt cx="1382" cy="938"/>
            </a:xfrm>
          </p:grpSpPr>
          <p:sp>
            <p:nvSpPr>
              <p:cNvPr id="100402" name="Rectangle 121">
                <a:extLst>
                  <a:ext uri="{FF2B5EF4-FFF2-40B4-BE49-F238E27FC236}">
                    <a16:creationId xmlns:a16="http://schemas.microsoft.com/office/drawing/2014/main" id="{15F3D2DE-A5F2-8C45-A380-9ECFD9A91F23}"/>
                  </a:ext>
                </a:extLst>
              </p:cNvPr>
              <p:cNvSpPr>
                <a:spLocks noChangeArrowheads="1"/>
              </p:cNvSpPr>
              <p:nvPr/>
            </p:nvSpPr>
            <p:spPr bwMode="auto">
              <a:xfrm>
                <a:off x="2710" y="192"/>
                <a:ext cx="520"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800"/>
                  </a:lnSpc>
                  <a:defRPr/>
                </a:pPr>
                <a:r>
                  <a:rPr lang="en-US" altLang="ko-KR" sz="1400">
                    <a:solidFill>
                      <a:srgbClr val="000000"/>
                    </a:solidFill>
                    <a:latin typeface="Tahoma" charset="0"/>
                    <a:ea typeface="굴림" charset="-127"/>
                  </a:rPr>
                  <a:t>1	1</a:t>
                </a:r>
              </a:p>
              <a:p>
                <a:pPr>
                  <a:lnSpc>
                    <a:spcPts val="1800"/>
                  </a:lnSpc>
                  <a:spcBef>
                    <a:spcPts val="1800"/>
                  </a:spcBef>
                  <a:defRPr/>
                </a:pPr>
                <a:r>
                  <a:rPr lang="en-US" altLang="ko-KR" sz="1400">
                    <a:solidFill>
                      <a:srgbClr val="000000"/>
                    </a:solidFill>
                    <a:latin typeface="Tahoma" charset="0"/>
                    <a:ea typeface="굴림" charset="-127"/>
                  </a:rPr>
                  <a:t>1	0</a:t>
                </a:r>
              </a:p>
            </p:txBody>
          </p:sp>
          <p:sp>
            <p:nvSpPr>
              <p:cNvPr id="100403" name="Rectangle 122">
                <a:extLst>
                  <a:ext uri="{FF2B5EF4-FFF2-40B4-BE49-F238E27FC236}">
                    <a16:creationId xmlns:a16="http://schemas.microsoft.com/office/drawing/2014/main" id="{D28E8E63-D209-7A4E-A9AE-A4B0849F9AAF}"/>
                  </a:ext>
                </a:extLst>
              </p:cNvPr>
              <p:cNvSpPr>
                <a:spLocks noChangeArrowheads="1"/>
              </p:cNvSpPr>
              <p:nvPr/>
            </p:nvSpPr>
            <p:spPr bwMode="auto">
              <a:xfrm>
                <a:off x="3296" y="192"/>
                <a:ext cx="520"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800"/>
                  </a:lnSpc>
                  <a:defRPr/>
                </a:pPr>
                <a:r>
                  <a:rPr lang="en-US" altLang="ko-KR" sz="1400">
                    <a:solidFill>
                      <a:srgbClr val="000000"/>
                    </a:solidFill>
                    <a:latin typeface="Tahoma" charset="0"/>
                    <a:ea typeface="굴림" charset="-127"/>
                  </a:rPr>
                  <a:t>0	1</a:t>
                </a:r>
              </a:p>
              <a:p>
                <a:pPr>
                  <a:lnSpc>
                    <a:spcPts val="1800"/>
                  </a:lnSpc>
                  <a:spcBef>
                    <a:spcPts val="1800"/>
                  </a:spcBef>
                  <a:defRPr/>
                </a:pPr>
                <a:r>
                  <a:rPr lang="en-US" altLang="ko-KR" sz="1400">
                    <a:solidFill>
                      <a:srgbClr val="000000"/>
                    </a:solidFill>
                    <a:latin typeface="Tahoma" charset="0"/>
                    <a:ea typeface="굴림" charset="-127"/>
                  </a:rPr>
                  <a:t>0	1</a:t>
                </a:r>
              </a:p>
            </p:txBody>
          </p:sp>
          <p:sp>
            <p:nvSpPr>
              <p:cNvPr id="100404" name="Rectangle 123">
                <a:extLst>
                  <a:ext uri="{FF2B5EF4-FFF2-40B4-BE49-F238E27FC236}">
                    <a16:creationId xmlns:a16="http://schemas.microsoft.com/office/drawing/2014/main" id="{1542624A-5C3A-F94F-969E-078AD32FA84F}"/>
                  </a:ext>
                </a:extLst>
              </p:cNvPr>
              <p:cNvSpPr>
                <a:spLocks noChangeArrowheads="1"/>
              </p:cNvSpPr>
              <p:nvPr/>
            </p:nvSpPr>
            <p:spPr bwMode="auto">
              <a:xfrm>
                <a:off x="3186" y="144"/>
                <a:ext cx="576" cy="57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solidFill>
                    <a:srgbClr val="000000"/>
                  </a:solidFill>
                  <a:latin typeface="Times New Roman" charset="0"/>
                  <a:ea typeface="굴림" charset="-127"/>
                </a:endParaRPr>
              </a:p>
            </p:txBody>
          </p:sp>
          <p:sp>
            <p:nvSpPr>
              <p:cNvPr id="100405" name="Line 124">
                <a:extLst>
                  <a:ext uri="{FF2B5EF4-FFF2-40B4-BE49-F238E27FC236}">
                    <a16:creationId xmlns:a16="http://schemas.microsoft.com/office/drawing/2014/main" id="{33F5BF28-7E67-4D49-9E93-0F4DF8560A68}"/>
                  </a:ext>
                </a:extLst>
              </p:cNvPr>
              <p:cNvSpPr>
                <a:spLocks noChangeShapeType="1"/>
              </p:cNvSpPr>
              <p:nvPr/>
            </p:nvSpPr>
            <p:spPr bwMode="auto">
              <a:xfrm>
                <a:off x="3468" y="146"/>
                <a:ext cx="0" cy="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00406" name="Line 125">
                <a:extLst>
                  <a:ext uri="{FF2B5EF4-FFF2-40B4-BE49-F238E27FC236}">
                    <a16:creationId xmlns:a16="http://schemas.microsoft.com/office/drawing/2014/main" id="{B573B745-FE34-6E40-B409-B87F3754C2AD}"/>
                  </a:ext>
                </a:extLst>
              </p:cNvPr>
              <p:cNvSpPr>
                <a:spLocks noChangeShapeType="1"/>
              </p:cNvSpPr>
              <p:nvPr/>
            </p:nvSpPr>
            <p:spPr bwMode="auto">
              <a:xfrm flipH="1">
                <a:off x="3180" y="428"/>
                <a:ext cx="5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00407" name="Line 126">
                <a:extLst>
                  <a:ext uri="{FF2B5EF4-FFF2-40B4-BE49-F238E27FC236}">
                    <a16:creationId xmlns:a16="http://schemas.microsoft.com/office/drawing/2014/main" id="{9DE49E23-E5CD-A149-A7F7-BFD864C3655F}"/>
                  </a:ext>
                </a:extLst>
              </p:cNvPr>
              <p:cNvSpPr>
                <a:spLocks noChangeShapeType="1"/>
              </p:cNvSpPr>
              <p:nvPr/>
            </p:nvSpPr>
            <p:spPr bwMode="auto">
              <a:xfrm>
                <a:off x="3186" y="144"/>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00408" name="Line 127">
                <a:extLst>
                  <a:ext uri="{FF2B5EF4-FFF2-40B4-BE49-F238E27FC236}">
                    <a16:creationId xmlns:a16="http://schemas.microsoft.com/office/drawing/2014/main" id="{F516F408-6B0D-AF41-8EA5-7C967A84B4A0}"/>
                  </a:ext>
                </a:extLst>
              </p:cNvPr>
              <p:cNvSpPr>
                <a:spLocks noChangeShapeType="1"/>
              </p:cNvSpPr>
              <p:nvPr/>
            </p:nvSpPr>
            <p:spPr bwMode="auto">
              <a:xfrm>
                <a:off x="2892" y="720"/>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00409" name="Line 128">
                <a:extLst>
                  <a:ext uri="{FF2B5EF4-FFF2-40B4-BE49-F238E27FC236}">
                    <a16:creationId xmlns:a16="http://schemas.microsoft.com/office/drawing/2014/main" id="{8E599595-953D-8C49-8E0F-52AC3266F0CF}"/>
                  </a:ext>
                </a:extLst>
              </p:cNvPr>
              <p:cNvSpPr>
                <a:spLocks noChangeShapeType="1"/>
              </p:cNvSpPr>
              <p:nvPr/>
            </p:nvSpPr>
            <p:spPr bwMode="auto">
              <a:xfrm flipH="1">
                <a:off x="2610" y="432"/>
                <a:ext cx="0" cy="2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00410" name="Rectangle 129">
                <a:extLst>
                  <a:ext uri="{FF2B5EF4-FFF2-40B4-BE49-F238E27FC236}">
                    <a16:creationId xmlns:a16="http://schemas.microsoft.com/office/drawing/2014/main" id="{F9D8DED7-D813-0545-AE27-2B573362B5E5}"/>
                  </a:ext>
                </a:extLst>
              </p:cNvPr>
              <p:cNvSpPr>
                <a:spLocks noChangeArrowheads="1"/>
              </p:cNvSpPr>
              <p:nvPr/>
            </p:nvSpPr>
            <p:spPr bwMode="auto">
              <a:xfrm>
                <a:off x="2434" y="502"/>
                <a:ext cx="368"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600"/>
                  </a:lnSpc>
                  <a:defRPr/>
                </a:pPr>
                <a:r>
                  <a:rPr lang="en-US" altLang="ko-KR" sz="1600">
                    <a:solidFill>
                      <a:srgbClr val="000000"/>
                    </a:solidFill>
                    <a:latin typeface="Tahoma" charset="0"/>
                    <a:ea typeface="굴림" charset="-127"/>
                  </a:rPr>
                  <a:t>A</a:t>
                </a:r>
              </a:p>
            </p:txBody>
          </p:sp>
          <p:sp>
            <p:nvSpPr>
              <p:cNvPr id="100411" name="Rectangle 130">
                <a:extLst>
                  <a:ext uri="{FF2B5EF4-FFF2-40B4-BE49-F238E27FC236}">
                    <a16:creationId xmlns:a16="http://schemas.microsoft.com/office/drawing/2014/main" id="{0B481112-36CE-F34B-8499-D21E905CE641}"/>
                  </a:ext>
                </a:extLst>
              </p:cNvPr>
              <p:cNvSpPr>
                <a:spLocks noChangeArrowheads="1"/>
              </p:cNvSpPr>
              <p:nvPr/>
            </p:nvSpPr>
            <p:spPr bwMode="auto">
              <a:xfrm>
                <a:off x="3148" y="720"/>
                <a:ext cx="368"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600"/>
                  </a:lnSpc>
                  <a:defRPr/>
                </a:pPr>
                <a:r>
                  <a:rPr lang="en-US" altLang="ko-KR" sz="1600">
                    <a:solidFill>
                      <a:srgbClr val="000000"/>
                    </a:solidFill>
                    <a:latin typeface="Tahoma" charset="0"/>
                    <a:ea typeface="굴림" charset="-127"/>
                  </a:rPr>
                  <a:t>B</a:t>
                </a:r>
              </a:p>
            </p:txBody>
          </p:sp>
          <p:sp>
            <p:nvSpPr>
              <p:cNvPr id="100412" name="Rectangle 131">
                <a:extLst>
                  <a:ext uri="{FF2B5EF4-FFF2-40B4-BE49-F238E27FC236}">
                    <a16:creationId xmlns:a16="http://schemas.microsoft.com/office/drawing/2014/main" id="{83147849-8D15-BD4A-BD3F-98FDCD0A6C29}"/>
                  </a:ext>
                </a:extLst>
              </p:cNvPr>
              <p:cNvSpPr>
                <a:spLocks noChangeArrowheads="1"/>
              </p:cNvSpPr>
              <p:nvPr/>
            </p:nvSpPr>
            <p:spPr bwMode="auto">
              <a:xfrm>
                <a:off x="3442" y="-10"/>
                <a:ext cx="368"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600"/>
                  </a:lnSpc>
                  <a:defRPr/>
                </a:pPr>
                <a:r>
                  <a:rPr lang="en-US" altLang="ko-KR" sz="1600">
                    <a:solidFill>
                      <a:srgbClr val="000000"/>
                    </a:solidFill>
                    <a:latin typeface="Tahoma" charset="0"/>
                    <a:ea typeface="굴림" charset="-127"/>
                  </a:rPr>
                  <a:t>C</a:t>
                </a:r>
              </a:p>
            </p:txBody>
          </p:sp>
          <p:sp>
            <p:nvSpPr>
              <p:cNvPr id="100413" name="Rectangle 132">
                <a:extLst>
                  <a:ext uri="{FF2B5EF4-FFF2-40B4-BE49-F238E27FC236}">
                    <a16:creationId xmlns:a16="http://schemas.microsoft.com/office/drawing/2014/main" id="{6FC18B25-209F-3241-9B66-0052FBA0810C}"/>
                  </a:ext>
                </a:extLst>
              </p:cNvPr>
              <p:cNvSpPr>
                <a:spLocks noChangeArrowheads="1"/>
              </p:cNvSpPr>
              <p:nvPr/>
            </p:nvSpPr>
            <p:spPr bwMode="auto">
              <a:xfrm>
                <a:off x="2610" y="144"/>
                <a:ext cx="576" cy="57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solidFill>
                    <a:srgbClr val="000000"/>
                  </a:solidFill>
                  <a:latin typeface="Times New Roman" charset="0"/>
                  <a:ea typeface="굴림" charset="-127"/>
                </a:endParaRPr>
              </a:p>
            </p:txBody>
          </p:sp>
          <p:sp>
            <p:nvSpPr>
              <p:cNvPr id="100414" name="Line 133">
                <a:extLst>
                  <a:ext uri="{FF2B5EF4-FFF2-40B4-BE49-F238E27FC236}">
                    <a16:creationId xmlns:a16="http://schemas.microsoft.com/office/drawing/2014/main" id="{83660044-699D-B44F-97DB-2D18268AF87D}"/>
                  </a:ext>
                </a:extLst>
              </p:cNvPr>
              <p:cNvSpPr>
                <a:spLocks noChangeShapeType="1"/>
              </p:cNvSpPr>
              <p:nvPr/>
            </p:nvSpPr>
            <p:spPr bwMode="auto">
              <a:xfrm>
                <a:off x="2892" y="146"/>
                <a:ext cx="0" cy="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00415" name="Line 134">
                <a:extLst>
                  <a:ext uri="{FF2B5EF4-FFF2-40B4-BE49-F238E27FC236}">
                    <a16:creationId xmlns:a16="http://schemas.microsoft.com/office/drawing/2014/main" id="{AECAA3BE-E539-F041-B5A9-4E02A976148E}"/>
                  </a:ext>
                </a:extLst>
              </p:cNvPr>
              <p:cNvSpPr>
                <a:spLocks noChangeShapeType="1"/>
              </p:cNvSpPr>
              <p:nvPr/>
            </p:nvSpPr>
            <p:spPr bwMode="auto">
              <a:xfrm flipH="1">
                <a:off x="2604" y="428"/>
                <a:ext cx="5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grpSp>
        <p:sp>
          <p:nvSpPr>
            <p:cNvPr id="100401" name="Text Box 135">
              <a:extLst>
                <a:ext uri="{FF2B5EF4-FFF2-40B4-BE49-F238E27FC236}">
                  <a16:creationId xmlns:a16="http://schemas.microsoft.com/office/drawing/2014/main" id="{D7537FA4-5BEB-AB44-B2DC-A42DA312B76D}"/>
                </a:ext>
              </a:extLst>
            </p:cNvPr>
            <p:cNvSpPr txBox="1">
              <a:spLocks noChangeArrowheads="1"/>
            </p:cNvSpPr>
            <p:nvPr/>
          </p:nvSpPr>
          <p:spPr bwMode="auto">
            <a:xfrm>
              <a:off x="428" y="2988"/>
              <a:ext cx="28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600">
                  <a:solidFill>
                    <a:srgbClr val="000000"/>
                  </a:solidFill>
                  <a:latin typeface="Tahoma" charset="0"/>
                  <a:ea typeface="굴림" charset="-127"/>
                </a:rPr>
                <a:t>B+</a:t>
              </a:r>
            </a:p>
          </p:txBody>
        </p:sp>
      </p:grpSp>
      <p:grpSp>
        <p:nvGrpSpPr>
          <p:cNvPr id="101383" name="Group 136">
            <a:extLst>
              <a:ext uri="{FF2B5EF4-FFF2-40B4-BE49-F238E27FC236}">
                <a16:creationId xmlns:a16="http://schemas.microsoft.com/office/drawing/2014/main" id="{F421C3DC-2800-BC4E-957B-00CA72053C25}"/>
              </a:ext>
            </a:extLst>
          </p:cNvPr>
          <p:cNvGrpSpPr>
            <a:grpSpLocks/>
          </p:cNvGrpSpPr>
          <p:nvPr/>
        </p:nvGrpSpPr>
        <p:grpSpPr bwMode="auto">
          <a:xfrm>
            <a:off x="6430963" y="2232025"/>
            <a:ext cx="2373312" cy="1574800"/>
            <a:chOff x="428" y="2988"/>
            <a:chExt cx="1495" cy="992"/>
          </a:xfrm>
        </p:grpSpPr>
        <p:grpSp>
          <p:nvGrpSpPr>
            <p:cNvPr id="101408" name="Group 137">
              <a:extLst>
                <a:ext uri="{FF2B5EF4-FFF2-40B4-BE49-F238E27FC236}">
                  <a16:creationId xmlns:a16="http://schemas.microsoft.com/office/drawing/2014/main" id="{7944B84B-658D-C747-9719-31329BB13521}"/>
                </a:ext>
              </a:extLst>
            </p:cNvPr>
            <p:cNvGrpSpPr>
              <a:grpSpLocks/>
            </p:cNvGrpSpPr>
            <p:nvPr/>
          </p:nvGrpSpPr>
          <p:grpSpPr bwMode="auto">
            <a:xfrm>
              <a:off x="541" y="3042"/>
              <a:ext cx="1382" cy="938"/>
              <a:chOff x="2434" y="-10"/>
              <a:chExt cx="1382" cy="938"/>
            </a:xfrm>
          </p:grpSpPr>
          <p:sp>
            <p:nvSpPr>
              <p:cNvPr id="100386" name="Rectangle 138">
                <a:extLst>
                  <a:ext uri="{FF2B5EF4-FFF2-40B4-BE49-F238E27FC236}">
                    <a16:creationId xmlns:a16="http://schemas.microsoft.com/office/drawing/2014/main" id="{BAEAB8D8-A516-BC40-83A8-347F99F15A69}"/>
                  </a:ext>
                </a:extLst>
              </p:cNvPr>
              <p:cNvSpPr>
                <a:spLocks noChangeArrowheads="1"/>
              </p:cNvSpPr>
              <p:nvPr/>
            </p:nvSpPr>
            <p:spPr bwMode="auto">
              <a:xfrm>
                <a:off x="2710" y="192"/>
                <a:ext cx="520"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800"/>
                  </a:lnSpc>
                  <a:defRPr/>
                </a:pPr>
                <a:r>
                  <a:rPr lang="en-US" altLang="ko-KR" sz="1400">
                    <a:solidFill>
                      <a:srgbClr val="000000"/>
                    </a:solidFill>
                    <a:latin typeface="Tahoma" charset="0"/>
                    <a:ea typeface="굴림" charset="-127"/>
                  </a:rPr>
                  <a:t>0	1</a:t>
                </a:r>
              </a:p>
              <a:p>
                <a:pPr>
                  <a:lnSpc>
                    <a:spcPts val="1800"/>
                  </a:lnSpc>
                  <a:spcBef>
                    <a:spcPts val="1800"/>
                  </a:spcBef>
                  <a:defRPr/>
                </a:pPr>
                <a:r>
                  <a:rPr lang="en-US" altLang="ko-KR" sz="1400">
                    <a:solidFill>
                      <a:srgbClr val="000000"/>
                    </a:solidFill>
                    <a:latin typeface="Tahoma" charset="0"/>
                    <a:ea typeface="굴림" charset="-127"/>
                  </a:rPr>
                  <a:t>0	1</a:t>
                </a:r>
              </a:p>
            </p:txBody>
          </p:sp>
          <p:sp>
            <p:nvSpPr>
              <p:cNvPr id="100387" name="Rectangle 139">
                <a:extLst>
                  <a:ext uri="{FF2B5EF4-FFF2-40B4-BE49-F238E27FC236}">
                    <a16:creationId xmlns:a16="http://schemas.microsoft.com/office/drawing/2014/main" id="{FEBCB8A7-AE46-584A-884B-632BA43195D8}"/>
                  </a:ext>
                </a:extLst>
              </p:cNvPr>
              <p:cNvSpPr>
                <a:spLocks noChangeArrowheads="1"/>
              </p:cNvSpPr>
              <p:nvPr/>
            </p:nvSpPr>
            <p:spPr bwMode="auto">
              <a:xfrm>
                <a:off x="3296" y="192"/>
                <a:ext cx="520"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800"/>
                  </a:lnSpc>
                  <a:defRPr/>
                </a:pPr>
                <a:r>
                  <a:rPr lang="en-US" altLang="ko-KR" sz="1400">
                    <a:solidFill>
                      <a:srgbClr val="000000"/>
                    </a:solidFill>
                    <a:latin typeface="Tahoma" charset="0"/>
                    <a:ea typeface="굴림" charset="-127"/>
                  </a:rPr>
                  <a:t>0	0</a:t>
                </a:r>
              </a:p>
              <a:p>
                <a:pPr>
                  <a:lnSpc>
                    <a:spcPts val="1800"/>
                  </a:lnSpc>
                  <a:spcBef>
                    <a:spcPts val="1800"/>
                  </a:spcBef>
                  <a:defRPr/>
                </a:pPr>
                <a:r>
                  <a:rPr lang="en-US" altLang="ko-KR" sz="1400">
                    <a:solidFill>
                      <a:srgbClr val="000000"/>
                    </a:solidFill>
                    <a:latin typeface="Tahoma" charset="0"/>
                    <a:ea typeface="굴림" charset="-127"/>
                  </a:rPr>
                  <a:t>0	0</a:t>
                </a:r>
              </a:p>
            </p:txBody>
          </p:sp>
          <p:sp>
            <p:nvSpPr>
              <p:cNvPr id="100388" name="Rectangle 140">
                <a:extLst>
                  <a:ext uri="{FF2B5EF4-FFF2-40B4-BE49-F238E27FC236}">
                    <a16:creationId xmlns:a16="http://schemas.microsoft.com/office/drawing/2014/main" id="{7C55E593-2E2B-6E4A-8F60-93EE5CD70DA1}"/>
                  </a:ext>
                </a:extLst>
              </p:cNvPr>
              <p:cNvSpPr>
                <a:spLocks noChangeArrowheads="1"/>
              </p:cNvSpPr>
              <p:nvPr/>
            </p:nvSpPr>
            <p:spPr bwMode="auto">
              <a:xfrm>
                <a:off x="3186" y="144"/>
                <a:ext cx="576" cy="57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solidFill>
                    <a:srgbClr val="000000"/>
                  </a:solidFill>
                  <a:latin typeface="Times New Roman" charset="0"/>
                  <a:ea typeface="굴림" charset="-127"/>
                </a:endParaRPr>
              </a:p>
            </p:txBody>
          </p:sp>
          <p:sp>
            <p:nvSpPr>
              <p:cNvPr id="100389" name="Line 141">
                <a:extLst>
                  <a:ext uri="{FF2B5EF4-FFF2-40B4-BE49-F238E27FC236}">
                    <a16:creationId xmlns:a16="http://schemas.microsoft.com/office/drawing/2014/main" id="{1F50C348-DDEA-5441-A7F1-66CC76C8E71C}"/>
                  </a:ext>
                </a:extLst>
              </p:cNvPr>
              <p:cNvSpPr>
                <a:spLocks noChangeShapeType="1"/>
              </p:cNvSpPr>
              <p:nvPr/>
            </p:nvSpPr>
            <p:spPr bwMode="auto">
              <a:xfrm>
                <a:off x="3468" y="146"/>
                <a:ext cx="0" cy="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00390" name="Line 142">
                <a:extLst>
                  <a:ext uri="{FF2B5EF4-FFF2-40B4-BE49-F238E27FC236}">
                    <a16:creationId xmlns:a16="http://schemas.microsoft.com/office/drawing/2014/main" id="{05ADB60E-E268-FC40-829F-1AF77C043E50}"/>
                  </a:ext>
                </a:extLst>
              </p:cNvPr>
              <p:cNvSpPr>
                <a:spLocks noChangeShapeType="1"/>
              </p:cNvSpPr>
              <p:nvPr/>
            </p:nvSpPr>
            <p:spPr bwMode="auto">
              <a:xfrm flipH="1">
                <a:off x="3180" y="428"/>
                <a:ext cx="5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00391" name="Line 143">
                <a:extLst>
                  <a:ext uri="{FF2B5EF4-FFF2-40B4-BE49-F238E27FC236}">
                    <a16:creationId xmlns:a16="http://schemas.microsoft.com/office/drawing/2014/main" id="{5EEB4F28-5564-9745-B75C-563297FA88EA}"/>
                  </a:ext>
                </a:extLst>
              </p:cNvPr>
              <p:cNvSpPr>
                <a:spLocks noChangeShapeType="1"/>
              </p:cNvSpPr>
              <p:nvPr/>
            </p:nvSpPr>
            <p:spPr bwMode="auto">
              <a:xfrm>
                <a:off x="3186" y="144"/>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00392" name="Line 144">
                <a:extLst>
                  <a:ext uri="{FF2B5EF4-FFF2-40B4-BE49-F238E27FC236}">
                    <a16:creationId xmlns:a16="http://schemas.microsoft.com/office/drawing/2014/main" id="{6AEED03C-9E71-BB4D-AD41-83F8983DA610}"/>
                  </a:ext>
                </a:extLst>
              </p:cNvPr>
              <p:cNvSpPr>
                <a:spLocks noChangeShapeType="1"/>
              </p:cNvSpPr>
              <p:nvPr/>
            </p:nvSpPr>
            <p:spPr bwMode="auto">
              <a:xfrm>
                <a:off x="2892" y="720"/>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00393" name="Line 145">
                <a:extLst>
                  <a:ext uri="{FF2B5EF4-FFF2-40B4-BE49-F238E27FC236}">
                    <a16:creationId xmlns:a16="http://schemas.microsoft.com/office/drawing/2014/main" id="{D193655A-D9C8-3F4C-B97D-FC7D59763E7B}"/>
                  </a:ext>
                </a:extLst>
              </p:cNvPr>
              <p:cNvSpPr>
                <a:spLocks noChangeShapeType="1"/>
              </p:cNvSpPr>
              <p:nvPr/>
            </p:nvSpPr>
            <p:spPr bwMode="auto">
              <a:xfrm flipH="1">
                <a:off x="2610" y="432"/>
                <a:ext cx="0" cy="28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00394" name="Rectangle 146">
                <a:extLst>
                  <a:ext uri="{FF2B5EF4-FFF2-40B4-BE49-F238E27FC236}">
                    <a16:creationId xmlns:a16="http://schemas.microsoft.com/office/drawing/2014/main" id="{9B68092D-60C7-DC4F-B70D-2EC7CF8A721D}"/>
                  </a:ext>
                </a:extLst>
              </p:cNvPr>
              <p:cNvSpPr>
                <a:spLocks noChangeArrowheads="1"/>
              </p:cNvSpPr>
              <p:nvPr/>
            </p:nvSpPr>
            <p:spPr bwMode="auto">
              <a:xfrm>
                <a:off x="2434" y="502"/>
                <a:ext cx="368"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600"/>
                  </a:lnSpc>
                  <a:defRPr/>
                </a:pPr>
                <a:r>
                  <a:rPr lang="en-US" altLang="ko-KR" sz="1600">
                    <a:solidFill>
                      <a:srgbClr val="000000"/>
                    </a:solidFill>
                    <a:latin typeface="Tahoma" charset="0"/>
                    <a:ea typeface="굴림" charset="-127"/>
                  </a:rPr>
                  <a:t>A</a:t>
                </a:r>
              </a:p>
            </p:txBody>
          </p:sp>
          <p:sp>
            <p:nvSpPr>
              <p:cNvPr id="100395" name="Rectangle 147">
                <a:extLst>
                  <a:ext uri="{FF2B5EF4-FFF2-40B4-BE49-F238E27FC236}">
                    <a16:creationId xmlns:a16="http://schemas.microsoft.com/office/drawing/2014/main" id="{89A5B085-DACC-B941-AB6D-1B9CA51794B9}"/>
                  </a:ext>
                </a:extLst>
              </p:cNvPr>
              <p:cNvSpPr>
                <a:spLocks noChangeArrowheads="1"/>
              </p:cNvSpPr>
              <p:nvPr/>
            </p:nvSpPr>
            <p:spPr bwMode="auto">
              <a:xfrm>
                <a:off x="3148" y="720"/>
                <a:ext cx="368"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600"/>
                  </a:lnSpc>
                  <a:defRPr/>
                </a:pPr>
                <a:r>
                  <a:rPr lang="en-US" altLang="ko-KR" sz="1600">
                    <a:solidFill>
                      <a:srgbClr val="000000"/>
                    </a:solidFill>
                    <a:latin typeface="Tahoma" charset="0"/>
                    <a:ea typeface="굴림" charset="-127"/>
                  </a:rPr>
                  <a:t>B</a:t>
                </a:r>
              </a:p>
            </p:txBody>
          </p:sp>
          <p:sp>
            <p:nvSpPr>
              <p:cNvPr id="100396" name="Rectangle 148">
                <a:extLst>
                  <a:ext uri="{FF2B5EF4-FFF2-40B4-BE49-F238E27FC236}">
                    <a16:creationId xmlns:a16="http://schemas.microsoft.com/office/drawing/2014/main" id="{B5D6F483-0DF0-BD46-B1C9-D5A34D0AC3AB}"/>
                  </a:ext>
                </a:extLst>
              </p:cNvPr>
              <p:cNvSpPr>
                <a:spLocks noChangeArrowheads="1"/>
              </p:cNvSpPr>
              <p:nvPr/>
            </p:nvSpPr>
            <p:spPr bwMode="auto">
              <a:xfrm>
                <a:off x="3442" y="-10"/>
                <a:ext cx="368"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600"/>
                  </a:lnSpc>
                  <a:defRPr/>
                </a:pPr>
                <a:r>
                  <a:rPr lang="en-US" altLang="ko-KR" sz="1600">
                    <a:solidFill>
                      <a:srgbClr val="000000"/>
                    </a:solidFill>
                    <a:latin typeface="Tahoma" charset="0"/>
                    <a:ea typeface="굴림" charset="-127"/>
                  </a:rPr>
                  <a:t>C</a:t>
                </a:r>
              </a:p>
            </p:txBody>
          </p:sp>
          <p:sp>
            <p:nvSpPr>
              <p:cNvPr id="100397" name="Rectangle 149">
                <a:extLst>
                  <a:ext uri="{FF2B5EF4-FFF2-40B4-BE49-F238E27FC236}">
                    <a16:creationId xmlns:a16="http://schemas.microsoft.com/office/drawing/2014/main" id="{92E8F8EB-BAD2-004D-A038-FF6A9F6CC316}"/>
                  </a:ext>
                </a:extLst>
              </p:cNvPr>
              <p:cNvSpPr>
                <a:spLocks noChangeArrowheads="1"/>
              </p:cNvSpPr>
              <p:nvPr/>
            </p:nvSpPr>
            <p:spPr bwMode="auto">
              <a:xfrm>
                <a:off x="2610" y="144"/>
                <a:ext cx="576" cy="57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solidFill>
                    <a:srgbClr val="000000"/>
                  </a:solidFill>
                  <a:latin typeface="Times New Roman" charset="0"/>
                  <a:ea typeface="굴림" charset="-127"/>
                </a:endParaRPr>
              </a:p>
            </p:txBody>
          </p:sp>
          <p:sp>
            <p:nvSpPr>
              <p:cNvPr id="100398" name="Line 150">
                <a:extLst>
                  <a:ext uri="{FF2B5EF4-FFF2-40B4-BE49-F238E27FC236}">
                    <a16:creationId xmlns:a16="http://schemas.microsoft.com/office/drawing/2014/main" id="{5E62B34F-8405-AE47-A41F-FE5D41D011F3}"/>
                  </a:ext>
                </a:extLst>
              </p:cNvPr>
              <p:cNvSpPr>
                <a:spLocks noChangeShapeType="1"/>
              </p:cNvSpPr>
              <p:nvPr/>
            </p:nvSpPr>
            <p:spPr bwMode="auto">
              <a:xfrm>
                <a:off x="2892" y="146"/>
                <a:ext cx="0" cy="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00399" name="Line 151">
                <a:extLst>
                  <a:ext uri="{FF2B5EF4-FFF2-40B4-BE49-F238E27FC236}">
                    <a16:creationId xmlns:a16="http://schemas.microsoft.com/office/drawing/2014/main" id="{B2B46EB1-517D-4140-9B9B-411ADE2F3348}"/>
                  </a:ext>
                </a:extLst>
              </p:cNvPr>
              <p:cNvSpPr>
                <a:spLocks noChangeShapeType="1"/>
              </p:cNvSpPr>
              <p:nvPr/>
            </p:nvSpPr>
            <p:spPr bwMode="auto">
              <a:xfrm flipH="1">
                <a:off x="2604" y="428"/>
                <a:ext cx="5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grpSp>
        <p:sp>
          <p:nvSpPr>
            <p:cNvPr id="100385" name="Text Box 152">
              <a:extLst>
                <a:ext uri="{FF2B5EF4-FFF2-40B4-BE49-F238E27FC236}">
                  <a16:creationId xmlns:a16="http://schemas.microsoft.com/office/drawing/2014/main" id="{D30F8B01-9521-5645-9E11-CB5AE69F5A85}"/>
                </a:ext>
              </a:extLst>
            </p:cNvPr>
            <p:cNvSpPr txBox="1">
              <a:spLocks noChangeArrowheads="1"/>
            </p:cNvSpPr>
            <p:nvPr/>
          </p:nvSpPr>
          <p:spPr bwMode="auto">
            <a:xfrm>
              <a:off x="428" y="2988"/>
              <a:ext cx="28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600">
                  <a:solidFill>
                    <a:srgbClr val="000000"/>
                  </a:solidFill>
                  <a:latin typeface="Tahoma" charset="0"/>
                  <a:ea typeface="굴림" charset="-127"/>
                </a:rPr>
                <a:t>A+</a:t>
              </a:r>
            </a:p>
          </p:txBody>
        </p:sp>
      </p:grpSp>
      <p:grpSp>
        <p:nvGrpSpPr>
          <p:cNvPr id="37017" name="Group 153">
            <a:extLst>
              <a:ext uri="{FF2B5EF4-FFF2-40B4-BE49-F238E27FC236}">
                <a16:creationId xmlns:a16="http://schemas.microsoft.com/office/drawing/2014/main" id="{D4174C38-4925-644B-BBB8-15EDAB60BDCB}"/>
              </a:ext>
            </a:extLst>
          </p:cNvPr>
          <p:cNvGrpSpPr>
            <a:grpSpLocks/>
          </p:cNvGrpSpPr>
          <p:nvPr/>
        </p:nvGrpSpPr>
        <p:grpSpPr bwMode="auto">
          <a:xfrm>
            <a:off x="1104900" y="4095750"/>
            <a:ext cx="2805113" cy="2201863"/>
            <a:chOff x="3386" y="2538"/>
            <a:chExt cx="1767" cy="1387"/>
          </a:xfrm>
        </p:grpSpPr>
        <p:sp>
          <p:nvSpPr>
            <p:cNvPr id="100381" name="Rectangle 154">
              <a:extLst>
                <a:ext uri="{FF2B5EF4-FFF2-40B4-BE49-F238E27FC236}">
                  <a16:creationId xmlns:a16="http://schemas.microsoft.com/office/drawing/2014/main" id="{EE90139F-62F0-C543-8493-7EE84440B26A}"/>
                </a:ext>
              </a:extLst>
            </p:cNvPr>
            <p:cNvSpPr>
              <a:spLocks noChangeArrowheads="1"/>
            </p:cNvSpPr>
            <p:nvPr/>
          </p:nvSpPr>
          <p:spPr bwMode="auto">
            <a:xfrm>
              <a:off x="3449" y="2570"/>
              <a:ext cx="1704" cy="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 pos="1828800" algn="l"/>
                  <a:tab pos="2286000" algn="l"/>
                  <a:tab pos="2743200" algn="l"/>
                  <a:tab pos="3200400" algn="l"/>
                  <a:tab pos="3657600" algn="l"/>
                </a:tabLst>
                <a:defRPr>
                  <a:solidFill>
                    <a:schemeClr val="tx1"/>
                  </a:solidFill>
                  <a:latin typeface="Arial" charset="0"/>
                </a:defRPr>
              </a:lvl1pPr>
              <a:lvl2pPr marL="742950" indent="-285750">
                <a:tabLst>
                  <a:tab pos="457200" algn="l"/>
                  <a:tab pos="914400" algn="l"/>
                  <a:tab pos="1371600" algn="l"/>
                  <a:tab pos="1828800" algn="l"/>
                  <a:tab pos="2286000" algn="l"/>
                  <a:tab pos="2743200" algn="l"/>
                  <a:tab pos="3200400" algn="l"/>
                  <a:tab pos="3657600" algn="l"/>
                </a:tabLst>
                <a:defRPr>
                  <a:solidFill>
                    <a:schemeClr val="tx1"/>
                  </a:solidFill>
                  <a:latin typeface="Arial" charset="0"/>
                </a:defRPr>
              </a:lvl2pPr>
              <a:lvl3pPr marL="1143000" indent="-228600">
                <a:tabLst>
                  <a:tab pos="457200" algn="l"/>
                  <a:tab pos="914400" algn="l"/>
                  <a:tab pos="1371600" algn="l"/>
                  <a:tab pos="1828800" algn="l"/>
                  <a:tab pos="2286000" algn="l"/>
                  <a:tab pos="2743200" algn="l"/>
                  <a:tab pos="3200400" algn="l"/>
                  <a:tab pos="3657600" algn="l"/>
                </a:tabLst>
                <a:defRPr>
                  <a:solidFill>
                    <a:schemeClr val="tx1"/>
                  </a:solidFill>
                  <a:latin typeface="Arial" charset="0"/>
                </a:defRPr>
              </a:lvl3pPr>
              <a:lvl4pPr marL="1600200" indent="-228600">
                <a:tabLst>
                  <a:tab pos="457200" algn="l"/>
                  <a:tab pos="914400" algn="l"/>
                  <a:tab pos="1371600" algn="l"/>
                  <a:tab pos="1828800" algn="l"/>
                  <a:tab pos="2286000" algn="l"/>
                  <a:tab pos="2743200" algn="l"/>
                  <a:tab pos="3200400" algn="l"/>
                  <a:tab pos="3657600" algn="l"/>
                </a:tabLst>
                <a:defRPr>
                  <a:solidFill>
                    <a:schemeClr val="tx1"/>
                  </a:solidFill>
                  <a:latin typeface="Arial" charset="0"/>
                </a:defRPr>
              </a:lvl4pPr>
              <a:lvl5pPr marL="2057400" indent="-228600">
                <a:tabLst>
                  <a:tab pos="457200" algn="l"/>
                  <a:tab pos="914400" algn="l"/>
                  <a:tab pos="1371600" algn="l"/>
                  <a:tab pos="1828800" algn="l"/>
                  <a:tab pos="2286000" algn="l"/>
                  <a:tab pos="2743200" algn="l"/>
                  <a:tab pos="3200400" algn="l"/>
                  <a:tab pos="3657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Lst>
                <a:defRPr>
                  <a:solidFill>
                    <a:schemeClr val="tx1"/>
                  </a:solidFill>
                  <a:latin typeface="Arial" charset="0"/>
                </a:defRPr>
              </a:lvl9pPr>
            </a:lstStyle>
            <a:p>
              <a:pPr>
                <a:lnSpc>
                  <a:spcPts val="1600"/>
                </a:lnSpc>
                <a:defRPr/>
              </a:pPr>
              <a:r>
                <a:rPr lang="en-US" altLang="ko-KR" sz="1600">
                  <a:solidFill>
                    <a:srgbClr val="000000"/>
                  </a:solidFill>
                  <a:latin typeface="Tahoma" charset="0"/>
                  <a:ea typeface="굴림" charset="-127"/>
                </a:rPr>
                <a:t>Present State	Next State		</a:t>
              </a:r>
            </a:p>
            <a:p>
              <a:pPr>
                <a:lnSpc>
                  <a:spcPts val="1600"/>
                </a:lnSpc>
                <a:defRPr/>
              </a:pPr>
              <a:r>
                <a:rPr lang="en-US" altLang="ko-KR" sz="1600">
                  <a:solidFill>
                    <a:srgbClr val="000000"/>
                  </a:solidFill>
                  <a:latin typeface="Tahoma" charset="0"/>
                  <a:ea typeface="굴림" charset="-127"/>
                </a:rPr>
                <a:t>C	B	A	C+	B+	A+	</a:t>
              </a:r>
            </a:p>
            <a:p>
              <a:pPr>
                <a:lnSpc>
                  <a:spcPts val="1600"/>
                </a:lnSpc>
                <a:defRPr/>
              </a:pPr>
              <a:r>
                <a:rPr lang="en-US" altLang="ko-KR" sz="1600">
                  <a:solidFill>
                    <a:srgbClr val="000000"/>
                  </a:solidFill>
                  <a:latin typeface="Tahoma" charset="0"/>
                  <a:ea typeface="굴림" charset="-127"/>
                </a:rPr>
                <a:t>0	0	0	0	1	0	</a:t>
              </a:r>
            </a:p>
            <a:p>
              <a:pPr>
                <a:lnSpc>
                  <a:spcPts val="1600"/>
                </a:lnSpc>
                <a:defRPr/>
              </a:pPr>
              <a:r>
                <a:rPr lang="en-US" altLang="ko-KR" sz="1600">
                  <a:solidFill>
                    <a:srgbClr val="000000"/>
                  </a:solidFill>
                  <a:latin typeface="Tahoma" charset="0"/>
                  <a:ea typeface="굴림" charset="-127"/>
                </a:rPr>
                <a:t>0	0	1	1	1	0	</a:t>
              </a:r>
            </a:p>
            <a:p>
              <a:pPr>
                <a:lnSpc>
                  <a:spcPts val="1600"/>
                </a:lnSpc>
                <a:defRPr/>
              </a:pPr>
              <a:r>
                <a:rPr lang="en-US" altLang="ko-KR" sz="1600">
                  <a:solidFill>
                    <a:srgbClr val="000000"/>
                  </a:solidFill>
                  <a:latin typeface="Tahoma" charset="0"/>
                  <a:ea typeface="굴림" charset="-127"/>
                </a:rPr>
                <a:t>0	1	0	0	1	1	</a:t>
              </a:r>
            </a:p>
            <a:p>
              <a:pPr>
                <a:lnSpc>
                  <a:spcPts val="1600"/>
                </a:lnSpc>
                <a:defRPr/>
              </a:pPr>
              <a:r>
                <a:rPr lang="en-US" altLang="ko-KR" sz="1600">
                  <a:solidFill>
                    <a:srgbClr val="000000"/>
                  </a:solidFill>
                  <a:latin typeface="Tahoma" charset="0"/>
                  <a:ea typeface="굴림" charset="-127"/>
                </a:rPr>
                <a:t>0	1	1	1	0	1	</a:t>
              </a:r>
            </a:p>
            <a:p>
              <a:pPr>
                <a:lnSpc>
                  <a:spcPts val="1600"/>
                </a:lnSpc>
                <a:defRPr/>
              </a:pPr>
              <a:r>
                <a:rPr lang="en-US" altLang="ko-KR" sz="1600">
                  <a:solidFill>
                    <a:srgbClr val="000000"/>
                  </a:solidFill>
                  <a:latin typeface="Tahoma" charset="0"/>
                  <a:ea typeface="굴림" charset="-127"/>
                </a:rPr>
                <a:t>1	0	0	0	1	0	</a:t>
              </a:r>
            </a:p>
            <a:p>
              <a:pPr>
                <a:lnSpc>
                  <a:spcPts val="1600"/>
                </a:lnSpc>
                <a:defRPr/>
              </a:pPr>
              <a:r>
                <a:rPr lang="en-US" altLang="ko-KR" sz="1600">
                  <a:solidFill>
                    <a:srgbClr val="000000"/>
                  </a:solidFill>
                  <a:latin typeface="Tahoma" charset="0"/>
                  <a:ea typeface="굴림" charset="-127"/>
                </a:rPr>
                <a:t>1	0	1	1	1	0	</a:t>
              </a:r>
            </a:p>
            <a:p>
              <a:pPr>
                <a:lnSpc>
                  <a:spcPts val="1600"/>
                </a:lnSpc>
                <a:defRPr/>
              </a:pPr>
              <a:r>
                <a:rPr lang="en-US" altLang="ko-KR" sz="1600">
                  <a:solidFill>
                    <a:srgbClr val="000000"/>
                  </a:solidFill>
                  <a:latin typeface="Tahoma" charset="0"/>
                  <a:ea typeface="굴림" charset="-127"/>
                </a:rPr>
                <a:t>1	1	0	0	0	0	</a:t>
              </a:r>
            </a:p>
            <a:p>
              <a:pPr>
                <a:lnSpc>
                  <a:spcPts val="1600"/>
                </a:lnSpc>
                <a:defRPr/>
              </a:pPr>
              <a:r>
                <a:rPr lang="en-US" altLang="ko-KR" sz="1600">
                  <a:solidFill>
                    <a:srgbClr val="000000"/>
                  </a:solidFill>
                  <a:latin typeface="Tahoma" charset="0"/>
                  <a:ea typeface="굴림" charset="-127"/>
                </a:rPr>
                <a:t>1	1	1	1	0	0</a:t>
              </a:r>
            </a:p>
          </p:txBody>
        </p:sp>
        <p:sp>
          <p:nvSpPr>
            <p:cNvPr id="100382" name="Line 155">
              <a:extLst>
                <a:ext uri="{FF2B5EF4-FFF2-40B4-BE49-F238E27FC236}">
                  <a16:creationId xmlns:a16="http://schemas.microsoft.com/office/drawing/2014/main" id="{C2F1F0C3-48F2-024A-A700-75A3E989F3A0}"/>
                </a:ext>
              </a:extLst>
            </p:cNvPr>
            <p:cNvSpPr>
              <a:spLocks noChangeShapeType="1"/>
            </p:cNvSpPr>
            <p:nvPr/>
          </p:nvSpPr>
          <p:spPr bwMode="auto">
            <a:xfrm>
              <a:off x="3386" y="2840"/>
              <a:ext cx="1728"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00383" name="Line 156">
              <a:extLst>
                <a:ext uri="{FF2B5EF4-FFF2-40B4-BE49-F238E27FC236}">
                  <a16:creationId xmlns:a16="http://schemas.microsoft.com/office/drawing/2014/main" id="{68501538-5C40-5047-89EA-FEFF6631DE82}"/>
                </a:ext>
              </a:extLst>
            </p:cNvPr>
            <p:cNvSpPr>
              <a:spLocks noChangeShapeType="1"/>
            </p:cNvSpPr>
            <p:nvPr/>
          </p:nvSpPr>
          <p:spPr bwMode="auto">
            <a:xfrm flipH="1">
              <a:off x="4230" y="2538"/>
              <a:ext cx="11" cy="1387"/>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grpSp>
      <p:sp>
        <p:nvSpPr>
          <p:cNvPr id="100361" name="Rectangle 157">
            <a:extLst>
              <a:ext uri="{FF2B5EF4-FFF2-40B4-BE49-F238E27FC236}">
                <a16:creationId xmlns:a16="http://schemas.microsoft.com/office/drawing/2014/main" id="{091FDB03-B30A-1544-8C36-46BC8A4F0541}"/>
              </a:ext>
            </a:extLst>
          </p:cNvPr>
          <p:cNvSpPr>
            <a:spLocks noChangeArrowheads="1"/>
          </p:cNvSpPr>
          <p:nvPr/>
        </p:nvSpPr>
        <p:spPr bwMode="auto">
          <a:xfrm>
            <a:off x="2513013" y="4764088"/>
            <a:ext cx="1165225" cy="19685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solidFill>
                <a:srgbClr val="000000"/>
              </a:solidFill>
              <a:latin typeface="Times New Roman" charset="0"/>
              <a:ea typeface="굴림" charset="-127"/>
            </a:endParaRPr>
          </a:p>
        </p:txBody>
      </p:sp>
      <p:sp>
        <p:nvSpPr>
          <p:cNvPr id="100362" name="Rectangle 158">
            <a:extLst>
              <a:ext uri="{FF2B5EF4-FFF2-40B4-BE49-F238E27FC236}">
                <a16:creationId xmlns:a16="http://schemas.microsoft.com/office/drawing/2014/main" id="{0157AA0F-EA50-EE49-8C45-5E53504AB39C}"/>
              </a:ext>
            </a:extLst>
          </p:cNvPr>
          <p:cNvSpPr>
            <a:spLocks noChangeArrowheads="1"/>
          </p:cNvSpPr>
          <p:nvPr/>
        </p:nvSpPr>
        <p:spPr bwMode="auto">
          <a:xfrm>
            <a:off x="2506663" y="5392738"/>
            <a:ext cx="1165225" cy="19685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solidFill>
                <a:srgbClr val="000000"/>
              </a:solidFill>
              <a:latin typeface="Times New Roman" charset="0"/>
              <a:ea typeface="굴림" charset="-127"/>
            </a:endParaRPr>
          </a:p>
        </p:txBody>
      </p:sp>
      <p:sp>
        <p:nvSpPr>
          <p:cNvPr id="100363" name="Rectangle 159">
            <a:extLst>
              <a:ext uri="{FF2B5EF4-FFF2-40B4-BE49-F238E27FC236}">
                <a16:creationId xmlns:a16="http://schemas.microsoft.com/office/drawing/2014/main" id="{DF07E668-8CA2-E946-BE11-FDBA6F785B5C}"/>
              </a:ext>
            </a:extLst>
          </p:cNvPr>
          <p:cNvSpPr>
            <a:spLocks noChangeArrowheads="1"/>
          </p:cNvSpPr>
          <p:nvPr/>
        </p:nvSpPr>
        <p:spPr bwMode="auto">
          <a:xfrm>
            <a:off x="2516188" y="5989638"/>
            <a:ext cx="1165225" cy="19685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solidFill>
                <a:srgbClr val="000000"/>
              </a:solidFill>
              <a:latin typeface="Times New Roman" charset="0"/>
              <a:ea typeface="굴림" charset="-127"/>
            </a:endParaRPr>
          </a:p>
        </p:txBody>
      </p:sp>
      <p:grpSp>
        <p:nvGrpSpPr>
          <p:cNvPr id="101388" name="Group 171">
            <a:extLst>
              <a:ext uri="{FF2B5EF4-FFF2-40B4-BE49-F238E27FC236}">
                <a16:creationId xmlns:a16="http://schemas.microsoft.com/office/drawing/2014/main" id="{D7ADDBF1-F73D-FF49-BE72-8D0E0325E3AB}"/>
              </a:ext>
            </a:extLst>
          </p:cNvPr>
          <p:cNvGrpSpPr>
            <a:grpSpLocks/>
          </p:cNvGrpSpPr>
          <p:nvPr/>
        </p:nvGrpSpPr>
        <p:grpSpPr bwMode="auto">
          <a:xfrm>
            <a:off x="4670425" y="3916363"/>
            <a:ext cx="3886200" cy="2743200"/>
            <a:chOff x="3504" y="1104"/>
            <a:chExt cx="2448" cy="1728"/>
          </a:xfrm>
        </p:grpSpPr>
        <p:sp>
          <p:nvSpPr>
            <p:cNvPr id="100365" name="Oval 172">
              <a:extLst>
                <a:ext uri="{FF2B5EF4-FFF2-40B4-BE49-F238E27FC236}">
                  <a16:creationId xmlns:a16="http://schemas.microsoft.com/office/drawing/2014/main" id="{8EC6C7B6-3547-B549-810D-F7F79571AA68}"/>
                </a:ext>
              </a:extLst>
            </p:cNvPr>
            <p:cNvSpPr>
              <a:spLocks noChangeArrowheads="1"/>
            </p:cNvSpPr>
            <p:nvPr/>
          </p:nvSpPr>
          <p:spPr bwMode="auto">
            <a:xfrm>
              <a:off x="4128" y="2112"/>
              <a:ext cx="336" cy="33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ko-KR">
                  <a:solidFill>
                    <a:srgbClr val="000000"/>
                  </a:solidFill>
                  <a:latin typeface="Tahoma" charset="0"/>
                  <a:ea typeface="굴림" charset="-127"/>
                </a:rPr>
                <a:t>010</a:t>
              </a:r>
            </a:p>
          </p:txBody>
        </p:sp>
        <p:sp>
          <p:nvSpPr>
            <p:cNvPr id="100366" name="Oval 173">
              <a:extLst>
                <a:ext uri="{FF2B5EF4-FFF2-40B4-BE49-F238E27FC236}">
                  <a16:creationId xmlns:a16="http://schemas.microsoft.com/office/drawing/2014/main" id="{2DF16158-CE34-2C48-B7C1-7AA20CA9BA98}"/>
                </a:ext>
              </a:extLst>
            </p:cNvPr>
            <p:cNvSpPr>
              <a:spLocks noChangeArrowheads="1"/>
            </p:cNvSpPr>
            <p:nvPr/>
          </p:nvSpPr>
          <p:spPr bwMode="auto">
            <a:xfrm>
              <a:off x="4368" y="1488"/>
              <a:ext cx="336" cy="33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ko-KR">
                  <a:solidFill>
                    <a:srgbClr val="000000"/>
                  </a:solidFill>
                  <a:latin typeface="Tahoma" charset="0"/>
                  <a:ea typeface="굴림" charset="-127"/>
                </a:rPr>
                <a:t>000</a:t>
              </a:r>
            </a:p>
          </p:txBody>
        </p:sp>
        <p:sp>
          <p:nvSpPr>
            <p:cNvPr id="100367" name="Oval 174">
              <a:extLst>
                <a:ext uri="{FF2B5EF4-FFF2-40B4-BE49-F238E27FC236}">
                  <a16:creationId xmlns:a16="http://schemas.microsoft.com/office/drawing/2014/main" id="{C1B357D1-EC6B-8845-A81D-C8146E7F7677}"/>
                </a:ext>
              </a:extLst>
            </p:cNvPr>
            <p:cNvSpPr>
              <a:spLocks noChangeArrowheads="1"/>
            </p:cNvSpPr>
            <p:nvPr/>
          </p:nvSpPr>
          <p:spPr bwMode="auto">
            <a:xfrm>
              <a:off x="5040" y="1488"/>
              <a:ext cx="336" cy="33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ko-KR">
                  <a:solidFill>
                    <a:srgbClr val="000000"/>
                  </a:solidFill>
                  <a:latin typeface="Tahoma" charset="0"/>
                  <a:ea typeface="굴림" charset="-127"/>
                </a:rPr>
                <a:t>110</a:t>
              </a:r>
            </a:p>
          </p:txBody>
        </p:sp>
        <p:sp>
          <p:nvSpPr>
            <p:cNvPr id="100368" name="Oval 175">
              <a:extLst>
                <a:ext uri="{FF2B5EF4-FFF2-40B4-BE49-F238E27FC236}">
                  <a16:creationId xmlns:a16="http://schemas.microsoft.com/office/drawing/2014/main" id="{1A88BC5C-1FEB-4842-8B22-1A13D1E3E07D}"/>
                </a:ext>
              </a:extLst>
            </p:cNvPr>
            <p:cNvSpPr>
              <a:spLocks noChangeArrowheads="1"/>
            </p:cNvSpPr>
            <p:nvPr/>
          </p:nvSpPr>
          <p:spPr bwMode="auto">
            <a:xfrm>
              <a:off x="5328" y="2112"/>
              <a:ext cx="336" cy="33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ko-KR">
                  <a:solidFill>
                    <a:srgbClr val="000000"/>
                  </a:solidFill>
                  <a:latin typeface="Tahoma" charset="0"/>
                  <a:ea typeface="굴림" charset="-127"/>
                </a:rPr>
                <a:t>101</a:t>
              </a:r>
            </a:p>
          </p:txBody>
        </p:sp>
        <p:sp>
          <p:nvSpPr>
            <p:cNvPr id="100369" name="Oval 176">
              <a:extLst>
                <a:ext uri="{FF2B5EF4-FFF2-40B4-BE49-F238E27FC236}">
                  <a16:creationId xmlns:a16="http://schemas.microsoft.com/office/drawing/2014/main" id="{103CC270-960F-454D-A28B-342F90FD1676}"/>
                </a:ext>
              </a:extLst>
            </p:cNvPr>
            <p:cNvSpPr>
              <a:spLocks noChangeArrowheads="1"/>
            </p:cNvSpPr>
            <p:nvPr/>
          </p:nvSpPr>
          <p:spPr bwMode="auto">
            <a:xfrm>
              <a:off x="4752" y="2496"/>
              <a:ext cx="336" cy="33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ko-KR">
                  <a:solidFill>
                    <a:srgbClr val="000000"/>
                  </a:solidFill>
                  <a:latin typeface="Tahoma" charset="0"/>
                  <a:ea typeface="굴림" charset="-127"/>
                </a:rPr>
                <a:t>011</a:t>
              </a:r>
            </a:p>
          </p:txBody>
        </p:sp>
        <p:cxnSp>
          <p:nvCxnSpPr>
            <p:cNvPr id="100370" name="AutoShape 177">
              <a:extLst>
                <a:ext uri="{FF2B5EF4-FFF2-40B4-BE49-F238E27FC236}">
                  <a16:creationId xmlns:a16="http://schemas.microsoft.com/office/drawing/2014/main" id="{BB52E80A-6594-C743-8CAC-E011BE244848}"/>
                </a:ext>
              </a:extLst>
            </p:cNvPr>
            <p:cNvCxnSpPr>
              <a:cxnSpLocks noChangeShapeType="1"/>
              <a:stCxn id="100366" idx="3"/>
              <a:endCxn id="100365" idx="0"/>
            </p:cNvCxnSpPr>
            <p:nvPr/>
          </p:nvCxnSpPr>
          <p:spPr bwMode="auto">
            <a:xfrm flipH="1">
              <a:off x="4296" y="1775"/>
              <a:ext cx="121" cy="337"/>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0371" name="AutoShape 178">
              <a:extLst>
                <a:ext uri="{FF2B5EF4-FFF2-40B4-BE49-F238E27FC236}">
                  <a16:creationId xmlns:a16="http://schemas.microsoft.com/office/drawing/2014/main" id="{374B6183-106A-AD42-BDA0-362B4DD5BA90}"/>
                </a:ext>
              </a:extLst>
            </p:cNvPr>
            <p:cNvCxnSpPr>
              <a:cxnSpLocks noChangeShapeType="1"/>
              <a:stCxn id="100365" idx="5"/>
              <a:endCxn id="100369" idx="2"/>
            </p:cNvCxnSpPr>
            <p:nvPr/>
          </p:nvCxnSpPr>
          <p:spPr bwMode="auto">
            <a:xfrm>
              <a:off x="4415" y="2399"/>
              <a:ext cx="337" cy="265"/>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0372" name="AutoShape 179">
              <a:extLst>
                <a:ext uri="{FF2B5EF4-FFF2-40B4-BE49-F238E27FC236}">
                  <a16:creationId xmlns:a16="http://schemas.microsoft.com/office/drawing/2014/main" id="{906FA8AE-40D1-C448-8581-6A16AC5D7BDC}"/>
                </a:ext>
              </a:extLst>
            </p:cNvPr>
            <p:cNvCxnSpPr>
              <a:cxnSpLocks noChangeShapeType="1"/>
              <a:stCxn id="100369" idx="6"/>
              <a:endCxn id="100368" idx="3"/>
            </p:cNvCxnSpPr>
            <p:nvPr/>
          </p:nvCxnSpPr>
          <p:spPr bwMode="auto">
            <a:xfrm flipV="1">
              <a:off x="5088" y="2399"/>
              <a:ext cx="289" cy="265"/>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0373" name="AutoShape 180">
              <a:extLst>
                <a:ext uri="{FF2B5EF4-FFF2-40B4-BE49-F238E27FC236}">
                  <a16:creationId xmlns:a16="http://schemas.microsoft.com/office/drawing/2014/main" id="{15C6DAF3-5DCC-534C-88BD-3CC01DF978DF}"/>
                </a:ext>
              </a:extLst>
            </p:cNvPr>
            <p:cNvCxnSpPr>
              <a:cxnSpLocks noChangeShapeType="1"/>
              <a:stCxn id="100368" idx="0"/>
              <a:endCxn id="100367" idx="5"/>
            </p:cNvCxnSpPr>
            <p:nvPr/>
          </p:nvCxnSpPr>
          <p:spPr bwMode="auto">
            <a:xfrm flipH="1" flipV="1">
              <a:off x="5327" y="1775"/>
              <a:ext cx="169" cy="337"/>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0374" name="AutoShape 181">
              <a:extLst>
                <a:ext uri="{FF2B5EF4-FFF2-40B4-BE49-F238E27FC236}">
                  <a16:creationId xmlns:a16="http://schemas.microsoft.com/office/drawing/2014/main" id="{C1AF6AE4-5DB8-3B4A-B249-00A6D2D29544}"/>
                </a:ext>
              </a:extLst>
            </p:cNvPr>
            <p:cNvCxnSpPr>
              <a:cxnSpLocks noChangeShapeType="1"/>
              <a:stCxn id="100367" idx="2"/>
              <a:endCxn id="100366" idx="6"/>
            </p:cNvCxnSpPr>
            <p:nvPr/>
          </p:nvCxnSpPr>
          <p:spPr bwMode="auto">
            <a:xfrm flipH="1">
              <a:off x="4704" y="1656"/>
              <a:ext cx="336" cy="0"/>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0375" name="Oval 182">
              <a:extLst>
                <a:ext uri="{FF2B5EF4-FFF2-40B4-BE49-F238E27FC236}">
                  <a16:creationId xmlns:a16="http://schemas.microsoft.com/office/drawing/2014/main" id="{FBBE2FA6-85DC-2448-B670-8C03936E1B08}"/>
                </a:ext>
              </a:extLst>
            </p:cNvPr>
            <p:cNvSpPr>
              <a:spLocks noChangeArrowheads="1"/>
            </p:cNvSpPr>
            <p:nvPr/>
          </p:nvSpPr>
          <p:spPr bwMode="auto">
            <a:xfrm>
              <a:off x="5616" y="1104"/>
              <a:ext cx="336" cy="33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ko-KR">
                  <a:solidFill>
                    <a:srgbClr val="000000"/>
                  </a:solidFill>
                  <a:latin typeface="Tahoma" charset="0"/>
                  <a:ea typeface="굴림" charset="-127"/>
                </a:rPr>
                <a:t>001</a:t>
              </a:r>
            </a:p>
          </p:txBody>
        </p:sp>
        <p:sp>
          <p:nvSpPr>
            <p:cNvPr id="100376" name="Oval 183">
              <a:extLst>
                <a:ext uri="{FF2B5EF4-FFF2-40B4-BE49-F238E27FC236}">
                  <a16:creationId xmlns:a16="http://schemas.microsoft.com/office/drawing/2014/main" id="{5CE65919-18AC-9240-B74D-0923E5BA81E6}"/>
                </a:ext>
              </a:extLst>
            </p:cNvPr>
            <p:cNvSpPr>
              <a:spLocks noChangeArrowheads="1"/>
            </p:cNvSpPr>
            <p:nvPr/>
          </p:nvSpPr>
          <p:spPr bwMode="auto">
            <a:xfrm>
              <a:off x="3792" y="1104"/>
              <a:ext cx="336" cy="33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ko-KR">
                  <a:solidFill>
                    <a:srgbClr val="000000"/>
                  </a:solidFill>
                  <a:latin typeface="Tahoma" charset="0"/>
                  <a:ea typeface="굴림" charset="-127"/>
                </a:rPr>
                <a:t>111</a:t>
              </a:r>
            </a:p>
          </p:txBody>
        </p:sp>
        <p:sp>
          <p:nvSpPr>
            <p:cNvPr id="100377" name="Oval 184">
              <a:extLst>
                <a:ext uri="{FF2B5EF4-FFF2-40B4-BE49-F238E27FC236}">
                  <a16:creationId xmlns:a16="http://schemas.microsoft.com/office/drawing/2014/main" id="{F1234C87-2871-1943-A585-5C706DDD8FB9}"/>
                </a:ext>
              </a:extLst>
            </p:cNvPr>
            <p:cNvSpPr>
              <a:spLocks noChangeArrowheads="1"/>
            </p:cNvSpPr>
            <p:nvPr/>
          </p:nvSpPr>
          <p:spPr bwMode="auto">
            <a:xfrm>
              <a:off x="3504" y="1680"/>
              <a:ext cx="336" cy="336"/>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ko-KR">
                  <a:solidFill>
                    <a:srgbClr val="000000"/>
                  </a:solidFill>
                  <a:latin typeface="Tahoma" charset="0"/>
                  <a:ea typeface="굴림" charset="-127"/>
                </a:rPr>
                <a:t>100</a:t>
              </a:r>
            </a:p>
          </p:txBody>
        </p:sp>
        <p:cxnSp>
          <p:nvCxnSpPr>
            <p:cNvPr id="100378" name="AutoShape 185">
              <a:extLst>
                <a:ext uri="{FF2B5EF4-FFF2-40B4-BE49-F238E27FC236}">
                  <a16:creationId xmlns:a16="http://schemas.microsoft.com/office/drawing/2014/main" id="{CE677964-DC02-044D-940B-241DA5F39338}"/>
                </a:ext>
              </a:extLst>
            </p:cNvPr>
            <p:cNvCxnSpPr>
              <a:cxnSpLocks noChangeShapeType="1"/>
              <a:stCxn id="100375" idx="3"/>
              <a:endCxn id="100367" idx="7"/>
            </p:cNvCxnSpPr>
            <p:nvPr/>
          </p:nvCxnSpPr>
          <p:spPr bwMode="auto">
            <a:xfrm flipH="1">
              <a:off x="5327" y="1391"/>
              <a:ext cx="338" cy="146"/>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0379" name="AutoShape 186">
              <a:extLst>
                <a:ext uri="{FF2B5EF4-FFF2-40B4-BE49-F238E27FC236}">
                  <a16:creationId xmlns:a16="http://schemas.microsoft.com/office/drawing/2014/main" id="{0B94AB7F-38E3-CB42-9A2A-0AFFC719856D}"/>
                </a:ext>
              </a:extLst>
            </p:cNvPr>
            <p:cNvCxnSpPr>
              <a:cxnSpLocks noChangeShapeType="1"/>
              <a:stCxn id="100376" idx="3"/>
              <a:endCxn id="100377" idx="0"/>
            </p:cNvCxnSpPr>
            <p:nvPr/>
          </p:nvCxnSpPr>
          <p:spPr bwMode="auto">
            <a:xfrm flipH="1">
              <a:off x="3672" y="1391"/>
              <a:ext cx="169" cy="289"/>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0380" name="AutoShape 187">
              <a:extLst>
                <a:ext uri="{FF2B5EF4-FFF2-40B4-BE49-F238E27FC236}">
                  <a16:creationId xmlns:a16="http://schemas.microsoft.com/office/drawing/2014/main" id="{97BCD8E5-69A6-534D-A484-20795D89E9DD}"/>
                </a:ext>
              </a:extLst>
            </p:cNvPr>
            <p:cNvCxnSpPr>
              <a:cxnSpLocks noChangeShapeType="1"/>
              <a:stCxn id="100377" idx="5"/>
              <a:endCxn id="100365" idx="1"/>
            </p:cNvCxnSpPr>
            <p:nvPr/>
          </p:nvCxnSpPr>
          <p:spPr bwMode="auto">
            <a:xfrm>
              <a:off x="3791" y="1967"/>
              <a:ext cx="386" cy="194"/>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3439E41A-CB27-844D-9F38-617496317874}"/>
                  </a:ext>
                </a:extLst>
              </p14:cNvPr>
              <p14:cNvContentPartPr/>
              <p14:nvPr/>
            </p14:nvContentPartPr>
            <p14:xfrm>
              <a:off x="86760" y="748800"/>
              <a:ext cx="9150840" cy="6186600"/>
            </p14:xfrm>
          </p:contentPart>
        </mc:Choice>
        <mc:Fallback>
          <p:pic>
            <p:nvPicPr>
              <p:cNvPr id="2" name="Ink 1">
                <a:extLst>
                  <a:ext uri="{FF2B5EF4-FFF2-40B4-BE49-F238E27FC236}">
                    <a16:creationId xmlns:a16="http://schemas.microsoft.com/office/drawing/2014/main" id="{3439E41A-CB27-844D-9F38-617496317874}"/>
                  </a:ext>
                </a:extLst>
              </p:cNvPr>
              <p:cNvPicPr/>
              <p:nvPr/>
            </p:nvPicPr>
            <p:blipFill>
              <a:blip r:embed="rId4"/>
              <a:stretch>
                <a:fillRect/>
              </a:stretch>
            </p:blipFill>
            <p:spPr>
              <a:xfrm>
                <a:off x="77400" y="739440"/>
                <a:ext cx="9169560" cy="6205320"/>
              </a:xfrm>
              <a:prstGeom prst="rect">
                <a:avLst/>
              </a:prstGeom>
            </p:spPr>
          </p:pic>
        </mc:Fallback>
      </mc:AlternateContent>
    </p:spTree>
    <p:extLst>
      <p:ext uri="{BB962C8B-B14F-4D97-AF65-F5344CB8AC3E}">
        <p14:creationId xmlns:p14="http://schemas.microsoft.com/office/powerpoint/2010/main" val="2760098772"/>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70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4CD153BC-F9F2-9045-A5EC-597AB68F860C}"/>
              </a:ext>
            </a:extLst>
          </p:cNvPr>
          <p:cNvSpPr>
            <a:spLocks noGrp="1" noChangeArrowheads="1"/>
          </p:cNvSpPr>
          <p:nvPr>
            <p:ph type="title"/>
          </p:nvPr>
        </p:nvSpPr>
        <p:spPr>
          <a:xfrm>
            <a:off x="1757363" y="1011238"/>
            <a:ext cx="1746250" cy="249237"/>
          </a:xfrm>
        </p:spPr>
        <p:txBody>
          <a:bodyPr/>
          <a:lstStyle/>
          <a:p>
            <a:pPr>
              <a:defRPr/>
            </a:pPr>
            <a:r>
              <a:rPr lang="en-US" altLang="ko-KR" sz="1521"/>
              <a:t>3.2.1 </a:t>
            </a:r>
            <a:r>
              <a:rPr lang="en-US" altLang="ko-KR" sz="1521" i="1"/>
              <a:t>Q-M Method</a:t>
            </a:r>
          </a:p>
        </p:txBody>
      </p:sp>
      <p:sp>
        <p:nvSpPr>
          <p:cNvPr id="54275" name="Rectangle 3">
            <a:extLst>
              <a:ext uri="{FF2B5EF4-FFF2-40B4-BE49-F238E27FC236}">
                <a16:creationId xmlns:a16="http://schemas.microsoft.com/office/drawing/2014/main" id="{2C6980C3-E6BE-0D48-8C54-C4EC5091A8D0}"/>
              </a:ext>
            </a:extLst>
          </p:cNvPr>
          <p:cNvSpPr>
            <a:spLocks noChangeArrowheads="1"/>
          </p:cNvSpPr>
          <p:nvPr/>
        </p:nvSpPr>
        <p:spPr bwMode="auto">
          <a:xfrm>
            <a:off x="1535113" y="1328738"/>
            <a:ext cx="4406900" cy="238125"/>
          </a:xfrm>
          <a:prstGeom prst="rect">
            <a:avLst/>
          </a:prstGeom>
          <a:noFill/>
          <a:ln w="12700">
            <a:noFill/>
            <a:miter lim="800000"/>
            <a:headEnd/>
            <a:tailEnd/>
          </a:ln>
        </p:spPr>
        <p:txBody>
          <a:bodyPr wrap="none" lIns="48286" tIns="19315" rIns="48286" bIns="19315">
            <a:spAutoFit/>
          </a:bodyPr>
          <a:lstStyle/>
          <a:p>
            <a:pPr fontAlgn="auto">
              <a:lnSpc>
                <a:spcPct val="85000"/>
              </a:lnSpc>
              <a:spcBef>
                <a:spcPts val="0"/>
              </a:spcBef>
              <a:spcAft>
                <a:spcPts val="0"/>
              </a:spcAft>
              <a:defRPr/>
            </a:pPr>
            <a:r>
              <a:rPr lang="en-US" altLang="ko-KR" sz="1521">
                <a:solidFill>
                  <a:srgbClr val="000000"/>
                </a:solidFill>
                <a:latin typeface="Arial"/>
              </a:rPr>
              <a:t>Example:  F(A,B,C,D) = </a:t>
            </a:r>
            <a:r>
              <a:rPr lang="en-US" altLang="ko-KR" sz="1521">
                <a:solidFill>
                  <a:srgbClr val="000000"/>
                </a:solidFill>
                <a:latin typeface="Symbol" pitchFamily="18" charset="2"/>
              </a:rPr>
              <a:t></a:t>
            </a:r>
            <a:r>
              <a:rPr lang="en-US" altLang="ko-KR" sz="1521">
                <a:solidFill>
                  <a:srgbClr val="000000"/>
                </a:solidFill>
                <a:latin typeface="Arial"/>
              </a:rPr>
              <a:t>m(0,1,2,5,6,7,8,9,10,14)</a:t>
            </a:r>
          </a:p>
        </p:txBody>
      </p:sp>
      <p:grpSp>
        <p:nvGrpSpPr>
          <p:cNvPr id="61443" name="Group 4">
            <a:extLst>
              <a:ext uri="{FF2B5EF4-FFF2-40B4-BE49-F238E27FC236}">
                <a16:creationId xmlns:a16="http://schemas.microsoft.com/office/drawing/2014/main" id="{CA7BE697-98F6-2045-BDB1-4651C8FDA429}"/>
              </a:ext>
            </a:extLst>
          </p:cNvPr>
          <p:cNvGrpSpPr>
            <a:grpSpLocks/>
          </p:cNvGrpSpPr>
          <p:nvPr/>
        </p:nvGrpSpPr>
        <p:grpSpPr bwMode="auto">
          <a:xfrm>
            <a:off x="1544638" y="1609725"/>
            <a:ext cx="6248400" cy="4224338"/>
            <a:chOff x="480" y="768"/>
            <a:chExt cx="5040" cy="3312"/>
          </a:xfrm>
        </p:grpSpPr>
        <p:sp>
          <p:nvSpPr>
            <p:cNvPr id="54277" name="Text Box 5">
              <a:extLst>
                <a:ext uri="{FF2B5EF4-FFF2-40B4-BE49-F238E27FC236}">
                  <a16:creationId xmlns:a16="http://schemas.microsoft.com/office/drawing/2014/main" id="{9C15810D-4406-5F40-81F0-08375FD11423}"/>
                </a:ext>
              </a:extLst>
            </p:cNvPr>
            <p:cNvSpPr txBox="1">
              <a:spLocks noChangeArrowheads="1"/>
            </p:cNvSpPr>
            <p:nvPr/>
          </p:nvSpPr>
          <p:spPr bwMode="auto">
            <a:xfrm>
              <a:off x="480" y="817"/>
              <a:ext cx="5040" cy="3149"/>
            </a:xfrm>
            <a:prstGeom prst="rect">
              <a:avLst/>
            </a:prstGeom>
            <a:noFill/>
            <a:ln w="12700">
              <a:noFill/>
              <a:miter lim="800000"/>
              <a:headEnd/>
              <a:tailEnd/>
            </a:ln>
          </p:spPr>
          <p:txBody>
            <a:bodyPr>
              <a:spAutoFit/>
            </a:bodyPr>
            <a:lstStyle/>
            <a:p>
              <a:pPr fontAlgn="auto">
                <a:lnSpc>
                  <a:spcPct val="60000"/>
                </a:lnSpc>
                <a:spcBef>
                  <a:spcPct val="50000"/>
                </a:spcBef>
                <a:spcAft>
                  <a:spcPts val="0"/>
                </a:spcAft>
                <a:defRPr/>
              </a:pPr>
              <a:r>
                <a:rPr lang="en-US" altLang="ko-KR" dirty="0">
                  <a:solidFill>
                    <a:srgbClr val="000000"/>
                  </a:solidFill>
                  <a:latin typeface="Arial"/>
                </a:rPr>
                <a:t>	</a:t>
              </a:r>
              <a:r>
                <a:rPr lang="en-US" altLang="ko-KR" sz="1521" dirty="0">
                  <a:solidFill>
                    <a:srgbClr val="000000"/>
                  </a:solidFill>
                  <a:latin typeface="Arial"/>
                </a:rPr>
                <a:t>COL 1		    COL II		         COL III</a:t>
              </a:r>
            </a:p>
            <a:p>
              <a:pPr fontAlgn="auto">
                <a:lnSpc>
                  <a:spcPct val="60000"/>
                </a:lnSpc>
                <a:spcBef>
                  <a:spcPct val="50000"/>
                </a:spcBef>
                <a:spcAft>
                  <a:spcPts val="0"/>
                </a:spcAft>
                <a:defRPr/>
              </a:pPr>
              <a:endParaRPr lang="en-US" altLang="ko-KR" sz="1217" dirty="0">
                <a:solidFill>
                  <a:srgbClr val="000000"/>
                </a:solidFill>
                <a:latin typeface="Arial"/>
              </a:endParaRPr>
            </a:p>
            <a:p>
              <a:pPr fontAlgn="auto">
                <a:lnSpc>
                  <a:spcPct val="60000"/>
                </a:lnSpc>
                <a:spcBef>
                  <a:spcPct val="50000"/>
                </a:spcBef>
                <a:spcAft>
                  <a:spcPts val="0"/>
                </a:spcAft>
                <a:defRPr/>
              </a:pPr>
              <a:r>
                <a:rPr lang="en-US" altLang="ko-KR" sz="1521" dirty="0">
                  <a:solidFill>
                    <a:srgbClr val="000000"/>
                  </a:solidFill>
                  <a:latin typeface="Arial"/>
                </a:rPr>
                <a:t>0	0000		 </a:t>
              </a:r>
            </a:p>
            <a:p>
              <a:pPr fontAlgn="auto">
                <a:lnSpc>
                  <a:spcPct val="60000"/>
                </a:lnSpc>
                <a:spcBef>
                  <a:spcPct val="50000"/>
                </a:spcBef>
                <a:spcAft>
                  <a:spcPts val="0"/>
                </a:spcAft>
                <a:defRPr/>
              </a:pPr>
              <a:r>
                <a:rPr lang="en-US" altLang="ko-KR" sz="1521" dirty="0">
                  <a:solidFill>
                    <a:srgbClr val="000000"/>
                  </a:solidFill>
                  <a:latin typeface="Arial"/>
                </a:rPr>
                <a:t>			 </a:t>
              </a:r>
            </a:p>
            <a:p>
              <a:pPr fontAlgn="auto">
                <a:lnSpc>
                  <a:spcPct val="60000"/>
                </a:lnSpc>
                <a:spcBef>
                  <a:spcPct val="50000"/>
                </a:spcBef>
                <a:spcAft>
                  <a:spcPts val="0"/>
                </a:spcAft>
                <a:defRPr/>
              </a:pPr>
              <a:endParaRPr lang="en-US" altLang="ko-KR" sz="1521" dirty="0">
                <a:solidFill>
                  <a:srgbClr val="000000"/>
                </a:solidFill>
                <a:latin typeface="Arial"/>
              </a:endParaRPr>
            </a:p>
            <a:p>
              <a:pPr fontAlgn="auto">
                <a:lnSpc>
                  <a:spcPct val="60000"/>
                </a:lnSpc>
                <a:spcBef>
                  <a:spcPct val="50000"/>
                </a:spcBef>
                <a:spcAft>
                  <a:spcPts val="0"/>
                </a:spcAft>
                <a:defRPr/>
              </a:pPr>
              <a:r>
                <a:rPr lang="en-US" altLang="ko-KR" sz="1521" dirty="0">
                  <a:solidFill>
                    <a:srgbClr val="000000"/>
                  </a:solidFill>
                  <a:latin typeface="Arial"/>
                </a:rPr>
                <a:t>1	0001		 </a:t>
              </a:r>
            </a:p>
            <a:p>
              <a:pPr fontAlgn="auto">
                <a:lnSpc>
                  <a:spcPct val="60000"/>
                </a:lnSpc>
                <a:spcBef>
                  <a:spcPct val="50000"/>
                </a:spcBef>
                <a:spcAft>
                  <a:spcPts val="0"/>
                </a:spcAft>
                <a:defRPr/>
              </a:pPr>
              <a:r>
                <a:rPr lang="en-US" altLang="ko-KR" sz="1521" dirty="0">
                  <a:solidFill>
                    <a:srgbClr val="000000"/>
                  </a:solidFill>
                  <a:latin typeface="Arial"/>
                </a:rPr>
                <a:t>2	0010		 </a:t>
              </a:r>
            </a:p>
            <a:p>
              <a:pPr fontAlgn="auto">
                <a:lnSpc>
                  <a:spcPct val="60000"/>
                </a:lnSpc>
                <a:spcBef>
                  <a:spcPct val="50000"/>
                </a:spcBef>
                <a:spcAft>
                  <a:spcPts val="0"/>
                </a:spcAft>
                <a:defRPr/>
              </a:pPr>
              <a:r>
                <a:rPr lang="en-US" altLang="ko-KR" sz="1521" dirty="0">
                  <a:solidFill>
                    <a:srgbClr val="000000"/>
                  </a:solidFill>
                  <a:latin typeface="Arial"/>
                </a:rPr>
                <a:t>8	1000		 </a:t>
              </a:r>
            </a:p>
            <a:p>
              <a:pPr fontAlgn="auto">
                <a:lnSpc>
                  <a:spcPct val="60000"/>
                </a:lnSpc>
                <a:spcBef>
                  <a:spcPct val="50000"/>
                </a:spcBef>
                <a:spcAft>
                  <a:spcPts val="0"/>
                </a:spcAft>
                <a:defRPr/>
              </a:pPr>
              <a:r>
                <a:rPr lang="en-US" altLang="ko-KR" sz="1521" dirty="0">
                  <a:solidFill>
                    <a:srgbClr val="000000"/>
                  </a:solidFill>
                  <a:latin typeface="Arial"/>
                </a:rPr>
                <a:t>			 </a:t>
              </a:r>
            </a:p>
            <a:p>
              <a:pPr fontAlgn="auto">
                <a:lnSpc>
                  <a:spcPct val="60000"/>
                </a:lnSpc>
                <a:spcBef>
                  <a:spcPct val="50000"/>
                </a:spcBef>
                <a:spcAft>
                  <a:spcPts val="0"/>
                </a:spcAft>
                <a:defRPr/>
              </a:pPr>
              <a:r>
                <a:rPr lang="en-US" altLang="ko-KR" sz="1521" dirty="0">
                  <a:solidFill>
                    <a:srgbClr val="000000"/>
                  </a:solidFill>
                  <a:latin typeface="Arial"/>
                </a:rPr>
                <a:t>5	0101		 </a:t>
              </a:r>
            </a:p>
            <a:p>
              <a:pPr fontAlgn="auto">
                <a:lnSpc>
                  <a:spcPct val="60000"/>
                </a:lnSpc>
                <a:spcBef>
                  <a:spcPct val="50000"/>
                </a:spcBef>
                <a:spcAft>
                  <a:spcPts val="0"/>
                </a:spcAft>
                <a:defRPr/>
              </a:pPr>
              <a:r>
                <a:rPr lang="en-US" altLang="ko-KR" sz="1521" dirty="0">
                  <a:solidFill>
                    <a:srgbClr val="000000"/>
                  </a:solidFill>
                  <a:latin typeface="Arial"/>
                </a:rPr>
                <a:t>6	0110		 </a:t>
              </a:r>
            </a:p>
            <a:p>
              <a:pPr fontAlgn="auto">
                <a:lnSpc>
                  <a:spcPct val="60000"/>
                </a:lnSpc>
                <a:spcBef>
                  <a:spcPct val="50000"/>
                </a:spcBef>
                <a:spcAft>
                  <a:spcPts val="0"/>
                </a:spcAft>
                <a:defRPr/>
              </a:pPr>
              <a:r>
                <a:rPr lang="en-US" altLang="ko-KR" sz="1521" dirty="0">
                  <a:solidFill>
                    <a:srgbClr val="000000"/>
                  </a:solidFill>
                  <a:latin typeface="Arial"/>
                </a:rPr>
                <a:t>9	1001		 </a:t>
              </a:r>
            </a:p>
            <a:p>
              <a:pPr fontAlgn="auto">
                <a:lnSpc>
                  <a:spcPct val="60000"/>
                </a:lnSpc>
                <a:spcBef>
                  <a:spcPct val="50000"/>
                </a:spcBef>
                <a:spcAft>
                  <a:spcPts val="0"/>
                </a:spcAft>
                <a:defRPr/>
              </a:pPr>
              <a:r>
                <a:rPr lang="en-US" altLang="ko-KR" sz="1521" dirty="0">
                  <a:solidFill>
                    <a:srgbClr val="000000"/>
                  </a:solidFill>
                  <a:latin typeface="Arial"/>
                </a:rPr>
                <a:t>10	1010		 </a:t>
              </a:r>
            </a:p>
            <a:p>
              <a:pPr fontAlgn="auto">
                <a:lnSpc>
                  <a:spcPct val="60000"/>
                </a:lnSpc>
                <a:spcBef>
                  <a:spcPct val="50000"/>
                </a:spcBef>
                <a:spcAft>
                  <a:spcPts val="0"/>
                </a:spcAft>
                <a:defRPr/>
              </a:pPr>
              <a:endParaRPr lang="en-US" altLang="ko-KR" sz="1217" dirty="0">
                <a:solidFill>
                  <a:srgbClr val="000000"/>
                </a:solidFill>
                <a:latin typeface="Arial"/>
              </a:endParaRPr>
            </a:p>
            <a:p>
              <a:pPr fontAlgn="auto">
                <a:lnSpc>
                  <a:spcPct val="60000"/>
                </a:lnSpc>
                <a:spcBef>
                  <a:spcPct val="50000"/>
                </a:spcBef>
                <a:spcAft>
                  <a:spcPts val="0"/>
                </a:spcAft>
                <a:defRPr/>
              </a:pPr>
              <a:r>
                <a:rPr lang="en-US" altLang="ko-KR" sz="1521" dirty="0">
                  <a:solidFill>
                    <a:srgbClr val="000000"/>
                  </a:solidFill>
                  <a:latin typeface="Arial"/>
                </a:rPr>
                <a:t>7	0111		 </a:t>
              </a:r>
            </a:p>
            <a:p>
              <a:pPr fontAlgn="auto">
                <a:lnSpc>
                  <a:spcPct val="60000"/>
                </a:lnSpc>
                <a:spcBef>
                  <a:spcPct val="50000"/>
                </a:spcBef>
                <a:spcAft>
                  <a:spcPts val="0"/>
                </a:spcAft>
                <a:defRPr/>
              </a:pPr>
              <a:r>
                <a:rPr lang="en-US" altLang="ko-KR" sz="1521" dirty="0">
                  <a:solidFill>
                    <a:srgbClr val="000000"/>
                  </a:solidFill>
                  <a:latin typeface="Arial"/>
                </a:rPr>
                <a:t>14	1110		</a:t>
              </a:r>
            </a:p>
          </p:txBody>
        </p:sp>
        <p:sp>
          <p:nvSpPr>
            <p:cNvPr id="61495" name="Rectangle 6">
              <a:extLst>
                <a:ext uri="{FF2B5EF4-FFF2-40B4-BE49-F238E27FC236}">
                  <a16:creationId xmlns:a16="http://schemas.microsoft.com/office/drawing/2014/main" id="{1746D8AE-1029-3E42-8B57-1331D3A35C08}"/>
                </a:ext>
              </a:extLst>
            </p:cNvPr>
            <p:cNvSpPr>
              <a:spLocks noChangeArrowheads="1"/>
            </p:cNvSpPr>
            <p:nvPr/>
          </p:nvSpPr>
          <p:spPr bwMode="auto">
            <a:xfrm>
              <a:off x="480" y="768"/>
              <a:ext cx="5040" cy="331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spcBef>
                  <a:spcPct val="50000"/>
                </a:spcBef>
              </a:pPr>
              <a:endParaRPr lang="ko-KR" altLang="en-US">
                <a:solidFill>
                  <a:srgbClr val="000000"/>
                </a:solidFill>
              </a:endParaRPr>
            </a:p>
          </p:txBody>
        </p:sp>
        <p:sp>
          <p:nvSpPr>
            <p:cNvPr id="61496" name="Line 7">
              <a:extLst>
                <a:ext uri="{FF2B5EF4-FFF2-40B4-BE49-F238E27FC236}">
                  <a16:creationId xmlns:a16="http://schemas.microsoft.com/office/drawing/2014/main" id="{F80D9374-90B2-1E48-8D36-CF0A6FE04C15}"/>
                </a:ext>
              </a:extLst>
            </p:cNvPr>
            <p:cNvSpPr>
              <a:spLocks noChangeShapeType="1"/>
            </p:cNvSpPr>
            <p:nvPr/>
          </p:nvSpPr>
          <p:spPr bwMode="auto">
            <a:xfrm>
              <a:off x="1920" y="768"/>
              <a:ext cx="0" cy="33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61497" name="Line 8">
              <a:extLst>
                <a:ext uri="{FF2B5EF4-FFF2-40B4-BE49-F238E27FC236}">
                  <a16:creationId xmlns:a16="http://schemas.microsoft.com/office/drawing/2014/main" id="{DAADC9A0-47FC-B948-9D19-00CF4087243E}"/>
                </a:ext>
              </a:extLst>
            </p:cNvPr>
            <p:cNvSpPr>
              <a:spLocks noChangeShapeType="1"/>
            </p:cNvSpPr>
            <p:nvPr/>
          </p:nvSpPr>
          <p:spPr bwMode="auto">
            <a:xfrm>
              <a:off x="3552" y="768"/>
              <a:ext cx="0" cy="33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61498" name="Line 9">
              <a:extLst>
                <a:ext uri="{FF2B5EF4-FFF2-40B4-BE49-F238E27FC236}">
                  <a16:creationId xmlns:a16="http://schemas.microsoft.com/office/drawing/2014/main" id="{D2F821F2-2827-3A42-A78E-F6D39CD34ACC}"/>
                </a:ext>
              </a:extLst>
            </p:cNvPr>
            <p:cNvSpPr>
              <a:spLocks noChangeShapeType="1"/>
            </p:cNvSpPr>
            <p:nvPr/>
          </p:nvSpPr>
          <p:spPr bwMode="auto">
            <a:xfrm>
              <a:off x="480" y="1056"/>
              <a:ext cx="50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25" name="Group 206">
            <a:extLst>
              <a:ext uri="{FF2B5EF4-FFF2-40B4-BE49-F238E27FC236}">
                <a16:creationId xmlns:a16="http://schemas.microsoft.com/office/drawing/2014/main" id="{8496D730-2C59-3040-AB78-E4BB41470D36}"/>
              </a:ext>
            </a:extLst>
          </p:cNvPr>
          <p:cNvGrpSpPr>
            <a:grpSpLocks/>
          </p:cNvGrpSpPr>
          <p:nvPr/>
        </p:nvGrpSpPr>
        <p:grpSpPr bwMode="auto">
          <a:xfrm>
            <a:off x="5715000" y="3943350"/>
            <a:ext cx="2109788" cy="1798638"/>
            <a:chOff x="4834" y="981"/>
            <a:chExt cx="1748" cy="1490"/>
          </a:xfrm>
        </p:grpSpPr>
        <p:sp>
          <p:nvSpPr>
            <p:cNvPr id="26" name="Rectangle 207">
              <a:extLst>
                <a:ext uri="{FF2B5EF4-FFF2-40B4-BE49-F238E27FC236}">
                  <a16:creationId xmlns:a16="http://schemas.microsoft.com/office/drawing/2014/main" id="{045EEE7B-7334-C64E-931C-A80E02CCC0EE}"/>
                </a:ext>
              </a:extLst>
            </p:cNvPr>
            <p:cNvSpPr>
              <a:spLocks noChangeArrowheads="1"/>
            </p:cNvSpPr>
            <p:nvPr/>
          </p:nvSpPr>
          <p:spPr bwMode="auto">
            <a:xfrm>
              <a:off x="5129" y="1184"/>
              <a:ext cx="521" cy="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369"/>
                </a:lnSpc>
                <a:spcBef>
                  <a:spcPts val="0"/>
                </a:spcBef>
                <a:spcAft>
                  <a:spcPts val="0"/>
                </a:spcAft>
                <a:defRPr/>
              </a:pPr>
              <a:r>
                <a:rPr lang="en-US" altLang="ko-KR" sz="1065" dirty="0">
                  <a:solidFill>
                    <a:srgbClr val="000000"/>
                  </a:solidFill>
                  <a:latin typeface="Comic Sans MS" panose="030F0702030302020204" pitchFamily="66" charset="0"/>
                </a:rPr>
                <a:t>1	0</a:t>
              </a:r>
            </a:p>
            <a:p>
              <a:pPr eaLnBrk="1" fontAlgn="auto" latinLnBrk="1" hangingPunct="1">
                <a:lnSpc>
                  <a:spcPts val="1369"/>
                </a:lnSpc>
                <a:spcBef>
                  <a:spcPts val="1369"/>
                </a:spcBef>
                <a:spcAft>
                  <a:spcPts val="0"/>
                </a:spcAft>
                <a:defRPr/>
              </a:pPr>
              <a:r>
                <a:rPr lang="en-US" altLang="ko-KR" sz="1065" dirty="0">
                  <a:solidFill>
                    <a:srgbClr val="000000"/>
                  </a:solidFill>
                  <a:latin typeface="Comic Sans MS" panose="030F0702030302020204" pitchFamily="66" charset="0"/>
                </a:rPr>
                <a:t>1	1</a:t>
              </a:r>
            </a:p>
          </p:txBody>
        </p:sp>
        <p:sp>
          <p:nvSpPr>
            <p:cNvPr id="27" name="Rectangle 208">
              <a:extLst>
                <a:ext uri="{FF2B5EF4-FFF2-40B4-BE49-F238E27FC236}">
                  <a16:creationId xmlns:a16="http://schemas.microsoft.com/office/drawing/2014/main" id="{BCC6BCB4-CC46-3144-AA78-64096BF5D2B9}"/>
                </a:ext>
              </a:extLst>
            </p:cNvPr>
            <p:cNvSpPr>
              <a:spLocks noChangeArrowheads="1"/>
            </p:cNvSpPr>
            <p:nvPr/>
          </p:nvSpPr>
          <p:spPr bwMode="auto">
            <a:xfrm>
              <a:off x="5702" y="1182"/>
              <a:ext cx="520"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369"/>
                </a:lnSpc>
                <a:spcBef>
                  <a:spcPts val="0"/>
                </a:spcBef>
                <a:spcAft>
                  <a:spcPts val="0"/>
                </a:spcAft>
                <a:defRPr/>
              </a:pPr>
              <a:r>
                <a:rPr lang="en-US" altLang="ko-KR" sz="1065" dirty="0">
                  <a:solidFill>
                    <a:srgbClr val="000000"/>
                  </a:solidFill>
                  <a:latin typeface="Comic Sans MS" panose="030F0702030302020204" pitchFamily="66" charset="0"/>
                </a:rPr>
                <a:t>0	1</a:t>
              </a:r>
            </a:p>
            <a:p>
              <a:pPr eaLnBrk="1" fontAlgn="auto" latinLnBrk="1" hangingPunct="1">
                <a:lnSpc>
                  <a:spcPts val="1369"/>
                </a:lnSpc>
                <a:spcBef>
                  <a:spcPts val="1369"/>
                </a:spcBef>
                <a:spcAft>
                  <a:spcPts val="0"/>
                </a:spcAft>
                <a:defRPr/>
              </a:pPr>
              <a:r>
                <a:rPr lang="en-US" altLang="ko-KR" sz="1065" dirty="0">
                  <a:solidFill>
                    <a:srgbClr val="000000"/>
                  </a:solidFill>
                  <a:latin typeface="Comic Sans MS" panose="030F0702030302020204" pitchFamily="66" charset="0"/>
                </a:rPr>
                <a:t>0	1</a:t>
              </a:r>
            </a:p>
          </p:txBody>
        </p:sp>
        <p:sp>
          <p:nvSpPr>
            <p:cNvPr id="28" name="Rectangle 209">
              <a:extLst>
                <a:ext uri="{FF2B5EF4-FFF2-40B4-BE49-F238E27FC236}">
                  <a16:creationId xmlns:a16="http://schemas.microsoft.com/office/drawing/2014/main" id="{3015B953-DF39-3B45-988B-0DF6170A0625}"/>
                </a:ext>
              </a:extLst>
            </p:cNvPr>
            <p:cNvSpPr>
              <a:spLocks noChangeArrowheads="1"/>
            </p:cNvSpPr>
            <p:nvPr/>
          </p:nvSpPr>
          <p:spPr bwMode="auto">
            <a:xfrm>
              <a:off x="5596" y="1124"/>
              <a:ext cx="576" cy="57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fontAlgn="auto" latinLnBrk="1" hangingPunct="1">
                <a:spcBef>
                  <a:spcPts val="0"/>
                </a:spcBef>
                <a:spcAft>
                  <a:spcPts val="0"/>
                </a:spcAft>
                <a:defRPr/>
              </a:pPr>
              <a:endParaRPr lang="ko-KR" altLang="en-US" sz="1825">
                <a:solidFill>
                  <a:srgbClr val="000000"/>
                </a:solidFill>
              </a:endParaRPr>
            </a:p>
          </p:txBody>
        </p:sp>
        <p:sp>
          <p:nvSpPr>
            <p:cNvPr id="45090" name="Line 210">
              <a:extLst>
                <a:ext uri="{FF2B5EF4-FFF2-40B4-BE49-F238E27FC236}">
                  <a16:creationId xmlns:a16="http://schemas.microsoft.com/office/drawing/2014/main" id="{28DB8FDC-EAA5-FE48-B1D7-F84FC3DEBBBE}"/>
                </a:ext>
              </a:extLst>
            </p:cNvPr>
            <p:cNvSpPr>
              <a:spLocks noChangeShapeType="1"/>
            </p:cNvSpPr>
            <p:nvPr/>
          </p:nvSpPr>
          <p:spPr bwMode="auto">
            <a:xfrm>
              <a:off x="5877" y="1127"/>
              <a:ext cx="0" cy="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45091" name="Line 211">
              <a:extLst>
                <a:ext uri="{FF2B5EF4-FFF2-40B4-BE49-F238E27FC236}">
                  <a16:creationId xmlns:a16="http://schemas.microsoft.com/office/drawing/2014/main" id="{9CFBAFE7-AF30-DD49-974D-71228F90DAE0}"/>
                </a:ext>
              </a:extLst>
            </p:cNvPr>
            <p:cNvSpPr>
              <a:spLocks noChangeShapeType="1"/>
            </p:cNvSpPr>
            <p:nvPr/>
          </p:nvSpPr>
          <p:spPr bwMode="auto">
            <a:xfrm flipH="1">
              <a:off x="5589" y="1408"/>
              <a:ext cx="5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45092" name="Line 212">
              <a:extLst>
                <a:ext uri="{FF2B5EF4-FFF2-40B4-BE49-F238E27FC236}">
                  <a16:creationId xmlns:a16="http://schemas.microsoft.com/office/drawing/2014/main" id="{1F398D73-0FA0-804C-AD30-2EDFEC233C19}"/>
                </a:ext>
              </a:extLst>
            </p:cNvPr>
            <p:cNvSpPr>
              <a:spLocks noChangeShapeType="1"/>
            </p:cNvSpPr>
            <p:nvPr/>
          </p:nvSpPr>
          <p:spPr bwMode="auto">
            <a:xfrm>
              <a:off x="5596" y="1124"/>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45093" name="Line 213">
              <a:extLst>
                <a:ext uri="{FF2B5EF4-FFF2-40B4-BE49-F238E27FC236}">
                  <a16:creationId xmlns:a16="http://schemas.microsoft.com/office/drawing/2014/main" id="{488F8844-833B-5B40-B76D-08152D618C0F}"/>
                </a:ext>
              </a:extLst>
            </p:cNvPr>
            <p:cNvSpPr>
              <a:spLocks noChangeShapeType="1"/>
            </p:cNvSpPr>
            <p:nvPr/>
          </p:nvSpPr>
          <p:spPr bwMode="auto">
            <a:xfrm flipH="1">
              <a:off x="6173" y="1401"/>
              <a:ext cx="0" cy="57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33" name="Rectangle 214">
              <a:extLst>
                <a:ext uri="{FF2B5EF4-FFF2-40B4-BE49-F238E27FC236}">
                  <a16:creationId xmlns:a16="http://schemas.microsoft.com/office/drawing/2014/main" id="{3D4BAD60-57DF-5940-87F3-F18C23B10474}"/>
                </a:ext>
              </a:extLst>
            </p:cNvPr>
            <p:cNvSpPr>
              <a:spLocks noChangeArrowheads="1"/>
            </p:cNvSpPr>
            <p:nvPr/>
          </p:nvSpPr>
          <p:spPr bwMode="auto">
            <a:xfrm>
              <a:off x="6214" y="1582"/>
              <a:ext cx="368"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217"/>
                </a:lnSpc>
                <a:spcBef>
                  <a:spcPts val="0"/>
                </a:spcBef>
                <a:spcAft>
                  <a:spcPts val="0"/>
                </a:spcAft>
                <a:defRPr/>
              </a:pPr>
              <a:r>
                <a:rPr lang="en-US" altLang="ko-KR" sz="1217">
                  <a:solidFill>
                    <a:srgbClr val="000000"/>
                  </a:solidFill>
                  <a:latin typeface="Comic Sans MS" panose="030F0702030302020204" pitchFamily="66" charset="0"/>
                </a:rPr>
                <a:t>D</a:t>
              </a:r>
            </a:p>
          </p:txBody>
        </p:sp>
        <p:sp>
          <p:nvSpPr>
            <p:cNvPr id="34" name="Rectangle 215">
              <a:extLst>
                <a:ext uri="{FF2B5EF4-FFF2-40B4-BE49-F238E27FC236}">
                  <a16:creationId xmlns:a16="http://schemas.microsoft.com/office/drawing/2014/main" id="{6DC1BAF3-0EC7-DA40-89D8-54E3C182CFF3}"/>
                </a:ext>
              </a:extLst>
            </p:cNvPr>
            <p:cNvSpPr>
              <a:spLocks noChangeArrowheads="1"/>
            </p:cNvSpPr>
            <p:nvPr/>
          </p:nvSpPr>
          <p:spPr bwMode="auto">
            <a:xfrm>
              <a:off x="5851" y="981"/>
              <a:ext cx="368"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217"/>
                </a:lnSpc>
                <a:spcBef>
                  <a:spcPts val="0"/>
                </a:spcBef>
                <a:spcAft>
                  <a:spcPts val="0"/>
                </a:spcAft>
                <a:defRPr/>
              </a:pPr>
              <a:r>
                <a:rPr lang="en-US" altLang="ko-KR" sz="1217">
                  <a:solidFill>
                    <a:srgbClr val="000000"/>
                  </a:solidFill>
                  <a:latin typeface="Comic Sans MS" panose="030F0702030302020204" pitchFamily="66" charset="0"/>
                </a:rPr>
                <a:t>A</a:t>
              </a:r>
            </a:p>
          </p:txBody>
        </p:sp>
        <p:sp>
          <p:nvSpPr>
            <p:cNvPr id="35" name="Rectangle 216">
              <a:extLst>
                <a:ext uri="{FF2B5EF4-FFF2-40B4-BE49-F238E27FC236}">
                  <a16:creationId xmlns:a16="http://schemas.microsoft.com/office/drawing/2014/main" id="{93C4A110-B261-0C49-A994-6D8F7B1A8DD4}"/>
                </a:ext>
              </a:extLst>
            </p:cNvPr>
            <p:cNvSpPr>
              <a:spLocks noChangeArrowheads="1"/>
            </p:cNvSpPr>
            <p:nvPr/>
          </p:nvSpPr>
          <p:spPr bwMode="auto">
            <a:xfrm>
              <a:off x="5019" y="1124"/>
              <a:ext cx="576" cy="57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fontAlgn="auto" latinLnBrk="1" hangingPunct="1">
                <a:spcBef>
                  <a:spcPts val="0"/>
                </a:spcBef>
                <a:spcAft>
                  <a:spcPts val="0"/>
                </a:spcAft>
                <a:defRPr/>
              </a:pPr>
              <a:endParaRPr lang="ko-KR" altLang="en-US" sz="1825">
                <a:solidFill>
                  <a:srgbClr val="000000"/>
                </a:solidFill>
              </a:endParaRPr>
            </a:p>
          </p:txBody>
        </p:sp>
        <p:sp>
          <p:nvSpPr>
            <p:cNvPr id="45097" name="Line 217">
              <a:extLst>
                <a:ext uri="{FF2B5EF4-FFF2-40B4-BE49-F238E27FC236}">
                  <a16:creationId xmlns:a16="http://schemas.microsoft.com/office/drawing/2014/main" id="{4D55B3CD-48E5-444C-9847-4C0D2783944D}"/>
                </a:ext>
              </a:extLst>
            </p:cNvPr>
            <p:cNvSpPr>
              <a:spLocks noChangeShapeType="1"/>
            </p:cNvSpPr>
            <p:nvPr/>
          </p:nvSpPr>
          <p:spPr bwMode="auto">
            <a:xfrm>
              <a:off x="5301" y="1127"/>
              <a:ext cx="0" cy="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45098" name="Line 218">
              <a:extLst>
                <a:ext uri="{FF2B5EF4-FFF2-40B4-BE49-F238E27FC236}">
                  <a16:creationId xmlns:a16="http://schemas.microsoft.com/office/drawing/2014/main" id="{9067A299-FE55-B94B-A91B-AA4858BFF5F5}"/>
                </a:ext>
              </a:extLst>
            </p:cNvPr>
            <p:cNvSpPr>
              <a:spLocks noChangeShapeType="1"/>
            </p:cNvSpPr>
            <p:nvPr/>
          </p:nvSpPr>
          <p:spPr bwMode="auto">
            <a:xfrm flipH="1">
              <a:off x="5013" y="1408"/>
              <a:ext cx="5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38" name="Rectangle 219">
              <a:extLst>
                <a:ext uri="{FF2B5EF4-FFF2-40B4-BE49-F238E27FC236}">
                  <a16:creationId xmlns:a16="http://schemas.microsoft.com/office/drawing/2014/main" id="{6C32264E-233D-1641-8261-67E3F1524B51}"/>
                </a:ext>
              </a:extLst>
            </p:cNvPr>
            <p:cNvSpPr>
              <a:spLocks noChangeArrowheads="1"/>
            </p:cNvSpPr>
            <p:nvPr/>
          </p:nvSpPr>
          <p:spPr bwMode="auto">
            <a:xfrm>
              <a:off x="5123" y="1774"/>
              <a:ext cx="521"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369"/>
                </a:lnSpc>
                <a:spcBef>
                  <a:spcPts val="0"/>
                </a:spcBef>
                <a:spcAft>
                  <a:spcPts val="0"/>
                </a:spcAft>
                <a:defRPr/>
              </a:pPr>
              <a:r>
                <a:rPr lang="en-US" altLang="ko-KR" sz="1065" dirty="0">
                  <a:solidFill>
                    <a:srgbClr val="000000"/>
                  </a:solidFill>
                  <a:latin typeface="Comic Sans MS" panose="030F0702030302020204" pitchFamily="66" charset="0"/>
                </a:rPr>
                <a:t>0	1</a:t>
              </a:r>
            </a:p>
            <a:p>
              <a:pPr eaLnBrk="1" fontAlgn="auto" latinLnBrk="1" hangingPunct="1">
                <a:lnSpc>
                  <a:spcPts val="1369"/>
                </a:lnSpc>
                <a:spcBef>
                  <a:spcPts val="1369"/>
                </a:spcBef>
                <a:spcAft>
                  <a:spcPts val="0"/>
                </a:spcAft>
                <a:defRPr/>
              </a:pPr>
              <a:r>
                <a:rPr lang="en-US" altLang="ko-KR" sz="1065" dirty="0">
                  <a:solidFill>
                    <a:srgbClr val="000000"/>
                  </a:solidFill>
                  <a:latin typeface="Comic Sans MS" panose="030F0702030302020204" pitchFamily="66" charset="0"/>
                </a:rPr>
                <a:t>1	1</a:t>
              </a:r>
            </a:p>
          </p:txBody>
        </p:sp>
        <p:sp>
          <p:nvSpPr>
            <p:cNvPr id="39" name="Rectangle 220">
              <a:extLst>
                <a:ext uri="{FF2B5EF4-FFF2-40B4-BE49-F238E27FC236}">
                  <a16:creationId xmlns:a16="http://schemas.microsoft.com/office/drawing/2014/main" id="{45CB272A-98DA-4547-882B-50945D134BB5}"/>
                </a:ext>
              </a:extLst>
            </p:cNvPr>
            <p:cNvSpPr>
              <a:spLocks noChangeArrowheads="1"/>
            </p:cNvSpPr>
            <p:nvPr/>
          </p:nvSpPr>
          <p:spPr bwMode="auto">
            <a:xfrm>
              <a:off x="5697" y="1773"/>
              <a:ext cx="520" cy="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369"/>
                </a:lnSpc>
                <a:spcBef>
                  <a:spcPts val="0"/>
                </a:spcBef>
                <a:spcAft>
                  <a:spcPts val="0"/>
                </a:spcAft>
                <a:defRPr/>
              </a:pPr>
              <a:r>
                <a:rPr lang="en-US" altLang="ko-KR" sz="1065" dirty="0">
                  <a:solidFill>
                    <a:srgbClr val="000000"/>
                  </a:solidFill>
                  <a:latin typeface="Comic Sans MS" panose="030F0702030302020204" pitchFamily="66" charset="0"/>
                </a:rPr>
                <a:t>0	0</a:t>
              </a:r>
            </a:p>
            <a:p>
              <a:pPr eaLnBrk="1" fontAlgn="auto" latinLnBrk="1" hangingPunct="1">
                <a:lnSpc>
                  <a:spcPts val="1369"/>
                </a:lnSpc>
                <a:spcBef>
                  <a:spcPts val="1369"/>
                </a:spcBef>
                <a:spcAft>
                  <a:spcPts val="0"/>
                </a:spcAft>
                <a:defRPr/>
              </a:pPr>
              <a:r>
                <a:rPr lang="en-US" altLang="ko-KR" sz="1065" dirty="0">
                  <a:solidFill>
                    <a:srgbClr val="000000"/>
                  </a:solidFill>
                  <a:latin typeface="Comic Sans MS" panose="030F0702030302020204" pitchFamily="66" charset="0"/>
                </a:rPr>
                <a:t>1	1</a:t>
              </a:r>
            </a:p>
          </p:txBody>
        </p:sp>
        <p:sp>
          <p:nvSpPr>
            <p:cNvPr id="40" name="Rectangle 221">
              <a:extLst>
                <a:ext uri="{FF2B5EF4-FFF2-40B4-BE49-F238E27FC236}">
                  <a16:creationId xmlns:a16="http://schemas.microsoft.com/office/drawing/2014/main" id="{38BCC500-0FFD-F840-BAAD-3A78B3C50B92}"/>
                </a:ext>
              </a:extLst>
            </p:cNvPr>
            <p:cNvSpPr>
              <a:spLocks noChangeArrowheads="1"/>
            </p:cNvSpPr>
            <p:nvPr/>
          </p:nvSpPr>
          <p:spPr bwMode="auto">
            <a:xfrm>
              <a:off x="5596" y="1703"/>
              <a:ext cx="576" cy="57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fontAlgn="auto" latinLnBrk="1" hangingPunct="1">
                <a:spcBef>
                  <a:spcPts val="0"/>
                </a:spcBef>
                <a:spcAft>
                  <a:spcPts val="0"/>
                </a:spcAft>
                <a:defRPr/>
              </a:pPr>
              <a:endParaRPr lang="ko-KR" altLang="en-US" sz="1825">
                <a:solidFill>
                  <a:srgbClr val="000000"/>
                </a:solidFill>
              </a:endParaRPr>
            </a:p>
          </p:txBody>
        </p:sp>
        <p:sp>
          <p:nvSpPr>
            <p:cNvPr id="45102" name="Line 222">
              <a:extLst>
                <a:ext uri="{FF2B5EF4-FFF2-40B4-BE49-F238E27FC236}">
                  <a16:creationId xmlns:a16="http://schemas.microsoft.com/office/drawing/2014/main" id="{7121E3FF-4CBC-B544-B370-B399F3431B69}"/>
                </a:ext>
              </a:extLst>
            </p:cNvPr>
            <p:cNvSpPr>
              <a:spLocks noChangeShapeType="1"/>
            </p:cNvSpPr>
            <p:nvPr/>
          </p:nvSpPr>
          <p:spPr bwMode="auto">
            <a:xfrm>
              <a:off x="5877" y="1706"/>
              <a:ext cx="0" cy="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45103" name="Line 223">
              <a:extLst>
                <a:ext uri="{FF2B5EF4-FFF2-40B4-BE49-F238E27FC236}">
                  <a16:creationId xmlns:a16="http://schemas.microsoft.com/office/drawing/2014/main" id="{EB40CD9A-75B9-864D-9833-CE9816B89269}"/>
                </a:ext>
              </a:extLst>
            </p:cNvPr>
            <p:cNvSpPr>
              <a:spLocks noChangeShapeType="1"/>
            </p:cNvSpPr>
            <p:nvPr/>
          </p:nvSpPr>
          <p:spPr bwMode="auto">
            <a:xfrm flipH="1">
              <a:off x="5589" y="1987"/>
              <a:ext cx="5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45104" name="Line 224">
              <a:extLst>
                <a:ext uri="{FF2B5EF4-FFF2-40B4-BE49-F238E27FC236}">
                  <a16:creationId xmlns:a16="http://schemas.microsoft.com/office/drawing/2014/main" id="{6160FE5B-A489-E54C-8E2B-0C2F2277D722}"/>
                </a:ext>
              </a:extLst>
            </p:cNvPr>
            <p:cNvSpPr>
              <a:spLocks noChangeShapeType="1"/>
            </p:cNvSpPr>
            <p:nvPr/>
          </p:nvSpPr>
          <p:spPr bwMode="auto">
            <a:xfrm>
              <a:off x="5301" y="2279"/>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45105" name="Line 225">
              <a:extLst>
                <a:ext uri="{FF2B5EF4-FFF2-40B4-BE49-F238E27FC236}">
                  <a16:creationId xmlns:a16="http://schemas.microsoft.com/office/drawing/2014/main" id="{B2ED6701-B1F6-7144-8DC4-6A32002B3760}"/>
                </a:ext>
              </a:extLst>
            </p:cNvPr>
            <p:cNvSpPr>
              <a:spLocks noChangeShapeType="1"/>
            </p:cNvSpPr>
            <p:nvPr/>
          </p:nvSpPr>
          <p:spPr bwMode="auto">
            <a:xfrm flipH="1">
              <a:off x="5019" y="1696"/>
              <a:ext cx="0" cy="58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45" name="Rectangle 226">
              <a:extLst>
                <a:ext uri="{FF2B5EF4-FFF2-40B4-BE49-F238E27FC236}">
                  <a16:creationId xmlns:a16="http://schemas.microsoft.com/office/drawing/2014/main" id="{C8732A3E-DE5F-B749-A418-82AD70F92E14}"/>
                </a:ext>
              </a:extLst>
            </p:cNvPr>
            <p:cNvSpPr>
              <a:spLocks noChangeArrowheads="1"/>
            </p:cNvSpPr>
            <p:nvPr/>
          </p:nvSpPr>
          <p:spPr bwMode="auto">
            <a:xfrm>
              <a:off x="5557" y="2263"/>
              <a:ext cx="367"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217"/>
                </a:lnSpc>
                <a:spcBef>
                  <a:spcPts val="0"/>
                </a:spcBef>
                <a:spcAft>
                  <a:spcPts val="0"/>
                </a:spcAft>
                <a:defRPr/>
              </a:pPr>
              <a:r>
                <a:rPr lang="en-US" altLang="ko-KR" sz="1217">
                  <a:solidFill>
                    <a:srgbClr val="000000"/>
                  </a:solidFill>
                  <a:latin typeface="Comic Sans MS" panose="030F0702030302020204" pitchFamily="66" charset="0"/>
                </a:rPr>
                <a:t>B</a:t>
              </a:r>
            </a:p>
          </p:txBody>
        </p:sp>
        <p:sp>
          <p:nvSpPr>
            <p:cNvPr id="46" name="Rectangle 227">
              <a:extLst>
                <a:ext uri="{FF2B5EF4-FFF2-40B4-BE49-F238E27FC236}">
                  <a16:creationId xmlns:a16="http://schemas.microsoft.com/office/drawing/2014/main" id="{88DB9854-0D18-4649-9742-908A3D29D991}"/>
                </a:ext>
              </a:extLst>
            </p:cNvPr>
            <p:cNvSpPr>
              <a:spLocks noChangeArrowheads="1"/>
            </p:cNvSpPr>
            <p:nvPr/>
          </p:nvSpPr>
          <p:spPr bwMode="auto">
            <a:xfrm>
              <a:off x="5019" y="1703"/>
              <a:ext cx="576" cy="57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fontAlgn="auto" latinLnBrk="1" hangingPunct="1">
                <a:spcBef>
                  <a:spcPts val="0"/>
                </a:spcBef>
                <a:spcAft>
                  <a:spcPts val="0"/>
                </a:spcAft>
                <a:defRPr/>
              </a:pPr>
              <a:endParaRPr lang="ko-KR" altLang="en-US" sz="1825">
                <a:solidFill>
                  <a:srgbClr val="000000"/>
                </a:solidFill>
              </a:endParaRPr>
            </a:p>
          </p:txBody>
        </p:sp>
        <p:sp>
          <p:nvSpPr>
            <p:cNvPr id="45108" name="Line 228">
              <a:extLst>
                <a:ext uri="{FF2B5EF4-FFF2-40B4-BE49-F238E27FC236}">
                  <a16:creationId xmlns:a16="http://schemas.microsoft.com/office/drawing/2014/main" id="{B5DEC859-5882-9F47-BB28-71074F57B248}"/>
                </a:ext>
              </a:extLst>
            </p:cNvPr>
            <p:cNvSpPr>
              <a:spLocks noChangeShapeType="1"/>
            </p:cNvSpPr>
            <p:nvPr/>
          </p:nvSpPr>
          <p:spPr bwMode="auto">
            <a:xfrm>
              <a:off x="5301" y="1706"/>
              <a:ext cx="0" cy="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45109" name="Line 229">
              <a:extLst>
                <a:ext uri="{FF2B5EF4-FFF2-40B4-BE49-F238E27FC236}">
                  <a16:creationId xmlns:a16="http://schemas.microsoft.com/office/drawing/2014/main" id="{1A995BC9-1732-2D45-A097-92EF8B0F380C}"/>
                </a:ext>
              </a:extLst>
            </p:cNvPr>
            <p:cNvSpPr>
              <a:spLocks noChangeShapeType="1"/>
            </p:cNvSpPr>
            <p:nvPr/>
          </p:nvSpPr>
          <p:spPr bwMode="auto">
            <a:xfrm flipH="1">
              <a:off x="5013" y="1987"/>
              <a:ext cx="5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49" name="Text Box 230">
              <a:extLst>
                <a:ext uri="{FF2B5EF4-FFF2-40B4-BE49-F238E27FC236}">
                  <a16:creationId xmlns:a16="http://schemas.microsoft.com/office/drawing/2014/main" id="{31E50C9C-0B75-FD40-BEA5-E20E542C7B9E}"/>
                </a:ext>
              </a:extLst>
            </p:cNvPr>
            <p:cNvSpPr txBox="1">
              <a:spLocks noChangeArrowheads="1"/>
            </p:cNvSpPr>
            <p:nvPr/>
          </p:nvSpPr>
          <p:spPr bwMode="auto">
            <a:xfrm>
              <a:off x="4834" y="1892"/>
              <a:ext cx="23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fontAlgn="auto" latinLnBrk="1" hangingPunct="1">
                <a:spcBef>
                  <a:spcPts val="0"/>
                </a:spcBef>
                <a:spcAft>
                  <a:spcPts val="0"/>
                </a:spcAft>
                <a:defRPr/>
              </a:pPr>
              <a:r>
                <a:rPr lang="en-US" altLang="ko-KR" sz="1217">
                  <a:solidFill>
                    <a:srgbClr val="000000"/>
                  </a:solidFill>
                  <a:latin typeface="Comic Sans MS" panose="030F0702030302020204" pitchFamily="66" charset="0"/>
                </a:rPr>
                <a:t>C</a:t>
              </a:r>
            </a:p>
          </p:txBody>
        </p:sp>
      </p:grpSp>
      <p:grpSp>
        <p:nvGrpSpPr>
          <p:cNvPr id="61445" name="Group 159">
            <a:extLst>
              <a:ext uri="{FF2B5EF4-FFF2-40B4-BE49-F238E27FC236}">
                <a16:creationId xmlns:a16="http://schemas.microsoft.com/office/drawing/2014/main" id="{0CEF0197-CA08-2D43-9B20-3F802E29EBFB}"/>
              </a:ext>
            </a:extLst>
          </p:cNvPr>
          <p:cNvGrpSpPr>
            <a:grpSpLocks/>
          </p:cNvGrpSpPr>
          <p:nvPr/>
        </p:nvGrpSpPr>
        <p:grpSpPr bwMode="auto">
          <a:xfrm>
            <a:off x="5762625" y="2060575"/>
            <a:ext cx="2046288" cy="1798638"/>
            <a:chOff x="2700" y="2206"/>
            <a:chExt cx="1695" cy="1490"/>
          </a:xfrm>
        </p:grpSpPr>
        <p:sp>
          <p:nvSpPr>
            <p:cNvPr id="51" name="Rectangle 129">
              <a:extLst>
                <a:ext uri="{FF2B5EF4-FFF2-40B4-BE49-F238E27FC236}">
                  <a16:creationId xmlns:a16="http://schemas.microsoft.com/office/drawing/2014/main" id="{4143C92D-68F1-7B48-8C4D-1D995BF0772C}"/>
                </a:ext>
              </a:extLst>
            </p:cNvPr>
            <p:cNvSpPr>
              <a:spLocks noChangeArrowheads="1"/>
            </p:cNvSpPr>
            <p:nvPr/>
          </p:nvSpPr>
          <p:spPr bwMode="auto">
            <a:xfrm>
              <a:off x="2853" y="2468"/>
              <a:ext cx="519" cy="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369"/>
                </a:lnSpc>
                <a:spcBef>
                  <a:spcPts val="0"/>
                </a:spcBef>
                <a:spcAft>
                  <a:spcPts val="0"/>
                </a:spcAft>
                <a:defRPr/>
              </a:pPr>
              <a:r>
                <a:rPr lang="en-US" altLang="ko-KR" sz="1065" dirty="0">
                  <a:solidFill>
                    <a:srgbClr val="FF0000"/>
                  </a:solidFill>
                  <a:latin typeface="Comic Sans MS" panose="030F0702030302020204" pitchFamily="66" charset="0"/>
                </a:rPr>
                <a:t>0</a:t>
              </a:r>
              <a:r>
                <a:rPr lang="en-US" altLang="ko-KR" sz="1065" dirty="0">
                  <a:solidFill>
                    <a:srgbClr val="000000"/>
                  </a:solidFill>
                  <a:latin typeface="Comic Sans MS" panose="030F0702030302020204" pitchFamily="66" charset="0"/>
                </a:rPr>
                <a:t>	4</a:t>
              </a:r>
            </a:p>
            <a:p>
              <a:pPr eaLnBrk="1" fontAlgn="auto" latinLnBrk="1" hangingPunct="1">
                <a:lnSpc>
                  <a:spcPts val="1369"/>
                </a:lnSpc>
                <a:spcBef>
                  <a:spcPts val="1369"/>
                </a:spcBef>
                <a:spcAft>
                  <a:spcPts val="0"/>
                </a:spcAft>
                <a:defRPr/>
              </a:pPr>
              <a:r>
                <a:rPr lang="en-US" altLang="ko-KR" sz="1065" dirty="0">
                  <a:solidFill>
                    <a:srgbClr val="FF0000"/>
                  </a:solidFill>
                  <a:latin typeface="Comic Sans MS" panose="030F0702030302020204" pitchFamily="66" charset="0"/>
                </a:rPr>
                <a:t>1</a:t>
              </a:r>
              <a:r>
                <a:rPr lang="en-US" altLang="ko-KR" sz="1065" dirty="0">
                  <a:solidFill>
                    <a:srgbClr val="000000"/>
                  </a:solidFill>
                  <a:latin typeface="Comic Sans MS" panose="030F0702030302020204" pitchFamily="66" charset="0"/>
                </a:rPr>
                <a:t>	</a:t>
              </a:r>
              <a:r>
                <a:rPr lang="en-US" altLang="ko-KR" sz="1065" dirty="0">
                  <a:solidFill>
                    <a:srgbClr val="FF0000"/>
                  </a:solidFill>
                  <a:latin typeface="Comic Sans MS" panose="030F0702030302020204" pitchFamily="66" charset="0"/>
                </a:rPr>
                <a:t>5</a:t>
              </a:r>
            </a:p>
          </p:txBody>
        </p:sp>
        <p:sp>
          <p:nvSpPr>
            <p:cNvPr id="52" name="Rectangle 130">
              <a:extLst>
                <a:ext uri="{FF2B5EF4-FFF2-40B4-BE49-F238E27FC236}">
                  <a16:creationId xmlns:a16="http://schemas.microsoft.com/office/drawing/2014/main" id="{4DE9A4EF-1BF4-6C43-83A5-3C27E7221111}"/>
                </a:ext>
              </a:extLst>
            </p:cNvPr>
            <p:cNvSpPr>
              <a:spLocks noChangeArrowheads="1"/>
            </p:cNvSpPr>
            <p:nvPr/>
          </p:nvSpPr>
          <p:spPr bwMode="auto">
            <a:xfrm>
              <a:off x="3425" y="2466"/>
              <a:ext cx="522" cy="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369"/>
                </a:lnSpc>
                <a:spcBef>
                  <a:spcPts val="0"/>
                </a:spcBef>
                <a:spcAft>
                  <a:spcPts val="0"/>
                </a:spcAft>
                <a:defRPr/>
              </a:pPr>
              <a:r>
                <a:rPr lang="en-US" altLang="ko-KR" sz="1065" dirty="0">
                  <a:solidFill>
                    <a:srgbClr val="000000"/>
                  </a:solidFill>
                  <a:latin typeface="Comic Sans MS" panose="030F0702030302020204" pitchFamily="66" charset="0"/>
                </a:rPr>
                <a:t>12	</a:t>
              </a:r>
              <a:r>
                <a:rPr lang="en-US" altLang="ko-KR" sz="1065" dirty="0">
                  <a:solidFill>
                    <a:srgbClr val="FF0000"/>
                  </a:solidFill>
                  <a:latin typeface="Comic Sans MS" panose="030F0702030302020204" pitchFamily="66" charset="0"/>
                </a:rPr>
                <a:t>8</a:t>
              </a:r>
            </a:p>
            <a:p>
              <a:pPr eaLnBrk="1" fontAlgn="auto" latinLnBrk="1" hangingPunct="1">
                <a:lnSpc>
                  <a:spcPts val="1369"/>
                </a:lnSpc>
                <a:spcBef>
                  <a:spcPts val="1369"/>
                </a:spcBef>
                <a:spcAft>
                  <a:spcPts val="0"/>
                </a:spcAft>
                <a:defRPr/>
              </a:pPr>
              <a:r>
                <a:rPr lang="en-US" altLang="ko-KR" sz="1065" dirty="0">
                  <a:solidFill>
                    <a:srgbClr val="000000"/>
                  </a:solidFill>
                  <a:latin typeface="Comic Sans MS" panose="030F0702030302020204" pitchFamily="66" charset="0"/>
                </a:rPr>
                <a:t>13	</a:t>
              </a:r>
              <a:r>
                <a:rPr lang="en-US" altLang="ko-KR" sz="1065" dirty="0">
                  <a:solidFill>
                    <a:srgbClr val="FF0000"/>
                  </a:solidFill>
                  <a:latin typeface="Comic Sans MS" panose="030F0702030302020204" pitchFamily="66" charset="0"/>
                </a:rPr>
                <a:t>9</a:t>
              </a:r>
            </a:p>
          </p:txBody>
        </p:sp>
        <p:sp>
          <p:nvSpPr>
            <p:cNvPr id="53" name="Rectangle 131">
              <a:extLst>
                <a:ext uri="{FF2B5EF4-FFF2-40B4-BE49-F238E27FC236}">
                  <a16:creationId xmlns:a16="http://schemas.microsoft.com/office/drawing/2014/main" id="{9398A5E5-F745-B040-9FA2-68F4401C46D1}"/>
                </a:ext>
              </a:extLst>
            </p:cNvPr>
            <p:cNvSpPr>
              <a:spLocks noChangeArrowheads="1"/>
            </p:cNvSpPr>
            <p:nvPr/>
          </p:nvSpPr>
          <p:spPr bwMode="auto">
            <a:xfrm>
              <a:off x="3407" y="2349"/>
              <a:ext cx="576" cy="57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fontAlgn="auto" latinLnBrk="1" hangingPunct="1">
                <a:spcBef>
                  <a:spcPts val="0"/>
                </a:spcBef>
                <a:spcAft>
                  <a:spcPts val="0"/>
                </a:spcAft>
                <a:defRPr/>
              </a:pPr>
              <a:endParaRPr lang="ko-KR" altLang="en-US" sz="1825">
                <a:solidFill>
                  <a:srgbClr val="000000"/>
                </a:solidFill>
              </a:endParaRPr>
            </a:p>
          </p:txBody>
        </p:sp>
        <p:sp>
          <p:nvSpPr>
            <p:cNvPr id="45066" name="Line 132">
              <a:extLst>
                <a:ext uri="{FF2B5EF4-FFF2-40B4-BE49-F238E27FC236}">
                  <a16:creationId xmlns:a16="http://schemas.microsoft.com/office/drawing/2014/main" id="{DF854FA3-E4D8-3C45-A79B-F01BD9F81EE1}"/>
                </a:ext>
              </a:extLst>
            </p:cNvPr>
            <p:cNvSpPr>
              <a:spLocks noChangeShapeType="1"/>
            </p:cNvSpPr>
            <p:nvPr/>
          </p:nvSpPr>
          <p:spPr bwMode="auto">
            <a:xfrm>
              <a:off x="3690" y="2352"/>
              <a:ext cx="0" cy="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45067" name="Line 133">
              <a:extLst>
                <a:ext uri="{FF2B5EF4-FFF2-40B4-BE49-F238E27FC236}">
                  <a16:creationId xmlns:a16="http://schemas.microsoft.com/office/drawing/2014/main" id="{088A25F9-2C37-214B-A7C9-E6E304BA4B1D}"/>
                </a:ext>
              </a:extLst>
            </p:cNvPr>
            <p:cNvSpPr>
              <a:spLocks noChangeShapeType="1"/>
            </p:cNvSpPr>
            <p:nvPr/>
          </p:nvSpPr>
          <p:spPr bwMode="auto">
            <a:xfrm flipH="1">
              <a:off x="3402" y="2633"/>
              <a:ext cx="5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45068" name="Line 134">
              <a:extLst>
                <a:ext uri="{FF2B5EF4-FFF2-40B4-BE49-F238E27FC236}">
                  <a16:creationId xmlns:a16="http://schemas.microsoft.com/office/drawing/2014/main" id="{20852F0C-266A-B045-9D24-3C698EC548FE}"/>
                </a:ext>
              </a:extLst>
            </p:cNvPr>
            <p:cNvSpPr>
              <a:spLocks noChangeShapeType="1"/>
            </p:cNvSpPr>
            <p:nvPr/>
          </p:nvSpPr>
          <p:spPr bwMode="auto">
            <a:xfrm>
              <a:off x="3407" y="2349"/>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45069" name="Line 136">
              <a:extLst>
                <a:ext uri="{FF2B5EF4-FFF2-40B4-BE49-F238E27FC236}">
                  <a16:creationId xmlns:a16="http://schemas.microsoft.com/office/drawing/2014/main" id="{880CDBA4-9572-7D43-BF64-65BA28F54B2D}"/>
                </a:ext>
              </a:extLst>
            </p:cNvPr>
            <p:cNvSpPr>
              <a:spLocks noChangeShapeType="1"/>
            </p:cNvSpPr>
            <p:nvPr/>
          </p:nvSpPr>
          <p:spPr bwMode="auto">
            <a:xfrm flipH="1">
              <a:off x="3986" y="2626"/>
              <a:ext cx="0" cy="57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58" name="Rectangle 137">
              <a:extLst>
                <a:ext uri="{FF2B5EF4-FFF2-40B4-BE49-F238E27FC236}">
                  <a16:creationId xmlns:a16="http://schemas.microsoft.com/office/drawing/2014/main" id="{C6830B9E-10FC-884E-86CE-7464209AEB57}"/>
                </a:ext>
              </a:extLst>
            </p:cNvPr>
            <p:cNvSpPr>
              <a:spLocks noChangeArrowheads="1"/>
            </p:cNvSpPr>
            <p:nvPr/>
          </p:nvSpPr>
          <p:spPr bwMode="auto">
            <a:xfrm>
              <a:off x="4027" y="2807"/>
              <a:ext cx="368"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217"/>
                </a:lnSpc>
                <a:spcBef>
                  <a:spcPts val="0"/>
                </a:spcBef>
                <a:spcAft>
                  <a:spcPts val="0"/>
                </a:spcAft>
                <a:defRPr/>
              </a:pPr>
              <a:r>
                <a:rPr lang="en-US" altLang="ko-KR" sz="1217">
                  <a:solidFill>
                    <a:srgbClr val="000000"/>
                  </a:solidFill>
                  <a:latin typeface="Comic Sans MS" panose="030F0702030302020204" pitchFamily="66" charset="0"/>
                </a:rPr>
                <a:t>D</a:t>
              </a:r>
            </a:p>
          </p:txBody>
        </p:sp>
        <p:sp>
          <p:nvSpPr>
            <p:cNvPr id="59" name="Rectangle 139">
              <a:extLst>
                <a:ext uri="{FF2B5EF4-FFF2-40B4-BE49-F238E27FC236}">
                  <a16:creationId xmlns:a16="http://schemas.microsoft.com/office/drawing/2014/main" id="{D1003B33-F0D1-D245-91CF-37F5F2FF9630}"/>
                </a:ext>
              </a:extLst>
            </p:cNvPr>
            <p:cNvSpPr>
              <a:spLocks noChangeArrowheads="1"/>
            </p:cNvSpPr>
            <p:nvPr/>
          </p:nvSpPr>
          <p:spPr bwMode="auto">
            <a:xfrm>
              <a:off x="3664" y="2206"/>
              <a:ext cx="368"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217"/>
                </a:lnSpc>
                <a:spcBef>
                  <a:spcPts val="0"/>
                </a:spcBef>
                <a:spcAft>
                  <a:spcPts val="0"/>
                </a:spcAft>
                <a:defRPr/>
              </a:pPr>
              <a:r>
                <a:rPr lang="en-US" altLang="ko-KR" sz="1217">
                  <a:solidFill>
                    <a:srgbClr val="000000"/>
                  </a:solidFill>
                  <a:latin typeface="Comic Sans MS" panose="030F0702030302020204" pitchFamily="66" charset="0"/>
                </a:rPr>
                <a:t>A</a:t>
              </a:r>
            </a:p>
          </p:txBody>
        </p:sp>
        <p:sp>
          <p:nvSpPr>
            <p:cNvPr id="60" name="Rectangle 140">
              <a:extLst>
                <a:ext uri="{FF2B5EF4-FFF2-40B4-BE49-F238E27FC236}">
                  <a16:creationId xmlns:a16="http://schemas.microsoft.com/office/drawing/2014/main" id="{2607E56F-9E7A-1A43-BAAA-A6399D8B7987}"/>
                </a:ext>
              </a:extLst>
            </p:cNvPr>
            <p:cNvSpPr>
              <a:spLocks noChangeArrowheads="1"/>
            </p:cNvSpPr>
            <p:nvPr/>
          </p:nvSpPr>
          <p:spPr bwMode="auto">
            <a:xfrm>
              <a:off x="2831" y="2349"/>
              <a:ext cx="576" cy="57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fontAlgn="auto" latinLnBrk="1" hangingPunct="1">
                <a:spcBef>
                  <a:spcPts val="0"/>
                </a:spcBef>
                <a:spcAft>
                  <a:spcPts val="0"/>
                </a:spcAft>
                <a:defRPr/>
              </a:pPr>
              <a:endParaRPr lang="ko-KR" altLang="en-US" sz="1825">
                <a:solidFill>
                  <a:srgbClr val="000000"/>
                </a:solidFill>
              </a:endParaRPr>
            </a:p>
          </p:txBody>
        </p:sp>
        <p:sp>
          <p:nvSpPr>
            <p:cNvPr id="45073" name="Line 141">
              <a:extLst>
                <a:ext uri="{FF2B5EF4-FFF2-40B4-BE49-F238E27FC236}">
                  <a16:creationId xmlns:a16="http://schemas.microsoft.com/office/drawing/2014/main" id="{1587E799-E036-CF44-B2CD-26FBC046D9D1}"/>
                </a:ext>
              </a:extLst>
            </p:cNvPr>
            <p:cNvSpPr>
              <a:spLocks noChangeShapeType="1"/>
            </p:cNvSpPr>
            <p:nvPr/>
          </p:nvSpPr>
          <p:spPr bwMode="auto">
            <a:xfrm>
              <a:off x="3114" y="2352"/>
              <a:ext cx="0" cy="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45074" name="Line 142">
              <a:extLst>
                <a:ext uri="{FF2B5EF4-FFF2-40B4-BE49-F238E27FC236}">
                  <a16:creationId xmlns:a16="http://schemas.microsoft.com/office/drawing/2014/main" id="{A7D245C0-90AA-C542-937F-63DE47DF5653}"/>
                </a:ext>
              </a:extLst>
            </p:cNvPr>
            <p:cNvSpPr>
              <a:spLocks noChangeShapeType="1"/>
            </p:cNvSpPr>
            <p:nvPr/>
          </p:nvSpPr>
          <p:spPr bwMode="auto">
            <a:xfrm flipH="1">
              <a:off x="2826" y="2633"/>
              <a:ext cx="5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63" name="Rectangle 144">
              <a:extLst>
                <a:ext uri="{FF2B5EF4-FFF2-40B4-BE49-F238E27FC236}">
                  <a16:creationId xmlns:a16="http://schemas.microsoft.com/office/drawing/2014/main" id="{03CD6838-40B5-6D48-97EF-9F14A86C936A}"/>
                </a:ext>
              </a:extLst>
            </p:cNvPr>
            <p:cNvSpPr>
              <a:spLocks noChangeArrowheads="1"/>
            </p:cNvSpPr>
            <p:nvPr/>
          </p:nvSpPr>
          <p:spPr bwMode="auto">
            <a:xfrm>
              <a:off x="2847" y="3059"/>
              <a:ext cx="518"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369"/>
                </a:lnSpc>
                <a:spcBef>
                  <a:spcPts val="0"/>
                </a:spcBef>
                <a:spcAft>
                  <a:spcPts val="0"/>
                </a:spcAft>
                <a:defRPr/>
              </a:pPr>
              <a:r>
                <a:rPr lang="en-US" altLang="ko-KR" sz="1065" dirty="0">
                  <a:solidFill>
                    <a:srgbClr val="000000"/>
                  </a:solidFill>
                  <a:latin typeface="Comic Sans MS" panose="030F0702030302020204" pitchFamily="66" charset="0"/>
                </a:rPr>
                <a:t>3	</a:t>
              </a:r>
              <a:r>
                <a:rPr lang="en-US" altLang="ko-KR" sz="1065" dirty="0">
                  <a:solidFill>
                    <a:srgbClr val="FF0000"/>
                  </a:solidFill>
                  <a:latin typeface="Comic Sans MS" panose="030F0702030302020204" pitchFamily="66" charset="0"/>
                </a:rPr>
                <a:t>7</a:t>
              </a:r>
            </a:p>
            <a:p>
              <a:pPr eaLnBrk="1" fontAlgn="auto" latinLnBrk="1" hangingPunct="1">
                <a:lnSpc>
                  <a:spcPts val="1369"/>
                </a:lnSpc>
                <a:spcBef>
                  <a:spcPts val="1369"/>
                </a:spcBef>
                <a:spcAft>
                  <a:spcPts val="0"/>
                </a:spcAft>
                <a:defRPr/>
              </a:pPr>
              <a:r>
                <a:rPr lang="en-US" altLang="ko-KR" sz="1065" dirty="0">
                  <a:solidFill>
                    <a:srgbClr val="FF0000"/>
                  </a:solidFill>
                  <a:latin typeface="Comic Sans MS" panose="030F0702030302020204" pitchFamily="66" charset="0"/>
                </a:rPr>
                <a:t>2</a:t>
              </a:r>
              <a:r>
                <a:rPr lang="en-US" altLang="ko-KR" sz="1065" dirty="0">
                  <a:solidFill>
                    <a:srgbClr val="000000"/>
                  </a:solidFill>
                  <a:latin typeface="Comic Sans MS" panose="030F0702030302020204" pitchFamily="66" charset="0"/>
                </a:rPr>
                <a:t>	</a:t>
              </a:r>
              <a:r>
                <a:rPr lang="en-US" altLang="ko-KR" sz="1065" dirty="0">
                  <a:solidFill>
                    <a:srgbClr val="FF0000"/>
                  </a:solidFill>
                  <a:latin typeface="Comic Sans MS" panose="030F0702030302020204" pitchFamily="66" charset="0"/>
                </a:rPr>
                <a:t>6</a:t>
              </a:r>
            </a:p>
          </p:txBody>
        </p:sp>
        <p:sp>
          <p:nvSpPr>
            <p:cNvPr id="64" name="Rectangle 145">
              <a:extLst>
                <a:ext uri="{FF2B5EF4-FFF2-40B4-BE49-F238E27FC236}">
                  <a16:creationId xmlns:a16="http://schemas.microsoft.com/office/drawing/2014/main" id="{C1C99D20-950F-B24F-9775-4344C0A46F7A}"/>
                </a:ext>
              </a:extLst>
            </p:cNvPr>
            <p:cNvSpPr>
              <a:spLocks noChangeArrowheads="1"/>
            </p:cNvSpPr>
            <p:nvPr/>
          </p:nvSpPr>
          <p:spPr bwMode="auto">
            <a:xfrm>
              <a:off x="3421" y="3058"/>
              <a:ext cx="519"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369"/>
                </a:lnSpc>
                <a:spcBef>
                  <a:spcPts val="0"/>
                </a:spcBef>
                <a:spcAft>
                  <a:spcPts val="0"/>
                </a:spcAft>
                <a:defRPr/>
              </a:pPr>
              <a:r>
                <a:rPr lang="en-US" altLang="ko-KR" sz="1065" dirty="0">
                  <a:solidFill>
                    <a:srgbClr val="000000"/>
                  </a:solidFill>
                  <a:latin typeface="Comic Sans MS" panose="030F0702030302020204" pitchFamily="66" charset="0"/>
                </a:rPr>
                <a:t>15	11</a:t>
              </a:r>
            </a:p>
            <a:p>
              <a:pPr eaLnBrk="1" fontAlgn="auto" latinLnBrk="1" hangingPunct="1">
                <a:lnSpc>
                  <a:spcPts val="1369"/>
                </a:lnSpc>
                <a:spcBef>
                  <a:spcPts val="1369"/>
                </a:spcBef>
                <a:spcAft>
                  <a:spcPts val="0"/>
                </a:spcAft>
                <a:defRPr/>
              </a:pPr>
              <a:r>
                <a:rPr lang="en-US" altLang="ko-KR" sz="1065" dirty="0">
                  <a:solidFill>
                    <a:srgbClr val="FF0000"/>
                  </a:solidFill>
                  <a:latin typeface="Comic Sans MS" panose="030F0702030302020204" pitchFamily="66" charset="0"/>
                </a:rPr>
                <a:t>14</a:t>
              </a:r>
              <a:r>
                <a:rPr lang="en-US" altLang="ko-KR" sz="1065" dirty="0">
                  <a:solidFill>
                    <a:srgbClr val="000000"/>
                  </a:solidFill>
                  <a:latin typeface="Comic Sans MS" panose="030F0702030302020204" pitchFamily="66" charset="0"/>
                </a:rPr>
                <a:t>	</a:t>
              </a:r>
              <a:r>
                <a:rPr lang="en-US" altLang="ko-KR" sz="1065" dirty="0">
                  <a:solidFill>
                    <a:srgbClr val="FF0000"/>
                  </a:solidFill>
                  <a:latin typeface="Comic Sans MS" panose="030F0702030302020204" pitchFamily="66" charset="0"/>
                </a:rPr>
                <a:t>10</a:t>
              </a:r>
            </a:p>
          </p:txBody>
        </p:sp>
        <p:sp>
          <p:nvSpPr>
            <p:cNvPr id="65" name="Rectangle 146">
              <a:extLst>
                <a:ext uri="{FF2B5EF4-FFF2-40B4-BE49-F238E27FC236}">
                  <a16:creationId xmlns:a16="http://schemas.microsoft.com/office/drawing/2014/main" id="{ADBBABFE-81B7-CE4D-9BEC-AF9AC4AEF674}"/>
                </a:ext>
              </a:extLst>
            </p:cNvPr>
            <p:cNvSpPr>
              <a:spLocks noChangeArrowheads="1"/>
            </p:cNvSpPr>
            <p:nvPr/>
          </p:nvSpPr>
          <p:spPr bwMode="auto">
            <a:xfrm>
              <a:off x="3407" y="2928"/>
              <a:ext cx="576" cy="57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fontAlgn="auto" latinLnBrk="1" hangingPunct="1">
                <a:spcBef>
                  <a:spcPts val="0"/>
                </a:spcBef>
                <a:spcAft>
                  <a:spcPts val="0"/>
                </a:spcAft>
                <a:defRPr/>
              </a:pPr>
              <a:endParaRPr lang="ko-KR" altLang="en-US" sz="1825">
                <a:solidFill>
                  <a:srgbClr val="000000"/>
                </a:solidFill>
              </a:endParaRPr>
            </a:p>
          </p:txBody>
        </p:sp>
        <p:sp>
          <p:nvSpPr>
            <p:cNvPr id="45078" name="Line 147">
              <a:extLst>
                <a:ext uri="{FF2B5EF4-FFF2-40B4-BE49-F238E27FC236}">
                  <a16:creationId xmlns:a16="http://schemas.microsoft.com/office/drawing/2014/main" id="{EBC56226-72C7-F34C-8D55-C3C19C228B30}"/>
                </a:ext>
              </a:extLst>
            </p:cNvPr>
            <p:cNvSpPr>
              <a:spLocks noChangeShapeType="1"/>
            </p:cNvSpPr>
            <p:nvPr/>
          </p:nvSpPr>
          <p:spPr bwMode="auto">
            <a:xfrm>
              <a:off x="3690" y="2931"/>
              <a:ext cx="0" cy="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45079" name="Line 148">
              <a:extLst>
                <a:ext uri="{FF2B5EF4-FFF2-40B4-BE49-F238E27FC236}">
                  <a16:creationId xmlns:a16="http://schemas.microsoft.com/office/drawing/2014/main" id="{D8DF0088-3B23-CE41-BC0A-F8341FC07A6F}"/>
                </a:ext>
              </a:extLst>
            </p:cNvPr>
            <p:cNvSpPr>
              <a:spLocks noChangeShapeType="1"/>
            </p:cNvSpPr>
            <p:nvPr/>
          </p:nvSpPr>
          <p:spPr bwMode="auto">
            <a:xfrm flipH="1">
              <a:off x="3402" y="3212"/>
              <a:ext cx="5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45080" name="Line 150">
              <a:extLst>
                <a:ext uri="{FF2B5EF4-FFF2-40B4-BE49-F238E27FC236}">
                  <a16:creationId xmlns:a16="http://schemas.microsoft.com/office/drawing/2014/main" id="{4CE20D7A-EEA7-D044-B674-72A15DDC0FAE}"/>
                </a:ext>
              </a:extLst>
            </p:cNvPr>
            <p:cNvSpPr>
              <a:spLocks noChangeShapeType="1"/>
            </p:cNvSpPr>
            <p:nvPr/>
          </p:nvSpPr>
          <p:spPr bwMode="auto">
            <a:xfrm>
              <a:off x="3114" y="3504"/>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45081" name="Line 151">
              <a:extLst>
                <a:ext uri="{FF2B5EF4-FFF2-40B4-BE49-F238E27FC236}">
                  <a16:creationId xmlns:a16="http://schemas.microsoft.com/office/drawing/2014/main" id="{E53E6394-EA9A-B140-BDDF-5F65C46411F2}"/>
                </a:ext>
              </a:extLst>
            </p:cNvPr>
            <p:cNvSpPr>
              <a:spLocks noChangeShapeType="1"/>
            </p:cNvSpPr>
            <p:nvPr/>
          </p:nvSpPr>
          <p:spPr bwMode="auto">
            <a:xfrm flipH="1">
              <a:off x="2831" y="2921"/>
              <a:ext cx="0" cy="58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70" name="Rectangle 152">
              <a:extLst>
                <a:ext uri="{FF2B5EF4-FFF2-40B4-BE49-F238E27FC236}">
                  <a16:creationId xmlns:a16="http://schemas.microsoft.com/office/drawing/2014/main" id="{FD646249-5803-3B4D-AAE9-2366B785E665}"/>
                </a:ext>
              </a:extLst>
            </p:cNvPr>
            <p:cNvSpPr>
              <a:spLocks noChangeArrowheads="1"/>
            </p:cNvSpPr>
            <p:nvPr/>
          </p:nvSpPr>
          <p:spPr bwMode="auto">
            <a:xfrm>
              <a:off x="2700" y="3259"/>
              <a:ext cx="368" cy="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217"/>
                </a:lnSpc>
                <a:spcBef>
                  <a:spcPts val="0"/>
                </a:spcBef>
                <a:spcAft>
                  <a:spcPts val="0"/>
                </a:spcAft>
                <a:defRPr/>
              </a:pPr>
              <a:r>
                <a:rPr lang="en-US" altLang="ko-KR" sz="1217">
                  <a:solidFill>
                    <a:srgbClr val="000000"/>
                  </a:solidFill>
                  <a:latin typeface="Comic Sans MS" panose="030F0702030302020204" pitchFamily="66" charset="0"/>
                </a:rPr>
                <a:t>C</a:t>
              </a:r>
            </a:p>
          </p:txBody>
        </p:sp>
        <p:sp>
          <p:nvSpPr>
            <p:cNvPr id="71" name="Rectangle 153">
              <a:extLst>
                <a:ext uri="{FF2B5EF4-FFF2-40B4-BE49-F238E27FC236}">
                  <a16:creationId xmlns:a16="http://schemas.microsoft.com/office/drawing/2014/main" id="{3B513F96-DBED-1945-8ED2-D40BC9B68CA5}"/>
                </a:ext>
              </a:extLst>
            </p:cNvPr>
            <p:cNvSpPr>
              <a:spLocks noChangeArrowheads="1"/>
            </p:cNvSpPr>
            <p:nvPr/>
          </p:nvSpPr>
          <p:spPr bwMode="auto">
            <a:xfrm>
              <a:off x="3371" y="3488"/>
              <a:ext cx="367"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217"/>
                </a:lnSpc>
                <a:spcBef>
                  <a:spcPts val="0"/>
                </a:spcBef>
                <a:spcAft>
                  <a:spcPts val="0"/>
                </a:spcAft>
                <a:defRPr/>
              </a:pPr>
              <a:r>
                <a:rPr lang="en-US" altLang="ko-KR" sz="1217">
                  <a:solidFill>
                    <a:srgbClr val="000000"/>
                  </a:solidFill>
                  <a:latin typeface="Comic Sans MS" panose="030F0702030302020204" pitchFamily="66" charset="0"/>
                </a:rPr>
                <a:t>B</a:t>
              </a:r>
            </a:p>
          </p:txBody>
        </p:sp>
        <p:sp>
          <p:nvSpPr>
            <p:cNvPr id="72" name="Rectangle 155">
              <a:extLst>
                <a:ext uri="{FF2B5EF4-FFF2-40B4-BE49-F238E27FC236}">
                  <a16:creationId xmlns:a16="http://schemas.microsoft.com/office/drawing/2014/main" id="{98B142C9-14C5-EE42-AC05-DD8B25041B91}"/>
                </a:ext>
              </a:extLst>
            </p:cNvPr>
            <p:cNvSpPr>
              <a:spLocks noChangeArrowheads="1"/>
            </p:cNvSpPr>
            <p:nvPr/>
          </p:nvSpPr>
          <p:spPr bwMode="auto">
            <a:xfrm>
              <a:off x="2831" y="2928"/>
              <a:ext cx="576" cy="57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fontAlgn="auto" latinLnBrk="1" hangingPunct="1">
                <a:spcBef>
                  <a:spcPts val="0"/>
                </a:spcBef>
                <a:spcAft>
                  <a:spcPts val="0"/>
                </a:spcAft>
                <a:defRPr/>
              </a:pPr>
              <a:endParaRPr lang="ko-KR" altLang="en-US" sz="1825">
                <a:solidFill>
                  <a:srgbClr val="000000"/>
                </a:solidFill>
              </a:endParaRPr>
            </a:p>
          </p:txBody>
        </p:sp>
        <p:sp>
          <p:nvSpPr>
            <p:cNvPr id="45085" name="Line 156">
              <a:extLst>
                <a:ext uri="{FF2B5EF4-FFF2-40B4-BE49-F238E27FC236}">
                  <a16:creationId xmlns:a16="http://schemas.microsoft.com/office/drawing/2014/main" id="{9BC7265A-2D86-B946-8D5D-334E96AC0086}"/>
                </a:ext>
              </a:extLst>
            </p:cNvPr>
            <p:cNvSpPr>
              <a:spLocks noChangeShapeType="1"/>
            </p:cNvSpPr>
            <p:nvPr/>
          </p:nvSpPr>
          <p:spPr bwMode="auto">
            <a:xfrm>
              <a:off x="3114" y="2931"/>
              <a:ext cx="0" cy="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45086" name="Line 157">
              <a:extLst>
                <a:ext uri="{FF2B5EF4-FFF2-40B4-BE49-F238E27FC236}">
                  <a16:creationId xmlns:a16="http://schemas.microsoft.com/office/drawing/2014/main" id="{DF1AABC2-9BE4-A44D-A781-F13F835171D2}"/>
                </a:ext>
              </a:extLst>
            </p:cNvPr>
            <p:cNvSpPr>
              <a:spLocks noChangeShapeType="1"/>
            </p:cNvSpPr>
            <p:nvPr/>
          </p:nvSpPr>
          <p:spPr bwMode="auto">
            <a:xfrm flipH="1">
              <a:off x="2826" y="3212"/>
              <a:ext cx="5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gr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A2EC78F3-3E96-BF48-9394-1DEA0DD4EA5C}"/>
                  </a:ext>
                </a:extLst>
              </p14:cNvPr>
              <p14:cNvContentPartPr/>
              <p14:nvPr/>
            </p14:nvContentPartPr>
            <p14:xfrm>
              <a:off x="2515680" y="2130480"/>
              <a:ext cx="2941200" cy="2817000"/>
            </p14:xfrm>
          </p:contentPart>
        </mc:Choice>
        <mc:Fallback>
          <p:pic>
            <p:nvPicPr>
              <p:cNvPr id="2" name="Ink 1">
                <a:extLst>
                  <a:ext uri="{FF2B5EF4-FFF2-40B4-BE49-F238E27FC236}">
                    <a16:creationId xmlns:a16="http://schemas.microsoft.com/office/drawing/2014/main" id="{A2EC78F3-3E96-BF48-9394-1DEA0DD4EA5C}"/>
                  </a:ext>
                </a:extLst>
              </p:cNvPr>
              <p:cNvPicPr/>
              <p:nvPr/>
            </p:nvPicPr>
            <p:blipFill>
              <a:blip r:embed="rId3"/>
              <a:stretch>
                <a:fillRect/>
              </a:stretch>
            </p:blipFill>
            <p:spPr>
              <a:xfrm>
                <a:off x="2506320" y="2121120"/>
                <a:ext cx="2959920" cy="2835720"/>
              </a:xfrm>
              <a:prstGeom prst="rect">
                <a:avLst/>
              </a:prstGeom>
            </p:spPr>
          </p:pic>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슬라이드 번호 개체 틀 5">
            <a:extLst>
              <a:ext uri="{FF2B5EF4-FFF2-40B4-BE49-F238E27FC236}">
                <a16:creationId xmlns:a16="http://schemas.microsoft.com/office/drawing/2014/main" id="{66DFCE1C-4975-D343-A0CF-95B9F938705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spcBef>
                <a:spcPct val="20000"/>
              </a:spcBef>
              <a:buClr>
                <a:schemeClr val="accent1"/>
              </a:buClr>
              <a:buSzPct val="65000"/>
              <a:buFont typeface="Wingdings" pitchFamily="2" charset="2"/>
              <a:buChar char="n"/>
              <a:defRPr sz="2200">
                <a:solidFill>
                  <a:schemeClr val="tx1"/>
                </a:solidFill>
                <a:latin typeface="Arial" panose="020B0604020202020204" pitchFamily="34" charset="0"/>
              </a:defRPr>
            </a:lvl1pPr>
            <a:lvl2pPr marL="742950" indent="-285750" defTabSz="927100">
              <a:spcBef>
                <a:spcPct val="20000"/>
              </a:spcBef>
              <a:buClr>
                <a:schemeClr val="accent2"/>
              </a:buClr>
              <a:buSzPct val="60000"/>
              <a:buFont typeface="Wingdings" pitchFamily="2" charset="2"/>
              <a:buChar char="q"/>
              <a:defRPr sz="2000">
                <a:solidFill>
                  <a:schemeClr val="tx1"/>
                </a:solidFill>
                <a:latin typeface="Arial" panose="020B0604020202020204" pitchFamily="34" charset="0"/>
              </a:defRPr>
            </a:lvl2pPr>
            <a:lvl3pPr marL="1143000" indent="-228600" defTabSz="927100">
              <a:spcBef>
                <a:spcPct val="20000"/>
              </a:spcBef>
              <a:buClr>
                <a:schemeClr val="accent1"/>
              </a:buClr>
              <a:buSzPct val="65000"/>
              <a:buFont typeface="Wingdings" pitchFamily="2" charset="2"/>
              <a:buChar char="n"/>
              <a:defRPr>
                <a:solidFill>
                  <a:schemeClr val="tx1"/>
                </a:solidFill>
                <a:latin typeface="Arial" panose="020B0604020202020204" pitchFamily="34" charset="0"/>
              </a:defRPr>
            </a:lvl3pPr>
            <a:lvl4pPr marL="1600200" indent="-228600" defTabSz="927100">
              <a:spcBef>
                <a:spcPct val="20000"/>
              </a:spcBef>
              <a:buClr>
                <a:schemeClr val="accent2"/>
              </a:buClr>
              <a:buSzPct val="70000"/>
              <a:buFont typeface="Wingdings" pitchFamily="2" charset="2"/>
              <a:buChar char="q"/>
              <a:defRPr sz="1600">
                <a:solidFill>
                  <a:schemeClr val="tx1"/>
                </a:solidFill>
                <a:latin typeface="Arial" panose="020B0604020202020204" pitchFamily="34" charset="0"/>
              </a:defRPr>
            </a:lvl4pPr>
            <a:lvl5pPr marL="2057400" indent="-228600" defTabSz="927100">
              <a:spcBef>
                <a:spcPct val="20000"/>
              </a:spcBef>
              <a:buClr>
                <a:schemeClr val="accent1"/>
              </a:buClr>
              <a:buSzPct val="75000"/>
              <a:buFont typeface="Wingdings" pitchFamily="2" charset="2"/>
              <a:buChar char="§"/>
              <a:defRPr sz="1600">
                <a:solidFill>
                  <a:schemeClr val="tx1"/>
                </a:solidFill>
                <a:latin typeface="Arial" panose="020B0604020202020204" pitchFamily="34" charset="0"/>
              </a:defRPr>
            </a:lvl5pPr>
            <a:lvl6pPr marL="25146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6pPr>
            <a:lvl7pPr marL="29718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7pPr>
            <a:lvl8pPr marL="34290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8pPr>
            <a:lvl9pPr marL="3886200" indent="-228600" defTabSz="92710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Arial" panose="020B0604020202020204" pitchFamily="34" charset="0"/>
              </a:defRPr>
            </a:lvl9pPr>
          </a:lstStyle>
          <a:p>
            <a:pPr>
              <a:spcBef>
                <a:spcPct val="0"/>
              </a:spcBef>
              <a:buClrTx/>
              <a:buSzTx/>
              <a:buFontTx/>
              <a:buNone/>
            </a:pPr>
            <a:fld id="{C4506D89-667A-574D-9684-A62299B833E0}" type="slidenum">
              <a:rPr lang="en-US" altLang="en-US" sz="1200" smtClean="0">
                <a:solidFill>
                  <a:srgbClr val="000000"/>
                </a:solidFill>
                <a:latin typeface="Garamond" panose="02020404030301010803" pitchFamily="18" charset="0"/>
              </a:rPr>
              <a:pPr>
                <a:spcBef>
                  <a:spcPct val="0"/>
                </a:spcBef>
                <a:buClrTx/>
                <a:buSzTx/>
                <a:buFontTx/>
                <a:buNone/>
              </a:pPr>
              <a:t>70</a:t>
            </a:fld>
            <a:endParaRPr lang="en-US" altLang="en-US" sz="1200">
              <a:solidFill>
                <a:srgbClr val="000000"/>
              </a:solidFill>
              <a:latin typeface="Garamond" panose="02020404030301010803" pitchFamily="18" charset="0"/>
            </a:endParaRPr>
          </a:p>
        </p:txBody>
      </p:sp>
      <p:sp>
        <p:nvSpPr>
          <p:cNvPr id="119811" name="Rectangle 11">
            <a:extLst>
              <a:ext uri="{FF2B5EF4-FFF2-40B4-BE49-F238E27FC236}">
                <a16:creationId xmlns:a16="http://schemas.microsoft.com/office/drawing/2014/main" id="{6554C60E-9A00-1949-9033-9896B8F4590D}"/>
              </a:ext>
            </a:extLst>
          </p:cNvPr>
          <p:cNvSpPr>
            <a:spLocks noGrp="1" noChangeArrowheads="1"/>
          </p:cNvSpPr>
          <p:nvPr>
            <p:ph type="title"/>
          </p:nvPr>
        </p:nvSpPr>
        <p:spPr/>
        <p:txBody>
          <a:bodyPr/>
          <a:lstStyle/>
          <a:p>
            <a:pPr eaLnBrk="1" hangingPunct="1"/>
            <a:r>
              <a:rPr lang="en-US" altLang="ko-KR">
                <a:ea typeface="굴림" panose="020B0600000101010101" pitchFamily="34" charset="-127"/>
              </a:rPr>
              <a:t>Overview</a:t>
            </a:r>
          </a:p>
        </p:txBody>
      </p:sp>
      <p:sp>
        <p:nvSpPr>
          <p:cNvPr id="119812" name="Rectangle 12">
            <a:extLst>
              <a:ext uri="{FF2B5EF4-FFF2-40B4-BE49-F238E27FC236}">
                <a16:creationId xmlns:a16="http://schemas.microsoft.com/office/drawing/2014/main" id="{D11E6425-F372-CA4D-984F-7154EFA230C8}"/>
              </a:ext>
            </a:extLst>
          </p:cNvPr>
          <p:cNvSpPr>
            <a:spLocks noGrp="1" noChangeArrowheads="1"/>
          </p:cNvSpPr>
          <p:nvPr>
            <p:ph type="body" idx="1"/>
          </p:nvPr>
        </p:nvSpPr>
        <p:spPr>
          <a:xfrm>
            <a:off x="463550" y="1031875"/>
            <a:ext cx="8343900" cy="5614988"/>
          </a:xfrm>
        </p:spPr>
        <p:txBody>
          <a:bodyPr/>
          <a:lstStyle/>
          <a:p>
            <a:pPr eaLnBrk="1" hangingPunct="1"/>
            <a:r>
              <a:rPr lang="en-US" altLang="ko-KR" sz="2000">
                <a:ea typeface="굴림" panose="020B0600000101010101" pitchFamily="34" charset="-127"/>
              </a:rPr>
              <a:t>D F/F, register, and counter</a:t>
            </a:r>
          </a:p>
          <a:p>
            <a:pPr eaLnBrk="1" hangingPunct="1"/>
            <a:r>
              <a:rPr lang="en-US" altLang="ko-KR" sz="1800">
                <a:ea typeface="굴림" panose="020B0600000101010101" pitchFamily="34" charset="-127"/>
              </a:rPr>
              <a:t>Finite state machine design</a:t>
            </a:r>
          </a:p>
          <a:p>
            <a:pPr eaLnBrk="1" hangingPunct="1"/>
            <a:r>
              <a:rPr lang="en-US" altLang="ko-KR" sz="1800">
                <a:solidFill>
                  <a:srgbClr val="FF0000"/>
                </a:solidFill>
                <a:ea typeface="굴림" panose="020B0600000101010101" pitchFamily="34" charset="-127"/>
              </a:rPr>
              <a:t>State minimization</a:t>
            </a:r>
          </a:p>
          <a:p>
            <a:pPr eaLnBrk="1" hangingPunct="1"/>
            <a:r>
              <a:rPr lang="en-US" altLang="ko-KR" sz="1800">
                <a:ea typeface="굴림" panose="020B0600000101010101" pitchFamily="34" charset="-127"/>
              </a:rPr>
              <a:t>Design examples</a:t>
            </a:r>
          </a:p>
          <a:p>
            <a:pPr lvl="1" eaLnBrk="1" hangingPunct="1"/>
            <a:endParaRPr lang="en-US" altLang="ko-KR" sz="1800">
              <a:ea typeface="굴림" panose="020B0600000101010101" pitchFamily="34" charset="-127"/>
            </a:endParaRPr>
          </a:p>
        </p:txBody>
      </p:sp>
    </p:spTree>
    <p:extLst>
      <p:ext uri="{BB962C8B-B14F-4D97-AF65-F5344CB8AC3E}">
        <p14:creationId xmlns:p14="http://schemas.microsoft.com/office/powerpoint/2010/main" val="2749643730"/>
      </p:ext>
    </p:extLst>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바닥글 개체 틀 4">
            <a:extLst>
              <a:ext uri="{FF2B5EF4-FFF2-40B4-BE49-F238E27FC236}">
                <a16:creationId xmlns:a16="http://schemas.microsoft.com/office/drawing/2014/main" id="{6480E399-18D9-A44B-85FD-67AC3A3BFC67}"/>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rgbClr val="5E574E"/>
                </a:solidFill>
                <a:latin typeface="Arial" panose="020B0604020202020204" pitchFamily="34" charset="0"/>
                <a:ea typeface="굴림" panose="020B0600000101010101" pitchFamily="34" charset="-127"/>
              </a:rPr>
              <a:t>CS 150 - Fall  2000 - Sequential Logic Implementation - </a:t>
            </a:r>
            <a:fld id="{47BA5801-53C5-1D4B-97D2-B2816E6B9557}" type="slidenum">
              <a:rPr kumimoji="0" lang="en-US" altLang="ko-KR" sz="1200" smtClean="0">
                <a:solidFill>
                  <a:srgbClr val="5E574E"/>
                </a:solidFill>
                <a:latin typeface="Arial" panose="020B0604020202020204" pitchFamily="34" charset="0"/>
                <a:ea typeface="굴림" panose="020B0600000101010101" pitchFamily="34" charset="-127"/>
              </a:rPr>
              <a:pPr>
                <a:spcBef>
                  <a:spcPct val="50000"/>
                </a:spcBef>
                <a:buClrTx/>
                <a:buFontTx/>
                <a:buNone/>
              </a:pPr>
              <a:t>71</a:t>
            </a:fld>
            <a:endParaRPr kumimoji="0" lang="en-US" altLang="ko-KR" sz="1200">
              <a:solidFill>
                <a:srgbClr val="5E574E"/>
              </a:solidFill>
              <a:latin typeface="Arial" panose="020B0604020202020204" pitchFamily="34" charset="0"/>
              <a:ea typeface="굴림" panose="020B0600000101010101" pitchFamily="34" charset="-127"/>
            </a:endParaRPr>
          </a:p>
        </p:txBody>
      </p:sp>
      <p:sp>
        <p:nvSpPr>
          <p:cNvPr id="108547" name="Rectangle 2">
            <a:extLst>
              <a:ext uri="{FF2B5EF4-FFF2-40B4-BE49-F238E27FC236}">
                <a16:creationId xmlns:a16="http://schemas.microsoft.com/office/drawing/2014/main" id="{82E89448-026A-5F41-A781-317EF5318526}"/>
              </a:ext>
            </a:extLst>
          </p:cNvPr>
          <p:cNvSpPr>
            <a:spLocks noChangeArrowheads="1"/>
          </p:cNvSpPr>
          <p:nvPr/>
        </p:nvSpPr>
        <p:spPr bwMode="auto">
          <a:xfrm>
            <a:off x="2713038" y="4433888"/>
            <a:ext cx="8001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lnSpc>
                <a:spcPts val="1400"/>
              </a:lnSpc>
              <a:defRPr/>
            </a:pPr>
            <a:r>
              <a:rPr lang="en-US" altLang="ko-KR" sz="1600">
                <a:solidFill>
                  <a:srgbClr val="000000"/>
                </a:solidFill>
                <a:latin typeface="Tahoma" charset="0"/>
                <a:ea typeface="굴림" charset="-127"/>
              </a:rPr>
              <a:t>Vending</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Machine</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FSM</a:t>
            </a:r>
          </a:p>
        </p:txBody>
      </p:sp>
      <p:sp>
        <p:nvSpPr>
          <p:cNvPr id="108548" name="Rectangle 3">
            <a:extLst>
              <a:ext uri="{FF2B5EF4-FFF2-40B4-BE49-F238E27FC236}">
                <a16:creationId xmlns:a16="http://schemas.microsoft.com/office/drawing/2014/main" id="{906A7222-E032-8F4B-9912-C39E09124133}"/>
              </a:ext>
            </a:extLst>
          </p:cNvPr>
          <p:cNvSpPr>
            <a:spLocks noChangeArrowheads="1"/>
          </p:cNvSpPr>
          <p:nvPr/>
        </p:nvSpPr>
        <p:spPr bwMode="auto">
          <a:xfrm>
            <a:off x="1874838" y="4281488"/>
            <a:ext cx="292100"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lnSpc>
                <a:spcPts val="1400"/>
              </a:lnSpc>
              <a:defRPr/>
            </a:pPr>
            <a:r>
              <a:rPr lang="en-US" altLang="ko-KR" sz="1600">
                <a:solidFill>
                  <a:srgbClr val="000000"/>
                </a:solidFill>
                <a:latin typeface="Tahoma" charset="0"/>
                <a:ea typeface="굴림" charset="-127"/>
              </a:rPr>
              <a:t>N</a:t>
            </a:r>
          </a:p>
        </p:txBody>
      </p:sp>
      <p:sp>
        <p:nvSpPr>
          <p:cNvPr id="108549" name="Rectangle 4">
            <a:extLst>
              <a:ext uri="{FF2B5EF4-FFF2-40B4-BE49-F238E27FC236}">
                <a16:creationId xmlns:a16="http://schemas.microsoft.com/office/drawing/2014/main" id="{0813C177-D5D3-5941-A099-C94FA0AAD4D9}"/>
              </a:ext>
            </a:extLst>
          </p:cNvPr>
          <p:cNvSpPr>
            <a:spLocks noChangeArrowheads="1"/>
          </p:cNvSpPr>
          <p:nvPr/>
        </p:nvSpPr>
        <p:spPr bwMode="auto">
          <a:xfrm>
            <a:off x="1874838" y="4891088"/>
            <a:ext cx="292100"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lnSpc>
                <a:spcPts val="1400"/>
              </a:lnSpc>
              <a:defRPr/>
            </a:pPr>
            <a:r>
              <a:rPr lang="en-US" altLang="ko-KR" sz="1600">
                <a:solidFill>
                  <a:srgbClr val="000000"/>
                </a:solidFill>
                <a:latin typeface="Tahoma" charset="0"/>
                <a:ea typeface="굴림" charset="-127"/>
              </a:rPr>
              <a:t>D</a:t>
            </a:r>
          </a:p>
        </p:txBody>
      </p:sp>
      <p:sp>
        <p:nvSpPr>
          <p:cNvPr id="108550" name="Rectangle 5">
            <a:extLst>
              <a:ext uri="{FF2B5EF4-FFF2-40B4-BE49-F238E27FC236}">
                <a16:creationId xmlns:a16="http://schemas.microsoft.com/office/drawing/2014/main" id="{2A269833-FB47-8040-980D-7ACDC6829ABD}"/>
              </a:ext>
            </a:extLst>
          </p:cNvPr>
          <p:cNvSpPr>
            <a:spLocks noChangeArrowheads="1"/>
          </p:cNvSpPr>
          <p:nvPr/>
        </p:nvSpPr>
        <p:spPr bwMode="auto">
          <a:xfrm>
            <a:off x="2789238" y="3290888"/>
            <a:ext cx="596900"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lnSpc>
                <a:spcPts val="1400"/>
              </a:lnSpc>
              <a:defRPr/>
            </a:pPr>
            <a:r>
              <a:rPr lang="en-US" altLang="ko-KR" sz="1600">
                <a:solidFill>
                  <a:srgbClr val="000000"/>
                </a:solidFill>
                <a:latin typeface="Tahoma" charset="0"/>
                <a:ea typeface="굴림" charset="-127"/>
              </a:rPr>
              <a:t>Reset</a:t>
            </a:r>
          </a:p>
        </p:txBody>
      </p:sp>
      <p:sp>
        <p:nvSpPr>
          <p:cNvPr id="108551" name="Rectangle 6">
            <a:extLst>
              <a:ext uri="{FF2B5EF4-FFF2-40B4-BE49-F238E27FC236}">
                <a16:creationId xmlns:a16="http://schemas.microsoft.com/office/drawing/2014/main" id="{E3E5EFF8-DC6B-5F4B-BC44-5B9DC21A26D6}"/>
              </a:ext>
            </a:extLst>
          </p:cNvPr>
          <p:cNvSpPr>
            <a:spLocks noChangeArrowheads="1"/>
          </p:cNvSpPr>
          <p:nvPr/>
        </p:nvSpPr>
        <p:spPr bwMode="auto">
          <a:xfrm>
            <a:off x="2865438" y="6034088"/>
            <a:ext cx="419100"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lnSpc>
                <a:spcPts val="1400"/>
              </a:lnSpc>
              <a:defRPr/>
            </a:pPr>
            <a:r>
              <a:rPr lang="en-US" altLang="ko-KR" sz="1600">
                <a:solidFill>
                  <a:srgbClr val="000000"/>
                </a:solidFill>
                <a:latin typeface="Tahoma" charset="0"/>
                <a:ea typeface="굴림" charset="-127"/>
              </a:rPr>
              <a:t>Clock</a:t>
            </a:r>
          </a:p>
        </p:txBody>
      </p:sp>
      <p:sp>
        <p:nvSpPr>
          <p:cNvPr id="108552" name="Rectangle 7">
            <a:extLst>
              <a:ext uri="{FF2B5EF4-FFF2-40B4-BE49-F238E27FC236}">
                <a16:creationId xmlns:a16="http://schemas.microsoft.com/office/drawing/2014/main" id="{AE8F89A0-B05A-B649-8570-F5B52340BC1E}"/>
              </a:ext>
            </a:extLst>
          </p:cNvPr>
          <p:cNvSpPr>
            <a:spLocks noChangeArrowheads="1"/>
          </p:cNvSpPr>
          <p:nvPr/>
        </p:nvSpPr>
        <p:spPr bwMode="auto">
          <a:xfrm>
            <a:off x="3856038" y="4510088"/>
            <a:ext cx="571500"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lnSpc>
                <a:spcPts val="1400"/>
              </a:lnSpc>
              <a:defRPr/>
            </a:pPr>
            <a:r>
              <a:rPr lang="en-US" altLang="ko-KR" sz="1600">
                <a:solidFill>
                  <a:srgbClr val="000000"/>
                </a:solidFill>
                <a:latin typeface="Tahoma" charset="0"/>
                <a:ea typeface="굴림" charset="-127"/>
              </a:rPr>
              <a:t>Open</a:t>
            </a:r>
          </a:p>
        </p:txBody>
      </p:sp>
      <p:sp>
        <p:nvSpPr>
          <p:cNvPr id="108553" name="Rectangle 8">
            <a:extLst>
              <a:ext uri="{FF2B5EF4-FFF2-40B4-BE49-F238E27FC236}">
                <a16:creationId xmlns:a16="http://schemas.microsoft.com/office/drawing/2014/main" id="{AE7CB7F5-0C6F-C542-8196-045B0DE5D8B5}"/>
              </a:ext>
            </a:extLst>
          </p:cNvPr>
          <p:cNvSpPr>
            <a:spLocks noChangeArrowheads="1"/>
          </p:cNvSpPr>
          <p:nvPr/>
        </p:nvSpPr>
        <p:spPr bwMode="auto">
          <a:xfrm>
            <a:off x="731838" y="4586288"/>
            <a:ext cx="698500"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lnSpc>
                <a:spcPts val="1400"/>
              </a:lnSpc>
              <a:defRPr/>
            </a:pPr>
            <a:r>
              <a:rPr lang="en-US" altLang="ko-KR" sz="1600">
                <a:solidFill>
                  <a:srgbClr val="000000"/>
                </a:solidFill>
                <a:latin typeface="Tahoma" charset="0"/>
                <a:ea typeface="굴림" charset="-127"/>
              </a:rPr>
              <a:t>Coin</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Sensor</a:t>
            </a:r>
          </a:p>
        </p:txBody>
      </p:sp>
      <p:sp>
        <p:nvSpPr>
          <p:cNvPr id="108554" name="Rectangle 9">
            <a:extLst>
              <a:ext uri="{FF2B5EF4-FFF2-40B4-BE49-F238E27FC236}">
                <a16:creationId xmlns:a16="http://schemas.microsoft.com/office/drawing/2014/main" id="{FB5960A5-1548-7F48-88D7-88CDE8195B8D}"/>
              </a:ext>
            </a:extLst>
          </p:cNvPr>
          <p:cNvSpPr>
            <a:spLocks noChangeArrowheads="1"/>
          </p:cNvSpPr>
          <p:nvPr/>
        </p:nvSpPr>
        <p:spPr bwMode="auto">
          <a:xfrm>
            <a:off x="4694238" y="4586288"/>
            <a:ext cx="1016000"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lnSpc>
                <a:spcPts val="1400"/>
              </a:lnSpc>
              <a:defRPr/>
            </a:pPr>
            <a:r>
              <a:rPr lang="en-US" altLang="ko-KR" sz="1600">
                <a:solidFill>
                  <a:srgbClr val="000000"/>
                </a:solidFill>
                <a:latin typeface="Tahoma" charset="0"/>
                <a:ea typeface="굴림" charset="-127"/>
              </a:rPr>
              <a:t>Release</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Mechanism</a:t>
            </a:r>
          </a:p>
        </p:txBody>
      </p:sp>
      <p:sp>
        <p:nvSpPr>
          <p:cNvPr id="109579" name="Rectangle 10">
            <a:extLst>
              <a:ext uri="{FF2B5EF4-FFF2-40B4-BE49-F238E27FC236}">
                <a16:creationId xmlns:a16="http://schemas.microsoft.com/office/drawing/2014/main" id="{D590EA95-97B6-B24C-9E6D-0F8AE5F49CB4}"/>
              </a:ext>
            </a:extLst>
          </p:cNvPr>
          <p:cNvSpPr>
            <a:spLocks noGrp="1" noChangeArrowheads="1"/>
          </p:cNvSpPr>
          <p:nvPr>
            <p:ph type="title"/>
          </p:nvPr>
        </p:nvSpPr>
        <p:spPr/>
        <p:txBody>
          <a:bodyPr/>
          <a:lstStyle/>
          <a:p>
            <a:r>
              <a:rPr lang="en-US" altLang="ko-KR">
                <a:ea typeface="굴림" panose="020B0600000101010101" pitchFamily="34" charset="-127"/>
              </a:rPr>
              <a:t>Example: Vending Machine</a:t>
            </a:r>
          </a:p>
        </p:txBody>
      </p:sp>
      <p:sp>
        <p:nvSpPr>
          <p:cNvPr id="109580" name="Rectangle 11">
            <a:extLst>
              <a:ext uri="{FF2B5EF4-FFF2-40B4-BE49-F238E27FC236}">
                <a16:creationId xmlns:a16="http://schemas.microsoft.com/office/drawing/2014/main" id="{51590C97-2A96-EB49-9317-50CE8E309EFC}"/>
              </a:ext>
            </a:extLst>
          </p:cNvPr>
          <p:cNvSpPr>
            <a:spLocks noGrp="1" noChangeArrowheads="1"/>
          </p:cNvSpPr>
          <p:nvPr>
            <p:ph type="body" idx="1"/>
          </p:nvPr>
        </p:nvSpPr>
        <p:spPr/>
        <p:txBody>
          <a:bodyPr/>
          <a:lstStyle/>
          <a:p>
            <a:r>
              <a:rPr lang="en-US" altLang="ko-KR">
                <a:ea typeface="굴림" panose="020B0600000101010101" pitchFamily="34" charset="-127"/>
              </a:rPr>
              <a:t>Release item after 15 cents are deposited</a:t>
            </a:r>
          </a:p>
          <a:p>
            <a:r>
              <a:rPr lang="en-US" altLang="ko-KR">
                <a:ea typeface="굴림" panose="020B0600000101010101" pitchFamily="34" charset="-127"/>
              </a:rPr>
              <a:t>Single coin slot for dimes (10 cents), nickels (5 cents)</a:t>
            </a:r>
          </a:p>
          <a:p>
            <a:r>
              <a:rPr lang="en-US" altLang="ko-KR">
                <a:ea typeface="굴림" panose="020B0600000101010101" pitchFamily="34" charset="-127"/>
              </a:rPr>
              <a:t>No change</a:t>
            </a:r>
          </a:p>
        </p:txBody>
      </p:sp>
      <p:sp>
        <p:nvSpPr>
          <p:cNvPr id="108557" name="Rectangle 12">
            <a:extLst>
              <a:ext uri="{FF2B5EF4-FFF2-40B4-BE49-F238E27FC236}">
                <a16:creationId xmlns:a16="http://schemas.microsoft.com/office/drawing/2014/main" id="{441ED4A7-8142-FB4D-AFEF-5CBFAA6E34D8}"/>
              </a:ext>
            </a:extLst>
          </p:cNvPr>
          <p:cNvSpPr>
            <a:spLocks noChangeArrowheads="1"/>
          </p:cNvSpPr>
          <p:nvPr/>
        </p:nvSpPr>
        <p:spPr bwMode="auto">
          <a:xfrm>
            <a:off x="2484438" y="4205288"/>
            <a:ext cx="1219200" cy="11430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solidFill>
                <a:srgbClr val="000000"/>
              </a:solidFill>
              <a:latin typeface="Times New Roman" charset="0"/>
              <a:ea typeface="굴림" charset="-127"/>
            </a:endParaRPr>
          </a:p>
        </p:txBody>
      </p:sp>
      <p:sp>
        <p:nvSpPr>
          <p:cNvPr id="108558" name="Line 13">
            <a:extLst>
              <a:ext uri="{FF2B5EF4-FFF2-40B4-BE49-F238E27FC236}">
                <a16:creationId xmlns:a16="http://schemas.microsoft.com/office/drawing/2014/main" id="{6D34B989-E7E0-2F42-81B7-C8B0B7420DC8}"/>
              </a:ext>
            </a:extLst>
          </p:cNvPr>
          <p:cNvSpPr>
            <a:spLocks noChangeShapeType="1"/>
          </p:cNvSpPr>
          <p:nvPr/>
        </p:nvSpPr>
        <p:spPr bwMode="auto">
          <a:xfrm>
            <a:off x="4618038" y="4205288"/>
            <a:ext cx="0" cy="11430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08559" name="Line 14">
            <a:extLst>
              <a:ext uri="{FF2B5EF4-FFF2-40B4-BE49-F238E27FC236}">
                <a16:creationId xmlns:a16="http://schemas.microsoft.com/office/drawing/2014/main" id="{4B7381AF-95CE-AB43-A747-CB6C2F11871D}"/>
              </a:ext>
            </a:extLst>
          </p:cNvPr>
          <p:cNvSpPr>
            <a:spLocks noChangeShapeType="1"/>
          </p:cNvSpPr>
          <p:nvPr/>
        </p:nvSpPr>
        <p:spPr bwMode="auto">
          <a:xfrm>
            <a:off x="4618038" y="5348288"/>
            <a:ext cx="7620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08560" name="Line 15">
            <a:extLst>
              <a:ext uri="{FF2B5EF4-FFF2-40B4-BE49-F238E27FC236}">
                <a16:creationId xmlns:a16="http://schemas.microsoft.com/office/drawing/2014/main" id="{F00B37B9-3204-554A-AE13-8CCCAA3527ED}"/>
              </a:ext>
            </a:extLst>
          </p:cNvPr>
          <p:cNvSpPr>
            <a:spLocks noChangeShapeType="1"/>
          </p:cNvSpPr>
          <p:nvPr/>
        </p:nvSpPr>
        <p:spPr bwMode="auto">
          <a:xfrm>
            <a:off x="4618038" y="4205288"/>
            <a:ext cx="7620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08561" name="Line 16">
            <a:extLst>
              <a:ext uri="{FF2B5EF4-FFF2-40B4-BE49-F238E27FC236}">
                <a16:creationId xmlns:a16="http://schemas.microsoft.com/office/drawing/2014/main" id="{02380D51-F809-0B40-964D-FAB500CDEAE3}"/>
              </a:ext>
            </a:extLst>
          </p:cNvPr>
          <p:cNvSpPr>
            <a:spLocks noChangeShapeType="1"/>
          </p:cNvSpPr>
          <p:nvPr/>
        </p:nvSpPr>
        <p:spPr bwMode="auto">
          <a:xfrm>
            <a:off x="731838" y="4205288"/>
            <a:ext cx="838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08562" name="Line 17">
            <a:extLst>
              <a:ext uri="{FF2B5EF4-FFF2-40B4-BE49-F238E27FC236}">
                <a16:creationId xmlns:a16="http://schemas.microsoft.com/office/drawing/2014/main" id="{1F8B81C3-55C3-D548-B478-ACC0E13B30EE}"/>
              </a:ext>
            </a:extLst>
          </p:cNvPr>
          <p:cNvSpPr>
            <a:spLocks noChangeShapeType="1"/>
          </p:cNvSpPr>
          <p:nvPr/>
        </p:nvSpPr>
        <p:spPr bwMode="auto">
          <a:xfrm>
            <a:off x="1570038" y="4205288"/>
            <a:ext cx="0" cy="11430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08563" name="Line 18">
            <a:extLst>
              <a:ext uri="{FF2B5EF4-FFF2-40B4-BE49-F238E27FC236}">
                <a16:creationId xmlns:a16="http://schemas.microsoft.com/office/drawing/2014/main" id="{9846621E-6680-DC48-95F9-B56F2A5B05B6}"/>
              </a:ext>
            </a:extLst>
          </p:cNvPr>
          <p:cNvSpPr>
            <a:spLocks noChangeShapeType="1"/>
          </p:cNvSpPr>
          <p:nvPr/>
        </p:nvSpPr>
        <p:spPr bwMode="auto">
          <a:xfrm flipH="1">
            <a:off x="731838" y="5348288"/>
            <a:ext cx="838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08564" name="Line 19">
            <a:extLst>
              <a:ext uri="{FF2B5EF4-FFF2-40B4-BE49-F238E27FC236}">
                <a16:creationId xmlns:a16="http://schemas.microsoft.com/office/drawing/2014/main" id="{1E22142E-349B-0543-8B99-29B04DC34D6C}"/>
              </a:ext>
            </a:extLst>
          </p:cNvPr>
          <p:cNvSpPr>
            <a:spLocks noChangeShapeType="1"/>
          </p:cNvSpPr>
          <p:nvPr/>
        </p:nvSpPr>
        <p:spPr bwMode="auto">
          <a:xfrm>
            <a:off x="3703638" y="4738688"/>
            <a:ext cx="9144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08565" name="Line 20">
            <a:extLst>
              <a:ext uri="{FF2B5EF4-FFF2-40B4-BE49-F238E27FC236}">
                <a16:creationId xmlns:a16="http://schemas.microsoft.com/office/drawing/2014/main" id="{8A6F93FA-EC4E-704B-BD2D-E408CED37993}"/>
              </a:ext>
            </a:extLst>
          </p:cNvPr>
          <p:cNvSpPr>
            <a:spLocks noChangeShapeType="1"/>
          </p:cNvSpPr>
          <p:nvPr/>
        </p:nvSpPr>
        <p:spPr bwMode="auto">
          <a:xfrm>
            <a:off x="1570038" y="4510088"/>
            <a:ext cx="9144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08566" name="Line 21">
            <a:extLst>
              <a:ext uri="{FF2B5EF4-FFF2-40B4-BE49-F238E27FC236}">
                <a16:creationId xmlns:a16="http://schemas.microsoft.com/office/drawing/2014/main" id="{4633A3D1-C5DD-8847-8AF7-68ED9192629E}"/>
              </a:ext>
            </a:extLst>
          </p:cNvPr>
          <p:cNvSpPr>
            <a:spLocks noChangeShapeType="1"/>
          </p:cNvSpPr>
          <p:nvPr/>
        </p:nvSpPr>
        <p:spPr bwMode="auto">
          <a:xfrm>
            <a:off x="1570038" y="5119688"/>
            <a:ext cx="91440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08567" name="Line 22">
            <a:extLst>
              <a:ext uri="{FF2B5EF4-FFF2-40B4-BE49-F238E27FC236}">
                <a16:creationId xmlns:a16="http://schemas.microsoft.com/office/drawing/2014/main" id="{4EBE41AA-55A5-3342-A432-733B27D5BD52}"/>
              </a:ext>
            </a:extLst>
          </p:cNvPr>
          <p:cNvSpPr>
            <a:spLocks noChangeShapeType="1"/>
          </p:cNvSpPr>
          <p:nvPr/>
        </p:nvSpPr>
        <p:spPr bwMode="auto">
          <a:xfrm>
            <a:off x="3094038" y="3519488"/>
            <a:ext cx="0" cy="6858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08568" name="Line 23">
            <a:extLst>
              <a:ext uri="{FF2B5EF4-FFF2-40B4-BE49-F238E27FC236}">
                <a16:creationId xmlns:a16="http://schemas.microsoft.com/office/drawing/2014/main" id="{9EFECD6A-BD10-8A47-A9ED-409DE67892B1}"/>
              </a:ext>
            </a:extLst>
          </p:cNvPr>
          <p:cNvSpPr>
            <a:spLocks noChangeShapeType="1"/>
          </p:cNvSpPr>
          <p:nvPr/>
        </p:nvSpPr>
        <p:spPr bwMode="auto">
          <a:xfrm flipV="1">
            <a:off x="3094038" y="5348288"/>
            <a:ext cx="0" cy="6858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pic>
        <p:nvPicPr>
          <p:cNvPr id="109593" name="그림 1">
            <a:extLst>
              <a:ext uri="{FF2B5EF4-FFF2-40B4-BE49-F238E27FC236}">
                <a16:creationId xmlns:a16="http://schemas.microsoft.com/office/drawing/2014/main" id="{D9EB5BE4-2B2A-F44B-BC0E-B40E89548FD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81775" y="3176588"/>
            <a:ext cx="2289175" cy="326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5404792"/>
      </p:ext>
    </p:extLst>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바닥글 개체 틀 4">
            <a:extLst>
              <a:ext uri="{FF2B5EF4-FFF2-40B4-BE49-F238E27FC236}">
                <a16:creationId xmlns:a16="http://schemas.microsoft.com/office/drawing/2014/main" id="{66FF80A4-6F97-8C43-B0E3-20E3DD044D03}"/>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431D1E8B-4FA5-AE47-8466-19584F52FBCD}" type="slidenum">
              <a:rPr kumimoji="0" lang="en-US" altLang="ko-KR" sz="1200" smtClean="0">
                <a:solidFill>
                  <a:schemeClr val="bg2"/>
                </a:solidFill>
                <a:latin typeface="Arial" panose="020B0604020202020204" pitchFamily="34" charset="0"/>
                <a:ea typeface="굴림" panose="020B0600000101010101" pitchFamily="34" charset="-127"/>
              </a:rPr>
              <a:pPr>
                <a:spcBef>
                  <a:spcPct val="50000"/>
                </a:spcBef>
                <a:buClrTx/>
                <a:buFontTx/>
                <a:buNone/>
              </a:pPr>
              <a:t>72</a:t>
            </a:fld>
            <a:endParaRPr kumimoji="0" lang="en-US" altLang="ko-KR" sz="1200">
              <a:solidFill>
                <a:schemeClr val="bg2"/>
              </a:solidFill>
              <a:latin typeface="Arial" panose="020B0604020202020204" pitchFamily="34" charset="0"/>
              <a:ea typeface="굴림" panose="020B0600000101010101" pitchFamily="34" charset="-127"/>
            </a:endParaRPr>
          </a:p>
        </p:txBody>
      </p:sp>
      <p:sp>
        <p:nvSpPr>
          <p:cNvPr id="121859" name="Rectangle 2">
            <a:extLst>
              <a:ext uri="{FF2B5EF4-FFF2-40B4-BE49-F238E27FC236}">
                <a16:creationId xmlns:a16="http://schemas.microsoft.com/office/drawing/2014/main" id="{17951A87-D97C-2947-B213-4194BBA062AF}"/>
              </a:ext>
            </a:extLst>
          </p:cNvPr>
          <p:cNvSpPr>
            <a:spLocks noGrp="1" noChangeArrowheads="1"/>
          </p:cNvSpPr>
          <p:nvPr>
            <p:ph type="title"/>
          </p:nvPr>
        </p:nvSpPr>
        <p:spPr/>
        <p:txBody>
          <a:bodyPr/>
          <a:lstStyle/>
          <a:p>
            <a:r>
              <a:rPr lang="en-US" altLang="ko-KR">
                <a:ea typeface="굴림" panose="020B0600000101010101" pitchFamily="34" charset="-127"/>
              </a:rPr>
              <a:t>Example: Vending Machine</a:t>
            </a:r>
          </a:p>
        </p:txBody>
      </p:sp>
      <p:sp>
        <p:nvSpPr>
          <p:cNvPr id="121860" name="Rectangle 3">
            <a:extLst>
              <a:ext uri="{FF2B5EF4-FFF2-40B4-BE49-F238E27FC236}">
                <a16:creationId xmlns:a16="http://schemas.microsoft.com/office/drawing/2014/main" id="{0C7EFDC7-853C-2840-B29F-4DC906E956BE}"/>
              </a:ext>
            </a:extLst>
          </p:cNvPr>
          <p:cNvSpPr>
            <a:spLocks noGrp="1" noChangeArrowheads="1"/>
          </p:cNvSpPr>
          <p:nvPr>
            <p:ph type="body" idx="1"/>
          </p:nvPr>
        </p:nvSpPr>
        <p:spPr>
          <a:xfrm>
            <a:off x="609600" y="1600200"/>
            <a:ext cx="8293100" cy="4514850"/>
          </a:xfrm>
        </p:spPr>
        <p:txBody>
          <a:bodyPr/>
          <a:lstStyle/>
          <a:p>
            <a:r>
              <a:rPr lang="en-US" altLang="ko-KR">
                <a:ea typeface="굴림" panose="020B0600000101010101" pitchFamily="34" charset="-127"/>
              </a:rPr>
              <a:t>Suitable Abstract Representation</a:t>
            </a:r>
          </a:p>
          <a:p>
            <a:pPr lvl="1"/>
            <a:r>
              <a:rPr lang="en-US" altLang="ko-KR">
                <a:ea typeface="굴림" panose="020B0600000101010101" pitchFamily="34" charset="-127"/>
              </a:rPr>
              <a:t>Tabulate typical input sequences:</a:t>
            </a:r>
          </a:p>
          <a:p>
            <a:pPr lvl="2"/>
            <a:r>
              <a:rPr lang="en-US" altLang="ko-KR">
                <a:ea typeface="굴림" panose="020B0600000101010101" pitchFamily="34" charset="-127"/>
              </a:rPr>
              <a:t>3 nickels</a:t>
            </a:r>
          </a:p>
          <a:p>
            <a:pPr lvl="2"/>
            <a:r>
              <a:rPr lang="en-US" altLang="ko-KR">
                <a:ea typeface="굴림" panose="020B0600000101010101" pitchFamily="34" charset="-127"/>
              </a:rPr>
              <a:t>nickel, dime</a:t>
            </a:r>
          </a:p>
          <a:p>
            <a:pPr lvl="2"/>
            <a:r>
              <a:rPr lang="en-US" altLang="ko-KR">
                <a:ea typeface="굴림" panose="020B0600000101010101" pitchFamily="34" charset="-127"/>
              </a:rPr>
              <a:t>dime, nickel</a:t>
            </a:r>
          </a:p>
          <a:p>
            <a:pPr lvl="2"/>
            <a:r>
              <a:rPr lang="en-US" altLang="ko-KR">
                <a:ea typeface="굴림" panose="020B0600000101010101" pitchFamily="34" charset="-127"/>
              </a:rPr>
              <a:t>two dimes</a:t>
            </a:r>
          </a:p>
          <a:p>
            <a:pPr lvl="1"/>
            <a:r>
              <a:rPr lang="en-US" altLang="ko-KR">
                <a:ea typeface="굴림" panose="020B0600000101010101" pitchFamily="34" charset="-127"/>
              </a:rPr>
              <a:t>Draw state diagram:</a:t>
            </a:r>
          </a:p>
          <a:p>
            <a:pPr lvl="2"/>
            <a:r>
              <a:rPr lang="en-US" altLang="ko-KR">
                <a:ea typeface="굴림" panose="020B0600000101010101" pitchFamily="34" charset="-127"/>
              </a:rPr>
              <a:t>Inputs: N, D, reset</a:t>
            </a:r>
          </a:p>
          <a:p>
            <a:pPr lvl="2"/>
            <a:r>
              <a:rPr lang="en-US" altLang="ko-KR">
                <a:ea typeface="굴림" panose="020B0600000101010101" pitchFamily="34" charset="-127"/>
              </a:rPr>
              <a:t>Output: open chute</a:t>
            </a:r>
          </a:p>
          <a:p>
            <a:pPr lvl="1"/>
            <a:r>
              <a:rPr lang="en-US" altLang="ko-KR">
                <a:ea typeface="굴림" panose="020B0600000101010101" pitchFamily="34" charset="-127"/>
              </a:rPr>
              <a:t>Assumptions:</a:t>
            </a:r>
          </a:p>
          <a:p>
            <a:pPr lvl="2"/>
            <a:r>
              <a:rPr lang="en-US" altLang="ko-KR">
                <a:ea typeface="굴림" panose="020B0600000101010101" pitchFamily="34" charset="-127"/>
              </a:rPr>
              <a:t>Assume N and D asserted</a:t>
            </a:r>
            <a:br>
              <a:rPr lang="en-US" altLang="ko-KR">
                <a:ea typeface="굴림" panose="020B0600000101010101" pitchFamily="34" charset="-127"/>
              </a:rPr>
            </a:br>
            <a:r>
              <a:rPr lang="en-US" altLang="ko-KR">
                <a:ea typeface="굴림" panose="020B0600000101010101" pitchFamily="34" charset="-127"/>
              </a:rPr>
              <a:t>for one cycle</a:t>
            </a:r>
          </a:p>
          <a:p>
            <a:pPr lvl="2"/>
            <a:r>
              <a:rPr lang="en-US" altLang="ko-KR">
                <a:ea typeface="굴림" panose="020B0600000101010101" pitchFamily="34" charset="-127"/>
              </a:rPr>
              <a:t>Each state has a self loop</a:t>
            </a:r>
            <a:br>
              <a:rPr lang="en-US" altLang="ko-KR">
                <a:ea typeface="굴림" panose="020B0600000101010101" pitchFamily="34" charset="-127"/>
              </a:rPr>
            </a:br>
            <a:r>
              <a:rPr lang="en-US" altLang="ko-KR">
                <a:ea typeface="굴림" panose="020B0600000101010101" pitchFamily="34" charset="-127"/>
              </a:rPr>
              <a:t>for N = D = 0 (no coin)</a:t>
            </a:r>
          </a:p>
        </p:txBody>
      </p:sp>
      <p:grpSp>
        <p:nvGrpSpPr>
          <p:cNvPr id="121861" name="Group 29">
            <a:extLst>
              <a:ext uri="{FF2B5EF4-FFF2-40B4-BE49-F238E27FC236}">
                <a16:creationId xmlns:a16="http://schemas.microsoft.com/office/drawing/2014/main" id="{709A2EC5-3A4F-C647-BB0E-382B4C11E8A6}"/>
              </a:ext>
            </a:extLst>
          </p:cNvPr>
          <p:cNvGrpSpPr>
            <a:grpSpLocks/>
          </p:cNvGrpSpPr>
          <p:nvPr/>
        </p:nvGrpSpPr>
        <p:grpSpPr bwMode="auto">
          <a:xfrm>
            <a:off x="6553200" y="1905000"/>
            <a:ext cx="925513" cy="1219200"/>
            <a:chOff x="4128" y="1200"/>
            <a:chExt cx="583" cy="768"/>
          </a:xfrm>
        </p:grpSpPr>
        <p:sp>
          <p:nvSpPr>
            <p:cNvPr id="120866" name="Oval 5">
              <a:extLst>
                <a:ext uri="{FF2B5EF4-FFF2-40B4-BE49-F238E27FC236}">
                  <a16:creationId xmlns:a16="http://schemas.microsoft.com/office/drawing/2014/main" id="{71CEC068-3CB0-1045-932F-BB4C8D6752BA}"/>
                </a:ext>
              </a:extLst>
            </p:cNvPr>
            <p:cNvSpPr>
              <a:spLocks noChangeArrowheads="1"/>
            </p:cNvSpPr>
            <p:nvPr/>
          </p:nvSpPr>
          <p:spPr bwMode="auto">
            <a:xfrm>
              <a:off x="4128" y="1584"/>
              <a:ext cx="384" cy="384"/>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ko-KR" sz="1400">
                  <a:latin typeface="Tahoma" charset="0"/>
                  <a:ea typeface="굴림" charset="-127"/>
                </a:rPr>
                <a:t>S0</a:t>
              </a:r>
            </a:p>
          </p:txBody>
        </p:sp>
        <p:cxnSp>
          <p:nvCxnSpPr>
            <p:cNvPr id="120867" name="AutoShape 20">
              <a:extLst>
                <a:ext uri="{FF2B5EF4-FFF2-40B4-BE49-F238E27FC236}">
                  <a16:creationId xmlns:a16="http://schemas.microsoft.com/office/drawing/2014/main" id="{D349014B-D0F5-EA40-889D-3DF8938D6B2C}"/>
                </a:ext>
              </a:extLst>
            </p:cNvPr>
            <p:cNvCxnSpPr>
              <a:cxnSpLocks noChangeShapeType="1"/>
            </p:cNvCxnSpPr>
            <p:nvPr/>
          </p:nvCxnSpPr>
          <p:spPr bwMode="auto">
            <a:xfrm>
              <a:off x="4320" y="1296"/>
              <a:ext cx="0" cy="288"/>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0868" name="Text Box 21">
              <a:extLst>
                <a:ext uri="{FF2B5EF4-FFF2-40B4-BE49-F238E27FC236}">
                  <a16:creationId xmlns:a16="http://schemas.microsoft.com/office/drawing/2014/main" id="{FF12528C-C349-9A42-B375-A74E3E27ED54}"/>
                </a:ext>
              </a:extLst>
            </p:cNvPr>
            <p:cNvSpPr txBox="1">
              <a:spLocks noChangeArrowheads="1"/>
            </p:cNvSpPr>
            <p:nvPr/>
          </p:nvSpPr>
          <p:spPr bwMode="auto">
            <a:xfrm>
              <a:off x="4320" y="1200"/>
              <a:ext cx="391"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400">
                  <a:latin typeface="Tahoma" charset="0"/>
                  <a:ea typeface="굴림" charset="-127"/>
                </a:rPr>
                <a:t>Reset</a:t>
              </a:r>
            </a:p>
          </p:txBody>
        </p:sp>
      </p:grpSp>
      <p:grpSp>
        <p:nvGrpSpPr>
          <p:cNvPr id="121862" name="Group 31">
            <a:extLst>
              <a:ext uri="{FF2B5EF4-FFF2-40B4-BE49-F238E27FC236}">
                <a16:creationId xmlns:a16="http://schemas.microsoft.com/office/drawing/2014/main" id="{A02CA5EF-B4D1-254E-BD21-1DDE6FD8776B}"/>
              </a:ext>
            </a:extLst>
          </p:cNvPr>
          <p:cNvGrpSpPr>
            <a:grpSpLocks/>
          </p:cNvGrpSpPr>
          <p:nvPr/>
        </p:nvGrpSpPr>
        <p:grpSpPr bwMode="auto">
          <a:xfrm>
            <a:off x="7073900" y="2971800"/>
            <a:ext cx="774700" cy="1066800"/>
            <a:chOff x="4456" y="1872"/>
            <a:chExt cx="488" cy="672"/>
          </a:xfrm>
        </p:grpSpPr>
        <p:sp>
          <p:nvSpPr>
            <p:cNvPr id="120863" name="Oval 6">
              <a:extLst>
                <a:ext uri="{FF2B5EF4-FFF2-40B4-BE49-F238E27FC236}">
                  <a16:creationId xmlns:a16="http://schemas.microsoft.com/office/drawing/2014/main" id="{015E736F-EC91-1E4A-A792-CD1CB6999DEA}"/>
                </a:ext>
              </a:extLst>
            </p:cNvPr>
            <p:cNvSpPr>
              <a:spLocks noChangeArrowheads="1"/>
            </p:cNvSpPr>
            <p:nvPr/>
          </p:nvSpPr>
          <p:spPr bwMode="auto">
            <a:xfrm>
              <a:off x="4560" y="2160"/>
              <a:ext cx="384" cy="384"/>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ko-KR" sz="1400">
                  <a:latin typeface="Tahoma" charset="0"/>
                  <a:ea typeface="굴림" charset="-127"/>
                </a:rPr>
                <a:t>S2</a:t>
              </a:r>
            </a:p>
          </p:txBody>
        </p:sp>
        <p:cxnSp>
          <p:nvCxnSpPr>
            <p:cNvPr id="120864" name="AutoShape 18">
              <a:extLst>
                <a:ext uri="{FF2B5EF4-FFF2-40B4-BE49-F238E27FC236}">
                  <a16:creationId xmlns:a16="http://schemas.microsoft.com/office/drawing/2014/main" id="{6906C2E3-842E-6B42-B3A4-3AB43256B5D7}"/>
                </a:ext>
              </a:extLst>
            </p:cNvPr>
            <p:cNvCxnSpPr>
              <a:cxnSpLocks noChangeShapeType="1"/>
              <a:stCxn id="120866" idx="5"/>
              <a:endCxn id="120863" idx="1"/>
            </p:cNvCxnSpPr>
            <p:nvPr/>
          </p:nvCxnSpPr>
          <p:spPr bwMode="auto">
            <a:xfrm>
              <a:off x="4456" y="1912"/>
              <a:ext cx="160" cy="304"/>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0865" name="Text Box 22">
              <a:extLst>
                <a:ext uri="{FF2B5EF4-FFF2-40B4-BE49-F238E27FC236}">
                  <a16:creationId xmlns:a16="http://schemas.microsoft.com/office/drawing/2014/main" id="{2E2D8784-68F6-8541-854E-54D7112A4884}"/>
                </a:ext>
              </a:extLst>
            </p:cNvPr>
            <p:cNvSpPr txBox="1">
              <a:spLocks noChangeArrowheads="1"/>
            </p:cNvSpPr>
            <p:nvPr/>
          </p:nvSpPr>
          <p:spPr bwMode="auto">
            <a:xfrm>
              <a:off x="4512" y="1872"/>
              <a:ext cx="19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400">
                  <a:latin typeface="Tahoma" charset="0"/>
                  <a:ea typeface="굴림" charset="-127"/>
                </a:rPr>
                <a:t>D</a:t>
              </a:r>
            </a:p>
          </p:txBody>
        </p:sp>
      </p:grpSp>
      <p:grpSp>
        <p:nvGrpSpPr>
          <p:cNvPr id="121863" name="Group 36">
            <a:extLst>
              <a:ext uri="{FF2B5EF4-FFF2-40B4-BE49-F238E27FC236}">
                <a16:creationId xmlns:a16="http://schemas.microsoft.com/office/drawing/2014/main" id="{B7655C73-0C38-BE41-A4C4-909A0910FA55}"/>
              </a:ext>
            </a:extLst>
          </p:cNvPr>
          <p:cNvGrpSpPr>
            <a:grpSpLocks/>
          </p:cNvGrpSpPr>
          <p:nvPr/>
        </p:nvGrpSpPr>
        <p:grpSpPr bwMode="auto">
          <a:xfrm>
            <a:off x="7759700" y="3949700"/>
            <a:ext cx="774700" cy="1003300"/>
            <a:chOff x="4888" y="2488"/>
            <a:chExt cx="488" cy="632"/>
          </a:xfrm>
        </p:grpSpPr>
        <p:sp>
          <p:nvSpPr>
            <p:cNvPr id="120860" name="Oval 10">
              <a:extLst>
                <a:ext uri="{FF2B5EF4-FFF2-40B4-BE49-F238E27FC236}">
                  <a16:creationId xmlns:a16="http://schemas.microsoft.com/office/drawing/2014/main" id="{40B20DEB-E0FA-B341-9D92-2BD4FD225B5F}"/>
                </a:ext>
              </a:extLst>
            </p:cNvPr>
            <p:cNvSpPr>
              <a:spLocks noChangeArrowheads="1"/>
            </p:cNvSpPr>
            <p:nvPr/>
          </p:nvSpPr>
          <p:spPr bwMode="auto">
            <a:xfrm>
              <a:off x="4992" y="2736"/>
              <a:ext cx="384" cy="384"/>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ko-KR" sz="1400">
                  <a:latin typeface="Tahoma" charset="0"/>
                  <a:ea typeface="굴림" charset="-127"/>
                </a:rPr>
                <a:t>S6</a:t>
              </a:r>
            </a:p>
            <a:p>
              <a:pPr algn="ctr">
                <a:defRPr/>
              </a:pPr>
              <a:r>
                <a:rPr lang="en-US" altLang="ko-KR" sz="1400">
                  <a:latin typeface="Tahoma" charset="0"/>
                  <a:ea typeface="굴림" charset="-127"/>
                </a:rPr>
                <a:t>[open]</a:t>
              </a:r>
            </a:p>
          </p:txBody>
        </p:sp>
        <p:cxnSp>
          <p:nvCxnSpPr>
            <p:cNvPr id="120861" name="AutoShape 17">
              <a:extLst>
                <a:ext uri="{FF2B5EF4-FFF2-40B4-BE49-F238E27FC236}">
                  <a16:creationId xmlns:a16="http://schemas.microsoft.com/office/drawing/2014/main" id="{B56133A2-2FD2-8847-B8A4-72DC437470CB}"/>
                </a:ext>
              </a:extLst>
            </p:cNvPr>
            <p:cNvCxnSpPr>
              <a:cxnSpLocks noChangeShapeType="1"/>
              <a:stCxn id="120863" idx="5"/>
              <a:endCxn id="120860" idx="1"/>
            </p:cNvCxnSpPr>
            <p:nvPr/>
          </p:nvCxnSpPr>
          <p:spPr bwMode="auto">
            <a:xfrm>
              <a:off x="4888" y="2488"/>
              <a:ext cx="160" cy="304"/>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0862" name="Text Box 23">
              <a:extLst>
                <a:ext uri="{FF2B5EF4-FFF2-40B4-BE49-F238E27FC236}">
                  <a16:creationId xmlns:a16="http://schemas.microsoft.com/office/drawing/2014/main" id="{09F1572D-C9E8-0C45-9317-5C99030EAE2F}"/>
                </a:ext>
              </a:extLst>
            </p:cNvPr>
            <p:cNvSpPr txBox="1">
              <a:spLocks noChangeArrowheads="1"/>
            </p:cNvSpPr>
            <p:nvPr/>
          </p:nvSpPr>
          <p:spPr bwMode="auto">
            <a:xfrm>
              <a:off x="4944" y="2496"/>
              <a:ext cx="19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400">
                  <a:latin typeface="Tahoma" charset="0"/>
                  <a:ea typeface="굴림" charset="-127"/>
                </a:rPr>
                <a:t>D</a:t>
              </a:r>
            </a:p>
          </p:txBody>
        </p:sp>
      </p:grpSp>
      <p:grpSp>
        <p:nvGrpSpPr>
          <p:cNvPr id="121864" name="Group 33">
            <a:extLst>
              <a:ext uri="{FF2B5EF4-FFF2-40B4-BE49-F238E27FC236}">
                <a16:creationId xmlns:a16="http://schemas.microsoft.com/office/drawing/2014/main" id="{3356A5D3-8DE7-8E44-A1AF-55A0BC270155}"/>
              </a:ext>
            </a:extLst>
          </p:cNvPr>
          <p:cNvGrpSpPr>
            <a:grpSpLocks/>
          </p:cNvGrpSpPr>
          <p:nvPr/>
        </p:nvGrpSpPr>
        <p:grpSpPr bwMode="auto">
          <a:xfrm>
            <a:off x="6096000" y="3962400"/>
            <a:ext cx="609600" cy="990600"/>
            <a:chOff x="3840" y="2496"/>
            <a:chExt cx="384" cy="624"/>
          </a:xfrm>
        </p:grpSpPr>
        <p:sp>
          <p:nvSpPr>
            <p:cNvPr id="120857" name="Oval 8">
              <a:extLst>
                <a:ext uri="{FF2B5EF4-FFF2-40B4-BE49-F238E27FC236}">
                  <a16:creationId xmlns:a16="http://schemas.microsoft.com/office/drawing/2014/main" id="{3DC36599-45E7-DC41-9CEF-7310A13367DB}"/>
                </a:ext>
              </a:extLst>
            </p:cNvPr>
            <p:cNvSpPr>
              <a:spLocks noChangeArrowheads="1"/>
            </p:cNvSpPr>
            <p:nvPr/>
          </p:nvSpPr>
          <p:spPr bwMode="auto">
            <a:xfrm>
              <a:off x="3840" y="2736"/>
              <a:ext cx="384" cy="384"/>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ko-KR" sz="1400">
                  <a:latin typeface="Tahoma" charset="0"/>
                  <a:ea typeface="굴림" charset="-127"/>
                </a:rPr>
                <a:t>S4</a:t>
              </a:r>
            </a:p>
            <a:p>
              <a:pPr algn="ctr">
                <a:defRPr/>
              </a:pPr>
              <a:r>
                <a:rPr lang="en-US" altLang="ko-KR" sz="1400">
                  <a:latin typeface="Tahoma" charset="0"/>
                  <a:ea typeface="굴림" charset="-127"/>
                </a:rPr>
                <a:t>[open]</a:t>
              </a:r>
            </a:p>
          </p:txBody>
        </p:sp>
        <p:cxnSp>
          <p:nvCxnSpPr>
            <p:cNvPr id="120858" name="AutoShape 15">
              <a:extLst>
                <a:ext uri="{FF2B5EF4-FFF2-40B4-BE49-F238E27FC236}">
                  <a16:creationId xmlns:a16="http://schemas.microsoft.com/office/drawing/2014/main" id="{13010151-3779-C94D-8DCF-10249FE4FEE1}"/>
                </a:ext>
              </a:extLst>
            </p:cNvPr>
            <p:cNvCxnSpPr>
              <a:cxnSpLocks noChangeShapeType="1"/>
              <a:stCxn id="120854" idx="4"/>
              <a:endCxn id="120857" idx="0"/>
            </p:cNvCxnSpPr>
            <p:nvPr/>
          </p:nvCxnSpPr>
          <p:spPr bwMode="auto">
            <a:xfrm>
              <a:off x="3888" y="2544"/>
              <a:ext cx="144" cy="192"/>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0859" name="Text Box 24">
              <a:extLst>
                <a:ext uri="{FF2B5EF4-FFF2-40B4-BE49-F238E27FC236}">
                  <a16:creationId xmlns:a16="http://schemas.microsoft.com/office/drawing/2014/main" id="{B1F39BBC-702B-924E-A395-47963E0A4B86}"/>
                </a:ext>
              </a:extLst>
            </p:cNvPr>
            <p:cNvSpPr txBox="1">
              <a:spLocks noChangeArrowheads="1"/>
            </p:cNvSpPr>
            <p:nvPr/>
          </p:nvSpPr>
          <p:spPr bwMode="auto">
            <a:xfrm>
              <a:off x="3936" y="2496"/>
              <a:ext cx="19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400">
                  <a:latin typeface="Tahoma" charset="0"/>
                  <a:ea typeface="굴림" charset="-127"/>
                </a:rPr>
                <a:t>D</a:t>
              </a:r>
            </a:p>
          </p:txBody>
        </p:sp>
      </p:grpSp>
      <p:grpSp>
        <p:nvGrpSpPr>
          <p:cNvPr id="121865" name="Group 30">
            <a:extLst>
              <a:ext uri="{FF2B5EF4-FFF2-40B4-BE49-F238E27FC236}">
                <a16:creationId xmlns:a16="http://schemas.microsoft.com/office/drawing/2014/main" id="{BCEBEB83-662E-0442-BB57-0B9734379C48}"/>
              </a:ext>
            </a:extLst>
          </p:cNvPr>
          <p:cNvGrpSpPr>
            <a:grpSpLocks/>
          </p:cNvGrpSpPr>
          <p:nvPr/>
        </p:nvGrpSpPr>
        <p:grpSpPr bwMode="auto">
          <a:xfrm>
            <a:off x="5867400" y="2971800"/>
            <a:ext cx="774700" cy="1066800"/>
            <a:chOff x="3696" y="1872"/>
            <a:chExt cx="488" cy="672"/>
          </a:xfrm>
        </p:grpSpPr>
        <p:sp>
          <p:nvSpPr>
            <p:cNvPr id="120854" name="Oval 7">
              <a:extLst>
                <a:ext uri="{FF2B5EF4-FFF2-40B4-BE49-F238E27FC236}">
                  <a16:creationId xmlns:a16="http://schemas.microsoft.com/office/drawing/2014/main" id="{424C49B9-400F-7747-8406-5AC0AEBFD2E1}"/>
                </a:ext>
              </a:extLst>
            </p:cNvPr>
            <p:cNvSpPr>
              <a:spLocks noChangeArrowheads="1"/>
            </p:cNvSpPr>
            <p:nvPr/>
          </p:nvSpPr>
          <p:spPr bwMode="auto">
            <a:xfrm>
              <a:off x="3696" y="2160"/>
              <a:ext cx="384" cy="384"/>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ko-KR" sz="1400">
                  <a:latin typeface="Tahoma" charset="0"/>
                  <a:ea typeface="굴림" charset="-127"/>
                </a:rPr>
                <a:t>S1</a:t>
              </a:r>
            </a:p>
          </p:txBody>
        </p:sp>
        <p:cxnSp>
          <p:nvCxnSpPr>
            <p:cNvPr id="120855" name="AutoShape 13">
              <a:extLst>
                <a:ext uri="{FF2B5EF4-FFF2-40B4-BE49-F238E27FC236}">
                  <a16:creationId xmlns:a16="http://schemas.microsoft.com/office/drawing/2014/main" id="{D315E953-C577-FA4D-AA56-B4D76E8FF67A}"/>
                </a:ext>
              </a:extLst>
            </p:cNvPr>
            <p:cNvCxnSpPr>
              <a:cxnSpLocks noChangeShapeType="1"/>
              <a:stCxn id="120866" idx="3"/>
              <a:endCxn id="120854" idx="7"/>
            </p:cNvCxnSpPr>
            <p:nvPr/>
          </p:nvCxnSpPr>
          <p:spPr bwMode="auto">
            <a:xfrm flipH="1">
              <a:off x="4024" y="1912"/>
              <a:ext cx="160" cy="304"/>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0856" name="Text Box 25">
              <a:extLst>
                <a:ext uri="{FF2B5EF4-FFF2-40B4-BE49-F238E27FC236}">
                  <a16:creationId xmlns:a16="http://schemas.microsoft.com/office/drawing/2014/main" id="{8DC850BD-8A12-DD4C-8641-53C21F3EF6DC}"/>
                </a:ext>
              </a:extLst>
            </p:cNvPr>
            <p:cNvSpPr txBox="1">
              <a:spLocks noChangeArrowheads="1"/>
            </p:cNvSpPr>
            <p:nvPr/>
          </p:nvSpPr>
          <p:spPr bwMode="auto">
            <a:xfrm>
              <a:off x="3936" y="1872"/>
              <a:ext cx="191"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400">
                  <a:latin typeface="Tahoma" charset="0"/>
                  <a:ea typeface="굴림" charset="-127"/>
                </a:rPr>
                <a:t>N</a:t>
              </a:r>
            </a:p>
          </p:txBody>
        </p:sp>
      </p:grpSp>
      <p:grpSp>
        <p:nvGrpSpPr>
          <p:cNvPr id="121866" name="Group 32">
            <a:extLst>
              <a:ext uri="{FF2B5EF4-FFF2-40B4-BE49-F238E27FC236}">
                <a16:creationId xmlns:a16="http://schemas.microsoft.com/office/drawing/2014/main" id="{ADE046A6-3327-7F4E-9566-93919EA494E7}"/>
              </a:ext>
            </a:extLst>
          </p:cNvPr>
          <p:cNvGrpSpPr>
            <a:grpSpLocks/>
          </p:cNvGrpSpPr>
          <p:nvPr/>
        </p:nvGrpSpPr>
        <p:grpSpPr bwMode="auto">
          <a:xfrm>
            <a:off x="5181600" y="3949700"/>
            <a:ext cx="774700" cy="1003300"/>
            <a:chOff x="3264" y="2488"/>
            <a:chExt cx="488" cy="632"/>
          </a:xfrm>
        </p:grpSpPr>
        <p:sp>
          <p:nvSpPr>
            <p:cNvPr id="120851" name="Oval 9">
              <a:extLst>
                <a:ext uri="{FF2B5EF4-FFF2-40B4-BE49-F238E27FC236}">
                  <a16:creationId xmlns:a16="http://schemas.microsoft.com/office/drawing/2014/main" id="{C759972E-08F3-1C45-BADA-50F63AB769BD}"/>
                </a:ext>
              </a:extLst>
            </p:cNvPr>
            <p:cNvSpPr>
              <a:spLocks noChangeArrowheads="1"/>
            </p:cNvSpPr>
            <p:nvPr/>
          </p:nvSpPr>
          <p:spPr bwMode="auto">
            <a:xfrm>
              <a:off x="3264" y="2736"/>
              <a:ext cx="384" cy="384"/>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ko-KR" sz="1400">
                  <a:latin typeface="Tahoma" charset="0"/>
                  <a:ea typeface="굴림" charset="-127"/>
                </a:rPr>
                <a:t>S3</a:t>
              </a:r>
            </a:p>
          </p:txBody>
        </p:sp>
        <p:cxnSp>
          <p:nvCxnSpPr>
            <p:cNvPr id="120852" name="AutoShape 14">
              <a:extLst>
                <a:ext uri="{FF2B5EF4-FFF2-40B4-BE49-F238E27FC236}">
                  <a16:creationId xmlns:a16="http://schemas.microsoft.com/office/drawing/2014/main" id="{79F78670-52C7-7F40-8CA3-7EB079BDEB71}"/>
                </a:ext>
              </a:extLst>
            </p:cNvPr>
            <p:cNvCxnSpPr>
              <a:cxnSpLocks noChangeShapeType="1"/>
              <a:stCxn id="120854" idx="3"/>
              <a:endCxn id="120851" idx="7"/>
            </p:cNvCxnSpPr>
            <p:nvPr/>
          </p:nvCxnSpPr>
          <p:spPr bwMode="auto">
            <a:xfrm flipH="1">
              <a:off x="3592" y="2488"/>
              <a:ext cx="160" cy="304"/>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0853" name="Text Box 26">
              <a:extLst>
                <a:ext uri="{FF2B5EF4-FFF2-40B4-BE49-F238E27FC236}">
                  <a16:creationId xmlns:a16="http://schemas.microsoft.com/office/drawing/2014/main" id="{C4AE6FCB-B6BA-A143-A08F-452D80642F8F}"/>
                </a:ext>
              </a:extLst>
            </p:cNvPr>
            <p:cNvSpPr txBox="1">
              <a:spLocks noChangeArrowheads="1"/>
            </p:cNvSpPr>
            <p:nvPr/>
          </p:nvSpPr>
          <p:spPr bwMode="auto">
            <a:xfrm>
              <a:off x="3504" y="2496"/>
              <a:ext cx="191"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400">
                  <a:latin typeface="Tahoma" charset="0"/>
                  <a:ea typeface="굴림" charset="-127"/>
                </a:rPr>
                <a:t>N</a:t>
              </a:r>
            </a:p>
          </p:txBody>
        </p:sp>
      </p:grpSp>
      <p:grpSp>
        <p:nvGrpSpPr>
          <p:cNvPr id="121867" name="Group 34">
            <a:extLst>
              <a:ext uri="{FF2B5EF4-FFF2-40B4-BE49-F238E27FC236}">
                <a16:creationId xmlns:a16="http://schemas.microsoft.com/office/drawing/2014/main" id="{E0099C59-A648-8741-AB38-D21AB6E9E1BE}"/>
              </a:ext>
            </a:extLst>
          </p:cNvPr>
          <p:cNvGrpSpPr>
            <a:grpSpLocks/>
          </p:cNvGrpSpPr>
          <p:nvPr/>
        </p:nvGrpSpPr>
        <p:grpSpPr bwMode="auto">
          <a:xfrm>
            <a:off x="5181600" y="4953000"/>
            <a:ext cx="609600" cy="1066800"/>
            <a:chOff x="3264" y="3120"/>
            <a:chExt cx="384" cy="672"/>
          </a:xfrm>
        </p:grpSpPr>
        <p:sp>
          <p:nvSpPr>
            <p:cNvPr id="120848" name="Oval 12">
              <a:extLst>
                <a:ext uri="{FF2B5EF4-FFF2-40B4-BE49-F238E27FC236}">
                  <a16:creationId xmlns:a16="http://schemas.microsoft.com/office/drawing/2014/main" id="{7D38A4FB-33A1-B84B-BDEA-2076F5800FE7}"/>
                </a:ext>
              </a:extLst>
            </p:cNvPr>
            <p:cNvSpPr>
              <a:spLocks noChangeArrowheads="1"/>
            </p:cNvSpPr>
            <p:nvPr/>
          </p:nvSpPr>
          <p:spPr bwMode="auto">
            <a:xfrm>
              <a:off x="3264" y="3408"/>
              <a:ext cx="384" cy="384"/>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ko-KR" sz="1400">
                  <a:latin typeface="Tahoma" charset="0"/>
                  <a:ea typeface="굴림" charset="-127"/>
                </a:rPr>
                <a:t>S7</a:t>
              </a:r>
            </a:p>
            <a:p>
              <a:pPr algn="ctr">
                <a:defRPr/>
              </a:pPr>
              <a:r>
                <a:rPr lang="en-US" altLang="ko-KR" sz="1400">
                  <a:latin typeface="Tahoma" charset="0"/>
                  <a:ea typeface="굴림" charset="-127"/>
                </a:rPr>
                <a:t>[open]</a:t>
              </a:r>
            </a:p>
          </p:txBody>
        </p:sp>
        <p:cxnSp>
          <p:nvCxnSpPr>
            <p:cNvPr id="120849" name="AutoShape 19">
              <a:extLst>
                <a:ext uri="{FF2B5EF4-FFF2-40B4-BE49-F238E27FC236}">
                  <a16:creationId xmlns:a16="http://schemas.microsoft.com/office/drawing/2014/main" id="{B98294F3-FDC8-DA4A-8B2E-BDA35DDB17DF}"/>
                </a:ext>
              </a:extLst>
            </p:cNvPr>
            <p:cNvCxnSpPr>
              <a:cxnSpLocks noChangeShapeType="1"/>
              <a:stCxn id="120851" idx="4"/>
              <a:endCxn id="120848" idx="0"/>
            </p:cNvCxnSpPr>
            <p:nvPr/>
          </p:nvCxnSpPr>
          <p:spPr bwMode="auto">
            <a:xfrm>
              <a:off x="3456" y="3120"/>
              <a:ext cx="0" cy="288"/>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0850" name="Text Box 27">
              <a:extLst>
                <a:ext uri="{FF2B5EF4-FFF2-40B4-BE49-F238E27FC236}">
                  <a16:creationId xmlns:a16="http://schemas.microsoft.com/office/drawing/2014/main" id="{BA8A5FDF-C075-F446-8B04-C3CD889D7B9A}"/>
                </a:ext>
              </a:extLst>
            </p:cNvPr>
            <p:cNvSpPr txBox="1">
              <a:spLocks noChangeArrowheads="1"/>
            </p:cNvSpPr>
            <p:nvPr/>
          </p:nvSpPr>
          <p:spPr bwMode="auto">
            <a:xfrm>
              <a:off x="3264" y="3168"/>
              <a:ext cx="191"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400">
                  <a:latin typeface="Tahoma" charset="0"/>
                  <a:ea typeface="굴림" charset="-127"/>
                </a:rPr>
                <a:t>N</a:t>
              </a:r>
            </a:p>
          </p:txBody>
        </p:sp>
      </p:grpSp>
      <p:grpSp>
        <p:nvGrpSpPr>
          <p:cNvPr id="121868" name="Group 35">
            <a:extLst>
              <a:ext uri="{FF2B5EF4-FFF2-40B4-BE49-F238E27FC236}">
                <a16:creationId xmlns:a16="http://schemas.microsoft.com/office/drawing/2014/main" id="{8E452427-4E8A-1145-A713-17FB1235D68D}"/>
              </a:ext>
            </a:extLst>
          </p:cNvPr>
          <p:cNvGrpSpPr>
            <a:grpSpLocks/>
          </p:cNvGrpSpPr>
          <p:nvPr/>
        </p:nvGrpSpPr>
        <p:grpSpPr bwMode="auto">
          <a:xfrm>
            <a:off x="7010400" y="3962400"/>
            <a:ext cx="609600" cy="990600"/>
            <a:chOff x="4416" y="2496"/>
            <a:chExt cx="384" cy="624"/>
          </a:xfrm>
        </p:grpSpPr>
        <p:sp>
          <p:nvSpPr>
            <p:cNvPr id="120845" name="Oval 11">
              <a:extLst>
                <a:ext uri="{FF2B5EF4-FFF2-40B4-BE49-F238E27FC236}">
                  <a16:creationId xmlns:a16="http://schemas.microsoft.com/office/drawing/2014/main" id="{483C18FB-51EB-294C-8C75-C470DC37818E}"/>
                </a:ext>
              </a:extLst>
            </p:cNvPr>
            <p:cNvSpPr>
              <a:spLocks noChangeArrowheads="1"/>
            </p:cNvSpPr>
            <p:nvPr/>
          </p:nvSpPr>
          <p:spPr bwMode="auto">
            <a:xfrm>
              <a:off x="4416" y="2736"/>
              <a:ext cx="384" cy="384"/>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ko-KR" sz="1400">
                  <a:latin typeface="Tahoma" charset="0"/>
                  <a:ea typeface="굴림" charset="-127"/>
                </a:rPr>
                <a:t>S5</a:t>
              </a:r>
            </a:p>
            <a:p>
              <a:pPr algn="ctr">
                <a:defRPr/>
              </a:pPr>
              <a:r>
                <a:rPr lang="en-US" altLang="ko-KR" sz="1400">
                  <a:latin typeface="Tahoma" charset="0"/>
                  <a:ea typeface="굴림" charset="-127"/>
                </a:rPr>
                <a:t>[open]</a:t>
              </a:r>
            </a:p>
          </p:txBody>
        </p:sp>
        <p:cxnSp>
          <p:nvCxnSpPr>
            <p:cNvPr id="120846" name="AutoShape 16">
              <a:extLst>
                <a:ext uri="{FF2B5EF4-FFF2-40B4-BE49-F238E27FC236}">
                  <a16:creationId xmlns:a16="http://schemas.microsoft.com/office/drawing/2014/main" id="{76EA538E-7F5F-694D-B485-163DB2EE75FA}"/>
                </a:ext>
              </a:extLst>
            </p:cNvPr>
            <p:cNvCxnSpPr>
              <a:cxnSpLocks noChangeShapeType="1"/>
              <a:stCxn id="120863" idx="4"/>
              <a:endCxn id="120845" idx="0"/>
            </p:cNvCxnSpPr>
            <p:nvPr/>
          </p:nvCxnSpPr>
          <p:spPr bwMode="auto">
            <a:xfrm flipH="1">
              <a:off x="4608" y="2544"/>
              <a:ext cx="144" cy="192"/>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0847" name="Text Box 28">
              <a:extLst>
                <a:ext uri="{FF2B5EF4-FFF2-40B4-BE49-F238E27FC236}">
                  <a16:creationId xmlns:a16="http://schemas.microsoft.com/office/drawing/2014/main" id="{3CBD7606-C665-1643-ADD5-AEE193377CCD}"/>
                </a:ext>
              </a:extLst>
            </p:cNvPr>
            <p:cNvSpPr txBox="1">
              <a:spLocks noChangeArrowheads="1"/>
            </p:cNvSpPr>
            <p:nvPr/>
          </p:nvSpPr>
          <p:spPr bwMode="auto">
            <a:xfrm>
              <a:off x="4512" y="2496"/>
              <a:ext cx="191"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400">
                  <a:latin typeface="Tahoma" charset="0"/>
                  <a:ea typeface="굴림" charset="-127"/>
                </a:rPr>
                <a:t>N</a:t>
              </a:r>
            </a:p>
          </p:txBody>
        </p:sp>
      </p:grpSp>
    </p:spTree>
    <p:extLst>
      <p:ext uri="{BB962C8B-B14F-4D97-AF65-F5344CB8AC3E}">
        <p14:creationId xmlns:p14="http://schemas.microsoft.com/office/powerpoint/2010/main" val="2959402933"/>
      </p:ext>
    </p:extLst>
  </p:cSld>
  <p:clrMapOvr>
    <a:masterClrMapping/>
  </p:clrMapOvr>
  <p:transition spd="slow"/>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바닥글 개체 틀 4">
            <a:extLst>
              <a:ext uri="{FF2B5EF4-FFF2-40B4-BE49-F238E27FC236}">
                <a16:creationId xmlns:a16="http://schemas.microsoft.com/office/drawing/2014/main" id="{A1C91414-DEF7-2C49-898F-23A9E5F518BD}"/>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F8659599-8F87-5B4A-AC2D-FFE4D83A78DC}" type="slidenum">
              <a:rPr kumimoji="0" lang="en-US" altLang="ko-KR" sz="1200" smtClean="0">
                <a:solidFill>
                  <a:schemeClr val="bg2"/>
                </a:solidFill>
                <a:latin typeface="Arial" panose="020B0604020202020204" pitchFamily="34" charset="0"/>
                <a:ea typeface="굴림" panose="020B0600000101010101" pitchFamily="34" charset="-127"/>
              </a:rPr>
              <a:pPr>
                <a:spcBef>
                  <a:spcPct val="50000"/>
                </a:spcBef>
                <a:buClrTx/>
                <a:buFontTx/>
                <a:buNone/>
              </a:pPr>
              <a:t>73</a:t>
            </a:fld>
            <a:endParaRPr kumimoji="0" lang="en-US" altLang="ko-KR" sz="1200">
              <a:solidFill>
                <a:schemeClr val="bg2"/>
              </a:solidFill>
              <a:latin typeface="Arial" panose="020B0604020202020204" pitchFamily="34" charset="0"/>
              <a:ea typeface="굴림" panose="020B0600000101010101" pitchFamily="34" charset="-127"/>
            </a:endParaRPr>
          </a:p>
        </p:txBody>
      </p:sp>
      <p:sp>
        <p:nvSpPr>
          <p:cNvPr id="123907" name="Rectangle 2">
            <a:extLst>
              <a:ext uri="{FF2B5EF4-FFF2-40B4-BE49-F238E27FC236}">
                <a16:creationId xmlns:a16="http://schemas.microsoft.com/office/drawing/2014/main" id="{3CD93B58-67DD-B74A-8841-F04AFE7F4E6C}"/>
              </a:ext>
            </a:extLst>
          </p:cNvPr>
          <p:cNvSpPr>
            <a:spLocks noGrp="1" noChangeArrowheads="1"/>
          </p:cNvSpPr>
          <p:nvPr>
            <p:ph type="title"/>
          </p:nvPr>
        </p:nvSpPr>
        <p:spPr/>
        <p:txBody>
          <a:bodyPr/>
          <a:lstStyle/>
          <a:p>
            <a:r>
              <a:rPr lang="en-US" altLang="ko-KR">
                <a:ea typeface="굴림" panose="020B0600000101010101" pitchFamily="34" charset="-127"/>
              </a:rPr>
              <a:t>Example: Vending Machine</a:t>
            </a:r>
          </a:p>
        </p:txBody>
      </p:sp>
      <p:sp>
        <p:nvSpPr>
          <p:cNvPr id="123908" name="Rectangle 3">
            <a:extLst>
              <a:ext uri="{FF2B5EF4-FFF2-40B4-BE49-F238E27FC236}">
                <a16:creationId xmlns:a16="http://schemas.microsoft.com/office/drawing/2014/main" id="{FEE1A6E2-E468-C94A-AB42-809EF76BBBA9}"/>
              </a:ext>
            </a:extLst>
          </p:cNvPr>
          <p:cNvSpPr>
            <a:spLocks noGrp="1" noChangeArrowheads="1"/>
          </p:cNvSpPr>
          <p:nvPr>
            <p:ph type="body" idx="1"/>
          </p:nvPr>
        </p:nvSpPr>
        <p:spPr>
          <a:xfrm>
            <a:off x="609600" y="1600200"/>
            <a:ext cx="8293100" cy="4514850"/>
          </a:xfrm>
        </p:spPr>
        <p:txBody>
          <a:bodyPr/>
          <a:lstStyle/>
          <a:p>
            <a:r>
              <a:rPr lang="en-US" altLang="ko-KR">
                <a:ea typeface="굴림" panose="020B0600000101010101" pitchFamily="34" charset="-127"/>
              </a:rPr>
              <a:t>State Diagram</a:t>
            </a:r>
          </a:p>
        </p:txBody>
      </p:sp>
      <p:grpSp>
        <p:nvGrpSpPr>
          <p:cNvPr id="123909" name="Group 29">
            <a:extLst>
              <a:ext uri="{FF2B5EF4-FFF2-40B4-BE49-F238E27FC236}">
                <a16:creationId xmlns:a16="http://schemas.microsoft.com/office/drawing/2014/main" id="{76637FAD-2431-5045-BA10-23C8D613976D}"/>
              </a:ext>
            </a:extLst>
          </p:cNvPr>
          <p:cNvGrpSpPr>
            <a:grpSpLocks/>
          </p:cNvGrpSpPr>
          <p:nvPr/>
        </p:nvGrpSpPr>
        <p:grpSpPr bwMode="auto">
          <a:xfrm>
            <a:off x="2128838" y="2263775"/>
            <a:ext cx="925512" cy="1219200"/>
            <a:chOff x="4128" y="1200"/>
            <a:chExt cx="583" cy="768"/>
          </a:xfrm>
        </p:grpSpPr>
        <p:sp>
          <p:nvSpPr>
            <p:cNvPr id="122919" name="Oval 5">
              <a:extLst>
                <a:ext uri="{FF2B5EF4-FFF2-40B4-BE49-F238E27FC236}">
                  <a16:creationId xmlns:a16="http://schemas.microsoft.com/office/drawing/2014/main" id="{F684D99F-3ABC-184A-9618-D4F729B994F2}"/>
                </a:ext>
              </a:extLst>
            </p:cNvPr>
            <p:cNvSpPr>
              <a:spLocks noChangeArrowheads="1"/>
            </p:cNvSpPr>
            <p:nvPr/>
          </p:nvSpPr>
          <p:spPr bwMode="auto">
            <a:xfrm>
              <a:off x="4128" y="1584"/>
              <a:ext cx="384" cy="384"/>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ko-KR" sz="1400">
                  <a:latin typeface="Tahoma" charset="0"/>
                  <a:ea typeface="굴림" charset="-127"/>
                </a:rPr>
                <a:t>S0</a:t>
              </a:r>
            </a:p>
          </p:txBody>
        </p:sp>
        <p:cxnSp>
          <p:nvCxnSpPr>
            <p:cNvPr id="122920" name="AutoShape 20">
              <a:extLst>
                <a:ext uri="{FF2B5EF4-FFF2-40B4-BE49-F238E27FC236}">
                  <a16:creationId xmlns:a16="http://schemas.microsoft.com/office/drawing/2014/main" id="{EC56EA6E-75EE-EF49-856B-51A31A40DA82}"/>
                </a:ext>
              </a:extLst>
            </p:cNvPr>
            <p:cNvCxnSpPr>
              <a:cxnSpLocks noChangeShapeType="1"/>
            </p:cNvCxnSpPr>
            <p:nvPr/>
          </p:nvCxnSpPr>
          <p:spPr bwMode="auto">
            <a:xfrm>
              <a:off x="4320" y="1296"/>
              <a:ext cx="0" cy="288"/>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2921" name="Text Box 21">
              <a:extLst>
                <a:ext uri="{FF2B5EF4-FFF2-40B4-BE49-F238E27FC236}">
                  <a16:creationId xmlns:a16="http://schemas.microsoft.com/office/drawing/2014/main" id="{F75C2292-60F6-9144-8195-5D0AC74D6986}"/>
                </a:ext>
              </a:extLst>
            </p:cNvPr>
            <p:cNvSpPr txBox="1">
              <a:spLocks noChangeArrowheads="1"/>
            </p:cNvSpPr>
            <p:nvPr/>
          </p:nvSpPr>
          <p:spPr bwMode="auto">
            <a:xfrm>
              <a:off x="4320" y="1200"/>
              <a:ext cx="391"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400">
                  <a:latin typeface="Tahoma" charset="0"/>
                  <a:ea typeface="굴림" charset="-127"/>
                </a:rPr>
                <a:t>Reset</a:t>
              </a:r>
            </a:p>
          </p:txBody>
        </p:sp>
      </p:grpSp>
      <p:grpSp>
        <p:nvGrpSpPr>
          <p:cNvPr id="123910" name="Group 31">
            <a:extLst>
              <a:ext uri="{FF2B5EF4-FFF2-40B4-BE49-F238E27FC236}">
                <a16:creationId xmlns:a16="http://schemas.microsoft.com/office/drawing/2014/main" id="{49D372ED-33F0-FB45-A64E-E8AABD14DB89}"/>
              </a:ext>
            </a:extLst>
          </p:cNvPr>
          <p:cNvGrpSpPr>
            <a:grpSpLocks/>
          </p:cNvGrpSpPr>
          <p:nvPr/>
        </p:nvGrpSpPr>
        <p:grpSpPr bwMode="auto">
          <a:xfrm>
            <a:off x="2649538" y="3330575"/>
            <a:ext cx="774700" cy="1066800"/>
            <a:chOff x="4456" y="1872"/>
            <a:chExt cx="488" cy="672"/>
          </a:xfrm>
        </p:grpSpPr>
        <p:sp>
          <p:nvSpPr>
            <p:cNvPr id="122916" name="Oval 6">
              <a:extLst>
                <a:ext uri="{FF2B5EF4-FFF2-40B4-BE49-F238E27FC236}">
                  <a16:creationId xmlns:a16="http://schemas.microsoft.com/office/drawing/2014/main" id="{52B99AA0-2F9D-734D-85AF-1E0552E1A00D}"/>
                </a:ext>
              </a:extLst>
            </p:cNvPr>
            <p:cNvSpPr>
              <a:spLocks noChangeArrowheads="1"/>
            </p:cNvSpPr>
            <p:nvPr/>
          </p:nvSpPr>
          <p:spPr bwMode="auto">
            <a:xfrm>
              <a:off x="4560" y="2160"/>
              <a:ext cx="384" cy="384"/>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ko-KR" sz="1400">
                  <a:latin typeface="Tahoma" charset="0"/>
                  <a:ea typeface="굴림" charset="-127"/>
                </a:rPr>
                <a:t>S2</a:t>
              </a:r>
            </a:p>
          </p:txBody>
        </p:sp>
        <p:cxnSp>
          <p:nvCxnSpPr>
            <p:cNvPr id="122917" name="AutoShape 18">
              <a:extLst>
                <a:ext uri="{FF2B5EF4-FFF2-40B4-BE49-F238E27FC236}">
                  <a16:creationId xmlns:a16="http://schemas.microsoft.com/office/drawing/2014/main" id="{1EF4FA59-7510-EE4A-82A3-1BC2789D4429}"/>
                </a:ext>
              </a:extLst>
            </p:cNvPr>
            <p:cNvCxnSpPr>
              <a:cxnSpLocks noChangeShapeType="1"/>
              <a:stCxn id="122919" idx="5"/>
              <a:endCxn id="122916" idx="1"/>
            </p:cNvCxnSpPr>
            <p:nvPr/>
          </p:nvCxnSpPr>
          <p:spPr bwMode="auto">
            <a:xfrm>
              <a:off x="4456" y="1912"/>
              <a:ext cx="160" cy="304"/>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2918" name="Text Box 22">
              <a:extLst>
                <a:ext uri="{FF2B5EF4-FFF2-40B4-BE49-F238E27FC236}">
                  <a16:creationId xmlns:a16="http://schemas.microsoft.com/office/drawing/2014/main" id="{96BB1C0C-71FC-F04C-8947-5DEDCF7E0DF3}"/>
                </a:ext>
              </a:extLst>
            </p:cNvPr>
            <p:cNvSpPr txBox="1">
              <a:spLocks noChangeArrowheads="1"/>
            </p:cNvSpPr>
            <p:nvPr/>
          </p:nvSpPr>
          <p:spPr bwMode="auto">
            <a:xfrm>
              <a:off x="4512" y="1872"/>
              <a:ext cx="19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400">
                  <a:latin typeface="Tahoma" charset="0"/>
                  <a:ea typeface="굴림" charset="-127"/>
                </a:rPr>
                <a:t>D</a:t>
              </a:r>
            </a:p>
          </p:txBody>
        </p:sp>
      </p:grpSp>
      <p:grpSp>
        <p:nvGrpSpPr>
          <p:cNvPr id="123911" name="Group 36">
            <a:extLst>
              <a:ext uri="{FF2B5EF4-FFF2-40B4-BE49-F238E27FC236}">
                <a16:creationId xmlns:a16="http://schemas.microsoft.com/office/drawing/2014/main" id="{34F52922-5107-F14A-9F18-4E64F167F341}"/>
              </a:ext>
            </a:extLst>
          </p:cNvPr>
          <p:cNvGrpSpPr>
            <a:grpSpLocks/>
          </p:cNvGrpSpPr>
          <p:nvPr/>
        </p:nvGrpSpPr>
        <p:grpSpPr bwMode="auto">
          <a:xfrm>
            <a:off x="3335338" y="4308475"/>
            <a:ext cx="774700" cy="1003300"/>
            <a:chOff x="4888" y="2488"/>
            <a:chExt cx="488" cy="632"/>
          </a:xfrm>
        </p:grpSpPr>
        <p:sp>
          <p:nvSpPr>
            <p:cNvPr id="122913" name="Oval 10">
              <a:extLst>
                <a:ext uri="{FF2B5EF4-FFF2-40B4-BE49-F238E27FC236}">
                  <a16:creationId xmlns:a16="http://schemas.microsoft.com/office/drawing/2014/main" id="{7AD2029C-8C68-9F40-9419-BBA09E9794E1}"/>
                </a:ext>
              </a:extLst>
            </p:cNvPr>
            <p:cNvSpPr>
              <a:spLocks noChangeArrowheads="1"/>
            </p:cNvSpPr>
            <p:nvPr/>
          </p:nvSpPr>
          <p:spPr bwMode="auto">
            <a:xfrm>
              <a:off x="4992" y="2736"/>
              <a:ext cx="384" cy="384"/>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ko-KR" sz="1400">
                  <a:latin typeface="Tahoma" charset="0"/>
                  <a:ea typeface="굴림" charset="-127"/>
                </a:rPr>
                <a:t>S6</a:t>
              </a:r>
            </a:p>
            <a:p>
              <a:pPr algn="ctr">
                <a:defRPr/>
              </a:pPr>
              <a:r>
                <a:rPr lang="en-US" altLang="ko-KR" sz="1400">
                  <a:latin typeface="Tahoma" charset="0"/>
                  <a:ea typeface="굴림" charset="-127"/>
                </a:rPr>
                <a:t>[open]</a:t>
              </a:r>
            </a:p>
          </p:txBody>
        </p:sp>
        <p:cxnSp>
          <p:nvCxnSpPr>
            <p:cNvPr id="122914" name="AutoShape 17">
              <a:extLst>
                <a:ext uri="{FF2B5EF4-FFF2-40B4-BE49-F238E27FC236}">
                  <a16:creationId xmlns:a16="http://schemas.microsoft.com/office/drawing/2014/main" id="{ABB55793-989F-644A-BBAC-09B890E03E8A}"/>
                </a:ext>
              </a:extLst>
            </p:cNvPr>
            <p:cNvCxnSpPr>
              <a:cxnSpLocks noChangeShapeType="1"/>
              <a:stCxn id="122916" idx="5"/>
              <a:endCxn id="122913" idx="1"/>
            </p:cNvCxnSpPr>
            <p:nvPr/>
          </p:nvCxnSpPr>
          <p:spPr bwMode="auto">
            <a:xfrm>
              <a:off x="4888" y="2488"/>
              <a:ext cx="160" cy="304"/>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2915" name="Text Box 23">
              <a:extLst>
                <a:ext uri="{FF2B5EF4-FFF2-40B4-BE49-F238E27FC236}">
                  <a16:creationId xmlns:a16="http://schemas.microsoft.com/office/drawing/2014/main" id="{D8C2B101-E153-B444-8942-F39FB13B8574}"/>
                </a:ext>
              </a:extLst>
            </p:cNvPr>
            <p:cNvSpPr txBox="1">
              <a:spLocks noChangeArrowheads="1"/>
            </p:cNvSpPr>
            <p:nvPr/>
          </p:nvSpPr>
          <p:spPr bwMode="auto">
            <a:xfrm>
              <a:off x="4944" y="2496"/>
              <a:ext cx="19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400">
                  <a:latin typeface="Tahoma" charset="0"/>
                  <a:ea typeface="굴림" charset="-127"/>
                </a:rPr>
                <a:t>D</a:t>
              </a:r>
            </a:p>
          </p:txBody>
        </p:sp>
      </p:grpSp>
      <p:grpSp>
        <p:nvGrpSpPr>
          <p:cNvPr id="123912" name="Group 33">
            <a:extLst>
              <a:ext uri="{FF2B5EF4-FFF2-40B4-BE49-F238E27FC236}">
                <a16:creationId xmlns:a16="http://schemas.microsoft.com/office/drawing/2014/main" id="{29CB0F02-F527-0D40-86F3-989AA9A7624D}"/>
              </a:ext>
            </a:extLst>
          </p:cNvPr>
          <p:cNvGrpSpPr>
            <a:grpSpLocks/>
          </p:cNvGrpSpPr>
          <p:nvPr/>
        </p:nvGrpSpPr>
        <p:grpSpPr bwMode="auto">
          <a:xfrm>
            <a:off x="1671638" y="4321175"/>
            <a:ext cx="609600" cy="990600"/>
            <a:chOff x="3840" y="2496"/>
            <a:chExt cx="384" cy="624"/>
          </a:xfrm>
        </p:grpSpPr>
        <p:sp>
          <p:nvSpPr>
            <p:cNvPr id="122910" name="Oval 8">
              <a:extLst>
                <a:ext uri="{FF2B5EF4-FFF2-40B4-BE49-F238E27FC236}">
                  <a16:creationId xmlns:a16="http://schemas.microsoft.com/office/drawing/2014/main" id="{EDF01C90-9329-6F47-99DD-0D16F70D9FC9}"/>
                </a:ext>
              </a:extLst>
            </p:cNvPr>
            <p:cNvSpPr>
              <a:spLocks noChangeArrowheads="1"/>
            </p:cNvSpPr>
            <p:nvPr/>
          </p:nvSpPr>
          <p:spPr bwMode="auto">
            <a:xfrm>
              <a:off x="3840" y="2736"/>
              <a:ext cx="384" cy="384"/>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ko-KR" sz="1400">
                  <a:latin typeface="Tahoma" charset="0"/>
                  <a:ea typeface="굴림" charset="-127"/>
                </a:rPr>
                <a:t>S4</a:t>
              </a:r>
            </a:p>
            <a:p>
              <a:pPr algn="ctr">
                <a:defRPr/>
              </a:pPr>
              <a:r>
                <a:rPr lang="en-US" altLang="ko-KR" sz="1400">
                  <a:latin typeface="Tahoma" charset="0"/>
                  <a:ea typeface="굴림" charset="-127"/>
                </a:rPr>
                <a:t>[open]</a:t>
              </a:r>
            </a:p>
          </p:txBody>
        </p:sp>
        <p:cxnSp>
          <p:nvCxnSpPr>
            <p:cNvPr id="122911" name="AutoShape 15">
              <a:extLst>
                <a:ext uri="{FF2B5EF4-FFF2-40B4-BE49-F238E27FC236}">
                  <a16:creationId xmlns:a16="http://schemas.microsoft.com/office/drawing/2014/main" id="{1F02295D-4795-BD4D-A07C-E23B1F8EE6BE}"/>
                </a:ext>
              </a:extLst>
            </p:cNvPr>
            <p:cNvCxnSpPr>
              <a:cxnSpLocks noChangeShapeType="1"/>
              <a:stCxn id="122907" idx="4"/>
              <a:endCxn id="122910" idx="0"/>
            </p:cNvCxnSpPr>
            <p:nvPr/>
          </p:nvCxnSpPr>
          <p:spPr bwMode="auto">
            <a:xfrm>
              <a:off x="3888" y="2544"/>
              <a:ext cx="144" cy="192"/>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2912" name="Text Box 24">
              <a:extLst>
                <a:ext uri="{FF2B5EF4-FFF2-40B4-BE49-F238E27FC236}">
                  <a16:creationId xmlns:a16="http://schemas.microsoft.com/office/drawing/2014/main" id="{4D2E6327-DC7B-B54F-8969-7F79278EA97E}"/>
                </a:ext>
              </a:extLst>
            </p:cNvPr>
            <p:cNvSpPr txBox="1">
              <a:spLocks noChangeArrowheads="1"/>
            </p:cNvSpPr>
            <p:nvPr/>
          </p:nvSpPr>
          <p:spPr bwMode="auto">
            <a:xfrm>
              <a:off x="3936" y="2496"/>
              <a:ext cx="19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400">
                  <a:latin typeface="Tahoma" charset="0"/>
                  <a:ea typeface="굴림" charset="-127"/>
                </a:rPr>
                <a:t>D</a:t>
              </a:r>
            </a:p>
          </p:txBody>
        </p:sp>
      </p:grpSp>
      <p:grpSp>
        <p:nvGrpSpPr>
          <p:cNvPr id="123913" name="Group 30">
            <a:extLst>
              <a:ext uri="{FF2B5EF4-FFF2-40B4-BE49-F238E27FC236}">
                <a16:creationId xmlns:a16="http://schemas.microsoft.com/office/drawing/2014/main" id="{4C0D9934-5319-9347-A0AA-5ACB4CD4C781}"/>
              </a:ext>
            </a:extLst>
          </p:cNvPr>
          <p:cNvGrpSpPr>
            <a:grpSpLocks/>
          </p:cNvGrpSpPr>
          <p:nvPr/>
        </p:nvGrpSpPr>
        <p:grpSpPr bwMode="auto">
          <a:xfrm>
            <a:off x="1443038" y="3330575"/>
            <a:ext cx="774700" cy="1066800"/>
            <a:chOff x="3696" y="1872"/>
            <a:chExt cx="488" cy="672"/>
          </a:xfrm>
        </p:grpSpPr>
        <p:sp>
          <p:nvSpPr>
            <p:cNvPr id="122907" name="Oval 7">
              <a:extLst>
                <a:ext uri="{FF2B5EF4-FFF2-40B4-BE49-F238E27FC236}">
                  <a16:creationId xmlns:a16="http://schemas.microsoft.com/office/drawing/2014/main" id="{31370370-0E6C-764F-917E-F5E953CDB75C}"/>
                </a:ext>
              </a:extLst>
            </p:cNvPr>
            <p:cNvSpPr>
              <a:spLocks noChangeArrowheads="1"/>
            </p:cNvSpPr>
            <p:nvPr/>
          </p:nvSpPr>
          <p:spPr bwMode="auto">
            <a:xfrm>
              <a:off x="3696" y="2160"/>
              <a:ext cx="384" cy="384"/>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ko-KR" sz="1400">
                  <a:latin typeface="Tahoma" charset="0"/>
                  <a:ea typeface="굴림" charset="-127"/>
                </a:rPr>
                <a:t>S1</a:t>
              </a:r>
            </a:p>
          </p:txBody>
        </p:sp>
        <p:cxnSp>
          <p:nvCxnSpPr>
            <p:cNvPr id="122908" name="AutoShape 13">
              <a:extLst>
                <a:ext uri="{FF2B5EF4-FFF2-40B4-BE49-F238E27FC236}">
                  <a16:creationId xmlns:a16="http://schemas.microsoft.com/office/drawing/2014/main" id="{5EFE5493-65DA-9E47-8D3A-1699C903ACCE}"/>
                </a:ext>
              </a:extLst>
            </p:cNvPr>
            <p:cNvCxnSpPr>
              <a:cxnSpLocks noChangeShapeType="1"/>
              <a:stCxn id="122919" idx="3"/>
              <a:endCxn id="122907" idx="7"/>
            </p:cNvCxnSpPr>
            <p:nvPr/>
          </p:nvCxnSpPr>
          <p:spPr bwMode="auto">
            <a:xfrm flipH="1">
              <a:off x="4024" y="1912"/>
              <a:ext cx="160" cy="304"/>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2909" name="Text Box 25">
              <a:extLst>
                <a:ext uri="{FF2B5EF4-FFF2-40B4-BE49-F238E27FC236}">
                  <a16:creationId xmlns:a16="http://schemas.microsoft.com/office/drawing/2014/main" id="{00826811-5BF1-F445-91F5-1E82D7A249CA}"/>
                </a:ext>
              </a:extLst>
            </p:cNvPr>
            <p:cNvSpPr txBox="1">
              <a:spLocks noChangeArrowheads="1"/>
            </p:cNvSpPr>
            <p:nvPr/>
          </p:nvSpPr>
          <p:spPr bwMode="auto">
            <a:xfrm>
              <a:off x="3936" y="1872"/>
              <a:ext cx="191"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400">
                  <a:latin typeface="Tahoma" charset="0"/>
                  <a:ea typeface="굴림" charset="-127"/>
                </a:rPr>
                <a:t>N</a:t>
              </a:r>
            </a:p>
          </p:txBody>
        </p:sp>
      </p:grpSp>
      <p:grpSp>
        <p:nvGrpSpPr>
          <p:cNvPr id="123914" name="Group 32">
            <a:extLst>
              <a:ext uri="{FF2B5EF4-FFF2-40B4-BE49-F238E27FC236}">
                <a16:creationId xmlns:a16="http://schemas.microsoft.com/office/drawing/2014/main" id="{A3A2ADC4-1A95-184A-96A2-237F4332FD59}"/>
              </a:ext>
            </a:extLst>
          </p:cNvPr>
          <p:cNvGrpSpPr>
            <a:grpSpLocks/>
          </p:cNvGrpSpPr>
          <p:nvPr/>
        </p:nvGrpSpPr>
        <p:grpSpPr bwMode="auto">
          <a:xfrm>
            <a:off x="757238" y="4308475"/>
            <a:ext cx="774700" cy="1003300"/>
            <a:chOff x="3264" y="2488"/>
            <a:chExt cx="488" cy="632"/>
          </a:xfrm>
        </p:grpSpPr>
        <p:sp>
          <p:nvSpPr>
            <p:cNvPr id="122904" name="Oval 9">
              <a:extLst>
                <a:ext uri="{FF2B5EF4-FFF2-40B4-BE49-F238E27FC236}">
                  <a16:creationId xmlns:a16="http://schemas.microsoft.com/office/drawing/2014/main" id="{5583D28C-2D28-B748-B26E-477E2E46F770}"/>
                </a:ext>
              </a:extLst>
            </p:cNvPr>
            <p:cNvSpPr>
              <a:spLocks noChangeArrowheads="1"/>
            </p:cNvSpPr>
            <p:nvPr/>
          </p:nvSpPr>
          <p:spPr bwMode="auto">
            <a:xfrm>
              <a:off x="3264" y="2736"/>
              <a:ext cx="384" cy="384"/>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ko-KR" sz="1400">
                  <a:latin typeface="Tahoma" charset="0"/>
                  <a:ea typeface="굴림" charset="-127"/>
                </a:rPr>
                <a:t>S3</a:t>
              </a:r>
            </a:p>
          </p:txBody>
        </p:sp>
        <p:cxnSp>
          <p:nvCxnSpPr>
            <p:cNvPr id="122905" name="AutoShape 14">
              <a:extLst>
                <a:ext uri="{FF2B5EF4-FFF2-40B4-BE49-F238E27FC236}">
                  <a16:creationId xmlns:a16="http://schemas.microsoft.com/office/drawing/2014/main" id="{042B8F8B-82EC-494B-99DE-AAC8015AB43E}"/>
                </a:ext>
              </a:extLst>
            </p:cNvPr>
            <p:cNvCxnSpPr>
              <a:cxnSpLocks noChangeShapeType="1"/>
              <a:stCxn id="122907" idx="3"/>
              <a:endCxn id="122904" idx="7"/>
            </p:cNvCxnSpPr>
            <p:nvPr/>
          </p:nvCxnSpPr>
          <p:spPr bwMode="auto">
            <a:xfrm flipH="1">
              <a:off x="3592" y="2488"/>
              <a:ext cx="160" cy="304"/>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2906" name="Text Box 26">
              <a:extLst>
                <a:ext uri="{FF2B5EF4-FFF2-40B4-BE49-F238E27FC236}">
                  <a16:creationId xmlns:a16="http://schemas.microsoft.com/office/drawing/2014/main" id="{75521949-4492-DB4E-884B-70FAB3AB989B}"/>
                </a:ext>
              </a:extLst>
            </p:cNvPr>
            <p:cNvSpPr txBox="1">
              <a:spLocks noChangeArrowheads="1"/>
            </p:cNvSpPr>
            <p:nvPr/>
          </p:nvSpPr>
          <p:spPr bwMode="auto">
            <a:xfrm>
              <a:off x="3504" y="2496"/>
              <a:ext cx="191"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400">
                  <a:latin typeface="Tahoma" charset="0"/>
                  <a:ea typeface="굴림" charset="-127"/>
                </a:rPr>
                <a:t>N</a:t>
              </a:r>
            </a:p>
          </p:txBody>
        </p:sp>
      </p:grpSp>
      <p:grpSp>
        <p:nvGrpSpPr>
          <p:cNvPr id="123915" name="Group 34">
            <a:extLst>
              <a:ext uri="{FF2B5EF4-FFF2-40B4-BE49-F238E27FC236}">
                <a16:creationId xmlns:a16="http://schemas.microsoft.com/office/drawing/2014/main" id="{F2C6C879-EE7E-E649-B657-250EAEFB87D6}"/>
              </a:ext>
            </a:extLst>
          </p:cNvPr>
          <p:cNvGrpSpPr>
            <a:grpSpLocks/>
          </p:cNvGrpSpPr>
          <p:nvPr/>
        </p:nvGrpSpPr>
        <p:grpSpPr bwMode="auto">
          <a:xfrm>
            <a:off x="757238" y="5311775"/>
            <a:ext cx="609600" cy="1066800"/>
            <a:chOff x="3264" y="3120"/>
            <a:chExt cx="384" cy="672"/>
          </a:xfrm>
        </p:grpSpPr>
        <p:sp>
          <p:nvSpPr>
            <p:cNvPr id="122901" name="Oval 12">
              <a:extLst>
                <a:ext uri="{FF2B5EF4-FFF2-40B4-BE49-F238E27FC236}">
                  <a16:creationId xmlns:a16="http://schemas.microsoft.com/office/drawing/2014/main" id="{495DAEF3-14BC-924F-8751-0E23F5B53BB8}"/>
                </a:ext>
              </a:extLst>
            </p:cNvPr>
            <p:cNvSpPr>
              <a:spLocks noChangeArrowheads="1"/>
            </p:cNvSpPr>
            <p:nvPr/>
          </p:nvSpPr>
          <p:spPr bwMode="auto">
            <a:xfrm>
              <a:off x="3264" y="3408"/>
              <a:ext cx="384" cy="384"/>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ko-KR" sz="1400">
                  <a:latin typeface="Tahoma" charset="0"/>
                  <a:ea typeface="굴림" charset="-127"/>
                </a:rPr>
                <a:t>S7</a:t>
              </a:r>
            </a:p>
            <a:p>
              <a:pPr algn="ctr">
                <a:defRPr/>
              </a:pPr>
              <a:r>
                <a:rPr lang="en-US" altLang="ko-KR" sz="1400">
                  <a:latin typeface="Tahoma" charset="0"/>
                  <a:ea typeface="굴림" charset="-127"/>
                </a:rPr>
                <a:t>[open]</a:t>
              </a:r>
            </a:p>
          </p:txBody>
        </p:sp>
        <p:cxnSp>
          <p:nvCxnSpPr>
            <p:cNvPr id="122902" name="AutoShape 19">
              <a:extLst>
                <a:ext uri="{FF2B5EF4-FFF2-40B4-BE49-F238E27FC236}">
                  <a16:creationId xmlns:a16="http://schemas.microsoft.com/office/drawing/2014/main" id="{4F5EF869-CF54-BF43-929C-F46C63A36DEA}"/>
                </a:ext>
              </a:extLst>
            </p:cNvPr>
            <p:cNvCxnSpPr>
              <a:cxnSpLocks noChangeShapeType="1"/>
              <a:stCxn id="122904" idx="4"/>
              <a:endCxn id="122901" idx="0"/>
            </p:cNvCxnSpPr>
            <p:nvPr/>
          </p:nvCxnSpPr>
          <p:spPr bwMode="auto">
            <a:xfrm>
              <a:off x="3456" y="3120"/>
              <a:ext cx="0" cy="288"/>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2903" name="Text Box 27">
              <a:extLst>
                <a:ext uri="{FF2B5EF4-FFF2-40B4-BE49-F238E27FC236}">
                  <a16:creationId xmlns:a16="http://schemas.microsoft.com/office/drawing/2014/main" id="{C258D927-1FB2-7F4B-9A17-36C8749608D5}"/>
                </a:ext>
              </a:extLst>
            </p:cNvPr>
            <p:cNvSpPr txBox="1">
              <a:spLocks noChangeArrowheads="1"/>
            </p:cNvSpPr>
            <p:nvPr/>
          </p:nvSpPr>
          <p:spPr bwMode="auto">
            <a:xfrm>
              <a:off x="3264" y="3168"/>
              <a:ext cx="191"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400">
                  <a:latin typeface="Tahoma" charset="0"/>
                  <a:ea typeface="굴림" charset="-127"/>
                </a:rPr>
                <a:t>N</a:t>
              </a:r>
            </a:p>
          </p:txBody>
        </p:sp>
      </p:grpSp>
      <p:grpSp>
        <p:nvGrpSpPr>
          <p:cNvPr id="123916" name="Group 35">
            <a:extLst>
              <a:ext uri="{FF2B5EF4-FFF2-40B4-BE49-F238E27FC236}">
                <a16:creationId xmlns:a16="http://schemas.microsoft.com/office/drawing/2014/main" id="{33B7624D-31F8-554C-91B7-5C98EB35F60B}"/>
              </a:ext>
            </a:extLst>
          </p:cNvPr>
          <p:cNvGrpSpPr>
            <a:grpSpLocks/>
          </p:cNvGrpSpPr>
          <p:nvPr/>
        </p:nvGrpSpPr>
        <p:grpSpPr bwMode="auto">
          <a:xfrm>
            <a:off x="2586038" y="4321175"/>
            <a:ext cx="609600" cy="990600"/>
            <a:chOff x="4416" y="2496"/>
            <a:chExt cx="384" cy="624"/>
          </a:xfrm>
        </p:grpSpPr>
        <p:sp>
          <p:nvSpPr>
            <p:cNvPr id="122898" name="Oval 11">
              <a:extLst>
                <a:ext uri="{FF2B5EF4-FFF2-40B4-BE49-F238E27FC236}">
                  <a16:creationId xmlns:a16="http://schemas.microsoft.com/office/drawing/2014/main" id="{1C2E2F97-04CA-C741-BBEA-7A61E2229B33}"/>
                </a:ext>
              </a:extLst>
            </p:cNvPr>
            <p:cNvSpPr>
              <a:spLocks noChangeArrowheads="1"/>
            </p:cNvSpPr>
            <p:nvPr/>
          </p:nvSpPr>
          <p:spPr bwMode="auto">
            <a:xfrm>
              <a:off x="4416" y="2736"/>
              <a:ext cx="384" cy="384"/>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ko-KR" sz="1400">
                  <a:latin typeface="Tahoma" charset="0"/>
                  <a:ea typeface="굴림" charset="-127"/>
                </a:rPr>
                <a:t>S5</a:t>
              </a:r>
            </a:p>
            <a:p>
              <a:pPr algn="ctr">
                <a:defRPr/>
              </a:pPr>
              <a:r>
                <a:rPr lang="en-US" altLang="ko-KR" sz="1400">
                  <a:latin typeface="Tahoma" charset="0"/>
                  <a:ea typeface="굴림" charset="-127"/>
                </a:rPr>
                <a:t>[open]</a:t>
              </a:r>
            </a:p>
          </p:txBody>
        </p:sp>
        <p:cxnSp>
          <p:nvCxnSpPr>
            <p:cNvPr id="122899" name="AutoShape 16">
              <a:extLst>
                <a:ext uri="{FF2B5EF4-FFF2-40B4-BE49-F238E27FC236}">
                  <a16:creationId xmlns:a16="http://schemas.microsoft.com/office/drawing/2014/main" id="{EA9A2126-C624-9B41-8C50-56170B7220A5}"/>
                </a:ext>
              </a:extLst>
            </p:cNvPr>
            <p:cNvCxnSpPr>
              <a:cxnSpLocks noChangeShapeType="1"/>
              <a:stCxn id="122916" idx="4"/>
              <a:endCxn id="122898" idx="0"/>
            </p:cNvCxnSpPr>
            <p:nvPr/>
          </p:nvCxnSpPr>
          <p:spPr bwMode="auto">
            <a:xfrm flipH="1">
              <a:off x="4608" y="2544"/>
              <a:ext cx="144" cy="192"/>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2900" name="Text Box 28">
              <a:extLst>
                <a:ext uri="{FF2B5EF4-FFF2-40B4-BE49-F238E27FC236}">
                  <a16:creationId xmlns:a16="http://schemas.microsoft.com/office/drawing/2014/main" id="{D365C907-F862-A94F-B059-85FEB738CA2D}"/>
                </a:ext>
              </a:extLst>
            </p:cNvPr>
            <p:cNvSpPr txBox="1">
              <a:spLocks noChangeArrowheads="1"/>
            </p:cNvSpPr>
            <p:nvPr/>
          </p:nvSpPr>
          <p:spPr bwMode="auto">
            <a:xfrm>
              <a:off x="4512" y="2496"/>
              <a:ext cx="191"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400">
                  <a:latin typeface="Tahoma" charset="0"/>
                  <a:ea typeface="굴림" charset="-127"/>
                </a:rPr>
                <a:t>N</a:t>
              </a:r>
            </a:p>
          </p:txBody>
        </p:sp>
      </p:grpSp>
      <p:grpSp>
        <p:nvGrpSpPr>
          <p:cNvPr id="123917" name="Group 32">
            <a:extLst>
              <a:ext uri="{FF2B5EF4-FFF2-40B4-BE49-F238E27FC236}">
                <a16:creationId xmlns:a16="http://schemas.microsoft.com/office/drawing/2014/main" id="{35BDCC4B-C1FF-E846-94E0-EB97CE248175}"/>
              </a:ext>
            </a:extLst>
          </p:cNvPr>
          <p:cNvGrpSpPr>
            <a:grpSpLocks/>
          </p:cNvGrpSpPr>
          <p:nvPr/>
        </p:nvGrpSpPr>
        <p:grpSpPr bwMode="auto">
          <a:xfrm>
            <a:off x="4610100" y="1441450"/>
            <a:ext cx="4368800" cy="5311775"/>
            <a:chOff x="2544" y="1392"/>
            <a:chExt cx="2752" cy="3346"/>
          </a:xfrm>
        </p:grpSpPr>
        <p:sp>
          <p:nvSpPr>
            <p:cNvPr id="122894" name="Rectangle 3">
              <a:extLst>
                <a:ext uri="{FF2B5EF4-FFF2-40B4-BE49-F238E27FC236}">
                  <a16:creationId xmlns:a16="http://schemas.microsoft.com/office/drawing/2014/main" id="{2A056318-FE94-9342-A8CE-3AED97AB1B34}"/>
                </a:ext>
              </a:extLst>
            </p:cNvPr>
            <p:cNvSpPr>
              <a:spLocks noChangeArrowheads="1"/>
            </p:cNvSpPr>
            <p:nvPr/>
          </p:nvSpPr>
          <p:spPr bwMode="auto">
            <a:xfrm>
              <a:off x="2688" y="1392"/>
              <a:ext cx="2608" cy="2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1143000" algn="l"/>
                  <a:tab pos="1600200" algn="l"/>
                  <a:tab pos="2286000" algn="l"/>
                  <a:tab pos="3200400" algn="l"/>
                </a:tabLst>
                <a:defRPr>
                  <a:solidFill>
                    <a:schemeClr val="tx1"/>
                  </a:solidFill>
                  <a:latin typeface="Arial" charset="0"/>
                </a:defRPr>
              </a:lvl1pPr>
              <a:lvl2pPr marL="742950" indent="-285750">
                <a:tabLst>
                  <a:tab pos="457200" algn="l"/>
                  <a:tab pos="1143000" algn="l"/>
                  <a:tab pos="1600200" algn="l"/>
                  <a:tab pos="2286000" algn="l"/>
                  <a:tab pos="3200400" algn="l"/>
                </a:tabLst>
                <a:defRPr>
                  <a:solidFill>
                    <a:schemeClr val="tx1"/>
                  </a:solidFill>
                  <a:latin typeface="Arial" charset="0"/>
                </a:defRPr>
              </a:lvl2pPr>
              <a:lvl3pPr marL="1143000" indent="-228600">
                <a:tabLst>
                  <a:tab pos="457200" algn="l"/>
                  <a:tab pos="1143000" algn="l"/>
                  <a:tab pos="1600200" algn="l"/>
                  <a:tab pos="2286000" algn="l"/>
                  <a:tab pos="3200400" algn="l"/>
                </a:tabLst>
                <a:defRPr>
                  <a:solidFill>
                    <a:schemeClr val="tx1"/>
                  </a:solidFill>
                  <a:latin typeface="Arial" charset="0"/>
                </a:defRPr>
              </a:lvl3pPr>
              <a:lvl4pPr marL="1600200" indent="-228600">
                <a:tabLst>
                  <a:tab pos="457200" algn="l"/>
                  <a:tab pos="1143000" algn="l"/>
                  <a:tab pos="1600200" algn="l"/>
                  <a:tab pos="2286000" algn="l"/>
                  <a:tab pos="3200400" algn="l"/>
                </a:tabLst>
                <a:defRPr>
                  <a:solidFill>
                    <a:schemeClr val="tx1"/>
                  </a:solidFill>
                  <a:latin typeface="Arial" charset="0"/>
                </a:defRPr>
              </a:lvl4pPr>
              <a:lvl5pPr marL="2057400" indent="-228600">
                <a:tabLst>
                  <a:tab pos="457200" algn="l"/>
                  <a:tab pos="1143000" algn="l"/>
                  <a:tab pos="1600200" algn="l"/>
                  <a:tab pos="2286000" algn="l"/>
                  <a:tab pos="3200400" algn="l"/>
                </a:tabLst>
                <a:defRPr>
                  <a:solidFill>
                    <a:schemeClr val="tx1"/>
                  </a:solidFill>
                  <a:latin typeface="Arial" charset="0"/>
                </a:defRPr>
              </a:lvl5pPr>
              <a:lvl6pPr marL="2514600" indent="-228600" eaLnBrk="0" fontAlgn="base" hangingPunct="0">
                <a:spcBef>
                  <a:spcPct val="0"/>
                </a:spcBef>
                <a:spcAft>
                  <a:spcPct val="0"/>
                </a:spcAft>
                <a:tabLst>
                  <a:tab pos="457200" algn="l"/>
                  <a:tab pos="1143000" algn="l"/>
                  <a:tab pos="1600200" algn="l"/>
                  <a:tab pos="2286000" algn="l"/>
                  <a:tab pos="3200400" algn="l"/>
                </a:tabLst>
                <a:defRPr>
                  <a:solidFill>
                    <a:schemeClr val="tx1"/>
                  </a:solidFill>
                  <a:latin typeface="Arial" charset="0"/>
                </a:defRPr>
              </a:lvl6pPr>
              <a:lvl7pPr marL="2971800" indent="-228600" eaLnBrk="0" fontAlgn="base" hangingPunct="0">
                <a:spcBef>
                  <a:spcPct val="0"/>
                </a:spcBef>
                <a:spcAft>
                  <a:spcPct val="0"/>
                </a:spcAft>
                <a:tabLst>
                  <a:tab pos="457200" algn="l"/>
                  <a:tab pos="1143000" algn="l"/>
                  <a:tab pos="1600200" algn="l"/>
                  <a:tab pos="2286000" algn="l"/>
                  <a:tab pos="3200400" algn="l"/>
                </a:tabLst>
                <a:defRPr>
                  <a:solidFill>
                    <a:schemeClr val="tx1"/>
                  </a:solidFill>
                  <a:latin typeface="Arial" charset="0"/>
                </a:defRPr>
              </a:lvl7pPr>
              <a:lvl8pPr marL="3429000" indent="-228600" eaLnBrk="0" fontAlgn="base" hangingPunct="0">
                <a:spcBef>
                  <a:spcPct val="0"/>
                </a:spcBef>
                <a:spcAft>
                  <a:spcPct val="0"/>
                </a:spcAft>
                <a:tabLst>
                  <a:tab pos="457200" algn="l"/>
                  <a:tab pos="1143000" algn="l"/>
                  <a:tab pos="1600200" algn="l"/>
                  <a:tab pos="2286000" algn="l"/>
                  <a:tab pos="3200400" algn="l"/>
                </a:tabLst>
                <a:defRPr>
                  <a:solidFill>
                    <a:schemeClr val="tx1"/>
                  </a:solidFill>
                  <a:latin typeface="Arial" charset="0"/>
                </a:defRPr>
              </a:lvl8pPr>
              <a:lvl9pPr marL="3886200" indent="-228600" eaLnBrk="0" fontAlgn="base" hangingPunct="0">
                <a:spcBef>
                  <a:spcPct val="0"/>
                </a:spcBef>
                <a:spcAft>
                  <a:spcPct val="0"/>
                </a:spcAft>
                <a:tabLst>
                  <a:tab pos="457200" algn="l"/>
                  <a:tab pos="1143000" algn="l"/>
                  <a:tab pos="1600200" algn="l"/>
                  <a:tab pos="2286000" algn="l"/>
                  <a:tab pos="3200400" algn="l"/>
                </a:tabLst>
                <a:defRPr>
                  <a:solidFill>
                    <a:schemeClr val="tx1"/>
                  </a:solidFill>
                  <a:latin typeface="Arial" charset="0"/>
                </a:defRPr>
              </a:lvl9pPr>
            </a:lstStyle>
            <a:p>
              <a:pPr>
                <a:lnSpc>
                  <a:spcPts val="1700"/>
                </a:lnSpc>
                <a:spcAft>
                  <a:spcPts val="2000"/>
                </a:spcAft>
                <a:defRPr/>
              </a:pPr>
              <a:r>
                <a:rPr lang="en-US" altLang="ko-KR" sz="1600">
                  <a:solidFill>
                    <a:srgbClr val="000000"/>
                  </a:solidFill>
                  <a:latin typeface="Tahoma" charset="0"/>
                  <a:ea typeface="굴림" charset="-127"/>
                </a:rPr>
                <a:t>present	inputs	next	output</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state		D	N	state	open</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S0		0	0	  S0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0	1	  S1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1	0	  S2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1	1	   –	–</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S1		0	0	  S1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0	1	  S3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1	0	  S4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1	1	   –	–</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S2		0	0	  S2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0	1	  S5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1	0	  S6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1	1	   –	–</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S3		0	0	  S3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0	1	  S7	0             </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1	– 	   –	– </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S4		–	–	  S4 	1</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S5		–	–	  S5	1</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S6		–	–	  S6	1</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S7		–	– 	  S7	1</a:t>
              </a:r>
            </a:p>
          </p:txBody>
        </p:sp>
        <p:sp>
          <p:nvSpPr>
            <p:cNvPr id="122895" name="Rectangle 2">
              <a:extLst>
                <a:ext uri="{FF2B5EF4-FFF2-40B4-BE49-F238E27FC236}">
                  <a16:creationId xmlns:a16="http://schemas.microsoft.com/office/drawing/2014/main" id="{CBB862B2-849E-9D46-A826-CF4167147CD6}"/>
                </a:ext>
              </a:extLst>
            </p:cNvPr>
            <p:cNvSpPr>
              <a:spLocks noChangeArrowheads="1"/>
            </p:cNvSpPr>
            <p:nvPr/>
          </p:nvSpPr>
          <p:spPr bwMode="auto">
            <a:xfrm>
              <a:off x="3160" y="4370"/>
              <a:ext cx="1552"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lnSpc>
                  <a:spcPts val="1800"/>
                </a:lnSpc>
                <a:defRPr/>
              </a:pPr>
              <a:r>
                <a:rPr lang="en-US" altLang="ko-KR" sz="1600">
                  <a:solidFill>
                    <a:srgbClr val="000000"/>
                  </a:solidFill>
                  <a:latin typeface="Tahoma" charset="0"/>
                  <a:ea typeface="굴림" charset="-127"/>
                </a:rPr>
                <a:t>symbolic state table</a:t>
              </a:r>
            </a:p>
          </p:txBody>
        </p:sp>
        <p:sp>
          <p:nvSpPr>
            <p:cNvPr id="122896" name="Line 6">
              <a:extLst>
                <a:ext uri="{FF2B5EF4-FFF2-40B4-BE49-F238E27FC236}">
                  <a16:creationId xmlns:a16="http://schemas.microsoft.com/office/drawing/2014/main" id="{786036BD-90A6-DE46-B6BB-FEC798FC9BF8}"/>
                </a:ext>
              </a:extLst>
            </p:cNvPr>
            <p:cNvSpPr>
              <a:spLocks noChangeShapeType="1"/>
            </p:cNvSpPr>
            <p:nvPr/>
          </p:nvSpPr>
          <p:spPr bwMode="auto">
            <a:xfrm>
              <a:off x="2544" y="1680"/>
              <a:ext cx="273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22897" name="Line 7">
              <a:extLst>
                <a:ext uri="{FF2B5EF4-FFF2-40B4-BE49-F238E27FC236}">
                  <a16:creationId xmlns:a16="http://schemas.microsoft.com/office/drawing/2014/main" id="{153100F1-F29E-4441-8A43-74D7D5AC3E4F}"/>
                </a:ext>
              </a:extLst>
            </p:cNvPr>
            <p:cNvSpPr>
              <a:spLocks noChangeShapeType="1"/>
            </p:cNvSpPr>
            <p:nvPr/>
          </p:nvSpPr>
          <p:spPr bwMode="auto">
            <a:xfrm>
              <a:off x="3936" y="1392"/>
              <a:ext cx="3" cy="29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grpSp>
    </p:spTree>
    <p:extLst>
      <p:ext uri="{BB962C8B-B14F-4D97-AF65-F5344CB8AC3E}">
        <p14:creationId xmlns:p14="http://schemas.microsoft.com/office/powerpoint/2010/main" val="3676932845"/>
      </p:ext>
    </p:extLst>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a:extLst>
              <a:ext uri="{FF2B5EF4-FFF2-40B4-BE49-F238E27FC236}">
                <a16:creationId xmlns:a16="http://schemas.microsoft.com/office/drawing/2014/main" id="{477D14D0-5895-7748-AD12-C54F322C84B1}"/>
              </a:ext>
            </a:extLst>
          </p:cNvPr>
          <p:cNvSpPr>
            <a:spLocks noGrp="1" noChangeArrowheads="1"/>
          </p:cNvSpPr>
          <p:nvPr>
            <p:ph type="title"/>
          </p:nvPr>
        </p:nvSpPr>
        <p:spPr/>
        <p:txBody>
          <a:bodyPr/>
          <a:lstStyle/>
          <a:p>
            <a:r>
              <a:rPr lang="en-US" altLang="ko-KR">
                <a:ea typeface="굴림" panose="020B0600000101010101" pitchFamily="34" charset="-127"/>
              </a:rPr>
              <a:t>Example: Vending Machine</a:t>
            </a:r>
          </a:p>
        </p:txBody>
      </p:sp>
      <p:sp>
        <p:nvSpPr>
          <p:cNvPr id="125955" name="Rectangle 3">
            <a:extLst>
              <a:ext uri="{FF2B5EF4-FFF2-40B4-BE49-F238E27FC236}">
                <a16:creationId xmlns:a16="http://schemas.microsoft.com/office/drawing/2014/main" id="{F46DA4E6-A96F-9A41-BE8A-B8C4753B1AEF}"/>
              </a:ext>
            </a:extLst>
          </p:cNvPr>
          <p:cNvSpPr>
            <a:spLocks noGrp="1" noChangeArrowheads="1"/>
          </p:cNvSpPr>
          <p:nvPr>
            <p:ph type="body" idx="1"/>
          </p:nvPr>
        </p:nvSpPr>
        <p:spPr>
          <a:xfrm>
            <a:off x="609600" y="1600200"/>
            <a:ext cx="8293100" cy="4514850"/>
          </a:xfrm>
        </p:spPr>
        <p:txBody>
          <a:bodyPr/>
          <a:lstStyle/>
          <a:p>
            <a:r>
              <a:rPr lang="en-US" altLang="ko-KR">
                <a:ea typeface="굴림" panose="020B0600000101010101" pitchFamily="34" charset="-127"/>
              </a:rPr>
              <a:t>State Encoding and Truth Table</a:t>
            </a:r>
          </a:p>
        </p:txBody>
      </p:sp>
      <p:grpSp>
        <p:nvGrpSpPr>
          <p:cNvPr id="12" name="Group 32">
            <a:extLst>
              <a:ext uri="{FF2B5EF4-FFF2-40B4-BE49-F238E27FC236}">
                <a16:creationId xmlns:a16="http://schemas.microsoft.com/office/drawing/2014/main" id="{13DC8664-EB26-EC44-9B9F-FC6711AC1236}"/>
              </a:ext>
            </a:extLst>
          </p:cNvPr>
          <p:cNvGrpSpPr>
            <a:grpSpLocks/>
          </p:cNvGrpSpPr>
          <p:nvPr/>
        </p:nvGrpSpPr>
        <p:grpSpPr bwMode="auto">
          <a:xfrm>
            <a:off x="2571750" y="2058988"/>
            <a:ext cx="4343400" cy="4673600"/>
            <a:chOff x="2544" y="1392"/>
            <a:chExt cx="2736" cy="2944"/>
          </a:xfrm>
        </p:grpSpPr>
        <p:sp>
          <p:nvSpPr>
            <p:cNvPr id="124934" name="Rectangle 3">
              <a:extLst>
                <a:ext uri="{FF2B5EF4-FFF2-40B4-BE49-F238E27FC236}">
                  <a16:creationId xmlns:a16="http://schemas.microsoft.com/office/drawing/2014/main" id="{EF1B1A2C-7B53-2D48-8A69-7BCF62145578}"/>
                </a:ext>
              </a:extLst>
            </p:cNvPr>
            <p:cNvSpPr>
              <a:spLocks noChangeArrowheads="1"/>
            </p:cNvSpPr>
            <p:nvPr/>
          </p:nvSpPr>
          <p:spPr bwMode="auto">
            <a:xfrm>
              <a:off x="2544" y="1392"/>
              <a:ext cx="2736" cy="2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1143000" algn="l"/>
                  <a:tab pos="1600200" algn="l"/>
                  <a:tab pos="2286000" algn="l"/>
                  <a:tab pos="3200400" algn="l"/>
                </a:tabLst>
                <a:defRPr>
                  <a:solidFill>
                    <a:schemeClr val="tx1"/>
                  </a:solidFill>
                  <a:latin typeface="Arial" charset="0"/>
                </a:defRPr>
              </a:lvl1pPr>
              <a:lvl2pPr marL="742950" indent="-285750">
                <a:tabLst>
                  <a:tab pos="457200" algn="l"/>
                  <a:tab pos="1143000" algn="l"/>
                  <a:tab pos="1600200" algn="l"/>
                  <a:tab pos="2286000" algn="l"/>
                  <a:tab pos="3200400" algn="l"/>
                </a:tabLst>
                <a:defRPr>
                  <a:solidFill>
                    <a:schemeClr val="tx1"/>
                  </a:solidFill>
                  <a:latin typeface="Arial" charset="0"/>
                </a:defRPr>
              </a:lvl2pPr>
              <a:lvl3pPr marL="1143000" indent="-228600">
                <a:tabLst>
                  <a:tab pos="457200" algn="l"/>
                  <a:tab pos="1143000" algn="l"/>
                  <a:tab pos="1600200" algn="l"/>
                  <a:tab pos="2286000" algn="l"/>
                  <a:tab pos="3200400" algn="l"/>
                </a:tabLst>
                <a:defRPr>
                  <a:solidFill>
                    <a:schemeClr val="tx1"/>
                  </a:solidFill>
                  <a:latin typeface="Arial" charset="0"/>
                </a:defRPr>
              </a:lvl3pPr>
              <a:lvl4pPr marL="1600200" indent="-228600">
                <a:tabLst>
                  <a:tab pos="457200" algn="l"/>
                  <a:tab pos="1143000" algn="l"/>
                  <a:tab pos="1600200" algn="l"/>
                  <a:tab pos="2286000" algn="l"/>
                  <a:tab pos="3200400" algn="l"/>
                </a:tabLst>
                <a:defRPr>
                  <a:solidFill>
                    <a:schemeClr val="tx1"/>
                  </a:solidFill>
                  <a:latin typeface="Arial" charset="0"/>
                </a:defRPr>
              </a:lvl4pPr>
              <a:lvl5pPr marL="2057400" indent="-228600">
                <a:tabLst>
                  <a:tab pos="457200" algn="l"/>
                  <a:tab pos="1143000" algn="l"/>
                  <a:tab pos="1600200" algn="l"/>
                  <a:tab pos="2286000" algn="l"/>
                  <a:tab pos="3200400" algn="l"/>
                </a:tabLst>
                <a:defRPr>
                  <a:solidFill>
                    <a:schemeClr val="tx1"/>
                  </a:solidFill>
                  <a:latin typeface="Arial" charset="0"/>
                </a:defRPr>
              </a:lvl5pPr>
              <a:lvl6pPr marL="2514600" indent="-228600" eaLnBrk="0" fontAlgn="base" hangingPunct="0">
                <a:spcBef>
                  <a:spcPct val="0"/>
                </a:spcBef>
                <a:spcAft>
                  <a:spcPct val="0"/>
                </a:spcAft>
                <a:tabLst>
                  <a:tab pos="457200" algn="l"/>
                  <a:tab pos="1143000" algn="l"/>
                  <a:tab pos="1600200" algn="l"/>
                  <a:tab pos="2286000" algn="l"/>
                  <a:tab pos="3200400" algn="l"/>
                </a:tabLst>
                <a:defRPr>
                  <a:solidFill>
                    <a:schemeClr val="tx1"/>
                  </a:solidFill>
                  <a:latin typeface="Arial" charset="0"/>
                </a:defRPr>
              </a:lvl6pPr>
              <a:lvl7pPr marL="2971800" indent="-228600" eaLnBrk="0" fontAlgn="base" hangingPunct="0">
                <a:spcBef>
                  <a:spcPct val="0"/>
                </a:spcBef>
                <a:spcAft>
                  <a:spcPct val="0"/>
                </a:spcAft>
                <a:tabLst>
                  <a:tab pos="457200" algn="l"/>
                  <a:tab pos="1143000" algn="l"/>
                  <a:tab pos="1600200" algn="l"/>
                  <a:tab pos="2286000" algn="l"/>
                  <a:tab pos="3200400" algn="l"/>
                </a:tabLst>
                <a:defRPr>
                  <a:solidFill>
                    <a:schemeClr val="tx1"/>
                  </a:solidFill>
                  <a:latin typeface="Arial" charset="0"/>
                </a:defRPr>
              </a:lvl7pPr>
              <a:lvl8pPr marL="3429000" indent="-228600" eaLnBrk="0" fontAlgn="base" hangingPunct="0">
                <a:spcBef>
                  <a:spcPct val="0"/>
                </a:spcBef>
                <a:spcAft>
                  <a:spcPct val="0"/>
                </a:spcAft>
                <a:tabLst>
                  <a:tab pos="457200" algn="l"/>
                  <a:tab pos="1143000" algn="l"/>
                  <a:tab pos="1600200" algn="l"/>
                  <a:tab pos="2286000" algn="l"/>
                  <a:tab pos="3200400" algn="l"/>
                </a:tabLst>
                <a:defRPr>
                  <a:solidFill>
                    <a:schemeClr val="tx1"/>
                  </a:solidFill>
                  <a:latin typeface="Arial" charset="0"/>
                </a:defRPr>
              </a:lvl8pPr>
              <a:lvl9pPr marL="3886200" indent="-228600" eaLnBrk="0" fontAlgn="base" hangingPunct="0">
                <a:spcBef>
                  <a:spcPct val="0"/>
                </a:spcBef>
                <a:spcAft>
                  <a:spcPct val="0"/>
                </a:spcAft>
                <a:tabLst>
                  <a:tab pos="457200" algn="l"/>
                  <a:tab pos="1143000" algn="l"/>
                  <a:tab pos="1600200" algn="l"/>
                  <a:tab pos="2286000" algn="l"/>
                  <a:tab pos="3200400" algn="l"/>
                </a:tabLst>
                <a:defRPr>
                  <a:solidFill>
                    <a:schemeClr val="tx1"/>
                  </a:solidFill>
                  <a:latin typeface="Arial" charset="0"/>
                </a:defRPr>
              </a:lvl9pPr>
            </a:lstStyle>
            <a:p>
              <a:pPr>
                <a:lnSpc>
                  <a:spcPts val="1700"/>
                </a:lnSpc>
                <a:spcAft>
                  <a:spcPts val="2000"/>
                </a:spcAft>
                <a:defRPr/>
              </a:pPr>
              <a:r>
                <a:rPr lang="en-US" altLang="ko-KR" sz="1600">
                  <a:solidFill>
                    <a:srgbClr val="000000"/>
                  </a:solidFill>
                  <a:latin typeface="Tahoma" charset="0"/>
                  <a:ea typeface="굴림" charset="-127"/>
                </a:rPr>
                <a:t>Present state	inputs       next state	output</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Q2 Q1 Q0	       D    N       D2 D1 D0	open</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0   0   0  		0    0	     0   0   0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0    1	     0   0   1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1    0	     0   1   0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1    1	     –   –   –       –</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0   0   1  		0    0	     0   0  	1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0    1	     0   1   1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1    0	     1   0	0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1    1	     –   –	–	  –</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0   1   0  		0    0	     0   1	0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0    1	     1   0	1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1    0  	     1   1	0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1    1	     –   –	–       –</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0   1   1		0    0	     0   1	1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0    1	     1   1	1 	  0             </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1    – 	     –   –	– 	  –</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1   0   0		–    –	     1   0	0	  1</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1   0   1		–    –	     1   0	1 	  1</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1   1   0		–    –	     1   1	0	  1</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1   1   1		–    – 	     1   1	1	  1</a:t>
              </a:r>
            </a:p>
          </p:txBody>
        </p:sp>
        <p:sp>
          <p:nvSpPr>
            <p:cNvPr id="124935" name="Line 6">
              <a:extLst>
                <a:ext uri="{FF2B5EF4-FFF2-40B4-BE49-F238E27FC236}">
                  <a16:creationId xmlns:a16="http://schemas.microsoft.com/office/drawing/2014/main" id="{A9D58D7E-8B03-7B4F-A794-5A9A5C379549}"/>
                </a:ext>
              </a:extLst>
            </p:cNvPr>
            <p:cNvSpPr>
              <a:spLocks noChangeShapeType="1"/>
            </p:cNvSpPr>
            <p:nvPr/>
          </p:nvSpPr>
          <p:spPr bwMode="auto">
            <a:xfrm>
              <a:off x="2544" y="1680"/>
              <a:ext cx="273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24936" name="Line 7">
              <a:extLst>
                <a:ext uri="{FF2B5EF4-FFF2-40B4-BE49-F238E27FC236}">
                  <a16:creationId xmlns:a16="http://schemas.microsoft.com/office/drawing/2014/main" id="{ED9D1051-A392-2E42-999D-FC5249E446F2}"/>
                </a:ext>
              </a:extLst>
            </p:cNvPr>
            <p:cNvSpPr>
              <a:spLocks noChangeShapeType="1"/>
            </p:cNvSpPr>
            <p:nvPr/>
          </p:nvSpPr>
          <p:spPr bwMode="auto">
            <a:xfrm>
              <a:off x="4048" y="1392"/>
              <a:ext cx="3" cy="294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grpSp>
      <p:sp>
        <p:nvSpPr>
          <p:cNvPr id="125957" name="바닥글 개체 틀 4">
            <a:extLst>
              <a:ext uri="{FF2B5EF4-FFF2-40B4-BE49-F238E27FC236}">
                <a16:creationId xmlns:a16="http://schemas.microsoft.com/office/drawing/2014/main" id="{A579445A-685F-7C43-86B1-80D1463A9DB3}"/>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- 4</a:t>
            </a:r>
          </a:p>
        </p:txBody>
      </p:sp>
    </p:spTree>
    <p:extLst>
      <p:ext uri="{BB962C8B-B14F-4D97-AF65-F5344CB8AC3E}">
        <p14:creationId xmlns:p14="http://schemas.microsoft.com/office/powerpoint/2010/main" val="215145488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바닥글 개체 틀 4">
            <a:extLst>
              <a:ext uri="{FF2B5EF4-FFF2-40B4-BE49-F238E27FC236}">
                <a16:creationId xmlns:a16="http://schemas.microsoft.com/office/drawing/2014/main" id="{1D03F7DB-39C1-6B44-A6B1-6FF9ED0AD006}"/>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01E718A0-1535-AB4B-BA7F-784121FFBC4C}" type="slidenum">
              <a:rPr kumimoji="0" lang="en-US" altLang="ko-KR" sz="1200" smtClean="0">
                <a:solidFill>
                  <a:schemeClr val="bg2"/>
                </a:solidFill>
                <a:latin typeface="Arial" panose="020B0604020202020204" pitchFamily="34" charset="0"/>
                <a:ea typeface="굴림" panose="020B0600000101010101" pitchFamily="34" charset="-127"/>
              </a:rPr>
              <a:pPr>
                <a:spcBef>
                  <a:spcPct val="50000"/>
                </a:spcBef>
                <a:buClrTx/>
                <a:buFontTx/>
                <a:buNone/>
              </a:pPr>
              <a:t>75</a:t>
            </a:fld>
            <a:endParaRPr kumimoji="0" lang="en-US" altLang="ko-KR" sz="1200">
              <a:solidFill>
                <a:schemeClr val="bg2"/>
              </a:solidFill>
              <a:latin typeface="Arial" panose="020B0604020202020204" pitchFamily="34" charset="0"/>
              <a:ea typeface="굴림" panose="020B0600000101010101" pitchFamily="34" charset="-127"/>
            </a:endParaRPr>
          </a:p>
        </p:txBody>
      </p:sp>
      <p:sp>
        <p:nvSpPr>
          <p:cNvPr id="128003" name="Rectangle 2">
            <a:extLst>
              <a:ext uri="{FF2B5EF4-FFF2-40B4-BE49-F238E27FC236}">
                <a16:creationId xmlns:a16="http://schemas.microsoft.com/office/drawing/2014/main" id="{E352AD00-C37E-044B-BE0C-ADA66B21F9C2}"/>
              </a:ext>
            </a:extLst>
          </p:cNvPr>
          <p:cNvSpPr>
            <a:spLocks noGrp="1" noChangeArrowheads="1"/>
          </p:cNvSpPr>
          <p:nvPr>
            <p:ph type="title"/>
          </p:nvPr>
        </p:nvSpPr>
        <p:spPr/>
        <p:txBody>
          <a:bodyPr/>
          <a:lstStyle/>
          <a:p>
            <a:r>
              <a:rPr lang="en-US" altLang="ko-KR">
                <a:ea typeface="굴림" panose="020B0600000101010101" pitchFamily="34" charset="-127"/>
              </a:rPr>
              <a:t>Example: Vending Machine</a:t>
            </a:r>
          </a:p>
        </p:txBody>
      </p:sp>
      <p:sp>
        <p:nvSpPr>
          <p:cNvPr id="128004" name="Rectangle 3">
            <a:extLst>
              <a:ext uri="{FF2B5EF4-FFF2-40B4-BE49-F238E27FC236}">
                <a16:creationId xmlns:a16="http://schemas.microsoft.com/office/drawing/2014/main" id="{021F80ED-D623-7144-B64A-952C83FA39D0}"/>
              </a:ext>
            </a:extLst>
          </p:cNvPr>
          <p:cNvSpPr>
            <a:spLocks noGrp="1" noChangeArrowheads="1"/>
          </p:cNvSpPr>
          <p:nvPr>
            <p:ph type="body" idx="1"/>
          </p:nvPr>
        </p:nvSpPr>
        <p:spPr>
          <a:xfrm>
            <a:off x="609600" y="1600200"/>
            <a:ext cx="8293100" cy="4514850"/>
          </a:xfrm>
        </p:spPr>
        <p:txBody>
          <a:bodyPr/>
          <a:lstStyle/>
          <a:p>
            <a:r>
              <a:rPr lang="en-US" altLang="ko-KR">
                <a:ea typeface="굴림" panose="020B0600000101010101" pitchFamily="34" charset="-127"/>
              </a:rPr>
              <a:t>Implementation: D2, D1, D0, Open</a:t>
            </a:r>
          </a:p>
        </p:txBody>
      </p:sp>
      <p:sp>
        <p:nvSpPr>
          <p:cNvPr id="128005" name="TextBox 2">
            <a:extLst>
              <a:ext uri="{FF2B5EF4-FFF2-40B4-BE49-F238E27FC236}">
                <a16:creationId xmlns:a16="http://schemas.microsoft.com/office/drawing/2014/main" id="{8E2C4C86-3094-594B-99A7-FF4ED9FFFD16}"/>
              </a:ext>
            </a:extLst>
          </p:cNvPr>
          <p:cNvSpPr txBox="1">
            <a:spLocks noChangeArrowheads="1"/>
          </p:cNvSpPr>
          <p:nvPr/>
        </p:nvSpPr>
        <p:spPr bwMode="auto">
          <a:xfrm>
            <a:off x="0" y="4314825"/>
            <a:ext cx="24050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400">
                <a:latin typeface="Times New Roman" panose="02020603050405020304" pitchFamily="18" charset="0"/>
                <a:ea typeface="굴림" panose="020B0600000101010101" pitchFamily="34" charset="-127"/>
              </a:rPr>
              <a:t>D2 = Q2 + Q0</a:t>
            </a:r>
            <a:r>
              <a:rPr lang="en-US" altLang="ko-KR" sz="2400">
                <a:latin typeface="맑은 고딕" panose="020B0503020000020004" pitchFamily="34" charset="-127"/>
                <a:ea typeface="맑은 고딕" panose="020B0503020000020004" pitchFamily="34" charset="-127"/>
              </a:rPr>
              <a:t>·</a:t>
            </a:r>
            <a:r>
              <a:rPr lang="en-US" altLang="ko-KR" sz="2400">
                <a:latin typeface="Times New Roman" panose="02020603050405020304" pitchFamily="18" charset="0"/>
                <a:ea typeface="굴림" panose="020B0600000101010101" pitchFamily="34" charset="-127"/>
              </a:rPr>
              <a:t>D + Q1</a:t>
            </a:r>
            <a:r>
              <a:rPr lang="en-US" altLang="ko-KR" sz="2400">
                <a:latin typeface="맑은 고딕" panose="020B0503020000020004" pitchFamily="34" charset="-127"/>
                <a:ea typeface="맑은 고딕" panose="020B0503020000020004" pitchFamily="34" charset="-127"/>
              </a:rPr>
              <a:t>·</a:t>
            </a:r>
            <a:r>
              <a:rPr lang="en-US" altLang="ko-KR" sz="2400">
                <a:latin typeface="Times New Roman" panose="02020603050405020304" pitchFamily="18" charset="0"/>
                <a:ea typeface="굴림" panose="020B0600000101010101" pitchFamily="34" charset="-127"/>
              </a:rPr>
              <a:t>N + Q1</a:t>
            </a:r>
            <a:r>
              <a:rPr lang="en-US" altLang="ko-KR" sz="2400">
                <a:latin typeface="맑은 고딕" panose="020B0503020000020004" pitchFamily="34" charset="-127"/>
                <a:ea typeface="맑은 고딕" panose="020B0503020000020004" pitchFamily="34" charset="-127"/>
              </a:rPr>
              <a:t>·</a:t>
            </a:r>
            <a:r>
              <a:rPr lang="en-US" altLang="ko-KR" sz="2400">
                <a:latin typeface="Times New Roman" panose="02020603050405020304" pitchFamily="18" charset="0"/>
                <a:ea typeface="굴림" panose="020B0600000101010101" pitchFamily="34" charset="-127"/>
              </a:rPr>
              <a:t>D</a:t>
            </a:r>
            <a:endParaRPr lang="ko-KR" altLang="en-US" sz="2400">
              <a:latin typeface="Times New Roman" panose="02020603050405020304" pitchFamily="18" charset="0"/>
              <a:ea typeface="굴림" panose="020B0600000101010101" pitchFamily="34" charset="-127"/>
            </a:endParaRPr>
          </a:p>
        </p:txBody>
      </p:sp>
      <p:sp>
        <p:nvSpPr>
          <p:cNvPr id="109" name="TextBox 108">
            <a:extLst>
              <a:ext uri="{FF2B5EF4-FFF2-40B4-BE49-F238E27FC236}">
                <a16:creationId xmlns:a16="http://schemas.microsoft.com/office/drawing/2014/main" id="{07E25423-A370-C34B-99D6-FC0E11A5F71D}"/>
              </a:ext>
            </a:extLst>
          </p:cNvPr>
          <p:cNvSpPr txBox="1">
            <a:spLocks noRot="1" noChangeAspect="1" noMove="1" noResize="1" noEditPoints="1" noAdjustHandles="1" noChangeArrowheads="1" noChangeShapeType="1" noTextEdit="1"/>
          </p:cNvSpPr>
          <p:nvPr/>
        </p:nvSpPr>
        <p:spPr>
          <a:xfrm>
            <a:off x="2511922" y="4314737"/>
            <a:ext cx="2403285" cy="1571199"/>
          </a:xfrm>
          <a:prstGeom prst="rect">
            <a:avLst/>
          </a:prstGeom>
          <a:blipFill rotWithShape="0">
            <a:blip r:embed="rId3"/>
            <a:stretch>
              <a:fillRect l="-3807" t="-3488" b="-7752"/>
            </a:stretch>
          </a:blipFill>
        </p:spPr>
        <p:txBody>
          <a:bodyPr/>
          <a:lstStyle/>
          <a:p>
            <a:pPr>
              <a:defRPr/>
            </a:pPr>
            <a:r>
              <a:rPr lang="ko-KR" altLang="en-US">
                <a:noFill/>
              </a:rPr>
              <a:t> </a:t>
            </a:r>
          </a:p>
        </p:txBody>
      </p:sp>
      <p:pic>
        <p:nvPicPr>
          <p:cNvPr id="128007" name="그림 5">
            <a:extLst>
              <a:ext uri="{FF2B5EF4-FFF2-40B4-BE49-F238E27FC236}">
                <a16:creationId xmlns:a16="http://schemas.microsoft.com/office/drawing/2014/main" id="{2F124754-8AB0-684F-9795-EBFE96E83BB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43163" y="2114550"/>
            <a:ext cx="2033587"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8" name="그림 6">
            <a:extLst>
              <a:ext uri="{FF2B5EF4-FFF2-40B4-BE49-F238E27FC236}">
                <a16:creationId xmlns:a16="http://schemas.microsoft.com/office/drawing/2014/main" id="{DCC2EC4A-DFEB-8F40-BECC-AC778A2400C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7950" y="2111375"/>
            <a:ext cx="203676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09" name="그림 8">
            <a:extLst>
              <a:ext uri="{FF2B5EF4-FFF2-40B4-BE49-F238E27FC236}">
                <a16:creationId xmlns:a16="http://schemas.microsoft.com/office/drawing/2014/main" id="{71BFA723-F321-804A-B5D2-424651352AA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773613" y="2111375"/>
            <a:ext cx="2043112"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 name="TextBox 115">
            <a:extLst>
              <a:ext uri="{FF2B5EF4-FFF2-40B4-BE49-F238E27FC236}">
                <a16:creationId xmlns:a16="http://schemas.microsoft.com/office/drawing/2014/main" id="{FF1B9250-A29A-C44F-AF9B-CA9875CAC4EE}"/>
              </a:ext>
            </a:extLst>
          </p:cNvPr>
          <p:cNvSpPr txBox="1">
            <a:spLocks noRot="1" noChangeAspect="1" noMove="1" noResize="1" noEditPoints="1" noAdjustHandles="1" noChangeArrowheads="1" noChangeShapeType="1" noTextEdit="1"/>
          </p:cNvSpPr>
          <p:nvPr/>
        </p:nvSpPr>
        <p:spPr>
          <a:xfrm>
            <a:off x="4881412" y="4314736"/>
            <a:ext cx="1766523" cy="1201098"/>
          </a:xfrm>
          <a:prstGeom prst="rect">
            <a:avLst/>
          </a:prstGeom>
          <a:blipFill rotWithShape="0">
            <a:blip r:embed="rId7"/>
            <a:stretch>
              <a:fillRect l="-5517" t="-4569" r="-8966" b="-10660"/>
            </a:stretch>
          </a:blipFill>
        </p:spPr>
        <p:txBody>
          <a:bodyPr/>
          <a:lstStyle/>
          <a:p>
            <a:pPr>
              <a:defRPr/>
            </a:pPr>
            <a:r>
              <a:rPr lang="ko-KR" altLang="en-US">
                <a:noFill/>
              </a:rPr>
              <a:t> </a:t>
            </a:r>
          </a:p>
        </p:txBody>
      </p:sp>
      <p:pic>
        <p:nvPicPr>
          <p:cNvPr id="128011" name="그림 9">
            <a:extLst>
              <a:ext uri="{FF2B5EF4-FFF2-40B4-BE49-F238E27FC236}">
                <a16:creationId xmlns:a16="http://schemas.microsoft.com/office/drawing/2014/main" id="{7CBAFF65-1B35-CC4B-A2D4-4589C4436554}"/>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162800" y="2111375"/>
            <a:ext cx="2036763"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12" name="TextBox 117">
            <a:extLst>
              <a:ext uri="{FF2B5EF4-FFF2-40B4-BE49-F238E27FC236}">
                <a16:creationId xmlns:a16="http://schemas.microsoft.com/office/drawing/2014/main" id="{B35D2C0C-A54F-BA4F-BBD9-757832F2D3CC}"/>
              </a:ext>
            </a:extLst>
          </p:cNvPr>
          <p:cNvSpPr txBox="1">
            <a:spLocks noChangeArrowheads="1"/>
          </p:cNvSpPr>
          <p:nvPr/>
        </p:nvSpPr>
        <p:spPr bwMode="auto">
          <a:xfrm>
            <a:off x="7421563" y="4314825"/>
            <a:ext cx="20240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400">
                <a:latin typeface="Times New Roman" panose="02020603050405020304" pitchFamily="18" charset="0"/>
                <a:ea typeface="굴림" panose="020B0600000101010101" pitchFamily="34" charset="-127"/>
              </a:rPr>
              <a:t>Open = Q2</a:t>
            </a:r>
            <a:endParaRPr lang="ko-KR" altLang="en-US" sz="2400">
              <a:latin typeface="Times New Roman" panose="02020603050405020304" pitchFamily="18" charset="0"/>
              <a:ea typeface="굴림" panose="020B0600000101010101" pitchFamily="34" charset="-127"/>
            </a:endParaRPr>
          </a:p>
        </p:txBody>
      </p:sp>
      <mc:AlternateContent xmlns:mc="http://schemas.openxmlformats.org/markup-compatibility/2006">
        <mc:Choice xmlns:p14="http://schemas.microsoft.com/office/powerpoint/2010/main" Requires="p14">
          <p:contentPart p14:bwMode="auto" r:id="rId9">
            <p14:nvContentPartPr>
              <p14:cNvPr id="2" name="Ink 1">
                <a:extLst>
                  <a:ext uri="{FF2B5EF4-FFF2-40B4-BE49-F238E27FC236}">
                    <a16:creationId xmlns:a16="http://schemas.microsoft.com/office/drawing/2014/main" id="{17939FDD-5D02-D24A-83C0-9E04990278A1}"/>
                  </a:ext>
                </a:extLst>
              </p14:cNvPr>
              <p14:cNvContentPartPr/>
              <p14:nvPr/>
            </p14:nvContentPartPr>
            <p14:xfrm>
              <a:off x="19080" y="1922760"/>
              <a:ext cx="2526120" cy="4691160"/>
            </p14:xfrm>
          </p:contentPart>
        </mc:Choice>
        <mc:Fallback>
          <p:pic>
            <p:nvPicPr>
              <p:cNvPr id="2" name="Ink 1">
                <a:extLst>
                  <a:ext uri="{FF2B5EF4-FFF2-40B4-BE49-F238E27FC236}">
                    <a16:creationId xmlns:a16="http://schemas.microsoft.com/office/drawing/2014/main" id="{17939FDD-5D02-D24A-83C0-9E04990278A1}"/>
                  </a:ext>
                </a:extLst>
              </p:cNvPr>
              <p:cNvPicPr/>
              <p:nvPr/>
            </p:nvPicPr>
            <p:blipFill>
              <a:blip r:embed="rId10"/>
              <a:stretch>
                <a:fillRect/>
              </a:stretch>
            </p:blipFill>
            <p:spPr>
              <a:xfrm>
                <a:off x="9720" y="1913400"/>
                <a:ext cx="2544840" cy="4709880"/>
              </a:xfrm>
              <a:prstGeom prst="rect">
                <a:avLst/>
              </a:prstGeom>
            </p:spPr>
          </p:pic>
        </mc:Fallback>
      </mc:AlternateContent>
    </p:spTree>
    <p:extLst>
      <p:ext uri="{BB962C8B-B14F-4D97-AF65-F5344CB8AC3E}">
        <p14:creationId xmlns:p14="http://schemas.microsoft.com/office/powerpoint/2010/main" val="2606532407"/>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제목 1">
            <a:extLst>
              <a:ext uri="{FF2B5EF4-FFF2-40B4-BE49-F238E27FC236}">
                <a16:creationId xmlns:a16="http://schemas.microsoft.com/office/drawing/2014/main" id="{B5B9C647-6362-E344-9A62-4D229AC4BA91}"/>
              </a:ext>
            </a:extLst>
          </p:cNvPr>
          <p:cNvSpPr>
            <a:spLocks noGrp="1"/>
          </p:cNvSpPr>
          <p:nvPr>
            <p:ph type="title"/>
          </p:nvPr>
        </p:nvSpPr>
        <p:spPr/>
        <p:txBody>
          <a:bodyPr/>
          <a:lstStyle/>
          <a:p>
            <a:r>
              <a:rPr lang="en-US" altLang="ko-KR">
                <a:ea typeface="굴림" panose="020B0600000101010101" pitchFamily="34" charset="-127"/>
              </a:rPr>
              <a:t>Example: Vending Machine</a:t>
            </a:r>
            <a:endParaRPr lang="ko-KR" altLang="en-US">
              <a:ea typeface="굴림" panose="020B0600000101010101" pitchFamily="34" charset="-127"/>
            </a:endParaRPr>
          </a:p>
        </p:txBody>
      </p:sp>
      <p:sp>
        <p:nvSpPr>
          <p:cNvPr id="130051" name="바닥글 개체 틀 3">
            <a:extLst>
              <a:ext uri="{FF2B5EF4-FFF2-40B4-BE49-F238E27FC236}">
                <a16:creationId xmlns:a16="http://schemas.microsoft.com/office/drawing/2014/main" id="{6FD54C36-4B69-0E49-AE12-223162BF2586}"/>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26E49EDE-5A7C-C243-AFE1-D7031CB80BEC}" type="slidenum">
              <a:rPr kumimoji="0" lang="en-US" altLang="ko-KR" sz="1200" smtClean="0">
                <a:solidFill>
                  <a:schemeClr val="bg2"/>
                </a:solidFill>
                <a:latin typeface="Arial" panose="020B0604020202020204" pitchFamily="34" charset="0"/>
                <a:ea typeface="굴림" panose="020B0600000101010101" pitchFamily="34" charset="-127"/>
              </a:rPr>
              <a:pPr>
                <a:spcBef>
                  <a:spcPct val="50000"/>
                </a:spcBef>
                <a:buClrTx/>
                <a:buFontTx/>
                <a:buNone/>
              </a:pPr>
              <a:t>76</a:t>
            </a:fld>
            <a:endParaRPr kumimoji="0" lang="en-US" altLang="ko-KR" sz="1200">
              <a:solidFill>
                <a:schemeClr val="bg2"/>
              </a:solidFill>
              <a:latin typeface="Arial" panose="020B0604020202020204" pitchFamily="34" charset="0"/>
              <a:ea typeface="굴림" panose="020B0600000101010101" pitchFamily="34" charset="-127"/>
            </a:endParaRPr>
          </a:p>
        </p:txBody>
      </p:sp>
      <p:sp>
        <p:nvSpPr>
          <p:cNvPr id="130052" name="Rectangle 3">
            <a:extLst>
              <a:ext uri="{FF2B5EF4-FFF2-40B4-BE49-F238E27FC236}">
                <a16:creationId xmlns:a16="http://schemas.microsoft.com/office/drawing/2014/main" id="{21D61A81-6239-4D4E-847D-0AE881F850FC}"/>
              </a:ext>
            </a:extLst>
          </p:cNvPr>
          <p:cNvSpPr txBox="1">
            <a:spLocks noChangeArrowheads="1"/>
          </p:cNvSpPr>
          <p:nvPr/>
        </p:nvSpPr>
        <p:spPr bwMode="auto">
          <a:xfrm>
            <a:off x="609600" y="1600200"/>
            <a:ext cx="8293100" cy="451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665" tIns="46333" rIns="92665" bIns="46333"/>
          <a:lstStyle>
            <a:lvl1pPr marL="347663" indent="-347663"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52475" indent="-288925"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58875" indent="-231775"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22425" indent="-231775" defTabSz="927100">
              <a:spcBef>
                <a:spcPct val="20000"/>
              </a:spcBef>
              <a:buClr>
                <a:schemeClr val="accent2"/>
              </a:buClr>
              <a:buChar char="•"/>
              <a:defRPr kumimoji="1">
                <a:solidFill>
                  <a:schemeClr val="tx1"/>
                </a:solidFill>
                <a:latin typeface="Comic Sans MS" panose="030F0902030302020204" pitchFamily="66" charset="0"/>
              </a:defRPr>
            </a:lvl4pPr>
            <a:lvl5pPr marL="2084388" indent="-231775" defTabSz="927100">
              <a:spcBef>
                <a:spcPct val="20000"/>
              </a:spcBef>
              <a:buClr>
                <a:schemeClr val="accent2"/>
              </a:buClr>
              <a:buChar char="–"/>
              <a:defRPr kumimoji="1">
                <a:solidFill>
                  <a:schemeClr val="tx1"/>
                </a:solidFill>
                <a:latin typeface="Comic Sans MS" panose="030F0902030302020204" pitchFamily="66" charset="0"/>
              </a:defRPr>
            </a:lvl5pPr>
            <a:lvl6pPr marL="2541588" indent="-231775"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98788" indent="-231775"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55988" indent="-231775"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913188" indent="-231775"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r>
              <a:rPr lang="en-US" altLang="ko-KR">
                <a:ea typeface="굴림" panose="020B0600000101010101" pitchFamily="34" charset="-127"/>
              </a:rPr>
              <a:t>Implementation: D2</a:t>
            </a:r>
          </a:p>
        </p:txBody>
      </p:sp>
      <p:pic>
        <p:nvPicPr>
          <p:cNvPr id="130053" name="그림 5">
            <a:extLst>
              <a:ext uri="{FF2B5EF4-FFF2-40B4-BE49-F238E27FC236}">
                <a16:creationId xmlns:a16="http://schemas.microsoft.com/office/drawing/2014/main" id="{9123EC63-1AFF-524A-9769-8AB52CD1664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008188"/>
            <a:ext cx="7458075" cy="315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4" name="TextBox 1">
            <a:extLst>
              <a:ext uri="{FF2B5EF4-FFF2-40B4-BE49-F238E27FC236}">
                <a16:creationId xmlns:a16="http://schemas.microsoft.com/office/drawing/2014/main" id="{F7CABC2B-59DC-8046-96AC-84B07DC4A92C}"/>
              </a:ext>
            </a:extLst>
          </p:cNvPr>
          <p:cNvSpPr txBox="1">
            <a:spLocks noChangeArrowheads="1"/>
          </p:cNvSpPr>
          <p:nvPr/>
        </p:nvSpPr>
        <p:spPr bwMode="auto">
          <a:xfrm>
            <a:off x="4522788" y="4887913"/>
            <a:ext cx="31781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0000FF"/>
                </a:solidFill>
                <a:ea typeface="굴림" panose="020B0600000101010101" pitchFamily="34" charset="-127"/>
              </a:rPr>
              <a:t>Current state = D F/F outputs</a:t>
            </a:r>
          </a:p>
          <a:p>
            <a:r>
              <a:rPr lang="en-US" altLang="ko-KR">
                <a:solidFill>
                  <a:srgbClr val="0000FF"/>
                </a:solidFill>
                <a:ea typeface="굴림" panose="020B0600000101010101" pitchFamily="34" charset="-127"/>
              </a:rPr>
              <a:t>Next state = D F/F inputs </a:t>
            </a:r>
          </a:p>
        </p:txBody>
      </p:sp>
    </p:spTree>
    <p:extLst>
      <p:ext uri="{BB962C8B-B14F-4D97-AF65-F5344CB8AC3E}">
        <p14:creationId xmlns:p14="http://schemas.microsoft.com/office/powerpoint/2010/main" val="4032961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제목 1">
            <a:extLst>
              <a:ext uri="{FF2B5EF4-FFF2-40B4-BE49-F238E27FC236}">
                <a16:creationId xmlns:a16="http://schemas.microsoft.com/office/drawing/2014/main" id="{3A15B731-9E57-0142-8AEE-0472A1F3C189}"/>
              </a:ext>
            </a:extLst>
          </p:cNvPr>
          <p:cNvSpPr>
            <a:spLocks noGrp="1"/>
          </p:cNvSpPr>
          <p:nvPr>
            <p:ph type="title"/>
          </p:nvPr>
        </p:nvSpPr>
        <p:spPr/>
        <p:txBody>
          <a:bodyPr/>
          <a:lstStyle/>
          <a:p>
            <a:r>
              <a:rPr lang="en-US" altLang="ko-KR">
                <a:ea typeface="굴림" panose="020B0600000101010101" pitchFamily="34" charset="-127"/>
              </a:rPr>
              <a:t>Example: Vending Machine</a:t>
            </a:r>
            <a:endParaRPr lang="ko-KR" altLang="en-US">
              <a:ea typeface="굴림" panose="020B0600000101010101" pitchFamily="34" charset="-127"/>
            </a:endParaRPr>
          </a:p>
        </p:txBody>
      </p:sp>
      <p:sp>
        <p:nvSpPr>
          <p:cNvPr id="131075" name="바닥글 개체 틀 3">
            <a:extLst>
              <a:ext uri="{FF2B5EF4-FFF2-40B4-BE49-F238E27FC236}">
                <a16:creationId xmlns:a16="http://schemas.microsoft.com/office/drawing/2014/main" id="{53B75104-4D4A-3049-BB08-762B463AE93B}"/>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9B840AC8-7A7C-9149-8734-80E6A32F28CC}" type="slidenum">
              <a:rPr kumimoji="0" lang="en-US" altLang="ko-KR" sz="1200" smtClean="0">
                <a:solidFill>
                  <a:schemeClr val="bg2"/>
                </a:solidFill>
                <a:latin typeface="Arial" panose="020B0604020202020204" pitchFamily="34" charset="0"/>
                <a:ea typeface="굴림" panose="020B0600000101010101" pitchFamily="34" charset="-127"/>
              </a:rPr>
              <a:pPr>
                <a:spcBef>
                  <a:spcPct val="50000"/>
                </a:spcBef>
                <a:buClrTx/>
                <a:buFontTx/>
                <a:buNone/>
              </a:pPr>
              <a:t>77</a:t>
            </a:fld>
            <a:endParaRPr kumimoji="0" lang="en-US" altLang="ko-KR" sz="1200">
              <a:solidFill>
                <a:schemeClr val="bg2"/>
              </a:solidFill>
              <a:latin typeface="Arial" panose="020B0604020202020204" pitchFamily="34" charset="0"/>
              <a:ea typeface="굴림" panose="020B0600000101010101" pitchFamily="34" charset="-127"/>
            </a:endParaRPr>
          </a:p>
        </p:txBody>
      </p:sp>
      <p:sp>
        <p:nvSpPr>
          <p:cNvPr id="131076" name="Rectangle 3">
            <a:extLst>
              <a:ext uri="{FF2B5EF4-FFF2-40B4-BE49-F238E27FC236}">
                <a16:creationId xmlns:a16="http://schemas.microsoft.com/office/drawing/2014/main" id="{5A81B9DD-CDF7-B647-A6E7-913FEE11D978}"/>
              </a:ext>
            </a:extLst>
          </p:cNvPr>
          <p:cNvSpPr txBox="1">
            <a:spLocks noChangeArrowheads="1"/>
          </p:cNvSpPr>
          <p:nvPr/>
        </p:nvSpPr>
        <p:spPr bwMode="auto">
          <a:xfrm>
            <a:off x="609600" y="1600200"/>
            <a:ext cx="8293100" cy="451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665" tIns="46333" rIns="92665" bIns="46333"/>
          <a:lstStyle>
            <a:lvl1pPr marL="347663" indent="-347663"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52475" indent="-288925"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58875" indent="-231775"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22425" indent="-231775" defTabSz="927100">
              <a:spcBef>
                <a:spcPct val="20000"/>
              </a:spcBef>
              <a:buClr>
                <a:schemeClr val="accent2"/>
              </a:buClr>
              <a:buChar char="•"/>
              <a:defRPr kumimoji="1">
                <a:solidFill>
                  <a:schemeClr val="tx1"/>
                </a:solidFill>
                <a:latin typeface="Comic Sans MS" panose="030F0902030302020204" pitchFamily="66" charset="0"/>
              </a:defRPr>
            </a:lvl4pPr>
            <a:lvl5pPr marL="2084388" indent="-231775" defTabSz="927100">
              <a:spcBef>
                <a:spcPct val="20000"/>
              </a:spcBef>
              <a:buClr>
                <a:schemeClr val="accent2"/>
              </a:buClr>
              <a:buChar char="–"/>
              <a:defRPr kumimoji="1">
                <a:solidFill>
                  <a:schemeClr val="tx1"/>
                </a:solidFill>
                <a:latin typeface="Comic Sans MS" panose="030F0902030302020204" pitchFamily="66" charset="0"/>
              </a:defRPr>
            </a:lvl5pPr>
            <a:lvl6pPr marL="2541588" indent="-231775"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98788" indent="-231775"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55988" indent="-231775"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913188" indent="-231775"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r>
              <a:rPr lang="en-US" altLang="ko-KR">
                <a:ea typeface="굴림" panose="020B0600000101010101" pitchFamily="34" charset="-127"/>
              </a:rPr>
              <a:t>Implementation: D1</a:t>
            </a:r>
          </a:p>
        </p:txBody>
      </p:sp>
      <p:pic>
        <p:nvPicPr>
          <p:cNvPr id="131077" name="그림 2">
            <a:extLst>
              <a:ext uri="{FF2B5EF4-FFF2-40B4-BE49-F238E27FC236}">
                <a16:creationId xmlns:a16="http://schemas.microsoft.com/office/drawing/2014/main" id="{47EE0F8C-A711-1F45-9C63-CE8EB696C70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989138"/>
            <a:ext cx="8293100" cy="337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78" name="TextBox 5">
            <a:extLst>
              <a:ext uri="{FF2B5EF4-FFF2-40B4-BE49-F238E27FC236}">
                <a16:creationId xmlns:a16="http://schemas.microsoft.com/office/drawing/2014/main" id="{FD1A5D90-B5F6-1148-A48A-6D486D275ED9}"/>
              </a:ext>
            </a:extLst>
          </p:cNvPr>
          <p:cNvSpPr txBox="1">
            <a:spLocks noChangeArrowheads="1"/>
          </p:cNvSpPr>
          <p:nvPr/>
        </p:nvSpPr>
        <p:spPr bwMode="auto">
          <a:xfrm>
            <a:off x="4522788" y="4887913"/>
            <a:ext cx="31781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0000FF"/>
                </a:solidFill>
                <a:ea typeface="굴림" panose="020B0600000101010101" pitchFamily="34" charset="-127"/>
              </a:rPr>
              <a:t>Current state = D F/F outputs</a:t>
            </a:r>
          </a:p>
          <a:p>
            <a:r>
              <a:rPr lang="en-US" altLang="ko-KR">
                <a:solidFill>
                  <a:srgbClr val="0000FF"/>
                </a:solidFill>
                <a:ea typeface="굴림" panose="020B0600000101010101" pitchFamily="34" charset="-127"/>
              </a:rPr>
              <a:t>Next state = D F/F inputs </a:t>
            </a:r>
          </a:p>
        </p:txBody>
      </p:sp>
    </p:spTree>
    <p:extLst>
      <p:ext uri="{BB962C8B-B14F-4D97-AF65-F5344CB8AC3E}">
        <p14:creationId xmlns:p14="http://schemas.microsoft.com/office/powerpoint/2010/main" val="8524402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제목 1">
            <a:extLst>
              <a:ext uri="{FF2B5EF4-FFF2-40B4-BE49-F238E27FC236}">
                <a16:creationId xmlns:a16="http://schemas.microsoft.com/office/drawing/2014/main" id="{DC0AD9D1-7915-964D-ACC0-7FAC2E240A15}"/>
              </a:ext>
            </a:extLst>
          </p:cNvPr>
          <p:cNvSpPr>
            <a:spLocks noGrp="1"/>
          </p:cNvSpPr>
          <p:nvPr>
            <p:ph type="title"/>
          </p:nvPr>
        </p:nvSpPr>
        <p:spPr/>
        <p:txBody>
          <a:bodyPr/>
          <a:lstStyle/>
          <a:p>
            <a:r>
              <a:rPr lang="en-US" altLang="ko-KR">
                <a:ea typeface="굴림" panose="020B0600000101010101" pitchFamily="34" charset="-127"/>
              </a:rPr>
              <a:t>Example: Vending Machine</a:t>
            </a:r>
            <a:endParaRPr lang="ko-KR" altLang="en-US">
              <a:ea typeface="굴림" panose="020B0600000101010101" pitchFamily="34" charset="-127"/>
            </a:endParaRPr>
          </a:p>
        </p:txBody>
      </p:sp>
      <p:sp>
        <p:nvSpPr>
          <p:cNvPr id="132099" name="바닥글 개체 틀 3">
            <a:extLst>
              <a:ext uri="{FF2B5EF4-FFF2-40B4-BE49-F238E27FC236}">
                <a16:creationId xmlns:a16="http://schemas.microsoft.com/office/drawing/2014/main" id="{7830D284-48C3-B549-A7BD-77EBD13F6BE8}"/>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17527469-745F-794D-ACEB-6CA99B2394AE}" type="slidenum">
              <a:rPr kumimoji="0" lang="en-US" altLang="ko-KR" sz="1200" smtClean="0">
                <a:solidFill>
                  <a:schemeClr val="bg2"/>
                </a:solidFill>
                <a:latin typeface="Arial" panose="020B0604020202020204" pitchFamily="34" charset="0"/>
                <a:ea typeface="굴림" panose="020B0600000101010101" pitchFamily="34" charset="-127"/>
              </a:rPr>
              <a:pPr>
                <a:spcBef>
                  <a:spcPct val="50000"/>
                </a:spcBef>
                <a:buClrTx/>
                <a:buFontTx/>
                <a:buNone/>
              </a:pPr>
              <a:t>78</a:t>
            </a:fld>
            <a:endParaRPr kumimoji="0" lang="en-US" altLang="ko-KR" sz="1200">
              <a:solidFill>
                <a:schemeClr val="bg2"/>
              </a:solidFill>
              <a:latin typeface="Arial" panose="020B0604020202020204" pitchFamily="34" charset="0"/>
              <a:ea typeface="굴림" panose="020B0600000101010101" pitchFamily="34" charset="-127"/>
            </a:endParaRPr>
          </a:p>
        </p:txBody>
      </p:sp>
      <p:sp>
        <p:nvSpPr>
          <p:cNvPr id="132100" name="Rectangle 3">
            <a:extLst>
              <a:ext uri="{FF2B5EF4-FFF2-40B4-BE49-F238E27FC236}">
                <a16:creationId xmlns:a16="http://schemas.microsoft.com/office/drawing/2014/main" id="{C9A9F953-E1A8-C44D-B9EA-8750FA219886}"/>
              </a:ext>
            </a:extLst>
          </p:cNvPr>
          <p:cNvSpPr txBox="1">
            <a:spLocks noChangeArrowheads="1"/>
          </p:cNvSpPr>
          <p:nvPr/>
        </p:nvSpPr>
        <p:spPr bwMode="auto">
          <a:xfrm>
            <a:off x="609600" y="1600200"/>
            <a:ext cx="8293100" cy="451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665" tIns="46333" rIns="92665" bIns="46333"/>
          <a:lstStyle>
            <a:lvl1pPr marL="347663" indent="-347663"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52475" indent="-288925"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58875" indent="-231775"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22425" indent="-231775" defTabSz="927100">
              <a:spcBef>
                <a:spcPct val="20000"/>
              </a:spcBef>
              <a:buClr>
                <a:schemeClr val="accent2"/>
              </a:buClr>
              <a:buChar char="•"/>
              <a:defRPr kumimoji="1">
                <a:solidFill>
                  <a:schemeClr val="tx1"/>
                </a:solidFill>
                <a:latin typeface="Comic Sans MS" panose="030F0902030302020204" pitchFamily="66" charset="0"/>
              </a:defRPr>
            </a:lvl4pPr>
            <a:lvl5pPr marL="2084388" indent="-231775" defTabSz="927100">
              <a:spcBef>
                <a:spcPct val="20000"/>
              </a:spcBef>
              <a:buClr>
                <a:schemeClr val="accent2"/>
              </a:buClr>
              <a:buChar char="–"/>
              <a:defRPr kumimoji="1">
                <a:solidFill>
                  <a:schemeClr val="tx1"/>
                </a:solidFill>
                <a:latin typeface="Comic Sans MS" panose="030F0902030302020204" pitchFamily="66" charset="0"/>
              </a:defRPr>
            </a:lvl5pPr>
            <a:lvl6pPr marL="2541588" indent="-231775"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98788" indent="-231775"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55988" indent="-231775"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913188" indent="-231775"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r>
              <a:rPr lang="en-US" altLang="ko-KR">
                <a:ea typeface="굴림" panose="020B0600000101010101" pitchFamily="34" charset="-127"/>
              </a:rPr>
              <a:t>Implementation: D0</a:t>
            </a:r>
          </a:p>
        </p:txBody>
      </p:sp>
      <p:pic>
        <p:nvPicPr>
          <p:cNvPr id="132101" name="그림 2">
            <a:extLst>
              <a:ext uri="{FF2B5EF4-FFF2-40B4-BE49-F238E27FC236}">
                <a16:creationId xmlns:a16="http://schemas.microsoft.com/office/drawing/2014/main" id="{0DAE5C3C-DF51-D946-AB84-07F81F0A194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038350"/>
            <a:ext cx="6572250"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2" name="TextBox 5">
            <a:extLst>
              <a:ext uri="{FF2B5EF4-FFF2-40B4-BE49-F238E27FC236}">
                <a16:creationId xmlns:a16="http://schemas.microsoft.com/office/drawing/2014/main" id="{66483158-1DFE-C24A-B3E7-4BDE132633E6}"/>
              </a:ext>
            </a:extLst>
          </p:cNvPr>
          <p:cNvSpPr txBox="1">
            <a:spLocks noChangeArrowheads="1"/>
          </p:cNvSpPr>
          <p:nvPr/>
        </p:nvSpPr>
        <p:spPr bwMode="auto">
          <a:xfrm>
            <a:off x="4522788" y="4887913"/>
            <a:ext cx="31781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0000FF"/>
                </a:solidFill>
                <a:ea typeface="굴림" panose="020B0600000101010101" pitchFamily="34" charset="-127"/>
              </a:rPr>
              <a:t>Current state = D F/F outputs</a:t>
            </a:r>
          </a:p>
          <a:p>
            <a:r>
              <a:rPr lang="en-US" altLang="ko-KR">
                <a:solidFill>
                  <a:srgbClr val="0000FF"/>
                </a:solidFill>
                <a:ea typeface="굴림" panose="020B0600000101010101" pitchFamily="34" charset="-127"/>
              </a:rPr>
              <a:t>Next state = D F/F inputs </a:t>
            </a:r>
          </a:p>
        </p:txBody>
      </p:sp>
    </p:spTree>
    <p:extLst>
      <p:ext uri="{BB962C8B-B14F-4D97-AF65-F5344CB8AC3E}">
        <p14:creationId xmlns:p14="http://schemas.microsoft.com/office/powerpoint/2010/main" val="40862838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제목 1">
            <a:extLst>
              <a:ext uri="{FF2B5EF4-FFF2-40B4-BE49-F238E27FC236}">
                <a16:creationId xmlns:a16="http://schemas.microsoft.com/office/drawing/2014/main" id="{7FD19D72-2C32-0B4A-8D35-BDCD8FC8901D}"/>
              </a:ext>
            </a:extLst>
          </p:cNvPr>
          <p:cNvSpPr>
            <a:spLocks noGrp="1"/>
          </p:cNvSpPr>
          <p:nvPr>
            <p:ph type="title"/>
          </p:nvPr>
        </p:nvSpPr>
        <p:spPr/>
        <p:txBody>
          <a:bodyPr/>
          <a:lstStyle/>
          <a:p>
            <a:r>
              <a:rPr lang="en-US" altLang="ko-KR">
                <a:ea typeface="굴림" panose="020B0600000101010101" pitchFamily="34" charset="-127"/>
              </a:rPr>
              <a:t>Example: Vending Machine</a:t>
            </a:r>
            <a:endParaRPr lang="ko-KR" altLang="en-US">
              <a:ea typeface="굴림" panose="020B0600000101010101" pitchFamily="34" charset="-127"/>
            </a:endParaRPr>
          </a:p>
        </p:txBody>
      </p:sp>
      <p:sp>
        <p:nvSpPr>
          <p:cNvPr id="133123" name="바닥글 개체 틀 3">
            <a:extLst>
              <a:ext uri="{FF2B5EF4-FFF2-40B4-BE49-F238E27FC236}">
                <a16:creationId xmlns:a16="http://schemas.microsoft.com/office/drawing/2014/main" id="{304E13FA-2171-D842-A21D-F2BCCA727889}"/>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2F1039CE-889B-8844-8E5C-31E17CEFBC51}" type="slidenum">
              <a:rPr kumimoji="0" lang="en-US" altLang="ko-KR" sz="1200" smtClean="0">
                <a:solidFill>
                  <a:schemeClr val="bg2"/>
                </a:solidFill>
                <a:latin typeface="Arial" panose="020B0604020202020204" pitchFamily="34" charset="0"/>
                <a:ea typeface="굴림" panose="020B0600000101010101" pitchFamily="34" charset="-127"/>
              </a:rPr>
              <a:pPr>
                <a:spcBef>
                  <a:spcPct val="50000"/>
                </a:spcBef>
                <a:buClrTx/>
                <a:buFontTx/>
                <a:buNone/>
              </a:pPr>
              <a:t>79</a:t>
            </a:fld>
            <a:endParaRPr kumimoji="0" lang="en-US" altLang="ko-KR" sz="1200">
              <a:solidFill>
                <a:schemeClr val="bg2"/>
              </a:solidFill>
              <a:latin typeface="Arial" panose="020B0604020202020204" pitchFamily="34" charset="0"/>
              <a:ea typeface="굴림" panose="020B0600000101010101" pitchFamily="34" charset="-127"/>
            </a:endParaRPr>
          </a:p>
        </p:txBody>
      </p:sp>
      <p:sp>
        <p:nvSpPr>
          <p:cNvPr id="133124" name="Rectangle 3">
            <a:extLst>
              <a:ext uri="{FF2B5EF4-FFF2-40B4-BE49-F238E27FC236}">
                <a16:creationId xmlns:a16="http://schemas.microsoft.com/office/drawing/2014/main" id="{69C25722-04B0-7647-A861-5F2E6BC61569}"/>
              </a:ext>
            </a:extLst>
          </p:cNvPr>
          <p:cNvSpPr txBox="1">
            <a:spLocks noChangeArrowheads="1"/>
          </p:cNvSpPr>
          <p:nvPr/>
        </p:nvSpPr>
        <p:spPr bwMode="auto">
          <a:xfrm>
            <a:off x="609600" y="1600200"/>
            <a:ext cx="8293100" cy="451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92665" tIns="46333" rIns="92665" bIns="46333"/>
          <a:lstStyle>
            <a:lvl1pPr marL="347663" indent="-347663"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52475" indent="-288925"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58875" indent="-231775"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22425" indent="-231775" defTabSz="927100">
              <a:spcBef>
                <a:spcPct val="20000"/>
              </a:spcBef>
              <a:buClr>
                <a:schemeClr val="accent2"/>
              </a:buClr>
              <a:buChar char="•"/>
              <a:defRPr kumimoji="1">
                <a:solidFill>
                  <a:schemeClr val="tx1"/>
                </a:solidFill>
                <a:latin typeface="Comic Sans MS" panose="030F0902030302020204" pitchFamily="66" charset="0"/>
              </a:defRPr>
            </a:lvl4pPr>
            <a:lvl5pPr marL="2084388" indent="-231775" defTabSz="927100">
              <a:spcBef>
                <a:spcPct val="20000"/>
              </a:spcBef>
              <a:buClr>
                <a:schemeClr val="accent2"/>
              </a:buClr>
              <a:buChar char="–"/>
              <a:defRPr kumimoji="1">
                <a:solidFill>
                  <a:schemeClr val="tx1"/>
                </a:solidFill>
                <a:latin typeface="Comic Sans MS" panose="030F0902030302020204" pitchFamily="66" charset="0"/>
              </a:defRPr>
            </a:lvl5pPr>
            <a:lvl6pPr marL="2541588" indent="-231775"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98788" indent="-231775"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55988" indent="-231775"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913188" indent="-231775"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r>
              <a:rPr lang="en-US" altLang="ko-KR">
                <a:ea typeface="굴림" panose="020B0600000101010101" pitchFamily="34" charset="-127"/>
              </a:rPr>
              <a:t>Implementation: Open</a:t>
            </a:r>
          </a:p>
        </p:txBody>
      </p:sp>
      <p:pic>
        <p:nvPicPr>
          <p:cNvPr id="133125" name="그림 2">
            <a:extLst>
              <a:ext uri="{FF2B5EF4-FFF2-40B4-BE49-F238E27FC236}">
                <a16:creationId xmlns:a16="http://schemas.microsoft.com/office/drawing/2014/main" id="{6C6E96CA-3FA8-F44C-8C8B-CB8EB86CE53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7238" y="2268538"/>
            <a:ext cx="55340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26" name="TextBox 1">
            <a:extLst>
              <a:ext uri="{FF2B5EF4-FFF2-40B4-BE49-F238E27FC236}">
                <a16:creationId xmlns:a16="http://schemas.microsoft.com/office/drawing/2014/main" id="{5EA79675-CEF9-AA4D-8C07-DDB02896B7DE}"/>
              </a:ext>
            </a:extLst>
          </p:cNvPr>
          <p:cNvSpPr txBox="1">
            <a:spLocks noChangeArrowheads="1"/>
          </p:cNvSpPr>
          <p:nvPr/>
        </p:nvSpPr>
        <p:spPr bwMode="auto">
          <a:xfrm>
            <a:off x="3198813" y="4972050"/>
            <a:ext cx="23082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400">
                <a:latin typeface="Times New Roman" panose="02020603050405020304" pitchFamily="18" charset="0"/>
                <a:ea typeface="굴림" panose="020B0600000101010101" pitchFamily="34" charset="-127"/>
              </a:rPr>
              <a:t>13 gates</a:t>
            </a:r>
            <a:r>
              <a:rPr lang="ko-KR" altLang="en-US" sz="2400">
                <a:latin typeface="Times New Roman" panose="02020603050405020304" pitchFamily="18" charset="0"/>
                <a:ea typeface="굴림" panose="020B0600000101010101" pitchFamily="34" charset="-127"/>
              </a:rPr>
              <a:t> </a:t>
            </a:r>
            <a:r>
              <a:rPr lang="en-US" altLang="ko-KR" sz="2400">
                <a:latin typeface="Times New Roman" panose="02020603050405020304" pitchFamily="18" charset="0"/>
                <a:ea typeface="굴림" panose="020B0600000101010101" pitchFamily="34" charset="-127"/>
              </a:rPr>
              <a:t>+ 3 F/Fs</a:t>
            </a:r>
            <a:endParaRPr lang="ko-KR" altLang="en-US" sz="2400">
              <a:latin typeface="Times New Roman" panose="02020603050405020304" pitchFamily="18" charset="0"/>
              <a:ea typeface="굴림" panose="020B0600000101010101" pitchFamily="34" charset="-127"/>
            </a:endParaRPr>
          </a:p>
        </p:txBody>
      </p:sp>
    </p:spTree>
    <p:extLst>
      <p:ext uri="{BB962C8B-B14F-4D97-AF65-F5344CB8AC3E}">
        <p14:creationId xmlns:p14="http://schemas.microsoft.com/office/powerpoint/2010/main" val="2408376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B0A47512-ECF5-2E48-9CFF-C3C6736B4354}"/>
              </a:ext>
            </a:extLst>
          </p:cNvPr>
          <p:cNvSpPr>
            <a:spLocks noGrp="1" noChangeArrowheads="1"/>
          </p:cNvSpPr>
          <p:nvPr>
            <p:ph type="title"/>
          </p:nvPr>
        </p:nvSpPr>
        <p:spPr>
          <a:xfrm>
            <a:off x="1757363" y="1011238"/>
            <a:ext cx="1746250" cy="249237"/>
          </a:xfrm>
        </p:spPr>
        <p:txBody>
          <a:bodyPr/>
          <a:lstStyle/>
          <a:p>
            <a:pPr>
              <a:defRPr/>
            </a:pPr>
            <a:r>
              <a:rPr lang="en-US" altLang="ko-KR" sz="1521"/>
              <a:t>3.2.1 </a:t>
            </a:r>
            <a:r>
              <a:rPr lang="en-US" altLang="ko-KR" sz="1521" i="1"/>
              <a:t>Q-M Method</a:t>
            </a:r>
          </a:p>
        </p:txBody>
      </p:sp>
      <p:sp>
        <p:nvSpPr>
          <p:cNvPr id="55299" name="Rectangle 3">
            <a:extLst>
              <a:ext uri="{FF2B5EF4-FFF2-40B4-BE49-F238E27FC236}">
                <a16:creationId xmlns:a16="http://schemas.microsoft.com/office/drawing/2014/main" id="{ED0978FE-FF71-1045-9197-3CD2F654A0C0}"/>
              </a:ext>
            </a:extLst>
          </p:cNvPr>
          <p:cNvSpPr>
            <a:spLocks noChangeArrowheads="1"/>
          </p:cNvSpPr>
          <p:nvPr/>
        </p:nvSpPr>
        <p:spPr bwMode="auto">
          <a:xfrm>
            <a:off x="1535113" y="1328738"/>
            <a:ext cx="4406900" cy="238125"/>
          </a:xfrm>
          <a:prstGeom prst="rect">
            <a:avLst/>
          </a:prstGeom>
          <a:noFill/>
          <a:ln w="12700">
            <a:noFill/>
            <a:miter lim="800000"/>
            <a:headEnd/>
            <a:tailEnd/>
          </a:ln>
        </p:spPr>
        <p:txBody>
          <a:bodyPr wrap="none" lIns="48286" tIns="19315" rIns="48286" bIns="19315">
            <a:spAutoFit/>
          </a:bodyPr>
          <a:lstStyle/>
          <a:p>
            <a:pPr fontAlgn="auto">
              <a:lnSpc>
                <a:spcPct val="85000"/>
              </a:lnSpc>
              <a:spcBef>
                <a:spcPts val="0"/>
              </a:spcBef>
              <a:spcAft>
                <a:spcPts val="0"/>
              </a:spcAft>
              <a:defRPr/>
            </a:pPr>
            <a:r>
              <a:rPr lang="en-US" altLang="ko-KR" sz="1521">
                <a:solidFill>
                  <a:srgbClr val="000000"/>
                </a:solidFill>
                <a:latin typeface="Arial"/>
              </a:rPr>
              <a:t>Example:  F(A,B,C,D) = </a:t>
            </a:r>
            <a:r>
              <a:rPr lang="en-US" altLang="ko-KR" sz="1521">
                <a:solidFill>
                  <a:srgbClr val="000000"/>
                </a:solidFill>
                <a:latin typeface="Symbol" pitchFamily="18" charset="2"/>
              </a:rPr>
              <a:t></a:t>
            </a:r>
            <a:r>
              <a:rPr lang="en-US" altLang="ko-KR" sz="1521">
                <a:solidFill>
                  <a:srgbClr val="000000"/>
                </a:solidFill>
                <a:latin typeface="Arial"/>
              </a:rPr>
              <a:t>m(0,1,2,5,6,7,8,9,10,14)</a:t>
            </a:r>
          </a:p>
        </p:txBody>
      </p:sp>
      <p:grpSp>
        <p:nvGrpSpPr>
          <p:cNvPr id="62467" name="Group 4">
            <a:extLst>
              <a:ext uri="{FF2B5EF4-FFF2-40B4-BE49-F238E27FC236}">
                <a16:creationId xmlns:a16="http://schemas.microsoft.com/office/drawing/2014/main" id="{E56FADD5-E755-D942-BBF5-9FB87E9AE3D8}"/>
              </a:ext>
            </a:extLst>
          </p:cNvPr>
          <p:cNvGrpSpPr>
            <a:grpSpLocks/>
          </p:cNvGrpSpPr>
          <p:nvPr/>
        </p:nvGrpSpPr>
        <p:grpSpPr bwMode="auto">
          <a:xfrm>
            <a:off x="1544638" y="1609725"/>
            <a:ext cx="6248400" cy="4224338"/>
            <a:chOff x="480" y="768"/>
            <a:chExt cx="5040" cy="3312"/>
          </a:xfrm>
        </p:grpSpPr>
        <p:sp>
          <p:nvSpPr>
            <p:cNvPr id="55303" name="Text Box 5">
              <a:extLst>
                <a:ext uri="{FF2B5EF4-FFF2-40B4-BE49-F238E27FC236}">
                  <a16:creationId xmlns:a16="http://schemas.microsoft.com/office/drawing/2014/main" id="{D8E7479B-0934-7941-8B31-8474DD902820}"/>
                </a:ext>
              </a:extLst>
            </p:cNvPr>
            <p:cNvSpPr txBox="1">
              <a:spLocks noChangeArrowheads="1"/>
            </p:cNvSpPr>
            <p:nvPr/>
          </p:nvSpPr>
          <p:spPr bwMode="auto">
            <a:xfrm>
              <a:off x="480" y="817"/>
              <a:ext cx="5040" cy="3149"/>
            </a:xfrm>
            <a:prstGeom prst="rect">
              <a:avLst/>
            </a:prstGeom>
            <a:noFill/>
            <a:ln w="12700">
              <a:noFill/>
              <a:miter lim="800000"/>
              <a:headEnd/>
              <a:tailEnd/>
            </a:ln>
          </p:spPr>
          <p:txBody>
            <a:bodyPr>
              <a:spAutoFit/>
            </a:bodyPr>
            <a:lstStyle/>
            <a:p>
              <a:pPr fontAlgn="auto">
                <a:lnSpc>
                  <a:spcPct val="60000"/>
                </a:lnSpc>
                <a:spcBef>
                  <a:spcPct val="50000"/>
                </a:spcBef>
                <a:spcAft>
                  <a:spcPts val="0"/>
                </a:spcAft>
                <a:defRPr/>
              </a:pPr>
              <a:r>
                <a:rPr lang="en-US" altLang="ko-KR" dirty="0">
                  <a:solidFill>
                    <a:srgbClr val="000000"/>
                  </a:solidFill>
                  <a:latin typeface="Arial"/>
                </a:rPr>
                <a:t>	</a:t>
              </a:r>
              <a:r>
                <a:rPr lang="en-US" altLang="ko-KR" sz="1521" dirty="0">
                  <a:solidFill>
                    <a:srgbClr val="000000"/>
                  </a:solidFill>
                  <a:latin typeface="Arial"/>
                </a:rPr>
                <a:t>COL 1		      COL II		        COL III</a:t>
              </a:r>
            </a:p>
            <a:p>
              <a:pPr fontAlgn="auto">
                <a:lnSpc>
                  <a:spcPct val="60000"/>
                </a:lnSpc>
                <a:spcBef>
                  <a:spcPct val="50000"/>
                </a:spcBef>
                <a:spcAft>
                  <a:spcPts val="0"/>
                </a:spcAft>
                <a:defRPr/>
              </a:pPr>
              <a:endParaRPr lang="en-US" altLang="ko-KR" sz="1217" dirty="0">
                <a:solidFill>
                  <a:srgbClr val="000000"/>
                </a:solidFill>
                <a:latin typeface="Arial"/>
              </a:endParaRPr>
            </a:p>
            <a:p>
              <a:pPr fontAlgn="auto">
                <a:lnSpc>
                  <a:spcPct val="60000"/>
                </a:lnSpc>
                <a:spcBef>
                  <a:spcPct val="50000"/>
                </a:spcBef>
                <a:spcAft>
                  <a:spcPts val="0"/>
                </a:spcAft>
                <a:defRPr/>
              </a:pPr>
              <a:r>
                <a:rPr lang="en-US" altLang="ko-KR" sz="1521" dirty="0">
                  <a:solidFill>
                    <a:srgbClr val="000000"/>
                  </a:solidFill>
                  <a:latin typeface="Arial"/>
                </a:rPr>
                <a:t>0	0000 </a:t>
              </a:r>
              <a:r>
                <a:rPr lang="en-US" altLang="ko-KR" sz="1521" i="1" dirty="0">
                  <a:solidFill>
                    <a:srgbClr val="000000"/>
                  </a:solidFill>
                  <a:latin typeface="Arial"/>
                </a:rPr>
                <a:t>V</a:t>
              </a:r>
              <a:r>
                <a:rPr lang="en-US" altLang="ko-KR" sz="1521" dirty="0">
                  <a:solidFill>
                    <a:srgbClr val="000000"/>
                  </a:solidFill>
                  <a:latin typeface="Arial"/>
                </a:rPr>
                <a:t>  	      (0,1) 000- </a:t>
              </a:r>
            </a:p>
            <a:p>
              <a:pPr fontAlgn="auto">
                <a:lnSpc>
                  <a:spcPct val="60000"/>
                </a:lnSpc>
                <a:spcBef>
                  <a:spcPct val="50000"/>
                </a:spcBef>
                <a:spcAft>
                  <a:spcPts val="0"/>
                </a:spcAft>
                <a:defRPr/>
              </a:pPr>
              <a:r>
                <a:rPr lang="en-US" altLang="ko-KR" sz="1521" dirty="0">
                  <a:solidFill>
                    <a:srgbClr val="000000"/>
                  </a:solidFill>
                  <a:latin typeface="Arial"/>
                </a:rPr>
                <a:t>			 </a:t>
              </a:r>
            </a:p>
            <a:p>
              <a:pPr fontAlgn="auto">
                <a:lnSpc>
                  <a:spcPct val="60000"/>
                </a:lnSpc>
                <a:spcBef>
                  <a:spcPct val="50000"/>
                </a:spcBef>
                <a:spcAft>
                  <a:spcPts val="0"/>
                </a:spcAft>
                <a:defRPr/>
              </a:pPr>
              <a:endParaRPr lang="en-US" altLang="ko-KR" sz="1521" dirty="0">
                <a:solidFill>
                  <a:srgbClr val="000000"/>
                </a:solidFill>
                <a:latin typeface="Arial"/>
              </a:endParaRPr>
            </a:p>
            <a:p>
              <a:pPr fontAlgn="auto">
                <a:lnSpc>
                  <a:spcPct val="60000"/>
                </a:lnSpc>
                <a:spcBef>
                  <a:spcPct val="50000"/>
                </a:spcBef>
                <a:spcAft>
                  <a:spcPts val="0"/>
                </a:spcAft>
                <a:defRPr/>
              </a:pPr>
              <a:r>
                <a:rPr lang="en-US" altLang="ko-KR" sz="1521" dirty="0">
                  <a:solidFill>
                    <a:srgbClr val="000000"/>
                  </a:solidFill>
                  <a:latin typeface="Arial"/>
                </a:rPr>
                <a:t>1	0001 </a:t>
              </a:r>
              <a:r>
                <a:rPr lang="en-US" altLang="ko-KR" sz="1521" i="1" dirty="0">
                  <a:solidFill>
                    <a:srgbClr val="000000"/>
                  </a:solidFill>
                  <a:latin typeface="Arial"/>
                </a:rPr>
                <a:t>V</a:t>
              </a:r>
              <a:r>
                <a:rPr lang="en-US" altLang="ko-KR" sz="1521" dirty="0">
                  <a:solidFill>
                    <a:srgbClr val="000000"/>
                  </a:solidFill>
                  <a:latin typeface="Arial"/>
                </a:rPr>
                <a:t> 		</a:t>
              </a:r>
            </a:p>
            <a:p>
              <a:pPr fontAlgn="auto">
                <a:lnSpc>
                  <a:spcPct val="60000"/>
                </a:lnSpc>
                <a:spcBef>
                  <a:spcPct val="50000"/>
                </a:spcBef>
                <a:spcAft>
                  <a:spcPts val="0"/>
                </a:spcAft>
                <a:defRPr/>
              </a:pPr>
              <a:r>
                <a:rPr lang="en-US" altLang="ko-KR" sz="1521" dirty="0">
                  <a:solidFill>
                    <a:srgbClr val="000000"/>
                  </a:solidFill>
                  <a:latin typeface="Arial"/>
                </a:rPr>
                <a:t>2	0010		 </a:t>
              </a:r>
            </a:p>
            <a:p>
              <a:pPr fontAlgn="auto">
                <a:lnSpc>
                  <a:spcPct val="60000"/>
                </a:lnSpc>
                <a:spcBef>
                  <a:spcPct val="50000"/>
                </a:spcBef>
                <a:spcAft>
                  <a:spcPts val="0"/>
                </a:spcAft>
                <a:defRPr/>
              </a:pPr>
              <a:r>
                <a:rPr lang="en-US" altLang="ko-KR" sz="1521" dirty="0">
                  <a:solidFill>
                    <a:srgbClr val="000000"/>
                  </a:solidFill>
                  <a:latin typeface="Arial"/>
                </a:rPr>
                <a:t>8	1000		 </a:t>
              </a:r>
            </a:p>
            <a:p>
              <a:pPr fontAlgn="auto">
                <a:lnSpc>
                  <a:spcPct val="60000"/>
                </a:lnSpc>
                <a:spcBef>
                  <a:spcPct val="50000"/>
                </a:spcBef>
                <a:spcAft>
                  <a:spcPts val="0"/>
                </a:spcAft>
                <a:defRPr/>
              </a:pPr>
              <a:r>
                <a:rPr lang="en-US" altLang="ko-KR" sz="1521" dirty="0">
                  <a:solidFill>
                    <a:srgbClr val="000000"/>
                  </a:solidFill>
                  <a:latin typeface="Arial"/>
                </a:rPr>
                <a:t>			 </a:t>
              </a:r>
            </a:p>
            <a:p>
              <a:pPr fontAlgn="auto">
                <a:lnSpc>
                  <a:spcPct val="60000"/>
                </a:lnSpc>
                <a:spcBef>
                  <a:spcPct val="50000"/>
                </a:spcBef>
                <a:spcAft>
                  <a:spcPts val="0"/>
                </a:spcAft>
                <a:defRPr/>
              </a:pPr>
              <a:r>
                <a:rPr lang="en-US" altLang="ko-KR" sz="1521" dirty="0">
                  <a:solidFill>
                    <a:srgbClr val="000000"/>
                  </a:solidFill>
                  <a:latin typeface="Arial"/>
                </a:rPr>
                <a:t>5	0101		 </a:t>
              </a:r>
            </a:p>
            <a:p>
              <a:pPr fontAlgn="auto">
                <a:lnSpc>
                  <a:spcPct val="60000"/>
                </a:lnSpc>
                <a:spcBef>
                  <a:spcPct val="50000"/>
                </a:spcBef>
                <a:spcAft>
                  <a:spcPts val="0"/>
                </a:spcAft>
                <a:defRPr/>
              </a:pPr>
              <a:r>
                <a:rPr lang="en-US" altLang="ko-KR" sz="1521" dirty="0">
                  <a:solidFill>
                    <a:srgbClr val="000000"/>
                  </a:solidFill>
                  <a:latin typeface="Arial"/>
                </a:rPr>
                <a:t>6	0110		 </a:t>
              </a:r>
            </a:p>
            <a:p>
              <a:pPr fontAlgn="auto">
                <a:lnSpc>
                  <a:spcPct val="60000"/>
                </a:lnSpc>
                <a:spcBef>
                  <a:spcPct val="50000"/>
                </a:spcBef>
                <a:spcAft>
                  <a:spcPts val="0"/>
                </a:spcAft>
                <a:defRPr/>
              </a:pPr>
              <a:r>
                <a:rPr lang="en-US" altLang="ko-KR" sz="1521" dirty="0">
                  <a:solidFill>
                    <a:srgbClr val="000000"/>
                  </a:solidFill>
                  <a:latin typeface="Arial"/>
                </a:rPr>
                <a:t>9	1001		 </a:t>
              </a:r>
            </a:p>
            <a:p>
              <a:pPr fontAlgn="auto">
                <a:lnSpc>
                  <a:spcPct val="60000"/>
                </a:lnSpc>
                <a:spcBef>
                  <a:spcPct val="50000"/>
                </a:spcBef>
                <a:spcAft>
                  <a:spcPts val="0"/>
                </a:spcAft>
                <a:defRPr/>
              </a:pPr>
              <a:r>
                <a:rPr lang="en-US" altLang="ko-KR" sz="1521" dirty="0">
                  <a:solidFill>
                    <a:srgbClr val="000000"/>
                  </a:solidFill>
                  <a:latin typeface="Arial"/>
                </a:rPr>
                <a:t>10	1010		 </a:t>
              </a:r>
            </a:p>
            <a:p>
              <a:pPr fontAlgn="auto">
                <a:lnSpc>
                  <a:spcPct val="60000"/>
                </a:lnSpc>
                <a:spcBef>
                  <a:spcPct val="50000"/>
                </a:spcBef>
                <a:spcAft>
                  <a:spcPts val="0"/>
                </a:spcAft>
                <a:defRPr/>
              </a:pPr>
              <a:endParaRPr lang="en-US" altLang="ko-KR" sz="1217" dirty="0">
                <a:solidFill>
                  <a:srgbClr val="000000"/>
                </a:solidFill>
                <a:latin typeface="Arial"/>
              </a:endParaRPr>
            </a:p>
            <a:p>
              <a:pPr fontAlgn="auto">
                <a:lnSpc>
                  <a:spcPct val="60000"/>
                </a:lnSpc>
                <a:spcBef>
                  <a:spcPct val="50000"/>
                </a:spcBef>
                <a:spcAft>
                  <a:spcPts val="0"/>
                </a:spcAft>
                <a:defRPr/>
              </a:pPr>
              <a:r>
                <a:rPr lang="en-US" altLang="ko-KR" sz="1521" dirty="0">
                  <a:solidFill>
                    <a:srgbClr val="000000"/>
                  </a:solidFill>
                  <a:latin typeface="Arial"/>
                </a:rPr>
                <a:t>7	0111		 </a:t>
              </a:r>
            </a:p>
            <a:p>
              <a:pPr fontAlgn="auto">
                <a:lnSpc>
                  <a:spcPct val="60000"/>
                </a:lnSpc>
                <a:spcBef>
                  <a:spcPct val="50000"/>
                </a:spcBef>
                <a:spcAft>
                  <a:spcPts val="0"/>
                </a:spcAft>
                <a:defRPr/>
              </a:pPr>
              <a:r>
                <a:rPr lang="en-US" altLang="ko-KR" sz="1521" dirty="0">
                  <a:solidFill>
                    <a:srgbClr val="000000"/>
                  </a:solidFill>
                  <a:latin typeface="Arial"/>
                </a:rPr>
                <a:t>14	1110		</a:t>
              </a:r>
            </a:p>
          </p:txBody>
        </p:sp>
        <p:sp>
          <p:nvSpPr>
            <p:cNvPr id="62531" name="Rectangle 6">
              <a:extLst>
                <a:ext uri="{FF2B5EF4-FFF2-40B4-BE49-F238E27FC236}">
                  <a16:creationId xmlns:a16="http://schemas.microsoft.com/office/drawing/2014/main" id="{4715383C-882B-8F48-9375-44F53C63B698}"/>
                </a:ext>
              </a:extLst>
            </p:cNvPr>
            <p:cNvSpPr>
              <a:spLocks noChangeArrowheads="1"/>
            </p:cNvSpPr>
            <p:nvPr/>
          </p:nvSpPr>
          <p:spPr bwMode="auto">
            <a:xfrm>
              <a:off x="480" y="768"/>
              <a:ext cx="5040" cy="331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spcBef>
                  <a:spcPct val="50000"/>
                </a:spcBef>
              </a:pPr>
              <a:endParaRPr lang="ko-KR" altLang="en-US">
                <a:solidFill>
                  <a:srgbClr val="000000"/>
                </a:solidFill>
              </a:endParaRPr>
            </a:p>
          </p:txBody>
        </p:sp>
        <p:sp>
          <p:nvSpPr>
            <p:cNvPr id="62532" name="Line 7">
              <a:extLst>
                <a:ext uri="{FF2B5EF4-FFF2-40B4-BE49-F238E27FC236}">
                  <a16:creationId xmlns:a16="http://schemas.microsoft.com/office/drawing/2014/main" id="{C9C36C77-7210-FC47-A7C0-4B0A16C84120}"/>
                </a:ext>
              </a:extLst>
            </p:cNvPr>
            <p:cNvSpPr>
              <a:spLocks noChangeShapeType="1"/>
            </p:cNvSpPr>
            <p:nvPr/>
          </p:nvSpPr>
          <p:spPr bwMode="auto">
            <a:xfrm>
              <a:off x="1920" y="768"/>
              <a:ext cx="0" cy="33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62533" name="Line 8">
              <a:extLst>
                <a:ext uri="{FF2B5EF4-FFF2-40B4-BE49-F238E27FC236}">
                  <a16:creationId xmlns:a16="http://schemas.microsoft.com/office/drawing/2014/main" id="{637BB885-F915-A143-B923-96796AD81584}"/>
                </a:ext>
              </a:extLst>
            </p:cNvPr>
            <p:cNvSpPr>
              <a:spLocks noChangeShapeType="1"/>
            </p:cNvSpPr>
            <p:nvPr/>
          </p:nvSpPr>
          <p:spPr bwMode="auto">
            <a:xfrm>
              <a:off x="3552" y="768"/>
              <a:ext cx="0" cy="33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62534" name="Line 9">
              <a:extLst>
                <a:ext uri="{FF2B5EF4-FFF2-40B4-BE49-F238E27FC236}">
                  <a16:creationId xmlns:a16="http://schemas.microsoft.com/office/drawing/2014/main" id="{DD92C905-BCE9-FA4A-929F-AA2BF1304F4E}"/>
                </a:ext>
              </a:extLst>
            </p:cNvPr>
            <p:cNvSpPr>
              <a:spLocks noChangeShapeType="1"/>
            </p:cNvSpPr>
            <p:nvPr/>
          </p:nvSpPr>
          <p:spPr bwMode="auto">
            <a:xfrm>
              <a:off x="480" y="1056"/>
              <a:ext cx="50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sp>
        <p:nvSpPr>
          <p:cNvPr id="62468" name="Line 10">
            <a:extLst>
              <a:ext uri="{FF2B5EF4-FFF2-40B4-BE49-F238E27FC236}">
                <a16:creationId xmlns:a16="http://schemas.microsoft.com/office/drawing/2014/main" id="{686D35D3-169C-0E4C-B45B-1036451BB57F}"/>
              </a:ext>
            </a:extLst>
          </p:cNvPr>
          <p:cNvSpPr>
            <a:spLocks noChangeShapeType="1"/>
          </p:cNvSpPr>
          <p:nvPr/>
        </p:nvSpPr>
        <p:spPr bwMode="auto">
          <a:xfrm>
            <a:off x="3076575" y="2217738"/>
            <a:ext cx="627063"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ko-KR" altLang="en-US"/>
          </a:p>
        </p:txBody>
      </p:sp>
      <p:sp>
        <p:nvSpPr>
          <p:cNvPr id="62469" name="Line 11">
            <a:extLst>
              <a:ext uri="{FF2B5EF4-FFF2-40B4-BE49-F238E27FC236}">
                <a16:creationId xmlns:a16="http://schemas.microsoft.com/office/drawing/2014/main" id="{418439A5-7387-474C-A8B3-BC1667C03869}"/>
              </a:ext>
            </a:extLst>
          </p:cNvPr>
          <p:cNvSpPr>
            <a:spLocks noChangeShapeType="1"/>
          </p:cNvSpPr>
          <p:nvPr/>
        </p:nvSpPr>
        <p:spPr bwMode="auto">
          <a:xfrm flipV="1">
            <a:off x="3030538" y="2217738"/>
            <a:ext cx="663575" cy="6619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ko-KR" altLang="en-US"/>
          </a:p>
        </p:txBody>
      </p:sp>
      <p:grpSp>
        <p:nvGrpSpPr>
          <p:cNvPr id="16" name="그룹 15">
            <a:extLst>
              <a:ext uri="{FF2B5EF4-FFF2-40B4-BE49-F238E27FC236}">
                <a16:creationId xmlns:a16="http://schemas.microsoft.com/office/drawing/2014/main" id="{2199A231-EAFF-6041-86F7-F1ED52A2DEDC}"/>
              </a:ext>
            </a:extLst>
          </p:cNvPr>
          <p:cNvGrpSpPr>
            <a:grpSpLocks/>
          </p:cNvGrpSpPr>
          <p:nvPr/>
        </p:nvGrpSpPr>
        <p:grpSpPr bwMode="auto">
          <a:xfrm>
            <a:off x="2932113" y="2290763"/>
            <a:ext cx="1868487" cy="1123950"/>
            <a:chOff x="2287632" y="1873248"/>
            <a:chExt cx="2455566" cy="1479150"/>
          </a:xfrm>
        </p:grpSpPr>
        <p:sp>
          <p:nvSpPr>
            <p:cNvPr id="62526" name="Line 10">
              <a:extLst>
                <a:ext uri="{FF2B5EF4-FFF2-40B4-BE49-F238E27FC236}">
                  <a16:creationId xmlns:a16="http://schemas.microsoft.com/office/drawing/2014/main" id="{CC0BE52F-59A5-2344-8A41-E457975819AF}"/>
                </a:ext>
              </a:extLst>
            </p:cNvPr>
            <p:cNvSpPr>
              <a:spLocks noChangeShapeType="1"/>
            </p:cNvSpPr>
            <p:nvPr/>
          </p:nvSpPr>
          <p:spPr bwMode="auto">
            <a:xfrm>
              <a:off x="2495550" y="1873248"/>
              <a:ext cx="838200" cy="24130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ko-KR" altLang="en-US"/>
            </a:p>
          </p:txBody>
        </p:sp>
        <p:sp>
          <p:nvSpPr>
            <p:cNvPr id="62527" name="Line 11">
              <a:extLst>
                <a:ext uri="{FF2B5EF4-FFF2-40B4-BE49-F238E27FC236}">
                  <a16:creationId xmlns:a16="http://schemas.microsoft.com/office/drawing/2014/main" id="{2D08AAA1-BBD8-F848-9DE0-E582DB369C62}"/>
                </a:ext>
              </a:extLst>
            </p:cNvPr>
            <p:cNvSpPr>
              <a:spLocks noChangeShapeType="1"/>
            </p:cNvSpPr>
            <p:nvPr/>
          </p:nvSpPr>
          <p:spPr bwMode="auto">
            <a:xfrm flipV="1">
              <a:off x="2390775" y="2114550"/>
              <a:ext cx="933451" cy="9525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ko-KR" altLang="en-US"/>
            </a:p>
          </p:txBody>
        </p:sp>
        <p:sp>
          <p:nvSpPr>
            <p:cNvPr id="14" name="직사각형 13">
              <a:extLst>
                <a:ext uri="{FF2B5EF4-FFF2-40B4-BE49-F238E27FC236}">
                  <a16:creationId xmlns:a16="http://schemas.microsoft.com/office/drawing/2014/main" id="{3EEA0CB8-E634-2E49-BB0A-2BA82F9B7D13}"/>
                </a:ext>
              </a:extLst>
            </p:cNvPr>
            <p:cNvSpPr/>
            <p:nvPr/>
          </p:nvSpPr>
          <p:spPr>
            <a:xfrm>
              <a:off x="2287632" y="2924112"/>
              <a:ext cx="413086" cy="428286"/>
            </a:xfrm>
            <a:prstGeom prst="rect">
              <a:avLst/>
            </a:prstGeom>
          </p:spPr>
          <p:txBody>
            <a:bodyPr wrap="none">
              <a:spAutoFit/>
            </a:bodyPr>
            <a:lstStyle/>
            <a:p>
              <a:pPr eaLnBrk="1" fontAlgn="auto" latinLnBrk="1" hangingPunct="1">
                <a:spcBef>
                  <a:spcPts val="0"/>
                </a:spcBef>
                <a:spcAft>
                  <a:spcPts val="0"/>
                </a:spcAft>
                <a:defRPr/>
              </a:pPr>
              <a:r>
                <a:rPr lang="en-US" altLang="ko-KR" sz="1521" i="1" dirty="0">
                  <a:solidFill>
                    <a:srgbClr val="000000"/>
                  </a:solidFill>
                  <a:latin typeface="Arial"/>
                </a:rPr>
                <a:t>V</a:t>
              </a:r>
              <a:endParaRPr lang="ko-KR" altLang="en-US" dirty="0">
                <a:solidFill>
                  <a:srgbClr val="000000"/>
                </a:solidFill>
                <a:latin typeface="Arial"/>
              </a:endParaRPr>
            </a:p>
          </p:txBody>
        </p:sp>
        <p:sp>
          <p:nvSpPr>
            <p:cNvPr id="15" name="직사각형 14">
              <a:extLst>
                <a:ext uri="{FF2B5EF4-FFF2-40B4-BE49-F238E27FC236}">
                  <a16:creationId xmlns:a16="http://schemas.microsoft.com/office/drawing/2014/main" id="{995BD947-4EEF-F34F-98AE-D2117B05BB6C}"/>
                </a:ext>
              </a:extLst>
            </p:cNvPr>
            <p:cNvSpPr/>
            <p:nvPr/>
          </p:nvSpPr>
          <p:spPr>
            <a:xfrm>
              <a:off x="3309915" y="1892050"/>
              <a:ext cx="1433283" cy="428286"/>
            </a:xfrm>
            <a:prstGeom prst="rect">
              <a:avLst/>
            </a:prstGeom>
          </p:spPr>
          <p:txBody>
            <a:bodyPr wrap="none">
              <a:spAutoFit/>
            </a:bodyPr>
            <a:lstStyle/>
            <a:p>
              <a:pPr eaLnBrk="1" fontAlgn="auto" latinLnBrk="1" hangingPunct="1">
                <a:spcBef>
                  <a:spcPts val="0"/>
                </a:spcBef>
                <a:spcAft>
                  <a:spcPts val="0"/>
                </a:spcAft>
                <a:defRPr/>
              </a:pPr>
              <a:r>
                <a:rPr lang="en-US" altLang="ko-KR" sz="1521" dirty="0">
                  <a:solidFill>
                    <a:srgbClr val="000000"/>
                  </a:solidFill>
                  <a:latin typeface="Arial"/>
                </a:rPr>
                <a:t>(0,2) 00-0 </a:t>
              </a:r>
              <a:endParaRPr lang="ko-KR" altLang="en-US" sz="1521" dirty="0">
                <a:solidFill>
                  <a:srgbClr val="000000"/>
                </a:solidFill>
                <a:latin typeface="Arial"/>
              </a:endParaRPr>
            </a:p>
          </p:txBody>
        </p:sp>
      </p:grpSp>
      <p:grpSp>
        <p:nvGrpSpPr>
          <p:cNvPr id="62471" name="Group 206">
            <a:extLst>
              <a:ext uri="{FF2B5EF4-FFF2-40B4-BE49-F238E27FC236}">
                <a16:creationId xmlns:a16="http://schemas.microsoft.com/office/drawing/2014/main" id="{5F59FB8E-4E17-2142-8712-4EF11D3706BB}"/>
              </a:ext>
            </a:extLst>
          </p:cNvPr>
          <p:cNvGrpSpPr>
            <a:grpSpLocks/>
          </p:cNvGrpSpPr>
          <p:nvPr/>
        </p:nvGrpSpPr>
        <p:grpSpPr bwMode="auto">
          <a:xfrm>
            <a:off x="5715000" y="3943350"/>
            <a:ext cx="2109788" cy="1798638"/>
            <a:chOff x="4834" y="981"/>
            <a:chExt cx="1748" cy="1490"/>
          </a:xfrm>
        </p:grpSpPr>
        <p:sp>
          <p:nvSpPr>
            <p:cNvPr id="18" name="Rectangle 207">
              <a:extLst>
                <a:ext uri="{FF2B5EF4-FFF2-40B4-BE49-F238E27FC236}">
                  <a16:creationId xmlns:a16="http://schemas.microsoft.com/office/drawing/2014/main" id="{51BF873E-74A2-3A4F-B165-6E307730DAB7}"/>
                </a:ext>
              </a:extLst>
            </p:cNvPr>
            <p:cNvSpPr>
              <a:spLocks noChangeArrowheads="1"/>
            </p:cNvSpPr>
            <p:nvPr/>
          </p:nvSpPr>
          <p:spPr bwMode="auto">
            <a:xfrm>
              <a:off x="5129" y="1184"/>
              <a:ext cx="521" cy="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369"/>
                </a:lnSpc>
                <a:spcBef>
                  <a:spcPts val="0"/>
                </a:spcBef>
                <a:spcAft>
                  <a:spcPts val="0"/>
                </a:spcAft>
                <a:defRPr/>
              </a:pPr>
              <a:r>
                <a:rPr lang="en-US" altLang="ko-KR" sz="1065" dirty="0">
                  <a:solidFill>
                    <a:srgbClr val="000000"/>
                  </a:solidFill>
                  <a:latin typeface="Comic Sans MS" panose="030F0702030302020204" pitchFamily="66" charset="0"/>
                </a:rPr>
                <a:t>1	0</a:t>
              </a:r>
            </a:p>
            <a:p>
              <a:pPr eaLnBrk="1" fontAlgn="auto" latinLnBrk="1" hangingPunct="1">
                <a:lnSpc>
                  <a:spcPts val="1369"/>
                </a:lnSpc>
                <a:spcBef>
                  <a:spcPts val="1369"/>
                </a:spcBef>
                <a:spcAft>
                  <a:spcPts val="0"/>
                </a:spcAft>
                <a:defRPr/>
              </a:pPr>
              <a:r>
                <a:rPr lang="en-US" altLang="ko-KR" sz="1065" dirty="0">
                  <a:solidFill>
                    <a:srgbClr val="000000"/>
                  </a:solidFill>
                  <a:latin typeface="Comic Sans MS" panose="030F0702030302020204" pitchFamily="66" charset="0"/>
                </a:rPr>
                <a:t>1	1</a:t>
              </a:r>
            </a:p>
          </p:txBody>
        </p:sp>
        <p:sp>
          <p:nvSpPr>
            <p:cNvPr id="19" name="Rectangle 208">
              <a:extLst>
                <a:ext uri="{FF2B5EF4-FFF2-40B4-BE49-F238E27FC236}">
                  <a16:creationId xmlns:a16="http://schemas.microsoft.com/office/drawing/2014/main" id="{99EDEA9B-FBA6-DF4E-94CF-97A8549B97C7}"/>
                </a:ext>
              </a:extLst>
            </p:cNvPr>
            <p:cNvSpPr>
              <a:spLocks noChangeArrowheads="1"/>
            </p:cNvSpPr>
            <p:nvPr/>
          </p:nvSpPr>
          <p:spPr bwMode="auto">
            <a:xfrm>
              <a:off x="5702" y="1182"/>
              <a:ext cx="520"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369"/>
                </a:lnSpc>
                <a:spcBef>
                  <a:spcPts val="0"/>
                </a:spcBef>
                <a:spcAft>
                  <a:spcPts val="0"/>
                </a:spcAft>
                <a:defRPr/>
              </a:pPr>
              <a:r>
                <a:rPr lang="en-US" altLang="ko-KR" sz="1065" dirty="0">
                  <a:solidFill>
                    <a:srgbClr val="000000"/>
                  </a:solidFill>
                  <a:latin typeface="Comic Sans MS" panose="030F0702030302020204" pitchFamily="66" charset="0"/>
                </a:rPr>
                <a:t>0	1</a:t>
              </a:r>
            </a:p>
            <a:p>
              <a:pPr eaLnBrk="1" fontAlgn="auto" latinLnBrk="1" hangingPunct="1">
                <a:lnSpc>
                  <a:spcPts val="1369"/>
                </a:lnSpc>
                <a:spcBef>
                  <a:spcPts val="1369"/>
                </a:spcBef>
                <a:spcAft>
                  <a:spcPts val="0"/>
                </a:spcAft>
                <a:defRPr/>
              </a:pPr>
              <a:r>
                <a:rPr lang="en-US" altLang="ko-KR" sz="1065" dirty="0">
                  <a:solidFill>
                    <a:srgbClr val="000000"/>
                  </a:solidFill>
                  <a:latin typeface="Comic Sans MS" panose="030F0702030302020204" pitchFamily="66" charset="0"/>
                </a:rPr>
                <a:t>0	1</a:t>
              </a:r>
            </a:p>
          </p:txBody>
        </p:sp>
        <p:sp>
          <p:nvSpPr>
            <p:cNvPr id="20" name="Rectangle 209">
              <a:extLst>
                <a:ext uri="{FF2B5EF4-FFF2-40B4-BE49-F238E27FC236}">
                  <a16:creationId xmlns:a16="http://schemas.microsoft.com/office/drawing/2014/main" id="{AC22C115-5DF5-EF4A-8C90-E53F2FFB3295}"/>
                </a:ext>
              </a:extLst>
            </p:cNvPr>
            <p:cNvSpPr>
              <a:spLocks noChangeArrowheads="1"/>
            </p:cNvSpPr>
            <p:nvPr/>
          </p:nvSpPr>
          <p:spPr bwMode="auto">
            <a:xfrm>
              <a:off x="5596" y="1124"/>
              <a:ext cx="576" cy="57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fontAlgn="auto" latinLnBrk="1" hangingPunct="1">
                <a:spcBef>
                  <a:spcPts val="0"/>
                </a:spcBef>
                <a:spcAft>
                  <a:spcPts val="0"/>
                </a:spcAft>
                <a:defRPr/>
              </a:pPr>
              <a:endParaRPr lang="ko-KR" altLang="en-US" sz="1825">
                <a:solidFill>
                  <a:srgbClr val="000000"/>
                </a:solidFill>
              </a:endParaRPr>
            </a:p>
          </p:txBody>
        </p:sp>
        <p:sp>
          <p:nvSpPr>
            <p:cNvPr id="46122" name="Line 210">
              <a:extLst>
                <a:ext uri="{FF2B5EF4-FFF2-40B4-BE49-F238E27FC236}">
                  <a16:creationId xmlns:a16="http://schemas.microsoft.com/office/drawing/2014/main" id="{1780141C-79FA-8F4F-9AA2-D6743108645B}"/>
                </a:ext>
              </a:extLst>
            </p:cNvPr>
            <p:cNvSpPr>
              <a:spLocks noChangeShapeType="1"/>
            </p:cNvSpPr>
            <p:nvPr/>
          </p:nvSpPr>
          <p:spPr bwMode="auto">
            <a:xfrm>
              <a:off x="5877" y="1127"/>
              <a:ext cx="0" cy="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46123" name="Line 211">
              <a:extLst>
                <a:ext uri="{FF2B5EF4-FFF2-40B4-BE49-F238E27FC236}">
                  <a16:creationId xmlns:a16="http://schemas.microsoft.com/office/drawing/2014/main" id="{F54E547B-9B68-2D48-B9B6-18D9D344BCB3}"/>
                </a:ext>
              </a:extLst>
            </p:cNvPr>
            <p:cNvSpPr>
              <a:spLocks noChangeShapeType="1"/>
            </p:cNvSpPr>
            <p:nvPr/>
          </p:nvSpPr>
          <p:spPr bwMode="auto">
            <a:xfrm flipH="1">
              <a:off x="5589" y="1408"/>
              <a:ext cx="5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46124" name="Line 212">
              <a:extLst>
                <a:ext uri="{FF2B5EF4-FFF2-40B4-BE49-F238E27FC236}">
                  <a16:creationId xmlns:a16="http://schemas.microsoft.com/office/drawing/2014/main" id="{C06D9E28-0E1E-6D42-8F4C-484D956230D5}"/>
                </a:ext>
              </a:extLst>
            </p:cNvPr>
            <p:cNvSpPr>
              <a:spLocks noChangeShapeType="1"/>
            </p:cNvSpPr>
            <p:nvPr/>
          </p:nvSpPr>
          <p:spPr bwMode="auto">
            <a:xfrm>
              <a:off x="5596" y="1124"/>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46125" name="Line 213">
              <a:extLst>
                <a:ext uri="{FF2B5EF4-FFF2-40B4-BE49-F238E27FC236}">
                  <a16:creationId xmlns:a16="http://schemas.microsoft.com/office/drawing/2014/main" id="{9414193A-B6FC-384A-B0CA-ED3C798D257A}"/>
                </a:ext>
              </a:extLst>
            </p:cNvPr>
            <p:cNvSpPr>
              <a:spLocks noChangeShapeType="1"/>
            </p:cNvSpPr>
            <p:nvPr/>
          </p:nvSpPr>
          <p:spPr bwMode="auto">
            <a:xfrm flipH="1">
              <a:off x="6173" y="1401"/>
              <a:ext cx="0" cy="57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25" name="Rectangle 214">
              <a:extLst>
                <a:ext uri="{FF2B5EF4-FFF2-40B4-BE49-F238E27FC236}">
                  <a16:creationId xmlns:a16="http://schemas.microsoft.com/office/drawing/2014/main" id="{43B69343-B094-A04F-AA53-3BB54CA7C7A9}"/>
                </a:ext>
              </a:extLst>
            </p:cNvPr>
            <p:cNvSpPr>
              <a:spLocks noChangeArrowheads="1"/>
            </p:cNvSpPr>
            <p:nvPr/>
          </p:nvSpPr>
          <p:spPr bwMode="auto">
            <a:xfrm>
              <a:off x="6214" y="1582"/>
              <a:ext cx="368"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217"/>
                </a:lnSpc>
                <a:spcBef>
                  <a:spcPts val="0"/>
                </a:spcBef>
                <a:spcAft>
                  <a:spcPts val="0"/>
                </a:spcAft>
                <a:defRPr/>
              </a:pPr>
              <a:r>
                <a:rPr lang="en-US" altLang="ko-KR" sz="1217">
                  <a:solidFill>
                    <a:srgbClr val="000000"/>
                  </a:solidFill>
                  <a:latin typeface="Comic Sans MS" panose="030F0702030302020204" pitchFamily="66" charset="0"/>
                </a:rPr>
                <a:t>D</a:t>
              </a:r>
            </a:p>
          </p:txBody>
        </p:sp>
        <p:sp>
          <p:nvSpPr>
            <p:cNvPr id="26" name="Rectangle 215">
              <a:extLst>
                <a:ext uri="{FF2B5EF4-FFF2-40B4-BE49-F238E27FC236}">
                  <a16:creationId xmlns:a16="http://schemas.microsoft.com/office/drawing/2014/main" id="{A45DB953-CB24-1C47-A316-AE8603977CE2}"/>
                </a:ext>
              </a:extLst>
            </p:cNvPr>
            <p:cNvSpPr>
              <a:spLocks noChangeArrowheads="1"/>
            </p:cNvSpPr>
            <p:nvPr/>
          </p:nvSpPr>
          <p:spPr bwMode="auto">
            <a:xfrm>
              <a:off x="5851" y="981"/>
              <a:ext cx="368"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217"/>
                </a:lnSpc>
                <a:spcBef>
                  <a:spcPts val="0"/>
                </a:spcBef>
                <a:spcAft>
                  <a:spcPts val="0"/>
                </a:spcAft>
                <a:defRPr/>
              </a:pPr>
              <a:r>
                <a:rPr lang="en-US" altLang="ko-KR" sz="1217">
                  <a:solidFill>
                    <a:srgbClr val="000000"/>
                  </a:solidFill>
                  <a:latin typeface="Comic Sans MS" panose="030F0702030302020204" pitchFamily="66" charset="0"/>
                </a:rPr>
                <a:t>A</a:t>
              </a:r>
            </a:p>
          </p:txBody>
        </p:sp>
        <p:sp>
          <p:nvSpPr>
            <p:cNvPr id="27" name="Rectangle 216">
              <a:extLst>
                <a:ext uri="{FF2B5EF4-FFF2-40B4-BE49-F238E27FC236}">
                  <a16:creationId xmlns:a16="http://schemas.microsoft.com/office/drawing/2014/main" id="{A468F1E8-E628-D44F-B0EC-2DF5AD603CDE}"/>
                </a:ext>
              </a:extLst>
            </p:cNvPr>
            <p:cNvSpPr>
              <a:spLocks noChangeArrowheads="1"/>
            </p:cNvSpPr>
            <p:nvPr/>
          </p:nvSpPr>
          <p:spPr bwMode="auto">
            <a:xfrm>
              <a:off x="5019" y="1124"/>
              <a:ext cx="576" cy="57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fontAlgn="auto" latinLnBrk="1" hangingPunct="1">
                <a:spcBef>
                  <a:spcPts val="0"/>
                </a:spcBef>
                <a:spcAft>
                  <a:spcPts val="0"/>
                </a:spcAft>
                <a:defRPr/>
              </a:pPr>
              <a:endParaRPr lang="ko-KR" altLang="en-US" sz="1825">
                <a:solidFill>
                  <a:srgbClr val="000000"/>
                </a:solidFill>
              </a:endParaRPr>
            </a:p>
          </p:txBody>
        </p:sp>
        <p:sp>
          <p:nvSpPr>
            <p:cNvPr id="46129" name="Line 217">
              <a:extLst>
                <a:ext uri="{FF2B5EF4-FFF2-40B4-BE49-F238E27FC236}">
                  <a16:creationId xmlns:a16="http://schemas.microsoft.com/office/drawing/2014/main" id="{A666593D-E22F-5C4D-8645-1D6FE67467BA}"/>
                </a:ext>
              </a:extLst>
            </p:cNvPr>
            <p:cNvSpPr>
              <a:spLocks noChangeShapeType="1"/>
            </p:cNvSpPr>
            <p:nvPr/>
          </p:nvSpPr>
          <p:spPr bwMode="auto">
            <a:xfrm>
              <a:off x="5301" y="1127"/>
              <a:ext cx="0" cy="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46130" name="Line 218">
              <a:extLst>
                <a:ext uri="{FF2B5EF4-FFF2-40B4-BE49-F238E27FC236}">
                  <a16:creationId xmlns:a16="http://schemas.microsoft.com/office/drawing/2014/main" id="{E1FA47E0-5B34-8B4C-9B03-EC7CEEECC008}"/>
                </a:ext>
              </a:extLst>
            </p:cNvPr>
            <p:cNvSpPr>
              <a:spLocks noChangeShapeType="1"/>
            </p:cNvSpPr>
            <p:nvPr/>
          </p:nvSpPr>
          <p:spPr bwMode="auto">
            <a:xfrm flipH="1">
              <a:off x="5013" y="1408"/>
              <a:ext cx="5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30" name="Rectangle 219">
              <a:extLst>
                <a:ext uri="{FF2B5EF4-FFF2-40B4-BE49-F238E27FC236}">
                  <a16:creationId xmlns:a16="http://schemas.microsoft.com/office/drawing/2014/main" id="{4F5FFAC8-AAAD-5D4D-B5D9-8D3F0606EB0C}"/>
                </a:ext>
              </a:extLst>
            </p:cNvPr>
            <p:cNvSpPr>
              <a:spLocks noChangeArrowheads="1"/>
            </p:cNvSpPr>
            <p:nvPr/>
          </p:nvSpPr>
          <p:spPr bwMode="auto">
            <a:xfrm>
              <a:off x="5123" y="1774"/>
              <a:ext cx="521"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369"/>
                </a:lnSpc>
                <a:spcBef>
                  <a:spcPts val="0"/>
                </a:spcBef>
                <a:spcAft>
                  <a:spcPts val="0"/>
                </a:spcAft>
                <a:defRPr/>
              </a:pPr>
              <a:r>
                <a:rPr lang="en-US" altLang="ko-KR" sz="1065" dirty="0">
                  <a:solidFill>
                    <a:srgbClr val="000000"/>
                  </a:solidFill>
                  <a:latin typeface="Comic Sans MS" panose="030F0702030302020204" pitchFamily="66" charset="0"/>
                </a:rPr>
                <a:t>0	1</a:t>
              </a:r>
            </a:p>
            <a:p>
              <a:pPr eaLnBrk="1" fontAlgn="auto" latinLnBrk="1" hangingPunct="1">
                <a:lnSpc>
                  <a:spcPts val="1369"/>
                </a:lnSpc>
                <a:spcBef>
                  <a:spcPts val="1369"/>
                </a:spcBef>
                <a:spcAft>
                  <a:spcPts val="0"/>
                </a:spcAft>
                <a:defRPr/>
              </a:pPr>
              <a:r>
                <a:rPr lang="en-US" altLang="ko-KR" sz="1065" dirty="0">
                  <a:solidFill>
                    <a:srgbClr val="000000"/>
                  </a:solidFill>
                  <a:latin typeface="Comic Sans MS" panose="030F0702030302020204" pitchFamily="66" charset="0"/>
                </a:rPr>
                <a:t>1	1</a:t>
              </a:r>
            </a:p>
          </p:txBody>
        </p:sp>
        <p:sp>
          <p:nvSpPr>
            <p:cNvPr id="31" name="Rectangle 220">
              <a:extLst>
                <a:ext uri="{FF2B5EF4-FFF2-40B4-BE49-F238E27FC236}">
                  <a16:creationId xmlns:a16="http://schemas.microsoft.com/office/drawing/2014/main" id="{7F19FDDD-4BCA-524E-8855-718F4ECCC0B7}"/>
                </a:ext>
              </a:extLst>
            </p:cNvPr>
            <p:cNvSpPr>
              <a:spLocks noChangeArrowheads="1"/>
            </p:cNvSpPr>
            <p:nvPr/>
          </p:nvSpPr>
          <p:spPr bwMode="auto">
            <a:xfrm>
              <a:off x="5697" y="1773"/>
              <a:ext cx="520" cy="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369"/>
                </a:lnSpc>
                <a:spcBef>
                  <a:spcPts val="0"/>
                </a:spcBef>
                <a:spcAft>
                  <a:spcPts val="0"/>
                </a:spcAft>
                <a:defRPr/>
              </a:pPr>
              <a:r>
                <a:rPr lang="en-US" altLang="ko-KR" sz="1065" dirty="0">
                  <a:solidFill>
                    <a:srgbClr val="000000"/>
                  </a:solidFill>
                  <a:latin typeface="Comic Sans MS" panose="030F0702030302020204" pitchFamily="66" charset="0"/>
                </a:rPr>
                <a:t>0	0</a:t>
              </a:r>
            </a:p>
            <a:p>
              <a:pPr eaLnBrk="1" fontAlgn="auto" latinLnBrk="1" hangingPunct="1">
                <a:lnSpc>
                  <a:spcPts val="1369"/>
                </a:lnSpc>
                <a:spcBef>
                  <a:spcPts val="1369"/>
                </a:spcBef>
                <a:spcAft>
                  <a:spcPts val="0"/>
                </a:spcAft>
                <a:defRPr/>
              </a:pPr>
              <a:r>
                <a:rPr lang="en-US" altLang="ko-KR" sz="1065" dirty="0">
                  <a:solidFill>
                    <a:srgbClr val="000000"/>
                  </a:solidFill>
                  <a:latin typeface="Comic Sans MS" panose="030F0702030302020204" pitchFamily="66" charset="0"/>
                </a:rPr>
                <a:t>1	1</a:t>
              </a:r>
            </a:p>
          </p:txBody>
        </p:sp>
        <p:sp>
          <p:nvSpPr>
            <p:cNvPr id="32" name="Rectangle 221">
              <a:extLst>
                <a:ext uri="{FF2B5EF4-FFF2-40B4-BE49-F238E27FC236}">
                  <a16:creationId xmlns:a16="http://schemas.microsoft.com/office/drawing/2014/main" id="{A391106B-9B41-864F-98AC-755A2EB93F45}"/>
                </a:ext>
              </a:extLst>
            </p:cNvPr>
            <p:cNvSpPr>
              <a:spLocks noChangeArrowheads="1"/>
            </p:cNvSpPr>
            <p:nvPr/>
          </p:nvSpPr>
          <p:spPr bwMode="auto">
            <a:xfrm>
              <a:off x="5596" y="1703"/>
              <a:ext cx="576" cy="57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fontAlgn="auto" latinLnBrk="1" hangingPunct="1">
                <a:spcBef>
                  <a:spcPts val="0"/>
                </a:spcBef>
                <a:spcAft>
                  <a:spcPts val="0"/>
                </a:spcAft>
                <a:defRPr/>
              </a:pPr>
              <a:endParaRPr lang="ko-KR" altLang="en-US" sz="1825">
                <a:solidFill>
                  <a:srgbClr val="000000"/>
                </a:solidFill>
              </a:endParaRPr>
            </a:p>
          </p:txBody>
        </p:sp>
        <p:sp>
          <p:nvSpPr>
            <p:cNvPr id="46134" name="Line 222">
              <a:extLst>
                <a:ext uri="{FF2B5EF4-FFF2-40B4-BE49-F238E27FC236}">
                  <a16:creationId xmlns:a16="http://schemas.microsoft.com/office/drawing/2014/main" id="{686FE8E8-13AD-944C-A7C5-DB196BC23E42}"/>
                </a:ext>
              </a:extLst>
            </p:cNvPr>
            <p:cNvSpPr>
              <a:spLocks noChangeShapeType="1"/>
            </p:cNvSpPr>
            <p:nvPr/>
          </p:nvSpPr>
          <p:spPr bwMode="auto">
            <a:xfrm>
              <a:off x="5877" y="1706"/>
              <a:ext cx="0" cy="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46135" name="Line 223">
              <a:extLst>
                <a:ext uri="{FF2B5EF4-FFF2-40B4-BE49-F238E27FC236}">
                  <a16:creationId xmlns:a16="http://schemas.microsoft.com/office/drawing/2014/main" id="{A150358A-F833-B341-B40F-6CEDC9414BE1}"/>
                </a:ext>
              </a:extLst>
            </p:cNvPr>
            <p:cNvSpPr>
              <a:spLocks noChangeShapeType="1"/>
            </p:cNvSpPr>
            <p:nvPr/>
          </p:nvSpPr>
          <p:spPr bwMode="auto">
            <a:xfrm flipH="1">
              <a:off x="5589" y="1987"/>
              <a:ext cx="5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46136" name="Line 224">
              <a:extLst>
                <a:ext uri="{FF2B5EF4-FFF2-40B4-BE49-F238E27FC236}">
                  <a16:creationId xmlns:a16="http://schemas.microsoft.com/office/drawing/2014/main" id="{5A040306-71C9-854E-8293-3560DAF0071F}"/>
                </a:ext>
              </a:extLst>
            </p:cNvPr>
            <p:cNvSpPr>
              <a:spLocks noChangeShapeType="1"/>
            </p:cNvSpPr>
            <p:nvPr/>
          </p:nvSpPr>
          <p:spPr bwMode="auto">
            <a:xfrm>
              <a:off x="5301" y="2279"/>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46137" name="Line 225">
              <a:extLst>
                <a:ext uri="{FF2B5EF4-FFF2-40B4-BE49-F238E27FC236}">
                  <a16:creationId xmlns:a16="http://schemas.microsoft.com/office/drawing/2014/main" id="{8AB71B34-7253-A545-8209-9BFB86811083}"/>
                </a:ext>
              </a:extLst>
            </p:cNvPr>
            <p:cNvSpPr>
              <a:spLocks noChangeShapeType="1"/>
            </p:cNvSpPr>
            <p:nvPr/>
          </p:nvSpPr>
          <p:spPr bwMode="auto">
            <a:xfrm flipH="1">
              <a:off x="5019" y="1696"/>
              <a:ext cx="0" cy="58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37" name="Rectangle 226">
              <a:extLst>
                <a:ext uri="{FF2B5EF4-FFF2-40B4-BE49-F238E27FC236}">
                  <a16:creationId xmlns:a16="http://schemas.microsoft.com/office/drawing/2014/main" id="{3410900E-EE61-6C4D-A21A-8FC40E13AC8A}"/>
                </a:ext>
              </a:extLst>
            </p:cNvPr>
            <p:cNvSpPr>
              <a:spLocks noChangeArrowheads="1"/>
            </p:cNvSpPr>
            <p:nvPr/>
          </p:nvSpPr>
          <p:spPr bwMode="auto">
            <a:xfrm>
              <a:off x="5557" y="2263"/>
              <a:ext cx="367"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217"/>
                </a:lnSpc>
                <a:spcBef>
                  <a:spcPts val="0"/>
                </a:spcBef>
                <a:spcAft>
                  <a:spcPts val="0"/>
                </a:spcAft>
                <a:defRPr/>
              </a:pPr>
              <a:r>
                <a:rPr lang="en-US" altLang="ko-KR" sz="1217">
                  <a:solidFill>
                    <a:srgbClr val="000000"/>
                  </a:solidFill>
                  <a:latin typeface="Comic Sans MS" panose="030F0702030302020204" pitchFamily="66" charset="0"/>
                </a:rPr>
                <a:t>B</a:t>
              </a:r>
            </a:p>
          </p:txBody>
        </p:sp>
        <p:sp>
          <p:nvSpPr>
            <p:cNvPr id="38" name="Rectangle 227">
              <a:extLst>
                <a:ext uri="{FF2B5EF4-FFF2-40B4-BE49-F238E27FC236}">
                  <a16:creationId xmlns:a16="http://schemas.microsoft.com/office/drawing/2014/main" id="{934CA575-CA4C-294B-B3FA-AE5B1D2E459B}"/>
                </a:ext>
              </a:extLst>
            </p:cNvPr>
            <p:cNvSpPr>
              <a:spLocks noChangeArrowheads="1"/>
            </p:cNvSpPr>
            <p:nvPr/>
          </p:nvSpPr>
          <p:spPr bwMode="auto">
            <a:xfrm>
              <a:off x="5019" y="1703"/>
              <a:ext cx="576" cy="57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fontAlgn="auto" latinLnBrk="1" hangingPunct="1">
                <a:spcBef>
                  <a:spcPts val="0"/>
                </a:spcBef>
                <a:spcAft>
                  <a:spcPts val="0"/>
                </a:spcAft>
                <a:defRPr/>
              </a:pPr>
              <a:endParaRPr lang="ko-KR" altLang="en-US" sz="1825">
                <a:solidFill>
                  <a:srgbClr val="000000"/>
                </a:solidFill>
              </a:endParaRPr>
            </a:p>
          </p:txBody>
        </p:sp>
        <p:sp>
          <p:nvSpPr>
            <p:cNvPr id="46140" name="Line 228">
              <a:extLst>
                <a:ext uri="{FF2B5EF4-FFF2-40B4-BE49-F238E27FC236}">
                  <a16:creationId xmlns:a16="http://schemas.microsoft.com/office/drawing/2014/main" id="{76C008BF-72BC-7942-A93C-14ECDF895C9B}"/>
                </a:ext>
              </a:extLst>
            </p:cNvPr>
            <p:cNvSpPr>
              <a:spLocks noChangeShapeType="1"/>
            </p:cNvSpPr>
            <p:nvPr/>
          </p:nvSpPr>
          <p:spPr bwMode="auto">
            <a:xfrm>
              <a:off x="5301" y="1706"/>
              <a:ext cx="0" cy="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46141" name="Line 229">
              <a:extLst>
                <a:ext uri="{FF2B5EF4-FFF2-40B4-BE49-F238E27FC236}">
                  <a16:creationId xmlns:a16="http://schemas.microsoft.com/office/drawing/2014/main" id="{F6E6D6D2-0FAE-3246-854E-45AEC3D97F8A}"/>
                </a:ext>
              </a:extLst>
            </p:cNvPr>
            <p:cNvSpPr>
              <a:spLocks noChangeShapeType="1"/>
            </p:cNvSpPr>
            <p:nvPr/>
          </p:nvSpPr>
          <p:spPr bwMode="auto">
            <a:xfrm flipH="1">
              <a:off x="5013" y="1987"/>
              <a:ext cx="5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41" name="Text Box 230">
              <a:extLst>
                <a:ext uri="{FF2B5EF4-FFF2-40B4-BE49-F238E27FC236}">
                  <a16:creationId xmlns:a16="http://schemas.microsoft.com/office/drawing/2014/main" id="{4E6B181C-A88A-E84A-AB84-E995B517F266}"/>
                </a:ext>
              </a:extLst>
            </p:cNvPr>
            <p:cNvSpPr txBox="1">
              <a:spLocks noChangeArrowheads="1"/>
            </p:cNvSpPr>
            <p:nvPr/>
          </p:nvSpPr>
          <p:spPr bwMode="auto">
            <a:xfrm>
              <a:off x="4834" y="1892"/>
              <a:ext cx="23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fontAlgn="auto" latinLnBrk="1" hangingPunct="1">
                <a:spcBef>
                  <a:spcPts val="0"/>
                </a:spcBef>
                <a:spcAft>
                  <a:spcPts val="0"/>
                </a:spcAft>
                <a:defRPr/>
              </a:pPr>
              <a:r>
                <a:rPr lang="en-US" altLang="ko-KR" sz="1217">
                  <a:solidFill>
                    <a:srgbClr val="000000"/>
                  </a:solidFill>
                  <a:latin typeface="Comic Sans MS" panose="030F0702030302020204" pitchFamily="66" charset="0"/>
                </a:rPr>
                <a:t>C</a:t>
              </a:r>
            </a:p>
          </p:txBody>
        </p:sp>
      </p:grpSp>
      <p:sp>
        <p:nvSpPr>
          <p:cNvPr id="42" name="모서리가 둥근 직사각형 41">
            <a:extLst>
              <a:ext uri="{FF2B5EF4-FFF2-40B4-BE49-F238E27FC236}">
                <a16:creationId xmlns:a16="http://schemas.microsoft.com/office/drawing/2014/main" id="{0ED007C0-A6E6-7243-989D-A710F36177B7}"/>
              </a:ext>
            </a:extLst>
          </p:cNvPr>
          <p:cNvSpPr/>
          <p:nvPr/>
        </p:nvSpPr>
        <p:spPr bwMode="auto">
          <a:xfrm>
            <a:off x="5975350" y="4057650"/>
            <a:ext cx="268288" cy="368300"/>
          </a:xfrm>
          <a:prstGeom prst="roundRect">
            <a:avLst/>
          </a:prstGeom>
          <a:noFill/>
          <a:ln w="28575" cap="flat" cmpd="sng" algn="ctr">
            <a:solidFill>
              <a:srgbClr val="FF6600"/>
            </a:solidFill>
            <a:prstDash val="dash"/>
            <a:round/>
            <a:headEnd type="none" w="med" len="med"/>
            <a:tailEnd type="none" w="med" len="med"/>
          </a:ln>
          <a:effectLst/>
        </p:spPr>
        <p:txBody>
          <a:bodyPr lIns="69533" tIns="34766" rIns="69533" bIns="34766"/>
          <a:lstStyle/>
          <a:p>
            <a:pPr>
              <a:defRPr/>
            </a:pPr>
            <a:endParaRPr lang="ko-KR" altLang="en-US" sz="1825">
              <a:solidFill>
                <a:srgbClr val="000000"/>
              </a:solidFill>
              <a:latin typeface="Times New Roman" panose="02020603050405020304" pitchFamily="18" charset="0"/>
            </a:endParaRPr>
          </a:p>
        </p:txBody>
      </p:sp>
      <p:sp>
        <p:nvSpPr>
          <p:cNvPr id="43" name="모서리가 둥근 직사각형 42">
            <a:extLst>
              <a:ext uri="{FF2B5EF4-FFF2-40B4-BE49-F238E27FC236}">
                <a16:creationId xmlns:a16="http://schemas.microsoft.com/office/drawing/2014/main" id="{59BFF27A-B6A4-7240-A653-13D85CAF2D77}"/>
              </a:ext>
            </a:extLst>
          </p:cNvPr>
          <p:cNvSpPr/>
          <p:nvPr/>
        </p:nvSpPr>
        <p:spPr bwMode="auto">
          <a:xfrm>
            <a:off x="5972175" y="4162425"/>
            <a:ext cx="274638" cy="595313"/>
          </a:xfrm>
          <a:prstGeom prst="roundRect">
            <a:avLst/>
          </a:prstGeom>
          <a:noFill/>
          <a:ln w="28575" cap="flat" cmpd="sng" algn="ctr">
            <a:solidFill>
              <a:srgbClr val="0000FF"/>
            </a:solidFill>
            <a:prstDash val="dash"/>
            <a:round/>
            <a:headEnd type="none" w="med" len="med"/>
            <a:tailEnd type="none" w="med" len="med"/>
          </a:ln>
          <a:effectLst/>
        </p:spPr>
        <p:txBody>
          <a:bodyPr lIns="69533" tIns="34766" rIns="69533" bIns="34766"/>
          <a:lstStyle/>
          <a:p>
            <a:pPr>
              <a:defRPr/>
            </a:pPr>
            <a:endParaRPr lang="ko-KR" altLang="en-US" sz="1825">
              <a:solidFill>
                <a:srgbClr val="000000"/>
              </a:solidFill>
              <a:latin typeface="Times New Roman" panose="02020603050405020304" pitchFamily="18" charset="0"/>
            </a:endParaRPr>
          </a:p>
        </p:txBody>
      </p:sp>
      <p:sp>
        <p:nvSpPr>
          <p:cNvPr id="45" name="모서리가 둥근 직사각형 44">
            <a:extLst>
              <a:ext uri="{FF2B5EF4-FFF2-40B4-BE49-F238E27FC236}">
                <a16:creationId xmlns:a16="http://schemas.microsoft.com/office/drawing/2014/main" id="{4ED9C1B4-B9B2-7E42-A67B-EA59220ED721}"/>
              </a:ext>
            </a:extLst>
          </p:cNvPr>
          <p:cNvSpPr/>
          <p:nvPr/>
        </p:nvSpPr>
        <p:spPr bwMode="auto">
          <a:xfrm>
            <a:off x="5975350" y="5237163"/>
            <a:ext cx="280988" cy="323850"/>
          </a:xfrm>
          <a:prstGeom prst="roundRect">
            <a:avLst/>
          </a:prstGeom>
          <a:noFill/>
          <a:ln w="28575" cap="flat" cmpd="sng" algn="ctr">
            <a:solidFill>
              <a:srgbClr val="FF6600"/>
            </a:solidFill>
            <a:prstDash val="dash"/>
            <a:round/>
            <a:headEnd type="none" w="med" len="med"/>
            <a:tailEnd type="none" w="med" len="med"/>
          </a:ln>
          <a:effectLst/>
        </p:spPr>
        <p:txBody>
          <a:bodyPr lIns="69533" tIns="34766" rIns="69533" bIns="34766"/>
          <a:lstStyle/>
          <a:p>
            <a:pPr>
              <a:defRPr/>
            </a:pPr>
            <a:endParaRPr lang="ko-KR" altLang="en-US" sz="1825">
              <a:solidFill>
                <a:srgbClr val="000000"/>
              </a:solidFill>
              <a:latin typeface="Times New Roman" panose="02020603050405020304" pitchFamily="18" charset="0"/>
            </a:endParaRPr>
          </a:p>
        </p:txBody>
      </p:sp>
      <p:cxnSp>
        <p:nvCxnSpPr>
          <p:cNvPr id="46092" name="직선 화살표 연결선 45">
            <a:extLst>
              <a:ext uri="{FF2B5EF4-FFF2-40B4-BE49-F238E27FC236}">
                <a16:creationId xmlns:a16="http://schemas.microsoft.com/office/drawing/2014/main" id="{7365A7DE-522D-0441-9216-201EBCDA8DFC}"/>
              </a:ext>
            </a:extLst>
          </p:cNvPr>
          <p:cNvCxnSpPr>
            <a:cxnSpLocks noChangeShapeType="1"/>
          </p:cNvCxnSpPr>
          <p:nvPr/>
        </p:nvCxnSpPr>
        <p:spPr bwMode="auto">
          <a:xfrm flipH="1" flipV="1">
            <a:off x="4662488" y="2206625"/>
            <a:ext cx="1309687" cy="2357438"/>
          </a:xfrm>
          <a:prstGeom prst="straightConnector1">
            <a:avLst/>
          </a:prstGeom>
          <a:noFill/>
          <a:ln w="38100">
            <a:solidFill>
              <a:srgbClr val="0000FF"/>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cxnSp>
        <p:nvCxnSpPr>
          <p:cNvPr id="47" name="직선 화살표 연결선 46">
            <a:extLst>
              <a:ext uri="{FF2B5EF4-FFF2-40B4-BE49-F238E27FC236}">
                <a16:creationId xmlns:a16="http://schemas.microsoft.com/office/drawing/2014/main" id="{5A9BF68A-3CD8-7D44-802E-7BA70BB7DB6E}"/>
              </a:ext>
            </a:extLst>
          </p:cNvPr>
          <p:cNvCxnSpPr>
            <a:cxnSpLocks noChangeShapeType="1"/>
          </p:cNvCxnSpPr>
          <p:nvPr/>
        </p:nvCxnSpPr>
        <p:spPr bwMode="auto">
          <a:xfrm flipH="1" flipV="1">
            <a:off x="4624388" y="2508250"/>
            <a:ext cx="1349375" cy="1549400"/>
          </a:xfrm>
          <a:prstGeom prst="straightConnector1">
            <a:avLst/>
          </a:prstGeom>
          <a:noFill/>
          <a:ln w="38100">
            <a:solidFill>
              <a:srgbClr val="FF66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cxnSp>
      <p:grpSp>
        <p:nvGrpSpPr>
          <p:cNvPr id="62477" name="Group 159">
            <a:extLst>
              <a:ext uri="{FF2B5EF4-FFF2-40B4-BE49-F238E27FC236}">
                <a16:creationId xmlns:a16="http://schemas.microsoft.com/office/drawing/2014/main" id="{0A83BC21-4A35-034C-BC72-4B09C0C4C083}"/>
              </a:ext>
            </a:extLst>
          </p:cNvPr>
          <p:cNvGrpSpPr>
            <a:grpSpLocks/>
          </p:cNvGrpSpPr>
          <p:nvPr/>
        </p:nvGrpSpPr>
        <p:grpSpPr bwMode="auto">
          <a:xfrm>
            <a:off x="5762625" y="2060575"/>
            <a:ext cx="2046288" cy="1798638"/>
            <a:chOff x="2700" y="2206"/>
            <a:chExt cx="1695" cy="1490"/>
          </a:xfrm>
        </p:grpSpPr>
        <p:sp>
          <p:nvSpPr>
            <p:cNvPr id="49" name="Rectangle 129">
              <a:extLst>
                <a:ext uri="{FF2B5EF4-FFF2-40B4-BE49-F238E27FC236}">
                  <a16:creationId xmlns:a16="http://schemas.microsoft.com/office/drawing/2014/main" id="{420C00D2-C53E-2A49-9048-310D91F92F1A}"/>
                </a:ext>
              </a:extLst>
            </p:cNvPr>
            <p:cNvSpPr>
              <a:spLocks noChangeArrowheads="1"/>
            </p:cNvSpPr>
            <p:nvPr/>
          </p:nvSpPr>
          <p:spPr bwMode="auto">
            <a:xfrm>
              <a:off x="2853" y="2468"/>
              <a:ext cx="519" cy="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369"/>
                </a:lnSpc>
                <a:spcBef>
                  <a:spcPts val="0"/>
                </a:spcBef>
                <a:spcAft>
                  <a:spcPts val="0"/>
                </a:spcAft>
                <a:defRPr/>
              </a:pPr>
              <a:r>
                <a:rPr lang="en-US" altLang="ko-KR" sz="1065" dirty="0">
                  <a:solidFill>
                    <a:srgbClr val="FF0000"/>
                  </a:solidFill>
                  <a:latin typeface="Comic Sans MS" panose="030F0702030302020204" pitchFamily="66" charset="0"/>
                </a:rPr>
                <a:t>0</a:t>
              </a:r>
              <a:r>
                <a:rPr lang="en-US" altLang="ko-KR" sz="1065" dirty="0">
                  <a:solidFill>
                    <a:srgbClr val="000000"/>
                  </a:solidFill>
                  <a:latin typeface="Comic Sans MS" panose="030F0702030302020204" pitchFamily="66" charset="0"/>
                </a:rPr>
                <a:t>	4</a:t>
              </a:r>
            </a:p>
            <a:p>
              <a:pPr eaLnBrk="1" fontAlgn="auto" latinLnBrk="1" hangingPunct="1">
                <a:lnSpc>
                  <a:spcPts val="1369"/>
                </a:lnSpc>
                <a:spcBef>
                  <a:spcPts val="1369"/>
                </a:spcBef>
                <a:spcAft>
                  <a:spcPts val="0"/>
                </a:spcAft>
                <a:defRPr/>
              </a:pPr>
              <a:r>
                <a:rPr lang="en-US" altLang="ko-KR" sz="1065" dirty="0">
                  <a:solidFill>
                    <a:srgbClr val="FF0000"/>
                  </a:solidFill>
                  <a:latin typeface="Comic Sans MS" panose="030F0702030302020204" pitchFamily="66" charset="0"/>
                </a:rPr>
                <a:t>1</a:t>
              </a:r>
              <a:r>
                <a:rPr lang="en-US" altLang="ko-KR" sz="1065" dirty="0">
                  <a:solidFill>
                    <a:srgbClr val="000000"/>
                  </a:solidFill>
                  <a:latin typeface="Comic Sans MS" panose="030F0702030302020204" pitchFamily="66" charset="0"/>
                </a:rPr>
                <a:t>	</a:t>
              </a:r>
              <a:r>
                <a:rPr lang="en-US" altLang="ko-KR" sz="1065" dirty="0">
                  <a:solidFill>
                    <a:srgbClr val="FF0000"/>
                  </a:solidFill>
                  <a:latin typeface="Comic Sans MS" panose="030F0702030302020204" pitchFamily="66" charset="0"/>
                </a:rPr>
                <a:t>5</a:t>
              </a:r>
            </a:p>
          </p:txBody>
        </p:sp>
        <p:sp>
          <p:nvSpPr>
            <p:cNvPr id="50" name="Rectangle 130">
              <a:extLst>
                <a:ext uri="{FF2B5EF4-FFF2-40B4-BE49-F238E27FC236}">
                  <a16:creationId xmlns:a16="http://schemas.microsoft.com/office/drawing/2014/main" id="{47553F17-F7D2-ED4F-BE9E-539C1B016488}"/>
                </a:ext>
              </a:extLst>
            </p:cNvPr>
            <p:cNvSpPr>
              <a:spLocks noChangeArrowheads="1"/>
            </p:cNvSpPr>
            <p:nvPr/>
          </p:nvSpPr>
          <p:spPr bwMode="auto">
            <a:xfrm>
              <a:off x="3425" y="2466"/>
              <a:ext cx="522" cy="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369"/>
                </a:lnSpc>
                <a:spcBef>
                  <a:spcPts val="0"/>
                </a:spcBef>
                <a:spcAft>
                  <a:spcPts val="0"/>
                </a:spcAft>
                <a:defRPr/>
              </a:pPr>
              <a:r>
                <a:rPr lang="en-US" altLang="ko-KR" sz="1065" dirty="0">
                  <a:solidFill>
                    <a:srgbClr val="000000"/>
                  </a:solidFill>
                  <a:latin typeface="Comic Sans MS" panose="030F0702030302020204" pitchFamily="66" charset="0"/>
                </a:rPr>
                <a:t>12	</a:t>
              </a:r>
              <a:r>
                <a:rPr lang="en-US" altLang="ko-KR" sz="1065" dirty="0">
                  <a:solidFill>
                    <a:srgbClr val="FF0000"/>
                  </a:solidFill>
                  <a:latin typeface="Comic Sans MS" panose="030F0702030302020204" pitchFamily="66" charset="0"/>
                </a:rPr>
                <a:t>8</a:t>
              </a:r>
            </a:p>
            <a:p>
              <a:pPr eaLnBrk="1" fontAlgn="auto" latinLnBrk="1" hangingPunct="1">
                <a:lnSpc>
                  <a:spcPts val="1369"/>
                </a:lnSpc>
                <a:spcBef>
                  <a:spcPts val="1369"/>
                </a:spcBef>
                <a:spcAft>
                  <a:spcPts val="0"/>
                </a:spcAft>
                <a:defRPr/>
              </a:pPr>
              <a:r>
                <a:rPr lang="en-US" altLang="ko-KR" sz="1065" dirty="0">
                  <a:solidFill>
                    <a:srgbClr val="000000"/>
                  </a:solidFill>
                  <a:latin typeface="Comic Sans MS" panose="030F0702030302020204" pitchFamily="66" charset="0"/>
                </a:rPr>
                <a:t>13	</a:t>
              </a:r>
              <a:r>
                <a:rPr lang="en-US" altLang="ko-KR" sz="1065" dirty="0">
                  <a:solidFill>
                    <a:srgbClr val="FF0000"/>
                  </a:solidFill>
                  <a:latin typeface="Comic Sans MS" panose="030F0702030302020204" pitchFamily="66" charset="0"/>
                </a:rPr>
                <a:t>9</a:t>
              </a:r>
            </a:p>
          </p:txBody>
        </p:sp>
        <p:sp>
          <p:nvSpPr>
            <p:cNvPr id="51" name="Rectangle 131">
              <a:extLst>
                <a:ext uri="{FF2B5EF4-FFF2-40B4-BE49-F238E27FC236}">
                  <a16:creationId xmlns:a16="http://schemas.microsoft.com/office/drawing/2014/main" id="{FD0EF71A-D7FC-C542-A285-0766598C7BDD}"/>
                </a:ext>
              </a:extLst>
            </p:cNvPr>
            <p:cNvSpPr>
              <a:spLocks noChangeArrowheads="1"/>
            </p:cNvSpPr>
            <p:nvPr/>
          </p:nvSpPr>
          <p:spPr bwMode="auto">
            <a:xfrm>
              <a:off x="3407" y="2349"/>
              <a:ext cx="576" cy="57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fontAlgn="auto" latinLnBrk="1" hangingPunct="1">
                <a:spcBef>
                  <a:spcPts val="0"/>
                </a:spcBef>
                <a:spcAft>
                  <a:spcPts val="0"/>
                </a:spcAft>
                <a:defRPr/>
              </a:pPr>
              <a:endParaRPr lang="ko-KR" altLang="en-US" sz="1825">
                <a:solidFill>
                  <a:srgbClr val="000000"/>
                </a:solidFill>
              </a:endParaRPr>
            </a:p>
          </p:txBody>
        </p:sp>
        <p:sp>
          <p:nvSpPr>
            <p:cNvPr id="46098" name="Line 132">
              <a:extLst>
                <a:ext uri="{FF2B5EF4-FFF2-40B4-BE49-F238E27FC236}">
                  <a16:creationId xmlns:a16="http://schemas.microsoft.com/office/drawing/2014/main" id="{217CF6A1-6377-0B4C-ABDC-6E8C6752C8DE}"/>
                </a:ext>
              </a:extLst>
            </p:cNvPr>
            <p:cNvSpPr>
              <a:spLocks noChangeShapeType="1"/>
            </p:cNvSpPr>
            <p:nvPr/>
          </p:nvSpPr>
          <p:spPr bwMode="auto">
            <a:xfrm>
              <a:off x="3690" y="2352"/>
              <a:ext cx="0" cy="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46099" name="Line 133">
              <a:extLst>
                <a:ext uri="{FF2B5EF4-FFF2-40B4-BE49-F238E27FC236}">
                  <a16:creationId xmlns:a16="http://schemas.microsoft.com/office/drawing/2014/main" id="{EDC839EA-ABA2-614A-B2EA-D0715AE5F359}"/>
                </a:ext>
              </a:extLst>
            </p:cNvPr>
            <p:cNvSpPr>
              <a:spLocks noChangeShapeType="1"/>
            </p:cNvSpPr>
            <p:nvPr/>
          </p:nvSpPr>
          <p:spPr bwMode="auto">
            <a:xfrm flipH="1">
              <a:off x="3402" y="2633"/>
              <a:ext cx="5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46100" name="Line 134">
              <a:extLst>
                <a:ext uri="{FF2B5EF4-FFF2-40B4-BE49-F238E27FC236}">
                  <a16:creationId xmlns:a16="http://schemas.microsoft.com/office/drawing/2014/main" id="{331CCD78-9C04-964E-808B-0BB7F5E3D36E}"/>
                </a:ext>
              </a:extLst>
            </p:cNvPr>
            <p:cNvSpPr>
              <a:spLocks noChangeShapeType="1"/>
            </p:cNvSpPr>
            <p:nvPr/>
          </p:nvSpPr>
          <p:spPr bwMode="auto">
            <a:xfrm>
              <a:off x="3407" y="2349"/>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46101" name="Line 136">
              <a:extLst>
                <a:ext uri="{FF2B5EF4-FFF2-40B4-BE49-F238E27FC236}">
                  <a16:creationId xmlns:a16="http://schemas.microsoft.com/office/drawing/2014/main" id="{59A3DD72-0A72-B346-8118-B3A63BC43349}"/>
                </a:ext>
              </a:extLst>
            </p:cNvPr>
            <p:cNvSpPr>
              <a:spLocks noChangeShapeType="1"/>
            </p:cNvSpPr>
            <p:nvPr/>
          </p:nvSpPr>
          <p:spPr bwMode="auto">
            <a:xfrm flipH="1">
              <a:off x="3986" y="2626"/>
              <a:ext cx="0" cy="57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56" name="Rectangle 137">
              <a:extLst>
                <a:ext uri="{FF2B5EF4-FFF2-40B4-BE49-F238E27FC236}">
                  <a16:creationId xmlns:a16="http://schemas.microsoft.com/office/drawing/2014/main" id="{FED7ED27-25A0-0640-8055-EC3629E9AD2E}"/>
                </a:ext>
              </a:extLst>
            </p:cNvPr>
            <p:cNvSpPr>
              <a:spLocks noChangeArrowheads="1"/>
            </p:cNvSpPr>
            <p:nvPr/>
          </p:nvSpPr>
          <p:spPr bwMode="auto">
            <a:xfrm>
              <a:off x="4027" y="2807"/>
              <a:ext cx="368"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217"/>
                </a:lnSpc>
                <a:spcBef>
                  <a:spcPts val="0"/>
                </a:spcBef>
                <a:spcAft>
                  <a:spcPts val="0"/>
                </a:spcAft>
                <a:defRPr/>
              </a:pPr>
              <a:r>
                <a:rPr lang="en-US" altLang="ko-KR" sz="1217">
                  <a:solidFill>
                    <a:srgbClr val="000000"/>
                  </a:solidFill>
                  <a:latin typeface="Comic Sans MS" panose="030F0702030302020204" pitchFamily="66" charset="0"/>
                </a:rPr>
                <a:t>D</a:t>
              </a:r>
            </a:p>
          </p:txBody>
        </p:sp>
        <p:sp>
          <p:nvSpPr>
            <p:cNvPr id="57" name="Rectangle 139">
              <a:extLst>
                <a:ext uri="{FF2B5EF4-FFF2-40B4-BE49-F238E27FC236}">
                  <a16:creationId xmlns:a16="http://schemas.microsoft.com/office/drawing/2014/main" id="{A46FE350-3D5E-0B44-99C9-36E00296C44B}"/>
                </a:ext>
              </a:extLst>
            </p:cNvPr>
            <p:cNvSpPr>
              <a:spLocks noChangeArrowheads="1"/>
            </p:cNvSpPr>
            <p:nvPr/>
          </p:nvSpPr>
          <p:spPr bwMode="auto">
            <a:xfrm>
              <a:off x="3664" y="2206"/>
              <a:ext cx="368"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217"/>
                </a:lnSpc>
                <a:spcBef>
                  <a:spcPts val="0"/>
                </a:spcBef>
                <a:spcAft>
                  <a:spcPts val="0"/>
                </a:spcAft>
                <a:defRPr/>
              </a:pPr>
              <a:r>
                <a:rPr lang="en-US" altLang="ko-KR" sz="1217">
                  <a:solidFill>
                    <a:srgbClr val="000000"/>
                  </a:solidFill>
                  <a:latin typeface="Comic Sans MS" panose="030F0702030302020204" pitchFamily="66" charset="0"/>
                </a:rPr>
                <a:t>A</a:t>
              </a:r>
            </a:p>
          </p:txBody>
        </p:sp>
        <p:sp>
          <p:nvSpPr>
            <p:cNvPr id="58" name="Rectangle 140">
              <a:extLst>
                <a:ext uri="{FF2B5EF4-FFF2-40B4-BE49-F238E27FC236}">
                  <a16:creationId xmlns:a16="http://schemas.microsoft.com/office/drawing/2014/main" id="{46B86EFC-5AFA-F84F-929C-901BB1735A01}"/>
                </a:ext>
              </a:extLst>
            </p:cNvPr>
            <p:cNvSpPr>
              <a:spLocks noChangeArrowheads="1"/>
            </p:cNvSpPr>
            <p:nvPr/>
          </p:nvSpPr>
          <p:spPr bwMode="auto">
            <a:xfrm>
              <a:off x="2831" y="2349"/>
              <a:ext cx="576" cy="57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fontAlgn="auto" latinLnBrk="1" hangingPunct="1">
                <a:spcBef>
                  <a:spcPts val="0"/>
                </a:spcBef>
                <a:spcAft>
                  <a:spcPts val="0"/>
                </a:spcAft>
                <a:defRPr/>
              </a:pPr>
              <a:endParaRPr lang="ko-KR" altLang="en-US" sz="1825">
                <a:solidFill>
                  <a:srgbClr val="000000"/>
                </a:solidFill>
              </a:endParaRPr>
            </a:p>
          </p:txBody>
        </p:sp>
        <p:sp>
          <p:nvSpPr>
            <p:cNvPr id="46105" name="Line 141">
              <a:extLst>
                <a:ext uri="{FF2B5EF4-FFF2-40B4-BE49-F238E27FC236}">
                  <a16:creationId xmlns:a16="http://schemas.microsoft.com/office/drawing/2014/main" id="{29B99B36-CB00-B649-BFF3-F42082DD04AE}"/>
                </a:ext>
              </a:extLst>
            </p:cNvPr>
            <p:cNvSpPr>
              <a:spLocks noChangeShapeType="1"/>
            </p:cNvSpPr>
            <p:nvPr/>
          </p:nvSpPr>
          <p:spPr bwMode="auto">
            <a:xfrm>
              <a:off x="3114" y="2352"/>
              <a:ext cx="0" cy="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46106" name="Line 142">
              <a:extLst>
                <a:ext uri="{FF2B5EF4-FFF2-40B4-BE49-F238E27FC236}">
                  <a16:creationId xmlns:a16="http://schemas.microsoft.com/office/drawing/2014/main" id="{7FF764EB-5B45-A749-82D2-D26CD666DCDA}"/>
                </a:ext>
              </a:extLst>
            </p:cNvPr>
            <p:cNvSpPr>
              <a:spLocks noChangeShapeType="1"/>
            </p:cNvSpPr>
            <p:nvPr/>
          </p:nvSpPr>
          <p:spPr bwMode="auto">
            <a:xfrm flipH="1">
              <a:off x="2826" y="2633"/>
              <a:ext cx="5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61" name="Rectangle 144">
              <a:extLst>
                <a:ext uri="{FF2B5EF4-FFF2-40B4-BE49-F238E27FC236}">
                  <a16:creationId xmlns:a16="http://schemas.microsoft.com/office/drawing/2014/main" id="{802B6934-76CD-2444-9354-187B07908A2A}"/>
                </a:ext>
              </a:extLst>
            </p:cNvPr>
            <p:cNvSpPr>
              <a:spLocks noChangeArrowheads="1"/>
            </p:cNvSpPr>
            <p:nvPr/>
          </p:nvSpPr>
          <p:spPr bwMode="auto">
            <a:xfrm>
              <a:off x="2847" y="3059"/>
              <a:ext cx="518"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369"/>
                </a:lnSpc>
                <a:spcBef>
                  <a:spcPts val="0"/>
                </a:spcBef>
                <a:spcAft>
                  <a:spcPts val="0"/>
                </a:spcAft>
                <a:defRPr/>
              </a:pPr>
              <a:r>
                <a:rPr lang="en-US" altLang="ko-KR" sz="1065" dirty="0">
                  <a:solidFill>
                    <a:srgbClr val="000000"/>
                  </a:solidFill>
                  <a:latin typeface="Comic Sans MS" panose="030F0702030302020204" pitchFamily="66" charset="0"/>
                </a:rPr>
                <a:t>3	</a:t>
              </a:r>
              <a:r>
                <a:rPr lang="en-US" altLang="ko-KR" sz="1065" dirty="0">
                  <a:solidFill>
                    <a:srgbClr val="FF0000"/>
                  </a:solidFill>
                  <a:latin typeface="Comic Sans MS" panose="030F0702030302020204" pitchFamily="66" charset="0"/>
                </a:rPr>
                <a:t>7</a:t>
              </a:r>
            </a:p>
            <a:p>
              <a:pPr eaLnBrk="1" fontAlgn="auto" latinLnBrk="1" hangingPunct="1">
                <a:lnSpc>
                  <a:spcPts val="1369"/>
                </a:lnSpc>
                <a:spcBef>
                  <a:spcPts val="1369"/>
                </a:spcBef>
                <a:spcAft>
                  <a:spcPts val="0"/>
                </a:spcAft>
                <a:defRPr/>
              </a:pPr>
              <a:r>
                <a:rPr lang="en-US" altLang="ko-KR" sz="1065" dirty="0">
                  <a:solidFill>
                    <a:srgbClr val="FF0000"/>
                  </a:solidFill>
                  <a:latin typeface="Comic Sans MS" panose="030F0702030302020204" pitchFamily="66" charset="0"/>
                </a:rPr>
                <a:t>2</a:t>
              </a:r>
              <a:r>
                <a:rPr lang="en-US" altLang="ko-KR" sz="1065" dirty="0">
                  <a:solidFill>
                    <a:srgbClr val="000000"/>
                  </a:solidFill>
                  <a:latin typeface="Comic Sans MS" panose="030F0702030302020204" pitchFamily="66" charset="0"/>
                </a:rPr>
                <a:t>	</a:t>
              </a:r>
              <a:r>
                <a:rPr lang="en-US" altLang="ko-KR" sz="1065" dirty="0">
                  <a:solidFill>
                    <a:srgbClr val="FF0000"/>
                  </a:solidFill>
                  <a:latin typeface="Comic Sans MS" panose="030F0702030302020204" pitchFamily="66" charset="0"/>
                </a:rPr>
                <a:t>6</a:t>
              </a:r>
            </a:p>
          </p:txBody>
        </p:sp>
        <p:sp>
          <p:nvSpPr>
            <p:cNvPr id="62" name="Rectangle 145">
              <a:extLst>
                <a:ext uri="{FF2B5EF4-FFF2-40B4-BE49-F238E27FC236}">
                  <a16:creationId xmlns:a16="http://schemas.microsoft.com/office/drawing/2014/main" id="{6759FC2F-3098-9747-9B89-B978961CEC4E}"/>
                </a:ext>
              </a:extLst>
            </p:cNvPr>
            <p:cNvSpPr>
              <a:spLocks noChangeArrowheads="1"/>
            </p:cNvSpPr>
            <p:nvPr/>
          </p:nvSpPr>
          <p:spPr bwMode="auto">
            <a:xfrm>
              <a:off x="3421" y="3058"/>
              <a:ext cx="519"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369"/>
                </a:lnSpc>
                <a:spcBef>
                  <a:spcPts val="0"/>
                </a:spcBef>
                <a:spcAft>
                  <a:spcPts val="0"/>
                </a:spcAft>
                <a:defRPr/>
              </a:pPr>
              <a:r>
                <a:rPr lang="en-US" altLang="ko-KR" sz="1065" dirty="0">
                  <a:solidFill>
                    <a:srgbClr val="000000"/>
                  </a:solidFill>
                  <a:latin typeface="Comic Sans MS" panose="030F0702030302020204" pitchFamily="66" charset="0"/>
                </a:rPr>
                <a:t>15	11</a:t>
              </a:r>
            </a:p>
            <a:p>
              <a:pPr eaLnBrk="1" fontAlgn="auto" latinLnBrk="1" hangingPunct="1">
                <a:lnSpc>
                  <a:spcPts val="1369"/>
                </a:lnSpc>
                <a:spcBef>
                  <a:spcPts val="1369"/>
                </a:spcBef>
                <a:spcAft>
                  <a:spcPts val="0"/>
                </a:spcAft>
                <a:defRPr/>
              </a:pPr>
              <a:r>
                <a:rPr lang="en-US" altLang="ko-KR" sz="1065" dirty="0">
                  <a:solidFill>
                    <a:srgbClr val="FF0000"/>
                  </a:solidFill>
                  <a:latin typeface="Comic Sans MS" panose="030F0702030302020204" pitchFamily="66" charset="0"/>
                </a:rPr>
                <a:t>14</a:t>
              </a:r>
              <a:r>
                <a:rPr lang="en-US" altLang="ko-KR" sz="1065" dirty="0">
                  <a:solidFill>
                    <a:srgbClr val="000000"/>
                  </a:solidFill>
                  <a:latin typeface="Comic Sans MS" panose="030F0702030302020204" pitchFamily="66" charset="0"/>
                </a:rPr>
                <a:t>	</a:t>
              </a:r>
              <a:r>
                <a:rPr lang="en-US" altLang="ko-KR" sz="1065" dirty="0">
                  <a:solidFill>
                    <a:srgbClr val="FF0000"/>
                  </a:solidFill>
                  <a:latin typeface="Comic Sans MS" panose="030F0702030302020204" pitchFamily="66" charset="0"/>
                </a:rPr>
                <a:t>10</a:t>
              </a:r>
            </a:p>
          </p:txBody>
        </p:sp>
        <p:sp>
          <p:nvSpPr>
            <p:cNvPr id="63" name="Rectangle 146">
              <a:extLst>
                <a:ext uri="{FF2B5EF4-FFF2-40B4-BE49-F238E27FC236}">
                  <a16:creationId xmlns:a16="http://schemas.microsoft.com/office/drawing/2014/main" id="{A1EDCB8A-B12C-9C4D-801B-37B8A090A4A8}"/>
                </a:ext>
              </a:extLst>
            </p:cNvPr>
            <p:cNvSpPr>
              <a:spLocks noChangeArrowheads="1"/>
            </p:cNvSpPr>
            <p:nvPr/>
          </p:nvSpPr>
          <p:spPr bwMode="auto">
            <a:xfrm>
              <a:off x="3407" y="2928"/>
              <a:ext cx="576" cy="57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fontAlgn="auto" latinLnBrk="1" hangingPunct="1">
                <a:spcBef>
                  <a:spcPts val="0"/>
                </a:spcBef>
                <a:spcAft>
                  <a:spcPts val="0"/>
                </a:spcAft>
                <a:defRPr/>
              </a:pPr>
              <a:endParaRPr lang="ko-KR" altLang="en-US" sz="1825">
                <a:solidFill>
                  <a:srgbClr val="000000"/>
                </a:solidFill>
              </a:endParaRPr>
            </a:p>
          </p:txBody>
        </p:sp>
        <p:sp>
          <p:nvSpPr>
            <p:cNvPr id="46110" name="Line 147">
              <a:extLst>
                <a:ext uri="{FF2B5EF4-FFF2-40B4-BE49-F238E27FC236}">
                  <a16:creationId xmlns:a16="http://schemas.microsoft.com/office/drawing/2014/main" id="{0720F0CC-400D-1942-AB84-68BA9ABEE678}"/>
                </a:ext>
              </a:extLst>
            </p:cNvPr>
            <p:cNvSpPr>
              <a:spLocks noChangeShapeType="1"/>
            </p:cNvSpPr>
            <p:nvPr/>
          </p:nvSpPr>
          <p:spPr bwMode="auto">
            <a:xfrm>
              <a:off x="3690" y="2931"/>
              <a:ext cx="0" cy="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46111" name="Line 148">
              <a:extLst>
                <a:ext uri="{FF2B5EF4-FFF2-40B4-BE49-F238E27FC236}">
                  <a16:creationId xmlns:a16="http://schemas.microsoft.com/office/drawing/2014/main" id="{53998753-8E53-044A-BA57-F292D28F7BEA}"/>
                </a:ext>
              </a:extLst>
            </p:cNvPr>
            <p:cNvSpPr>
              <a:spLocks noChangeShapeType="1"/>
            </p:cNvSpPr>
            <p:nvPr/>
          </p:nvSpPr>
          <p:spPr bwMode="auto">
            <a:xfrm flipH="1">
              <a:off x="3402" y="3212"/>
              <a:ext cx="5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46112" name="Line 150">
              <a:extLst>
                <a:ext uri="{FF2B5EF4-FFF2-40B4-BE49-F238E27FC236}">
                  <a16:creationId xmlns:a16="http://schemas.microsoft.com/office/drawing/2014/main" id="{082F31AA-70AB-F843-8C33-2E040067C256}"/>
                </a:ext>
              </a:extLst>
            </p:cNvPr>
            <p:cNvSpPr>
              <a:spLocks noChangeShapeType="1"/>
            </p:cNvSpPr>
            <p:nvPr/>
          </p:nvSpPr>
          <p:spPr bwMode="auto">
            <a:xfrm>
              <a:off x="3114" y="3504"/>
              <a:ext cx="57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46113" name="Line 151">
              <a:extLst>
                <a:ext uri="{FF2B5EF4-FFF2-40B4-BE49-F238E27FC236}">
                  <a16:creationId xmlns:a16="http://schemas.microsoft.com/office/drawing/2014/main" id="{6FAAA46C-DA17-174C-94BF-7132F0199FE4}"/>
                </a:ext>
              </a:extLst>
            </p:cNvPr>
            <p:cNvSpPr>
              <a:spLocks noChangeShapeType="1"/>
            </p:cNvSpPr>
            <p:nvPr/>
          </p:nvSpPr>
          <p:spPr bwMode="auto">
            <a:xfrm flipH="1">
              <a:off x="2831" y="2921"/>
              <a:ext cx="0" cy="58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68" name="Rectangle 152">
              <a:extLst>
                <a:ext uri="{FF2B5EF4-FFF2-40B4-BE49-F238E27FC236}">
                  <a16:creationId xmlns:a16="http://schemas.microsoft.com/office/drawing/2014/main" id="{10D6428F-776F-3240-A889-C7968A56977E}"/>
                </a:ext>
              </a:extLst>
            </p:cNvPr>
            <p:cNvSpPr>
              <a:spLocks noChangeArrowheads="1"/>
            </p:cNvSpPr>
            <p:nvPr/>
          </p:nvSpPr>
          <p:spPr bwMode="auto">
            <a:xfrm>
              <a:off x="2700" y="3259"/>
              <a:ext cx="368" cy="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217"/>
                </a:lnSpc>
                <a:spcBef>
                  <a:spcPts val="0"/>
                </a:spcBef>
                <a:spcAft>
                  <a:spcPts val="0"/>
                </a:spcAft>
                <a:defRPr/>
              </a:pPr>
              <a:r>
                <a:rPr lang="en-US" altLang="ko-KR" sz="1217">
                  <a:solidFill>
                    <a:srgbClr val="000000"/>
                  </a:solidFill>
                  <a:latin typeface="Comic Sans MS" panose="030F0702030302020204" pitchFamily="66" charset="0"/>
                </a:rPr>
                <a:t>C</a:t>
              </a:r>
            </a:p>
          </p:txBody>
        </p:sp>
        <p:sp>
          <p:nvSpPr>
            <p:cNvPr id="69" name="Rectangle 153">
              <a:extLst>
                <a:ext uri="{FF2B5EF4-FFF2-40B4-BE49-F238E27FC236}">
                  <a16:creationId xmlns:a16="http://schemas.microsoft.com/office/drawing/2014/main" id="{62735ADB-17D2-5B4E-AB8D-D8CA976E00E5}"/>
                </a:ext>
              </a:extLst>
            </p:cNvPr>
            <p:cNvSpPr>
              <a:spLocks noChangeArrowheads="1"/>
            </p:cNvSpPr>
            <p:nvPr/>
          </p:nvSpPr>
          <p:spPr bwMode="auto">
            <a:xfrm>
              <a:off x="3371" y="3488"/>
              <a:ext cx="367" cy="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4486" tIns="20522" rIns="14486" bIns="20522"/>
            <a:lstStyle>
              <a:lvl1pPr>
                <a:tabLst>
                  <a:tab pos="457200" algn="l"/>
                  <a:tab pos="914400" algn="l"/>
                  <a:tab pos="1371600" algn="l"/>
                </a:tabLst>
                <a:defRPr sz="2400">
                  <a:solidFill>
                    <a:schemeClr val="tx1"/>
                  </a:solidFill>
                  <a:latin typeface="Times New Roman" panose="02020603050405020304" pitchFamily="18" charset="0"/>
                </a:defRPr>
              </a:lvl1pPr>
              <a:lvl2pPr marL="742950" indent="-285750">
                <a:tabLst>
                  <a:tab pos="457200" algn="l"/>
                  <a:tab pos="914400" algn="l"/>
                  <a:tab pos="1371600" algn="l"/>
                </a:tabLst>
                <a:defRPr sz="2400">
                  <a:solidFill>
                    <a:schemeClr val="tx1"/>
                  </a:solidFill>
                  <a:latin typeface="Times New Roman" panose="02020603050405020304" pitchFamily="18" charset="0"/>
                </a:defRPr>
              </a:lvl2pPr>
              <a:lvl3pPr marL="1143000" indent="-228600">
                <a:tabLst>
                  <a:tab pos="457200" algn="l"/>
                  <a:tab pos="914400" algn="l"/>
                  <a:tab pos="1371600" algn="l"/>
                </a:tabLst>
                <a:defRPr sz="2400">
                  <a:solidFill>
                    <a:schemeClr val="tx1"/>
                  </a:solidFill>
                  <a:latin typeface="Times New Roman" panose="02020603050405020304" pitchFamily="18" charset="0"/>
                </a:defRPr>
              </a:lvl3pPr>
              <a:lvl4pPr marL="1600200" indent="-228600">
                <a:tabLst>
                  <a:tab pos="457200" algn="l"/>
                  <a:tab pos="914400" algn="l"/>
                  <a:tab pos="1371600" algn="l"/>
                </a:tabLst>
                <a:defRPr sz="2400">
                  <a:solidFill>
                    <a:schemeClr val="tx1"/>
                  </a:solidFill>
                  <a:latin typeface="Times New Roman" panose="02020603050405020304" pitchFamily="18" charset="0"/>
                </a:defRPr>
              </a:lvl4pPr>
              <a:lvl5pPr marL="2057400" indent="-228600">
                <a:tabLst>
                  <a:tab pos="457200" algn="l"/>
                  <a:tab pos="914400" algn="l"/>
                  <a:tab pos="1371600" algn="l"/>
                </a:tabLst>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tabLst>
                  <a:tab pos="457200" algn="l"/>
                  <a:tab pos="914400" algn="l"/>
                  <a:tab pos="1371600" algn="l"/>
                </a:tabLst>
                <a:defRPr sz="2400">
                  <a:solidFill>
                    <a:schemeClr val="tx1"/>
                  </a:solidFill>
                  <a:latin typeface="Times New Roman" panose="02020603050405020304" pitchFamily="18" charset="0"/>
                </a:defRPr>
              </a:lvl9pPr>
            </a:lstStyle>
            <a:p>
              <a:pPr eaLnBrk="1" fontAlgn="auto" latinLnBrk="1" hangingPunct="1">
                <a:lnSpc>
                  <a:spcPts val="1217"/>
                </a:lnSpc>
                <a:spcBef>
                  <a:spcPts val="0"/>
                </a:spcBef>
                <a:spcAft>
                  <a:spcPts val="0"/>
                </a:spcAft>
                <a:defRPr/>
              </a:pPr>
              <a:r>
                <a:rPr lang="en-US" altLang="ko-KR" sz="1217">
                  <a:solidFill>
                    <a:srgbClr val="000000"/>
                  </a:solidFill>
                  <a:latin typeface="Comic Sans MS" panose="030F0702030302020204" pitchFamily="66" charset="0"/>
                </a:rPr>
                <a:t>B</a:t>
              </a:r>
            </a:p>
          </p:txBody>
        </p:sp>
        <p:sp>
          <p:nvSpPr>
            <p:cNvPr id="70" name="Rectangle 155">
              <a:extLst>
                <a:ext uri="{FF2B5EF4-FFF2-40B4-BE49-F238E27FC236}">
                  <a16:creationId xmlns:a16="http://schemas.microsoft.com/office/drawing/2014/main" id="{FD868E2B-881D-3A46-8952-C56F85D9E7E1}"/>
                </a:ext>
              </a:extLst>
            </p:cNvPr>
            <p:cNvSpPr>
              <a:spLocks noChangeArrowheads="1"/>
            </p:cNvSpPr>
            <p:nvPr/>
          </p:nvSpPr>
          <p:spPr bwMode="auto">
            <a:xfrm>
              <a:off x="2831" y="2928"/>
              <a:ext cx="576" cy="57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fontAlgn="auto" latinLnBrk="1" hangingPunct="1">
                <a:spcBef>
                  <a:spcPts val="0"/>
                </a:spcBef>
                <a:spcAft>
                  <a:spcPts val="0"/>
                </a:spcAft>
                <a:defRPr/>
              </a:pPr>
              <a:endParaRPr lang="ko-KR" altLang="en-US" sz="1825">
                <a:solidFill>
                  <a:srgbClr val="000000"/>
                </a:solidFill>
              </a:endParaRPr>
            </a:p>
          </p:txBody>
        </p:sp>
        <p:sp>
          <p:nvSpPr>
            <p:cNvPr id="46117" name="Line 156">
              <a:extLst>
                <a:ext uri="{FF2B5EF4-FFF2-40B4-BE49-F238E27FC236}">
                  <a16:creationId xmlns:a16="http://schemas.microsoft.com/office/drawing/2014/main" id="{4DBB62DF-7655-A64F-A4C6-5388B64511E6}"/>
                </a:ext>
              </a:extLst>
            </p:cNvPr>
            <p:cNvSpPr>
              <a:spLocks noChangeShapeType="1"/>
            </p:cNvSpPr>
            <p:nvPr/>
          </p:nvSpPr>
          <p:spPr bwMode="auto">
            <a:xfrm>
              <a:off x="3114" y="2931"/>
              <a:ext cx="0" cy="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sp>
          <p:nvSpPr>
            <p:cNvPr id="46118" name="Line 157">
              <a:extLst>
                <a:ext uri="{FF2B5EF4-FFF2-40B4-BE49-F238E27FC236}">
                  <a16:creationId xmlns:a16="http://schemas.microsoft.com/office/drawing/2014/main" id="{5DB52AA9-C0BA-0C47-A9C6-B712290CF4C9}"/>
                </a:ext>
              </a:extLst>
            </p:cNvPr>
            <p:cNvSpPr>
              <a:spLocks noChangeShapeType="1"/>
            </p:cNvSpPr>
            <p:nvPr/>
          </p:nvSpPr>
          <p:spPr bwMode="auto">
            <a:xfrm flipH="1">
              <a:off x="2826" y="3212"/>
              <a:ext cx="5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a:defRPr/>
              </a:pPr>
              <a:endParaRPr lang="ko-KR" altLang="en-US">
                <a:solidFill>
                  <a:srgbClr val="000000"/>
                </a:solidFill>
                <a:latin typeface="Arial"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0"/>
                                  </p:stCondLst>
                                  <p:childTnLst>
                                    <p:set>
                                      <p:cBhvr>
                                        <p:cTn id="9" dur="1" fill="hold">
                                          <p:stCondLst>
                                            <p:cond delay="0"/>
                                          </p:stCondLst>
                                        </p:cTn>
                                        <p:tgtEl>
                                          <p:spTgt spid="47"/>
                                        </p:tgtEl>
                                        <p:attrNameLst>
                                          <p:attrName>style.visibility</p:attrName>
                                        </p:attrNameLst>
                                      </p:cBhvr>
                                      <p:to>
                                        <p:strVal val="visible"/>
                                      </p:to>
                                    </p:set>
                                  </p:childTnLst>
                                </p:cTn>
                              </p:par>
                            </p:childTnLst>
                          </p:cTn>
                        </p:par>
                        <p:par>
                          <p:cTn id="10" fill="hold" nodeType="afterGroup">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par>
                          <p:cTn id="13" fill="hold" nodeType="afterGroup">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바닥글 개체 틀 4">
            <a:extLst>
              <a:ext uri="{FF2B5EF4-FFF2-40B4-BE49-F238E27FC236}">
                <a16:creationId xmlns:a16="http://schemas.microsoft.com/office/drawing/2014/main" id="{C25C6852-3F2D-E54B-89DB-497C78420902}"/>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2A7E2964-3222-B14E-BAFB-96397E0FFA4E}" type="slidenum">
              <a:rPr kumimoji="0" lang="en-US" altLang="ko-KR" sz="1200" smtClean="0">
                <a:solidFill>
                  <a:schemeClr val="bg2"/>
                </a:solidFill>
                <a:latin typeface="Arial" panose="020B0604020202020204" pitchFamily="34" charset="0"/>
                <a:ea typeface="굴림" panose="020B0600000101010101" pitchFamily="34" charset="-127"/>
              </a:rPr>
              <a:pPr>
                <a:spcBef>
                  <a:spcPct val="50000"/>
                </a:spcBef>
                <a:buClrTx/>
                <a:buFontTx/>
                <a:buNone/>
              </a:pPr>
              <a:t>80</a:t>
            </a:fld>
            <a:endParaRPr kumimoji="0" lang="en-US" altLang="ko-KR" sz="1200">
              <a:solidFill>
                <a:schemeClr val="bg2"/>
              </a:solidFill>
              <a:latin typeface="Arial" panose="020B0604020202020204" pitchFamily="34" charset="0"/>
              <a:ea typeface="굴림" panose="020B0600000101010101" pitchFamily="34" charset="-127"/>
            </a:endParaRPr>
          </a:p>
        </p:txBody>
      </p:sp>
      <p:sp>
        <p:nvSpPr>
          <p:cNvPr id="134147" name="Rectangle 4">
            <a:extLst>
              <a:ext uri="{FF2B5EF4-FFF2-40B4-BE49-F238E27FC236}">
                <a16:creationId xmlns:a16="http://schemas.microsoft.com/office/drawing/2014/main" id="{7BB52AF9-D57B-F84F-96DB-3B7E1C5E5B93}"/>
              </a:ext>
            </a:extLst>
          </p:cNvPr>
          <p:cNvSpPr>
            <a:spLocks noGrp="1" noChangeArrowheads="1"/>
          </p:cNvSpPr>
          <p:nvPr>
            <p:ph type="title"/>
          </p:nvPr>
        </p:nvSpPr>
        <p:spPr/>
        <p:txBody>
          <a:bodyPr/>
          <a:lstStyle/>
          <a:p>
            <a:r>
              <a:rPr lang="en-US" altLang="ko-KR">
                <a:ea typeface="굴림" panose="020B0600000101010101" pitchFamily="34" charset="-127"/>
              </a:rPr>
              <a:t>Example: Vending Machine (cont’d)</a:t>
            </a:r>
          </a:p>
        </p:txBody>
      </p:sp>
      <p:sp>
        <p:nvSpPr>
          <p:cNvPr id="134148" name="Rectangle 5">
            <a:extLst>
              <a:ext uri="{FF2B5EF4-FFF2-40B4-BE49-F238E27FC236}">
                <a16:creationId xmlns:a16="http://schemas.microsoft.com/office/drawing/2014/main" id="{7F75BD8F-F472-4A4A-B5C0-0ED8C1DFB583}"/>
              </a:ext>
            </a:extLst>
          </p:cNvPr>
          <p:cNvSpPr>
            <a:spLocks noGrp="1" noChangeArrowheads="1"/>
          </p:cNvSpPr>
          <p:nvPr>
            <p:ph type="body" idx="1"/>
          </p:nvPr>
        </p:nvSpPr>
        <p:spPr/>
        <p:txBody>
          <a:bodyPr/>
          <a:lstStyle/>
          <a:p>
            <a:r>
              <a:rPr lang="en-US" altLang="ko-KR" sz="2000">
                <a:ea typeface="굴림" panose="020B0600000101010101" pitchFamily="34" charset="-127"/>
              </a:rPr>
              <a:t>Minimize number of states - reuse states whenever possible</a:t>
            </a:r>
          </a:p>
        </p:txBody>
      </p:sp>
      <p:grpSp>
        <p:nvGrpSpPr>
          <p:cNvPr id="134149" name="Group 32">
            <a:extLst>
              <a:ext uri="{FF2B5EF4-FFF2-40B4-BE49-F238E27FC236}">
                <a16:creationId xmlns:a16="http://schemas.microsoft.com/office/drawing/2014/main" id="{B171DCF9-E379-664D-8B48-DEAF21B5135D}"/>
              </a:ext>
            </a:extLst>
          </p:cNvPr>
          <p:cNvGrpSpPr>
            <a:grpSpLocks/>
          </p:cNvGrpSpPr>
          <p:nvPr/>
        </p:nvGrpSpPr>
        <p:grpSpPr bwMode="auto">
          <a:xfrm>
            <a:off x="4038600" y="2209800"/>
            <a:ext cx="4368800" cy="4089400"/>
            <a:chOff x="2544" y="1392"/>
            <a:chExt cx="2752" cy="2576"/>
          </a:xfrm>
        </p:grpSpPr>
        <p:sp>
          <p:nvSpPr>
            <p:cNvPr id="133149" name="Rectangle 2">
              <a:extLst>
                <a:ext uri="{FF2B5EF4-FFF2-40B4-BE49-F238E27FC236}">
                  <a16:creationId xmlns:a16="http://schemas.microsoft.com/office/drawing/2014/main" id="{203CBBCF-3A04-7B40-9F21-12098486E05F}"/>
                </a:ext>
              </a:extLst>
            </p:cNvPr>
            <p:cNvSpPr>
              <a:spLocks noChangeArrowheads="1"/>
            </p:cNvSpPr>
            <p:nvPr/>
          </p:nvSpPr>
          <p:spPr bwMode="auto">
            <a:xfrm>
              <a:off x="3072" y="3600"/>
              <a:ext cx="1552"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lnSpc>
                  <a:spcPts val="1800"/>
                </a:lnSpc>
                <a:defRPr/>
              </a:pPr>
              <a:r>
                <a:rPr lang="en-US" altLang="ko-KR" sz="1600">
                  <a:solidFill>
                    <a:srgbClr val="000000"/>
                  </a:solidFill>
                  <a:latin typeface="Tahoma" charset="0"/>
                  <a:ea typeface="굴림" charset="-127"/>
                </a:rPr>
                <a:t>symbolic state table</a:t>
              </a:r>
            </a:p>
          </p:txBody>
        </p:sp>
        <p:sp>
          <p:nvSpPr>
            <p:cNvPr id="133150" name="Rectangle 3">
              <a:extLst>
                <a:ext uri="{FF2B5EF4-FFF2-40B4-BE49-F238E27FC236}">
                  <a16:creationId xmlns:a16="http://schemas.microsoft.com/office/drawing/2014/main" id="{8B4F80B2-AAB3-7049-A18B-9BAE6205756A}"/>
                </a:ext>
              </a:extLst>
            </p:cNvPr>
            <p:cNvSpPr>
              <a:spLocks noChangeArrowheads="1"/>
            </p:cNvSpPr>
            <p:nvPr/>
          </p:nvSpPr>
          <p:spPr bwMode="auto">
            <a:xfrm>
              <a:off x="2688" y="1392"/>
              <a:ext cx="2608" cy="2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1143000" algn="l"/>
                  <a:tab pos="1600200" algn="l"/>
                  <a:tab pos="2286000" algn="l"/>
                  <a:tab pos="3200400" algn="l"/>
                </a:tabLst>
                <a:defRPr>
                  <a:solidFill>
                    <a:schemeClr val="tx1"/>
                  </a:solidFill>
                  <a:latin typeface="Arial" charset="0"/>
                </a:defRPr>
              </a:lvl1pPr>
              <a:lvl2pPr marL="742950" indent="-285750">
                <a:tabLst>
                  <a:tab pos="457200" algn="l"/>
                  <a:tab pos="1143000" algn="l"/>
                  <a:tab pos="1600200" algn="l"/>
                  <a:tab pos="2286000" algn="l"/>
                  <a:tab pos="3200400" algn="l"/>
                </a:tabLst>
                <a:defRPr>
                  <a:solidFill>
                    <a:schemeClr val="tx1"/>
                  </a:solidFill>
                  <a:latin typeface="Arial" charset="0"/>
                </a:defRPr>
              </a:lvl2pPr>
              <a:lvl3pPr marL="1143000" indent="-228600">
                <a:tabLst>
                  <a:tab pos="457200" algn="l"/>
                  <a:tab pos="1143000" algn="l"/>
                  <a:tab pos="1600200" algn="l"/>
                  <a:tab pos="2286000" algn="l"/>
                  <a:tab pos="3200400" algn="l"/>
                </a:tabLst>
                <a:defRPr>
                  <a:solidFill>
                    <a:schemeClr val="tx1"/>
                  </a:solidFill>
                  <a:latin typeface="Arial" charset="0"/>
                </a:defRPr>
              </a:lvl3pPr>
              <a:lvl4pPr marL="1600200" indent="-228600">
                <a:tabLst>
                  <a:tab pos="457200" algn="l"/>
                  <a:tab pos="1143000" algn="l"/>
                  <a:tab pos="1600200" algn="l"/>
                  <a:tab pos="2286000" algn="l"/>
                  <a:tab pos="3200400" algn="l"/>
                </a:tabLst>
                <a:defRPr>
                  <a:solidFill>
                    <a:schemeClr val="tx1"/>
                  </a:solidFill>
                  <a:latin typeface="Arial" charset="0"/>
                </a:defRPr>
              </a:lvl4pPr>
              <a:lvl5pPr marL="2057400" indent="-228600">
                <a:tabLst>
                  <a:tab pos="457200" algn="l"/>
                  <a:tab pos="1143000" algn="l"/>
                  <a:tab pos="1600200" algn="l"/>
                  <a:tab pos="2286000" algn="l"/>
                  <a:tab pos="3200400" algn="l"/>
                </a:tabLst>
                <a:defRPr>
                  <a:solidFill>
                    <a:schemeClr val="tx1"/>
                  </a:solidFill>
                  <a:latin typeface="Arial" charset="0"/>
                </a:defRPr>
              </a:lvl5pPr>
              <a:lvl6pPr marL="2514600" indent="-228600" eaLnBrk="0" fontAlgn="base" hangingPunct="0">
                <a:spcBef>
                  <a:spcPct val="0"/>
                </a:spcBef>
                <a:spcAft>
                  <a:spcPct val="0"/>
                </a:spcAft>
                <a:tabLst>
                  <a:tab pos="457200" algn="l"/>
                  <a:tab pos="1143000" algn="l"/>
                  <a:tab pos="1600200" algn="l"/>
                  <a:tab pos="2286000" algn="l"/>
                  <a:tab pos="3200400" algn="l"/>
                </a:tabLst>
                <a:defRPr>
                  <a:solidFill>
                    <a:schemeClr val="tx1"/>
                  </a:solidFill>
                  <a:latin typeface="Arial" charset="0"/>
                </a:defRPr>
              </a:lvl6pPr>
              <a:lvl7pPr marL="2971800" indent="-228600" eaLnBrk="0" fontAlgn="base" hangingPunct="0">
                <a:spcBef>
                  <a:spcPct val="0"/>
                </a:spcBef>
                <a:spcAft>
                  <a:spcPct val="0"/>
                </a:spcAft>
                <a:tabLst>
                  <a:tab pos="457200" algn="l"/>
                  <a:tab pos="1143000" algn="l"/>
                  <a:tab pos="1600200" algn="l"/>
                  <a:tab pos="2286000" algn="l"/>
                  <a:tab pos="3200400" algn="l"/>
                </a:tabLst>
                <a:defRPr>
                  <a:solidFill>
                    <a:schemeClr val="tx1"/>
                  </a:solidFill>
                  <a:latin typeface="Arial" charset="0"/>
                </a:defRPr>
              </a:lvl7pPr>
              <a:lvl8pPr marL="3429000" indent="-228600" eaLnBrk="0" fontAlgn="base" hangingPunct="0">
                <a:spcBef>
                  <a:spcPct val="0"/>
                </a:spcBef>
                <a:spcAft>
                  <a:spcPct val="0"/>
                </a:spcAft>
                <a:tabLst>
                  <a:tab pos="457200" algn="l"/>
                  <a:tab pos="1143000" algn="l"/>
                  <a:tab pos="1600200" algn="l"/>
                  <a:tab pos="2286000" algn="l"/>
                  <a:tab pos="3200400" algn="l"/>
                </a:tabLst>
                <a:defRPr>
                  <a:solidFill>
                    <a:schemeClr val="tx1"/>
                  </a:solidFill>
                  <a:latin typeface="Arial" charset="0"/>
                </a:defRPr>
              </a:lvl8pPr>
              <a:lvl9pPr marL="3886200" indent="-228600" eaLnBrk="0" fontAlgn="base" hangingPunct="0">
                <a:spcBef>
                  <a:spcPct val="0"/>
                </a:spcBef>
                <a:spcAft>
                  <a:spcPct val="0"/>
                </a:spcAft>
                <a:tabLst>
                  <a:tab pos="457200" algn="l"/>
                  <a:tab pos="1143000" algn="l"/>
                  <a:tab pos="1600200" algn="l"/>
                  <a:tab pos="2286000" algn="l"/>
                  <a:tab pos="3200400" algn="l"/>
                </a:tabLst>
                <a:defRPr>
                  <a:solidFill>
                    <a:schemeClr val="tx1"/>
                  </a:solidFill>
                  <a:latin typeface="Arial" charset="0"/>
                </a:defRPr>
              </a:lvl9pPr>
            </a:lstStyle>
            <a:p>
              <a:pPr>
                <a:lnSpc>
                  <a:spcPts val="1700"/>
                </a:lnSpc>
                <a:spcAft>
                  <a:spcPts val="2000"/>
                </a:spcAft>
                <a:defRPr/>
              </a:pPr>
              <a:r>
                <a:rPr lang="en-US" altLang="ko-KR" sz="1600">
                  <a:solidFill>
                    <a:srgbClr val="000000"/>
                  </a:solidFill>
                  <a:latin typeface="Tahoma" charset="0"/>
                  <a:ea typeface="굴림" charset="-127"/>
                </a:rPr>
                <a:t>present	inputs	next	output</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state		D	N	state	open</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0¢		0	0	  0¢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0	1	  5¢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1	0	10¢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1	1	–	–</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5¢		0	0	  5¢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0	1	10¢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1	0	15¢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1	1	–	–</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10¢		0	0	10¢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0	1	15¢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1	0	15¢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1	1	–	–</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15¢		–	–	15¢	1</a:t>
              </a:r>
            </a:p>
          </p:txBody>
        </p:sp>
        <p:sp>
          <p:nvSpPr>
            <p:cNvPr id="133151" name="Line 6">
              <a:extLst>
                <a:ext uri="{FF2B5EF4-FFF2-40B4-BE49-F238E27FC236}">
                  <a16:creationId xmlns:a16="http://schemas.microsoft.com/office/drawing/2014/main" id="{A798C469-36F9-5A44-A30F-91760D999668}"/>
                </a:ext>
              </a:extLst>
            </p:cNvPr>
            <p:cNvSpPr>
              <a:spLocks noChangeShapeType="1"/>
            </p:cNvSpPr>
            <p:nvPr/>
          </p:nvSpPr>
          <p:spPr bwMode="auto">
            <a:xfrm>
              <a:off x="2544" y="1680"/>
              <a:ext cx="273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33152" name="Line 7">
              <a:extLst>
                <a:ext uri="{FF2B5EF4-FFF2-40B4-BE49-F238E27FC236}">
                  <a16:creationId xmlns:a16="http://schemas.microsoft.com/office/drawing/2014/main" id="{77F70B36-5074-EE4C-AD3D-D98A73F6C43F}"/>
                </a:ext>
              </a:extLst>
            </p:cNvPr>
            <p:cNvSpPr>
              <a:spLocks noChangeShapeType="1"/>
            </p:cNvSpPr>
            <p:nvPr/>
          </p:nvSpPr>
          <p:spPr bwMode="auto">
            <a:xfrm>
              <a:off x="3936" y="1392"/>
              <a:ext cx="0" cy="216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grpSp>
      <p:grpSp>
        <p:nvGrpSpPr>
          <p:cNvPr id="134150" name="Group 25">
            <a:extLst>
              <a:ext uri="{FF2B5EF4-FFF2-40B4-BE49-F238E27FC236}">
                <a16:creationId xmlns:a16="http://schemas.microsoft.com/office/drawing/2014/main" id="{08ACE994-35EC-EE4A-B247-8F6E3AAF1518}"/>
              </a:ext>
            </a:extLst>
          </p:cNvPr>
          <p:cNvGrpSpPr>
            <a:grpSpLocks/>
          </p:cNvGrpSpPr>
          <p:nvPr/>
        </p:nvGrpSpPr>
        <p:grpSpPr bwMode="auto">
          <a:xfrm>
            <a:off x="1828800" y="2259013"/>
            <a:ext cx="985838" cy="1246187"/>
            <a:chOff x="1152" y="1423"/>
            <a:chExt cx="621" cy="785"/>
          </a:xfrm>
        </p:grpSpPr>
        <p:sp>
          <p:nvSpPr>
            <p:cNvPr id="133146" name="Oval 9">
              <a:extLst>
                <a:ext uri="{FF2B5EF4-FFF2-40B4-BE49-F238E27FC236}">
                  <a16:creationId xmlns:a16="http://schemas.microsoft.com/office/drawing/2014/main" id="{2DC2C728-C7BC-0D43-9748-E7C220E3899B}"/>
                </a:ext>
              </a:extLst>
            </p:cNvPr>
            <p:cNvSpPr>
              <a:spLocks noChangeArrowheads="1"/>
            </p:cNvSpPr>
            <p:nvPr/>
          </p:nvSpPr>
          <p:spPr bwMode="auto">
            <a:xfrm>
              <a:off x="1152" y="1824"/>
              <a:ext cx="384" cy="384"/>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ko-KR" sz="1600">
                  <a:latin typeface="Tahoma" charset="0"/>
                  <a:ea typeface="굴림" charset="-127"/>
                </a:rPr>
                <a:t>0</a:t>
              </a:r>
              <a:r>
                <a:rPr lang="en-US" altLang="ko-KR" sz="1600">
                  <a:solidFill>
                    <a:srgbClr val="000000"/>
                  </a:solidFill>
                  <a:latin typeface="Tahoma" charset="0"/>
                  <a:ea typeface="굴림" charset="-127"/>
                </a:rPr>
                <a:t>¢</a:t>
              </a:r>
            </a:p>
          </p:txBody>
        </p:sp>
        <p:cxnSp>
          <p:nvCxnSpPr>
            <p:cNvPr id="133147" name="AutoShape 13">
              <a:extLst>
                <a:ext uri="{FF2B5EF4-FFF2-40B4-BE49-F238E27FC236}">
                  <a16:creationId xmlns:a16="http://schemas.microsoft.com/office/drawing/2014/main" id="{3F3BA2A8-2675-0547-BC75-587FC6A03612}"/>
                </a:ext>
              </a:extLst>
            </p:cNvPr>
            <p:cNvCxnSpPr>
              <a:cxnSpLocks noChangeShapeType="1"/>
            </p:cNvCxnSpPr>
            <p:nvPr/>
          </p:nvCxnSpPr>
          <p:spPr bwMode="auto">
            <a:xfrm>
              <a:off x="1344" y="1536"/>
              <a:ext cx="0" cy="288"/>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3148" name="Text Box 14">
              <a:extLst>
                <a:ext uri="{FF2B5EF4-FFF2-40B4-BE49-F238E27FC236}">
                  <a16:creationId xmlns:a16="http://schemas.microsoft.com/office/drawing/2014/main" id="{3088CA80-1B30-8644-9E24-C6FA8AD05A55}"/>
                </a:ext>
              </a:extLst>
            </p:cNvPr>
            <p:cNvSpPr txBox="1">
              <a:spLocks noChangeArrowheads="1"/>
            </p:cNvSpPr>
            <p:nvPr/>
          </p:nvSpPr>
          <p:spPr bwMode="auto">
            <a:xfrm>
              <a:off x="1344" y="1423"/>
              <a:ext cx="42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600">
                  <a:latin typeface="Tahoma" charset="0"/>
                  <a:ea typeface="굴림" charset="-127"/>
                </a:rPr>
                <a:t>Reset</a:t>
              </a:r>
            </a:p>
          </p:txBody>
        </p:sp>
      </p:grpSp>
      <p:grpSp>
        <p:nvGrpSpPr>
          <p:cNvPr id="134151" name="Group 26">
            <a:extLst>
              <a:ext uri="{FF2B5EF4-FFF2-40B4-BE49-F238E27FC236}">
                <a16:creationId xmlns:a16="http://schemas.microsoft.com/office/drawing/2014/main" id="{3250CC11-137C-ED42-B9D4-47C68B456917}"/>
              </a:ext>
            </a:extLst>
          </p:cNvPr>
          <p:cNvGrpSpPr>
            <a:grpSpLocks/>
          </p:cNvGrpSpPr>
          <p:nvPr/>
        </p:nvGrpSpPr>
        <p:grpSpPr bwMode="auto">
          <a:xfrm>
            <a:off x="1828800" y="3478213"/>
            <a:ext cx="623888" cy="941387"/>
            <a:chOff x="1152" y="2191"/>
            <a:chExt cx="393" cy="593"/>
          </a:xfrm>
        </p:grpSpPr>
        <p:sp>
          <p:nvSpPr>
            <p:cNvPr id="133143" name="Oval 11">
              <a:extLst>
                <a:ext uri="{FF2B5EF4-FFF2-40B4-BE49-F238E27FC236}">
                  <a16:creationId xmlns:a16="http://schemas.microsoft.com/office/drawing/2014/main" id="{8660FEA2-5D86-7E40-8E31-AE8374B61620}"/>
                </a:ext>
              </a:extLst>
            </p:cNvPr>
            <p:cNvSpPr>
              <a:spLocks noChangeArrowheads="1"/>
            </p:cNvSpPr>
            <p:nvPr/>
          </p:nvSpPr>
          <p:spPr bwMode="auto">
            <a:xfrm>
              <a:off x="1152" y="2400"/>
              <a:ext cx="384" cy="384"/>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ko-KR" sz="1600">
                  <a:latin typeface="Tahoma" charset="0"/>
                  <a:ea typeface="굴림" charset="-127"/>
                </a:rPr>
                <a:t>5</a:t>
              </a:r>
              <a:r>
                <a:rPr lang="en-US" altLang="ko-KR" sz="1600">
                  <a:solidFill>
                    <a:srgbClr val="000000"/>
                  </a:solidFill>
                  <a:latin typeface="Tahoma" charset="0"/>
                  <a:ea typeface="굴림" charset="-127"/>
                </a:rPr>
                <a:t>¢</a:t>
              </a:r>
            </a:p>
          </p:txBody>
        </p:sp>
        <p:sp>
          <p:nvSpPr>
            <p:cNvPr id="133144" name="Text Box 17">
              <a:extLst>
                <a:ext uri="{FF2B5EF4-FFF2-40B4-BE49-F238E27FC236}">
                  <a16:creationId xmlns:a16="http://schemas.microsoft.com/office/drawing/2014/main" id="{190A53B6-51CC-3345-86EE-5E733B6CBD04}"/>
                </a:ext>
              </a:extLst>
            </p:cNvPr>
            <p:cNvSpPr txBox="1">
              <a:spLocks noChangeArrowheads="1"/>
            </p:cNvSpPr>
            <p:nvPr/>
          </p:nvSpPr>
          <p:spPr bwMode="auto">
            <a:xfrm>
              <a:off x="1344" y="2191"/>
              <a:ext cx="2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600">
                  <a:latin typeface="Tahoma" charset="0"/>
                  <a:ea typeface="굴림" charset="-127"/>
                </a:rPr>
                <a:t>N</a:t>
              </a:r>
            </a:p>
          </p:txBody>
        </p:sp>
        <p:cxnSp>
          <p:nvCxnSpPr>
            <p:cNvPr id="133145" name="AutoShape 20">
              <a:extLst>
                <a:ext uri="{FF2B5EF4-FFF2-40B4-BE49-F238E27FC236}">
                  <a16:creationId xmlns:a16="http://schemas.microsoft.com/office/drawing/2014/main" id="{E197C6CF-E716-2340-A44D-58ADF474871D}"/>
                </a:ext>
              </a:extLst>
            </p:cNvPr>
            <p:cNvCxnSpPr>
              <a:cxnSpLocks noChangeShapeType="1"/>
              <a:stCxn id="133146" idx="4"/>
              <a:endCxn id="133143" idx="0"/>
            </p:cNvCxnSpPr>
            <p:nvPr/>
          </p:nvCxnSpPr>
          <p:spPr bwMode="auto">
            <a:xfrm>
              <a:off x="1344" y="2208"/>
              <a:ext cx="0" cy="192"/>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134152" name="Group 28">
            <a:extLst>
              <a:ext uri="{FF2B5EF4-FFF2-40B4-BE49-F238E27FC236}">
                <a16:creationId xmlns:a16="http://schemas.microsoft.com/office/drawing/2014/main" id="{794A15A4-A5C4-EA40-96F1-2E1BA7D627D7}"/>
              </a:ext>
            </a:extLst>
          </p:cNvPr>
          <p:cNvGrpSpPr>
            <a:grpSpLocks/>
          </p:cNvGrpSpPr>
          <p:nvPr/>
        </p:nvGrpSpPr>
        <p:grpSpPr bwMode="auto">
          <a:xfrm>
            <a:off x="2133600" y="4392613"/>
            <a:ext cx="319088" cy="336550"/>
            <a:chOff x="1344" y="2767"/>
            <a:chExt cx="201" cy="212"/>
          </a:xfrm>
        </p:grpSpPr>
        <p:sp>
          <p:nvSpPr>
            <p:cNvPr id="133141" name="Text Box 19">
              <a:extLst>
                <a:ext uri="{FF2B5EF4-FFF2-40B4-BE49-F238E27FC236}">
                  <a16:creationId xmlns:a16="http://schemas.microsoft.com/office/drawing/2014/main" id="{DC1544B2-A2CE-304B-95C2-377717A4ED2E}"/>
                </a:ext>
              </a:extLst>
            </p:cNvPr>
            <p:cNvSpPr txBox="1">
              <a:spLocks noChangeArrowheads="1"/>
            </p:cNvSpPr>
            <p:nvPr/>
          </p:nvSpPr>
          <p:spPr bwMode="auto">
            <a:xfrm>
              <a:off x="1344" y="2767"/>
              <a:ext cx="2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600">
                  <a:latin typeface="Tahoma" charset="0"/>
                  <a:ea typeface="굴림" charset="-127"/>
                </a:rPr>
                <a:t>N</a:t>
              </a:r>
            </a:p>
          </p:txBody>
        </p:sp>
        <p:cxnSp>
          <p:nvCxnSpPr>
            <p:cNvPr id="133142" name="AutoShape 21">
              <a:extLst>
                <a:ext uri="{FF2B5EF4-FFF2-40B4-BE49-F238E27FC236}">
                  <a16:creationId xmlns:a16="http://schemas.microsoft.com/office/drawing/2014/main" id="{51A3D4E4-FD06-A741-BEF3-42B0611CD42C}"/>
                </a:ext>
              </a:extLst>
            </p:cNvPr>
            <p:cNvCxnSpPr>
              <a:cxnSpLocks noChangeShapeType="1"/>
              <a:stCxn id="133143" idx="4"/>
              <a:endCxn id="133136" idx="0"/>
            </p:cNvCxnSpPr>
            <p:nvPr/>
          </p:nvCxnSpPr>
          <p:spPr bwMode="auto">
            <a:xfrm>
              <a:off x="1344" y="2784"/>
              <a:ext cx="0" cy="192"/>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134153" name="Group 31">
            <a:extLst>
              <a:ext uri="{FF2B5EF4-FFF2-40B4-BE49-F238E27FC236}">
                <a16:creationId xmlns:a16="http://schemas.microsoft.com/office/drawing/2014/main" id="{59F69C2E-6CBC-9F45-A344-6BBA28FD16DC}"/>
              </a:ext>
            </a:extLst>
          </p:cNvPr>
          <p:cNvGrpSpPr>
            <a:grpSpLocks/>
          </p:cNvGrpSpPr>
          <p:nvPr/>
        </p:nvGrpSpPr>
        <p:grpSpPr bwMode="auto">
          <a:xfrm>
            <a:off x="2133600" y="5307013"/>
            <a:ext cx="320675" cy="338137"/>
            <a:chOff x="1344" y="3343"/>
            <a:chExt cx="202" cy="213"/>
          </a:xfrm>
        </p:grpSpPr>
        <p:sp>
          <p:nvSpPr>
            <p:cNvPr id="133139" name="Text Box 18">
              <a:extLst>
                <a:ext uri="{FF2B5EF4-FFF2-40B4-BE49-F238E27FC236}">
                  <a16:creationId xmlns:a16="http://schemas.microsoft.com/office/drawing/2014/main" id="{633FAA20-5E54-3F4C-8B3A-D87A24CAAC69}"/>
                </a:ext>
              </a:extLst>
            </p:cNvPr>
            <p:cNvSpPr txBox="1">
              <a:spLocks noChangeArrowheads="1"/>
            </p:cNvSpPr>
            <p:nvPr/>
          </p:nvSpPr>
          <p:spPr bwMode="auto">
            <a:xfrm>
              <a:off x="1344" y="3343"/>
              <a:ext cx="202"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600">
                  <a:latin typeface="Tahoma" charset="0"/>
                  <a:ea typeface="굴림" charset="-127"/>
                </a:rPr>
                <a:t>N</a:t>
              </a:r>
            </a:p>
          </p:txBody>
        </p:sp>
        <p:cxnSp>
          <p:nvCxnSpPr>
            <p:cNvPr id="133140" name="AutoShape 22">
              <a:extLst>
                <a:ext uri="{FF2B5EF4-FFF2-40B4-BE49-F238E27FC236}">
                  <a16:creationId xmlns:a16="http://schemas.microsoft.com/office/drawing/2014/main" id="{6985835A-6228-7D4E-B24D-3618AB0EA1EE}"/>
                </a:ext>
              </a:extLst>
            </p:cNvPr>
            <p:cNvCxnSpPr>
              <a:cxnSpLocks noChangeShapeType="1"/>
              <a:stCxn id="133136" idx="4"/>
              <a:endCxn id="133132" idx="0"/>
            </p:cNvCxnSpPr>
            <p:nvPr/>
          </p:nvCxnSpPr>
          <p:spPr bwMode="auto">
            <a:xfrm>
              <a:off x="1344" y="3360"/>
              <a:ext cx="0" cy="192"/>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134154" name="Group 27">
            <a:extLst>
              <a:ext uri="{FF2B5EF4-FFF2-40B4-BE49-F238E27FC236}">
                <a16:creationId xmlns:a16="http://schemas.microsoft.com/office/drawing/2014/main" id="{C7311E68-39BF-BE4A-9EBC-6AEACB4FB9A9}"/>
              </a:ext>
            </a:extLst>
          </p:cNvPr>
          <p:cNvGrpSpPr>
            <a:grpSpLocks/>
          </p:cNvGrpSpPr>
          <p:nvPr/>
        </p:nvGrpSpPr>
        <p:grpSpPr bwMode="auto">
          <a:xfrm>
            <a:off x="1828800" y="3200400"/>
            <a:ext cx="1312863" cy="2133600"/>
            <a:chOff x="1152" y="2016"/>
            <a:chExt cx="827" cy="1344"/>
          </a:xfrm>
        </p:grpSpPr>
        <p:sp>
          <p:nvSpPr>
            <p:cNvPr id="133136" name="Oval 10">
              <a:extLst>
                <a:ext uri="{FF2B5EF4-FFF2-40B4-BE49-F238E27FC236}">
                  <a16:creationId xmlns:a16="http://schemas.microsoft.com/office/drawing/2014/main" id="{8B2B75FA-8E5C-294B-A5FE-8A48E4970CD6}"/>
                </a:ext>
              </a:extLst>
            </p:cNvPr>
            <p:cNvSpPr>
              <a:spLocks noChangeArrowheads="1"/>
            </p:cNvSpPr>
            <p:nvPr/>
          </p:nvSpPr>
          <p:spPr bwMode="auto">
            <a:xfrm>
              <a:off x="1152" y="2976"/>
              <a:ext cx="384" cy="384"/>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ko-KR" sz="1600">
                  <a:latin typeface="Tahoma" charset="0"/>
                  <a:ea typeface="굴림" charset="-127"/>
                </a:rPr>
                <a:t>10</a:t>
              </a:r>
              <a:r>
                <a:rPr lang="en-US" altLang="ko-KR" sz="1600">
                  <a:solidFill>
                    <a:srgbClr val="000000"/>
                  </a:solidFill>
                  <a:latin typeface="Tahoma" charset="0"/>
                  <a:ea typeface="굴림" charset="-127"/>
                </a:rPr>
                <a:t>¢</a:t>
              </a:r>
            </a:p>
          </p:txBody>
        </p:sp>
        <p:sp>
          <p:nvSpPr>
            <p:cNvPr id="133137" name="Text Box 15">
              <a:extLst>
                <a:ext uri="{FF2B5EF4-FFF2-40B4-BE49-F238E27FC236}">
                  <a16:creationId xmlns:a16="http://schemas.microsoft.com/office/drawing/2014/main" id="{2529ADE8-0ECB-9D43-A3A8-26A48EAC5A15}"/>
                </a:ext>
              </a:extLst>
            </p:cNvPr>
            <p:cNvSpPr txBox="1">
              <a:spLocks noChangeArrowheads="1"/>
            </p:cNvSpPr>
            <p:nvPr/>
          </p:nvSpPr>
          <p:spPr bwMode="auto">
            <a:xfrm>
              <a:off x="1776" y="2431"/>
              <a:ext cx="20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600">
                  <a:latin typeface="Tahoma" charset="0"/>
                  <a:ea typeface="굴림" charset="-127"/>
                </a:rPr>
                <a:t>D</a:t>
              </a:r>
            </a:p>
          </p:txBody>
        </p:sp>
        <p:cxnSp>
          <p:nvCxnSpPr>
            <p:cNvPr id="133138" name="AutoShape 23">
              <a:extLst>
                <a:ext uri="{FF2B5EF4-FFF2-40B4-BE49-F238E27FC236}">
                  <a16:creationId xmlns:a16="http://schemas.microsoft.com/office/drawing/2014/main" id="{BA4BF770-32E6-5F4B-8DBB-30C456536DC5}"/>
                </a:ext>
              </a:extLst>
            </p:cNvPr>
            <p:cNvCxnSpPr>
              <a:cxnSpLocks noChangeShapeType="1"/>
              <a:stCxn id="133146" idx="6"/>
              <a:endCxn id="133136" idx="6"/>
            </p:cNvCxnSpPr>
            <p:nvPr/>
          </p:nvCxnSpPr>
          <p:spPr bwMode="auto">
            <a:xfrm>
              <a:off x="1536" y="2016"/>
              <a:ext cx="1" cy="1152"/>
            </a:xfrm>
            <a:prstGeom prst="curvedConnector3">
              <a:avLst>
                <a:gd name="adj1" fmla="val 14400000"/>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134155" name="Group 30">
            <a:extLst>
              <a:ext uri="{FF2B5EF4-FFF2-40B4-BE49-F238E27FC236}">
                <a16:creationId xmlns:a16="http://schemas.microsoft.com/office/drawing/2014/main" id="{0A7106E9-C1C2-FF4A-BC18-D4293A5DA1A1}"/>
              </a:ext>
            </a:extLst>
          </p:cNvPr>
          <p:cNvGrpSpPr>
            <a:grpSpLocks/>
          </p:cNvGrpSpPr>
          <p:nvPr/>
        </p:nvGrpSpPr>
        <p:grpSpPr bwMode="auto">
          <a:xfrm>
            <a:off x="1143000" y="4114800"/>
            <a:ext cx="1295400" cy="2133600"/>
            <a:chOff x="720" y="2592"/>
            <a:chExt cx="816" cy="1344"/>
          </a:xfrm>
        </p:grpSpPr>
        <p:sp>
          <p:nvSpPr>
            <p:cNvPr id="133132" name="Oval 12">
              <a:extLst>
                <a:ext uri="{FF2B5EF4-FFF2-40B4-BE49-F238E27FC236}">
                  <a16:creationId xmlns:a16="http://schemas.microsoft.com/office/drawing/2014/main" id="{A3BA197B-C345-DA42-ACB9-66413213BD7A}"/>
                </a:ext>
              </a:extLst>
            </p:cNvPr>
            <p:cNvSpPr>
              <a:spLocks noChangeArrowheads="1"/>
            </p:cNvSpPr>
            <p:nvPr/>
          </p:nvSpPr>
          <p:spPr bwMode="auto">
            <a:xfrm>
              <a:off x="1152" y="3552"/>
              <a:ext cx="384" cy="384"/>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ko-KR" sz="1600">
                  <a:latin typeface="Tahoma" charset="0"/>
                  <a:ea typeface="굴림" charset="-127"/>
                </a:rPr>
                <a:t>15</a:t>
              </a:r>
              <a:r>
                <a:rPr lang="en-US" altLang="ko-KR" sz="1600">
                  <a:solidFill>
                    <a:srgbClr val="000000"/>
                  </a:solidFill>
                  <a:latin typeface="Tahoma" charset="0"/>
                  <a:ea typeface="굴림" charset="-127"/>
                </a:rPr>
                <a:t>¢</a:t>
              </a:r>
            </a:p>
            <a:p>
              <a:pPr algn="ctr">
                <a:defRPr/>
              </a:pPr>
              <a:r>
                <a:rPr lang="en-US" altLang="ko-KR" sz="1600">
                  <a:latin typeface="Tahoma" charset="0"/>
                  <a:ea typeface="굴림" charset="-127"/>
                </a:rPr>
                <a:t>[open]</a:t>
              </a:r>
            </a:p>
          </p:txBody>
        </p:sp>
        <p:grpSp>
          <p:nvGrpSpPr>
            <p:cNvPr id="134157" name="Group 29">
              <a:extLst>
                <a:ext uri="{FF2B5EF4-FFF2-40B4-BE49-F238E27FC236}">
                  <a16:creationId xmlns:a16="http://schemas.microsoft.com/office/drawing/2014/main" id="{A465DE64-B96A-BB4D-AFFE-631F48A7050D}"/>
                </a:ext>
              </a:extLst>
            </p:cNvPr>
            <p:cNvGrpSpPr>
              <a:grpSpLocks/>
            </p:cNvGrpSpPr>
            <p:nvPr/>
          </p:nvGrpSpPr>
          <p:grpSpPr bwMode="auto">
            <a:xfrm>
              <a:off x="720" y="2592"/>
              <a:ext cx="433" cy="1152"/>
              <a:chOff x="720" y="2592"/>
              <a:chExt cx="433" cy="1152"/>
            </a:xfrm>
          </p:grpSpPr>
          <p:sp>
            <p:nvSpPr>
              <p:cNvPr id="133134" name="Text Box 16">
                <a:extLst>
                  <a:ext uri="{FF2B5EF4-FFF2-40B4-BE49-F238E27FC236}">
                    <a16:creationId xmlns:a16="http://schemas.microsoft.com/office/drawing/2014/main" id="{0AF60C62-1A33-4546-95E1-457CB43B6187}"/>
                  </a:ext>
                </a:extLst>
              </p:cNvPr>
              <p:cNvSpPr txBox="1">
                <a:spLocks noChangeArrowheads="1"/>
              </p:cNvSpPr>
              <p:nvPr/>
            </p:nvSpPr>
            <p:spPr bwMode="auto">
              <a:xfrm>
                <a:off x="720" y="3055"/>
                <a:ext cx="20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600">
                    <a:latin typeface="Tahoma" charset="0"/>
                    <a:ea typeface="굴림" charset="-127"/>
                  </a:rPr>
                  <a:t>D</a:t>
                </a:r>
              </a:p>
            </p:txBody>
          </p:sp>
          <p:cxnSp>
            <p:nvCxnSpPr>
              <p:cNvPr id="133135" name="AutoShape 24">
                <a:extLst>
                  <a:ext uri="{FF2B5EF4-FFF2-40B4-BE49-F238E27FC236}">
                    <a16:creationId xmlns:a16="http://schemas.microsoft.com/office/drawing/2014/main" id="{F18C870B-3C11-BF41-AB06-EF1504CA7125}"/>
                  </a:ext>
                </a:extLst>
              </p:cNvPr>
              <p:cNvCxnSpPr>
                <a:cxnSpLocks noChangeShapeType="1"/>
                <a:stCxn id="133143" idx="2"/>
                <a:endCxn id="133132" idx="2"/>
              </p:cNvCxnSpPr>
              <p:nvPr/>
            </p:nvCxnSpPr>
            <p:spPr bwMode="auto">
              <a:xfrm rot="10800000" flipH="1" flipV="1">
                <a:off x="1152" y="2592"/>
                <a:ext cx="1" cy="1152"/>
              </a:xfrm>
              <a:prstGeom prst="curvedConnector3">
                <a:avLst>
                  <a:gd name="adj1" fmla="val -14400000"/>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42DBD7CC-A87A-4C40-89D2-3B6F1A2B9361}"/>
                  </a:ext>
                </a:extLst>
              </p14:cNvPr>
              <p14:cNvContentPartPr/>
              <p14:nvPr/>
            </p14:nvContentPartPr>
            <p14:xfrm>
              <a:off x="410400" y="944280"/>
              <a:ext cx="4785480" cy="447480"/>
            </p14:xfrm>
          </p:contentPart>
        </mc:Choice>
        <mc:Fallback>
          <p:pic>
            <p:nvPicPr>
              <p:cNvPr id="2" name="Ink 1">
                <a:extLst>
                  <a:ext uri="{FF2B5EF4-FFF2-40B4-BE49-F238E27FC236}">
                    <a16:creationId xmlns:a16="http://schemas.microsoft.com/office/drawing/2014/main" id="{42DBD7CC-A87A-4C40-89D2-3B6F1A2B9361}"/>
                  </a:ext>
                </a:extLst>
              </p:cNvPr>
              <p:cNvPicPr/>
              <p:nvPr/>
            </p:nvPicPr>
            <p:blipFill>
              <a:blip r:embed="rId4"/>
              <a:stretch>
                <a:fillRect/>
              </a:stretch>
            </p:blipFill>
            <p:spPr>
              <a:xfrm>
                <a:off x="401040" y="934920"/>
                <a:ext cx="4804200" cy="466200"/>
              </a:xfrm>
              <a:prstGeom prst="rect">
                <a:avLst/>
              </a:prstGeom>
            </p:spPr>
          </p:pic>
        </mc:Fallback>
      </mc:AlternateContent>
    </p:spTree>
    <p:extLst>
      <p:ext uri="{BB962C8B-B14F-4D97-AF65-F5344CB8AC3E}">
        <p14:creationId xmlns:p14="http://schemas.microsoft.com/office/powerpoint/2010/main" val="458569236"/>
      </p:ext>
    </p:extLst>
  </p:cSld>
  <p:clrMapOvr>
    <a:masterClrMapping/>
  </p:clrMapOvr>
  <p:transition spd="slow"/>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바닥글 개체 틀 4">
            <a:extLst>
              <a:ext uri="{FF2B5EF4-FFF2-40B4-BE49-F238E27FC236}">
                <a16:creationId xmlns:a16="http://schemas.microsoft.com/office/drawing/2014/main" id="{EBDE1E41-9F83-D244-B190-912DC858B5BA}"/>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A1860C9C-FAB1-D948-8091-4F9853F6B6BB}" type="slidenum">
              <a:rPr kumimoji="0" lang="en-US" altLang="ko-KR" sz="1200" smtClean="0">
                <a:solidFill>
                  <a:schemeClr val="bg2"/>
                </a:solidFill>
                <a:latin typeface="Arial" panose="020B0604020202020204" pitchFamily="34" charset="0"/>
                <a:ea typeface="굴림" panose="020B0600000101010101" pitchFamily="34" charset="-127"/>
              </a:rPr>
              <a:pPr>
                <a:spcBef>
                  <a:spcPct val="50000"/>
                </a:spcBef>
                <a:buClrTx/>
                <a:buFontTx/>
                <a:buNone/>
              </a:pPr>
              <a:t>81</a:t>
            </a:fld>
            <a:endParaRPr kumimoji="0" lang="en-US" altLang="ko-KR" sz="1200">
              <a:solidFill>
                <a:schemeClr val="bg2"/>
              </a:solidFill>
              <a:latin typeface="Arial" panose="020B0604020202020204" pitchFamily="34" charset="0"/>
              <a:ea typeface="굴림" panose="020B0600000101010101" pitchFamily="34" charset="-127"/>
            </a:endParaRPr>
          </a:p>
        </p:txBody>
      </p:sp>
      <p:sp>
        <p:nvSpPr>
          <p:cNvPr id="135171" name="Rectangle 2">
            <a:extLst>
              <a:ext uri="{FF2B5EF4-FFF2-40B4-BE49-F238E27FC236}">
                <a16:creationId xmlns:a16="http://schemas.microsoft.com/office/drawing/2014/main" id="{C3D59AFA-A5E3-D64D-BA3F-C6F6B98DF0AC}"/>
              </a:ext>
            </a:extLst>
          </p:cNvPr>
          <p:cNvSpPr>
            <a:spLocks noChangeArrowheads="1"/>
          </p:cNvSpPr>
          <p:nvPr/>
        </p:nvSpPr>
        <p:spPr bwMode="auto">
          <a:xfrm>
            <a:off x="2590800" y="2286000"/>
            <a:ext cx="4140200" cy="383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228600" algn="l"/>
                <a:tab pos="571500" algn="l"/>
                <a:tab pos="1371600" algn="l"/>
                <a:tab pos="1828800" algn="l"/>
                <a:tab pos="2286000" algn="l"/>
                <a:tab pos="2400300" algn="l"/>
                <a:tab pos="2743200" algn="l"/>
                <a:tab pos="3429000" algn="l"/>
              </a:tabLst>
              <a:defRPr>
                <a:solidFill>
                  <a:schemeClr val="tx1"/>
                </a:solidFill>
                <a:latin typeface="Arial" charset="0"/>
              </a:defRPr>
            </a:lvl1pPr>
            <a:lvl2pPr marL="742950" indent="-285750">
              <a:tabLst>
                <a:tab pos="228600" algn="l"/>
                <a:tab pos="571500" algn="l"/>
                <a:tab pos="1371600" algn="l"/>
                <a:tab pos="1828800" algn="l"/>
                <a:tab pos="2286000" algn="l"/>
                <a:tab pos="2400300" algn="l"/>
                <a:tab pos="2743200" algn="l"/>
                <a:tab pos="3429000" algn="l"/>
              </a:tabLst>
              <a:defRPr>
                <a:solidFill>
                  <a:schemeClr val="tx1"/>
                </a:solidFill>
                <a:latin typeface="Arial" charset="0"/>
              </a:defRPr>
            </a:lvl2pPr>
            <a:lvl3pPr marL="1143000" indent="-228600">
              <a:tabLst>
                <a:tab pos="228600" algn="l"/>
                <a:tab pos="571500" algn="l"/>
                <a:tab pos="1371600" algn="l"/>
                <a:tab pos="1828800" algn="l"/>
                <a:tab pos="2286000" algn="l"/>
                <a:tab pos="2400300" algn="l"/>
                <a:tab pos="2743200" algn="l"/>
                <a:tab pos="3429000" algn="l"/>
              </a:tabLst>
              <a:defRPr>
                <a:solidFill>
                  <a:schemeClr val="tx1"/>
                </a:solidFill>
                <a:latin typeface="Arial" charset="0"/>
              </a:defRPr>
            </a:lvl3pPr>
            <a:lvl4pPr marL="1600200" indent="-228600">
              <a:tabLst>
                <a:tab pos="228600" algn="l"/>
                <a:tab pos="571500" algn="l"/>
                <a:tab pos="1371600" algn="l"/>
                <a:tab pos="1828800" algn="l"/>
                <a:tab pos="2286000" algn="l"/>
                <a:tab pos="2400300" algn="l"/>
                <a:tab pos="2743200" algn="l"/>
                <a:tab pos="3429000" algn="l"/>
              </a:tabLst>
              <a:defRPr>
                <a:solidFill>
                  <a:schemeClr val="tx1"/>
                </a:solidFill>
                <a:latin typeface="Arial" charset="0"/>
              </a:defRPr>
            </a:lvl4pPr>
            <a:lvl5pPr marL="2057400" indent="-228600">
              <a:tabLst>
                <a:tab pos="228600" algn="l"/>
                <a:tab pos="571500" algn="l"/>
                <a:tab pos="1371600" algn="l"/>
                <a:tab pos="1828800" algn="l"/>
                <a:tab pos="2286000" algn="l"/>
                <a:tab pos="2400300" algn="l"/>
                <a:tab pos="2743200" algn="l"/>
                <a:tab pos="3429000" algn="l"/>
              </a:tabLst>
              <a:defRPr>
                <a:solidFill>
                  <a:schemeClr val="tx1"/>
                </a:solidFill>
                <a:latin typeface="Arial" charset="0"/>
              </a:defRPr>
            </a:lvl5pPr>
            <a:lvl6pPr marL="2514600" indent="-228600" eaLnBrk="0" fontAlgn="base" hangingPunct="0">
              <a:spcBef>
                <a:spcPct val="0"/>
              </a:spcBef>
              <a:spcAft>
                <a:spcPct val="0"/>
              </a:spcAft>
              <a:tabLst>
                <a:tab pos="228600" algn="l"/>
                <a:tab pos="571500" algn="l"/>
                <a:tab pos="1371600" algn="l"/>
                <a:tab pos="1828800" algn="l"/>
                <a:tab pos="2286000" algn="l"/>
                <a:tab pos="2400300" algn="l"/>
                <a:tab pos="2743200" algn="l"/>
                <a:tab pos="3429000" algn="l"/>
              </a:tabLst>
              <a:defRPr>
                <a:solidFill>
                  <a:schemeClr val="tx1"/>
                </a:solidFill>
                <a:latin typeface="Arial" charset="0"/>
              </a:defRPr>
            </a:lvl6pPr>
            <a:lvl7pPr marL="2971800" indent="-228600" eaLnBrk="0" fontAlgn="base" hangingPunct="0">
              <a:spcBef>
                <a:spcPct val="0"/>
              </a:spcBef>
              <a:spcAft>
                <a:spcPct val="0"/>
              </a:spcAft>
              <a:tabLst>
                <a:tab pos="228600" algn="l"/>
                <a:tab pos="571500" algn="l"/>
                <a:tab pos="1371600" algn="l"/>
                <a:tab pos="1828800" algn="l"/>
                <a:tab pos="2286000" algn="l"/>
                <a:tab pos="2400300" algn="l"/>
                <a:tab pos="2743200" algn="l"/>
                <a:tab pos="3429000" algn="l"/>
              </a:tabLst>
              <a:defRPr>
                <a:solidFill>
                  <a:schemeClr val="tx1"/>
                </a:solidFill>
                <a:latin typeface="Arial" charset="0"/>
              </a:defRPr>
            </a:lvl7pPr>
            <a:lvl8pPr marL="3429000" indent="-228600" eaLnBrk="0" fontAlgn="base" hangingPunct="0">
              <a:spcBef>
                <a:spcPct val="0"/>
              </a:spcBef>
              <a:spcAft>
                <a:spcPct val="0"/>
              </a:spcAft>
              <a:tabLst>
                <a:tab pos="228600" algn="l"/>
                <a:tab pos="571500" algn="l"/>
                <a:tab pos="1371600" algn="l"/>
                <a:tab pos="1828800" algn="l"/>
                <a:tab pos="2286000" algn="l"/>
                <a:tab pos="2400300" algn="l"/>
                <a:tab pos="2743200" algn="l"/>
                <a:tab pos="3429000" algn="l"/>
              </a:tabLst>
              <a:defRPr>
                <a:solidFill>
                  <a:schemeClr val="tx1"/>
                </a:solidFill>
                <a:latin typeface="Arial" charset="0"/>
              </a:defRPr>
            </a:lvl8pPr>
            <a:lvl9pPr marL="3886200" indent="-228600" eaLnBrk="0" fontAlgn="base" hangingPunct="0">
              <a:spcBef>
                <a:spcPct val="0"/>
              </a:spcBef>
              <a:spcAft>
                <a:spcPct val="0"/>
              </a:spcAft>
              <a:tabLst>
                <a:tab pos="228600" algn="l"/>
                <a:tab pos="571500" algn="l"/>
                <a:tab pos="1371600" algn="l"/>
                <a:tab pos="1828800" algn="l"/>
                <a:tab pos="2286000" algn="l"/>
                <a:tab pos="2400300" algn="l"/>
                <a:tab pos="2743200" algn="l"/>
                <a:tab pos="3429000" algn="l"/>
              </a:tabLst>
              <a:defRPr>
                <a:solidFill>
                  <a:schemeClr val="tx1"/>
                </a:solidFill>
                <a:latin typeface="Arial" charset="0"/>
              </a:defRPr>
            </a:lvl9pPr>
          </a:lstStyle>
          <a:p>
            <a:pPr>
              <a:lnSpc>
                <a:spcPts val="1700"/>
              </a:lnSpc>
              <a:spcAft>
                <a:spcPts val="2000"/>
              </a:spcAft>
              <a:defRPr/>
            </a:pPr>
            <a:r>
              <a:rPr lang="en-US" altLang="ko-KR" sz="1600">
                <a:solidFill>
                  <a:srgbClr val="000000"/>
                </a:solidFill>
                <a:latin typeface="Tahoma" charset="0"/>
                <a:ea typeface="굴림" charset="-127"/>
              </a:rPr>
              <a:t>present state	inputs	next state	output</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Q1	Q0	D	N		D1	D0	open</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0	0	0	0	  0	0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0	1		0	1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1	0		1	0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1	1		–	–	–</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0	1	0	0	  0	1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0	1		1	0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1	0		1	1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1	1		–	–	–</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1	0	0	0	  1	0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0	1		1	1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1	0		1	1	0</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1	1		–	–	–</a:t>
            </a:r>
            <a:br>
              <a:rPr lang="en-US" altLang="ko-KR" sz="1600">
                <a:solidFill>
                  <a:srgbClr val="000000"/>
                </a:solidFill>
                <a:latin typeface="Tahoma" charset="0"/>
                <a:ea typeface="굴림" charset="-127"/>
              </a:rPr>
            </a:br>
            <a:r>
              <a:rPr lang="en-US" altLang="ko-KR" sz="1600">
                <a:solidFill>
                  <a:srgbClr val="000000"/>
                </a:solidFill>
                <a:latin typeface="Tahoma" charset="0"/>
                <a:ea typeface="굴림" charset="-127"/>
              </a:rPr>
              <a:t>  	1	1	–	–	  1	1	1</a:t>
            </a:r>
            <a:br>
              <a:rPr lang="en-US" altLang="ko-KR" sz="1600">
                <a:solidFill>
                  <a:srgbClr val="000000"/>
                </a:solidFill>
                <a:latin typeface="Tahoma" charset="0"/>
                <a:ea typeface="굴림" charset="-127"/>
              </a:rPr>
            </a:br>
            <a:endParaRPr lang="en-US" altLang="ko-KR" sz="1600">
              <a:solidFill>
                <a:srgbClr val="000000"/>
              </a:solidFill>
              <a:latin typeface="Tahoma" charset="0"/>
              <a:ea typeface="굴림" charset="-127"/>
            </a:endParaRPr>
          </a:p>
        </p:txBody>
      </p:sp>
      <p:sp>
        <p:nvSpPr>
          <p:cNvPr id="135172" name="Line 3">
            <a:extLst>
              <a:ext uri="{FF2B5EF4-FFF2-40B4-BE49-F238E27FC236}">
                <a16:creationId xmlns:a16="http://schemas.microsoft.com/office/drawing/2014/main" id="{45843C34-D2B7-6E4D-85A1-B06B86604707}"/>
              </a:ext>
            </a:extLst>
          </p:cNvPr>
          <p:cNvSpPr>
            <a:spLocks noChangeShapeType="1"/>
          </p:cNvSpPr>
          <p:nvPr/>
        </p:nvSpPr>
        <p:spPr bwMode="auto">
          <a:xfrm>
            <a:off x="2527300" y="2736850"/>
            <a:ext cx="4216400"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35173" name="Line 4">
            <a:extLst>
              <a:ext uri="{FF2B5EF4-FFF2-40B4-BE49-F238E27FC236}">
                <a16:creationId xmlns:a16="http://schemas.microsoft.com/office/drawing/2014/main" id="{4168FBD2-A902-1245-AB84-80FDE20808E0}"/>
              </a:ext>
            </a:extLst>
          </p:cNvPr>
          <p:cNvSpPr>
            <a:spLocks noChangeShapeType="1"/>
          </p:cNvSpPr>
          <p:nvPr/>
        </p:nvSpPr>
        <p:spPr bwMode="auto">
          <a:xfrm>
            <a:off x="2501900" y="3587750"/>
            <a:ext cx="4241800"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35174" name="Line 5">
            <a:extLst>
              <a:ext uri="{FF2B5EF4-FFF2-40B4-BE49-F238E27FC236}">
                <a16:creationId xmlns:a16="http://schemas.microsoft.com/office/drawing/2014/main" id="{5127C24B-030E-D343-9DB3-0C7F44F2C575}"/>
              </a:ext>
            </a:extLst>
          </p:cNvPr>
          <p:cNvSpPr>
            <a:spLocks noChangeShapeType="1"/>
          </p:cNvSpPr>
          <p:nvPr/>
        </p:nvSpPr>
        <p:spPr bwMode="auto">
          <a:xfrm>
            <a:off x="2501900" y="4464050"/>
            <a:ext cx="4229100"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35175" name="Line 6">
            <a:extLst>
              <a:ext uri="{FF2B5EF4-FFF2-40B4-BE49-F238E27FC236}">
                <a16:creationId xmlns:a16="http://schemas.microsoft.com/office/drawing/2014/main" id="{8ADAC69D-33E2-C94E-BAAA-D0A25EA5E21F}"/>
              </a:ext>
            </a:extLst>
          </p:cNvPr>
          <p:cNvSpPr>
            <a:spLocks noChangeShapeType="1"/>
          </p:cNvSpPr>
          <p:nvPr/>
        </p:nvSpPr>
        <p:spPr bwMode="auto">
          <a:xfrm>
            <a:off x="2489200" y="5340350"/>
            <a:ext cx="4229100"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35176" name="Line 7">
            <a:extLst>
              <a:ext uri="{FF2B5EF4-FFF2-40B4-BE49-F238E27FC236}">
                <a16:creationId xmlns:a16="http://schemas.microsoft.com/office/drawing/2014/main" id="{0F48A9CB-4D46-C245-9DAA-61B1BF29ED76}"/>
              </a:ext>
            </a:extLst>
          </p:cNvPr>
          <p:cNvSpPr>
            <a:spLocks noChangeShapeType="1"/>
          </p:cNvSpPr>
          <p:nvPr/>
        </p:nvSpPr>
        <p:spPr bwMode="auto">
          <a:xfrm>
            <a:off x="4749800" y="2298700"/>
            <a:ext cx="0" cy="337820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36201" name="Rectangle 8">
            <a:extLst>
              <a:ext uri="{FF2B5EF4-FFF2-40B4-BE49-F238E27FC236}">
                <a16:creationId xmlns:a16="http://schemas.microsoft.com/office/drawing/2014/main" id="{A7240F25-A5E2-B94E-996F-EEA1DF104745}"/>
              </a:ext>
            </a:extLst>
          </p:cNvPr>
          <p:cNvSpPr>
            <a:spLocks noGrp="1" noChangeArrowheads="1"/>
          </p:cNvSpPr>
          <p:nvPr>
            <p:ph type="title"/>
          </p:nvPr>
        </p:nvSpPr>
        <p:spPr/>
        <p:txBody>
          <a:bodyPr/>
          <a:lstStyle/>
          <a:p>
            <a:r>
              <a:rPr lang="en-US" altLang="ko-KR">
                <a:ea typeface="굴림" panose="020B0600000101010101" pitchFamily="34" charset="-127"/>
              </a:rPr>
              <a:t>Example: Vending Machine (cont’d)</a:t>
            </a:r>
          </a:p>
        </p:txBody>
      </p:sp>
      <p:sp>
        <p:nvSpPr>
          <p:cNvPr id="136202" name="Rectangle 9">
            <a:extLst>
              <a:ext uri="{FF2B5EF4-FFF2-40B4-BE49-F238E27FC236}">
                <a16:creationId xmlns:a16="http://schemas.microsoft.com/office/drawing/2014/main" id="{2F489D04-33B4-0D40-B4CC-49597BE2B024}"/>
              </a:ext>
            </a:extLst>
          </p:cNvPr>
          <p:cNvSpPr>
            <a:spLocks noGrp="1" noChangeArrowheads="1"/>
          </p:cNvSpPr>
          <p:nvPr>
            <p:ph type="body" idx="1"/>
          </p:nvPr>
        </p:nvSpPr>
        <p:spPr/>
        <p:txBody>
          <a:bodyPr/>
          <a:lstStyle/>
          <a:p>
            <a:r>
              <a:rPr lang="en-US" altLang="ko-KR">
                <a:ea typeface="굴림" panose="020B0600000101010101" pitchFamily="34" charset="-127"/>
              </a:rPr>
              <a:t>Uniquely Encode States</a:t>
            </a:r>
          </a:p>
        </p:txBody>
      </p:sp>
      <p:sp>
        <p:nvSpPr>
          <p:cNvPr id="136203" name="TextBox 1">
            <a:extLst>
              <a:ext uri="{FF2B5EF4-FFF2-40B4-BE49-F238E27FC236}">
                <a16:creationId xmlns:a16="http://schemas.microsoft.com/office/drawing/2014/main" id="{737092E5-B4C2-5849-828D-BE9607185637}"/>
              </a:ext>
            </a:extLst>
          </p:cNvPr>
          <p:cNvSpPr txBox="1">
            <a:spLocks noChangeArrowheads="1"/>
          </p:cNvSpPr>
          <p:nvPr/>
        </p:nvSpPr>
        <p:spPr bwMode="auto">
          <a:xfrm>
            <a:off x="2122488" y="2919413"/>
            <a:ext cx="4937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400">
                <a:solidFill>
                  <a:srgbClr val="0000FF"/>
                </a:solidFill>
                <a:latin typeface="Calibri" panose="020F0502020204030204" pitchFamily="34" charset="0"/>
                <a:ea typeface="굴림" panose="020B0600000101010101" pitchFamily="34" charset="-127"/>
              </a:rPr>
              <a:t>0¢</a:t>
            </a:r>
            <a:endParaRPr lang="ko-KR" altLang="en-US" sz="2400">
              <a:solidFill>
                <a:srgbClr val="0000FF"/>
              </a:solidFill>
              <a:latin typeface="Calibri" panose="020F0502020204030204" pitchFamily="34" charset="0"/>
              <a:ea typeface="굴림" panose="020B0600000101010101" pitchFamily="34" charset="-127"/>
            </a:endParaRPr>
          </a:p>
        </p:txBody>
      </p:sp>
      <p:sp>
        <p:nvSpPr>
          <p:cNvPr id="136204" name="TextBox 11">
            <a:extLst>
              <a:ext uri="{FF2B5EF4-FFF2-40B4-BE49-F238E27FC236}">
                <a16:creationId xmlns:a16="http://schemas.microsoft.com/office/drawing/2014/main" id="{CD9D2323-EF6A-214D-938C-389DCA9CBFC1}"/>
              </a:ext>
            </a:extLst>
          </p:cNvPr>
          <p:cNvSpPr txBox="1">
            <a:spLocks noChangeArrowheads="1"/>
          </p:cNvSpPr>
          <p:nvPr/>
        </p:nvSpPr>
        <p:spPr bwMode="auto">
          <a:xfrm>
            <a:off x="2098675" y="3781425"/>
            <a:ext cx="4937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400">
                <a:solidFill>
                  <a:srgbClr val="0000FF"/>
                </a:solidFill>
                <a:latin typeface="Calibri" panose="020F0502020204030204" pitchFamily="34" charset="0"/>
                <a:ea typeface="굴림" panose="020B0600000101010101" pitchFamily="34" charset="-127"/>
              </a:rPr>
              <a:t>5¢</a:t>
            </a:r>
            <a:endParaRPr lang="ko-KR" altLang="en-US" sz="2400">
              <a:solidFill>
                <a:srgbClr val="0000FF"/>
              </a:solidFill>
              <a:latin typeface="Calibri" panose="020F0502020204030204" pitchFamily="34" charset="0"/>
              <a:ea typeface="굴림" panose="020B0600000101010101" pitchFamily="34" charset="-127"/>
            </a:endParaRPr>
          </a:p>
        </p:txBody>
      </p:sp>
      <p:sp>
        <p:nvSpPr>
          <p:cNvPr id="136205" name="TextBox 12">
            <a:extLst>
              <a:ext uri="{FF2B5EF4-FFF2-40B4-BE49-F238E27FC236}">
                <a16:creationId xmlns:a16="http://schemas.microsoft.com/office/drawing/2014/main" id="{B3375D39-EDDE-8E42-A731-3B88C882C14A}"/>
              </a:ext>
            </a:extLst>
          </p:cNvPr>
          <p:cNvSpPr txBox="1">
            <a:spLocks noChangeArrowheads="1"/>
          </p:cNvSpPr>
          <p:nvPr/>
        </p:nvSpPr>
        <p:spPr bwMode="auto">
          <a:xfrm>
            <a:off x="2087563" y="4630738"/>
            <a:ext cx="6508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400">
                <a:solidFill>
                  <a:srgbClr val="0000FF"/>
                </a:solidFill>
                <a:latin typeface="Calibri" panose="020F0502020204030204" pitchFamily="34" charset="0"/>
                <a:ea typeface="굴림" panose="020B0600000101010101" pitchFamily="34" charset="-127"/>
              </a:rPr>
              <a:t>10¢</a:t>
            </a:r>
            <a:endParaRPr lang="ko-KR" altLang="en-US" sz="2400">
              <a:solidFill>
                <a:srgbClr val="0000FF"/>
              </a:solidFill>
              <a:latin typeface="Calibri" panose="020F0502020204030204" pitchFamily="34" charset="0"/>
              <a:ea typeface="굴림" panose="020B0600000101010101" pitchFamily="34" charset="-127"/>
            </a:endParaRPr>
          </a:p>
        </p:txBody>
      </p:sp>
      <p:sp>
        <p:nvSpPr>
          <p:cNvPr id="136206" name="TextBox 13">
            <a:extLst>
              <a:ext uri="{FF2B5EF4-FFF2-40B4-BE49-F238E27FC236}">
                <a16:creationId xmlns:a16="http://schemas.microsoft.com/office/drawing/2014/main" id="{FA29E580-A74A-6A48-AE59-8DD17F876B71}"/>
              </a:ext>
            </a:extLst>
          </p:cNvPr>
          <p:cNvSpPr txBox="1">
            <a:spLocks noChangeArrowheads="1"/>
          </p:cNvSpPr>
          <p:nvPr/>
        </p:nvSpPr>
        <p:spPr bwMode="auto">
          <a:xfrm>
            <a:off x="2063750" y="5492750"/>
            <a:ext cx="650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400">
                <a:solidFill>
                  <a:srgbClr val="0000FF"/>
                </a:solidFill>
                <a:latin typeface="Calibri" panose="020F0502020204030204" pitchFamily="34" charset="0"/>
                <a:ea typeface="굴림" panose="020B0600000101010101" pitchFamily="34" charset="-127"/>
              </a:rPr>
              <a:t>15¢</a:t>
            </a:r>
            <a:endParaRPr lang="ko-KR" altLang="en-US" sz="2400">
              <a:solidFill>
                <a:srgbClr val="0000FF"/>
              </a:solidFill>
              <a:latin typeface="Calibri" panose="020F0502020204030204" pitchFamily="34" charset="0"/>
              <a:ea typeface="굴림" panose="020B0600000101010101" pitchFamily="34" charset="-127"/>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50268A8B-9A08-3845-838F-F40FD231AE38}"/>
                  </a:ext>
                </a:extLst>
              </p14:cNvPr>
              <p14:cNvContentPartPr/>
              <p14:nvPr/>
            </p14:nvContentPartPr>
            <p14:xfrm>
              <a:off x="4683600" y="5975640"/>
              <a:ext cx="87480" cy="82800"/>
            </p14:xfrm>
          </p:contentPart>
        </mc:Choice>
        <mc:Fallback>
          <p:pic>
            <p:nvPicPr>
              <p:cNvPr id="2" name="Ink 1">
                <a:extLst>
                  <a:ext uri="{FF2B5EF4-FFF2-40B4-BE49-F238E27FC236}">
                    <a16:creationId xmlns:a16="http://schemas.microsoft.com/office/drawing/2014/main" id="{50268A8B-9A08-3845-838F-F40FD231AE38}"/>
                  </a:ext>
                </a:extLst>
              </p:cNvPr>
              <p:cNvPicPr/>
              <p:nvPr/>
            </p:nvPicPr>
            <p:blipFill>
              <a:blip r:embed="rId4"/>
              <a:stretch>
                <a:fillRect/>
              </a:stretch>
            </p:blipFill>
            <p:spPr>
              <a:xfrm>
                <a:off x="4674240" y="5966280"/>
                <a:ext cx="106200" cy="101520"/>
              </a:xfrm>
              <a:prstGeom prst="rect">
                <a:avLst/>
              </a:prstGeom>
            </p:spPr>
          </p:pic>
        </mc:Fallback>
      </mc:AlternateContent>
    </p:spTree>
    <p:extLst>
      <p:ext uri="{BB962C8B-B14F-4D97-AF65-F5344CB8AC3E}">
        <p14:creationId xmlns:p14="http://schemas.microsoft.com/office/powerpoint/2010/main" val="3064997347"/>
      </p:ext>
    </p:extLst>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4">
            <a:extLst>
              <a:ext uri="{FF2B5EF4-FFF2-40B4-BE49-F238E27FC236}">
                <a16:creationId xmlns:a16="http://schemas.microsoft.com/office/drawing/2014/main" id="{1F99F9F3-C109-394D-A98A-79F78C9B2DDF}"/>
              </a:ext>
            </a:extLst>
          </p:cNvPr>
          <p:cNvSpPr>
            <a:spLocks noGrp="1" noChangeArrowheads="1"/>
          </p:cNvSpPr>
          <p:nvPr>
            <p:ph type="body" idx="1"/>
          </p:nvPr>
        </p:nvSpPr>
        <p:spPr/>
        <p:txBody>
          <a:bodyPr/>
          <a:lstStyle/>
          <a:p>
            <a:r>
              <a:rPr lang="en-US" altLang="ko-KR">
                <a:ea typeface="굴림" panose="020B0600000101010101" pitchFamily="34" charset="-127"/>
              </a:rPr>
              <a:t>Mapping to Logic</a:t>
            </a:r>
          </a:p>
        </p:txBody>
      </p:sp>
      <p:sp>
        <p:nvSpPr>
          <p:cNvPr id="138243" name="바닥글 개체 틀 4">
            <a:extLst>
              <a:ext uri="{FF2B5EF4-FFF2-40B4-BE49-F238E27FC236}">
                <a16:creationId xmlns:a16="http://schemas.microsoft.com/office/drawing/2014/main" id="{49662968-D545-9B45-9E11-EEF13C5C404E}"/>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FE764F03-8C0A-BE49-93D7-441A9476906D}" type="slidenum">
              <a:rPr kumimoji="0" lang="en-US" altLang="ko-KR" sz="1200" smtClean="0">
                <a:solidFill>
                  <a:schemeClr val="bg2"/>
                </a:solidFill>
                <a:latin typeface="Arial" panose="020B0604020202020204" pitchFamily="34" charset="0"/>
                <a:ea typeface="굴림" panose="020B0600000101010101" pitchFamily="34" charset="-127"/>
              </a:rPr>
              <a:pPr>
                <a:spcBef>
                  <a:spcPct val="50000"/>
                </a:spcBef>
                <a:buClrTx/>
                <a:buFontTx/>
                <a:buNone/>
              </a:pPr>
              <a:t>82</a:t>
            </a:fld>
            <a:endParaRPr kumimoji="0" lang="en-US" altLang="ko-KR" sz="1200">
              <a:solidFill>
                <a:schemeClr val="bg2"/>
              </a:solidFill>
              <a:latin typeface="Arial" panose="020B0604020202020204" pitchFamily="34" charset="0"/>
              <a:ea typeface="굴림" panose="020B0600000101010101" pitchFamily="34" charset="-127"/>
            </a:endParaRPr>
          </a:p>
        </p:txBody>
      </p:sp>
      <p:sp>
        <p:nvSpPr>
          <p:cNvPr id="137220" name="Rectangle 2">
            <a:extLst>
              <a:ext uri="{FF2B5EF4-FFF2-40B4-BE49-F238E27FC236}">
                <a16:creationId xmlns:a16="http://schemas.microsoft.com/office/drawing/2014/main" id="{202E3AB5-1DC5-054C-ACCA-55E8B7B89F7E}"/>
              </a:ext>
            </a:extLst>
          </p:cNvPr>
          <p:cNvSpPr>
            <a:spLocks noChangeArrowheads="1"/>
          </p:cNvSpPr>
          <p:nvPr/>
        </p:nvSpPr>
        <p:spPr bwMode="auto">
          <a:xfrm>
            <a:off x="5638800" y="4038600"/>
            <a:ext cx="3305175" cy="17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2200"/>
              </a:lnSpc>
              <a:spcAft>
                <a:spcPts val="2000"/>
              </a:spcAft>
              <a:defRPr/>
            </a:pPr>
            <a:r>
              <a:rPr lang="en-US" altLang="ko-KR" sz="1600">
                <a:solidFill>
                  <a:srgbClr val="000000"/>
                </a:solidFill>
                <a:latin typeface="Tahoma" charset="0"/>
                <a:ea typeface="굴림" charset="-127"/>
              </a:rPr>
              <a:t>D1 = Q1 + D + Q0 N</a:t>
            </a:r>
          </a:p>
          <a:p>
            <a:pPr>
              <a:lnSpc>
                <a:spcPts val="2200"/>
              </a:lnSpc>
              <a:spcAft>
                <a:spcPts val="2000"/>
              </a:spcAft>
              <a:defRPr/>
            </a:pPr>
            <a:r>
              <a:rPr lang="en-US" altLang="ko-KR" sz="1600">
                <a:solidFill>
                  <a:srgbClr val="000000"/>
                </a:solidFill>
                <a:latin typeface="Tahoma" charset="0"/>
                <a:ea typeface="굴림" charset="-127"/>
              </a:rPr>
              <a:t>D0 = Q0’ N + Q0 N’ + Q1 N + Q1 D</a:t>
            </a:r>
          </a:p>
          <a:p>
            <a:pPr>
              <a:lnSpc>
                <a:spcPts val="2200"/>
              </a:lnSpc>
              <a:spcAft>
                <a:spcPts val="2000"/>
              </a:spcAft>
              <a:defRPr/>
            </a:pPr>
            <a:r>
              <a:rPr lang="en-US" altLang="ko-KR" sz="1600">
                <a:solidFill>
                  <a:srgbClr val="0000FF"/>
                </a:solidFill>
                <a:latin typeface="Tahoma" charset="0"/>
                <a:ea typeface="굴림" charset="-127"/>
              </a:rPr>
              <a:t>OPEN = Q1 Q0</a:t>
            </a:r>
          </a:p>
        </p:txBody>
      </p:sp>
      <p:sp>
        <p:nvSpPr>
          <p:cNvPr id="138245" name="Rectangle 3">
            <a:extLst>
              <a:ext uri="{FF2B5EF4-FFF2-40B4-BE49-F238E27FC236}">
                <a16:creationId xmlns:a16="http://schemas.microsoft.com/office/drawing/2014/main" id="{E7CD9289-3463-3444-8543-F102FB5C6CCA}"/>
              </a:ext>
            </a:extLst>
          </p:cNvPr>
          <p:cNvSpPr>
            <a:spLocks noGrp="1" noChangeArrowheads="1"/>
          </p:cNvSpPr>
          <p:nvPr>
            <p:ph type="title"/>
          </p:nvPr>
        </p:nvSpPr>
        <p:spPr/>
        <p:txBody>
          <a:bodyPr/>
          <a:lstStyle/>
          <a:p>
            <a:r>
              <a:rPr lang="en-US" altLang="ko-KR">
                <a:ea typeface="굴림" panose="020B0600000101010101" pitchFamily="34" charset="-127"/>
              </a:rPr>
              <a:t>Example: Vending Machine (cont’d)</a:t>
            </a:r>
          </a:p>
        </p:txBody>
      </p:sp>
      <p:grpSp>
        <p:nvGrpSpPr>
          <p:cNvPr id="138246" name="Group 5">
            <a:extLst>
              <a:ext uri="{FF2B5EF4-FFF2-40B4-BE49-F238E27FC236}">
                <a16:creationId xmlns:a16="http://schemas.microsoft.com/office/drawing/2014/main" id="{816F7E9A-538A-1749-BAE6-D43264116BD2}"/>
              </a:ext>
            </a:extLst>
          </p:cNvPr>
          <p:cNvGrpSpPr>
            <a:grpSpLocks/>
          </p:cNvGrpSpPr>
          <p:nvPr/>
        </p:nvGrpSpPr>
        <p:grpSpPr bwMode="auto">
          <a:xfrm>
            <a:off x="3505200" y="1600200"/>
            <a:ext cx="5181600" cy="1828800"/>
            <a:chOff x="1776" y="1056"/>
            <a:chExt cx="3264" cy="1152"/>
          </a:xfrm>
        </p:grpSpPr>
        <p:grpSp>
          <p:nvGrpSpPr>
            <p:cNvPr id="138251" name="Group 6">
              <a:extLst>
                <a:ext uri="{FF2B5EF4-FFF2-40B4-BE49-F238E27FC236}">
                  <a16:creationId xmlns:a16="http://schemas.microsoft.com/office/drawing/2014/main" id="{3E435257-6E21-2C46-ACAD-8EFCB7D4AA56}"/>
                </a:ext>
              </a:extLst>
            </p:cNvPr>
            <p:cNvGrpSpPr>
              <a:grpSpLocks/>
            </p:cNvGrpSpPr>
            <p:nvPr/>
          </p:nvGrpSpPr>
          <p:grpSpPr bwMode="auto">
            <a:xfrm rot="5400000">
              <a:off x="2688" y="1392"/>
              <a:ext cx="624" cy="432"/>
              <a:chOff x="3552" y="2256"/>
              <a:chExt cx="624" cy="432"/>
            </a:xfrm>
          </p:grpSpPr>
          <p:sp>
            <p:nvSpPr>
              <p:cNvPr id="137322" name="AutoShape 7">
                <a:extLst>
                  <a:ext uri="{FF2B5EF4-FFF2-40B4-BE49-F238E27FC236}">
                    <a16:creationId xmlns:a16="http://schemas.microsoft.com/office/drawing/2014/main" id="{9D8BD9B3-5398-4447-927E-2EEB8F17A2EC}"/>
                  </a:ext>
                </a:extLst>
              </p:cNvPr>
              <p:cNvSpPr>
                <a:spLocks noChangeArrowheads="1"/>
              </p:cNvSpPr>
              <p:nvPr/>
            </p:nvSpPr>
            <p:spPr bwMode="auto">
              <a:xfrm>
                <a:off x="3744" y="2256"/>
                <a:ext cx="288" cy="336"/>
              </a:xfrm>
              <a:prstGeom prst="roundRect">
                <a:avLst>
                  <a:gd name="adj" fmla="val 45139"/>
                </a:avLst>
              </a:prstGeom>
              <a:noFill/>
              <a:ln w="127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37323" name="Rectangle 8">
                <a:extLst>
                  <a:ext uri="{FF2B5EF4-FFF2-40B4-BE49-F238E27FC236}">
                    <a16:creationId xmlns:a16="http://schemas.microsoft.com/office/drawing/2014/main" id="{7463F810-5D2F-FA4C-9C95-9370D7DDA953}"/>
                  </a:ext>
                </a:extLst>
              </p:cNvPr>
              <p:cNvSpPr>
                <a:spLocks noChangeArrowheads="1"/>
              </p:cNvSpPr>
              <p:nvPr/>
            </p:nvSpPr>
            <p:spPr bwMode="auto">
              <a:xfrm flipV="1">
                <a:off x="3552" y="2400"/>
                <a:ext cx="624" cy="288"/>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grpSp>
        <p:grpSp>
          <p:nvGrpSpPr>
            <p:cNvPr id="138252" name="Group 9">
              <a:extLst>
                <a:ext uri="{FF2B5EF4-FFF2-40B4-BE49-F238E27FC236}">
                  <a16:creationId xmlns:a16="http://schemas.microsoft.com/office/drawing/2014/main" id="{24D8A852-E35B-EB42-9366-65CF10A2EEB0}"/>
                </a:ext>
              </a:extLst>
            </p:cNvPr>
            <p:cNvGrpSpPr>
              <a:grpSpLocks/>
            </p:cNvGrpSpPr>
            <p:nvPr/>
          </p:nvGrpSpPr>
          <p:grpSpPr bwMode="auto">
            <a:xfrm rot="-5400000">
              <a:off x="3408" y="1440"/>
              <a:ext cx="624" cy="432"/>
              <a:chOff x="3840" y="2208"/>
              <a:chExt cx="624" cy="432"/>
            </a:xfrm>
          </p:grpSpPr>
          <p:sp>
            <p:nvSpPr>
              <p:cNvPr id="137320" name="AutoShape 10">
                <a:extLst>
                  <a:ext uri="{FF2B5EF4-FFF2-40B4-BE49-F238E27FC236}">
                    <a16:creationId xmlns:a16="http://schemas.microsoft.com/office/drawing/2014/main" id="{1FE93D98-B663-5D41-A179-9FDBCB1796E6}"/>
                  </a:ext>
                </a:extLst>
              </p:cNvPr>
              <p:cNvSpPr>
                <a:spLocks noChangeArrowheads="1"/>
              </p:cNvSpPr>
              <p:nvPr/>
            </p:nvSpPr>
            <p:spPr bwMode="auto">
              <a:xfrm>
                <a:off x="4032" y="2208"/>
                <a:ext cx="288" cy="336"/>
              </a:xfrm>
              <a:prstGeom prst="roundRect">
                <a:avLst>
                  <a:gd name="adj" fmla="val 45139"/>
                </a:avLst>
              </a:prstGeom>
              <a:noFill/>
              <a:ln w="127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37321" name="Rectangle 11">
                <a:extLst>
                  <a:ext uri="{FF2B5EF4-FFF2-40B4-BE49-F238E27FC236}">
                    <a16:creationId xmlns:a16="http://schemas.microsoft.com/office/drawing/2014/main" id="{25F2F931-FCA5-1A40-8EDD-429375BB1877}"/>
                  </a:ext>
                </a:extLst>
              </p:cNvPr>
              <p:cNvSpPr>
                <a:spLocks noChangeArrowheads="1"/>
              </p:cNvSpPr>
              <p:nvPr/>
            </p:nvSpPr>
            <p:spPr bwMode="auto">
              <a:xfrm flipV="1">
                <a:off x="3840" y="2352"/>
                <a:ext cx="624" cy="288"/>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grpSp>
        <p:sp>
          <p:nvSpPr>
            <p:cNvPr id="137229" name="AutoShape 12">
              <a:extLst>
                <a:ext uri="{FF2B5EF4-FFF2-40B4-BE49-F238E27FC236}">
                  <a16:creationId xmlns:a16="http://schemas.microsoft.com/office/drawing/2014/main" id="{AE2CACD4-7A75-8345-84C8-DBC6E537CF4F}"/>
                </a:ext>
              </a:extLst>
            </p:cNvPr>
            <p:cNvSpPr>
              <a:spLocks noChangeArrowheads="1"/>
            </p:cNvSpPr>
            <p:nvPr/>
          </p:nvSpPr>
          <p:spPr bwMode="auto">
            <a:xfrm>
              <a:off x="3216" y="1776"/>
              <a:ext cx="288" cy="336"/>
            </a:xfrm>
            <a:prstGeom prst="roundRect">
              <a:avLst>
                <a:gd name="adj" fmla="val 45139"/>
              </a:avLst>
            </a:prstGeom>
            <a:noFill/>
            <a:ln w="127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37230" name="Rectangle 13">
              <a:extLst>
                <a:ext uri="{FF2B5EF4-FFF2-40B4-BE49-F238E27FC236}">
                  <a16:creationId xmlns:a16="http://schemas.microsoft.com/office/drawing/2014/main" id="{ADD0DC5C-B8E0-AE41-A997-7E9DB9BF3EA9}"/>
                </a:ext>
              </a:extLst>
            </p:cNvPr>
            <p:cNvSpPr>
              <a:spLocks noChangeArrowheads="1"/>
            </p:cNvSpPr>
            <p:nvPr/>
          </p:nvSpPr>
          <p:spPr bwMode="auto">
            <a:xfrm flipV="1">
              <a:off x="3024" y="1920"/>
              <a:ext cx="624" cy="288"/>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37231" name="AutoShape 14">
              <a:extLst>
                <a:ext uri="{FF2B5EF4-FFF2-40B4-BE49-F238E27FC236}">
                  <a16:creationId xmlns:a16="http://schemas.microsoft.com/office/drawing/2014/main" id="{12E7C0D7-1FAD-9A4A-AF67-3AD616572AE4}"/>
                </a:ext>
              </a:extLst>
            </p:cNvPr>
            <p:cNvSpPr>
              <a:spLocks noChangeArrowheads="1"/>
            </p:cNvSpPr>
            <p:nvPr/>
          </p:nvSpPr>
          <p:spPr bwMode="auto">
            <a:xfrm flipV="1">
              <a:off x="3216" y="1152"/>
              <a:ext cx="288" cy="336"/>
            </a:xfrm>
            <a:prstGeom prst="roundRect">
              <a:avLst>
                <a:gd name="adj" fmla="val 45139"/>
              </a:avLst>
            </a:prstGeom>
            <a:noFill/>
            <a:ln w="127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37232" name="Rectangle 15">
              <a:extLst>
                <a:ext uri="{FF2B5EF4-FFF2-40B4-BE49-F238E27FC236}">
                  <a16:creationId xmlns:a16="http://schemas.microsoft.com/office/drawing/2014/main" id="{99A7B345-EE7F-0742-9B6A-A427F43D3A21}"/>
                </a:ext>
              </a:extLst>
            </p:cNvPr>
            <p:cNvSpPr>
              <a:spLocks noChangeArrowheads="1"/>
            </p:cNvSpPr>
            <p:nvPr/>
          </p:nvSpPr>
          <p:spPr bwMode="auto">
            <a:xfrm>
              <a:off x="3072" y="1056"/>
              <a:ext cx="624" cy="288"/>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grpSp>
          <p:nvGrpSpPr>
            <p:cNvPr id="138257" name="Group 16">
              <a:extLst>
                <a:ext uri="{FF2B5EF4-FFF2-40B4-BE49-F238E27FC236}">
                  <a16:creationId xmlns:a16="http://schemas.microsoft.com/office/drawing/2014/main" id="{0383AF89-FB34-AA41-A79B-793AE50E3805}"/>
                </a:ext>
              </a:extLst>
            </p:cNvPr>
            <p:cNvGrpSpPr>
              <a:grpSpLocks/>
            </p:cNvGrpSpPr>
            <p:nvPr/>
          </p:nvGrpSpPr>
          <p:grpSpPr bwMode="auto">
            <a:xfrm>
              <a:off x="1776" y="1152"/>
              <a:ext cx="1008" cy="1008"/>
              <a:chOff x="3840" y="2976"/>
              <a:chExt cx="1008" cy="1008"/>
            </a:xfrm>
          </p:grpSpPr>
          <p:sp>
            <p:nvSpPr>
              <p:cNvPr id="137294" name="Rectangle 17">
                <a:extLst>
                  <a:ext uri="{FF2B5EF4-FFF2-40B4-BE49-F238E27FC236}">
                    <a16:creationId xmlns:a16="http://schemas.microsoft.com/office/drawing/2014/main" id="{788E1389-4D47-CD47-A83B-67C77889F7F1}"/>
                  </a:ext>
                </a:extLst>
              </p:cNvPr>
              <p:cNvSpPr>
                <a:spLocks noChangeArrowheads="1"/>
              </p:cNvSpPr>
              <p:nvPr/>
            </p:nvSpPr>
            <p:spPr bwMode="auto">
              <a:xfrm>
                <a:off x="4080" y="3120"/>
                <a:ext cx="576" cy="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230188" algn="l"/>
                    <a:tab pos="461963" algn="l"/>
                    <a:tab pos="692150" algn="l"/>
                    <a:tab pos="909638" algn="l"/>
                  </a:tabLst>
                  <a:defRPr>
                    <a:solidFill>
                      <a:schemeClr val="tx1"/>
                    </a:solidFill>
                    <a:latin typeface="Arial" charset="0"/>
                  </a:defRPr>
                </a:lvl1pPr>
                <a:lvl2pPr marL="742950" indent="-285750">
                  <a:tabLst>
                    <a:tab pos="230188" algn="l"/>
                    <a:tab pos="461963" algn="l"/>
                    <a:tab pos="692150" algn="l"/>
                    <a:tab pos="909638" algn="l"/>
                  </a:tabLst>
                  <a:defRPr>
                    <a:solidFill>
                      <a:schemeClr val="tx1"/>
                    </a:solidFill>
                    <a:latin typeface="Arial" charset="0"/>
                  </a:defRPr>
                </a:lvl2pPr>
                <a:lvl3pPr marL="1143000" indent="-228600">
                  <a:tabLst>
                    <a:tab pos="230188" algn="l"/>
                    <a:tab pos="461963" algn="l"/>
                    <a:tab pos="692150" algn="l"/>
                    <a:tab pos="909638" algn="l"/>
                  </a:tabLst>
                  <a:defRPr>
                    <a:solidFill>
                      <a:schemeClr val="tx1"/>
                    </a:solidFill>
                    <a:latin typeface="Arial" charset="0"/>
                  </a:defRPr>
                </a:lvl3pPr>
                <a:lvl4pPr marL="1600200" indent="-228600">
                  <a:tabLst>
                    <a:tab pos="230188" algn="l"/>
                    <a:tab pos="461963" algn="l"/>
                    <a:tab pos="692150" algn="l"/>
                    <a:tab pos="909638" algn="l"/>
                  </a:tabLst>
                  <a:defRPr>
                    <a:solidFill>
                      <a:schemeClr val="tx1"/>
                    </a:solidFill>
                    <a:latin typeface="Arial" charset="0"/>
                  </a:defRPr>
                </a:lvl4pPr>
                <a:lvl5pPr marL="2057400" indent="-228600">
                  <a:tabLst>
                    <a:tab pos="230188" algn="l"/>
                    <a:tab pos="461963" algn="l"/>
                    <a:tab pos="692150" algn="l"/>
                    <a:tab pos="909638" algn="l"/>
                  </a:tabLst>
                  <a:defRPr>
                    <a:solidFill>
                      <a:schemeClr val="tx1"/>
                    </a:solidFill>
                    <a:latin typeface="Arial" charset="0"/>
                  </a:defRPr>
                </a:lvl5pPr>
                <a:lvl6pPr marL="2514600" indent="-228600" eaLnBrk="0" fontAlgn="base" hangingPunct="0">
                  <a:spcBef>
                    <a:spcPct val="0"/>
                  </a:spcBef>
                  <a:spcAft>
                    <a:spcPct val="0"/>
                  </a:spcAft>
                  <a:tabLst>
                    <a:tab pos="230188" algn="l"/>
                    <a:tab pos="461963" algn="l"/>
                    <a:tab pos="692150" algn="l"/>
                    <a:tab pos="909638" algn="l"/>
                  </a:tabLst>
                  <a:defRPr>
                    <a:solidFill>
                      <a:schemeClr val="tx1"/>
                    </a:solidFill>
                    <a:latin typeface="Arial" charset="0"/>
                  </a:defRPr>
                </a:lvl6pPr>
                <a:lvl7pPr marL="2971800" indent="-228600" eaLnBrk="0" fontAlgn="base" hangingPunct="0">
                  <a:spcBef>
                    <a:spcPct val="0"/>
                  </a:spcBef>
                  <a:spcAft>
                    <a:spcPct val="0"/>
                  </a:spcAft>
                  <a:tabLst>
                    <a:tab pos="230188" algn="l"/>
                    <a:tab pos="461963" algn="l"/>
                    <a:tab pos="692150" algn="l"/>
                    <a:tab pos="909638" algn="l"/>
                  </a:tabLst>
                  <a:defRPr>
                    <a:solidFill>
                      <a:schemeClr val="tx1"/>
                    </a:solidFill>
                    <a:latin typeface="Arial" charset="0"/>
                  </a:defRPr>
                </a:lvl7pPr>
                <a:lvl8pPr marL="3429000" indent="-228600" eaLnBrk="0" fontAlgn="base" hangingPunct="0">
                  <a:spcBef>
                    <a:spcPct val="0"/>
                  </a:spcBef>
                  <a:spcAft>
                    <a:spcPct val="0"/>
                  </a:spcAft>
                  <a:tabLst>
                    <a:tab pos="230188" algn="l"/>
                    <a:tab pos="461963" algn="l"/>
                    <a:tab pos="692150" algn="l"/>
                    <a:tab pos="909638" algn="l"/>
                  </a:tabLst>
                  <a:defRPr>
                    <a:solidFill>
                      <a:schemeClr val="tx1"/>
                    </a:solidFill>
                    <a:latin typeface="Arial" charset="0"/>
                  </a:defRPr>
                </a:lvl8pPr>
                <a:lvl9pPr marL="3886200" indent="-228600" eaLnBrk="0" fontAlgn="base" hangingPunct="0">
                  <a:spcBef>
                    <a:spcPct val="0"/>
                  </a:spcBef>
                  <a:spcAft>
                    <a:spcPct val="0"/>
                  </a:spcAft>
                  <a:tabLst>
                    <a:tab pos="230188" algn="l"/>
                    <a:tab pos="461963" algn="l"/>
                    <a:tab pos="692150" algn="l"/>
                    <a:tab pos="909638" algn="l"/>
                  </a:tabLst>
                  <a:defRPr>
                    <a:solidFill>
                      <a:schemeClr val="tx1"/>
                    </a:solidFill>
                    <a:latin typeface="Arial" charset="0"/>
                  </a:defRPr>
                </a:lvl9pPr>
              </a:lstStyle>
              <a:p>
                <a:pPr>
                  <a:lnSpc>
                    <a:spcPts val="1900"/>
                  </a:lnSpc>
                  <a:defRPr/>
                </a:pPr>
                <a:r>
                  <a:rPr lang="en-US" altLang="ko-KR" sz="1200">
                    <a:solidFill>
                      <a:srgbClr val="000000"/>
                    </a:solidFill>
                    <a:latin typeface="Tahoma" charset="0"/>
                    <a:ea typeface="굴림" charset="-127"/>
                  </a:rPr>
                  <a:t>0	0	1	1</a:t>
                </a:r>
              </a:p>
              <a:p>
                <a:pPr>
                  <a:lnSpc>
                    <a:spcPts val="1900"/>
                  </a:lnSpc>
                  <a:defRPr/>
                </a:pPr>
                <a:r>
                  <a:rPr lang="en-US" altLang="ko-KR" sz="1200">
                    <a:solidFill>
                      <a:srgbClr val="000000"/>
                    </a:solidFill>
                    <a:latin typeface="Tahoma" charset="0"/>
                    <a:ea typeface="굴림" charset="-127"/>
                  </a:rPr>
                  <a:t>0	1	1	1</a:t>
                </a:r>
              </a:p>
              <a:p>
                <a:pPr>
                  <a:lnSpc>
                    <a:spcPts val="1900"/>
                  </a:lnSpc>
                  <a:defRPr/>
                </a:pPr>
                <a:r>
                  <a:rPr lang="en-US" altLang="ko-KR" sz="1200">
                    <a:solidFill>
                      <a:srgbClr val="000000"/>
                    </a:solidFill>
                    <a:latin typeface="Tahoma" charset="0"/>
                    <a:ea typeface="굴림" charset="-127"/>
                  </a:rPr>
                  <a:t>X	X	X	X</a:t>
                </a:r>
              </a:p>
              <a:p>
                <a:pPr>
                  <a:lnSpc>
                    <a:spcPts val="1900"/>
                  </a:lnSpc>
                  <a:defRPr/>
                </a:pPr>
                <a:r>
                  <a:rPr lang="en-US" altLang="ko-KR" sz="1200">
                    <a:solidFill>
                      <a:srgbClr val="000000"/>
                    </a:solidFill>
                    <a:latin typeface="Tahoma" charset="0"/>
                    <a:ea typeface="굴림" charset="-127"/>
                  </a:rPr>
                  <a:t>1	1	1	1</a:t>
                </a:r>
              </a:p>
            </p:txBody>
          </p:sp>
          <p:sp>
            <p:nvSpPr>
              <p:cNvPr id="137295" name="Rectangle 18">
                <a:extLst>
                  <a:ext uri="{FF2B5EF4-FFF2-40B4-BE49-F238E27FC236}">
                    <a16:creationId xmlns:a16="http://schemas.microsoft.com/office/drawing/2014/main" id="{DC04895A-380B-1A40-A6DD-342F2DDC9DA1}"/>
                  </a:ext>
                </a:extLst>
              </p:cNvPr>
              <p:cNvSpPr>
                <a:spLocks noChangeArrowheads="1"/>
              </p:cNvSpPr>
              <p:nvPr/>
            </p:nvSpPr>
            <p:spPr bwMode="auto">
              <a:xfrm>
                <a:off x="4320" y="2976"/>
                <a:ext cx="320"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gn="ctr">
                  <a:lnSpc>
                    <a:spcPts val="1500"/>
                  </a:lnSpc>
                  <a:spcBef>
                    <a:spcPts val="600"/>
                  </a:spcBef>
                  <a:defRPr/>
                </a:pPr>
                <a:r>
                  <a:rPr lang="en-US" altLang="ko-KR" sz="1200">
                    <a:solidFill>
                      <a:srgbClr val="000000"/>
                    </a:solidFill>
                    <a:latin typeface="Tahoma" charset="0"/>
                    <a:ea typeface="굴림" charset="-127"/>
                  </a:rPr>
                  <a:t>Q1</a:t>
                </a:r>
              </a:p>
            </p:txBody>
          </p:sp>
          <p:sp>
            <p:nvSpPr>
              <p:cNvPr id="137296" name="Rectangle 19">
                <a:extLst>
                  <a:ext uri="{FF2B5EF4-FFF2-40B4-BE49-F238E27FC236}">
                    <a16:creationId xmlns:a16="http://schemas.microsoft.com/office/drawing/2014/main" id="{997B9E07-55DF-A749-AC9A-777F25625425}"/>
                  </a:ext>
                </a:extLst>
              </p:cNvPr>
              <p:cNvSpPr>
                <a:spLocks noChangeArrowheads="1"/>
              </p:cNvSpPr>
              <p:nvPr/>
            </p:nvSpPr>
            <p:spPr bwMode="auto">
              <a:xfrm>
                <a:off x="3888" y="3024"/>
                <a:ext cx="336"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500"/>
                  </a:lnSpc>
                  <a:spcBef>
                    <a:spcPts val="600"/>
                  </a:spcBef>
                  <a:defRPr/>
                </a:pPr>
                <a:r>
                  <a:rPr lang="en-US" altLang="ko-KR" sz="1200">
                    <a:solidFill>
                      <a:srgbClr val="000000"/>
                    </a:solidFill>
                    <a:latin typeface="Tahoma" charset="0"/>
                    <a:ea typeface="굴림" charset="-127"/>
                  </a:rPr>
                  <a:t>D1</a:t>
                </a:r>
              </a:p>
            </p:txBody>
          </p:sp>
          <p:sp>
            <p:nvSpPr>
              <p:cNvPr id="137297" name="Rectangle 20">
                <a:extLst>
                  <a:ext uri="{FF2B5EF4-FFF2-40B4-BE49-F238E27FC236}">
                    <a16:creationId xmlns:a16="http://schemas.microsoft.com/office/drawing/2014/main" id="{F9859D30-7A00-B84B-84F8-28AA2E3ABDA0}"/>
                  </a:ext>
                </a:extLst>
              </p:cNvPr>
              <p:cNvSpPr>
                <a:spLocks noChangeArrowheads="1"/>
              </p:cNvSpPr>
              <p:nvPr/>
            </p:nvSpPr>
            <p:spPr bwMode="auto">
              <a:xfrm>
                <a:off x="4032" y="3168"/>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37298" name="Rectangle 21">
                <a:extLst>
                  <a:ext uri="{FF2B5EF4-FFF2-40B4-BE49-F238E27FC236}">
                    <a16:creationId xmlns:a16="http://schemas.microsoft.com/office/drawing/2014/main" id="{EE3A599E-3615-8E48-B12F-A2326C6C2AF1}"/>
                  </a:ext>
                </a:extLst>
              </p:cNvPr>
              <p:cNvSpPr>
                <a:spLocks noChangeArrowheads="1"/>
              </p:cNvSpPr>
              <p:nvPr/>
            </p:nvSpPr>
            <p:spPr bwMode="auto">
              <a:xfrm>
                <a:off x="4176" y="3168"/>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37299" name="Rectangle 22">
                <a:extLst>
                  <a:ext uri="{FF2B5EF4-FFF2-40B4-BE49-F238E27FC236}">
                    <a16:creationId xmlns:a16="http://schemas.microsoft.com/office/drawing/2014/main" id="{89F93A58-9693-134F-8E88-A48FA407FF15}"/>
                  </a:ext>
                </a:extLst>
              </p:cNvPr>
              <p:cNvSpPr>
                <a:spLocks noChangeArrowheads="1"/>
              </p:cNvSpPr>
              <p:nvPr/>
            </p:nvSpPr>
            <p:spPr bwMode="auto">
              <a:xfrm>
                <a:off x="4320" y="3168"/>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37300" name="Rectangle 23">
                <a:extLst>
                  <a:ext uri="{FF2B5EF4-FFF2-40B4-BE49-F238E27FC236}">
                    <a16:creationId xmlns:a16="http://schemas.microsoft.com/office/drawing/2014/main" id="{3A44C7A1-F79E-B24E-98C0-D2154EFE48D4}"/>
                  </a:ext>
                </a:extLst>
              </p:cNvPr>
              <p:cNvSpPr>
                <a:spLocks noChangeArrowheads="1"/>
              </p:cNvSpPr>
              <p:nvPr/>
            </p:nvSpPr>
            <p:spPr bwMode="auto">
              <a:xfrm>
                <a:off x="4464" y="3168"/>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37301" name="Rectangle 24">
                <a:extLst>
                  <a:ext uri="{FF2B5EF4-FFF2-40B4-BE49-F238E27FC236}">
                    <a16:creationId xmlns:a16="http://schemas.microsoft.com/office/drawing/2014/main" id="{D9C96774-6167-A240-8EE2-CD84B76B2FFB}"/>
                  </a:ext>
                </a:extLst>
              </p:cNvPr>
              <p:cNvSpPr>
                <a:spLocks noChangeArrowheads="1"/>
              </p:cNvSpPr>
              <p:nvPr/>
            </p:nvSpPr>
            <p:spPr bwMode="auto">
              <a:xfrm>
                <a:off x="4032" y="3312"/>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37302" name="Rectangle 25">
                <a:extLst>
                  <a:ext uri="{FF2B5EF4-FFF2-40B4-BE49-F238E27FC236}">
                    <a16:creationId xmlns:a16="http://schemas.microsoft.com/office/drawing/2014/main" id="{B7F95BB0-975C-3B4E-BFD1-399AC06ACEEA}"/>
                  </a:ext>
                </a:extLst>
              </p:cNvPr>
              <p:cNvSpPr>
                <a:spLocks noChangeArrowheads="1"/>
              </p:cNvSpPr>
              <p:nvPr/>
            </p:nvSpPr>
            <p:spPr bwMode="auto">
              <a:xfrm>
                <a:off x="4176" y="3312"/>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37303" name="Rectangle 26">
                <a:extLst>
                  <a:ext uri="{FF2B5EF4-FFF2-40B4-BE49-F238E27FC236}">
                    <a16:creationId xmlns:a16="http://schemas.microsoft.com/office/drawing/2014/main" id="{7AFD68F4-FB51-9F4B-AA5C-B9892F56EC6A}"/>
                  </a:ext>
                </a:extLst>
              </p:cNvPr>
              <p:cNvSpPr>
                <a:spLocks noChangeArrowheads="1"/>
              </p:cNvSpPr>
              <p:nvPr/>
            </p:nvSpPr>
            <p:spPr bwMode="auto">
              <a:xfrm>
                <a:off x="4320" y="3312"/>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37304" name="Rectangle 27">
                <a:extLst>
                  <a:ext uri="{FF2B5EF4-FFF2-40B4-BE49-F238E27FC236}">
                    <a16:creationId xmlns:a16="http://schemas.microsoft.com/office/drawing/2014/main" id="{C6995F53-D8AE-4B4D-A963-F7208F9F982F}"/>
                  </a:ext>
                </a:extLst>
              </p:cNvPr>
              <p:cNvSpPr>
                <a:spLocks noChangeArrowheads="1"/>
              </p:cNvSpPr>
              <p:nvPr/>
            </p:nvSpPr>
            <p:spPr bwMode="auto">
              <a:xfrm>
                <a:off x="4464" y="3312"/>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37305" name="Rectangle 28">
                <a:extLst>
                  <a:ext uri="{FF2B5EF4-FFF2-40B4-BE49-F238E27FC236}">
                    <a16:creationId xmlns:a16="http://schemas.microsoft.com/office/drawing/2014/main" id="{AC7F2439-A26F-7848-9D24-1BF22DD6AE93}"/>
                  </a:ext>
                </a:extLst>
              </p:cNvPr>
              <p:cNvSpPr>
                <a:spLocks noChangeArrowheads="1"/>
              </p:cNvSpPr>
              <p:nvPr/>
            </p:nvSpPr>
            <p:spPr bwMode="auto">
              <a:xfrm>
                <a:off x="4032" y="3456"/>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37306" name="Rectangle 29">
                <a:extLst>
                  <a:ext uri="{FF2B5EF4-FFF2-40B4-BE49-F238E27FC236}">
                    <a16:creationId xmlns:a16="http://schemas.microsoft.com/office/drawing/2014/main" id="{138927BE-4027-D849-92BB-62E34C143194}"/>
                  </a:ext>
                </a:extLst>
              </p:cNvPr>
              <p:cNvSpPr>
                <a:spLocks noChangeArrowheads="1"/>
              </p:cNvSpPr>
              <p:nvPr/>
            </p:nvSpPr>
            <p:spPr bwMode="auto">
              <a:xfrm>
                <a:off x="4176" y="3456"/>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37307" name="Rectangle 30">
                <a:extLst>
                  <a:ext uri="{FF2B5EF4-FFF2-40B4-BE49-F238E27FC236}">
                    <a16:creationId xmlns:a16="http://schemas.microsoft.com/office/drawing/2014/main" id="{8BA47076-5F11-A54F-96BA-F89B2745A74D}"/>
                  </a:ext>
                </a:extLst>
              </p:cNvPr>
              <p:cNvSpPr>
                <a:spLocks noChangeArrowheads="1"/>
              </p:cNvSpPr>
              <p:nvPr/>
            </p:nvSpPr>
            <p:spPr bwMode="auto">
              <a:xfrm>
                <a:off x="4320" y="3456"/>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37308" name="Rectangle 31">
                <a:extLst>
                  <a:ext uri="{FF2B5EF4-FFF2-40B4-BE49-F238E27FC236}">
                    <a16:creationId xmlns:a16="http://schemas.microsoft.com/office/drawing/2014/main" id="{6EF90A6C-8EC7-6D46-92E2-4EEAF4C7BFF8}"/>
                  </a:ext>
                </a:extLst>
              </p:cNvPr>
              <p:cNvSpPr>
                <a:spLocks noChangeArrowheads="1"/>
              </p:cNvSpPr>
              <p:nvPr/>
            </p:nvSpPr>
            <p:spPr bwMode="auto">
              <a:xfrm>
                <a:off x="4464" y="3456"/>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37309" name="Rectangle 32">
                <a:extLst>
                  <a:ext uri="{FF2B5EF4-FFF2-40B4-BE49-F238E27FC236}">
                    <a16:creationId xmlns:a16="http://schemas.microsoft.com/office/drawing/2014/main" id="{38BBDEE4-881C-DB43-8679-A1471C965CEB}"/>
                  </a:ext>
                </a:extLst>
              </p:cNvPr>
              <p:cNvSpPr>
                <a:spLocks noChangeArrowheads="1"/>
              </p:cNvSpPr>
              <p:nvPr/>
            </p:nvSpPr>
            <p:spPr bwMode="auto">
              <a:xfrm>
                <a:off x="4032" y="3600"/>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37310" name="Rectangle 33">
                <a:extLst>
                  <a:ext uri="{FF2B5EF4-FFF2-40B4-BE49-F238E27FC236}">
                    <a16:creationId xmlns:a16="http://schemas.microsoft.com/office/drawing/2014/main" id="{003B1397-3351-CD4C-A9D5-956D565FA366}"/>
                  </a:ext>
                </a:extLst>
              </p:cNvPr>
              <p:cNvSpPr>
                <a:spLocks noChangeArrowheads="1"/>
              </p:cNvSpPr>
              <p:nvPr/>
            </p:nvSpPr>
            <p:spPr bwMode="auto">
              <a:xfrm>
                <a:off x="4176" y="3600"/>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37311" name="Rectangle 34">
                <a:extLst>
                  <a:ext uri="{FF2B5EF4-FFF2-40B4-BE49-F238E27FC236}">
                    <a16:creationId xmlns:a16="http://schemas.microsoft.com/office/drawing/2014/main" id="{81647FD0-5AB2-9C40-ACE7-08AB97902850}"/>
                  </a:ext>
                </a:extLst>
              </p:cNvPr>
              <p:cNvSpPr>
                <a:spLocks noChangeArrowheads="1"/>
              </p:cNvSpPr>
              <p:nvPr/>
            </p:nvSpPr>
            <p:spPr bwMode="auto">
              <a:xfrm>
                <a:off x="4320" y="3600"/>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37312" name="Rectangle 35">
                <a:extLst>
                  <a:ext uri="{FF2B5EF4-FFF2-40B4-BE49-F238E27FC236}">
                    <a16:creationId xmlns:a16="http://schemas.microsoft.com/office/drawing/2014/main" id="{9ED4CC45-C9D3-8B4C-A814-5F1980FFC7C3}"/>
                  </a:ext>
                </a:extLst>
              </p:cNvPr>
              <p:cNvSpPr>
                <a:spLocks noChangeArrowheads="1"/>
              </p:cNvSpPr>
              <p:nvPr/>
            </p:nvSpPr>
            <p:spPr bwMode="auto">
              <a:xfrm>
                <a:off x="4464" y="3600"/>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37313" name="Line 36">
                <a:extLst>
                  <a:ext uri="{FF2B5EF4-FFF2-40B4-BE49-F238E27FC236}">
                    <a16:creationId xmlns:a16="http://schemas.microsoft.com/office/drawing/2014/main" id="{11F5D8B1-93A1-D241-89F0-8F44893EC0F6}"/>
                  </a:ext>
                </a:extLst>
              </p:cNvPr>
              <p:cNvSpPr>
                <a:spLocks noChangeShapeType="1"/>
              </p:cNvSpPr>
              <p:nvPr/>
            </p:nvSpPr>
            <p:spPr bwMode="auto">
              <a:xfrm>
                <a:off x="4320" y="3120"/>
                <a:ext cx="2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37314" name="Line 37">
                <a:extLst>
                  <a:ext uri="{FF2B5EF4-FFF2-40B4-BE49-F238E27FC236}">
                    <a16:creationId xmlns:a16="http://schemas.microsoft.com/office/drawing/2014/main" id="{C4908C92-9700-E24E-9C43-DE89E17A4A3C}"/>
                  </a:ext>
                </a:extLst>
              </p:cNvPr>
              <p:cNvSpPr>
                <a:spLocks noChangeShapeType="1"/>
              </p:cNvSpPr>
              <p:nvPr/>
            </p:nvSpPr>
            <p:spPr bwMode="auto">
              <a:xfrm>
                <a:off x="4176" y="3792"/>
                <a:ext cx="2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37315" name="Line 38">
                <a:extLst>
                  <a:ext uri="{FF2B5EF4-FFF2-40B4-BE49-F238E27FC236}">
                    <a16:creationId xmlns:a16="http://schemas.microsoft.com/office/drawing/2014/main" id="{3CB498EC-8B66-6D4B-ABDF-A4100EAAA016}"/>
                  </a:ext>
                </a:extLst>
              </p:cNvPr>
              <p:cNvSpPr>
                <a:spLocks noChangeShapeType="1"/>
              </p:cNvSpPr>
              <p:nvPr/>
            </p:nvSpPr>
            <p:spPr bwMode="auto">
              <a:xfrm>
                <a:off x="3984" y="3456"/>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37316" name="Line 39">
                <a:extLst>
                  <a:ext uri="{FF2B5EF4-FFF2-40B4-BE49-F238E27FC236}">
                    <a16:creationId xmlns:a16="http://schemas.microsoft.com/office/drawing/2014/main" id="{5B72B3A5-0960-F948-AE2E-09DD2CBC9CF5}"/>
                  </a:ext>
                </a:extLst>
              </p:cNvPr>
              <p:cNvSpPr>
                <a:spLocks noChangeShapeType="1"/>
              </p:cNvSpPr>
              <p:nvPr/>
            </p:nvSpPr>
            <p:spPr bwMode="auto">
              <a:xfrm>
                <a:off x="4656" y="3312"/>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37317" name="Rectangle 40">
                <a:extLst>
                  <a:ext uri="{FF2B5EF4-FFF2-40B4-BE49-F238E27FC236}">
                    <a16:creationId xmlns:a16="http://schemas.microsoft.com/office/drawing/2014/main" id="{80B90BC4-D79F-6F40-B0EE-CFA2C0136687}"/>
                  </a:ext>
                </a:extLst>
              </p:cNvPr>
              <p:cNvSpPr>
                <a:spLocks noChangeArrowheads="1"/>
              </p:cNvSpPr>
              <p:nvPr/>
            </p:nvSpPr>
            <p:spPr bwMode="auto">
              <a:xfrm>
                <a:off x="4176" y="3792"/>
                <a:ext cx="32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gn="ctr">
                  <a:lnSpc>
                    <a:spcPts val="1500"/>
                  </a:lnSpc>
                  <a:spcBef>
                    <a:spcPts val="600"/>
                  </a:spcBef>
                  <a:defRPr/>
                </a:pPr>
                <a:r>
                  <a:rPr lang="en-US" altLang="ko-KR" sz="1200">
                    <a:solidFill>
                      <a:srgbClr val="000000"/>
                    </a:solidFill>
                    <a:latin typeface="Tahoma" charset="0"/>
                    <a:ea typeface="굴림" charset="-127"/>
                  </a:rPr>
                  <a:t>Q0</a:t>
                </a:r>
              </a:p>
            </p:txBody>
          </p:sp>
          <p:sp>
            <p:nvSpPr>
              <p:cNvPr id="137318" name="Rectangle 41">
                <a:extLst>
                  <a:ext uri="{FF2B5EF4-FFF2-40B4-BE49-F238E27FC236}">
                    <a16:creationId xmlns:a16="http://schemas.microsoft.com/office/drawing/2014/main" id="{CDA3DE43-85E8-8B46-BCB8-E0E37EC0A9FA}"/>
                  </a:ext>
                </a:extLst>
              </p:cNvPr>
              <p:cNvSpPr>
                <a:spLocks noChangeArrowheads="1"/>
              </p:cNvSpPr>
              <p:nvPr/>
            </p:nvSpPr>
            <p:spPr bwMode="auto">
              <a:xfrm>
                <a:off x="4704" y="3360"/>
                <a:ext cx="144"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500"/>
                  </a:lnSpc>
                  <a:spcBef>
                    <a:spcPts val="600"/>
                  </a:spcBef>
                  <a:defRPr/>
                </a:pPr>
                <a:r>
                  <a:rPr lang="en-US" altLang="ko-KR" sz="1200">
                    <a:solidFill>
                      <a:srgbClr val="000000"/>
                    </a:solidFill>
                    <a:latin typeface="Tahoma" charset="0"/>
                    <a:ea typeface="굴림" charset="-127"/>
                  </a:rPr>
                  <a:t>N</a:t>
                </a:r>
              </a:p>
            </p:txBody>
          </p:sp>
          <p:sp>
            <p:nvSpPr>
              <p:cNvPr id="137319" name="Rectangle 42">
                <a:extLst>
                  <a:ext uri="{FF2B5EF4-FFF2-40B4-BE49-F238E27FC236}">
                    <a16:creationId xmlns:a16="http://schemas.microsoft.com/office/drawing/2014/main" id="{0AA64E46-00A8-1840-9364-74C140AE4DC8}"/>
                  </a:ext>
                </a:extLst>
              </p:cNvPr>
              <p:cNvSpPr>
                <a:spLocks noChangeArrowheads="1"/>
              </p:cNvSpPr>
              <p:nvPr/>
            </p:nvSpPr>
            <p:spPr bwMode="auto">
              <a:xfrm>
                <a:off x="3840" y="3504"/>
                <a:ext cx="128"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gn="r">
                  <a:lnSpc>
                    <a:spcPts val="1500"/>
                  </a:lnSpc>
                  <a:spcBef>
                    <a:spcPts val="600"/>
                  </a:spcBef>
                  <a:defRPr/>
                </a:pPr>
                <a:r>
                  <a:rPr lang="en-US" altLang="ko-KR" sz="1200">
                    <a:solidFill>
                      <a:srgbClr val="000000"/>
                    </a:solidFill>
                    <a:latin typeface="Tahoma" charset="0"/>
                    <a:ea typeface="굴림" charset="-127"/>
                  </a:rPr>
                  <a:t>D</a:t>
                </a:r>
              </a:p>
            </p:txBody>
          </p:sp>
        </p:grpSp>
        <p:grpSp>
          <p:nvGrpSpPr>
            <p:cNvPr id="138258" name="Group 43">
              <a:extLst>
                <a:ext uri="{FF2B5EF4-FFF2-40B4-BE49-F238E27FC236}">
                  <a16:creationId xmlns:a16="http://schemas.microsoft.com/office/drawing/2014/main" id="{AFF4BD15-5503-A14A-B1A6-BA9C81FF9604}"/>
                </a:ext>
              </a:extLst>
            </p:cNvPr>
            <p:cNvGrpSpPr>
              <a:grpSpLocks/>
            </p:cNvGrpSpPr>
            <p:nvPr/>
          </p:nvGrpSpPr>
          <p:grpSpPr bwMode="auto">
            <a:xfrm>
              <a:off x="2880" y="1152"/>
              <a:ext cx="1008" cy="1008"/>
              <a:chOff x="3840" y="2976"/>
              <a:chExt cx="1008" cy="1008"/>
            </a:xfrm>
          </p:grpSpPr>
          <p:sp>
            <p:nvSpPr>
              <p:cNvPr id="137268" name="Rectangle 44">
                <a:extLst>
                  <a:ext uri="{FF2B5EF4-FFF2-40B4-BE49-F238E27FC236}">
                    <a16:creationId xmlns:a16="http://schemas.microsoft.com/office/drawing/2014/main" id="{99873816-ADE7-0548-B7AF-6E127B5A6C4A}"/>
                  </a:ext>
                </a:extLst>
              </p:cNvPr>
              <p:cNvSpPr>
                <a:spLocks noChangeArrowheads="1"/>
              </p:cNvSpPr>
              <p:nvPr/>
            </p:nvSpPr>
            <p:spPr bwMode="auto">
              <a:xfrm>
                <a:off x="4080" y="3120"/>
                <a:ext cx="576" cy="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230188" algn="l"/>
                    <a:tab pos="461963" algn="l"/>
                    <a:tab pos="692150" algn="l"/>
                    <a:tab pos="909638" algn="l"/>
                  </a:tabLst>
                  <a:defRPr>
                    <a:solidFill>
                      <a:schemeClr val="tx1"/>
                    </a:solidFill>
                    <a:latin typeface="Arial" charset="0"/>
                  </a:defRPr>
                </a:lvl1pPr>
                <a:lvl2pPr marL="742950" indent="-285750">
                  <a:tabLst>
                    <a:tab pos="230188" algn="l"/>
                    <a:tab pos="461963" algn="l"/>
                    <a:tab pos="692150" algn="l"/>
                    <a:tab pos="909638" algn="l"/>
                  </a:tabLst>
                  <a:defRPr>
                    <a:solidFill>
                      <a:schemeClr val="tx1"/>
                    </a:solidFill>
                    <a:latin typeface="Arial" charset="0"/>
                  </a:defRPr>
                </a:lvl2pPr>
                <a:lvl3pPr marL="1143000" indent="-228600">
                  <a:tabLst>
                    <a:tab pos="230188" algn="l"/>
                    <a:tab pos="461963" algn="l"/>
                    <a:tab pos="692150" algn="l"/>
                    <a:tab pos="909638" algn="l"/>
                  </a:tabLst>
                  <a:defRPr>
                    <a:solidFill>
                      <a:schemeClr val="tx1"/>
                    </a:solidFill>
                    <a:latin typeface="Arial" charset="0"/>
                  </a:defRPr>
                </a:lvl3pPr>
                <a:lvl4pPr marL="1600200" indent="-228600">
                  <a:tabLst>
                    <a:tab pos="230188" algn="l"/>
                    <a:tab pos="461963" algn="l"/>
                    <a:tab pos="692150" algn="l"/>
                    <a:tab pos="909638" algn="l"/>
                  </a:tabLst>
                  <a:defRPr>
                    <a:solidFill>
                      <a:schemeClr val="tx1"/>
                    </a:solidFill>
                    <a:latin typeface="Arial" charset="0"/>
                  </a:defRPr>
                </a:lvl4pPr>
                <a:lvl5pPr marL="2057400" indent="-228600">
                  <a:tabLst>
                    <a:tab pos="230188" algn="l"/>
                    <a:tab pos="461963" algn="l"/>
                    <a:tab pos="692150" algn="l"/>
                    <a:tab pos="909638" algn="l"/>
                  </a:tabLst>
                  <a:defRPr>
                    <a:solidFill>
                      <a:schemeClr val="tx1"/>
                    </a:solidFill>
                    <a:latin typeface="Arial" charset="0"/>
                  </a:defRPr>
                </a:lvl5pPr>
                <a:lvl6pPr marL="2514600" indent="-228600" eaLnBrk="0" fontAlgn="base" hangingPunct="0">
                  <a:spcBef>
                    <a:spcPct val="0"/>
                  </a:spcBef>
                  <a:spcAft>
                    <a:spcPct val="0"/>
                  </a:spcAft>
                  <a:tabLst>
                    <a:tab pos="230188" algn="l"/>
                    <a:tab pos="461963" algn="l"/>
                    <a:tab pos="692150" algn="l"/>
                    <a:tab pos="909638" algn="l"/>
                  </a:tabLst>
                  <a:defRPr>
                    <a:solidFill>
                      <a:schemeClr val="tx1"/>
                    </a:solidFill>
                    <a:latin typeface="Arial" charset="0"/>
                  </a:defRPr>
                </a:lvl6pPr>
                <a:lvl7pPr marL="2971800" indent="-228600" eaLnBrk="0" fontAlgn="base" hangingPunct="0">
                  <a:spcBef>
                    <a:spcPct val="0"/>
                  </a:spcBef>
                  <a:spcAft>
                    <a:spcPct val="0"/>
                  </a:spcAft>
                  <a:tabLst>
                    <a:tab pos="230188" algn="l"/>
                    <a:tab pos="461963" algn="l"/>
                    <a:tab pos="692150" algn="l"/>
                    <a:tab pos="909638" algn="l"/>
                  </a:tabLst>
                  <a:defRPr>
                    <a:solidFill>
                      <a:schemeClr val="tx1"/>
                    </a:solidFill>
                    <a:latin typeface="Arial" charset="0"/>
                  </a:defRPr>
                </a:lvl7pPr>
                <a:lvl8pPr marL="3429000" indent="-228600" eaLnBrk="0" fontAlgn="base" hangingPunct="0">
                  <a:spcBef>
                    <a:spcPct val="0"/>
                  </a:spcBef>
                  <a:spcAft>
                    <a:spcPct val="0"/>
                  </a:spcAft>
                  <a:tabLst>
                    <a:tab pos="230188" algn="l"/>
                    <a:tab pos="461963" algn="l"/>
                    <a:tab pos="692150" algn="l"/>
                    <a:tab pos="909638" algn="l"/>
                  </a:tabLst>
                  <a:defRPr>
                    <a:solidFill>
                      <a:schemeClr val="tx1"/>
                    </a:solidFill>
                    <a:latin typeface="Arial" charset="0"/>
                  </a:defRPr>
                </a:lvl8pPr>
                <a:lvl9pPr marL="3886200" indent="-228600" eaLnBrk="0" fontAlgn="base" hangingPunct="0">
                  <a:spcBef>
                    <a:spcPct val="0"/>
                  </a:spcBef>
                  <a:spcAft>
                    <a:spcPct val="0"/>
                  </a:spcAft>
                  <a:tabLst>
                    <a:tab pos="230188" algn="l"/>
                    <a:tab pos="461963" algn="l"/>
                    <a:tab pos="692150" algn="l"/>
                    <a:tab pos="909638" algn="l"/>
                  </a:tabLst>
                  <a:defRPr>
                    <a:solidFill>
                      <a:schemeClr val="tx1"/>
                    </a:solidFill>
                    <a:latin typeface="Arial" charset="0"/>
                  </a:defRPr>
                </a:lvl9pPr>
              </a:lstStyle>
              <a:p>
                <a:pPr>
                  <a:lnSpc>
                    <a:spcPts val="1900"/>
                  </a:lnSpc>
                  <a:defRPr/>
                </a:pPr>
                <a:r>
                  <a:rPr lang="en-US" altLang="ko-KR" sz="1200">
                    <a:solidFill>
                      <a:srgbClr val="000000"/>
                    </a:solidFill>
                    <a:latin typeface="Tahoma" charset="0"/>
                    <a:ea typeface="굴림" charset="-127"/>
                  </a:rPr>
                  <a:t>0	1	1	0</a:t>
                </a:r>
              </a:p>
              <a:p>
                <a:pPr>
                  <a:lnSpc>
                    <a:spcPts val="1900"/>
                  </a:lnSpc>
                  <a:defRPr/>
                </a:pPr>
                <a:r>
                  <a:rPr lang="en-US" altLang="ko-KR" sz="1200">
                    <a:solidFill>
                      <a:srgbClr val="000000"/>
                    </a:solidFill>
                    <a:latin typeface="Tahoma" charset="0"/>
                    <a:ea typeface="굴림" charset="-127"/>
                  </a:rPr>
                  <a:t>1	0	1	1</a:t>
                </a:r>
              </a:p>
              <a:p>
                <a:pPr>
                  <a:lnSpc>
                    <a:spcPts val="1900"/>
                  </a:lnSpc>
                  <a:defRPr/>
                </a:pPr>
                <a:r>
                  <a:rPr lang="en-US" altLang="ko-KR" sz="1200">
                    <a:solidFill>
                      <a:srgbClr val="000000"/>
                    </a:solidFill>
                    <a:latin typeface="Tahoma" charset="0"/>
                    <a:ea typeface="굴림" charset="-127"/>
                  </a:rPr>
                  <a:t>X	X	X	X</a:t>
                </a:r>
              </a:p>
              <a:p>
                <a:pPr>
                  <a:lnSpc>
                    <a:spcPts val="1900"/>
                  </a:lnSpc>
                  <a:defRPr/>
                </a:pPr>
                <a:r>
                  <a:rPr lang="en-US" altLang="ko-KR" sz="1200">
                    <a:solidFill>
                      <a:srgbClr val="000000"/>
                    </a:solidFill>
                    <a:latin typeface="Tahoma" charset="0"/>
                    <a:ea typeface="굴림" charset="-127"/>
                  </a:rPr>
                  <a:t>0	1	1	1</a:t>
                </a:r>
              </a:p>
            </p:txBody>
          </p:sp>
          <p:sp>
            <p:nvSpPr>
              <p:cNvPr id="137269" name="Rectangle 45">
                <a:extLst>
                  <a:ext uri="{FF2B5EF4-FFF2-40B4-BE49-F238E27FC236}">
                    <a16:creationId xmlns:a16="http://schemas.microsoft.com/office/drawing/2014/main" id="{32C0E5B0-6711-8A4A-BF1C-890224241B9A}"/>
                  </a:ext>
                </a:extLst>
              </p:cNvPr>
              <p:cNvSpPr>
                <a:spLocks noChangeArrowheads="1"/>
              </p:cNvSpPr>
              <p:nvPr/>
            </p:nvSpPr>
            <p:spPr bwMode="auto">
              <a:xfrm>
                <a:off x="4320" y="2976"/>
                <a:ext cx="320"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gn="ctr">
                  <a:lnSpc>
                    <a:spcPts val="1500"/>
                  </a:lnSpc>
                  <a:spcBef>
                    <a:spcPts val="600"/>
                  </a:spcBef>
                  <a:defRPr/>
                </a:pPr>
                <a:r>
                  <a:rPr lang="en-US" altLang="ko-KR" sz="1200">
                    <a:solidFill>
                      <a:srgbClr val="000000"/>
                    </a:solidFill>
                    <a:latin typeface="Tahoma" charset="0"/>
                    <a:ea typeface="굴림" charset="-127"/>
                  </a:rPr>
                  <a:t>Q1</a:t>
                </a:r>
              </a:p>
            </p:txBody>
          </p:sp>
          <p:sp>
            <p:nvSpPr>
              <p:cNvPr id="137270" name="Rectangle 46">
                <a:extLst>
                  <a:ext uri="{FF2B5EF4-FFF2-40B4-BE49-F238E27FC236}">
                    <a16:creationId xmlns:a16="http://schemas.microsoft.com/office/drawing/2014/main" id="{4E54758B-87D7-2748-A153-5862D1D2E603}"/>
                  </a:ext>
                </a:extLst>
              </p:cNvPr>
              <p:cNvSpPr>
                <a:spLocks noChangeArrowheads="1"/>
              </p:cNvSpPr>
              <p:nvPr/>
            </p:nvSpPr>
            <p:spPr bwMode="auto">
              <a:xfrm>
                <a:off x="3888" y="3024"/>
                <a:ext cx="336"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500"/>
                  </a:lnSpc>
                  <a:spcBef>
                    <a:spcPts val="600"/>
                  </a:spcBef>
                  <a:defRPr/>
                </a:pPr>
                <a:r>
                  <a:rPr lang="en-US" altLang="ko-KR" sz="1200">
                    <a:solidFill>
                      <a:srgbClr val="000000"/>
                    </a:solidFill>
                    <a:latin typeface="Tahoma" charset="0"/>
                    <a:ea typeface="굴림" charset="-127"/>
                  </a:rPr>
                  <a:t>D0</a:t>
                </a:r>
              </a:p>
            </p:txBody>
          </p:sp>
          <p:sp>
            <p:nvSpPr>
              <p:cNvPr id="137271" name="Rectangle 47">
                <a:extLst>
                  <a:ext uri="{FF2B5EF4-FFF2-40B4-BE49-F238E27FC236}">
                    <a16:creationId xmlns:a16="http://schemas.microsoft.com/office/drawing/2014/main" id="{DD8F4310-ADB6-9746-B160-ECA7152A58FF}"/>
                  </a:ext>
                </a:extLst>
              </p:cNvPr>
              <p:cNvSpPr>
                <a:spLocks noChangeArrowheads="1"/>
              </p:cNvSpPr>
              <p:nvPr/>
            </p:nvSpPr>
            <p:spPr bwMode="auto">
              <a:xfrm>
                <a:off x="4032" y="3168"/>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37272" name="Rectangle 48">
                <a:extLst>
                  <a:ext uri="{FF2B5EF4-FFF2-40B4-BE49-F238E27FC236}">
                    <a16:creationId xmlns:a16="http://schemas.microsoft.com/office/drawing/2014/main" id="{8F22F1F1-F63D-BA47-883D-2C7486C94763}"/>
                  </a:ext>
                </a:extLst>
              </p:cNvPr>
              <p:cNvSpPr>
                <a:spLocks noChangeArrowheads="1"/>
              </p:cNvSpPr>
              <p:nvPr/>
            </p:nvSpPr>
            <p:spPr bwMode="auto">
              <a:xfrm>
                <a:off x="4176" y="3168"/>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37273" name="Rectangle 49">
                <a:extLst>
                  <a:ext uri="{FF2B5EF4-FFF2-40B4-BE49-F238E27FC236}">
                    <a16:creationId xmlns:a16="http://schemas.microsoft.com/office/drawing/2014/main" id="{9EE03E26-13E8-D245-9A37-27160D8E7379}"/>
                  </a:ext>
                </a:extLst>
              </p:cNvPr>
              <p:cNvSpPr>
                <a:spLocks noChangeArrowheads="1"/>
              </p:cNvSpPr>
              <p:nvPr/>
            </p:nvSpPr>
            <p:spPr bwMode="auto">
              <a:xfrm>
                <a:off x="4320" y="3168"/>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37274" name="Rectangle 50">
                <a:extLst>
                  <a:ext uri="{FF2B5EF4-FFF2-40B4-BE49-F238E27FC236}">
                    <a16:creationId xmlns:a16="http://schemas.microsoft.com/office/drawing/2014/main" id="{303639D9-C5E2-0E48-BE63-3ACF921979BC}"/>
                  </a:ext>
                </a:extLst>
              </p:cNvPr>
              <p:cNvSpPr>
                <a:spLocks noChangeArrowheads="1"/>
              </p:cNvSpPr>
              <p:nvPr/>
            </p:nvSpPr>
            <p:spPr bwMode="auto">
              <a:xfrm>
                <a:off x="4464" y="3168"/>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37275" name="Rectangle 51">
                <a:extLst>
                  <a:ext uri="{FF2B5EF4-FFF2-40B4-BE49-F238E27FC236}">
                    <a16:creationId xmlns:a16="http://schemas.microsoft.com/office/drawing/2014/main" id="{954333D7-66E4-9945-AC7B-7ECAB2312F84}"/>
                  </a:ext>
                </a:extLst>
              </p:cNvPr>
              <p:cNvSpPr>
                <a:spLocks noChangeArrowheads="1"/>
              </p:cNvSpPr>
              <p:nvPr/>
            </p:nvSpPr>
            <p:spPr bwMode="auto">
              <a:xfrm>
                <a:off x="4032" y="3312"/>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37276" name="Rectangle 52">
                <a:extLst>
                  <a:ext uri="{FF2B5EF4-FFF2-40B4-BE49-F238E27FC236}">
                    <a16:creationId xmlns:a16="http://schemas.microsoft.com/office/drawing/2014/main" id="{B98BFC0D-FAD6-0B40-A4B9-5FDEB263AD73}"/>
                  </a:ext>
                </a:extLst>
              </p:cNvPr>
              <p:cNvSpPr>
                <a:spLocks noChangeArrowheads="1"/>
              </p:cNvSpPr>
              <p:nvPr/>
            </p:nvSpPr>
            <p:spPr bwMode="auto">
              <a:xfrm>
                <a:off x="4176" y="3312"/>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37277" name="Rectangle 53">
                <a:extLst>
                  <a:ext uri="{FF2B5EF4-FFF2-40B4-BE49-F238E27FC236}">
                    <a16:creationId xmlns:a16="http://schemas.microsoft.com/office/drawing/2014/main" id="{86DEE186-51B0-3D46-A2E2-20FE42818220}"/>
                  </a:ext>
                </a:extLst>
              </p:cNvPr>
              <p:cNvSpPr>
                <a:spLocks noChangeArrowheads="1"/>
              </p:cNvSpPr>
              <p:nvPr/>
            </p:nvSpPr>
            <p:spPr bwMode="auto">
              <a:xfrm>
                <a:off x="4320" y="3312"/>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37278" name="Rectangle 54">
                <a:extLst>
                  <a:ext uri="{FF2B5EF4-FFF2-40B4-BE49-F238E27FC236}">
                    <a16:creationId xmlns:a16="http://schemas.microsoft.com/office/drawing/2014/main" id="{110D8706-636A-D64C-AA75-CB660A285373}"/>
                  </a:ext>
                </a:extLst>
              </p:cNvPr>
              <p:cNvSpPr>
                <a:spLocks noChangeArrowheads="1"/>
              </p:cNvSpPr>
              <p:nvPr/>
            </p:nvSpPr>
            <p:spPr bwMode="auto">
              <a:xfrm>
                <a:off x="4464" y="3312"/>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37279" name="Rectangle 55">
                <a:extLst>
                  <a:ext uri="{FF2B5EF4-FFF2-40B4-BE49-F238E27FC236}">
                    <a16:creationId xmlns:a16="http://schemas.microsoft.com/office/drawing/2014/main" id="{D8EA43B5-F95B-2045-9D32-267AE7E84375}"/>
                  </a:ext>
                </a:extLst>
              </p:cNvPr>
              <p:cNvSpPr>
                <a:spLocks noChangeArrowheads="1"/>
              </p:cNvSpPr>
              <p:nvPr/>
            </p:nvSpPr>
            <p:spPr bwMode="auto">
              <a:xfrm>
                <a:off x="4032" y="3456"/>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37280" name="Rectangle 56">
                <a:extLst>
                  <a:ext uri="{FF2B5EF4-FFF2-40B4-BE49-F238E27FC236}">
                    <a16:creationId xmlns:a16="http://schemas.microsoft.com/office/drawing/2014/main" id="{D0054F55-DE6C-2043-AEFB-65C2A0D39A71}"/>
                  </a:ext>
                </a:extLst>
              </p:cNvPr>
              <p:cNvSpPr>
                <a:spLocks noChangeArrowheads="1"/>
              </p:cNvSpPr>
              <p:nvPr/>
            </p:nvSpPr>
            <p:spPr bwMode="auto">
              <a:xfrm>
                <a:off x="4176" y="3456"/>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37281" name="Rectangle 57">
                <a:extLst>
                  <a:ext uri="{FF2B5EF4-FFF2-40B4-BE49-F238E27FC236}">
                    <a16:creationId xmlns:a16="http://schemas.microsoft.com/office/drawing/2014/main" id="{F27ED1F4-059B-524A-A429-B4B891035D01}"/>
                  </a:ext>
                </a:extLst>
              </p:cNvPr>
              <p:cNvSpPr>
                <a:spLocks noChangeArrowheads="1"/>
              </p:cNvSpPr>
              <p:nvPr/>
            </p:nvSpPr>
            <p:spPr bwMode="auto">
              <a:xfrm>
                <a:off x="4320" y="3456"/>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37282" name="Rectangle 58">
                <a:extLst>
                  <a:ext uri="{FF2B5EF4-FFF2-40B4-BE49-F238E27FC236}">
                    <a16:creationId xmlns:a16="http://schemas.microsoft.com/office/drawing/2014/main" id="{A98EEABA-8EC6-AC48-8025-27F45CC450BC}"/>
                  </a:ext>
                </a:extLst>
              </p:cNvPr>
              <p:cNvSpPr>
                <a:spLocks noChangeArrowheads="1"/>
              </p:cNvSpPr>
              <p:nvPr/>
            </p:nvSpPr>
            <p:spPr bwMode="auto">
              <a:xfrm>
                <a:off x="4464" y="3456"/>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37283" name="Rectangle 59">
                <a:extLst>
                  <a:ext uri="{FF2B5EF4-FFF2-40B4-BE49-F238E27FC236}">
                    <a16:creationId xmlns:a16="http://schemas.microsoft.com/office/drawing/2014/main" id="{4CF57F92-F9E0-054E-93D1-18730312BD41}"/>
                  </a:ext>
                </a:extLst>
              </p:cNvPr>
              <p:cNvSpPr>
                <a:spLocks noChangeArrowheads="1"/>
              </p:cNvSpPr>
              <p:nvPr/>
            </p:nvSpPr>
            <p:spPr bwMode="auto">
              <a:xfrm>
                <a:off x="4032" y="3600"/>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37284" name="Rectangle 60">
                <a:extLst>
                  <a:ext uri="{FF2B5EF4-FFF2-40B4-BE49-F238E27FC236}">
                    <a16:creationId xmlns:a16="http://schemas.microsoft.com/office/drawing/2014/main" id="{1DF38428-C766-E94A-B90C-604D34ECC603}"/>
                  </a:ext>
                </a:extLst>
              </p:cNvPr>
              <p:cNvSpPr>
                <a:spLocks noChangeArrowheads="1"/>
              </p:cNvSpPr>
              <p:nvPr/>
            </p:nvSpPr>
            <p:spPr bwMode="auto">
              <a:xfrm>
                <a:off x="4176" y="3600"/>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37285" name="Rectangle 61">
                <a:extLst>
                  <a:ext uri="{FF2B5EF4-FFF2-40B4-BE49-F238E27FC236}">
                    <a16:creationId xmlns:a16="http://schemas.microsoft.com/office/drawing/2014/main" id="{68A66894-BBE9-0B4F-ABBF-410A29B16004}"/>
                  </a:ext>
                </a:extLst>
              </p:cNvPr>
              <p:cNvSpPr>
                <a:spLocks noChangeArrowheads="1"/>
              </p:cNvSpPr>
              <p:nvPr/>
            </p:nvSpPr>
            <p:spPr bwMode="auto">
              <a:xfrm>
                <a:off x="4320" y="3600"/>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37286" name="Rectangle 62">
                <a:extLst>
                  <a:ext uri="{FF2B5EF4-FFF2-40B4-BE49-F238E27FC236}">
                    <a16:creationId xmlns:a16="http://schemas.microsoft.com/office/drawing/2014/main" id="{17765D23-1E5E-6945-A811-A88699CA9A0B}"/>
                  </a:ext>
                </a:extLst>
              </p:cNvPr>
              <p:cNvSpPr>
                <a:spLocks noChangeArrowheads="1"/>
              </p:cNvSpPr>
              <p:nvPr/>
            </p:nvSpPr>
            <p:spPr bwMode="auto">
              <a:xfrm>
                <a:off x="4464" y="3600"/>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37287" name="Line 63">
                <a:extLst>
                  <a:ext uri="{FF2B5EF4-FFF2-40B4-BE49-F238E27FC236}">
                    <a16:creationId xmlns:a16="http://schemas.microsoft.com/office/drawing/2014/main" id="{DC080C2A-7995-7C4E-8DC0-0F7D824D40D8}"/>
                  </a:ext>
                </a:extLst>
              </p:cNvPr>
              <p:cNvSpPr>
                <a:spLocks noChangeShapeType="1"/>
              </p:cNvSpPr>
              <p:nvPr/>
            </p:nvSpPr>
            <p:spPr bwMode="auto">
              <a:xfrm>
                <a:off x="4320" y="3120"/>
                <a:ext cx="2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37288" name="Line 64">
                <a:extLst>
                  <a:ext uri="{FF2B5EF4-FFF2-40B4-BE49-F238E27FC236}">
                    <a16:creationId xmlns:a16="http://schemas.microsoft.com/office/drawing/2014/main" id="{4B56E8D2-0AA0-DE4D-8362-7E441A71E875}"/>
                  </a:ext>
                </a:extLst>
              </p:cNvPr>
              <p:cNvSpPr>
                <a:spLocks noChangeShapeType="1"/>
              </p:cNvSpPr>
              <p:nvPr/>
            </p:nvSpPr>
            <p:spPr bwMode="auto">
              <a:xfrm>
                <a:off x="4176" y="3792"/>
                <a:ext cx="2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37289" name="Line 65">
                <a:extLst>
                  <a:ext uri="{FF2B5EF4-FFF2-40B4-BE49-F238E27FC236}">
                    <a16:creationId xmlns:a16="http://schemas.microsoft.com/office/drawing/2014/main" id="{52AB30A4-150A-444F-A57C-C69E0C26E204}"/>
                  </a:ext>
                </a:extLst>
              </p:cNvPr>
              <p:cNvSpPr>
                <a:spLocks noChangeShapeType="1"/>
              </p:cNvSpPr>
              <p:nvPr/>
            </p:nvSpPr>
            <p:spPr bwMode="auto">
              <a:xfrm>
                <a:off x="3984" y="3456"/>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37290" name="Line 66">
                <a:extLst>
                  <a:ext uri="{FF2B5EF4-FFF2-40B4-BE49-F238E27FC236}">
                    <a16:creationId xmlns:a16="http://schemas.microsoft.com/office/drawing/2014/main" id="{8EC8D2CE-984C-2846-8A84-B0DDB4920703}"/>
                  </a:ext>
                </a:extLst>
              </p:cNvPr>
              <p:cNvSpPr>
                <a:spLocks noChangeShapeType="1"/>
              </p:cNvSpPr>
              <p:nvPr/>
            </p:nvSpPr>
            <p:spPr bwMode="auto">
              <a:xfrm>
                <a:off x="4656" y="3312"/>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37291" name="Rectangle 67">
                <a:extLst>
                  <a:ext uri="{FF2B5EF4-FFF2-40B4-BE49-F238E27FC236}">
                    <a16:creationId xmlns:a16="http://schemas.microsoft.com/office/drawing/2014/main" id="{CA93498F-2656-554C-92C7-76F0ACCF2438}"/>
                  </a:ext>
                </a:extLst>
              </p:cNvPr>
              <p:cNvSpPr>
                <a:spLocks noChangeArrowheads="1"/>
              </p:cNvSpPr>
              <p:nvPr/>
            </p:nvSpPr>
            <p:spPr bwMode="auto">
              <a:xfrm>
                <a:off x="4176" y="3792"/>
                <a:ext cx="32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gn="ctr">
                  <a:lnSpc>
                    <a:spcPts val="1500"/>
                  </a:lnSpc>
                  <a:spcBef>
                    <a:spcPts val="600"/>
                  </a:spcBef>
                  <a:defRPr/>
                </a:pPr>
                <a:r>
                  <a:rPr lang="en-US" altLang="ko-KR" sz="1200">
                    <a:solidFill>
                      <a:srgbClr val="000000"/>
                    </a:solidFill>
                    <a:latin typeface="Tahoma" charset="0"/>
                    <a:ea typeface="굴림" charset="-127"/>
                  </a:rPr>
                  <a:t>Q0</a:t>
                </a:r>
              </a:p>
            </p:txBody>
          </p:sp>
          <p:sp>
            <p:nvSpPr>
              <p:cNvPr id="137292" name="Rectangle 68">
                <a:extLst>
                  <a:ext uri="{FF2B5EF4-FFF2-40B4-BE49-F238E27FC236}">
                    <a16:creationId xmlns:a16="http://schemas.microsoft.com/office/drawing/2014/main" id="{EE066699-F50C-7449-839E-C40FF854CB13}"/>
                  </a:ext>
                </a:extLst>
              </p:cNvPr>
              <p:cNvSpPr>
                <a:spLocks noChangeArrowheads="1"/>
              </p:cNvSpPr>
              <p:nvPr/>
            </p:nvSpPr>
            <p:spPr bwMode="auto">
              <a:xfrm>
                <a:off x="4704" y="3360"/>
                <a:ext cx="144"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500"/>
                  </a:lnSpc>
                  <a:spcBef>
                    <a:spcPts val="600"/>
                  </a:spcBef>
                  <a:defRPr/>
                </a:pPr>
                <a:r>
                  <a:rPr lang="en-US" altLang="ko-KR" sz="1200">
                    <a:solidFill>
                      <a:srgbClr val="000000"/>
                    </a:solidFill>
                    <a:latin typeface="Tahoma" charset="0"/>
                    <a:ea typeface="굴림" charset="-127"/>
                  </a:rPr>
                  <a:t>N</a:t>
                </a:r>
              </a:p>
            </p:txBody>
          </p:sp>
          <p:sp>
            <p:nvSpPr>
              <p:cNvPr id="137293" name="Rectangle 69">
                <a:extLst>
                  <a:ext uri="{FF2B5EF4-FFF2-40B4-BE49-F238E27FC236}">
                    <a16:creationId xmlns:a16="http://schemas.microsoft.com/office/drawing/2014/main" id="{BAED84FA-7198-5947-B319-4974F6CF3025}"/>
                  </a:ext>
                </a:extLst>
              </p:cNvPr>
              <p:cNvSpPr>
                <a:spLocks noChangeArrowheads="1"/>
              </p:cNvSpPr>
              <p:nvPr/>
            </p:nvSpPr>
            <p:spPr bwMode="auto">
              <a:xfrm>
                <a:off x="3840" y="3504"/>
                <a:ext cx="128"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gn="r">
                  <a:lnSpc>
                    <a:spcPts val="1500"/>
                  </a:lnSpc>
                  <a:spcBef>
                    <a:spcPts val="600"/>
                  </a:spcBef>
                  <a:defRPr/>
                </a:pPr>
                <a:r>
                  <a:rPr lang="en-US" altLang="ko-KR" sz="1200">
                    <a:solidFill>
                      <a:srgbClr val="000000"/>
                    </a:solidFill>
                    <a:latin typeface="Tahoma" charset="0"/>
                    <a:ea typeface="굴림" charset="-127"/>
                  </a:rPr>
                  <a:t>D</a:t>
                </a:r>
              </a:p>
            </p:txBody>
          </p:sp>
        </p:grpSp>
        <p:grpSp>
          <p:nvGrpSpPr>
            <p:cNvPr id="138259" name="Group 70">
              <a:extLst>
                <a:ext uri="{FF2B5EF4-FFF2-40B4-BE49-F238E27FC236}">
                  <a16:creationId xmlns:a16="http://schemas.microsoft.com/office/drawing/2014/main" id="{399D41D5-986F-9948-971E-8E521ED49B85}"/>
                </a:ext>
              </a:extLst>
            </p:cNvPr>
            <p:cNvGrpSpPr>
              <a:grpSpLocks/>
            </p:cNvGrpSpPr>
            <p:nvPr/>
          </p:nvGrpSpPr>
          <p:grpSpPr bwMode="auto">
            <a:xfrm>
              <a:off x="4032" y="1152"/>
              <a:ext cx="1008" cy="1008"/>
              <a:chOff x="3840" y="2976"/>
              <a:chExt cx="1008" cy="1008"/>
            </a:xfrm>
          </p:grpSpPr>
          <p:sp>
            <p:nvSpPr>
              <p:cNvPr id="137242" name="Rectangle 71">
                <a:extLst>
                  <a:ext uri="{FF2B5EF4-FFF2-40B4-BE49-F238E27FC236}">
                    <a16:creationId xmlns:a16="http://schemas.microsoft.com/office/drawing/2014/main" id="{84862625-127C-7D43-AF77-356E241F7258}"/>
                  </a:ext>
                </a:extLst>
              </p:cNvPr>
              <p:cNvSpPr>
                <a:spLocks noChangeArrowheads="1"/>
              </p:cNvSpPr>
              <p:nvPr/>
            </p:nvSpPr>
            <p:spPr bwMode="auto">
              <a:xfrm>
                <a:off x="4080" y="3120"/>
                <a:ext cx="576" cy="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230188" algn="l"/>
                    <a:tab pos="461963" algn="l"/>
                    <a:tab pos="692150" algn="l"/>
                    <a:tab pos="909638" algn="l"/>
                  </a:tabLst>
                  <a:defRPr>
                    <a:solidFill>
                      <a:schemeClr val="tx1"/>
                    </a:solidFill>
                    <a:latin typeface="Arial" charset="0"/>
                  </a:defRPr>
                </a:lvl1pPr>
                <a:lvl2pPr marL="742950" indent="-285750">
                  <a:tabLst>
                    <a:tab pos="230188" algn="l"/>
                    <a:tab pos="461963" algn="l"/>
                    <a:tab pos="692150" algn="l"/>
                    <a:tab pos="909638" algn="l"/>
                  </a:tabLst>
                  <a:defRPr>
                    <a:solidFill>
                      <a:schemeClr val="tx1"/>
                    </a:solidFill>
                    <a:latin typeface="Arial" charset="0"/>
                  </a:defRPr>
                </a:lvl2pPr>
                <a:lvl3pPr marL="1143000" indent="-228600">
                  <a:tabLst>
                    <a:tab pos="230188" algn="l"/>
                    <a:tab pos="461963" algn="l"/>
                    <a:tab pos="692150" algn="l"/>
                    <a:tab pos="909638" algn="l"/>
                  </a:tabLst>
                  <a:defRPr>
                    <a:solidFill>
                      <a:schemeClr val="tx1"/>
                    </a:solidFill>
                    <a:latin typeface="Arial" charset="0"/>
                  </a:defRPr>
                </a:lvl3pPr>
                <a:lvl4pPr marL="1600200" indent="-228600">
                  <a:tabLst>
                    <a:tab pos="230188" algn="l"/>
                    <a:tab pos="461963" algn="l"/>
                    <a:tab pos="692150" algn="l"/>
                    <a:tab pos="909638" algn="l"/>
                  </a:tabLst>
                  <a:defRPr>
                    <a:solidFill>
                      <a:schemeClr val="tx1"/>
                    </a:solidFill>
                    <a:latin typeface="Arial" charset="0"/>
                  </a:defRPr>
                </a:lvl4pPr>
                <a:lvl5pPr marL="2057400" indent="-228600">
                  <a:tabLst>
                    <a:tab pos="230188" algn="l"/>
                    <a:tab pos="461963" algn="l"/>
                    <a:tab pos="692150" algn="l"/>
                    <a:tab pos="909638" algn="l"/>
                  </a:tabLst>
                  <a:defRPr>
                    <a:solidFill>
                      <a:schemeClr val="tx1"/>
                    </a:solidFill>
                    <a:latin typeface="Arial" charset="0"/>
                  </a:defRPr>
                </a:lvl5pPr>
                <a:lvl6pPr marL="2514600" indent="-228600" eaLnBrk="0" fontAlgn="base" hangingPunct="0">
                  <a:spcBef>
                    <a:spcPct val="0"/>
                  </a:spcBef>
                  <a:spcAft>
                    <a:spcPct val="0"/>
                  </a:spcAft>
                  <a:tabLst>
                    <a:tab pos="230188" algn="l"/>
                    <a:tab pos="461963" algn="l"/>
                    <a:tab pos="692150" algn="l"/>
                    <a:tab pos="909638" algn="l"/>
                  </a:tabLst>
                  <a:defRPr>
                    <a:solidFill>
                      <a:schemeClr val="tx1"/>
                    </a:solidFill>
                    <a:latin typeface="Arial" charset="0"/>
                  </a:defRPr>
                </a:lvl6pPr>
                <a:lvl7pPr marL="2971800" indent="-228600" eaLnBrk="0" fontAlgn="base" hangingPunct="0">
                  <a:spcBef>
                    <a:spcPct val="0"/>
                  </a:spcBef>
                  <a:spcAft>
                    <a:spcPct val="0"/>
                  </a:spcAft>
                  <a:tabLst>
                    <a:tab pos="230188" algn="l"/>
                    <a:tab pos="461963" algn="l"/>
                    <a:tab pos="692150" algn="l"/>
                    <a:tab pos="909638" algn="l"/>
                  </a:tabLst>
                  <a:defRPr>
                    <a:solidFill>
                      <a:schemeClr val="tx1"/>
                    </a:solidFill>
                    <a:latin typeface="Arial" charset="0"/>
                  </a:defRPr>
                </a:lvl7pPr>
                <a:lvl8pPr marL="3429000" indent="-228600" eaLnBrk="0" fontAlgn="base" hangingPunct="0">
                  <a:spcBef>
                    <a:spcPct val="0"/>
                  </a:spcBef>
                  <a:spcAft>
                    <a:spcPct val="0"/>
                  </a:spcAft>
                  <a:tabLst>
                    <a:tab pos="230188" algn="l"/>
                    <a:tab pos="461963" algn="l"/>
                    <a:tab pos="692150" algn="l"/>
                    <a:tab pos="909638" algn="l"/>
                  </a:tabLst>
                  <a:defRPr>
                    <a:solidFill>
                      <a:schemeClr val="tx1"/>
                    </a:solidFill>
                    <a:latin typeface="Arial" charset="0"/>
                  </a:defRPr>
                </a:lvl8pPr>
                <a:lvl9pPr marL="3886200" indent="-228600" eaLnBrk="0" fontAlgn="base" hangingPunct="0">
                  <a:spcBef>
                    <a:spcPct val="0"/>
                  </a:spcBef>
                  <a:spcAft>
                    <a:spcPct val="0"/>
                  </a:spcAft>
                  <a:tabLst>
                    <a:tab pos="230188" algn="l"/>
                    <a:tab pos="461963" algn="l"/>
                    <a:tab pos="692150" algn="l"/>
                    <a:tab pos="909638" algn="l"/>
                  </a:tabLst>
                  <a:defRPr>
                    <a:solidFill>
                      <a:schemeClr val="tx1"/>
                    </a:solidFill>
                    <a:latin typeface="Arial" charset="0"/>
                  </a:defRPr>
                </a:lvl9pPr>
              </a:lstStyle>
              <a:p>
                <a:pPr>
                  <a:lnSpc>
                    <a:spcPts val="1900"/>
                  </a:lnSpc>
                  <a:defRPr/>
                </a:pPr>
                <a:r>
                  <a:rPr lang="en-US" altLang="ko-KR" sz="1200">
                    <a:solidFill>
                      <a:srgbClr val="000000"/>
                    </a:solidFill>
                    <a:latin typeface="Tahoma" charset="0"/>
                    <a:ea typeface="굴림" charset="-127"/>
                  </a:rPr>
                  <a:t>0	0	1	0</a:t>
                </a:r>
              </a:p>
              <a:p>
                <a:pPr>
                  <a:lnSpc>
                    <a:spcPts val="1900"/>
                  </a:lnSpc>
                  <a:defRPr/>
                </a:pPr>
                <a:r>
                  <a:rPr lang="en-US" altLang="ko-KR" sz="1200">
                    <a:solidFill>
                      <a:srgbClr val="000000"/>
                    </a:solidFill>
                    <a:latin typeface="Tahoma" charset="0"/>
                    <a:ea typeface="굴림" charset="-127"/>
                  </a:rPr>
                  <a:t>0	0	1	0</a:t>
                </a:r>
              </a:p>
              <a:p>
                <a:pPr>
                  <a:lnSpc>
                    <a:spcPts val="1900"/>
                  </a:lnSpc>
                  <a:defRPr/>
                </a:pPr>
                <a:r>
                  <a:rPr lang="en-US" altLang="ko-KR" sz="1200">
                    <a:solidFill>
                      <a:srgbClr val="000000"/>
                    </a:solidFill>
                    <a:latin typeface="Tahoma" charset="0"/>
                    <a:ea typeface="굴림" charset="-127"/>
                  </a:rPr>
                  <a:t>X	X	X	X</a:t>
                </a:r>
              </a:p>
              <a:p>
                <a:pPr>
                  <a:lnSpc>
                    <a:spcPts val="1900"/>
                  </a:lnSpc>
                  <a:defRPr/>
                </a:pPr>
                <a:r>
                  <a:rPr lang="en-US" altLang="ko-KR" sz="1200">
                    <a:solidFill>
                      <a:srgbClr val="000000"/>
                    </a:solidFill>
                    <a:latin typeface="Tahoma" charset="0"/>
                    <a:ea typeface="굴림" charset="-127"/>
                  </a:rPr>
                  <a:t>0	0	1	0</a:t>
                </a:r>
              </a:p>
            </p:txBody>
          </p:sp>
          <p:sp>
            <p:nvSpPr>
              <p:cNvPr id="137243" name="Rectangle 72">
                <a:extLst>
                  <a:ext uri="{FF2B5EF4-FFF2-40B4-BE49-F238E27FC236}">
                    <a16:creationId xmlns:a16="http://schemas.microsoft.com/office/drawing/2014/main" id="{CF2F6785-CA4C-B740-8E57-2F4DA20E1E12}"/>
                  </a:ext>
                </a:extLst>
              </p:cNvPr>
              <p:cNvSpPr>
                <a:spLocks noChangeArrowheads="1"/>
              </p:cNvSpPr>
              <p:nvPr/>
            </p:nvSpPr>
            <p:spPr bwMode="auto">
              <a:xfrm>
                <a:off x="4320" y="2976"/>
                <a:ext cx="320"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gn="ctr">
                  <a:lnSpc>
                    <a:spcPts val="1500"/>
                  </a:lnSpc>
                  <a:spcBef>
                    <a:spcPts val="600"/>
                  </a:spcBef>
                  <a:defRPr/>
                </a:pPr>
                <a:r>
                  <a:rPr lang="en-US" altLang="ko-KR" sz="1200">
                    <a:solidFill>
                      <a:srgbClr val="000000"/>
                    </a:solidFill>
                    <a:latin typeface="Tahoma" charset="0"/>
                    <a:ea typeface="굴림" charset="-127"/>
                  </a:rPr>
                  <a:t>Q1</a:t>
                </a:r>
              </a:p>
            </p:txBody>
          </p:sp>
          <p:sp>
            <p:nvSpPr>
              <p:cNvPr id="137244" name="Rectangle 73">
                <a:extLst>
                  <a:ext uri="{FF2B5EF4-FFF2-40B4-BE49-F238E27FC236}">
                    <a16:creationId xmlns:a16="http://schemas.microsoft.com/office/drawing/2014/main" id="{F1F79F7C-AE61-2B44-AAF5-A78354026144}"/>
                  </a:ext>
                </a:extLst>
              </p:cNvPr>
              <p:cNvSpPr>
                <a:spLocks noChangeArrowheads="1"/>
              </p:cNvSpPr>
              <p:nvPr/>
            </p:nvSpPr>
            <p:spPr bwMode="auto">
              <a:xfrm>
                <a:off x="3888" y="3024"/>
                <a:ext cx="336"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500"/>
                  </a:lnSpc>
                  <a:spcBef>
                    <a:spcPts val="600"/>
                  </a:spcBef>
                  <a:defRPr/>
                </a:pPr>
                <a:r>
                  <a:rPr lang="en-US" altLang="ko-KR" sz="1200">
                    <a:solidFill>
                      <a:srgbClr val="000000"/>
                    </a:solidFill>
                    <a:latin typeface="Tahoma" charset="0"/>
                    <a:ea typeface="굴림" charset="-127"/>
                  </a:rPr>
                  <a:t>Open</a:t>
                </a:r>
              </a:p>
            </p:txBody>
          </p:sp>
          <p:sp>
            <p:nvSpPr>
              <p:cNvPr id="137245" name="Rectangle 74">
                <a:extLst>
                  <a:ext uri="{FF2B5EF4-FFF2-40B4-BE49-F238E27FC236}">
                    <a16:creationId xmlns:a16="http://schemas.microsoft.com/office/drawing/2014/main" id="{16EAEE15-2338-D146-A82F-83510D3C4FDA}"/>
                  </a:ext>
                </a:extLst>
              </p:cNvPr>
              <p:cNvSpPr>
                <a:spLocks noChangeArrowheads="1"/>
              </p:cNvSpPr>
              <p:nvPr/>
            </p:nvSpPr>
            <p:spPr bwMode="auto">
              <a:xfrm>
                <a:off x="4032" y="3168"/>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37246" name="Rectangle 75">
                <a:extLst>
                  <a:ext uri="{FF2B5EF4-FFF2-40B4-BE49-F238E27FC236}">
                    <a16:creationId xmlns:a16="http://schemas.microsoft.com/office/drawing/2014/main" id="{E6FB9040-7775-9343-9D41-860BF52AED70}"/>
                  </a:ext>
                </a:extLst>
              </p:cNvPr>
              <p:cNvSpPr>
                <a:spLocks noChangeArrowheads="1"/>
              </p:cNvSpPr>
              <p:nvPr/>
            </p:nvSpPr>
            <p:spPr bwMode="auto">
              <a:xfrm>
                <a:off x="4176" y="3168"/>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37247" name="Rectangle 76">
                <a:extLst>
                  <a:ext uri="{FF2B5EF4-FFF2-40B4-BE49-F238E27FC236}">
                    <a16:creationId xmlns:a16="http://schemas.microsoft.com/office/drawing/2014/main" id="{A8E22D71-E3B6-9045-94AC-C20CCF0DBC08}"/>
                  </a:ext>
                </a:extLst>
              </p:cNvPr>
              <p:cNvSpPr>
                <a:spLocks noChangeArrowheads="1"/>
              </p:cNvSpPr>
              <p:nvPr/>
            </p:nvSpPr>
            <p:spPr bwMode="auto">
              <a:xfrm>
                <a:off x="4320" y="3168"/>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37248" name="Rectangle 77">
                <a:extLst>
                  <a:ext uri="{FF2B5EF4-FFF2-40B4-BE49-F238E27FC236}">
                    <a16:creationId xmlns:a16="http://schemas.microsoft.com/office/drawing/2014/main" id="{583791D3-A95E-C94F-92C0-D879E103E8DF}"/>
                  </a:ext>
                </a:extLst>
              </p:cNvPr>
              <p:cNvSpPr>
                <a:spLocks noChangeArrowheads="1"/>
              </p:cNvSpPr>
              <p:nvPr/>
            </p:nvSpPr>
            <p:spPr bwMode="auto">
              <a:xfrm>
                <a:off x="4464" y="3168"/>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37249" name="Rectangle 78">
                <a:extLst>
                  <a:ext uri="{FF2B5EF4-FFF2-40B4-BE49-F238E27FC236}">
                    <a16:creationId xmlns:a16="http://schemas.microsoft.com/office/drawing/2014/main" id="{61746AA2-9F2C-B243-B9AC-2A0568E47BBF}"/>
                  </a:ext>
                </a:extLst>
              </p:cNvPr>
              <p:cNvSpPr>
                <a:spLocks noChangeArrowheads="1"/>
              </p:cNvSpPr>
              <p:nvPr/>
            </p:nvSpPr>
            <p:spPr bwMode="auto">
              <a:xfrm>
                <a:off x="4032" y="3312"/>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37250" name="Rectangle 79">
                <a:extLst>
                  <a:ext uri="{FF2B5EF4-FFF2-40B4-BE49-F238E27FC236}">
                    <a16:creationId xmlns:a16="http://schemas.microsoft.com/office/drawing/2014/main" id="{18BF197C-E2F2-9846-B847-A0732F226A3D}"/>
                  </a:ext>
                </a:extLst>
              </p:cNvPr>
              <p:cNvSpPr>
                <a:spLocks noChangeArrowheads="1"/>
              </p:cNvSpPr>
              <p:nvPr/>
            </p:nvSpPr>
            <p:spPr bwMode="auto">
              <a:xfrm>
                <a:off x="4176" y="3312"/>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37251" name="Rectangle 80">
                <a:extLst>
                  <a:ext uri="{FF2B5EF4-FFF2-40B4-BE49-F238E27FC236}">
                    <a16:creationId xmlns:a16="http://schemas.microsoft.com/office/drawing/2014/main" id="{910E10AC-B897-F040-9DF8-7312C294E7F7}"/>
                  </a:ext>
                </a:extLst>
              </p:cNvPr>
              <p:cNvSpPr>
                <a:spLocks noChangeArrowheads="1"/>
              </p:cNvSpPr>
              <p:nvPr/>
            </p:nvSpPr>
            <p:spPr bwMode="auto">
              <a:xfrm>
                <a:off x="4320" y="3312"/>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37252" name="Rectangle 81">
                <a:extLst>
                  <a:ext uri="{FF2B5EF4-FFF2-40B4-BE49-F238E27FC236}">
                    <a16:creationId xmlns:a16="http://schemas.microsoft.com/office/drawing/2014/main" id="{91DDA38D-55E3-4544-BE8A-9221EC5D9DCD}"/>
                  </a:ext>
                </a:extLst>
              </p:cNvPr>
              <p:cNvSpPr>
                <a:spLocks noChangeArrowheads="1"/>
              </p:cNvSpPr>
              <p:nvPr/>
            </p:nvSpPr>
            <p:spPr bwMode="auto">
              <a:xfrm>
                <a:off x="4464" y="3312"/>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37253" name="Rectangle 82">
                <a:extLst>
                  <a:ext uri="{FF2B5EF4-FFF2-40B4-BE49-F238E27FC236}">
                    <a16:creationId xmlns:a16="http://schemas.microsoft.com/office/drawing/2014/main" id="{5E7DFC63-7BCC-C14C-856D-320FE36CEC15}"/>
                  </a:ext>
                </a:extLst>
              </p:cNvPr>
              <p:cNvSpPr>
                <a:spLocks noChangeArrowheads="1"/>
              </p:cNvSpPr>
              <p:nvPr/>
            </p:nvSpPr>
            <p:spPr bwMode="auto">
              <a:xfrm>
                <a:off x="4032" y="3456"/>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37254" name="Rectangle 83">
                <a:extLst>
                  <a:ext uri="{FF2B5EF4-FFF2-40B4-BE49-F238E27FC236}">
                    <a16:creationId xmlns:a16="http://schemas.microsoft.com/office/drawing/2014/main" id="{432B403C-1618-C746-9772-729FA4A7B6EC}"/>
                  </a:ext>
                </a:extLst>
              </p:cNvPr>
              <p:cNvSpPr>
                <a:spLocks noChangeArrowheads="1"/>
              </p:cNvSpPr>
              <p:nvPr/>
            </p:nvSpPr>
            <p:spPr bwMode="auto">
              <a:xfrm>
                <a:off x="4176" y="3456"/>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37255" name="Rectangle 84">
                <a:extLst>
                  <a:ext uri="{FF2B5EF4-FFF2-40B4-BE49-F238E27FC236}">
                    <a16:creationId xmlns:a16="http://schemas.microsoft.com/office/drawing/2014/main" id="{294E252D-C72D-3543-84E8-30E09818F1E6}"/>
                  </a:ext>
                </a:extLst>
              </p:cNvPr>
              <p:cNvSpPr>
                <a:spLocks noChangeArrowheads="1"/>
              </p:cNvSpPr>
              <p:nvPr/>
            </p:nvSpPr>
            <p:spPr bwMode="auto">
              <a:xfrm>
                <a:off x="4320" y="3456"/>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37256" name="Rectangle 85">
                <a:extLst>
                  <a:ext uri="{FF2B5EF4-FFF2-40B4-BE49-F238E27FC236}">
                    <a16:creationId xmlns:a16="http://schemas.microsoft.com/office/drawing/2014/main" id="{BE793095-05DD-0D4C-BF4F-4CBE4AD9558E}"/>
                  </a:ext>
                </a:extLst>
              </p:cNvPr>
              <p:cNvSpPr>
                <a:spLocks noChangeArrowheads="1"/>
              </p:cNvSpPr>
              <p:nvPr/>
            </p:nvSpPr>
            <p:spPr bwMode="auto">
              <a:xfrm>
                <a:off x="4464" y="3456"/>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37257" name="Rectangle 86">
                <a:extLst>
                  <a:ext uri="{FF2B5EF4-FFF2-40B4-BE49-F238E27FC236}">
                    <a16:creationId xmlns:a16="http://schemas.microsoft.com/office/drawing/2014/main" id="{F8587CB0-A9D9-AB48-8115-0107604B3469}"/>
                  </a:ext>
                </a:extLst>
              </p:cNvPr>
              <p:cNvSpPr>
                <a:spLocks noChangeArrowheads="1"/>
              </p:cNvSpPr>
              <p:nvPr/>
            </p:nvSpPr>
            <p:spPr bwMode="auto">
              <a:xfrm>
                <a:off x="4032" y="3600"/>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37258" name="Rectangle 87">
                <a:extLst>
                  <a:ext uri="{FF2B5EF4-FFF2-40B4-BE49-F238E27FC236}">
                    <a16:creationId xmlns:a16="http://schemas.microsoft.com/office/drawing/2014/main" id="{7E81F13D-2841-BA49-A343-3EFD6BC8F2D6}"/>
                  </a:ext>
                </a:extLst>
              </p:cNvPr>
              <p:cNvSpPr>
                <a:spLocks noChangeArrowheads="1"/>
              </p:cNvSpPr>
              <p:nvPr/>
            </p:nvSpPr>
            <p:spPr bwMode="auto">
              <a:xfrm>
                <a:off x="4176" y="3600"/>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37259" name="Rectangle 88">
                <a:extLst>
                  <a:ext uri="{FF2B5EF4-FFF2-40B4-BE49-F238E27FC236}">
                    <a16:creationId xmlns:a16="http://schemas.microsoft.com/office/drawing/2014/main" id="{89A0515B-FBDA-D14C-B437-1EC21F3DDAF1}"/>
                  </a:ext>
                </a:extLst>
              </p:cNvPr>
              <p:cNvSpPr>
                <a:spLocks noChangeArrowheads="1"/>
              </p:cNvSpPr>
              <p:nvPr/>
            </p:nvSpPr>
            <p:spPr bwMode="auto">
              <a:xfrm>
                <a:off x="4320" y="3600"/>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37260" name="Rectangle 89">
                <a:extLst>
                  <a:ext uri="{FF2B5EF4-FFF2-40B4-BE49-F238E27FC236}">
                    <a16:creationId xmlns:a16="http://schemas.microsoft.com/office/drawing/2014/main" id="{E0130C82-E308-3047-869A-F65519FF5FF1}"/>
                  </a:ext>
                </a:extLst>
              </p:cNvPr>
              <p:cNvSpPr>
                <a:spLocks noChangeArrowheads="1"/>
              </p:cNvSpPr>
              <p:nvPr/>
            </p:nvSpPr>
            <p:spPr bwMode="auto">
              <a:xfrm>
                <a:off x="4464" y="3600"/>
                <a:ext cx="144" cy="14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37261" name="Line 90">
                <a:extLst>
                  <a:ext uri="{FF2B5EF4-FFF2-40B4-BE49-F238E27FC236}">
                    <a16:creationId xmlns:a16="http://schemas.microsoft.com/office/drawing/2014/main" id="{5188BC6F-29E3-4142-947D-B5C5B51E60DE}"/>
                  </a:ext>
                </a:extLst>
              </p:cNvPr>
              <p:cNvSpPr>
                <a:spLocks noChangeShapeType="1"/>
              </p:cNvSpPr>
              <p:nvPr/>
            </p:nvSpPr>
            <p:spPr bwMode="auto">
              <a:xfrm>
                <a:off x="4320" y="3120"/>
                <a:ext cx="2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37262" name="Line 91">
                <a:extLst>
                  <a:ext uri="{FF2B5EF4-FFF2-40B4-BE49-F238E27FC236}">
                    <a16:creationId xmlns:a16="http://schemas.microsoft.com/office/drawing/2014/main" id="{C4E318FD-113B-2847-B531-37B2DE6512AC}"/>
                  </a:ext>
                </a:extLst>
              </p:cNvPr>
              <p:cNvSpPr>
                <a:spLocks noChangeShapeType="1"/>
              </p:cNvSpPr>
              <p:nvPr/>
            </p:nvSpPr>
            <p:spPr bwMode="auto">
              <a:xfrm>
                <a:off x="4176" y="3792"/>
                <a:ext cx="2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37263" name="Line 92">
                <a:extLst>
                  <a:ext uri="{FF2B5EF4-FFF2-40B4-BE49-F238E27FC236}">
                    <a16:creationId xmlns:a16="http://schemas.microsoft.com/office/drawing/2014/main" id="{095F97CB-3BC6-5A4D-BF33-F8F5B3C759C0}"/>
                  </a:ext>
                </a:extLst>
              </p:cNvPr>
              <p:cNvSpPr>
                <a:spLocks noChangeShapeType="1"/>
              </p:cNvSpPr>
              <p:nvPr/>
            </p:nvSpPr>
            <p:spPr bwMode="auto">
              <a:xfrm>
                <a:off x="3984" y="3456"/>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37264" name="Line 93">
                <a:extLst>
                  <a:ext uri="{FF2B5EF4-FFF2-40B4-BE49-F238E27FC236}">
                    <a16:creationId xmlns:a16="http://schemas.microsoft.com/office/drawing/2014/main" id="{0E8229B1-BD06-0941-9E35-77914A156E77}"/>
                  </a:ext>
                </a:extLst>
              </p:cNvPr>
              <p:cNvSpPr>
                <a:spLocks noChangeShapeType="1"/>
              </p:cNvSpPr>
              <p:nvPr/>
            </p:nvSpPr>
            <p:spPr bwMode="auto">
              <a:xfrm>
                <a:off x="4656" y="3312"/>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37265" name="Rectangle 94">
                <a:extLst>
                  <a:ext uri="{FF2B5EF4-FFF2-40B4-BE49-F238E27FC236}">
                    <a16:creationId xmlns:a16="http://schemas.microsoft.com/office/drawing/2014/main" id="{19D00E71-E5AB-E348-AB1B-9F8F89F44344}"/>
                  </a:ext>
                </a:extLst>
              </p:cNvPr>
              <p:cNvSpPr>
                <a:spLocks noChangeArrowheads="1"/>
              </p:cNvSpPr>
              <p:nvPr/>
            </p:nvSpPr>
            <p:spPr bwMode="auto">
              <a:xfrm>
                <a:off x="4176" y="3792"/>
                <a:ext cx="320"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gn="ctr">
                  <a:lnSpc>
                    <a:spcPts val="1500"/>
                  </a:lnSpc>
                  <a:spcBef>
                    <a:spcPts val="600"/>
                  </a:spcBef>
                  <a:defRPr/>
                </a:pPr>
                <a:r>
                  <a:rPr lang="en-US" altLang="ko-KR" sz="1200">
                    <a:solidFill>
                      <a:srgbClr val="000000"/>
                    </a:solidFill>
                    <a:latin typeface="Tahoma" charset="0"/>
                    <a:ea typeface="굴림" charset="-127"/>
                  </a:rPr>
                  <a:t>Q0</a:t>
                </a:r>
              </a:p>
            </p:txBody>
          </p:sp>
          <p:sp>
            <p:nvSpPr>
              <p:cNvPr id="137266" name="Rectangle 95">
                <a:extLst>
                  <a:ext uri="{FF2B5EF4-FFF2-40B4-BE49-F238E27FC236}">
                    <a16:creationId xmlns:a16="http://schemas.microsoft.com/office/drawing/2014/main" id="{49CEBF44-C3E3-154A-9711-445BD4A091CD}"/>
                  </a:ext>
                </a:extLst>
              </p:cNvPr>
              <p:cNvSpPr>
                <a:spLocks noChangeArrowheads="1"/>
              </p:cNvSpPr>
              <p:nvPr/>
            </p:nvSpPr>
            <p:spPr bwMode="auto">
              <a:xfrm>
                <a:off x="4704" y="3360"/>
                <a:ext cx="144"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500"/>
                  </a:lnSpc>
                  <a:spcBef>
                    <a:spcPts val="600"/>
                  </a:spcBef>
                  <a:defRPr/>
                </a:pPr>
                <a:r>
                  <a:rPr lang="en-US" altLang="ko-KR" sz="1200">
                    <a:solidFill>
                      <a:srgbClr val="000000"/>
                    </a:solidFill>
                    <a:latin typeface="Tahoma" charset="0"/>
                    <a:ea typeface="굴림" charset="-127"/>
                  </a:rPr>
                  <a:t>N</a:t>
                </a:r>
              </a:p>
            </p:txBody>
          </p:sp>
          <p:sp>
            <p:nvSpPr>
              <p:cNvPr id="137267" name="Rectangle 96">
                <a:extLst>
                  <a:ext uri="{FF2B5EF4-FFF2-40B4-BE49-F238E27FC236}">
                    <a16:creationId xmlns:a16="http://schemas.microsoft.com/office/drawing/2014/main" id="{4C5471E5-7060-E24C-9F69-C800757C857E}"/>
                  </a:ext>
                </a:extLst>
              </p:cNvPr>
              <p:cNvSpPr>
                <a:spLocks noChangeArrowheads="1"/>
              </p:cNvSpPr>
              <p:nvPr/>
            </p:nvSpPr>
            <p:spPr bwMode="auto">
              <a:xfrm>
                <a:off x="3840" y="3504"/>
                <a:ext cx="128"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gn="r">
                  <a:lnSpc>
                    <a:spcPts val="1500"/>
                  </a:lnSpc>
                  <a:spcBef>
                    <a:spcPts val="600"/>
                  </a:spcBef>
                  <a:defRPr/>
                </a:pPr>
                <a:r>
                  <a:rPr lang="en-US" altLang="ko-KR" sz="1200">
                    <a:solidFill>
                      <a:srgbClr val="000000"/>
                    </a:solidFill>
                    <a:latin typeface="Tahoma" charset="0"/>
                    <a:ea typeface="굴림" charset="-127"/>
                  </a:rPr>
                  <a:t>D</a:t>
                </a:r>
              </a:p>
            </p:txBody>
          </p:sp>
        </p:grpSp>
        <p:sp>
          <p:nvSpPr>
            <p:cNvPr id="137236" name="AutoShape 97">
              <a:extLst>
                <a:ext uri="{FF2B5EF4-FFF2-40B4-BE49-F238E27FC236}">
                  <a16:creationId xmlns:a16="http://schemas.microsoft.com/office/drawing/2014/main" id="{48341250-2888-A848-A557-ECD56628C1CF}"/>
                </a:ext>
              </a:extLst>
            </p:cNvPr>
            <p:cNvSpPr>
              <a:spLocks noChangeArrowheads="1"/>
            </p:cNvSpPr>
            <p:nvPr/>
          </p:nvSpPr>
          <p:spPr bwMode="auto">
            <a:xfrm>
              <a:off x="2256" y="1344"/>
              <a:ext cx="288" cy="576"/>
            </a:xfrm>
            <a:prstGeom prst="roundRect">
              <a:avLst>
                <a:gd name="adj" fmla="val 45139"/>
              </a:avLst>
            </a:prstGeom>
            <a:noFill/>
            <a:ln w="127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37237" name="AutoShape 98">
              <a:extLst>
                <a:ext uri="{FF2B5EF4-FFF2-40B4-BE49-F238E27FC236}">
                  <a16:creationId xmlns:a16="http://schemas.microsoft.com/office/drawing/2014/main" id="{C7DE6AC5-DEC6-934B-9169-29B5C835343C}"/>
                </a:ext>
              </a:extLst>
            </p:cNvPr>
            <p:cNvSpPr>
              <a:spLocks noChangeArrowheads="1"/>
            </p:cNvSpPr>
            <p:nvPr/>
          </p:nvSpPr>
          <p:spPr bwMode="auto">
            <a:xfrm>
              <a:off x="2112" y="1488"/>
              <a:ext cx="288" cy="288"/>
            </a:xfrm>
            <a:prstGeom prst="roundRect">
              <a:avLst>
                <a:gd name="adj" fmla="val 45139"/>
              </a:avLst>
            </a:prstGeom>
            <a:noFill/>
            <a:ln w="127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37238" name="AutoShape 99">
              <a:extLst>
                <a:ext uri="{FF2B5EF4-FFF2-40B4-BE49-F238E27FC236}">
                  <a16:creationId xmlns:a16="http://schemas.microsoft.com/office/drawing/2014/main" id="{E7EE6D3C-D422-8D40-870E-7623E8F9460D}"/>
                </a:ext>
              </a:extLst>
            </p:cNvPr>
            <p:cNvSpPr>
              <a:spLocks noChangeArrowheads="1"/>
            </p:cNvSpPr>
            <p:nvPr/>
          </p:nvSpPr>
          <p:spPr bwMode="auto">
            <a:xfrm>
              <a:off x="1968" y="1632"/>
              <a:ext cx="576" cy="288"/>
            </a:xfrm>
            <a:prstGeom prst="roundRect">
              <a:avLst>
                <a:gd name="adj" fmla="val 45139"/>
              </a:avLst>
            </a:prstGeom>
            <a:noFill/>
            <a:ln w="127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37239" name="AutoShape 100">
              <a:extLst>
                <a:ext uri="{FF2B5EF4-FFF2-40B4-BE49-F238E27FC236}">
                  <a16:creationId xmlns:a16="http://schemas.microsoft.com/office/drawing/2014/main" id="{28DE475C-C555-8843-817C-5422924C7459}"/>
                </a:ext>
              </a:extLst>
            </p:cNvPr>
            <p:cNvSpPr>
              <a:spLocks noChangeArrowheads="1"/>
            </p:cNvSpPr>
            <p:nvPr/>
          </p:nvSpPr>
          <p:spPr bwMode="auto">
            <a:xfrm>
              <a:off x="3360" y="1344"/>
              <a:ext cx="144" cy="576"/>
            </a:xfrm>
            <a:prstGeom prst="roundRect">
              <a:avLst>
                <a:gd name="adj" fmla="val 45139"/>
              </a:avLst>
            </a:prstGeom>
            <a:noFill/>
            <a:ln w="127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37240" name="AutoShape 101">
              <a:extLst>
                <a:ext uri="{FF2B5EF4-FFF2-40B4-BE49-F238E27FC236}">
                  <a16:creationId xmlns:a16="http://schemas.microsoft.com/office/drawing/2014/main" id="{02BF11A2-F3D1-3E4B-A1F7-FF9E6AE1F023}"/>
                </a:ext>
              </a:extLst>
            </p:cNvPr>
            <p:cNvSpPr>
              <a:spLocks noChangeArrowheads="1"/>
            </p:cNvSpPr>
            <p:nvPr/>
          </p:nvSpPr>
          <p:spPr bwMode="auto">
            <a:xfrm>
              <a:off x="4512" y="1344"/>
              <a:ext cx="144" cy="576"/>
            </a:xfrm>
            <a:prstGeom prst="roundRect">
              <a:avLst>
                <a:gd name="adj" fmla="val 45139"/>
              </a:avLst>
            </a:prstGeom>
            <a:noFill/>
            <a:ln w="127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37241" name="AutoShape 102">
              <a:extLst>
                <a:ext uri="{FF2B5EF4-FFF2-40B4-BE49-F238E27FC236}">
                  <a16:creationId xmlns:a16="http://schemas.microsoft.com/office/drawing/2014/main" id="{BF15153A-2ADD-0A4D-8EA1-B520F3398261}"/>
                </a:ext>
              </a:extLst>
            </p:cNvPr>
            <p:cNvSpPr>
              <a:spLocks noChangeArrowheads="1"/>
            </p:cNvSpPr>
            <p:nvPr/>
          </p:nvSpPr>
          <p:spPr bwMode="auto">
            <a:xfrm>
              <a:off x="3360" y="1632"/>
              <a:ext cx="288" cy="288"/>
            </a:xfrm>
            <a:prstGeom prst="roundRect">
              <a:avLst>
                <a:gd name="adj" fmla="val 45139"/>
              </a:avLst>
            </a:prstGeom>
            <a:noFill/>
            <a:ln w="127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grpSp>
      <p:pic>
        <p:nvPicPr>
          <p:cNvPr id="137223" name="Picture 103">
            <a:extLst>
              <a:ext uri="{FF2B5EF4-FFF2-40B4-BE49-F238E27FC236}">
                <a16:creationId xmlns:a16="http://schemas.microsoft.com/office/drawing/2014/main" id="{CE99AE65-C4FD-6F4D-BE21-8BAA1FF2EF62}"/>
              </a:ext>
            </a:extLst>
          </p:cNvPr>
          <p:cNvPicPr>
            <a:picLocks noChangeAspect="1" noChangeArrowheads="1"/>
          </p:cNvPicPr>
          <p:nvPr/>
        </p:nvPicPr>
        <p:blipFill>
          <a:blip r:embed="rId3"/>
          <a:srcRect/>
          <a:stretch>
            <a:fillRect/>
          </a:stretch>
        </p:blipFill>
        <p:spPr bwMode="auto">
          <a:xfrm>
            <a:off x="762000" y="3276600"/>
            <a:ext cx="4476750" cy="306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38248" name="TextBox 104">
            <a:extLst>
              <a:ext uri="{FF2B5EF4-FFF2-40B4-BE49-F238E27FC236}">
                <a16:creationId xmlns:a16="http://schemas.microsoft.com/office/drawing/2014/main" id="{EBC59A8B-D599-2B4F-ADF9-ED4568C609BB}"/>
              </a:ext>
            </a:extLst>
          </p:cNvPr>
          <p:cNvSpPr txBox="1">
            <a:spLocks noChangeArrowheads="1"/>
          </p:cNvSpPr>
          <p:nvPr/>
        </p:nvSpPr>
        <p:spPr bwMode="auto">
          <a:xfrm>
            <a:off x="6049963" y="6178550"/>
            <a:ext cx="23066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400">
                <a:latin typeface="Times New Roman" panose="02020603050405020304" pitchFamily="18" charset="0"/>
                <a:ea typeface="굴림" panose="020B0600000101010101" pitchFamily="34" charset="-127"/>
              </a:rPr>
              <a:t>13 gates</a:t>
            </a:r>
            <a:r>
              <a:rPr lang="ko-KR" altLang="en-US" sz="2400">
                <a:latin typeface="Times New Roman" panose="02020603050405020304" pitchFamily="18" charset="0"/>
                <a:ea typeface="굴림" panose="020B0600000101010101" pitchFamily="34" charset="-127"/>
              </a:rPr>
              <a:t> </a:t>
            </a:r>
            <a:r>
              <a:rPr lang="en-US" altLang="ko-KR" sz="2400">
                <a:latin typeface="Times New Roman" panose="02020603050405020304" pitchFamily="18" charset="0"/>
                <a:ea typeface="굴림" panose="020B0600000101010101" pitchFamily="34" charset="-127"/>
              </a:rPr>
              <a:t>+ 3 F/Fs</a:t>
            </a:r>
            <a:endParaRPr lang="ko-KR" altLang="en-US" sz="2400">
              <a:latin typeface="Times New Roman" panose="02020603050405020304" pitchFamily="18" charset="0"/>
              <a:ea typeface="굴림" panose="020B0600000101010101" pitchFamily="34" charset="-127"/>
            </a:endParaRPr>
          </a:p>
        </p:txBody>
      </p:sp>
      <p:sp>
        <p:nvSpPr>
          <p:cNvPr id="138249" name="TextBox 105">
            <a:extLst>
              <a:ext uri="{FF2B5EF4-FFF2-40B4-BE49-F238E27FC236}">
                <a16:creationId xmlns:a16="http://schemas.microsoft.com/office/drawing/2014/main" id="{D8CB2B63-BAE5-094E-AECF-7E0F513A723D}"/>
              </a:ext>
            </a:extLst>
          </p:cNvPr>
          <p:cNvSpPr txBox="1">
            <a:spLocks noChangeArrowheads="1"/>
          </p:cNvSpPr>
          <p:nvPr/>
        </p:nvSpPr>
        <p:spPr bwMode="auto">
          <a:xfrm>
            <a:off x="6080125" y="5526088"/>
            <a:ext cx="22209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400" b="1">
                <a:latin typeface="Times New Roman" panose="02020603050405020304" pitchFamily="18" charset="0"/>
                <a:ea typeface="굴림" panose="020B0600000101010101" pitchFamily="34" charset="-127"/>
              </a:rPr>
              <a:t>8 gates</a:t>
            </a:r>
            <a:r>
              <a:rPr lang="ko-KR" altLang="en-US" sz="2400" b="1">
                <a:latin typeface="Times New Roman" panose="02020603050405020304" pitchFamily="18" charset="0"/>
                <a:ea typeface="굴림" panose="020B0600000101010101" pitchFamily="34" charset="-127"/>
              </a:rPr>
              <a:t> </a:t>
            </a:r>
            <a:r>
              <a:rPr lang="en-US" altLang="ko-KR" sz="2400" b="1">
                <a:latin typeface="Times New Roman" panose="02020603050405020304" pitchFamily="18" charset="0"/>
                <a:ea typeface="굴림" panose="020B0600000101010101" pitchFamily="34" charset="-127"/>
              </a:rPr>
              <a:t>+ 2 F/Fs</a:t>
            </a:r>
            <a:endParaRPr lang="ko-KR" altLang="en-US" sz="2400" b="1">
              <a:latin typeface="Times New Roman" panose="02020603050405020304" pitchFamily="18" charset="0"/>
              <a:ea typeface="굴림" panose="020B0600000101010101" pitchFamily="34" charset="-127"/>
            </a:endParaRPr>
          </a:p>
        </p:txBody>
      </p:sp>
      <p:sp>
        <p:nvSpPr>
          <p:cNvPr id="138250" name="위쪽/아래쪽 화살표 1">
            <a:extLst>
              <a:ext uri="{FF2B5EF4-FFF2-40B4-BE49-F238E27FC236}">
                <a16:creationId xmlns:a16="http://schemas.microsoft.com/office/drawing/2014/main" id="{81B648EC-B318-4142-A806-46FBCB5C8993}"/>
              </a:ext>
            </a:extLst>
          </p:cNvPr>
          <p:cNvSpPr>
            <a:spLocks noChangeArrowheads="1"/>
          </p:cNvSpPr>
          <p:nvPr/>
        </p:nvSpPr>
        <p:spPr bwMode="auto">
          <a:xfrm>
            <a:off x="7088188" y="5948363"/>
            <a:ext cx="203200" cy="319087"/>
          </a:xfrm>
          <a:prstGeom prst="upDownArrow">
            <a:avLst>
              <a:gd name="adj1" fmla="val 50000"/>
              <a:gd name="adj2" fmla="val 50054"/>
            </a:avLst>
          </a:prstGeom>
          <a:solidFill>
            <a:srgbClr val="FF0000"/>
          </a:solidFill>
          <a:ln w="12700">
            <a:solidFill>
              <a:srgbClr val="FF0000"/>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2400">
              <a:latin typeface="Times New Roman" panose="02020603050405020304" pitchFamily="18" charset="0"/>
              <a:ea typeface="굴림" panose="020B0600000101010101" pitchFamily="34" charset="-127"/>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70A75E9E-B4BF-554C-B253-3D722B574E44}"/>
                  </a:ext>
                </a:extLst>
              </p14:cNvPr>
              <p14:cNvContentPartPr/>
              <p14:nvPr/>
            </p14:nvContentPartPr>
            <p14:xfrm>
              <a:off x="3877200" y="4891680"/>
              <a:ext cx="5210640" cy="1488240"/>
            </p14:xfrm>
          </p:contentPart>
        </mc:Choice>
        <mc:Fallback>
          <p:pic>
            <p:nvPicPr>
              <p:cNvPr id="2" name="Ink 1">
                <a:extLst>
                  <a:ext uri="{FF2B5EF4-FFF2-40B4-BE49-F238E27FC236}">
                    <a16:creationId xmlns:a16="http://schemas.microsoft.com/office/drawing/2014/main" id="{70A75E9E-B4BF-554C-B253-3D722B574E44}"/>
                  </a:ext>
                </a:extLst>
              </p:cNvPr>
              <p:cNvPicPr/>
              <p:nvPr/>
            </p:nvPicPr>
            <p:blipFill>
              <a:blip r:embed="rId5"/>
              <a:stretch>
                <a:fillRect/>
              </a:stretch>
            </p:blipFill>
            <p:spPr>
              <a:xfrm>
                <a:off x="3867840" y="4882320"/>
                <a:ext cx="5229360" cy="15069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E883D2E4-7815-434D-B140-58AD45DCF077}"/>
                  </a:ext>
                </a:extLst>
              </p14:cNvPr>
              <p14:cNvContentPartPr/>
              <p14:nvPr/>
            </p14:nvContentPartPr>
            <p14:xfrm>
              <a:off x="6540120" y="5581800"/>
              <a:ext cx="1499760" cy="380520"/>
            </p14:xfrm>
          </p:contentPart>
        </mc:Choice>
        <mc:Fallback>
          <p:pic>
            <p:nvPicPr>
              <p:cNvPr id="3" name="Ink 2">
                <a:extLst>
                  <a:ext uri="{FF2B5EF4-FFF2-40B4-BE49-F238E27FC236}">
                    <a16:creationId xmlns:a16="http://schemas.microsoft.com/office/drawing/2014/main" id="{E883D2E4-7815-434D-B140-58AD45DCF077}"/>
                  </a:ext>
                </a:extLst>
              </p:cNvPr>
              <p:cNvPicPr/>
              <p:nvPr/>
            </p:nvPicPr>
            <p:blipFill>
              <a:blip r:embed="rId7"/>
              <a:stretch>
                <a:fillRect/>
              </a:stretch>
            </p:blipFill>
            <p:spPr>
              <a:xfrm>
                <a:off x="6530760" y="5572440"/>
                <a:ext cx="1518480" cy="399240"/>
              </a:xfrm>
              <a:prstGeom prst="rect">
                <a:avLst/>
              </a:prstGeom>
            </p:spPr>
          </p:pic>
        </mc:Fallback>
      </mc:AlternateContent>
    </p:spTree>
    <p:extLst>
      <p:ext uri="{BB962C8B-B14F-4D97-AF65-F5344CB8AC3E}">
        <p14:creationId xmlns:p14="http://schemas.microsoft.com/office/powerpoint/2010/main" val="3746285620"/>
      </p:ext>
    </p:extLst>
  </p:cSld>
  <p:clrMapOvr>
    <a:masterClrMapping/>
  </p:clrMapOvr>
  <p:transition spd="slow"/>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바닥글 개체 틀 4">
            <a:extLst>
              <a:ext uri="{FF2B5EF4-FFF2-40B4-BE49-F238E27FC236}">
                <a16:creationId xmlns:a16="http://schemas.microsoft.com/office/drawing/2014/main" id="{6F6DFD3B-DDF3-4049-8583-064097970E94}"/>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2BE4B686-3530-A444-A132-31D0FCA1DAAF}" type="slidenum">
              <a:rPr kumimoji="0" lang="en-US" altLang="ko-KR" sz="1200" smtClean="0">
                <a:solidFill>
                  <a:schemeClr val="bg2"/>
                </a:solidFill>
                <a:latin typeface="Arial" panose="020B0604020202020204" pitchFamily="34" charset="0"/>
                <a:ea typeface="굴림" panose="020B0600000101010101" pitchFamily="34" charset="-127"/>
              </a:rPr>
              <a:pPr>
                <a:spcBef>
                  <a:spcPct val="50000"/>
                </a:spcBef>
                <a:buClrTx/>
                <a:buFontTx/>
                <a:buNone/>
              </a:pPr>
              <a:t>83</a:t>
            </a:fld>
            <a:endParaRPr kumimoji="0" lang="en-US" altLang="ko-KR" sz="1200">
              <a:solidFill>
                <a:schemeClr val="bg2"/>
              </a:solidFill>
              <a:latin typeface="Arial" panose="020B0604020202020204" pitchFamily="34" charset="0"/>
              <a:ea typeface="굴림" panose="020B0600000101010101" pitchFamily="34" charset="-127"/>
            </a:endParaRPr>
          </a:p>
        </p:txBody>
      </p:sp>
      <p:sp>
        <p:nvSpPr>
          <p:cNvPr id="147459" name="Rectangle 2">
            <a:extLst>
              <a:ext uri="{FF2B5EF4-FFF2-40B4-BE49-F238E27FC236}">
                <a16:creationId xmlns:a16="http://schemas.microsoft.com/office/drawing/2014/main" id="{5D1C210C-62D8-B94B-8A0A-39288612AB50}"/>
              </a:ext>
            </a:extLst>
          </p:cNvPr>
          <p:cNvSpPr>
            <a:spLocks noGrp="1" noChangeArrowheads="1"/>
          </p:cNvSpPr>
          <p:nvPr>
            <p:ph type="title"/>
          </p:nvPr>
        </p:nvSpPr>
        <p:spPr/>
        <p:txBody>
          <a:bodyPr/>
          <a:lstStyle/>
          <a:p>
            <a:br>
              <a:rPr lang="en-US" altLang="ko-KR">
                <a:ea typeface="굴림" panose="020B0600000101010101" pitchFamily="34" charset="-127"/>
              </a:rPr>
            </a:br>
            <a:r>
              <a:rPr lang="en-US" altLang="ko-KR">
                <a:ea typeface="굴림" panose="020B0600000101010101" pitchFamily="34" charset="-127"/>
              </a:rPr>
              <a:t>Finite State Machine Optimization</a:t>
            </a:r>
          </a:p>
        </p:txBody>
      </p:sp>
      <p:sp>
        <p:nvSpPr>
          <p:cNvPr id="147460" name="Rectangle 3">
            <a:extLst>
              <a:ext uri="{FF2B5EF4-FFF2-40B4-BE49-F238E27FC236}">
                <a16:creationId xmlns:a16="http://schemas.microsoft.com/office/drawing/2014/main" id="{F71FE3C4-0B9D-0C4B-9B43-D9A8CDEAC2E0}"/>
              </a:ext>
            </a:extLst>
          </p:cNvPr>
          <p:cNvSpPr>
            <a:spLocks noGrp="1" noChangeArrowheads="1"/>
          </p:cNvSpPr>
          <p:nvPr>
            <p:ph type="body" idx="1"/>
          </p:nvPr>
        </p:nvSpPr>
        <p:spPr>
          <a:xfrm>
            <a:off x="463550" y="1620838"/>
            <a:ext cx="8807450" cy="4514850"/>
          </a:xfrm>
        </p:spPr>
        <p:txBody>
          <a:bodyPr/>
          <a:lstStyle/>
          <a:p>
            <a:r>
              <a:rPr lang="en-US" altLang="ko-KR">
                <a:solidFill>
                  <a:srgbClr val="FF0000"/>
                </a:solidFill>
                <a:ea typeface="굴림" panose="020B0600000101010101" pitchFamily="34" charset="-127"/>
              </a:rPr>
              <a:t>State Minimization</a:t>
            </a:r>
          </a:p>
          <a:p>
            <a:pPr lvl="1"/>
            <a:r>
              <a:rPr lang="en-US" altLang="ko-KR">
                <a:ea typeface="굴림" panose="020B0600000101010101" pitchFamily="34" charset="-127"/>
              </a:rPr>
              <a:t>Fewer states require fewer state bits</a:t>
            </a:r>
          </a:p>
          <a:p>
            <a:pPr lvl="1"/>
            <a:r>
              <a:rPr lang="en-US" altLang="ko-KR">
                <a:ea typeface="굴림" panose="020B0600000101010101" pitchFamily="34" charset="-127"/>
              </a:rPr>
              <a:t>Fewer bits require fewer logic equations</a:t>
            </a:r>
          </a:p>
          <a:p>
            <a:r>
              <a:rPr lang="en-US" altLang="ko-KR">
                <a:ea typeface="굴림" panose="020B0600000101010101" pitchFamily="34" charset="-127"/>
              </a:rPr>
              <a:t>Encodings: State, Inputs, Outputs</a:t>
            </a:r>
          </a:p>
          <a:p>
            <a:pPr lvl="1"/>
            <a:r>
              <a:rPr lang="en-US" altLang="ko-KR">
                <a:ea typeface="굴림" panose="020B0600000101010101" pitchFamily="34" charset="-127"/>
              </a:rPr>
              <a:t>State encoding with fewer bits has fewer equations to implement</a:t>
            </a:r>
          </a:p>
          <a:p>
            <a:pPr lvl="2"/>
            <a:r>
              <a:rPr lang="en-US" altLang="ko-KR">
                <a:ea typeface="굴림" panose="020B0600000101010101" pitchFamily="34" charset="-127"/>
              </a:rPr>
              <a:t>However, each may be more complex</a:t>
            </a:r>
          </a:p>
          <a:p>
            <a:pPr lvl="1"/>
            <a:r>
              <a:rPr lang="en-US" altLang="ko-KR">
                <a:ea typeface="굴림" panose="020B0600000101010101" pitchFamily="34" charset="-127"/>
              </a:rPr>
              <a:t>State encoding with more bits (e.g., one-hot) has simpler equations</a:t>
            </a:r>
          </a:p>
          <a:p>
            <a:pPr lvl="2"/>
            <a:r>
              <a:rPr lang="en-US" altLang="ko-KR">
                <a:ea typeface="굴림" panose="020B0600000101010101" pitchFamily="34" charset="-127"/>
              </a:rPr>
              <a:t>Complexity directly related to complexity of state diagram</a:t>
            </a:r>
          </a:p>
          <a:p>
            <a:pPr lvl="1"/>
            <a:r>
              <a:rPr lang="en-US" altLang="ko-KR">
                <a:ea typeface="굴림" panose="020B0600000101010101" pitchFamily="34" charset="-127"/>
              </a:rPr>
              <a:t>Input/output encoding may or may not be under designer control</a:t>
            </a: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8E42310B-C7FC-0641-9555-4E6EEC135AD5}"/>
                  </a:ext>
                </a:extLst>
              </p14:cNvPr>
              <p14:cNvContentPartPr/>
              <p14:nvPr/>
            </p14:nvContentPartPr>
            <p14:xfrm>
              <a:off x="1212120" y="1869480"/>
              <a:ext cx="7634160" cy="2444760"/>
            </p14:xfrm>
          </p:contentPart>
        </mc:Choice>
        <mc:Fallback>
          <p:pic>
            <p:nvPicPr>
              <p:cNvPr id="2" name="Ink 1">
                <a:extLst>
                  <a:ext uri="{FF2B5EF4-FFF2-40B4-BE49-F238E27FC236}">
                    <a16:creationId xmlns:a16="http://schemas.microsoft.com/office/drawing/2014/main" id="{8E42310B-C7FC-0641-9555-4E6EEC135AD5}"/>
                  </a:ext>
                </a:extLst>
              </p:cNvPr>
              <p:cNvPicPr/>
              <p:nvPr/>
            </p:nvPicPr>
            <p:blipFill>
              <a:blip r:embed="rId3"/>
              <a:stretch>
                <a:fillRect/>
              </a:stretch>
            </p:blipFill>
            <p:spPr>
              <a:xfrm>
                <a:off x="1202760" y="1860120"/>
                <a:ext cx="7652880" cy="2463480"/>
              </a:xfrm>
              <a:prstGeom prst="rect">
                <a:avLst/>
              </a:prstGeom>
            </p:spPr>
          </p:pic>
        </mc:Fallback>
      </mc:AlternateContent>
    </p:spTree>
    <p:extLst>
      <p:ext uri="{BB962C8B-B14F-4D97-AF65-F5344CB8AC3E}">
        <p14:creationId xmlns:p14="http://schemas.microsoft.com/office/powerpoint/2010/main" val="35002136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바닥글 개체 틀 4">
            <a:extLst>
              <a:ext uri="{FF2B5EF4-FFF2-40B4-BE49-F238E27FC236}">
                <a16:creationId xmlns:a16="http://schemas.microsoft.com/office/drawing/2014/main" id="{5988021E-159B-F64A-9891-6F953BF770E1}"/>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86FBE290-A2E0-BA4B-8A68-3E7E22CEF557}" type="slidenum">
              <a:rPr kumimoji="0" lang="en-US" altLang="ko-KR" sz="1200" smtClean="0">
                <a:solidFill>
                  <a:schemeClr val="bg2"/>
                </a:solidFill>
                <a:latin typeface="Arial" panose="020B0604020202020204" pitchFamily="34" charset="0"/>
                <a:ea typeface="굴림" panose="020B0600000101010101" pitchFamily="34" charset="-127"/>
              </a:rPr>
              <a:pPr>
                <a:spcBef>
                  <a:spcPct val="50000"/>
                </a:spcBef>
                <a:buClrTx/>
                <a:buFontTx/>
                <a:buNone/>
              </a:pPr>
              <a:t>84</a:t>
            </a:fld>
            <a:endParaRPr kumimoji="0" lang="en-US" altLang="ko-KR" sz="1200">
              <a:solidFill>
                <a:schemeClr val="bg2"/>
              </a:solidFill>
              <a:latin typeface="Arial" panose="020B0604020202020204" pitchFamily="34" charset="0"/>
              <a:ea typeface="굴림" panose="020B0600000101010101" pitchFamily="34" charset="-127"/>
            </a:endParaRPr>
          </a:p>
        </p:txBody>
      </p:sp>
      <p:grpSp>
        <p:nvGrpSpPr>
          <p:cNvPr id="148483" name="Group 2">
            <a:extLst>
              <a:ext uri="{FF2B5EF4-FFF2-40B4-BE49-F238E27FC236}">
                <a16:creationId xmlns:a16="http://schemas.microsoft.com/office/drawing/2014/main" id="{2FA03EEE-D3D4-6446-800E-E9FF8B48A722}"/>
              </a:ext>
            </a:extLst>
          </p:cNvPr>
          <p:cNvGrpSpPr>
            <a:grpSpLocks/>
          </p:cNvGrpSpPr>
          <p:nvPr/>
        </p:nvGrpSpPr>
        <p:grpSpPr bwMode="auto">
          <a:xfrm>
            <a:off x="2479675" y="2303463"/>
            <a:ext cx="6343650" cy="2159000"/>
            <a:chOff x="1468" y="944"/>
            <a:chExt cx="3996" cy="1360"/>
          </a:xfrm>
        </p:grpSpPr>
        <p:sp>
          <p:nvSpPr>
            <p:cNvPr id="140333" name="Rectangle 3">
              <a:extLst>
                <a:ext uri="{FF2B5EF4-FFF2-40B4-BE49-F238E27FC236}">
                  <a16:creationId xmlns:a16="http://schemas.microsoft.com/office/drawing/2014/main" id="{D9018582-374F-F244-AF4D-B1D813373537}"/>
                </a:ext>
              </a:extLst>
            </p:cNvPr>
            <p:cNvSpPr>
              <a:spLocks noChangeArrowheads="1"/>
            </p:cNvSpPr>
            <p:nvPr/>
          </p:nvSpPr>
          <p:spPr bwMode="auto">
            <a:xfrm>
              <a:off x="1544" y="944"/>
              <a:ext cx="3920" cy="1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1371600" algn="l"/>
                  <a:tab pos="2743200" algn="l"/>
                  <a:tab pos="3657600" algn="l"/>
                  <a:tab pos="4572000" algn="l"/>
                  <a:tab pos="5486400" algn="l"/>
                </a:tabLst>
                <a:defRPr>
                  <a:solidFill>
                    <a:schemeClr val="tx1"/>
                  </a:solidFill>
                  <a:latin typeface="Arial" charset="0"/>
                </a:defRPr>
              </a:lvl1pPr>
              <a:lvl2pPr marL="742950" indent="-285750">
                <a:tabLst>
                  <a:tab pos="1371600" algn="l"/>
                  <a:tab pos="2743200" algn="l"/>
                  <a:tab pos="3657600" algn="l"/>
                  <a:tab pos="4572000" algn="l"/>
                  <a:tab pos="5486400" algn="l"/>
                </a:tabLst>
                <a:defRPr>
                  <a:solidFill>
                    <a:schemeClr val="tx1"/>
                  </a:solidFill>
                  <a:latin typeface="Arial" charset="0"/>
                </a:defRPr>
              </a:lvl2pPr>
              <a:lvl3pPr marL="1143000" indent="-228600">
                <a:tabLst>
                  <a:tab pos="1371600" algn="l"/>
                  <a:tab pos="2743200" algn="l"/>
                  <a:tab pos="3657600" algn="l"/>
                  <a:tab pos="4572000" algn="l"/>
                  <a:tab pos="5486400" algn="l"/>
                </a:tabLst>
                <a:defRPr>
                  <a:solidFill>
                    <a:schemeClr val="tx1"/>
                  </a:solidFill>
                  <a:latin typeface="Arial" charset="0"/>
                </a:defRPr>
              </a:lvl3pPr>
              <a:lvl4pPr marL="1600200" indent="-228600">
                <a:tabLst>
                  <a:tab pos="1371600" algn="l"/>
                  <a:tab pos="2743200" algn="l"/>
                  <a:tab pos="3657600" algn="l"/>
                  <a:tab pos="4572000" algn="l"/>
                  <a:tab pos="5486400" algn="l"/>
                </a:tabLst>
                <a:defRPr>
                  <a:solidFill>
                    <a:schemeClr val="tx1"/>
                  </a:solidFill>
                  <a:latin typeface="Arial" charset="0"/>
                </a:defRPr>
              </a:lvl4pPr>
              <a:lvl5pPr marL="2057400" indent="-228600">
                <a:tabLst>
                  <a:tab pos="1371600" algn="l"/>
                  <a:tab pos="2743200" algn="l"/>
                  <a:tab pos="3657600" algn="l"/>
                  <a:tab pos="4572000" algn="l"/>
                  <a:tab pos="5486400" algn="l"/>
                </a:tabLst>
                <a:defRPr>
                  <a:solidFill>
                    <a:schemeClr val="tx1"/>
                  </a:solidFill>
                  <a:latin typeface="Arial" charset="0"/>
                </a:defRPr>
              </a:lvl5pPr>
              <a:lvl6pPr marL="2514600" indent="-228600" eaLnBrk="0" fontAlgn="base" hangingPunct="0">
                <a:spcBef>
                  <a:spcPct val="0"/>
                </a:spcBef>
                <a:spcAft>
                  <a:spcPct val="0"/>
                </a:spcAft>
                <a:tabLst>
                  <a:tab pos="1371600" algn="l"/>
                  <a:tab pos="2743200" algn="l"/>
                  <a:tab pos="3657600" algn="l"/>
                  <a:tab pos="4572000" algn="l"/>
                  <a:tab pos="5486400" algn="l"/>
                </a:tabLst>
                <a:defRPr>
                  <a:solidFill>
                    <a:schemeClr val="tx1"/>
                  </a:solidFill>
                  <a:latin typeface="Arial" charset="0"/>
                </a:defRPr>
              </a:lvl6pPr>
              <a:lvl7pPr marL="2971800" indent="-228600" eaLnBrk="0" fontAlgn="base" hangingPunct="0">
                <a:spcBef>
                  <a:spcPct val="0"/>
                </a:spcBef>
                <a:spcAft>
                  <a:spcPct val="0"/>
                </a:spcAft>
                <a:tabLst>
                  <a:tab pos="1371600" algn="l"/>
                  <a:tab pos="2743200" algn="l"/>
                  <a:tab pos="3657600" algn="l"/>
                  <a:tab pos="4572000" algn="l"/>
                  <a:tab pos="5486400" algn="l"/>
                </a:tabLst>
                <a:defRPr>
                  <a:solidFill>
                    <a:schemeClr val="tx1"/>
                  </a:solidFill>
                  <a:latin typeface="Arial" charset="0"/>
                </a:defRPr>
              </a:lvl7pPr>
              <a:lvl8pPr marL="3429000" indent="-228600" eaLnBrk="0" fontAlgn="base" hangingPunct="0">
                <a:spcBef>
                  <a:spcPct val="0"/>
                </a:spcBef>
                <a:spcAft>
                  <a:spcPct val="0"/>
                </a:spcAft>
                <a:tabLst>
                  <a:tab pos="1371600" algn="l"/>
                  <a:tab pos="2743200" algn="l"/>
                  <a:tab pos="3657600" algn="l"/>
                  <a:tab pos="4572000" algn="l"/>
                  <a:tab pos="5486400" algn="l"/>
                </a:tabLst>
                <a:defRPr>
                  <a:solidFill>
                    <a:schemeClr val="tx1"/>
                  </a:solidFill>
                  <a:latin typeface="Arial" charset="0"/>
                </a:defRPr>
              </a:lvl8pPr>
              <a:lvl9pPr marL="3886200" indent="-228600" eaLnBrk="0" fontAlgn="base" hangingPunct="0">
                <a:spcBef>
                  <a:spcPct val="0"/>
                </a:spcBef>
                <a:spcAft>
                  <a:spcPct val="0"/>
                </a:spcAft>
                <a:tabLst>
                  <a:tab pos="1371600" algn="l"/>
                  <a:tab pos="2743200" algn="l"/>
                  <a:tab pos="3657600" algn="l"/>
                  <a:tab pos="4572000" algn="l"/>
                  <a:tab pos="5486400" algn="l"/>
                </a:tabLst>
                <a:defRPr>
                  <a:solidFill>
                    <a:schemeClr val="tx1"/>
                  </a:solidFill>
                  <a:latin typeface="Arial" charset="0"/>
                </a:defRPr>
              </a:lvl9pPr>
            </a:lstStyle>
            <a:p>
              <a:pPr>
                <a:lnSpc>
                  <a:spcPts val="1600"/>
                </a:lnSpc>
                <a:defRPr/>
              </a:pPr>
              <a:r>
                <a:rPr lang="en-US" altLang="ko-KR" sz="1600">
                  <a:solidFill>
                    <a:srgbClr val="000000"/>
                  </a:solidFill>
                  <a:latin typeface="Tahoma" charset="0"/>
                  <a:ea typeface="굴림" charset="-127"/>
                </a:rPr>
                <a:t>Input		     Next State	       Output</a:t>
              </a:r>
            </a:p>
            <a:p>
              <a:pPr>
                <a:lnSpc>
                  <a:spcPts val="1600"/>
                </a:lnSpc>
                <a:defRPr/>
              </a:pPr>
              <a:r>
                <a:rPr lang="en-US" altLang="ko-KR" sz="1600">
                  <a:solidFill>
                    <a:srgbClr val="000000"/>
                  </a:solidFill>
                  <a:latin typeface="Tahoma" charset="0"/>
                  <a:ea typeface="굴림" charset="-127"/>
                </a:rPr>
                <a:t>Sequence	Present State	X=0	X=1	X=0	X=1</a:t>
              </a:r>
            </a:p>
            <a:p>
              <a:pPr>
                <a:lnSpc>
                  <a:spcPts val="1600"/>
                </a:lnSpc>
                <a:defRPr/>
              </a:pPr>
              <a:endParaRPr lang="en-US" altLang="ko-KR" sz="1600">
                <a:solidFill>
                  <a:srgbClr val="000000"/>
                </a:solidFill>
                <a:latin typeface="Tahoma" charset="0"/>
                <a:ea typeface="굴림" charset="-127"/>
              </a:endParaRPr>
            </a:p>
            <a:p>
              <a:pPr>
                <a:lnSpc>
                  <a:spcPts val="1600"/>
                </a:lnSpc>
                <a:defRPr/>
              </a:pPr>
              <a:r>
                <a:rPr lang="en-US" altLang="ko-KR" sz="1600">
                  <a:solidFill>
                    <a:srgbClr val="000000"/>
                  </a:solidFill>
                  <a:latin typeface="Tahoma" charset="0"/>
                  <a:ea typeface="굴림" charset="-127"/>
                </a:rPr>
                <a:t>Reset	S0	S1	S2	0	0</a:t>
              </a:r>
            </a:p>
            <a:p>
              <a:pPr>
                <a:lnSpc>
                  <a:spcPts val="1600"/>
                </a:lnSpc>
                <a:defRPr/>
              </a:pPr>
              <a:r>
                <a:rPr lang="en-US" altLang="ko-KR" sz="1600">
                  <a:solidFill>
                    <a:srgbClr val="000000"/>
                  </a:solidFill>
                  <a:latin typeface="Tahoma" charset="0"/>
                  <a:ea typeface="굴림" charset="-127"/>
                </a:rPr>
                <a:t>0	S1	S3	S4	0	0</a:t>
              </a:r>
            </a:p>
            <a:p>
              <a:pPr>
                <a:lnSpc>
                  <a:spcPts val="1600"/>
                </a:lnSpc>
                <a:defRPr/>
              </a:pPr>
              <a:r>
                <a:rPr lang="en-US" altLang="ko-KR" sz="1600">
                  <a:solidFill>
                    <a:srgbClr val="000000"/>
                  </a:solidFill>
                  <a:latin typeface="Tahoma" charset="0"/>
                  <a:ea typeface="굴림" charset="-127"/>
                </a:rPr>
                <a:t>1	S2	S5	S6	0	0</a:t>
              </a:r>
            </a:p>
            <a:p>
              <a:pPr>
                <a:lnSpc>
                  <a:spcPts val="1600"/>
                </a:lnSpc>
                <a:defRPr/>
              </a:pPr>
              <a:r>
                <a:rPr lang="en-US" altLang="ko-KR" sz="1600">
                  <a:solidFill>
                    <a:srgbClr val="000000"/>
                  </a:solidFill>
                  <a:latin typeface="Tahoma" charset="0"/>
                  <a:ea typeface="굴림" charset="-127"/>
                </a:rPr>
                <a:t>00	S3	S0	S0	0	0</a:t>
              </a:r>
            </a:p>
            <a:p>
              <a:pPr>
                <a:lnSpc>
                  <a:spcPts val="1600"/>
                </a:lnSpc>
                <a:defRPr/>
              </a:pPr>
              <a:r>
                <a:rPr lang="en-US" altLang="ko-KR" sz="1600">
                  <a:solidFill>
                    <a:srgbClr val="000000"/>
                  </a:solidFill>
                  <a:latin typeface="Tahoma" charset="0"/>
                  <a:ea typeface="굴림" charset="-127"/>
                </a:rPr>
                <a:t>01	S4	S0	S0	1	0</a:t>
              </a:r>
            </a:p>
            <a:p>
              <a:pPr>
                <a:lnSpc>
                  <a:spcPts val="1600"/>
                </a:lnSpc>
                <a:defRPr/>
              </a:pPr>
              <a:r>
                <a:rPr lang="en-US" altLang="ko-KR" sz="1600">
                  <a:solidFill>
                    <a:srgbClr val="000000"/>
                  </a:solidFill>
                  <a:latin typeface="Tahoma" charset="0"/>
                  <a:ea typeface="굴림" charset="-127"/>
                </a:rPr>
                <a:t>10	S5	S0	S0	0	0</a:t>
              </a:r>
            </a:p>
            <a:p>
              <a:pPr>
                <a:lnSpc>
                  <a:spcPts val="1600"/>
                </a:lnSpc>
                <a:defRPr/>
              </a:pPr>
              <a:r>
                <a:rPr lang="en-US" altLang="ko-KR" sz="1600">
                  <a:solidFill>
                    <a:srgbClr val="000000"/>
                  </a:solidFill>
                  <a:latin typeface="Tahoma" charset="0"/>
                  <a:ea typeface="굴림" charset="-127"/>
                </a:rPr>
                <a:t>11	S6	S0	S0	1	0</a:t>
              </a:r>
            </a:p>
          </p:txBody>
        </p:sp>
        <p:sp>
          <p:nvSpPr>
            <p:cNvPr id="140334" name="Line 4">
              <a:extLst>
                <a:ext uri="{FF2B5EF4-FFF2-40B4-BE49-F238E27FC236}">
                  <a16:creationId xmlns:a16="http://schemas.microsoft.com/office/drawing/2014/main" id="{4754EDF6-D1DD-9A47-B4E4-52861614CCCA}"/>
                </a:ext>
              </a:extLst>
            </p:cNvPr>
            <p:cNvSpPr>
              <a:spLocks noChangeShapeType="1"/>
            </p:cNvSpPr>
            <p:nvPr/>
          </p:nvSpPr>
          <p:spPr bwMode="auto">
            <a:xfrm>
              <a:off x="1476" y="1280"/>
              <a:ext cx="3912"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40335" name="Line 5">
              <a:extLst>
                <a:ext uri="{FF2B5EF4-FFF2-40B4-BE49-F238E27FC236}">
                  <a16:creationId xmlns:a16="http://schemas.microsoft.com/office/drawing/2014/main" id="{E1DB4050-61B9-1444-9742-258BC5EEE5F6}"/>
                </a:ext>
              </a:extLst>
            </p:cNvPr>
            <p:cNvSpPr>
              <a:spLocks noChangeShapeType="1"/>
            </p:cNvSpPr>
            <p:nvPr/>
          </p:nvSpPr>
          <p:spPr bwMode="auto">
            <a:xfrm>
              <a:off x="4288" y="956"/>
              <a:ext cx="0" cy="132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40336" name="Line 6">
              <a:extLst>
                <a:ext uri="{FF2B5EF4-FFF2-40B4-BE49-F238E27FC236}">
                  <a16:creationId xmlns:a16="http://schemas.microsoft.com/office/drawing/2014/main" id="{76B374CF-43F5-B742-9DAB-7819EFCF907B}"/>
                </a:ext>
              </a:extLst>
            </p:cNvPr>
            <p:cNvSpPr>
              <a:spLocks noChangeShapeType="1"/>
            </p:cNvSpPr>
            <p:nvPr/>
          </p:nvSpPr>
          <p:spPr bwMode="auto">
            <a:xfrm>
              <a:off x="3240" y="948"/>
              <a:ext cx="0" cy="132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40337" name="Line 7">
              <a:extLst>
                <a:ext uri="{FF2B5EF4-FFF2-40B4-BE49-F238E27FC236}">
                  <a16:creationId xmlns:a16="http://schemas.microsoft.com/office/drawing/2014/main" id="{DA8ECF5B-F086-8D4D-81DF-A0CA3563751F}"/>
                </a:ext>
              </a:extLst>
            </p:cNvPr>
            <p:cNvSpPr>
              <a:spLocks noChangeShapeType="1"/>
            </p:cNvSpPr>
            <p:nvPr/>
          </p:nvSpPr>
          <p:spPr bwMode="auto">
            <a:xfrm>
              <a:off x="2296" y="956"/>
              <a:ext cx="0" cy="131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40338" name="Rectangle 8">
              <a:extLst>
                <a:ext uri="{FF2B5EF4-FFF2-40B4-BE49-F238E27FC236}">
                  <a16:creationId xmlns:a16="http://schemas.microsoft.com/office/drawing/2014/main" id="{50E0057E-0265-5F48-8C1E-2869985E00B3}"/>
                </a:ext>
              </a:extLst>
            </p:cNvPr>
            <p:cNvSpPr>
              <a:spLocks noChangeArrowheads="1"/>
            </p:cNvSpPr>
            <p:nvPr/>
          </p:nvSpPr>
          <p:spPr bwMode="auto">
            <a:xfrm>
              <a:off x="1468" y="956"/>
              <a:ext cx="3928" cy="1328"/>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grpSp>
      <p:sp>
        <p:nvSpPr>
          <p:cNvPr id="148484" name="Rectangle 9">
            <a:extLst>
              <a:ext uri="{FF2B5EF4-FFF2-40B4-BE49-F238E27FC236}">
                <a16:creationId xmlns:a16="http://schemas.microsoft.com/office/drawing/2014/main" id="{B2B2DE4F-7DFB-1F43-B22B-6DAC244C6FD9}"/>
              </a:ext>
            </a:extLst>
          </p:cNvPr>
          <p:cNvSpPr>
            <a:spLocks noGrp="1" noChangeArrowheads="1"/>
          </p:cNvSpPr>
          <p:nvPr>
            <p:ph type="title"/>
          </p:nvPr>
        </p:nvSpPr>
        <p:spPr/>
        <p:txBody>
          <a:bodyPr/>
          <a:lstStyle/>
          <a:p>
            <a:r>
              <a:rPr lang="en-US" altLang="ko-KR">
                <a:ea typeface="굴림" panose="020B0600000101010101" pitchFamily="34" charset="-127"/>
              </a:rPr>
              <a:t>State Minimization Example</a:t>
            </a:r>
          </a:p>
        </p:txBody>
      </p:sp>
      <p:sp>
        <p:nvSpPr>
          <p:cNvPr id="148485" name="Rectangle 10">
            <a:extLst>
              <a:ext uri="{FF2B5EF4-FFF2-40B4-BE49-F238E27FC236}">
                <a16:creationId xmlns:a16="http://schemas.microsoft.com/office/drawing/2014/main" id="{6253C77E-CCA2-694A-8281-2A1D7A057B33}"/>
              </a:ext>
            </a:extLst>
          </p:cNvPr>
          <p:cNvSpPr>
            <a:spLocks noGrp="1" noChangeArrowheads="1"/>
          </p:cNvSpPr>
          <p:nvPr>
            <p:ph type="body" idx="1"/>
          </p:nvPr>
        </p:nvSpPr>
        <p:spPr/>
        <p:txBody>
          <a:bodyPr/>
          <a:lstStyle/>
          <a:p>
            <a:r>
              <a:rPr lang="en-US" altLang="ko-KR">
                <a:ea typeface="굴림" panose="020B0600000101010101" pitchFamily="34" charset="-127"/>
              </a:rPr>
              <a:t>Sequence Detector for 010 or 110 </a:t>
            </a:r>
          </a:p>
        </p:txBody>
      </p:sp>
      <p:grpSp>
        <p:nvGrpSpPr>
          <p:cNvPr id="148486" name="Group 11">
            <a:extLst>
              <a:ext uri="{FF2B5EF4-FFF2-40B4-BE49-F238E27FC236}">
                <a16:creationId xmlns:a16="http://schemas.microsoft.com/office/drawing/2014/main" id="{18568970-5AB3-EB43-B313-7D6AE97E52B2}"/>
              </a:ext>
            </a:extLst>
          </p:cNvPr>
          <p:cNvGrpSpPr>
            <a:grpSpLocks/>
          </p:cNvGrpSpPr>
          <p:nvPr/>
        </p:nvGrpSpPr>
        <p:grpSpPr bwMode="auto">
          <a:xfrm>
            <a:off x="650875" y="4284663"/>
            <a:ext cx="2922588" cy="2265362"/>
            <a:chOff x="2976" y="2557"/>
            <a:chExt cx="1841" cy="1427"/>
          </a:xfrm>
        </p:grpSpPr>
        <p:sp>
          <p:nvSpPr>
            <p:cNvPr id="140295" name="Oval 12">
              <a:extLst>
                <a:ext uri="{FF2B5EF4-FFF2-40B4-BE49-F238E27FC236}">
                  <a16:creationId xmlns:a16="http://schemas.microsoft.com/office/drawing/2014/main" id="{13B93B83-A3EF-774D-8A6A-F7F01FB86D78}"/>
                </a:ext>
              </a:extLst>
            </p:cNvPr>
            <p:cNvSpPr>
              <a:spLocks noChangeArrowheads="1"/>
            </p:cNvSpPr>
            <p:nvPr/>
          </p:nvSpPr>
          <p:spPr bwMode="auto">
            <a:xfrm>
              <a:off x="3792" y="2688"/>
              <a:ext cx="240" cy="24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ko-KR" sz="1600">
                  <a:latin typeface="Tahoma" charset="0"/>
                  <a:ea typeface="굴림" charset="-127"/>
                </a:rPr>
                <a:t>S0</a:t>
              </a:r>
            </a:p>
          </p:txBody>
        </p:sp>
        <p:sp>
          <p:nvSpPr>
            <p:cNvPr id="140296" name="Oval 13">
              <a:extLst>
                <a:ext uri="{FF2B5EF4-FFF2-40B4-BE49-F238E27FC236}">
                  <a16:creationId xmlns:a16="http://schemas.microsoft.com/office/drawing/2014/main" id="{C9DFC82F-7075-9D4F-B9CB-BD0FD262E4A2}"/>
                </a:ext>
              </a:extLst>
            </p:cNvPr>
            <p:cNvSpPr>
              <a:spLocks noChangeArrowheads="1"/>
            </p:cNvSpPr>
            <p:nvPr/>
          </p:nvSpPr>
          <p:spPr bwMode="auto">
            <a:xfrm>
              <a:off x="3216" y="3456"/>
              <a:ext cx="240" cy="24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ko-KR" sz="1600">
                  <a:latin typeface="Tahoma" charset="0"/>
                  <a:ea typeface="굴림" charset="-127"/>
                </a:rPr>
                <a:t>S3</a:t>
              </a:r>
            </a:p>
          </p:txBody>
        </p:sp>
        <p:sp>
          <p:nvSpPr>
            <p:cNvPr id="140297" name="Oval 14">
              <a:extLst>
                <a:ext uri="{FF2B5EF4-FFF2-40B4-BE49-F238E27FC236}">
                  <a16:creationId xmlns:a16="http://schemas.microsoft.com/office/drawing/2014/main" id="{64F998D5-FDF9-3147-B6E3-2AB19F527D39}"/>
                </a:ext>
              </a:extLst>
            </p:cNvPr>
            <p:cNvSpPr>
              <a:spLocks noChangeArrowheads="1"/>
            </p:cNvSpPr>
            <p:nvPr/>
          </p:nvSpPr>
          <p:spPr bwMode="auto">
            <a:xfrm>
              <a:off x="4176" y="3072"/>
              <a:ext cx="240" cy="24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ko-KR" sz="1600">
                  <a:latin typeface="Tahoma" charset="0"/>
                  <a:ea typeface="굴림" charset="-127"/>
                </a:rPr>
                <a:t>S2</a:t>
              </a:r>
            </a:p>
          </p:txBody>
        </p:sp>
        <p:sp>
          <p:nvSpPr>
            <p:cNvPr id="140298" name="Oval 15">
              <a:extLst>
                <a:ext uri="{FF2B5EF4-FFF2-40B4-BE49-F238E27FC236}">
                  <a16:creationId xmlns:a16="http://schemas.microsoft.com/office/drawing/2014/main" id="{2594F484-D0E8-6743-A88D-A19DC80C6508}"/>
                </a:ext>
              </a:extLst>
            </p:cNvPr>
            <p:cNvSpPr>
              <a:spLocks noChangeArrowheads="1"/>
            </p:cNvSpPr>
            <p:nvPr/>
          </p:nvSpPr>
          <p:spPr bwMode="auto">
            <a:xfrm>
              <a:off x="3408" y="3072"/>
              <a:ext cx="240" cy="24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ko-KR" sz="1600">
                  <a:latin typeface="Tahoma" charset="0"/>
                  <a:ea typeface="굴림" charset="-127"/>
                </a:rPr>
                <a:t>S1</a:t>
              </a:r>
            </a:p>
          </p:txBody>
        </p:sp>
        <p:sp>
          <p:nvSpPr>
            <p:cNvPr id="140299" name="Oval 16">
              <a:extLst>
                <a:ext uri="{FF2B5EF4-FFF2-40B4-BE49-F238E27FC236}">
                  <a16:creationId xmlns:a16="http://schemas.microsoft.com/office/drawing/2014/main" id="{347E5DB3-0002-8549-BC76-B76D7D443070}"/>
                </a:ext>
              </a:extLst>
            </p:cNvPr>
            <p:cNvSpPr>
              <a:spLocks noChangeArrowheads="1"/>
            </p:cNvSpPr>
            <p:nvPr/>
          </p:nvSpPr>
          <p:spPr bwMode="auto">
            <a:xfrm>
              <a:off x="3984" y="3456"/>
              <a:ext cx="240" cy="24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ko-KR" sz="1600">
                  <a:latin typeface="Tahoma" charset="0"/>
                  <a:ea typeface="굴림" charset="-127"/>
                </a:rPr>
                <a:t>S5</a:t>
              </a:r>
            </a:p>
          </p:txBody>
        </p:sp>
        <p:sp>
          <p:nvSpPr>
            <p:cNvPr id="140300" name="Oval 17">
              <a:extLst>
                <a:ext uri="{FF2B5EF4-FFF2-40B4-BE49-F238E27FC236}">
                  <a16:creationId xmlns:a16="http://schemas.microsoft.com/office/drawing/2014/main" id="{511E3D7E-6DC0-294E-AD6A-A74F8EA0240B}"/>
                </a:ext>
              </a:extLst>
            </p:cNvPr>
            <p:cNvSpPr>
              <a:spLocks noChangeArrowheads="1"/>
            </p:cNvSpPr>
            <p:nvPr/>
          </p:nvSpPr>
          <p:spPr bwMode="auto">
            <a:xfrm>
              <a:off x="4368" y="3456"/>
              <a:ext cx="240" cy="24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ko-KR" sz="1600">
                  <a:latin typeface="Tahoma" charset="0"/>
                  <a:ea typeface="굴림" charset="-127"/>
                </a:rPr>
                <a:t>S6</a:t>
              </a:r>
            </a:p>
          </p:txBody>
        </p:sp>
        <p:sp>
          <p:nvSpPr>
            <p:cNvPr id="140301" name="Oval 18">
              <a:extLst>
                <a:ext uri="{FF2B5EF4-FFF2-40B4-BE49-F238E27FC236}">
                  <a16:creationId xmlns:a16="http://schemas.microsoft.com/office/drawing/2014/main" id="{2B7EF9D5-7DDD-8E4B-A491-2DF727C2B4D4}"/>
                </a:ext>
              </a:extLst>
            </p:cNvPr>
            <p:cNvSpPr>
              <a:spLocks noChangeArrowheads="1"/>
            </p:cNvSpPr>
            <p:nvPr/>
          </p:nvSpPr>
          <p:spPr bwMode="auto">
            <a:xfrm>
              <a:off x="3600" y="3456"/>
              <a:ext cx="240" cy="24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ko-KR" sz="1600">
                  <a:latin typeface="Tahoma" charset="0"/>
                  <a:ea typeface="굴림" charset="-127"/>
                </a:rPr>
                <a:t>S4</a:t>
              </a:r>
            </a:p>
          </p:txBody>
        </p:sp>
        <p:cxnSp>
          <p:nvCxnSpPr>
            <p:cNvPr id="140302" name="AutoShape 19">
              <a:extLst>
                <a:ext uri="{FF2B5EF4-FFF2-40B4-BE49-F238E27FC236}">
                  <a16:creationId xmlns:a16="http://schemas.microsoft.com/office/drawing/2014/main" id="{87B63846-9F52-7741-8E78-EC0C579BCA0B}"/>
                </a:ext>
              </a:extLst>
            </p:cNvPr>
            <p:cNvCxnSpPr>
              <a:cxnSpLocks noChangeShapeType="1"/>
              <a:stCxn id="140295" idx="3"/>
              <a:endCxn id="140298" idx="7"/>
            </p:cNvCxnSpPr>
            <p:nvPr/>
          </p:nvCxnSpPr>
          <p:spPr bwMode="auto">
            <a:xfrm flipH="1">
              <a:off x="3613" y="2893"/>
              <a:ext cx="214" cy="214"/>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40303" name="AutoShape 20">
              <a:extLst>
                <a:ext uri="{FF2B5EF4-FFF2-40B4-BE49-F238E27FC236}">
                  <a16:creationId xmlns:a16="http://schemas.microsoft.com/office/drawing/2014/main" id="{6BDBF59C-A2B5-6A46-8EA9-BBF5255430BC}"/>
                </a:ext>
              </a:extLst>
            </p:cNvPr>
            <p:cNvCxnSpPr>
              <a:cxnSpLocks noChangeShapeType="1"/>
              <a:stCxn id="140298" idx="3"/>
              <a:endCxn id="140296" idx="0"/>
            </p:cNvCxnSpPr>
            <p:nvPr/>
          </p:nvCxnSpPr>
          <p:spPr bwMode="auto">
            <a:xfrm flipH="1">
              <a:off x="3336" y="3277"/>
              <a:ext cx="107" cy="179"/>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40304" name="AutoShape 21">
              <a:extLst>
                <a:ext uri="{FF2B5EF4-FFF2-40B4-BE49-F238E27FC236}">
                  <a16:creationId xmlns:a16="http://schemas.microsoft.com/office/drawing/2014/main" id="{DA4097D0-96C4-EF46-8F44-4CA41F5EDAF6}"/>
                </a:ext>
              </a:extLst>
            </p:cNvPr>
            <p:cNvCxnSpPr>
              <a:cxnSpLocks noChangeShapeType="1"/>
              <a:stCxn id="140298" idx="5"/>
              <a:endCxn id="140301" idx="0"/>
            </p:cNvCxnSpPr>
            <p:nvPr/>
          </p:nvCxnSpPr>
          <p:spPr bwMode="auto">
            <a:xfrm>
              <a:off x="3613" y="3277"/>
              <a:ext cx="107" cy="179"/>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40305" name="AutoShape 22">
              <a:extLst>
                <a:ext uri="{FF2B5EF4-FFF2-40B4-BE49-F238E27FC236}">
                  <a16:creationId xmlns:a16="http://schemas.microsoft.com/office/drawing/2014/main" id="{EBE45D22-73B3-954E-8B40-5F897277CA89}"/>
                </a:ext>
              </a:extLst>
            </p:cNvPr>
            <p:cNvCxnSpPr>
              <a:cxnSpLocks noChangeShapeType="1"/>
              <a:stCxn id="140297" idx="3"/>
              <a:endCxn id="140299" idx="0"/>
            </p:cNvCxnSpPr>
            <p:nvPr/>
          </p:nvCxnSpPr>
          <p:spPr bwMode="auto">
            <a:xfrm flipH="1">
              <a:off x="4104" y="3277"/>
              <a:ext cx="107" cy="179"/>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40306" name="AutoShape 23">
              <a:extLst>
                <a:ext uri="{FF2B5EF4-FFF2-40B4-BE49-F238E27FC236}">
                  <a16:creationId xmlns:a16="http://schemas.microsoft.com/office/drawing/2014/main" id="{DDD92D4E-4822-4D45-8A22-B59E1AE27DC6}"/>
                </a:ext>
              </a:extLst>
            </p:cNvPr>
            <p:cNvCxnSpPr>
              <a:cxnSpLocks noChangeShapeType="1"/>
              <a:stCxn id="140297" idx="5"/>
              <a:endCxn id="140300" idx="0"/>
            </p:cNvCxnSpPr>
            <p:nvPr/>
          </p:nvCxnSpPr>
          <p:spPr bwMode="auto">
            <a:xfrm>
              <a:off x="4381" y="3277"/>
              <a:ext cx="107" cy="179"/>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40307" name="AutoShape 24">
              <a:extLst>
                <a:ext uri="{FF2B5EF4-FFF2-40B4-BE49-F238E27FC236}">
                  <a16:creationId xmlns:a16="http://schemas.microsoft.com/office/drawing/2014/main" id="{ABB83176-B09A-F94B-9466-457B9F9AC2D8}"/>
                </a:ext>
              </a:extLst>
            </p:cNvPr>
            <p:cNvCxnSpPr>
              <a:cxnSpLocks noChangeShapeType="1"/>
              <a:stCxn id="140295" idx="5"/>
              <a:endCxn id="140297" idx="1"/>
            </p:cNvCxnSpPr>
            <p:nvPr/>
          </p:nvCxnSpPr>
          <p:spPr bwMode="auto">
            <a:xfrm>
              <a:off x="3997" y="2893"/>
              <a:ext cx="214" cy="214"/>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40308" name="AutoShape 25">
              <a:extLst>
                <a:ext uri="{FF2B5EF4-FFF2-40B4-BE49-F238E27FC236}">
                  <a16:creationId xmlns:a16="http://schemas.microsoft.com/office/drawing/2014/main" id="{2B2944B5-AC6E-EB47-9DEE-358E7966F9ED}"/>
                </a:ext>
              </a:extLst>
            </p:cNvPr>
            <p:cNvCxnSpPr>
              <a:cxnSpLocks noChangeShapeType="1"/>
              <a:endCxn id="140295" idx="1"/>
            </p:cNvCxnSpPr>
            <p:nvPr/>
          </p:nvCxnSpPr>
          <p:spPr bwMode="auto">
            <a:xfrm>
              <a:off x="3661" y="2557"/>
              <a:ext cx="166" cy="166"/>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40309" name="AutoShape 26">
              <a:extLst>
                <a:ext uri="{FF2B5EF4-FFF2-40B4-BE49-F238E27FC236}">
                  <a16:creationId xmlns:a16="http://schemas.microsoft.com/office/drawing/2014/main" id="{F70F9891-9069-C441-BB03-7FC032FC5635}"/>
                </a:ext>
              </a:extLst>
            </p:cNvPr>
            <p:cNvCxnSpPr>
              <a:cxnSpLocks noChangeShapeType="1"/>
              <a:endCxn id="140295" idx="2"/>
            </p:cNvCxnSpPr>
            <p:nvPr/>
          </p:nvCxnSpPr>
          <p:spPr bwMode="auto">
            <a:xfrm rot="-5400000">
              <a:off x="2808" y="2976"/>
              <a:ext cx="1152" cy="816"/>
            </a:xfrm>
            <a:prstGeom prst="bentConnector2">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40310" name="Line 27">
              <a:extLst>
                <a:ext uri="{FF2B5EF4-FFF2-40B4-BE49-F238E27FC236}">
                  <a16:creationId xmlns:a16="http://schemas.microsoft.com/office/drawing/2014/main" id="{80DC4481-A343-9747-B79A-DBE26AC98C34}"/>
                </a:ext>
              </a:extLst>
            </p:cNvPr>
            <p:cNvSpPr>
              <a:spLocks noChangeShapeType="1"/>
            </p:cNvSpPr>
            <p:nvPr/>
          </p:nvSpPr>
          <p:spPr bwMode="auto">
            <a:xfrm flipH="1">
              <a:off x="2976" y="3984"/>
              <a:ext cx="168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40311" name="Text Box 28">
              <a:extLst>
                <a:ext uri="{FF2B5EF4-FFF2-40B4-BE49-F238E27FC236}">
                  <a16:creationId xmlns:a16="http://schemas.microsoft.com/office/drawing/2014/main" id="{F404385D-DA18-B145-8BF8-CA199D7903CA}"/>
                </a:ext>
              </a:extLst>
            </p:cNvPr>
            <p:cNvSpPr txBox="1">
              <a:spLocks noChangeArrowheads="1"/>
            </p:cNvSpPr>
            <p:nvPr/>
          </p:nvSpPr>
          <p:spPr bwMode="auto">
            <a:xfrm>
              <a:off x="4080" y="2815"/>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600">
                  <a:latin typeface="Tahoma" charset="0"/>
                  <a:ea typeface="굴림" charset="-127"/>
                </a:rPr>
                <a:t>1/0</a:t>
              </a:r>
            </a:p>
          </p:txBody>
        </p:sp>
        <p:sp>
          <p:nvSpPr>
            <p:cNvPr id="140312" name="Text Box 29">
              <a:extLst>
                <a:ext uri="{FF2B5EF4-FFF2-40B4-BE49-F238E27FC236}">
                  <a16:creationId xmlns:a16="http://schemas.microsoft.com/office/drawing/2014/main" id="{9A9BF474-692D-3048-8A31-686251BDC386}"/>
                </a:ext>
              </a:extLst>
            </p:cNvPr>
            <p:cNvSpPr txBox="1">
              <a:spLocks noChangeArrowheads="1"/>
            </p:cNvSpPr>
            <p:nvPr/>
          </p:nvSpPr>
          <p:spPr bwMode="auto">
            <a:xfrm>
              <a:off x="3456" y="2815"/>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600">
                  <a:latin typeface="Tahoma" charset="0"/>
                  <a:ea typeface="굴림" charset="-127"/>
                </a:rPr>
                <a:t>0/0</a:t>
              </a:r>
            </a:p>
          </p:txBody>
        </p:sp>
        <p:sp>
          <p:nvSpPr>
            <p:cNvPr id="140313" name="Text Box 30">
              <a:extLst>
                <a:ext uri="{FF2B5EF4-FFF2-40B4-BE49-F238E27FC236}">
                  <a16:creationId xmlns:a16="http://schemas.microsoft.com/office/drawing/2014/main" id="{E81F799E-0844-3644-B116-5D569D94939B}"/>
                </a:ext>
              </a:extLst>
            </p:cNvPr>
            <p:cNvSpPr txBox="1">
              <a:spLocks noChangeArrowheads="1"/>
            </p:cNvSpPr>
            <p:nvPr/>
          </p:nvSpPr>
          <p:spPr bwMode="auto">
            <a:xfrm>
              <a:off x="4368" y="3199"/>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600">
                  <a:latin typeface="Tahoma" charset="0"/>
                  <a:ea typeface="굴림" charset="-127"/>
                </a:rPr>
                <a:t>1/0</a:t>
              </a:r>
            </a:p>
          </p:txBody>
        </p:sp>
        <p:sp>
          <p:nvSpPr>
            <p:cNvPr id="140314" name="Text Box 31">
              <a:extLst>
                <a:ext uri="{FF2B5EF4-FFF2-40B4-BE49-F238E27FC236}">
                  <a16:creationId xmlns:a16="http://schemas.microsoft.com/office/drawing/2014/main" id="{5E3C7423-6011-8647-BCA8-4D96AE0AD594}"/>
                </a:ext>
              </a:extLst>
            </p:cNvPr>
            <p:cNvSpPr txBox="1">
              <a:spLocks noChangeArrowheads="1"/>
            </p:cNvSpPr>
            <p:nvPr/>
          </p:nvSpPr>
          <p:spPr bwMode="auto">
            <a:xfrm>
              <a:off x="4512" y="3583"/>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600">
                  <a:latin typeface="Tahoma" charset="0"/>
                  <a:ea typeface="굴림" charset="-127"/>
                </a:rPr>
                <a:t>1/0</a:t>
              </a:r>
            </a:p>
          </p:txBody>
        </p:sp>
        <p:sp>
          <p:nvSpPr>
            <p:cNvPr id="140315" name="Text Box 32">
              <a:extLst>
                <a:ext uri="{FF2B5EF4-FFF2-40B4-BE49-F238E27FC236}">
                  <a16:creationId xmlns:a16="http://schemas.microsoft.com/office/drawing/2014/main" id="{77EC61E8-F9EC-2B4B-8AA9-1808C5D4B4E5}"/>
                </a:ext>
              </a:extLst>
            </p:cNvPr>
            <p:cNvSpPr txBox="1">
              <a:spLocks noChangeArrowheads="1"/>
            </p:cNvSpPr>
            <p:nvPr/>
          </p:nvSpPr>
          <p:spPr bwMode="auto">
            <a:xfrm>
              <a:off x="4320" y="3727"/>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600">
                  <a:latin typeface="Tahoma" charset="0"/>
                  <a:ea typeface="굴림" charset="-127"/>
                </a:rPr>
                <a:t>0/1</a:t>
              </a:r>
            </a:p>
          </p:txBody>
        </p:sp>
        <p:sp>
          <p:nvSpPr>
            <p:cNvPr id="140316" name="Line 33">
              <a:extLst>
                <a:ext uri="{FF2B5EF4-FFF2-40B4-BE49-F238E27FC236}">
                  <a16:creationId xmlns:a16="http://schemas.microsoft.com/office/drawing/2014/main" id="{68576FAE-4AF3-D84F-8818-A18937C791E9}"/>
                </a:ext>
              </a:extLst>
            </p:cNvPr>
            <p:cNvSpPr>
              <a:spLocks noChangeShapeType="1"/>
            </p:cNvSpPr>
            <p:nvPr/>
          </p:nvSpPr>
          <p:spPr bwMode="auto">
            <a:xfrm flipH="1">
              <a:off x="3168" y="3648"/>
              <a:ext cx="96" cy="3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40317" name="Line 34">
              <a:extLst>
                <a:ext uri="{FF2B5EF4-FFF2-40B4-BE49-F238E27FC236}">
                  <a16:creationId xmlns:a16="http://schemas.microsoft.com/office/drawing/2014/main" id="{9D06414A-8010-7D4D-92C9-5EE93578A2B7}"/>
                </a:ext>
              </a:extLst>
            </p:cNvPr>
            <p:cNvSpPr>
              <a:spLocks noChangeShapeType="1"/>
            </p:cNvSpPr>
            <p:nvPr/>
          </p:nvSpPr>
          <p:spPr bwMode="auto">
            <a:xfrm>
              <a:off x="3408" y="3648"/>
              <a:ext cx="96" cy="3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40318" name="Line 35">
              <a:extLst>
                <a:ext uri="{FF2B5EF4-FFF2-40B4-BE49-F238E27FC236}">
                  <a16:creationId xmlns:a16="http://schemas.microsoft.com/office/drawing/2014/main" id="{E07AB426-7D6F-964F-A287-0364687FA447}"/>
                </a:ext>
              </a:extLst>
            </p:cNvPr>
            <p:cNvSpPr>
              <a:spLocks noChangeShapeType="1"/>
            </p:cNvSpPr>
            <p:nvPr/>
          </p:nvSpPr>
          <p:spPr bwMode="auto">
            <a:xfrm flipH="1">
              <a:off x="3552" y="3648"/>
              <a:ext cx="96" cy="3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40319" name="Line 36">
              <a:extLst>
                <a:ext uri="{FF2B5EF4-FFF2-40B4-BE49-F238E27FC236}">
                  <a16:creationId xmlns:a16="http://schemas.microsoft.com/office/drawing/2014/main" id="{3966D8EB-16D0-8042-86ED-1D0D003133E1}"/>
                </a:ext>
              </a:extLst>
            </p:cNvPr>
            <p:cNvSpPr>
              <a:spLocks noChangeShapeType="1"/>
            </p:cNvSpPr>
            <p:nvPr/>
          </p:nvSpPr>
          <p:spPr bwMode="auto">
            <a:xfrm>
              <a:off x="3792" y="3648"/>
              <a:ext cx="96" cy="3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40320" name="Line 37">
              <a:extLst>
                <a:ext uri="{FF2B5EF4-FFF2-40B4-BE49-F238E27FC236}">
                  <a16:creationId xmlns:a16="http://schemas.microsoft.com/office/drawing/2014/main" id="{E358A8C7-C6AD-954F-9F5D-387C7A27F059}"/>
                </a:ext>
              </a:extLst>
            </p:cNvPr>
            <p:cNvSpPr>
              <a:spLocks noChangeShapeType="1"/>
            </p:cNvSpPr>
            <p:nvPr/>
          </p:nvSpPr>
          <p:spPr bwMode="auto">
            <a:xfrm flipH="1">
              <a:off x="3936" y="3648"/>
              <a:ext cx="96" cy="3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40321" name="Line 38">
              <a:extLst>
                <a:ext uri="{FF2B5EF4-FFF2-40B4-BE49-F238E27FC236}">
                  <a16:creationId xmlns:a16="http://schemas.microsoft.com/office/drawing/2014/main" id="{9C767862-AE1F-024E-9B86-B809895DBDA8}"/>
                </a:ext>
              </a:extLst>
            </p:cNvPr>
            <p:cNvSpPr>
              <a:spLocks noChangeShapeType="1"/>
            </p:cNvSpPr>
            <p:nvPr/>
          </p:nvSpPr>
          <p:spPr bwMode="auto">
            <a:xfrm>
              <a:off x="4176" y="3648"/>
              <a:ext cx="96" cy="3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40322" name="Line 39">
              <a:extLst>
                <a:ext uri="{FF2B5EF4-FFF2-40B4-BE49-F238E27FC236}">
                  <a16:creationId xmlns:a16="http://schemas.microsoft.com/office/drawing/2014/main" id="{ECE19B7E-21CF-6D4C-9D6F-8738775A7313}"/>
                </a:ext>
              </a:extLst>
            </p:cNvPr>
            <p:cNvSpPr>
              <a:spLocks noChangeShapeType="1"/>
            </p:cNvSpPr>
            <p:nvPr/>
          </p:nvSpPr>
          <p:spPr bwMode="auto">
            <a:xfrm flipH="1">
              <a:off x="4320" y="3648"/>
              <a:ext cx="96" cy="3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40323" name="Line 40">
              <a:extLst>
                <a:ext uri="{FF2B5EF4-FFF2-40B4-BE49-F238E27FC236}">
                  <a16:creationId xmlns:a16="http://schemas.microsoft.com/office/drawing/2014/main" id="{2BA2D969-5F3D-084D-A218-674B688A65AA}"/>
                </a:ext>
              </a:extLst>
            </p:cNvPr>
            <p:cNvSpPr>
              <a:spLocks noChangeShapeType="1"/>
            </p:cNvSpPr>
            <p:nvPr/>
          </p:nvSpPr>
          <p:spPr bwMode="auto">
            <a:xfrm>
              <a:off x="4560" y="3648"/>
              <a:ext cx="96" cy="3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40324" name="Text Box 41">
              <a:extLst>
                <a:ext uri="{FF2B5EF4-FFF2-40B4-BE49-F238E27FC236}">
                  <a16:creationId xmlns:a16="http://schemas.microsoft.com/office/drawing/2014/main" id="{8190C7E1-45DD-0E45-B47E-1D0049E2D908}"/>
                </a:ext>
              </a:extLst>
            </p:cNvPr>
            <p:cNvSpPr txBox="1">
              <a:spLocks noChangeArrowheads="1"/>
            </p:cNvSpPr>
            <p:nvPr/>
          </p:nvSpPr>
          <p:spPr bwMode="auto">
            <a:xfrm>
              <a:off x="3936" y="3199"/>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600">
                  <a:latin typeface="Tahoma" charset="0"/>
                  <a:ea typeface="굴림" charset="-127"/>
                </a:rPr>
                <a:t>0/0</a:t>
              </a:r>
            </a:p>
          </p:txBody>
        </p:sp>
        <p:sp>
          <p:nvSpPr>
            <p:cNvPr id="140325" name="Text Box 42">
              <a:extLst>
                <a:ext uri="{FF2B5EF4-FFF2-40B4-BE49-F238E27FC236}">
                  <a16:creationId xmlns:a16="http://schemas.microsoft.com/office/drawing/2014/main" id="{1BD91EBB-CC27-B141-AA8C-98BFDA0F897B}"/>
                </a:ext>
              </a:extLst>
            </p:cNvPr>
            <p:cNvSpPr txBox="1">
              <a:spLocks noChangeArrowheads="1"/>
            </p:cNvSpPr>
            <p:nvPr/>
          </p:nvSpPr>
          <p:spPr bwMode="auto">
            <a:xfrm>
              <a:off x="3600" y="3199"/>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600">
                  <a:latin typeface="Tahoma" charset="0"/>
                  <a:ea typeface="굴림" charset="-127"/>
                </a:rPr>
                <a:t>1/0</a:t>
              </a:r>
            </a:p>
          </p:txBody>
        </p:sp>
        <p:sp>
          <p:nvSpPr>
            <p:cNvPr id="140326" name="Text Box 43">
              <a:extLst>
                <a:ext uri="{FF2B5EF4-FFF2-40B4-BE49-F238E27FC236}">
                  <a16:creationId xmlns:a16="http://schemas.microsoft.com/office/drawing/2014/main" id="{29A1F1CD-D4E7-D34E-BBD8-8D48B891258B}"/>
                </a:ext>
              </a:extLst>
            </p:cNvPr>
            <p:cNvSpPr txBox="1">
              <a:spLocks noChangeArrowheads="1"/>
            </p:cNvSpPr>
            <p:nvPr/>
          </p:nvSpPr>
          <p:spPr bwMode="auto">
            <a:xfrm>
              <a:off x="3120" y="3199"/>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600">
                  <a:latin typeface="Tahoma" charset="0"/>
                  <a:ea typeface="굴림" charset="-127"/>
                </a:rPr>
                <a:t>0/0</a:t>
              </a:r>
            </a:p>
          </p:txBody>
        </p:sp>
        <p:sp>
          <p:nvSpPr>
            <p:cNvPr id="140327" name="Text Box 44">
              <a:extLst>
                <a:ext uri="{FF2B5EF4-FFF2-40B4-BE49-F238E27FC236}">
                  <a16:creationId xmlns:a16="http://schemas.microsoft.com/office/drawing/2014/main" id="{7E0FD8BC-1158-C44B-82D5-50FA281A50F4}"/>
                </a:ext>
              </a:extLst>
            </p:cNvPr>
            <p:cNvSpPr txBox="1">
              <a:spLocks noChangeArrowheads="1"/>
            </p:cNvSpPr>
            <p:nvPr/>
          </p:nvSpPr>
          <p:spPr bwMode="auto">
            <a:xfrm>
              <a:off x="4128" y="3583"/>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600">
                  <a:latin typeface="Tahoma" charset="0"/>
                  <a:ea typeface="굴림" charset="-127"/>
                </a:rPr>
                <a:t>1/0</a:t>
              </a:r>
            </a:p>
          </p:txBody>
        </p:sp>
        <p:sp>
          <p:nvSpPr>
            <p:cNvPr id="140328" name="Text Box 45">
              <a:extLst>
                <a:ext uri="{FF2B5EF4-FFF2-40B4-BE49-F238E27FC236}">
                  <a16:creationId xmlns:a16="http://schemas.microsoft.com/office/drawing/2014/main" id="{88CDCB3C-D6AB-5842-93F2-26D854565E38}"/>
                </a:ext>
              </a:extLst>
            </p:cNvPr>
            <p:cNvSpPr txBox="1">
              <a:spLocks noChangeArrowheads="1"/>
            </p:cNvSpPr>
            <p:nvPr/>
          </p:nvSpPr>
          <p:spPr bwMode="auto">
            <a:xfrm>
              <a:off x="3936" y="3727"/>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600">
                  <a:latin typeface="Tahoma" charset="0"/>
                  <a:ea typeface="굴림" charset="-127"/>
                </a:rPr>
                <a:t>0/0</a:t>
              </a:r>
            </a:p>
          </p:txBody>
        </p:sp>
        <p:sp>
          <p:nvSpPr>
            <p:cNvPr id="140329" name="Text Box 46">
              <a:extLst>
                <a:ext uri="{FF2B5EF4-FFF2-40B4-BE49-F238E27FC236}">
                  <a16:creationId xmlns:a16="http://schemas.microsoft.com/office/drawing/2014/main" id="{50D4B814-B9EA-134F-A7D7-E4E0B444137F}"/>
                </a:ext>
              </a:extLst>
            </p:cNvPr>
            <p:cNvSpPr txBox="1">
              <a:spLocks noChangeArrowheads="1"/>
            </p:cNvSpPr>
            <p:nvPr/>
          </p:nvSpPr>
          <p:spPr bwMode="auto">
            <a:xfrm>
              <a:off x="3744" y="3583"/>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600">
                  <a:latin typeface="Tahoma" charset="0"/>
                  <a:ea typeface="굴림" charset="-127"/>
                </a:rPr>
                <a:t>1/0</a:t>
              </a:r>
            </a:p>
          </p:txBody>
        </p:sp>
        <p:sp>
          <p:nvSpPr>
            <p:cNvPr id="140330" name="Text Box 47">
              <a:extLst>
                <a:ext uri="{FF2B5EF4-FFF2-40B4-BE49-F238E27FC236}">
                  <a16:creationId xmlns:a16="http://schemas.microsoft.com/office/drawing/2014/main" id="{FB5D3B4C-2744-F141-B06A-2949BF67F231}"/>
                </a:ext>
              </a:extLst>
            </p:cNvPr>
            <p:cNvSpPr txBox="1">
              <a:spLocks noChangeArrowheads="1"/>
            </p:cNvSpPr>
            <p:nvPr/>
          </p:nvSpPr>
          <p:spPr bwMode="auto">
            <a:xfrm>
              <a:off x="3552" y="3727"/>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600">
                  <a:latin typeface="Tahoma" charset="0"/>
                  <a:ea typeface="굴림" charset="-127"/>
                </a:rPr>
                <a:t>0/1</a:t>
              </a:r>
            </a:p>
          </p:txBody>
        </p:sp>
        <p:sp>
          <p:nvSpPr>
            <p:cNvPr id="140331" name="Text Box 48">
              <a:extLst>
                <a:ext uri="{FF2B5EF4-FFF2-40B4-BE49-F238E27FC236}">
                  <a16:creationId xmlns:a16="http://schemas.microsoft.com/office/drawing/2014/main" id="{2315E69D-1800-2F47-8827-08C88BFCA50A}"/>
                </a:ext>
              </a:extLst>
            </p:cNvPr>
            <p:cNvSpPr txBox="1">
              <a:spLocks noChangeArrowheads="1"/>
            </p:cNvSpPr>
            <p:nvPr/>
          </p:nvSpPr>
          <p:spPr bwMode="auto">
            <a:xfrm>
              <a:off x="3360" y="3583"/>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600">
                  <a:latin typeface="Tahoma" charset="0"/>
                  <a:ea typeface="굴림" charset="-127"/>
                </a:rPr>
                <a:t>1/0</a:t>
              </a:r>
            </a:p>
          </p:txBody>
        </p:sp>
        <p:sp>
          <p:nvSpPr>
            <p:cNvPr id="140332" name="Text Box 49">
              <a:extLst>
                <a:ext uri="{FF2B5EF4-FFF2-40B4-BE49-F238E27FC236}">
                  <a16:creationId xmlns:a16="http://schemas.microsoft.com/office/drawing/2014/main" id="{D18DA969-DB25-DC43-9DFE-BA0B08B7CB73}"/>
                </a:ext>
              </a:extLst>
            </p:cNvPr>
            <p:cNvSpPr txBox="1">
              <a:spLocks noChangeArrowheads="1"/>
            </p:cNvSpPr>
            <p:nvPr/>
          </p:nvSpPr>
          <p:spPr bwMode="auto">
            <a:xfrm>
              <a:off x="3168" y="3727"/>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600">
                  <a:latin typeface="Tahoma" charset="0"/>
                  <a:ea typeface="굴림" charset="-127"/>
                </a:rPr>
                <a:t>0/0</a:t>
              </a:r>
            </a:p>
          </p:txBody>
        </p:sp>
      </p:gr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446F5D5E-3EAA-754C-BA94-CB356BC0D664}"/>
                  </a:ext>
                </a:extLst>
              </p14:cNvPr>
              <p14:cNvContentPartPr/>
              <p14:nvPr/>
            </p14:nvContentPartPr>
            <p14:xfrm>
              <a:off x="3457080" y="4734360"/>
              <a:ext cx="5756400" cy="1836000"/>
            </p14:xfrm>
          </p:contentPart>
        </mc:Choice>
        <mc:Fallback>
          <p:pic>
            <p:nvPicPr>
              <p:cNvPr id="2" name="Ink 1">
                <a:extLst>
                  <a:ext uri="{FF2B5EF4-FFF2-40B4-BE49-F238E27FC236}">
                    <a16:creationId xmlns:a16="http://schemas.microsoft.com/office/drawing/2014/main" id="{446F5D5E-3EAA-754C-BA94-CB356BC0D664}"/>
                  </a:ext>
                </a:extLst>
              </p:cNvPr>
              <p:cNvPicPr/>
              <p:nvPr/>
            </p:nvPicPr>
            <p:blipFill>
              <a:blip r:embed="rId4"/>
              <a:stretch>
                <a:fillRect/>
              </a:stretch>
            </p:blipFill>
            <p:spPr>
              <a:xfrm>
                <a:off x="3447720" y="4725000"/>
                <a:ext cx="5775120" cy="18547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6A1AE011-5AA5-264C-95AA-81ECB11F1B69}"/>
                  </a:ext>
                </a:extLst>
              </p14:cNvPr>
              <p14:cNvContentPartPr/>
              <p14:nvPr/>
            </p14:nvContentPartPr>
            <p14:xfrm>
              <a:off x="3520080" y="2161440"/>
              <a:ext cx="4604760" cy="2824560"/>
            </p14:xfrm>
          </p:contentPart>
        </mc:Choice>
        <mc:Fallback>
          <p:pic>
            <p:nvPicPr>
              <p:cNvPr id="3" name="Ink 2">
                <a:extLst>
                  <a:ext uri="{FF2B5EF4-FFF2-40B4-BE49-F238E27FC236}">
                    <a16:creationId xmlns:a16="http://schemas.microsoft.com/office/drawing/2014/main" id="{6A1AE011-5AA5-264C-95AA-81ECB11F1B69}"/>
                  </a:ext>
                </a:extLst>
              </p:cNvPr>
              <p:cNvPicPr/>
              <p:nvPr/>
            </p:nvPicPr>
            <p:blipFill>
              <a:blip r:embed="rId6"/>
              <a:stretch>
                <a:fillRect/>
              </a:stretch>
            </p:blipFill>
            <p:spPr>
              <a:xfrm>
                <a:off x="3510720" y="2152080"/>
                <a:ext cx="4623480" cy="2843280"/>
              </a:xfrm>
              <a:prstGeom prst="rect">
                <a:avLst/>
              </a:prstGeom>
            </p:spPr>
          </p:pic>
        </mc:Fallback>
      </mc:AlternateContent>
    </p:spTree>
    <p:extLst>
      <p:ext uri="{BB962C8B-B14F-4D97-AF65-F5344CB8AC3E}">
        <p14:creationId xmlns:p14="http://schemas.microsoft.com/office/powerpoint/2010/main" val="1599065493"/>
      </p:ext>
    </p:extLst>
  </p:cSld>
  <p:clrMapOvr>
    <a:masterClrMapping/>
  </p:clrMapOvr>
  <p:transition spd="slow"/>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바닥글 개체 틀 4">
            <a:extLst>
              <a:ext uri="{FF2B5EF4-FFF2-40B4-BE49-F238E27FC236}">
                <a16:creationId xmlns:a16="http://schemas.microsoft.com/office/drawing/2014/main" id="{CB2DE6F1-194F-AF4C-AA83-37CEE4314D0B}"/>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37DE6EA9-74C9-C84E-9A77-7E54C244D84E}" type="slidenum">
              <a:rPr kumimoji="0" lang="en-US" altLang="ko-KR" sz="1200" smtClean="0">
                <a:solidFill>
                  <a:schemeClr val="bg2"/>
                </a:solidFill>
                <a:latin typeface="Arial" panose="020B0604020202020204" pitchFamily="34" charset="0"/>
                <a:ea typeface="굴림" panose="020B0600000101010101" pitchFamily="34" charset="-127"/>
              </a:rPr>
              <a:pPr>
                <a:spcBef>
                  <a:spcPct val="50000"/>
                </a:spcBef>
                <a:buClrTx/>
                <a:buFontTx/>
                <a:buNone/>
              </a:pPr>
              <a:t>85</a:t>
            </a:fld>
            <a:endParaRPr kumimoji="0" lang="en-US" altLang="ko-KR" sz="1200">
              <a:solidFill>
                <a:schemeClr val="bg2"/>
              </a:solidFill>
              <a:latin typeface="Arial" panose="020B0604020202020204" pitchFamily="34" charset="0"/>
              <a:ea typeface="굴림" panose="020B0600000101010101" pitchFamily="34" charset="-127"/>
            </a:endParaRPr>
          </a:p>
        </p:txBody>
      </p:sp>
      <p:sp>
        <p:nvSpPr>
          <p:cNvPr id="150531" name="Rectangle 2">
            <a:extLst>
              <a:ext uri="{FF2B5EF4-FFF2-40B4-BE49-F238E27FC236}">
                <a16:creationId xmlns:a16="http://schemas.microsoft.com/office/drawing/2014/main" id="{663207F2-2978-2E4C-A499-919AE0C64F23}"/>
              </a:ext>
            </a:extLst>
          </p:cNvPr>
          <p:cNvSpPr>
            <a:spLocks noGrp="1" noChangeArrowheads="1"/>
          </p:cNvSpPr>
          <p:nvPr>
            <p:ph type="title"/>
          </p:nvPr>
        </p:nvSpPr>
        <p:spPr>
          <a:xfrm>
            <a:off x="412750" y="231775"/>
            <a:ext cx="8858250" cy="849313"/>
          </a:xfrm>
        </p:spPr>
        <p:txBody>
          <a:bodyPr/>
          <a:lstStyle/>
          <a:p>
            <a:r>
              <a:rPr lang="en-US" altLang="ko-KR">
                <a:ea typeface="굴림" panose="020B0600000101010101" pitchFamily="34" charset="-127"/>
              </a:rPr>
              <a:t>Algorithmic Approach to State Minimization</a:t>
            </a:r>
          </a:p>
        </p:txBody>
      </p:sp>
      <p:sp>
        <p:nvSpPr>
          <p:cNvPr id="150532" name="Rectangle 3">
            <a:extLst>
              <a:ext uri="{FF2B5EF4-FFF2-40B4-BE49-F238E27FC236}">
                <a16:creationId xmlns:a16="http://schemas.microsoft.com/office/drawing/2014/main" id="{B4A9C3A8-2447-3D4A-8103-71172E156094}"/>
              </a:ext>
            </a:extLst>
          </p:cNvPr>
          <p:cNvSpPr>
            <a:spLocks noGrp="1" noChangeArrowheads="1"/>
          </p:cNvSpPr>
          <p:nvPr>
            <p:ph type="body" idx="1"/>
          </p:nvPr>
        </p:nvSpPr>
        <p:spPr>
          <a:xfrm>
            <a:off x="463550" y="1430338"/>
            <a:ext cx="8293100" cy="4514850"/>
          </a:xfrm>
        </p:spPr>
        <p:txBody>
          <a:bodyPr/>
          <a:lstStyle/>
          <a:p>
            <a:r>
              <a:rPr lang="en-US" altLang="ko-KR">
                <a:ea typeface="굴림" panose="020B0600000101010101" pitchFamily="34" charset="-127"/>
              </a:rPr>
              <a:t>Goal – identify and combine states that have equivalent behavior</a:t>
            </a:r>
          </a:p>
          <a:p>
            <a:r>
              <a:rPr lang="en-US" altLang="ko-KR">
                <a:solidFill>
                  <a:srgbClr val="FF00FF"/>
                </a:solidFill>
                <a:ea typeface="굴림" panose="020B0600000101010101" pitchFamily="34" charset="-127"/>
              </a:rPr>
              <a:t>Equivalent States: </a:t>
            </a:r>
          </a:p>
          <a:p>
            <a:pPr lvl="1"/>
            <a:r>
              <a:rPr lang="en-US" altLang="ko-KR">
                <a:ea typeface="굴림" panose="020B0600000101010101" pitchFamily="34" charset="-127"/>
              </a:rPr>
              <a:t>Same </a:t>
            </a:r>
            <a:r>
              <a:rPr lang="en-US" altLang="ko-KR">
                <a:solidFill>
                  <a:srgbClr val="FF0000"/>
                </a:solidFill>
                <a:ea typeface="굴림" panose="020B0600000101010101" pitchFamily="34" charset="-127"/>
              </a:rPr>
              <a:t>output</a:t>
            </a:r>
          </a:p>
          <a:p>
            <a:pPr lvl="1"/>
            <a:r>
              <a:rPr lang="en-US" altLang="ko-KR">
                <a:ea typeface="굴림" panose="020B0600000101010101" pitchFamily="34" charset="-127"/>
              </a:rPr>
              <a:t>For all input combinations, </a:t>
            </a:r>
            <a:r>
              <a:rPr lang="en-US" altLang="ko-KR">
                <a:solidFill>
                  <a:srgbClr val="FF0000"/>
                </a:solidFill>
                <a:ea typeface="굴림" panose="020B0600000101010101" pitchFamily="34" charset="-127"/>
              </a:rPr>
              <a:t>states transition </a:t>
            </a:r>
            <a:r>
              <a:rPr lang="en-US" altLang="ko-KR">
                <a:ea typeface="굴림" panose="020B0600000101010101" pitchFamily="34" charset="-127"/>
              </a:rPr>
              <a:t>to same or equivalent states</a:t>
            </a:r>
          </a:p>
          <a:p>
            <a:r>
              <a:rPr lang="en-US" altLang="ko-KR">
                <a:ea typeface="굴림" panose="020B0600000101010101" pitchFamily="34" charset="-127"/>
              </a:rPr>
              <a:t>Row Matching Method: Algorithm Sketch</a:t>
            </a:r>
          </a:p>
          <a:p>
            <a:pPr lvl="1"/>
            <a:r>
              <a:rPr lang="en-US" altLang="ko-KR">
                <a:ea typeface="굴림" panose="020B0600000101010101" pitchFamily="34" charset="-127"/>
              </a:rPr>
              <a:t>1. Place all states in one set</a:t>
            </a:r>
          </a:p>
          <a:p>
            <a:pPr lvl="1"/>
            <a:r>
              <a:rPr lang="en-US" altLang="ko-KR">
                <a:ea typeface="굴림" panose="020B0600000101010101" pitchFamily="34" charset="-127"/>
              </a:rPr>
              <a:t>2. Initially partition set based on output behavior</a:t>
            </a:r>
          </a:p>
          <a:p>
            <a:pPr lvl="1"/>
            <a:r>
              <a:rPr lang="en-US" altLang="ko-KR">
                <a:ea typeface="굴림" panose="020B0600000101010101" pitchFamily="34" charset="-127"/>
              </a:rPr>
              <a:t>3. Successively partition resulting subsets based on next state transitions</a:t>
            </a:r>
          </a:p>
          <a:p>
            <a:pPr lvl="1"/>
            <a:r>
              <a:rPr lang="en-US" altLang="ko-KR">
                <a:ea typeface="굴림" panose="020B0600000101010101" pitchFamily="34" charset="-127"/>
              </a:rPr>
              <a:t>4. Repeat (3) until no further partitioning is required</a:t>
            </a:r>
          </a:p>
          <a:p>
            <a:pPr lvl="2"/>
            <a:r>
              <a:rPr lang="en-US" altLang="ko-KR">
                <a:ea typeface="굴림" panose="020B0600000101010101" pitchFamily="34" charset="-127"/>
              </a:rPr>
              <a:t>states left in the same set are equivalent</a:t>
            </a:r>
          </a:p>
          <a:p>
            <a:pPr lvl="1"/>
            <a:r>
              <a:rPr lang="en-US" altLang="ko-KR">
                <a:ea typeface="굴림" panose="020B0600000101010101" pitchFamily="34" charset="-127"/>
              </a:rPr>
              <a:t>Polynomial time procedure</a:t>
            </a: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D9ABCBCD-BD53-5C45-BE41-98C84DD6D9F7}"/>
                  </a:ext>
                </a:extLst>
              </p14:cNvPr>
              <p14:cNvContentPartPr/>
              <p14:nvPr/>
            </p14:nvContentPartPr>
            <p14:xfrm>
              <a:off x="2140560" y="1855080"/>
              <a:ext cx="4851720" cy="1551240"/>
            </p14:xfrm>
          </p:contentPart>
        </mc:Choice>
        <mc:Fallback>
          <p:pic>
            <p:nvPicPr>
              <p:cNvPr id="2" name="Ink 1">
                <a:extLst>
                  <a:ext uri="{FF2B5EF4-FFF2-40B4-BE49-F238E27FC236}">
                    <a16:creationId xmlns:a16="http://schemas.microsoft.com/office/drawing/2014/main" id="{D9ABCBCD-BD53-5C45-BE41-98C84DD6D9F7}"/>
                  </a:ext>
                </a:extLst>
              </p:cNvPr>
              <p:cNvPicPr/>
              <p:nvPr/>
            </p:nvPicPr>
            <p:blipFill>
              <a:blip r:embed="rId4"/>
              <a:stretch>
                <a:fillRect/>
              </a:stretch>
            </p:blipFill>
            <p:spPr>
              <a:xfrm>
                <a:off x="2131200" y="1845720"/>
                <a:ext cx="4870440" cy="1569960"/>
              </a:xfrm>
              <a:prstGeom prst="rect">
                <a:avLst/>
              </a:prstGeom>
            </p:spPr>
          </p:pic>
        </mc:Fallback>
      </mc:AlternateContent>
    </p:spTree>
    <p:extLst>
      <p:ext uri="{BB962C8B-B14F-4D97-AF65-F5344CB8AC3E}">
        <p14:creationId xmlns:p14="http://schemas.microsoft.com/office/powerpoint/2010/main" val="1206251536"/>
      </p:ext>
    </p:extLst>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바닥글 개체 틀 3">
            <a:extLst>
              <a:ext uri="{FF2B5EF4-FFF2-40B4-BE49-F238E27FC236}">
                <a16:creationId xmlns:a16="http://schemas.microsoft.com/office/drawing/2014/main" id="{63447798-B392-844D-ADF9-5E04EC4E6BC6}"/>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963B5A83-0FD8-C840-91CA-B5DD876C9875}" type="slidenum">
              <a:rPr kumimoji="0" lang="en-US" altLang="ko-KR" sz="1200" smtClean="0">
                <a:solidFill>
                  <a:schemeClr val="bg2"/>
                </a:solidFill>
                <a:latin typeface="Arial" panose="020B0604020202020204" pitchFamily="34" charset="0"/>
                <a:ea typeface="굴림" panose="020B0600000101010101" pitchFamily="34" charset="-127"/>
              </a:rPr>
              <a:pPr>
                <a:spcBef>
                  <a:spcPct val="50000"/>
                </a:spcBef>
                <a:buClrTx/>
                <a:buFontTx/>
                <a:buNone/>
              </a:pPr>
              <a:t>86</a:t>
            </a:fld>
            <a:endParaRPr kumimoji="0" lang="en-US" altLang="ko-KR" sz="1200">
              <a:solidFill>
                <a:schemeClr val="bg2"/>
              </a:solidFill>
              <a:latin typeface="Arial" panose="020B0604020202020204" pitchFamily="34" charset="0"/>
              <a:ea typeface="굴림" panose="020B0600000101010101" pitchFamily="34" charset="-127"/>
            </a:endParaRPr>
          </a:p>
        </p:txBody>
      </p:sp>
      <p:sp>
        <p:nvSpPr>
          <p:cNvPr id="144387" name="Rectangle 2">
            <a:extLst>
              <a:ext uri="{FF2B5EF4-FFF2-40B4-BE49-F238E27FC236}">
                <a16:creationId xmlns:a16="http://schemas.microsoft.com/office/drawing/2014/main" id="{736E4534-4585-1F4A-9AC8-F57F351C15C0}"/>
              </a:ext>
            </a:extLst>
          </p:cNvPr>
          <p:cNvSpPr>
            <a:spLocks noChangeArrowheads="1"/>
          </p:cNvSpPr>
          <p:nvPr/>
        </p:nvSpPr>
        <p:spPr bwMode="auto">
          <a:xfrm>
            <a:off x="1771650" y="4140200"/>
            <a:ext cx="5600700" cy="215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charset="0"/>
              </a:defRPr>
            </a:lvl1pPr>
            <a:lvl2pPr marL="742950" indent="-28575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charset="0"/>
              </a:defRPr>
            </a:lvl2pPr>
            <a:lvl3pPr marL="11430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charset="0"/>
              </a:defRPr>
            </a:lvl3pPr>
            <a:lvl4pPr marL="16002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charset="0"/>
              </a:defRPr>
            </a:lvl4pPr>
            <a:lvl5pPr marL="20574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charset="0"/>
              </a:defRPr>
            </a:lvl9pPr>
          </a:lstStyle>
          <a:p>
            <a:pPr>
              <a:lnSpc>
                <a:spcPts val="3000"/>
              </a:lnSpc>
              <a:spcBef>
                <a:spcPts val="600"/>
              </a:spcBef>
              <a:defRPr/>
            </a:pPr>
            <a:r>
              <a:rPr lang="en-US" altLang="ko-KR" sz="1600">
                <a:solidFill>
                  <a:srgbClr val="000000"/>
                </a:solidFill>
                <a:latin typeface="Tahoma" charset="0"/>
                <a:ea typeface="굴림" charset="-127"/>
              </a:rPr>
              <a:t>( S0 S1 S2 S3 S4 S5 S6 )</a:t>
            </a:r>
          </a:p>
          <a:p>
            <a:pPr>
              <a:lnSpc>
                <a:spcPts val="3000"/>
              </a:lnSpc>
              <a:spcBef>
                <a:spcPts val="600"/>
              </a:spcBef>
              <a:defRPr/>
            </a:pPr>
            <a:r>
              <a:rPr lang="en-US" altLang="ko-KR" sz="1600">
                <a:solidFill>
                  <a:srgbClr val="000000"/>
                </a:solidFill>
                <a:latin typeface="Tahoma" charset="0"/>
                <a:ea typeface="굴림" charset="-127"/>
              </a:rPr>
              <a:t>( S0 S1 S2 S3 S5 )   ( S4 S6 )</a:t>
            </a:r>
          </a:p>
          <a:p>
            <a:pPr>
              <a:lnSpc>
                <a:spcPts val="3000"/>
              </a:lnSpc>
              <a:spcBef>
                <a:spcPts val="600"/>
              </a:spcBef>
              <a:defRPr/>
            </a:pPr>
            <a:r>
              <a:rPr lang="en-US" altLang="ko-KR" sz="1600">
                <a:solidFill>
                  <a:srgbClr val="000000"/>
                </a:solidFill>
                <a:latin typeface="Tahoma" charset="0"/>
                <a:ea typeface="굴림" charset="-127"/>
              </a:rPr>
              <a:t>( S0 S3 S5 )   ( S1 S2 )   ( S4 S6 )</a:t>
            </a:r>
          </a:p>
          <a:p>
            <a:pPr>
              <a:lnSpc>
                <a:spcPts val="3000"/>
              </a:lnSpc>
              <a:spcBef>
                <a:spcPts val="600"/>
              </a:spcBef>
              <a:defRPr/>
            </a:pPr>
            <a:r>
              <a:rPr lang="en-US" altLang="ko-KR" sz="1600">
                <a:solidFill>
                  <a:srgbClr val="000000"/>
                </a:solidFill>
                <a:latin typeface="Tahoma" charset="0"/>
                <a:ea typeface="굴림" charset="-127"/>
              </a:rPr>
              <a:t>( S0 )   ( S3 S5 )   ( S1 S2 )   ( S4 S6 )</a:t>
            </a:r>
          </a:p>
        </p:txBody>
      </p:sp>
      <p:grpSp>
        <p:nvGrpSpPr>
          <p:cNvPr id="152580" name="Group 3">
            <a:extLst>
              <a:ext uri="{FF2B5EF4-FFF2-40B4-BE49-F238E27FC236}">
                <a16:creationId xmlns:a16="http://schemas.microsoft.com/office/drawing/2014/main" id="{18B5CC4B-22DA-8240-AD8A-AF2AD09DE65E}"/>
              </a:ext>
            </a:extLst>
          </p:cNvPr>
          <p:cNvGrpSpPr>
            <a:grpSpLocks/>
          </p:cNvGrpSpPr>
          <p:nvPr/>
        </p:nvGrpSpPr>
        <p:grpSpPr bwMode="auto">
          <a:xfrm>
            <a:off x="1600200" y="1676400"/>
            <a:ext cx="6343650" cy="2159000"/>
            <a:chOff x="1516" y="728"/>
            <a:chExt cx="3996" cy="1360"/>
          </a:xfrm>
        </p:grpSpPr>
        <p:sp>
          <p:nvSpPr>
            <p:cNvPr id="144406" name="Rectangle 4">
              <a:extLst>
                <a:ext uri="{FF2B5EF4-FFF2-40B4-BE49-F238E27FC236}">
                  <a16:creationId xmlns:a16="http://schemas.microsoft.com/office/drawing/2014/main" id="{91F17FD2-DEC9-ED48-A308-569B376738F4}"/>
                </a:ext>
              </a:extLst>
            </p:cNvPr>
            <p:cNvSpPr>
              <a:spLocks noChangeArrowheads="1"/>
            </p:cNvSpPr>
            <p:nvPr/>
          </p:nvSpPr>
          <p:spPr bwMode="auto">
            <a:xfrm>
              <a:off x="1592" y="728"/>
              <a:ext cx="3920" cy="1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1371600" algn="l"/>
                  <a:tab pos="2743200" algn="l"/>
                  <a:tab pos="3657600" algn="l"/>
                  <a:tab pos="4572000" algn="l"/>
                  <a:tab pos="5486400" algn="l"/>
                </a:tabLst>
                <a:defRPr>
                  <a:solidFill>
                    <a:schemeClr val="tx1"/>
                  </a:solidFill>
                  <a:latin typeface="Arial" charset="0"/>
                </a:defRPr>
              </a:lvl1pPr>
              <a:lvl2pPr marL="742950" indent="-285750">
                <a:tabLst>
                  <a:tab pos="1371600" algn="l"/>
                  <a:tab pos="2743200" algn="l"/>
                  <a:tab pos="3657600" algn="l"/>
                  <a:tab pos="4572000" algn="l"/>
                  <a:tab pos="5486400" algn="l"/>
                </a:tabLst>
                <a:defRPr>
                  <a:solidFill>
                    <a:schemeClr val="tx1"/>
                  </a:solidFill>
                  <a:latin typeface="Arial" charset="0"/>
                </a:defRPr>
              </a:lvl2pPr>
              <a:lvl3pPr marL="1143000" indent="-228600">
                <a:tabLst>
                  <a:tab pos="1371600" algn="l"/>
                  <a:tab pos="2743200" algn="l"/>
                  <a:tab pos="3657600" algn="l"/>
                  <a:tab pos="4572000" algn="l"/>
                  <a:tab pos="5486400" algn="l"/>
                </a:tabLst>
                <a:defRPr>
                  <a:solidFill>
                    <a:schemeClr val="tx1"/>
                  </a:solidFill>
                  <a:latin typeface="Arial" charset="0"/>
                </a:defRPr>
              </a:lvl3pPr>
              <a:lvl4pPr marL="1600200" indent="-228600">
                <a:tabLst>
                  <a:tab pos="1371600" algn="l"/>
                  <a:tab pos="2743200" algn="l"/>
                  <a:tab pos="3657600" algn="l"/>
                  <a:tab pos="4572000" algn="l"/>
                  <a:tab pos="5486400" algn="l"/>
                </a:tabLst>
                <a:defRPr>
                  <a:solidFill>
                    <a:schemeClr val="tx1"/>
                  </a:solidFill>
                  <a:latin typeface="Arial" charset="0"/>
                </a:defRPr>
              </a:lvl4pPr>
              <a:lvl5pPr marL="2057400" indent="-228600">
                <a:tabLst>
                  <a:tab pos="1371600" algn="l"/>
                  <a:tab pos="2743200" algn="l"/>
                  <a:tab pos="3657600" algn="l"/>
                  <a:tab pos="4572000" algn="l"/>
                  <a:tab pos="5486400" algn="l"/>
                </a:tabLst>
                <a:defRPr>
                  <a:solidFill>
                    <a:schemeClr val="tx1"/>
                  </a:solidFill>
                  <a:latin typeface="Arial" charset="0"/>
                </a:defRPr>
              </a:lvl5pPr>
              <a:lvl6pPr marL="2514600" indent="-228600" eaLnBrk="0" fontAlgn="base" hangingPunct="0">
                <a:spcBef>
                  <a:spcPct val="0"/>
                </a:spcBef>
                <a:spcAft>
                  <a:spcPct val="0"/>
                </a:spcAft>
                <a:tabLst>
                  <a:tab pos="1371600" algn="l"/>
                  <a:tab pos="2743200" algn="l"/>
                  <a:tab pos="3657600" algn="l"/>
                  <a:tab pos="4572000" algn="l"/>
                  <a:tab pos="5486400" algn="l"/>
                </a:tabLst>
                <a:defRPr>
                  <a:solidFill>
                    <a:schemeClr val="tx1"/>
                  </a:solidFill>
                  <a:latin typeface="Arial" charset="0"/>
                </a:defRPr>
              </a:lvl6pPr>
              <a:lvl7pPr marL="2971800" indent="-228600" eaLnBrk="0" fontAlgn="base" hangingPunct="0">
                <a:spcBef>
                  <a:spcPct val="0"/>
                </a:spcBef>
                <a:spcAft>
                  <a:spcPct val="0"/>
                </a:spcAft>
                <a:tabLst>
                  <a:tab pos="1371600" algn="l"/>
                  <a:tab pos="2743200" algn="l"/>
                  <a:tab pos="3657600" algn="l"/>
                  <a:tab pos="4572000" algn="l"/>
                  <a:tab pos="5486400" algn="l"/>
                </a:tabLst>
                <a:defRPr>
                  <a:solidFill>
                    <a:schemeClr val="tx1"/>
                  </a:solidFill>
                  <a:latin typeface="Arial" charset="0"/>
                </a:defRPr>
              </a:lvl7pPr>
              <a:lvl8pPr marL="3429000" indent="-228600" eaLnBrk="0" fontAlgn="base" hangingPunct="0">
                <a:spcBef>
                  <a:spcPct val="0"/>
                </a:spcBef>
                <a:spcAft>
                  <a:spcPct val="0"/>
                </a:spcAft>
                <a:tabLst>
                  <a:tab pos="1371600" algn="l"/>
                  <a:tab pos="2743200" algn="l"/>
                  <a:tab pos="3657600" algn="l"/>
                  <a:tab pos="4572000" algn="l"/>
                  <a:tab pos="5486400" algn="l"/>
                </a:tabLst>
                <a:defRPr>
                  <a:solidFill>
                    <a:schemeClr val="tx1"/>
                  </a:solidFill>
                  <a:latin typeface="Arial" charset="0"/>
                </a:defRPr>
              </a:lvl8pPr>
              <a:lvl9pPr marL="3886200" indent="-228600" eaLnBrk="0" fontAlgn="base" hangingPunct="0">
                <a:spcBef>
                  <a:spcPct val="0"/>
                </a:spcBef>
                <a:spcAft>
                  <a:spcPct val="0"/>
                </a:spcAft>
                <a:tabLst>
                  <a:tab pos="1371600" algn="l"/>
                  <a:tab pos="2743200" algn="l"/>
                  <a:tab pos="3657600" algn="l"/>
                  <a:tab pos="4572000" algn="l"/>
                  <a:tab pos="5486400" algn="l"/>
                </a:tabLst>
                <a:defRPr>
                  <a:solidFill>
                    <a:schemeClr val="tx1"/>
                  </a:solidFill>
                  <a:latin typeface="Arial" charset="0"/>
                </a:defRPr>
              </a:lvl9pPr>
            </a:lstStyle>
            <a:p>
              <a:pPr>
                <a:lnSpc>
                  <a:spcPts val="1600"/>
                </a:lnSpc>
                <a:defRPr/>
              </a:pPr>
              <a:r>
                <a:rPr lang="en-US" altLang="ko-KR" sz="1600">
                  <a:solidFill>
                    <a:srgbClr val="000000"/>
                  </a:solidFill>
                  <a:latin typeface="Tahoma" charset="0"/>
                  <a:ea typeface="굴림" charset="-127"/>
                </a:rPr>
                <a:t>Input		     Next State	       Output</a:t>
              </a:r>
            </a:p>
            <a:p>
              <a:pPr>
                <a:lnSpc>
                  <a:spcPts val="1600"/>
                </a:lnSpc>
                <a:defRPr/>
              </a:pPr>
              <a:r>
                <a:rPr lang="en-US" altLang="ko-KR" sz="1600">
                  <a:solidFill>
                    <a:srgbClr val="000000"/>
                  </a:solidFill>
                  <a:latin typeface="Tahoma" charset="0"/>
                  <a:ea typeface="굴림" charset="-127"/>
                </a:rPr>
                <a:t>Sequence	Present State	X=0	X=1	X=0	X=1</a:t>
              </a:r>
            </a:p>
            <a:p>
              <a:pPr>
                <a:lnSpc>
                  <a:spcPts val="1600"/>
                </a:lnSpc>
                <a:defRPr/>
              </a:pPr>
              <a:endParaRPr lang="en-US" altLang="ko-KR" sz="1600">
                <a:solidFill>
                  <a:srgbClr val="000000"/>
                </a:solidFill>
                <a:latin typeface="Tahoma" charset="0"/>
                <a:ea typeface="굴림" charset="-127"/>
              </a:endParaRPr>
            </a:p>
            <a:p>
              <a:pPr>
                <a:lnSpc>
                  <a:spcPts val="1600"/>
                </a:lnSpc>
                <a:defRPr/>
              </a:pPr>
              <a:r>
                <a:rPr lang="en-US" altLang="ko-KR" sz="1600">
                  <a:solidFill>
                    <a:srgbClr val="000000"/>
                  </a:solidFill>
                  <a:latin typeface="Tahoma" charset="0"/>
                  <a:ea typeface="굴림" charset="-127"/>
                </a:rPr>
                <a:t>Reset	S0	S1	S2	0	0</a:t>
              </a:r>
            </a:p>
            <a:p>
              <a:pPr>
                <a:lnSpc>
                  <a:spcPts val="1600"/>
                </a:lnSpc>
                <a:defRPr/>
              </a:pPr>
              <a:r>
                <a:rPr lang="en-US" altLang="ko-KR" sz="1600">
                  <a:solidFill>
                    <a:srgbClr val="000000"/>
                  </a:solidFill>
                  <a:latin typeface="Tahoma" charset="0"/>
                  <a:ea typeface="굴림" charset="-127"/>
                </a:rPr>
                <a:t>0	S1	S3	S4	0	0</a:t>
              </a:r>
            </a:p>
            <a:p>
              <a:pPr>
                <a:lnSpc>
                  <a:spcPts val="1600"/>
                </a:lnSpc>
                <a:defRPr/>
              </a:pPr>
              <a:r>
                <a:rPr lang="en-US" altLang="ko-KR" sz="1600">
                  <a:solidFill>
                    <a:srgbClr val="000000"/>
                  </a:solidFill>
                  <a:latin typeface="Tahoma" charset="0"/>
                  <a:ea typeface="굴림" charset="-127"/>
                </a:rPr>
                <a:t>1	S2	S5	S6	0	0</a:t>
              </a:r>
            </a:p>
            <a:p>
              <a:pPr>
                <a:lnSpc>
                  <a:spcPts val="1600"/>
                </a:lnSpc>
                <a:defRPr/>
              </a:pPr>
              <a:r>
                <a:rPr lang="en-US" altLang="ko-KR" sz="1600">
                  <a:solidFill>
                    <a:srgbClr val="000000"/>
                  </a:solidFill>
                  <a:latin typeface="Tahoma" charset="0"/>
                  <a:ea typeface="굴림" charset="-127"/>
                </a:rPr>
                <a:t>00	S3	S0	S0	0	0</a:t>
              </a:r>
            </a:p>
            <a:p>
              <a:pPr>
                <a:lnSpc>
                  <a:spcPts val="1600"/>
                </a:lnSpc>
                <a:defRPr/>
              </a:pPr>
              <a:r>
                <a:rPr lang="en-US" altLang="ko-KR" sz="1600">
                  <a:solidFill>
                    <a:srgbClr val="000000"/>
                  </a:solidFill>
                  <a:latin typeface="Tahoma" charset="0"/>
                  <a:ea typeface="굴림" charset="-127"/>
                </a:rPr>
                <a:t>01	S4	S0	S0	1	0</a:t>
              </a:r>
            </a:p>
            <a:p>
              <a:pPr>
                <a:lnSpc>
                  <a:spcPts val="1600"/>
                </a:lnSpc>
                <a:defRPr/>
              </a:pPr>
              <a:r>
                <a:rPr lang="en-US" altLang="ko-KR" sz="1600">
                  <a:solidFill>
                    <a:srgbClr val="000000"/>
                  </a:solidFill>
                  <a:latin typeface="Tahoma" charset="0"/>
                  <a:ea typeface="굴림" charset="-127"/>
                </a:rPr>
                <a:t>10	S5	S0	S0	0	0</a:t>
              </a:r>
            </a:p>
            <a:p>
              <a:pPr>
                <a:lnSpc>
                  <a:spcPts val="1600"/>
                </a:lnSpc>
                <a:defRPr/>
              </a:pPr>
              <a:r>
                <a:rPr lang="en-US" altLang="ko-KR" sz="1600">
                  <a:solidFill>
                    <a:srgbClr val="000000"/>
                  </a:solidFill>
                  <a:latin typeface="Tahoma" charset="0"/>
                  <a:ea typeface="굴림" charset="-127"/>
                </a:rPr>
                <a:t>11	S6	S0	S0	1	0</a:t>
              </a:r>
            </a:p>
          </p:txBody>
        </p:sp>
        <p:sp>
          <p:nvSpPr>
            <p:cNvPr id="144407" name="Line 5">
              <a:extLst>
                <a:ext uri="{FF2B5EF4-FFF2-40B4-BE49-F238E27FC236}">
                  <a16:creationId xmlns:a16="http://schemas.microsoft.com/office/drawing/2014/main" id="{599A7C95-0B9C-5E4A-A998-B84A2D46CC69}"/>
                </a:ext>
              </a:extLst>
            </p:cNvPr>
            <p:cNvSpPr>
              <a:spLocks noChangeShapeType="1"/>
            </p:cNvSpPr>
            <p:nvPr/>
          </p:nvSpPr>
          <p:spPr bwMode="auto">
            <a:xfrm>
              <a:off x="1524" y="1064"/>
              <a:ext cx="3912"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44408" name="Line 6">
              <a:extLst>
                <a:ext uri="{FF2B5EF4-FFF2-40B4-BE49-F238E27FC236}">
                  <a16:creationId xmlns:a16="http://schemas.microsoft.com/office/drawing/2014/main" id="{01BFB8A6-9244-FE40-8524-390A4536BCB2}"/>
                </a:ext>
              </a:extLst>
            </p:cNvPr>
            <p:cNvSpPr>
              <a:spLocks noChangeShapeType="1"/>
            </p:cNvSpPr>
            <p:nvPr/>
          </p:nvSpPr>
          <p:spPr bwMode="auto">
            <a:xfrm>
              <a:off x="4336" y="740"/>
              <a:ext cx="0" cy="132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44409" name="Line 7">
              <a:extLst>
                <a:ext uri="{FF2B5EF4-FFF2-40B4-BE49-F238E27FC236}">
                  <a16:creationId xmlns:a16="http://schemas.microsoft.com/office/drawing/2014/main" id="{1FC5253D-CA0C-C640-B01B-0EAF5BE8B53B}"/>
                </a:ext>
              </a:extLst>
            </p:cNvPr>
            <p:cNvSpPr>
              <a:spLocks noChangeShapeType="1"/>
            </p:cNvSpPr>
            <p:nvPr/>
          </p:nvSpPr>
          <p:spPr bwMode="auto">
            <a:xfrm>
              <a:off x="3288" y="732"/>
              <a:ext cx="0" cy="132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44410" name="Line 8">
              <a:extLst>
                <a:ext uri="{FF2B5EF4-FFF2-40B4-BE49-F238E27FC236}">
                  <a16:creationId xmlns:a16="http://schemas.microsoft.com/office/drawing/2014/main" id="{695BA470-1317-8140-9405-20C97E9E3167}"/>
                </a:ext>
              </a:extLst>
            </p:cNvPr>
            <p:cNvSpPr>
              <a:spLocks noChangeShapeType="1"/>
            </p:cNvSpPr>
            <p:nvPr/>
          </p:nvSpPr>
          <p:spPr bwMode="auto">
            <a:xfrm>
              <a:off x="2344" y="740"/>
              <a:ext cx="0" cy="131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44411" name="Rectangle 9">
              <a:extLst>
                <a:ext uri="{FF2B5EF4-FFF2-40B4-BE49-F238E27FC236}">
                  <a16:creationId xmlns:a16="http://schemas.microsoft.com/office/drawing/2014/main" id="{9C5FA0D7-D548-414E-B867-83E54320D421}"/>
                </a:ext>
              </a:extLst>
            </p:cNvPr>
            <p:cNvSpPr>
              <a:spLocks noChangeArrowheads="1"/>
            </p:cNvSpPr>
            <p:nvPr/>
          </p:nvSpPr>
          <p:spPr bwMode="auto">
            <a:xfrm>
              <a:off x="1516" y="740"/>
              <a:ext cx="3928" cy="1328"/>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grpSp>
      <p:sp>
        <p:nvSpPr>
          <p:cNvPr id="152581" name="Rectangle 11">
            <a:extLst>
              <a:ext uri="{FF2B5EF4-FFF2-40B4-BE49-F238E27FC236}">
                <a16:creationId xmlns:a16="http://schemas.microsoft.com/office/drawing/2014/main" id="{600599F8-7B33-EF46-90E3-1954D43B35A9}"/>
              </a:ext>
            </a:extLst>
          </p:cNvPr>
          <p:cNvSpPr>
            <a:spLocks noGrp="1" noChangeArrowheads="1"/>
          </p:cNvSpPr>
          <p:nvPr>
            <p:ph type="title"/>
          </p:nvPr>
        </p:nvSpPr>
        <p:spPr/>
        <p:txBody>
          <a:bodyPr/>
          <a:lstStyle/>
          <a:p>
            <a:r>
              <a:rPr lang="en-US" altLang="ko-KR">
                <a:ea typeface="굴림" panose="020B0600000101010101" pitchFamily="34" charset="-127"/>
              </a:rPr>
              <a:t>Method of Successive Partitions</a:t>
            </a:r>
          </a:p>
        </p:txBody>
      </p:sp>
      <p:sp>
        <p:nvSpPr>
          <p:cNvPr id="152582" name="TextBox 1">
            <a:extLst>
              <a:ext uri="{FF2B5EF4-FFF2-40B4-BE49-F238E27FC236}">
                <a16:creationId xmlns:a16="http://schemas.microsoft.com/office/drawing/2014/main" id="{3AE01BC0-4B1D-F142-9BF4-702C07FC61AA}"/>
              </a:ext>
            </a:extLst>
          </p:cNvPr>
          <p:cNvSpPr txBox="1">
            <a:spLocks noChangeArrowheads="1"/>
          </p:cNvSpPr>
          <p:nvPr/>
        </p:nvSpPr>
        <p:spPr bwMode="auto">
          <a:xfrm>
            <a:off x="2479675" y="4418013"/>
            <a:ext cx="338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52583" name="TextBox 13">
            <a:extLst>
              <a:ext uri="{FF2B5EF4-FFF2-40B4-BE49-F238E27FC236}">
                <a16:creationId xmlns:a16="http://schemas.microsoft.com/office/drawing/2014/main" id="{45793A0A-6881-5E4B-ACF9-BE4B10D7E9DB}"/>
              </a:ext>
            </a:extLst>
          </p:cNvPr>
          <p:cNvSpPr txBox="1">
            <a:spLocks noChangeArrowheads="1"/>
          </p:cNvSpPr>
          <p:nvPr/>
        </p:nvSpPr>
        <p:spPr bwMode="auto">
          <a:xfrm>
            <a:off x="3870325" y="4400550"/>
            <a:ext cx="338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B</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52584" name="TextBox 14">
            <a:extLst>
              <a:ext uri="{FF2B5EF4-FFF2-40B4-BE49-F238E27FC236}">
                <a16:creationId xmlns:a16="http://schemas.microsoft.com/office/drawing/2014/main" id="{647805AD-C4A0-584D-AB86-1159993FA3AD}"/>
              </a:ext>
            </a:extLst>
          </p:cNvPr>
          <p:cNvSpPr txBox="1">
            <a:spLocks noChangeArrowheads="1"/>
          </p:cNvSpPr>
          <p:nvPr/>
        </p:nvSpPr>
        <p:spPr bwMode="auto">
          <a:xfrm>
            <a:off x="4662488" y="2189163"/>
            <a:ext cx="339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52585" name="TextBox 15">
            <a:extLst>
              <a:ext uri="{FF2B5EF4-FFF2-40B4-BE49-F238E27FC236}">
                <a16:creationId xmlns:a16="http://schemas.microsoft.com/office/drawing/2014/main" id="{44D9A0DD-DFA0-D248-83C5-DA8968CA7A16}"/>
              </a:ext>
            </a:extLst>
          </p:cNvPr>
          <p:cNvSpPr txBox="1">
            <a:spLocks noChangeArrowheads="1"/>
          </p:cNvSpPr>
          <p:nvPr/>
        </p:nvSpPr>
        <p:spPr bwMode="auto">
          <a:xfrm>
            <a:off x="5562600" y="2189163"/>
            <a:ext cx="338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52586" name="TextBox 16">
            <a:extLst>
              <a:ext uri="{FF2B5EF4-FFF2-40B4-BE49-F238E27FC236}">
                <a16:creationId xmlns:a16="http://schemas.microsoft.com/office/drawing/2014/main" id="{6C474959-159E-B94C-80F5-BAFD29C7A0AB}"/>
              </a:ext>
            </a:extLst>
          </p:cNvPr>
          <p:cNvSpPr txBox="1">
            <a:spLocks noChangeArrowheads="1"/>
          </p:cNvSpPr>
          <p:nvPr/>
        </p:nvSpPr>
        <p:spPr bwMode="auto">
          <a:xfrm>
            <a:off x="4673600" y="2389188"/>
            <a:ext cx="338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52587" name="TextBox 17">
            <a:extLst>
              <a:ext uri="{FF2B5EF4-FFF2-40B4-BE49-F238E27FC236}">
                <a16:creationId xmlns:a16="http://schemas.microsoft.com/office/drawing/2014/main" id="{D4648F3E-7AD5-BA47-8DD6-F18F9E9412E0}"/>
              </a:ext>
            </a:extLst>
          </p:cNvPr>
          <p:cNvSpPr txBox="1">
            <a:spLocks noChangeArrowheads="1"/>
          </p:cNvSpPr>
          <p:nvPr/>
        </p:nvSpPr>
        <p:spPr bwMode="auto">
          <a:xfrm>
            <a:off x="5573713" y="2389188"/>
            <a:ext cx="338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B</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52588" name="TextBox 18">
            <a:extLst>
              <a:ext uri="{FF2B5EF4-FFF2-40B4-BE49-F238E27FC236}">
                <a16:creationId xmlns:a16="http://schemas.microsoft.com/office/drawing/2014/main" id="{5DF8A59C-8028-0E42-BDD3-DA3E0A4A2F1E}"/>
              </a:ext>
            </a:extLst>
          </p:cNvPr>
          <p:cNvSpPr txBox="1">
            <a:spLocks noChangeArrowheads="1"/>
          </p:cNvSpPr>
          <p:nvPr/>
        </p:nvSpPr>
        <p:spPr bwMode="auto">
          <a:xfrm>
            <a:off x="4670425" y="2795588"/>
            <a:ext cx="338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52589" name="TextBox 19">
            <a:extLst>
              <a:ext uri="{FF2B5EF4-FFF2-40B4-BE49-F238E27FC236}">
                <a16:creationId xmlns:a16="http://schemas.microsoft.com/office/drawing/2014/main" id="{A83B6AFC-57AB-8E49-A2E7-8EFEBC9AF2B7}"/>
              </a:ext>
            </a:extLst>
          </p:cNvPr>
          <p:cNvSpPr txBox="1">
            <a:spLocks noChangeArrowheads="1"/>
          </p:cNvSpPr>
          <p:nvPr/>
        </p:nvSpPr>
        <p:spPr bwMode="auto">
          <a:xfrm>
            <a:off x="5568950" y="2795588"/>
            <a:ext cx="339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52590" name="TextBox 20">
            <a:extLst>
              <a:ext uri="{FF2B5EF4-FFF2-40B4-BE49-F238E27FC236}">
                <a16:creationId xmlns:a16="http://schemas.microsoft.com/office/drawing/2014/main" id="{56BEE208-F5AB-B042-B498-3253AC2ACFFA}"/>
              </a:ext>
            </a:extLst>
          </p:cNvPr>
          <p:cNvSpPr txBox="1">
            <a:spLocks noChangeArrowheads="1"/>
          </p:cNvSpPr>
          <p:nvPr/>
        </p:nvSpPr>
        <p:spPr bwMode="auto">
          <a:xfrm>
            <a:off x="4678363" y="2586038"/>
            <a:ext cx="338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52591" name="TextBox 21">
            <a:extLst>
              <a:ext uri="{FF2B5EF4-FFF2-40B4-BE49-F238E27FC236}">
                <a16:creationId xmlns:a16="http://schemas.microsoft.com/office/drawing/2014/main" id="{057BCBA3-138B-C441-848E-B4C6ED6F2014}"/>
              </a:ext>
            </a:extLst>
          </p:cNvPr>
          <p:cNvSpPr txBox="1">
            <a:spLocks noChangeArrowheads="1"/>
          </p:cNvSpPr>
          <p:nvPr/>
        </p:nvSpPr>
        <p:spPr bwMode="auto">
          <a:xfrm>
            <a:off x="5578475" y="2586038"/>
            <a:ext cx="338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B</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52592" name="TextBox 22">
            <a:extLst>
              <a:ext uri="{FF2B5EF4-FFF2-40B4-BE49-F238E27FC236}">
                <a16:creationId xmlns:a16="http://schemas.microsoft.com/office/drawing/2014/main" id="{7877BA10-000E-6B40-B5BA-B060FEB297DA}"/>
              </a:ext>
            </a:extLst>
          </p:cNvPr>
          <p:cNvSpPr txBox="1">
            <a:spLocks noChangeArrowheads="1"/>
          </p:cNvSpPr>
          <p:nvPr/>
        </p:nvSpPr>
        <p:spPr bwMode="auto">
          <a:xfrm>
            <a:off x="4679950" y="3005138"/>
            <a:ext cx="338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52593" name="TextBox 23">
            <a:extLst>
              <a:ext uri="{FF2B5EF4-FFF2-40B4-BE49-F238E27FC236}">
                <a16:creationId xmlns:a16="http://schemas.microsoft.com/office/drawing/2014/main" id="{1854D30F-C82F-AC48-B63D-8E70993165A7}"/>
              </a:ext>
            </a:extLst>
          </p:cNvPr>
          <p:cNvSpPr txBox="1">
            <a:spLocks noChangeArrowheads="1"/>
          </p:cNvSpPr>
          <p:nvPr/>
        </p:nvSpPr>
        <p:spPr bwMode="auto">
          <a:xfrm>
            <a:off x="5578475" y="3005138"/>
            <a:ext cx="339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52594" name="TextBox 24">
            <a:extLst>
              <a:ext uri="{FF2B5EF4-FFF2-40B4-BE49-F238E27FC236}">
                <a16:creationId xmlns:a16="http://schemas.microsoft.com/office/drawing/2014/main" id="{444169A3-40A8-E64E-91DF-2579730C7272}"/>
              </a:ext>
            </a:extLst>
          </p:cNvPr>
          <p:cNvSpPr txBox="1">
            <a:spLocks noChangeArrowheads="1"/>
          </p:cNvSpPr>
          <p:nvPr/>
        </p:nvSpPr>
        <p:spPr bwMode="auto">
          <a:xfrm>
            <a:off x="4676775" y="3206750"/>
            <a:ext cx="338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52595" name="TextBox 25">
            <a:extLst>
              <a:ext uri="{FF2B5EF4-FFF2-40B4-BE49-F238E27FC236}">
                <a16:creationId xmlns:a16="http://schemas.microsoft.com/office/drawing/2014/main" id="{787BCE32-ACBE-814D-90F5-865AA23D484A}"/>
              </a:ext>
            </a:extLst>
          </p:cNvPr>
          <p:cNvSpPr txBox="1">
            <a:spLocks noChangeArrowheads="1"/>
          </p:cNvSpPr>
          <p:nvPr/>
        </p:nvSpPr>
        <p:spPr bwMode="auto">
          <a:xfrm>
            <a:off x="5575300" y="3206750"/>
            <a:ext cx="339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52596" name="TextBox 26">
            <a:extLst>
              <a:ext uri="{FF2B5EF4-FFF2-40B4-BE49-F238E27FC236}">
                <a16:creationId xmlns:a16="http://schemas.microsoft.com/office/drawing/2014/main" id="{4844EB46-227D-9D4D-9D0F-2B1B5FA6CAD2}"/>
              </a:ext>
            </a:extLst>
          </p:cNvPr>
          <p:cNvSpPr txBox="1">
            <a:spLocks noChangeArrowheads="1"/>
          </p:cNvSpPr>
          <p:nvPr/>
        </p:nvSpPr>
        <p:spPr bwMode="auto">
          <a:xfrm>
            <a:off x="4679950" y="3402013"/>
            <a:ext cx="338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52597" name="TextBox 27">
            <a:extLst>
              <a:ext uri="{FF2B5EF4-FFF2-40B4-BE49-F238E27FC236}">
                <a16:creationId xmlns:a16="http://schemas.microsoft.com/office/drawing/2014/main" id="{43109FDA-EB69-CA49-A7C9-A180E8BACF94}"/>
              </a:ext>
            </a:extLst>
          </p:cNvPr>
          <p:cNvSpPr txBox="1">
            <a:spLocks noChangeArrowheads="1"/>
          </p:cNvSpPr>
          <p:nvPr/>
        </p:nvSpPr>
        <p:spPr bwMode="auto">
          <a:xfrm>
            <a:off x="5578475" y="3402013"/>
            <a:ext cx="339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CA8F312D-9DD0-CA42-8C73-117277BC53BB}"/>
                  </a:ext>
                </a:extLst>
              </p14:cNvPr>
              <p14:cNvContentPartPr/>
              <p14:nvPr/>
            </p14:nvContentPartPr>
            <p14:xfrm>
              <a:off x="2993760" y="3970800"/>
              <a:ext cx="2173320" cy="1046880"/>
            </p14:xfrm>
          </p:contentPart>
        </mc:Choice>
        <mc:Fallback>
          <p:pic>
            <p:nvPicPr>
              <p:cNvPr id="2" name="Ink 1">
                <a:extLst>
                  <a:ext uri="{FF2B5EF4-FFF2-40B4-BE49-F238E27FC236}">
                    <a16:creationId xmlns:a16="http://schemas.microsoft.com/office/drawing/2014/main" id="{CA8F312D-9DD0-CA42-8C73-117277BC53BB}"/>
                  </a:ext>
                </a:extLst>
              </p:cNvPr>
              <p:cNvPicPr/>
              <p:nvPr/>
            </p:nvPicPr>
            <p:blipFill>
              <a:blip r:embed="rId4"/>
              <a:stretch>
                <a:fillRect/>
              </a:stretch>
            </p:blipFill>
            <p:spPr>
              <a:xfrm>
                <a:off x="2984400" y="3961440"/>
                <a:ext cx="2192040" cy="10656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A652B2EB-4AA6-2B4E-AFEF-D2840AA30561}"/>
                  </a:ext>
                </a:extLst>
              </p14:cNvPr>
              <p14:cNvContentPartPr/>
              <p14:nvPr/>
            </p14:nvContentPartPr>
            <p14:xfrm>
              <a:off x="4886640" y="797040"/>
              <a:ext cx="3018240" cy="3855600"/>
            </p14:xfrm>
          </p:contentPart>
        </mc:Choice>
        <mc:Fallback>
          <p:pic>
            <p:nvPicPr>
              <p:cNvPr id="3" name="Ink 2">
                <a:extLst>
                  <a:ext uri="{FF2B5EF4-FFF2-40B4-BE49-F238E27FC236}">
                    <a16:creationId xmlns:a16="http://schemas.microsoft.com/office/drawing/2014/main" id="{A652B2EB-4AA6-2B4E-AFEF-D2840AA30561}"/>
                  </a:ext>
                </a:extLst>
              </p:cNvPr>
              <p:cNvPicPr/>
              <p:nvPr/>
            </p:nvPicPr>
            <p:blipFill>
              <a:blip r:embed="rId6"/>
              <a:stretch>
                <a:fillRect/>
              </a:stretch>
            </p:blipFill>
            <p:spPr>
              <a:xfrm>
                <a:off x="4877280" y="787680"/>
                <a:ext cx="3036960" cy="3874320"/>
              </a:xfrm>
              <a:prstGeom prst="rect">
                <a:avLst/>
              </a:prstGeom>
            </p:spPr>
          </p:pic>
        </mc:Fallback>
      </mc:AlternateContent>
    </p:spTree>
    <p:extLst>
      <p:ext uri="{BB962C8B-B14F-4D97-AF65-F5344CB8AC3E}">
        <p14:creationId xmlns:p14="http://schemas.microsoft.com/office/powerpoint/2010/main" val="2798971189"/>
      </p:ext>
    </p:extLst>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바닥글 개체 틀 3">
            <a:extLst>
              <a:ext uri="{FF2B5EF4-FFF2-40B4-BE49-F238E27FC236}">
                <a16:creationId xmlns:a16="http://schemas.microsoft.com/office/drawing/2014/main" id="{531B3086-8AF3-4147-87E5-BF391446251F}"/>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476B374F-F1C1-894F-99C7-23D257432677}" type="slidenum">
              <a:rPr kumimoji="0" lang="en-US" altLang="ko-KR" sz="1200" smtClean="0">
                <a:solidFill>
                  <a:schemeClr val="bg2"/>
                </a:solidFill>
                <a:latin typeface="Arial" panose="020B0604020202020204" pitchFamily="34" charset="0"/>
                <a:ea typeface="굴림" panose="020B0600000101010101" pitchFamily="34" charset="-127"/>
              </a:rPr>
              <a:pPr>
                <a:spcBef>
                  <a:spcPct val="50000"/>
                </a:spcBef>
                <a:buClrTx/>
                <a:buFontTx/>
                <a:buNone/>
              </a:pPr>
              <a:t>87</a:t>
            </a:fld>
            <a:endParaRPr kumimoji="0" lang="en-US" altLang="ko-KR" sz="1200">
              <a:solidFill>
                <a:schemeClr val="bg2"/>
              </a:solidFill>
              <a:latin typeface="Arial" panose="020B0604020202020204" pitchFamily="34" charset="0"/>
              <a:ea typeface="굴림" panose="020B0600000101010101" pitchFamily="34" charset="-127"/>
            </a:endParaRPr>
          </a:p>
        </p:txBody>
      </p:sp>
      <p:sp>
        <p:nvSpPr>
          <p:cNvPr id="146435" name="Rectangle 2">
            <a:extLst>
              <a:ext uri="{FF2B5EF4-FFF2-40B4-BE49-F238E27FC236}">
                <a16:creationId xmlns:a16="http://schemas.microsoft.com/office/drawing/2014/main" id="{E4E59765-DF55-914B-8719-44690E35633A}"/>
              </a:ext>
            </a:extLst>
          </p:cNvPr>
          <p:cNvSpPr>
            <a:spLocks noChangeArrowheads="1"/>
          </p:cNvSpPr>
          <p:nvPr/>
        </p:nvSpPr>
        <p:spPr bwMode="auto">
          <a:xfrm>
            <a:off x="1771650" y="4140200"/>
            <a:ext cx="5600700" cy="215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charset="0"/>
              </a:defRPr>
            </a:lvl1pPr>
            <a:lvl2pPr marL="742950" indent="-28575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charset="0"/>
              </a:defRPr>
            </a:lvl2pPr>
            <a:lvl3pPr marL="11430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charset="0"/>
              </a:defRPr>
            </a:lvl3pPr>
            <a:lvl4pPr marL="16002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charset="0"/>
              </a:defRPr>
            </a:lvl4pPr>
            <a:lvl5pPr marL="20574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charset="0"/>
              </a:defRPr>
            </a:lvl9pPr>
          </a:lstStyle>
          <a:p>
            <a:pPr>
              <a:lnSpc>
                <a:spcPts val="3000"/>
              </a:lnSpc>
              <a:spcBef>
                <a:spcPts val="600"/>
              </a:spcBef>
              <a:defRPr/>
            </a:pPr>
            <a:r>
              <a:rPr lang="en-US" altLang="ko-KR" sz="1600">
                <a:solidFill>
                  <a:srgbClr val="000000"/>
                </a:solidFill>
                <a:latin typeface="Tahoma" charset="0"/>
                <a:ea typeface="굴림" charset="-127"/>
              </a:rPr>
              <a:t>( S0 S1 S2 S3 S4 S5 S6 )</a:t>
            </a:r>
          </a:p>
          <a:p>
            <a:pPr>
              <a:lnSpc>
                <a:spcPts val="3000"/>
              </a:lnSpc>
              <a:spcBef>
                <a:spcPts val="600"/>
              </a:spcBef>
              <a:defRPr/>
            </a:pPr>
            <a:r>
              <a:rPr lang="en-US" altLang="ko-KR" sz="1600">
                <a:solidFill>
                  <a:srgbClr val="000000"/>
                </a:solidFill>
                <a:latin typeface="Tahoma" charset="0"/>
                <a:ea typeface="굴림" charset="-127"/>
              </a:rPr>
              <a:t>( S0 S1 S2 S3 S5 )   ( S4 S6 )</a:t>
            </a:r>
          </a:p>
          <a:p>
            <a:pPr>
              <a:lnSpc>
                <a:spcPts val="3000"/>
              </a:lnSpc>
              <a:spcBef>
                <a:spcPts val="600"/>
              </a:spcBef>
              <a:defRPr/>
            </a:pPr>
            <a:r>
              <a:rPr lang="en-US" altLang="ko-KR" sz="1600">
                <a:solidFill>
                  <a:srgbClr val="000000"/>
                </a:solidFill>
                <a:latin typeface="Tahoma" charset="0"/>
                <a:ea typeface="굴림" charset="-127"/>
              </a:rPr>
              <a:t>( S0 S3 S5 )   ( S1 S2 )   ( S4 S6 )</a:t>
            </a:r>
          </a:p>
          <a:p>
            <a:pPr>
              <a:lnSpc>
                <a:spcPts val="3000"/>
              </a:lnSpc>
              <a:spcBef>
                <a:spcPts val="600"/>
              </a:spcBef>
              <a:defRPr/>
            </a:pPr>
            <a:r>
              <a:rPr lang="en-US" altLang="ko-KR" sz="1600">
                <a:solidFill>
                  <a:srgbClr val="000000"/>
                </a:solidFill>
                <a:latin typeface="Tahoma" charset="0"/>
                <a:ea typeface="굴림" charset="-127"/>
              </a:rPr>
              <a:t>( S0 )   ( S3 S5 )   ( S1 S2 )   ( S4 S6 )</a:t>
            </a:r>
          </a:p>
        </p:txBody>
      </p:sp>
      <p:grpSp>
        <p:nvGrpSpPr>
          <p:cNvPr id="154628" name="Group 3">
            <a:extLst>
              <a:ext uri="{FF2B5EF4-FFF2-40B4-BE49-F238E27FC236}">
                <a16:creationId xmlns:a16="http://schemas.microsoft.com/office/drawing/2014/main" id="{E7FD524C-E931-824C-BB05-0BE53713D08F}"/>
              </a:ext>
            </a:extLst>
          </p:cNvPr>
          <p:cNvGrpSpPr>
            <a:grpSpLocks/>
          </p:cNvGrpSpPr>
          <p:nvPr/>
        </p:nvGrpSpPr>
        <p:grpSpPr bwMode="auto">
          <a:xfrm>
            <a:off x="1600200" y="1676400"/>
            <a:ext cx="6343650" cy="2159000"/>
            <a:chOff x="1516" y="728"/>
            <a:chExt cx="3996" cy="1360"/>
          </a:xfrm>
        </p:grpSpPr>
        <p:sp>
          <p:nvSpPr>
            <p:cNvPr id="146456" name="Rectangle 4">
              <a:extLst>
                <a:ext uri="{FF2B5EF4-FFF2-40B4-BE49-F238E27FC236}">
                  <a16:creationId xmlns:a16="http://schemas.microsoft.com/office/drawing/2014/main" id="{D7DD243F-B4C0-654B-8C4B-F795F575CE35}"/>
                </a:ext>
              </a:extLst>
            </p:cNvPr>
            <p:cNvSpPr>
              <a:spLocks noChangeArrowheads="1"/>
            </p:cNvSpPr>
            <p:nvPr/>
          </p:nvSpPr>
          <p:spPr bwMode="auto">
            <a:xfrm>
              <a:off x="1592" y="728"/>
              <a:ext cx="3920" cy="1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1371600" algn="l"/>
                  <a:tab pos="2743200" algn="l"/>
                  <a:tab pos="3657600" algn="l"/>
                  <a:tab pos="4572000" algn="l"/>
                  <a:tab pos="5486400" algn="l"/>
                </a:tabLst>
                <a:defRPr>
                  <a:solidFill>
                    <a:schemeClr val="tx1"/>
                  </a:solidFill>
                  <a:latin typeface="Arial" charset="0"/>
                </a:defRPr>
              </a:lvl1pPr>
              <a:lvl2pPr marL="742950" indent="-285750">
                <a:tabLst>
                  <a:tab pos="1371600" algn="l"/>
                  <a:tab pos="2743200" algn="l"/>
                  <a:tab pos="3657600" algn="l"/>
                  <a:tab pos="4572000" algn="l"/>
                  <a:tab pos="5486400" algn="l"/>
                </a:tabLst>
                <a:defRPr>
                  <a:solidFill>
                    <a:schemeClr val="tx1"/>
                  </a:solidFill>
                  <a:latin typeface="Arial" charset="0"/>
                </a:defRPr>
              </a:lvl2pPr>
              <a:lvl3pPr marL="1143000" indent="-228600">
                <a:tabLst>
                  <a:tab pos="1371600" algn="l"/>
                  <a:tab pos="2743200" algn="l"/>
                  <a:tab pos="3657600" algn="l"/>
                  <a:tab pos="4572000" algn="l"/>
                  <a:tab pos="5486400" algn="l"/>
                </a:tabLst>
                <a:defRPr>
                  <a:solidFill>
                    <a:schemeClr val="tx1"/>
                  </a:solidFill>
                  <a:latin typeface="Arial" charset="0"/>
                </a:defRPr>
              </a:lvl3pPr>
              <a:lvl4pPr marL="1600200" indent="-228600">
                <a:tabLst>
                  <a:tab pos="1371600" algn="l"/>
                  <a:tab pos="2743200" algn="l"/>
                  <a:tab pos="3657600" algn="l"/>
                  <a:tab pos="4572000" algn="l"/>
                  <a:tab pos="5486400" algn="l"/>
                </a:tabLst>
                <a:defRPr>
                  <a:solidFill>
                    <a:schemeClr val="tx1"/>
                  </a:solidFill>
                  <a:latin typeface="Arial" charset="0"/>
                </a:defRPr>
              </a:lvl4pPr>
              <a:lvl5pPr marL="2057400" indent="-228600">
                <a:tabLst>
                  <a:tab pos="1371600" algn="l"/>
                  <a:tab pos="2743200" algn="l"/>
                  <a:tab pos="3657600" algn="l"/>
                  <a:tab pos="4572000" algn="l"/>
                  <a:tab pos="5486400" algn="l"/>
                </a:tabLst>
                <a:defRPr>
                  <a:solidFill>
                    <a:schemeClr val="tx1"/>
                  </a:solidFill>
                  <a:latin typeface="Arial" charset="0"/>
                </a:defRPr>
              </a:lvl5pPr>
              <a:lvl6pPr marL="2514600" indent="-228600" eaLnBrk="0" fontAlgn="base" hangingPunct="0">
                <a:spcBef>
                  <a:spcPct val="0"/>
                </a:spcBef>
                <a:spcAft>
                  <a:spcPct val="0"/>
                </a:spcAft>
                <a:tabLst>
                  <a:tab pos="1371600" algn="l"/>
                  <a:tab pos="2743200" algn="l"/>
                  <a:tab pos="3657600" algn="l"/>
                  <a:tab pos="4572000" algn="l"/>
                  <a:tab pos="5486400" algn="l"/>
                </a:tabLst>
                <a:defRPr>
                  <a:solidFill>
                    <a:schemeClr val="tx1"/>
                  </a:solidFill>
                  <a:latin typeface="Arial" charset="0"/>
                </a:defRPr>
              </a:lvl6pPr>
              <a:lvl7pPr marL="2971800" indent="-228600" eaLnBrk="0" fontAlgn="base" hangingPunct="0">
                <a:spcBef>
                  <a:spcPct val="0"/>
                </a:spcBef>
                <a:spcAft>
                  <a:spcPct val="0"/>
                </a:spcAft>
                <a:tabLst>
                  <a:tab pos="1371600" algn="l"/>
                  <a:tab pos="2743200" algn="l"/>
                  <a:tab pos="3657600" algn="l"/>
                  <a:tab pos="4572000" algn="l"/>
                  <a:tab pos="5486400" algn="l"/>
                </a:tabLst>
                <a:defRPr>
                  <a:solidFill>
                    <a:schemeClr val="tx1"/>
                  </a:solidFill>
                  <a:latin typeface="Arial" charset="0"/>
                </a:defRPr>
              </a:lvl7pPr>
              <a:lvl8pPr marL="3429000" indent="-228600" eaLnBrk="0" fontAlgn="base" hangingPunct="0">
                <a:spcBef>
                  <a:spcPct val="0"/>
                </a:spcBef>
                <a:spcAft>
                  <a:spcPct val="0"/>
                </a:spcAft>
                <a:tabLst>
                  <a:tab pos="1371600" algn="l"/>
                  <a:tab pos="2743200" algn="l"/>
                  <a:tab pos="3657600" algn="l"/>
                  <a:tab pos="4572000" algn="l"/>
                  <a:tab pos="5486400" algn="l"/>
                </a:tabLst>
                <a:defRPr>
                  <a:solidFill>
                    <a:schemeClr val="tx1"/>
                  </a:solidFill>
                  <a:latin typeface="Arial" charset="0"/>
                </a:defRPr>
              </a:lvl8pPr>
              <a:lvl9pPr marL="3886200" indent="-228600" eaLnBrk="0" fontAlgn="base" hangingPunct="0">
                <a:spcBef>
                  <a:spcPct val="0"/>
                </a:spcBef>
                <a:spcAft>
                  <a:spcPct val="0"/>
                </a:spcAft>
                <a:tabLst>
                  <a:tab pos="1371600" algn="l"/>
                  <a:tab pos="2743200" algn="l"/>
                  <a:tab pos="3657600" algn="l"/>
                  <a:tab pos="4572000" algn="l"/>
                  <a:tab pos="5486400" algn="l"/>
                </a:tabLst>
                <a:defRPr>
                  <a:solidFill>
                    <a:schemeClr val="tx1"/>
                  </a:solidFill>
                  <a:latin typeface="Arial" charset="0"/>
                </a:defRPr>
              </a:lvl9pPr>
            </a:lstStyle>
            <a:p>
              <a:pPr>
                <a:lnSpc>
                  <a:spcPts val="1600"/>
                </a:lnSpc>
                <a:defRPr/>
              </a:pPr>
              <a:r>
                <a:rPr lang="en-US" altLang="ko-KR" sz="1600">
                  <a:solidFill>
                    <a:srgbClr val="000000"/>
                  </a:solidFill>
                  <a:latin typeface="Tahoma" charset="0"/>
                  <a:ea typeface="굴림" charset="-127"/>
                </a:rPr>
                <a:t>Input		     Next State	       Output</a:t>
              </a:r>
            </a:p>
            <a:p>
              <a:pPr>
                <a:lnSpc>
                  <a:spcPts val="1600"/>
                </a:lnSpc>
                <a:defRPr/>
              </a:pPr>
              <a:r>
                <a:rPr lang="en-US" altLang="ko-KR" sz="1600">
                  <a:solidFill>
                    <a:srgbClr val="000000"/>
                  </a:solidFill>
                  <a:latin typeface="Tahoma" charset="0"/>
                  <a:ea typeface="굴림" charset="-127"/>
                </a:rPr>
                <a:t>Sequence	Present State	X=0	X=1	X=0	X=1</a:t>
              </a:r>
            </a:p>
            <a:p>
              <a:pPr>
                <a:lnSpc>
                  <a:spcPts val="1600"/>
                </a:lnSpc>
                <a:defRPr/>
              </a:pPr>
              <a:endParaRPr lang="en-US" altLang="ko-KR" sz="1600">
                <a:solidFill>
                  <a:srgbClr val="000000"/>
                </a:solidFill>
                <a:latin typeface="Tahoma" charset="0"/>
                <a:ea typeface="굴림" charset="-127"/>
              </a:endParaRPr>
            </a:p>
            <a:p>
              <a:pPr>
                <a:lnSpc>
                  <a:spcPts val="1600"/>
                </a:lnSpc>
                <a:defRPr/>
              </a:pPr>
              <a:r>
                <a:rPr lang="en-US" altLang="ko-KR" sz="1600">
                  <a:solidFill>
                    <a:srgbClr val="000000"/>
                  </a:solidFill>
                  <a:latin typeface="Tahoma" charset="0"/>
                  <a:ea typeface="굴림" charset="-127"/>
                </a:rPr>
                <a:t>Reset	S0	S1	S2	0	0</a:t>
              </a:r>
            </a:p>
            <a:p>
              <a:pPr>
                <a:lnSpc>
                  <a:spcPts val="1600"/>
                </a:lnSpc>
                <a:defRPr/>
              </a:pPr>
              <a:r>
                <a:rPr lang="en-US" altLang="ko-KR" sz="1600">
                  <a:solidFill>
                    <a:srgbClr val="000000"/>
                  </a:solidFill>
                  <a:latin typeface="Tahoma" charset="0"/>
                  <a:ea typeface="굴림" charset="-127"/>
                </a:rPr>
                <a:t>0	S1	S3	S4	0	0</a:t>
              </a:r>
            </a:p>
            <a:p>
              <a:pPr>
                <a:lnSpc>
                  <a:spcPts val="1600"/>
                </a:lnSpc>
                <a:defRPr/>
              </a:pPr>
              <a:r>
                <a:rPr lang="en-US" altLang="ko-KR" sz="1600">
                  <a:solidFill>
                    <a:srgbClr val="000000"/>
                  </a:solidFill>
                  <a:latin typeface="Tahoma" charset="0"/>
                  <a:ea typeface="굴림" charset="-127"/>
                </a:rPr>
                <a:t>1	S2	S5	S6	0	0</a:t>
              </a:r>
            </a:p>
            <a:p>
              <a:pPr>
                <a:lnSpc>
                  <a:spcPts val="1600"/>
                </a:lnSpc>
                <a:defRPr/>
              </a:pPr>
              <a:r>
                <a:rPr lang="en-US" altLang="ko-KR" sz="1600">
                  <a:solidFill>
                    <a:srgbClr val="000000"/>
                  </a:solidFill>
                  <a:latin typeface="Tahoma" charset="0"/>
                  <a:ea typeface="굴림" charset="-127"/>
                </a:rPr>
                <a:t>00	S3	S0	S0	0	0</a:t>
              </a:r>
            </a:p>
            <a:p>
              <a:pPr>
                <a:lnSpc>
                  <a:spcPts val="1600"/>
                </a:lnSpc>
                <a:defRPr/>
              </a:pPr>
              <a:r>
                <a:rPr lang="en-US" altLang="ko-KR" sz="1600">
                  <a:solidFill>
                    <a:srgbClr val="000000"/>
                  </a:solidFill>
                  <a:latin typeface="Tahoma" charset="0"/>
                  <a:ea typeface="굴림" charset="-127"/>
                </a:rPr>
                <a:t>01	S4	S0	S0	1	0</a:t>
              </a:r>
            </a:p>
            <a:p>
              <a:pPr>
                <a:lnSpc>
                  <a:spcPts val="1600"/>
                </a:lnSpc>
                <a:defRPr/>
              </a:pPr>
              <a:r>
                <a:rPr lang="en-US" altLang="ko-KR" sz="1600">
                  <a:solidFill>
                    <a:srgbClr val="000000"/>
                  </a:solidFill>
                  <a:latin typeface="Tahoma" charset="0"/>
                  <a:ea typeface="굴림" charset="-127"/>
                </a:rPr>
                <a:t>10	S5	S0	S0	0	0</a:t>
              </a:r>
            </a:p>
            <a:p>
              <a:pPr>
                <a:lnSpc>
                  <a:spcPts val="1600"/>
                </a:lnSpc>
                <a:defRPr/>
              </a:pPr>
              <a:r>
                <a:rPr lang="en-US" altLang="ko-KR" sz="1600">
                  <a:solidFill>
                    <a:srgbClr val="000000"/>
                  </a:solidFill>
                  <a:latin typeface="Tahoma" charset="0"/>
                  <a:ea typeface="굴림" charset="-127"/>
                </a:rPr>
                <a:t>11	S6	S0	S0	1	0</a:t>
              </a:r>
            </a:p>
          </p:txBody>
        </p:sp>
        <p:sp>
          <p:nvSpPr>
            <p:cNvPr id="146457" name="Line 5">
              <a:extLst>
                <a:ext uri="{FF2B5EF4-FFF2-40B4-BE49-F238E27FC236}">
                  <a16:creationId xmlns:a16="http://schemas.microsoft.com/office/drawing/2014/main" id="{C536C7F5-5BC6-DE44-B351-99CA2B521D4C}"/>
                </a:ext>
              </a:extLst>
            </p:cNvPr>
            <p:cNvSpPr>
              <a:spLocks noChangeShapeType="1"/>
            </p:cNvSpPr>
            <p:nvPr/>
          </p:nvSpPr>
          <p:spPr bwMode="auto">
            <a:xfrm>
              <a:off x="1524" y="1064"/>
              <a:ext cx="3912"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46458" name="Line 6">
              <a:extLst>
                <a:ext uri="{FF2B5EF4-FFF2-40B4-BE49-F238E27FC236}">
                  <a16:creationId xmlns:a16="http://schemas.microsoft.com/office/drawing/2014/main" id="{C4AE6564-B93B-C544-BE45-E49411ABBB38}"/>
                </a:ext>
              </a:extLst>
            </p:cNvPr>
            <p:cNvSpPr>
              <a:spLocks noChangeShapeType="1"/>
            </p:cNvSpPr>
            <p:nvPr/>
          </p:nvSpPr>
          <p:spPr bwMode="auto">
            <a:xfrm>
              <a:off x="4336" y="740"/>
              <a:ext cx="0" cy="132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46459" name="Line 7">
              <a:extLst>
                <a:ext uri="{FF2B5EF4-FFF2-40B4-BE49-F238E27FC236}">
                  <a16:creationId xmlns:a16="http://schemas.microsoft.com/office/drawing/2014/main" id="{581E23F5-FB78-1443-B299-0CEC955D0570}"/>
                </a:ext>
              </a:extLst>
            </p:cNvPr>
            <p:cNvSpPr>
              <a:spLocks noChangeShapeType="1"/>
            </p:cNvSpPr>
            <p:nvPr/>
          </p:nvSpPr>
          <p:spPr bwMode="auto">
            <a:xfrm>
              <a:off x="3288" y="732"/>
              <a:ext cx="0" cy="132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46460" name="Line 8">
              <a:extLst>
                <a:ext uri="{FF2B5EF4-FFF2-40B4-BE49-F238E27FC236}">
                  <a16:creationId xmlns:a16="http://schemas.microsoft.com/office/drawing/2014/main" id="{29C283A7-A6AF-EB48-956A-44C390622ED1}"/>
                </a:ext>
              </a:extLst>
            </p:cNvPr>
            <p:cNvSpPr>
              <a:spLocks noChangeShapeType="1"/>
            </p:cNvSpPr>
            <p:nvPr/>
          </p:nvSpPr>
          <p:spPr bwMode="auto">
            <a:xfrm>
              <a:off x="2344" y="740"/>
              <a:ext cx="0" cy="131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46461" name="Rectangle 9">
              <a:extLst>
                <a:ext uri="{FF2B5EF4-FFF2-40B4-BE49-F238E27FC236}">
                  <a16:creationId xmlns:a16="http://schemas.microsoft.com/office/drawing/2014/main" id="{53E200C7-386A-DB48-8D89-5FD76BC04070}"/>
                </a:ext>
              </a:extLst>
            </p:cNvPr>
            <p:cNvSpPr>
              <a:spLocks noChangeArrowheads="1"/>
            </p:cNvSpPr>
            <p:nvPr/>
          </p:nvSpPr>
          <p:spPr bwMode="auto">
            <a:xfrm>
              <a:off x="1516" y="740"/>
              <a:ext cx="3928" cy="1328"/>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grpSp>
      <p:sp>
        <p:nvSpPr>
          <p:cNvPr id="154629" name="Rectangle 11">
            <a:extLst>
              <a:ext uri="{FF2B5EF4-FFF2-40B4-BE49-F238E27FC236}">
                <a16:creationId xmlns:a16="http://schemas.microsoft.com/office/drawing/2014/main" id="{A29DF483-451D-3E4A-BE02-4993A12F1CFE}"/>
              </a:ext>
            </a:extLst>
          </p:cNvPr>
          <p:cNvSpPr>
            <a:spLocks noGrp="1" noChangeArrowheads="1"/>
          </p:cNvSpPr>
          <p:nvPr>
            <p:ph type="title"/>
          </p:nvPr>
        </p:nvSpPr>
        <p:spPr/>
        <p:txBody>
          <a:bodyPr/>
          <a:lstStyle/>
          <a:p>
            <a:r>
              <a:rPr lang="en-US" altLang="ko-KR">
                <a:ea typeface="굴림" panose="020B0600000101010101" pitchFamily="34" charset="-127"/>
              </a:rPr>
              <a:t>Method of Successive Partitions</a:t>
            </a:r>
          </a:p>
        </p:txBody>
      </p:sp>
      <p:sp>
        <p:nvSpPr>
          <p:cNvPr id="154630" name="TextBox 1">
            <a:extLst>
              <a:ext uri="{FF2B5EF4-FFF2-40B4-BE49-F238E27FC236}">
                <a16:creationId xmlns:a16="http://schemas.microsoft.com/office/drawing/2014/main" id="{6E8E97BD-4C42-1044-804F-27AC9B28D3EF}"/>
              </a:ext>
            </a:extLst>
          </p:cNvPr>
          <p:cNvSpPr txBox="1">
            <a:spLocks noChangeArrowheads="1"/>
          </p:cNvSpPr>
          <p:nvPr/>
        </p:nvSpPr>
        <p:spPr bwMode="auto">
          <a:xfrm>
            <a:off x="2479675" y="4418013"/>
            <a:ext cx="338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54631" name="TextBox 13">
            <a:extLst>
              <a:ext uri="{FF2B5EF4-FFF2-40B4-BE49-F238E27FC236}">
                <a16:creationId xmlns:a16="http://schemas.microsoft.com/office/drawing/2014/main" id="{38CFF41B-7CAF-0642-BEA2-B73429A2120F}"/>
              </a:ext>
            </a:extLst>
          </p:cNvPr>
          <p:cNvSpPr txBox="1">
            <a:spLocks noChangeArrowheads="1"/>
          </p:cNvSpPr>
          <p:nvPr/>
        </p:nvSpPr>
        <p:spPr bwMode="auto">
          <a:xfrm>
            <a:off x="3870325" y="4400550"/>
            <a:ext cx="338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B</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54632" name="TextBox 14">
            <a:extLst>
              <a:ext uri="{FF2B5EF4-FFF2-40B4-BE49-F238E27FC236}">
                <a16:creationId xmlns:a16="http://schemas.microsoft.com/office/drawing/2014/main" id="{12164B8B-8F8A-EE44-9771-4A16496105BB}"/>
              </a:ext>
            </a:extLst>
          </p:cNvPr>
          <p:cNvSpPr txBox="1">
            <a:spLocks noChangeArrowheads="1"/>
          </p:cNvSpPr>
          <p:nvPr/>
        </p:nvSpPr>
        <p:spPr bwMode="auto">
          <a:xfrm>
            <a:off x="4662488" y="2189163"/>
            <a:ext cx="339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54633" name="TextBox 15">
            <a:extLst>
              <a:ext uri="{FF2B5EF4-FFF2-40B4-BE49-F238E27FC236}">
                <a16:creationId xmlns:a16="http://schemas.microsoft.com/office/drawing/2014/main" id="{C42D4B7A-F1E2-D140-B6A4-6F567B024616}"/>
              </a:ext>
            </a:extLst>
          </p:cNvPr>
          <p:cNvSpPr txBox="1">
            <a:spLocks noChangeArrowheads="1"/>
          </p:cNvSpPr>
          <p:nvPr/>
        </p:nvSpPr>
        <p:spPr bwMode="auto">
          <a:xfrm>
            <a:off x="5562600" y="2189163"/>
            <a:ext cx="338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54634" name="TextBox 16">
            <a:extLst>
              <a:ext uri="{FF2B5EF4-FFF2-40B4-BE49-F238E27FC236}">
                <a16:creationId xmlns:a16="http://schemas.microsoft.com/office/drawing/2014/main" id="{52E53583-AE49-0D46-993D-5C6BDE5ED874}"/>
              </a:ext>
            </a:extLst>
          </p:cNvPr>
          <p:cNvSpPr txBox="1">
            <a:spLocks noChangeArrowheads="1"/>
          </p:cNvSpPr>
          <p:nvPr/>
        </p:nvSpPr>
        <p:spPr bwMode="auto">
          <a:xfrm>
            <a:off x="4673600" y="2389188"/>
            <a:ext cx="338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54635" name="TextBox 17">
            <a:extLst>
              <a:ext uri="{FF2B5EF4-FFF2-40B4-BE49-F238E27FC236}">
                <a16:creationId xmlns:a16="http://schemas.microsoft.com/office/drawing/2014/main" id="{D0C09C3A-5B9B-EC4F-A2C4-DABF3CFF32EE}"/>
              </a:ext>
            </a:extLst>
          </p:cNvPr>
          <p:cNvSpPr txBox="1">
            <a:spLocks noChangeArrowheads="1"/>
          </p:cNvSpPr>
          <p:nvPr/>
        </p:nvSpPr>
        <p:spPr bwMode="auto">
          <a:xfrm>
            <a:off x="5573713" y="2389188"/>
            <a:ext cx="338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B</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54636" name="TextBox 18">
            <a:extLst>
              <a:ext uri="{FF2B5EF4-FFF2-40B4-BE49-F238E27FC236}">
                <a16:creationId xmlns:a16="http://schemas.microsoft.com/office/drawing/2014/main" id="{2282C1ED-31D8-B446-BC64-8BD676E12CD5}"/>
              </a:ext>
            </a:extLst>
          </p:cNvPr>
          <p:cNvSpPr txBox="1">
            <a:spLocks noChangeArrowheads="1"/>
          </p:cNvSpPr>
          <p:nvPr/>
        </p:nvSpPr>
        <p:spPr bwMode="auto">
          <a:xfrm>
            <a:off x="4670425" y="2795588"/>
            <a:ext cx="338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54637" name="TextBox 19">
            <a:extLst>
              <a:ext uri="{FF2B5EF4-FFF2-40B4-BE49-F238E27FC236}">
                <a16:creationId xmlns:a16="http://schemas.microsoft.com/office/drawing/2014/main" id="{0EDBCA08-E8D0-534E-AF9A-56417389E321}"/>
              </a:ext>
            </a:extLst>
          </p:cNvPr>
          <p:cNvSpPr txBox="1">
            <a:spLocks noChangeArrowheads="1"/>
          </p:cNvSpPr>
          <p:nvPr/>
        </p:nvSpPr>
        <p:spPr bwMode="auto">
          <a:xfrm>
            <a:off x="5568950" y="2795588"/>
            <a:ext cx="339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54638" name="TextBox 20">
            <a:extLst>
              <a:ext uri="{FF2B5EF4-FFF2-40B4-BE49-F238E27FC236}">
                <a16:creationId xmlns:a16="http://schemas.microsoft.com/office/drawing/2014/main" id="{9A54D1DC-452B-0B41-9CAC-0C57687319D5}"/>
              </a:ext>
            </a:extLst>
          </p:cNvPr>
          <p:cNvSpPr txBox="1">
            <a:spLocks noChangeArrowheads="1"/>
          </p:cNvSpPr>
          <p:nvPr/>
        </p:nvSpPr>
        <p:spPr bwMode="auto">
          <a:xfrm>
            <a:off x="4678363" y="2586038"/>
            <a:ext cx="338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54639" name="TextBox 21">
            <a:extLst>
              <a:ext uri="{FF2B5EF4-FFF2-40B4-BE49-F238E27FC236}">
                <a16:creationId xmlns:a16="http://schemas.microsoft.com/office/drawing/2014/main" id="{B64F43F5-2C74-D54B-9947-A9A4B5856D40}"/>
              </a:ext>
            </a:extLst>
          </p:cNvPr>
          <p:cNvSpPr txBox="1">
            <a:spLocks noChangeArrowheads="1"/>
          </p:cNvSpPr>
          <p:nvPr/>
        </p:nvSpPr>
        <p:spPr bwMode="auto">
          <a:xfrm>
            <a:off x="5578475" y="2586038"/>
            <a:ext cx="338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B</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54640" name="TextBox 22">
            <a:extLst>
              <a:ext uri="{FF2B5EF4-FFF2-40B4-BE49-F238E27FC236}">
                <a16:creationId xmlns:a16="http://schemas.microsoft.com/office/drawing/2014/main" id="{EEAF9B75-403E-0746-B22E-EF56240ED599}"/>
              </a:ext>
            </a:extLst>
          </p:cNvPr>
          <p:cNvSpPr txBox="1">
            <a:spLocks noChangeArrowheads="1"/>
          </p:cNvSpPr>
          <p:nvPr/>
        </p:nvSpPr>
        <p:spPr bwMode="auto">
          <a:xfrm>
            <a:off x="4679950" y="3005138"/>
            <a:ext cx="338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54641" name="TextBox 23">
            <a:extLst>
              <a:ext uri="{FF2B5EF4-FFF2-40B4-BE49-F238E27FC236}">
                <a16:creationId xmlns:a16="http://schemas.microsoft.com/office/drawing/2014/main" id="{D3E183E4-00F5-7842-AEE5-AC7C49357B72}"/>
              </a:ext>
            </a:extLst>
          </p:cNvPr>
          <p:cNvSpPr txBox="1">
            <a:spLocks noChangeArrowheads="1"/>
          </p:cNvSpPr>
          <p:nvPr/>
        </p:nvSpPr>
        <p:spPr bwMode="auto">
          <a:xfrm>
            <a:off x="5578475" y="3005138"/>
            <a:ext cx="339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54642" name="TextBox 24">
            <a:extLst>
              <a:ext uri="{FF2B5EF4-FFF2-40B4-BE49-F238E27FC236}">
                <a16:creationId xmlns:a16="http://schemas.microsoft.com/office/drawing/2014/main" id="{394C371A-FFD9-674C-8155-23C8CC092455}"/>
              </a:ext>
            </a:extLst>
          </p:cNvPr>
          <p:cNvSpPr txBox="1">
            <a:spLocks noChangeArrowheads="1"/>
          </p:cNvSpPr>
          <p:nvPr/>
        </p:nvSpPr>
        <p:spPr bwMode="auto">
          <a:xfrm>
            <a:off x="4676775" y="3206750"/>
            <a:ext cx="338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54643" name="TextBox 25">
            <a:extLst>
              <a:ext uri="{FF2B5EF4-FFF2-40B4-BE49-F238E27FC236}">
                <a16:creationId xmlns:a16="http://schemas.microsoft.com/office/drawing/2014/main" id="{C36CC9AD-A406-0546-8275-1B01A9B9F47D}"/>
              </a:ext>
            </a:extLst>
          </p:cNvPr>
          <p:cNvSpPr txBox="1">
            <a:spLocks noChangeArrowheads="1"/>
          </p:cNvSpPr>
          <p:nvPr/>
        </p:nvSpPr>
        <p:spPr bwMode="auto">
          <a:xfrm>
            <a:off x="5575300" y="3206750"/>
            <a:ext cx="339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54644" name="TextBox 26">
            <a:extLst>
              <a:ext uri="{FF2B5EF4-FFF2-40B4-BE49-F238E27FC236}">
                <a16:creationId xmlns:a16="http://schemas.microsoft.com/office/drawing/2014/main" id="{0A737CC0-078B-0946-BD85-4BFF2049B0AF}"/>
              </a:ext>
            </a:extLst>
          </p:cNvPr>
          <p:cNvSpPr txBox="1">
            <a:spLocks noChangeArrowheads="1"/>
          </p:cNvSpPr>
          <p:nvPr/>
        </p:nvSpPr>
        <p:spPr bwMode="auto">
          <a:xfrm>
            <a:off x="4679950" y="3402013"/>
            <a:ext cx="338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54645" name="TextBox 27">
            <a:extLst>
              <a:ext uri="{FF2B5EF4-FFF2-40B4-BE49-F238E27FC236}">
                <a16:creationId xmlns:a16="http://schemas.microsoft.com/office/drawing/2014/main" id="{FBA3DBA1-65AB-CF44-9BA7-3E090410C978}"/>
              </a:ext>
            </a:extLst>
          </p:cNvPr>
          <p:cNvSpPr txBox="1">
            <a:spLocks noChangeArrowheads="1"/>
          </p:cNvSpPr>
          <p:nvPr/>
        </p:nvSpPr>
        <p:spPr bwMode="auto">
          <a:xfrm>
            <a:off x="5578475" y="3402013"/>
            <a:ext cx="339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54646" name="타원 2">
            <a:extLst>
              <a:ext uri="{FF2B5EF4-FFF2-40B4-BE49-F238E27FC236}">
                <a16:creationId xmlns:a16="http://schemas.microsoft.com/office/drawing/2014/main" id="{0D624212-790D-EC4D-A9B8-548243BC38B2}"/>
              </a:ext>
            </a:extLst>
          </p:cNvPr>
          <p:cNvSpPr>
            <a:spLocks noChangeArrowheads="1"/>
          </p:cNvSpPr>
          <p:nvPr/>
        </p:nvSpPr>
        <p:spPr bwMode="auto">
          <a:xfrm>
            <a:off x="2171700" y="4665663"/>
            <a:ext cx="307975" cy="336550"/>
          </a:xfrm>
          <a:prstGeom prst="ellips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2400">
              <a:latin typeface="Times New Roman" panose="02020603050405020304" pitchFamily="18" charset="0"/>
              <a:ea typeface="굴림" panose="020B0600000101010101" pitchFamily="34" charset="-127"/>
            </a:endParaRPr>
          </a:p>
        </p:txBody>
      </p:sp>
      <p:sp>
        <p:nvSpPr>
          <p:cNvPr id="154647" name="타원 29">
            <a:extLst>
              <a:ext uri="{FF2B5EF4-FFF2-40B4-BE49-F238E27FC236}">
                <a16:creationId xmlns:a16="http://schemas.microsoft.com/office/drawing/2014/main" id="{74E21BB9-0E2B-3E49-B056-EA3057C55550}"/>
              </a:ext>
            </a:extLst>
          </p:cNvPr>
          <p:cNvSpPr>
            <a:spLocks noChangeArrowheads="1"/>
          </p:cNvSpPr>
          <p:nvPr/>
        </p:nvSpPr>
        <p:spPr bwMode="auto">
          <a:xfrm>
            <a:off x="3073400" y="2438400"/>
            <a:ext cx="307975" cy="336550"/>
          </a:xfrm>
          <a:prstGeom prst="ellips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2400">
              <a:latin typeface="Times New Roman" panose="02020603050405020304" pitchFamily="18" charset="0"/>
              <a:ea typeface="굴림" panose="020B0600000101010101" pitchFamily="34" charset="-127"/>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E7CFD07F-16D1-074D-889F-8E4A69341377}"/>
                  </a:ext>
                </a:extLst>
              </p14:cNvPr>
              <p14:cNvContentPartPr/>
              <p14:nvPr/>
            </p14:nvContentPartPr>
            <p14:xfrm>
              <a:off x="840240" y="3922560"/>
              <a:ext cx="2347200" cy="1017720"/>
            </p14:xfrm>
          </p:contentPart>
        </mc:Choice>
        <mc:Fallback>
          <p:pic>
            <p:nvPicPr>
              <p:cNvPr id="2" name="Ink 1">
                <a:extLst>
                  <a:ext uri="{FF2B5EF4-FFF2-40B4-BE49-F238E27FC236}">
                    <a16:creationId xmlns:a16="http://schemas.microsoft.com/office/drawing/2014/main" id="{E7CFD07F-16D1-074D-889F-8E4A69341377}"/>
                  </a:ext>
                </a:extLst>
              </p:cNvPr>
              <p:cNvPicPr/>
              <p:nvPr/>
            </p:nvPicPr>
            <p:blipFill>
              <a:blip r:embed="rId4"/>
              <a:stretch>
                <a:fillRect/>
              </a:stretch>
            </p:blipFill>
            <p:spPr>
              <a:xfrm>
                <a:off x="830880" y="3913200"/>
                <a:ext cx="2365920" cy="1036440"/>
              </a:xfrm>
              <a:prstGeom prst="rect">
                <a:avLst/>
              </a:prstGeom>
            </p:spPr>
          </p:pic>
        </mc:Fallback>
      </mc:AlternateContent>
    </p:spTree>
    <p:extLst>
      <p:ext uri="{BB962C8B-B14F-4D97-AF65-F5344CB8AC3E}">
        <p14:creationId xmlns:p14="http://schemas.microsoft.com/office/powerpoint/2010/main" val="50336989"/>
      </p:ext>
    </p:extLst>
  </p:cSld>
  <p:clrMapOvr>
    <a:masterClrMapping/>
  </p:clrMapOvr>
  <p:transition spd="slow"/>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바닥글 개체 틀 3">
            <a:extLst>
              <a:ext uri="{FF2B5EF4-FFF2-40B4-BE49-F238E27FC236}">
                <a16:creationId xmlns:a16="http://schemas.microsoft.com/office/drawing/2014/main" id="{DE476FC0-688A-A14C-80D1-CAB755415143}"/>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123C96B8-0009-7445-84B5-39789FD8907E}" type="slidenum">
              <a:rPr kumimoji="0" lang="en-US" altLang="ko-KR" sz="1200" smtClean="0">
                <a:solidFill>
                  <a:schemeClr val="bg2"/>
                </a:solidFill>
                <a:latin typeface="Arial" panose="020B0604020202020204" pitchFamily="34" charset="0"/>
                <a:ea typeface="굴림" panose="020B0600000101010101" pitchFamily="34" charset="-127"/>
              </a:rPr>
              <a:pPr>
                <a:spcBef>
                  <a:spcPct val="50000"/>
                </a:spcBef>
                <a:buClrTx/>
                <a:buFontTx/>
                <a:buNone/>
              </a:pPr>
              <a:t>88</a:t>
            </a:fld>
            <a:endParaRPr kumimoji="0" lang="en-US" altLang="ko-KR" sz="1200">
              <a:solidFill>
                <a:schemeClr val="bg2"/>
              </a:solidFill>
              <a:latin typeface="Arial" panose="020B0604020202020204" pitchFamily="34" charset="0"/>
              <a:ea typeface="굴림" panose="020B0600000101010101" pitchFamily="34" charset="-127"/>
            </a:endParaRPr>
          </a:p>
        </p:txBody>
      </p:sp>
      <p:sp>
        <p:nvSpPr>
          <p:cNvPr id="148483" name="Rectangle 2">
            <a:extLst>
              <a:ext uri="{FF2B5EF4-FFF2-40B4-BE49-F238E27FC236}">
                <a16:creationId xmlns:a16="http://schemas.microsoft.com/office/drawing/2014/main" id="{5F47284E-EFC5-6540-B0A5-C0601A0E5E1B}"/>
              </a:ext>
            </a:extLst>
          </p:cNvPr>
          <p:cNvSpPr>
            <a:spLocks noChangeArrowheads="1"/>
          </p:cNvSpPr>
          <p:nvPr/>
        </p:nvSpPr>
        <p:spPr bwMode="auto">
          <a:xfrm>
            <a:off x="1771650" y="4140200"/>
            <a:ext cx="5600700" cy="215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charset="0"/>
              </a:defRPr>
            </a:lvl1pPr>
            <a:lvl2pPr marL="742950" indent="-28575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charset="0"/>
              </a:defRPr>
            </a:lvl2pPr>
            <a:lvl3pPr marL="11430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charset="0"/>
              </a:defRPr>
            </a:lvl3pPr>
            <a:lvl4pPr marL="16002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charset="0"/>
              </a:defRPr>
            </a:lvl4pPr>
            <a:lvl5pPr marL="20574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charset="0"/>
              </a:defRPr>
            </a:lvl9pPr>
          </a:lstStyle>
          <a:p>
            <a:pPr>
              <a:lnSpc>
                <a:spcPts val="3000"/>
              </a:lnSpc>
              <a:spcBef>
                <a:spcPts val="600"/>
              </a:spcBef>
              <a:defRPr/>
            </a:pPr>
            <a:r>
              <a:rPr lang="en-US" altLang="ko-KR" sz="1600">
                <a:solidFill>
                  <a:srgbClr val="000000"/>
                </a:solidFill>
                <a:latin typeface="Tahoma" charset="0"/>
                <a:ea typeface="굴림" charset="-127"/>
              </a:rPr>
              <a:t>( S0 S1 S2 S3 S4 S5 S6 )</a:t>
            </a:r>
          </a:p>
          <a:p>
            <a:pPr>
              <a:lnSpc>
                <a:spcPts val="3000"/>
              </a:lnSpc>
              <a:spcBef>
                <a:spcPts val="600"/>
              </a:spcBef>
              <a:defRPr/>
            </a:pPr>
            <a:r>
              <a:rPr lang="en-US" altLang="ko-KR" sz="1600">
                <a:solidFill>
                  <a:srgbClr val="000000"/>
                </a:solidFill>
                <a:latin typeface="Tahoma" charset="0"/>
                <a:ea typeface="굴림" charset="-127"/>
              </a:rPr>
              <a:t>( S0 S1 S2 S3 S5 )   ( S4 S6 )</a:t>
            </a:r>
          </a:p>
          <a:p>
            <a:pPr>
              <a:lnSpc>
                <a:spcPts val="3000"/>
              </a:lnSpc>
              <a:spcBef>
                <a:spcPts val="600"/>
              </a:spcBef>
              <a:defRPr/>
            </a:pPr>
            <a:r>
              <a:rPr lang="en-US" altLang="ko-KR" sz="1600">
                <a:solidFill>
                  <a:srgbClr val="000000"/>
                </a:solidFill>
                <a:latin typeface="Tahoma" charset="0"/>
                <a:ea typeface="굴림" charset="-127"/>
              </a:rPr>
              <a:t>( S0 S3 S5 )   ( S1 S2 )   ( S4 S6 )</a:t>
            </a:r>
          </a:p>
          <a:p>
            <a:pPr>
              <a:lnSpc>
                <a:spcPts val="3000"/>
              </a:lnSpc>
              <a:spcBef>
                <a:spcPts val="600"/>
              </a:spcBef>
              <a:defRPr/>
            </a:pPr>
            <a:r>
              <a:rPr lang="en-US" altLang="ko-KR" sz="1600">
                <a:solidFill>
                  <a:srgbClr val="000000"/>
                </a:solidFill>
                <a:latin typeface="Tahoma" charset="0"/>
                <a:ea typeface="굴림" charset="-127"/>
              </a:rPr>
              <a:t>( S0 )   ( S3 S5 )   ( S1 S2 )   ( S4 S6 )</a:t>
            </a:r>
          </a:p>
        </p:txBody>
      </p:sp>
      <p:grpSp>
        <p:nvGrpSpPr>
          <p:cNvPr id="156676" name="Group 3">
            <a:extLst>
              <a:ext uri="{FF2B5EF4-FFF2-40B4-BE49-F238E27FC236}">
                <a16:creationId xmlns:a16="http://schemas.microsoft.com/office/drawing/2014/main" id="{E39D959A-C7DA-8944-8501-344D6E1CB260}"/>
              </a:ext>
            </a:extLst>
          </p:cNvPr>
          <p:cNvGrpSpPr>
            <a:grpSpLocks/>
          </p:cNvGrpSpPr>
          <p:nvPr/>
        </p:nvGrpSpPr>
        <p:grpSpPr bwMode="auto">
          <a:xfrm>
            <a:off x="1600200" y="1676400"/>
            <a:ext cx="6343650" cy="2159000"/>
            <a:chOff x="1516" y="728"/>
            <a:chExt cx="3996" cy="1360"/>
          </a:xfrm>
        </p:grpSpPr>
        <p:sp>
          <p:nvSpPr>
            <p:cNvPr id="148504" name="Rectangle 4">
              <a:extLst>
                <a:ext uri="{FF2B5EF4-FFF2-40B4-BE49-F238E27FC236}">
                  <a16:creationId xmlns:a16="http://schemas.microsoft.com/office/drawing/2014/main" id="{337CF948-233F-3446-BBC5-4C79DB95DEA3}"/>
                </a:ext>
              </a:extLst>
            </p:cNvPr>
            <p:cNvSpPr>
              <a:spLocks noChangeArrowheads="1"/>
            </p:cNvSpPr>
            <p:nvPr/>
          </p:nvSpPr>
          <p:spPr bwMode="auto">
            <a:xfrm>
              <a:off x="1592" y="728"/>
              <a:ext cx="3920" cy="1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1371600" algn="l"/>
                  <a:tab pos="2743200" algn="l"/>
                  <a:tab pos="3657600" algn="l"/>
                  <a:tab pos="4572000" algn="l"/>
                  <a:tab pos="5486400" algn="l"/>
                </a:tabLst>
                <a:defRPr>
                  <a:solidFill>
                    <a:schemeClr val="tx1"/>
                  </a:solidFill>
                  <a:latin typeface="Arial" charset="0"/>
                </a:defRPr>
              </a:lvl1pPr>
              <a:lvl2pPr marL="742950" indent="-285750">
                <a:tabLst>
                  <a:tab pos="1371600" algn="l"/>
                  <a:tab pos="2743200" algn="l"/>
                  <a:tab pos="3657600" algn="l"/>
                  <a:tab pos="4572000" algn="l"/>
                  <a:tab pos="5486400" algn="l"/>
                </a:tabLst>
                <a:defRPr>
                  <a:solidFill>
                    <a:schemeClr val="tx1"/>
                  </a:solidFill>
                  <a:latin typeface="Arial" charset="0"/>
                </a:defRPr>
              </a:lvl2pPr>
              <a:lvl3pPr marL="1143000" indent="-228600">
                <a:tabLst>
                  <a:tab pos="1371600" algn="l"/>
                  <a:tab pos="2743200" algn="l"/>
                  <a:tab pos="3657600" algn="l"/>
                  <a:tab pos="4572000" algn="l"/>
                  <a:tab pos="5486400" algn="l"/>
                </a:tabLst>
                <a:defRPr>
                  <a:solidFill>
                    <a:schemeClr val="tx1"/>
                  </a:solidFill>
                  <a:latin typeface="Arial" charset="0"/>
                </a:defRPr>
              </a:lvl3pPr>
              <a:lvl4pPr marL="1600200" indent="-228600">
                <a:tabLst>
                  <a:tab pos="1371600" algn="l"/>
                  <a:tab pos="2743200" algn="l"/>
                  <a:tab pos="3657600" algn="l"/>
                  <a:tab pos="4572000" algn="l"/>
                  <a:tab pos="5486400" algn="l"/>
                </a:tabLst>
                <a:defRPr>
                  <a:solidFill>
                    <a:schemeClr val="tx1"/>
                  </a:solidFill>
                  <a:latin typeface="Arial" charset="0"/>
                </a:defRPr>
              </a:lvl4pPr>
              <a:lvl5pPr marL="2057400" indent="-228600">
                <a:tabLst>
                  <a:tab pos="1371600" algn="l"/>
                  <a:tab pos="2743200" algn="l"/>
                  <a:tab pos="3657600" algn="l"/>
                  <a:tab pos="4572000" algn="l"/>
                  <a:tab pos="5486400" algn="l"/>
                </a:tabLst>
                <a:defRPr>
                  <a:solidFill>
                    <a:schemeClr val="tx1"/>
                  </a:solidFill>
                  <a:latin typeface="Arial" charset="0"/>
                </a:defRPr>
              </a:lvl5pPr>
              <a:lvl6pPr marL="2514600" indent="-228600" eaLnBrk="0" fontAlgn="base" hangingPunct="0">
                <a:spcBef>
                  <a:spcPct val="0"/>
                </a:spcBef>
                <a:spcAft>
                  <a:spcPct val="0"/>
                </a:spcAft>
                <a:tabLst>
                  <a:tab pos="1371600" algn="l"/>
                  <a:tab pos="2743200" algn="l"/>
                  <a:tab pos="3657600" algn="l"/>
                  <a:tab pos="4572000" algn="l"/>
                  <a:tab pos="5486400" algn="l"/>
                </a:tabLst>
                <a:defRPr>
                  <a:solidFill>
                    <a:schemeClr val="tx1"/>
                  </a:solidFill>
                  <a:latin typeface="Arial" charset="0"/>
                </a:defRPr>
              </a:lvl6pPr>
              <a:lvl7pPr marL="2971800" indent="-228600" eaLnBrk="0" fontAlgn="base" hangingPunct="0">
                <a:spcBef>
                  <a:spcPct val="0"/>
                </a:spcBef>
                <a:spcAft>
                  <a:spcPct val="0"/>
                </a:spcAft>
                <a:tabLst>
                  <a:tab pos="1371600" algn="l"/>
                  <a:tab pos="2743200" algn="l"/>
                  <a:tab pos="3657600" algn="l"/>
                  <a:tab pos="4572000" algn="l"/>
                  <a:tab pos="5486400" algn="l"/>
                </a:tabLst>
                <a:defRPr>
                  <a:solidFill>
                    <a:schemeClr val="tx1"/>
                  </a:solidFill>
                  <a:latin typeface="Arial" charset="0"/>
                </a:defRPr>
              </a:lvl7pPr>
              <a:lvl8pPr marL="3429000" indent="-228600" eaLnBrk="0" fontAlgn="base" hangingPunct="0">
                <a:spcBef>
                  <a:spcPct val="0"/>
                </a:spcBef>
                <a:spcAft>
                  <a:spcPct val="0"/>
                </a:spcAft>
                <a:tabLst>
                  <a:tab pos="1371600" algn="l"/>
                  <a:tab pos="2743200" algn="l"/>
                  <a:tab pos="3657600" algn="l"/>
                  <a:tab pos="4572000" algn="l"/>
                  <a:tab pos="5486400" algn="l"/>
                </a:tabLst>
                <a:defRPr>
                  <a:solidFill>
                    <a:schemeClr val="tx1"/>
                  </a:solidFill>
                  <a:latin typeface="Arial" charset="0"/>
                </a:defRPr>
              </a:lvl8pPr>
              <a:lvl9pPr marL="3886200" indent="-228600" eaLnBrk="0" fontAlgn="base" hangingPunct="0">
                <a:spcBef>
                  <a:spcPct val="0"/>
                </a:spcBef>
                <a:spcAft>
                  <a:spcPct val="0"/>
                </a:spcAft>
                <a:tabLst>
                  <a:tab pos="1371600" algn="l"/>
                  <a:tab pos="2743200" algn="l"/>
                  <a:tab pos="3657600" algn="l"/>
                  <a:tab pos="4572000" algn="l"/>
                  <a:tab pos="5486400" algn="l"/>
                </a:tabLst>
                <a:defRPr>
                  <a:solidFill>
                    <a:schemeClr val="tx1"/>
                  </a:solidFill>
                  <a:latin typeface="Arial" charset="0"/>
                </a:defRPr>
              </a:lvl9pPr>
            </a:lstStyle>
            <a:p>
              <a:pPr>
                <a:lnSpc>
                  <a:spcPts val="1600"/>
                </a:lnSpc>
                <a:defRPr/>
              </a:pPr>
              <a:r>
                <a:rPr lang="en-US" altLang="ko-KR" sz="1600">
                  <a:solidFill>
                    <a:srgbClr val="000000"/>
                  </a:solidFill>
                  <a:latin typeface="Tahoma" charset="0"/>
                  <a:ea typeface="굴림" charset="-127"/>
                </a:rPr>
                <a:t>Input		     Next State	       Output</a:t>
              </a:r>
            </a:p>
            <a:p>
              <a:pPr>
                <a:lnSpc>
                  <a:spcPts val="1600"/>
                </a:lnSpc>
                <a:defRPr/>
              </a:pPr>
              <a:r>
                <a:rPr lang="en-US" altLang="ko-KR" sz="1600">
                  <a:solidFill>
                    <a:srgbClr val="000000"/>
                  </a:solidFill>
                  <a:latin typeface="Tahoma" charset="0"/>
                  <a:ea typeface="굴림" charset="-127"/>
                </a:rPr>
                <a:t>Sequence	Present State	X=0	X=1	X=0	X=1</a:t>
              </a:r>
            </a:p>
            <a:p>
              <a:pPr>
                <a:lnSpc>
                  <a:spcPts val="1600"/>
                </a:lnSpc>
                <a:defRPr/>
              </a:pPr>
              <a:endParaRPr lang="en-US" altLang="ko-KR" sz="1600">
                <a:solidFill>
                  <a:srgbClr val="000000"/>
                </a:solidFill>
                <a:latin typeface="Tahoma" charset="0"/>
                <a:ea typeface="굴림" charset="-127"/>
              </a:endParaRPr>
            </a:p>
            <a:p>
              <a:pPr>
                <a:lnSpc>
                  <a:spcPts val="1600"/>
                </a:lnSpc>
                <a:defRPr/>
              </a:pPr>
              <a:r>
                <a:rPr lang="en-US" altLang="ko-KR" sz="1600">
                  <a:solidFill>
                    <a:srgbClr val="000000"/>
                  </a:solidFill>
                  <a:latin typeface="Tahoma" charset="0"/>
                  <a:ea typeface="굴림" charset="-127"/>
                </a:rPr>
                <a:t>Reset	S0	S1	S2	0	0</a:t>
              </a:r>
            </a:p>
            <a:p>
              <a:pPr>
                <a:lnSpc>
                  <a:spcPts val="1600"/>
                </a:lnSpc>
                <a:defRPr/>
              </a:pPr>
              <a:r>
                <a:rPr lang="en-US" altLang="ko-KR" sz="1600">
                  <a:solidFill>
                    <a:srgbClr val="000000"/>
                  </a:solidFill>
                  <a:latin typeface="Tahoma" charset="0"/>
                  <a:ea typeface="굴림" charset="-127"/>
                </a:rPr>
                <a:t>0	S1	S3	S4	0	0</a:t>
              </a:r>
            </a:p>
            <a:p>
              <a:pPr>
                <a:lnSpc>
                  <a:spcPts val="1600"/>
                </a:lnSpc>
                <a:defRPr/>
              </a:pPr>
              <a:r>
                <a:rPr lang="en-US" altLang="ko-KR" sz="1600">
                  <a:solidFill>
                    <a:srgbClr val="000000"/>
                  </a:solidFill>
                  <a:latin typeface="Tahoma" charset="0"/>
                  <a:ea typeface="굴림" charset="-127"/>
                </a:rPr>
                <a:t>1	S2	S5	S6	0	0</a:t>
              </a:r>
            </a:p>
            <a:p>
              <a:pPr>
                <a:lnSpc>
                  <a:spcPts val="1600"/>
                </a:lnSpc>
                <a:defRPr/>
              </a:pPr>
              <a:r>
                <a:rPr lang="en-US" altLang="ko-KR" sz="1600">
                  <a:solidFill>
                    <a:srgbClr val="000000"/>
                  </a:solidFill>
                  <a:latin typeface="Tahoma" charset="0"/>
                  <a:ea typeface="굴림" charset="-127"/>
                </a:rPr>
                <a:t>00	S3	S0	S0	0	0</a:t>
              </a:r>
            </a:p>
            <a:p>
              <a:pPr>
                <a:lnSpc>
                  <a:spcPts val="1600"/>
                </a:lnSpc>
                <a:defRPr/>
              </a:pPr>
              <a:r>
                <a:rPr lang="en-US" altLang="ko-KR" sz="1600">
                  <a:solidFill>
                    <a:srgbClr val="000000"/>
                  </a:solidFill>
                  <a:latin typeface="Tahoma" charset="0"/>
                  <a:ea typeface="굴림" charset="-127"/>
                </a:rPr>
                <a:t>01	S4	S0	S0	1	0</a:t>
              </a:r>
            </a:p>
            <a:p>
              <a:pPr>
                <a:lnSpc>
                  <a:spcPts val="1600"/>
                </a:lnSpc>
                <a:defRPr/>
              </a:pPr>
              <a:r>
                <a:rPr lang="en-US" altLang="ko-KR" sz="1600">
                  <a:solidFill>
                    <a:srgbClr val="000000"/>
                  </a:solidFill>
                  <a:latin typeface="Tahoma" charset="0"/>
                  <a:ea typeface="굴림" charset="-127"/>
                </a:rPr>
                <a:t>10	S5	S0	S0	0	0</a:t>
              </a:r>
            </a:p>
            <a:p>
              <a:pPr>
                <a:lnSpc>
                  <a:spcPts val="1600"/>
                </a:lnSpc>
                <a:defRPr/>
              </a:pPr>
              <a:r>
                <a:rPr lang="en-US" altLang="ko-KR" sz="1600">
                  <a:solidFill>
                    <a:srgbClr val="000000"/>
                  </a:solidFill>
                  <a:latin typeface="Tahoma" charset="0"/>
                  <a:ea typeface="굴림" charset="-127"/>
                </a:rPr>
                <a:t>11	S6	S0	S0	1	0</a:t>
              </a:r>
            </a:p>
          </p:txBody>
        </p:sp>
        <p:sp>
          <p:nvSpPr>
            <p:cNvPr id="148505" name="Line 5">
              <a:extLst>
                <a:ext uri="{FF2B5EF4-FFF2-40B4-BE49-F238E27FC236}">
                  <a16:creationId xmlns:a16="http://schemas.microsoft.com/office/drawing/2014/main" id="{E3E7ABD5-5C15-A440-ADAA-DE14F38AD4D8}"/>
                </a:ext>
              </a:extLst>
            </p:cNvPr>
            <p:cNvSpPr>
              <a:spLocks noChangeShapeType="1"/>
            </p:cNvSpPr>
            <p:nvPr/>
          </p:nvSpPr>
          <p:spPr bwMode="auto">
            <a:xfrm>
              <a:off x="1524" y="1064"/>
              <a:ext cx="3912"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48506" name="Line 6">
              <a:extLst>
                <a:ext uri="{FF2B5EF4-FFF2-40B4-BE49-F238E27FC236}">
                  <a16:creationId xmlns:a16="http://schemas.microsoft.com/office/drawing/2014/main" id="{07FA1CFC-DBD2-404A-99A3-C35958BEA05E}"/>
                </a:ext>
              </a:extLst>
            </p:cNvPr>
            <p:cNvSpPr>
              <a:spLocks noChangeShapeType="1"/>
            </p:cNvSpPr>
            <p:nvPr/>
          </p:nvSpPr>
          <p:spPr bwMode="auto">
            <a:xfrm>
              <a:off x="4336" y="740"/>
              <a:ext cx="0" cy="132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48507" name="Line 7">
              <a:extLst>
                <a:ext uri="{FF2B5EF4-FFF2-40B4-BE49-F238E27FC236}">
                  <a16:creationId xmlns:a16="http://schemas.microsoft.com/office/drawing/2014/main" id="{C0C39D66-3C9B-E343-8CF2-15C6479B0421}"/>
                </a:ext>
              </a:extLst>
            </p:cNvPr>
            <p:cNvSpPr>
              <a:spLocks noChangeShapeType="1"/>
            </p:cNvSpPr>
            <p:nvPr/>
          </p:nvSpPr>
          <p:spPr bwMode="auto">
            <a:xfrm>
              <a:off x="3288" y="732"/>
              <a:ext cx="0" cy="132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48508" name="Line 8">
              <a:extLst>
                <a:ext uri="{FF2B5EF4-FFF2-40B4-BE49-F238E27FC236}">
                  <a16:creationId xmlns:a16="http://schemas.microsoft.com/office/drawing/2014/main" id="{AE0D5DF6-4F7B-5F4E-9086-0E0D096EAB16}"/>
                </a:ext>
              </a:extLst>
            </p:cNvPr>
            <p:cNvSpPr>
              <a:spLocks noChangeShapeType="1"/>
            </p:cNvSpPr>
            <p:nvPr/>
          </p:nvSpPr>
          <p:spPr bwMode="auto">
            <a:xfrm>
              <a:off x="2344" y="740"/>
              <a:ext cx="0" cy="131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48509" name="Rectangle 9">
              <a:extLst>
                <a:ext uri="{FF2B5EF4-FFF2-40B4-BE49-F238E27FC236}">
                  <a16:creationId xmlns:a16="http://schemas.microsoft.com/office/drawing/2014/main" id="{8E3F4F79-49A7-7F4B-9A7D-FA6BF33AB644}"/>
                </a:ext>
              </a:extLst>
            </p:cNvPr>
            <p:cNvSpPr>
              <a:spLocks noChangeArrowheads="1"/>
            </p:cNvSpPr>
            <p:nvPr/>
          </p:nvSpPr>
          <p:spPr bwMode="auto">
            <a:xfrm>
              <a:off x="1516" y="740"/>
              <a:ext cx="3928" cy="1328"/>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grpSp>
      <p:sp>
        <p:nvSpPr>
          <p:cNvPr id="156677" name="Rectangle 11">
            <a:extLst>
              <a:ext uri="{FF2B5EF4-FFF2-40B4-BE49-F238E27FC236}">
                <a16:creationId xmlns:a16="http://schemas.microsoft.com/office/drawing/2014/main" id="{5A569A8D-D3BE-5D47-AD95-20D36A2E7965}"/>
              </a:ext>
            </a:extLst>
          </p:cNvPr>
          <p:cNvSpPr>
            <a:spLocks noGrp="1" noChangeArrowheads="1"/>
          </p:cNvSpPr>
          <p:nvPr>
            <p:ph type="title"/>
          </p:nvPr>
        </p:nvSpPr>
        <p:spPr/>
        <p:txBody>
          <a:bodyPr/>
          <a:lstStyle/>
          <a:p>
            <a:r>
              <a:rPr lang="en-US" altLang="ko-KR">
                <a:ea typeface="굴림" panose="020B0600000101010101" pitchFamily="34" charset="-127"/>
              </a:rPr>
              <a:t>Method of Successive Partitions</a:t>
            </a:r>
          </a:p>
        </p:txBody>
      </p:sp>
      <p:sp>
        <p:nvSpPr>
          <p:cNvPr id="156678" name="TextBox 1">
            <a:extLst>
              <a:ext uri="{FF2B5EF4-FFF2-40B4-BE49-F238E27FC236}">
                <a16:creationId xmlns:a16="http://schemas.microsoft.com/office/drawing/2014/main" id="{FFED5DAB-C446-1A4C-8CDE-2D30051594C6}"/>
              </a:ext>
            </a:extLst>
          </p:cNvPr>
          <p:cNvSpPr txBox="1">
            <a:spLocks noChangeArrowheads="1"/>
          </p:cNvSpPr>
          <p:nvPr/>
        </p:nvSpPr>
        <p:spPr bwMode="auto">
          <a:xfrm>
            <a:off x="2479675" y="4418013"/>
            <a:ext cx="338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56679" name="TextBox 13">
            <a:extLst>
              <a:ext uri="{FF2B5EF4-FFF2-40B4-BE49-F238E27FC236}">
                <a16:creationId xmlns:a16="http://schemas.microsoft.com/office/drawing/2014/main" id="{9D872D20-CF6F-4E45-9DE4-A3735B37A34B}"/>
              </a:ext>
            </a:extLst>
          </p:cNvPr>
          <p:cNvSpPr txBox="1">
            <a:spLocks noChangeArrowheads="1"/>
          </p:cNvSpPr>
          <p:nvPr/>
        </p:nvSpPr>
        <p:spPr bwMode="auto">
          <a:xfrm>
            <a:off x="3870325" y="4400550"/>
            <a:ext cx="338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B</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56680" name="TextBox 14">
            <a:extLst>
              <a:ext uri="{FF2B5EF4-FFF2-40B4-BE49-F238E27FC236}">
                <a16:creationId xmlns:a16="http://schemas.microsoft.com/office/drawing/2014/main" id="{AB817F98-ED79-C34C-8E59-F26D69EC1A92}"/>
              </a:ext>
            </a:extLst>
          </p:cNvPr>
          <p:cNvSpPr txBox="1">
            <a:spLocks noChangeArrowheads="1"/>
          </p:cNvSpPr>
          <p:nvPr/>
        </p:nvSpPr>
        <p:spPr bwMode="auto">
          <a:xfrm>
            <a:off x="4662488" y="2189163"/>
            <a:ext cx="339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56681" name="TextBox 15">
            <a:extLst>
              <a:ext uri="{FF2B5EF4-FFF2-40B4-BE49-F238E27FC236}">
                <a16:creationId xmlns:a16="http://schemas.microsoft.com/office/drawing/2014/main" id="{BDEC9AE1-85FE-0E49-AAAE-EBB28711B74F}"/>
              </a:ext>
            </a:extLst>
          </p:cNvPr>
          <p:cNvSpPr txBox="1">
            <a:spLocks noChangeArrowheads="1"/>
          </p:cNvSpPr>
          <p:nvPr/>
        </p:nvSpPr>
        <p:spPr bwMode="auto">
          <a:xfrm>
            <a:off x="5562600" y="2189163"/>
            <a:ext cx="338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56682" name="TextBox 16">
            <a:extLst>
              <a:ext uri="{FF2B5EF4-FFF2-40B4-BE49-F238E27FC236}">
                <a16:creationId xmlns:a16="http://schemas.microsoft.com/office/drawing/2014/main" id="{02FC0FD6-2EAE-8C4A-A1FF-8C4CE5777397}"/>
              </a:ext>
            </a:extLst>
          </p:cNvPr>
          <p:cNvSpPr txBox="1">
            <a:spLocks noChangeArrowheads="1"/>
          </p:cNvSpPr>
          <p:nvPr/>
        </p:nvSpPr>
        <p:spPr bwMode="auto">
          <a:xfrm>
            <a:off x="4673600" y="2389188"/>
            <a:ext cx="338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56683" name="TextBox 17">
            <a:extLst>
              <a:ext uri="{FF2B5EF4-FFF2-40B4-BE49-F238E27FC236}">
                <a16:creationId xmlns:a16="http://schemas.microsoft.com/office/drawing/2014/main" id="{FBEA1813-A0E9-FD4A-8BBF-DDC0C528EF1A}"/>
              </a:ext>
            </a:extLst>
          </p:cNvPr>
          <p:cNvSpPr txBox="1">
            <a:spLocks noChangeArrowheads="1"/>
          </p:cNvSpPr>
          <p:nvPr/>
        </p:nvSpPr>
        <p:spPr bwMode="auto">
          <a:xfrm>
            <a:off x="5573713" y="2389188"/>
            <a:ext cx="338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B</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56684" name="TextBox 18">
            <a:extLst>
              <a:ext uri="{FF2B5EF4-FFF2-40B4-BE49-F238E27FC236}">
                <a16:creationId xmlns:a16="http://schemas.microsoft.com/office/drawing/2014/main" id="{73DC38E7-6D3D-744F-9D54-A5CAE2E8ED00}"/>
              </a:ext>
            </a:extLst>
          </p:cNvPr>
          <p:cNvSpPr txBox="1">
            <a:spLocks noChangeArrowheads="1"/>
          </p:cNvSpPr>
          <p:nvPr/>
        </p:nvSpPr>
        <p:spPr bwMode="auto">
          <a:xfrm>
            <a:off x="4670425" y="2795588"/>
            <a:ext cx="338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56685" name="TextBox 19">
            <a:extLst>
              <a:ext uri="{FF2B5EF4-FFF2-40B4-BE49-F238E27FC236}">
                <a16:creationId xmlns:a16="http://schemas.microsoft.com/office/drawing/2014/main" id="{1F6A859B-1596-174D-AE6E-E16463A5D391}"/>
              </a:ext>
            </a:extLst>
          </p:cNvPr>
          <p:cNvSpPr txBox="1">
            <a:spLocks noChangeArrowheads="1"/>
          </p:cNvSpPr>
          <p:nvPr/>
        </p:nvSpPr>
        <p:spPr bwMode="auto">
          <a:xfrm>
            <a:off x="5568950" y="2795588"/>
            <a:ext cx="339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56686" name="TextBox 20">
            <a:extLst>
              <a:ext uri="{FF2B5EF4-FFF2-40B4-BE49-F238E27FC236}">
                <a16:creationId xmlns:a16="http://schemas.microsoft.com/office/drawing/2014/main" id="{08A7B95F-0F65-1B43-ADAF-FD1CE86D04A6}"/>
              </a:ext>
            </a:extLst>
          </p:cNvPr>
          <p:cNvSpPr txBox="1">
            <a:spLocks noChangeArrowheads="1"/>
          </p:cNvSpPr>
          <p:nvPr/>
        </p:nvSpPr>
        <p:spPr bwMode="auto">
          <a:xfrm>
            <a:off x="4678363" y="2586038"/>
            <a:ext cx="338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56687" name="TextBox 21">
            <a:extLst>
              <a:ext uri="{FF2B5EF4-FFF2-40B4-BE49-F238E27FC236}">
                <a16:creationId xmlns:a16="http://schemas.microsoft.com/office/drawing/2014/main" id="{7A5B142E-C905-C243-ADCE-8829D6347231}"/>
              </a:ext>
            </a:extLst>
          </p:cNvPr>
          <p:cNvSpPr txBox="1">
            <a:spLocks noChangeArrowheads="1"/>
          </p:cNvSpPr>
          <p:nvPr/>
        </p:nvSpPr>
        <p:spPr bwMode="auto">
          <a:xfrm>
            <a:off x="5578475" y="2586038"/>
            <a:ext cx="338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B</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56688" name="TextBox 22">
            <a:extLst>
              <a:ext uri="{FF2B5EF4-FFF2-40B4-BE49-F238E27FC236}">
                <a16:creationId xmlns:a16="http://schemas.microsoft.com/office/drawing/2014/main" id="{B711605B-9FF3-2C46-A2B5-CD178FF27D82}"/>
              </a:ext>
            </a:extLst>
          </p:cNvPr>
          <p:cNvSpPr txBox="1">
            <a:spLocks noChangeArrowheads="1"/>
          </p:cNvSpPr>
          <p:nvPr/>
        </p:nvSpPr>
        <p:spPr bwMode="auto">
          <a:xfrm>
            <a:off x="4679950" y="3005138"/>
            <a:ext cx="338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56689" name="TextBox 23">
            <a:extLst>
              <a:ext uri="{FF2B5EF4-FFF2-40B4-BE49-F238E27FC236}">
                <a16:creationId xmlns:a16="http://schemas.microsoft.com/office/drawing/2014/main" id="{62FA5532-C081-5A45-9707-A3CD2753C841}"/>
              </a:ext>
            </a:extLst>
          </p:cNvPr>
          <p:cNvSpPr txBox="1">
            <a:spLocks noChangeArrowheads="1"/>
          </p:cNvSpPr>
          <p:nvPr/>
        </p:nvSpPr>
        <p:spPr bwMode="auto">
          <a:xfrm>
            <a:off x="5578475" y="3005138"/>
            <a:ext cx="339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56690" name="TextBox 24">
            <a:extLst>
              <a:ext uri="{FF2B5EF4-FFF2-40B4-BE49-F238E27FC236}">
                <a16:creationId xmlns:a16="http://schemas.microsoft.com/office/drawing/2014/main" id="{0F754FF2-6672-8D4D-9283-DAB39B1FB305}"/>
              </a:ext>
            </a:extLst>
          </p:cNvPr>
          <p:cNvSpPr txBox="1">
            <a:spLocks noChangeArrowheads="1"/>
          </p:cNvSpPr>
          <p:nvPr/>
        </p:nvSpPr>
        <p:spPr bwMode="auto">
          <a:xfrm>
            <a:off x="4676775" y="3206750"/>
            <a:ext cx="338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56691" name="TextBox 25">
            <a:extLst>
              <a:ext uri="{FF2B5EF4-FFF2-40B4-BE49-F238E27FC236}">
                <a16:creationId xmlns:a16="http://schemas.microsoft.com/office/drawing/2014/main" id="{9A617239-A8DA-B04C-957C-EB77044195A4}"/>
              </a:ext>
            </a:extLst>
          </p:cNvPr>
          <p:cNvSpPr txBox="1">
            <a:spLocks noChangeArrowheads="1"/>
          </p:cNvSpPr>
          <p:nvPr/>
        </p:nvSpPr>
        <p:spPr bwMode="auto">
          <a:xfrm>
            <a:off x="5575300" y="3206750"/>
            <a:ext cx="339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56692" name="TextBox 26">
            <a:extLst>
              <a:ext uri="{FF2B5EF4-FFF2-40B4-BE49-F238E27FC236}">
                <a16:creationId xmlns:a16="http://schemas.microsoft.com/office/drawing/2014/main" id="{AC5267D8-CE65-3443-AA7A-8BA76671F1CB}"/>
              </a:ext>
            </a:extLst>
          </p:cNvPr>
          <p:cNvSpPr txBox="1">
            <a:spLocks noChangeArrowheads="1"/>
          </p:cNvSpPr>
          <p:nvPr/>
        </p:nvSpPr>
        <p:spPr bwMode="auto">
          <a:xfrm>
            <a:off x="4679950" y="3402013"/>
            <a:ext cx="338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56693" name="TextBox 27">
            <a:extLst>
              <a:ext uri="{FF2B5EF4-FFF2-40B4-BE49-F238E27FC236}">
                <a16:creationId xmlns:a16="http://schemas.microsoft.com/office/drawing/2014/main" id="{DA2115AA-FC57-5A4E-84FE-FF4058775DCE}"/>
              </a:ext>
            </a:extLst>
          </p:cNvPr>
          <p:cNvSpPr txBox="1">
            <a:spLocks noChangeArrowheads="1"/>
          </p:cNvSpPr>
          <p:nvPr/>
        </p:nvSpPr>
        <p:spPr bwMode="auto">
          <a:xfrm>
            <a:off x="5578475" y="3402013"/>
            <a:ext cx="339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A</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56694" name="타원 2">
            <a:extLst>
              <a:ext uri="{FF2B5EF4-FFF2-40B4-BE49-F238E27FC236}">
                <a16:creationId xmlns:a16="http://schemas.microsoft.com/office/drawing/2014/main" id="{EE05F1C1-DA67-3A49-AFD1-073E584BAC0B}"/>
              </a:ext>
            </a:extLst>
          </p:cNvPr>
          <p:cNvSpPr>
            <a:spLocks noChangeArrowheads="1"/>
          </p:cNvSpPr>
          <p:nvPr/>
        </p:nvSpPr>
        <p:spPr bwMode="auto">
          <a:xfrm>
            <a:off x="2479675" y="4665663"/>
            <a:ext cx="306388" cy="336550"/>
          </a:xfrm>
          <a:prstGeom prst="ellips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2400">
              <a:latin typeface="Times New Roman" panose="02020603050405020304" pitchFamily="18" charset="0"/>
              <a:ea typeface="굴림" panose="020B0600000101010101" pitchFamily="34" charset="-127"/>
            </a:endParaRPr>
          </a:p>
        </p:txBody>
      </p:sp>
      <p:sp>
        <p:nvSpPr>
          <p:cNvPr id="156695" name="타원 29">
            <a:extLst>
              <a:ext uri="{FF2B5EF4-FFF2-40B4-BE49-F238E27FC236}">
                <a16:creationId xmlns:a16="http://schemas.microsoft.com/office/drawing/2014/main" id="{DD8426ED-7673-534D-B899-12AA4A86E438}"/>
              </a:ext>
            </a:extLst>
          </p:cNvPr>
          <p:cNvSpPr>
            <a:spLocks noChangeArrowheads="1"/>
          </p:cNvSpPr>
          <p:nvPr/>
        </p:nvSpPr>
        <p:spPr bwMode="auto">
          <a:xfrm>
            <a:off x="3057525" y="2617788"/>
            <a:ext cx="306388" cy="336550"/>
          </a:xfrm>
          <a:prstGeom prst="ellips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2400">
              <a:latin typeface="Times New Roman" panose="02020603050405020304" pitchFamily="18" charset="0"/>
              <a:ea typeface="굴림" panose="020B0600000101010101" pitchFamily="34" charset="-127"/>
            </a:endParaRPr>
          </a:p>
        </p:txBody>
      </p:sp>
    </p:spTree>
    <p:extLst>
      <p:ext uri="{BB962C8B-B14F-4D97-AF65-F5344CB8AC3E}">
        <p14:creationId xmlns:p14="http://schemas.microsoft.com/office/powerpoint/2010/main" val="544858627"/>
      </p:ext>
    </p:extLst>
  </p:cSld>
  <p:clrMapOvr>
    <a:masterClrMapping/>
  </p:clrMapOvr>
  <p:transition spd="slow"/>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바닥글 개체 틀 3">
            <a:extLst>
              <a:ext uri="{FF2B5EF4-FFF2-40B4-BE49-F238E27FC236}">
                <a16:creationId xmlns:a16="http://schemas.microsoft.com/office/drawing/2014/main" id="{A33701E2-B4D2-6544-91AF-689DD33AF799}"/>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6CF24430-9EA4-3041-AA4C-736363C7A19C}" type="slidenum">
              <a:rPr kumimoji="0" lang="en-US" altLang="ko-KR" sz="1200" smtClean="0">
                <a:solidFill>
                  <a:schemeClr val="bg2"/>
                </a:solidFill>
                <a:latin typeface="Arial" panose="020B0604020202020204" pitchFamily="34" charset="0"/>
                <a:ea typeface="굴림" panose="020B0600000101010101" pitchFamily="34" charset="-127"/>
              </a:rPr>
              <a:pPr>
                <a:spcBef>
                  <a:spcPct val="50000"/>
                </a:spcBef>
                <a:buClrTx/>
                <a:buFontTx/>
                <a:buNone/>
              </a:pPr>
              <a:t>89</a:t>
            </a:fld>
            <a:endParaRPr kumimoji="0" lang="en-US" altLang="ko-KR" sz="1200">
              <a:solidFill>
                <a:schemeClr val="bg2"/>
              </a:solidFill>
              <a:latin typeface="Arial" panose="020B0604020202020204" pitchFamily="34" charset="0"/>
              <a:ea typeface="굴림" panose="020B0600000101010101" pitchFamily="34" charset="-127"/>
            </a:endParaRPr>
          </a:p>
        </p:txBody>
      </p:sp>
      <p:sp>
        <p:nvSpPr>
          <p:cNvPr id="150531" name="Rectangle 2">
            <a:extLst>
              <a:ext uri="{FF2B5EF4-FFF2-40B4-BE49-F238E27FC236}">
                <a16:creationId xmlns:a16="http://schemas.microsoft.com/office/drawing/2014/main" id="{A032A0AD-2151-3E46-9D52-8969C4B5E32F}"/>
              </a:ext>
            </a:extLst>
          </p:cNvPr>
          <p:cNvSpPr>
            <a:spLocks noChangeArrowheads="1"/>
          </p:cNvSpPr>
          <p:nvPr/>
        </p:nvSpPr>
        <p:spPr bwMode="auto">
          <a:xfrm>
            <a:off x="1771650" y="4140200"/>
            <a:ext cx="5600700" cy="215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charset="0"/>
              </a:defRPr>
            </a:lvl1pPr>
            <a:lvl2pPr marL="742950" indent="-28575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charset="0"/>
              </a:defRPr>
            </a:lvl2pPr>
            <a:lvl3pPr marL="11430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charset="0"/>
              </a:defRPr>
            </a:lvl3pPr>
            <a:lvl4pPr marL="16002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charset="0"/>
              </a:defRPr>
            </a:lvl4pPr>
            <a:lvl5pPr marL="20574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charset="0"/>
              </a:defRPr>
            </a:lvl9pPr>
          </a:lstStyle>
          <a:p>
            <a:pPr>
              <a:lnSpc>
                <a:spcPts val="3000"/>
              </a:lnSpc>
              <a:spcBef>
                <a:spcPts val="600"/>
              </a:spcBef>
              <a:defRPr/>
            </a:pPr>
            <a:r>
              <a:rPr lang="en-US" altLang="ko-KR" sz="1600">
                <a:solidFill>
                  <a:srgbClr val="000000"/>
                </a:solidFill>
                <a:latin typeface="Tahoma" charset="0"/>
                <a:ea typeface="굴림" charset="-127"/>
              </a:rPr>
              <a:t>( S0 S1 S2 S3 S4 S5 S6 )</a:t>
            </a:r>
          </a:p>
          <a:p>
            <a:pPr>
              <a:lnSpc>
                <a:spcPts val="3000"/>
              </a:lnSpc>
              <a:spcBef>
                <a:spcPts val="600"/>
              </a:spcBef>
              <a:defRPr/>
            </a:pPr>
            <a:r>
              <a:rPr lang="en-US" altLang="ko-KR" sz="1600">
                <a:solidFill>
                  <a:srgbClr val="000000"/>
                </a:solidFill>
                <a:latin typeface="Tahoma" charset="0"/>
                <a:ea typeface="굴림" charset="-127"/>
              </a:rPr>
              <a:t>( S0 S1 S2 S3 S5 )   ( S4 S6 )</a:t>
            </a:r>
          </a:p>
          <a:p>
            <a:pPr>
              <a:lnSpc>
                <a:spcPts val="3000"/>
              </a:lnSpc>
              <a:spcBef>
                <a:spcPts val="600"/>
              </a:spcBef>
              <a:defRPr/>
            </a:pPr>
            <a:r>
              <a:rPr lang="en-US" altLang="ko-KR" sz="1600">
                <a:solidFill>
                  <a:srgbClr val="000000"/>
                </a:solidFill>
                <a:latin typeface="Tahoma" charset="0"/>
                <a:ea typeface="굴림" charset="-127"/>
              </a:rPr>
              <a:t>( S0 S3 S5 )   ( S1 S2 )   ( S4 S6 )</a:t>
            </a:r>
          </a:p>
          <a:p>
            <a:pPr>
              <a:lnSpc>
                <a:spcPts val="3000"/>
              </a:lnSpc>
              <a:spcBef>
                <a:spcPts val="600"/>
              </a:spcBef>
              <a:defRPr/>
            </a:pPr>
            <a:r>
              <a:rPr lang="en-US" altLang="ko-KR" sz="1600">
                <a:solidFill>
                  <a:srgbClr val="000000"/>
                </a:solidFill>
                <a:latin typeface="Tahoma" charset="0"/>
                <a:ea typeface="굴림" charset="-127"/>
              </a:rPr>
              <a:t>( S0 )   ( S3 S5 )   ( S1 S2 )   ( S4 S6 )</a:t>
            </a:r>
          </a:p>
        </p:txBody>
      </p:sp>
      <p:grpSp>
        <p:nvGrpSpPr>
          <p:cNvPr id="158724" name="Group 3">
            <a:extLst>
              <a:ext uri="{FF2B5EF4-FFF2-40B4-BE49-F238E27FC236}">
                <a16:creationId xmlns:a16="http://schemas.microsoft.com/office/drawing/2014/main" id="{111B9FCB-CB03-0A45-81D4-118F47F6B2F0}"/>
              </a:ext>
            </a:extLst>
          </p:cNvPr>
          <p:cNvGrpSpPr>
            <a:grpSpLocks/>
          </p:cNvGrpSpPr>
          <p:nvPr/>
        </p:nvGrpSpPr>
        <p:grpSpPr bwMode="auto">
          <a:xfrm>
            <a:off x="1600200" y="1676400"/>
            <a:ext cx="6343650" cy="2159000"/>
            <a:chOff x="1516" y="728"/>
            <a:chExt cx="3996" cy="1360"/>
          </a:xfrm>
        </p:grpSpPr>
        <p:sp>
          <p:nvSpPr>
            <p:cNvPr id="150553" name="Rectangle 4">
              <a:extLst>
                <a:ext uri="{FF2B5EF4-FFF2-40B4-BE49-F238E27FC236}">
                  <a16:creationId xmlns:a16="http://schemas.microsoft.com/office/drawing/2014/main" id="{418D10CB-BBF0-2F4B-97C5-1734795F4054}"/>
                </a:ext>
              </a:extLst>
            </p:cNvPr>
            <p:cNvSpPr>
              <a:spLocks noChangeArrowheads="1"/>
            </p:cNvSpPr>
            <p:nvPr/>
          </p:nvSpPr>
          <p:spPr bwMode="auto">
            <a:xfrm>
              <a:off x="1592" y="728"/>
              <a:ext cx="3920" cy="1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1371600" algn="l"/>
                  <a:tab pos="2743200" algn="l"/>
                  <a:tab pos="3657600" algn="l"/>
                  <a:tab pos="4572000" algn="l"/>
                  <a:tab pos="5486400" algn="l"/>
                </a:tabLst>
                <a:defRPr>
                  <a:solidFill>
                    <a:schemeClr val="tx1"/>
                  </a:solidFill>
                  <a:latin typeface="Arial" charset="0"/>
                </a:defRPr>
              </a:lvl1pPr>
              <a:lvl2pPr marL="742950" indent="-285750">
                <a:tabLst>
                  <a:tab pos="1371600" algn="l"/>
                  <a:tab pos="2743200" algn="l"/>
                  <a:tab pos="3657600" algn="l"/>
                  <a:tab pos="4572000" algn="l"/>
                  <a:tab pos="5486400" algn="l"/>
                </a:tabLst>
                <a:defRPr>
                  <a:solidFill>
                    <a:schemeClr val="tx1"/>
                  </a:solidFill>
                  <a:latin typeface="Arial" charset="0"/>
                </a:defRPr>
              </a:lvl2pPr>
              <a:lvl3pPr marL="1143000" indent="-228600">
                <a:tabLst>
                  <a:tab pos="1371600" algn="l"/>
                  <a:tab pos="2743200" algn="l"/>
                  <a:tab pos="3657600" algn="l"/>
                  <a:tab pos="4572000" algn="l"/>
                  <a:tab pos="5486400" algn="l"/>
                </a:tabLst>
                <a:defRPr>
                  <a:solidFill>
                    <a:schemeClr val="tx1"/>
                  </a:solidFill>
                  <a:latin typeface="Arial" charset="0"/>
                </a:defRPr>
              </a:lvl3pPr>
              <a:lvl4pPr marL="1600200" indent="-228600">
                <a:tabLst>
                  <a:tab pos="1371600" algn="l"/>
                  <a:tab pos="2743200" algn="l"/>
                  <a:tab pos="3657600" algn="l"/>
                  <a:tab pos="4572000" algn="l"/>
                  <a:tab pos="5486400" algn="l"/>
                </a:tabLst>
                <a:defRPr>
                  <a:solidFill>
                    <a:schemeClr val="tx1"/>
                  </a:solidFill>
                  <a:latin typeface="Arial" charset="0"/>
                </a:defRPr>
              </a:lvl4pPr>
              <a:lvl5pPr marL="2057400" indent="-228600">
                <a:tabLst>
                  <a:tab pos="1371600" algn="l"/>
                  <a:tab pos="2743200" algn="l"/>
                  <a:tab pos="3657600" algn="l"/>
                  <a:tab pos="4572000" algn="l"/>
                  <a:tab pos="5486400" algn="l"/>
                </a:tabLst>
                <a:defRPr>
                  <a:solidFill>
                    <a:schemeClr val="tx1"/>
                  </a:solidFill>
                  <a:latin typeface="Arial" charset="0"/>
                </a:defRPr>
              </a:lvl5pPr>
              <a:lvl6pPr marL="2514600" indent="-228600" eaLnBrk="0" fontAlgn="base" hangingPunct="0">
                <a:spcBef>
                  <a:spcPct val="0"/>
                </a:spcBef>
                <a:spcAft>
                  <a:spcPct val="0"/>
                </a:spcAft>
                <a:tabLst>
                  <a:tab pos="1371600" algn="l"/>
                  <a:tab pos="2743200" algn="l"/>
                  <a:tab pos="3657600" algn="l"/>
                  <a:tab pos="4572000" algn="l"/>
                  <a:tab pos="5486400" algn="l"/>
                </a:tabLst>
                <a:defRPr>
                  <a:solidFill>
                    <a:schemeClr val="tx1"/>
                  </a:solidFill>
                  <a:latin typeface="Arial" charset="0"/>
                </a:defRPr>
              </a:lvl6pPr>
              <a:lvl7pPr marL="2971800" indent="-228600" eaLnBrk="0" fontAlgn="base" hangingPunct="0">
                <a:spcBef>
                  <a:spcPct val="0"/>
                </a:spcBef>
                <a:spcAft>
                  <a:spcPct val="0"/>
                </a:spcAft>
                <a:tabLst>
                  <a:tab pos="1371600" algn="l"/>
                  <a:tab pos="2743200" algn="l"/>
                  <a:tab pos="3657600" algn="l"/>
                  <a:tab pos="4572000" algn="l"/>
                  <a:tab pos="5486400" algn="l"/>
                </a:tabLst>
                <a:defRPr>
                  <a:solidFill>
                    <a:schemeClr val="tx1"/>
                  </a:solidFill>
                  <a:latin typeface="Arial" charset="0"/>
                </a:defRPr>
              </a:lvl7pPr>
              <a:lvl8pPr marL="3429000" indent="-228600" eaLnBrk="0" fontAlgn="base" hangingPunct="0">
                <a:spcBef>
                  <a:spcPct val="0"/>
                </a:spcBef>
                <a:spcAft>
                  <a:spcPct val="0"/>
                </a:spcAft>
                <a:tabLst>
                  <a:tab pos="1371600" algn="l"/>
                  <a:tab pos="2743200" algn="l"/>
                  <a:tab pos="3657600" algn="l"/>
                  <a:tab pos="4572000" algn="l"/>
                  <a:tab pos="5486400" algn="l"/>
                </a:tabLst>
                <a:defRPr>
                  <a:solidFill>
                    <a:schemeClr val="tx1"/>
                  </a:solidFill>
                  <a:latin typeface="Arial" charset="0"/>
                </a:defRPr>
              </a:lvl8pPr>
              <a:lvl9pPr marL="3886200" indent="-228600" eaLnBrk="0" fontAlgn="base" hangingPunct="0">
                <a:spcBef>
                  <a:spcPct val="0"/>
                </a:spcBef>
                <a:spcAft>
                  <a:spcPct val="0"/>
                </a:spcAft>
                <a:tabLst>
                  <a:tab pos="1371600" algn="l"/>
                  <a:tab pos="2743200" algn="l"/>
                  <a:tab pos="3657600" algn="l"/>
                  <a:tab pos="4572000" algn="l"/>
                  <a:tab pos="5486400" algn="l"/>
                </a:tabLst>
                <a:defRPr>
                  <a:solidFill>
                    <a:schemeClr val="tx1"/>
                  </a:solidFill>
                  <a:latin typeface="Arial" charset="0"/>
                </a:defRPr>
              </a:lvl9pPr>
            </a:lstStyle>
            <a:p>
              <a:pPr>
                <a:lnSpc>
                  <a:spcPts val="1600"/>
                </a:lnSpc>
                <a:defRPr/>
              </a:pPr>
              <a:r>
                <a:rPr lang="en-US" altLang="ko-KR" sz="1600">
                  <a:solidFill>
                    <a:srgbClr val="000000"/>
                  </a:solidFill>
                  <a:latin typeface="Tahoma" charset="0"/>
                  <a:ea typeface="굴림" charset="-127"/>
                </a:rPr>
                <a:t>Input		     Next State	       Output</a:t>
              </a:r>
            </a:p>
            <a:p>
              <a:pPr>
                <a:lnSpc>
                  <a:spcPts val="1600"/>
                </a:lnSpc>
                <a:defRPr/>
              </a:pPr>
              <a:r>
                <a:rPr lang="en-US" altLang="ko-KR" sz="1600">
                  <a:solidFill>
                    <a:srgbClr val="000000"/>
                  </a:solidFill>
                  <a:latin typeface="Tahoma" charset="0"/>
                  <a:ea typeface="굴림" charset="-127"/>
                </a:rPr>
                <a:t>Sequence	Present State	X=0	X=1	X=0	X=1</a:t>
              </a:r>
            </a:p>
            <a:p>
              <a:pPr>
                <a:lnSpc>
                  <a:spcPts val="1600"/>
                </a:lnSpc>
                <a:defRPr/>
              </a:pPr>
              <a:endParaRPr lang="en-US" altLang="ko-KR" sz="1600">
                <a:solidFill>
                  <a:srgbClr val="000000"/>
                </a:solidFill>
                <a:latin typeface="Tahoma" charset="0"/>
                <a:ea typeface="굴림" charset="-127"/>
              </a:endParaRPr>
            </a:p>
            <a:p>
              <a:pPr>
                <a:lnSpc>
                  <a:spcPts val="1600"/>
                </a:lnSpc>
                <a:defRPr/>
              </a:pPr>
              <a:r>
                <a:rPr lang="en-US" altLang="ko-KR" sz="1600">
                  <a:solidFill>
                    <a:srgbClr val="000000"/>
                  </a:solidFill>
                  <a:latin typeface="Tahoma" charset="0"/>
                  <a:ea typeface="굴림" charset="-127"/>
                </a:rPr>
                <a:t>Reset	S0	S1	S2	0	0</a:t>
              </a:r>
            </a:p>
            <a:p>
              <a:pPr>
                <a:lnSpc>
                  <a:spcPts val="1600"/>
                </a:lnSpc>
                <a:defRPr/>
              </a:pPr>
              <a:r>
                <a:rPr lang="en-US" altLang="ko-KR" sz="1600">
                  <a:solidFill>
                    <a:srgbClr val="000000"/>
                  </a:solidFill>
                  <a:latin typeface="Tahoma" charset="0"/>
                  <a:ea typeface="굴림" charset="-127"/>
                </a:rPr>
                <a:t>0	S1	S3	S4	0	0</a:t>
              </a:r>
            </a:p>
            <a:p>
              <a:pPr>
                <a:lnSpc>
                  <a:spcPts val="1600"/>
                </a:lnSpc>
                <a:defRPr/>
              </a:pPr>
              <a:r>
                <a:rPr lang="en-US" altLang="ko-KR" sz="1600">
                  <a:solidFill>
                    <a:srgbClr val="000000"/>
                  </a:solidFill>
                  <a:latin typeface="Tahoma" charset="0"/>
                  <a:ea typeface="굴림" charset="-127"/>
                </a:rPr>
                <a:t>1	S2	S5	S6	0	0</a:t>
              </a:r>
            </a:p>
            <a:p>
              <a:pPr>
                <a:lnSpc>
                  <a:spcPts val="1600"/>
                </a:lnSpc>
                <a:defRPr/>
              </a:pPr>
              <a:r>
                <a:rPr lang="en-US" altLang="ko-KR" sz="1600">
                  <a:solidFill>
                    <a:srgbClr val="000000"/>
                  </a:solidFill>
                  <a:latin typeface="Tahoma" charset="0"/>
                  <a:ea typeface="굴림" charset="-127"/>
                </a:rPr>
                <a:t>00	S3	S0	S0	0	0</a:t>
              </a:r>
            </a:p>
            <a:p>
              <a:pPr>
                <a:lnSpc>
                  <a:spcPts val="1600"/>
                </a:lnSpc>
                <a:defRPr/>
              </a:pPr>
              <a:r>
                <a:rPr lang="en-US" altLang="ko-KR" sz="1600">
                  <a:solidFill>
                    <a:srgbClr val="000000"/>
                  </a:solidFill>
                  <a:latin typeface="Tahoma" charset="0"/>
                  <a:ea typeface="굴림" charset="-127"/>
                </a:rPr>
                <a:t>01	S4	S0	S0	1	0</a:t>
              </a:r>
            </a:p>
            <a:p>
              <a:pPr>
                <a:lnSpc>
                  <a:spcPts val="1600"/>
                </a:lnSpc>
                <a:defRPr/>
              </a:pPr>
              <a:r>
                <a:rPr lang="en-US" altLang="ko-KR" sz="1600">
                  <a:solidFill>
                    <a:srgbClr val="000000"/>
                  </a:solidFill>
                  <a:latin typeface="Tahoma" charset="0"/>
                  <a:ea typeface="굴림" charset="-127"/>
                </a:rPr>
                <a:t>10	S5	S0	S0	0	0</a:t>
              </a:r>
            </a:p>
            <a:p>
              <a:pPr>
                <a:lnSpc>
                  <a:spcPts val="1600"/>
                </a:lnSpc>
                <a:defRPr/>
              </a:pPr>
              <a:r>
                <a:rPr lang="en-US" altLang="ko-KR" sz="1600">
                  <a:solidFill>
                    <a:srgbClr val="000000"/>
                  </a:solidFill>
                  <a:latin typeface="Tahoma" charset="0"/>
                  <a:ea typeface="굴림" charset="-127"/>
                </a:rPr>
                <a:t>11	S6	S0	S0	1	0</a:t>
              </a:r>
            </a:p>
          </p:txBody>
        </p:sp>
        <p:sp>
          <p:nvSpPr>
            <p:cNvPr id="150554" name="Line 5">
              <a:extLst>
                <a:ext uri="{FF2B5EF4-FFF2-40B4-BE49-F238E27FC236}">
                  <a16:creationId xmlns:a16="http://schemas.microsoft.com/office/drawing/2014/main" id="{5A1E0A8B-1826-4B41-9417-DFB01F3BD4FD}"/>
                </a:ext>
              </a:extLst>
            </p:cNvPr>
            <p:cNvSpPr>
              <a:spLocks noChangeShapeType="1"/>
            </p:cNvSpPr>
            <p:nvPr/>
          </p:nvSpPr>
          <p:spPr bwMode="auto">
            <a:xfrm>
              <a:off x="1524" y="1064"/>
              <a:ext cx="3912"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50555" name="Line 6">
              <a:extLst>
                <a:ext uri="{FF2B5EF4-FFF2-40B4-BE49-F238E27FC236}">
                  <a16:creationId xmlns:a16="http://schemas.microsoft.com/office/drawing/2014/main" id="{0DF9F3D6-1255-8149-B668-B32FB3691AF1}"/>
                </a:ext>
              </a:extLst>
            </p:cNvPr>
            <p:cNvSpPr>
              <a:spLocks noChangeShapeType="1"/>
            </p:cNvSpPr>
            <p:nvPr/>
          </p:nvSpPr>
          <p:spPr bwMode="auto">
            <a:xfrm>
              <a:off x="4336" y="740"/>
              <a:ext cx="0" cy="132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50556" name="Line 7">
              <a:extLst>
                <a:ext uri="{FF2B5EF4-FFF2-40B4-BE49-F238E27FC236}">
                  <a16:creationId xmlns:a16="http://schemas.microsoft.com/office/drawing/2014/main" id="{3737E972-A047-204A-A911-BEEE902970F9}"/>
                </a:ext>
              </a:extLst>
            </p:cNvPr>
            <p:cNvSpPr>
              <a:spLocks noChangeShapeType="1"/>
            </p:cNvSpPr>
            <p:nvPr/>
          </p:nvSpPr>
          <p:spPr bwMode="auto">
            <a:xfrm>
              <a:off x="3288" y="732"/>
              <a:ext cx="0" cy="132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50557" name="Line 8">
              <a:extLst>
                <a:ext uri="{FF2B5EF4-FFF2-40B4-BE49-F238E27FC236}">
                  <a16:creationId xmlns:a16="http://schemas.microsoft.com/office/drawing/2014/main" id="{A31BF0BF-DF36-4742-971F-60F8DA23A9C8}"/>
                </a:ext>
              </a:extLst>
            </p:cNvPr>
            <p:cNvSpPr>
              <a:spLocks noChangeShapeType="1"/>
            </p:cNvSpPr>
            <p:nvPr/>
          </p:nvSpPr>
          <p:spPr bwMode="auto">
            <a:xfrm>
              <a:off x="2344" y="740"/>
              <a:ext cx="0" cy="131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50558" name="Rectangle 9">
              <a:extLst>
                <a:ext uri="{FF2B5EF4-FFF2-40B4-BE49-F238E27FC236}">
                  <a16:creationId xmlns:a16="http://schemas.microsoft.com/office/drawing/2014/main" id="{4F713DB1-21AC-7444-AAD0-C45C938E1781}"/>
                </a:ext>
              </a:extLst>
            </p:cNvPr>
            <p:cNvSpPr>
              <a:spLocks noChangeArrowheads="1"/>
            </p:cNvSpPr>
            <p:nvPr/>
          </p:nvSpPr>
          <p:spPr bwMode="auto">
            <a:xfrm>
              <a:off x="1516" y="740"/>
              <a:ext cx="3928" cy="1328"/>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grpSp>
      <p:sp>
        <p:nvSpPr>
          <p:cNvPr id="158725" name="Rectangle 11">
            <a:extLst>
              <a:ext uri="{FF2B5EF4-FFF2-40B4-BE49-F238E27FC236}">
                <a16:creationId xmlns:a16="http://schemas.microsoft.com/office/drawing/2014/main" id="{F34E0DDC-0A65-6C4D-8C4D-6F861427F7C8}"/>
              </a:ext>
            </a:extLst>
          </p:cNvPr>
          <p:cNvSpPr>
            <a:spLocks noGrp="1" noChangeArrowheads="1"/>
          </p:cNvSpPr>
          <p:nvPr>
            <p:ph type="title"/>
          </p:nvPr>
        </p:nvSpPr>
        <p:spPr/>
        <p:txBody>
          <a:bodyPr/>
          <a:lstStyle/>
          <a:p>
            <a:r>
              <a:rPr lang="en-US" altLang="ko-KR">
                <a:ea typeface="굴림" panose="020B0600000101010101" pitchFamily="34" charset="-127"/>
              </a:rPr>
              <a:t>Method of Successive Partitions</a:t>
            </a:r>
          </a:p>
        </p:txBody>
      </p:sp>
      <p:sp>
        <p:nvSpPr>
          <p:cNvPr id="150534" name="아래쪽 화살표 1">
            <a:extLst>
              <a:ext uri="{FF2B5EF4-FFF2-40B4-BE49-F238E27FC236}">
                <a16:creationId xmlns:a16="http://schemas.microsoft.com/office/drawing/2014/main" id="{24FA4989-0AE6-384B-BF92-124B6BA947BC}"/>
              </a:ext>
            </a:extLst>
          </p:cNvPr>
          <p:cNvSpPr>
            <a:spLocks noChangeArrowheads="1"/>
          </p:cNvSpPr>
          <p:nvPr/>
        </p:nvSpPr>
        <p:spPr bwMode="auto">
          <a:xfrm rot="1111997">
            <a:off x="2395538" y="4997450"/>
            <a:ext cx="174625" cy="200025"/>
          </a:xfrm>
          <a:prstGeom prst="downArrow">
            <a:avLst>
              <a:gd name="adj1" fmla="val 50000"/>
              <a:gd name="adj2" fmla="val 50114"/>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50535" name="아래쪽 화살표 13">
            <a:extLst>
              <a:ext uri="{FF2B5EF4-FFF2-40B4-BE49-F238E27FC236}">
                <a16:creationId xmlns:a16="http://schemas.microsoft.com/office/drawing/2014/main" id="{ACC035AE-0394-204C-8721-6831F6F0E307}"/>
              </a:ext>
            </a:extLst>
          </p:cNvPr>
          <p:cNvSpPr>
            <a:spLocks noChangeArrowheads="1"/>
          </p:cNvSpPr>
          <p:nvPr/>
        </p:nvSpPr>
        <p:spPr bwMode="auto">
          <a:xfrm rot="-4465988">
            <a:off x="2935287" y="4824413"/>
            <a:ext cx="174625" cy="546100"/>
          </a:xfrm>
          <a:prstGeom prst="downArrow">
            <a:avLst>
              <a:gd name="adj1" fmla="val 50000"/>
              <a:gd name="adj2" fmla="val 49877"/>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58728" name="TextBox 14">
            <a:extLst>
              <a:ext uri="{FF2B5EF4-FFF2-40B4-BE49-F238E27FC236}">
                <a16:creationId xmlns:a16="http://schemas.microsoft.com/office/drawing/2014/main" id="{F6482635-23E7-244E-8844-E8AEFA62C9AC}"/>
              </a:ext>
            </a:extLst>
          </p:cNvPr>
          <p:cNvSpPr txBox="1">
            <a:spLocks noChangeArrowheads="1"/>
          </p:cNvSpPr>
          <p:nvPr/>
        </p:nvSpPr>
        <p:spPr bwMode="auto">
          <a:xfrm>
            <a:off x="2055813" y="4872038"/>
            <a:ext cx="339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58729" name="TextBox 15">
            <a:extLst>
              <a:ext uri="{FF2B5EF4-FFF2-40B4-BE49-F238E27FC236}">
                <a16:creationId xmlns:a16="http://schemas.microsoft.com/office/drawing/2014/main" id="{40F50098-C438-FE45-A85B-E92B46715985}"/>
              </a:ext>
            </a:extLst>
          </p:cNvPr>
          <p:cNvSpPr txBox="1">
            <a:spLocks noChangeArrowheads="1"/>
          </p:cNvSpPr>
          <p:nvPr/>
        </p:nvSpPr>
        <p:spPr bwMode="auto">
          <a:xfrm>
            <a:off x="3378200" y="4854575"/>
            <a:ext cx="360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D</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58730" name="TextBox 16">
            <a:extLst>
              <a:ext uri="{FF2B5EF4-FFF2-40B4-BE49-F238E27FC236}">
                <a16:creationId xmlns:a16="http://schemas.microsoft.com/office/drawing/2014/main" id="{A6709495-733A-2B4F-86B2-74B27ABE65F6}"/>
              </a:ext>
            </a:extLst>
          </p:cNvPr>
          <p:cNvSpPr txBox="1">
            <a:spLocks noChangeArrowheads="1"/>
          </p:cNvSpPr>
          <p:nvPr/>
        </p:nvSpPr>
        <p:spPr bwMode="auto">
          <a:xfrm>
            <a:off x="4291013" y="4864100"/>
            <a:ext cx="3286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E</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58731" name="TextBox 17">
            <a:extLst>
              <a:ext uri="{FF2B5EF4-FFF2-40B4-BE49-F238E27FC236}">
                <a16:creationId xmlns:a16="http://schemas.microsoft.com/office/drawing/2014/main" id="{D1268473-64CC-F740-BB26-9D3EE9EC7D77}"/>
              </a:ext>
            </a:extLst>
          </p:cNvPr>
          <p:cNvSpPr txBox="1">
            <a:spLocks noChangeArrowheads="1"/>
          </p:cNvSpPr>
          <p:nvPr/>
        </p:nvSpPr>
        <p:spPr bwMode="auto">
          <a:xfrm>
            <a:off x="4662488" y="2379663"/>
            <a:ext cx="3238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58732" name="TextBox 18">
            <a:extLst>
              <a:ext uri="{FF2B5EF4-FFF2-40B4-BE49-F238E27FC236}">
                <a16:creationId xmlns:a16="http://schemas.microsoft.com/office/drawing/2014/main" id="{12D2ADAF-8463-AF47-8B02-F16ABE1AF5E8}"/>
              </a:ext>
            </a:extLst>
          </p:cNvPr>
          <p:cNvSpPr txBox="1">
            <a:spLocks noChangeArrowheads="1"/>
          </p:cNvSpPr>
          <p:nvPr/>
        </p:nvSpPr>
        <p:spPr bwMode="auto">
          <a:xfrm>
            <a:off x="4667250" y="2595563"/>
            <a:ext cx="3238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58733" name="TextBox 19">
            <a:extLst>
              <a:ext uri="{FF2B5EF4-FFF2-40B4-BE49-F238E27FC236}">
                <a16:creationId xmlns:a16="http://schemas.microsoft.com/office/drawing/2014/main" id="{0490B23F-884C-2848-86CB-C876D2BD7829}"/>
              </a:ext>
            </a:extLst>
          </p:cNvPr>
          <p:cNvSpPr txBox="1">
            <a:spLocks noChangeArrowheads="1"/>
          </p:cNvSpPr>
          <p:nvPr/>
        </p:nvSpPr>
        <p:spPr bwMode="auto">
          <a:xfrm>
            <a:off x="4667250" y="2803525"/>
            <a:ext cx="323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58734" name="TextBox 20">
            <a:extLst>
              <a:ext uri="{FF2B5EF4-FFF2-40B4-BE49-F238E27FC236}">
                <a16:creationId xmlns:a16="http://schemas.microsoft.com/office/drawing/2014/main" id="{4124C4BF-A1B1-F44C-A3F9-00E59E12FC2C}"/>
              </a:ext>
            </a:extLst>
          </p:cNvPr>
          <p:cNvSpPr txBox="1">
            <a:spLocks noChangeArrowheads="1"/>
          </p:cNvSpPr>
          <p:nvPr/>
        </p:nvSpPr>
        <p:spPr bwMode="auto">
          <a:xfrm>
            <a:off x="4667250" y="3011488"/>
            <a:ext cx="3238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58735" name="TextBox 21">
            <a:extLst>
              <a:ext uri="{FF2B5EF4-FFF2-40B4-BE49-F238E27FC236}">
                <a16:creationId xmlns:a16="http://schemas.microsoft.com/office/drawing/2014/main" id="{783144C2-D7C3-3C4D-B035-F4118D2083CE}"/>
              </a:ext>
            </a:extLst>
          </p:cNvPr>
          <p:cNvSpPr txBox="1">
            <a:spLocks noChangeArrowheads="1"/>
          </p:cNvSpPr>
          <p:nvPr/>
        </p:nvSpPr>
        <p:spPr bwMode="auto">
          <a:xfrm>
            <a:off x="4667250" y="3221038"/>
            <a:ext cx="3238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58736" name="TextBox 22">
            <a:extLst>
              <a:ext uri="{FF2B5EF4-FFF2-40B4-BE49-F238E27FC236}">
                <a16:creationId xmlns:a16="http://schemas.microsoft.com/office/drawing/2014/main" id="{EEC0987A-CCF6-1448-961F-5FF21E2E65FA}"/>
              </a:ext>
            </a:extLst>
          </p:cNvPr>
          <p:cNvSpPr txBox="1">
            <a:spLocks noChangeArrowheads="1"/>
          </p:cNvSpPr>
          <p:nvPr/>
        </p:nvSpPr>
        <p:spPr bwMode="auto">
          <a:xfrm>
            <a:off x="4667250" y="3429000"/>
            <a:ext cx="3238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58737" name="TextBox 23">
            <a:extLst>
              <a:ext uri="{FF2B5EF4-FFF2-40B4-BE49-F238E27FC236}">
                <a16:creationId xmlns:a16="http://schemas.microsoft.com/office/drawing/2014/main" id="{E6A1970F-029D-B344-9E5A-AD3F58A3F7EF}"/>
              </a:ext>
            </a:extLst>
          </p:cNvPr>
          <p:cNvSpPr txBox="1">
            <a:spLocks noChangeArrowheads="1"/>
          </p:cNvSpPr>
          <p:nvPr/>
        </p:nvSpPr>
        <p:spPr bwMode="auto">
          <a:xfrm>
            <a:off x="5570538" y="2995613"/>
            <a:ext cx="3222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58738" name="TextBox 24">
            <a:extLst>
              <a:ext uri="{FF2B5EF4-FFF2-40B4-BE49-F238E27FC236}">
                <a16:creationId xmlns:a16="http://schemas.microsoft.com/office/drawing/2014/main" id="{E726D6D7-80EE-A74C-A842-8CE1A7D5B70E}"/>
              </a:ext>
            </a:extLst>
          </p:cNvPr>
          <p:cNvSpPr txBox="1">
            <a:spLocks noChangeArrowheads="1"/>
          </p:cNvSpPr>
          <p:nvPr/>
        </p:nvSpPr>
        <p:spPr bwMode="auto">
          <a:xfrm>
            <a:off x="5570538" y="3203575"/>
            <a:ext cx="3222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58739" name="TextBox 25">
            <a:extLst>
              <a:ext uri="{FF2B5EF4-FFF2-40B4-BE49-F238E27FC236}">
                <a16:creationId xmlns:a16="http://schemas.microsoft.com/office/drawing/2014/main" id="{5EC4C823-6F05-0A45-BD56-13B57A8B4A2E}"/>
              </a:ext>
            </a:extLst>
          </p:cNvPr>
          <p:cNvSpPr txBox="1">
            <a:spLocks noChangeArrowheads="1"/>
          </p:cNvSpPr>
          <p:nvPr/>
        </p:nvSpPr>
        <p:spPr bwMode="auto">
          <a:xfrm>
            <a:off x="5570538" y="3411538"/>
            <a:ext cx="3222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58740" name="TextBox 26">
            <a:extLst>
              <a:ext uri="{FF2B5EF4-FFF2-40B4-BE49-F238E27FC236}">
                <a16:creationId xmlns:a16="http://schemas.microsoft.com/office/drawing/2014/main" id="{94997159-F73B-D84B-A199-661AD2F53E2E}"/>
              </a:ext>
            </a:extLst>
          </p:cNvPr>
          <p:cNvSpPr txBox="1">
            <a:spLocks noChangeArrowheads="1"/>
          </p:cNvSpPr>
          <p:nvPr/>
        </p:nvSpPr>
        <p:spPr bwMode="auto">
          <a:xfrm>
            <a:off x="5570538" y="2797175"/>
            <a:ext cx="3222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58741" name="TextBox 27">
            <a:extLst>
              <a:ext uri="{FF2B5EF4-FFF2-40B4-BE49-F238E27FC236}">
                <a16:creationId xmlns:a16="http://schemas.microsoft.com/office/drawing/2014/main" id="{AD441E24-2302-3244-B7B7-F589DDF8D956}"/>
              </a:ext>
            </a:extLst>
          </p:cNvPr>
          <p:cNvSpPr txBox="1">
            <a:spLocks noChangeArrowheads="1"/>
          </p:cNvSpPr>
          <p:nvPr/>
        </p:nvSpPr>
        <p:spPr bwMode="auto">
          <a:xfrm>
            <a:off x="4657725" y="2163763"/>
            <a:ext cx="3429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FF0000"/>
                </a:solidFill>
                <a:latin typeface="Tahoma" panose="020B0604030504040204" pitchFamily="34" charset="0"/>
                <a:ea typeface="굴림" panose="020B0600000101010101" pitchFamily="34" charset="-127"/>
                <a:cs typeface="Tahoma" panose="020B0604030504040204" pitchFamily="34" charset="0"/>
              </a:rPr>
              <a:t>D</a:t>
            </a:r>
            <a:endParaRPr lang="ko-KR" altLang="en-US">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58742" name="TextBox 28">
            <a:extLst>
              <a:ext uri="{FF2B5EF4-FFF2-40B4-BE49-F238E27FC236}">
                <a16:creationId xmlns:a16="http://schemas.microsoft.com/office/drawing/2014/main" id="{E1040A06-CEC4-FC4D-A2C9-A4552B9BF9FC}"/>
              </a:ext>
            </a:extLst>
          </p:cNvPr>
          <p:cNvSpPr txBox="1">
            <a:spLocks noChangeArrowheads="1"/>
          </p:cNvSpPr>
          <p:nvPr/>
        </p:nvSpPr>
        <p:spPr bwMode="auto">
          <a:xfrm>
            <a:off x="5564188" y="2184400"/>
            <a:ext cx="342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FF0000"/>
                </a:solidFill>
                <a:latin typeface="Tahoma" panose="020B0604030504040204" pitchFamily="34" charset="0"/>
                <a:ea typeface="굴림" panose="020B0600000101010101" pitchFamily="34" charset="-127"/>
                <a:cs typeface="Tahoma" panose="020B0604030504040204" pitchFamily="34" charset="0"/>
              </a:rPr>
              <a:t>D</a:t>
            </a:r>
            <a:endParaRPr lang="ko-KR" altLang="en-US">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58743" name="TextBox 29">
            <a:extLst>
              <a:ext uri="{FF2B5EF4-FFF2-40B4-BE49-F238E27FC236}">
                <a16:creationId xmlns:a16="http://schemas.microsoft.com/office/drawing/2014/main" id="{216B076D-B8C4-2746-9A5B-B11FA70EC605}"/>
              </a:ext>
            </a:extLst>
          </p:cNvPr>
          <p:cNvSpPr txBox="1">
            <a:spLocks noChangeArrowheads="1"/>
          </p:cNvSpPr>
          <p:nvPr/>
        </p:nvSpPr>
        <p:spPr bwMode="auto">
          <a:xfrm>
            <a:off x="5567363" y="2389188"/>
            <a:ext cx="315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FF0000"/>
                </a:solidFill>
                <a:latin typeface="Tahoma" panose="020B0604030504040204" pitchFamily="34" charset="0"/>
                <a:ea typeface="굴림" panose="020B0600000101010101" pitchFamily="34" charset="-127"/>
                <a:cs typeface="Tahoma" panose="020B0604030504040204" pitchFamily="34" charset="0"/>
              </a:rPr>
              <a:t>E</a:t>
            </a:r>
            <a:endParaRPr lang="ko-KR" altLang="en-US">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58744" name="TextBox 30">
            <a:extLst>
              <a:ext uri="{FF2B5EF4-FFF2-40B4-BE49-F238E27FC236}">
                <a16:creationId xmlns:a16="http://schemas.microsoft.com/office/drawing/2014/main" id="{72574B8D-B0F9-0445-9DBC-6A77075FDEF7}"/>
              </a:ext>
            </a:extLst>
          </p:cNvPr>
          <p:cNvSpPr txBox="1">
            <a:spLocks noChangeArrowheads="1"/>
          </p:cNvSpPr>
          <p:nvPr/>
        </p:nvSpPr>
        <p:spPr bwMode="auto">
          <a:xfrm>
            <a:off x="5572125" y="2590800"/>
            <a:ext cx="314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FF0000"/>
                </a:solidFill>
                <a:latin typeface="Tahoma" panose="020B0604030504040204" pitchFamily="34" charset="0"/>
                <a:ea typeface="굴림" panose="020B0600000101010101" pitchFamily="34" charset="-127"/>
                <a:cs typeface="Tahoma" panose="020B0604030504040204" pitchFamily="34" charset="0"/>
              </a:rPr>
              <a:t>E</a:t>
            </a:r>
            <a:endParaRPr lang="ko-KR" altLang="en-US">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Tree>
    <p:extLst>
      <p:ext uri="{BB962C8B-B14F-4D97-AF65-F5344CB8AC3E}">
        <p14:creationId xmlns:p14="http://schemas.microsoft.com/office/powerpoint/2010/main" val="1327427750"/>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BFBE2709-D5C8-3147-BD9C-8AE3C56F3A27}"/>
              </a:ext>
            </a:extLst>
          </p:cNvPr>
          <p:cNvSpPr>
            <a:spLocks noGrp="1" noChangeArrowheads="1"/>
          </p:cNvSpPr>
          <p:nvPr>
            <p:ph type="title"/>
          </p:nvPr>
        </p:nvSpPr>
        <p:spPr>
          <a:xfrm>
            <a:off x="1757363" y="1011238"/>
            <a:ext cx="1746250" cy="249237"/>
          </a:xfrm>
        </p:spPr>
        <p:txBody>
          <a:bodyPr/>
          <a:lstStyle/>
          <a:p>
            <a:pPr>
              <a:defRPr/>
            </a:pPr>
            <a:r>
              <a:rPr lang="en-US" altLang="ko-KR" sz="1521"/>
              <a:t>3.2.1 </a:t>
            </a:r>
            <a:r>
              <a:rPr lang="en-US" altLang="ko-KR" sz="1521" i="1"/>
              <a:t>Q-M Method</a:t>
            </a:r>
          </a:p>
        </p:txBody>
      </p:sp>
      <p:sp>
        <p:nvSpPr>
          <p:cNvPr id="56323" name="Rectangle 3">
            <a:extLst>
              <a:ext uri="{FF2B5EF4-FFF2-40B4-BE49-F238E27FC236}">
                <a16:creationId xmlns:a16="http://schemas.microsoft.com/office/drawing/2014/main" id="{D09EE13C-45D4-554D-AFE6-7B2F0A20AB9D}"/>
              </a:ext>
            </a:extLst>
          </p:cNvPr>
          <p:cNvSpPr>
            <a:spLocks noChangeArrowheads="1"/>
          </p:cNvSpPr>
          <p:nvPr/>
        </p:nvSpPr>
        <p:spPr bwMode="auto">
          <a:xfrm>
            <a:off x="1535113" y="1328738"/>
            <a:ext cx="4406900" cy="238125"/>
          </a:xfrm>
          <a:prstGeom prst="rect">
            <a:avLst/>
          </a:prstGeom>
          <a:noFill/>
          <a:ln w="12700">
            <a:noFill/>
            <a:miter lim="800000"/>
            <a:headEnd/>
            <a:tailEnd/>
          </a:ln>
        </p:spPr>
        <p:txBody>
          <a:bodyPr wrap="none" lIns="48286" tIns="19315" rIns="48286" bIns="19315">
            <a:spAutoFit/>
          </a:bodyPr>
          <a:lstStyle/>
          <a:p>
            <a:pPr fontAlgn="auto">
              <a:lnSpc>
                <a:spcPct val="85000"/>
              </a:lnSpc>
              <a:spcBef>
                <a:spcPts val="0"/>
              </a:spcBef>
              <a:spcAft>
                <a:spcPts val="0"/>
              </a:spcAft>
              <a:defRPr/>
            </a:pPr>
            <a:r>
              <a:rPr lang="en-US" altLang="ko-KR" sz="1521">
                <a:solidFill>
                  <a:srgbClr val="000000"/>
                </a:solidFill>
                <a:latin typeface="Arial"/>
              </a:rPr>
              <a:t>Example:  F(A,B,C,D) = </a:t>
            </a:r>
            <a:r>
              <a:rPr lang="en-US" altLang="ko-KR" sz="1521">
                <a:solidFill>
                  <a:srgbClr val="000000"/>
                </a:solidFill>
                <a:latin typeface="Symbol" pitchFamily="18" charset="2"/>
              </a:rPr>
              <a:t></a:t>
            </a:r>
            <a:r>
              <a:rPr lang="en-US" altLang="ko-KR" sz="1521">
                <a:solidFill>
                  <a:srgbClr val="000000"/>
                </a:solidFill>
                <a:latin typeface="Arial"/>
              </a:rPr>
              <a:t>m(0,1,2,5,6,7,8,9,10,14)</a:t>
            </a:r>
          </a:p>
        </p:txBody>
      </p:sp>
      <p:grpSp>
        <p:nvGrpSpPr>
          <p:cNvPr id="63491" name="Group 4">
            <a:extLst>
              <a:ext uri="{FF2B5EF4-FFF2-40B4-BE49-F238E27FC236}">
                <a16:creationId xmlns:a16="http://schemas.microsoft.com/office/drawing/2014/main" id="{552C01BA-3A1B-184D-A6CF-3142B93CF941}"/>
              </a:ext>
            </a:extLst>
          </p:cNvPr>
          <p:cNvGrpSpPr>
            <a:grpSpLocks/>
          </p:cNvGrpSpPr>
          <p:nvPr/>
        </p:nvGrpSpPr>
        <p:grpSpPr bwMode="auto">
          <a:xfrm>
            <a:off x="1544638" y="1609725"/>
            <a:ext cx="6248400" cy="4224338"/>
            <a:chOff x="480" y="768"/>
            <a:chExt cx="5040" cy="3312"/>
          </a:xfrm>
        </p:grpSpPr>
        <p:sp>
          <p:nvSpPr>
            <p:cNvPr id="56336" name="Text Box 5">
              <a:extLst>
                <a:ext uri="{FF2B5EF4-FFF2-40B4-BE49-F238E27FC236}">
                  <a16:creationId xmlns:a16="http://schemas.microsoft.com/office/drawing/2014/main" id="{C6B93911-B0ED-7F42-A1D4-1A7D698F8E90}"/>
                </a:ext>
              </a:extLst>
            </p:cNvPr>
            <p:cNvSpPr txBox="1">
              <a:spLocks noChangeArrowheads="1"/>
            </p:cNvSpPr>
            <p:nvPr/>
          </p:nvSpPr>
          <p:spPr bwMode="auto">
            <a:xfrm>
              <a:off x="480" y="817"/>
              <a:ext cx="5040" cy="3149"/>
            </a:xfrm>
            <a:prstGeom prst="rect">
              <a:avLst/>
            </a:prstGeom>
            <a:noFill/>
            <a:ln w="12700">
              <a:noFill/>
              <a:miter lim="800000"/>
              <a:headEnd/>
              <a:tailEnd/>
            </a:ln>
          </p:spPr>
          <p:txBody>
            <a:bodyPr>
              <a:spAutoFit/>
            </a:bodyPr>
            <a:lstStyle/>
            <a:p>
              <a:pPr fontAlgn="auto">
                <a:lnSpc>
                  <a:spcPct val="60000"/>
                </a:lnSpc>
                <a:spcBef>
                  <a:spcPct val="50000"/>
                </a:spcBef>
                <a:spcAft>
                  <a:spcPts val="0"/>
                </a:spcAft>
                <a:defRPr/>
              </a:pPr>
              <a:r>
                <a:rPr lang="en-US" altLang="ko-KR" dirty="0">
                  <a:solidFill>
                    <a:srgbClr val="000000"/>
                  </a:solidFill>
                  <a:latin typeface="Arial"/>
                </a:rPr>
                <a:t>	</a:t>
              </a:r>
              <a:r>
                <a:rPr lang="en-US" altLang="ko-KR" sz="1521" dirty="0">
                  <a:solidFill>
                    <a:srgbClr val="000000"/>
                  </a:solidFill>
                  <a:latin typeface="Arial"/>
                </a:rPr>
                <a:t>COL 1		      COL II		        COL III</a:t>
              </a:r>
            </a:p>
            <a:p>
              <a:pPr fontAlgn="auto">
                <a:lnSpc>
                  <a:spcPct val="60000"/>
                </a:lnSpc>
                <a:spcBef>
                  <a:spcPct val="50000"/>
                </a:spcBef>
                <a:spcAft>
                  <a:spcPts val="0"/>
                </a:spcAft>
                <a:defRPr/>
              </a:pPr>
              <a:endParaRPr lang="en-US" altLang="ko-KR" sz="1217" dirty="0">
                <a:solidFill>
                  <a:srgbClr val="000000"/>
                </a:solidFill>
                <a:latin typeface="Arial"/>
              </a:endParaRPr>
            </a:p>
            <a:p>
              <a:pPr fontAlgn="auto">
                <a:lnSpc>
                  <a:spcPct val="60000"/>
                </a:lnSpc>
                <a:spcBef>
                  <a:spcPct val="50000"/>
                </a:spcBef>
                <a:spcAft>
                  <a:spcPts val="0"/>
                </a:spcAft>
                <a:defRPr/>
              </a:pPr>
              <a:r>
                <a:rPr lang="en-US" altLang="ko-KR" sz="1521" dirty="0">
                  <a:solidFill>
                    <a:srgbClr val="000000"/>
                  </a:solidFill>
                  <a:latin typeface="Arial"/>
                </a:rPr>
                <a:t>0	0000 </a:t>
              </a:r>
              <a:r>
                <a:rPr lang="en-US" altLang="ko-KR" sz="1521" i="1" dirty="0">
                  <a:solidFill>
                    <a:srgbClr val="000000"/>
                  </a:solidFill>
                  <a:latin typeface="Arial"/>
                </a:rPr>
                <a:t>V</a:t>
              </a:r>
              <a:r>
                <a:rPr lang="en-US" altLang="ko-KR" sz="1521" dirty="0">
                  <a:solidFill>
                    <a:srgbClr val="000000"/>
                  </a:solidFill>
                  <a:latin typeface="Arial"/>
                </a:rPr>
                <a:t>		 </a:t>
              </a:r>
              <a:r>
                <a:rPr lang="en-US" altLang="ko-KR" sz="1521" dirty="0">
                  <a:solidFill>
                    <a:srgbClr val="052DD5"/>
                  </a:solidFill>
                  <a:latin typeface="Arial"/>
                </a:rPr>
                <a:t>(0,1)</a:t>
              </a:r>
              <a:r>
                <a:rPr lang="en-US" altLang="ko-KR" sz="1521" dirty="0">
                  <a:solidFill>
                    <a:srgbClr val="000000"/>
                  </a:solidFill>
                  <a:latin typeface="Arial"/>
                </a:rPr>
                <a:t> 000- </a:t>
              </a:r>
            </a:p>
            <a:p>
              <a:pPr fontAlgn="auto">
                <a:lnSpc>
                  <a:spcPct val="60000"/>
                </a:lnSpc>
                <a:spcBef>
                  <a:spcPct val="50000"/>
                </a:spcBef>
                <a:spcAft>
                  <a:spcPts val="0"/>
                </a:spcAft>
                <a:defRPr/>
              </a:pPr>
              <a:r>
                <a:rPr lang="en-US" altLang="ko-KR" sz="1521" dirty="0">
                  <a:solidFill>
                    <a:srgbClr val="000000"/>
                  </a:solidFill>
                  <a:latin typeface="Arial"/>
                </a:rPr>
                <a:t>			 (0,2) 00-0 </a:t>
              </a:r>
              <a:endParaRPr lang="ko-KR" altLang="en-US" sz="1521" dirty="0">
                <a:solidFill>
                  <a:srgbClr val="000000"/>
                </a:solidFill>
                <a:latin typeface="Arial"/>
              </a:endParaRPr>
            </a:p>
            <a:p>
              <a:pPr fontAlgn="auto">
                <a:lnSpc>
                  <a:spcPct val="60000"/>
                </a:lnSpc>
                <a:spcBef>
                  <a:spcPct val="50000"/>
                </a:spcBef>
                <a:spcAft>
                  <a:spcPts val="0"/>
                </a:spcAft>
                <a:defRPr/>
              </a:pPr>
              <a:r>
                <a:rPr lang="en-US" altLang="ko-KR" sz="1521" dirty="0">
                  <a:solidFill>
                    <a:srgbClr val="000000"/>
                  </a:solidFill>
                  <a:latin typeface="Arial"/>
                </a:rPr>
                <a:t>			 (0,8) -000</a:t>
              </a:r>
            </a:p>
            <a:p>
              <a:pPr fontAlgn="auto">
                <a:lnSpc>
                  <a:spcPct val="60000"/>
                </a:lnSpc>
                <a:spcBef>
                  <a:spcPct val="50000"/>
                </a:spcBef>
                <a:spcAft>
                  <a:spcPts val="0"/>
                </a:spcAft>
                <a:defRPr/>
              </a:pPr>
              <a:r>
                <a:rPr lang="en-US" altLang="ko-KR" sz="1521" dirty="0">
                  <a:solidFill>
                    <a:srgbClr val="000000"/>
                  </a:solidFill>
                  <a:latin typeface="Arial"/>
                </a:rPr>
                <a:t>1	0001 </a:t>
              </a:r>
              <a:r>
                <a:rPr lang="en-US" altLang="ko-KR" sz="1521" i="1" dirty="0">
                  <a:solidFill>
                    <a:srgbClr val="000000"/>
                  </a:solidFill>
                  <a:latin typeface="Arial"/>
                </a:rPr>
                <a:t>V</a:t>
              </a:r>
              <a:r>
                <a:rPr lang="en-US" altLang="ko-KR" sz="1521" dirty="0">
                  <a:solidFill>
                    <a:srgbClr val="000000"/>
                  </a:solidFill>
                  <a:latin typeface="Arial"/>
                </a:rPr>
                <a:t> 		 </a:t>
              </a:r>
            </a:p>
            <a:p>
              <a:pPr fontAlgn="auto">
                <a:lnSpc>
                  <a:spcPct val="60000"/>
                </a:lnSpc>
                <a:spcBef>
                  <a:spcPct val="50000"/>
                </a:spcBef>
                <a:spcAft>
                  <a:spcPts val="0"/>
                </a:spcAft>
                <a:defRPr/>
              </a:pPr>
              <a:r>
                <a:rPr lang="en-US" altLang="ko-KR" sz="1521" dirty="0">
                  <a:solidFill>
                    <a:srgbClr val="000000"/>
                  </a:solidFill>
                  <a:latin typeface="Arial"/>
                </a:rPr>
                <a:t>2	0010 </a:t>
              </a:r>
              <a:r>
                <a:rPr lang="en-US" altLang="ko-KR" sz="1521" i="1" dirty="0">
                  <a:solidFill>
                    <a:srgbClr val="000000"/>
                  </a:solidFill>
                  <a:latin typeface="Arial"/>
                </a:rPr>
                <a:t>V </a:t>
              </a:r>
              <a:r>
                <a:rPr lang="en-US" altLang="ko-KR" sz="1521" dirty="0">
                  <a:solidFill>
                    <a:srgbClr val="000000"/>
                  </a:solidFill>
                  <a:latin typeface="Arial"/>
                </a:rPr>
                <a:t>		 </a:t>
              </a:r>
            </a:p>
            <a:p>
              <a:pPr fontAlgn="auto">
                <a:lnSpc>
                  <a:spcPct val="60000"/>
                </a:lnSpc>
                <a:spcBef>
                  <a:spcPct val="50000"/>
                </a:spcBef>
                <a:spcAft>
                  <a:spcPts val="0"/>
                </a:spcAft>
                <a:defRPr/>
              </a:pPr>
              <a:r>
                <a:rPr lang="en-US" altLang="ko-KR" sz="1521" dirty="0">
                  <a:solidFill>
                    <a:srgbClr val="000000"/>
                  </a:solidFill>
                  <a:latin typeface="Arial"/>
                </a:rPr>
                <a:t>8	1000 </a:t>
              </a:r>
              <a:r>
                <a:rPr lang="en-US" altLang="ko-KR" sz="1521" i="1" dirty="0">
                  <a:solidFill>
                    <a:srgbClr val="000000"/>
                  </a:solidFill>
                  <a:latin typeface="Arial"/>
                </a:rPr>
                <a:t>V </a:t>
              </a:r>
              <a:r>
                <a:rPr lang="en-US" altLang="ko-KR" sz="1521" dirty="0">
                  <a:solidFill>
                    <a:srgbClr val="000000"/>
                  </a:solidFill>
                  <a:latin typeface="Arial"/>
                </a:rPr>
                <a:t>		   </a:t>
              </a:r>
            </a:p>
            <a:p>
              <a:pPr fontAlgn="auto">
                <a:lnSpc>
                  <a:spcPct val="60000"/>
                </a:lnSpc>
                <a:spcBef>
                  <a:spcPct val="50000"/>
                </a:spcBef>
                <a:spcAft>
                  <a:spcPts val="0"/>
                </a:spcAft>
                <a:defRPr/>
              </a:pPr>
              <a:r>
                <a:rPr lang="en-US" altLang="ko-KR" sz="1521" dirty="0">
                  <a:solidFill>
                    <a:srgbClr val="000000"/>
                  </a:solidFill>
                  <a:latin typeface="Arial"/>
                </a:rPr>
                <a:t>			 </a:t>
              </a:r>
            </a:p>
            <a:p>
              <a:pPr fontAlgn="auto">
                <a:lnSpc>
                  <a:spcPct val="60000"/>
                </a:lnSpc>
                <a:spcBef>
                  <a:spcPct val="50000"/>
                </a:spcBef>
                <a:spcAft>
                  <a:spcPts val="0"/>
                </a:spcAft>
                <a:defRPr/>
              </a:pPr>
              <a:r>
                <a:rPr lang="en-US" altLang="ko-KR" sz="1521" dirty="0">
                  <a:solidFill>
                    <a:srgbClr val="000000"/>
                  </a:solidFill>
                  <a:latin typeface="Arial"/>
                </a:rPr>
                <a:t>5	0101 </a:t>
              </a:r>
              <a:r>
                <a:rPr lang="en-US" altLang="ko-KR" sz="1521" i="1" dirty="0">
                  <a:solidFill>
                    <a:srgbClr val="000000"/>
                  </a:solidFill>
                  <a:latin typeface="Arial"/>
                </a:rPr>
                <a:t> </a:t>
              </a:r>
              <a:r>
                <a:rPr lang="en-US" altLang="ko-KR" sz="1521" dirty="0">
                  <a:solidFill>
                    <a:srgbClr val="000000"/>
                  </a:solidFill>
                  <a:latin typeface="Arial"/>
                </a:rPr>
                <a:t> 		 </a:t>
              </a:r>
            </a:p>
            <a:p>
              <a:pPr fontAlgn="auto">
                <a:lnSpc>
                  <a:spcPct val="60000"/>
                </a:lnSpc>
                <a:spcBef>
                  <a:spcPct val="50000"/>
                </a:spcBef>
                <a:spcAft>
                  <a:spcPts val="0"/>
                </a:spcAft>
                <a:defRPr/>
              </a:pPr>
              <a:r>
                <a:rPr lang="en-US" altLang="ko-KR" sz="1521" dirty="0">
                  <a:solidFill>
                    <a:srgbClr val="000000"/>
                  </a:solidFill>
                  <a:latin typeface="Arial"/>
                </a:rPr>
                <a:t>6	0110		 </a:t>
              </a:r>
            </a:p>
            <a:p>
              <a:pPr fontAlgn="auto">
                <a:lnSpc>
                  <a:spcPct val="60000"/>
                </a:lnSpc>
                <a:spcBef>
                  <a:spcPct val="50000"/>
                </a:spcBef>
                <a:spcAft>
                  <a:spcPts val="0"/>
                </a:spcAft>
                <a:defRPr/>
              </a:pPr>
              <a:r>
                <a:rPr lang="en-US" altLang="ko-KR" sz="1521" dirty="0">
                  <a:solidFill>
                    <a:srgbClr val="000000"/>
                  </a:solidFill>
                  <a:latin typeface="Arial"/>
                </a:rPr>
                <a:t>9	1001		 </a:t>
              </a:r>
            </a:p>
            <a:p>
              <a:pPr fontAlgn="auto">
                <a:lnSpc>
                  <a:spcPct val="60000"/>
                </a:lnSpc>
                <a:spcBef>
                  <a:spcPct val="50000"/>
                </a:spcBef>
                <a:spcAft>
                  <a:spcPts val="0"/>
                </a:spcAft>
                <a:defRPr/>
              </a:pPr>
              <a:r>
                <a:rPr lang="en-US" altLang="ko-KR" sz="1521" dirty="0">
                  <a:solidFill>
                    <a:srgbClr val="000000"/>
                  </a:solidFill>
                  <a:latin typeface="Arial"/>
                </a:rPr>
                <a:t>10	1010		 </a:t>
              </a:r>
            </a:p>
            <a:p>
              <a:pPr fontAlgn="auto">
                <a:lnSpc>
                  <a:spcPct val="60000"/>
                </a:lnSpc>
                <a:spcBef>
                  <a:spcPct val="50000"/>
                </a:spcBef>
                <a:spcAft>
                  <a:spcPts val="0"/>
                </a:spcAft>
                <a:defRPr/>
              </a:pPr>
              <a:endParaRPr lang="en-US" altLang="ko-KR" sz="1217" dirty="0">
                <a:solidFill>
                  <a:srgbClr val="000000"/>
                </a:solidFill>
                <a:latin typeface="Arial"/>
              </a:endParaRPr>
            </a:p>
            <a:p>
              <a:pPr fontAlgn="auto">
                <a:lnSpc>
                  <a:spcPct val="60000"/>
                </a:lnSpc>
                <a:spcBef>
                  <a:spcPct val="50000"/>
                </a:spcBef>
                <a:spcAft>
                  <a:spcPts val="0"/>
                </a:spcAft>
                <a:defRPr/>
              </a:pPr>
              <a:r>
                <a:rPr lang="en-US" altLang="ko-KR" sz="1521" dirty="0">
                  <a:solidFill>
                    <a:srgbClr val="000000"/>
                  </a:solidFill>
                  <a:latin typeface="Arial"/>
                </a:rPr>
                <a:t>7	0111		 </a:t>
              </a:r>
            </a:p>
            <a:p>
              <a:pPr fontAlgn="auto">
                <a:lnSpc>
                  <a:spcPct val="60000"/>
                </a:lnSpc>
                <a:spcBef>
                  <a:spcPct val="50000"/>
                </a:spcBef>
                <a:spcAft>
                  <a:spcPts val="0"/>
                </a:spcAft>
                <a:defRPr/>
              </a:pPr>
              <a:r>
                <a:rPr lang="en-US" altLang="ko-KR" sz="1521" dirty="0">
                  <a:solidFill>
                    <a:srgbClr val="000000"/>
                  </a:solidFill>
                  <a:latin typeface="Arial"/>
                </a:rPr>
                <a:t>14	1110		</a:t>
              </a:r>
            </a:p>
          </p:txBody>
        </p:sp>
        <p:sp>
          <p:nvSpPr>
            <p:cNvPr id="63506" name="Rectangle 6">
              <a:extLst>
                <a:ext uri="{FF2B5EF4-FFF2-40B4-BE49-F238E27FC236}">
                  <a16:creationId xmlns:a16="http://schemas.microsoft.com/office/drawing/2014/main" id="{CA4361C5-1CE0-B644-A2CD-9CB553B88106}"/>
                </a:ext>
              </a:extLst>
            </p:cNvPr>
            <p:cNvSpPr>
              <a:spLocks noChangeArrowheads="1"/>
            </p:cNvSpPr>
            <p:nvPr/>
          </p:nvSpPr>
          <p:spPr bwMode="auto">
            <a:xfrm>
              <a:off x="480" y="768"/>
              <a:ext cx="5040" cy="331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spcBef>
                  <a:spcPct val="50000"/>
                </a:spcBef>
              </a:pPr>
              <a:endParaRPr lang="ko-KR" altLang="en-US">
                <a:solidFill>
                  <a:srgbClr val="000000"/>
                </a:solidFill>
              </a:endParaRPr>
            </a:p>
          </p:txBody>
        </p:sp>
        <p:sp>
          <p:nvSpPr>
            <p:cNvPr id="63507" name="Line 7">
              <a:extLst>
                <a:ext uri="{FF2B5EF4-FFF2-40B4-BE49-F238E27FC236}">
                  <a16:creationId xmlns:a16="http://schemas.microsoft.com/office/drawing/2014/main" id="{0FF45845-E203-CA4A-836F-5D805C3535AF}"/>
                </a:ext>
              </a:extLst>
            </p:cNvPr>
            <p:cNvSpPr>
              <a:spLocks noChangeShapeType="1"/>
            </p:cNvSpPr>
            <p:nvPr/>
          </p:nvSpPr>
          <p:spPr bwMode="auto">
            <a:xfrm>
              <a:off x="1920" y="768"/>
              <a:ext cx="0" cy="33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63508" name="Line 8">
              <a:extLst>
                <a:ext uri="{FF2B5EF4-FFF2-40B4-BE49-F238E27FC236}">
                  <a16:creationId xmlns:a16="http://schemas.microsoft.com/office/drawing/2014/main" id="{B7B2D568-4CE6-BB4A-B30D-B22C86E874D1}"/>
                </a:ext>
              </a:extLst>
            </p:cNvPr>
            <p:cNvSpPr>
              <a:spLocks noChangeShapeType="1"/>
            </p:cNvSpPr>
            <p:nvPr/>
          </p:nvSpPr>
          <p:spPr bwMode="auto">
            <a:xfrm>
              <a:off x="3552" y="768"/>
              <a:ext cx="0" cy="331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sp>
          <p:nvSpPr>
            <p:cNvPr id="63509" name="Line 9">
              <a:extLst>
                <a:ext uri="{FF2B5EF4-FFF2-40B4-BE49-F238E27FC236}">
                  <a16:creationId xmlns:a16="http://schemas.microsoft.com/office/drawing/2014/main" id="{B798081F-C561-EA48-8872-8CEF3A414A49}"/>
                </a:ext>
              </a:extLst>
            </p:cNvPr>
            <p:cNvSpPr>
              <a:spLocks noChangeShapeType="1"/>
            </p:cNvSpPr>
            <p:nvPr/>
          </p:nvSpPr>
          <p:spPr bwMode="auto">
            <a:xfrm>
              <a:off x="480" y="1056"/>
              <a:ext cx="50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ko-KR" altLang="en-US"/>
            </a:p>
          </p:txBody>
        </p:sp>
      </p:grpSp>
      <p:grpSp>
        <p:nvGrpSpPr>
          <p:cNvPr id="3" name="Group 11">
            <a:extLst>
              <a:ext uri="{FF2B5EF4-FFF2-40B4-BE49-F238E27FC236}">
                <a16:creationId xmlns:a16="http://schemas.microsoft.com/office/drawing/2014/main" id="{6DD496EE-3161-9945-8B48-BD071DF9D241}"/>
              </a:ext>
            </a:extLst>
          </p:cNvPr>
          <p:cNvGrpSpPr>
            <a:grpSpLocks/>
          </p:cNvGrpSpPr>
          <p:nvPr/>
        </p:nvGrpSpPr>
        <p:grpSpPr bwMode="auto">
          <a:xfrm>
            <a:off x="3421063" y="4568825"/>
            <a:ext cx="1028700" cy="908050"/>
            <a:chOff x="1696" y="2648"/>
            <a:chExt cx="852" cy="752"/>
          </a:xfrm>
        </p:grpSpPr>
        <p:sp>
          <p:nvSpPr>
            <p:cNvPr id="63503" name="Line 12">
              <a:extLst>
                <a:ext uri="{FF2B5EF4-FFF2-40B4-BE49-F238E27FC236}">
                  <a16:creationId xmlns:a16="http://schemas.microsoft.com/office/drawing/2014/main" id="{E0183A51-98E7-8A4B-923A-3A8014664CB1}"/>
                </a:ext>
              </a:extLst>
            </p:cNvPr>
            <p:cNvSpPr>
              <a:spLocks noChangeShapeType="1"/>
            </p:cNvSpPr>
            <p:nvPr/>
          </p:nvSpPr>
          <p:spPr bwMode="auto">
            <a:xfrm flipH="1">
              <a:off x="2548" y="2648"/>
              <a:ext cx="0" cy="752"/>
            </a:xfrm>
            <a:prstGeom prst="line">
              <a:avLst/>
            </a:prstGeom>
            <a:noFill/>
            <a:ln w="38100">
              <a:solidFill>
                <a:srgbClr val="1C46FA"/>
              </a:solidFill>
              <a:round/>
              <a:headEnd/>
              <a:tailEnd/>
            </a:ln>
            <a:extLst>
              <a:ext uri="{909E8E84-426E-40DD-AFC4-6F175D3DCCD1}">
                <a14:hiddenFill xmlns:a14="http://schemas.microsoft.com/office/drawing/2010/main">
                  <a:noFill/>
                </a14:hiddenFill>
              </a:ext>
            </a:extLst>
          </p:spPr>
          <p:txBody>
            <a:bodyPr>
              <a:spAutoFit/>
            </a:bodyPr>
            <a:lstStyle/>
            <a:p>
              <a:endParaRPr lang="ko-KR" altLang="en-US"/>
            </a:p>
          </p:txBody>
        </p:sp>
        <p:sp>
          <p:nvSpPr>
            <p:cNvPr id="63504" name="AutoShape 13">
              <a:extLst>
                <a:ext uri="{FF2B5EF4-FFF2-40B4-BE49-F238E27FC236}">
                  <a16:creationId xmlns:a16="http://schemas.microsoft.com/office/drawing/2014/main" id="{02047D46-A835-0742-B006-650F191CDD0E}"/>
                </a:ext>
              </a:extLst>
            </p:cNvPr>
            <p:cNvSpPr>
              <a:spLocks/>
            </p:cNvSpPr>
            <p:nvPr/>
          </p:nvSpPr>
          <p:spPr bwMode="auto">
            <a:xfrm>
              <a:off x="1696" y="2827"/>
              <a:ext cx="472" cy="321"/>
            </a:xfrm>
            <a:prstGeom prst="rightBrace">
              <a:avLst>
                <a:gd name="adj1" fmla="val 21611"/>
                <a:gd name="adj2" fmla="val 50000"/>
              </a:avLst>
            </a:prstGeom>
            <a:noFill/>
            <a:ln w="28575">
              <a:solidFill>
                <a:srgbClr val="1C46FA"/>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spcBef>
                  <a:spcPct val="50000"/>
                </a:spcBef>
              </a:pPr>
              <a:endParaRPr lang="ko-KR" altLang="en-US">
                <a:solidFill>
                  <a:srgbClr val="000000"/>
                </a:solidFill>
              </a:endParaRPr>
            </a:p>
          </p:txBody>
        </p:sp>
      </p:grpSp>
      <p:grpSp>
        <p:nvGrpSpPr>
          <p:cNvPr id="4" name="Group 14">
            <a:extLst>
              <a:ext uri="{FF2B5EF4-FFF2-40B4-BE49-F238E27FC236}">
                <a16:creationId xmlns:a16="http://schemas.microsoft.com/office/drawing/2014/main" id="{52835483-0DBA-D444-9E78-B50A6C96437C}"/>
              </a:ext>
            </a:extLst>
          </p:cNvPr>
          <p:cNvGrpSpPr>
            <a:grpSpLocks/>
          </p:cNvGrpSpPr>
          <p:nvPr/>
        </p:nvGrpSpPr>
        <p:grpSpPr bwMode="auto">
          <a:xfrm>
            <a:off x="3379788" y="3330575"/>
            <a:ext cx="1069975" cy="666750"/>
            <a:chOff x="1656" y="1856"/>
            <a:chExt cx="886" cy="552"/>
          </a:xfrm>
        </p:grpSpPr>
        <p:sp>
          <p:nvSpPr>
            <p:cNvPr id="63501" name="Line 15">
              <a:extLst>
                <a:ext uri="{FF2B5EF4-FFF2-40B4-BE49-F238E27FC236}">
                  <a16:creationId xmlns:a16="http://schemas.microsoft.com/office/drawing/2014/main" id="{C85FBECA-7B4D-A341-A127-D9C732048659}"/>
                </a:ext>
              </a:extLst>
            </p:cNvPr>
            <p:cNvSpPr>
              <a:spLocks noChangeShapeType="1"/>
            </p:cNvSpPr>
            <p:nvPr/>
          </p:nvSpPr>
          <p:spPr bwMode="auto">
            <a:xfrm>
              <a:off x="2542" y="1856"/>
              <a:ext cx="0" cy="552"/>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a:spAutoFit/>
            </a:bodyPr>
            <a:lstStyle/>
            <a:p>
              <a:endParaRPr lang="ko-KR" altLang="en-US"/>
            </a:p>
          </p:txBody>
        </p:sp>
        <p:sp>
          <p:nvSpPr>
            <p:cNvPr id="63502" name="AutoShape 16">
              <a:extLst>
                <a:ext uri="{FF2B5EF4-FFF2-40B4-BE49-F238E27FC236}">
                  <a16:creationId xmlns:a16="http://schemas.microsoft.com/office/drawing/2014/main" id="{22F9DD7E-BA96-A043-8EA7-A99E5BAF5643}"/>
                </a:ext>
              </a:extLst>
            </p:cNvPr>
            <p:cNvSpPr>
              <a:spLocks/>
            </p:cNvSpPr>
            <p:nvPr/>
          </p:nvSpPr>
          <p:spPr bwMode="auto">
            <a:xfrm>
              <a:off x="1656" y="2079"/>
              <a:ext cx="472" cy="313"/>
            </a:xfrm>
            <a:prstGeom prst="rightBrace">
              <a:avLst>
                <a:gd name="adj1" fmla="val 26977"/>
                <a:gd name="adj2" fmla="val 35343"/>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spcBef>
                  <a:spcPct val="50000"/>
                </a:spcBef>
              </a:pPr>
              <a:endParaRPr lang="ko-KR" altLang="en-US">
                <a:solidFill>
                  <a:srgbClr val="000000"/>
                </a:solidFill>
              </a:endParaRPr>
            </a:p>
          </p:txBody>
        </p:sp>
      </p:grpSp>
      <p:sp>
        <p:nvSpPr>
          <p:cNvPr id="63494" name="AutoShape 17">
            <a:extLst>
              <a:ext uri="{FF2B5EF4-FFF2-40B4-BE49-F238E27FC236}">
                <a16:creationId xmlns:a16="http://schemas.microsoft.com/office/drawing/2014/main" id="{190DED6C-DDFF-8E46-AF70-401107F16535}"/>
              </a:ext>
            </a:extLst>
          </p:cNvPr>
          <p:cNvSpPr>
            <a:spLocks/>
          </p:cNvSpPr>
          <p:nvPr/>
        </p:nvSpPr>
        <p:spPr bwMode="auto">
          <a:xfrm>
            <a:off x="3294063" y="2170113"/>
            <a:ext cx="579437" cy="1325562"/>
          </a:xfrm>
          <a:prstGeom prst="rightBrace">
            <a:avLst>
              <a:gd name="adj1" fmla="val 13641"/>
              <a:gd name="adj2" fmla="val 32407"/>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spcBef>
                <a:spcPct val="50000"/>
              </a:spcBef>
            </a:pPr>
            <a:endParaRPr lang="ko-KR" altLang="en-US">
              <a:solidFill>
                <a:srgbClr val="000000"/>
              </a:solidFill>
            </a:endParaRPr>
          </a:p>
        </p:txBody>
      </p:sp>
      <p:sp>
        <p:nvSpPr>
          <p:cNvPr id="229394" name="AutoShape 18">
            <a:extLst>
              <a:ext uri="{FF2B5EF4-FFF2-40B4-BE49-F238E27FC236}">
                <a16:creationId xmlns:a16="http://schemas.microsoft.com/office/drawing/2014/main" id="{29ACF796-DDC5-BD40-8E3D-9210B9B63EB2}"/>
              </a:ext>
            </a:extLst>
          </p:cNvPr>
          <p:cNvSpPr>
            <a:spLocks/>
          </p:cNvSpPr>
          <p:nvPr/>
        </p:nvSpPr>
        <p:spPr bwMode="auto">
          <a:xfrm>
            <a:off x="4781550" y="2876550"/>
            <a:ext cx="1112838" cy="363538"/>
          </a:xfrm>
          <a:prstGeom prst="rightBrace">
            <a:avLst>
              <a:gd name="adj1" fmla="val 11278"/>
              <a:gd name="adj2" fmla="val 37847"/>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spcBef>
                <a:spcPct val="50000"/>
              </a:spcBef>
            </a:pPr>
            <a:endParaRPr lang="ko-KR" altLang="en-US">
              <a:solidFill>
                <a:srgbClr val="000000"/>
              </a:solidFill>
            </a:endParaRPr>
          </a:p>
        </p:txBody>
      </p:sp>
      <p:sp>
        <p:nvSpPr>
          <p:cNvPr id="229395" name="AutoShape 19">
            <a:extLst>
              <a:ext uri="{FF2B5EF4-FFF2-40B4-BE49-F238E27FC236}">
                <a16:creationId xmlns:a16="http://schemas.microsoft.com/office/drawing/2014/main" id="{043AD123-EC63-6240-A716-71CDFC81E2A1}"/>
              </a:ext>
            </a:extLst>
          </p:cNvPr>
          <p:cNvSpPr>
            <a:spLocks/>
          </p:cNvSpPr>
          <p:nvPr/>
        </p:nvSpPr>
        <p:spPr bwMode="auto">
          <a:xfrm>
            <a:off x="4781550" y="4037013"/>
            <a:ext cx="1081088" cy="371475"/>
          </a:xfrm>
          <a:prstGeom prst="rightBrace">
            <a:avLst>
              <a:gd name="adj1" fmla="val 14213"/>
              <a:gd name="adj2" fmla="val 35343"/>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spcBef>
                <a:spcPct val="50000"/>
              </a:spcBef>
            </a:pPr>
            <a:endParaRPr lang="ko-KR" altLang="en-US">
              <a:solidFill>
                <a:srgbClr val="000000"/>
              </a:solidFill>
            </a:endParaRPr>
          </a:p>
        </p:txBody>
      </p:sp>
      <p:sp>
        <p:nvSpPr>
          <p:cNvPr id="229396" name="Rectangle 20">
            <a:extLst>
              <a:ext uri="{FF2B5EF4-FFF2-40B4-BE49-F238E27FC236}">
                <a16:creationId xmlns:a16="http://schemas.microsoft.com/office/drawing/2014/main" id="{960BB869-7DA8-ED48-A207-9B3D6A09AEB9}"/>
              </a:ext>
            </a:extLst>
          </p:cNvPr>
          <p:cNvSpPr>
            <a:spLocks noChangeArrowheads="1"/>
          </p:cNvSpPr>
          <p:nvPr/>
        </p:nvSpPr>
        <p:spPr bwMode="auto">
          <a:xfrm>
            <a:off x="5862638" y="2251075"/>
            <a:ext cx="19462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nSpc>
                <a:spcPct val="90000"/>
              </a:lnSpc>
              <a:spcBef>
                <a:spcPct val="50000"/>
              </a:spcBef>
            </a:pPr>
            <a:r>
              <a:rPr lang="en-US" altLang="ko-KR" sz="1600">
                <a:solidFill>
                  <a:srgbClr val="000000"/>
                </a:solidFill>
              </a:rPr>
              <a:t>Positions of ‘–’ must be same.</a:t>
            </a:r>
          </a:p>
          <a:p>
            <a:pPr>
              <a:lnSpc>
                <a:spcPct val="90000"/>
              </a:lnSpc>
              <a:spcBef>
                <a:spcPct val="50000"/>
              </a:spcBef>
            </a:pPr>
            <a:r>
              <a:rPr lang="en-US" altLang="ko-KR" sz="1600">
                <a:solidFill>
                  <a:srgbClr val="000000"/>
                </a:solidFill>
              </a:rPr>
              <a:t>Two products with one-bit difference can be combined..</a:t>
            </a:r>
          </a:p>
        </p:txBody>
      </p:sp>
      <p:sp>
        <p:nvSpPr>
          <p:cNvPr id="23" name="AutoShape 16">
            <a:extLst>
              <a:ext uri="{FF2B5EF4-FFF2-40B4-BE49-F238E27FC236}">
                <a16:creationId xmlns:a16="http://schemas.microsoft.com/office/drawing/2014/main" id="{85A4F6AF-5519-2947-86B5-A60820E8E4AF}"/>
              </a:ext>
            </a:extLst>
          </p:cNvPr>
          <p:cNvSpPr>
            <a:spLocks/>
          </p:cNvSpPr>
          <p:nvPr/>
        </p:nvSpPr>
        <p:spPr bwMode="auto">
          <a:xfrm flipH="1">
            <a:off x="2135188" y="2198688"/>
            <a:ext cx="354012" cy="2039937"/>
          </a:xfrm>
          <a:prstGeom prst="rightBrace">
            <a:avLst>
              <a:gd name="adj1" fmla="val 27051"/>
              <a:gd name="adj2" fmla="val 35343"/>
            </a:avLst>
          </a:prstGeom>
          <a:noFill/>
          <a:ln w="28575">
            <a:solidFill>
              <a:schemeClr val="hlink"/>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90000"/>
              </a:lnSpc>
              <a:spcBef>
                <a:spcPct val="50000"/>
              </a:spcBef>
            </a:pPr>
            <a:endParaRPr lang="ko-KR" altLang="en-US">
              <a:solidFill>
                <a:srgbClr val="000000"/>
              </a:solidFill>
            </a:endParaRPr>
          </a:p>
        </p:txBody>
      </p:sp>
      <p:sp>
        <p:nvSpPr>
          <p:cNvPr id="24" name="TextBox 23">
            <a:extLst>
              <a:ext uri="{FF2B5EF4-FFF2-40B4-BE49-F238E27FC236}">
                <a16:creationId xmlns:a16="http://schemas.microsoft.com/office/drawing/2014/main" id="{CD2891A1-0761-5F42-8A3E-F8F5C31C3AB5}"/>
              </a:ext>
            </a:extLst>
          </p:cNvPr>
          <p:cNvSpPr txBox="1"/>
          <p:nvPr/>
        </p:nvSpPr>
        <p:spPr>
          <a:xfrm>
            <a:off x="1816100" y="2749550"/>
            <a:ext cx="319088" cy="327025"/>
          </a:xfrm>
          <a:prstGeom prst="rect">
            <a:avLst/>
          </a:prstGeom>
          <a:noFill/>
        </p:spPr>
        <p:txBody>
          <a:bodyPr>
            <a:spAutoFit/>
          </a:bodyPr>
          <a:lstStyle/>
          <a:p>
            <a:pPr eaLnBrk="1" fontAlgn="auto" latinLnBrk="1" hangingPunct="1">
              <a:spcBef>
                <a:spcPts val="0"/>
              </a:spcBef>
              <a:spcAft>
                <a:spcPts val="0"/>
              </a:spcAft>
              <a:defRPr/>
            </a:pPr>
            <a:r>
              <a:rPr lang="en-US" altLang="ko-KR" sz="1521" dirty="0">
                <a:solidFill>
                  <a:srgbClr val="FF0000"/>
                </a:solidFill>
                <a:latin typeface="Arial"/>
              </a:rPr>
              <a:t>X</a:t>
            </a:r>
            <a:endParaRPr lang="ko-KR" altLang="en-US" sz="1521" dirty="0">
              <a:solidFill>
                <a:srgbClr val="FF0000"/>
              </a:solidFill>
              <a:latin typeface="Arial"/>
            </a:endParaRPr>
          </a:p>
        </p:txBody>
      </p:sp>
      <p:sp>
        <p:nvSpPr>
          <p:cNvPr id="25" name="직사각형 24">
            <a:extLst>
              <a:ext uri="{FF2B5EF4-FFF2-40B4-BE49-F238E27FC236}">
                <a16:creationId xmlns:a16="http://schemas.microsoft.com/office/drawing/2014/main" id="{F96C542C-09D4-2D4B-9BB4-91DA0ABE668C}"/>
              </a:ext>
            </a:extLst>
          </p:cNvPr>
          <p:cNvSpPr>
            <a:spLocks noChangeArrowheads="1"/>
          </p:cNvSpPr>
          <p:nvPr/>
        </p:nvSpPr>
        <p:spPr bwMode="auto">
          <a:xfrm>
            <a:off x="5526088" y="4430713"/>
            <a:ext cx="2195512"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latinLnBrk="1" hangingPunct="1"/>
            <a:r>
              <a:rPr lang="en-US" altLang="ko-KR" sz="1600">
                <a:solidFill>
                  <a:srgbClr val="000000"/>
                </a:solidFill>
              </a:rPr>
              <a:t>The same process can be repeated until </a:t>
            </a:r>
            <a:r>
              <a:rPr lang="en-US" altLang="ko-KR" sz="1600">
                <a:solidFill>
                  <a:srgbClr val="FF0000"/>
                </a:solidFill>
              </a:rPr>
              <a:t>no</a:t>
            </a:r>
            <a:r>
              <a:rPr lang="en-US" altLang="ko-KR" sz="1600">
                <a:solidFill>
                  <a:srgbClr val="000000"/>
                </a:solidFill>
              </a:rPr>
              <a:t> more combinations are possible</a:t>
            </a:r>
            <a:endParaRPr lang="ko-KR" altLang="en-US" sz="1600">
              <a:solidFill>
                <a:srgbClr val="000000"/>
              </a:solidFill>
            </a:endParaRP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E23A89AE-9A9E-D443-90D9-31BD5C81800E}"/>
                  </a:ext>
                </a:extLst>
              </p14:cNvPr>
              <p14:cNvContentPartPr/>
              <p14:nvPr/>
            </p14:nvContentPartPr>
            <p14:xfrm>
              <a:off x="5625360" y="5198040"/>
              <a:ext cx="1729080" cy="377280"/>
            </p14:xfrm>
          </p:contentPart>
        </mc:Choice>
        <mc:Fallback>
          <p:pic>
            <p:nvPicPr>
              <p:cNvPr id="2" name="Ink 1">
                <a:extLst>
                  <a:ext uri="{FF2B5EF4-FFF2-40B4-BE49-F238E27FC236}">
                    <a16:creationId xmlns:a16="http://schemas.microsoft.com/office/drawing/2014/main" id="{E23A89AE-9A9E-D443-90D9-31BD5C81800E}"/>
                  </a:ext>
                </a:extLst>
              </p:cNvPr>
              <p:cNvPicPr/>
              <p:nvPr/>
            </p:nvPicPr>
            <p:blipFill>
              <a:blip r:embed="rId3"/>
              <a:stretch>
                <a:fillRect/>
              </a:stretch>
            </p:blipFill>
            <p:spPr>
              <a:xfrm>
                <a:off x="5616000" y="5188680"/>
                <a:ext cx="1747800" cy="396000"/>
              </a:xfrm>
              <a:prstGeom prst="rect">
                <a:avLst/>
              </a:prstGeom>
            </p:spPr>
          </p:pic>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939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939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939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394" grpId="0" animBg="1"/>
      <p:bldP spid="229395" grpId="0" animBg="1"/>
      <p:bldP spid="229396" grpId="0"/>
      <p:bldP spid="23" grpId="0" animBg="1"/>
      <p:bldP spid="24" grpId="0"/>
      <p:bldP spid="2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바닥글 개체 틀 3">
            <a:extLst>
              <a:ext uri="{FF2B5EF4-FFF2-40B4-BE49-F238E27FC236}">
                <a16:creationId xmlns:a16="http://schemas.microsoft.com/office/drawing/2014/main" id="{66749658-CE88-4A40-8547-F99D97A9AD3C}"/>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60CE4142-C1D1-184D-9EB9-140F52619291}" type="slidenum">
              <a:rPr kumimoji="0" lang="en-US" altLang="ko-KR" sz="1200" smtClean="0">
                <a:solidFill>
                  <a:schemeClr val="bg2"/>
                </a:solidFill>
                <a:latin typeface="Arial" panose="020B0604020202020204" pitchFamily="34" charset="0"/>
                <a:ea typeface="굴림" panose="020B0600000101010101" pitchFamily="34" charset="-127"/>
              </a:rPr>
              <a:pPr>
                <a:spcBef>
                  <a:spcPct val="50000"/>
                </a:spcBef>
                <a:buClrTx/>
                <a:buFontTx/>
                <a:buNone/>
              </a:pPr>
              <a:t>90</a:t>
            </a:fld>
            <a:endParaRPr kumimoji="0" lang="en-US" altLang="ko-KR" sz="1200">
              <a:solidFill>
                <a:schemeClr val="bg2"/>
              </a:solidFill>
              <a:latin typeface="Arial" panose="020B0604020202020204" pitchFamily="34" charset="0"/>
              <a:ea typeface="굴림" panose="020B0600000101010101" pitchFamily="34" charset="-127"/>
            </a:endParaRPr>
          </a:p>
        </p:txBody>
      </p:sp>
      <p:sp>
        <p:nvSpPr>
          <p:cNvPr id="152579" name="Rectangle 2">
            <a:extLst>
              <a:ext uri="{FF2B5EF4-FFF2-40B4-BE49-F238E27FC236}">
                <a16:creationId xmlns:a16="http://schemas.microsoft.com/office/drawing/2014/main" id="{90522141-C0AA-1341-AE74-F73CBEF07CC7}"/>
              </a:ext>
            </a:extLst>
          </p:cNvPr>
          <p:cNvSpPr>
            <a:spLocks noChangeArrowheads="1"/>
          </p:cNvSpPr>
          <p:nvPr/>
        </p:nvSpPr>
        <p:spPr bwMode="auto">
          <a:xfrm>
            <a:off x="1771650" y="4140200"/>
            <a:ext cx="5600700" cy="215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charset="0"/>
              </a:defRPr>
            </a:lvl1pPr>
            <a:lvl2pPr marL="742950" indent="-28575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charset="0"/>
              </a:defRPr>
            </a:lvl2pPr>
            <a:lvl3pPr marL="11430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charset="0"/>
              </a:defRPr>
            </a:lvl3pPr>
            <a:lvl4pPr marL="16002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charset="0"/>
              </a:defRPr>
            </a:lvl4pPr>
            <a:lvl5pPr marL="20574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charset="0"/>
              </a:defRPr>
            </a:lvl9pPr>
          </a:lstStyle>
          <a:p>
            <a:pPr>
              <a:lnSpc>
                <a:spcPts val="3000"/>
              </a:lnSpc>
              <a:spcBef>
                <a:spcPts val="600"/>
              </a:spcBef>
              <a:defRPr/>
            </a:pPr>
            <a:r>
              <a:rPr lang="en-US" altLang="ko-KR" sz="1600">
                <a:solidFill>
                  <a:srgbClr val="000000"/>
                </a:solidFill>
                <a:latin typeface="Tahoma" charset="0"/>
                <a:ea typeface="굴림" charset="-127"/>
              </a:rPr>
              <a:t>( S0 S1 S2 S3 S4 S5 S6 )</a:t>
            </a:r>
          </a:p>
          <a:p>
            <a:pPr>
              <a:lnSpc>
                <a:spcPts val="3000"/>
              </a:lnSpc>
              <a:spcBef>
                <a:spcPts val="600"/>
              </a:spcBef>
              <a:defRPr/>
            </a:pPr>
            <a:r>
              <a:rPr lang="en-US" altLang="ko-KR" sz="1600">
                <a:solidFill>
                  <a:srgbClr val="000000"/>
                </a:solidFill>
                <a:latin typeface="Tahoma" charset="0"/>
                <a:ea typeface="굴림" charset="-127"/>
              </a:rPr>
              <a:t>( S0 S1 S2 S3 S5 )   ( S4 S6 )</a:t>
            </a:r>
          </a:p>
          <a:p>
            <a:pPr>
              <a:lnSpc>
                <a:spcPts val="3000"/>
              </a:lnSpc>
              <a:spcBef>
                <a:spcPts val="600"/>
              </a:spcBef>
              <a:defRPr/>
            </a:pPr>
            <a:r>
              <a:rPr lang="en-US" altLang="ko-KR" sz="1600">
                <a:solidFill>
                  <a:srgbClr val="000000"/>
                </a:solidFill>
                <a:latin typeface="Tahoma" charset="0"/>
                <a:ea typeface="굴림" charset="-127"/>
              </a:rPr>
              <a:t>( S0 S3 S5 )   ( S1 S2 )   ( S4 S6 )</a:t>
            </a:r>
          </a:p>
          <a:p>
            <a:pPr>
              <a:lnSpc>
                <a:spcPts val="3000"/>
              </a:lnSpc>
              <a:spcBef>
                <a:spcPts val="600"/>
              </a:spcBef>
              <a:defRPr/>
            </a:pPr>
            <a:r>
              <a:rPr lang="en-US" altLang="ko-KR" sz="1600">
                <a:solidFill>
                  <a:srgbClr val="000000"/>
                </a:solidFill>
                <a:latin typeface="Tahoma" charset="0"/>
                <a:ea typeface="굴림" charset="-127"/>
              </a:rPr>
              <a:t>( S0 )   ( S3 S5 )   ( S1 S2 )   ( S4 S6 )</a:t>
            </a:r>
          </a:p>
        </p:txBody>
      </p:sp>
      <p:grpSp>
        <p:nvGrpSpPr>
          <p:cNvPr id="160772" name="Group 3">
            <a:extLst>
              <a:ext uri="{FF2B5EF4-FFF2-40B4-BE49-F238E27FC236}">
                <a16:creationId xmlns:a16="http://schemas.microsoft.com/office/drawing/2014/main" id="{163345BD-DD61-BF40-9710-E6B764346B65}"/>
              </a:ext>
            </a:extLst>
          </p:cNvPr>
          <p:cNvGrpSpPr>
            <a:grpSpLocks/>
          </p:cNvGrpSpPr>
          <p:nvPr/>
        </p:nvGrpSpPr>
        <p:grpSpPr bwMode="auto">
          <a:xfrm>
            <a:off x="1600200" y="1676400"/>
            <a:ext cx="6343650" cy="2159000"/>
            <a:chOff x="1516" y="728"/>
            <a:chExt cx="3996" cy="1360"/>
          </a:xfrm>
        </p:grpSpPr>
        <p:sp>
          <p:nvSpPr>
            <p:cNvPr id="152603" name="Rectangle 4">
              <a:extLst>
                <a:ext uri="{FF2B5EF4-FFF2-40B4-BE49-F238E27FC236}">
                  <a16:creationId xmlns:a16="http://schemas.microsoft.com/office/drawing/2014/main" id="{8A6E24C9-C581-234F-A2F5-1E1F0515E1F3}"/>
                </a:ext>
              </a:extLst>
            </p:cNvPr>
            <p:cNvSpPr>
              <a:spLocks noChangeArrowheads="1"/>
            </p:cNvSpPr>
            <p:nvPr/>
          </p:nvSpPr>
          <p:spPr bwMode="auto">
            <a:xfrm>
              <a:off x="1592" y="728"/>
              <a:ext cx="3920" cy="1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1371600" algn="l"/>
                  <a:tab pos="2743200" algn="l"/>
                  <a:tab pos="3657600" algn="l"/>
                  <a:tab pos="4572000" algn="l"/>
                  <a:tab pos="5486400" algn="l"/>
                </a:tabLst>
                <a:defRPr>
                  <a:solidFill>
                    <a:schemeClr val="tx1"/>
                  </a:solidFill>
                  <a:latin typeface="Arial" charset="0"/>
                </a:defRPr>
              </a:lvl1pPr>
              <a:lvl2pPr marL="742950" indent="-285750">
                <a:tabLst>
                  <a:tab pos="1371600" algn="l"/>
                  <a:tab pos="2743200" algn="l"/>
                  <a:tab pos="3657600" algn="l"/>
                  <a:tab pos="4572000" algn="l"/>
                  <a:tab pos="5486400" algn="l"/>
                </a:tabLst>
                <a:defRPr>
                  <a:solidFill>
                    <a:schemeClr val="tx1"/>
                  </a:solidFill>
                  <a:latin typeface="Arial" charset="0"/>
                </a:defRPr>
              </a:lvl2pPr>
              <a:lvl3pPr marL="1143000" indent="-228600">
                <a:tabLst>
                  <a:tab pos="1371600" algn="l"/>
                  <a:tab pos="2743200" algn="l"/>
                  <a:tab pos="3657600" algn="l"/>
                  <a:tab pos="4572000" algn="l"/>
                  <a:tab pos="5486400" algn="l"/>
                </a:tabLst>
                <a:defRPr>
                  <a:solidFill>
                    <a:schemeClr val="tx1"/>
                  </a:solidFill>
                  <a:latin typeface="Arial" charset="0"/>
                </a:defRPr>
              </a:lvl3pPr>
              <a:lvl4pPr marL="1600200" indent="-228600">
                <a:tabLst>
                  <a:tab pos="1371600" algn="l"/>
                  <a:tab pos="2743200" algn="l"/>
                  <a:tab pos="3657600" algn="l"/>
                  <a:tab pos="4572000" algn="l"/>
                  <a:tab pos="5486400" algn="l"/>
                </a:tabLst>
                <a:defRPr>
                  <a:solidFill>
                    <a:schemeClr val="tx1"/>
                  </a:solidFill>
                  <a:latin typeface="Arial" charset="0"/>
                </a:defRPr>
              </a:lvl4pPr>
              <a:lvl5pPr marL="2057400" indent="-228600">
                <a:tabLst>
                  <a:tab pos="1371600" algn="l"/>
                  <a:tab pos="2743200" algn="l"/>
                  <a:tab pos="3657600" algn="l"/>
                  <a:tab pos="4572000" algn="l"/>
                  <a:tab pos="5486400" algn="l"/>
                </a:tabLst>
                <a:defRPr>
                  <a:solidFill>
                    <a:schemeClr val="tx1"/>
                  </a:solidFill>
                  <a:latin typeface="Arial" charset="0"/>
                </a:defRPr>
              </a:lvl5pPr>
              <a:lvl6pPr marL="2514600" indent="-228600" eaLnBrk="0" fontAlgn="base" hangingPunct="0">
                <a:spcBef>
                  <a:spcPct val="0"/>
                </a:spcBef>
                <a:spcAft>
                  <a:spcPct val="0"/>
                </a:spcAft>
                <a:tabLst>
                  <a:tab pos="1371600" algn="l"/>
                  <a:tab pos="2743200" algn="l"/>
                  <a:tab pos="3657600" algn="l"/>
                  <a:tab pos="4572000" algn="l"/>
                  <a:tab pos="5486400" algn="l"/>
                </a:tabLst>
                <a:defRPr>
                  <a:solidFill>
                    <a:schemeClr val="tx1"/>
                  </a:solidFill>
                  <a:latin typeface="Arial" charset="0"/>
                </a:defRPr>
              </a:lvl6pPr>
              <a:lvl7pPr marL="2971800" indent="-228600" eaLnBrk="0" fontAlgn="base" hangingPunct="0">
                <a:spcBef>
                  <a:spcPct val="0"/>
                </a:spcBef>
                <a:spcAft>
                  <a:spcPct val="0"/>
                </a:spcAft>
                <a:tabLst>
                  <a:tab pos="1371600" algn="l"/>
                  <a:tab pos="2743200" algn="l"/>
                  <a:tab pos="3657600" algn="l"/>
                  <a:tab pos="4572000" algn="l"/>
                  <a:tab pos="5486400" algn="l"/>
                </a:tabLst>
                <a:defRPr>
                  <a:solidFill>
                    <a:schemeClr val="tx1"/>
                  </a:solidFill>
                  <a:latin typeface="Arial" charset="0"/>
                </a:defRPr>
              </a:lvl7pPr>
              <a:lvl8pPr marL="3429000" indent="-228600" eaLnBrk="0" fontAlgn="base" hangingPunct="0">
                <a:spcBef>
                  <a:spcPct val="0"/>
                </a:spcBef>
                <a:spcAft>
                  <a:spcPct val="0"/>
                </a:spcAft>
                <a:tabLst>
                  <a:tab pos="1371600" algn="l"/>
                  <a:tab pos="2743200" algn="l"/>
                  <a:tab pos="3657600" algn="l"/>
                  <a:tab pos="4572000" algn="l"/>
                  <a:tab pos="5486400" algn="l"/>
                </a:tabLst>
                <a:defRPr>
                  <a:solidFill>
                    <a:schemeClr val="tx1"/>
                  </a:solidFill>
                  <a:latin typeface="Arial" charset="0"/>
                </a:defRPr>
              </a:lvl8pPr>
              <a:lvl9pPr marL="3886200" indent="-228600" eaLnBrk="0" fontAlgn="base" hangingPunct="0">
                <a:spcBef>
                  <a:spcPct val="0"/>
                </a:spcBef>
                <a:spcAft>
                  <a:spcPct val="0"/>
                </a:spcAft>
                <a:tabLst>
                  <a:tab pos="1371600" algn="l"/>
                  <a:tab pos="2743200" algn="l"/>
                  <a:tab pos="3657600" algn="l"/>
                  <a:tab pos="4572000" algn="l"/>
                  <a:tab pos="5486400" algn="l"/>
                </a:tabLst>
                <a:defRPr>
                  <a:solidFill>
                    <a:schemeClr val="tx1"/>
                  </a:solidFill>
                  <a:latin typeface="Arial" charset="0"/>
                </a:defRPr>
              </a:lvl9pPr>
            </a:lstStyle>
            <a:p>
              <a:pPr>
                <a:lnSpc>
                  <a:spcPts val="1600"/>
                </a:lnSpc>
                <a:defRPr/>
              </a:pPr>
              <a:r>
                <a:rPr lang="en-US" altLang="ko-KR" sz="1600">
                  <a:solidFill>
                    <a:srgbClr val="000000"/>
                  </a:solidFill>
                  <a:latin typeface="Tahoma" charset="0"/>
                  <a:ea typeface="굴림" charset="-127"/>
                </a:rPr>
                <a:t>Input		     Next State	       Output</a:t>
              </a:r>
            </a:p>
            <a:p>
              <a:pPr>
                <a:lnSpc>
                  <a:spcPts val="1600"/>
                </a:lnSpc>
                <a:defRPr/>
              </a:pPr>
              <a:r>
                <a:rPr lang="en-US" altLang="ko-KR" sz="1600">
                  <a:solidFill>
                    <a:srgbClr val="000000"/>
                  </a:solidFill>
                  <a:latin typeface="Tahoma" charset="0"/>
                  <a:ea typeface="굴림" charset="-127"/>
                </a:rPr>
                <a:t>Sequence	Present State	X=0	X=1	X=0	X=1</a:t>
              </a:r>
            </a:p>
            <a:p>
              <a:pPr>
                <a:lnSpc>
                  <a:spcPts val="1600"/>
                </a:lnSpc>
                <a:defRPr/>
              </a:pPr>
              <a:endParaRPr lang="en-US" altLang="ko-KR" sz="1600">
                <a:solidFill>
                  <a:srgbClr val="000000"/>
                </a:solidFill>
                <a:latin typeface="Tahoma" charset="0"/>
                <a:ea typeface="굴림" charset="-127"/>
              </a:endParaRPr>
            </a:p>
            <a:p>
              <a:pPr>
                <a:lnSpc>
                  <a:spcPts val="1600"/>
                </a:lnSpc>
                <a:defRPr/>
              </a:pPr>
              <a:r>
                <a:rPr lang="en-US" altLang="ko-KR" sz="1600">
                  <a:solidFill>
                    <a:srgbClr val="000000"/>
                  </a:solidFill>
                  <a:latin typeface="Tahoma" charset="0"/>
                  <a:ea typeface="굴림" charset="-127"/>
                </a:rPr>
                <a:t>Reset	S0	S1	S2	0	0</a:t>
              </a:r>
            </a:p>
            <a:p>
              <a:pPr>
                <a:lnSpc>
                  <a:spcPts val="1600"/>
                </a:lnSpc>
                <a:defRPr/>
              </a:pPr>
              <a:r>
                <a:rPr lang="en-US" altLang="ko-KR" sz="1600">
                  <a:solidFill>
                    <a:srgbClr val="000000"/>
                  </a:solidFill>
                  <a:latin typeface="Tahoma" charset="0"/>
                  <a:ea typeface="굴림" charset="-127"/>
                </a:rPr>
                <a:t>0	S1	S3	S4	0	0</a:t>
              </a:r>
            </a:p>
            <a:p>
              <a:pPr>
                <a:lnSpc>
                  <a:spcPts val="1600"/>
                </a:lnSpc>
                <a:defRPr/>
              </a:pPr>
              <a:r>
                <a:rPr lang="en-US" altLang="ko-KR" sz="1600">
                  <a:solidFill>
                    <a:srgbClr val="000000"/>
                  </a:solidFill>
                  <a:latin typeface="Tahoma" charset="0"/>
                  <a:ea typeface="굴림" charset="-127"/>
                </a:rPr>
                <a:t>1	S2	S5	S6	0	0</a:t>
              </a:r>
            </a:p>
            <a:p>
              <a:pPr>
                <a:lnSpc>
                  <a:spcPts val="1600"/>
                </a:lnSpc>
                <a:defRPr/>
              </a:pPr>
              <a:r>
                <a:rPr lang="en-US" altLang="ko-KR" sz="1600">
                  <a:solidFill>
                    <a:srgbClr val="000000"/>
                  </a:solidFill>
                  <a:latin typeface="Tahoma" charset="0"/>
                  <a:ea typeface="굴림" charset="-127"/>
                </a:rPr>
                <a:t>00	S3	S0	S0	0	0</a:t>
              </a:r>
            </a:p>
            <a:p>
              <a:pPr>
                <a:lnSpc>
                  <a:spcPts val="1600"/>
                </a:lnSpc>
                <a:defRPr/>
              </a:pPr>
              <a:r>
                <a:rPr lang="en-US" altLang="ko-KR" sz="1600">
                  <a:solidFill>
                    <a:srgbClr val="000000"/>
                  </a:solidFill>
                  <a:latin typeface="Tahoma" charset="0"/>
                  <a:ea typeface="굴림" charset="-127"/>
                </a:rPr>
                <a:t>01	S4	S0	S0	1	0</a:t>
              </a:r>
            </a:p>
            <a:p>
              <a:pPr>
                <a:lnSpc>
                  <a:spcPts val="1600"/>
                </a:lnSpc>
                <a:defRPr/>
              </a:pPr>
              <a:r>
                <a:rPr lang="en-US" altLang="ko-KR" sz="1600">
                  <a:solidFill>
                    <a:srgbClr val="000000"/>
                  </a:solidFill>
                  <a:latin typeface="Tahoma" charset="0"/>
                  <a:ea typeface="굴림" charset="-127"/>
                </a:rPr>
                <a:t>10	S5	S0	S0	0	0</a:t>
              </a:r>
            </a:p>
            <a:p>
              <a:pPr>
                <a:lnSpc>
                  <a:spcPts val="1600"/>
                </a:lnSpc>
                <a:defRPr/>
              </a:pPr>
              <a:r>
                <a:rPr lang="en-US" altLang="ko-KR" sz="1600">
                  <a:solidFill>
                    <a:srgbClr val="000000"/>
                  </a:solidFill>
                  <a:latin typeface="Tahoma" charset="0"/>
                  <a:ea typeface="굴림" charset="-127"/>
                </a:rPr>
                <a:t>11	S6	S0	S0	1	0</a:t>
              </a:r>
            </a:p>
          </p:txBody>
        </p:sp>
        <p:sp>
          <p:nvSpPr>
            <p:cNvPr id="152604" name="Line 5">
              <a:extLst>
                <a:ext uri="{FF2B5EF4-FFF2-40B4-BE49-F238E27FC236}">
                  <a16:creationId xmlns:a16="http://schemas.microsoft.com/office/drawing/2014/main" id="{AB3D7BDB-FA77-3E4E-AAB6-BC341CF09538}"/>
                </a:ext>
              </a:extLst>
            </p:cNvPr>
            <p:cNvSpPr>
              <a:spLocks noChangeShapeType="1"/>
            </p:cNvSpPr>
            <p:nvPr/>
          </p:nvSpPr>
          <p:spPr bwMode="auto">
            <a:xfrm>
              <a:off x="1524" y="1064"/>
              <a:ext cx="3912"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52605" name="Line 6">
              <a:extLst>
                <a:ext uri="{FF2B5EF4-FFF2-40B4-BE49-F238E27FC236}">
                  <a16:creationId xmlns:a16="http://schemas.microsoft.com/office/drawing/2014/main" id="{B7E0BE05-E5A0-1742-855D-D7FFCEE0E69D}"/>
                </a:ext>
              </a:extLst>
            </p:cNvPr>
            <p:cNvSpPr>
              <a:spLocks noChangeShapeType="1"/>
            </p:cNvSpPr>
            <p:nvPr/>
          </p:nvSpPr>
          <p:spPr bwMode="auto">
            <a:xfrm>
              <a:off x="4336" y="740"/>
              <a:ext cx="0" cy="132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52606" name="Line 7">
              <a:extLst>
                <a:ext uri="{FF2B5EF4-FFF2-40B4-BE49-F238E27FC236}">
                  <a16:creationId xmlns:a16="http://schemas.microsoft.com/office/drawing/2014/main" id="{ACE4EB6C-E756-5846-BDA1-B5A8826CE62D}"/>
                </a:ext>
              </a:extLst>
            </p:cNvPr>
            <p:cNvSpPr>
              <a:spLocks noChangeShapeType="1"/>
            </p:cNvSpPr>
            <p:nvPr/>
          </p:nvSpPr>
          <p:spPr bwMode="auto">
            <a:xfrm>
              <a:off x="3288" y="732"/>
              <a:ext cx="0" cy="132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52607" name="Line 8">
              <a:extLst>
                <a:ext uri="{FF2B5EF4-FFF2-40B4-BE49-F238E27FC236}">
                  <a16:creationId xmlns:a16="http://schemas.microsoft.com/office/drawing/2014/main" id="{50E29A32-E0C7-CA4F-8882-0DC0816CF687}"/>
                </a:ext>
              </a:extLst>
            </p:cNvPr>
            <p:cNvSpPr>
              <a:spLocks noChangeShapeType="1"/>
            </p:cNvSpPr>
            <p:nvPr/>
          </p:nvSpPr>
          <p:spPr bwMode="auto">
            <a:xfrm>
              <a:off x="2344" y="740"/>
              <a:ext cx="0" cy="131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52608" name="Rectangle 9">
              <a:extLst>
                <a:ext uri="{FF2B5EF4-FFF2-40B4-BE49-F238E27FC236}">
                  <a16:creationId xmlns:a16="http://schemas.microsoft.com/office/drawing/2014/main" id="{77FC831D-AEA9-5F46-9978-9B1451C2FDDB}"/>
                </a:ext>
              </a:extLst>
            </p:cNvPr>
            <p:cNvSpPr>
              <a:spLocks noChangeArrowheads="1"/>
            </p:cNvSpPr>
            <p:nvPr/>
          </p:nvSpPr>
          <p:spPr bwMode="auto">
            <a:xfrm>
              <a:off x="1516" y="740"/>
              <a:ext cx="3928" cy="1328"/>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grpSp>
      <p:sp>
        <p:nvSpPr>
          <p:cNvPr id="160773" name="Rectangle 11">
            <a:extLst>
              <a:ext uri="{FF2B5EF4-FFF2-40B4-BE49-F238E27FC236}">
                <a16:creationId xmlns:a16="http://schemas.microsoft.com/office/drawing/2014/main" id="{AC4439FE-2D77-6F42-8CE4-F4805B3E9B27}"/>
              </a:ext>
            </a:extLst>
          </p:cNvPr>
          <p:cNvSpPr>
            <a:spLocks noGrp="1" noChangeArrowheads="1"/>
          </p:cNvSpPr>
          <p:nvPr>
            <p:ph type="title"/>
          </p:nvPr>
        </p:nvSpPr>
        <p:spPr/>
        <p:txBody>
          <a:bodyPr/>
          <a:lstStyle/>
          <a:p>
            <a:r>
              <a:rPr lang="en-US" altLang="ko-KR">
                <a:ea typeface="굴림" panose="020B0600000101010101" pitchFamily="34" charset="-127"/>
              </a:rPr>
              <a:t>Method of Successive Partitions</a:t>
            </a:r>
          </a:p>
        </p:txBody>
      </p:sp>
      <p:sp>
        <p:nvSpPr>
          <p:cNvPr id="152582" name="아래쪽 화살표 1">
            <a:extLst>
              <a:ext uri="{FF2B5EF4-FFF2-40B4-BE49-F238E27FC236}">
                <a16:creationId xmlns:a16="http://schemas.microsoft.com/office/drawing/2014/main" id="{7D4B60C3-74B6-0841-B567-ACACB1B8BC3A}"/>
              </a:ext>
            </a:extLst>
          </p:cNvPr>
          <p:cNvSpPr>
            <a:spLocks noChangeArrowheads="1"/>
          </p:cNvSpPr>
          <p:nvPr/>
        </p:nvSpPr>
        <p:spPr bwMode="auto">
          <a:xfrm rot="1111997">
            <a:off x="2395538" y="4997450"/>
            <a:ext cx="174625" cy="200025"/>
          </a:xfrm>
          <a:prstGeom prst="downArrow">
            <a:avLst>
              <a:gd name="adj1" fmla="val 50000"/>
              <a:gd name="adj2" fmla="val 50114"/>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52583" name="아래쪽 화살표 13">
            <a:extLst>
              <a:ext uri="{FF2B5EF4-FFF2-40B4-BE49-F238E27FC236}">
                <a16:creationId xmlns:a16="http://schemas.microsoft.com/office/drawing/2014/main" id="{6C825694-E453-5347-839B-4F609CCE0002}"/>
              </a:ext>
            </a:extLst>
          </p:cNvPr>
          <p:cNvSpPr>
            <a:spLocks noChangeArrowheads="1"/>
          </p:cNvSpPr>
          <p:nvPr/>
        </p:nvSpPr>
        <p:spPr bwMode="auto">
          <a:xfrm rot="-4465988">
            <a:off x="2935287" y="4824413"/>
            <a:ext cx="174625" cy="546100"/>
          </a:xfrm>
          <a:prstGeom prst="downArrow">
            <a:avLst>
              <a:gd name="adj1" fmla="val 50000"/>
              <a:gd name="adj2" fmla="val 49877"/>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60776" name="TextBox 14">
            <a:extLst>
              <a:ext uri="{FF2B5EF4-FFF2-40B4-BE49-F238E27FC236}">
                <a16:creationId xmlns:a16="http://schemas.microsoft.com/office/drawing/2014/main" id="{83271723-990F-5443-88DF-FCB3DCAC2D4F}"/>
              </a:ext>
            </a:extLst>
          </p:cNvPr>
          <p:cNvSpPr txBox="1">
            <a:spLocks noChangeArrowheads="1"/>
          </p:cNvSpPr>
          <p:nvPr/>
        </p:nvSpPr>
        <p:spPr bwMode="auto">
          <a:xfrm>
            <a:off x="2055813" y="4872038"/>
            <a:ext cx="339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60777" name="TextBox 15">
            <a:extLst>
              <a:ext uri="{FF2B5EF4-FFF2-40B4-BE49-F238E27FC236}">
                <a16:creationId xmlns:a16="http://schemas.microsoft.com/office/drawing/2014/main" id="{7589FA15-8DFF-BB45-94B0-901A0CE6CEF1}"/>
              </a:ext>
            </a:extLst>
          </p:cNvPr>
          <p:cNvSpPr txBox="1">
            <a:spLocks noChangeArrowheads="1"/>
          </p:cNvSpPr>
          <p:nvPr/>
        </p:nvSpPr>
        <p:spPr bwMode="auto">
          <a:xfrm>
            <a:off x="3378200" y="4854575"/>
            <a:ext cx="360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D</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60778" name="TextBox 16">
            <a:extLst>
              <a:ext uri="{FF2B5EF4-FFF2-40B4-BE49-F238E27FC236}">
                <a16:creationId xmlns:a16="http://schemas.microsoft.com/office/drawing/2014/main" id="{240A3F4D-1901-A447-B663-DB13CDE439FE}"/>
              </a:ext>
            </a:extLst>
          </p:cNvPr>
          <p:cNvSpPr txBox="1">
            <a:spLocks noChangeArrowheads="1"/>
          </p:cNvSpPr>
          <p:nvPr/>
        </p:nvSpPr>
        <p:spPr bwMode="auto">
          <a:xfrm>
            <a:off x="4291013" y="4864100"/>
            <a:ext cx="3286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E</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60779" name="TextBox 17">
            <a:extLst>
              <a:ext uri="{FF2B5EF4-FFF2-40B4-BE49-F238E27FC236}">
                <a16:creationId xmlns:a16="http://schemas.microsoft.com/office/drawing/2014/main" id="{3F5B02E1-C091-5146-B124-63AFC5692443}"/>
              </a:ext>
            </a:extLst>
          </p:cNvPr>
          <p:cNvSpPr txBox="1">
            <a:spLocks noChangeArrowheads="1"/>
          </p:cNvSpPr>
          <p:nvPr/>
        </p:nvSpPr>
        <p:spPr bwMode="auto">
          <a:xfrm>
            <a:off x="4662488" y="2379663"/>
            <a:ext cx="3238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60780" name="TextBox 18">
            <a:extLst>
              <a:ext uri="{FF2B5EF4-FFF2-40B4-BE49-F238E27FC236}">
                <a16:creationId xmlns:a16="http://schemas.microsoft.com/office/drawing/2014/main" id="{5738349A-467A-3C45-AA15-F0300DBDE48C}"/>
              </a:ext>
            </a:extLst>
          </p:cNvPr>
          <p:cNvSpPr txBox="1">
            <a:spLocks noChangeArrowheads="1"/>
          </p:cNvSpPr>
          <p:nvPr/>
        </p:nvSpPr>
        <p:spPr bwMode="auto">
          <a:xfrm>
            <a:off x="4667250" y="2595563"/>
            <a:ext cx="3238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60781" name="TextBox 19">
            <a:extLst>
              <a:ext uri="{FF2B5EF4-FFF2-40B4-BE49-F238E27FC236}">
                <a16:creationId xmlns:a16="http://schemas.microsoft.com/office/drawing/2014/main" id="{F1999CEF-BF7C-0E45-8EC9-227BFD6D2F51}"/>
              </a:ext>
            </a:extLst>
          </p:cNvPr>
          <p:cNvSpPr txBox="1">
            <a:spLocks noChangeArrowheads="1"/>
          </p:cNvSpPr>
          <p:nvPr/>
        </p:nvSpPr>
        <p:spPr bwMode="auto">
          <a:xfrm>
            <a:off x="4667250" y="2803525"/>
            <a:ext cx="323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60782" name="TextBox 20">
            <a:extLst>
              <a:ext uri="{FF2B5EF4-FFF2-40B4-BE49-F238E27FC236}">
                <a16:creationId xmlns:a16="http://schemas.microsoft.com/office/drawing/2014/main" id="{5A617E50-C628-7245-836C-B99B0DB0A7FC}"/>
              </a:ext>
            </a:extLst>
          </p:cNvPr>
          <p:cNvSpPr txBox="1">
            <a:spLocks noChangeArrowheads="1"/>
          </p:cNvSpPr>
          <p:nvPr/>
        </p:nvSpPr>
        <p:spPr bwMode="auto">
          <a:xfrm>
            <a:off x="4667250" y="3011488"/>
            <a:ext cx="3238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60783" name="TextBox 21">
            <a:extLst>
              <a:ext uri="{FF2B5EF4-FFF2-40B4-BE49-F238E27FC236}">
                <a16:creationId xmlns:a16="http://schemas.microsoft.com/office/drawing/2014/main" id="{D7B721D2-19A6-AF47-B1E5-F68B72965D02}"/>
              </a:ext>
            </a:extLst>
          </p:cNvPr>
          <p:cNvSpPr txBox="1">
            <a:spLocks noChangeArrowheads="1"/>
          </p:cNvSpPr>
          <p:nvPr/>
        </p:nvSpPr>
        <p:spPr bwMode="auto">
          <a:xfrm>
            <a:off x="4667250" y="3221038"/>
            <a:ext cx="3238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60784" name="TextBox 22">
            <a:extLst>
              <a:ext uri="{FF2B5EF4-FFF2-40B4-BE49-F238E27FC236}">
                <a16:creationId xmlns:a16="http://schemas.microsoft.com/office/drawing/2014/main" id="{F9C2C669-8473-8542-A377-E416573ADD1C}"/>
              </a:ext>
            </a:extLst>
          </p:cNvPr>
          <p:cNvSpPr txBox="1">
            <a:spLocks noChangeArrowheads="1"/>
          </p:cNvSpPr>
          <p:nvPr/>
        </p:nvSpPr>
        <p:spPr bwMode="auto">
          <a:xfrm>
            <a:off x="4667250" y="3429000"/>
            <a:ext cx="3238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60785" name="TextBox 23">
            <a:extLst>
              <a:ext uri="{FF2B5EF4-FFF2-40B4-BE49-F238E27FC236}">
                <a16:creationId xmlns:a16="http://schemas.microsoft.com/office/drawing/2014/main" id="{EE7890A5-6A76-344A-B945-274A0BC95357}"/>
              </a:ext>
            </a:extLst>
          </p:cNvPr>
          <p:cNvSpPr txBox="1">
            <a:spLocks noChangeArrowheads="1"/>
          </p:cNvSpPr>
          <p:nvPr/>
        </p:nvSpPr>
        <p:spPr bwMode="auto">
          <a:xfrm>
            <a:off x="5570538" y="2995613"/>
            <a:ext cx="3222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60786" name="TextBox 24">
            <a:extLst>
              <a:ext uri="{FF2B5EF4-FFF2-40B4-BE49-F238E27FC236}">
                <a16:creationId xmlns:a16="http://schemas.microsoft.com/office/drawing/2014/main" id="{98276C49-A2D6-4240-8430-198DD88BF189}"/>
              </a:ext>
            </a:extLst>
          </p:cNvPr>
          <p:cNvSpPr txBox="1">
            <a:spLocks noChangeArrowheads="1"/>
          </p:cNvSpPr>
          <p:nvPr/>
        </p:nvSpPr>
        <p:spPr bwMode="auto">
          <a:xfrm>
            <a:off x="5570538" y="3203575"/>
            <a:ext cx="3222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60787" name="TextBox 25">
            <a:extLst>
              <a:ext uri="{FF2B5EF4-FFF2-40B4-BE49-F238E27FC236}">
                <a16:creationId xmlns:a16="http://schemas.microsoft.com/office/drawing/2014/main" id="{F03135DD-7ED7-5341-BDC5-5B357E95ED48}"/>
              </a:ext>
            </a:extLst>
          </p:cNvPr>
          <p:cNvSpPr txBox="1">
            <a:spLocks noChangeArrowheads="1"/>
          </p:cNvSpPr>
          <p:nvPr/>
        </p:nvSpPr>
        <p:spPr bwMode="auto">
          <a:xfrm>
            <a:off x="5570538" y="3411538"/>
            <a:ext cx="3222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60788" name="TextBox 26">
            <a:extLst>
              <a:ext uri="{FF2B5EF4-FFF2-40B4-BE49-F238E27FC236}">
                <a16:creationId xmlns:a16="http://schemas.microsoft.com/office/drawing/2014/main" id="{04ACF362-8A71-244D-BD5E-8D8F3ACE5063}"/>
              </a:ext>
            </a:extLst>
          </p:cNvPr>
          <p:cNvSpPr txBox="1">
            <a:spLocks noChangeArrowheads="1"/>
          </p:cNvSpPr>
          <p:nvPr/>
        </p:nvSpPr>
        <p:spPr bwMode="auto">
          <a:xfrm>
            <a:off x="5570538" y="2797175"/>
            <a:ext cx="3222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60789" name="TextBox 27">
            <a:extLst>
              <a:ext uri="{FF2B5EF4-FFF2-40B4-BE49-F238E27FC236}">
                <a16:creationId xmlns:a16="http://schemas.microsoft.com/office/drawing/2014/main" id="{E7A4FB3D-F578-3641-98B0-01A455100954}"/>
              </a:ext>
            </a:extLst>
          </p:cNvPr>
          <p:cNvSpPr txBox="1">
            <a:spLocks noChangeArrowheads="1"/>
          </p:cNvSpPr>
          <p:nvPr/>
        </p:nvSpPr>
        <p:spPr bwMode="auto">
          <a:xfrm>
            <a:off x="4657725" y="2163763"/>
            <a:ext cx="3429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FF0000"/>
                </a:solidFill>
                <a:latin typeface="Tahoma" panose="020B0604030504040204" pitchFamily="34" charset="0"/>
                <a:ea typeface="굴림" panose="020B0600000101010101" pitchFamily="34" charset="-127"/>
                <a:cs typeface="Tahoma" panose="020B0604030504040204" pitchFamily="34" charset="0"/>
              </a:rPr>
              <a:t>D</a:t>
            </a:r>
            <a:endParaRPr lang="ko-KR" altLang="en-US">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60790" name="TextBox 28">
            <a:extLst>
              <a:ext uri="{FF2B5EF4-FFF2-40B4-BE49-F238E27FC236}">
                <a16:creationId xmlns:a16="http://schemas.microsoft.com/office/drawing/2014/main" id="{B1CA82EE-F40E-C646-BEF1-12F4C49B56D4}"/>
              </a:ext>
            </a:extLst>
          </p:cNvPr>
          <p:cNvSpPr txBox="1">
            <a:spLocks noChangeArrowheads="1"/>
          </p:cNvSpPr>
          <p:nvPr/>
        </p:nvSpPr>
        <p:spPr bwMode="auto">
          <a:xfrm>
            <a:off x="5564188" y="2184400"/>
            <a:ext cx="342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FF0000"/>
                </a:solidFill>
                <a:latin typeface="Tahoma" panose="020B0604030504040204" pitchFamily="34" charset="0"/>
                <a:ea typeface="굴림" panose="020B0600000101010101" pitchFamily="34" charset="-127"/>
                <a:cs typeface="Tahoma" panose="020B0604030504040204" pitchFamily="34" charset="0"/>
              </a:rPr>
              <a:t>D</a:t>
            </a:r>
            <a:endParaRPr lang="ko-KR" altLang="en-US">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60791" name="TextBox 29">
            <a:extLst>
              <a:ext uri="{FF2B5EF4-FFF2-40B4-BE49-F238E27FC236}">
                <a16:creationId xmlns:a16="http://schemas.microsoft.com/office/drawing/2014/main" id="{1776853C-25C9-2B4E-B52F-B7AAA6C42398}"/>
              </a:ext>
            </a:extLst>
          </p:cNvPr>
          <p:cNvSpPr txBox="1">
            <a:spLocks noChangeArrowheads="1"/>
          </p:cNvSpPr>
          <p:nvPr/>
        </p:nvSpPr>
        <p:spPr bwMode="auto">
          <a:xfrm>
            <a:off x="5567363" y="2389188"/>
            <a:ext cx="315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FF0000"/>
                </a:solidFill>
                <a:latin typeface="Tahoma" panose="020B0604030504040204" pitchFamily="34" charset="0"/>
                <a:ea typeface="굴림" panose="020B0600000101010101" pitchFamily="34" charset="-127"/>
                <a:cs typeface="Tahoma" panose="020B0604030504040204" pitchFamily="34" charset="0"/>
              </a:rPr>
              <a:t>E</a:t>
            </a:r>
            <a:endParaRPr lang="ko-KR" altLang="en-US">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60792" name="TextBox 30">
            <a:extLst>
              <a:ext uri="{FF2B5EF4-FFF2-40B4-BE49-F238E27FC236}">
                <a16:creationId xmlns:a16="http://schemas.microsoft.com/office/drawing/2014/main" id="{CC76408A-E3E3-3B4E-849F-516881DB1C92}"/>
              </a:ext>
            </a:extLst>
          </p:cNvPr>
          <p:cNvSpPr txBox="1">
            <a:spLocks noChangeArrowheads="1"/>
          </p:cNvSpPr>
          <p:nvPr/>
        </p:nvSpPr>
        <p:spPr bwMode="auto">
          <a:xfrm>
            <a:off x="5572125" y="2590800"/>
            <a:ext cx="314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FF0000"/>
                </a:solidFill>
                <a:latin typeface="Tahoma" panose="020B0604030504040204" pitchFamily="34" charset="0"/>
                <a:ea typeface="굴림" panose="020B0600000101010101" pitchFamily="34" charset="-127"/>
                <a:cs typeface="Tahoma" panose="020B0604030504040204" pitchFamily="34" charset="0"/>
              </a:rPr>
              <a:t>E</a:t>
            </a:r>
            <a:endParaRPr lang="ko-KR" altLang="en-US">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60793" name="타원 31">
            <a:extLst>
              <a:ext uri="{FF2B5EF4-FFF2-40B4-BE49-F238E27FC236}">
                <a16:creationId xmlns:a16="http://schemas.microsoft.com/office/drawing/2014/main" id="{0D3FC554-4632-4842-8959-E1DA157BEEC0}"/>
              </a:ext>
            </a:extLst>
          </p:cNvPr>
          <p:cNvSpPr>
            <a:spLocks noChangeArrowheads="1"/>
          </p:cNvSpPr>
          <p:nvPr/>
        </p:nvSpPr>
        <p:spPr bwMode="auto">
          <a:xfrm>
            <a:off x="1873250" y="5151438"/>
            <a:ext cx="307975" cy="336550"/>
          </a:xfrm>
          <a:prstGeom prst="ellips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2400">
              <a:latin typeface="Times New Roman" panose="02020603050405020304" pitchFamily="18" charset="0"/>
              <a:ea typeface="굴림" panose="020B0600000101010101" pitchFamily="34" charset="-127"/>
            </a:endParaRPr>
          </a:p>
        </p:txBody>
      </p:sp>
      <p:sp>
        <p:nvSpPr>
          <p:cNvPr id="160794" name="타원 32">
            <a:extLst>
              <a:ext uri="{FF2B5EF4-FFF2-40B4-BE49-F238E27FC236}">
                <a16:creationId xmlns:a16="http://schemas.microsoft.com/office/drawing/2014/main" id="{F1D149BC-444C-8F41-95B7-63C4A92751A7}"/>
              </a:ext>
            </a:extLst>
          </p:cNvPr>
          <p:cNvSpPr>
            <a:spLocks noChangeArrowheads="1"/>
          </p:cNvSpPr>
          <p:nvPr/>
        </p:nvSpPr>
        <p:spPr bwMode="auto">
          <a:xfrm>
            <a:off x="3060700" y="2201863"/>
            <a:ext cx="307975" cy="334962"/>
          </a:xfrm>
          <a:prstGeom prst="ellips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2400">
              <a:latin typeface="Times New Roman" panose="02020603050405020304" pitchFamily="18" charset="0"/>
              <a:ea typeface="굴림" panose="020B0600000101010101" pitchFamily="34" charset="-127"/>
            </a:endParaRPr>
          </a:p>
        </p:txBody>
      </p:sp>
    </p:spTree>
    <p:extLst>
      <p:ext uri="{BB962C8B-B14F-4D97-AF65-F5344CB8AC3E}">
        <p14:creationId xmlns:p14="http://schemas.microsoft.com/office/powerpoint/2010/main" val="3239664924"/>
      </p:ext>
    </p:extLst>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바닥글 개체 틀 3">
            <a:extLst>
              <a:ext uri="{FF2B5EF4-FFF2-40B4-BE49-F238E27FC236}">
                <a16:creationId xmlns:a16="http://schemas.microsoft.com/office/drawing/2014/main" id="{18F64546-CB9D-DF44-A855-3220C03BBA6C}"/>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503C708E-BE77-D647-A461-C50185A613EE}" type="slidenum">
              <a:rPr kumimoji="0" lang="en-US" altLang="ko-KR" sz="1200" smtClean="0">
                <a:solidFill>
                  <a:schemeClr val="bg2"/>
                </a:solidFill>
                <a:latin typeface="Arial" panose="020B0604020202020204" pitchFamily="34" charset="0"/>
                <a:ea typeface="굴림" panose="020B0600000101010101" pitchFamily="34" charset="-127"/>
              </a:rPr>
              <a:pPr>
                <a:spcBef>
                  <a:spcPct val="50000"/>
                </a:spcBef>
                <a:buClrTx/>
                <a:buFontTx/>
                <a:buNone/>
              </a:pPr>
              <a:t>91</a:t>
            </a:fld>
            <a:endParaRPr kumimoji="0" lang="en-US" altLang="ko-KR" sz="1200">
              <a:solidFill>
                <a:schemeClr val="bg2"/>
              </a:solidFill>
              <a:latin typeface="Arial" panose="020B0604020202020204" pitchFamily="34" charset="0"/>
              <a:ea typeface="굴림" panose="020B0600000101010101" pitchFamily="34" charset="-127"/>
            </a:endParaRPr>
          </a:p>
        </p:txBody>
      </p:sp>
      <p:sp>
        <p:nvSpPr>
          <p:cNvPr id="154627" name="Rectangle 2">
            <a:extLst>
              <a:ext uri="{FF2B5EF4-FFF2-40B4-BE49-F238E27FC236}">
                <a16:creationId xmlns:a16="http://schemas.microsoft.com/office/drawing/2014/main" id="{ECFCA4E4-51C4-A042-B6EA-64CBF7B38D04}"/>
              </a:ext>
            </a:extLst>
          </p:cNvPr>
          <p:cNvSpPr>
            <a:spLocks noChangeArrowheads="1"/>
          </p:cNvSpPr>
          <p:nvPr/>
        </p:nvSpPr>
        <p:spPr bwMode="auto">
          <a:xfrm>
            <a:off x="1771650" y="4140200"/>
            <a:ext cx="5600700" cy="215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charset="0"/>
              </a:defRPr>
            </a:lvl1pPr>
            <a:lvl2pPr marL="742950" indent="-28575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charset="0"/>
              </a:defRPr>
            </a:lvl2pPr>
            <a:lvl3pPr marL="11430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charset="0"/>
              </a:defRPr>
            </a:lvl3pPr>
            <a:lvl4pPr marL="16002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charset="0"/>
              </a:defRPr>
            </a:lvl4pPr>
            <a:lvl5pPr marL="2057400" indent="-22860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chemeClr val="tx1"/>
                </a:solidFill>
                <a:latin typeface="Arial" charset="0"/>
              </a:defRPr>
            </a:lvl9pPr>
          </a:lstStyle>
          <a:p>
            <a:pPr>
              <a:lnSpc>
                <a:spcPts val="3000"/>
              </a:lnSpc>
              <a:spcBef>
                <a:spcPts val="600"/>
              </a:spcBef>
              <a:defRPr/>
            </a:pPr>
            <a:r>
              <a:rPr lang="en-US" altLang="ko-KR" sz="1600">
                <a:solidFill>
                  <a:srgbClr val="000000"/>
                </a:solidFill>
                <a:latin typeface="Tahoma" charset="0"/>
                <a:ea typeface="굴림" charset="-127"/>
              </a:rPr>
              <a:t>( S0 S1 S2 S3 S4 S5 S6 )</a:t>
            </a:r>
          </a:p>
          <a:p>
            <a:pPr>
              <a:lnSpc>
                <a:spcPts val="3000"/>
              </a:lnSpc>
              <a:spcBef>
                <a:spcPts val="600"/>
              </a:spcBef>
              <a:defRPr/>
            </a:pPr>
            <a:r>
              <a:rPr lang="en-US" altLang="ko-KR" sz="1600">
                <a:solidFill>
                  <a:srgbClr val="000000"/>
                </a:solidFill>
                <a:latin typeface="Tahoma" charset="0"/>
                <a:ea typeface="굴림" charset="-127"/>
              </a:rPr>
              <a:t>( S0 S1 S2 S3 S5 )   ( S4 S6 )</a:t>
            </a:r>
          </a:p>
          <a:p>
            <a:pPr>
              <a:lnSpc>
                <a:spcPts val="3000"/>
              </a:lnSpc>
              <a:spcBef>
                <a:spcPts val="600"/>
              </a:spcBef>
              <a:defRPr/>
            </a:pPr>
            <a:r>
              <a:rPr lang="en-US" altLang="ko-KR" sz="1600">
                <a:solidFill>
                  <a:srgbClr val="000000"/>
                </a:solidFill>
                <a:latin typeface="Tahoma" charset="0"/>
                <a:ea typeface="굴림" charset="-127"/>
              </a:rPr>
              <a:t>( S0 S3 S5 )   ( S1 S2 )   ( S4 S6 )</a:t>
            </a:r>
          </a:p>
          <a:p>
            <a:pPr>
              <a:lnSpc>
                <a:spcPts val="3000"/>
              </a:lnSpc>
              <a:spcBef>
                <a:spcPts val="600"/>
              </a:spcBef>
              <a:defRPr/>
            </a:pPr>
            <a:r>
              <a:rPr lang="en-US" altLang="ko-KR" sz="1600">
                <a:solidFill>
                  <a:srgbClr val="000000"/>
                </a:solidFill>
                <a:latin typeface="Tahoma" charset="0"/>
                <a:ea typeface="굴림" charset="-127"/>
              </a:rPr>
              <a:t>( S0 )   ( S3 S5 )   ( S1 S2 )   ( S4 S6 )</a:t>
            </a:r>
          </a:p>
        </p:txBody>
      </p:sp>
      <p:grpSp>
        <p:nvGrpSpPr>
          <p:cNvPr id="162820" name="Group 3">
            <a:extLst>
              <a:ext uri="{FF2B5EF4-FFF2-40B4-BE49-F238E27FC236}">
                <a16:creationId xmlns:a16="http://schemas.microsoft.com/office/drawing/2014/main" id="{3CC1D638-FD92-3245-B640-D89EABE8F56B}"/>
              </a:ext>
            </a:extLst>
          </p:cNvPr>
          <p:cNvGrpSpPr>
            <a:grpSpLocks/>
          </p:cNvGrpSpPr>
          <p:nvPr/>
        </p:nvGrpSpPr>
        <p:grpSpPr bwMode="auto">
          <a:xfrm>
            <a:off x="1600200" y="1676400"/>
            <a:ext cx="6343650" cy="2159000"/>
            <a:chOff x="1516" y="728"/>
            <a:chExt cx="3996" cy="1360"/>
          </a:xfrm>
        </p:grpSpPr>
        <p:sp>
          <p:nvSpPr>
            <p:cNvPr id="154650" name="Rectangle 4">
              <a:extLst>
                <a:ext uri="{FF2B5EF4-FFF2-40B4-BE49-F238E27FC236}">
                  <a16:creationId xmlns:a16="http://schemas.microsoft.com/office/drawing/2014/main" id="{DADF75A4-197D-4143-A150-7C3DB75ADAC6}"/>
                </a:ext>
              </a:extLst>
            </p:cNvPr>
            <p:cNvSpPr>
              <a:spLocks noChangeArrowheads="1"/>
            </p:cNvSpPr>
            <p:nvPr/>
          </p:nvSpPr>
          <p:spPr bwMode="auto">
            <a:xfrm>
              <a:off x="1592" y="728"/>
              <a:ext cx="3920" cy="1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1371600" algn="l"/>
                  <a:tab pos="2743200" algn="l"/>
                  <a:tab pos="3657600" algn="l"/>
                  <a:tab pos="4572000" algn="l"/>
                  <a:tab pos="5486400" algn="l"/>
                </a:tabLst>
                <a:defRPr>
                  <a:solidFill>
                    <a:schemeClr val="tx1"/>
                  </a:solidFill>
                  <a:latin typeface="Arial" charset="0"/>
                </a:defRPr>
              </a:lvl1pPr>
              <a:lvl2pPr marL="742950" indent="-285750">
                <a:tabLst>
                  <a:tab pos="1371600" algn="l"/>
                  <a:tab pos="2743200" algn="l"/>
                  <a:tab pos="3657600" algn="l"/>
                  <a:tab pos="4572000" algn="l"/>
                  <a:tab pos="5486400" algn="l"/>
                </a:tabLst>
                <a:defRPr>
                  <a:solidFill>
                    <a:schemeClr val="tx1"/>
                  </a:solidFill>
                  <a:latin typeface="Arial" charset="0"/>
                </a:defRPr>
              </a:lvl2pPr>
              <a:lvl3pPr marL="1143000" indent="-228600">
                <a:tabLst>
                  <a:tab pos="1371600" algn="l"/>
                  <a:tab pos="2743200" algn="l"/>
                  <a:tab pos="3657600" algn="l"/>
                  <a:tab pos="4572000" algn="l"/>
                  <a:tab pos="5486400" algn="l"/>
                </a:tabLst>
                <a:defRPr>
                  <a:solidFill>
                    <a:schemeClr val="tx1"/>
                  </a:solidFill>
                  <a:latin typeface="Arial" charset="0"/>
                </a:defRPr>
              </a:lvl3pPr>
              <a:lvl4pPr marL="1600200" indent="-228600">
                <a:tabLst>
                  <a:tab pos="1371600" algn="l"/>
                  <a:tab pos="2743200" algn="l"/>
                  <a:tab pos="3657600" algn="l"/>
                  <a:tab pos="4572000" algn="l"/>
                  <a:tab pos="5486400" algn="l"/>
                </a:tabLst>
                <a:defRPr>
                  <a:solidFill>
                    <a:schemeClr val="tx1"/>
                  </a:solidFill>
                  <a:latin typeface="Arial" charset="0"/>
                </a:defRPr>
              </a:lvl4pPr>
              <a:lvl5pPr marL="2057400" indent="-228600">
                <a:tabLst>
                  <a:tab pos="1371600" algn="l"/>
                  <a:tab pos="2743200" algn="l"/>
                  <a:tab pos="3657600" algn="l"/>
                  <a:tab pos="4572000" algn="l"/>
                  <a:tab pos="5486400" algn="l"/>
                </a:tabLst>
                <a:defRPr>
                  <a:solidFill>
                    <a:schemeClr val="tx1"/>
                  </a:solidFill>
                  <a:latin typeface="Arial" charset="0"/>
                </a:defRPr>
              </a:lvl5pPr>
              <a:lvl6pPr marL="2514600" indent="-228600" eaLnBrk="0" fontAlgn="base" hangingPunct="0">
                <a:spcBef>
                  <a:spcPct val="0"/>
                </a:spcBef>
                <a:spcAft>
                  <a:spcPct val="0"/>
                </a:spcAft>
                <a:tabLst>
                  <a:tab pos="1371600" algn="l"/>
                  <a:tab pos="2743200" algn="l"/>
                  <a:tab pos="3657600" algn="l"/>
                  <a:tab pos="4572000" algn="l"/>
                  <a:tab pos="5486400" algn="l"/>
                </a:tabLst>
                <a:defRPr>
                  <a:solidFill>
                    <a:schemeClr val="tx1"/>
                  </a:solidFill>
                  <a:latin typeface="Arial" charset="0"/>
                </a:defRPr>
              </a:lvl6pPr>
              <a:lvl7pPr marL="2971800" indent="-228600" eaLnBrk="0" fontAlgn="base" hangingPunct="0">
                <a:spcBef>
                  <a:spcPct val="0"/>
                </a:spcBef>
                <a:spcAft>
                  <a:spcPct val="0"/>
                </a:spcAft>
                <a:tabLst>
                  <a:tab pos="1371600" algn="l"/>
                  <a:tab pos="2743200" algn="l"/>
                  <a:tab pos="3657600" algn="l"/>
                  <a:tab pos="4572000" algn="l"/>
                  <a:tab pos="5486400" algn="l"/>
                </a:tabLst>
                <a:defRPr>
                  <a:solidFill>
                    <a:schemeClr val="tx1"/>
                  </a:solidFill>
                  <a:latin typeface="Arial" charset="0"/>
                </a:defRPr>
              </a:lvl7pPr>
              <a:lvl8pPr marL="3429000" indent="-228600" eaLnBrk="0" fontAlgn="base" hangingPunct="0">
                <a:spcBef>
                  <a:spcPct val="0"/>
                </a:spcBef>
                <a:spcAft>
                  <a:spcPct val="0"/>
                </a:spcAft>
                <a:tabLst>
                  <a:tab pos="1371600" algn="l"/>
                  <a:tab pos="2743200" algn="l"/>
                  <a:tab pos="3657600" algn="l"/>
                  <a:tab pos="4572000" algn="l"/>
                  <a:tab pos="5486400" algn="l"/>
                </a:tabLst>
                <a:defRPr>
                  <a:solidFill>
                    <a:schemeClr val="tx1"/>
                  </a:solidFill>
                  <a:latin typeface="Arial" charset="0"/>
                </a:defRPr>
              </a:lvl8pPr>
              <a:lvl9pPr marL="3886200" indent="-228600" eaLnBrk="0" fontAlgn="base" hangingPunct="0">
                <a:spcBef>
                  <a:spcPct val="0"/>
                </a:spcBef>
                <a:spcAft>
                  <a:spcPct val="0"/>
                </a:spcAft>
                <a:tabLst>
                  <a:tab pos="1371600" algn="l"/>
                  <a:tab pos="2743200" algn="l"/>
                  <a:tab pos="3657600" algn="l"/>
                  <a:tab pos="4572000" algn="l"/>
                  <a:tab pos="5486400" algn="l"/>
                </a:tabLst>
                <a:defRPr>
                  <a:solidFill>
                    <a:schemeClr val="tx1"/>
                  </a:solidFill>
                  <a:latin typeface="Arial" charset="0"/>
                </a:defRPr>
              </a:lvl9pPr>
            </a:lstStyle>
            <a:p>
              <a:pPr>
                <a:lnSpc>
                  <a:spcPts val="1600"/>
                </a:lnSpc>
                <a:defRPr/>
              </a:pPr>
              <a:r>
                <a:rPr lang="en-US" altLang="ko-KR" sz="1600">
                  <a:solidFill>
                    <a:srgbClr val="000000"/>
                  </a:solidFill>
                  <a:latin typeface="Tahoma" charset="0"/>
                  <a:ea typeface="굴림" charset="-127"/>
                </a:rPr>
                <a:t>Input		     Next State	       Output</a:t>
              </a:r>
            </a:p>
            <a:p>
              <a:pPr>
                <a:lnSpc>
                  <a:spcPts val="1600"/>
                </a:lnSpc>
                <a:defRPr/>
              </a:pPr>
              <a:r>
                <a:rPr lang="en-US" altLang="ko-KR" sz="1600">
                  <a:solidFill>
                    <a:srgbClr val="000000"/>
                  </a:solidFill>
                  <a:latin typeface="Tahoma" charset="0"/>
                  <a:ea typeface="굴림" charset="-127"/>
                </a:rPr>
                <a:t>Sequence	Present State	X=0	X=1	X=0	X=1</a:t>
              </a:r>
            </a:p>
            <a:p>
              <a:pPr>
                <a:lnSpc>
                  <a:spcPts val="1600"/>
                </a:lnSpc>
                <a:defRPr/>
              </a:pPr>
              <a:endParaRPr lang="en-US" altLang="ko-KR" sz="1600">
                <a:solidFill>
                  <a:srgbClr val="000000"/>
                </a:solidFill>
                <a:latin typeface="Tahoma" charset="0"/>
                <a:ea typeface="굴림" charset="-127"/>
              </a:endParaRPr>
            </a:p>
            <a:p>
              <a:pPr>
                <a:lnSpc>
                  <a:spcPts val="1600"/>
                </a:lnSpc>
                <a:defRPr/>
              </a:pPr>
              <a:r>
                <a:rPr lang="en-US" altLang="ko-KR" sz="1600">
                  <a:solidFill>
                    <a:srgbClr val="000000"/>
                  </a:solidFill>
                  <a:latin typeface="Tahoma" charset="0"/>
                  <a:ea typeface="굴림" charset="-127"/>
                </a:rPr>
                <a:t>Reset	S0	S1	S2	0	0</a:t>
              </a:r>
            </a:p>
            <a:p>
              <a:pPr>
                <a:lnSpc>
                  <a:spcPts val="1600"/>
                </a:lnSpc>
                <a:defRPr/>
              </a:pPr>
              <a:r>
                <a:rPr lang="en-US" altLang="ko-KR" sz="1600">
                  <a:solidFill>
                    <a:srgbClr val="000000"/>
                  </a:solidFill>
                  <a:latin typeface="Tahoma" charset="0"/>
                  <a:ea typeface="굴림" charset="-127"/>
                </a:rPr>
                <a:t>0	S1	S3	S4	0	0</a:t>
              </a:r>
            </a:p>
            <a:p>
              <a:pPr>
                <a:lnSpc>
                  <a:spcPts val="1600"/>
                </a:lnSpc>
                <a:defRPr/>
              </a:pPr>
              <a:r>
                <a:rPr lang="en-US" altLang="ko-KR" sz="1600">
                  <a:solidFill>
                    <a:srgbClr val="000000"/>
                  </a:solidFill>
                  <a:latin typeface="Tahoma" charset="0"/>
                  <a:ea typeface="굴림" charset="-127"/>
                </a:rPr>
                <a:t>1	S2	S5	S6	0	0</a:t>
              </a:r>
            </a:p>
            <a:p>
              <a:pPr>
                <a:lnSpc>
                  <a:spcPts val="1600"/>
                </a:lnSpc>
                <a:defRPr/>
              </a:pPr>
              <a:r>
                <a:rPr lang="en-US" altLang="ko-KR" sz="1600">
                  <a:solidFill>
                    <a:srgbClr val="000000"/>
                  </a:solidFill>
                  <a:latin typeface="Tahoma" charset="0"/>
                  <a:ea typeface="굴림" charset="-127"/>
                </a:rPr>
                <a:t>00	S3	S0	S0	0	0</a:t>
              </a:r>
            </a:p>
            <a:p>
              <a:pPr>
                <a:lnSpc>
                  <a:spcPts val="1600"/>
                </a:lnSpc>
                <a:defRPr/>
              </a:pPr>
              <a:r>
                <a:rPr lang="en-US" altLang="ko-KR" sz="1600">
                  <a:solidFill>
                    <a:srgbClr val="000000"/>
                  </a:solidFill>
                  <a:latin typeface="Tahoma" charset="0"/>
                  <a:ea typeface="굴림" charset="-127"/>
                </a:rPr>
                <a:t>01	S4	S0	S0	1	0</a:t>
              </a:r>
            </a:p>
            <a:p>
              <a:pPr>
                <a:lnSpc>
                  <a:spcPts val="1600"/>
                </a:lnSpc>
                <a:defRPr/>
              </a:pPr>
              <a:r>
                <a:rPr lang="en-US" altLang="ko-KR" sz="1600">
                  <a:solidFill>
                    <a:srgbClr val="000000"/>
                  </a:solidFill>
                  <a:latin typeface="Tahoma" charset="0"/>
                  <a:ea typeface="굴림" charset="-127"/>
                </a:rPr>
                <a:t>10	S5	S0	S0	0	0</a:t>
              </a:r>
            </a:p>
            <a:p>
              <a:pPr>
                <a:lnSpc>
                  <a:spcPts val="1600"/>
                </a:lnSpc>
                <a:defRPr/>
              </a:pPr>
              <a:r>
                <a:rPr lang="en-US" altLang="ko-KR" sz="1600">
                  <a:solidFill>
                    <a:srgbClr val="000000"/>
                  </a:solidFill>
                  <a:latin typeface="Tahoma" charset="0"/>
                  <a:ea typeface="굴림" charset="-127"/>
                </a:rPr>
                <a:t>11	S6	S0	S0	1	0</a:t>
              </a:r>
            </a:p>
          </p:txBody>
        </p:sp>
        <p:sp>
          <p:nvSpPr>
            <p:cNvPr id="154651" name="Line 5">
              <a:extLst>
                <a:ext uri="{FF2B5EF4-FFF2-40B4-BE49-F238E27FC236}">
                  <a16:creationId xmlns:a16="http://schemas.microsoft.com/office/drawing/2014/main" id="{7657ABA1-3090-4345-9972-8B06304BB804}"/>
                </a:ext>
              </a:extLst>
            </p:cNvPr>
            <p:cNvSpPr>
              <a:spLocks noChangeShapeType="1"/>
            </p:cNvSpPr>
            <p:nvPr/>
          </p:nvSpPr>
          <p:spPr bwMode="auto">
            <a:xfrm>
              <a:off x="1524" y="1064"/>
              <a:ext cx="3912"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54652" name="Line 6">
              <a:extLst>
                <a:ext uri="{FF2B5EF4-FFF2-40B4-BE49-F238E27FC236}">
                  <a16:creationId xmlns:a16="http://schemas.microsoft.com/office/drawing/2014/main" id="{D221EB6B-8825-8040-9462-7F32F9CCF6F4}"/>
                </a:ext>
              </a:extLst>
            </p:cNvPr>
            <p:cNvSpPr>
              <a:spLocks noChangeShapeType="1"/>
            </p:cNvSpPr>
            <p:nvPr/>
          </p:nvSpPr>
          <p:spPr bwMode="auto">
            <a:xfrm>
              <a:off x="4336" y="740"/>
              <a:ext cx="0" cy="132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54653" name="Line 7">
              <a:extLst>
                <a:ext uri="{FF2B5EF4-FFF2-40B4-BE49-F238E27FC236}">
                  <a16:creationId xmlns:a16="http://schemas.microsoft.com/office/drawing/2014/main" id="{99AADD16-D588-3441-BBA6-B3C1435E4F4E}"/>
                </a:ext>
              </a:extLst>
            </p:cNvPr>
            <p:cNvSpPr>
              <a:spLocks noChangeShapeType="1"/>
            </p:cNvSpPr>
            <p:nvPr/>
          </p:nvSpPr>
          <p:spPr bwMode="auto">
            <a:xfrm>
              <a:off x="3288" y="732"/>
              <a:ext cx="0" cy="132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54654" name="Line 8">
              <a:extLst>
                <a:ext uri="{FF2B5EF4-FFF2-40B4-BE49-F238E27FC236}">
                  <a16:creationId xmlns:a16="http://schemas.microsoft.com/office/drawing/2014/main" id="{CD73D08C-F4A3-9A42-B519-87BC45127153}"/>
                </a:ext>
              </a:extLst>
            </p:cNvPr>
            <p:cNvSpPr>
              <a:spLocks noChangeShapeType="1"/>
            </p:cNvSpPr>
            <p:nvPr/>
          </p:nvSpPr>
          <p:spPr bwMode="auto">
            <a:xfrm>
              <a:off x="2344" y="740"/>
              <a:ext cx="0" cy="1312"/>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54655" name="Rectangle 9">
              <a:extLst>
                <a:ext uri="{FF2B5EF4-FFF2-40B4-BE49-F238E27FC236}">
                  <a16:creationId xmlns:a16="http://schemas.microsoft.com/office/drawing/2014/main" id="{5FF1AE6B-0E96-634E-9CF2-E948DF759A8C}"/>
                </a:ext>
              </a:extLst>
            </p:cNvPr>
            <p:cNvSpPr>
              <a:spLocks noChangeArrowheads="1"/>
            </p:cNvSpPr>
            <p:nvPr/>
          </p:nvSpPr>
          <p:spPr bwMode="auto">
            <a:xfrm>
              <a:off x="1516" y="740"/>
              <a:ext cx="3928" cy="1328"/>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grpSp>
      <p:sp>
        <p:nvSpPr>
          <p:cNvPr id="154629" name="Rectangle 10">
            <a:extLst>
              <a:ext uri="{FF2B5EF4-FFF2-40B4-BE49-F238E27FC236}">
                <a16:creationId xmlns:a16="http://schemas.microsoft.com/office/drawing/2014/main" id="{D986E9E8-30CA-BC4A-B48E-004E80A5A75C}"/>
              </a:ext>
            </a:extLst>
          </p:cNvPr>
          <p:cNvSpPr>
            <a:spLocks noChangeArrowheads="1"/>
          </p:cNvSpPr>
          <p:nvPr/>
        </p:nvSpPr>
        <p:spPr bwMode="auto">
          <a:xfrm>
            <a:off x="5791200" y="4419600"/>
            <a:ext cx="2438400" cy="119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457200" algn="l"/>
                <a:tab pos="914400" algn="l"/>
                <a:tab pos="1371600" algn="l"/>
              </a:tabLst>
              <a:defRPr>
                <a:solidFill>
                  <a:schemeClr val="tx1"/>
                </a:solidFill>
                <a:latin typeface="Arial" charset="0"/>
              </a:defRPr>
            </a:lvl1pPr>
            <a:lvl2pPr marL="742950" indent="-285750">
              <a:tabLst>
                <a:tab pos="457200" algn="l"/>
                <a:tab pos="914400" algn="l"/>
                <a:tab pos="1371600" algn="l"/>
              </a:tabLst>
              <a:defRPr>
                <a:solidFill>
                  <a:schemeClr val="tx1"/>
                </a:solidFill>
                <a:latin typeface="Arial" charset="0"/>
              </a:defRPr>
            </a:lvl2pPr>
            <a:lvl3pPr marL="1143000" indent="-228600">
              <a:tabLst>
                <a:tab pos="457200" algn="l"/>
                <a:tab pos="914400" algn="l"/>
                <a:tab pos="1371600" algn="l"/>
              </a:tabLst>
              <a:defRPr>
                <a:solidFill>
                  <a:schemeClr val="tx1"/>
                </a:solidFill>
                <a:latin typeface="Arial" charset="0"/>
              </a:defRPr>
            </a:lvl3pPr>
            <a:lvl4pPr marL="1600200" indent="-228600">
              <a:tabLst>
                <a:tab pos="457200" algn="l"/>
                <a:tab pos="914400" algn="l"/>
                <a:tab pos="1371600" algn="l"/>
              </a:tabLst>
              <a:defRPr>
                <a:solidFill>
                  <a:schemeClr val="tx1"/>
                </a:solidFill>
                <a:latin typeface="Arial" charset="0"/>
              </a:defRPr>
            </a:lvl4pPr>
            <a:lvl5pPr marL="2057400" indent="-228600">
              <a:tabLst>
                <a:tab pos="457200" algn="l"/>
                <a:tab pos="914400" algn="l"/>
                <a:tab pos="1371600" algn="l"/>
              </a:tabLst>
              <a:defRPr>
                <a:solidFill>
                  <a:schemeClr val="tx1"/>
                </a:solidFill>
                <a:latin typeface="Arial" charset="0"/>
              </a:defRPr>
            </a:lvl5pPr>
            <a:lvl6pPr marL="25146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6pPr>
            <a:lvl7pPr marL="29718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7pPr>
            <a:lvl8pPr marL="34290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8pPr>
            <a:lvl9pPr marL="3886200" indent="-228600" eaLnBrk="0" fontAlgn="base" hangingPunct="0">
              <a:spcBef>
                <a:spcPct val="0"/>
              </a:spcBef>
              <a:spcAft>
                <a:spcPct val="0"/>
              </a:spcAft>
              <a:tabLst>
                <a:tab pos="457200" algn="l"/>
                <a:tab pos="914400" algn="l"/>
                <a:tab pos="1371600" algn="l"/>
              </a:tabLst>
              <a:defRPr>
                <a:solidFill>
                  <a:schemeClr val="tx1"/>
                </a:solidFill>
                <a:latin typeface="Arial" charset="0"/>
              </a:defRPr>
            </a:lvl9pPr>
          </a:lstStyle>
          <a:p>
            <a:pPr>
              <a:lnSpc>
                <a:spcPts val="1600"/>
              </a:lnSpc>
              <a:defRPr/>
            </a:pPr>
            <a:r>
              <a:rPr lang="en-US" altLang="ko-KR" sz="1600">
                <a:solidFill>
                  <a:srgbClr val="000000"/>
                </a:solidFill>
                <a:latin typeface="Tahoma" charset="0"/>
                <a:ea typeface="굴림" charset="-127"/>
              </a:rPr>
              <a:t>S1 is equivalent to S2</a:t>
            </a:r>
          </a:p>
          <a:p>
            <a:pPr>
              <a:lnSpc>
                <a:spcPts val="1600"/>
              </a:lnSpc>
              <a:spcBef>
                <a:spcPts val="1800"/>
              </a:spcBef>
              <a:defRPr/>
            </a:pPr>
            <a:r>
              <a:rPr lang="en-US" altLang="ko-KR" sz="1600">
                <a:solidFill>
                  <a:srgbClr val="000000"/>
                </a:solidFill>
                <a:latin typeface="Tahoma" charset="0"/>
                <a:ea typeface="굴림" charset="-127"/>
              </a:rPr>
              <a:t>S3 is equivalent to S5</a:t>
            </a:r>
          </a:p>
          <a:p>
            <a:pPr>
              <a:lnSpc>
                <a:spcPts val="1600"/>
              </a:lnSpc>
              <a:spcBef>
                <a:spcPts val="1800"/>
              </a:spcBef>
              <a:defRPr/>
            </a:pPr>
            <a:r>
              <a:rPr lang="en-US" altLang="ko-KR" sz="1600">
                <a:solidFill>
                  <a:srgbClr val="000000"/>
                </a:solidFill>
                <a:latin typeface="Tahoma" charset="0"/>
                <a:ea typeface="굴림" charset="-127"/>
              </a:rPr>
              <a:t>S4 is equivalent to S6</a:t>
            </a:r>
          </a:p>
        </p:txBody>
      </p:sp>
      <p:sp>
        <p:nvSpPr>
          <p:cNvPr id="162822" name="Rectangle 11">
            <a:extLst>
              <a:ext uri="{FF2B5EF4-FFF2-40B4-BE49-F238E27FC236}">
                <a16:creationId xmlns:a16="http://schemas.microsoft.com/office/drawing/2014/main" id="{D4A40D8F-38BB-434B-A61F-CE97775D137C}"/>
              </a:ext>
            </a:extLst>
          </p:cNvPr>
          <p:cNvSpPr>
            <a:spLocks noGrp="1" noChangeArrowheads="1"/>
          </p:cNvSpPr>
          <p:nvPr>
            <p:ph type="title"/>
          </p:nvPr>
        </p:nvSpPr>
        <p:spPr/>
        <p:txBody>
          <a:bodyPr/>
          <a:lstStyle/>
          <a:p>
            <a:r>
              <a:rPr lang="en-US" altLang="ko-KR">
                <a:ea typeface="굴림" panose="020B0600000101010101" pitchFamily="34" charset="-127"/>
              </a:rPr>
              <a:t>Method of Successive Partitions</a:t>
            </a:r>
          </a:p>
        </p:txBody>
      </p:sp>
      <p:sp>
        <p:nvSpPr>
          <p:cNvPr id="154631" name="아래쪽 화살표 1">
            <a:extLst>
              <a:ext uri="{FF2B5EF4-FFF2-40B4-BE49-F238E27FC236}">
                <a16:creationId xmlns:a16="http://schemas.microsoft.com/office/drawing/2014/main" id="{94E697D4-AD8E-2C4A-AEA4-60FAB1C680A8}"/>
              </a:ext>
            </a:extLst>
          </p:cNvPr>
          <p:cNvSpPr>
            <a:spLocks noChangeArrowheads="1"/>
          </p:cNvSpPr>
          <p:nvPr/>
        </p:nvSpPr>
        <p:spPr bwMode="auto">
          <a:xfrm rot="1387643">
            <a:off x="2084388" y="5434013"/>
            <a:ext cx="173037" cy="198437"/>
          </a:xfrm>
          <a:prstGeom prst="downArrow">
            <a:avLst>
              <a:gd name="adj1" fmla="val 50000"/>
              <a:gd name="adj2" fmla="val 50172"/>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54632" name="아래쪽 화살표 13">
            <a:extLst>
              <a:ext uri="{FF2B5EF4-FFF2-40B4-BE49-F238E27FC236}">
                <a16:creationId xmlns:a16="http://schemas.microsoft.com/office/drawing/2014/main" id="{8A3DA0B9-C5AD-8B4A-9814-D5C4FDB11711}"/>
              </a:ext>
            </a:extLst>
          </p:cNvPr>
          <p:cNvSpPr>
            <a:spLocks noChangeArrowheads="1"/>
          </p:cNvSpPr>
          <p:nvPr/>
        </p:nvSpPr>
        <p:spPr bwMode="auto">
          <a:xfrm rot="-4190342">
            <a:off x="2564606" y="5301457"/>
            <a:ext cx="173037" cy="419100"/>
          </a:xfrm>
          <a:prstGeom prst="downArrow">
            <a:avLst>
              <a:gd name="adj1" fmla="val 50000"/>
              <a:gd name="adj2" fmla="val 50380"/>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62825" name="TextBox 14">
            <a:extLst>
              <a:ext uri="{FF2B5EF4-FFF2-40B4-BE49-F238E27FC236}">
                <a16:creationId xmlns:a16="http://schemas.microsoft.com/office/drawing/2014/main" id="{22F49E37-E4E7-C74B-B8DE-61435743BC93}"/>
              </a:ext>
            </a:extLst>
          </p:cNvPr>
          <p:cNvSpPr txBox="1">
            <a:spLocks noChangeArrowheads="1"/>
          </p:cNvSpPr>
          <p:nvPr/>
        </p:nvSpPr>
        <p:spPr bwMode="auto">
          <a:xfrm>
            <a:off x="2055813" y="4872038"/>
            <a:ext cx="339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62826" name="TextBox 15">
            <a:extLst>
              <a:ext uri="{FF2B5EF4-FFF2-40B4-BE49-F238E27FC236}">
                <a16:creationId xmlns:a16="http://schemas.microsoft.com/office/drawing/2014/main" id="{92FC24BB-F5FF-804A-B2FE-2C40FD98482C}"/>
              </a:ext>
            </a:extLst>
          </p:cNvPr>
          <p:cNvSpPr txBox="1">
            <a:spLocks noChangeArrowheads="1"/>
          </p:cNvSpPr>
          <p:nvPr/>
        </p:nvSpPr>
        <p:spPr bwMode="auto">
          <a:xfrm>
            <a:off x="3378200" y="4854575"/>
            <a:ext cx="360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D</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62827" name="TextBox 16">
            <a:extLst>
              <a:ext uri="{FF2B5EF4-FFF2-40B4-BE49-F238E27FC236}">
                <a16:creationId xmlns:a16="http://schemas.microsoft.com/office/drawing/2014/main" id="{B544E100-5784-BB4A-B59D-B0369BC43503}"/>
              </a:ext>
            </a:extLst>
          </p:cNvPr>
          <p:cNvSpPr txBox="1">
            <a:spLocks noChangeArrowheads="1"/>
          </p:cNvSpPr>
          <p:nvPr/>
        </p:nvSpPr>
        <p:spPr bwMode="auto">
          <a:xfrm>
            <a:off x="4291013" y="4864100"/>
            <a:ext cx="3286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E</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62828" name="TextBox 17">
            <a:extLst>
              <a:ext uri="{FF2B5EF4-FFF2-40B4-BE49-F238E27FC236}">
                <a16:creationId xmlns:a16="http://schemas.microsoft.com/office/drawing/2014/main" id="{D2BB1864-5AC7-A249-A3DC-FE3F764F24A8}"/>
              </a:ext>
            </a:extLst>
          </p:cNvPr>
          <p:cNvSpPr txBox="1">
            <a:spLocks noChangeArrowheads="1"/>
          </p:cNvSpPr>
          <p:nvPr/>
        </p:nvSpPr>
        <p:spPr bwMode="auto">
          <a:xfrm>
            <a:off x="4662488" y="2379663"/>
            <a:ext cx="3238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62829" name="TextBox 18">
            <a:extLst>
              <a:ext uri="{FF2B5EF4-FFF2-40B4-BE49-F238E27FC236}">
                <a16:creationId xmlns:a16="http://schemas.microsoft.com/office/drawing/2014/main" id="{150B6481-FCFC-EC47-B7B5-F5EAC86DB79E}"/>
              </a:ext>
            </a:extLst>
          </p:cNvPr>
          <p:cNvSpPr txBox="1">
            <a:spLocks noChangeArrowheads="1"/>
          </p:cNvSpPr>
          <p:nvPr/>
        </p:nvSpPr>
        <p:spPr bwMode="auto">
          <a:xfrm>
            <a:off x="4667250" y="2595563"/>
            <a:ext cx="3238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62830" name="TextBox 19">
            <a:extLst>
              <a:ext uri="{FF2B5EF4-FFF2-40B4-BE49-F238E27FC236}">
                <a16:creationId xmlns:a16="http://schemas.microsoft.com/office/drawing/2014/main" id="{C664F779-CBD0-0A43-9DE3-569F64E0E67F}"/>
              </a:ext>
            </a:extLst>
          </p:cNvPr>
          <p:cNvSpPr txBox="1">
            <a:spLocks noChangeArrowheads="1"/>
          </p:cNvSpPr>
          <p:nvPr/>
        </p:nvSpPr>
        <p:spPr bwMode="auto">
          <a:xfrm>
            <a:off x="4667250" y="2803525"/>
            <a:ext cx="323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62831" name="TextBox 20">
            <a:extLst>
              <a:ext uri="{FF2B5EF4-FFF2-40B4-BE49-F238E27FC236}">
                <a16:creationId xmlns:a16="http://schemas.microsoft.com/office/drawing/2014/main" id="{6A1297CF-38BB-E34C-8BEF-BAF09E38DCDA}"/>
              </a:ext>
            </a:extLst>
          </p:cNvPr>
          <p:cNvSpPr txBox="1">
            <a:spLocks noChangeArrowheads="1"/>
          </p:cNvSpPr>
          <p:nvPr/>
        </p:nvSpPr>
        <p:spPr bwMode="auto">
          <a:xfrm>
            <a:off x="4667250" y="3011488"/>
            <a:ext cx="3238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62832" name="TextBox 21">
            <a:extLst>
              <a:ext uri="{FF2B5EF4-FFF2-40B4-BE49-F238E27FC236}">
                <a16:creationId xmlns:a16="http://schemas.microsoft.com/office/drawing/2014/main" id="{FECDC545-C95C-C847-8336-05923906AFA1}"/>
              </a:ext>
            </a:extLst>
          </p:cNvPr>
          <p:cNvSpPr txBox="1">
            <a:spLocks noChangeArrowheads="1"/>
          </p:cNvSpPr>
          <p:nvPr/>
        </p:nvSpPr>
        <p:spPr bwMode="auto">
          <a:xfrm>
            <a:off x="4667250" y="3221038"/>
            <a:ext cx="3238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62833" name="TextBox 22">
            <a:extLst>
              <a:ext uri="{FF2B5EF4-FFF2-40B4-BE49-F238E27FC236}">
                <a16:creationId xmlns:a16="http://schemas.microsoft.com/office/drawing/2014/main" id="{10FE6D17-AE3D-6D4E-AD94-B8E9D136A4A5}"/>
              </a:ext>
            </a:extLst>
          </p:cNvPr>
          <p:cNvSpPr txBox="1">
            <a:spLocks noChangeArrowheads="1"/>
          </p:cNvSpPr>
          <p:nvPr/>
        </p:nvSpPr>
        <p:spPr bwMode="auto">
          <a:xfrm>
            <a:off x="4667250" y="3429000"/>
            <a:ext cx="3238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62834" name="TextBox 23">
            <a:extLst>
              <a:ext uri="{FF2B5EF4-FFF2-40B4-BE49-F238E27FC236}">
                <a16:creationId xmlns:a16="http://schemas.microsoft.com/office/drawing/2014/main" id="{841C28F8-27FB-AB44-A75E-34659261C020}"/>
              </a:ext>
            </a:extLst>
          </p:cNvPr>
          <p:cNvSpPr txBox="1">
            <a:spLocks noChangeArrowheads="1"/>
          </p:cNvSpPr>
          <p:nvPr/>
        </p:nvSpPr>
        <p:spPr bwMode="auto">
          <a:xfrm>
            <a:off x="5570538" y="2995613"/>
            <a:ext cx="3222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62835" name="TextBox 24">
            <a:extLst>
              <a:ext uri="{FF2B5EF4-FFF2-40B4-BE49-F238E27FC236}">
                <a16:creationId xmlns:a16="http://schemas.microsoft.com/office/drawing/2014/main" id="{54FD40CE-EB9D-8C44-BB7C-5A0CE7EC386B}"/>
              </a:ext>
            </a:extLst>
          </p:cNvPr>
          <p:cNvSpPr txBox="1">
            <a:spLocks noChangeArrowheads="1"/>
          </p:cNvSpPr>
          <p:nvPr/>
        </p:nvSpPr>
        <p:spPr bwMode="auto">
          <a:xfrm>
            <a:off x="5570538" y="3203575"/>
            <a:ext cx="3222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62836" name="TextBox 25">
            <a:extLst>
              <a:ext uri="{FF2B5EF4-FFF2-40B4-BE49-F238E27FC236}">
                <a16:creationId xmlns:a16="http://schemas.microsoft.com/office/drawing/2014/main" id="{AFD8F390-6EF1-2646-88F8-988BBE33A022}"/>
              </a:ext>
            </a:extLst>
          </p:cNvPr>
          <p:cNvSpPr txBox="1">
            <a:spLocks noChangeArrowheads="1"/>
          </p:cNvSpPr>
          <p:nvPr/>
        </p:nvSpPr>
        <p:spPr bwMode="auto">
          <a:xfrm>
            <a:off x="5570538" y="3411538"/>
            <a:ext cx="3222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62837" name="TextBox 26">
            <a:extLst>
              <a:ext uri="{FF2B5EF4-FFF2-40B4-BE49-F238E27FC236}">
                <a16:creationId xmlns:a16="http://schemas.microsoft.com/office/drawing/2014/main" id="{911A9101-5D24-BD4B-8B63-A8DEBC62A956}"/>
              </a:ext>
            </a:extLst>
          </p:cNvPr>
          <p:cNvSpPr txBox="1">
            <a:spLocks noChangeArrowheads="1"/>
          </p:cNvSpPr>
          <p:nvPr/>
        </p:nvSpPr>
        <p:spPr bwMode="auto">
          <a:xfrm>
            <a:off x="5570538" y="2797175"/>
            <a:ext cx="3222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FF0000"/>
                </a:solidFill>
                <a:latin typeface="Tahoma" panose="020B0604030504040204" pitchFamily="34" charset="0"/>
                <a:ea typeface="굴림" panose="020B0600000101010101" pitchFamily="34" charset="-127"/>
                <a:cs typeface="Tahoma" panose="020B0604030504040204" pitchFamily="34" charset="0"/>
              </a:rPr>
              <a:t>C</a:t>
            </a:r>
            <a:endParaRPr lang="ko-KR" altLang="en-US">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62838" name="TextBox 27">
            <a:extLst>
              <a:ext uri="{FF2B5EF4-FFF2-40B4-BE49-F238E27FC236}">
                <a16:creationId xmlns:a16="http://schemas.microsoft.com/office/drawing/2014/main" id="{E79F3919-CDCB-E34D-A302-A60370140881}"/>
              </a:ext>
            </a:extLst>
          </p:cNvPr>
          <p:cNvSpPr txBox="1">
            <a:spLocks noChangeArrowheads="1"/>
          </p:cNvSpPr>
          <p:nvPr/>
        </p:nvSpPr>
        <p:spPr bwMode="auto">
          <a:xfrm>
            <a:off x="4657725" y="2163763"/>
            <a:ext cx="3429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FF0000"/>
                </a:solidFill>
                <a:latin typeface="Tahoma" panose="020B0604030504040204" pitchFamily="34" charset="0"/>
                <a:ea typeface="굴림" panose="020B0600000101010101" pitchFamily="34" charset="-127"/>
                <a:cs typeface="Tahoma" panose="020B0604030504040204" pitchFamily="34" charset="0"/>
              </a:rPr>
              <a:t>D</a:t>
            </a:r>
            <a:endParaRPr lang="ko-KR" altLang="en-US">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62839" name="TextBox 28">
            <a:extLst>
              <a:ext uri="{FF2B5EF4-FFF2-40B4-BE49-F238E27FC236}">
                <a16:creationId xmlns:a16="http://schemas.microsoft.com/office/drawing/2014/main" id="{A8F16599-9361-D342-91C7-93897B326363}"/>
              </a:ext>
            </a:extLst>
          </p:cNvPr>
          <p:cNvSpPr txBox="1">
            <a:spLocks noChangeArrowheads="1"/>
          </p:cNvSpPr>
          <p:nvPr/>
        </p:nvSpPr>
        <p:spPr bwMode="auto">
          <a:xfrm>
            <a:off x="5564188" y="2184400"/>
            <a:ext cx="342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FF0000"/>
                </a:solidFill>
                <a:latin typeface="Tahoma" panose="020B0604030504040204" pitchFamily="34" charset="0"/>
                <a:ea typeface="굴림" panose="020B0600000101010101" pitchFamily="34" charset="-127"/>
                <a:cs typeface="Tahoma" panose="020B0604030504040204" pitchFamily="34" charset="0"/>
              </a:rPr>
              <a:t>D</a:t>
            </a:r>
            <a:endParaRPr lang="ko-KR" altLang="en-US">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62840" name="TextBox 29">
            <a:extLst>
              <a:ext uri="{FF2B5EF4-FFF2-40B4-BE49-F238E27FC236}">
                <a16:creationId xmlns:a16="http://schemas.microsoft.com/office/drawing/2014/main" id="{4F2572AB-024E-784C-89EB-288B9EC9D460}"/>
              </a:ext>
            </a:extLst>
          </p:cNvPr>
          <p:cNvSpPr txBox="1">
            <a:spLocks noChangeArrowheads="1"/>
          </p:cNvSpPr>
          <p:nvPr/>
        </p:nvSpPr>
        <p:spPr bwMode="auto">
          <a:xfrm>
            <a:off x="5567363" y="2389188"/>
            <a:ext cx="315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FF0000"/>
                </a:solidFill>
                <a:latin typeface="Tahoma" panose="020B0604030504040204" pitchFamily="34" charset="0"/>
                <a:ea typeface="굴림" panose="020B0600000101010101" pitchFamily="34" charset="-127"/>
                <a:cs typeface="Tahoma" panose="020B0604030504040204" pitchFamily="34" charset="0"/>
              </a:rPr>
              <a:t>E</a:t>
            </a:r>
            <a:endParaRPr lang="ko-KR" altLang="en-US">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
        <p:nvSpPr>
          <p:cNvPr id="162841" name="TextBox 30">
            <a:extLst>
              <a:ext uri="{FF2B5EF4-FFF2-40B4-BE49-F238E27FC236}">
                <a16:creationId xmlns:a16="http://schemas.microsoft.com/office/drawing/2014/main" id="{FEADBB02-BD1B-A640-B1C5-AF6085F364ED}"/>
              </a:ext>
            </a:extLst>
          </p:cNvPr>
          <p:cNvSpPr txBox="1">
            <a:spLocks noChangeArrowheads="1"/>
          </p:cNvSpPr>
          <p:nvPr/>
        </p:nvSpPr>
        <p:spPr bwMode="auto">
          <a:xfrm>
            <a:off x="5572125" y="2590800"/>
            <a:ext cx="314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a:solidFill>
                  <a:srgbClr val="FF0000"/>
                </a:solidFill>
                <a:latin typeface="Tahoma" panose="020B0604030504040204" pitchFamily="34" charset="0"/>
                <a:ea typeface="굴림" panose="020B0600000101010101" pitchFamily="34" charset="-127"/>
                <a:cs typeface="Tahoma" panose="020B0604030504040204" pitchFamily="34" charset="0"/>
              </a:rPr>
              <a:t>E</a:t>
            </a:r>
            <a:endParaRPr lang="ko-KR" altLang="en-US">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D5CA1B62-8310-484E-9008-B53C8AFC6C59}"/>
                  </a:ext>
                </a:extLst>
              </p14:cNvPr>
              <p14:cNvContentPartPr/>
              <p14:nvPr/>
            </p14:nvContentPartPr>
            <p14:xfrm>
              <a:off x="1646640" y="5506920"/>
              <a:ext cx="6702120" cy="498240"/>
            </p14:xfrm>
          </p:contentPart>
        </mc:Choice>
        <mc:Fallback>
          <p:pic>
            <p:nvPicPr>
              <p:cNvPr id="2" name="Ink 1">
                <a:extLst>
                  <a:ext uri="{FF2B5EF4-FFF2-40B4-BE49-F238E27FC236}">
                    <a16:creationId xmlns:a16="http://schemas.microsoft.com/office/drawing/2014/main" id="{D5CA1B62-8310-484E-9008-B53C8AFC6C59}"/>
                  </a:ext>
                </a:extLst>
              </p:cNvPr>
              <p:cNvPicPr/>
              <p:nvPr/>
            </p:nvPicPr>
            <p:blipFill>
              <a:blip r:embed="rId4"/>
              <a:stretch>
                <a:fillRect/>
              </a:stretch>
            </p:blipFill>
            <p:spPr>
              <a:xfrm>
                <a:off x="1637280" y="5497560"/>
                <a:ext cx="6720840" cy="516960"/>
              </a:xfrm>
              <a:prstGeom prst="rect">
                <a:avLst/>
              </a:prstGeom>
            </p:spPr>
          </p:pic>
        </mc:Fallback>
      </mc:AlternateContent>
    </p:spTree>
    <p:extLst>
      <p:ext uri="{BB962C8B-B14F-4D97-AF65-F5344CB8AC3E}">
        <p14:creationId xmlns:p14="http://schemas.microsoft.com/office/powerpoint/2010/main" val="2518960791"/>
      </p:ext>
    </p:extLst>
  </p:cSld>
  <p:clrMapOvr>
    <a:masterClrMapping/>
  </p:clrMapOvr>
  <p:transition spd="slow"/>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10">
            <a:extLst>
              <a:ext uri="{FF2B5EF4-FFF2-40B4-BE49-F238E27FC236}">
                <a16:creationId xmlns:a16="http://schemas.microsoft.com/office/drawing/2014/main" id="{B13D3866-37CE-8745-A864-4AC287817ADA}"/>
              </a:ext>
            </a:extLst>
          </p:cNvPr>
          <p:cNvSpPr>
            <a:spLocks noGrp="1" noChangeArrowheads="1"/>
          </p:cNvSpPr>
          <p:nvPr>
            <p:ph type="body" idx="1"/>
          </p:nvPr>
        </p:nvSpPr>
        <p:spPr/>
        <p:txBody>
          <a:bodyPr/>
          <a:lstStyle/>
          <a:p>
            <a:r>
              <a:rPr lang="en-US" altLang="ko-KR">
                <a:ea typeface="굴림" panose="020B0600000101010101" pitchFamily="34" charset="-127"/>
              </a:rPr>
              <a:t>State minimized sequence detector for 010 or 110 </a:t>
            </a:r>
          </a:p>
        </p:txBody>
      </p:sp>
      <p:sp>
        <p:nvSpPr>
          <p:cNvPr id="171011" name="바닥글 개체 틀 4">
            <a:extLst>
              <a:ext uri="{FF2B5EF4-FFF2-40B4-BE49-F238E27FC236}">
                <a16:creationId xmlns:a16="http://schemas.microsoft.com/office/drawing/2014/main" id="{59EAB05F-1990-DA42-9AE1-CADC2E07EDE3}"/>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F896927E-28EA-F74E-B9A9-0075DBF5E50D}" type="slidenum">
              <a:rPr kumimoji="0" lang="en-US" altLang="ko-KR" sz="1200" smtClean="0">
                <a:solidFill>
                  <a:schemeClr val="bg2"/>
                </a:solidFill>
                <a:latin typeface="Arial" panose="020B0604020202020204" pitchFamily="34" charset="0"/>
                <a:ea typeface="굴림" panose="020B0600000101010101" pitchFamily="34" charset="-127"/>
              </a:rPr>
              <a:pPr>
                <a:spcBef>
                  <a:spcPct val="50000"/>
                </a:spcBef>
                <a:buClrTx/>
                <a:buFontTx/>
                <a:buNone/>
              </a:pPr>
              <a:t>92</a:t>
            </a:fld>
            <a:endParaRPr kumimoji="0" lang="en-US" altLang="ko-KR" sz="1200">
              <a:solidFill>
                <a:schemeClr val="bg2"/>
              </a:solidFill>
              <a:latin typeface="Arial" panose="020B0604020202020204" pitchFamily="34" charset="0"/>
              <a:ea typeface="굴림" panose="020B0600000101010101" pitchFamily="34" charset="-127"/>
            </a:endParaRPr>
          </a:p>
        </p:txBody>
      </p:sp>
      <p:grpSp>
        <p:nvGrpSpPr>
          <p:cNvPr id="171012" name="Group 2">
            <a:extLst>
              <a:ext uri="{FF2B5EF4-FFF2-40B4-BE49-F238E27FC236}">
                <a16:creationId xmlns:a16="http://schemas.microsoft.com/office/drawing/2014/main" id="{7BB9C526-63AF-3648-B54F-7AE19E01D694}"/>
              </a:ext>
            </a:extLst>
          </p:cNvPr>
          <p:cNvGrpSpPr>
            <a:grpSpLocks/>
          </p:cNvGrpSpPr>
          <p:nvPr/>
        </p:nvGrpSpPr>
        <p:grpSpPr bwMode="auto">
          <a:xfrm>
            <a:off x="2590800" y="2133600"/>
            <a:ext cx="6178550" cy="1568450"/>
            <a:chOff x="1532" y="1124"/>
            <a:chExt cx="3892" cy="988"/>
          </a:xfrm>
        </p:grpSpPr>
        <p:sp>
          <p:nvSpPr>
            <p:cNvPr id="162883" name="Rectangle 3">
              <a:extLst>
                <a:ext uri="{FF2B5EF4-FFF2-40B4-BE49-F238E27FC236}">
                  <a16:creationId xmlns:a16="http://schemas.microsoft.com/office/drawing/2014/main" id="{43A51EDB-B623-EA40-B3E0-535B3051DAE5}"/>
                </a:ext>
              </a:extLst>
            </p:cNvPr>
            <p:cNvSpPr>
              <a:spLocks noChangeArrowheads="1"/>
            </p:cNvSpPr>
            <p:nvPr/>
          </p:nvSpPr>
          <p:spPr bwMode="auto">
            <a:xfrm>
              <a:off x="1552" y="1136"/>
              <a:ext cx="3872" cy="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19050" tIns="26988" rIns="19050" bIns="26988"/>
            <a:lstStyle>
              <a:lvl1pPr>
                <a:tabLst>
                  <a:tab pos="1371600" algn="l"/>
                  <a:tab pos="2743200" algn="l"/>
                  <a:tab pos="3657600" algn="l"/>
                  <a:tab pos="4572000" algn="l"/>
                  <a:tab pos="5486400" algn="l"/>
                </a:tabLst>
                <a:defRPr>
                  <a:solidFill>
                    <a:schemeClr val="tx1"/>
                  </a:solidFill>
                  <a:latin typeface="Arial" charset="0"/>
                </a:defRPr>
              </a:lvl1pPr>
              <a:lvl2pPr marL="742950" indent="-285750">
                <a:tabLst>
                  <a:tab pos="1371600" algn="l"/>
                  <a:tab pos="2743200" algn="l"/>
                  <a:tab pos="3657600" algn="l"/>
                  <a:tab pos="4572000" algn="l"/>
                  <a:tab pos="5486400" algn="l"/>
                </a:tabLst>
                <a:defRPr>
                  <a:solidFill>
                    <a:schemeClr val="tx1"/>
                  </a:solidFill>
                  <a:latin typeface="Arial" charset="0"/>
                </a:defRPr>
              </a:lvl2pPr>
              <a:lvl3pPr marL="1143000" indent="-228600">
                <a:tabLst>
                  <a:tab pos="1371600" algn="l"/>
                  <a:tab pos="2743200" algn="l"/>
                  <a:tab pos="3657600" algn="l"/>
                  <a:tab pos="4572000" algn="l"/>
                  <a:tab pos="5486400" algn="l"/>
                </a:tabLst>
                <a:defRPr>
                  <a:solidFill>
                    <a:schemeClr val="tx1"/>
                  </a:solidFill>
                  <a:latin typeface="Arial" charset="0"/>
                </a:defRPr>
              </a:lvl3pPr>
              <a:lvl4pPr marL="1600200" indent="-228600">
                <a:tabLst>
                  <a:tab pos="1371600" algn="l"/>
                  <a:tab pos="2743200" algn="l"/>
                  <a:tab pos="3657600" algn="l"/>
                  <a:tab pos="4572000" algn="l"/>
                  <a:tab pos="5486400" algn="l"/>
                </a:tabLst>
                <a:defRPr>
                  <a:solidFill>
                    <a:schemeClr val="tx1"/>
                  </a:solidFill>
                  <a:latin typeface="Arial" charset="0"/>
                </a:defRPr>
              </a:lvl4pPr>
              <a:lvl5pPr marL="2057400" indent="-228600">
                <a:tabLst>
                  <a:tab pos="1371600" algn="l"/>
                  <a:tab pos="2743200" algn="l"/>
                  <a:tab pos="3657600" algn="l"/>
                  <a:tab pos="4572000" algn="l"/>
                  <a:tab pos="5486400" algn="l"/>
                </a:tabLst>
                <a:defRPr>
                  <a:solidFill>
                    <a:schemeClr val="tx1"/>
                  </a:solidFill>
                  <a:latin typeface="Arial" charset="0"/>
                </a:defRPr>
              </a:lvl5pPr>
              <a:lvl6pPr marL="2514600" indent="-228600" eaLnBrk="0" fontAlgn="base" hangingPunct="0">
                <a:spcBef>
                  <a:spcPct val="0"/>
                </a:spcBef>
                <a:spcAft>
                  <a:spcPct val="0"/>
                </a:spcAft>
                <a:tabLst>
                  <a:tab pos="1371600" algn="l"/>
                  <a:tab pos="2743200" algn="l"/>
                  <a:tab pos="3657600" algn="l"/>
                  <a:tab pos="4572000" algn="l"/>
                  <a:tab pos="5486400" algn="l"/>
                </a:tabLst>
                <a:defRPr>
                  <a:solidFill>
                    <a:schemeClr val="tx1"/>
                  </a:solidFill>
                  <a:latin typeface="Arial" charset="0"/>
                </a:defRPr>
              </a:lvl6pPr>
              <a:lvl7pPr marL="2971800" indent="-228600" eaLnBrk="0" fontAlgn="base" hangingPunct="0">
                <a:spcBef>
                  <a:spcPct val="0"/>
                </a:spcBef>
                <a:spcAft>
                  <a:spcPct val="0"/>
                </a:spcAft>
                <a:tabLst>
                  <a:tab pos="1371600" algn="l"/>
                  <a:tab pos="2743200" algn="l"/>
                  <a:tab pos="3657600" algn="l"/>
                  <a:tab pos="4572000" algn="l"/>
                  <a:tab pos="5486400" algn="l"/>
                </a:tabLst>
                <a:defRPr>
                  <a:solidFill>
                    <a:schemeClr val="tx1"/>
                  </a:solidFill>
                  <a:latin typeface="Arial" charset="0"/>
                </a:defRPr>
              </a:lvl7pPr>
              <a:lvl8pPr marL="3429000" indent="-228600" eaLnBrk="0" fontAlgn="base" hangingPunct="0">
                <a:spcBef>
                  <a:spcPct val="0"/>
                </a:spcBef>
                <a:spcAft>
                  <a:spcPct val="0"/>
                </a:spcAft>
                <a:tabLst>
                  <a:tab pos="1371600" algn="l"/>
                  <a:tab pos="2743200" algn="l"/>
                  <a:tab pos="3657600" algn="l"/>
                  <a:tab pos="4572000" algn="l"/>
                  <a:tab pos="5486400" algn="l"/>
                </a:tabLst>
                <a:defRPr>
                  <a:solidFill>
                    <a:schemeClr val="tx1"/>
                  </a:solidFill>
                  <a:latin typeface="Arial" charset="0"/>
                </a:defRPr>
              </a:lvl8pPr>
              <a:lvl9pPr marL="3886200" indent="-228600" eaLnBrk="0" fontAlgn="base" hangingPunct="0">
                <a:spcBef>
                  <a:spcPct val="0"/>
                </a:spcBef>
                <a:spcAft>
                  <a:spcPct val="0"/>
                </a:spcAft>
                <a:tabLst>
                  <a:tab pos="1371600" algn="l"/>
                  <a:tab pos="2743200" algn="l"/>
                  <a:tab pos="3657600" algn="l"/>
                  <a:tab pos="4572000" algn="l"/>
                  <a:tab pos="5486400" algn="l"/>
                </a:tabLst>
                <a:defRPr>
                  <a:solidFill>
                    <a:schemeClr val="tx1"/>
                  </a:solidFill>
                  <a:latin typeface="Arial" charset="0"/>
                </a:defRPr>
              </a:lvl9pPr>
            </a:lstStyle>
            <a:p>
              <a:pPr>
                <a:lnSpc>
                  <a:spcPts val="1600"/>
                </a:lnSpc>
                <a:defRPr/>
              </a:pPr>
              <a:r>
                <a:rPr lang="en-US" altLang="ko-KR" sz="1400" b="1">
                  <a:solidFill>
                    <a:srgbClr val="000000"/>
                  </a:solidFill>
                  <a:latin typeface="Tahoma" charset="0"/>
                  <a:ea typeface="굴림" charset="-127"/>
                </a:rPr>
                <a:t>Input		     Next State	       Output</a:t>
              </a:r>
            </a:p>
            <a:p>
              <a:pPr>
                <a:lnSpc>
                  <a:spcPts val="1600"/>
                </a:lnSpc>
                <a:defRPr/>
              </a:pPr>
              <a:r>
                <a:rPr lang="en-US" altLang="ko-KR" sz="1400" b="1">
                  <a:solidFill>
                    <a:srgbClr val="000000"/>
                  </a:solidFill>
                  <a:latin typeface="Tahoma" charset="0"/>
                  <a:ea typeface="굴림" charset="-127"/>
                </a:rPr>
                <a:t>Sequence	Present State	X=0	X=1	X=0	X=1</a:t>
              </a:r>
            </a:p>
            <a:p>
              <a:pPr>
                <a:lnSpc>
                  <a:spcPts val="1600"/>
                </a:lnSpc>
                <a:defRPr/>
              </a:pPr>
              <a:endParaRPr lang="en-US" altLang="ko-KR" sz="1400" b="1">
                <a:solidFill>
                  <a:srgbClr val="000000"/>
                </a:solidFill>
                <a:latin typeface="Tahoma" charset="0"/>
                <a:ea typeface="굴림" charset="-127"/>
              </a:endParaRPr>
            </a:p>
            <a:p>
              <a:pPr>
                <a:lnSpc>
                  <a:spcPts val="1600"/>
                </a:lnSpc>
                <a:defRPr/>
              </a:pPr>
              <a:r>
                <a:rPr lang="en-US" altLang="ko-KR" sz="1400" b="1">
                  <a:solidFill>
                    <a:srgbClr val="000000"/>
                  </a:solidFill>
                  <a:latin typeface="Tahoma" charset="0"/>
                  <a:ea typeface="굴림" charset="-127"/>
                </a:rPr>
                <a:t>Reset	S0	S1'	S1'	0	0</a:t>
              </a:r>
            </a:p>
            <a:p>
              <a:pPr>
                <a:lnSpc>
                  <a:spcPts val="1600"/>
                </a:lnSpc>
                <a:defRPr/>
              </a:pPr>
              <a:r>
                <a:rPr lang="en-US" altLang="ko-KR" sz="1400" b="1">
                  <a:solidFill>
                    <a:srgbClr val="000000"/>
                  </a:solidFill>
                  <a:latin typeface="Tahoma" charset="0"/>
                  <a:ea typeface="굴림" charset="-127"/>
                </a:rPr>
                <a:t>0 + 1	S1'	S3'	S4'	0	0</a:t>
              </a:r>
            </a:p>
            <a:p>
              <a:pPr>
                <a:lnSpc>
                  <a:spcPts val="1600"/>
                </a:lnSpc>
                <a:defRPr/>
              </a:pPr>
              <a:r>
                <a:rPr lang="en-US" altLang="ko-KR" sz="1400" b="1">
                  <a:solidFill>
                    <a:srgbClr val="000000"/>
                  </a:solidFill>
                  <a:latin typeface="Tahoma" charset="0"/>
                  <a:ea typeface="굴림" charset="-127"/>
                </a:rPr>
                <a:t>X0	S3'	S0	S0	0	0</a:t>
              </a:r>
            </a:p>
            <a:p>
              <a:pPr>
                <a:lnSpc>
                  <a:spcPts val="1600"/>
                </a:lnSpc>
                <a:defRPr/>
              </a:pPr>
              <a:r>
                <a:rPr lang="en-US" altLang="ko-KR" sz="1400" b="1">
                  <a:solidFill>
                    <a:srgbClr val="000000"/>
                  </a:solidFill>
                  <a:latin typeface="Tahoma" charset="0"/>
                  <a:ea typeface="굴림" charset="-127"/>
                </a:rPr>
                <a:t>X1	S4'	S0	S0	1	0</a:t>
              </a:r>
            </a:p>
          </p:txBody>
        </p:sp>
        <p:sp>
          <p:nvSpPr>
            <p:cNvPr id="162884" name="Line 4">
              <a:extLst>
                <a:ext uri="{FF2B5EF4-FFF2-40B4-BE49-F238E27FC236}">
                  <a16:creationId xmlns:a16="http://schemas.microsoft.com/office/drawing/2014/main" id="{111EB349-C5FD-5946-8AD5-50974B7E8E69}"/>
                </a:ext>
              </a:extLst>
            </p:cNvPr>
            <p:cNvSpPr>
              <a:spLocks noChangeShapeType="1"/>
            </p:cNvSpPr>
            <p:nvPr/>
          </p:nvSpPr>
          <p:spPr bwMode="auto">
            <a:xfrm>
              <a:off x="1532" y="1448"/>
              <a:ext cx="376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62885" name="Line 5">
              <a:extLst>
                <a:ext uri="{FF2B5EF4-FFF2-40B4-BE49-F238E27FC236}">
                  <a16:creationId xmlns:a16="http://schemas.microsoft.com/office/drawing/2014/main" id="{CFF37DDF-A562-2649-B78C-422867286EC0}"/>
                </a:ext>
              </a:extLst>
            </p:cNvPr>
            <p:cNvSpPr>
              <a:spLocks noChangeShapeType="1"/>
            </p:cNvSpPr>
            <p:nvPr/>
          </p:nvSpPr>
          <p:spPr bwMode="auto">
            <a:xfrm>
              <a:off x="4272" y="1124"/>
              <a:ext cx="0" cy="936"/>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62886" name="Line 6">
              <a:extLst>
                <a:ext uri="{FF2B5EF4-FFF2-40B4-BE49-F238E27FC236}">
                  <a16:creationId xmlns:a16="http://schemas.microsoft.com/office/drawing/2014/main" id="{3A774D22-1322-9A41-9D29-4DC03FB50CB0}"/>
                </a:ext>
              </a:extLst>
            </p:cNvPr>
            <p:cNvSpPr>
              <a:spLocks noChangeShapeType="1"/>
            </p:cNvSpPr>
            <p:nvPr/>
          </p:nvSpPr>
          <p:spPr bwMode="auto">
            <a:xfrm>
              <a:off x="3224" y="1124"/>
              <a:ext cx="0" cy="944"/>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62887" name="Line 7">
              <a:extLst>
                <a:ext uri="{FF2B5EF4-FFF2-40B4-BE49-F238E27FC236}">
                  <a16:creationId xmlns:a16="http://schemas.microsoft.com/office/drawing/2014/main" id="{E37F0454-CA78-084F-94C5-702E505DBB02}"/>
                </a:ext>
              </a:extLst>
            </p:cNvPr>
            <p:cNvSpPr>
              <a:spLocks noChangeShapeType="1"/>
            </p:cNvSpPr>
            <p:nvPr/>
          </p:nvSpPr>
          <p:spPr bwMode="auto">
            <a:xfrm>
              <a:off x="2288" y="1132"/>
              <a:ext cx="0" cy="936"/>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62888" name="Rectangle 8">
              <a:extLst>
                <a:ext uri="{FF2B5EF4-FFF2-40B4-BE49-F238E27FC236}">
                  <a16:creationId xmlns:a16="http://schemas.microsoft.com/office/drawing/2014/main" id="{7ECBC0A6-142D-4B44-B5C7-DF7411D61C17}"/>
                </a:ext>
              </a:extLst>
            </p:cNvPr>
            <p:cNvSpPr>
              <a:spLocks noChangeArrowheads="1"/>
            </p:cNvSpPr>
            <p:nvPr/>
          </p:nvSpPr>
          <p:spPr bwMode="auto">
            <a:xfrm>
              <a:off x="1532" y="1124"/>
              <a:ext cx="3776" cy="952"/>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grpSp>
      <p:sp>
        <p:nvSpPr>
          <p:cNvPr id="171013" name="Rectangle 9">
            <a:extLst>
              <a:ext uri="{FF2B5EF4-FFF2-40B4-BE49-F238E27FC236}">
                <a16:creationId xmlns:a16="http://schemas.microsoft.com/office/drawing/2014/main" id="{84C94C95-7B19-BA45-B540-879F8833374C}"/>
              </a:ext>
            </a:extLst>
          </p:cNvPr>
          <p:cNvSpPr>
            <a:spLocks noGrp="1" noChangeArrowheads="1"/>
          </p:cNvSpPr>
          <p:nvPr>
            <p:ph type="title"/>
          </p:nvPr>
        </p:nvSpPr>
        <p:spPr/>
        <p:txBody>
          <a:bodyPr/>
          <a:lstStyle/>
          <a:p>
            <a:r>
              <a:rPr lang="en-US" altLang="ko-KR">
                <a:ea typeface="굴림" panose="020B0600000101010101" pitchFamily="34" charset="-127"/>
              </a:rPr>
              <a:t>Minimized FSM</a:t>
            </a:r>
          </a:p>
        </p:txBody>
      </p:sp>
      <p:grpSp>
        <p:nvGrpSpPr>
          <p:cNvPr id="171014" name="Group 11">
            <a:extLst>
              <a:ext uri="{FF2B5EF4-FFF2-40B4-BE49-F238E27FC236}">
                <a16:creationId xmlns:a16="http://schemas.microsoft.com/office/drawing/2014/main" id="{B2792EA4-1ABB-2648-96EB-145B7973FF9A}"/>
              </a:ext>
            </a:extLst>
          </p:cNvPr>
          <p:cNvGrpSpPr>
            <a:grpSpLocks/>
          </p:cNvGrpSpPr>
          <p:nvPr/>
        </p:nvGrpSpPr>
        <p:grpSpPr bwMode="auto">
          <a:xfrm>
            <a:off x="800100" y="3773488"/>
            <a:ext cx="3027363" cy="2493962"/>
            <a:chOff x="2832" y="2269"/>
            <a:chExt cx="1907" cy="1571"/>
          </a:xfrm>
        </p:grpSpPr>
        <p:sp>
          <p:nvSpPr>
            <p:cNvPr id="162864" name="Oval 12">
              <a:extLst>
                <a:ext uri="{FF2B5EF4-FFF2-40B4-BE49-F238E27FC236}">
                  <a16:creationId xmlns:a16="http://schemas.microsoft.com/office/drawing/2014/main" id="{80947A84-6402-9A43-AE75-728E321C49E8}"/>
                </a:ext>
              </a:extLst>
            </p:cNvPr>
            <p:cNvSpPr>
              <a:spLocks noChangeArrowheads="1"/>
            </p:cNvSpPr>
            <p:nvPr/>
          </p:nvSpPr>
          <p:spPr bwMode="auto">
            <a:xfrm>
              <a:off x="3840" y="2400"/>
              <a:ext cx="240" cy="24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ko-KR" sz="1400" b="1">
                  <a:latin typeface="Tahoma" charset="0"/>
                  <a:ea typeface="굴림" charset="-127"/>
                </a:rPr>
                <a:t>S0</a:t>
              </a:r>
            </a:p>
          </p:txBody>
        </p:sp>
        <p:sp>
          <p:nvSpPr>
            <p:cNvPr id="162865" name="Oval 13">
              <a:extLst>
                <a:ext uri="{FF2B5EF4-FFF2-40B4-BE49-F238E27FC236}">
                  <a16:creationId xmlns:a16="http://schemas.microsoft.com/office/drawing/2014/main" id="{9E8587E7-6F3F-7B40-B8EF-3EF6FD25C816}"/>
                </a:ext>
              </a:extLst>
            </p:cNvPr>
            <p:cNvSpPr>
              <a:spLocks noChangeArrowheads="1"/>
            </p:cNvSpPr>
            <p:nvPr/>
          </p:nvSpPr>
          <p:spPr bwMode="auto">
            <a:xfrm>
              <a:off x="3840" y="2928"/>
              <a:ext cx="240" cy="24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ko-KR" sz="1400" b="1">
                  <a:latin typeface="Tahoma" charset="0"/>
                  <a:ea typeface="굴림" charset="-127"/>
                </a:rPr>
                <a:t>S1’</a:t>
              </a:r>
            </a:p>
          </p:txBody>
        </p:sp>
        <p:sp>
          <p:nvSpPr>
            <p:cNvPr id="162866" name="Oval 14">
              <a:extLst>
                <a:ext uri="{FF2B5EF4-FFF2-40B4-BE49-F238E27FC236}">
                  <a16:creationId xmlns:a16="http://schemas.microsoft.com/office/drawing/2014/main" id="{060B8D2F-6A63-594C-89B0-C3E03903B270}"/>
                </a:ext>
              </a:extLst>
            </p:cNvPr>
            <p:cNvSpPr>
              <a:spLocks noChangeArrowheads="1"/>
            </p:cNvSpPr>
            <p:nvPr/>
          </p:nvSpPr>
          <p:spPr bwMode="auto">
            <a:xfrm>
              <a:off x="3456" y="3312"/>
              <a:ext cx="240" cy="24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ko-KR" sz="1400" b="1">
                  <a:latin typeface="Tahoma" charset="0"/>
                  <a:ea typeface="굴림" charset="-127"/>
                </a:rPr>
                <a:t>S3’</a:t>
              </a:r>
            </a:p>
          </p:txBody>
        </p:sp>
        <p:sp>
          <p:nvSpPr>
            <p:cNvPr id="162867" name="Oval 15">
              <a:extLst>
                <a:ext uri="{FF2B5EF4-FFF2-40B4-BE49-F238E27FC236}">
                  <a16:creationId xmlns:a16="http://schemas.microsoft.com/office/drawing/2014/main" id="{B54AF57D-355C-7645-AD27-2D44260E2EA9}"/>
                </a:ext>
              </a:extLst>
            </p:cNvPr>
            <p:cNvSpPr>
              <a:spLocks noChangeArrowheads="1"/>
            </p:cNvSpPr>
            <p:nvPr/>
          </p:nvSpPr>
          <p:spPr bwMode="auto">
            <a:xfrm>
              <a:off x="4224" y="3299"/>
              <a:ext cx="240" cy="24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ko-KR" sz="1400" b="1">
                  <a:latin typeface="Tahoma" charset="0"/>
                  <a:ea typeface="굴림" charset="-127"/>
                </a:rPr>
                <a:t>S4’</a:t>
              </a:r>
            </a:p>
          </p:txBody>
        </p:sp>
        <p:cxnSp>
          <p:nvCxnSpPr>
            <p:cNvPr id="162868" name="AutoShape 16">
              <a:extLst>
                <a:ext uri="{FF2B5EF4-FFF2-40B4-BE49-F238E27FC236}">
                  <a16:creationId xmlns:a16="http://schemas.microsoft.com/office/drawing/2014/main" id="{CAAE71EB-7ED7-7E43-A6F2-A89C860858BA}"/>
                </a:ext>
              </a:extLst>
            </p:cNvPr>
            <p:cNvCxnSpPr>
              <a:cxnSpLocks noChangeShapeType="1"/>
              <a:stCxn id="162865" idx="3"/>
              <a:endCxn id="162866" idx="0"/>
            </p:cNvCxnSpPr>
            <p:nvPr/>
          </p:nvCxnSpPr>
          <p:spPr bwMode="auto">
            <a:xfrm flipH="1">
              <a:off x="3576" y="3133"/>
              <a:ext cx="299" cy="179"/>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2869" name="AutoShape 17">
              <a:extLst>
                <a:ext uri="{FF2B5EF4-FFF2-40B4-BE49-F238E27FC236}">
                  <a16:creationId xmlns:a16="http://schemas.microsoft.com/office/drawing/2014/main" id="{60418C64-296A-D148-9E24-4B97367DC177}"/>
                </a:ext>
              </a:extLst>
            </p:cNvPr>
            <p:cNvCxnSpPr>
              <a:cxnSpLocks noChangeShapeType="1"/>
              <a:stCxn id="162865" idx="5"/>
              <a:endCxn id="162867" idx="0"/>
            </p:cNvCxnSpPr>
            <p:nvPr/>
          </p:nvCxnSpPr>
          <p:spPr bwMode="auto">
            <a:xfrm>
              <a:off x="4045" y="3133"/>
              <a:ext cx="299" cy="166"/>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2870" name="AutoShape 18">
              <a:extLst>
                <a:ext uri="{FF2B5EF4-FFF2-40B4-BE49-F238E27FC236}">
                  <a16:creationId xmlns:a16="http://schemas.microsoft.com/office/drawing/2014/main" id="{7D80C67B-16CC-3048-866C-5A2DEEF4B191}"/>
                </a:ext>
              </a:extLst>
            </p:cNvPr>
            <p:cNvCxnSpPr>
              <a:cxnSpLocks noChangeShapeType="1"/>
              <a:stCxn id="162864" idx="4"/>
              <a:endCxn id="162865" idx="0"/>
            </p:cNvCxnSpPr>
            <p:nvPr/>
          </p:nvCxnSpPr>
          <p:spPr bwMode="auto">
            <a:xfrm>
              <a:off x="3960" y="2640"/>
              <a:ext cx="0" cy="288"/>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2871" name="AutoShape 19">
              <a:extLst>
                <a:ext uri="{FF2B5EF4-FFF2-40B4-BE49-F238E27FC236}">
                  <a16:creationId xmlns:a16="http://schemas.microsoft.com/office/drawing/2014/main" id="{796F861A-1F0A-B04D-99B2-2F1D8A949564}"/>
                </a:ext>
              </a:extLst>
            </p:cNvPr>
            <p:cNvCxnSpPr>
              <a:cxnSpLocks noChangeShapeType="1"/>
              <a:endCxn id="162864" idx="1"/>
            </p:cNvCxnSpPr>
            <p:nvPr/>
          </p:nvCxnSpPr>
          <p:spPr bwMode="auto">
            <a:xfrm>
              <a:off x="3709" y="2269"/>
              <a:ext cx="166" cy="166"/>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2872" name="AutoShape 20">
              <a:extLst>
                <a:ext uri="{FF2B5EF4-FFF2-40B4-BE49-F238E27FC236}">
                  <a16:creationId xmlns:a16="http://schemas.microsoft.com/office/drawing/2014/main" id="{D0FF9CE5-1621-5744-97C2-6139FAB620BC}"/>
                </a:ext>
              </a:extLst>
            </p:cNvPr>
            <p:cNvCxnSpPr>
              <a:cxnSpLocks noChangeShapeType="1"/>
              <a:stCxn id="162873" idx="1"/>
              <a:endCxn id="162864" idx="2"/>
            </p:cNvCxnSpPr>
            <p:nvPr/>
          </p:nvCxnSpPr>
          <p:spPr bwMode="auto">
            <a:xfrm rot="5400000" flipH="1" flipV="1">
              <a:off x="2682" y="2670"/>
              <a:ext cx="1307" cy="1008"/>
            </a:xfrm>
            <a:prstGeom prst="bentConnector4">
              <a:avLst>
                <a:gd name="adj1" fmla="val 99921"/>
                <a:gd name="adj2" fmla="val 85713"/>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2873" name="Line 21">
              <a:extLst>
                <a:ext uri="{FF2B5EF4-FFF2-40B4-BE49-F238E27FC236}">
                  <a16:creationId xmlns:a16="http://schemas.microsoft.com/office/drawing/2014/main" id="{CA7BB675-A295-0346-897F-67F9A801F57B}"/>
                </a:ext>
              </a:extLst>
            </p:cNvPr>
            <p:cNvSpPr>
              <a:spLocks noChangeShapeType="1"/>
            </p:cNvSpPr>
            <p:nvPr/>
          </p:nvSpPr>
          <p:spPr bwMode="auto">
            <a:xfrm flipH="1">
              <a:off x="2832" y="3827"/>
              <a:ext cx="168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62874" name="Text Box 22">
              <a:extLst>
                <a:ext uri="{FF2B5EF4-FFF2-40B4-BE49-F238E27FC236}">
                  <a16:creationId xmlns:a16="http://schemas.microsoft.com/office/drawing/2014/main" id="{B7C2923C-57A6-1144-9D45-5A41869FA338}"/>
                </a:ext>
              </a:extLst>
            </p:cNvPr>
            <p:cNvSpPr txBox="1">
              <a:spLocks noChangeArrowheads="1"/>
            </p:cNvSpPr>
            <p:nvPr/>
          </p:nvSpPr>
          <p:spPr bwMode="auto">
            <a:xfrm>
              <a:off x="3936" y="2675"/>
              <a:ext cx="32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400" b="1">
                  <a:latin typeface="Tahoma" charset="0"/>
                  <a:ea typeface="굴림" charset="-127"/>
                </a:rPr>
                <a:t>X/0</a:t>
              </a:r>
            </a:p>
          </p:txBody>
        </p:sp>
        <p:sp>
          <p:nvSpPr>
            <p:cNvPr id="162875" name="Text Box 23">
              <a:extLst>
                <a:ext uri="{FF2B5EF4-FFF2-40B4-BE49-F238E27FC236}">
                  <a16:creationId xmlns:a16="http://schemas.microsoft.com/office/drawing/2014/main" id="{15F218A4-270E-B244-BF83-D7ACA8384556}"/>
                </a:ext>
              </a:extLst>
            </p:cNvPr>
            <p:cNvSpPr txBox="1">
              <a:spLocks noChangeArrowheads="1"/>
            </p:cNvSpPr>
            <p:nvPr/>
          </p:nvSpPr>
          <p:spPr bwMode="auto">
            <a:xfrm>
              <a:off x="4128" y="3072"/>
              <a:ext cx="32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400" b="1">
                  <a:latin typeface="Tahoma" charset="0"/>
                  <a:ea typeface="굴림" charset="-127"/>
                </a:rPr>
                <a:t>1/0</a:t>
              </a:r>
            </a:p>
          </p:txBody>
        </p:sp>
        <p:sp>
          <p:nvSpPr>
            <p:cNvPr id="162876" name="Text Box 24">
              <a:extLst>
                <a:ext uri="{FF2B5EF4-FFF2-40B4-BE49-F238E27FC236}">
                  <a16:creationId xmlns:a16="http://schemas.microsoft.com/office/drawing/2014/main" id="{7C484882-469A-0248-BEE1-8254EC7CFE12}"/>
                </a:ext>
              </a:extLst>
            </p:cNvPr>
            <p:cNvSpPr txBox="1">
              <a:spLocks noChangeArrowheads="1"/>
            </p:cNvSpPr>
            <p:nvPr/>
          </p:nvSpPr>
          <p:spPr bwMode="auto">
            <a:xfrm>
              <a:off x="4416" y="3552"/>
              <a:ext cx="32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400" b="1">
                  <a:latin typeface="Tahoma" charset="0"/>
                  <a:ea typeface="굴림" charset="-127"/>
                </a:rPr>
                <a:t>1/0</a:t>
              </a:r>
            </a:p>
          </p:txBody>
        </p:sp>
        <p:sp>
          <p:nvSpPr>
            <p:cNvPr id="162877" name="Text Box 25">
              <a:extLst>
                <a:ext uri="{FF2B5EF4-FFF2-40B4-BE49-F238E27FC236}">
                  <a16:creationId xmlns:a16="http://schemas.microsoft.com/office/drawing/2014/main" id="{500C9DCF-5183-2C4F-8129-55CD1A29E434}"/>
                </a:ext>
              </a:extLst>
            </p:cNvPr>
            <p:cNvSpPr txBox="1">
              <a:spLocks noChangeArrowheads="1"/>
            </p:cNvSpPr>
            <p:nvPr/>
          </p:nvSpPr>
          <p:spPr bwMode="auto">
            <a:xfrm>
              <a:off x="3936" y="3552"/>
              <a:ext cx="32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400" b="1">
                  <a:latin typeface="Tahoma" charset="0"/>
                  <a:ea typeface="굴림" charset="-127"/>
                </a:rPr>
                <a:t>0/1</a:t>
              </a:r>
            </a:p>
          </p:txBody>
        </p:sp>
        <p:sp>
          <p:nvSpPr>
            <p:cNvPr id="162878" name="Line 26">
              <a:extLst>
                <a:ext uri="{FF2B5EF4-FFF2-40B4-BE49-F238E27FC236}">
                  <a16:creationId xmlns:a16="http://schemas.microsoft.com/office/drawing/2014/main" id="{20487668-545E-1744-9DF3-81BB80C0E172}"/>
                </a:ext>
              </a:extLst>
            </p:cNvPr>
            <p:cNvSpPr>
              <a:spLocks noChangeShapeType="1"/>
            </p:cNvSpPr>
            <p:nvPr/>
          </p:nvSpPr>
          <p:spPr bwMode="auto">
            <a:xfrm>
              <a:off x="3576" y="3552"/>
              <a:ext cx="0" cy="28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62879" name="Line 27">
              <a:extLst>
                <a:ext uri="{FF2B5EF4-FFF2-40B4-BE49-F238E27FC236}">
                  <a16:creationId xmlns:a16="http://schemas.microsoft.com/office/drawing/2014/main" id="{8C47FD83-EC23-C34A-8D28-B2DB72DEAF4A}"/>
                </a:ext>
              </a:extLst>
            </p:cNvPr>
            <p:cNvSpPr>
              <a:spLocks noChangeShapeType="1"/>
            </p:cNvSpPr>
            <p:nvPr/>
          </p:nvSpPr>
          <p:spPr bwMode="auto">
            <a:xfrm flipH="1">
              <a:off x="4176" y="3491"/>
              <a:ext cx="96" cy="3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62880" name="Line 28">
              <a:extLst>
                <a:ext uri="{FF2B5EF4-FFF2-40B4-BE49-F238E27FC236}">
                  <a16:creationId xmlns:a16="http://schemas.microsoft.com/office/drawing/2014/main" id="{C82CFF52-FC2B-DA4B-B223-E1E2F100D9C5}"/>
                </a:ext>
              </a:extLst>
            </p:cNvPr>
            <p:cNvSpPr>
              <a:spLocks noChangeShapeType="1"/>
            </p:cNvSpPr>
            <p:nvPr/>
          </p:nvSpPr>
          <p:spPr bwMode="auto">
            <a:xfrm>
              <a:off x="4416" y="3491"/>
              <a:ext cx="96" cy="3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62881" name="Text Box 29">
              <a:extLst>
                <a:ext uri="{FF2B5EF4-FFF2-40B4-BE49-F238E27FC236}">
                  <a16:creationId xmlns:a16="http://schemas.microsoft.com/office/drawing/2014/main" id="{4BBE82F0-72DB-3F41-9D66-F1B4829266F7}"/>
                </a:ext>
              </a:extLst>
            </p:cNvPr>
            <p:cNvSpPr txBox="1">
              <a:spLocks noChangeArrowheads="1"/>
            </p:cNvSpPr>
            <p:nvPr/>
          </p:nvSpPr>
          <p:spPr bwMode="auto">
            <a:xfrm>
              <a:off x="3504" y="3072"/>
              <a:ext cx="32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400" b="1">
                  <a:latin typeface="Tahoma" charset="0"/>
                  <a:ea typeface="굴림" charset="-127"/>
                </a:rPr>
                <a:t>0/0</a:t>
              </a:r>
            </a:p>
          </p:txBody>
        </p:sp>
        <p:sp>
          <p:nvSpPr>
            <p:cNvPr id="162882" name="Text Box 30">
              <a:extLst>
                <a:ext uri="{FF2B5EF4-FFF2-40B4-BE49-F238E27FC236}">
                  <a16:creationId xmlns:a16="http://schemas.microsoft.com/office/drawing/2014/main" id="{3F9A8D6A-8AFA-C741-ABFE-11B7F15E59C9}"/>
                </a:ext>
              </a:extLst>
            </p:cNvPr>
            <p:cNvSpPr txBox="1">
              <a:spLocks noChangeArrowheads="1"/>
            </p:cNvSpPr>
            <p:nvPr/>
          </p:nvSpPr>
          <p:spPr bwMode="auto">
            <a:xfrm>
              <a:off x="3552" y="3540"/>
              <a:ext cx="32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400" b="1">
                  <a:latin typeface="Tahoma" charset="0"/>
                  <a:ea typeface="굴림" charset="-127"/>
                </a:rPr>
                <a:t>X/0</a:t>
              </a:r>
            </a:p>
          </p:txBody>
        </p:sp>
      </p:grpSp>
      <p:grpSp>
        <p:nvGrpSpPr>
          <p:cNvPr id="171015" name="Group 11">
            <a:extLst>
              <a:ext uri="{FF2B5EF4-FFF2-40B4-BE49-F238E27FC236}">
                <a16:creationId xmlns:a16="http://schemas.microsoft.com/office/drawing/2014/main" id="{B66CCCAD-EE2D-1D4F-AA4C-1EA1B2BB52DA}"/>
              </a:ext>
            </a:extLst>
          </p:cNvPr>
          <p:cNvGrpSpPr>
            <a:grpSpLocks/>
          </p:cNvGrpSpPr>
          <p:nvPr/>
        </p:nvGrpSpPr>
        <p:grpSpPr bwMode="auto">
          <a:xfrm>
            <a:off x="5876925" y="3954463"/>
            <a:ext cx="2924175" cy="2265362"/>
            <a:chOff x="2976" y="2557"/>
            <a:chExt cx="1841" cy="1427"/>
          </a:xfrm>
        </p:grpSpPr>
        <p:sp>
          <p:nvSpPr>
            <p:cNvPr id="162826" name="Oval 12">
              <a:extLst>
                <a:ext uri="{FF2B5EF4-FFF2-40B4-BE49-F238E27FC236}">
                  <a16:creationId xmlns:a16="http://schemas.microsoft.com/office/drawing/2014/main" id="{3BFFB33A-ACBB-CF4E-9D0A-E91191B09D62}"/>
                </a:ext>
              </a:extLst>
            </p:cNvPr>
            <p:cNvSpPr>
              <a:spLocks noChangeArrowheads="1"/>
            </p:cNvSpPr>
            <p:nvPr/>
          </p:nvSpPr>
          <p:spPr bwMode="auto">
            <a:xfrm>
              <a:off x="3792" y="2688"/>
              <a:ext cx="242" cy="24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ko-KR" sz="1600">
                  <a:latin typeface="Tahoma" charset="0"/>
                  <a:ea typeface="굴림" charset="-127"/>
                </a:rPr>
                <a:t>S0</a:t>
              </a:r>
            </a:p>
          </p:txBody>
        </p:sp>
        <p:sp>
          <p:nvSpPr>
            <p:cNvPr id="162827" name="Oval 13">
              <a:extLst>
                <a:ext uri="{FF2B5EF4-FFF2-40B4-BE49-F238E27FC236}">
                  <a16:creationId xmlns:a16="http://schemas.microsoft.com/office/drawing/2014/main" id="{40E8CAFB-4A38-064B-BAD4-28E9DF4BF73F}"/>
                </a:ext>
              </a:extLst>
            </p:cNvPr>
            <p:cNvSpPr>
              <a:spLocks noChangeArrowheads="1"/>
            </p:cNvSpPr>
            <p:nvPr/>
          </p:nvSpPr>
          <p:spPr bwMode="auto">
            <a:xfrm>
              <a:off x="3216" y="3456"/>
              <a:ext cx="240" cy="24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ko-KR" sz="1600">
                  <a:latin typeface="Tahoma" charset="0"/>
                  <a:ea typeface="굴림" charset="-127"/>
                </a:rPr>
                <a:t>S3</a:t>
              </a:r>
            </a:p>
          </p:txBody>
        </p:sp>
        <p:sp>
          <p:nvSpPr>
            <p:cNvPr id="162828" name="Oval 14">
              <a:extLst>
                <a:ext uri="{FF2B5EF4-FFF2-40B4-BE49-F238E27FC236}">
                  <a16:creationId xmlns:a16="http://schemas.microsoft.com/office/drawing/2014/main" id="{70B22692-0CF0-704C-B883-3499A231FAC8}"/>
                </a:ext>
              </a:extLst>
            </p:cNvPr>
            <p:cNvSpPr>
              <a:spLocks noChangeArrowheads="1"/>
            </p:cNvSpPr>
            <p:nvPr/>
          </p:nvSpPr>
          <p:spPr bwMode="auto">
            <a:xfrm>
              <a:off x="4176" y="3072"/>
              <a:ext cx="240" cy="24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ko-KR" sz="1600">
                  <a:latin typeface="Tahoma" charset="0"/>
                  <a:ea typeface="굴림" charset="-127"/>
                </a:rPr>
                <a:t>S2</a:t>
              </a:r>
            </a:p>
          </p:txBody>
        </p:sp>
        <p:sp>
          <p:nvSpPr>
            <p:cNvPr id="162829" name="Oval 15">
              <a:extLst>
                <a:ext uri="{FF2B5EF4-FFF2-40B4-BE49-F238E27FC236}">
                  <a16:creationId xmlns:a16="http://schemas.microsoft.com/office/drawing/2014/main" id="{65326AB2-C3F2-2B4C-91B7-8AE34C7FD256}"/>
                </a:ext>
              </a:extLst>
            </p:cNvPr>
            <p:cNvSpPr>
              <a:spLocks noChangeArrowheads="1"/>
            </p:cNvSpPr>
            <p:nvPr/>
          </p:nvSpPr>
          <p:spPr bwMode="auto">
            <a:xfrm>
              <a:off x="3408" y="3072"/>
              <a:ext cx="240" cy="24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ko-KR" sz="1600">
                  <a:latin typeface="Tahoma" charset="0"/>
                  <a:ea typeface="굴림" charset="-127"/>
                </a:rPr>
                <a:t>S1</a:t>
              </a:r>
            </a:p>
          </p:txBody>
        </p:sp>
        <p:sp>
          <p:nvSpPr>
            <p:cNvPr id="162830" name="Oval 16">
              <a:extLst>
                <a:ext uri="{FF2B5EF4-FFF2-40B4-BE49-F238E27FC236}">
                  <a16:creationId xmlns:a16="http://schemas.microsoft.com/office/drawing/2014/main" id="{C9F2F962-EC89-5F49-8FDC-85B7221585D5}"/>
                </a:ext>
              </a:extLst>
            </p:cNvPr>
            <p:cNvSpPr>
              <a:spLocks noChangeArrowheads="1"/>
            </p:cNvSpPr>
            <p:nvPr/>
          </p:nvSpPr>
          <p:spPr bwMode="auto">
            <a:xfrm>
              <a:off x="3984" y="3456"/>
              <a:ext cx="240" cy="24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ko-KR" sz="1600">
                  <a:latin typeface="Tahoma" charset="0"/>
                  <a:ea typeface="굴림" charset="-127"/>
                </a:rPr>
                <a:t>S5</a:t>
              </a:r>
            </a:p>
          </p:txBody>
        </p:sp>
        <p:sp>
          <p:nvSpPr>
            <p:cNvPr id="162831" name="Oval 17">
              <a:extLst>
                <a:ext uri="{FF2B5EF4-FFF2-40B4-BE49-F238E27FC236}">
                  <a16:creationId xmlns:a16="http://schemas.microsoft.com/office/drawing/2014/main" id="{7C5199A0-5293-5544-9D94-CE37D0F88075}"/>
                </a:ext>
              </a:extLst>
            </p:cNvPr>
            <p:cNvSpPr>
              <a:spLocks noChangeArrowheads="1"/>
            </p:cNvSpPr>
            <p:nvPr/>
          </p:nvSpPr>
          <p:spPr bwMode="auto">
            <a:xfrm>
              <a:off x="4368" y="3456"/>
              <a:ext cx="240" cy="24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ko-KR" sz="1600">
                  <a:latin typeface="Tahoma" charset="0"/>
                  <a:ea typeface="굴림" charset="-127"/>
                </a:rPr>
                <a:t>S6</a:t>
              </a:r>
            </a:p>
          </p:txBody>
        </p:sp>
        <p:sp>
          <p:nvSpPr>
            <p:cNvPr id="162832" name="Oval 18">
              <a:extLst>
                <a:ext uri="{FF2B5EF4-FFF2-40B4-BE49-F238E27FC236}">
                  <a16:creationId xmlns:a16="http://schemas.microsoft.com/office/drawing/2014/main" id="{172AB688-0452-2D4E-83CF-EDF047B9B4C0}"/>
                </a:ext>
              </a:extLst>
            </p:cNvPr>
            <p:cNvSpPr>
              <a:spLocks noChangeArrowheads="1"/>
            </p:cNvSpPr>
            <p:nvPr/>
          </p:nvSpPr>
          <p:spPr bwMode="auto">
            <a:xfrm>
              <a:off x="3600" y="3456"/>
              <a:ext cx="240" cy="240"/>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defRPr/>
              </a:pPr>
              <a:r>
                <a:rPr lang="en-US" altLang="ko-KR" sz="1600">
                  <a:latin typeface="Tahoma" charset="0"/>
                  <a:ea typeface="굴림" charset="-127"/>
                </a:rPr>
                <a:t>S4</a:t>
              </a:r>
            </a:p>
          </p:txBody>
        </p:sp>
        <p:cxnSp>
          <p:nvCxnSpPr>
            <p:cNvPr id="162833" name="AutoShape 19">
              <a:extLst>
                <a:ext uri="{FF2B5EF4-FFF2-40B4-BE49-F238E27FC236}">
                  <a16:creationId xmlns:a16="http://schemas.microsoft.com/office/drawing/2014/main" id="{AB8E7EFF-97C7-7941-B8D3-616FF37C2472}"/>
                </a:ext>
              </a:extLst>
            </p:cNvPr>
            <p:cNvCxnSpPr>
              <a:cxnSpLocks noChangeShapeType="1"/>
              <a:stCxn id="162826" idx="3"/>
              <a:endCxn id="162829" idx="7"/>
            </p:cNvCxnSpPr>
            <p:nvPr/>
          </p:nvCxnSpPr>
          <p:spPr bwMode="auto">
            <a:xfrm flipH="1">
              <a:off x="3613" y="2893"/>
              <a:ext cx="214" cy="214"/>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2834" name="AutoShape 20">
              <a:extLst>
                <a:ext uri="{FF2B5EF4-FFF2-40B4-BE49-F238E27FC236}">
                  <a16:creationId xmlns:a16="http://schemas.microsoft.com/office/drawing/2014/main" id="{B51D8661-167A-0C47-921F-9D75EB9CDF9C}"/>
                </a:ext>
              </a:extLst>
            </p:cNvPr>
            <p:cNvCxnSpPr>
              <a:cxnSpLocks noChangeShapeType="1"/>
              <a:stCxn id="162829" idx="3"/>
              <a:endCxn id="162827" idx="0"/>
            </p:cNvCxnSpPr>
            <p:nvPr/>
          </p:nvCxnSpPr>
          <p:spPr bwMode="auto">
            <a:xfrm flipH="1">
              <a:off x="3336" y="3277"/>
              <a:ext cx="107" cy="179"/>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2835" name="AutoShape 21">
              <a:extLst>
                <a:ext uri="{FF2B5EF4-FFF2-40B4-BE49-F238E27FC236}">
                  <a16:creationId xmlns:a16="http://schemas.microsoft.com/office/drawing/2014/main" id="{FB27E16D-1BD5-3B4D-A2DF-2ABEF9B76566}"/>
                </a:ext>
              </a:extLst>
            </p:cNvPr>
            <p:cNvCxnSpPr>
              <a:cxnSpLocks noChangeShapeType="1"/>
              <a:stCxn id="162829" idx="5"/>
              <a:endCxn id="162832" idx="0"/>
            </p:cNvCxnSpPr>
            <p:nvPr/>
          </p:nvCxnSpPr>
          <p:spPr bwMode="auto">
            <a:xfrm>
              <a:off x="3613" y="3277"/>
              <a:ext cx="107" cy="179"/>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2836" name="AutoShape 22">
              <a:extLst>
                <a:ext uri="{FF2B5EF4-FFF2-40B4-BE49-F238E27FC236}">
                  <a16:creationId xmlns:a16="http://schemas.microsoft.com/office/drawing/2014/main" id="{88A37236-E1B8-2949-95DE-5AF3D5FD27A5}"/>
                </a:ext>
              </a:extLst>
            </p:cNvPr>
            <p:cNvCxnSpPr>
              <a:cxnSpLocks noChangeShapeType="1"/>
              <a:stCxn id="162828" idx="3"/>
              <a:endCxn id="162830" idx="0"/>
            </p:cNvCxnSpPr>
            <p:nvPr/>
          </p:nvCxnSpPr>
          <p:spPr bwMode="auto">
            <a:xfrm flipH="1">
              <a:off x="4104" y="3277"/>
              <a:ext cx="107" cy="179"/>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2837" name="AutoShape 23">
              <a:extLst>
                <a:ext uri="{FF2B5EF4-FFF2-40B4-BE49-F238E27FC236}">
                  <a16:creationId xmlns:a16="http://schemas.microsoft.com/office/drawing/2014/main" id="{13C7D221-9D64-3D43-A918-53330397A3A6}"/>
                </a:ext>
              </a:extLst>
            </p:cNvPr>
            <p:cNvCxnSpPr>
              <a:cxnSpLocks noChangeShapeType="1"/>
              <a:stCxn id="162828" idx="5"/>
              <a:endCxn id="162831" idx="0"/>
            </p:cNvCxnSpPr>
            <p:nvPr/>
          </p:nvCxnSpPr>
          <p:spPr bwMode="auto">
            <a:xfrm>
              <a:off x="4381" y="3277"/>
              <a:ext cx="107" cy="179"/>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2838" name="AutoShape 24">
              <a:extLst>
                <a:ext uri="{FF2B5EF4-FFF2-40B4-BE49-F238E27FC236}">
                  <a16:creationId xmlns:a16="http://schemas.microsoft.com/office/drawing/2014/main" id="{57587D93-C20D-8044-9D49-4C6DD813867A}"/>
                </a:ext>
              </a:extLst>
            </p:cNvPr>
            <p:cNvCxnSpPr>
              <a:cxnSpLocks noChangeShapeType="1"/>
              <a:stCxn id="162826" idx="5"/>
              <a:endCxn id="162828" idx="1"/>
            </p:cNvCxnSpPr>
            <p:nvPr/>
          </p:nvCxnSpPr>
          <p:spPr bwMode="auto">
            <a:xfrm>
              <a:off x="3997" y="2893"/>
              <a:ext cx="214" cy="214"/>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2839" name="AutoShape 25">
              <a:extLst>
                <a:ext uri="{FF2B5EF4-FFF2-40B4-BE49-F238E27FC236}">
                  <a16:creationId xmlns:a16="http://schemas.microsoft.com/office/drawing/2014/main" id="{66119B99-B67D-EF43-94FB-5C5D7B255D7D}"/>
                </a:ext>
              </a:extLst>
            </p:cNvPr>
            <p:cNvCxnSpPr>
              <a:cxnSpLocks noChangeShapeType="1"/>
              <a:endCxn id="162826" idx="1"/>
            </p:cNvCxnSpPr>
            <p:nvPr/>
          </p:nvCxnSpPr>
          <p:spPr bwMode="auto">
            <a:xfrm>
              <a:off x="3661" y="2557"/>
              <a:ext cx="166" cy="166"/>
            </a:xfrm>
            <a:prstGeom prst="straightConnector1">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2840" name="AutoShape 26">
              <a:extLst>
                <a:ext uri="{FF2B5EF4-FFF2-40B4-BE49-F238E27FC236}">
                  <a16:creationId xmlns:a16="http://schemas.microsoft.com/office/drawing/2014/main" id="{8D758266-FEDE-6E4F-AD53-C13CB4B6C9F8}"/>
                </a:ext>
              </a:extLst>
            </p:cNvPr>
            <p:cNvCxnSpPr>
              <a:cxnSpLocks noChangeShapeType="1"/>
              <a:endCxn id="162826" idx="2"/>
            </p:cNvCxnSpPr>
            <p:nvPr/>
          </p:nvCxnSpPr>
          <p:spPr bwMode="auto">
            <a:xfrm rot="-5400000">
              <a:off x="2808" y="2976"/>
              <a:ext cx="1152" cy="816"/>
            </a:xfrm>
            <a:prstGeom prst="bentConnector2">
              <a:avLst/>
            </a:prstGeom>
            <a:noFill/>
            <a:ln w="1270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2841" name="Line 27">
              <a:extLst>
                <a:ext uri="{FF2B5EF4-FFF2-40B4-BE49-F238E27FC236}">
                  <a16:creationId xmlns:a16="http://schemas.microsoft.com/office/drawing/2014/main" id="{2A7E6BD7-3749-794C-A2D7-EBDA2536840F}"/>
                </a:ext>
              </a:extLst>
            </p:cNvPr>
            <p:cNvSpPr>
              <a:spLocks noChangeShapeType="1"/>
            </p:cNvSpPr>
            <p:nvPr/>
          </p:nvSpPr>
          <p:spPr bwMode="auto">
            <a:xfrm flipH="1">
              <a:off x="2976" y="3984"/>
              <a:ext cx="168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62842" name="Text Box 28">
              <a:extLst>
                <a:ext uri="{FF2B5EF4-FFF2-40B4-BE49-F238E27FC236}">
                  <a16:creationId xmlns:a16="http://schemas.microsoft.com/office/drawing/2014/main" id="{6A794A61-F22B-5F40-A4C2-19C6566002E0}"/>
                </a:ext>
              </a:extLst>
            </p:cNvPr>
            <p:cNvSpPr txBox="1">
              <a:spLocks noChangeArrowheads="1"/>
            </p:cNvSpPr>
            <p:nvPr/>
          </p:nvSpPr>
          <p:spPr bwMode="auto">
            <a:xfrm>
              <a:off x="4080" y="2815"/>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600">
                  <a:latin typeface="Tahoma" charset="0"/>
                  <a:ea typeface="굴림" charset="-127"/>
                </a:rPr>
                <a:t>1/0</a:t>
              </a:r>
            </a:p>
          </p:txBody>
        </p:sp>
        <p:sp>
          <p:nvSpPr>
            <p:cNvPr id="162843" name="Text Box 29">
              <a:extLst>
                <a:ext uri="{FF2B5EF4-FFF2-40B4-BE49-F238E27FC236}">
                  <a16:creationId xmlns:a16="http://schemas.microsoft.com/office/drawing/2014/main" id="{896F6958-3EF7-FD45-8E4C-62FC8099A411}"/>
                </a:ext>
              </a:extLst>
            </p:cNvPr>
            <p:cNvSpPr txBox="1">
              <a:spLocks noChangeArrowheads="1"/>
            </p:cNvSpPr>
            <p:nvPr/>
          </p:nvSpPr>
          <p:spPr bwMode="auto">
            <a:xfrm>
              <a:off x="3456" y="2815"/>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600">
                  <a:latin typeface="Tahoma" charset="0"/>
                  <a:ea typeface="굴림" charset="-127"/>
                </a:rPr>
                <a:t>0/0</a:t>
              </a:r>
            </a:p>
          </p:txBody>
        </p:sp>
        <p:sp>
          <p:nvSpPr>
            <p:cNvPr id="162844" name="Text Box 30">
              <a:extLst>
                <a:ext uri="{FF2B5EF4-FFF2-40B4-BE49-F238E27FC236}">
                  <a16:creationId xmlns:a16="http://schemas.microsoft.com/office/drawing/2014/main" id="{2FB700F7-CBF4-7244-87A6-368D8DD9023C}"/>
                </a:ext>
              </a:extLst>
            </p:cNvPr>
            <p:cNvSpPr txBox="1">
              <a:spLocks noChangeArrowheads="1"/>
            </p:cNvSpPr>
            <p:nvPr/>
          </p:nvSpPr>
          <p:spPr bwMode="auto">
            <a:xfrm>
              <a:off x="4368" y="3199"/>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600">
                  <a:latin typeface="Tahoma" charset="0"/>
                  <a:ea typeface="굴림" charset="-127"/>
                </a:rPr>
                <a:t>1/0</a:t>
              </a:r>
            </a:p>
          </p:txBody>
        </p:sp>
        <p:sp>
          <p:nvSpPr>
            <p:cNvPr id="162845" name="Text Box 31">
              <a:extLst>
                <a:ext uri="{FF2B5EF4-FFF2-40B4-BE49-F238E27FC236}">
                  <a16:creationId xmlns:a16="http://schemas.microsoft.com/office/drawing/2014/main" id="{735D0D51-2035-3D4D-9730-E086FD73C646}"/>
                </a:ext>
              </a:extLst>
            </p:cNvPr>
            <p:cNvSpPr txBox="1">
              <a:spLocks noChangeArrowheads="1"/>
            </p:cNvSpPr>
            <p:nvPr/>
          </p:nvSpPr>
          <p:spPr bwMode="auto">
            <a:xfrm>
              <a:off x="4512" y="3583"/>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600">
                  <a:latin typeface="Tahoma" charset="0"/>
                  <a:ea typeface="굴림" charset="-127"/>
                </a:rPr>
                <a:t>1/0</a:t>
              </a:r>
            </a:p>
          </p:txBody>
        </p:sp>
        <p:sp>
          <p:nvSpPr>
            <p:cNvPr id="162846" name="Text Box 32">
              <a:extLst>
                <a:ext uri="{FF2B5EF4-FFF2-40B4-BE49-F238E27FC236}">
                  <a16:creationId xmlns:a16="http://schemas.microsoft.com/office/drawing/2014/main" id="{445859D9-5DB6-8240-9933-C5106484BED0}"/>
                </a:ext>
              </a:extLst>
            </p:cNvPr>
            <p:cNvSpPr txBox="1">
              <a:spLocks noChangeArrowheads="1"/>
            </p:cNvSpPr>
            <p:nvPr/>
          </p:nvSpPr>
          <p:spPr bwMode="auto">
            <a:xfrm>
              <a:off x="4320" y="3727"/>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600">
                  <a:latin typeface="Tahoma" charset="0"/>
                  <a:ea typeface="굴림" charset="-127"/>
                </a:rPr>
                <a:t>0/1</a:t>
              </a:r>
            </a:p>
          </p:txBody>
        </p:sp>
        <p:sp>
          <p:nvSpPr>
            <p:cNvPr id="162847" name="Line 33">
              <a:extLst>
                <a:ext uri="{FF2B5EF4-FFF2-40B4-BE49-F238E27FC236}">
                  <a16:creationId xmlns:a16="http://schemas.microsoft.com/office/drawing/2014/main" id="{E2A5BD55-5DCE-9946-A827-AD5A1D90A95E}"/>
                </a:ext>
              </a:extLst>
            </p:cNvPr>
            <p:cNvSpPr>
              <a:spLocks noChangeShapeType="1"/>
            </p:cNvSpPr>
            <p:nvPr/>
          </p:nvSpPr>
          <p:spPr bwMode="auto">
            <a:xfrm flipH="1">
              <a:off x="3168" y="3648"/>
              <a:ext cx="96" cy="3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62848" name="Line 34">
              <a:extLst>
                <a:ext uri="{FF2B5EF4-FFF2-40B4-BE49-F238E27FC236}">
                  <a16:creationId xmlns:a16="http://schemas.microsoft.com/office/drawing/2014/main" id="{47A632D9-257A-D945-A976-C5A7ACE2E7C0}"/>
                </a:ext>
              </a:extLst>
            </p:cNvPr>
            <p:cNvSpPr>
              <a:spLocks noChangeShapeType="1"/>
            </p:cNvSpPr>
            <p:nvPr/>
          </p:nvSpPr>
          <p:spPr bwMode="auto">
            <a:xfrm>
              <a:off x="3408" y="3648"/>
              <a:ext cx="96" cy="3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62849" name="Line 35">
              <a:extLst>
                <a:ext uri="{FF2B5EF4-FFF2-40B4-BE49-F238E27FC236}">
                  <a16:creationId xmlns:a16="http://schemas.microsoft.com/office/drawing/2014/main" id="{B066BF8C-A6B6-DA48-BA75-D1E9602CA166}"/>
                </a:ext>
              </a:extLst>
            </p:cNvPr>
            <p:cNvSpPr>
              <a:spLocks noChangeShapeType="1"/>
            </p:cNvSpPr>
            <p:nvPr/>
          </p:nvSpPr>
          <p:spPr bwMode="auto">
            <a:xfrm flipH="1">
              <a:off x="3552" y="3648"/>
              <a:ext cx="96" cy="3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62850" name="Line 36">
              <a:extLst>
                <a:ext uri="{FF2B5EF4-FFF2-40B4-BE49-F238E27FC236}">
                  <a16:creationId xmlns:a16="http://schemas.microsoft.com/office/drawing/2014/main" id="{A5FEFD7E-F805-924F-A666-57E1A2DEC2FE}"/>
                </a:ext>
              </a:extLst>
            </p:cNvPr>
            <p:cNvSpPr>
              <a:spLocks noChangeShapeType="1"/>
            </p:cNvSpPr>
            <p:nvPr/>
          </p:nvSpPr>
          <p:spPr bwMode="auto">
            <a:xfrm>
              <a:off x="3792" y="3648"/>
              <a:ext cx="96" cy="3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62851" name="Line 37">
              <a:extLst>
                <a:ext uri="{FF2B5EF4-FFF2-40B4-BE49-F238E27FC236}">
                  <a16:creationId xmlns:a16="http://schemas.microsoft.com/office/drawing/2014/main" id="{C37C5442-280F-2E4C-91F5-AE630005348E}"/>
                </a:ext>
              </a:extLst>
            </p:cNvPr>
            <p:cNvSpPr>
              <a:spLocks noChangeShapeType="1"/>
            </p:cNvSpPr>
            <p:nvPr/>
          </p:nvSpPr>
          <p:spPr bwMode="auto">
            <a:xfrm flipH="1">
              <a:off x="3936" y="3648"/>
              <a:ext cx="96" cy="3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62852" name="Line 38">
              <a:extLst>
                <a:ext uri="{FF2B5EF4-FFF2-40B4-BE49-F238E27FC236}">
                  <a16:creationId xmlns:a16="http://schemas.microsoft.com/office/drawing/2014/main" id="{731940F8-B79D-A749-945D-8616E87276D9}"/>
                </a:ext>
              </a:extLst>
            </p:cNvPr>
            <p:cNvSpPr>
              <a:spLocks noChangeShapeType="1"/>
            </p:cNvSpPr>
            <p:nvPr/>
          </p:nvSpPr>
          <p:spPr bwMode="auto">
            <a:xfrm>
              <a:off x="4176" y="3648"/>
              <a:ext cx="96" cy="3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62853" name="Line 39">
              <a:extLst>
                <a:ext uri="{FF2B5EF4-FFF2-40B4-BE49-F238E27FC236}">
                  <a16:creationId xmlns:a16="http://schemas.microsoft.com/office/drawing/2014/main" id="{4A422932-8C13-6543-9CA3-495BCA716612}"/>
                </a:ext>
              </a:extLst>
            </p:cNvPr>
            <p:cNvSpPr>
              <a:spLocks noChangeShapeType="1"/>
            </p:cNvSpPr>
            <p:nvPr/>
          </p:nvSpPr>
          <p:spPr bwMode="auto">
            <a:xfrm flipH="1">
              <a:off x="4320" y="3648"/>
              <a:ext cx="96" cy="3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62854" name="Line 40">
              <a:extLst>
                <a:ext uri="{FF2B5EF4-FFF2-40B4-BE49-F238E27FC236}">
                  <a16:creationId xmlns:a16="http://schemas.microsoft.com/office/drawing/2014/main" id="{A410ECDA-BCDF-9E47-A9C5-CDDD8FA6BBEF}"/>
                </a:ext>
              </a:extLst>
            </p:cNvPr>
            <p:cNvSpPr>
              <a:spLocks noChangeShapeType="1"/>
            </p:cNvSpPr>
            <p:nvPr/>
          </p:nvSpPr>
          <p:spPr bwMode="auto">
            <a:xfrm>
              <a:off x="4560" y="3648"/>
              <a:ext cx="96" cy="33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ko-KR" altLang="en-US">
                <a:latin typeface="Arial" charset="0"/>
              </a:endParaRPr>
            </a:p>
          </p:txBody>
        </p:sp>
        <p:sp>
          <p:nvSpPr>
            <p:cNvPr id="162855" name="Text Box 41">
              <a:extLst>
                <a:ext uri="{FF2B5EF4-FFF2-40B4-BE49-F238E27FC236}">
                  <a16:creationId xmlns:a16="http://schemas.microsoft.com/office/drawing/2014/main" id="{708D8AE4-AE56-6444-88D9-CECDAB941B02}"/>
                </a:ext>
              </a:extLst>
            </p:cNvPr>
            <p:cNvSpPr txBox="1">
              <a:spLocks noChangeArrowheads="1"/>
            </p:cNvSpPr>
            <p:nvPr/>
          </p:nvSpPr>
          <p:spPr bwMode="auto">
            <a:xfrm>
              <a:off x="3936" y="3199"/>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600">
                  <a:latin typeface="Tahoma" charset="0"/>
                  <a:ea typeface="굴림" charset="-127"/>
                </a:rPr>
                <a:t>0/0</a:t>
              </a:r>
            </a:p>
          </p:txBody>
        </p:sp>
        <p:sp>
          <p:nvSpPr>
            <p:cNvPr id="162856" name="Text Box 42">
              <a:extLst>
                <a:ext uri="{FF2B5EF4-FFF2-40B4-BE49-F238E27FC236}">
                  <a16:creationId xmlns:a16="http://schemas.microsoft.com/office/drawing/2014/main" id="{BDE13FAF-7057-B14A-962A-5493DA6A246A}"/>
                </a:ext>
              </a:extLst>
            </p:cNvPr>
            <p:cNvSpPr txBox="1">
              <a:spLocks noChangeArrowheads="1"/>
            </p:cNvSpPr>
            <p:nvPr/>
          </p:nvSpPr>
          <p:spPr bwMode="auto">
            <a:xfrm>
              <a:off x="3600" y="3199"/>
              <a:ext cx="30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600">
                  <a:latin typeface="Tahoma" charset="0"/>
                  <a:ea typeface="굴림" charset="-127"/>
                </a:rPr>
                <a:t>1/0</a:t>
              </a:r>
            </a:p>
          </p:txBody>
        </p:sp>
        <p:sp>
          <p:nvSpPr>
            <p:cNvPr id="162857" name="Text Box 43">
              <a:extLst>
                <a:ext uri="{FF2B5EF4-FFF2-40B4-BE49-F238E27FC236}">
                  <a16:creationId xmlns:a16="http://schemas.microsoft.com/office/drawing/2014/main" id="{BF4DBC76-DB8E-6740-A58A-F87126689D22}"/>
                </a:ext>
              </a:extLst>
            </p:cNvPr>
            <p:cNvSpPr txBox="1">
              <a:spLocks noChangeArrowheads="1"/>
            </p:cNvSpPr>
            <p:nvPr/>
          </p:nvSpPr>
          <p:spPr bwMode="auto">
            <a:xfrm>
              <a:off x="3120" y="3199"/>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600">
                  <a:latin typeface="Tahoma" charset="0"/>
                  <a:ea typeface="굴림" charset="-127"/>
                </a:rPr>
                <a:t>0/0</a:t>
              </a:r>
            </a:p>
          </p:txBody>
        </p:sp>
        <p:sp>
          <p:nvSpPr>
            <p:cNvPr id="162858" name="Text Box 44">
              <a:extLst>
                <a:ext uri="{FF2B5EF4-FFF2-40B4-BE49-F238E27FC236}">
                  <a16:creationId xmlns:a16="http://schemas.microsoft.com/office/drawing/2014/main" id="{7B39864B-03E7-AE44-9D7F-F02C4A2D7942}"/>
                </a:ext>
              </a:extLst>
            </p:cNvPr>
            <p:cNvSpPr txBox="1">
              <a:spLocks noChangeArrowheads="1"/>
            </p:cNvSpPr>
            <p:nvPr/>
          </p:nvSpPr>
          <p:spPr bwMode="auto">
            <a:xfrm>
              <a:off x="4128" y="3583"/>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600">
                  <a:latin typeface="Tahoma" charset="0"/>
                  <a:ea typeface="굴림" charset="-127"/>
                </a:rPr>
                <a:t>1/0</a:t>
              </a:r>
            </a:p>
          </p:txBody>
        </p:sp>
        <p:sp>
          <p:nvSpPr>
            <p:cNvPr id="162859" name="Text Box 45">
              <a:extLst>
                <a:ext uri="{FF2B5EF4-FFF2-40B4-BE49-F238E27FC236}">
                  <a16:creationId xmlns:a16="http://schemas.microsoft.com/office/drawing/2014/main" id="{13569BF1-8D6B-3147-8323-52D9538DAE93}"/>
                </a:ext>
              </a:extLst>
            </p:cNvPr>
            <p:cNvSpPr txBox="1">
              <a:spLocks noChangeArrowheads="1"/>
            </p:cNvSpPr>
            <p:nvPr/>
          </p:nvSpPr>
          <p:spPr bwMode="auto">
            <a:xfrm>
              <a:off x="3936" y="3727"/>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600">
                  <a:latin typeface="Tahoma" charset="0"/>
                  <a:ea typeface="굴림" charset="-127"/>
                </a:rPr>
                <a:t>0/0</a:t>
              </a:r>
            </a:p>
          </p:txBody>
        </p:sp>
        <p:sp>
          <p:nvSpPr>
            <p:cNvPr id="162860" name="Text Box 46">
              <a:extLst>
                <a:ext uri="{FF2B5EF4-FFF2-40B4-BE49-F238E27FC236}">
                  <a16:creationId xmlns:a16="http://schemas.microsoft.com/office/drawing/2014/main" id="{C9899B43-A2C9-3648-AE84-DDD2D929C7C8}"/>
                </a:ext>
              </a:extLst>
            </p:cNvPr>
            <p:cNvSpPr txBox="1">
              <a:spLocks noChangeArrowheads="1"/>
            </p:cNvSpPr>
            <p:nvPr/>
          </p:nvSpPr>
          <p:spPr bwMode="auto">
            <a:xfrm>
              <a:off x="3744" y="3583"/>
              <a:ext cx="30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600">
                  <a:latin typeface="Tahoma" charset="0"/>
                  <a:ea typeface="굴림" charset="-127"/>
                </a:rPr>
                <a:t>1/0</a:t>
              </a:r>
            </a:p>
          </p:txBody>
        </p:sp>
        <p:sp>
          <p:nvSpPr>
            <p:cNvPr id="162861" name="Text Box 47">
              <a:extLst>
                <a:ext uri="{FF2B5EF4-FFF2-40B4-BE49-F238E27FC236}">
                  <a16:creationId xmlns:a16="http://schemas.microsoft.com/office/drawing/2014/main" id="{28AB1655-E53E-E04D-911D-AC7A19C80CE7}"/>
                </a:ext>
              </a:extLst>
            </p:cNvPr>
            <p:cNvSpPr txBox="1">
              <a:spLocks noChangeArrowheads="1"/>
            </p:cNvSpPr>
            <p:nvPr/>
          </p:nvSpPr>
          <p:spPr bwMode="auto">
            <a:xfrm>
              <a:off x="3552" y="3727"/>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600">
                  <a:latin typeface="Tahoma" charset="0"/>
                  <a:ea typeface="굴림" charset="-127"/>
                </a:rPr>
                <a:t>0/1</a:t>
              </a:r>
            </a:p>
          </p:txBody>
        </p:sp>
        <p:sp>
          <p:nvSpPr>
            <p:cNvPr id="162862" name="Text Box 48">
              <a:extLst>
                <a:ext uri="{FF2B5EF4-FFF2-40B4-BE49-F238E27FC236}">
                  <a16:creationId xmlns:a16="http://schemas.microsoft.com/office/drawing/2014/main" id="{E56F7E32-8F72-844B-9D12-1144001BFA56}"/>
                </a:ext>
              </a:extLst>
            </p:cNvPr>
            <p:cNvSpPr txBox="1">
              <a:spLocks noChangeArrowheads="1"/>
            </p:cNvSpPr>
            <p:nvPr/>
          </p:nvSpPr>
          <p:spPr bwMode="auto">
            <a:xfrm>
              <a:off x="3360" y="3583"/>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600">
                  <a:latin typeface="Tahoma" charset="0"/>
                  <a:ea typeface="굴림" charset="-127"/>
                </a:rPr>
                <a:t>1/0</a:t>
              </a:r>
            </a:p>
          </p:txBody>
        </p:sp>
        <p:sp>
          <p:nvSpPr>
            <p:cNvPr id="162863" name="Text Box 49">
              <a:extLst>
                <a:ext uri="{FF2B5EF4-FFF2-40B4-BE49-F238E27FC236}">
                  <a16:creationId xmlns:a16="http://schemas.microsoft.com/office/drawing/2014/main" id="{831A553E-7549-8E46-AAAE-66443AE74DD1}"/>
                </a:ext>
              </a:extLst>
            </p:cNvPr>
            <p:cNvSpPr txBox="1">
              <a:spLocks noChangeArrowheads="1"/>
            </p:cNvSpPr>
            <p:nvPr/>
          </p:nvSpPr>
          <p:spPr bwMode="auto">
            <a:xfrm>
              <a:off x="3168" y="3727"/>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en-US" altLang="ko-KR" sz="1600">
                  <a:latin typeface="Tahoma" charset="0"/>
                  <a:ea typeface="굴림" charset="-127"/>
                </a:rPr>
                <a:t>0/0</a:t>
              </a:r>
            </a:p>
          </p:txBody>
        </p:sp>
      </p:grpSp>
      <p:sp>
        <p:nvSpPr>
          <p:cNvPr id="171016" name="오른쪽 화살표 3">
            <a:extLst>
              <a:ext uri="{FF2B5EF4-FFF2-40B4-BE49-F238E27FC236}">
                <a16:creationId xmlns:a16="http://schemas.microsoft.com/office/drawing/2014/main" id="{4C0D7E4D-0D77-504B-8BD0-D10A21C02B36}"/>
              </a:ext>
            </a:extLst>
          </p:cNvPr>
          <p:cNvSpPr>
            <a:spLocks noChangeArrowheads="1"/>
          </p:cNvSpPr>
          <p:nvPr/>
        </p:nvSpPr>
        <p:spPr bwMode="auto">
          <a:xfrm flipH="1">
            <a:off x="3844925" y="4973638"/>
            <a:ext cx="1614488" cy="500062"/>
          </a:xfrm>
          <a:prstGeom prst="rightArrow">
            <a:avLst>
              <a:gd name="adj1" fmla="val 50000"/>
              <a:gd name="adj2" fmla="val 49684"/>
            </a:avLst>
          </a:prstGeom>
          <a:solidFill>
            <a:srgbClr val="FF6600">
              <a:alpha val="50195"/>
            </a:srgbClr>
          </a:solidFill>
          <a:ln w="12700">
            <a:solidFill>
              <a:schemeClr val="tx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2400">
              <a:latin typeface="Times New Roman" panose="02020603050405020304" pitchFamily="18" charset="0"/>
              <a:ea typeface="굴림" panose="020B0600000101010101" pitchFamily="34" charset="-127"/>
            </a:endParaRPr>
          </a:p>
        </p:txBody>
      </p:sp>
      <p:sp>
        <p:nvSpPr>
          <p:cNvPr id="171017" name="TextBox 1">
            <a:extLst>
              <a:ext uri="{FF2B5EF4-FFF2-40B4-BE49-F238E27FC236}">
                <a16:creationId xmlns:a16="http://schemas.microsoft.com/office/drawing/2014/main" id="{5ECA3F07-86E5-5042-A57B-390B597B01A3}"/>
              </a:ext>
            </a:extLst>
          </p:cNvPr>
          <p:cNvSpPr txBox="1">
            <a:spLocks noChangeArrowheads="1"/>
          </p:cNvSpPr>
          <p:nvPr/>
        </p:nvSpPr>
        <p:spPr bwMode="auto">
          <a:xfrm>
            <a:off x="3808413" y="4200525"/>
            <a:ext cx="16970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State</a:t>
            </a:r>
          </a:p>
          <a:p>
            <a:r>
              <a:rPr lang="en-US" altLang="ko-KR" sz="2000">
                <a:solidFill>
                  <a:srgbClr val="FF0000"/>
                </a:solidFill>
                <a:latin typeface="Tahoma" panose="020B0604030504040204" pitchFamily="34" charset="0"/>
                <a:ea typeface="굴림" panose="020B0600000101010101" pitchFamily="34" charset="-127"/>
                <a:cs typeface="Tahoma" panose="020B0604030504040204" pitchFamily="34" charset="0"/>
              </a:rPr>
              <a:t>Minimization!</a:t>
            </a:r>
            <a:endParaRPr lang="ko-KR" altLang="en-US" sz="2000">
              <a:solidFill>
                <a:srgbClr val="FF0000"/>
              </a:solidFill>
              <a:latin typeface="Tahoma" panose="020B0604030504040204" pitchFamily="34" charset="0"/>
              <a:ea typeface="굴림" panose="020B0600000101010101" pitchFamily="34" charset="-127"/>
              <a:cs typeface="Tahoma" panose="020B0604030504040204" pitchFamily="34" charset="0"/>
            </a:endParaRPr>
          </a:p>
        </p:txBody>
      </p:sp>
    </p:spTree>
    <p:extLst>
      <p:ext uri="{BB962C8B-B14F-4D97-AF65-F5344CB8AC3E}">
        <p14:creationId xmlns:p14="http://schemas.microsoft.com/office/powerpoint/2010/main" val="4034768861"/>
      </p:ext>
    </p:extLst>
  </p:cSld>
  <p:clrMapOvr>
    <a:masterClrMapping/>
  </p:clrMapOvr>
  <p:transition spd="slow"/>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제목 1">
            <a:extLst>
              <a:ext uri="{FF2B5EF4-FFF2-40B4-BE49-F238E27FC236}">
                <a16:creationId xmlns:a16="http://schemas.microsoft.com/office/drawing/2014/main" id="{95CDDAE2-622E-B642-8811-B7CF5E88314E}"/>
              </a:ext>
            </a:extLst>
          </p:cNvPr>
          <p:cNvSpPr>
            <a:spLocks noGrp="1"/>
          </p:cNvSpPr>
          <p:nvPr>
            <p:ph type="title"/>
          </p:nvPr>
        </p:nvSpPr>
        <p:spPr/>
        <p:txBody>
          <a:bodyPr/>
          <a:lstStyle/>
          <a:p>
            <a:r>
              <a:rPr lang="en-US" altLang="ko-KR">
                <a:ea typeface="굴림" panose="020B0600000101010101" pitchFamily="34" charset="-127"/>
              </a:rPr>
              <a:t>Implication Chart Method</a:t>
            </a:r>
            <a:endParaRPr lang="ko-KR" altLang="en-US">
              <a:ea typeface="굴림" panose="020B0600000101010101" pitchFamily="34" charset="-127"/>
            </a:endParaRPr>
          </a:p>
        </p:txBody>
      </p:sp>
      <p:sp>
        <p:nvSpPr>
          <p:cNvPr id="173059" name="내용 개체 틀 2">
            <a:extLst>
              <a:ext uri="{FF2B5EF4-FFF2-40B4-BE49-F238E27FC236}">
                <a16:creationId xmlns:a16="http://schemas.microsoft.com/office/drawing/2014/main" id="{13088A6E-DB0D-0140-91DB-798BC22C0096}"/>
              </a:ext>
            </a:extLst>
          </p:cNvPr>
          <p:cNvSpPr>
            <a:spLocks noGrp="1"/>
          </p:cNvSpPr>
          <p:nvPr>
            <p:ph idx="1"/>
          </p:nvPr>
        </p:nvSpPr>
        <p:spPr/>
        <p:txBody>
          <a:bodyPr/>
          <a:lstStyle/>
          <a:p>
            <a:r>
              <a:rPr lang="en-US" altLang="ko-KR">
                <a:ea typeface="굴림" panose="020B0600000101010101" pitchFamily="34" charset="-127"/>
              </a:rPr>
              <a:t>3-bit sequence detector example</a:t>
            </a:r>
          </a:p>
          <a:p>
            <a:pPr lvl="1"/>
            <a:r>
              <a:rPr lang="en-US" altLang="ko-KR">
                <a:ea typeface="굴림" panose="020B0600000101010101" pitchFamily="34" charset="-127"/>
              </a:rPr>
              <a:t>Take 3 bits as input. Output = 1 in case of 010 or 110</a:t>
            </a:r>
            <a:endParaRPr lang="ko-KR" altLang="en-US">
              <a:ea typeface="굴림" panose="020B0600000101010101" pitchFamily="34" charset="-127"/>
            </a:endParaRPr>
          </a:p>
        </p:txBody>
      </p:sp>
      <p:sp>
        <p:nvSpPr>
          <p:cNvPr id="173060" name="바닥글 개체 틀 3">
            <a:extLst>
              <a:ext uri="{FF2B5EF4-FFF2-40B4-BE49-F238E27FC236}">
                <a16:creationId xmlns:a16="http://schemas.microsoft.com/office/drawing/2014/main" id="{3C6F0A00-9EF6-8D4A-BF09-3CD8A6F9AE24}"/>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9C21E0A8-E1B0-2349-8271-35BD496EEFB5}" type="slidenum">
              <a:rPr kumimoji="0" lang="en-US" altLang="ko-KR" sz="1200" smtClean="0">
                <a:solidFill>
                  <a:schemeClr val="bg2"/>
                </a:solidFill>
                <a:latin typeface="Arial" panose="020B0604020202020204" pitchFamily="34" charset="0"/>
                <a:ea typeface="굴림" panose="020B0600000101010101" pitchFamily="34" charset="-127"/>
              </a:rPr>
              <a:pPr>
                <a:spcBef>
                  <a:spcPct val="50000"/>
                </a:spcBef>
                <a:buClrTx/>
                <a:buFontTx/>
                <a:buNone/>
              </a:pPr>
              <a:t>93</a:t>
            </a:fld>
            <a:endParaRPr kumimoji="0" lang="en-US" altLang="ko-KR" sz="1200">
              <a:solidFill>
                <a:schemeClr val="bg2"/>
              </a:solidFill>
              <a:latin typeface="Arial" panose="020B0604020202020204" pitchFamily="34" charset="0"/>
              <a:ea typeface="굴림" panose="020B0600000101010101" pitchFamily="34" charset="-127"/>
            </a:endParaRPr>
          </a:p>
        </p:txBody>
      </p:sp>
      <p:pic>
        <p:nvPicPr>
          <p:cNvPr id="173061" name="그림 4">
            <a:extLst>
              <a:ext uri="{FF2B5EF4-FFF2-40B4-BE49-F238E27FC236}">
                <a16:creationId xmlns:a16="http://schemas.microsoft.com/office/drawing/2014/main" id="{33A367D7-8A00-644E-81FE-4C2CD19BBED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98525" y="2955925"/>
            <a:ext cx="7502525" cy="317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99181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제목 1">
            <a:extLst>
              <a:ext uri="{FF2B5EF4-FFF2-40B4-BE49-F238E27FC236}">
                <a16:creationId xmlns:a16="http://schemas.microsoft.com/office/drawing/2014/main" id="{9BD1C435-479B-4D4F-959D-1066ACE15E47}"/>
              </a:ext>
            </a:extLst>
          </p:cNvPr>
          <p:cNvSpPr>
            <a:spLocks noGrp="1"/>
          </p:cNvSpPr>
          <p:nvPr>
            <p:ph type="title"/>
          </p:nvPr>
        </p:nvSpPr>
        <p:spPr/>
        <p:txBody>
          <a:bodyPr/>
          <a:lstStyle/>
          <a:p>
            <a:r>
              <a:rPr lang="en-US" altLang="ko-KR">
                <a:ea typeface="굴림" panose="020B0600000101010101" pitchFamily="34" charset="-127"/>
              </a:rPr>
              <a:t>Implication Chart Method: 3-bit seq. detector</a:t>
            </a:r>
            <a:endParaRPr lang="ko-KR" altLang="en-US">
              <a:ea typeface="굴림" panose="020B0600000101010101" pitchFamily="34" charset="-127"/>
            </a:endParaRPr>
          </a:p>
        </p:txBody>
      </p:sp>
      <p:sp>
        <p:nvSpPr>
          <p:cNvPr id="174083" name="내용 개체 틀 2">
            <a:extLst>
              <a:ext uri="{FF2B5EF4-FFF2-40B4-BE49-F238E27FC236}">
                <a16:creationId xmlns:a16="http://schemas.microsoft.com/office/drawing/2014/main" id="{F584F8C6-BA2E-DC48-8637-C45F58E75A99}"/>
              </a:ext>
            </a:extLst>
          </p:cNvPr>
          <p:cNvSpPr>
            <a:spLocks noGrp="1"/>
          </p:cNvSpPr>
          <p:nvPr>
            <p:ph idx="1"/>
          </p:nvPr>
        </p:nvSpPr>
        <p:spPr/>
        <p:txBody>
          <a:bodyPr/>
          <a:lstStyle/>
          <a:p>
            <a:endParaRPr lang="ko-KR" altLang="en-US">
              <a:ea typeface="굴림" panose="020B0600000101010101" pitchFamily="34" charset="-127"/>
            </a:endParaRPr>
          </a:p>
        </p:txBody>
      </p:sp>
      <p:sp>
        <p:nvSpPr>
          <p:cNvPr id="174084" name="바닥글 개체 틀 3">
            <a:extLst>
              <a:ext uri="{FF2B5EF4-FFF2-40B4-BE49-F238E27FC236}">
                <a16:creationId xmlns:a16="http://schemas.microsoft.com/office/drawing/2014/main" id="{FE79A6B0-3407-1345-90A5-1ADFD37143B1}"/>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371A2024-C136-9246-A2D5-007D3C54E088}" type="slidenum">
              <a:rPr kumimoji="0" lang="en-US" altLang="ko-KR" sz="1200" smtClean="0">
                <a:solidFill>
                  <a:schemeClr val="bg2"/>
                </a:solidFill>
                <a:latin typeface="Arial" panose="020B0604020202020204" pitchFamily="34" charset="0"/>
                <a:ea typeface="굴림" panose="020B0600000101010101" pitchFamily="34" charset="-127"/>
              </a:rPr>
              <a:pPr>
                <a:spcBef>
                  <a:spcPct val="50000"/>
                </a:spcBef>
                <a:buClrTx/>
                <a:buFontTx/>
                <a:buNone/>
              </a:pPr>
              <a:t>94</a:t>
            </a:fld>
            <a:endParaRPr kumimoji="0" lang="en-US" altLang="ko-KR" sz="1200">
              <a:solidFill>
                <a:schemeClr val="bg2"/>
              </a:solidFill>
              <a:latin typeface="Arial" panose="020B0604020202020204" pitchFamily="34" charset="0"/>
              <a:ea typeface="굴림" panose="020B0600000101010101" pitchFamily="34" charset="-127"/>
            </a:endParaRPr>
          </a:p>
        </p:txBody>
      </p:sp>
      <p:pic>
        <p:nvPicPr>
          <p:cNvPr id="174085" name="그림 4">
            <a:extLst>
              <a:ext uri="{FF2B5EF4-FFF2-40B4-BE49-F238E27FC236}">
                <a16:creationId xmlns:a16="http://schemas.microsoft.com/office/drawing/2014/main" id="{9DE104C5-0729-8842-B8FC-0D81DBA6BBE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19688" y="1900238"/>
            <a:ext cx="3937000" cy="395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086" name="그림 6">
            <a:extLst>
              <a:ext uri="{FF2B5EF4-FFF2-40B4-BE49-F238E27FC236}">
                <a16:creationId xmlns:a16="http://schemas.microsoft.com/office/drawing/2014/main" id="{9378C5F2-51B1-0F4B-9033-2697D369CF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3550" y="2847975"/>
            <a:ext cx="4178300" cy="253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모서리가 둥근 직사각형 7">
            <a:extLst>
              <a:ext uri="{FF2B5EF4-FFF2-40B4-BE49-F238E27FC236}">
                <a16:creationId xmlns:a16="http://schemas.microsoft.com/office/drawing/2014/main" id="{9C92E100-3956-A246-AE88-D1C29D91A29D}"/>
              </a:ext>
            </a:extLst>
          </p:cNvPr>
          <p:cNvSpPr>
            <a:spLocks noChangeArrowheads="1"/>
          </p:cNvSpPr>
          <p:nvPr/>
        </p:nvSpPr>
        <p:spPr bwMode="auto">
          <a:xfrm>
            <a:off x="7847013" y="5040313"/>
            <a:ext cx="546100" cy="512762"/>
          </a:xfrm>
          <a:prstGeom prst="roundRect">
            <a:avLst>
              <a:gd name="adj" fmla="val 16667"/>
            </a:avLst>
          </a:prstGeom>
          <a:solidFill>
            <a:srgbClr val="FF6600">
              <a:alpha val="30196"/>
            </a:srgbClr>
          </a:solidFill>
          <a:ln w="12700">
            <a:solidFill>
              <a:schemeClr val="tx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2400">
              <a:latin typeface="Times New Roman" panose="02020603050405020304" pitchFamily="18" charset="0"/>
              <a:ea typeface="굴림" panose="020B0600000101010101" pitchFamily="34" charset="-127"/>
            </a:endParaRPr>
          </a:p>
        </p:txBody>
      </p:sp>
      <p:sp>
        <p:nvSpPr>
          <p:cNvPr id="9" name="타원 8">
            <a:extLst>
              <a:ext uri="{FF2B5EF4-FFF2-40B4-BE49-F238E27FC236}">
                <a16:creationId xmlns:a16="http://schemas.microsoft.com/office/drawing/2014/main" id="{F1AC7C13-38F8-CD4C-A8F6-5B728ADC47AD}"/>
              </a:ext>
            </a:extLst>
          </p:cNvPr>
          <p:cNvSpPr>
            <a:spLocks noChangeArrowheads="1"/>
          </p:cNvSpPr>
          <p:nvPr/>
        </p:nvSpPr>
        <p:spPr bwMode="auto">
          <a:xfrm>
            <a:off x="3538538" y="4576763"/>
            <a:ext cx="301625" cy="268287"/>
          </a:xfrm>
          <a:prstGeom prst="ellipse">
            <a:avLst/>
          </a:prstGeom>
          <a:solidFill>
            <a:srgbClr val="FF6600">
              <a:alpha val="30196"/>
            </a:srgbClr>
          </a:solidFill>
          <a:ln w="12700">
            <a:solidFill>
              <a:schemeClr val="tx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2400">
              <a:latin typeface="Times New Roman" panose="02020603050405020304" pitchFamily="18" charset="0"/>
              <a:ea typeface="굴림" panose="020B0600000101010101" pitchFamily="34" charset="-127"/>
            </a:endParaRPr>
          </a:p>
        </p:txBody>
      </p:sp>
      <p:sp>
        <p:nvSpPr>
          <p:cNvPr id="10" name="타원 9">
            <a:extLst>
              <a:ext uri="{FF2B5EF4-FFF2-40B4-BE49-F238E27FC236}">
                <a16:creationId xmlns:a16="http://schemas.microsoft.com/office/drawing/2014/main" id="{77F7F26C-8AD7-0A4E-9A35-5410CE20F00B}"/>
              </a:ext>
            </a:extLst>
          </p:cNvPr>
          <p:cNvSpPr>
            <a:spLocks noChangeArrowheads="1"/>
          </p:cNvSpPr>
          <p:nvPr/>
        </p:nvSpPr>
        <p:spPr bwMode="auto">
          <a:xfrm>
            <a:off x="3538538" y="5116513"/>
            <a:ext cx="301625" cy="268287"/>
          </a:xfrm>
          <a:prstGeom prst="ellipse">
            <a:avLst/>
          </a:prstGeom>
          <a:solidFill>
            <a:srgbClr val="FF6600">
              <a:alpha val="30196"/>
            </a:srgbClr>
          </a:solidFill>
          <a:ln w="12700">
            <a:solidFill>
              <a:schemeClr val="tx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2400">
              <a:latin typeface="Times New Roman" panose="02020603050405020304" pitchFamily="18" charset="0"/>
              <a:ea typeface="굴림" panose="020B0600000101010101" pitchFamily="34" charset="-127"/>
            </a:endParaRPr>
          </a:p>
        </p:txBody>
      </p:sp>
      <p:sp>
        <p:nvSpPr>
          <p:cNvPr id="11" name="모서리가 둥근 직사각형 10">
            <a:extLst>
              <a:ext uri="{FF2B5EF4-FFF2-40B4-BE49-F238E27FC236}">
                <a16:creationId xmlns:a16="http://schemas.microsoft.com/office/drawing/2014/main" id="{11FC2E49-C92F-7749-94D6-C89DACA50736}"/>
              </a:ext>
            </a:extLst>
          </p:cNvPr>
          <p:cNvSpPr>
            <a:spLocks noChangeArrowheads="1"/>
          </p:cNvSpPr>
          <p:nvPr/>
        </p:nvSpPr>
        <p:spPr bwMode="auto">
          <a:xfrm>
            <a:off x="928688" y="3465513"/>
            <a:ext cx="2159000" cy="244475"/>
          </a:xfrm>
          <a:prstGeom prst="roundRect">
            <a:avLst>
              <a:gd name="adj" fmla="val 16667"/>
            </a:avLst>
          </a:prstGeom>
          <a:solidFill>
            <a:srgbClr val="00FFFF">
              <a:alpha val="30196"/>
            </a:srgbClr>
          </a:solidFill>
          <a:ln w="12700">
            <a:solidFill>
              <a:schemeClr val="tx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2400">
              <a:latin typeface="Times New Roman" panose="02020603050405020304" pitchFamily="18" charset="0"/>
              <a:ea typeface="굴림" panose="020B0600000101010101" pitchFamily="34" charset="-127"/>
            </a:endParaRPr>
          </a:p>
        </p:txBody>
      </p:sp>
      <p:sp>
        <p:nvSpPr>
          <p:cNvPr id="12" name="모서리가 둥근 직사각형 11">
            <a:extLst>
              <a:ext uri="{FF2B5EF4-FFF2-40B4-BE49-F238E27FC236}">
                <a16:creationId xmlns:a16="http://schemas.microsoft.com/office/drawing/2014/main" id="{8C7CF6EC-8E17-7D47-B5E8-250EE09B8098}"/>
              </a:ext>
            </a:extLst>
          </p:cNvPr>
          <p:cNvSpPr>
            <a:spLocks noChangeArrowheads="1"/>
          </p:cNvSpPr>
          <p:nvPr/>
        </p:nvSpPr>
        <p:spPr bwMode="auto">
          <a:xfrm>
            <a:off x="5356225" y="1995488"/>
            <a:ext cx="254000" cy="546100"/>
          </a:xfrm>
          <a:prstGeom prst="roundRect">
            <a:avLst>
              <a:gd name="adj" fmla="val 16667"/>
            </a:avLst>
          </a:prstGeom>
          <a:solidFill>
            <a:srgbClr val="00FFFF">
              <a:alpha val="30196"/>
            </a:srgbClr>
          </a:solidFill>
          <a:ln w="12700">
            <a:solidFill>
              <a:schemeClr val="tx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2400">
              <a:latin typeface="Times New Roman" panose="02020603050405020304" pitchFamily="18" charset="0"/>
              <a:ea typeface="굴림" panose="020B0600000101010101" pitchFamily="34" charset="-127"/>
            </a:endParaRPr>
          </a:p>
        </p:txBody>
      </p:sp>
      <p:sp>
        <p:nvSpPr>
          <p:cNvPr id="13" name="모서리가 둥근 직사각형 12">
            <a:extLst>
              <a:ext uri="{FF2B5EF4-FFF2-40B4-BE49-F238E27FC236}">
                <a16:creationId xmlns:a16="http://schemas.microsoft.com/office/drawing/2014/main" id="{C7657F17-CE11-E14D-BDE2-0DF241C90473}"/>
              </a:ext>
            </a:extLst>
          </p:cNvPr>
          <p:cNvSpPr>
            <a:spLocks noChangeArrowheads="1"/>
          </p:cNvSpPr>
          <p:nvPr/>
        </p:nvSpPr>
        <p:spPr bwMode="auto">
          <a:xfrm>
            <a:off x="5356225" y="2636838"/>
            <a:ext cx="254000" cy="546100"/>
          </a:xfrm>
          <a:prstGeom prst="roundRect">
            <a:avLst>
              <a:gd name="adj" fmla="val 16667"/>
            </a:avLst>
          </a:prstGeom>
          <a:solidFill>
            <a:srgbClr val="00FFFF">
              <a:alpha val="30196"/>
            </a:srgbClr>
          </a:solidFill>
          <a:ln w="12700">
            <a:solidFill>
              <a:schemeClr val="tx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2400">
              <a:latin typeface="Times New Roman" panose="02020603050405020304" pitchFamily="18" charset="0"/>
              <a:ea typeface="굴림" panose="020B0600000101010101" pitchFamily="34" charset="-127"/>
            </a:endParaRPr>
          </a:p>
        </p:txBody>
      </p:sp>
      <p:sp>
        <p:nvSpPr>
          <p:cNvPr id="14" name="모서리가 둥근 직사각형 13">
            <a:extLst>
              <a:ext uri="{FF2B5EF4-FFF2-40B4-BE49-F238E27FC236}">
                <a16:creationId xmlns:a16="http://schemas.microsoft.com/office/drawing/2014/main" id="{41E238D5-161F-014D-B6D6-515AC65598F5}"/>
              </a:ext>
            </a:extLst>
          </p:cNvPr>
          <p:cNvSpPr>
            <a:spLocks noChangeArrowheads="1"/>
          </p:cNvSpPr>
          <p:nvPr/>
        </p:nvSpPr>
        <p:spPr bwMode="auto">
          <a:xfrm>
            <a:off x="5403850" y="3257550"/>
            <a:ext cx="254000" cy="546100"/>
          </a:xfrm>
          <a:prstGeom prst="roundRect">
            <a:avLst>
              <a:gd name="adj" fmla="val 16667"/>
            </a:avLst>
          </a:prstGeom>
          <a:solidFill>
            <a:srgbClr val="00FFFF">
              <a:alpha val="30196"/>
            </a:srgbClr>
          </a:solidFill>
          <a:ln w="12700">
            <a:solidFill>
              <a:schemeClr val="tx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2400">
              <a:latin typeface="Times New Roman" panose="02020603050405020304" pitchFamily="18" charset="0"/>
              <a:ea typeface="굴림" panose="020B0600000101010101" pitchFamily="34" charset="-127"/>
            </a:endParaRPr>
          </a:p>
        </p:txBody>
      </p:sp>
      <p:sp>
        <p:nvSpPr>
          <p:cNvPr id="15" name="모서리가 둥근 직사각형 14">
            <a:extLst>
              <a:ext uri="{FF2B5EF4-FFF2-40B4-BE49-F238E27FC236}">
                <a16:creationId xmlns:a16="http://schemas.microsoft.com/office/drawing/2014/main" id="{23CAD337-C509-DB42-B336-5FFA61C02184}"/>
              </a:ext>
            </a:extLst>
          </p:cNvPr>
          <p:cNvSpPr>
            <a:spLocks noChangeArrowheads="1"/>
          </p:cNvSpPr>
          <p:nvPr/>
        </p:nvSpPr>
        <p:spPr bwMode="auto">
          <a:xfrm>
            <a:off x="5440363" y="4487863"/>
            <a:ext cx="255587" cy="546100"/>
          </a:xfrm>
          <a:prstGeom prst="roundRect">
            <a:avLst>
              <a:gd name="adj" fmla="val 16667"/>
            </a:avLst>
          </a:prstGeom>
          <a:solidFill>
            <a:srgbClr val="00FFFF">
              <a:alpha val="30196"/>
            </a:srgbClr>
          </a:solidFill>
          <a:ln w="12700">
            <a:solidFill>
              <a:schemeClr val="tx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2400">
              <a:latin typeface="Times New Roman" panose="02020603050405020304" pitchFamily="18" charset="0"/>
              <a:ea typeface="굴림" panose="020B0600000101010101" pitchFamily="34" charset="-127"/>
            </a:endParaRPr>
          </a:p>
        </p:txBody>
      </p:sp>
      <p:sp>
        <p:nvSpPr>
          <p:cNvPr id="16" name="모서리가 둥근 직사각형 15">
            <a:extLst>
              <a:ext uri="{FF2B5EF4-FFF2-40B4-BE49-F238E27FC236}">
                <a16:creationId xmlns:a16="http://schemas.microsoft.com/office/drawing/2014/main" id="{15E416E3-24F1-A048-99E8-5FAD07334291}"/>
              </a:ext>
            </a:extLst>
          </p:cNvPr>
          <p:cNvSpPr>
            <a:spLocks noChangeArrowheads="1"/>
          </p:cNvSpPr>
          <p:nvPr/>
        </p:nvSpPr>
        <p:spPr bwMode="auto">
          <a:xfrm>
            <a:off x="931863" y="3756025"/>
            <a:ext cx="2159000" cy="244475"/>
          </a:xfrm>
          <a:prstGeom prst="roundRect">
            <a:avLst>
              <a:gd name="adj" fmla="val 16667"/>
            </a:avLst>
          </a:prstGeom>
          <a:solidFill>
            <a:srgbClr val="FF0000">
              <a:alpha val="30196"/>
            </a:srgbClr>
          </a:solidFill>
          <a:ln w="12700">
            <a:solidFill>
              <a:schemeClr val="tx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2400">
              <a:latin typeface="Times New Roman" panose="02020603050405020304" pitchFamily="18" charset="0"/>
              <a:ea typeface="굴림" panose="020B0600000101010101" pitchFamily="34" charset="-127"/>
            </a:endParaRPr>
          </a:p>
        </p:txBody>
      </p:sp>
      <p:sp>
        <p:nvSpPr>
          <p:cNvPr id="17" name="모서리가 둥근 직사각형 16">
            <a:extLst>
              <a:ext uri="{FF2B5EF4-FFF2-40B4-BE49-F238E27FC236}">
                <a16:creationId xmlns:a16="http://schemas.microsoft.com/office/drawing/2014/main" id="{3A114C02-CCF1-B340-92E0-E0DA0DCFD8D9}"/>
              </a:ext>
            </a:extLst>
          </p:cNvPr>
          <p:cNvSpPr>
            <a:spLocks noChangeArrowheads="1"/>
          </p:cNvSpPr>
          <p:nvPr/>
        </p:nvSpPr>
        <p:spPr bwMode="auto">
          <a:xfrm>
            <a:off x="5695950" y="1995488"/>
            <a:ext cx="254000" cy="546100"/>
          </a:xfrm>
          <a:prstGeom prst="roundRect">
            <a:avLst>
              <a:gd name="adj" fmla="val 16667"/>
            </a:avLst>
          </a:prstGeom>
          <a:solidFill>
            <a:srgbClr val="FF0000">
              <a:alpha val="30196"/>
            </a:srgbClr>
          </a:solidFill>
          <a:ln w="12700">
            <a:solidFill>
              <a:schemeClr val="tx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2400">
              <a:latin typeface="Times New Roman" panose="02020603050405020304" pitchFamily="18" charset="0"/>
              <a:ea typeface="굴림" panose="020B0600000101010101" pitchFamily="34" charset="-127"/>
            </a:endParaRPr>
          </a:p>
        </p:txBody>
      </p:sp>
      <p:sp>
        <p:nvSpPr>
          <p:cNvPr id="18" name="모서리가 둥근 직사각형 17">
            <a:extLst>
              <a:ext uri="{FF2B5EF4-FFF2-40B4-BE49-F238E27FC236}">
                <a16:creationId xmlns:a16="http://schemas.microsoft.com/office/drawing/2014/main" id="{64E2FE9C-2FAF-AA45-8F2A-2C6142CDD67C}"/>
              </a:ext>
            </a:extLst>
          </p:cNvPr>
          <p:cNvSpPr>
            <a:spLocks noChangeArrowheads="1"/>
          </p:cNvSpPr>
          <p:nvPr/>
        </p:nvSpPr>
        <p:spPr bwMode="auto">
          <a:xfrm>
            <a:off x="6051550" y="4483100"/>
            <a:ext cx="255588" cy="546100"/>
          </a:xfrm>
          <a:prstGeom prst="roundRect">
            <a:avLst>
              <a:gd name="adj" fmla="val 16667"/>
            </a:avLst>
          </a:prstGeom>
          <a:solidFill>
            <a:srgbClr val="FF0000">
              <a:alpha val="30196"/>
            </a:srgbClr>
          </a:solidFill>
          <a:ln w="12700">
            <a:solidFill>
              <a:schemeClr val="tx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2400">
              <a:latin typeface="Times New Roman" panose="02020603050405020304" pitchFamily="18" charset="0"/>
              <a:ea typeface="굴림" panose="020B0600000101010101" pitchFamily="34" charset="-127"/>
            </a:endParaRPr>
          </a:p>
        </p:txBody>
      </p:sp>
      <p:sp>
        <p:nvSpPr>
          <p:cNvPr id="19" name="모서리가 둥근 직사각형 18">
            <a:extLst>
              <a:ext uri="{FF2B5EF4-FFF2-40B4-BE49-F238E27FC236}">
                <a16:creationId xmlns:a16="http://schemas.microsoft.com/office/drawing/2014/main" id="{6F8803B4-397A-E043-B548-0E7E31E5DC27}"/>
              </a:ext>
            </a:extLst>
          </p:cNvPr>
          <p:cNvSpPr>
            <a:spLocks noChangeArrowheads="1"/>
          </p:cNvSpPr>
          <p:nvPr/>
        </p:nvSpPr>
        <p:spPr bwMode="auto">
          <a:xfrm>
            <a:off x="6008688" y="3257550"/>
            <a:ext cx="254000" cy="546100"/>
          </a:xfrm>
          <a:prstGeom prst="roundRect">
            <a:avLst>
              <a:gd name="adj" fmla="val 16667"/>
            </a:avLst>
          </a:prstGeom>
          <a:solidFill>
            <a:srgbClr val="FF0000">
              <a:alpha val="30196"/>
            </a:srgbClr>
          </a:solidFill>
          <a:ln w="12700">
            <a:solidFill>
              <a:schemeClr val="tx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2400">
              <a:latin typeface="Times New Roman" panose="02020603050405020304" pitchFamily="18" charset="0"/>
              <a:ea typeface="굴림" panose="020B0600000101010101" pitchFamily="34" charset="-127"/>
            </a:endParaRPr>
          </a:p>
        </p:txBody>
      </p:sp>
      <p:sp>
        <p:nvSpPr>
          <p:cNvPr id="20" name="모서리가 둥근 직사각형 19">
            <a:extLst>
              <a:ext uri="{FF2B5EF4-FFF2-40B4-BE49-F238E27FC236}">
                <a16:creationId xmlns:a16="http://schemas.microsoft.com/office/drawing/2014/main" id="{EEA25E96-3182-DF46-8B57-4351771F2144}"/>
              </a:ext>
            </a:extLst>
          </p:cNvPr>
          <p:cNvSpPr>
            <a:spLocks noChangeArrowheads="1"/>
          </p:cNvSpPr>
          <p:nvPr/>
        </p:nvSpPr>
        <p:spPr bwMode="auto">
          <a:xfrm>
            <a:off x="6008688" y="2636838"/>
            <a:ext cx="254000" cy="546100"/>
          </a:xfrm>
          <a:prstGeom prst="roundRect">
            <a:avLst>
              <a:gd name="adj" fmla="val 16667"/>
            </a:avLst>
          </a:prstGeom>
          <a:solidFill>
            <a:srgbClr val="FF0000">
              <a:alpha val="30196"/>
            </a:srgbClr>
          </a:solidFill>
          <a:ln w="12700">
            <a:solidFill>
              <a:schemeClr val="tx1"/>
            </a:solidFill>
            <a:round/>
            <a:headEnd/>
            <a:tailEnd/>
          </a:ln>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2400">
              <a:latin typeface="Times New Roman" panose="02020603050405020304" pitchFamily="18" charset="0"/>
              <a:ea typeface="굴림" panose="020B0600000101010101" pitchFamily="34" charset="-127"/>
            </a:endParaRPr>
          </a:p>
        </p:txBody>
      </p:sp>
      <p:sp>
        <p:nvSpPr>
          <p:cNvPr id="22" name="모서리가 둥근 직사각형 21">
            <a:extLst>
              <a:ext uri="{FF2B5EF4-FFF2-40B4-BE49-F238E27FC236}">
                <a16:creationId xmlns:a16="http://schemas.microsoft.com/office/drawing/2014/main" id="{C63F3C12-BE2F-344A-B608-9588F8DA445B}"/>
              </a:ext>
            </a:extLst>
          </p:cNvPr>
          <p:cNvSpPr>
            <a:spLocks noChangeArrowheads="1"/>
          </p:cNvSpPr>
          <p:nvPr/>
        </p:nvSpPr>
        <p:spPr bwMode="auto">
          <a:xfrm>
            <a:off x="928688" y="4032250"/>
            <a:ext cx="2159000" cy="244475"/>
          </a:xfrm>
          <a:prstGeom prst="roundRect">
            <a:avLst>
              <a:gd name="adj" fmla="val 16667"/>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2400">
              <a:latin typeface="Times New Roman" panose="02020603050405020304" pitchFamily="18" charset="0"/>
              <a:ea typeface="굴림" panose="020B0600000101010101" pitchFamily="34" charset="-127"/>
            </a:endParaRPr>
          </a:p>
        </p:txBody>
      </p:sp>
      <p:sp>
        <p:nvSpPr>
          <p:cNvPr id="24" name="모서리가 둥근 직사각형 23">
            <a:extLst>
              <a:ext uri="{FF2B5EF4-FFF2-40B4-BE49-F238E27FC236}">
                <a16:creationId xmlns:a16="http://schemas.microsoft.com/office/drawing/2014/main" id="{3177A079-3E8A-074F-BEF4-C33699FA0FF1}"/>
              </a:ext>
            </a:extLst>
          </p:cNvPr>
          <p:cNvSpPr>
            <a:spLocks noChangeArrowheads="1"/>
          </p:cNvSpPr>
          <p:nvPr/>
        </p:nvSpPr>
        <p:spPr bwMode="auto">
          <a:xfrm>
            <a:off x="5695950" y="2636838"/>
            <a:ext cx="254000" cy="546100"/>
          </a:xfrm>
          <a:prstGeom prst="roundRect">
            <a:avLst>
              <a:gd name="adj" fmla="val 16667"/>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2400">
              <a:latin typeface="Times New Roman" panose="02020603050405020304" pitchFamily="18" charset="0"/>
              <a:ea typeface="굴림" panose="020B0600000101010101" pitchFamily="34" charset="-127"/>
            </a:endParaRPr>
          </a:p>
        </p:txBody>
      </p:sp>
      <p:sp>
        <p:nvSpPr>
          <p:cNvPr id="25" name="모서리가 둥근 직사각형 24">
            <a:extLst>
              <a:ext uri="{FF2B5EF4-FFF2-40B4-BE49-F238E27FC236}">
                <a16:creationId xmlns:a16="http://schemas.microsoft.com/office/drawing/2014/main" id="{EFB57D5C-1817-C040-B8F5-978F28D26C26}"/>
              </a:ext>
            </a:extLst>
          </p:cNvPr>
          <p:cNvSpPr>
            <a:spLocks noChangeArrowheads="1"/>
          </p:cNvSpPr>
          <p:nvPr/>
        </p:nvSpPr>
        <p:spPr bwMode="auto">
          <a:xfrm>
            <a:off x="6300788" y="2647950"/>
            <a:ext cx="254000" cy="547688"/>
          </a:xfrm>
          <a:prstGeom prst="roundRect">
            <a:avLst>
              <a:gd name="adj" fmla="val 16667"/>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2400">
              <a:latin typeface="Times New Roman" panose="02020603050405020304" pitchFamily="18" charset="0"/>
              <a:ea typeface="굴림" panose="020B0600000101010101" pitchFamily="34" charset="-127"/>
            </a:endParaRPr>
          </a:p>
        </p:txBody>
      </p:sp>
      <p:sp>
        <p:nvSpPr>
          <p:cNvPr id="26" name="모서리가 둥근 직사각형 25">
            <a:extLst>
              <a:ext uri="{FF2B5EF4-FFF2-40B4-BE49-F238E27FC236}">
                <a16:creationId xmlns:a16="http://schemas.microsoft.com/office/drawing/2014/main" id="{F4E23F31-BBCA-1444-BF9A-86B30A7C0F10}"/>
              </a:ext>
            </a:extLst>
          </p:cNvPr>
          <p:cNvSpPr>
            <a:spLocks noChangeArrowheads="1"/>
          </p:cNvSpPr>
          <p:nvPr/>
        </p:nvSpPr>
        <p:spPr bwMode="auto">
          <a:xfrm>
            <a:off x="6643688" y="4437063"/>
            <a:ext cx="254000" cy="547687"/>
          </a:xfrm>
          <a:prstGeom prst="roundRect">
            <a:avLst>
              <a:gd name="adj" fmla="val 16667"/>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2400">
              <a:latin typeface="Times New Roman" panose="02020603050405020304" pitchFamily="18" charset="0"/>
              <a:ea typeface="굴림" panose="020B0600000101010101" pitchFamily="34" charset="-127"/>
            </a:endParaRPr>
          </a:p>
        </p:txBody>
      </p:sp>
      <p:sp>
        <p:nvSpPr>
          <p:cNvPr id="27" name="모서리가 둥근 직사각형 26">
            <a:extLst>
              <a:ext uri="{FF2B5EF4-FFF2-40B4-BE49-F238E27FC236}">
                <a16:creationId xmlns:a16="http://schemas.microsoft.com/office/drawing/2014/main" id="{EC499C74-86FF-1F4F-954C-10FE24E7DD0C}"/>
              </a:ext>
            </a:extLst>
          </p:cNvPr>
          <p:cNvSpPr>
            <a:spLocks noChangeArrowheads="1"/>
          </p:cNvSpPr>
          <p:nvPr/>
        </p:nvSpPr>
        <p:spPr bwMode="auto">
          <a:xfrm>
            <a:off x="6613525" y="3233738"/>
            <a:ext cx="255588" cy="546100"/>
          </a:xfrm>
          <a:prstGeom prst="roundRect">
            <a:avLst>
              <a:gd name="adj" fmla="val 16667"/>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2400">
              <a:latin typeface="Times New Roman" panose="02020603050405020304" pitchFamily="18" charset="0"/>
              <a:ea typeface="굴림" panose="020B0600000101010101" pitchFamily="34" charset="-127"/>
            </a:endParaRPr>
          </a:p>
        </p:txBody>
      </p:sp>
      <p:sp>
        <p:nvSpPr>
          <p:cNvPr id="28" name="모서리가 둥근 직사각형 27">
            <a:extLst>
              <a:ext uri="{FF2B5EF4-FFF2-40B4-BE49-F238E27FC236}">
                <a16:creationId xmlns:a16="http://schemas.microsoft.com/office/drawing/2014/main" id="{19F3E307-4CA2-F94B-88BF-A69FB782D22E}"/>
              </a:ext>
            </a:extLst>
          </p:cNvPr>
          <p:cNvSpPr>
            <a:spLocks noChangeArrowheads="1"/>
          </p:cNvSpPr>
          <p:nvPr/>
        </p:nvSpPr>
        <p:spPr bwMode="auto">
          <a:xfrm>
            <a:off x="928688" y="4337050"/>
            <a:ext cx="2159000" cy="244475"/>
          </a:xfrm>
          <a:prstGeom prst="roundRect">
            <a:avLst>
              <a:gd name="adj" fmla="val 16667"/>
            </a:avLst>
          </a:prstGeom>
          <a:noFill/>
          <a:ln w="127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2400">
              <a:latin typeface="Times New Roman" panose="02020603050405020304" pitchFamily="18" charset="0"/>
              <a:ea typeface="굴림" panose="020B0600000101010101" pitchFamily="34" charset="-127"/>
            </a:endParaRPr>
          </a:p>
        </p:txBody>
      </p:sp>
      <p:sp>
        <p:nvSpPr>
          <p:cNvPr id="29" name="모서리가 둥근 직사각형 28">
            <a:extLst>
              <a:ext uri="{FF2B5EF4-FFF2-40B4-BE49-F238E27FC236}">
                <a16:creationId xmlns:a16="http://schemas.microsoft.com/office/drawing/2014/main" id="{4E7387DC-E989-8D4E-B708-31E94DB56413}"/>
              </a:ext>
            </a:extLst>
          </p:cNvPr>
          <p:cNvSpPr>
            <a:spLocks noChangeArrowheads="1"/>
          </p:cNvSpPr>
          <p:nvPr/>
        </p:nvSpPr>
        <p:spPr bwMode="auto">
          <a:xfrm>
            <a:off x="7235825" y="4437063"/>
            <a:ext cx="254000" cy="547687"/>
          </a:xfrm>
          <a:prstGeom prst="roundRect">
            <a:avLst>
              <a:gd name="adj" fmla="val 16667"/>
            </a:avLst>
          </a:prstGeom>
          <a:noFill/>
          <a:ln w="127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2400">
              <a:latin typeface="Times New Roman" panose="02020603050405020304" pitchFamily="18" charset="0"/>
              <a:ea typeface="굴림" panose="020B0600000101010101" pitchFamily="34" charset="-127"/>
            </a:endParaRPr>
          </a:p>
        </p:txBody>
      </p:sp>
      <p:sp>
        <p:nvSpPr>
          <p:cNvPr id="30" name="모서리가 둥근 직사각형 29">
            <a:extLst>
              <a:ext uri="{FF2B5EF4-FFF2-40B4-BE49-F238E27FC236}">
                <a16:creationId xmlns:a16="http://schemas.microsoft.com/office/drawing/2014/main" id="{002763A2-06DD-2746-AA55-17818E93D4BE}"/>
              </a:ext>
            </a:extLst>
          </p:cNvPr>
          <p:cNvSpPr>
            <a:spLocks noChangeArrowheads="1"/>
          </p:cNvSpPr>
          <p:nvPr/>
        </p:nvSpPr>
        <p:spPr bwMode="auto">
          <a:xfrm>
            <a:off x="6311900" y="3257550"/>
            <a:ext cx="254000" cy="546100"/>
          </a:xfrm>
          <a:prstGeom prst="roundRect">
            <a:avLst>
              <a:gd name="adj" fmla="val 16667"/>
            </a:avLst>
          </a:prstGeom>
          <a:noFill/>
          <a:ln w="127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2400">
              <a:latin typeface="Times New Roman" panose="02020603050405020304" pitchFamily="18" charset="0"/>
              <a:ea typeface="굴림" panose="020B0600000101010101" pitchFamily="34" charset="-127"/>
            </a:endParaRPr>
          </a:p>
        </p:txBody>
      </p:sp>
      <p:sp>
        <p:nvSpPr>
          <p:cNvPr id="31" name="모서리가 둥근 직사각형 30">
            <a:extLst>
              <a:ext uri="{FF2B5EF4-FFF2-40B4-BE49-F238E27FC236}">
                <a16:creationId xmlns:a16="http://schemas.microsoft.com/office/drawing/2014/main" id="{7C362674-E65A-924C-B898-475137AB53B3}"/>
              </a:ext>
            </a:extLst>
          </p:cNvPr>
          <p:cNvSpPr>
            <a:spLocks noChangeArrowheads="1"/>
          </p:cNvSpPr>
          <p:nvPr/>
        </p:nvSpPr>
        <p:spPr bwMode="auto">
          <a:xfrm>
            <a:off x="6910388" y="3233738"/>
            <a:ext cx="255587" cy="546100"/>
          </a:xfrm>
          <a:prstGeom prst="roundRect">
            <a:avLst>
              <a:gd name="adj" fmla="val 16667"/>
            </a:avLst>
          </a:prstGeom>
          <a:noFill/>
          <a:ln w="127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2400">
              <a:latin typeface="Times New Roman" panose="02020603050405020304" pitchFamily="18" charset="0"/>
              <a:ea typeface="굴림" panose="020B0600000101010101" pitchFamily="34" charset="-127"/>
            </a:endParaRPr>
          </a:p>
        </p:txBody>
      </p:sp>
      <p:sp>
        <p:nvSpPr>
          <p:cNvPr id="32" name="모서리가 둥근 직사각형 31">
            <a:extLst>
              <a:ext uri="{FF2B5EF4-FFF2-40B4-BE49-F238E27FC236}">
                <a16:creationId xmlns:a16="http://schemas.microsoft.com/office/drawing/2014/main" id="{727F6687-E91F-7949-83EB-CCAA284153F4}"/>
              </a:ext>
            </a:extLst>
          </p:cNvPr>
          <p:cNvSpPr>
            <a:spLocks noChangeArrowheads="1"/>
          </p:cNvSpPr>
          <p:nvPr/>
        </p:nvSpPr>
        <p:spPr bwMode="auto">
          <a:xfrm>
            <a:off x="927100" y="4845050"/>
            <a:ext cx="2159000" cy="244475"/>
          </a:xfrm>
          <a:prstGeom prst="roundRect">
            <a:avLst>
              <a:gd name="adj" fmla="val 16667"/>
            </a:avLst>
          </a:prstGeom>
          <a:noFill/>
          <a:ln w="12700">
            <a:solidFill>
              <a:srgbClr val="FFFF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2400">
              <a:latin typeface="Times New Roman" panose="02020603050405020304" pitchFamily="18" charset="0"/>
              <a:ea typeface="굴림" panose="020B0600000101010101" pitchFamily="34" charset="-127"/>
            </a:endParaRPr>
          </a:p>
        </p:txBody>
      </p:sp>
      <p:sp>
        <p:nvSpPr>
          <p:cNvPr id="33" name="모서리가 둥근 직사각형 32">
            <a:extLst>
              <a:ext uri="{FF2B5EF4-FFF2-40B4-BE49-F238E27FC236}">
                <a16:creationId xmlns:a16="http://schemas.microsoft.com/office/drawing/2014/main" id="{ED670EE1-5128-9441-8FB5-26C0BAD2BB79}"/>
              </a:ext>
            </a:extLst>
          </p:cNvPr>
          <p:cNvSpPr>
            <a:spLocks noChangeArrowheads="1"/>
          </p:cNvSpPr>
          <p:nvPr/>
        </p:nvSpPr>
        <p:spPr bwMode="auto">
          <a:xfrm>
            <a:off x="6343650" y="4464050"/>
            <a:ext cx="254000" cy="546100"/>
          </a:xfrm>
          <a:prstGeom prst="roundRect">
            <a:avLst>
              <a:gd name="adj" fmla="val 16667"/>
            </a:avLst>
          </a:prstGeom>
          <a:noFill/>
          <a:ln w="12700">
            <a:solidFill>
              <a:srgbClr val="FFFF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2400">
              <a:latin typeface="Times New Roman" panose="02020603050405020304" pitchFamily="18" charset="0"/>
              <a:ea typeface="굴림" panose="020B0600000101010101" pitchFamily="34" charset="-127"/>
            </a:endParaRPr>
          </a:p>
        </p:txBody>
      </p:sp>
      <p:sp>
        <p:nvSpPr>
          <p:cNvPr id="34" name="모서리가 둥근 직사각형 33">
            <a:extLst>
              <a:ext uri="{FF2B5EF4-FFF2-40B4-BE49-F238E27FC236}">
                <a16:creationId xmlns:a16="http://schemas.microsoft.com/office/drawing/2014/main" id="{7050407A-5EC6-034A-B5C8-AD5F529C4413}"/>
              </a:ext>
            </a:extLst>
          </p:cNvPr>
          <p:cNvSpPr>
            <a:spLocks noChangeArrowheads="1"/>
          </p:cNvSpPr>
          <p:nvPr/>
        </p:nvSpPr>
        <p:spPr bwMode="auto">
          <a:xfrm>
            <a:off x="6940550" y="4437063"/>
            <a:ext cx="254000" cy="547687"/>
          </a:xfrm>
          <a:prstGeom prst="roundRect">
            <a:avLst>
              <a:gd name="adj" fmla="val 16667"/>
            </a:avLst>
          </a:prstGeom>
          <a:noFill/>
          <a:ln w="12700">
            <a:solidFill>
              <a:srgbClr val="FFFF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2400">
              <a:latin typeface="Times New Roman" panose="02020603050405020304" pitchFamily="18" charset="0"/>
              <a:ea typeface="굴림" panose="020B0600000101010101" pitchFamily="34" charset="-127"/>
            </a:endParaRPr>
          </a:p>
        </p:txBody>
      </p:sp>
      <p:sp>
        <p:nvSpPr>
          <p:cNvPr id="35" name="모서리가 둥근 직사각형 34">
            <a:extLst>
              <a:ext uri="{FF2B5EF4-FFF2-40B4-BE49-F238E27FC236}">
                <a16:creationId xmlns:a16="http://schemas.microsoft.com/office/drawing/2014/main" id="{07323160-CE53-1C40-84B1-476036C585F2}"/>
              </a:ext>
            </a:extLst>
          </p:cNvPr>
          <p:cNvSpPr>
            <a:spLocks noChangeArrowheads="1"/>
          </p:cNvSpPr>
          <p:nvPr/>
        </p:nvSpPr>
        <p:spPr bwMode="auto">
          <a:xfrm>
            <a:off x="7545388" y="4440238"/>
            <a:ext cx="254000" cy="546100"/>
          </a:xfrm>
          <a:prstGeom prst="roundRect">
            <a:avLst>
              <a:gd name="adj" fmla="val 16667"/>
            </a:avLst>
          </a:prstGeom>
          <a:noFill/>
          <a:ln w="12700">
            <a:solidFill>
              <a:srgbClr val="FFFF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2400">
              <a:latin typeface="Times New Roman" panose="02020603050405020304" pitchFamily="18" charset="0"/>
              <a:ea typeface="굴림" panose="020B0600000101010101" pitchFamily="34" charset="-127"/>
            </a:endParaRPr>
          </a:p>
        </p:txBody>
      </p:sp>
      <p:sp>
        <p:nvSpPr>
          <p:cNvPr id="36" name="모서리가 둥근 직사각형 35">
            <a:extLst>
              <a:ext uri="{FF2B5EF4-FFF2-40B4-BE49-F238E27FC236}">
                <a16:creationId xmlns:a16="http://schemas.microsoft.com/office/drawing/2014/main" id="{EE3714D7-FE07-6146-BE64-BBB70BE5569E}"/>
              </a:ext>
            </a:extLst>
          </p:cNvPr>
          <p:cNvSpPr>
            <a:spLocks noChangeArrowheads="1"/>
          </p:cNvSpPr>
          <p:nvPr/>
        </p:nvSpPr>
        <p:spPr bwMode="auto">
          <a:xfrm>
            <a:off x="5703888" y="3260725"/>
            <a:ext cx="254000" cy="546100"/>
          </a:xfrm>
          <a:prstGeom prst="roundRect">
            <a:avLst>
              <a:gd name="adj" fmla="val 16667"/>
            </a:avLst>
          </a:prstGeom>
          <a:noFill/>
          <a:ln w="127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2400">
              <a:latin typeface="Times New Roman" panose="02020603050405020304" pitchFamily="18" charset="0"/>
              <a:ea typeface="굴림" panose="020B0600000101010101" pitchFamily="34" charset="-127"/>
            </a:endParaRPr>
          </a:p>
        </p:txBody>
      </p:sp>
      <p:sp>
        <p:nvSpPr>
          <p:cNvPr id="37" name="모서리가 둥근 직사각형 36">
            <a:extLst>
              <a:ext uri="{FF2B5EF4-FFF2-40B4-BE49-F238E27FC236}">
                <a16:creationId xmlns:a16="http://schemas.microsoft.com/office/drawing/2014/main" id="{97D01A3E-D8EE-4149-9F8A-8A612A9A7D0B}"/>
              </a:ext>
            </a:extLst>
          </p:cNvPr>
          <p:cNvSpPr>
            <a:spLocks noChangeArrowheads="1"/>
          </p:cNvSpPr>
          <p:nvPr/>
        </p:nvSpPr>
        <p:spPr bwMode="auto">
          <a:xfrm>
            <a:off x="5729288" y="4483100"/>
            <a:ext cx="254000" cy="546100"/>
          </a:xfrm>
          <a:prstGeom prst="roundRect">
            <a:avLst>
              <a:gd name="adj" fmla="val 16667"/>
            </a:avLst>
          </a:prstGeom>
          <a:noFill/>
          <a:ln w="12700">
            <a:solidFill>
              <a:srgbClr val="FFFF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2400">
              <a:latin typeface="Times New Roman" panose="02020603050405020304" pitchFamily="18" charset="0"/>
              <a:ea typeface="굴림" panose="020B0600000101010101" pitchFamily="34" charset="-127"/>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B2DEFE30-4670-0346-AC5D-305D1D28F427}"/>
                  </a:ext>
                </a:extLst>
              </p14:cNvPr>
              <p14:cNvContentPartPr/>
              <p14:nvPr/>
            </p14:nvContentPartPr>
            <p14:xfrm>
              <a:off x="627840" y="1681200"/>
              <a:ext cx="8392680" cy="4275720"/>
            </p14:xfrm>
          </p:contentPart>
        </mc:Choice>
        <mc:Fallback>
          <p:pic>
            <p:nvPicPr>
              <p:cNvPr id="2" name="Ink 1">
                <a:extLst>
                  <a:ext uri="{FF2B5EF4-FFF2-40B4-BE49-F238E27FC236}">
                    <a16:creationId xmlns:a16="http://schemas.microsoft.com/office/drawing/2014/main" id="{B2DEFE30-4670-0346-AC5D-305D1D28F427}"/>
                  </a:ext>
                </a:extLst>
              </p:cNvPr>
              <p:cNvPicPr/>
              <p:nvPr/>
            </p:nvPicPr>
            <p:blipFill>
              <a:blip r:embed="rId5"/>
              <a:stretch>
                <a:fillRect/>
              </a:stretch>
            </p:blipFill>
            <p:spPr>
              <a:xfrm>
                <a:off x="618480" y="1671840"/>
                <a:ext cx="8411400" cy="42944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5F53B371-657D-144C-B250-759BC6667CDB}"/>
                  </a:ext>
                </a:extLst>
              </p14:cNvPr>
              <p14:cNvContentPartPr/>
              <p14:nvPr/>
            </p14:nvContentPartPr>
            <p14:xfrm>
              <a:off x="8580600" y="4197960"/>
              <a:ext cx="5040" cy="82800"/>
            </p14:xfrm>
          </p:contentPart>
        </mc:Choice>
        <mc:Fallback>
          <p:pic>
            <p:nvPicPr>
              <p:cNvPr id="3" name="Ink 2">
                <a:extLst>
                  <a:ext uri="{FF2B5EF4-FFF2-40B4-BE49-F238E27FC236}">
                    <a16:creationId xmlns:a16="http://schemas.microsoft.com/office/drawing/2014/main" id="{5F53B371-657D-144C-B250-759BC6667CDB}"/>
                  </a:ext>
                </a:extLst>
              </p:cNvPr>
              <p:cNvPicPr/>
              <p:nvPr/>
            </p:nvPicPr>
            <p:blipFill>
              <a:blip r:embed="rId7"/>
              <a:stretch>
                <a:fillRect/>
              </a:stretch>
            </p:blipFill>
            <p:spPr>
              <a:xfrm>
                <a:off x="8571240" y="4188600"/>
                <a:ext cx="23760" cy="101520"/>
              </a:xfrm>
              <a:prstGeom prst="rect">
                <a:avLst/>
              </a:prstGeom>
            </p:spPr>
          </p:pic>
        </mc:Fallback>
      </mc:AlternateContent>
    </p:spTree>
    <p:extLst>
      <p:ext uri="{BB962C8B-B14F-4D97-AF65-F5344CB8AC3E}">
        <p14:creationId xmlns:p14="http://schemas.microsoft.com/office/powerpoint/2010/main" val="23712169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additive="base">
                                        <p:cTn id="51" dur="500" fill="hold"/>
                                        <p:tgtEl>
                                          <p:spTgt spid="20"/>
                                        </p:tgtEl>
                                        <p:attrNameLst>
                                          <p:attrName>ppt_x</p:attrName>
                                        </p:attrNameLst>
                                      </p:cBhvr>
                                      <p:tavLst>
                                        <p:tav tm="0">
                                          <p:val>
                                            <p:strVal val="#ppt_x"/>
                                          </p:val>
                                        </p:tav>
                                        <p:tav tm="100000">
                                          <p:val>
                                            <p:strVal val="#ppt_x"/>
                                          </p:val>
                                        </p:tav>
                                      </p:tavLst>
                                    </p:anim>
                                    <p:anim calcmode="lin" valueType="num">
                                      <p:cBhvr additive="base">
                                        <p:cTn id="52" dur="500" fill="hold"/>
                                        <p:tgtEl>
                                          <p:spTgt spid="20"/>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fill="hold"/>
                                        <p:tgtEl>
                                          <p:spTgt spid="18"/>
                                        </p:tgtEl>
                                        <p:attrNameLst>
                                          <p:attrName>ppt_x</p:attrName>
                                        </p:attrNameLst>
                                      </p:cBhvr>
                                      <p:tavLst>
                                        <p:tav tm="0">
                                          <p:val>
                                            <p:strVal val="#ppt_x"/>
                                          </p:val>
                                        </p:tav>
                                        <p:tav tm="100000">
                                          <p:val>
                                            <p:strVal val="#ppt_x"/>
                                          </p:val>
                                        </p:tav>
                                      </p:tavLst>
                                    </p:anim>
                                    <p:anim calcmode="lin" valueType="num">
                                      <p:cBhvr additive="base">
                                        <p:cTn id="6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anim calcmode="lin" valueType="num">
                                      <p:cBhvr additive="base">
                                        <p:cTn id="65" dur="500" fill="hold"/>
                                        <p:tgtEl>
                                          <p:spTgt spid="22"/>
                                        </p:tgtEl>
                                        <p:attrNameLst>
                                          <p:attrName>ppt_x</p:attrName>
                                        </p:attrNameLst>
                                      </p:cBhvr>
                                      <p:tavLst>
                                        <p:tav tm="0">
                                          <p:val>
                                            <p:strVal val="#ppt_x"/>
                                          </p:val>
                                        </p:tav>
                                        <p:tav tm="100000">
                                          <p:val>
                                            <p:strVal val="#ppt_x"/>
                                          </p:val>
                                        </p:tav>
                                      </p:tavLst>
                                    </p:anim>
                                    <p:anim calcmode="lin" valueType="num">
                                      <p:cBhvr additive="base">
                                        <p:cTn id="66" dur="500" fill="hold"/>
                                        <p:tgtEl>
                                          <p:spTgt spid="22"/>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 calcmode="lin" valueType="num">
                                      <p:cBhvr additive="base">
                                        <p:cTn id="69" dur="500" fill="hold"/>
                                        <p:tgtEl>
                                          <p:spTgt spid="24"/>
                                        </p:tgtEl>
                                        <p:attrNameLst>
                                          <p:attrName>ppt_x</p:attrName>
                                        </p:attrNameLst>
                                      </p:cBhvr>
                                      <p:tavLst>
                                        <p:tav tm="0">
                                          <p:val>
                                            <p:strVal val="#ppt_x"/>
                                          </p:val>
                                        </p:tav>
                                        <p:tav tm="100000">
                                          <p:val>
                                            <p:strVal val="#ppt_x"/>
                                          </p:val>
                                        </p:tav>
                                      </p:tavLst>
                                    </p:anim>
                                    <p:anim calcmode="lin" valueType="num">
                                      <p:cBhvr additive="base">
                                        <p:cTn id="70" dur="500" fill="hold"/>
                                        <p:tgtEl>
                                          <p:spTgt spid="24"/>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 calcmode="lin" valueType="num">
                                      <p:cBhvr additive="base">
                                        <p:cTn id="73" dur="500" fill="hold"/>
                                        <p:tgtEl>
                                          <p:spTgt spid="25"/>
                                        </p:tgtEl>
                                        <p:attrNameLst>
                                          <p:attrName>ppt_x</p:attrName>
                                        </p:attrNameLst>
                                      </p:cBhvr>
                                      <p:tavLst>
                                        <p:tav tm="0">
                                          <p:val>
                                            <p:strVal val="#ppt_x"/>
                                          </p:val>
                                        </p:tav>
                                        <p:tav tm="100000">
                                          <p:val>
                                            <p:strVal val="#ppt_x"/>
                                          </p:val>
                                        </p:tav>
                                      </p:tavLst>
                                    </p:anim>
                                    <p:anim calcmode="lin" valueType="num">
                                      <p:cBhvr additive="base">
                                        <p:cTn id="74" dur="500" fill="hold"/>
                                        <p:tgtEl>
                                          <p:spTgt spid="25"/>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26"/>
                                        </p:tgtEl>
                                        <p:attrNameLst>
                                          <p:attrName>style.visibility</p:attrName>
                                        </p:attrNameLst>
                                      </p:cBhvr>
                                      <p:to>
                                        <p:strVal val="visible"/>
                                      </p:to>
                                    </p:set>
                                    <p:anim calcmode="lin" valueType="num">
                                      <p:cBhvr additive="base">
                                        <p:cTn id="77" dur="500" fill="hold"/>
                                        <p:tgtEl>
                                          <p:spTgt spid="26"/>
                                        </p:tgtEl>
                                        <p:attrNameLst>
                                          <p:attrName>ppt_x</p:attrName>
                                        </p:attrNameLst>
                                      </p:cBhvr>
                                      <p:tavLst>
                                        <p:tav tm="0">
                                          <p:val>
                                            <p:strVal val="#ppt_x"/>
                                          </p:val>
                                        </p:tav>
                                        <p:tav tm="100000">
                                          <p:val>
                                            <p:strVal val="#ppt_x"/>
                                          </p:val>
                                        </p:tav>
                                      </p:tavLst>
                                    </p:anim>
                                    <p:anim calcmode="lin" valueType="num">
                                      <p:cBhvr additive="base">
                                        <p:cTn id="78" dur="500" fill="hold"/>
                                        <p:tgtEl>
                                          <p:spTgt spid="2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27"/>
                                        </p:tgtEl>
                                        <p:attrNameLst>
                                          <p:attrName>style.visibility</p:attrName>
                                        </p:attrNameLst>
                                      </p:cBhvr>
                                      <p:to>
                                        <p:strVal val="visible"/>
                                      </p:to>
                                    </p:set>
                                    <p:anim calcmode="lin" valueType="num">
                                      <p:cBhvr additive="base">
                                        <p:cTn id="81" dur="500" fill="hold"/>
                                        <p:tgtEl>
                                          <p:spTgt spid="27"/>
                                        </p:tgtEl>
                                        <p:attrNameLst>
                                          <p:attrName>ppt_x</p:attrName>
                                        </p:attrNameLst>
                                      </p:cBhvr>
                                      <p:tavLst>
                                        <p:tav tm="0">
                                          <p:val>
                                            <p:strVal val="#ppt_x"/>
                                          </p:val>
                                        </p:tav>
                                        <p:tav tm="100000">
                                          <p:val>
                                            <p:strVal val="#ppt_x"/>
                                          </p:val>
                                        </p:tav>
                                      </p:tavLst>
                                    </p:anim>
                                    <p:anim calcmode="lin" valueType="num">
                                      <p:cBhvr additive="base">
                                        <p:cTn id="8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83" fill="hold" nodeType="clickPar">
                      <p:stCondLst>
                        <p:cond delay="indefinite"/>
                      </p:stCondLst>
                      <p:childTnLst>
                        <p:par>
                          <p:cTn id="84" fill="hold" nodeType="withGroup">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28"/>
                                        </p:tgtEl>
                                        <p:attrNameLst>
                                          <p:attrName>style.visibility</p:attrName>
                                        </p:attrNameLst>
                                      </p:cBhvr>
                                      <p:to>
                                        <p:strVal val="visible"/>
                                      </p:to>
                                    </p:set>
                                    <p:anim calcmode="lin" valueType="num">
                                      <p:cBhvr additive="base">
                                        <p:cTn id="87" dur="500" fill="hold"/>
                                        <p:tgtEl>
                                          <p:spTgt spid="28"/>
                                        </p:tgtEl>
                                        <p:attrNameLst>
                                          <p:attrName>ppt_x</p:attrName>
                                        </p:attrNameLst>
                                      </p:cBhvr>
                                      <p:tavLst>
                                        <p:tav tm="0">
                                          <p:val>
                                            <p:strVal val="#ppt_x"/>
                                          </p:val>
                                        </p:tav>
                                        <p:tav tm="100000">
                                          <p:val>
                                            <p:strVal val="#ppt_x"/>
                                          </p:val>
                                        </p:tav>
                                      </p:tavLst>
                                    </p:anim>
                                    <p:anim calcmode="lin" valueType="num">
                                      <p:cBhvr additive="base">
                                        <p:cTn id="88" dur="500" fill="hold"/>
                                        <p:tgtEl>
                                          <p:spTgt spid="28"/>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36"/>
                                        </p:tgtEl>
                                        <p:attrNameLst>
                                          <p:attrName>style.visibility</p:attrName>
                                        </p:attrNameLst>
                                      </p:cBhvr>
                                      <p:to>
                                        <p:strVal val="visible"/>
                                      </p:to>
                                    </p:set>
                                    <p:anim calcmode="lin" valueType="num">
                                      <p:cBhvr additive="base">
                                        <p:cTn id="91" dur="500" fill="hold"/>
                                        <p:tgtEl>
                                          <p:spTgt spid="36"/>
                                        </p:tgtEl>
                                        <p:attrNameLst>
                                          <p:attrName>ppt_x</p:attrName>
                                        </p:attrNameLst>
                                      </p:cBhvr>
                                      <p:tavLst>
                                        <p:tav tm="0">
                                          <p:val>
                                            <p:strVal val="#ppt_x"/>
                                          </p:val>
                                        </p:tav>
                                        <p:tav tm="100000">
                                          <p:val>
                                            <p:strVal val="#ppt_x"/>
                                          </p:val>
                                        </p:tav>
                                      </p:tavLst>
                                    </p:anim>
                                    <p:anim calcmode="lin" valueType="num">
                                      <p:cBhvr additive="base">
                                        <p:cTn id="92" dur="500" fill="hold"/>
                                        <p:tgtEl>
                                          <p:spTgt spid="36"/>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30"/>
                                        </p:tgtEl>
                                        <p:attrNameLst>
                                          <p:attrName>style.visibility</p:attrName>
                                        </p:attrNameLst>
                                      </p:cBhvr>
                                      <p:to>
                                        <p:strVal val="visible"/>
                                      </p:to>
                                    </p:set>
                                    <p:anim calcmode="lin" valueType="num">
                                      <p:cBhvr additive="base">
                                        <p:cTn id="95" dur="500" fill="hold"/>
                                        <p:tgtEl>
                                          <p:spTgt spid="30"/>
                                        </p:tgtEl>
                                        <p:attrNameLst>
                                          <p:attrName>ppt_x</p:attrName>
                                        </p:attrNameLst>
                                      </p:cBhvr>
                                      <p:tavLst>
                                        <p:tav tm="0">
                                          <p:val>
                                            <p:strVal val="#ppt_x"/>
                                          </p:val>
                                        </p:tav>
                                        <p:tav tm="100000">
                                          <p:val>
                                            <p:strVal val="#ppt_x"/>
                                          </p:val>
                                        </p:tav>
                                      </p:tavLst>
                                    </p:anim>
                                    <p:anim calcmode="lin" valueType="num">
                                      <p:cBhvr additive="base">
                                        <p:cTn id="96" dur="500" fill="hold"/>
                                        <p:tgtEl>
                                          <p:spTgt spid="30"/>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31"/>
                                        </p:tgtEl>
                                        <p:attrNameLst>
                                          <p:attrName>style.visibility</p:attrName>
                                        </p:attrNameLst>
                                      </p:cBhvr>
                                      <p:to>
                                        <p:strVal val="visible"/>
                                      </p:to>
                                    </p:set>
                                    <p:anim calcmode="lin" valueType="num">
                                      <p:cBhvr additive="base">
                                        <p:cTn id="99" dur="500" fill="hold"/>
                                        <p:tgtEl>
                                          <p:spTgt spid="31"/>
                                        </p:tgtEl>
                                        <p:attrNameLst>
                                          <p:attrName>ppt_x</p:attrName>
                                        </p:attrNameLst>
                                      </p:cBhvr>
                                      <p:tavLst>
                                        <p:tav tm="0">
                                          <p:val>
                                            <p:strVal val="#ppt_x"/>
                                          </p:val>
                                        </p:tav>
                                        <p:tav tm="100000">
                                          <p:val>
                                            <p:strVal val="#ppt_x"/>
                                          </p:val>
                                        </p:tav>
                                      </p:tavLst>
                                    </p:anim>
                                    <p:anim calcmode="lin" valueType="num">
                                      <p:cBhvr additive="base">
                                        <p:cTn id="100" dur="500" fill="hold"/>
                                        <p:tgtEl>
                                          <p:spTgt spid="31"/>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29"/>
                                        </p:tgtEl>
                                        <p:attrNameLst>
                                          <p:attrName>style.visibility</p:attrName>
                                        </p:attrNameLst>
                                      </p:cBhvr>
                                      <p:to>
                                        <p:strVal val="visible"/>
                                      </p:to>
                                    </p:set>
                                    <p:anim calcmode="lin" valueType="num">
                                      <p:cBhvr additive="base">
                                        <p:cTn id="103" dur="500" fill="hold"/>
                                        <p:tgtEl>
                                          <p:spTgt spid="29"/>
                                        </p:tgtEl>
                                        <p:attrNameLst>
                                          <p:attrName>ppt_x</p:attrName>
                                        </p:attrNameLst>
                                      </p:cBhvr>
                                      <p:tavLst>
                                        <p:tav tm="0">
                                          <p:val>
                                            <p:strVal val="#ppt_x"/>
                                          </p:val>
                                        </p:tav>
                                        <p:tav tm="100000">
                                          <p:val>
                                            <p:strVal val="#ppt_x"/>
                                          </p:val>
                                        </p:tav>
                                      </p:tavLst>
                                    </p:anim>
                                    <p:anim calcmode="lin" valueType="num">
                                      <p:cBhvr additive="base">
                                        <p:cTn id="10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32"/>
                                        </p:tgtEl>
                                        <p:attrNameLst>
                                          <p:attrName>style.visibility</p:attrName>
                                        </p:attrNameLst>
                                      </p:cBhvr>
                                      <p:to>
                                        <p:strVal val="visible"/>
                                      </p:to>
                                    </p:set>
                                    <p:anim calcmode="lin" valueType="num">
                                      <p:cBhvr additive="base">
                                        <p:cTn id="109" dur="500" fill="hold"/>
                                        <p:tgtEl>
                                          <p:spTgt spid="32"/>
                                        </p:tgtEl>
                                        <p:attrNameLst>
                                          <p:attrName>ppt_x</p:attrName>
                                        </p:attrNameLst>
                                      </p:cBhvr>
                                      <p:tavLst>
                                        <p:tav tm="0">
                                          <p:val>
                                            <p:strVal val="#ppt_x"/>
                                          </p:val>
                                        </p:tav>
                                        <p:tav tm="100000">
                                          <p:val>
                                            <p:strVal val="#ppt_x"/>
                                          </p:val>
                                        </p:tav>
                                      </p:tavLst>
                                    </p:anim>
                                    <p:anim calcmode="lin" valueType="num">
                                      <p:cBhvr additive="base">
                                        <p:cTn id="110" dur="500" fill="hold"/>
                                        <p:tgtEl>
                                          <p:spTgt spid="32"/>
                                        </p:tgtEl>
                                        <p:attrNameLst>
                                          <p:attrName>ppt_y</p:attrName>
                                        </p:attrNameLst>
                                      </p:cBhvr>
                                      <p:tavLst>
                                        <p:tav tm="0">
                                          <p:val>
                                            <p:strVal val="1+#ppt_h/2"/>
                                          </p:val>
                                        </p:tav>
                                        <p:tav tm="100000">
                                          <p:val>
                                            <p:strVal val="#ppt_y"/>
                                          </p:val>
                                        </p:tav>
                                      </p:tavLst>
                                    </p:anim>
                                  </p:childTnLst>
                                </p:cTn>
                              </p:par>
                              <p:par>
                                <p:cTn id="111" presetID="2" presetClass="entr" presetSubtype="4" fill="hold" grpId="0" nodeType="withEffect">
                                  <p:stCondLst>
                                    <p:cond delay="0"/>
                                  </p:stCondLst>
                                  <p:childTnLst>
                                    <p:set>
                                      <p:cBhvr>
                                        <p:cTn id="112" dur="1" fill="hold">
                                          <p:stCondLst>
                                            <p:cond delay="0"/>
                                          </p:stCondLst>
                                        </p:cTn>
                                        <p:tgtEl>
                                          <p:spTgt spid="37"/>
                                        </p:tgtEl>
                                        <p:attrNameLst>
                                          <p:attrName>style.visibility</p:attrName>
                                        </p:attrNameLst>
                                      </p:cBhvr>
                                      <p:to>
                                        <p:strVal val="visible"/>
                                      </p:to>
                                    </p:set>
                                    <p:anim calcmode="lin" valueType="num">
                                      <p:cBhvr additive="base">
                                        <p:cTn id="113" dur="500" fill="hold"/>
                                        <p:tgtEl>
                                          <p:spTgt spid="37"/>
                                        </p:tgtEl>
                                        <p:attrNameLst>
                                          <p:attrName>ppt_x</p:attrName>
                                        </p:attrNameLst>
                                      </p:cBhvr>
                                      <p:tavLst>
                                        <p:tav tm="0">
                                          <p:val>
                                            <p:strVal val="#ppt_x"/>
                                          </p:val>
                                        </p:tav>
                                        <p:tav tm="100000">
                                          <p:val>
                                            <p:strVal val="#ppt_x"/>
                                          </p:val>
                                        </p:tav>
                                      </p:tavLst>
                                    </p:anim>
                                    <p:anim calcmode="lin" valueType="num">
                                      <p:cBhvr additive="base">
                                        <p:cTn id="114" dur="500" fill="hold"/>
                                        <p:tgtEl>
                                          <p:spTgt spid="37"/>
                                        </p:tgtEl>
                                        <p:attrNameLst>
                                          <p:attrName>ppt_y</p:attrName>
                                        </p:attrNameLst>
                                      </p:cBhvr>
                                      <p:tavLst>
                                        <p:tav tm="0">
                                          <p:val>
                                            <p:strVal val="1+#ppt_h/2"/>
                                          </p:val>
                                        </p:tav>
                                        <p:tav tm="100000">
                                          <p:val>
                                            <p:strVal val="#ppt_y"/>
                                          </p:val>
                                        </p:tav>
                                      </p:tavLst>
                                    </p:anim>
                                  </p:childTnLst>
                                </p:cTn>
                              </p:par>
                              <p:par>
                                <p:cTn id="115" presetID="2" presetClass="entr" presetSubtype="4" fill="hold" grpId="0" nodeType="withEffect">
                                  <p:stCondLst>
                                    <p:cond delay="0"/>
                                  </p:stCondLst>
                                  <p:childTnLst>
                                    <p:set>
                                      <p:cBhvr>
                                        <p:cTn id="116" dur="1" fill="hold">
                                          <p:stCondLst>
                                            <p:cond delay="0"/>
                                          </p:stCondLst>
                                        </p:cTn>
                                        <p:tgtEl>
                                          <p:spTgt spid="33"/>
                                        </p:tgtEl>
                                        <p:attrNameLst>
                                          <p:attrName>style.visibility</p:attrName>
                                        </p:attrNameLst>
                                      </p:cBhvr>
                                      <p:to>
                                        <p:strVal val="visible"/>
                                      </p:to>
                                    </p:set>
                                    <p:anim calcmode="lin" valueType="num">
                                      <p:cBhvr additive="base">
                                        <p:cTn id="117" dur="500" fill="hold"/>
                                        <p:tgtEl>
                                          <p:spTgt spid="33"/>
                                        </p:tgtEl>
                                        <p:attrNameLst>
                                          <p:attrName>ppt_x</p:attrName>
                                        </p:attrNameLst>
                                      </p:cBhvr>
                                      <p:tavLst>
                                        <p:tav tm="0">
                                          <p:val>
                                            <p:strVal val="#ppt_x"/>
                                          </p:val>
                                        </p:tav>
                                        <p:tav tm="100000">
                                          <p:val>
                                            <p:strVal val="#ppt_x"/>
                                          </p:val>
                                        </p:tav>
                                      </p:tavLst>
                                    </p:anim>
                                    <p:anim calcmode="lin" valueType="num">
                                      <p:cBhvr additive="base">
                                        <p:cTn id="118" dur="500" fill="hold"/>
                                        <p:tgtEl>
                                          <p:spTgt spid="33"/>
                                        </p:tgtEl>
                                        <p:attrNameLst>
                                          <p:attrName>ppt_y</p:attrName>
                                        </p:attrNameLst>
                                      </p:cBhvr>
                                      <p:tavLst>
                                        <p:tav tm="0">
                                          <p:val>
                                            <p:strVal val="1+#ppt_h/2"/>
                                          </p:val>
                                        </p:tav>
                                        <p:tav tm="100000">
                                          <p:val>
                                            <p:strVal val="#ppt_y"/>
                                          </p:val>
                                        </p:tav>
                                      </p:tavLst>
                                    </p:anim>
                                  </p:childTnLst>
                                </p:cTn>
                              </p:par>
                              <p:par>
                                <p:cTn id="119" presetID="2" presetClass="entr" presetSubtype="4" fill="hold" grpId="0" nodeType="withEffect">
                                  <p:stCondLst>
                                    <p:cond delay="0"/>
                                  </p:stCondLst>
                                  <p:childTnLst>
                                    <p:set>
                                      <p:cBhvr>
                                        <p:cTn id="120" dur="1" fill="hold">
                                          <p:stCondLst>
                                            <p:cond delay="0"/>
                                          </p:stCondLst>
                                        </p:cTn>
                                        <p:tgtEl>
                                          <p:spTgt spid="34"/>
                                        </p:tgtEl>
                                        <p:attrNameLst>
                                          <p:attrName>style.visibility</p:attrName>
                                        </p:attrNameLst>
                                      </p:cBhvr>
                                      <p:to>
                                        <p:strVal val="visible"/>
                                      </p:to>
                                    </p:set>
                                    <p:anim calcmode="lin" valueType="num">
                                      <p:cBhvr additive="base">
                                        <p:cTn id="121" dur="500" fill="hold"/>
                                        <p:tgtEl>
                                          <p:spTgt spid="34"/>
                                        </p:tgtEl>
                                        <p:attrNameLst>
                                          <p:attrName>ppt_x</p:attrName>
                                        </p:attrNameLst>
                                      </p:cBhvr>
                                      <p:tavLst>
                                        <p:tav tm="0">
                                          <p:val>
                                            <p:strVal val="#ppt_x"/>
                                          </p:val>
                                        </p:tav>
                                        <p:tav tm="100000">
                                          <p:val>
                                            <p:strVal val="#ppt_x"/>
                                          </p:val>
                                        </p:tav>
                                      </p:tavLst>
                                    </p:anim>
                                    <p:anim calcmode="lin" valueType="num">
                                      <p:cBhvr additive="base">
                                        <p:cTn id="122" dur="500" fill="hold"/>
                                        <p:tgtEl>
                                          <p:spTgt spid="34"/>
                                        </p:tgtEl>
                                        <p:attrNameLst>
                                          <p:attrName>ppt_y</p:attrName>
                                        </p:attrNameLst>
                                      </p:cBhvr>
                                      <p:tavLst>
                                        <p:tav tm="0">
                                          <p:val>
                                            <p:strVal val="1+#ppt_h/2"/>
                                          </p:val>
                                        </p:tav>
                                        <p:tav tm="100000">
                                          <p:val>
                                            <p:strVal val="#ppt_y"/>
                                          </p:val>
                                        </p:tav>
                                      </p:tavLst>
                                    </p:anim>
                                  </p:childTnLst>
                                </p:cTn>
                              </p:par>
                              <p:par>
                                <p:cTn id="123" presetID="2" presetClass="entr" presetSubtype="4" fill="hold" grpId="0" nodeType="withEffect">
                                  <p:stCondLst>
                                    <p:cond delay="0"/>
                                  </p:stCondLst>
                                  <p:childTnLst>
                                    <p:set>
                                      <p:cBhvr>
                                        <p:cTn id="124" dur="1" fill="hold">
                                          <p:stCondLst>
                                            <p:cond delay="0"/>
                                          </p:stCondLst>
                                        </p:cTn>
                                        <p:tgtEl>
                                          <p:spTgt spid="35"/>
                                        </p:tgtEl>
                                        <p:attrNameLst>
                                          <p:attrName>style.visibility</p:attrName>
                                        </p:attrNameLst>
                                      </p:cBhvr>
                                      <p:to>
                                        <p:strVal val="visible"/>
                                      </p:to>
                                    </p:set>
                                    <p:anim calcmode="lin" valueType="num">
                                      <p:cBhvr additive="base">
                                        <p:cTn id="125" dur="500" fill="hold"/>
                                        <p:tgtEl>
                                          <p:spTgt spid="35"/>
                                        </p:tgtEl>
                                        <p:attrNameLst>
                                          <p:attrName>ppt_x</p:attrName>
                                        </p:attrNameLst>
                                      </p:cBhvr>
                                      <p:tavLst>
                                        <p:tav tm="0">
                                          <p:val>
                                            <p:strVal val="#ppt_x"/>
                                          </p:val>
                                        </p:tav>
                                        <p:tav tm="100000">
                                          <p:val>
                                            <p:strVal val="#ppt_x"/>
                                          </p:val>
                                        </p:tav>
                                      </p:tavLst>
                                    </p:anim>
                                    <p:anim calcmode="lin" valueType="num">
                                      <p:cBhvr additive="base">
                                        <p:cTn id="126"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2"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제목 1">
            <a:extLst>
              <a:ext uri="{FF2B5EF4-FFF2-40B4-BE49-F238E27FC236}">
                <a16:creationId xmlns:a16="http://schemas.microsoft.com/office/drawing/2014/main" id="{3B561B8E-94DC-C941-A001-F7A0E4D4D48B}"/>
              </a:ext>
            </a:extLst>
          </p:cNvPr>
          <p:cNvSpPr>
            <a:spLocks noGrp="1"/>
          </p:cNvSpPr>
          <p:nvPr>
            <p:ph type="title"/>
          </p:nvPr>
        </p:nvSpPr>
        <p:spPr/>
        <p:txBody>
          <a:bodyPr/>
          <a:lstStyle/>
          <a:p>
            <a:r>
              <a:rPr lang="en-US" altLang="ko-KR">
                <a:ea typeface="굴림" panose="020B0600000101010101" pitchFamily="34" charset="-127"/>
              </a:rPr>
              <a:t>Implication Chart Method: 3-bit seq. detector</a:t>
            </a:r>
            <a:endParaRPr lang="ko-KR" altLang="en-US">
              <a:ea typeface="굴림" panose="020B0600000101010101" pitchFamily="34" charset="-127"/>
            </a:endParaRPr>
          </a:p>
        </p:txBody>
      </p:sp>
      <p:sp>
        <p:nvSpPr>
          <p:cNvPr id="175107" name="내용 개체 틀 2">
            <a:extLst>
              <a:ext uri="{FF2B5EF4-FFF2-40B4-BE49-F238E27FC236}">
                <a16:creationId xmlns:a16="http://schemas.microsoft.com/office/drawing/2014/main" id="{CDE4BC7A-D1AB-9442-B8A1-E0A674BCED1D}"/>
              </a:ext>
            </a:extLst>
          </p:cNvPr>
          <p:cNvSpPr>
            <a:spLocks noGrp="1"/>
          </p:cNvSpPr>
          <p:nvPr>
            <p:ph idx="1"/>
          </p:nvPr>
        </p:nvSpPr>
        <p:spPr>
          <a:xfrm>
            <a:off x="463550" y="1620838"/>
            <a:ext cx="4568825" cy="4514850"/>
          </a:xfrm>
        </p:spPr>
        <p:txBody>
          <a:bodyPr/>
          <a:lstStyle/>
          <a:p>
            <a:r>
              <a:rPr lang="en-US" altLang="ko-KR">
                <a:ea typeface="굴림" panose="020B0600000101010101" pitchFamily="34" charset="-127"/>
              </a:rPr>
              <a:t>Check each equivalence candidate from top to down and left to right</a:t>
            </a:r>
          </a:p>
          <a:p>
            <a:r>
              <a:rPr lang="en-US" altLang="ko-KR">
                <a:ea typeface="굴림" panose="020B0600000101010101" pitchFamily="34" charset="-127"/>
              </a:rPr>
              <a:t>For each candidate, check to see if each state transition is allowed</a:t>
            </a:r>
          </a:p>
          <a:p>
            <a:r>
              <a:rPr lang="en-US" altLang="ko-KR">
                <a:ea typeface="굴림" panose="020B0600000101010101" pitchFamily="34" charset="-127"/>
              </a:rPr>
              <a:t>If not allowed, the candidate is not crossed out </a:t>
            </a:r>
            <a:endParaRPr lang="ko-KR" altLang="en-US">
              <a:ea typeface="굴림" panose="020B0600000101010101" pitchFamily="34" charset="-127"/>
            </a:endParaRPr>
          </a:p>
        </p:txBody>
      </p:sp>
      <p:sp>
        <p:nvSpPr>
          <p:cNvPr id="175108" name="바닥글 개체 틀 3">
            <a:extLst>
              <a:ext uri="{FF2B5EF4-FFF2-40B4-BE49-F238E27FC236}">
                <a16:creationId xmlns:a16="http://schemas.microsoft.com/office/drawing/2014/main" id="{A8CBFC22-26CB-EB4B-A34D-AAA36516119A}"/>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61E46E4F-3210-244C-94D7-6F8588671680}" type="slidenum">
              <a:rPr kumimoji="0" lang="en-US" altLang="ko-KR" sz="1200" smtClean="0">
                <a:solidFill>
                  <a:schemeClr val="bg2"/>
                </a:solidFill>
                <a:latin typeface="Arial" panose="020B0604020202020204" pitchFamily="34" charset="0"/>
                <a:ea typeface="굴림" panose="020B0600000101010101" pitchFamily="34" charset="-127"/>
              </a:rPr>
              <a:pPr>
                <a:spcBef>
                  <a:spcPct val="50000"/>
                </a:spcBef>
                <a:buClrTx/>
                <a:buFontTx/>
                <a:buNone/>
              </a:pPr>
              <a:t>95</a:t>
            </a:fld>
            <a:endParaRPr kumimoji="0" lang="en-US" altLang="ko-KR" sz="1200">
              <a:solidFill>
                <a:schemeClr val="bg2"/>
              </a:solidFill>
              <a:latin typeface="Arial" panose="020B0604020202020204" pitchFamily="34" charset="0"/>
              <a:ea typeface="굴림" panose="020B0600000101010101" pitchFamily="34" charset="-127"/>
            </a:endParaRPr>
          </a:p>
        </p:txBody>
      </p:sp>
      <p:pic>
        <p:nvPicPr>
          <p:cNvPr id="175109" name="그림 4">
            <a:extLst>
              <a:ext uri="{FF2B5EF4-FFF2-40B4-BE49-F238E27FC236}">
                <a16:creationId xmlns:a16="http://schemas.microsoft.com/office/drawing/2014/main" id="{87BCB933-B6E8-C844-AAE2-71436D02CF2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19688" y="1900238"/>
            <a:ext cx="3937000" cy="395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모서리가 둥근 직사각형 8">
            <a:extLst>
              <a:ext uri="{FF2B5EF4-FFF2-40B4-BE49-F238E27FC236}">
                <a16:creationId xmlns:a16="http://schemas.microsoft.com/office/drawing/2014/main" id="{BD26FE0F-7966-6544-90DC-62F75F6908A9}"/>
              </a:ext>
            </a:extLst>
          </p:cNvPr>
          <p:cNvSpPr>
            <a:spLocks noChangeArrowheads="1"/>
          </p:cNvSpPr>
          <p:nvPr/>
        </p:nvSpPr>
        <p:spPr bwMode="auto">
          <a:xfrm>
            <a:off x="5353050" y="2249488"/>
            <a:ext cx="587375" cy="287337"/>
          </a:xfrm>
          <a:prstGeom prst="roundRect">
            <a:avLst>
              <a:gd name="adj" fmla="val 16667"/>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2400">
              <a:latin typeface="Times New Roman" panose="02020603050405020304" pitchFamily="18" charset="0"/>
              <a:ea typeface="굴림" panose="020B0600000101010101" pitchFamily="34" charset="-127"/>
            </a:endParaRPr>
          </a:p>
        </p:txBody>
      </p:sp>
    </p:spTree>
    <p:extLst>
      <p:ext uri="{BB962C8B-B14F-4D97-AF65-F5344CB8AC3E}">
        <p14:creationId xmlns:p14="http://schemas.microsoft.com/office/powerpoint/2010/main" val="4413899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제목 1">
            <a:extLst>
              <a:ext uri="{FF2B5EF4-FFF2-40B4-BE49-F238E27FC236}">
                <a16:creationId xmlns:a16="http://schemas.microsoft.com/office/drawing/2014/main" id="{03C6E4AC-FA90-0741-B000-26C061D70A78}"/>
              </a:ext>
            </a:extLst>
          </p:cNvPr>
          <p:cNvSpPr>
            <a:spLocks noGrp="1"/>
          </p:cNvSpPr>
          <p:nvPr>
            <p:ph type="title"/>
          </p:nvPr>
        </p:nvSpPr>
        <p:spPr/>
        <p:txBody>
          <a:bodyPr/>
          <a:lstStyle/>
          <a:p>
            <a:r>
              <a:rPr lang="en-US" altLang="ko-KR">
                <a:ea typeface="굴림" panose="020B0600000101010101" pitchFamily="34" charset="-127"/>
              </a:rPr>
              <a:t>Implication Chart Method: 3-bit seq. detector</a:t>
            </a:r>
            <a:endParaRPr lang="ko-KR" altLang="en-US">
              <a:ea typeface="굴림" panose="020B0600000101010101" pitchFamily="34" charset="-127"/>
            </a:endParaRPr>
          </a:p>
        </p:txBody>
      </p:sp>
      <p:sp>
        <p:nvSpPr>
          <p:cNvPr id="176131" name="내용 개체 틀 2">
            <a:extLst>
              <a:ext uri="{FF2B5EF4-FFF2-40B4-BE49-F238E27FC236}">
                <a16:creationId xmlns:a16="http://schemas.microsoft.com/office/drawing/2014/main" id="{2B8C5CF2-3C77-DA4B-9D31-DD7AB6C9B753}"/>
              </a:ext>
            </a:extLst>
          </p:cNvPr>
          <p:cNvSpPr>
            <a:spLocks noGrp="1"/>
          </p:cNvSpPr>
          <p:nvPr>
            <p:ph idx="1"/>
          </p:nvPr>
        </p:nvSpPr>
        <p:spPr>
          <a:xfrm>
            <a:off x="463550" y="1620838"/>
            <a:ext cx="4568825" cy="4514850"/>
          </a:xfrm>
        </p:spPr>
        <p:txBody>
          <a:bodyPr/>
          <a:lstStyle/>
          <a:p>
            <a:r>
              <a:rPr lang="en-US" altLang="ko-KR">
                <a:ea typeface="굴림" panose="020B0600000101010101" pitchFamily="34" charset="-127"/>
              </a:rPr>
              <a:t>Check each equivalence candidate from top to down and left to right</a:t>
            </a:r>
          </a:p>
          <a:p>
            <a:r>
              <a:rPr lang="en-US" altLang="ko-KR">
                <a:ea typeface="굴림" panose="020B0600000101010101" pitchFamily="34" charset="-127"/>
              </a:rPr>
              <a:t>For each candidate, check to see if each state transition is allowed</a:t>
            </a:r>
          </a:p>
          <a:p>
            <a:r>
              <a:rPr lang="en-US" altLang="ko-KR">
                <a:ea typeface="굴림" panose="020B0600000101010101" pitchFamily="34" charset="-127"/>
              </a:rPr>
              <a:t>If not allowed, the candidate is not crossed out </a:t>
            </a:r>
            <a:endParaRPr lang="ko-KR" altLang="en-US">
              <a:ea typeface="굴림" panose="020B0600000101010101" pitchFamily="34" charset="-127"/>
            </a:endParaRPr>
          </a:p>
        </p:txBody>
      </p:sp>
      <p:sp>
        <p:nvSpPr>
          <p:cNvPr id="176132" name="바닥글 개체 틀 3">
            <a:extLst>
              <a:ext uri="{FF2B5EF4-FFF2-40B4-BE49-F238E27FC236}">
                <a16:creationId xmlns:a16="http://schemas.microsoft.com/office/drawing/2014/main" id="{969B8904-9773-134A-BF36-37810493EAE5}"/>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9DBF28D1-9EAF-3A42-963E-4E745EA3208F}" type="slidenum">
              <a:rPr kumimoji="0" lang="en-US" altLang="ko-KR" sz="1200" smtClean="0">
                <a:solidFill>
                  <a:schemeClr val="bg2"/>
                </a:solidFill>
                <a:latin typeface="Arial" panose="020B0604020202020204" pitchFamily="34" charset="0"/>
                <a:ea typeface="굴림" panose="020B0600000101010101" pitchFamily="34" charset="-127"/>
              </a:rPr>
              <a:pPr>
                <a:spcBef>
                  <a:spcPct val="50000"/>
                </a:spcBef>
                <a:buClrTx/>
                <a:buFontTx/>
                <a:buNone/>
              </a:pPr>
              <a:t>96</a:t>
            </a:fld>
            <a:endParaRPr kumimoji="0" lang="en-US" altLang="ko-KR" sz="1200">
              <a:solidFill>
                <a:schemeClr val="bg2"/>
              </a:solidFill>
              <a:latin typeface="Arial" panose="020B0604020202020204" pitchFamily="34" charset="0"/>
              <a:ea typeface="굴림" panose="020B0600000101010101" pitchFamily="34" charset="-127"/>
            </a:endParaRPr>
          </a:p>
        </p:txBody>
      </p:sp>
      <p:pic>
        <p:nvPicPr>
          <p:cNvPr id="176133" name="그림 4">
            <a:extLst>
              <a:ext uri="{FF2B5EF4-FFF2-40B4-BE49-F238E27FC236}">
                <a16:creationId xmlns:a16="http://schemas.microsoft.com/office/drawing/2014/main" id="{9F215FC3-2A61-E747-A85D-EF0CEB94951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19688" y="1900238"/>
            <a:ext cx="3937000" cy="395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모서리가 둥근 직사각형 37">
            <a:extLst>
              <a:ext uri="{FF2B5EF4-FFF2-40B4-BE49-F238E27FC236}">
                <a16:creationId xmlns:a16="http://schemas.microsoft.com/office/drawing/2014/main" id="{D7135411-2D8A-B542-81EE-E89DE80B3880}"/>
              </a:ext>
            </a:extLst>
          </p:cNvPr>
          <p:cNvSpPr>
            <a:spLocks noChangeArrowheads="1"/>
          </p:cNvSpPr>
          <p:nvPr/>
        </p:nvSpPr>
        <p:spPr bwMode="auto">
          <a:xfrm>
            <a:off x="5353050" y="2249488"/>
            <a:ext cx="587375" cy="287337"/>
          </a:xfrm>
          <a:prstGeom prst="roundRect">
            <a:avLst>
              <a:gd name="adj" fmla="val 16667"/>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2400">
              <a:latin typeface="Times New Roman" panose="02020603050405020304" pitchFamily="18" charset="0"/>
              <a:ea typeface="굴림" panose="020B0600000101010101" pitchFamily="34" charset="-127"/>
            </a:endParaRPr>
          </a:p>
        </p:txBody>
      </p:sp>
      <p:sp>
        <p:nvSpPr>
          <p:cNvPr id="167943" name="아래쪽 화살표 5">
            <a:extLst>
              <a:ext uri="{FF2B5EF4-FFF2-40B4-BE49-F238E27FC236}">
                <a16:creationId xmlns:a16="http://schemas.microsoft.com/office/drawing/2014/main" id="{43EDA0D5-2F49-3E48-8A9A-F62A849D3749}"/>
              </a:ext>
            </a:extLst>
          </p:cNvPr>
          <p:cNvSpPr>
            <a:spLocks noChangeArrowheads="1"/>
          </p:cNvSpPr>
          <p:nvPr/>
        </p:nvSpPr>
        <p:spPr bwMode="auto">
          <a:xfrm flipV="1">
            <a:off x="6824663" y="4237038"/>
            <a:ext cx="169862" cy="1354137"/>
          </a:xfrm>
          <a:prstGeom prst="downArrow">
            <a:avLst>
              <a:gd name="adj1" fmla="val 50000"/>
              <a:gd name="adj2" fmla="val 49936"/>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67944" name="아래쪽 화살표 38">
            <a:extLst>
              <a:ext uri="{FF2B5EF4-FFF2-40B4-BE49-F238E27FC236}">
                <a16:creationId xmlns:a16="http://schemas.microsoft.com/office/drawing/2014/main" id="{BECB7C07-BF51-3A4C-A98D-EBD38FCC8D64}"/>
              </a:ext>
            </a:extLst>
          </p:cNvPr>
          <p:cNvSpPr>
            <a:spLocks noChangeArrowheads="1"/>
          </p:cNvSpPr>
          <p:nvPr/>
        </p:nvSpPr>
        <p:spPr bwMode="auto">
          <a:xfrm rot="5400000" flipV="1">
            <a:off x="6018212" y="3475038"/>
            <a:ext cx="169863" cy="1354138"/>
          </a:xfrm>
          <a:prstGeom prst="downArrow">
            <a:avLst>
              <a:gd name="adj1" fmla="val 50000"/>
              <a:gd name="adj2" fmla="val 4993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Tree>
    <p:extLst>
      <p:ext uri="{BB962C8B-B14F-4D97-AF65-F5344CB8AC3E}">
        <p14:creationId xmlns:p14="http://schemas.microsoft.com/office/powerpoint/2010/main" val="10863747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제목 1">
            <a:extLst>
              <a:ext uri="{FF2B5EF4-FFF2-40B4-BE49-F238E27FC236}">
                <a16:creationId xmlns:a16="http://schemas.microsoft.com/office/drawing/2014/main" id="{5F0F1964-9B19-0646-8A2C-F800A93E4A19}"/>
              </a:ext>
            </a:extLst>
          </p:cNvPr>
          <p:cNvSpPr>
            <a:spLocks noGrp="1"/>
          </p:cNvSpPr>
          <p:nvPr>
            <p:ph type="title"/>
          </p:nvPr>
        </p:nvSpPr>
        <p:spPr/>
        <p:txBody>
          <a:bodyPr/>
          <a:lstStyle/>
          <a:p>
            <a:r>
              <a:rPr lang="en-US" altLang="ko-KR">
                <a:ea typeface="굴림" panose="020B0600000101010101" pitchFamily="34" charset="-127"/>
              </a:rPr>
              <a:t>Implication Chart Method: 3-bit seq. detector</a:t>
            </a:r>
            <a:endParaRPr lang="ko-KR" altLang="en-US">
              <a:ea typeface="굴림" panose="020B0600000101010101" pitchFamily="34" charset="-127"/>
            </a:endParaRPr>
          </a:p>
        </p:txBody>
      </p:sp>
      <p:sp>
        <p:nvSpPr>
          <p:cNvPr id="177155" name="내용 개체 틀 2">
            <a:extLst>
              <a:ext uri="{FF2B5EF4-FFF2-40B4-BE49-F238E27FC236}">
                <a16:creationId xmlns:a16="http://schemas.microsoft.com/office/drawing/2014/main" id="{8192976B-96D5-DA49-922C-8BB625997DDD}"/>
              </a:ext>
            </a:extLst>
          </p:cNvPr>
          <p:cNvSpPr>
            <a:spLocks noGrp="1"/>
          </p:cNvSpPr>
          <p:nvPr>
            <p:ph idx="1"/>
          </p:nvPr>
        </p:nvSpPr>
        <p:spPr>
          <a:xfrm>
            <a:off x="463550" y="1620838"/>
            <a:ext cx="4568825" cy="4514850"/>
          </a:xfrm>
        </p:spPr>
        <p:txBody>
          <a:bodyPr/>
          <a:lstStyle/>
          <a:p>
            <a:r>
              <a:rPr lang="en-US" altLang="ko-KR">
                <a:ea typeface="굴림" panose="020B0600000101010101" pitchFamily="34" charset="-127"/>
              </a:rPr>
              <a:t>Check each equivalence candidate from top to down and left to right</a:t>
            </a:r>
          </a:p>
          <a:p>
            <a:r>
              <a:rPr lang="en-US" altLang="ko-KR">
                <a:ea typeface="굴림" panose="020B0600000101010101" pitchFamily="34" charset="-127"/>
              </a:rPr>
              <a:t>For each candidate, check to see if each state transition is allowed</a:t>
            </a:r>
          </a:p>
          <a:p>
            <a:r>
              <a:rPr lang="en-US" altLang="ko-KR">
                <a:ea typeface="굴림" panose="020B0600000101010101" pitchFamily="34" charset="-127"/>
              </a:rPr>
              <a:t>If not allowed, the candidate is not crossed out </a:t>
            </a:r>
            <a:endParaRPr lang="ko-KR" altLang="en-US">
              <a:ea typeface="굴림" panose="020B0600000101010101" pitchFamily="34" charset="-127"/>
            </a:endParaRPr>
          </a:p>
        </p:txBody>
      </p:sp>
      <p:sp>
        <p:nvSpPr>
          <p:cNvPr id="177156" name="바닥글 개체 틀 3">
            <a:extLst>
              <a:ext uri="{FF2B5EF4-FFF2-40B4-BE49-F238E27FC236}">
                <a16:creationId xmlns:a16="http://schemas.microsoft.com/office/drawing/2014/main" id="{B7F38E0A-8EEA-A64F-8D7B-FAA34456B988}"/>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9B3875EF-11AD-7F41-823E-660993D552B3}" type="slidenum">
              <a:rPr kumimoji="0" lang="en-US" altLang="ko-KR" sz="1200" smtClean="0">
                <a:solidFill>
                  <a:schemeClr val="bg2"/>
                </a:solidFill>
                <a:latin typeface="Arial" panose="020B0604020202020204" pitchFamily="34" charset="0"/>
                <a:ea typeface="굴림" panose="020B0600000101010101" pitchFamily="34" charset="-127"/>
              </a:rPr>
              <a:pPr>
                <a:spcBef>
                  <a:spcPct val="50000"/>
                </a:spcBef>
                <a:buClrTx/>
                <a:buFontTx/>
                <a:buNone/>
              </a:pPr>
              <a:t>97</a:t>
            </a:fld>
            <a:endParaRPr kumimoji="0" lang="en-US" altLang="ko-KR" sz="1200">
              <a:solidFill>
                <a:schemeClr val="bg2"/>
              </a:solidFill>
              <a:latin typeface="Arial" panose="020B0604020202020204" pitchFamily="34" charset="0"/>
              <a:ea typeface="굴림" panose="020B0600000101010101" pitchFamily="34" charset="-127"/>
            </a:endParaRPr>
          </a:p>
        </p:txBody>
      </p:sp>
      <p:pic>
        <p:nvPicPr>
          <p:cNvPr id="177157" name="그림 4">
            <a:extLst>
              <a:ext uri="{FF2B5EF4-FFF2-40B4-BE49-F238E27FC236}">
                <a16:creationId xmlns:a16="http://schemas.microsoft.com/office/drawing/2014/main" id="{788BFD8C-FA36-4F44-9EAC-6C6C9B05042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19688" y="1900238"/>
            <a:ext cx="3937000" cy="395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6" name="아래쪽 화살표 5">
            <a:extLst>
              <a:ext uri="{FF2B5EF4-FFF2-40B4-BE49-F238E27FC236}">
                <a16:creationId xmlns:a16="http://schemas.microsoft.com/office/drawing/2014/main" id="{13050498-A859-1242-AE0E-2088B98A22A4}"/>
              </a:ext>
            </a:extLst>
          </p:cNvPr>
          <p:cNvSpPr>
            <a:spLocks noChangeArrowheads="1"/>
          </p:cNvSpPr>
          <p:nvPr/>
        </p:nvSpPr>
        <p:spPr bwMode="auto">
          <a:xfrm flipV="1">
            <a:off x="6824663" y="4237038"/>
            <a:ext cx="169862" cy="1354137"/>
          </a:xfrm>
          <a:prstGeom prst="downArrow">
            <a:avLst>
              <a:gd name="adj1" fmla="val 50000"/>
              <a:gd name="adj2" fmla="val 49936"/>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sp>
        <p:nvSpPr>
          <p:cNvPr id="168967" name="아래쪽 화살표 38">
            <a:extLst>
              <a:ext uri="{FF2B5EF4-FFF2-40B4-BE49-F238E27FC236}">
                <a16:creationId xmlns:a16="http://schemas.microsoft.com/office/drawing/2014/main" id="{AF0CAE56-5525-AA45-AF4E-CE83F1DF88C3}"/>
              </a:ext>
            </a:extLst>
          </p:cNvPr>
          <p:cNvSpPr>
            <a:spLocks noChangeArrowheads="1"/>
          </p:cNvSpPr>
          <p:nvPr/>
        </p:nvSpPr>
        <p:spPr bwMode="auto">
          <a:xfrm rot="5400000" flipV="1">
            <a:off x="6018212" y="3475038"/>
            <a:ext cx="169863" cy="1354138"/>
          </a:xfrm>
          <a:prstGeom prst="downArrow">
            <a:avLst>
              <a:gd name="adj1" fmla="val 50000"/>
              <a:gd name="adj2" fmla="val 49935"/>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endParaRPr lang="ko-KR" altLang="en-US" sz="2400">
              <a:latin typeface="Times New Roman" charset="0"/>
              <a:ea typeface="굴림" charset="-127"/>
            </a:endParaRPr>
          </a:p>
        </p:txBody>
      </p:sp>
      <p:cxnSp>
        <p:nvCxnSpPr>
          <p:cNvPr id="168968" name="직선 연결선 7">
            <a:extLst>
              <a:ext uri="{FF2B5EF4-FFF2-40B4-BE49-F238E27FC236}">
                <a16:creationId xmlns:a16="http://schemas.microsoft.com/office/drawing/2014/main" id="{5CCC3402-A243-A948-8B7F-C8AAA437DF3E}"/>
              </a:ext>
            </a:extLst>
          </p:cNvPr>
          <p:cNvCxnSpPr>
            <a:cxnSpLocks noChangeShapeType="1"/>
          </p:cNvCxnSpPr>
          <p:nvPr/>
        </p:nvCxnSpPr>
        <p:spPr bwMode="auto">
          <a:xfrm flipH="1">
            <a:off x="5343525" y="1976438"/>
            <a:ext cx="596900" cy="6191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8969" name="직선 연결선 10">
            <a:extLst>
              <a:ext uri="{FF2B5EF4-FFF2-40B4-BE49-F238E27FC236}">
                <a16:creationId xmlns:a16="http://schemas.microsoft.com/office/drawing/2014/main" id="{7618558C-9F41-2C45-BCDF-ADD7D1EC56D4}"/>
              </a:ext>
            </a:extLst>
          </p:cNvPr>
          <p:cNvCxnSpPr>
            <a:cxnSpLocks noChangeShapeType="1"/>
          </p:cNvCxnSpPr>
          <p:nvPr/>
        </p:nvCxnSpPr>
        <p:spPr bwMode="auto">
          <a:xfrm>
            <a:off x="5349875" y="1976438"/>
            <a:ext cx="598488" cy="6191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4411458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제목 1">
            <a:extLst>
              <a:ext uri="{FF2B5EF4-FFF2-40B4-BE49-F238E27FC236}">
                <a16:creationId xmlns:a16="http://schemas.microsoft.com/office/drawing/2014/main" id="{A64A4DA7-10C5-5C45-9DEE-B9D1E068EC3D}"/>
              </a:ext>
            </a:extLst>
          </p:cNvPr>
          <p:cNvSpPr>
            <a:spLocks noGrp="1"/>
          </p:cNvSpPr>
          <p:nvPr>
            <p:ph type="title"/>
          </p:nvPr>
        </p:nvSpPr>
        <p:spPr/>
        <p:txBody>
          <a:bodyPr/>
          <a:lstStyle/>
          <a:p>
            <a:r>
              <a:rPr lang="en-US" altLang="ko-KR">
                <a:ea typeface="굴림" panose="020B0600000101010101" pitchFamily="34" charset="-127"/>
              </a:rPr>
              <a:t>Implication Chart Method: 3-bit seq. detector</a:t>
            </a:r>
            <a:endParaRPr lang="ko-KR" altLang="en-US">
              <a:ea typeface="굴림" panose="020B0600000101010101" pitchFamily="34" charset="-127"/>
            </a:endParaRPr>
          </a:p>
        </p:txBody>
      </p:sp>
      <p:sp>
        <p:nvSpPr>
          <p:cNvPr id="178179" name="내용 개체 틀 2">
            <a:extLst>
              <a:ext uri="{FF2B5EF4-FFF2-40B4-BE49-F238E27FC236}">
                <a16:creationId xmlns:a16="http://schemas.microsoft.com/office/drawing/2014/main" id="{F1447B8E-35B1-DB41-B7BE-6949C230E5E3}"/>
              </a:ext>
            </a:extLst>
          </p:cNvPr>
          <p:cNvSpPr>
            <a:spLocks noGrp="1"/>
          </p:cNvSpPr>
          <p:nvPr>
            <p:ph idx="1"/>
          </p:nvPr>
        </p:nvSpPr>
        <p:spPr>
          <a:xfrm>
            <a:off x="463550" y="1620838"/>
            <a:ext cx="4568825" cy="4514850"/>
          </a:xfrm>
        </p:spPr>
        <p:txBody>
          <a:bodyPr/>
          <a:lstStyle/>
          <a:p>
            <a:r>
              <a:rPr lang="en-US" altLang="ko-KR">
                <a:ea typeface="굴림" panose="020B0600000101010101" pitchFamily="34" charset="-127"/>
              </a:rPr>
              <a:t>Check each equivalence candidate from top to down and left to right</a:t>
            </a:r>
          </a:p>
          <a:p>
            <a:r>
              <a:rPr lang="en-US" altLang="ko-KR">
                <a:ea typeface="굴림" panose="020B0600000101010101" pitchFamily="34" charset="-127"/>
              </a:rPr>
              <a:t>For each candidate, check to see if each state transition is allowed</a:t>
            </a:r>
          </a:p>
          <a:p>
            <a:r>
              <a:rPr lang="en-US" altLang="ko-KR">
                <a:ea typeface="굴림" panose="020B0600000101010101" pitchFamily="34" charset="-127"/>
              </a:rPr>
              <a:t>If not allowed, the candidate is not crossed out </a:t>
            </a:r>
            <a:endParaRPr lang="ko-KR" altLang="en-US">
              <a:ea typeface="굴림" panose="020B0600000101010101" pitchFamily="34" charset="-127"/>
            </a:endParaRPr>
          </a:p>
        </p:txBody>
      </p:sp>
      <p:sp>
        <p:nvSpPr>
          <p:cNvPr id="178180" name="바닥글 개체 틀 3">
            <a:extLst>
              <a:ext uri="{FF2B5EF4-FFF2-40B4-BE49-F238E27FC236}">
                <a16:creationId xmlns:a16="http://schemas.microsoft.com/office/drawing/2014/main" id="{8329792F-DF93-8E44-AD85-66F506B5DFC3}"/>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831FA322-68A4-AD4D-92CA-6CABB546A573}" type="slidenum">
              <a:rPr kumimoji="0" lang="en-US" altLang="ko-KR" sz="1200" smtClean="0">
                <a:solidFill>
                  <a:schemeClr val="bg2"/>
                </a:solidFill>
                <a:latin typeface="Arial" panose="020B0604020202020204" pitchFamily="34" charset="0"/>
                <a:ea typeface="굴림" panose="020B0600000101010101" pitchFamily="34" charset="-127"/>
              </a:rPr>
              <a:pPr>
                <a:spcBef>
                  <a:spcPct val="50000"/>
                </a:spcBef>
                <a:buClrTx/>
                <a:buFontTx/>
                <a:buNone/>
              </a:pPr>
              <a:t>98</a:t>
            </a:fld>
            <a:endParaRPr kumimoji="0" lang="en-US" altLang="ko-KR" sz="1200">
              <a:solidFill>
                <a:schemeClr val="bg2"/>
              </a:solidFill>
              <a:latin typeface="Arial" panose="020B0604020202020204" pitchFamily="34" charset="0"/>
              <a:ea typeface="굴림" panose="020B0600000101010101" pitchFamily="34" charset="-127"/>
            </a:endParaRPr>
          </a:p>
        </p:txBody>
      </p:sp>
      <p:pic>
        <p:nvPicPr>
          <p:cNvPr id="178181" name="그림 4">
            <a:extLst>
              <a:ext uri="{FF2B5EF4-FFF2-40B4-BE49-F238E27FC236}">
                <a16:creationId xmlns:a16="http://schemas.microsoft.com/office/drawing/2014/main" id="{8219066F-5ED2-4048-B7A0-BD51E748913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19688" y="1900238"/>
            <a:ext cx="3937000" cy="395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9990" name="직선 연결선 7">
            <a:extLst>
              <a:ext uri="{FF2B5EF4-FFF2-40B4-BE49-F238E27FC236}">
                <a16:creationId xmlns:a16="http://schemas.microsoft.com/office/drawing/2014/main" id="{5C1C7925-B344-A74D-A80E-2849D65AFE3D}"/>
              </a:ext>
            </a:extLst>
          </p:cNvPr>
          <p:cNvCxnSpPr>
            <a:cxnSpLocks noChangeShapeType="1"/>
          </p:cNvCxnSpPr>
          <p:nvPr/>
        </p:nvCxnSpPr>
        <p:spPr bwMode="auto">
          <a:xfrm flipH="1">
            <a:off x="5343525" y="1976438"/>
            <a:ext cx="596900" cy="6191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9991" name="직선 연결선 10">
            <a:extLst>
              <a:ext uri="{FF2B5EF4-FFF2-40B4-BE49-F238E27FC236}">
                <a16:creationId xmlns:a16="http://schemas.microsoft.com/office/drawing/2014/main" id="{C7F0AD5D-7DCC-0340-8554-82511AB67E62}"/>
              </a:ext>
            </a:extLst>
          </p:cNvPr>
          <p:cNvCxnSpPr>
            <a:cxnSpLocks noChangeShapeType="1"/>
          </p:cNvCxnSpPr>
          <p:nvPr/>
        </p:nvCxnSpPr>
        <p:spPr bwMode="auto">
          <a:xfrm>
            <a:off x="5349875" y="1976438"/>
            <a:ext cx="598488" cy="61912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 name="모서리가 둥근 직사각형 9">
            <a:extLst>
              <a:ext uri="{FF2B5EF4-FFF2-40B4-BE49-F238E27FC236}">
                <a16:creationId xmlns:a16="http://schemas.microsoft.com/office/drawing/2014/main" id="{3B24E02C-D148-6040-A264-5976918DB796}"/>
              </a:ext>
            </a:extLst>
          </p:cNvPr>
          <p:cNvSpPr>
            <a:spLocks noChangeArrowheads="1"/>
          </p:cNvSpPr>
          <p:nvPr/>
        </p:nvSpPr>
        <p:spPr bwMode="auto">
          <a:xfrm>
            <a:off x="5359400" y="2876550"/>
            <a:ext cx="588963" cy="287338"/>
          </a:xfrm>
          <a:prstGeom prst="roundRect">
            <a:avLst>
              <a:gd name="adj" fmla="val 16667"/>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2400">
              <a:latin typeface="Times New Roman" panose="02020603050405020304" pitchFamily="18" charset="0"/>
              <a:ea typeface="굴림" panose="020B0600000101010101" pitchFamily="34" charset="-127"/>
            </a:endParaRPr>
          </a:p>
        </p:txBody>
      </p:sp>
      <p:sp>
        <p:nvSpPr>
          <p:cNvPr id="12" name="모서리가 둥근 직사각형 11">
            <a:extLst>
              <a:ext uri="{FF2B5EF4-FFF2-40B4-BE49-F238E27FC236}">
                <a16:creationId xmlns:a16="http://schemas.microsoft.com/office/drawing/2014/main" id="{6A1FB272-F0CE-CA4C-88FC-F00809C5D537}"/>
              </a:ext>
            </a:extLst>
          </p:cNvPr>
          <p:cNvSpPr>
            <a:spLocks noChangeArrowheads="1"/>
          </p:cNvSpPr>
          <p:nvPr/>
        </p:nvSpPr>
        <p:spPr bwMode="auto">
          <a:xfrm>
            <a:off x="5402263" y="3495675"/>
            <a:ext cx="587375" cy="285750"/>
          </a:xfrm>
          <a:prstGeom prst="roundRect">
            <a:avLst>
              <a:gd name="adj" fmla="val 16667"/>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2400">
              <a:latin typeface="Times New Roman" panose="02020603050405020304" pitchFamily="18" charset="0"/>
              <a:ea typeface="굴림" panose="020B0600000101010101" pitchFamily="34" charset="-127"/>
            </a:endParaRPr>
          </a:p>
        </p:txBody>
      </p:sp>
      <p:sp>
        <p:nvSpPr>
          <p:cNvPr id="13" name="모서리가 둥근 직사각형 12">
            <a:extLst>
              <a:ext uri="{FF2B5EF4-FFF2-40B4-BE49-F238E27FC236}">
                <a16:creationId xmlns:a16="http://schemas.microsoft.com/office/drawing/2014/main" id="{1581BFAC-4C47-6041-93EA-5BDA13562734}"/>
              </a:ext>
            </a:extLst>
          </p:cNvPr>
          <p:cNvSpPr>
            <a:spLocks noChangeArrowheads="1"/>
          </p:cNvSpPr>
          <p:nvPr/>
        </p:nvSpPr>
        <p:spPr bwMode="auto">
          <a:xfrm>
            <a:off x="5410200" y="4459288"/>
            <a:ext cx="587375" cy="285750"/>
          </a:xfrm>
          <a:prstGeom prst="roundRect">
            <a:avLst>
              <a:gd name="adj" fmla="val 16667"/>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2400">
              <a:latin typeface="Times New Roman" panose="02020603050405020304" pitchFamily="18" charset="0"/>
              <a:ea typeface="굴림" panose="020B0600000101010101" pitchFamily="34" charset="-127"/>
            </a:endParaRPr>
          </a:p>
        </p:txBody>
      </p:sp>
      <p:sp>
        <p:nvSpPr>
          <p:cNvPr id="14" name="모서리가 둥근 직사각형 13">
            <a:extLst>
              <a:ext uri="{FF2B5EF4-FFF2-40B4-BE49-F238E27FC236}">
                <a16:creationId xmlns:a16="http://schemas.microsoft.com/office/drawing/2014/main" id="{F98B3A97-F9BA-A641-B138-18C836575515}"/>
              </a:ext>
            </a:extLst>
          </p:cNvPr>
          <p:cNvSpPr>
            <a:spLocks noChangeArrowheads="1"/>
          </p:cNvSpPr>
          <p:nvPr/>
        </p:nvSpPr>
        <p:spPr bwMode="auto">
          <a:xfrm>
            <a:off x="5989638" y="3227388"/>
            <a:ext cx="588962" cy="285750"/>
          </a:xfrm>
          <a:prstGeom prst="roundRect">
            <a:avLst>
              <a:gd name="adj" fmla="val 16667"/>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2400">
              <a:latin typeface="Times New Roman" panose="02020603050405020304" pitchFamily="18" charset="0"/>
              <a:ea typeface="굴림" panose="020B0600000101010101" pitchFamily="34" charset="-127"/>
            </a:endParaRPr>
          </a:p>
        </p:txBody>
      </p:sp>
      <p:sp>
        <p:nvSpPr>
          <p:cNvPr id="15" name="모서리가 둥근 직사각형 14">
            <a:extLst>
              <a:ext uri="{FF2B5EF4-FFF2-40B4-BE49-F238E27FC236}">
                <a16:creationId xmlns:a16="http://schemas.microsoft.com/office/drawing/2014/main" id="{74AE07E3-B2F0-FA4C-926E-1EAD22A08381}"/>
              </a:ext>
            </a:extLst>
          </p:cNvPr>
          <p:cNvSpPr>
            <a:spLocks noChangeArrowheads="1"/>
          </p:cNvSpPr>
          <p:nvPr/>
        </p:nvSpPr>
        <p:spPr bwMode="auto">
          <a:xfrm>
            <a:off x="6627813" y="3505200"/>
            <a:ext cx="587375" cy="285750"/>
          </a:xfrm>
          <a:prstGeom prst="roundRect">
            <a:avLst>
              <a:gd name="adj" fmla="val 16667"/>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2400">
              <a:latin typeface="Times New Roman" panose="02020603050405020304" pitchFamily="18" charset="0"/>
              <a:ea typeface="굴림" panose="020B0600000101010101" pitchFamily="34" charset="-127"/>
            </a:endParaRPr>
          </a:p>
        </p:txBody>
      </p:sp>
      <p:sp>
        <p:nvSpPr>
          <p:cNvPr id="16" name="모서리가 둥근 직사각형 15">
            <a:extLst>
              <a:ext uri="{FF2B5EF4-FFF2-40B4-BE49-F238E27FC236}">
                <a16:creationId xmlns:a16="http://schemas.microsoft.com/office/drawing/2014/main" id="{55794EAA-AC12-CF4C-95C9-3F2189C442FC}"/>
              </a:ext>
            </a:extLst>
          </p:cNvPr>
          <p:cNvSpPr>
            <a:spLocks noChangeArrowheads="1"/>
          </p:cNvSpPr>
          <p:nvPr/>
        </p:nvSpPr>
        <p:spPr bwMode="auto">
          <a:xfrm>
            <a:off x="5997575" y="4699000"/>
            <a:ext cx="587375" cy="285750"/>
          </a:xfrm>
          <a:prstGeom prst="roundRect">
            <a:avLst>
              <a:gd name="adj" fmla="val 16667"/>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2400">
              <a:latin typeface="Times New Roman" panose="02020603050405020304" pitchFamily="18" charset="0"/>
              <a:ea typeface="굴림" panose="020B0600000101010101" pitchFamily="34" charset="-127"/>
            </a:endParaRPr>
          </a:p>
        </p:txBody>
      </p:sp>
      <p:sp>
        <p:nvSpPr>
          <p:cNvPr id="17" name="모서리가 둥근 직사각형 16">
            <a:extLst>
              <a:ext uri="{FF2B5EF4-FFF2-40B4-BE49-F238E27FC236}">
                <a16:creationId xmlns:a16="http://schemas.microsoft.com/office/drawing/2014/main" id="{C6894944-3AAC-8043-9E3A-BA3A0DB57922}"/>
              </a:ext>
            </a:extLst>
          </p:cNvPr>
          <p:cNvSpPr>
            <a:spLocks noChangeArrowheads="1"/>
          </p:cNvSpPr>
          <p:nvPr/>
        </p:nvSpPr>
        <p:spPr bwMode="auto">
          <a:xfrm>
            <a:off x="6618288" y="4699000"/>
            <a:ext cx="587375" cy="285750"/>
          </a:xfrm>
          <a:prstGeom prst="roundRect">
            <a:avLst>
              <a:gd name="adj" fmla="val 16667"/>
            </a:avLst>
          </a:prstGeom>
          <a:noFill/>
          <a:ln w="127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ko-KR" altLang="en-US" sz="2400">
              <a:latin typeface="Times New Roman" panose="02020603050405020304" pitchFamily="18" charset="0"/>
              <a:ea typeface="굴림" panose="020B0600000101010101" pitchFamily="34" charset="-127"/>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F34CFB87-87AA-444A-88F8-B38950B1CBC8}"/>
                  </a:ext>
                </a:extLst>
              </p14:cNvPr>
              <p14:cNvContentPartPr/>
              <p14:nvPr/>
            </p14:nvContentPartPr>
            <p14:xfrm>
              <a:off x="6132240" y="2028960"/>
              <a:ext cx="2723760" cy="1377360"/>
            </p14:xfrm>
          </p:contentPart>
        </mc:Choice>
        <mc:Fallback>
          <p:pic>
            <p:nvPicPr>
              <p:cNvPr id="2" name="Ink 1">
                <a:extLst>
                  <a:ext uri="{FF2B5EF4-FFF2-40B4-BE49-F238E27FC236}">
                    <a16:creationId xmlns:a16="http://schemas.microsoft.com/office/drawing/2014/main" id="{F34CFB87-87AA-444A-88F8-B38950B1CBC8}"/>
                  </a:ext>
                </a:extLst>
              </p:cNvPr>
              <p:cNvPicPr/>
              <p:nvPr/>
            </p:nvPicPr>
            <p:blipFill>
              <a:blip r:embed="rId4"/>
              <a:stretch>
                <a:fillRect/>
              </a:stretch>
            </p:blipFill>
            <p:spPr>
              <a:xfrm>
                <a:off x="6122880" y="2019600"/>
                <a:ext cx="2742480" cy="1396080"/>
              </a:xfrm>
              <a:prstGeom prst="rect">
                <a:avLst/>
              </a:prstGeom>
            </p:spPr>
          </p:pic>
        </mc:Fallback>
      </mc:AlternateContent>
    </p:spTree>
    <p:extLst>
      <p:ext uri="{BB962C8B-B14F-4D97-AF65-F5344CB8AC3E}">
        <p14:creationId xmlns:p14="http://schemas.microsoft.com/office/powerpoint/2010/main" val="33921925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P spid="16" grpId="0" animBg="1"/>
      <p:bldP spid="17"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제목 1">
            <a:extLst>
              <a:ext uri="{FF2B5EF4-FFF2-40B4-BE49-F238E27FC236}">
                <a16:creationId xmlns:a16="http://schemas.microsoft.com/office/drawing/2014/main" id="{59577B60-4765-5B41-9B67-48838B2FB493}"/>
              </a:ext>
            </a:extLst>
          </p:cNvPr>
          <p:cNvSpPr>
            <a:spLocks noGrp="1"/>
          </p:cNvSpPr>
          <p:nvPr>
            <p:ph type="title"/>
          </p:nvPr>
        </p:nvSpPr>
        <p:spPr/>
        <p:txBody>
          <a:bodyPr/>
          <a:lstStyle/>
          <a:p>
            <a:r>
              <a:rPr lang="en-US" altLang="ko-KR">
                <a:ea typeface="굴림" panose="020B0600000101010101" pitchFamily="34" charset="-127"/>
              </a:rPr>
              <a:t>Results</a:t>
            </a:r>
            <a:endParaRPr lang="ko-KR" altLang="en-US">
              <a:ea typeface="굴림" panose="020B0600000101010101" pitchFamily="34" charset="-127"/>
            </a:endParaRPr>
          </a:p>
        </p:txBody>
      </p:sp>
      <p:sp>
        <p:nvSpPr>
          <p:cNvPr id="179203" name="내용 개체 틀 2">
            <a:extLst>
              <a:ext uri="{FF2B5EF4-FFF2-40B4-BE49-F238E27FC236}">
                <a16:creationId xmlns:a16="http://schemas.microsoft.com/office/drawing/2014/main" id="{EC5F445D-04A7-254B-A638-FDA790D43AB3}"/>
              </a:ext>
            </a:extLst>
          </p:cNvPr>
          <p:cNvSpPr>
            <a:spLocks noGrp="1"/>
          </p:cNvSpPr>
          <p:nvPr>
            <p:ph idx="1"/>
          </p:nvPr>
        </p:nvSpPr>
        <p:spPr>
          <a:xfrm>
            <a:off x="463550" y="1620838"/>
            <a:ext cx="4213225" cy="4514850"/>
          </a:xfrm>
        </p:spPr>
        <p:txBody>
          <a:bodyPr/>
          <a:lstStyle/>
          <a:p>
            <a:r>
              <a:rPr lang="en-US" altLang="ko-KR">
                <a:ea typeface="굴림" panose="020B0600000101010101" pitchFamily="34" charset="-127"/>
              </a:rPr>
              <a:t>S3=S5, S4=S6, S1=S2</a:t>
            </a:r>
            <a:endParaRPr lang="ko-KR" altLang="en-US">
              <a:ea typeface="굴림" panose="020B0600000101010101" pitchFamily="34" charset="-127"/>
            </a:endParaRPr>
          </a:p>
        </p:txBody>
      </p:sp>
      <p:sp>
        <p:nvSpPr>
          <p:cNvPr id="179204" name="바닥글 개체 틀 3">
            <a:extLst>
              <a:ext uri="{FF2B5EF4-FFF2-40B4-BE49-F238E27FC236}">
                <a16:creationId xmlns:a16="http://schemas.microsoft.com/office/drawing/2014/main" id="{8536C854-95FC-3848-81F9-ED3B673ED895}"/>
              </a:ext>
            </a:extLst>
          </p:cNvPr>
          <p:cNvSpPr>
            <a:spLocks noGrp="1"/>
          </p:cNvSpPr>
          <p:nvPr>
            <p:ph type="ftr" sz="quarter" idx="11"/>
          </p:nvPr>
        </p:nvSpPr>
        <p:spPr>
          <a:noFill/>
        </p:spPr>
        <p:txBody>
          <a:bodyPr/>
          <a:lstStyle>
            <a:lvl1pPr defTabSz="927100">
              <a:spcBef>
                <a:spcPct val="40000"/>
              </a:spcBef>
              <a:buClr>
                <a:schemeClr val="accent2"/>
              </a:buClr>
              <a:buFont typeface="Monotype Sorts" pitchFamily="2" charset="2"/>
              <a:buChar char="z"/>
              <a:defRPr kumimoji="1" sz="2400">
                <a:solidFill>
                  <a:schemeClr val="tx1"/>
                </a:solidFill>
                <a:latin typeface="Comic Sans MS" panose="030F0902030302020204" pitchFamily="66" charset="0"/>
              </a:defRPr>
            </a:lvl1pPr>
            <a:lvl2pPr marL="742950" indent="-285750" defTabSz="927100">
              <a:spcBef>
                <a:spcPct val="20000"/>
              </a:spcBef>
              <a:buClr>
                <a:schemeClr val="accent2"/>
              </a:buClr>
              <a:buFont typeface="Monotype Sorts" pitchFamily="2" charset="2"/>
              <a:buChar char="y"/>
              <a:defRPr kumimoji="1" sz="2000">
                <a:solidFill>
                  <a:schemeClr val="tx1"/>
                </a:solidFill>
                <a:latin typeface="Comic Sans MS" panose="030F0902030302020204" pitchFamily="66" charset="0"/>
              </a:defRPr>
            </a:lvl2pPr>
            <a:lvl3pPr marL="1143000" indent="-228600" defTabSz="927100">
              <a:spcBef>
                <a:spcPct val="20000"/>
              </a:spcBef>
              <a:buClr>
                <a:schemeClr val="accent2"/>
              </a:buClr>
              <a:buFont typeface="Monotype Sorts" pitchFamily="2" charset="2"/>
              <a:buChar char="x"/>
              <a:defRPr kumimoji="1">
                <a:solidFill>
                  <a:schemeClr val="tx1"/>
                </a:solidFill>
                <a:latin typeface="Comic Sans MS" panose="030F0902030302020204" pitchFamily="66" charset="0"/>
              </a:defRPr>
            </a:lvl3pPr>
            <a:lvl4pPr marL="1600200" indent="-228600" defTabSz="927100">
              <a:spcBef>
                <a:spcPct val="20000"/>
              </a:spcBef>
              <a:buClr>
                <a:schemeClr val="accent2"/>
              </a:buClr>
              <a:buChar char="•"/>
              <a:defRPr kumimoji="1">
                <a:solidFill>
                  <a:schemeClr val="tx1"/>
                </a:solidFill>
                <a:latin typeface="Comic Sans MS" panose="030F0902030302020204" pitchFamily="66" charset="0"/>
              </a:defRPr>
            </a:lvl4pPr>
            <a:lvl5pPr marL="2057400" indent="-228600" defTabSz="927100">
              <a:spcBef>
                <a:spcPct val="20000"/>
              </a:spcBef>
              <a:buClr>
                <a:schemeClr val="accent2"/>
              </a:buClr>
              <a:buChar char="–"/>
              <a:defRPr kumimoji="1">
                <a:solidFill>
                  <a:schemeClr val="tx1"/>
                </a:solidFill>
                <a:latin typeface="Comic Sans MS" panose="030F0902030302020204" pitchFamily="66" charset="0"/>
              </a:defRPr>
            </a:lvl5pPr>
            <a:lvl6pPr marL="25146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6pPr>
            <a:lvl7pPr marL="29718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7pPr>
            <a:lvl8pPr marL="34290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8pPr>
            <a:lvl9pPr marL="3886200" indent="-228600" defTabSz="927100" eaLnBrk="0" fontAlgn="base" hangingPunct="0">
              <a:spcBef>
                <a:spcPct val="20000"/>
              </a:spcBef>
              <a:spcAft>
                <a:spcPct val="0"/>
              </a:spcAft>
              <a:buClr>
                <a:schemeClr val="accent2"/>
              </a:buClr>
              <a:buChar char="–"/>
              <a:defRPr kumimoji="1">
                <a:solidFill>
                  <a:schemeClr val="tx1"/>
                </a:solidFill>
                <a:latin typeface="Comic Sans MS" panose="030F0902030302020204" pitchFamily="66" charset="0"/>
              </a:defRPr>
            </a:lvl9pPr>
          </a:lstStyle>
          <a:p>
            <a:pPr>
              <a:spcBef>
                <a:spcPct val="50000"/>
              </a:spcBef>
              <a:buClrTx/>
              <a:buFontTx/>
              <a:buNone/>
            </a:pPr>
            <a:r>
              <a:rPr kumimoji="0" lang="en-US" altLang="ko-KR" sz="1200">
                <a:solidFill>
                  <a:schemeClr val="bg2"/>
                </a:solidFill>
                <a:latin typeface="Arial" panose="020B0604020202020204" pitchFamily="34" charset="0"/>
                <a:ea typeface="굴림" panose="020B0600000101010101" pitchFamily="34" charset="-127"/>
              </a:rPr>
              <a:t>CS 150 - Fall  2000 - Sequential Logic Implementation - </a:t>
            </a:r>
            <a:fld id="{8E70E9BD-D22F-1F47-968B-5AE02BE72E19}" type="slidenum">
              <a:rPr kumimoji="0" lang="en-US" altLang="ko-KR" sz="1200" smtClean="0">
                <a:solidFill>
                  <a:schemeClr val="bg2"/>
                </a:solidFill>
                <a:latin typeface="Arial" panose="020B0604020202020204" pitchFamily="34" charset="0"/>
                <a:ea typeface="굴림" panose="020B0600000101010101" pitchFamily="34" charset="-127"/>
              </a:rPr>
              <a:pPr>
                <a:spcBef>
                  <a:spcPct val="50000"/>
                </a:spcBef>
                <a:buClrTx/>
                <a:buFontTx/>
                <a:buNone/>
              </a:pPr>
              <a:t>99</a:t>
            </a:fld>
            <a:endParaRPr kumimoji="0" lang="en-US" altLang="ko-KR" sz="1200">
              <a:solidFill>
                <a:schemeClr val="bg2"/>
              </a:solidFill>
              <a:latin typeface="Arial" panose="020B0604020202020204" pitchFamily="34" charset="0"/>
              <a:ea typeface="굴림" panose="020B0600000101010101" pitchFamily="34" charset="-127"/>
            </a:endParaRPr>
          </a:p>
        </p:txBody>
      </p:sp>
      <p:pic>
        <p:nvPicPr>
          <p:cNvPr id="179205" name="그림 4">
            <a:extLst>
              <a:ext uri="{FF2B5EF4-FFF2-40B4-BE49-F238E27FC236}">
                <a16:creationId xmlns:a16="http://schemas.microsoft.com/office/drawing/2014/main" id="{C568FC73-A712-A047-9585-7820EBCA640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64088" y="1824038"/>
            <a:ext cx="4257675" cy="431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9206" name="그림 5">
            <a:extLst>
              <a:ext uri="{FF2B5EF4-FFF2-40B4-BE49-F238E27FC236}">
                <a16:creationId xmlns:a16="http://schemas.microsoft.com/office/drawing/2014/main" id="{3CEC3E8D-74E0-1A42-A5FA-C8CA3DED8BC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3550" y="3598863"/>
            <a:ext cx="4178300" cy="253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85B580D6-6E66-D043-87AF-73947E037A5F}"/>
                  </a:ext>
                </a:extLst>
              </p14:cNvPr>
              <p14:cNvContentPartPr/>
              <p14:nvPr/>
            </p14:nvContentPartPr>
            <p14:xfrm>
              <a:off x="912600" y="2589480"/>
              <a:ext cx="8213760" cy="3164400"/>
            </p14:xfrm>
          </p:contentPart>
        </mc:Choice>
        <mc:Fallback>
          <p:pic>
            <p:nvPicPr>
              <p:cNvPr id="2" name="Ink 1">
                <a:extLst>
                  <a:ext uri="{FF2B5EF4-FFF2-40B4-BE49-F238E27FC236}">
                    <a16:creationId xmlns:a16="http://schemas.microsoft.com/office/drawing/2014/main" id="{85B580D6-6E66-D043-87AF-73947E037A5F}"/>
                  </a:ext>
                </a:extLst>
              </p:cNvPr>
              <p:cNvPicPr/>
              <p:nvPr/>
            </p:nvPicPr>
            <p:blipFill>
              <a:blip r:embed="rId5"/>
              <a:stretch>
                <a:fillRect/>
              </a:stretch>
            </p:blipFill>
            <p:spPr>
              <a:xfrm>
                <a:off x="903240" y="2580120"/>
                <a:ext cx="8232480" cy="3183120"/>
              </a:xfrm>
              <a:prstGeom prst="rect">
                <a:avLst/>
              </a:prstGeom>
            </p:spPr>
          </p:pic>
        </mc:Fallback>
      </mc:AlternateContent>
    </p:spTree>
    <p:extLst>
      <p:ext uri="{BB962C8B-B14F-4D97-AF65-F5344CB8AC3E}">
        <p14:creationId xmlns:p14="http://schemas.microsoft.com/office/powerpoint/2010/main" val="104310811"/>
      </p:ext>
    </p:extLst>
  </p:cSld>
  <p:clrMapOvr>
    <a:masterClrMapping/>
  </p:clrMapOvr>
</p:sld>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기본 디자인">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기본 디자인">
      <a:majorFont>
        <a:latin typeface="Arial"/>
        <a:ea typeface="굴림"/>
        <a:cs typeface=""/>
      </a:majorFont>
      <a:minorFont>
        <a:latin typeface="Arial"/>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50000"/>
          </a:spcBef>
          <a:spcAft>
            <a:spcPct val="0"/>
          </a:spcAft>
          <a:buClrTx/>
          <a:buSzTx/>
          <a:buFontTx/>
          <a:buNone/>
          <a:tabLst/>
          <a:defRPr kumimoji="1" lang="ko-KR" altLang="en-US" sz="1800" b="1" i="0" u="none" strike="noStrike" cap="none" normalizeH="0" baseline="0" smtClean="0">
            <a:ln>
              <a:noFill/>
            </a:ln>
            <a:solidFill>
              <a:schemeClr val="tx1"/>
            </a:solidFill>
            <a:effectLst/>
            <a:latin typeface="Arial" pitchFamily="34" charset="0"/>
            <a:ea typeface="굴림" pitchFamily="50" charset="-127"/>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ctr" defTabSz="914400" rtl="0" eaLnBrk="0" fontAlgn="base" latinLnBrk="0" hangingPunct="0">
          <a:lnSpc>
            <a:spcPct val="90000"/>
          </a:lnSpc>
          <a:spcBef>
            <a:spcPct val="50000"/>
          </a:spcBef>
          <a:spcAft>
            <a:spcPct val="0"/>
          </a:spcAft>
          <a:buClrTx/>
          <a:buSzTx/>
          <a:buFontTx/>
          <a:buNone/>
          <a:tabLst/>
          <a:defRPr kumimoji="1" lang="ko-KR" altLang="en-US" sz="1800" b="1" i="0" u="none" strike="noStrike" cap="none" normalizeH="0" baseline="0" smtClean="0">
            <a:ln>
              <a:noFill/>
            </a:ln>
            <a:solidFill>
              <a:schemeClr val="tx1"/>
            </a:solidFill>
            <a:effectLst/>
            <a:latin typeface="Arial" pitchFamily="34" charset="0"/>
            <a:ea typeface="굴림" pitchFamily="50" charset="-127"/>
          </a:defRPr>
        </a:defPPr>
      </a:lstStyle>
    </a:lnDef>
  </a:objectDefaults>
  <a:extraClrSchemeLst>
    <a:extraClrScheme>
      <a:clrScheme name="기본 디자인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기본 디자인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기본 디자인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기본 디자인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기본 디자인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기본 디자인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기본 디자인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02-Comb">
  <a:themeElements>
    <a:clrScheme name="02-Comb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02-Comb">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02-Comb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02-Comb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02-Comb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02-Comb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02-Comb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02-Comb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02-Comb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02-Comb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02-Comb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기본 디자인">
  <a:themeElements>
    <a:clrScheme name="">
      <a:dk1>
        <a:srgbClr val="000000"/>
      </a:dk1>
      <a:lt1>
        <a:srgbClr val="FFFFFF"/>
      </a:lt1>
      <a:dk2>
        <a:srgbClr val="00FF00"/>
      </a:dk2>
      <a:lt2>
        <a:srgbClr val="FF0000"/>
      </a:lt2>
      <a:accent1>
        <a:srgbClr val="0000FF"/>
      </a:accent1>
      <a:accent2>
        <a:srgbClr val="00FFFF"/>
      </a:accent2>
      <a:accent3>
        <a:srgbClr val="FFFFFF"/>
      </a:accent3>
      <a:accent4>
        <a:srgbClr val="000000"/>
      </a:accent4>
      <a:accent5>
        <a:srgbClr val="AAAAFF"/>
      </a:accent5>
      <a:accent6>
        <a:srgbClr val="00E7E7"/>
      </a:accent6>
      <a:hlink>
        <a:srgbClr val="FF00FF"/>
      </a:hlink>
      <a:folHlink>
        <a:srgbClr val="FFFF00"/>
      </a:folHlink>
    </a:clrScheme>
    <a:fontScheme name="기본 디자인">
      <a:majorFont>
        <a:latin typeface="Arial"/>
        <a:ea typeface="굴림"/>
        <a:cs typeface=""/>
      </a:majorFont>
      <a:minorFont>
        <a:latin typeface="Arial"/>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90000"/>
          </a:lnSpc>
          <a:spcBef>
            <a:spcPct val="0"/>
          </a:spcBef>
          <a:spcAft>
            <a:spcPct val="0"/>
          </a:spcAft>
          <a:buClrTx/>
          <a:buSzTx/>
          <a:buFontTx/>
          <a:buNone/>
          <a:tabLst/>
          <a:defRPr kumimoji="1" lang="ko-KR" altLang="en-US" sz="1800" b="1" i="0" u="none" strike="noStrike" cap="none" normalizeH="0" baseline="0" smtClean="0">
            <a:ln>
              <a:noFill/>
            </a:ln>
            <a:solidFill>
              <a:schemeClr val="tx1"/>
            </a:solidFill>
            <a:effectLst/>
            <a:latin typeface="Times New Roman" pitchFamily="18" charset="0"/>
            <a:ea typeface="굴림" pitchFamily="50" charset="-127"/>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90000"/>
          </a:lnSpc>
          <a:spcBef>
            <a:spcPct val="0"/>
          </a:spcBef>
          <a:spcAft>
            <a:spcPct val="0"/>
          </a:spcAft>
          <a:buClrTx/>
          <a:buSzTx/>
          <a:buFontTx/>
          <a:buNone/>
          <a:tabLst/>
          <a:defRPr kumimoji="1" lang="ko-KR" altLang="en-US" sz="1800" b="1" i="0" u="none" strike="noStrike" cap="none" normalizeH="0" baseline="0" smtClean="0">
            <a:ln>
              <a:noFill/>
            </a:ln>
            <a:solidFill>
              <a:schemeClr val="tx1"/>
            </a:solidFill>
            <a:effectLst/>
            <a:latin typeface="Times New Roman" pitchFamily="18" charset="0"/>
            <a:ea typeface="굴림" pitchFamily="50" charset="-127"/>
          </a:defRPr>
        </a:defPPr>
      </a:lstStyle>
    </a:lnDef>
  </a:objectDefaults>
  <a:extraClrSchemeLst>
    <a:extraClrScheme>
      <a:clrScheme name="기본 디자인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기본 디자인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기본 디자인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기본 디자인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기본 디자인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기본 디자인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기본 디자인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03-WorkComb">
  <a:themeElements>
    <a:clrScheme name="03-WorkComb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03-WorkComb">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03-WorkComb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03-WorkComb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03-WorkComb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03-WorkComb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03-WorkComb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03-WorkComb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03-WorkComb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03-WorkComb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03-WorkComb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03-WorkComb">
  <a:themeElements>
    <a:clrScheme name="03-WorkComb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03-WorkComb">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03-WorkComb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03-WorkComb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03-WorkComb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03-WorkComb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03-WorkComb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03-WorkComb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03-WorkComb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03-WorkComb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03-WorkComb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테마">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테마">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Edge</Template>
  <TotalTime>20970</TotalTime>
  <Pages>43</Pages>
  <Words>19437</Words>
  <Application>Microsoft Macintosh PowerPoint</Application>
  <PresentationFormat>Custom</PresentationFormat>
  <Paragraphs>4077</Paragraphs>
  <Slides>154</Slides>
  <Notes>64</Notes>
  <HiddenSlides>0</HiddenSlides>
  <MMClips>0</MMClips>
  <ScaleCrop>false</ScaleCrop>
  <HeadingPairs>
    <vt:vector size="6" baseType="variant">
      <vt:variant>
        <vt:lpstr>Fonts Used</vt:lpstr>
      </vt:variant>
      <vt:variant>
        <vt:i4>12</vt:i4>
      </vt:variant>
      <vt:variant>
        <vt:lpstr>Theme</vt:lpstr>
      </vt:variant>
      <vt:variant>
        <vt:i4>7</vt:i4>
      </vt:variant>
      <vt:variant>
        <vt:lpstr>Slide Titles</vt:lpstr>
      </vt:variant>
      <vt:variant>
        <vt:i4>154</vt:i4>
      </vt:variant>
    </vt:vector>
  </HeadingPairs>
  <TitlesOfParts>
    <vt:vector size="173" baseType="lpstr">
      <vt:lpstr>맑은 고딕</vt:lpstr>
      <vt:lpstr>Arial</vt:lpstr>
      <vt:lpstr>Calibri</vt:lpstr>
      <vt:lpstr>Calibri Light</vt:lpstr>
      <vt:lpstr>Comic Sans MS</vt:lpstr>
      <vt:lpstr>Garamond</vt:lpstr>
      <vt:lpstr>Hack</vt:lpstr>
      <vt:lpstr>Monotype Sorts</vt:lpstr>
      <vt:lpstr>Symbol</vt:lpstr>
      <vt:lpstr>Tahoma</vt:lpstr>
      <vt:lpstr>Times New Roman</vt:lpstr>
      <vt:lpstr>Wingdings</vt:lpstr>
      <vt:lpstr>Edge</vt:lpstr>
      <vt:lpstr>기본 디자인</vt:lpstr>
      <vt:lpstr>02-Comb</vt:lpstr>
      <vt:lpstr>3_기본 디자인</vt:lpstr>
      <vt:lpstr>03-WorkComb</vt:lpstr>
      <vt:lpstr>1_03-WorkComb</vt:lpstr>
      <vt:lpstr>Office 테마</vt:lpstr>
      <vt:lpstr>Chapter 1~5 Summary</vt:lpstr>
      <vt:lpstr>General design procedure for combi. logic</vt:lpstr>
      <vt:lpstr>Agenda</vt:lpstr>
      <vt:lpstr>Design example: BCD increment by 1</vt:lpstr>
      <vt:lpstr>3.2.1 Q-M Method</vt:lpstr>
      <vt:lpstr>3.2.1 Q-M Method</vt:lpstr>
      <vt:lpstr>3.2.1 Q-M Method</vt:lpstr>
      <vt:lpstr>3.2.1 Q-M Method</vt:lpstr>
      <vt:lpstr>3.2.1 Q-M Method</vt:lpstr>
      <vt:lpstr>3.2.1 Q-M Method</vt:lpstr>
      <vt:lpstr>3.2.1 Q-M Method</vt:lpstr>
      <vt:lpstr>3.2.1 Q-M Method</vt:lpstr>
      <vt:lpstr>3.2.1 Q-M Method</vt:lpstr>
      <vt:lpstr>3.2.1 Q-M Method</vt:lpstr>
      <vt:lpstr>3.2.1 Q-M Method</vt:lpstr>
      <vt:lpstr>3.2.1 Q-M Method</vt:lpstr>
      <vt:lpstr>3.2.1 Q-M Method</vt:lpstr>
      <vt:lpstr>3.2.1 Q-M Method</vt:lpstr>
      <vt:lpstr>3.2.1 Q-M Method</vt:lpstr>
      <vt:lpstr>3.2.1 Q-M Method</vt:lpstr>
      <vt:lpstr>3.2.1 Q-M Method</vt:lpstr>
      <vt:lpstr>2-input AND Gate is More Expensive than 2-input NAND Gate</vt:lpstr>
      <vt:lpstr>Two-level logic using NAND gates (cont’d)</vt:lpstr>
      <vt:lpstr>Agenda</vt:lpstr>
      <vt:lpstr>3.5 Time Response in Combinational Networks</vt:lpstr>
      <vt:lpstr>3.5 Time Response in Combinational Networks</vt:lpstr>
      <vt:lpstr>3.5 Time Response in Combinational Networks</vt:lpstr>
      <vt:lpstr>3.5 Time Response in Combinational Networks</vt:lpstr>
      <vt:lpstr>3.5 Time Response in Combinational Networks</vt:lpstr>
      <vt:lpstr>Agenda</vt:lpstr>
      <vt:lpstr>Multiplexers (MUXs)/selectors</vt:lpstr>
      <vt:lpstr>Multiplexers/selectors (cont'd)</vt:lpstr>
      <vt:lpstr>Multiplexers as general-purpose logic (cont’d)</vt:lpstr>
      <vt:lpstr>Formalize the problem</vt:lpstr>
      <vt:lpstr>Demultiplexers as general-purpose logic (cont’d)</vt:lpstr>
      <vt:lpstr>Programmable logic arrays (PLAs)</vt:lpstr>
      <vt:lpstr>Before programming</vt:lpstr>
      <vt:lpstr>After programming</vt:lpstr>
      <vt:lpstr>PLA example</vt:lpstr>
      <vt:lpstr>Agenda</vt:lpstr>
      <vt:lpstr>Number systems</vt:lpstr>
      <vt:lpstr>2s complement</vt:lpstr>
      <vt:lpstr>Full adder implementations</vt:lpstr>
      <vt:lpstr>Adder/subtractor</vt:lpstr>
      <vt:lpstr>Ripple-carry adders</vt:lpstr>
      <vt:lpstr>Carry-lookahead logic</vt:lpstr>
      <vt:lpstr>Carry-lookahead logic (cont’d)</vt:lpstr>
      <vt:lpstr>Carry-lookahead (CLA) implementation</vt:lpstr>
      <vt:lpstr>Building Blocks of Carry Lookahead Adder</vt:lpstr>
      <vt:lpstr>4-bit Carry Lookahead Adder</vt:lpstr>
      <vt:lpstr>CLA implementation (cont’d)</vt:lpstr>
      <vt:lpstr>16bit CLA adder with cascaded carry-lookahead logic</vt:lpstr>
      <vt:lpstr>Agenda</vt:lpstr>
      <vt:lpstr>Summary Part 2 Sequential circuit design </vt:lpstr>
      <vt:lpstr>Overview</vt:lpstr>
      <vt:lpstr>Timing constraints</vt:lpstr>
      <vt:lpstr>Cascading Edge-triggered Flip-Flops</vt:lpstr>
      <vt:lpstr>Universal shift register</vt:lpstr>
      <vt:lpstr>Design of universal shift register</vt:lpstr>
      <vt:lpstr>Pattern recognizer</vt:lpstr>
      <vt:lpstr>Four-bit binary synchronous up-counter</vt:lpstr>
      <vt:lpstr>Offset counters</vt:lpstr>
      <vt:lpstr>Overview</vt:lpstr>
      <vt:lpstr>State Diagram to Encoded State Transition Table</vt:lpstr>
      <vt:lpstr>Implementation</vt:lpstr>
      <vt:lpstr>Implementation</vt:lpstr>
      <vt:lpstr>More Complex Example</vt:lpstr>
      <vt:lpstr>More Complex Counter Example (cont’d)</vt:lpstr>
      <vt:lpstr>Self-Starting Counters (cont’d)</vt:lpstr>
      <vt:lpstr>Overview</vt:lpstr>
      <vt:lpstr>Example: Vending Machine</vt:lpstr>
      <vt:lpstr>Example: Vending Machine</vt:lpstr>
      <vt:lpstr>Example: Vending Machine</vt:lpstr>
      <vt:lpstr>Example: Vending Machine</vt:lpstr>
      <vt:lpstr>Example: Vending Machine</vt:lpstr>
      <vt:lpstr>Example: Vending Machine</vt:lpstr>
      <vt:lpstr>Example: Vending Machine</vt:lpstr>
      <vt:lpstr>Example: Vending Machine</vt:lpstr>
      <vt:lpstr>Example: Vending Machine</vt:lpstr>
      <vt:lpstr>Example: Vending Machine (cont’d)</vt:lpstr>
      <vt:lpstr>Example: Vending Machine (cont’d)</vt:lpstr>
      <vt:lpstr>Example: Vending Machine (cont’d)</vt:lpstr>
      <vt:lpstr> Finite State Machine Optimization</vt:lpstr>
      <vt:lpstr>State Minimization Example</vt:lpstr>
      <vt:lpstr>Algorithmic Approach to State Minimization</vt:lpstr>
      <vt:lpstr>Method of Successive Partitions</vt:lpstr>
      <vt:lpstr>Method of Successive Partitions</vt:lpstr>
      <vt:lpstr>Method of Successive Partitions</vt:lpstr>
      <vt:lpstr>Method of Successive Partitions</vt:lpstr>
      <vt:lpstr>Method of Successive Partitions</vt:lpstr>
      <vt:lpstr>Method of Successive Partitions</vt:lpstr>
      <vt:lpstr>Minimized FSM</vt:lpstr>
      <vt:lpstr>Implication Chart Method</vt:lpstr>
      <vt:lpstr>Implication Chart Method: 3-bit seq. detector</vt:lpstr>
      <vt:lpstr>Implication Chart Method: 3-bit seq. detector</vt:lpstr>
      <vt:lpstr>Implication Chart Method: 3-bit seq. detector</vt:lpstr>
      <vt:lpstr>Implication Chart Method: 3-bit seq. detector</vt:lpstr>
      <vt:lpstr>Implication Chart Method: 3-bit seq. detector</vt:lpstr>
      <vt:lpstr>Results</vt:lpstr>
      <vt:lpstr>Sequence Detector Example</vt:lpstr>
      <vt:lpstr>Sequence Detector Example</vt:lpstr>
      <vt:lpstr>Sequence Detector Example</vt:lpstr>
      <vt:lpstr>Sequence Detector Example</vt:lpstr>
      <vt:lpstr>Sequence Detector Example</vt:lpstr>
      <vt:lpstr>Sequence Detector Example</vt:lpstr>
      <vt:lpstr>Sequence Detector Example</vt:lpstr>
      <vt:lpstr>Sequence Detector Example</vt:lpstr>
      <vt:lpstr>Sequence Detector Example</vt:lpstr>
      <vt:lpstr>Sequence Detector Example</vt:lpstr>
      <vt:lpstr>Sequence Detector Example</vt:lpstr>
      <vt:lpstr>Sequence Detector Example</vt:lpstr>
      <vt:lpstr>Sequence Detector Example</vt:lpstr>
      <vt:lpstr>Sequence Detector Example</vt:lpstr>
      <vt:lpstr>More Complex State Minimization</vt:lpstr>
      <vt:lpstr>Minimized FSM</vt:lpstr>
      <vt:lpstr>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Making connections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Combinational Logic Examples</dc:title>
  <dc:creator>Gaetano Borriello</dc:creator>
  <cp:lastModifiedBy>이동주</cp:lastModifiedBy>
  <cp:revision>408</cp:revision>
  <cp:lastPrinted>2000-04-21T18:43:25Z</cp:lastPrinted>
  <dcterms:created xsi:type="dcterms:W3CDTF">1997-03-21T11:47:20Z</dcterms:created>
  <dcterms:modified xsi:type="dcterms:W3CDTF">2019-12-05T11:13:09Z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Type">
    <vt:i4>1</vt:i4>
  </property>
  <property fmtid="{D5CDD505-2E9C-101B-9397-08002B2CF9AE}" pid="3" name="GraphicType">
    <vt:i4>1</vt:i4>
  </property>
  <property fmtid="{D5CDD505-2E9C-101B-9397-08002B2CF9AE}" pid="4" name="Compression">
    <vt:i4>100</vt:i4>
  </property>
  <property fmtid="{D5CDD505-2E9C-101B-9397-08002B2CF9AE}" pid="5" name="ScreenSize">
    <vt:i4>1</vt:i4>
  </property>
  <property fmtid="{D5CDD505-2E9C-101B-9397-08002B2CF9AE}" pid="6" name="ScreenUsage">
    <vt:i4>1</vt:i4>
  </property>
  <property fmtid="{D5CDD505-2E9C-101B-9397-08002B2CF9AE}" pid="7" name="MailAddress">
    <vt:lpwstr>cse370-webmaster@cs.washington.edu</vt:lpwstr>
  </property>
  <property fmtid="{D5CDD505-2E9C-101B-9397-08002B2CF9AE}" pid="8" name="HomePage">
    <vt:lpwstr>http://www.cs.washington.edu/education/courses/cse370/99sp/</vt:lpwstr>
  </property>
  <property fmtid="{D5CDD505-2E9C-101B-9397-08002B2CF9AE}" pid="9" name="Other">
    <vt:lpwstr/>
  </property>
  <property fmtid="{D5CDD505-2E9C-101B-9397-08002B2CF9AE}" pid="10" name="DownloadOriginal">
    <vt:bool>false</vt:bool>
  </property>
  <property fmtid="{D5CDD505-2E9C-101B-9397-08002B2CF9AE}" pid="11" name="DownloadIEButton">
    <vt:bool>false</vt:bool>
  </property>
  <property fmtid="{D5CDD505-2E9C-101B-9397-08002B2CF9AE}" pid="12" name="UseBrowserColor">
    <vt:bool>true</vt:bool>
  </property>
  <property fmtid="{D5CDD505-2E9C-101B-9397-08002B2CF9AE}" pid="13" name="BackColor">
    <vt:i4>15132390</vt:i4>
  </property>
  <property fmtid="{D5CDD505-2E9C-101B-9397-08002B2CF9AE}" pid="14" name="TextColor">
    <vt:i4>0</vt:i4>
  </property>
  <property fmtid="{D5CDD505-2E9C-101B-9397-08002B2CF9AE}" pid="15" name="LinkColor">
    <vt:i4>16711782</vt:i4>
  </property>
  <property fmtid="{D5CDD505-2E9C-101B-9397-08002B2CF9AE}" pid="16" name="VisitedColor">
    <vt:i4>10040268</vt:i4>
  </property>
  <property fmtid="{D5CDD505-2E9C-101B-9397-08002B2CF9AE}" pid="17" name="TransparentButton">
    <vt:i4>0</vt:i4>
  </property>
  <property fmtid="{D5CDD505-2E9C-101B-9397-08002B2CF9AE}" pid="18" name="ButtonType">
    <vt:i4>2</vt:i4>
  </property>
  <property fmtid="{D5CDD505-2E9C-101B-9397-08002B2CF9AE}" pid="19" name="ShowNotes">
    <vt:bool>false</vt:bool>
  </property>
  <property fmtid="{D5CDD505-2E9C-101B-9397-08002B2CF9AE}" pid="20" name="NavBtnPos">
    <vt:i4>4</vt:i4>
  </property>
  <property fmtid="{D5CDD505-2E9C-101B-9397-08002B2CF9AE}" pid="21" name="OutputDir">
    <vt:lpwstr>C:\gaetano\Edu\cse370_s99\</vt:lpwstr>
  </property>
</Properties>
</file>